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1" r:id="rId2"/>
  </p:sldMasterIdLst>
  <p:notesMasterIdLst>
    <p:notesMasterId r:id="rId25"/>
  </p:notesMasterIdLst>
  <p:sldIdLst>
    <p:sldId id="259" r:id="rId3"/>
    <p:sldId id="262" r:id="rId4"/>
    <p:sldId id="265" r:id="rId5"/>
    <p:sldId id="263" r:id="rId6"/>
    <p:sldId id="264" r:id="rId7"/>
    <p:sldId id="267" r:id="rId8"/>
    <p:sldId id="268" r:id="rId9"/>
    <p:sldId id="269" r:id="rId10"/>
    <p:sldId id="282" r:id="rId11"/>
    <p:sldId id="273" r:id="rId12"/>
    <p:sldId id="274" r:id="rId13"/>
    <p:sldId id="275" r:id="rId14"/>
    <p:sldId id="270" r:id="rId15"/>
    <p:sldId id="276" r:id="rId16"/>
    <p:sldId id="277" r:id="rId17"/>
    <p:sldId id="278" r:id="rId18"/>
    <p:sldId id="271" r:id="rId19"/>
    <p:sldId id="279" r:id="rId20"/>
    <p:sldId id="280" r:id="rId21"/>
    <p:sldId id="281" r:id="rId22"/>
    <p:sldId id="283" r:id="rId23"/>
    <p:sldId id="284" r:id="rId24"/>
  </p:sldIdLst>
  <p:sldSz cx="12192000" cy="6858000"/>
  <p:notesSz cx="6858000" cy="9144000"/>
  <p:custDataLst>
    <p:tags r:id="rId26"/>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8704B"/>
    <a:srgbClr val="F2F2F2"/>
    <a:srgbClr val="CEB98E"/>
    <a:srgbClr val="FF940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179" autoAdjust="0"/>
    <p:restoredTop sz="94660"/>
  </p:normalViewPr>
  <p:slideViewPr>
    <p:cSldViewPr snapToGrid="0">
      <p:cViewPr>
        <p:scale>
          <a:sx n="50" d="100"/>
          <a:sy n="50" d="100"/>
        </p:scale>
        <p:origin x="-390" y="-1758"/>
      </p:cViewPr>
      <p:guideLst>
        <p:guide orient="horz" pos="2160"/>
        <p:guide pos="3840"/>
      </p:guideLst>
    </p:cSldViewPr>
  </p:slideViewPr>
  <p:notesTextViewPr>
    <p:cViewPr>
      <p:scale>
        <a:sx n="1" d="1"/>
        <a:sy n="1" d="1"/>
      </p:scale>
      <p:origin x="0" y="0"/>
    </p:cViewPr>
  </p:notesTextViewPr>
  <p:sorterViewPr>
    <p:cViewPr>
      <p:scale>
        <a:sx n="139" d="100"/>
        <a:sy n="139"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tags" Target="tags/tag1.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31" Type="http://schemas.microsoft.com/office/2015/10/relationships/revisionInfo" Target="revisionInfo.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presProps" Target="presProps.xml"/><Relationship Id="rId30"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1.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3A5F57A-28C8-4B43-B071-76FA73B7C008}" type="datetimeFigureOut">
              <a:rPr lang="zh-CN" altLang="en-US" smtClean="0"/>
              <a:t>2019/4/23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B55E033-BE50-4306-A274-7C9333946FA6}" type="slidenum">
              <a:rPr lang="zh-CN" altLang="en-US" smtClean="0"/>
              <a:t>‹#›</a:t>
            </a:fld>
            <a:endParaRPr lang="zh-CN" altLang="en-US"/>
          </a:p>
        </p:txBody>
      </p:sp>
    </p:spTree>
    <p:extLst>
      <p:ext uri="{BB962C8B-B14F-4D97-AF65-F5344CB8AC3E}">
        <p14:creationId xmlns:p14="http://schemas.microsoft.com/office/powerpoint/2010/main" val="318377348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B55E033-BE50-4306-A274-7C9333946FA6}" type="slidenum">
              <a:rPr lang="zh-CN" altLang="en-US" smtClean="0"/>
              <a:t>1</a:t>
            </a:fld>
            <a:endParaRPr lang="zh-CN" altLang="en-US"/>
          </a:p>
        </p:txBody>
      </p:sp>
    </p:spTree>
    <p:extLst>
      <p:ext uri="{BB962C8B-B14F-4D97-AF65-F5344CB8AC3E}">
        <p14:creationId xmlns:p14="http://schemas.microsoft.com/office/powerpoint/2010/main" val="84941435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B55E033-BE50-4306-A274-7C9333946FA6}" type="slidenum">
              <a:rPr lang="zh-CN" altLang="en-US" smtClean="0"/>
              <a:t>10</a:t>
            </a:fld>
            <a:endParaRPr lang="zh-CN" altLang="en-US"/>
          </a:p>
        </p:txBody>
      </p:sp>
    </p:spTree>
    <p:extLst>
      <p:ext uri="{BB962C8B-B14F-4D97-AF65-F5344CB8AC3E}">
        <p14:creationId xmlns:p14="http://schemas.microsoft.com/office/powerpoint/2010/main" val="269618491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B55E033-BE50-4306-A274-7C9333946FA6}" type="slidenum">
              <a:rPr lang="zh-CN" altLang="en-US" smtClean="0"/>
              <a:t>11</a:t>
            </a:fld>
            <a:endParaRPr lang="zh-CN" altLang="en-US"/>
          </a:p>
        </p:txBody>
      </p:sp>
    </p:spTree>
    <p:extLst>
      <p:ext uri="{BB962C8B-B14F-4D97-AF65-F5344CB8AC3E}">
        <p14:creationId xmlns:p14="http://schemas.microsoft.com/office/powerpoint/2010/main" val="264290768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B55E033-BE50-4306-A274-7C9333946FA6}" type="slidenum">
              <a:rPr lang="zh-CN" altLang="en-US" smtClean="0"/>
              <a:t>12</a:t>
            </a:fld>
            <a:endParaRPr lang="zh-CN" altLang="en-US"/>
          </a:p>
        </p:txBody>
      </p:sp>
    </p:spTree>
    <p:extLst>
      <p:ext uri="{BB962C8B-B14F-4D97-AF65-F5344CB8AC3E}">
        <p14:creationId xmlns:p14="http://schemas.microsoft.com/office/powerpoint/2010/main" val="103578028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B55E033-BE50-4306-A274-7C9333946FA6}" type="slidenum">
              <a:rPr lang="zh-CN" altLang="en-US" smtClean="0"/>
              <a:t>13</a:t>
            </a:fld>
            <a:endParaRPr lang="zh-CN" altLang="en-US"/>
          </a:p>
        </p:txBody>
      </p:sp>
    </p:spTree>
    <p:extLst>
      <p:ext uri="{BB962C8B-B14F-4D97-AF65-F5344CB8AC3E}">
        <p14:creationId xmlns:p14="http://schemas.microsoft.com/office/powerpoint/2010/main" val="230702866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B55E033-BE50-4306-A274-7C9333946FA6}" type="slidenum">
              <a:rPr lang="zh-CN" altLang="en-US" smtClean="0"/>
              <a:t>14</a:t>
            </a:fld>
            <a:endParaRPr lang="zh-CN" altLang="en-US"/>
          </a:p>
        </p:txBody>
      </p:sp>
    </p:spTree>
    <p:extLst>
      <p:ext uri="{BB962C8B-B14F-4D97-AF65-F5344CB8AC3E}">
        <p14:creationId xmlns:p14="http://schemas.microsoft.com/office/powerpoint/2010/main" val="49034441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B55E033-BE50-4306-A274-7C9333946FA6}" type="slidenum">
              <a:rPr lang="zh-CN" altLang="en-US" smtClean="0"/>
              <a:t>15</a:t>
            </a:fld>
            <a:endParaRPr lang="zh-CN" altLang="en-US"/>
          </a:p>
        </p:txBody>
      </p:sp>
    </p:spTree>
    <p:extLst>
      <p:ext uri="{BB962C8B-B14F-4D97-AF65-F5344CB8AC3E}">
        <p14:creationId xmlns:p14="http://schemas.microsoft.com/office/powerpoint/2010/main" val="66362119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B55E033-BE50-4306-A274-7C9333946FA6}" type="slidenum">
              <a:rPr lang="zh-CN" altLang="en-US" smtClean="0"/>
              <a:t>16</a:t>
            </a:fld>
            <a:endParaRPr lang="zh-CN" altLang="en-US"/>
          </a:p>
        </p:txBody>
      </p:sp>
    </p:spTree>
    <p:extLst>
      <p:ext uri="{BB962C8B-B14F-4D97-AF65-F5344CB8AC3E}">
        <p14:creationId xmlns:p14="http://schemas.microsoft.com/office/powerpoint/2010/main" val="385468757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B55E033-BE50-4306-A274-7C9333946FA6}" type="slidenum">
              <a:rPr lang="zh-CN" altLang="en-US" smtClean="0"/>
              <a:t>17</a:t>
            </a:fld>
            <a:endParaRPr lang="zh-CN" altLang="en-US"/>
          </a:p>
        </p:txBody>
      </p:sp>
    </p:spTree>
    <p:extLst>
      <p:ext uri="{BB962C8B-B14F-4D97-AF65-F5344CB8AC3E}">
        <p14:creationId xmlns:p14="http://schemas.microsoft.com/office/powerpoint/2010/main" val="184061704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B55E033-BE50-4306-A274-7C9333946FA6}" type="slidenum">
              <a:rPr lang="zh-CN" altLang="en-US" smtClean="0"/>
              <a:t>18</a:t>
            </a:fld>
            <a:endParaRPr lang="zh-CN" altLang="en-US"/>
          </a:p>
        </p:txBody>
      </p:sp>
    </p:spTree>
    <p:extLst>
      <p:ext uri="{BB962C8B-B14F-4D97-AF65-F5344CB8AC3E}">
        <p14:creationId xmlns:p14="http://schemas.microsoft.com/office/powerpoint/2010/main" val="25361452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B55E033-BE50-4306-A274-7C9333946FA6}" type="slidenum">
              <a:rPr lang="zh-CN" altLang="en-US" smtClean="0"/>
              <a:t>19</a:t>
            </a:fld>
            <a:endParaRPr lang="zh-CN" altLang="en-US"/>
          </a:p>
        </p:txBody>
      </p:sp>
    </p:spTree>
    <p:extLst>
      <p:ext uri="{BB962C8B-B14F-4D97-AF65-F5344CB8AC3E}">
        <p14:creationId xmlns:p14="http://schemas.microsoft.com/office/powerpoint/2010/main" val="327600319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B55E033-BE50-4306-A274-7C9333946FA6}" type="slidenum">
              <a:rPr lang="zh-CN" altLang="en-US" smtClean="0"/>
              <a:t>2</a:t>
            </a:fld>
            <a:endParaRPr lang="zh-CN" altLang="en-US"/>
          </a:p>
        </p:txBody>
      </p:sp>
    </p:spTree>
    <p:extLst>
      <p:ext uri="{BB962C8B-B14F-4D97-AF65-F5344CB8AC3E}">
        <p14:creationId xmlns:p14="http://schemas.microsoft.com/office/powerpoint/2010/main" val="68923224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B55E033-BE50-4306-A274-7C9333946FA6}" type="slidenum">
              <a:rPr lang="zh-CN" altLang="en-US" smtClean="0"/>
              <a:t>20</a:t>
            </a:fld>
            <a:endParaRPr lang="zh-CN" altLang="en-US"/>
          </a:p>
        </p:txBody>
      </p:sp>
    </p:spTree>
    <p:extLst>
      <p:ext uri="{BB962C8B-B14F-4D97-AF65-F5344CB8AC3E}">
        <p14:creationId xmlns:p14="http://schemas.microsoft.com/office/powerpoint/2010/main" val="260908498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B55E033-BE50-4306-A274-7C9333946FA6}" type="slidenum">
              <a:rPr lang="zh-CN" altLang="en-US" smtClean="0"/>
              <a:t>21</a:t>
            </a:fld>
            <a:endParaRPr lang="zh-CN" altLang="en-US"/>
          </a:p>
        </p:txBody>
      </p:sp>
    </p:spTree>
    <p:extLst>
      <p:ext uri="{BB962C8B-B14F-4D97-AF65-F5344CB8AC3E}">
        <p14:creationId xmlns:p14="http://schemas.microsoft.com/office/powerpoint/2010/main" val="281629984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B55E033-BE50-4306-A274-7C9333946FA6}" type="slidenum">
              <a:rPr lang="zh-CN" altLang="en-US" smtClean="0"/>
              <a:t>3</a:t>
            </a:fld>
            <a:endParaRPr lang="zh-CN" altLang="en-US"/>
          </a:p>
        </p:txBody>
      </p:sp>
    </p:spTree>
    <p:extLst>
      <p:ext uri="{BB962C8B-B14F-4D97-AF65-F5344CB8AC3E}">
        <p14:creationId xmlns:p14="http://schemas.microsoft.com/office/powerpoint/2010/main" val="221453699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B55E033-BE50-4306-A274-7C9333946FA6}" type="slidenum">
              <a:rPr lang="zh-CN" altLang="en-US" smtClean="0"/>
              <a:t>4</a:t>
            </a:fld>
            <a:endParaRPr lang="zh-CN" altLang="en-US"/>
          </a:p>
        </p:txBody>
      </p:sp>
    </p:spTree>
    <p:extLst>
      <p:ext uri="{BB962C8B-B14F-4D97-AF65-F5344CB8AC3E}">
        <p14:creationId xmlns:p14="http://schemas.microsoft.com/office/powerpoint/2010/main" val="121164255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B55E033-BE50-4306-A274-7C9333946FA6}" type="slidenum">
              <a:rPr lang="zh-CN" altLang="en-US" smtClean="0"/>
              <a:t>5</a:t>
            </a:fld>
            <a:endParaRPr lang="zh-CN" altLang="en-US"/>
          </a:p>
        </p:txBody>
      </p:sp>
    </p:spTree>
    <p:extLst>
      <p:ext uri="{BB962C8B-B14F-4D97-AF65-F5344CB8AC3E}">
        <p14:creationId xmlns:p14="http://schemas.microsoft.com/office/powerpoint/2010/main" val="182013836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B55E033-BE50-4306-A274-7C9333946FA6}" type="slidenum">
              <a:rPr lang="zh-CN" altLang="en-US" smtClean="0"/>
              <a:t>6</a:t>
            </a:fld>
            <a:endParaRPr lang="zh-CN" altLang="en-US"/>
          </a:p>
        </p:txBody>
      </p:sp>
    </p:spTree>
    <p:extLst>
      <p:ext uri="{BB962C8B-B14F-4D97-AF65-F5344CB8AC3E}">
        <p14:creationId xmlns:p14="http://schemas.microsoft.com/office/powerpoint/2010/main" val="2302857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B55E033-BE50-4306-A274-7C9333946FA6}" type="slidenum">
              <a:rPr lang="zh-CN" altLang="en-US" smtClean="0"/>
              <a:t>7</a:t>
            </a:fld>
            <a:endParaRPr lang="zh-CN" altLang="en-US"/>
          </a:p>
        </p:txBody>
      </p:sp>
    </p:spTree>
    <p:extLst>
      <p:ext uri="{BB962C8B-B14F-4D97-AF65-F5344CB8AC3E}">
        <p14:creationId xmlns:p14="http://schemas.microsoft.com/office/powerpoint/2010/main" val="250423808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B55E033-BE50-4306-A274-7C9333946FA6}" type="slidenum">
              <a:rPr lang="zh-CN" altLang="en-US" smtClean="0"/>
              <a:t>8</a:t>
            </a:fld>
            <a:endParaRPr lang="zh-CN" altLang="en-US"/>
          </a:p>
        </p:txBody>
      </p:sp>
    </p:spTree>
    <p:extLst>
      <p:ext uri="{BB962C8B-B14F-4D97-AF65-F5344CB8AC3E}">
        <p14:creationId xmlns:p14="http://schemas.microsoft.com/office/powerpoint/2010/main" val="20458983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B55E033-BE50-4306-A274-7C9333946FA6}" type="slidenum">
              <a:rPr lang="zh-CN" altLang="en-US" smtClean="0"/>
              <a:t>9</a:t>
            </a:fld>
            <a:endParaRPr lang="zh-CN" altLang="en-US"/>
          </a:p>
        </p:txBody>
      </p:sp>
    </p:spTree>
    <p:extLst>
      <p:ext uri="{BB962C8B-B14F-4D97-AF65-F5344CB8AC3E}">
        <p14:creationId xmlns:p14="http://schemas.microsoft.com/office/powerpoint/2010/main" val="36499365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advClick="0" advTm="0">
        <p159:morph option="byObject"/>
      </p:transition>
    </mc:Choice>
    <mc:Fallback>
      <p:transition spd="slow" advClick="0" advTm="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1" y="273050"/>
            <a:ext cx="4011084"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2019/4/23</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0164569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2019/4/23</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7580874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2019/4/23</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6261340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2019/4/23</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889394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4" name="矩形 3"/>
          <p:cNvSpPr/>
          <p:nvPr userDrawn="1"/>
        </p:nvSpPr>
        <p:spPr>
          <a:xfrm>
            <a:off x="8325228" y="6545425"/>
            <a:ext cx="775136" cy="246221"/>
          </a:xfrm>
          <a:prstGeom prst="rect">
            <a:avLst/>
          </a:prstGeom>
        </p:spPr>
        <p:txBody>
          <a:bodyPr wrap="square">
            <a:spAutoFit/>
          </a:bodyPr>
          <a:lstStyle/>
          <a:p>
            <a:pPr defTabSz="914400"/>
            <a:r>
              <a:rPr lang="en-US" altLang="zh-CN" sz="100" dirty="0">
                <a:solidFill>
                  <a:prstClr val="white"/>
                </a:solidFill>
                <a:ea typeface="宋体"/>
              </a:rPr>
              <a:t>PPT</a:t>
            </a:r>
            <a:r>
              <a:rPr lang="zh-CN" altLang="en-US" sz="100" dirty="0">
                <a:solidFill>
                  <a:prstClr val="white"/>
                </a:solidFill>
                <a:ea typeface="宋体"/>
              </a:rPr>
              <a:t>模板下载：</a:t>
            </a:r>
            <a:r>
              <a:rPr lang="en-US" altLang="zh-CN" sz="100" dirty="0">
                <a:solidFill>
                  <a:prstClr val="white"/>
                </a:solidFill>
                <a:ea typeface="宋体"/>
              </a:rPr>
              <a:t>www.1ppt.com/moban/     </a:t>
            </a:r>
            <a:r>
              <a:rPr lang="zh-CN" altLang="en-US" sz="100" dirty="0">
                <a:solidFill>
                  <a:prstClr val="white"/>
                </a:solidFill>
                <a:ea typeface="宋体"/>
              </a:rPr>
              <a:t>行业</a:t>
            </a:r>
            <a:r>
              <a:rPr lang="en-US" altLang="zh-CN" sz="100" dirty="0">
                <a:solidFill>
                  <a:prstClr val="white"/>
                </a:solidFill>
                <a:ea typeface="宋体"/>
              </a:rPr>
              <a:t>PPT</a:t>
            </a:r>
            <a:r>
              <a:rPr lang="zh-CN" altLang="en-US" sz="100" dirty="0">
                <a:solidFill>
                  <a:prstClr val="white"/>
                </a:solidFill>
                <a:ea typeface="宋体"/>
              </a:rPr>
              <a:t>模板：</a:t>
            </a:r>
            <a:r>
              <a:rPr lang="en-US" altLang="zh-CN" sz="100" dirty="0">
                <a:solidFill>
                  <a:prstClr val="white"/>
                </a:solidFill>
                <a:ea typeface="宋体"/>
              </a:rPr>
              <a:t>www.1ppt.com/hangye/ </a:t>
            </a:r>
          </a:p>
          <a:p>
            <a:pPr defTabSz="914400"/>
            <a:r>
              <a:rPr lang="zh-CN" altLang="en-US" sz="100" dirty="0">
                <a:solidFill>
                  <a:prstClr val="white"/>
                </a:solidFill>
                <a:ea typeface="宋体"/>
              </a:rPr>
              <a:t>节日</a:t>
            </a:r>
            <a:r>
              <a:rPr lang="en-US" altLang="zh-CN" sz="100" dirty="0">
                <a:solidFill>
                  <a:prstClr val="white"/>
                </a:solidFill>
                <a:ea typeface="宋体"/>
              </a:rPr>
              <a:t>PPT</a:t>
            </a:r>
            <a:r>
              <a:rPr lang="zh-CN" altLang="en-US" sz="100" dirty="0">
                <a:solidFill>
                  <a:prstClr val="white"/>
                </a:solidFill>
                <a:ea typeface="宋体"/>
              </a:rPr>
              <a:t>模板：</a:t>
            </a:r>
            <a:r>
              <a:rPr lang="en-US" altLang="zh-CN" sz="100" dirty="0">
                <a:solidFill>
                  <a:prstClr val="white"/>
                </a:solidFill>
                <a:ea typeface="宋体"/>
              </a:rPr>
              <a:t>www.1ppt.com/jieri/           PPT</a:t>
            </a:r>
            <a:r>
              <a:rPr lang="zh-CN" altLang="en-US" sz="100" dirty="0">
                <a:solidFill>
                  <a:prstClr val="white"/>
                </a:solidFill>
                <a:ea typeface="宋体"/>
              </a:rPr>
              <a:t>素材下载：</a:t>
            </a:r>
            <a:r>
              <a:rPr lang="en-US" altLang="zh-CN" sz="100" dirty="0">
                <a:solidFill>
                  <a:prstClr val="white"/>
                </a:solidFill>
                <a:ea typeface="宋体"/>
              </a:rPr>
              <a:t>www.1ppt.com/sucai/</a:t>
            </a:r>
          </a:p>
          <a:p>
            <a:pPr defTabSz="914400"/>
            <a:r>
              <a:rPr lang="en-US" altLang="zh-CN" sz="100" dirty="0">
                <a:solidFill>
                  <a:prstClr val="white"/>
                </a:solidFill>
                <a:ea typeface="宋体"/>
              </a:rPr>
              <a:t>PPT</a:t>
            </a:r>
            <a:r>
              <a:rPr lang="zh-CN" altLang="en-US" sz="100" dirty="0">
                <a:solidFill>
                  <a:prstClr val="white"/>
                </a:solidFill>
                <a:ea typeface="宋体"/>
              </a:rPr>
              <a:t>背景图片：</a:t>
            </a:r>
            <a:r>
              <a:rPr lang="en-US" altLang="zh-CN" sz="100" dirty="0">
                <a:solidFill>
                  <a:prstClr val="white"/>
                </a:solidFill>
                <a:ea typeface="宋体"/>
              </a:rPr>
              <a:t>www.1ppt.com/beijing/      PPT</a:t>
            </a:r>
            <a:r>
              <a:rPr lang="zh-CN" altLang="en-US" sz="100" dirty="0">
                <a:solidFill>
                  <a:prstClr val="white"/>
                </a:solidFill>
                <a:ea typeface="宋体"/>
              </a:rPr>
              <a:t>图表下载：</a:t>
            </a:r>
            <a:r>
              <a:rPr lang="en-US" altLang="zh-CN" sz="100" dirty="0">
                <a:solidFill>
                  <a:prstClr val="white"/>
                </a:solidFill>
                <a:ea typeface="宋体"/>
              </a:rPr>
              <a:t>www.1ppt.com/tubiao/      </a:t>
            </a:r>
          </a:p>
          <a:p>
            <a:pPr defTabSz="914400"/>
            <a:r>
              <a:rPr lang="zh-CN" altLang="en-US" sz="100" dirty="0">
                <a:solidFill>
                  <a:prstClr val="white"/>
                </a:solidFill>
                <a:ea typeface="宋体"/>
              </a:rPr>
              <a:t>优秀</a:t>
            </a:r>
            <a:r>
              <a:rPr lang="en-US" altLang="zh-CN" sz="100" dirty="0">
                <a:solidFill>
                  <a:prstClr val="white"/>
                </a:solidFill>
                <a:ea typeface="宋体"/>
              </a:rPr>
              <a:t>PPT</a:t>
            </a:r>
            <a:r>
              <a:rPr lang="zh-CN" altLang="en-US" sz="100" dirty="0">
                <a:solidFill>
                  <a:prstClr val="white"/>
                </a:solidFill>
                <a:ea typeface="宋体"/>
              </a:rPr>
              <a:t>下载：</a:t>
            </a:r>
            <a:r>
              <a:rPr lang="en-US" altLang="zh-CN" sz="100" dirty="0">
                <a:solidFill>
                  <a:prstClr val="white"/>
                </a:solidFill>
                <a:ea typeface="宋体"/>
              </a:rPr>
              <a:t>www.1ppt.com/xiazai/        PPT</a:t>
            </a:r>
            <a:r>
              <a:rPr lang="zh-CN" altLang="en-US" sz="100" dirty="0">
                <a:solidFill>
                  <a:prstClr val="white"/>
                </a:solidFill>
                <a:ea typeface="宋体"/>
              </a:rPr>
              <a:t>教程： </a:t>
            </a:r>
            <a:r>
              <a:rPr lang="en-US" altLang="zh-CN" sz="100" dirty="0">
                <a:solidFill>
                  <a:prstClr val="white"/>
                </a:solidFill>
                <a:ea typeface="宋体"/>
              </a:rPr>
              <a:t>www.1ppt.com/powerpoint/      </a:t>
            </a:r>
          </a:p>
          <a:p>
            <a:pPr defTabSz="914400"/>
            <a:r>
              <a:rPr lang="en-US" altLang="zh-CN" sz="100" dirty="0">
                <a:solidFill>
                  <a:prstClr val="white"/>
                </a:solidFill>
                <a:ea typeface="宋体"/>
              </a:rPr>
              <a:t>Word</a:t>
            </a:r>
            <a:r>
              <a:rPr lang="zh-CN" altLang="en-US" sz="100" dirty="0">
                <a:solidFill>
                  <a:prstClr val="white"/>
                </a:solidFill>
                <a:ea typeface="宋体"/>
              </a:rPr>
              <a:t>教程： </a:t>
            </a:r>
            <a:r>
              <a:rPr lang="en-US" altLang="zh-CN" sz="100" dirty="0">
                <a:solidFill>
                  <a:prstClr val="white"/>
                </a:solidFill>
                <a:ea typeface="宋体"/>
              </a:rPr>
              <a:t>www.1ppt.com/word/              Excel</a:t>
            </a:r>
            <a:r>
              <a:rPr lang="zh-CN" altLang="en-US" sz="100" dirty="0">
                <a:solidFill>
                  <a:prstClr val="white"/>
                </a:solidFill>
                <a:ea typeface="宋体"/>
              </a:rPr>
              <a:t>教程：</a:t>
            </a:r>
            <a:r>
              <a:rPr lang="en-US" altLang="zh-CN" sz="100" dirty="0">
                <a:solidFill>
                  <a:prstClr val="white"/>
                </a:solidFill>
                <a:ea typeface="宋体"/>
              </a:rPr>
              <a:t>www.1ppt.com/excel/  </a:t>
            </a:r>
          </a:p>
          <a:p>
            <a:pPr defTabSz="914400"/>
            <a:r>
              <a:rPr lang="zh-CN" altLang="en-US" sz="100" dirty="0">
                <a:solidFill>
                  <a:prstClr val="white"/>
                </a:solidFill>
                <a:ea typeface="宋体"/>
              </a:rPr>
              <a:t>资料下载：</a:t>
            </a:r>
            <a:r>
              <a:rPr lang="en-US" altLang="zh-CN" sz="100" dirty="0">
                <a:solidFill>
                  <a:prstClr val="white"/>
                </a:solidFill>
                <a:ea typeface="宋体"/>
              </a:rPr>
              <a:t>www.1ppt.com/ziliao/                PPT</a:t>
            </a:r>
            <a:r>
              <a:rPr lang="zh-CN" altLang="en-US" sz="100" dirty="0">
                <a:solidFill>
                  <a:prstClr val="white"/>
                </a:solidFill>
                <a:ea typeface="宋体"/>
              </a:rPr>
              <a:t>课件下载：</a:t>
            </a:r>
            <a:r>
              <a:rPr lang="en-US" altLang="zh-CN" sz="100" dirty="0">
                <a:solidFill>
                  <a:prstClr val="white"/>
                </a:solidFill>
                <a:ea typeface="宋体"/>
              </a:rPr>
              <a:t>www.1ppt.com/kejian/ </a:t>
            </a:r>
          </a:p>
          <a:p>
            <a:pPr defTabSz="914400"/>
            <a:r>
              <a:rPr lang="zh-CN" altLang="en-US" sz="100" dirty="0">
                <a:solidFill>
                  <a:prstClr val="white"/>
                </a:solidFill>
                <a:ea typeface="宋体"/>
              </a:rPr>
              <a:t>范文下载：</a:t>
            </a:r>
            <a:r>
              <a:rPr lang="en-US" altLang="zh-CN" sz="100" dirty="0">
                <a:solidFill>
                  <a:prstClr val="white"/>
                </a:solidFill>
                <a:ea typeface="宋体"/>
              </a:rPr>
              <a:t>www.1ppt.com/fanwen/             </a:t>
            </a:r>
            <a:r>
              <a:rPr lang="zh-CN" altLang="en-US" sz="100" dirty="0">
                <a:solidFill>
                  <a:prstClr val="white"/>
                </a:solidFill>
                <a:ea typeface="宋体"/>
              </a:rPr>
              <a:t>试卷下载：</a:t>
            </a:r>
            <a:r>
              <a:rPr lang="en-US" altLang="zh-CN" sz="100" dirty="0">
                <a:solidFill>
                  <a:prstClr val="white"/>
                </a:solidFill>
                <a:ea typeface="宋体"/>
              </a:rPr>
              <a:t>www.1ppt.com/shiti/  </a:t>
            </a:r>
          </a:p>
          <a:p>
            <a:pPr defTabSz="914400"/>
            <a:r>
              <a:rPr lang="zh-CN" altLang="en-US" sz="100" dirty="0">
                <a:solidFill>
                  <a:prstClr val="white"/>
                </a:solidFill>
                <a:ea typeface="宋体"/>
              </a:rPr>
              <a:t>教案下载：</a:t>
            </a:r>
            <a:r>
              <a:rPr lang="en-US" altLang="zh-CN" sz="100" dirty="0">
                <a:solidFill>
                  <a:prstClr val="white"/>
                </a:solidFill>
                <a:ea typeface="宋体"/>
              </a:rPr>
              <a:t>www.1ppt.com/jiaoan/  </a:t>
            </a:r>
            <a:r>
              <a:rPr lang="en-US" altLang="zh-CN" sz="100" dirty="0" smtClean="0">
                <a:solidFill>
                  <a:prstClr val="white"/>
                </a:solidFill>
                <a:ea typeface="宋体"/>
              </a:rPr>
              <a:t>      </a:t>
            </a:r>
            <a:endParaRPr lang="en-US" altLang="zh-CN" sz="100" dirty="0">
              <a:solidFill>
                <a:prstClr val="white"/>
              </a:solidFill>
              <a:ea typeface="宋体"/>
            </a:endParaRPr>
          </a:p>
          <a:p>
            <a:pPr defTabSz="914400"/>
            <a:r>
              <a:rPr lang="zh-CN" altLang="en-US" sz="100" dirty="0" smtClean="0">
                <a:solidFill>
                  <a:prstClr val="white"/>
                </a:solidFill>
                <a:ea typeface="宋体"/>
              </a:rPr>
              <a:t>字体下载：</a:t>
            </a:r>
            <a:r>
              <a:rPr lang="en-US" altLang="zh-CN" sz="100" dirty="0" smtClean="0">
                <a:solidFill>
                  <a:prstClr val="white"/>
                </a:solidFill>
                <a:ea typeface="宋体"/>
              </a:rPr>
              <a:t>www.1ppt.com/ziti/</a:t>
            </a:r>
            <a:endParaRPr lang="en-US" altLang="zh-CN" sz="100" dirty="0">
              <a:solidFill>
                <a:prstClr val="white"/>
              </a:solidFill>
              <a:ea typeface="宋体"/>
            </a:endParaRPr>
          </a:p>
          <a:p>
            <a:pPr defTabSz="914400"/>
            <a:r>
              <a:rPr lang="en-US" altLang="zh-CN" sz="100" dirty="0">
                <a:solidFill>
                  <a:prstClr val="white"/>
                </a:solidFill>
                <a:ea typeface="宋体"/>
              </a:rPr>
              <a:t> </a:t>
            </a:r>
            <a:endParaRPr lang="zh-CN" altLang="en-US" sz="100" dirty="0">
              <a:solidFill>
                <a:prstClr val="white"/>
              </a:solidFill>
              <a:ea typeface="宋体"/>
            </a:endParaRPr>
          </a:p>
        </p:txBody>
      </p:sp>
    </p:spTree>
    <p:extLst>
      <p:ext uri="{BB962C8B-B14F-4D97-AF65-F5344CB8AC3E}">
        <p14:creationId xmlns:p14="http://schemas.microsoft.com/office/powerpoint/2010/main" val="2643364872"/>
      </p:ext>
    </p:extLst>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advClick="0" advTm="0">
        <p159:morph option="byObject"/>
      </p:transition>
    </mc:Choice>
    <mc:Fallback>
      <p:transition spd="slow" advClick="0" advTm="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6"/>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2019/4/23</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9601915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2019/4/23</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4118170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1"/>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2019/4/23</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8718062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2019/4/23</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3887290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2019/4/23</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7134241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2019/4/23</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5147688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2019/4/23</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2501409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0.xml"/><Relationship Id="rId3" Type="http://schemas.openxmlformats.org/officeDocument/2006/relationships/slideLayout" Target="../slideLayouts/slideLayout5.xml"/><Relationship Id="rId7" Type="http://schemas.openxmlformats.org/officeDocument/2006/relationships/slideLayout" Target="../slideLayouts/slideLayout9.xml"/><Relationship Id="rId12" Type="http://schemas.openxmlformats.org/officeDocument/2006/relationships/theme" Target="../theme/theme2.xml"/><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slideLayout" Target="../slideLayouts/slideLayout8.xml"/><Relationship Id="rId11" Type="http://schemas.openxmlformats.org/officeDocument/2006/relationships/slideLayout" Target="../slideLayouts/slideLayout13.xml"/><Relationship Id="rId5" Type="http://schemas.openxmlformats.org/officeDocument/2006/relationships/slideLayout" Target="../slideLayouts/slideLayout7.xml"/><Relationship Id="rId10" Type="http://schemas.openxmlformats.org/officeDocument/2006/relationships/slideLayout" Target="../slideLayouts/slideLayout12.xml"/><Relationship Id="rId4" Type="http://schemas.openxmlformats.org/officeDocument/2006/relationships/slideLayout" Target="../slideLayouts/slideLayout6.xml"/><Relationship Id="rId9"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Lst>
  <mc:AlternateContent xmlns:mc="http://schemas.openxmlformats.org/markup-compatibility/2006">
    <mc:Choice xmlns="" xmlns:p159="http://schemas.microsoft.com/office/powerpoint/2015/09/main" Requires="p159">
      <p:transition xmlns:p14="http://schemas.microsoft.com/office/powerpoint/2010/main" spd="slow" p14:dur="2000" advClick="0" advTm="0">
        <p159:morph option="byObject"/>
      </p:transition>
    </mc:Choice>
    <mc:Fallback>
      <p:transition spd="slow" advClick="0" advTm="0">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defTabSz="914400"/>
            <a:fld id="{530820CF-B880-4189-942D-D702A7CBA730}" type="datetimeFigureOut">
              <a:rPr lang="zh-CN" altLang="en-US" smtClean="0">
                <a:solidFill>
                  <a:prstClr val="black">
                    <a:tint val="75000"/>
                  </a:prstClr>
                </a:solidFill>
              </a:rPr>
              <a:pPr defTabSz="914400"/>
              <a:t>2019/4/23</a:t>
            </a:fld>
            <a:endParaRPr lang="zh-CN" altLang="en-US">
              <a:solidFill>
                <a:prstClr val="black">
                  <a:tint val="75000"/>
                </a:prstClr>
              </a:solidFill>
            </a:endParaRPr>
          </a:p>
        </p:txBody>
      </p:sp>
      <p:sp>
        <p:nvSpPr>
          <p:cNvPr id="5" name="页脚占位符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defTabSz="914400"/>
            <a:endParaRPr lang="zh-CN" altLang="en-US">
              <a:solidFill>
                <a:prstClr val="black">
                  <a:tint val="75000"/>
                </a:prstClr>
              </a:solidFill>
            </a:endParaRPr>
          </a:p>
        </p:txBody>
      </p:sp>
      <p:sp>
        <p:nvSpPr>
          <p:cNvPr id="6" name="灯片编号占位符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defTabSz="914400"/>
            <a:fld id="{0C913308-F349-4B6D-A68A-DD1791B4A57B}" type="slidenum">
              <a:rPr lang="zh-CN" altLang="en-US" smtClean="0">
                <a:solidFill>
                  <a:prstClr val="black">
                    <a:tint val="75000"/>
                  </a:prstClr>
                </a:solidFill>
              </a:rPr>
              <a:pPr defTabSz="914400"/>
              <a:t>‹#›</a:t>
            </a:fld>
            <a:endParaRPr lang="zh-CN" altLang="en-US">
              <a:solidFill>
                <a:prstClr val="black">
                  <a:tint val="75000"/>
                </a:prstClr>
              </a:solidFill>
            </a:endParaRPr>
          </a:p>
        </p:txBody>
      </p:sp>
    </p:spTree>
    <p:extLst>
      <p:ext uri="{BB962C8B-B14F-4D97-AF65-F5344CB8AC3E}">
        <p14:creationId xmlns:p14="http://schemas.microsoft.com/office/powerpoint/2010/main" val="3319311215"/>
      </p:ext>
    </p:extLst>
  </p:cSld>
  <p:clrMap bg1="lt1" tx1="dk1" bg2="lt2" tx2="dk2" accent1="accent1" accent2="accent2" accent3="accent3" accent4="accent4" accent5="accent5" accent6="accent6" hlink="hlink" folHlink="folHlink"/>
  <p:sldLayoutIdLst>
    <p:sldLayoutId id="2147483652" r:id="rId1"/>
    <p:sldLayoutId id="2147483653" r:id="rId2"/>
    <p:sldLayoutId id="2147483654" r:id="rId3"/>
    <p:sldLayoutId id="2147483655" r:id="rId4"/>
    <p:sldLayoutId id="2147483656" r:id="rId5"/>
    <p:sldLayoutId id="2147483657" r:id="rId6"/>
    <p:sldLayoutId id="2147483658" r:id="rId7"/>
    <p:sldLayoutId id="2147483659" r:id="rId8"/>
    <p:sldLayoutId id="2147483660" r:id="rId9"/>
    <p:sldLayoutId id="2147483661" r:id="rId10"/>
    <p:sldLayoutId id="2147483662"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emf"/></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16.png"/><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image" Target="../media/image15.png"/><Relationship Id="rId5" Type="http://schemas.openxmlformats.org/officeDocument/2006/relationships/image" Target="../media/image9.png"/><Relationship Id="rId4" Type="http://schemas.openxmlformats.org/officeDocument/2006/relationships/image" Target="../media/image4.png"/></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image" Target="../media/image17.png"/><Relationship Id="rId5" Type="http://schemas.openxmlformats.org/officeDocument/2006/relationships/image" Target="../media/image9.png"/><Relationship Id="rId4" Type="http://schemas.openxmlformats.org/officeDocument/2006/relationships/image" Target="../media/image4.png"/></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image" Target="../media/image18.png"/><Relationship Id="rId5" Type="http://schemas.openxmlformats.org/officeDocument/2006/relationships/image" Target="../media/image9.png"/><Relationship Id="rId4" Type="http://schemas.openxmlformats.org/officeDocument/2006/relationships/image" Target="../media/image4.png"/></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3.xml"/><Relationship Id="rId1" Type="http://schemas.openxmlformats.org/officeDocument/2006/relationships/slideLayout" Target="../slideLayouts/slideLayout1.xml"/><Relationship Id="rId5" Type="http://schemas.openxmlformats.org/officeDocument/2006/relationships/image" Target="../media/image8.png"/><Relationship Id="rId4" Type="http://schemas.openxmlformats.org/officeDocument/2006/relationships/image" Target="../media/image4.png"/></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image" Target="../media/image19.png"/><Relationship Id="rId5" Type="http://schemas.openxmlformats.org/officeDocument/2006/relationships/image" Target="../media/image9.png"/><Relationship Id="rId4" Type="http://schemas.openxmlformats.org/officeDocument/2006/relationships/image" Target="../media/image4.png"/></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image" Target="../media/image20.png"/><Relationship Id="rId5" Type="http://schemas.openxmlformats.org/officeDocument/2006/relationships/image" Target="../media/image9.png"/><Relationship Id="rId4" Type="http://schemas.openxmlformats.org/officeDocument/2006/relationships/image" Target="../media/image4.png"/></Relationships>
</file>

<file path=ppt/slides/_rels/slide16.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notesSlide" Target="../notesSlides/notesSlide16.xml"/><Relationship Id="rId7" Type="http://schemas.openxmlformats.org/officeDocument/2006/relationships/oleObject" Target="../embeddings/oleObject1.bin"/><Relationship Id="rId2" Type="http://schemas.openxmlformats.org/officeDocument/2006/relationships/slideLayout" Target="../slideLayouts/slideLayout1.xml"/><Relationship Id="rId1" Type="http://schemas.openxmlformats.org/officeDocument/2006/relationships/vmlDrawing" Target="../drawings/vmlDrawing1.vml"/><Relationship Id="rId6" Type="http://schemas.openxmlformats.org/officeDocument/2006/relationships/image" Target="../media/image9.png"/><Relationship Id="rId5" Type="http://schemas.openxmlformats.org/officeDocument/2006/relationships/image" Target="../media/image4.png"/><Relationship Id="rId4" Type="http://schemas.openxmlformats.org/officeDocument/2006/relationships/image" Target="../media/image3.png"/></Relationships>
</file>

<file path=ppt/slides/_rels/slide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7.xml"/><Relationship Id="rId1" Type="http://schemas.openxmlformats.org/officeDocument/2006/relationships/slideLayout" Target="../slideLayouts/slideLayout1.xml"/><Relationship Id="rId5" Type="http://schemas.openxmlformats.org/officeDocument/2006/relationships/image" Target="../media/image8.png"/><Relationship Id="rId4" Type="http://schemas.openxmlformats.org/officeDocument/2006/relationships/image" Target="../media/image4.png"/></Relationships>
</file>

<file path=ppt/slides/_rels/slide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8.xml"/><Relationship Id="rId1" Type="http://schemas.openxmlformats.org/officeDocument/2006/relationships/slideLayout" Target="../slideLayouts/slideLayout1.xml"/><Relationship Id="rId6" Type="http://schemas.openxmlformats.org/officeDocument/2006/relationships/image" Target="../media/image22.png"/><Relationship Id="rId5" Type="http://schemas.openxmlformats.org/officeDocument/2006/relationships/image" Target="../media/image9.png"/><Relationship Id="rId4" Type="http://schemas.openxmlformats.org/officeDocument/2006/relationships/image" Target="../media/image4.png"/></Relationships>
</file>

<file path=ppt/slides/_rels/slide19.xml.rels><?xml version="1.0" encoding="UTF-8" standalone="yes"?>
<Relationships xmlns="http://schemas.openxmlformats.org/package/2006/relationships"><Relationship Id="rId8" Type="http://schemas.openxmlformats.org/officeDocument/2006/relationships/image" Target="../media/image25.emf"/><Relationship Id="rId3" Type="http://schemas.openxmlformats.org/officeDocument/2006/relationships/image" Target="../media/image3.png"/><Relationship Id="rId7" Type="http://schemas.openxmlformats.org/officeDocument/2006/relationships/image" Target="../media/image24.emf"/><Relationship Id="rId2" Type="http://schemas.openxmlformats.org/officeDocument/2006/relationships/notesSlide" Target="../notesSlides/notesSlide19.xml"/><Relationship Id="rId1" Type="http://schemas.openxmlformats.org/officeDocument/2006/relationships/slideLayout" Target="../slideLayouts/slideLayout1.xml"/><Relationship Id="rId6" Type="http://schemas.openxmlformats.org/officeDocument/2006/relationships/image" Target="../media/image23.emf"/><Relationship Id="rId5" Type="http://schemas.openxmlformats.org/officeDocument/2006/relationships/image" Target="../media/image9.png"/><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0.xml"/><Relationship Id="rId1" Type="http://schemas.openxmlformats.org/officeDocument/2006/relationships/slideLayout" Target="../slideLayouts/slideLayout1.xml"/><Relationship Id="rId6" Type="http://schemas.openxmlformats.org/officeDocument/2006/relationships/image" Target="../media/image26.png"/><Relationship Id="rId5" Type="http://schemas.openxmlformats.org/officeDocument/2006/relationships/image" Target="../media/image9.png"/><Relationship Id="rId4" Type="http://schemas.openxmlformats.org/officeDocument/2006/relationships/image" Target="../media/image4.png"/></Relationships>
</file>

<file path=ppt/slides/_rels/slide21.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5.png"/><Relationship Id="rId2" Type="http://schemas.openxmlformats.org/officeDocument/2006/relationships/notesSlide" Target="../notesSlides/notesSlide2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emf"/></Relationships>
</file>

<file path=ppt/slides/_rels/slide22.xml.rels><?xml version="1.0" encoding="UTF-8" standalone="yes"?>
<Relationships xmlns="http://schemas.openxmlformats.org/package/2006/relationships"><Relationship Id="rId8" Type="http://schemas.openxmlformats.org/officeDocument/2006/relationships/hyperlink" Target="http://www.1ppt.com/xiazai/" TargetMode="External"/><Relationship Id="rId13" Type="http://schemas.openxmlformats.org/officeDocument/2006/relationships/hyperlink" Target="http://www.1ppt.com/kejian/" TargetMode="External"/><Relationship Id="rId18" Type="http://schemas.openxmlformats.org/officeDocument/2006/relationships/image" Target="../media/image27.png"/><Relationship Id="rId3" Type="http://schemas.openxmlformats.org/officeDocument/2006/relationships/hyperlink" Target="http://www.1ppt.com/hangye/" TargetMode="External"/><Relationship Id="rId7" Type="http://schemas.openxmlformats.org/officeDocument/2006/relationships/hyperlink" Target="http://www.1ppt.com/tubiao/" TargetMode="External"/><Relationship Id="rId12" Type="http://schemas.openxmlformats.org/officeDocument/2006/relationships/hyperlink" Target="http://www.1ppt.com/ziliao/" TargetMode="External"/><Relationship Id="rId17" Type="http://schemas.openxmlformats.org/officeDocument/2006/relationships/hyperlink" Target="http://www.1ppt.com/ziti/" TargetMode="External"/><Relationship Id="rId2" Type="http://schemas.openxmlformats.org/officeDocument/2006/relationships/hyperlink" Target="http://www.1ppt.com/moban/" TargetMode="External"/><Relationship Id="rId16" Type="http://schemas.openxmlformats.org/officeDocument/2006/relationships/hyperlink" Target="http://www.1ppt.com/jiaoan/" TargetMode="External"/><Relationship Id="rId20" Type="http://schemas.openxmlformats.org/officeDocument/2006/relationships/image" Target="../media/image29.png"/><Relationship Id="rId1" Type="http://schemas.openxmlformats.org/officeDocument/2006/relationships/slideLayout" Target="../slideLayouts/slideLayout4.xml"/><Relationship Id="rId6" Type="http://schemas.openxmlformats.org/officeDocument/2006/relationships/hyperlink" Target="http://www.1ppt.com/beijing/" TargetMode="External"/><Relationship Id="rId11" Type="http://schemas.openxmlformats.org/officeDocument/2006/relationships/hyperlink" Target="http://www.1ppt.com/excel/" TargetMode="External"/><Relationship Id="rId5" Type="http://schemas.openxmlformats.org/officeDocument/2006/relationships/hyperlink" Target="http://www.1ppt.com/sucai/" TargetMode="External"/><Relationship Id="rId15" Type="http://schemas.openxmlformats.org/officeDocument/2006/relationships/hyperlink" Target="http://www.1ppt.com/shiti/" TargetMode="External"/><Relationship Id="rId10" Type="http://schemas.openxmlformats.org/officeDocument/2006/relationships/hyperlink" Target="http://www.1ppt.com/word/" TargetMode="External"/><Relationship Id="rId19" Type="http://schemas.openxmlformats.org/officeDocument/2006/relationships/image" Target="../media/image28.png"/><Relationship Id="rId4" Type="http://schemas.openxmlformats.org/officeDocument/2006/relationships/hyperlink" Target="http://www.1ppt.com/jieri/" TargetMode="External"/><Relationship Id="rId9" Type="http://schemas.openxmlformats.org/officeDocument/2006/relationships/hyperlink" Target="http://www.1ppt.com/powerpoint/" TargetMode="External"/><Relationship Id="rId14" Type="http://schemas.openxmlformats.org/officeDocument/2006/relationships/hyperlink" Target="http://www.1ppt.com/fanwen/"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8.png"/><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11.png"/><Relationship Id="rId5" Type="http://schemas.openxmlformats.org/officeDocument/2006/relationships/image" Target="../media/image9.png"/><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12.png"/><Relationship Id="rId5" Type="http://schemas.openxmlformats.org/officeDocument/2006/relationships/image" Target="../media/image9.png"/><Relationship Id="rId4" Type="http://schemas.openxmlformats.org/officeDocument/2006/relationships/image" Target="../media/image4.png"/></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13.png"/><Relationship Id="rId5" Type="http://schemas.openxmlformats.org/officeDocument/2006/relationships/image" Target="../media/image9.png"/><Relationship Id="rId4" Type="http://schemas.openxmlformats.org/officeDocument/2006/relationships/image" Target="../media/image4.png"/></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1.xml"/><Relationship Id="rId5" Type="http://schemas.openxmlformats.org/officeDocument/2006/relationships/image" Target="../media/image8.png"/><Relationship Id="rId4" Type="http://schemas.openxmlformats.org/officeDocument/2006/relationships/image" Target="../media/image4.png"/></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14.png"/><Relationship Id="rId5" Type="http://schemas.openxmlformats.org/officeDocument/2006/relationships/image" Target="../media/image9.png"/><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a:stretch>
            <a:fillRect/>
          </a:stretch>
        </p:blipFill>
        <p:spPr>
          <a:xfrm>
            <a:off x="1" y="0"/>
            <a:ext cx="3891292" cy="3775439"/>
          </a:xfrm>
          <a:prstGeom prst="rect">
            <a:avLst/>
          </a:prstGeom>
        </p:spPr>
      </p:pic>
      <p:pic>
        <p:nvPicPr>
          <p:cNvPr id="8" name="图片 7"/>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037261" y="3314700"/>
            <a:ext cx="4167439" cy="3556000"/>
          </a:xfrm>
          <a:prstGeom prst="rect">
            <a:avLst/>
          </a:prstGeom>
        </p:spPr>
      </p:pic>
      <p:sp>
        <p:nvSpPr>
          <p:cNvPr id="2" name="矩形 1">
            <a:extLst>
              <a:ext uri="{FF2B5EF4-FFF2-40B4-BE49-F238E27FC236}">
                <a16:creationId xmlns="" xmlns:a16="http://schemas.microsoft.com/office/drawing/2014/main" id="{45B8F856-71B5-4B70-B8E4-27EA872A78A3}"/>
              </a:ext>
            </a:extLst>
          </p:cNvPr>
          <p:cNvSpPr/>
          <p:nvPr/>
        </p:nvSpPr>
        <p:spPr>
          <a:xfrm>
            <a:off x="208670" y="158261"/>
            <a:ext cx="11774659" cy="6541477"/>
          </a:xfrm>
          <a:prstGeom prst="rect">
            <a:avLst/>
          </a:prstGeom>
          <a:noFill/>
          <a:ln>
            <a:solidFill>
              <a:srgbClr val="68704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5">
            <a:extLst>
              <a:ext uri="{FF2B5EF4-FFF2-40B4-BE49-F238E27FC236}">
                <a16:creationId xmlns="" xmlns:a16="http://schemas.microsoft.com/office/drawing/2014/main" id="{4D0DDEB9-F8FA-4DA0-B7DB-9326060AC059}"/>
              </a:ext>
            </a:extLst>
          </p:cNvPr>
          <p:cNvGrpSpPr>
            <a:grpSpLocks/>
          </p:cNvGrpSpPr>
          <p:nvPr/>
        </p:nvGrpSpPr>
        <p:grpSpPr bwMode="auto">
          <a:xfrm>
            <a:off x="567269" y="347599"/>
            <a:ext cx="11152188" cy="6983413"/>
            <a:chOff x="0" y="0"/>
            <a:chExt cx="11151065" cy="6983832"/>
          </a:xfrm>
        </p:grpSpPr>
        <p:sp>
          <p:nvSpPr>
            <p:cNvPr id="5" name="Freeform 1224">
              <a:extLst>
                <a:ext uri="{FF2B5EF4-FFF2-40B4-BE49-F238E27FC236}">
                  <a16:creationId xmlns="" xmlns:a16="http://schemas.microsoft.com/office/drawing/2014/main" id="{1FF6806C-DFD5-4268-992F-83BEF0FF027F}"/>
                </a:ext>
              </a:extLst>
            </p:cNvPr>
            <p:cNvSpPr>
              <a:spLocks noEditPoints="1"/>
            </p:cNvSpPr>
            <p:nvPr/>
          </p:nvSpPr>
          <p:spPr bwMode="auto">
            <a:xfrm>
              <a:off x="6285147" y="0"/>
              <a:ext cx="4865918" cy="3419055"/>
            </a:xfrm>
            <a:custGeom>
              <a:avLst/>
              <a:gdLst>
                <a:gd name="T0" fmla="*/ 2918713 w 1162"/>
                <a:gd name="T1" fmla="*/ 516005 h 815"/>
                <a:gd name="T2" fmla="*/ 653256 w 1162"/>
                <a:gd name="T3" fmla="*/ 205563 h 815"/>
                <a:gd name="T4" fmla="*/ 242877 w 1162"/>
                <a:gd name="T5" fmla="*/ 1522843 h 815"/>
                <a:gd name="T6" fmla="*/ 1695952 w 1162"/>
                <a:gd name="T7" fmla="*/ 3070857 h 815"/>
                <a:gd name="T8" fmla="*/ 3969785 w 1162"/>
                <a:gd name="T9" fmla="*/ 3058271 h 815"/>
                <a:gd name="T10" fmla="*/ 4120536 w 1162"/>
                <a:gd name="T11" fmla="*/ 2277972 h 815"/>
                <a:gd name="T12" fmla="*/ 3957222 w 1162"/>
                <a:gd name="T13" fmla="*/ 2152117 h 815"/>
                <a:gd name="T14" fmla="*/ 3655720 w 1162"/>
                <a:gd name="T15" fmla="*/ 1690649 h 815"/>
                <a:gd name="T16" fmla="*/ 3726908 w 1162"/>
                <a:gd name="T17" fmla="*/ 2244410 h 815"/>
                <a:gd name="T18" fmla="*/ 2491585 w 1162"/>
                <a:gd name="T19" fmla="*/ 1527038 h 815"/>
                <a:gd name="T20" fmla="*/ 2625586 w 1162"/>
                <a:gd name="T21" fmla="*/ 1657088 h 815"/>
                <a:gd name="T22" fmla="*/ 2721899 w 1162"/>
                <a:gd name="T23" fmla="*/ 1581575 h 815"/>
                <a:gd name="T24" fmla="*/ 2185894 w 1162"/>
                <a:gd name="T25" fmla="*/ 2580023 h 815"/>
                <a:gd name="T26" fmla="*/ 1993268 w 1162"/>
                <a:gd name="T27" fmla="*/ 2651341 h 815"/>
                <a:gd name="T28" fmla="*/ 1453075 w 1162"/>
                <a:gd name="T29" fmla="*/ 2378655 h 815"/>
                <a:gd name="T30" fmla="*/ 695131 w 1162"/>
                <a:gd name="T31" fmla="*/ 931325 h 815"/>
                <a:gd name="T32" fmla="*/ 728631 w 1162"/>
                <a:gd name="T33" fmla="*/ 658640 h 815"/>
                <a:gd name="T34" fmla="*/ 770507 w 1162"/>
                <a:gd name="T35" fmla="*/ 1308890 h 815"/>
                <a:gd name="T36" fmla="*/ 1620577 w 1162"/>
                <a:gd name="T37" fmla="*/ 1367622 h 815"/>
                <a:gd name="T38" fmla="*/ 1453075 w 1162"/>
                <a:gd name="T39" fmla="*/ 1564794 h 815"/>
                <a:gd name="T40" fmla="*/ 1453075 w 1162"/>
                <a:gd name="T41" fmla="*/ 2005286 h 815"/>
                <a:gd name="T42" fmla="*/ 2437147 w 1162"/>
                <a:gd name="T43" fmla="*/ 1493477 h 815"/>
                <a:gd name="T44" fmla="*/ 2257082 w 1162"/>
                <a:gd name="T45" fmla="*/ 1824894 h 815"/>
                <a:gd name="T46" fmla="*/ 2206832 w 1162"/>
                <a:gd name="T47" fmla="*/ 1929773 h 815"/>
                <a:gd name="T48" fmla="*/ 1947205 w 1162"/>
                <a:gd name="T49" fmla="*/ 2382851 h 815"/>
                <a:gd name="T50" fmla="*/ 1423763 w 1162"/>
                <a:gd name="T51" fmla="*/ 2395436 h 815"/>
                <a:gd name="T52" fmla="*/ 1867642 w 1162"/>
                <a:gd name="T53" fmla="*/ 2575828 h 815"/>
                <a:gd name="T54" fmla="*/ 4325726 w 1162"/>
                <a:gd name="T55" fmla="*/ 1564794 h 815"/>
                <a:gd name="T56" fmla="*/ 4154037 w 1162"/>
                <a:gd name="T57" fmla="*/ 1073961 h 815"/>
                <a:gd name="T58" fmla="*/ 3538469 w 1162"/>
                <a:gd name="T59" fmla="*/ 1170450 h 815"/>
                <a:gd name="T60" fmla="*/ 3207653 w 1162"/>
                <a:gd name="T61" fmla="*/ 1136888 h 815"/>
                <a:gd name="T62" fmla="*/ 3266279 w 1162"/>
                <a:gd name="T63" fmla="*/ 767714 h 815"/>
                <a:gd name="T64" fmla="*/ 2742837 w 1162"/>
                <a:gd name="T65" fmla="*/ 1413769 h 815"/>
                <a:gd name="T66" fmla="*/ 2734462 w 1162"/>
                <a:gd name="T67" fmla="*/ 1237572 h 815"/>
                <a:gd name="T68" fmla="*/ 2537647 w 1162"/>
                <a:gd name="T69" fmla="*/ 784495 h 815"/>
                <a:gd name="T70" fmla="*/ 2491585 w 1162"/>
                <a:gd name="T71" fmla="*/ 599908 h 815"/>
                <a:gd name="T72" fmla="*/ 2504147 w 1162"/>
                <a:gd name="T73" fmla="*/ 1296304 h 815"/>
                <a:gd name="T74" fmla="*/ 1922079 w 1162"/>
                <a:gd name="T75" fmla="*/ 1157864 h 815"/>
                <a:gd name="T76" fmla="*/ 1846704 w 1162"/>
                <a:gd name="T77" fmla="*/ 1191425 h 815"/>
                <a:gd name="T78" fmla="*/ 1545201 w 1162"/>
                <a:gd name="T79" fmla="*/ 906154 h 815"/>
                <a:gd name="T80" fmla="*/ 1264636 w 1162"/>
                <a:gd name="T81" fmla="*/ 306247 h 815"/>
                <a:gd name="T82" fmla="*/ 1109697 w 1162"/>
                <a:gd name="T83" fmla="*/ 167806 h 815"/>
                <a:gd name="T84" fmla="*/ 938008 w 1162"/>
                <a:gd name="T85" fmla="*/ 121660 h 815"/>
                <a:gd name="T86" fmla="*/ 1708515 w 1162"/>
                <a:gd name="T87" fmla="*/ 1275328 h 815"/>
                <a:gd name="T88" fmla="*/ 1666640 w 1162"/>
                <a:gd name="T89" fmla="*/ 1308890 h 815"/>
                <a:gd name="T90" fmla="*/ 933821 w 1162"/>
                <a:gd name="T91" fmla="*/ 771909 h 815"/>
                <a:gd name="T92" fmla="*/ 753757 w 1162"/>
                <a:gd name="T93" fmla="*/ 339808 h 815"/>
                <a:gd name="T94" fmla="*/ 397816 w 1162"/>
                <a:gd name="T95" fmla="*/ 918740 h 815"/>
                <a:gd name="T96" fmla="*/ 799820 w 1162"/>
                <a:gd name="T97" fmla="*/ 1451525 h 815"/>
                <a:gd name="T98" fmla="*/ 523442 w 1162"/>
                <a:gd name="T99" fmla="*/ 1610941 h 815"/>
                <a:gd name="T100" fmla="*/ 314065 w 1162"/>
                <a:gd name="T101" fmla="*/ 1560599 h 815"/>
                <a:gd name="T102" fmla="*/ 841695 w 1162"/>
                <a:gd name="T103" fmla="*/ 2248605 h 815"/>
                <a:gd name="T104" fmla="*/ 1189261 w 1162"/>
                <a:gd name="T105" fmla="*/ 2366070 h 815"/>
                <a:gd name="T106" fmla="*/ 1440513 w 1162"/>
                <a:gd name="T107" fmla="*/ 2722659 h 815"/>
                <a:gd name="T108" fmla="*/ 1478201 w 1162"/>
                <a:gd name="T109" fmla="*/ 2521291 h 815"/>
                <a:gd name="T110" fmla="*/ 1917892 w 1162"/>
                <a:gd name="T111" fmla="*/ 3402274 h 815"/>
                <a:gd name="T112" fmla="*/ 2918713 w 1162"/>
                <a:gd name="T113" fmla="*/ 2894660 h 815"/>
                <a:gd name="T114" fmla="*/ 3316529 w 1162"/>
                <a:gd name="T115" fmla="*/ 2504510 h 815"/>
                <a:gd name="T116" fmla="*/ 3056902 w 1162"/>
                <a:gd name="T117" fmla="*/ 2231825 h 815"/>
                <a:gd name="T118" fmla="*/ 3664095 w 1162"/>
                <a:gd name="T119" fmla="*/ 2340899 h 815"/>
                <a:gd name="T120" fmla="*/ 3760408 w 1162"/>
                <a:gd name="T121" fmla="*/ 2496120 h 815"/>
                <a:gd name="T122" fmla="*/ 3697595 w 1162"/>
                <a:gd name="T123" fmla="*/ 2387046 h 815"/>
                <a:gd name="T124" fmla="*/ 3948847 w 1162"/>
                <a:gd name="T125" fmla="*/ 2332509 h 815"/>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162" h="815">
                  <a:moveTo>
                    <a:pt x="1160" y="552"/>
                  </a:moveTo>
                  <a:cubicBezTo>
                    <a:pt x="1159" y="552"/>
                    <a:pt x="1159" y="552"/>
                    <a:pt x="1158" y="551"/>
                  </a:cubicBezTo>
                  <a:cubicBezTo>
                    <a:pt x="1161" y="547"/>
                    <a:pt x="1162" y="542"/>
                    <a:pt x="1160" y="537"/>
                  </a:cubicBezTo>
                  <a:cubicBezTo>
                    <a:pt x="1159" y="534"/>
                    <a:pt x="1156" y="532"/>
                    <a:pt x="1155" y="530"/>
                  </a:cubicBezTo>
                  <a:cubicBezTo>
                    <a:pt x="1153" y="527"/>
                    <a:pt x="1153" y="523"/>
                    <a:pt x="1151" y="521"/>
                  </a:cubicBezTo>
                  <a:cubicBezTo>
                    <a:pt x="1148" y="518"/>
                    <a:pt x="1144" y="517"/>
                    <a:pt x="1142" y="514"/>
                  </a:cubicBezTo>
                  <a:cubicBezTo>
                    <a:pt x="1139" y="512"/>
                    <a:pt x="1138" y="509"/>
                    <a:pt x="1134" y="507"/>
                  </a:cubicBezTo>
                  <a:cubicBezTo>
                    <a:pt x="1131" y="505"/>
                    <a:pt x="1127" y="503"/>
                    <a:pt x="1123" y="503"/>
                  </a:cubicBezTo>
                  <a:cubicBezTo>
                    <a:pt x="1127" y="498"/>
                    <a:pt x="1130" y="492"/>
                    <a:pt x="1132" y="486"/>
                  </a:cubicBezTo>
                  <a:cubicBezTo>
                    <a:pt x="1137" y="477"/>
                    <a:pt x="1140" y="466"/>
                    <a:pt x="1136" y="456"/>
                  </a:cubicBezTo>
                  <a:cubicBezTo>
                    <a:pt x="1135" y="452"/>
                    <a:pt x="1132" y="448"/>
                    <a:pt x="1128" y="446"/>
                  </a:cubicBezTo>
                  <a:cubicBezTo>
                    <a:pt x="1126" y="445"/>
                    <a:pt x="1122" y="445"/>
                    <a:pt x="1121" y="442"/>
                  </a:cubicBezTo>
                  <a:cubicBezTo>
                    <a:pt x="1121" y="439"/>
                    <a:pt x="1121" y="437"/>
                    <a:pt x="1120" y="434"/>
                  </a:cubicBezTo>
                  <a:cubicBezTo>
                    <a:pt x="1118" y="423"/>
                    <a:pt x="1109" y="413"/>
                    <a:pt x="1098" y="410"/>
                  </a:cubicBezTo>
                  <a:cubicBezTo>
                    <a:pt x="1086" y="406"/>
                    <a:pt x="1072" y="408"/>
                    <a:pt x="1060" y="410"/>
                  </a:cubicBezTo>
                  <a:cubicBezTo>
                    <a:pt x="1045" y="413"/>
                    <a:pt x="1030" y="417"/>
                    <a:pt x="1015" y="421"/>
                  </a:cubicBezTo>
                  <a:cubicBezTo>
                    <a:pt x="1006" y="423"/>
                    <a:pt x="996" y="426"/>
                    <a:pt x="987" y="429"/>
                  </a:cubicBezTo>
                  <a:cubicBezTo>
                    <a:pt x="988" y="428"/>
                    <a:pt x="989" y="425"/>
                    <a:pt x="989" y="423"/>
                  </a:cubicBezTo>
                  <a:cubicBezTo>
                    <a:pt x="992" y="419"/>
                    <a:pt x="995" y="414"/>
                    <a:pt x="998" y="410"/>
                  </a:cubicBezTo>
                  <a:cubicBezTo>
                    <a:pt x="1006" y="400"/>
                    <a:pt x="1016" y="393"/>
                    <a:pt x="1026" y="384"/>
                  </a:cubicBezTo>
                  <a:cubicBezTo>
                    <a:pt x="1041" y="371"/>
                    <a:pt x="1052" y="354"/>
                    <a:pt x="1050" y="332"/>
                  </a:cubicBezTo>
                  <a:cubicBezTo>
                    <a:pt x="1048" y="314"/>
                    <a:pt x="1035" y="295"/>
                    <a:pt x="1017" y="290"/>
                  </a:cubicBezTo>
                  <a:cubicBezTo>
                    <a:pt x="1007" y="288"/>
                    <a:pt x="998" y="287"/>
                    <a:pt x="988" y="289"/>
                  </a:cubicBezTo>
                  <a:cubicBezTo>
                    <a:pt x="987" y="289"/>
                    <a:pt x="984" y="289"/>
                    <a:pt x="982" y="290"/>
                  </a:cubicBezTo>
                  <a:cubicBezTo>
                    <a:pt x="988" y="286"/>
                    <a:pt x="993" y="280"/>
                    <a:pt x="997" y="275"/>
                  </a:cubicBezTo>
                  <a:cubicBezTo>
                    <a:pt x="1002" y="269"/>
                    <a:pt x="1006" y="261"/>
                    <a:pt x="1003" y="253"/>
                  </a:cubicBezTo>
                  <a:cubicBezTo>
                    <a:pt x="1003" y="252"/>
                    <a:pt x="1002" y="252"/>
                    <a:pt x="1001" y="252"/>
                  </a:cubicBezTo>
                  <a:cubicBezTo>
                    <a:pt x="1000" y="252"/>
                    <a:pt x="998" y="252"/>
                    <a:pt x="997" y="253"/>
                  </a:cubicBezTo>
                  <a:cubicBezTo>
                    <a:pt x="994" y="253"/>
                    <a:pt x="994" y="252"/>
                    <a:pt x="995" y="249"/>
                  </a:cubicBezTo>
                  <a:cubicBezTo>
                    <a:pt x="996" y="248"/>
                    <a:pt x="994" y="246"/>
                    <a:pt x="993" y="246"/>
                  </a:cubicBezTo>
                  <a:cubicBezTo>
                    <a:pt x="994" y="243"/>
                    <a:pt x="993" y="240"/>
                    <a:pt x="991" y="238"/>
                  </a:cubicBezTo>
                  <a:cubicBezTo>
                    <a:pt x="988" y="234"/>
                    <a:pt x="984" y="233"/>
                    <a:pt x="980" y="232"/>
                  </a:cubicBezTo>
                  <a:cubicBezTo>
                    <a:pt x="975" y="231"/>
                    <a:pt x="972" y="225"/>
                    <a:pt x="966" y="225"/>
                  </a:cubicBezTo>
                  <a:cubicBezTo>
                    <a:pt x="961" y="224"/>
                    <a:pt x="955" y="224"/>
                    <a:pt x="949" y="225"/>
                  </a:cubicBezTo>
                  <a:cubicBezTo>
                    <a:pt x="934" y="227"/>
                    <a:pt x="920" y="232"/>
                    <a:pt x="905" y="234"/>
                  </a:cubicBezTo>
                  <a:cubicBezTo>
                    <a:pt x="898" y="235"/>
                    <a:pt x="891" y="235"/>
                    <a:pt x="884" y="237"/>
                  </a:cubicBezTo>
                  <a:cubicBezTo>
                    <a:pt x="879" y="238"/>
                    <a:pt x="874" y="240"/>
                    <a:pt x="870" y="242"/>
                  </a:cubicBezTo>
                  <a:cubicBezTo>
                    <a:pt x="870" y="241"/>
                    <a:pt x="871" y="240"/>
                    <a:pt x="872" y="239"/>
                  </a:cubicBezTo>
                  <a:cubicBezTo>
                    <a:pt x="874" y="236"/>
                    <a:pt x="875" y="234"/>
                    <a:pt x="877" y="232"/>
                  </a:cubicBezTo>
                  <a:cubicBezTo>
                    <a:pt x="894" y="206"/>
                    <a:pt x="903" y="178"/>
                    <a:pt x="899" y="148"/>
                  </a:cubicBezTo>
                  <a:cubicBezTo>
                    <a:pt x="895" y="121"/>
                    <a:pt x="885" y="86"/>
                    <a:pt x="857" y="76"/>
                  </a:cubicBezTo>
                  <a:cubicBezTo>
                    <a:pt x="851" y="73"/>
                    <a:pt x="844" y="69"/>
                    <a:pt x="838" y="70"/>
                  </a:cubicBezTo>
                  <a:cubicBezTo>
                    <a:pt x="833" y="70"/>
                    <a:pt x="827" y="73"/>
                    <a:pt x="824" y="77"/>
                  </a:cubicBezTo>
                  <a:cubicBezTo>
                    <a:pt x="822" y="78"/>
                    <a:pt x="819" y="81"/>
                    <a:pt x="816" y="82"/>
                  </a:cubicBezTo>
                  <a:cubicBezTo>
                    <a:pt x="813" y="82"/>
                    <a:pt x="810" y="81"/>
                    <a:pt x="806" y="80"/>
                  </a:cubicBezTo>
                  <a:cubicBezTo>
                    <a:pt x="800" y="79"/>
                    <a:pt x="794" y="79"/>
                    <a:pt x="788" y="82"/>
                  </a:cubicBezTo>
                  <a:cubicBezTo>
                    <a:pt x="775" y="87"/>
                    <a:pt x="763" y="95"/>
                    <a:pt x="752" y="105"/>
                  </a:cubicBezTo>
                  <a:cubicBezTo>
                    <a:pt x="747" y="110"/>
                    <a:pt x="743" y="116"/>
                    <a:pt x="738" y="121"/>
                  </a:cubicBezTo>
                  <a:cubicBezTo>
                    <a:pt x="736" y="124"/>
                    <a:pt x="733" y="127"/>
                    <a:pt x="733" y="131"/>
                  </a:cubicBezTo>
                  <a:cubicBezTo>
                    <a:pt x="732" y="131"/>
                    <a:pt x="732" y="131"/>
                    <a:pt x="732" y="131"/>
                  </a:cubicBezTo>
                  <a:cubicBezTo>
                    <a:pt x="729" y="130"/>
                    <a:pt x="729" y="126"/>
                    <a:pt x="727" y="125"/>
                  </a:cubicBezTo>
                  <a:cubicBezTo>
                    <a:pt x="724" y="123"/>
                    <a:pt x="722" y="123"/>
                    <a:pt x="719" y="123"/>
                  </a:cubicBezTo>
                  <a:cubicBezTo>
                    <a:pt x="712" y="122"/>
                    <a:pt x="704" y="122"/>
                    <a:pt x="697" y="123"/>
                  </a:cubicBezTo>
                  <a:cubicBezTo>
                    <a:pt x="689" y="124"/>
                    <a:pt x="681" y="125"/>
                    <a:pt x="673" y="126"/>
                  </a:cubicBezTo>
                  <a:cubicBezTo>
                    <a:pt x="670" y="127"/>
                    <a:pt x="668" y="127"/>
                    <a:pt x="665" y="128"/>
                  </a:cubicBezTo>
                  <a:cubicBezTo>
                    <a:pt x="662" y="127"/>
                    <a:pt x="658" y="124"/>
                    <a:pt x="655" y="122"/>
                  </a:cubicBezTo>
                  <a:cubicBezTo>
                    <a:pt x="652" y="121"/>
                    <a:pt x="648" y="119"/>
                    <a:pt x="645" y="117"/>
                  </a:cubicBezTo>
                  <a:cubicBezTo>
                    <a:pt x="638" y="114"/>
                    <a:pt x="630" y="111"/>
                    <a:pt x="623" y="109"/>
                  </a:cubicBezTo>
                  <a:cubicBezTo>
                    <a:pt x="610" y="106"/>
                    <a:pt x="595" y="105"/>
                    <a:pt x="581" y="106"/>
                  </a:cubicBezTo>
                  <a:cubicBezTo>
                    <a:pt x="567" y="107"/>
                    <a:pt x="554" y="112"/>
                    <a:pt x="543" y="121"/>
                  </a:cubicBezTo>
                  <a:cubicBezTo>
                    <a:pt x="540" y="124"/>
                    <a:pt x="535" y="128"/>
                    <a:pt x="533" y="132"/>
                  </a:cubicBezTo>
                  <a:cubicBezTo>
                    <a:pt x="533" y="132"/>
                    <a:pt x="533" y="132"/>
                    <a:pt x="533" y="132"/>
                  </a:cubicBezTo>
                  <a:cubicBezTo>
                    <a:pt x="530" y="131"/>
                    <a:pt x="528" y="131"/>
                    <a:pt x="525" y="130"/>
                  </a:cubicBezTo>
                  <a:cubicBezTo>
                    <a:pt x="520" y="116"/>
                    <a:pt x="514" y="101"/>
                    <a:pt x="505" y="89"/>
                  </a:cubicBezTo>
                  <a:cubicBezTo>
                    <a:pt x="499" y="81"/>
                    <a:pt x="488" y="68"/>
                    <a:pt x="477" y="74"/>
                  </a:cubicBezTo>
                  <a:cubicBezTo>
                    <a:pt x="474" y="75"/>
                    <a:pt x="472" y="78"/>
                    <a:pt x="469" y="79"/>
                  </a:cubicBezTo>
                  <a:cubicBezTo>
                    <a:pt x="465" y="81"/>
                    <a:pt x="463" y="78"/>
                    <a:pt x="460" y="76"/>
                  </a:cubicBezTo>
                  <a:cubicBezTo>
                    <a:pt x="457" y="74"/>
                    <a:pt x="454" y="74"/>
                    <a:pt x="451" y="77"/>
                  </a:cubicBezTo>
                  <a:cubicBezTo>
                    <a:pt x="450" y="79"/>
                    <a:pt x="449" y="76"/>
                    <a:pt x="447" y="75"/>
                  </a:cubicBezTo>
                  <a:cubicBezTo>
                    <a:pt x="445" y="73"/>
                    <a:pt x="443" y="72"/>
                    <a:pt x="440" y="71"/>
                  </a:cubicBezTo>
                  <a:cubicBezTo>
                    <a:pt x="436" y="69"/>
                    <a:pt x="433" y="69"/>
                    <a:pt x="429" y="72"/>
                  </a:cubicBezTo>
                  <a:cubicBezTo>
                    <a:pt x="424" y="75"/>
                    <a:pt x="419" y="82"/>
                    <a:pt x="415" y="87"/>
                  </a:cubicBezTo>
                  <a:cubicBezTo>
                    <a:pt x="410" y="92"/>
                    <a:pt x="407" y="99"/>
                    <a:pt x="402" y="105"/>
                  </a:cubicBezTo>
                  <a:cubicBezTo>
                    <a:pt x="397" y="112"/>
                    <a:pt x="390" y="118"/>
                    <a:pt x="386" y="126"/>
                  </a:cubicBezTo>
                  <a:cubicBezTo>
                    <a:pt x="383" y="133"/>
                    <a:pt x="381" y="139"/>
                    <a:pt x="380" y="147"/>
                  </a:cubicBezTo>
                  <a:cubicBezTo>
                    <a:pt x="377" y="162"/>
                    <a:pt x="373" y="177"/>
                    <a:pt x="371" y="192"/>
                  </a:cubicBezTo>
                  <a:cubicBezTo>
                    <a:pt x="369" y="183"/>
                    <a:pt x="366" y="173"/>
                    <a:pt x="362" y="164"/>
                  </a:cubicBezTo>
                  <a:cubicBezTo>
                    <a:pt x="357" y="153"/>
                    <a:pt x="351" y="143"/>
                    <a:pt x="344" y="133"/>
                  </a:cubicBezTo>
                  <a:cubicBezTo>
                    <a:pt x="342" y="129"/>
                    <a:pt x="341" y="125"/>
                    <a:pt x="338" y="122"/>
                  </a:cubicBezTo>
                  <a:cubicBezTo>
                    <a:pt x="337" y="121"/>
                    <a:pt x="333" y="120"/>
                    <a:pt x="333" y="119"/>
                  </a:cubicBezTo>
                  <a:cubicBezTo>
                    <a:pt x="332" y="118"/>
                    <a:pt x="331" y="117"/>
                    <a:pt x="330" y="116"/>
                  </a:cubicBezTo>
                  <a:cubicBezTo>
                    <a:pt x="329" y="114"/>
                    <a:pt x="328" y="113"/>
                    <a:pt x="327" y="111"/>
                  </a:cubicBezTo>
                  <a:cubicBezTo>
                    <a:pt x="325" y="109"/>
                    <a:pt x="322" y="106"/>
                    <a:pt x="319" y="104"/>
                  </a:cubicBezTo>
                  <a:cubicBezTo>
                    <a:pt x="319" y="103"/>
                    <a:pt x="319" y="103"/>
                    <a:pt x="319" y="103"/>
                  </a:cubicBezTo>
                  <a:cubicBezTo>
                    <a:pt x="314" y="98"/>
                    <a:pt x="313" y="88"/>
                    <a:pt x="310" y="82"/>
                  </a:cubicBezTo>
                  <a:cubicBezTo>
                    <a:pt x="307" y="74"/>
                    <a:pt x="304" y="67"/>
                    <a:pt x="300" y="60"/>
                  </a:cubicBezTo>
                  <a:cubicBezTo>
                    <a:pt x="296" y="53"/>
                    <a:pt x="291" y="46"/>
                    <a:pt x="286" y="40"/>
                  </a:cubicBezTo>
                  <a:cubicBezTo>
                    <a:pt x="280" y="33"/>
                    <a:pt x="274" y="26"/>
                    <a:pt x="267" y="20"/>
                  </a:cubicBezTo>
                  <a:cubicBezTo>
                    <a:pt x="261" y="15"/>
                    <a:pt x="254" y="10"/>
                    <a:pt x="246" y="6"/>
                  </a:cubicBezTo>
                  <a:cubicBezTo>
                    <a:pt x="244" y="5"/>
                    <a:pt x="238" y="2"/>
                    <a:pt x="236" y="4"/>
                  </a:cubicBezTo>
                  <a:cubicBezTo>
                    <a:pt x="229" y="0"/>
                    <a:pt x="223" y="18"/>
                    <a:pt x="222" y="23"/>
                  </a:cubicBezTo>
                  <a:cubicBezTo>
                    <a:pt x="217" y="41"/>
                    <a:pt x="218" y="59"/>
                    <a:pt x="222" y="77"/>
                  </a:cubicBezTo>
                  <a:cubicBezTo>
                    <a:pt x="227" y="99"/>
                    <a:pt x="234" y="120"/>
                    <a:pt x="245" y="140"/>
                  </a:cubicBezTo>
                  <a:cubicBezTo>
                    <a:pt x="251" y="150"/>
                    <a:pt x="259" y="158"/>
                    <a:pt x="267" y="167"/>
                  </a:cubicBezTo>
                  <a:cubicBezTo>
                    <a:pt x="271" y="172"/>
                    <a:pt x="276" y="177"/>
                    <a:pt x="281" y="182"/>
                  </a:cubicBezTo>
                  <a:cubicBezTo>
                    <a:pt x="269" y="179"/>
                    <a:pt x="256" y="178"/>
                    <a:pt x="244" y="180"/>
                  </a:cubicBezTo>
                  <a:cubicBezTo>
                    <a:pt x="244" y="176"/>
                    <a:pt x="243" y="172"/>
                    <a:pt x="243" y="168"/>
                  </a:cubicBezTo>
                  <a:cubicBezTo>
                    <a:pt x="242" y="163"/>
                    <a:pt x="242" y="159"/>
                    <a:pt x="241" y="154"/>
                  </a:cubicBezTo>
                  <a:cubicBezTo>
                    <a:pt x="239" y="146"/>
                    <a:pt x="237" y="138"/>
                    <a:pt x="233" y="130"/>
                  </a:cubicBezTo>
                  <a:cubicBezTo>
                    <a:pt x="229" y="122"/>
                    <a:pt x="222" y="115"/>
                    <a:pt x="217" y="107"/>
                  </a:cubicBezTo>
                  <a:cubicBezTo>
                    <a:pt x="213" y="99"/>
                    <a:pt x="210" y="90"/>
                    <a:pt x="204" y="84"/>
                  </a:cubicBezTo>
                  <a:cubicBezTo>
                    <a:pt x="199" y="80"/>
                    <a:pt x="196" y="76"/>
                    <a:pt x="193" y="71"/>
                  </a:cubicBezTo>
                  <a:cubicBezTo>
                    <a:pt x="191" y="68"/>
                    <a:pt x="189" y="65"/>
                    <a:pt x="186" y="63"/>
                  </a:cubicBezTo>
                  <a:cubicBezTo>
                    <a:pt x="183" y="59"/>
                    <a:pt x="179" y="56"/>
                    <a:pt x="176" y="52"/>
                  </a:cubicBezTo>
                  <a:cubicBezTo>
                    <a:pt x="170" y="47"/>
                    <a:pt x="162" y="42"/>
                    <a:pt x="156" y="49"/>
                  </a:cubicBezTo>
                  <a:cubicBezTo>
                    <a:pt x="156" y="49"/>
                    <a:pt x="156" y="49"/>
                    <a:pt x="156" y="49"/>
                  </a:cubicBezTo>
                  <a:cubicBezTo>
                    <a:pt x="153" y="45"/>
                    <a:pt x="149" y="42"/>
                    <a:pt x="145" y="42"/>
                  </a:cubicBezTo>
                  <a:cubicBezTo>
                    <a:pt x="138" y="42"/>
                    <a:pt x="131" y="41"/>
                    <a:pt x="126" y="45"/>
                  </a:cubicBezTo>
                  <a:cubicBezTo>
                    <a:pt x="119" y="50"/>
                    <a:pt x="114" y="58"/>
                    <a:pt x="108" y="65"/>
                  </a:cubicBezTo>
                  <a:cubicBezTo>
                    <a:pt x="103" y="72"/>
                    <a:pt x="98" y="79"/>
                    <a:pt x="94" y="87"/>
                  </a:cubicBezTo>
                  <a:cubicBezTo>
                    <a:pt x="87" y="103"/>
                    <a:pt x="77" y="119"/>
                    <a:pt x="74" y="137"/>
                  </a:cubicBezTo>
                  <a:cubicBezTo>
                    <a:pt x="72" y="145"/>
                    <a:pt x="71" y="154"/>
                    <a:pt x="71" y="163"/>
                  </a:cubicBezTo>
                  <a:cubicBezTo>
                    <a:pt x="71" y="168"/>
                    <a:pt x="71" y="172"/>
                    <a:pt x="72" y="177"/>
                  </a:cubicBezTo>
                  <a:cubicBezTo>
                    <a:pt x="72" y="178"/>
                    <a:pt x="72" y="179"/>
                    <a:pt x="72" y="181"/>
                  </a:cubicBezTo>
                  <a:cubicBezTo>
                    <a:pt x="69" y="178"/>
                    <a:pt x="65" y="177"/>
                    <a:pt x="63" y="173"/>
                  </a:cubicBezTo>
                  <a:cubicBezTo>
                    <a:pt x="58" y="164"/>
                    <a:pt x="47" y="163"/>
                    <a:pt x="38" y="160"/>
                  </a:cubicBezTo>
                  <a:cubicBezTo>
                    <a:pt x="35" y="159"/>
                    <a:pt x="32" y="159"/>
                    <a:pt x="30" y="158"/>
                  </a:cubicBezTo>
                  <a:cubicBezTo>
                    <a:pt x="26" y="152"/>
                    <a:pt x="23" y="145"/>
                    <a:pt x="19" y="139"/>
                  </a:cubicBezTo>
                  <a:cubicBezTo>
                    <a:pt x="13" y="133"/>
                    <a:pt x="6" y="127"/>
                    <a:pt x="0" y="122"/>
                  </a:cubicBezTo>
                  <a:cubicBezTo>
                    <a:pt x="0" y="126"/>
                    <a:pt x="0" y="126"/>
                    <a:pt x="0" y="126"/>
                  </a:cubicBezTo>
                  <a:cubicBezTo>
                    <a:pt x="1" y="127"/>
                    <a:pt x="2" y="128"/>
                    <a:pt x="3" y="129"/>
                  </a:cubicBezTo>
                  <a:cubicBezTo>
                    <a:pt x="9" y="134"/>
                    <a:pt x="15" y="139"/>
                    <a:pt x="19" y="145"/>
                  </a:cubicBezTo>
                  <a:cubicBezTo>
                    <a:pt x="22" y="149"/>
                    <a:pt x="24" y="154"/>
                    <a:pt x="27" y="158"/>
                  </a:cubicBezTo>
                  <a:cubicBezTo>
                    <a:pt x="20" y="157"/>
                    <a:pt x="13" y="158"/>
                    <a:pt x="5" y="160"/>
                  </a:cubicBezTo>
                  <a:cubicBezTo>
                    <a:pt x="4" y="160"/>
                    <a:pt x="2" y="161"/>
                    <a:pt x="0" y="162"/>
                  </a:cubicBezTo>
                  <a:cubicBezTo>
                    <a:pt x="1" y="160"/>
                    <a:pt x="0" y="159"/>
                    <a:pt x="0" y="157"/>
                  </a:cubicBezTo>
                  <a:cubicBezTo>
                    <a:pt x="0" y="166"/>
                    <a:pt x="0" y="166"/>
                    <a:pt x="0" y="166"/>
                  </a:cubicBezTo>
                  <a:cubicBezTo>
                    <a:pt x="5" y="163"/>
                    <a:pt x="10" y="162"/>
                    <a:pt x="15" y="162"/>
                  </a:cubicBezTo>
                  <a:cubicBezTo>
                    <a:pt x="27" y="159"/>
                    <a:pt x="38" y="163"/>
                    <a:pt x="49" y="167"/>
                  </a:cubicBezTo>
                  <a:cubicBezTo>
                    <a:pt x="52" y="168"/>
                    <a:pt x="57" y="169"/>
                    <a:pt x="59" y="173"/>
                  </a:cubicBezTo>
                  <a:cubicBezTo>
                    <a:pt x="60" y="174"/>
                    <a:pt x="61" y="176"/>
                    <a:pt x="62" y="178"/>
                  </a:cubicBezTo>
                  <a:cubicBezTo>
                    <a:pt x="65" y="182"/>
                    <a:pt x="70" y="183"/>
                    <a:pt x="73" y="188"/>
                  </a:cubicBezTo>
                  <a:cubicBezTo>
                    <a:pt x="79" y="197"/>
                    <a:pt x="80" y="209"/>
                    <a:pt x="81" y="220"/>
                  </a:cubicBezTo>
                  <a:cubicBezTo>
                    <a:pt x="81" y="231"/>
                    <a:pt x="82" y="242"/>
                    <a:pt x="84" y="253"/>
                  </a:cubicBezTo>
                  <a:cubicBezTo>
                    <a:pt x="86" y="264"/>
                    <a:pt x="87" y="275"/>
                    <a:pt x="90" y="285"/>
                  </a:cubicBezTo>
                  <a:cubicBezTo>
                    <a:pt x="97" y="304"/>
                    <a:pt x="108" y="320"/>
                    <a:pt x="114" y="338"/>
                  </a:cubicBezTo>
                  <a:cubicBezTo>
                    <a:pt x="114" y="339"/>
                    <a:pt x="114" y="339"/>
                    <a:pt x="115" y="339"/>
                  </a:cubicBezTo>
                  <a:cubicBezTo>
                    <a:pt x="115" y="339"/>
                    <a:pt x="115" y="340"/>
                    <a:pt x="115" y="340"/>
                  </a:cubicBezTo>
                  <a:cubicBezTo>
                    <a:pt x="114" y="343"/>
                    <a:pt x="115" y="346"/>
                    <a:pt x="118" y="348"/>
                  </a:cubicBezTo>
                  <a:cubicBezTo>
                    <a:pt x="122" y="353"/>
                    <a:pt x="124" y="359"/>
                    <a:pt x="127" y="365"/>
                  </a:cubicBezTo>
                  <a:cubicBezTo>
                    <a:pt x="128" y="366"/>
                    <a:pt x="131" y="374"/>
                    <a:pt x="129" y="374"/>
                  </a:cubicBezTo>
                  <a:cubicBezTo>
                    <a:pt x="128" y="374"/>
                    <a:pt x="126" y="374"/>
                    <a:pt x="125" y="374"/>
                  </a:cubicBezTo>
                  <a:cubicBezTo>
                    <a:pt x="124" y="376"/>
                    <a:pt x="123" y="377"/>
                    <a:pt x="124" y="378"/>
                  </a:cubicBezTo>
                  <a:cubicBezTo>
                    <a:pt x="118" y="374"/>
                    <a:pt x="115" y="366"/>
                    <a:pt x="109" y="361"/>
                  </a:cubicBezTo>
                  <a:cubicBezTo>
                    <a:pt x="108" y="360"/>
                    <a:pt x="106" y="360"/>
                    <a:pt x="106" y="362"/>
                  </a:cubicBezTo>
                  <a:cubicBezTo>
                    <a:pt x="105" y="367"/>
                    <a:pt x="108" y="371"/>
                    <a:pt x="110" y="375"/>
                  </a:cubicBezTo>
                  <a:cubicBezTo>
                    <a:pt x="110" y="375"/>
                    <a:pt x="114" y="383"/>
                    <a:pt x="112" y="382"/>
                  </a:cubicBezTo>
                  <a:cubicBezTo>
                    <a:pt x="110" y="382"/>
                    <a:pt x="107" y="380"/>
                    <a:pt x="105" y="379"/>
                  </a:cubicBezTo>
                  <a:cubicBezTo>
                    <a:pt x="102" y="378"/>
                    <a:pt x="98" y="378"/>
                    <a:pt x="97" y="381"/>
                  </a:cubicBezTo>
                  <a:cubicBezTo>
                    <a:pt x="96" y="382"/>
                    <a:pt x="96" y="382"/>
                    <a:pt x="96" y="382"/>
                  </a:cubicBezTo>
                  <a:cubicBezTo>
                    <a:pt x="90" y="377"/>
                    <a:pt x="82" y="372"/>
                    <a:pt x="75" y="368"/>
                  </a:cubicBezTo>
                  <a:cubicBezTo>
                    <a:pt x="66" y="363"/>
                    <a:pt x="57" y="357"/>
                    <a:pt x="47" y="352"/>
                  </a:cubicBezTo>
                  <a:cubicBezTo>
                    <a:pt x="38" y="348"/>
                    <a:pt x="29" y="342"/>
                    <a:pt x="20" y="337"/>
                  </a:cubicBezTo>
                  <a:cubicBezTo>
                    <a:pt x="13" y="333"/>
                    <a:pt x="7" y="329"/>
                    <a:pt x="0" y="326"/>
                  </a:cubicBezTo>
                  <a:cubicBezTo>
                    <a:pt x="0" y="330"/>
                    <a:pt x="0" y="330"/>
                    <a:pt x="0" y="330"/>
                  </a:cubicBezTo>
                  <a:cubicBezTo>
                    <a:pt x="7" y="333"/>
                    <a:pt x="13" y="337"/>
                    <a:pt x="20" y="341"/>
                  </a:cubicBezTo>
                  <a:cubicBezTo>
                    <a:pt x="29" y="346"/>
                    <a:pt x="38" y="351"/>
                    <a:pt x="47" y="356"/>
                  </a:cubicBezTo>
                  <a:cubicBezTo>
                    <a:pt x="52" y="359"/>
                    <a:pt x="56" y="361"/>
                    <a:pt x="61" y="363"/>
                  </a:cubicBezTo>
                  <a:cubicBezTo>
                    <a:pt x="60" y="363"/>
                    <a:pt x="59" y="363"/>
                    <a:pt x="58" y="363"/>
                  </a:cubicBezTo>
                  <a:cubicBezTo>
                    <a:pt x="56" y="362"/>
                    <a:pt x="54" y="360"/>
                    <a:pt x="51" y="359"/>
                  </a:cubicBezTo>
                  <a:cubicBezTo>
                    <a:pt x="51" y="359"/>
                    <a:pt x="50" y="359"/>
                    <a:pt x="50" y="359"/>
                  </a:cubicBezTo>
                  <a:cubicBezTo>
                    <a:pt x="48" y="357"/>
                    <a:pt x="45" y="356"/>
                    <a:pt x="43" y="356"/>
                  </a:cubicBezTo>
                  <a:cubicBezTo>
                    <a:pt x="32" y="352"/>
                    <a:pt x="20" y="349"/>
                    <a:pt x="9" y="348"/>
                  </a:cubicBezTo>
                  <a:cubicBezTo>
                    <a:pt x="6" y="348"/>
                    <a:pt x="3" y="348"/>
                    <a:pt x="0" y="347"/>
                  </a:cubicBezTo>
                  <a:cubicBezTo>
                    <a:pt x="0" y="350"/>
                    <a:pt x="0" y="350"/>
                    <a:pt x="0" y="350"/>
                  </a:cubicBezTo>
                  <a:cubicBezTo>
                    <a:pt x="12" y="352"/>
                    <a:pt x="25" y="353"/>
                    <a:pt x="37" y="356"/>
                  </a:cubicBezTo>
                  <a:cubicBezTo>
                    <a:pt x="41" y="357"/>
                    <a:pt x="45" y="359"/>
                    <a:pt x="48" y="360"/>
                  </a:cubicBezTo>
                  <a:cubicBezTo>
                    <a:pt x="48" y="360"/>
                    <a:pt x="48" y="361"/>
                    <a:pt x="48" y="361"/>
                  </a:cubicBezTo>
                  <a:cubicBezTo>
                    <a:pt x="51" y="366"/>
                    <a:pt x="54" y="370"/>
                    <a:pt x="56" y="374"/>
                  </a:cubicBezTo>
                  <a:cubicBezTo>
                    <a:pt x="59" y="380"/>
                    <a:pt x="61" y="386"/>
                    <a:pt x="64" y="392"/>
                  </a:cubicBezTo>
                  <a:cubicBezTo>
                    <a:pt x="70" y="403"/>
                    <a:pt x="78" y="412"/>
                    <a:pt x="87" y="421"/>
                  </a:cubicBezTo>
                  <a:cubicBezTo>
                    <a:pt x="91" y="425"/>
                    <a:pt x="96" y="428"/>
                    <a:pt x="101" y="432"/>
                  </a:cubicBezTo>
                  <a:cubicBezTo>
                    <a:pt x="107" y="436"/>
                    <a:pt x="111" y="442"/>
                    <a:pt x="115" y="448"/>
                  </a:cubicBezTo>
                  <a:cubicBezTo>
                    <a:pt x="122" y="460"/>
                    <a:pt x="126" y="473"/>
                    <a:pt x="131" y="485"/>
                  </a:cubicBezTo>
                  <a:cubicBezTo>
                    <a:pt x="131" y="485"/>
                    <a:pt x="131" y="486"/>
                    <a:pt x="131" y="486"/>
                  </a:cubicBezTo>
                  <a:cubicBezTo>
                    <a:pt x="130" y="489"/>
                    <a:pt x="131" y="492"/>
                    <a:pt x="132" y="495"/>
                  </a:cubicBezTo>
                  <a:cubicBezTo>
                    <a:pt x="134" y="499"/>
                    <a:pt x="135" y="503"/>
                    <a:pt x="135" y="507"/>
                  </a:cubicBezTo>
                  <a:cubicBezTo>
                    <a:pt x="136" y="515"/>
                    <a:pt x="137" y="524"/>
                    <a:pt x="142" y="531"/>
                  </a:cubicBezTo>
                  <a:cubicBezTo>
                    <a:pt x="146" y="535"/>
                    <a:pt x="151" y="538"/>
                    <a:pt x="154" y="542"/>
                  </a:cubicBezTo>
                  <a:cubicBezTo>
                    <a:pt x="158" y="545"/>
                    <a:pt x="162" y="549"/>
                    <a:pt x="166" y="553"/>
                  </a:cubicBezTo>
                  <a:cubicBezTo>
                    <a:pt x="175" y="561"/>
                    <a:pt x="184" y="569"/>
                    <a:pt x="194" y="575"/>
                  </a:cubicBezTo>
                  <a:cubicBezTo>
                    <a:pt x="204" y="582"/>
                    <a:pt x="213" y="588"/>
                    <a:pt x="224" y="594"/>
                  </a:cubicBezTo>
                  <a:cubicBezTo>
                    <a:pt x="228" y="596"/>
                    <a:pt x="232" y="598"/>
                    <a:pt x="237" y="599"/>
                  </a:cubicBezTo>
                  <a:cubicBezTo>
                    <a:pt x="243" y="600"/>
                    <a:pt x="248" y="602"/>
                    <a:pt x="253" y="606"/>
                  </a:cubicBezTo>
                  <a:cubicBezTo>
                    <a:pt x="257" y="609"/>
                    <a:pt x="261" y="612"/>
                    <a:pt x="265" y="615"/>
                  </a:cubicBezTo>
                  <a:cubicBezTo>
                    <a:pt x="270" y="618"/>
                    <a:pt x="272" y="621"/>
                    <a:pt x="275" y="626"/>
                  </a:cubicBezTo>
                  <a:cubicBezTo>
                    <a:pt x="270" y="632"/>
                    <a:pt x="277" y="639"/>
                    <a:pt x="281" y="643"/>
                  </a:cubicBezTo>
                  <a:cubicBezTo>
                    <a:pt x="291" y="651"/>
                    <a:pt x="296" y="663"/>
                    <a:pt x="303" y="673"/>
                  </a:cubicBezTo>
                  <a:cubicBezTo>
                    <a:pt x="312" y="684"/>
                    <a:pt x="322" y="694"/>
                    <a:pt x="329" y="706"/>
                  </a:cubicBezTo>
                  <a:cubicBezTo>
                    <a:pt x="334" y="716"/>
                    <a:pt x="340" y="726"/>
                    <a:pt x="345" y="736"/>
                  </a:cubicBezTo>
                  <a:cubicBezTo>
                    <a:pt x="348" y="741"/>
                    <a:pt x="351" y="747"/>
                    <a:pt x="353" y="753"/>
                  </a:cubicBezTo>
                  <a:cubicBezTo>
                    <a:pt x="354" y="758"/>
                    <a:pt x="352" y="762"/>
                    <a:pt x="352" y="766"/>
                  </a:cubicBezTo>
                  <a:cubicBezTo>
                    <a:pt x="352" y="768"/>
                    <a:pt x="353" y="770"/>
                    <a:pt x="353" y="771"/>
                  </a:cubicBezTo>
                  <a:cubicBezTo>
                    <a:pt x="353" y="771"/>
                    <a:pt x="353" y="772"/>
                    <a:pt x="353" y="772"/>
                  </a:cubicBezTo>
                  <a:cubicBezTo>
                    <a:pt x="352" y="777"/>
                    <a:pt x="353" y="783"/>
                    <a:pt x="353" y="789"/>
                  </a:cubicBezTo>
                  <a:cubicBezTo>
                    <a:pt x="354" y="795"/>
                    <a:pt x="354" y="800"/>
                    <a:pt x="354" y="806"/>
                  </a:cubicBezTo>
                  <a:cubicBezTo>
                    <a:pt x="353" y="809"/>
                    <a:pt x="353" y="812"/>
                    <a:pt x="352" y="815"/>
                  </a:cubicBezTo>
                  <a:cubicBezTo>
                    <a:pt x="356" y="815"/>
                    <a:pt x="356" y="815"/>
                    <a:pt x="356" y="815"/>
                  </a:cubicBezTo>
                  <a:cubicBezTo>
                    <a:pt x="357" y="810"/>
                    <a:pt x="357" y="805"/>
                    <a:pt x="357" y="800"/>
                  </a:cubicBezTo>
                  <a:cubicBezTo>
                    <a:pt x="357" y="791"/>
                    <a:pt x="357" y="782"/>
                    <a:pt x="356" y="774"/>
                  </a:cubicBezTo>
                  <a:cubicBezTo>
                    <a:pt x="358" y="775"/>
                    <a:pt x="362" y="775"/>
                    <a:pt x="366" y="773"/>
                  </a:cubicBezTo>
                  <a:cubicBezTo>
                    <a:pt x="373" y="770"/>
                    <a:pt x="385" y="768"/>
                    <a:pt x="389" y="760"/>
                  </a:cubicBezTo>
                  <a:cubicBezTo>
                    <a:pt x="393" y="752"/>
                    <a:pt x="394" y="744"/>
                    <a:pt x="392" y="735"/>
                  </a:cubicBezTo>
                  <a:cubicBezTo>
                    <a:pt x="392" y="735"/>
                    <a:pt x="393" y="735"/>
                    <a:pt x="393" y="735"/>
                  </a:cubicBezTo>
                  <a:cubicBezTo>
                    <a:pt x="393" y="735"/>
                    <a:pt x="394" y="734"/>
                    <a:pt x="393" y="734"/>
                  </a:cubicBezTo>
                  <a:cubicBezTo>
                    <a:pt x="392" y="731"/>
                    <a:pt x="391" y="729"/>
                    <a:pt x="390" y="726"/>
                  </a:cubicBezTo>
                  <a:cubicBezTo>
                    <a:pt x="391" y="727"/>
                    <a:pt x="393" y="728"/>
                    <a:pt x="394" y="729"/>
                  </a:cubicBezTo>
                  <a:cubicBezTo>
                    <a:pt x="397" y="730"/>
                    <a:pt x="399" y="731"/>
                    <a:pt x="402" y="732"/>
                  </a:cubicBezTo>
                  <a:cubicBezTo>
                    <a:pt x="398" y="732"/>
                    <a:pt x="396" y="739"/>
                    <a:pt x="397" y="743"/>
                  </a:cubicBezTo>
                  <a:cubicBezTo>
                    <a:pt x="397" y="743"/>
                    <a:pt x="398" y="743"/>
                    <a:pt x="398" y="743"/>
                  </a:cubicBezTo>
                  <a:cubicBezTo>
                    <a:pt x="399" y="740"/>
                    <a:pt x="400" y="732"/>
                    <a:pt x="404" y="733"/>
                  </a:cubicBezTo>
                  <a:cubicBezTo>
                    <a:pt x="405" y="733"/>
                    <a:pt x="405" y="732"/>
                    <a:pt x="405" y="732"/>
                  </a:cubicBezTo>
                  <a:cubicBezTo>
                    <a:pt x="411" y="732"/>
                    <a:pt x="417" y="731"/>
                    <a:pt x="421" y="726"/>
                  </a:cubicBezTo>
                  <a:cubicBezTo>
                    <a:pt x="420" y="728"/>
                    <a:pt x="421" y="730"/>
                    <a:pt x="421" y="732"/>
                  </a:cubicBezTo>
                  <a:cubicBezTo>
                    <a:pt x="427" y="752"/>
                    <a:pt x="465" y="751"/>
                    <a:pt x="469" y="732"/>
                  </a:cubicBezTo>
                  <a:cubicBezTo>
                    <a:pt x="469" y="732"/>
                    <a:pt x="470" y="731"/>
                    <a:pt x="470" y="731"/>
                  </a:cubicBezTo>
                  <a:cubicBezTo>
                    <a:pt x="469" y="734"/>
                    <a:pt x="468" y="736"/>
                    <a:pt x="467" y="738"/>
                  </a:cubicBezTo>
                  <a:cubicBezTo>
                    <a:pt x="463" y="745"/>
                    <a:pt x="455" y="749"/>
                    <a:pt x="447" y="750"/>
                  </a:cubicBezTo>
                  <a:cubicBezTo>
                    <a:pt x="439" y="751"/>
                    <a:pt x="431" y="750"/>
                    <a:pt x="425" y="746"/>
                  </a:cubicBezTo>
                  <a:cubicBezTo>
                    <a:pt x="419" y="743"/>
                    <a:pt x="415" y="738"/>
                    <a:pt x="411" y="732"/>
                  </a:cubicBezTo>
                  <a:cubicBezTo>
                    <a:pt x="411" y="732"/>
                    <a:pt x="410" y="732"/>
                    <a:pt x="410" y="733"/>
                  </a:cubicBezTo>
                  <a:cubicBezTo>
                    <a:pt x="412" y="749"/>
                    <a:pt x="433" y="756"/>
                    <a:pt x="447" y="753"/>
                  </a:cubicBezTo>
                  <a:cubicBezTo>
                    <a:pt x="453" y="752"/>
                    <a:pt x="459" y="751"/>
                    <a:pt x="463" y="748"/>
                  </a:cubicBezTo>
                  <a:cubicBezTo>
                    <a:pt x="461" y="759"/>
                    <a:pt x="460" y="772"/>
                    <a:pt x="458" y="784"/>
                  </a:cubicBezTo>
                  <a:cubicBezTo>
                    <a:pt x="456" y="793"/>
                    <a:pt x="454" y="803"/>
                    <a:pt x="454" y="812"/>
                  </a:cubicBezTo>
                  <a:cubicBezTo>
                    <a:pt x="454" y="813"/>
                    <a:pt x="454" y="813"/>
                    <a:pt x="454" y="813"/>
                  </a:cubicBezTo>
                  <a:cubicBezTo>
                    <a:pt x="453" y="805"/>
                    <a:pt x="453" y="798"/>
                    <a:pt x="455" y="791"/>
                  </a:cubicBezTo>
                  <a:cubicBezTo>
                    <a:pt x="455" y="790"/>
                    <a:pt x="454" y="790"/>
                    <a:pt x="454" y="790"/>
                  </a:cubicBezTo>
                  <a:cubicBezTo>
                    <a:pt x="450" y="797"/>
                    <a:pt x="450" y="806"/>
                    <a:pt x="451" y="814"/>
                  </a:cubicBezTo>
                  <a:cubicBezTo>
                    <a:pt x="451" y="814"/>
                    <a:pt x="451" y="815"/>
                    <a:pt x="451" y="815"/>
                  </a:cubicBezTo>
                  <a:cubicBezTo>
                    <a:pt x="459" y="815"/>
                    <a:pt x="459" y="815"/>
                    <a:pt x="459" y="815"/>
                  </a:cubicBezTo>
                  <a:cubicBezTo>
                    <a:pt x="476" y="808"/>
                    <a:pt x="492" y="798"/>
                    <a:pt x="507" y="788"/>
                  </a:cubicBezTo>
                  <a:cubicBezTo>
                    <a:pt x="525" y="776"/>
                    <a:pt x="543" y="763"/>
                    <a:pt x="561" y="752"/>
                  </a:cubicBezTo>
                  <a:cubicBezTo>
                    <a:pt x="579" y="740"/>
                    <a:pt x="597" y="727"/>
                    <a:pt x="616" y="716"/>
                  </a:cubicBezTo>
                  <a:cubicBezTo>
                    <a:pt x="631" y="707"/>
                    <a:pt x="645" y="697"/>
                    <a:pt x="658" y="686"/>
                  </a:cubicBezTo>
                  <a:cubicBezTo>
                    <a:pt x="653" y="695"/>
                    <a:pt x="653" y="705"/>
                    <a:pt x="660" y="713"/>
                  </a:cubicBezTo>
                  <a:cubicBezTo>
                    <a:pt x="662" y="716"/>
                    <a:pt x="665" y="718"/>
                    <a:pt x="668" y="720"/>
                  </a:cubicBezTo>
                  <a:cubicBezTo>
                    <a:pt x="664" y="721"/>
                    <a:pt x="661" y="724"/>
                    <a:pt x="658" y="726"/>
                  </a:cubicBezTo>
                  <a:cubicBezTo>
                    <a:pt x="651" y="731"/>
                    <a:pt x="645" y="736"/>
                    <a:pt x="638" y="741"/>
                  </a:cubicBezTo>
                  <a:cubicBezTo>
                    <a:pt x="628" y="749"/>
                    <a:pt x="617" y="756"/>
                    <a:pt x="606" y="762"/>
                  </a:cubicBezTo>
                  <a:cubicBezTo>
                    <a:pt x="596" y="767"/>
                    <a:pt x="586" y="774"/>
                    <a:pt x="577" y="781"/>
                  </a:cubicBezTo>
                  <a:cubicBezTo>
                    <a:pt x="560" y="794"/>
                    <a:pt x="541" y="804"/>
                    <a:pt x="523" y="815"/>
                  </a:cubicBezTo>
                  <a:cubicBezTo>
                    <a:pt x="530" y="815"/>
                    <a:pt x="530" y="815"/>
                    <a:pt x="530" y="815"/>
                  </a:cubicBezTo>
                  <a:cubicBezTo>
                    <a:pt x="546" y="805"/>
                    <a:pt x="563" y="795"/>
                    <a:pt x="578" y="784"/>
                  </a:cubicBezTo>
                  <a:cubicBezTo>
                    <a:pt x="597" y="771"/>
                    <a:pt x="617" y="760"/>
                    <a:pt x="636" y="747"/>
                  </a:cubicBezTo>
                  <a:cubicBezTo>
                    <a:pt x="643" y="742"/>
                    <a:pt x="649" y="738"/>
                    <a:pt x="656" y="732"/>
                  </a:cubicBezTo>
                  <a:cubicBezTo>
                    <a:pt x="660" y="729"/>
                    <a:pt x="666" y="721"/>
                    <a:pt x="672" y="721"/>
                  </a:cubicBezTo>
                  <a:cubicBezTo>
                    <a:pt x="676" y="721"/>
                    <a:pt x="680" y="721"/>
                    <a:pt x="684" y="720"/>
                  </a:cubicBezTo>
                  <a:cubicBezTo>
                    <a:pt x="689" y="718"/>
                    <a:pt x="693" y="716"/>
                    <a:pt x="698" y="714"/>
                  </a:cubicBezTo>
                  <a:cubicBezTo>
                    <a:pt x="702" y="713"/>
                    <a:pt x="706" y="713"/>
                    <a:pt x="710" y="712"/>
                  </a:cubicBezTo>
                  <a:cubicBezTo>
                    <a:pt x="712" y="713"/>
                    <a:pt x="715" y="714"/>
                    <a:pt x="719" y="714"/>
                  </a:cubicBezTo>
                  <a:cubicBezTo>
                    <a:pt x="727" y="715"/>
                    <a:pt x="736" y="713"/>
                    <a:pt x="741" y="706"/>
                  </a:cubicBezTo>
                  <a:cubicBezTo>
                    <a:pt x="744" y="702"/>
                    <a:pt x="747" y="698"/>
                    <a:pt x="747" y="693"/>
                  </a:cubicBezTo>
                  <a:cubicBezTo>
                    <a:pt x="747" y="692"/>
                    <a:pt x="748" y="691"/>
                    <a:pt x="748" y="690"/>
                  </a:cubicBezTo>
                  <a:cubicBezTo>
                    <a:pt x="751" y="688"/>
                    <a:pt x="754" y="686"/>
                    <a:pt x="757" y="683"/>
                  </a:cubicBezTo>
                  <a:cubicBezTo>
                    <a:pt x="769" y="675"/>
                    <a:pt x="780" y="665"/>
                    <a:pt x="792" y="656"/>
                  </a:cubicBezTo>
                  <a:cubicBezTo>
                    <a:pt x="802" y="647"/>
                    <a:pt x="813" y="639"/>
                    <a:pt x="821" y="628"/>
                  </a:cubicBezTo>
                  <a:cubicBezTo>
                    <a:pt x="821" y="628"/>
                    <a:pt x="821" y="628"/>
                    <a:pt x="821" y="629"/>
                  </a:cubicBezTo>
                  <a:cubicBezTo>
                    <a:pt x="822" y="644"/>
                    <a:pt x="825" y="659"/>
                    <a:pt x="830" y="673"/>
                  </a:cubicBezTo>
                  <a:cubicBezTo>
                    <a:pt x="833" y="681"/>
                    <a:pt x="836" y="688"/>
                    <a:pt x="840" y="695"/>
                  </a:cubicBezTo>
                  <a:cubicBezTo>
                    <a:pt x="843" y="702"/>
                    <a:pt x="846" y="709"/>
                    <a:pt x="850" y="715"/>
                  </a:cubicBezTo>
                  <a:cubicBezTo>
                    <a:pt x="858" y="725"/>
                    <a:pt x="868" y="734"/>
                    <a:pt x="881" y="735"/>
                  </a:cubicBezTo>
                  <a:cubicBezTo>
                    <a:pt x="888" y="736"/>
                    <a:pt x="895" y="735"/>
                    <a:pt x="902" y="735"/>
                  </a:cubicBezTo>
                  <a:cubicBezTo>
                    <a:pt x="910" y="735"/>
                    <a:pt x="917" y="735"/>
                    <a:pt x="924" y="734"/>
                  </a:cubicBezTo>
                  <a:cubicBezTo>
                    <a:pt x="932" y="733"/>
                    <a:pt x="940" y="732"/>
                    <a:pt x="948" y="729"/>
                  </a:cubicBezTo>
                  <a:cubicBezTo>
                    <a:pt x="953" y="727"/>
                    <a:pt x="960" y="725"/>
                    <a:pt x="965" y="721"/>
                  </a:cubicBezTo>
                  <a:cubicBezTo>
                    <a:pt x="973" y="712"/>
                    <a:pt x="980" y="697"/>
                    <a:pt x="980" y="684"/>
                  </a:cubicBezTo>
                  <a:cubicBezTo>
                    <a:pt x="980" y="670"/>
                    <a:pt x="973" y="658"/>
                    <a:pt x="967" y="646"/>
                  </a:cubicBezTo>
                  <a:cubicBezTo>
                    <a:pt x="960" y="631"/>
                    <a:pt x="953" y="616"/>
                    <a:pt x="943" y="603"/>
                  </a:cubicBezTo>
                  <a:cubicBezTo>
                    <a:pt x="940" y="599"/>
                    <a:pt x="936" y="593"/>
                    <a:pt x="931" y="588"/>
                  </a:cubicBezTo>
                  <a:cubicBezTo>
                    <a:pt x="935" y="588"/>
                    <a:pt x="939" y="588"/>
                    <a:pt x="942" y="588"/>
                  </a:cubicBezTo>
                  <a:cubicBezTo>
                    <a:pt x="943" y="589"/>
                    <a:pt x="943" y="589"/>
                    <a:pt x="944" y="589"/>
                  </a:cubicBezTo>
                  <a:cubicBezTo>
                    <a:pt x="947" y="588"/>
                    <a:pt x="954" y="592"/>
                    <a:pt x="957" y="593"/>
                  </a:cubicBezTo>
                  <a:cubicBezTo>
                    <a:pt x="961" y="594"/>
                    <a:pt x="966" y="596"/>
                    <a:pt x="970" y="598"/>
                  </a:cubicBezTo>
                  <a:cubicBezTo>
                    <a:pt x="977" y="600"/>
                    <a:pt x="984" y="600"/>
                    <a:pt x="991" y="600"/>
                  </a:cubicBezTo>
                  <a:cubicBezTo>
                    <a:pt x="997" y="601"/>
                    <a:pt x="1003" y="601"/>
                    <a:pt x="1009" y="600"/>
                  </a:cubicBezTo>
                  <a:cubicBezTo>
                    <a:pt x="1023" y="598"/>
                    <a:pt x="1036" y="595"/>
                    <a:pt x="1050" y="593"/>
                  </a:cubicBezTo>
                  <a:cubicBezTo>
                    <a:pt x="1057" y="592"/>
                    <a:pt x="1064" y="590"/>
                    <a:pt x="1071" y="589"/>
                  </a:cubicBezTo>
                  <a:cubicBezTo>
                    <a:pt x="1078" y="589"/>
                    <a:pt x="1084" y="588"/>
                    <a:pt x="1091" y="588"/>
                  </a:cubicBezTo>
                  <a:cubicBezTo>
                    <a:pt x="1098" y="587"/>
                    <a:pt x="1105" y="585"/>
                    <a:pt x="1112" y="582"/>
                  </a:cubicBezTo>
                  <a:cubicBezTo>
                    <a:pt x="1119" y="579"/>
                    <a:pt x="1127" y="576"/>
                    <a:pt x="1135" y="574"/>
                  </a:cubicBezTo>
                  <a:cubicBezTo>
                    <a:pt x="1143" y="571"/>
                    <a:pt x="1155" y="567"/>
                    <a:pt x="1159" y="560"/>
                  </a:cubicBezTo>
                  <a:cubicBezTo>
                    <a:pt x="1161" y="558"/>
                    <a:pt x="1162" y="554"/>
                    <a:pt x="1160" y="552"/>
                  </a:cubicBezTo>
                  <a:close/>
                  <a:moveTo>
                    <a:pt x="1016" y="424"/>
                  </a:moveTo>
                  <a:cubicBezTo>
                    <a:pt x="1028" y="421"/>
                    <a:pt x="1041" y="418"/>
                    <a:pt x="1054" y="415"/>
                  </a:cubicBezTo>
                  <a:cubicBezTo>
                    <a:pt x="1065" y="413"/>
                    <a:pt x="1078" y="410"/>
                    <a:pt x="1090" y="412"/>
                  </a:cubicBezTo>
                  <a:cubicBezTo>
                    <a:pt x="1103" y="414"/>
                    <a:pt x="1115" y="423"/>
                    <a:pt x="1117" y="436"/>
                  </a:cubicBezTo>
                  <a:cubicBezTo>
                    <a:pt x="1118" y="439"/>
                    <a:pt x="1117" y="445"/>
                    <a:pt x="1120" y="447"/>
                  </a:cubicBezTo>
                  <a:cubicBezTo>
                    <a:pt x="1125" y="449"/>
                    <a:pt x="1129" y="449"/>
                    <a:pt x="1132" y="454"/>
                  </a:cubicBezTo>
                  <a:cubicBezTo>
                    <a:pt x="1137" y="464"/>
                    <a:pt x="1134" y="477"/>
                    <a:pt x="1129" y="486"/>
                  </a:cubicBezTo>
                  <a:cubicBezTo>
                    <a:pt x="1123" y="498"/>
                    <a:pt x="1116" y="510"/>
                    <a:pt x="1108" y="519"/>
                  </a:cubicBezTo>
                  <a:cubicBezTo>
                    <a:pt x="1103" y="524"/>
                    <a:pt x="1099" y="528"/>
                    <a:pt x="1095" y="533"/>
                  </a:cubicBezTo>
                  <a:cubicBezTo>
                    <a:pt x="1092" y="536"/>
                    <a:pt x="1089" y="540"/>
                    <a:pt x="1084" y="541"/>
                  </a:cubicBezTo>
                  <a:cubicBezTo>
                    <a:pt x="1084" y="541"/>
                    <a:pt x="1084" y="541"/>
                    <a:pt x="1084" y="541"/>
                  </a:cubicBezTo>
                  <a:cubicBezTo>
                    <a:pt x="1078" y="541"/>
                    <a:pt x="1072" y="542"/>
                    <a:pt x="1066" y="542"/>
                  </a:cubicBezTo>
                  <a:cubicBezTo>
                    <a:pt x="1049" y="544"/>
                    <a:pt x="1033" y="545"/>
                    <a:pt x="1016" y="545"/>
                  </a:cubicBezTo>
                  <a:cubicBezTo>
                    <a:pt x="1007" y="545"/>
                    <a:pt x="998" y="545"/>
                    <a:pt x="989" y="545"/>
                  </a:cubicBezTo>
                  <a:cubicBezTo>
                    <a:pt x="991" y="544"/>
                    <a:pt x="992" y="544"/>
                    <a:pt x="994" y="544"/>
                  </a:cubicBezTo>
                  <a:cubicBezTo>
                    <a:pt x="996" y="544"/>
                    <a:pt x="999" y="544"/>
                    <a:pt x="1002" y="544"/>
                  </a:cubicBezTo>
                  <a:cubicBezTo>
                    <a:pt x="1001" y="544"/>
                    <a:pt x="1001" y="544"/>
                    <a:pt x="1001" y="544"/>
                  </a:cubicBezTo>
                  <a:cubicBezTo>
                    <a:pt x="1001" y="544"/>
                    <a:pt x="1001" y="545"/>
                    <a:pt x="1001" y="545"/>
                  </a:cubicBezTo>
                  <a:cubicBezTo>
                    <a:pt x="1005" y="545"/>
                    <a:pt x="1008" y="544"/>
                    <a:pt x="1012" y="544"/>
                  </a:cubicBezTo>
                  <a:cubicBezTo>
                    <a:pt x="1013" y="544"/>
                    <a:pt x="1014" y="544"/>
                    <a:pt x="1015" y="544"/>
                  </a:cubicBezTo>
                  <a:cubicBezTo>
                    <a:pt x="1021" y="544"/>
                    <a:pt x="1027" y="544"/>
                    <a:pt x="1033" y="543"/>
                  </a:cubicBezTo>
                  <a:cubicBezTo>
                    <a:pt x="1040" y="541"/>
                    <a:pt x="1045" y="539"/>
                    <a:pt x="1051" y="537"/>
                  </a:cubicBezTo>
                  <a:cubicBezTo>
                    <a:pt x="1052" y="537"/>
                    <a:pt x="1051" y="536"/>
                    <a:pt x="1051" y="536"/>
                  </a:cubicBezTo>
                  <a:cubicBezTo>
                    <a:pt x="1045" y="538"/>
                    <a:pt x="1038" y="540"/>
                    <a:pt x="1031" y="541"/>
                  </a:cubicBezTo>
                  <a:cubicBezTo>
                    <a:pt x="1030" y="541"/>
                    <a:pt x="1028" y="541"/>
                    <a:pt x="1026" y="541"/>
                  </a:cubicBezTo>
                  <a:cubicBezTo>
                    <a:pt x="1033" y="540"/>
                    <a:pt x="1038" y="537"/>
                    <a:pt x="1044" y="536"/>
                  </a:cubicBezTo>
                  <a:cubicBezTo>
                    <a:pt x="1045" y="535"/>
                    <a:pt x="1045" y="535"/>
                    <a:pt x="1044" y="535"/>
                  </a:cubicBezTo>
                  <a:cubicBezTo>
                    <a:pt x="1037" y="536"/>
                    <a:pt x="1029" y="539"/>
                    <a:pt x="1022" y="540"/>
                  </a:cubicBezTo>
                  <a:cubicBezTo>
                    <a:pt x="1018" y="541"/>
                    <a:pt x="1015" y="541"/>
                    <a:pt x="1011" y="541"/>
                  </a:cubicBezTo>
                  <a:cubicBezTo>
                    <a:pt x="1011" y="541"/>
                    <a:pt x="1010" y="541"/>
                    <a:pt x="1010" y="541"/>
                  </a:cubicBezTo>
                  <a:cubicBezTo>
                    <a:pt x="1007" y="541"/>
                    <a:pt x="1003" y="541"/>
                    <a:pt x="1000" y="541"/>
                  </a:cubicBezTo>
                  <a:cubicBezTo>
                    <a:pt x="1007" y="539"/>
                    <a:pt x="1014" y="536"/>
                    <a:pt x="1020" y="534"/>
                  </a:cubicBezTo>
                  <a:cubicBezTo>
                    <a:pt x="1021" y="534"/>
                    <a:pt x="1020" y="533"/>
                    <a:pt x="1020" y="533"/>
                  </a:cubicBezTo>
                  <a:cubicBezTo>
                    <a:pt x="1008" y="537"/>
                    <a:pt x="996" y="540"/>
                    <a:pt x="984" y="543"/>
                  </a:cubicBezTo>
                  <a:cubicBezTo>
                    <a:pt x="984" y="543"/>
                    <a:pt x="984" y="543"/>
                    <a:pt x="984" y="543"/>
                  </a:cubicBezTo>
                  <a:cubicBezTo>
                    <a:pt x="982" y="543"/>
                    <a:pt x="981" y="543"/>
                    <a:pt x="979" y="544"/>
                  </a:cubicBezTo>
                  <a:cubicBezTo>
                    <a:pt x="978" y="544"/>
                    <a:pt x="977" y="544"/>
                    <a:pt x="977" y="544"/>
                  </a:cubicBezTo>
                  <a:cubicBezTo>
                    <a:pt x="981" y="542"/>
                    <a:pt x="985" y="539"/>
                    <a:pt x="989" y="537"/>
                  </a:cubicBezTo>
                  <a:cubicBezTo>
                    <a:pt x="996" y="533"/>
                    <a:pt x="1004" y="529"/>
                    <a:pt x="1012" y="527"/>
                  </a:cubicBezTo>
                  <a:cubicBezTo>
                    <a:pt x="1012" y="527"/>
                    <a:pt x="1012" y="526"/>
                    <a:pt x="1012" y="526"/>
                  </a:cubicBezTo>
                  <a:cubicBezTo>
                    <a:pt x="1003" y="528"/>
                    <a:pt x="997" y="531"/>
                    <a:pt x="989" y="535"/>
                  </a:cubicBezTo>
                  <a:cubicBezTo>
                    <a:pt x="985" y="536"/>
                    <a:pt x="982" y="538"/>
                    <a:pt x="978" y="540"/>
                  </a:cubicBezTo>
                  <a:cubicBezTo>
                    <a:pt x="976" y="541"/>
                    <a:pt x="973" y="542"/>
                    <a:pt x="971" y="543"/>
                  </a:cubicBezTo>
                  <a:cubicBezTo>
                    <a:pt x="970" y="543"/>
                    <a:pt x="969" y="543"/>
                    <a:pt x="968" y="543"/>
                  </a:cubicBezTo>
                  <a:cubicBezTo>
                    <a:pt x="962" y="542"/>
                    <a:pt x="955" y="541"/>
                    <a:pt x="950" y="544"/>
                  </a:cubicBezTo>
                  <a:cubicBezTo>
                    <a:pt x="946" y="546"/>
                    <a:pt x="943" y="548"/>
                    <a:pt x="941" y="552"/>
                  </a:cubicBezTo>
                  <a:cubicBezTo>
                    <a:pt x="938" y="550"/>
                    <a:pt x="933" y="551"/>
                    <a:pt x="930" y="551"/>
                  </a:cubicBezTo>
                  <a:cubicBezTo>
                    <a:pt x="929" y="551"/>
                    <a:pt x="928" y="551"/>
                    <a:pt x="927" y="551"/>
                  </a:cubicBezTo>
                  <a:cubicBezTo>
                    <a:pt x="937" y="549"/>
                    <a:pt x="947" y="544"/>
                    <a:pt x="956" y="541"/>
                  </a:cubicBezTo>
                  <a:cubicBezTo>
                    <a:pt x="964" y="538"/>
                    <a:pt x="971" y="535"/>
                    <a:pt x="978" y="532"/>
                  </a:cubicBezTo>
                  <a:cubicBezTo>
                    <a:pt x="985" y="528"/>
                    <a:pt x="993" y="524"/>
                    <a:pt x="1001" y="521"/>
                  </a:cubicBezTo>
                  <a:cubicBezTo>
                    <a:pt x="1001" y="520"/>
                    <a:pt x="1001" y="519"/>
                    <a:pt x="1000" y="520"/>
                  </a:cubicBezTo>
                  <a:cubicBezTo>
                    <a:pt x="992" y="523"/>
                    <a:pt x="985" y="527"/>
                    <a:pt x="977" y="530"/>
                  </a:cubicBezTo>
                  <a:cubicBezTo>
                    <a:pt x="970" y="533"/>
                    <a:pt x="963" y="535"/>
                    <a:pt x="955" y="538"/>
                  </a:cubicBezTo>
                  <a:cubicBezTo>
                    <a:pt x="942" y="543"/>
                    <a:pt x="928" y="548"/>
                    <a:pt x="914" y="549"/>
                  </a:cubicBezTo>
                  <a:cubicBezTo>
                    <a:pt x="913" y="549"/>
                    <a:pt x="913" y="550"/>
                    <a:pt x="912" y="550"/>
                  </a:cubicBezTo>
                  <a:cubicBezTo>
                    <a:pt x="912" y="550"/>
                    <a:pt x="911" y="550"/>
                    <a:pt x="911" y="550"/>
                  </a:cubicBezTo>
                  <a:cubicBezTo>
                    <a:pt x="909" y="550"/>
                    <a:pt x="907" y="550"/>
                    <a:pt x="905" y="550"/>
                  </a:cubicBezTo>
                  <a:cubicBezTo>
                    <a:pt x="905" y="550"/>
                    <a:pt x="906" y="549"/>
                    <a:pt x="906" y="549"/>
                  </a:cubicBezTo>
                  <a:cubicBezTo>
                    <a:pt x="906" y="549"/>
                    <a:pt x="907" y="549"/>
                    <a:pt x="907" y="549"/>
                  </a:cubicBezTo>
                  <a:cubicBezTo>
                    <a:pt x="911" y="549"/>
                    <a:pt x="915" y="547"/>
                    <a:pt x="919" y="545"/>
                  </a:cubicBezTo>
                  <a:cubicBezTo>
                    <a:pt x="924" y="543"/>
                    <a:pt x="929" y="540"/>
                    <a:pt x="934" y="538"/>
                  </a:cubicBezTo>
                  <a:cubicBezTo>
                    <a:pt x="944" y="532"/>
                    <a:pt x="954" y="526"/>
                    <a:pt x="965" y="523"/>
                  </a:cubicBezTo>
                  <a:cubicBezTo>
                    <a:pt x="966" y="522"/>
                    <a:pt x="966" y="521"/>
                    <a:pt x="965" y="521"/>
                  </a:cubicBezTo>
                  <a:cubicBezTo>
                    <a:pt x="954" y="525"/>
                    <a:pt x="944" y="529"/>
                    <a:pt x="934" y="534"/>
                  </a:cubicBezTo>
                  <a:cubicBezTo>
                    <a:pt x="929" y="536"/>
                    <a:pt x="924" y="539"/>
                    <a:pt x="919" y="541"/>
                  </a:cubicBezTo>
                  <a:cubicBezTo>
                    <a:pt x="916" y="543"/>
                    <a:pt x="912" y="544"/>
                    <a:pt x="909" y="545"/>
                  </a:cubicBezTo>
                  <a:cubicBezTo>
                    <a:pt x="910" y="545"/>
                    <a:pt x="910" y="544"/>
                    <a:pt x="910" y="544"/>
                  </a:cubicBezTo>
                  <a:cubicBezTo>
                    <a:pt x="911" y="543"/>
                    <a:pt x="912" y="543"/>
                    <a:pt x="913" y="542"/>
                  </a:cubicBezTo>
                  <a:cubicBezTo>
                    <a:pt x="916" y="541"/>
                    <a:pt x="919" y="539"/>
                    <a:pt x="921" y="538"/>
                  </a:cubicBezTo>
                  <a:cubicBezTo>
                    <a:pt x="928" y="534"/>
                    <a:pt x="934" y="529"/>
                    <a:pt x="940" y="525"/>
                  </a:cubicBezTo>
                  <a:cubicBezTo>
                    <a:pt x="947" y="521"/>
                    <a:pt x="954" y="517"/>
                    <a:pt x="960" y="513"/>
                  </a:cubicBezTo>
                  <a:cubicBezTo>
                    <a:pt x="967" y="508"/>
                    <a:pt x="974" y="504"/>
                    <a:pt x="980" y="500"/>
                  </a:cubicBezTo>
                  <a:cubicBezTo>
                    <a:pt x="981" y="500"/>
                    <a:pt x="980" y="500"/>
                    <a:pt x="980" y="500"/>
                  </a:cubicBezTo>
                  <a:cubicBezTo>
                    <a:pt x="964" y="508"/>
                    <a:pt x="950" y="518"/>
                    <a:pt x="934" y="527"/>
                  </a:cubicBezTo>
                  <a:cubicBezTo>
                    <a:pt x="928" y="531"/>
                    <a:pt x="923" y="534"/>
                    <a:pt x="917" y="537"/>
                  </a:cubicBezTo>
                  <a:cubicBezTo>
                    <a:pt x="918" y="535"/>
                    <a:pt x="920" y="534"/>
                    <a:pt x="921" y="532"/>
                  </a:cubicBezTo>
                  <a:cubicBezTo>
                    <a:pt x="921" y="532"/>
                    <a:pt x="921" y="532"/>
                    <a:pt x="921" y="532"/>
                  </a:cubicBezTo>
                  <a:cubicBezTo>
                    <a:pt x="926" y="532"/>
                    <a:pt x="930" y="529"/>
                    <a:pt x="934" y="526"/>
                  </a:cubicBezTo>
                  <a:cubicBezTo>
                    <a:pt x="939" y="523"/>
                    <a:pt x="943" y="520"/>
                    <a:pt x="948" y="517"/>
                  </a:cubicBezTo>
                  <a:cubicBezTo>
                    <a:pt x="957" y="510"/>
                    <a:pt x="965" y="503"/>
                    <a:pt x="972" y="495"/>
                  </a:cubicBezTo>
                  <a:cubicBezTo>
                    <a:pt x="973" y="494"/>
                    <a:pt x="972" y="494"/>
                    <a:pt x="972" y="494"/>
                  </a:cubicBezTo>
                  <a:cubicBezTo>
                    <a:pt x="964" y="503"/>
                    <a:pt x="955" y="510"/>
                    <a:pt x="945" y="516"/>
                  </a:cubicBezTo>
                  <a:cubicBezTo>
                    <a:pt x="940" y="519"/>
                    <a:pt x="936" y="522"/>
                    <a:pt x="931" y="524"/>
                  </a:cubicBezTo>
                  <a:cubicBezTo>
                    <a:pt x="930" y="525"/>
                    <a:pt x="929" y="525"/>
                    <a:pt x="928" y="526"/>
                  </a:cubicBezTo>
                  <a:cubicBezTo>
                    <a:pt x="928" y="526"/>
                    <a:pt x="928" y="526"/>
                    <a:pt x="928" y="525"/>
                  </a:cubicBezTo>
                  <a:cubicBezTo>
                    <a:pt x="928" y="525"/>
                    <a:pt x="928" y="525"/>
                    <a:pt x="928" y="525"/>
                  </a:cubicBezTo>
                  <a:cubicBezTo>
                    <a:pt x="934" y="521"/>
                    <a:pt x="939" y="517"/>
                    <a:pt x="945" y="513"/>
                  </a:cubicBezTo>
                  <a:cubicBezTo>
                    <a:pt x="950" y="510"/>
                    <a:pt x="953" y="508"/>
                    <a:pt x="957" y="502"/>
                  </a:cubicBezTo>
                  <a:cubicBezTo>
                    <a:pt x="957" y="502"/>
                    <a:pt x="957" y="502"/>
                    <a:pt x="957" y="502"/>
                  </a:cubicBezTo>
                  <a:cubicBezTo>
                    <a:pt x="960" y="499"/>
                    <a:pt x="963" y="496"/>
                    <a:pt x="965" y="494"/>
                  </a:cubicBezTo>
                  <a:cubicBezTo>
                    <a:pt x="974" y="485"/>
                    <a:pt x="983" y="476"/>
                    <a:pt x="994" y="469"/>
                  </a:cubicBezTo>
                  <a:cubicBezTo>
                    <a:pt x="994" y="469"/>
                    <a:pt x="994" y="468"/>
                    <a:pt x="993" y="469"/>
                  </a:cubicBezTo>
                  <a:cubicBezTo>
                    <a:pt x="983" y="474"/>
                    <a:pt x="975" y="483"/>
                    <a:pt x="966" y="491"/>
                  </a:cubicBezTo>
                  <a:cubicBezTo>
                    <a:pt x="964" y="492"/>
                    <a:pt x="962" y="494"/>
                    <a:pt x="960" y="496"/>
                  </a:cubicBezTo>
                  <a:cubicBezTo>
                    <a:pt x="957" y="497"/>
                    <a:pt x="954" y="499"/>
                    <a:pt x="951" y="501"/>
                  </a:cubicBezTo>
                  <a:cubicBezTo>
                    <a:pt x="953" y="499"/>
                    <a:pt x="955" y="497"/>
                    <a:pt x="957" y="495"/>
                  </a:cubicBezTo>
                  <a:cubicBezTo>
                    <a:pt x="964" y="488"/>
                    <a:pt x="972" y="481"/>
                    <a:pt x="979" y="475"/>
                  </a:cubicBezTo>
                  <a:cubicBezTo>
                    <a:pt x="982" y="471"/>
                    <a:pt x="986" y="468"/>
                    <a:pt x="989" y="465"/>
                  </a:cubicBezTo>
                  <a:cubicBezTo>
                    <a:pt x="993" y="461"/>
                    <a:pt x="997" y="459"/>
                    <a:pt x="1001" y="457"/>
                  </a:cubicBezTo>
                  <a:cubicBezTo>
                    <a:pt x="1006" y="453"/>
                    <a:pt x="1012" y="448"/>
                    <a:pt x="1019" y="447"/>
                  </a:cubicBezTo>
                  <a:cubicBezTo>
                    <a:pt x="1019" y="447"/>
                    <a:pt x="1019" y="446"/>
                    <a:pt x="1019" y="446"/>
                  </a:cubicBezTo>
                  <a:cubicBezTo>
                    <a:pt x="1013" y="446"/>
                    <a:pt x="1008" y="449"/>
                    <a:pt x="1003" y="453"/>
                  </a:cubicBezTo>
                  <a:cubicBezTo>
                    <a:pt x="997" y="458"/>
                    <a:pt x="990" y="462"/>
                    <a:pt x="984" y="468"/>
                  </a:cubicBezTo>
                  <a:cubicBezTo>
                    <a:pt x="975" y="474"/>
                    <a:pt x="967" y="481"/>
                    <a:pt x="959" y="489"/>
                  </a:cubicBezTo>
                  <a:cubicBezTo>
                    <a:pt x="955" y="492"/>
                    <a:pt x="951" y="497"/>
                    <a:pt x="947" y="501"/>
                  </a:cubicBezTo>
                  <a:cubicBezTo>
                    <a:pt x="955" y="492"/>
                    <a:pt x="964" y="484"/>
                    <a:pt x="972" y="476"/>
                  </a:cubicBezTo>
                  <a:cubicBezTo>
                    <a:pt x="977" y="471"/>
                    <a:pt x="982" y="465"/>
                    <a:pt x="987" y="462"/>
                  </a:cubicBezTo>
                  <a:cubicBezTo>
                    <a:pt x="992" y="459"/>
                    <a:pt x="996" y="457"/>
                    <a:pt x="1000" y="452"/>
                  </a:cubicBezTo>
                  <a:cubicBezTo>
                    <a:pt x="1001" y="452"/>
                    <a:pt x="1000" y="451"/>
                    <a:pt x="999" y="451"/>
                  </a:cubicBezTo>
                  <a:cubicBezTo>
                    <a:pt x="990" y="461"/>
                    <a:pt x="978" y="467"/>
                    <a:pt x="969" y="476"/>
                  </a:cubicBezTo>
                  <a:cubicBezTo>
                    <a:pt x="962" y="483"/>
                    <a:pt x="954" y="489"/>
                    <a:pt x="948" y="496"/>
                  </a:cubicBezTo>
                  <a:cubicBezTo>
                    <a:pt x="949" y="494"/>
                    <a:pt x="950" y="492"/>
                    <a:pt x="951" y="490"/>
                  </a:cubicBezTo>
                  <a:cubicBezTo>
                    <a:pt x="952" y="491"/>
                    <a:pt x="952" y="491"/>
                    <a:pt x="953" y="491"/>
                  </a:cubicBezTo>
                  <a:cubicBezTo>
                    <a:pt x="958" y="487"/>
                    <a:pt x="962" y="481"/>
                    <a:pt x="966" y="476"/>
                  </a:cubicBezTo>
                  <a:cubicBezTo>
                    <a:pt x="970" y="471"/>
                    <a:pt x="974" y="467"/>
                    <a:pt x="979" y="463"/>
                  </a:cubicBezTo>
                  <a:cubicBezTo>
                    <a:pt x="988" y="454"/>
                    <a:pt x="999" y="447"/>
                    <a:pt x="1008" y="439"/>
                  </a:cubicBezTo>
                  <a:cubicBezTo>
                    <a:pt x="1009" y="439"/>
                    <a:pt x="1008" y="439"/>
                    <a:pt x="1008" y="439"/>
                  </a:cubicBezTo>
                  <a:cubicBezTo>
                    <a:pt x="996" y="444"/>
                    <a:pt x="987" y="453"/>
                    <a:pt x="977" y="461"/>
                  </a:cubicBezTo>
                  <a:cubicBezTo>
                    <a:pt x="972" y="466"/>
                    <a:pt x="968" y="471"/>
                    <a:pt x="963" y="475"/>
                  </a:cubicBezTo>
                  <a:cubicBezTo>
                    <a:pt x="961" y="478"/>
                    <a:pt x="959" y="480"/>
                    <a:pt x="957" y="482"/>
                  </a:cubicBezTo>
                  <a:cubicBezTo>
                    <a:pt x="965" y="470"/>
                    <a:pt x="972" y="457"/>
                    <a:pt x="976" y="443"/>
                  </a:cubicBezTo>
                  <a:cubicBezTo>
                    <a:pt x="977" y="441"/>
                    <a:pt x="977" y="439"/>
                    <a:pt x="978" y="438"/>
                  </a:cubicBezTo>
                  <a:cubicBezTo>
                    <a:pt x="978" y="438"/>
                    <a:pt x="979" y="437"/>
                    <a:pt x="979" y="437"/>
                  </a:cubicBezTo>
                  <a:cubicBezTo>
                    <a:pt x="990" y="431"/>
                    <a:pt x="1004" y="428"/>
                    <a:pt x="1016" y="424"/>
                  </a:cubicBezTo>
                  <a:close/>
                  <a:moveTo>
                    <a:pt x="893" y="481"/>
                  </a:moveTo>
                  <a:cubicBezTo>
                    <a:pt x="893" y="481"/>
                    <a:pt x="893" y="481"/>
                    <a:pt x="893" y="481"/>
                  </a:cubicBezTo>
                  <a:cubicBezTo>
                    <a:pt x="893" y="481"/>
                    <a:pt x="893" y="481"/>
                    <a:pt x="894" y="481"/>
                  </a:cubicBezTo>
                  <a:cubicBezTo>
                    <a:pt x="895" y="480"/>
                    <a:pt x="894" y="478"/>
                    <a:pt x="894" y="477"/>
                  </a:cubicBezTo>
                  <a:cubicBezTo>
                    <a:pt x="895" y="474"/>
                    <a:pt x="895" y="471"/>
                    <a:pt x="896" y="469"/>
                  </a:cubicBezTo>
                  <a:cubicBezTo>
                    <a:pt x="896" y="466"/>
                    <a:pt x="896" y="462"/>
                    <a:pt x="895" y="459"/>
                  </a:cubicBezTo>
                  <a:cubicBezTo>
                    <a:pt x="895" y="456"/>
                    <a:pt x="896" y="452"/>
                    <a:pt x="895" y="448"/>
                  </a:cubicBezTo>
                  <a:cubicBezTo>
                    <a:pt x="895" y="448"/>
                    <a:pt x="894" y="448"/>
                    <a:pt x="894" y="448"/>
                  </a:cubicBezTo>
                  <a:cubicBezTo>
                    <a:pt x="893" y="452"/>
                    <a:pt x="894" y="455"/>
                    <a:pt x="894" y="459"/>
                  </a:cubicBezTo>
                  <a:cubicBezTo>
                    <a:pt x="894" y="462"/>
                    <a:pt x="893" y="466"/>
                    <a:pt x="894" y="469"/>
                  </a:cubicBezTo>
                  <a:cubicBezTo>
                    <a:pt x="894" y="471"/>
                    <a:pt x="893" y="474"/>
                    <a:pt x="892" y="477"/>
                  </a:cubicBezTo>
                  <a:cubicBezTo>
                    <a:pt x="892" y="476"/>
                    <a:pt x="892" y="475"/>
                    <a:pt x="892" y="475"/>
                  </a:cubicBezTo>
                  <a:cubicBezTo>
                    <a:pt x="890" y="465"/>
                    <a:pt x="889" y="455"/>
                    <a:pt x="885" y="446"/>
                  </a:cubicBezTo>
                  <a:cubicBezTo>
                    <a:pt x="883" y="441"/>
                    <a:pt x="880" y="437"/>
                    <a:pt x="877" y="432"/>
                  </a:cubicBezTo>
                  <a:cubicBezTo>
                    <a:pt x="877" y="428"/>
                    <a:pt x="875" y="424"/>
                    <a:pt x="874" y="420"/>
                  </a:cubicBezTo>
                  <a:cubicBezTo>
                    <a:pt x="873" y="414"/>
                    <a:pt x="872" y="408"/>
                    <a:pt x="873" y="403"/>
                  </a:cubicBezTo>
                  <a:cubicBezTo>
                    <a:pt x="873" y="402"/>
                    <a:pt x="871" y="401"/>
                    <a:pt x="871" y="402"/>
                  </a:cubicBezTo>
                  <a:cubicBezTo>
                    <a:pt x="871" y="408"/>
                    <a:pt x="871" y="413"/>
                    <a:pt x="872" y="419"/>
                  </a:cubicBezTo>
                  <a:cubicBezTo>
                    <a:pt x="872" y="422"/>
                    <a:pt x="873" y="425"/>
                    <a:pt x="874" y="427"/>
                  </a:cubicBezTo>
                  <a:cubicBezTo>
                    <a:pt x="870" y="422"/>
                    <a:pt x="865" y="417"/>
                    <a:pt x="859" y="412"/>
                  </a:cubicBezTo>
                  <a:cubicBezTo>
                    <a:pt x="859" y="408"/>
                    <a:pt x="858" y="405"/>
                    <a:pt x="857" y="402"/>
                  </a:cubicBezTo>
                  <a:cubicBezTo>
                    <a:pt x="856" y="397"/>
                    <a:pt x="856" y="390"/>
                    <a:pt x="857" y="385"/>
                  </a:cubicBezTo>
                  <a:cubicBezTo>
                    <a:pt x="857" y="384"/>
                    <a:pt x="855" y="383"/>
                    <a:pt x="855" y="385"/>
                  </a:cubicBezTo>
                  <a:cubicBezTo>
                    <a:pt x="855" y="391"/>
                    <a:pt x="855" y="396"/>
                    <a:pt x="856" y="402"/>
                  </a:cubicBezTo>
                  <a:cubicBezTo>
                    <a:pt x="856" y="404"/>
                    <a:pt x="856" y="407"/>
                    <a:pt x="857" y="410"/>
                  </a:cubicBezTo>
                  <a:cubicBezTo>
                    <a:pt x="855" y="408"/>
                    <a:pt x="853" y="407"/>
                    <a:pt x="851" y="405"/>
                  </a:cubicBezTo>
                  <a:cubicBezTo>
                    <a:pt x="851" y="404"/>
                    <a:pt x="851" y="403"/>
                    <a:pt x="851" y="402"/>
                  </a:cubicBezTo>
                  <a:cubicBezTo>
                    <a:pt x="851" y="401"/>
                    <a:pt x="850" y="400"/>
                    <a:pt x="850" y="399"/>
                  </a:cubicBezTo>
                  <a:cubicBezTo>
                    <a:pt x="850" y="398"/>
                    <a:pt x="848" y="398"/>
                    <a:pt x="848" y="399"/>
                  </a:cubicBezTo>
                  <a:cubicBezTo>
                    <a:pt x="848" y="400"/>
                    <a:pt x="848" y="402"/>
                    <a:pt x="849" y="403"/>
                  </a:cubicBezTo>
                  <a:cubicBezTo>
                    <a:pt x="849" y="403"/>
                    <a:pt x="849" y="403"/>
                    <a:pt x="849" y="404"/>
                  </a:cubicBezTo>
                  <a:cubicBezTo>
                    <a:pt x="841" y="399"/>
                    <a:pt x="833" y="396"/>
                    <a:pt x="824" y="394"/>
                  </a:cubicBezTo>
                  <a:cubicBezTo>
                    <a:pt x="821" y="394"/>
                    <a:pt x="816" y="391"/>
                    <a:pt x="812" y="391"/>
                  </a:cubicBezTo>
                  <a:cubicBezTo>
                    <a:pt x="813" y="390"/>
                    <a:pt x="814" y="390"/>
                    <a:pt x="815" y="389"/>
                  </a:cubicBezTo>
                  <a:cubicBezTo>
                    <a:pt x="820" y="385"/>
                    <a:pt x="824" y="382"/>
                    <a:pt x="828" y="378"/>
                  </a:cubicBezTo>
                  <a:cubicBezTo>
                    <a:pt x="836" y="372"/>
                    <a:pt x="851" y="362"/>
                    <a:pt x="854" y="350"/>
                  </a:cubicBezTo>
                  <a:cubicBezTo>
                    <a:pt x="854" y="350"/>
                    <a:pt x="855" y="350"/>
                    <a:pt x="855" y="349"/>
                  </a:cubicBezTo>
                  <a:cubicBezTo>
                    <a:pt x="855" y="335"/>
                    <a:pt x="848" y="321"/>
                    <a:pt x="838" y="310"/>
                  </a:cubicBezTo>
                  <a:cubicBezTo>
                    <a:pt x="838" y="310"/>
                    <a:pt x="838" y="309"/>
                    <a:pt x="838" y="309"/>
                  </a:cubicBezTo>
                  <a:cubicBezTo>
                    <a:pt x="839" y="309"/>
                    <a:pt x="839" y="308"/>
                    <a:pt x="839" y="308"/>
                  </a:cubicBezTo>
                  <a:cubicBezTo>
                    <a:pt x="840" y="305"/>
                    <a:pt x="845" y="302"/>
                    <a:pt x="847" y="300"/>
                  </a:cubicBezTo>
                  <a:cubicBezTo>
                    <a:pt x="851" y="295"/>
                    <a:pt x="856" y="290"/>
                    <a:pt x="860" y="285"/>
                  </a:cubicBezTo>
                  <a:cubicBezTo>
                    <a:pt x="864" y="280"/>
                    <a:pt x="868" y="274"/>
                    <a:pt x="874" y="272"/>
                  </a:cubicBezTo>
                  <a:cubicBezTo>
                    <a:pt x="879" y="270"/>
                    <a:pt x="883" y="269"/>
                    <a:pt x="886" y="266"/>
                  </a:cubicBezTo>
                  <a:cubicBezTo>
                    <a:pt x="899" y="257"/>
                    <a:pt x="911" y="251"/>
                    <a:pt x="927" y="252"/>
                  </a:cubicBezTo>
                  <a:cubicBezTo>
                    <a:pt x="945" y="254"/>
                    <a:pt x="957" y="264"/>
                    <a:pt x="966" y="280"/>
                  </a:cubicBezTo>
                  <a:cubicBezTo>
                    <a:pt x="980" y="306"/>
                    <a:pt x="988" y="337"/>
                    <a:pt x="988" y="367"/>
                  </a:cubicBezTo>
                  <a:cubicBezTo>
                    <a:pt x="986" y="382"/>
                    <a:pt x="984" y="397"/>
                    <a:pt x="978" y="411"/>
                  </a:cubicBezTo>
                  <a:cubicBezTo>
                    <a:pt x="972" y="429"/>
                    <a:pt x="962" y="446"/>
                    <a:pt x="953" y="463"/>
                  </a:cubicBezTo>
                  <a:cubicBezTo>
                    <a:pt x="945" y="478"/>
                    <a:pt x="935" y="492"/>
                    <a:pt x="924" y="505"/>
                  </a:cubicBezTo>
                  <a:cubicBezTo>
                    <a:pt x="926" y="501"/>
                    <a:pt x="929" y="496"/>
                    <a:pt x="931" y="492"/>
                  </a:cubicBezTo>
                  <a:cubicBezTo>
                    <a:pt x="933" y="487"/>
                    <a:pt x="935" y="482"/>
                    <a:pt x="938" y="478"/>
                  </a:cubicBezTo>
                  <a:cubicBezTo>
                    <a:pt x="939" y="478"/>
                    <a:pt x="938" y="477"/>
                    <a:pt x="938" y="477"/>
                  </a:cubicBezTo>
                  <a:cubicBezTo>
                    <a:pt x="933" y="480"/>
                    <a:pt x="932" y="486"/>
                    <a:pt x="929" y="491"/>
                  </a:cubicBezTo>
                  <a:cubicBezTo>
                    <a:pt x="926" y="497"/>
                    <a:pt x="921" y="503"/>
                    <a:pt x="920" y="510"/>
                  </a:cubicBezTo>
                  <a:cubicBezTo>
                    <a:pt x="920" y="510"/>
                    <a:pt x="919" y="510"/>
                    <a:pt x="919" y="511"/>
                  </a:cubicBezTo>
                  <a:cubicBezTo>
                    <a:pt x="913" y="517"/>
                    <a:pt x="907" y="524"/>
                    <a:pt x="901" y="530"/>
                  </a:cubicBezTo>
                  <a:cubicBezTo>
                    <a:pt x="901" y="529"/>
                    <a:pt x="902" y="527"/>
                    <a:pt x="902" y="526"/>
                  </a:cubicBezTo>
                  <a:cubicBezTo>
                    <a:pt x="904" y="522"/>
                    <a:pt x="907" y="517"/>
                    <a:pt x="909" y="513"/>
                  </a:cubicBezTo>
                  <a:cubicBezTo>
                    <a:pt x="910" y="513"/>
                    <a:pt x="909" y="513"/>
                    <a:pt x="909" y="513"/>
                  </a:cubicBezTo>
                  <a:cubicBezTo>
                    <a:pt x="908" y="514"/>
                    <a:pt x="906" y="516"/>
                    <a:pt x="905" y="517"/>
                  </a:cubicBezTo>
                  <a:cubicBezTo>
                    <a:pt x="906" y="517"/>
                    <a:pt x="906" y="516"/>
                    <a:pt x="906" y="516"/>
                  </a:cubicBezTo>
                  <a:cubicBezTo>
                    <a:pt x="909" y="507"/>
                    <a:pt x="912" y="498"/>
                    <a:pt x="913" y="488"/>
                  </a:cubicBezTo>
                  <a:cubicBezTo>
                    <a:pt x="913" y="488"/>
                    <a:pt x="912" y="488"/>
                    <a:pt x="912" y="488"/>
                  </a:cubicBezTo>
                  <a:cubicBezTo>
                    <a:pt x="909" y="497"/>
                    <a:pt x="908" y="506"/>
                    <a:pt x="904" y="515"/>
                  </a:cubicBezTo>
                  <a:cubicBezTo>
                    <a:pt x="901" y="522"/>
                    <a:pt x="898" y="529"/>
                    <a:pt x="894" y="535"/>
                  </a:cubicBezTo>
                  <a:cubicBezTo>
                    <a:pt x="894" y="535"/>
                    <a:pt x="894" y="535"/>
                    <a:pt x="894" y="535"/>
                  </a:cubicBezTo>
                  <a:cubicBezTo>
                    <a:pt x="893" y="537"/>
                    <a:pt x="891" y="538"/>
                    <a:pt x="890" y="540"/>
                  </a:cubicBezTo>
                  <a:cubicBezTo>
                    <a:pt x="890" y="538"/>
                    <a:pt x="890" y="537"/>
                    <a:pt x="890" y="535"/>
                  </a:cubicBezTo>
                  <a:cubicBezTo>
                    <a:pt x="891" y="526"/>
                    <a:pt x="894" y="516"/>
                    <a:pt x="894" y="507"/>
                  </a:cubicBezTo>
                  <a:cubicBezTo>
                    <a:pt x="894" y="498"/>
                    <a:pt x="894" y="490"/>
                    <a:pt x="893" y="481"/>
                  </a:cubicBezTo>
                  <a:close/>
                  <a:moveTo>
                    <a:pt x="713" y="477"/>
                  </a:moveTo>
                  <a:cubicBezTo>
                    <a:pt x="712" y="474"/>
                    <a:pt x="712" y="471"/>
                    <a:pt x="711" y="468"/>
                  </a:cubicBezTo>
                  <a:cubicBezTo>
                    <a:pt x="710" y="459"/>
                    <a:pt x="714" y="450"/>
                    <a:pt x="715" y="441"/>
                  </a:cubicBezTo>
                  <a:cubicBezTo>
                    <a:pt x="716" y="435"/>
                    <a:pt x="717" y="429"/>
                    <a:pt x="721" y="424"/>
                  </a:cubicBezTo>
                  <a:cubicBezTo>
                    <a:pt x="724" y="421"/>
                    <a:pt x="728" y="418"/>
                    <a:pt x="731" y="416"/>
                  </a:cubicBezTo>
                  <a:cubicBezTo>
                    <a:pt x="735" y="415"/>
                    <a:pt x="739" y="414"/>
                    <a:pt x="742" y="414"/>
                  </a:cubicBezTo>
                  <a:cubicBezTo>
                    <a:pt x="740" y="414"/>
                    <a:pt x="738" y="415"/>
                    <a:pt x="737" y="416"/>
                  </a:cubicBezTo>
                  <a:cubicBezTo>
                    <a:pt x="733" y="418"/>
                    <a:pt x="729" y="421"/>
                    <a:pt x="726" y="424"/>
                  </a:cubicBezTo>
                  <a:cubicBezTo>
                    <a:pt x="720" y="433"/>
                    <a:pt x="716" y="443"/>
                    <a:pt x="714" y="454"/>
                  </a:cubicBezTo>
                  <a:cubicBezTo>
                    <a:pt x="713" y="461"/>
                    <a:pt x="712" y="469"/>
                    <a:pt x="713" y="477"/>
                  </a:cubicBezTo>
                  <a:close/>
                  <a:moveTo>
                    <a:pt x="712" y="421"/>
                  </a:moveTo>
                  <a:cubicBezTo>
                    <a:pt x="712" y="420"/>
                    <a:pt x="711" y="418"/>
                    <a:pt x="709" y="416"/>
                  </a:cubicBezTo>
                  <a:cubicBezTo>
                    <a:pt x="712" y="417"/>
                    <a:pt x="715" y="417"/>
                    <a:pt x="717" y="417"/>
                  </a:cubicBezTo>
                  <a:cubicBezTo>
                    <a:pt x="720" y="417"/>
                    <a:pt x="723" y="417"/>
                    <a:pt x="726" y="416"/>
                  </a:cubicBezTo>
                  <a:cubicBezTo>
                    <a:pt x="721" y="419"/>
                    <a:pt x="718" y="423"/>
                    <a:pt x="715" y="428"/>
                  </a:cubicBezTo>
                  <a:cubicBezTo>
                    <a:pt x="714" y="425"/>
                    <a:pt x="713" y="421"/>
                    <a:pt x="712" y="421"/>
                  </a:cubicBezTo>
                  <a:close/>
                  <a:moveTo>
                    <a:pt x="741" y="410"/>
                  </a:moveTo>
                  <a:cubicBezTo>
                    <a:pt x="728" y="413"/>
                    <a:pt x="715" y="413"/>
                    <a:pt x="702" y="412"/>
                  </a:cubicBezTo>
                  <a:cubicBezTo>
                    <a:pt x="695" y="411"/>
                    <a:pt x="689" y="411"/>
                    <a:pt x="682" y="410"/>
                  </a:cubicBezTo>
                  <a:cubicBezTo>
                    <a:pt x="676" y="409"/>
                    <a:pt x="670" y="409"/>
                    <a:pt x="664" y="407"/>
                  </a:cubicBezTo>
                  <a:cubicBezTo>
                    <a:pt x="653" y="404"/>
                    <a:pt x="644" y="398"/>
                    <a:pt x="636" y="390"/>
                  </a:cubicBezTo>
                  <a:cubicBezTo>
                    <a:pt x="632" y="386"/>
                    <a:pt x="626" y="379"/>
                    <a:pt x="620" y="383"/>
                  </a:cubicBezTo>
                  <a:cubicBezTo>
                    <a:pt x="619" y="383"/>
                    <a:pt x="619" y="384"/>
                    <a:pt x="620" y="384"/>
                  </a:cubicBezTo>
                  <a:cubicBezTo>
                    <a:pt x="628" y="385"/>
                    <a:pt x="633" y="393"/>
                    <a:pt x="639" y="399"/>
                  </a:cubicBezTo>
                  <a:cubicBezTo>
                    <a:pt x="638" y="398"/>
                    <a:pt x="637" y="398"/>
                    <a:pt x="635" y="397"/>
                  </a:cubicBezTo>
                  <a:cubicBezTo>
                    <a:pt x="634" y="396"/>
                    <a:pt x="633" y="396"/>
                    <a:pt x="632" y="396"/>
                  </a:cubicBezTo>
                  <a:cubicBezTo>
                    <a:pt x="631" y="396"/>
                    <a:pt x="631" y="396"/>
                    <a:pt x="631" y="396"/>
                  </a:cubicBezTo>
                  <a:cubicBezTo>
                    <a:pt x="630" y="399"/>
                    <a:pt x="636" y="399"/>
                    <a:pt x="637" y="400"/>
                  </a:cubicBezTo>
                  <a:cubicBezTo>
                    <a:pt x="640" y="402"/>
                    <a:pt x="643" y="404"/>
                    <a:pt x="646" y="406"/>
                  </a:cubicBezTo>
                  <a:cubicBezTo>
                    <a:pt x="647" y="406"/>
                    <a:pt x="647" y="405"/>
                    <a:pt x="647" y="405"/>
                  </a:cubicBezTo>
                  <a:cubicBezTo>
                    <a:pt x="647" y="405"/>
                    <a:pt x="647" y="404"/>
                    <a:pt x="646" y="404"/>
                  </a:cubicBezTo>
                  <a:cubicBezTo>
                    <a:pt x="656" y="409"/>
                    <a:pt x="665" y="412"/>
                    <a:pt x="676" y="413"/>
                  </a:cubicBezTo>
                  <a:cubicBezTo>
                    <a:pt x="685" y="414"/>
                    <a:pt x="695" y="415"/>
                    <a:pt x="704" y="416"/>
                  </a:cubicBezTo>
                  <a:cubicBezTo>
                    <a:pt x="705" y="417"/>
                    <a:pt x="706" y="417"/>
                    <a:pt x="707" y="418"/>
                  </a:cubicBezTo>
                  <a:cubicBezTo>
                    <a:pt x="709" y="420"/>
                    <a:pt x="710" y="422"/>
                    <a:pt x="711" y="424"/>
                  </a:cubicBezTo>
                  <a:cubicBezTo>
                    <a:pt x="712" y="425"/>
                    <a:pt x="713" y="429"/>
                    <a:pt x="714" y="430"/>
                  </a:cubicBezTo>
                  <a:cubicBezTo>
                    <a:pt x="714" y="431"/>
                    <a:pt x="713" y="432"/>
                    <a:pt x="713" y="433"/>
                  </a:cubicBezTo>
                  <a:cubicBezTo>
                    <a:pt x="712" y="439"/>
                    <a:pt x="712" y="444"/>
                    <a:pt x="710" y="450"/>
                  </a:cubicBezTo>
                  <a:cubicBezTo>
                    <a:pt x="709" y="454"/>
                    <a:pt x="708" y="459"/>
                    <a:pt x="707" y="463"/>
                  </a:cubicBezTo>
                  <a:cubicBezTo>
                    <a:pt x="702" y="472"/>
                    <a:pt x="691" y="476"/>
                    <a:pt x="683" y="480"/>
                  </a:cubicBezTo>
                  <a:cubicBezTo>
                    <a:pt x="671" y="485"/>
                    <a:pt x="660" y="489"/>
                    <a:pt x="648" y="494"/>
                  </a:cubicBezTo>
                  <a:cubicBezTo>
                    <a:pt x="642" y="496"/>
                    <a:pt x="636" y="499"/>
                    <a:pt x="630" y="500"/>
                  </a:cubicBezTo>
                  <a:cubicBezTo>
                    <a:pt x="624" y="501"/>
                    <a:pt x="619" y="501"/>
                    <a:pt x="613" y="502"/>
                  </a:cubicBezTo>
                  <a:cubicBezTo>
                    <a:pt x="601" y="503"/>
                    <a:pt x="590" y="500"/>
                    <a:pt x="581" y="493"/>
                  </a:cubicBezTo>
                  <a:cubicBezTo>
                    <a:pt x="572" y="487"/>
                    <a:pt x="563" y="477"/>
                    <a:pt x="557" y="468"/>
                  </a:cubicBezTo>
                  <a:cubicBezTo>
                    <a:pt x="550" y="457"/>
                    <a:pt x="547" y="445"/>
                    <a:pt x="543" y="434"/>
                  </a:cubicBezTo>
                  <a:cubicBezTo>
                    <a:pt x="539" y="423"/>
                    <a:pt x="536" y="412"/>
                    <a:pt x="540" y="401"/>
                  </a:cubicBezTo>
                  <a:cubicBezTo>
                    <a:pt x="542" y="395"/>
                    <a:pt x="543" y="389"/>
                    <a:pt x="545" y="383"/>
                  </a:cubicBezTo>
                  <a:cubicBezTo>
                    <a:pt x="547" y="378"/>
                    <a:pt x="550" y="375"/>
                    <a:pt x="553" y="371"/>
                  </a:cubicBezTo>
                  <a:cubicBezTo>
                    <a:pt x="560" y="366"/>
                    <a:pt x="567" y="360"/>
                    <a:pt x="576" y="360"/>
                  </a:cubicBezTo>
                  <a:cubicBezTo>
                    <a:pt x="583" y="360"/>
                    <a:pt x="589" y="361"/>
                    <a:pt x="595" y="364"/>
                  </a:cubicBezTo>
                  <a:cubicBezTo>
                    <a:pt x="598" y="365"/>
                    <a:pt x="601" y="367"/>
                    <a:pt x="604" y="368"/>
                  </a:cubicBezTo>
                  <a:cubicBezTo>
                    <a:pt x="606" y="369"/>
                    <a:pt x="607" y="370"/>
                    <a:pt x="609" y="370"/>
                  </a:cubicBezTo>
                  <a:cubicBezTo>
                    <a:pt x="609" y="370"/>
                    <a:pt x="609" y="370"/>
                    <a:pt x="609" y="370"/>
                  </a:cubicBezTo>
                  <a:cubicBezTo>
                    <a:pt x="608" y="371"/>
                    <a:pt x="607" y="372"/>
                    <a:pt x="607" y="373"/>
                  </a:cubicBezTo>
                  <a:cubicBezTo>
                    <a:pt x="606" y="375"/>
                    <a:pt x="605" y="378"/>
                    <a:pt x="605" y="380"/>
                  </a:cubicBezTo>
                  <a:cubicBezTo>
                    <a:pt x="593" y="374"/>
                    <a:pt x="579" y="385"/>
                    <a:pt x="567" y="386"/>
                  </a:cubicBezTo>
                  <a:cubicBezTo>
                    <a:pt x="566" y="386"/>
                    <a:pt x="566" y="388"/>
                    <a:pt x="567" y="388"/>
                  </a:cubicBezTo>
                  <a:cubicBezTo>
                    <a:pt x="573" y="387"/>
                    <a:pt x="579" y="384"/>
                    <a:pt x="584" y="383"/>
                  </a:cubicBezTo>
                  <a:cubicBezTo>
                    <a:pt x="591" y="381"/>
                    <a:pt x="598" y="380"/>
                    <a:pt x="604" y="381"/>
                  </a:cubicBezTo>
                  <a:cubicBezTo>
                    <a:pt x="605" y="381"/>
                    <a:pt x="605" y="381"/>
                    <a:pt x="605" y="381"/>
                  </a:cubicBezTo>
                  <a:cubicBezTo>
                    <a:pt x="605" y="381"/>
                    <a:pt x="605" y="382"/>
                    <a:pt x="605" y="383"/>
                  </a:cubicBezTo>
                  <a:cubicBezTo>
                    <a:pt x="604" y="383"/>
                    <a:pt x="604" y="383"/>
                    <a:pt x="603" y="384"/>
                  </a:cubicBezTo>
                  <a:cubicBezTo>
                    <a:pt x="602" y="386"/>
                    <a:pt x="601" y="389"/>
                    <a:pt x="601" y="391"/>
                  </a:cubicBezTo>
                  <a:cubicBezTo>
                    <a:pt x="595" y="392"/>
                    <a:pt x="592" y="397"/>
                    <a:pt x="587" y="400"/>
                  </a:cubicBezTo>
                  <a:cubicBezTo>
                    <a:pt x="583" y="402"/>
                    <a:pt x="581" y="404"/>
                    <a:pt x="578" y="407"/>
                  </a:cubicBezTo>
                  <a:cubicBezTo>
                    <a:pt x="576" y="409"/>
                    <a:pt x="574" y="410"/>
                    <a:pt x="571" y="412"/>
                  </a:cubicBezTo>
                  <a:cubicBezTo>
                    <a:pt x="571" y="412"/>
                    <a:pt x="571" y="412"/>
                    <a:pt x="570" y="412"/>
                  </a:cubicBezTo>
                  <a:cubicBezTo>
                    <a:pt x="570" y="413"/>
                    <a:pt x="569" y="414"/>
                    <a:pt x="568" y="414"/>
                  </a:cubicBezTo>
                  <a:cubicBezTo>
                    <a:pt x="567" y="415"/>
                    <a:pt x="569" y="418"/>
                    <a:pt x="571" y="416"/>
                  </a:cubicBezTo>
                  <a:cubicBezTo>
                    <a:pt x="574" y="413"/>
                    <a:pt x="577" y="410"/>
                    <a:pt x="581" y="407"/>
                  </a:cubicBezTo>
                  <a:cubicBezTo>
                    <a:pt x="583" y="406"/>
                    <a:pt x="585" y="404"/>
                    <a:pt x="587" y="402"/>
                  </a:cubicBezTo>
                  <a:cubicBezTo>
                    <a:pt x="590" y="398"/>
                    <a:pt x="596" y="393"/>
                    <a:pt x="601" y="391"/>
                  </a:cubicBezTo>
                  <a:cubicBezTo>
                    <a:pt x="602" y="392"/>
                    <a:pt x="602" y="392"/>
                    <a:pt x="602" y="393"/>
                  </a:cubicBezTo>
                  <a:cubicBezTo>
                    <a:pt x="599" y="395"/>
                    <a:pt x="597" y="398"/>
                    <a:pt x="595" y="401"/>
                  </a:cubicBezTo>
                  <a:cubicBezTo>
                    <a:pt x="595" y="401"/>
                    <a:pt x="595" y="401"/>
                    <a:pt x="596" y="401"/>
                  </a:cubicBezTo>
                  <a:cubicBezTo>
                    <a:pt x="598" y="399"/>
                    <a:pt x="600" y="396"/>
                    <a:pt x="602" y="394"/>
                  </a:cubicBezTo>
                  <a:cubicBezTo>
                    <a:pt x="603" y="394"/>
                    <a:pt x="603" y="395"/>
                    <a:pt x="604" y="395"/>
                  </a:cubicBezTo>
                  <a:cubicBezTo>
                    <a:pt x="602" y="397"/>
                    <a:pt x="601" y="400"/>
                    <a:pt x="600" y="403"/>
                  </a:cubicBezTo>
                  <a:cubicBezTo>
                    <a:pt x="600" y="403"/>
                    <a:pt x="600" y="403"/>
                    <a:pt x="600" y="403"/>
                  </a:cubicBezTo>
                  <a:cubicBezTo>
                    <a:pt x="601" y="400"/>
                    <a:pt x="603" y="398"/>
                    <a:pt x="605" y="396"/>
                  </a:cubicBezTo>
                  <a:cubicBezTo>
                    <a:pt x="606" y="397"/>
                    <a:pt x="608" y="397"/>
                    <a:pt x="610" y="397"/>
                  </a:cubicBezTo>
                  <a:cubicBezTo>
                    <a:pt x="612" y="397"/>
                    <a:pt x="614" y="397"/>
                    <a:pt x="617" y="397"/>
                  </a:cubicBezTo>
                  <a:cubicBezTo>
                    <a:pt x="617" y="397"/>
                    <a:pt x="617" y="397"/>
                    <a:pt x="617" y="397"/>
                  </a:cubicBezTo>
                  <a:cubicBezTo>
                    <a:pt x="617" y="404"/>
                    <a:pt x="621" y="410"/>
                    <a:pt x="625" y="414"/>
                  </a:cubicBezTo>
                  <a:cubicBezTo>
                    <a:pt x="631" y="421"/>
                    <a:pt x="637" y="428"/>
                    <a:pt x="644" y="433"/>
                  </a:cubicBezTo>
                  <a:cubicBezTo>
                    <a:pt x="644" y="434"/>
                    <a:pt x="645" y="433"/>
                    <a:pt x="644" y="433"/>
                  </a:cubicBezTo>
                  <a:cubicBezTo>
                    <a:pt x="638" y="428"/>
                    <a:pt x="633" y="421"/>
                    <a:pt x="628" y="415"/>
                  </a:cubicBezTo>
                  <a:cubicBezTo>
                    <a:pt x="626" y="412"/>
                    <a:pt x="623" y="410"/>
                    <a:pt x="622" y="407"/>
                  </a:cubicBezTo>
                  <a:cubicBezTo>
                    <a:pt x="620" y="404"/>
                    <a:pt x="620" y="401"/>
                    <a:pt x="619" y="398"/>
                  </a:cubicBezTo>
                  <a:cubicBezTo>
                    <a:pt x="619" y="398"/>
                    <a:pt x="619" y="398"/>
                    <a:pt x="619" y="398"/>
                  </a:cubicBezTo>
                  <a:cubicBezTo>
                    <a:pt x="619" y="398"/>
                    <a:pt x="619" y="397"/>
                    <a:pt x="619" y="397"/>
                  </a:cubicBezTo>
                  <a:cubicBezTo>
                    <a:pt x="619" y="397"/>
                    <a:pt x="618" y="397"/>
                    <a:pt x="618" y="397"/>
                  </a:cubicBezTo>
                  <a:cubicBezTo>
                    <a:pt x="619" y="396"/>
                    <a:pt x="620" y="396"/>
                    <a:pt x="622" y="396"/>
                  </a:cubicBezTo>
                  <a:cubicBezTo>
                    <a:pt x="622" y="398"/>
                    <a:pt x="623" y="400"/>
                    <a:pt x="625" y="401"/>
                  </a:cubicBezTo>
                  <a:cubicBezTo>
                    <a:pt x="626" y="404"/>
                    <a:pt x="629" y="405"/>
                    <a:pt x="630" y="406"/>
                  </a:cubicBezTo>
                  <a:cubicBezTo>
                    <a:pt x="630" y="407"/>
                    <a:pt x="631" y="406"/>
                    <a:pt x="631" y="406"/>
                  </a:cubicBezTo>
                  <a:cubicBezTo>
                    <a:pt x="629" y="405"/>
                    <a:pt x="628" y="403"/>
                    <a:pt x="627" y="401"/>
                  </a:cubicBezTo>
                  <a:cubicBezTo>
                    <a:pt x="625" y="399"/>
                    <a:pt x="624" y="398"/>
                    <a:pt x="623" y="396"/>
                  </a:cubicBezTo>
                  <a:cubicBezTo>
                    <a:pt x="624" y="396"/>
                    <a:pt x="625" y="395"/>
                    <a:pt x="625" y="395"/>
                  </a:cubicBezTo>
                  <a:cubicBezTo>
                    <a:pt x="625" y="396"/>
                    <a:pt x="625" y="396"/>
                    <a:pt x="626" y="397"/>
                  </a:cubicBezTo>
                  <a:cubicBezTo>
                    <a:pt x="632" y="405"/>
                    <a:pt x="641" y="409"/>
                    <a:pt x="651" y="412"/>
                  </a:cubicBezTo>
                  <a:cubicBezTo>
                    <a:pt x="651" y="412"/>
                    <a:pt x="651" y="412"/>
                    <a:pt x="651" y="412"/>
                  </a:cubicBezTo>
                  <a:cubicBezTo>
                    <a:pt x="641" y="409"/>
                    <a:pt x="634" y="402"/>
                    <a:pt x="627" y="395"/>
                  </a:cubicBezTo>
                  <a:cubicBezTo>
                    <a:pt x="627" y="395"/>
                    <a:pt x="627" y="395"/>
                    <a:pt x="627" y="395"/>
                  </a:cubicBezTo>
                  <a:cubicBezTo>
                    <a:pt x="628" y="394"/>
                    <a:pt x="629" y="394"/>
                    <a:pt x="630" y="394"/>
                  </a:cubicBezTo>
                  <a:cubicBezTo>
                    <a:pt x="631" y="393"/>
                    <a:pt x="631" y="392"/>
                    <a:pt x="630" y="392"/>
                  </a:cubicBezTo>
                  <a:cubicBezTo>
                    <a:pt x="626" y="392"/>
                    <a:pt x="622" y="392"/>
                    <a:pt x="619" y="393"/>
                  </a:cubicBezTo>
                  <a:cubicBezTo>
                    <a:pt x="615" y="393"/>
                    <a:pt x="612" y="393"/>
                    <a:pt x="610" y="390"/>
                  </a:cubicBezTo>
                  <a:cubicBezTo>
                    <a:pt x="608" y="387"/>
                    <a:pt x="607" y="383"/>
                    <a:pt x="608" y="380"/>
                  </a:cubicBezTo>
                  <a:cubicBezTo>
                    <a:pt x="610" y="372"/>
                    <a:pt x="619" y="365"/>
                    <a:pt x="627" y="371"/>
                  </a:cubicBezTo>
                  <a:cubicBezTo>
                    <a:pt x="631" y="374"/>
                    <a:pt x="634" y="378"/>
                    <a:pt x="639" y="380"/>
                  </a:cubicBezTo>
                  <a:cubicBezTo>
                    <a:pt x="643" y="382"/>
                    <a:pt x="648" y="382"/>
                    <a:pt x="652" y="383"/>
                  </a:cubicBezTo>
                  <a:cubicBezTo>
                    <a:pt x="665" y="384"/>
                    <a:pt x="677" y="388"/>
                    <a:pt x="689" y="392"/>
                  </a:cubicBezTo>
                  <a:cubicBezTo>
                    <a:pt x="700" y="394"/>
                    <a:pt x="711" y="398"/>
                    <a:pt x="722" y="400"/>
                  </a:cubicBezTo>
                  <a:cubicBezTo>
                    <a:pt x="731" y="401"/>
                    <a:pt x="741" y="399"/>
                    <a:pt x="750" y="398"/>
                  </a:cubicBezTo>
                  <a:cubicBezTo>
                    <a:pt x="758" y="397"/>
                    <a:pt x="766" y="395"/>
                    <a:pt x="774" y="394"/>
                  </a:cubicBezTo>
                  <a:cubicBezTo>
                    <a:pt x="778" y="393"/>
                    <a:pt x="785" y="392"/>
                    <a:pt x="787" y="388"/>
                  </a:cubicBezTo>
                  <a:cubicBezTo>
                    <a:pt x="787" y="387"/>
                    <a:pt x="786" y="386"/>
                    <a:pt x="786" y="387"/>
                  </a:cubicBezTo>
                  <a:cubicBezTo>
                    <a:pt x="784" y="390"/>
                    <a:pt x="778" y="390"/>
                    <a:pt x="775" y="391"/>
                  </a:cubicBezTo>
                  <a:cubicBezTo>
                    <a:pt x="771" y="392"/>
                    <a:pt x="767" y="392"/>
                    <a:pt x="764" y="393"/>
                  </a:cubicBezTo>
                  <a:cubicBezTo>
                    <a:pt x="758" y="394"/>
                    <a:pt x="752" y="395"/>
                    <a:pt x="746" y="395"/>
                  </a:cubicBezTo>
                  <a:cubicBezTo>
                    <a:pt x="740" y="396"/>
                    <a:pt x="733" y="397"/>
                    <a:pt x="727" y="396"/>
                  </a:cubicBezTo>
                  <a:cubicBezTo>
                    <a:pt x="720" y="396"/>
                    <a:pt x="712" y="394"/>
                    <a:pt x="705" y="392"/>
                  </a:cubicBezTo>
                  <a:cubicBezTo>
                    <a:pt x="709" y="392"/>
                    <a:pt x="712" y="391"/>
                    <a:pt x="715" y="390"/>
                  </a:cubicBezTo>
                  <a:cubicBezTo>
                    <a:pt x="723" y="388"/>
                    <a:pt x="731" y="387"/>
                    <a:pt x="740" y="387"/>
                  </a:cubicBezTo>
                  <a:cubicBezTo>
                    <a:pt x="740" y="387"/>
                    <a:pt x="740" y="386"/>
                    <a:pt x="740" y="386"/>
                  </a:cubicBezTo>
                  <a:cubicBezTo>
                    <a:pt x="733" y="385"/>
                    <a:pt x="727" y="386"/>
                    <a:pt x="721" y="388"/>
                  </a:cubicBezTo>
                  <a:cubicBezTo>
                    <a:pt x="717" y="389"/>
                    <a:pt x="712" y="390"/>
                    <a:pt x="707" y="390"/>
                  </a:cubicBezTo>
                  <a:cubicBezTo>
                    <a:pt x="704" y="390"/>
                    <a:pt x="700" y="389"/>
                    <a:pt x="697" y="390"/>
                  </a:cubicBezTo>
                  <a:cubicBezTo>
                    <a:pt x="694" y="389"/>
                    <a:pt x="691" y="388"/>
                    <a:pt x="688" y="387"/>
                  </a:cubicBezTo>
                  <a:cubicBezTo>
                    <a:pt x="688" y="387"/>
                    <a:pt x="688" y="387"/>
                    <a:pt x="688" y="387"/>
                  </a:cubicBezTo>
                  <a:cubicBezTo>
                    <a:pt x="690" y="387"/>
                    <a:pt x="693" y="386"/>
                    <a:pt x="695" y="386"/>
                  </a:cubicBezTo>
                  <a:cubicBezTo>
                    <a:pt x="706" y="385"/>
                    <a:pt x="716" y="383"/>
                    <a:pt x="726" y="381"/>
                  </a:cubicBezTo>
                  <a:cubicBezTo>
                    <a:pt x="727" y="381"/>
                    <a:pt x="727" y="380"/>
                    <a:pt x="726" y="380"/>
                  </a:cubicBezTo>
                  <a:cubicBezTo>
                    <a:pt x="717" y="382"/>
                    <a:pt x="708" y="384"/>
                    <a:pt x="698" y="384"/>
                  </a:cubicBezTo>
                  <a:cubicBezTo>
                    <a:pt x="694" y="384"/>
                    <a:pt x="690" y="385"/>
                    <a:pt x="686" y="385"/>
                  </a:cubicBezTo>
                  <a:cubicBezTo>
                    <a:pt x="683" y="385"/>
                    <a:pt x="680" y="384"/>
                    <a:pt x="678" y="383"/>
                  </a:cubicBezTo>
                  <a:cubicBezTo>
                    <a:pt x="678" y="383"/>
                    <a:pt x="679" y="383"/>
                    <a:pt x="680" y="383"/>
                  </a:cubicBezTo>
                  <a:cubicBezTo>
                    <a:pt x="687" y="382"/>
                    <a:pt x="694" y="380"/>
                    <a:pt x="701" y="378"/>
                  </a:cubicBezTo>
                  <a:cubicBezTo>
                    <a:pt x="717" y="375"/>
                    <a:pt x="732" y="370"/>
                    <a:pt x="748" y="367"/>
                  </a:cubicBezTo>
                  <a:cubicBezTo>
                    <a:pt x="749" y="366"/>
                    <a:pt x="748" y="366"/>
                    <a:pt x="748" y="366"/>
                  </a:cubicBezTo>
                  <a:cubicBezTo>
                    <a:pt x="740" y="366"/>
                    <a:pt x="734" y="369"/>
                    <a:pt x="726" y="371"/>
                  </a:cubicBezTo>
                  <a:cubicBezTo>
                    <a:pt x="718" y="372"/>
                    <a:pt x="711" y="375"/>
                    <a:pt x="703" y="376"/>
                  </a:cubicBezTo>
                  <a:cubicBezTo>
                    <a:pt x="695" y="377"/>
                    <a:pt x="688" y="379"/>
                    <a:pt x="681" y="380"/>
                  </a:cubicBezTo>
                  <a:cubicBezTo>
                    <a:pt x="675" y="381"/>
                    <a:pt x="669" y="380"/>
                    <a:pt x="664" y="379"/>
                  </a:cubicBezTo>
                  <a:cubicBezTo>
                    <a:pt x="667" y="378"/>
                    <a:pt x="670" y="378"/>
                    <a:pt x="673" y="377"/>
                  </a:cubicBezTo>
                  <a:cubicBezTo>
                    <a:pt x="678" y="376"/>
                    <a:pt x="684" y="377"/>
                    <a:pt x="689" y="375"/>
                  </a:cubicBezTo>
                  <a:cubicBezTo>
                    <a:pt x="694" y="374"/>
                    <a:pt x="699" y="372"/>
                    <a:pt x="704" y="371"/>
                  </a:cubicBezTo>
                  <a:cubicBezTo>
                    <a:pt x="705" y="371"/>
                    <a:pt x="704" y="370"/>
                    <a:pt x="704" y="370"/>
                  </a:cubicBezTo>
                  <a:cubicBezTo>
                    <a:pt x="694" y="372"/>
                    <a:pt x="684" y="374"/>
                    <a:pt x="674" y="375"/>
                  </a:cubicBezTo>
                  <a:cubicBezTo>
                    <a:pt x="675" y="375"/>
                    <a:pt x="676" y="374"/>
                    <a:pt x="677" y="374"/>
                  </a:cubicBezTo>
                  <a:cubicBezTo>
                    <a:pt x="687" y="369"/>
                    <a:pt x="698" y="363"/>
                    <a:pt x="709" y="359"/>
                  </a:cubicBezTo>
                  <a:cubicBezTo>
                    <a:pt x="710" y="359"/>
                    <a:pt x="710" y="359"/>
                    <a:pt x="709" y="359"/>
                  </a:cubicBezTo>
                  <a:cubicBezTo>
                    <a:pt x="690" y="363"/>
                    <a:pt x="674" y="378"/>
                    <a:pt x="654" y="376"/>
                  </a:cubicBezTo>
                  <a:cubicBezTo>
                    <a:pt x="654" y="376"/>
                    <a:pt x="654" y="377"/>
                    <a:pt x="653" y="377"/>
                  </a:cubicBezTo>
                  <a:cubicBezTo>
                    <a:pt x="652" y="377"/>
                    <a:pt x="651" y="377"/>
                    <a:pt x="650" y="377"/>
                  </a:cubicBezTo>
                  <a:cubicBezTo>
                    <a:pt x="657" y="376"/>
                    <a:pt x="664" y="374"/>
                    <a:pt x="670" y="371"/>
                  </a:cubicBezTo>
                  <a:cubicBezTo>
                    <a:pt x="680" y="368"/>
                    <a:pt x="689" y="364"/>
                    <a:pt x="698" y="360"/>
                  </a:cubicBezTo>
                  <a:cubicBezTo>
                    <a:pt x="718" y="351"/>
                    <a:pt x="738" y="342"/>
                    <a:pt x="760" y="338"/>
                  </a:cubicBezTo>
                  <a:cubicBezTo>
                    <a:pt x="761" y="337"/>
                    <a:pt x="760" y="336"/>
                    <a:pt x="760" y="336"/>
                  </a:cubicBezTo>
                  <a:cubicBezTo>
                    <a:pt x="739" y="340"/>
                    <a:pt x="720" y="349"/>
                    <a:pt x="701" y="357"/>
                  </a:cubicBezTo>
                  <a:cubicBezTo>
                    <a:pt x="691" y="361"/>
                    <a:pt x="681" y="365"/>
                    <a:pt x="671" y="369"/>
                  </a:cubicBezTo>
                  <a:cubicBezTo>
                    <a:pt x="663" y="371"/>
                    <a:pt x="655" y="373"/>
                    <a:pt x="647" y="375"/>
                  </a:cubicBezTo>
                  <a:cubicBezTo>
                    <a:pt x="647" y="374"/>
                    <a:pt x="647" y="374"/>
                    <a:pt x="647" y="374"/>
                  </a:cubicBezTo>
                  <a:cubicBezTo>
                    <a:pt x="654" y="373"/>
                    <a:pt x="661" y="370"/>
                    <a:pt x="667" y="367"/>
                  </a:cubicBezTo>
                  <a:cubicBezTo>
                    <a:pt x="680" y="362"/>
                    <a:pt x="691" y="352"/>
                    <a:pt x="705" y="349"/>
                  </a:cubicBezTo>
                  <a:cubicBezTo>
                    <a:pt x="705" y="349"/>
                    <a:pt x="705" y="349"/>
                    <a:pt x="705" y="349"/>
                  </a:cubicBezTo>
                  <a:cubicBezTo>
                    <a:pt x="698" y="350"/>
                    <a:pt x="693" y="352"/>
                    <a:pt x="687" y="356"/>
                  </a:cubicBezTo>
                  <a:cubicBezTo>
                    <a:pt x="679" y="360"/>
                    <a:pt x="671" y="364"/>
                    <a:pt x="663" y="367"/>
                  </a:cubicBezTo>
                  <a:cubicBezTo>
                    <a:pt x="661" y="368"/>
                    <a:pt x="658" y="369"/>
                    <a:pt x="656" y="369"/>
                  </a:cubicBezTo>
                  <a:cubicBezTo>
                    <a:pt x="658" y="368"/>
                    <a:pt x="661" y="366"/>
                    <a:pt x="663" y="365"/>
                  </a:cubicBezTo>
                  <a:cubicBezTo>
                    <a:pt x="663" y="365"/>
                    <a:pt x="663" y="365"/>
                    <a:pt x="663" y="365"/>
                  </a:cubicBezTo>
                  <a:cubicBezTo>
                    <a:pt x="660" y="366"/>
                    <a:pt x="657" y="366"/>
                    <a:pt x="654" y="367"/>
                  </a:cubicBezTo>
                  <a:cubicBezTo>
                    <a:pt x="651" y="369"/>
                    <a:pt x="648" y="370"/>
                    <a:pt x="644" y="371"/>
                  </a:cubicBezTo>
                  <a:cubicBezTo>
                    <a:pt x="644" y="371"/>
                    <a:pt x="644" y="371"/>
                    <a:pt x="643" y="371"/>
                  </a:cubicBezTo>
                  <a:cubicBezTo>
                    <a:pt x="647" y="369"/>
                    <a:pt x="650" y="367"/>
                    <a:pt x="654" y="365"/>
                  </a:cubicBezTo>
                  <a:cubicBezTo>
                    <a:pt x="659" y="362"/>
                    <a:pt x="664" y="359"/>
                    <a:pt x="668" y="355"/>
                  </a:cubicBezTo>
                  <a:cubicBezTo>
                    <a:pt x="677" y="349"/>
                    <a:pt x="687" y="343"/>
                    <a:pt x="697" y="338"/>
                  </a:cubicBezTo>
                  <a:cubicBezTo>
                    <a:pt x="698" y="338"/>
                    <a:pt x="697" y="337"/>
                    <a:pt x="696" y="337"/>
                  </a:cubicBezTo>
                  <a:cubicBezTo>
                    <a:pt x="686" y="342"/>
                    <a:pt x="675" y="347"/>
                    <a:pt x="665" y="354"/>
                  </a:cubicBezTo>
                  <a:cubicBezTo>
                    <a:pt x="660" y="358"/>
                    <a:pt x="655" y="361"/>
                    <a:pt x="649" y="364"/>
                  </a:cubicBezTo>
                  <a:cubicBezTo>
                    <a:pt x="648" y="365"/>
                    <a:pt x="647" y="366"/>
                    <a:pt x="646" y="366"/>
                  </a:cubicBezTo>
                  <a:cubicBezTo>
                    <a:pt x="646" y="366"/>
                    <a:pt x="646" y="366"/>
                    <a:pt x="647" y="365"/>
                  </a:cubicBezTo>
                  <a:cubicBezTo>
                    <a:pt x="649" y="364"/>
                    <a:pt x="651" y="362"/>
                    <a:pt x="653" y="361"/>
                  </a:cubicBezTo>
                  <a:cubicBezTo>
                    <a:pt x="658" y="358"/>
                    <a:pt x="663" y="355"/>
                    <a:pt x="668" y="351"/>
                  </a:cubicBezTo>
                  <a:cubicBezTo>
                    <a:pt x="677" y="344"/>
                    <a:pt x="685" y="335"/>
                    <a:pt x="696" y="330"/>
                  </a:cubicBezTo>
                  <a:cubicBezTo>
                    <a:pt x="697" y="329"/>
                    <a:pt x="696" y="328"/>
                    <a:pt x="696" y="329"/>
                  </a:cubicBezTo>
                  <a:cubicBezTo>
                    <a:pt x="683" y="334"/>
                    <a:pt x="674" y="344"/>
                    <a:pt x="663" y="351"/>
                  </a:cubicBezTo>
                  <a:cubicBezTo>
                    <a:pt x="659" y="354"/>
                    <a:pt x="654" y="356"/>
                    <a:pt x="650" y="359"/>
                  </a:cubicBezTo>
                  <a:cubicBezTo>
                    <a:pt x="650" y="359"/>
                    <a:pt x="650" y="359"/>
                    <a:pt x="650" y="359"/>
                  </a:cubicBezTo>
                  <a:cubicBezTo>
                    <a:pt x="655" y="355"/>
                    <a:pt x="660" y="351"/>
                    <a:pt x="666" y="347"/>
                  </a:cubicBezTo>
                  <a:cubicBezTo>
                    <a:pt x="676" y="340"/>
                    <a:pt x="685" y="332"/>
                    <a:pt x="695" y="324"/>
                  </a:cubicBezTo>
                  <a:cubicBezTo>
                    <a:pt x="705" y="316"/>
                    <a:pt x="716" y="308"/>
                    <a:pt x="725" y="298"/>
                  </a:cubicBezTo>
                  <a:cubicBezTo>
                    <a:pt x="729" y="293"/>
                    <a:pt x="733" y="287"/>
                    <a:pt x="738" y="283"/>
                  </a:cubicBezTo>
                  <a:cubicBezTo>
                    <a:pt x="741" y="282"/>
                    <a:pt x="743" y="280"/>
                    <a:pt x="745" y="278"/>
                  </a:cubicBezTo>
                  <a:cubicBezTo>
                    <a:pt x="745" y="278"/>
                    <a:pt x="746" y="278"/>
                    <a:pt x="746" y="278"/>
                  </a:cubicBezTo>
                  <a:cubicBezTo>
                    <a:pt x="758" y="276"/>
                    <a:pt x="768" y="279"/>
                    <a:pt x="779" y="281"/>
                  </a:cubicBezTo>
                  <a:cubicBezTo>
                    <a:pt x="788" y="284"/>
                    <a:pt x="796" y="285"/>
                    <a:pt x="804" y="289"/>
                  </a:cubicBezTo>
                  <a:cubicBezTo>
                    <a:pt x="804" y="289"/>
                    <a:pt x="805" y="289"/>
                    <a:pt x="805" y="289"/>
                  </a:cubicBezTo>
                  <a:cubicBezTo>
                    <a:pt x="807" y="290"/>
                    <a:pt x="808" y="291"/>
                    <a:pt x="810" y="292"/>
                  </a:cubicBezTo>
                  <a:cubicBezTo>
                    <a:pt x="828" y="302"/>
                    <a:pt x="847" y="320"/>
                    <a:pt x="852" y="341"/>
                  </a:cubicBezTo>
                  <a:cubicBezTo>
                    <a:pt x="852" y="342"/>
                    <a:pt x="852" y="342"/>
                    <a:pt x="852" y="342"/>
                  </a:cubicBezTo>
                  <a:cubicBezTo>
                    <a:pt x="854" y="351"/>
                    <a:pt x="846" y="359"/>
                    <a:pt x="839" y="365"/>
                  </a:cubicBezTo>
                  <a:cubicBezTo>
                    <a:pt x="832" y="371"/>
                    <a:pt x="825" y="377"/>
                    <a:pt x="817" y="382"/>
                  </a:cubicBezTo>
                  <a:cubicBezTo>
                    <a:pt x="806" y="391"/>
                    <a:pt x="792" y="397"/>
                    <a:pt x="778" y="402"/>
                  </a:cubicBezTo>
                  <a:cubicBezTo>
                    <a:pt x="766" y="406"/>
                    <a:pt x="754" y="407"/>
                    <a:pt x="741" y="410"/>
                  </a:cubicBezTo>
                  <a:close/>
                  <a:moveTo>
                    <a:pt x="521" y="621"/>
                  </a:moveTo>
                  <a:cubicBezTo>
                    <a:pt x="520" y="621"/>
                    <a:pt x="520" y="621"/>
                    <a:pt x="519" y="621"/>
                  </a:cubicBezTo>
                  <a:cubicBezTo>
                    <a:pt x="521" y="620"/>
                    <a:pt x="522" y="617"/>
                    <a:pt x="522" y="615"/>
                  </a:cubicBezTo>
                  <a:cubicBezTo>
                    <a:pt x="523" y="613"/>
                    <a:pt x="520" y="613"/>
                    <a:pt x="520" y="614"/>
                  </a:cubicBezTo>
                  <a:cubicBezTo>
                    <a:pt x="520" y="616"/>
                    <a:pt x="519" y="617"/>
                    <a:pt x="519" y="618"/>
                  </a:cubicBezTo>
                  <a:cubicBezTo>
                    <a:pt x="518" y="618"/>
                    <a:pt x="517" y="619"/>
                    <a:pt x="516" y="619"/>
                  </a:cubicBezTo>
                  <a:cubicBezTo>
                    <a:pt x="515" y="619"/>
                    <a:pt x="515" y="620"/>
                    <a:pt x="516" y="621"/>
                  </a:cubicBezTo>
                  <a:cubicBezTo>
                    <a:pt x="514" y="621"/>
                    <a:pt x="513" y="621"/>
                    <a:pt x="512" y="621"/>
                  </a:cubicBezTo>
                  <a:cubicBezTo>
                    <a:pt x="509" y="622"/>
                    <a:pt x="506" y="623"/>
                    <a:pt x="504" y="624"/>
                  </a:cubicBezTo>
                  <a:cubicBezTo>
                    <a:pt x="501" y="625"/>
                    <a:pt x="499" y="625"/>
                    <a:pt x="497" y="624"/>
                  </a:cubicBezTo>
                  <a:cubicBezTo>
                    <a:pt x="497" y="623"/>
                    <a:pt x="497" y="623"/>
                    <a:pt x="496" y="622"/>
                  </a:cubicBezTo>
                  <a:cubicBezTo>
                    <a:pt x="495" y="621"/>
                    <a:pt x="495" y="620"/>
                    <a:pt x="493" y="619"/>
                  </a:cubicBezTo>
                  <a:cubicBezTo>
                    <a:pt x="493" y="619"/>
                    <a:pt x="492" y="619"/>
                    <a:pt x="492" y="619"/>
                  </a:cubicBezTo>
                  <a:cubicBezTo>
                    <a:pt x="492" y="619"/>
                    <a:pt x="492" y="619"/>
                    <a:pt x="491" y="619"/>
                  </a:cubicBezTo>
                  <a:cubicBezTo>
                    <a:pt x="491" y="619"/>
                    <a:pt x="490" y="618"/>
                    <a:pt x="490" y="618"/>
                  </a:cubicBezTo>
                  <a:cubicBezTo>
                    <a:pt x="491" y="616"/>
                    <a:pt x="492" y="615"/>
                    <a:pt x="494" y="613"/>
                  </a:cubicBezTo>
                  <a:cubicBezTo>
                    <a:pt x="495" y="611"/>
                    <a:pt x="498" y="609"/>
                    <a:pt x="499" y="606"/>
                  </a:cubicBezTo>
                  <a:cubicBezTo>
                    <a:pt x="503" y="600"/>
                    <a:pt x="506" y="592"/>
                    <a:pt x="513" y="588"/>
                  </a:cubicBezTo>
                  <a:cubicBezTo>
                    <a:pt x="518" y="585"/>
                    <a:pt x="522" y="583"/>
                    <a:pt x="525" y="578"/>
                  </a:cubicBezTo>
                  <a:cubicBezTo>
                    <a:pt x="528" y="571"/>
                    <a:pt x="532" y="566"/>
                    <a:pt x="536" y="560"/>
                  </a:cubicBezTo>
                  <a:cubicBezTo>
                    <a:pt x="547" y="548"/>
                    <a:pt x="558" y="537"/>
                    <a:pt x="570" y="526"/>
                  </a:cubicBezTo>
                  <a:cubicBezTo>
                    <a:pt x="573" y="523"/>
                    <a:pt x="577" y="519"/>
                    <a:pt x="580" y="515"/>
                  </a:cubicBezTo>
                  <a:cubicBezTo>
                    <a:pt x="582" y="512"/>
                    <a:pt x="585" y="507"/>
                    <a:pt x="589" y="505"/>
                  </a:cubicBezTo>
                  <a:cubicBezTo>
                    <a:pt x="590" y="504"/>
                    <a:pt x="590" y="502"/>
                    <a:pt x="588" y="503"/>
                  </a:cubicBezTo>
                  <a:cubicBezTo>
                    <a:pt x="585" y="504"/>
                    <a:pt x="582" y="508"/>
                    <a:pt x="579" y="511"/>
                  </a:cubicBezTo>
                  <a:cubicBezTo>
                    <a:pt x="576" y="515"/>
                    <a:pt x="573" y="519"/>
                    <a:pt x="569" y="523"/>
                  </a:cubicBezTo>
                  <a:cubicBezTo>
                    <a:pt x="565" y="526"/>
                    <a:pt x="562" y="529"/>
                    <a:pt x="559" y="532"/>
                  </a:cubicBezTo>
                  <a:cubicBezTo>
                    <a:pt x="559" y="531"/>
                    <a:pt x="560" y="530"/>
                    <a:pt x="561" y="529"/>
                  </a:cubicBezTo>
                  <a:cubicBezTo>
                    <a:pt x="563" y="526"/>
                    <a:pt x="566" y="522"/>
                    <a:pt x="569" y="519"/>
                  </a:cubicBezTo>
                  <a:cubicBezTo>
                    <a:pt x="574" y="513"/>
                    <a:pt x="580" y="507"/>
                    <a:pt x="584" y="500"/>
                  </a:cubicBezTo>
                  <a:cubicBezTo>
                    <a:pt x="584" y="500"/>
                    <a:pt x="584" y="500"/>
                    <a:pt x="584" y="500"/>
                  </a:cubicBezTo>
                  <a:cubicBezTo>
                    <a:pt x="592" y="504"/>
                    <a:pt x="601" y="507"/>
                    <a:pt x="610" y="506"/>
                  </a:cubicBezTo>
                  <a:cubicBezTo>
                    <a:pt x="614" y="505"/>
                    <a:pt x="618" y="505"/>
                    <a:pt x="623" y="505"/>
                  </a:cubicBezTo>
                  <a:cubicBezTo>
                    <a:pt x="617" y="510"/>
                    <a:pt x="609" y="520"/>
                    <a:pt x="608" y="521"/>
                  </a:cubicBezTo>
                  <a:cubicBezTo>
                    <a:pt x="594" y="537"/>
                    <a:pt x="577" y="551"/>
                    <a:pt x="563" y="567"/>
                  </a:cubicBezTo>
                  <a:cubicBezTo>
                    <a:pt x="555" y="575"/>
                    <a:pt x="547" y="582"/>
                    <a:pt x="540" y="590"/>
                  </a:cubicBezTo>
                  <a:cubicBezTo>
                    <a:pt x="533" y="596"/>
                    <a:pt x="529" y="602"/>
                    <a:pt x="527" y="610"/>
                  </a:cubicBezTo>
                  <a:cubicBezTo>
                    <a:pt x="526" y="611"/>
                    <a:pt x="526" y="613"/>
                    <a:pt x="525" y="616"/>
                  </a:cubicBezTo>
                  <a:cubicBezTo>
                    <a:pt x="525" y="616"/>
                    <a:pt x="525" y="616"/>
                    <a:pt x="524" y="616"/>
                  </a:cubicBezTo>
                  <a:cubicBezTo>
                    <a:pt x="524" y="616"/>
                    <a:pt x="523" y="617"/>
                    <a:pt x="523" y="617"/>
                  </a:cubicBezTo>
                  <a:cubicBezTo>
                    <a:pt x="522" y="618"/>
                    <a:pt x="521" y="619"/>
                    <a:pt x="521" y="621"/>
                  </a:cubicBezTo>
                  <a:cubicBezTo>
                    <a:pt x="521" y="621"/>
                    <a:pt x="521" y="621"/>
                    <a:pt x="521" y="621"/>
                  </a:cubicBezTo>
                  <a:close/>
                  <a:moveTo>
                    <a:pt x="453" y="616"/>
                  </a:moveTo>
                  <a:cubicBezTo>
                    <a:pt x="451" y="615"/>
                    <a:pt x="449" y="613"/>
                    <a:pt x="448" y="612"/>
                  </a:cubicBezTo>
                  <a:cubicBezTo>
                    <a:pt x="448" y="611"/>
                    <a:pt x="448" y="610"/>
                    <a:pt x="447" y="610"/>
                  </a:cubicBezTo>
                  <a:cubicBezTo>
                    <a:pt x="450" y="612"/>
                    <a:pt x="453" y="613"/>
                    <a:pt x="457" y="614"/>
                  </a:cubicBezTo>
                  <a:cubicBezTo>
                    <a:pt x="458" y="615"/>
                    <a:pt x="459" y="616"/>
                    <a:pt x="460" y="617"/>
                  </a:cubicBezTo>
                  <a:cubicBezTo>
                    <a:pt x="465" y="619"/>
                    <a:pt x="471" y="620"/>
                    <a:pt x="476" y="622"/>
                  </a:cubicBezTo>
                  <a:cubicBezTo>
                    <a:pt x="482" y="624"/>
                    <a:pt x="486" y="624"/>
                    <a:pt x="492" y="622"/>
                  </a:cubicBezTo>
                  <a:cubicBezTo>
                    <a:pt x="492" y="622"/>
                    <a:pt x="492" y="622"/>
                    <a:pt x="492" y="622"/>
                  </a:cubicBezTo>
                  <a:cubicBezTo>
                    <a:pt x="492" y="623"/>
                    <a:pt x="493" y="623"/>
                    <a:pt x="493" y="624"/>
                  </a:cubicBezTo>
                  <a:cubicBezTo>
                    <a:pt x="494" y="628"/>
                    <a:pt x="498" y="630"/>
                    <a:pt x="503" y="629"/>
                  </a:cubicBezTo>
                  <a:cubicBezTo>
                    <a:pt x="506" y="628"/>
                    <a:pt x="508" y="627"/>
                    <a:pt x="511" y="625"/>
                  </a:cubicBezTo>
                  <a:cubicBezTo>
                    <a:pt x="513" y="625"/>
                    <a:pt x="515" y="625"/>
                    <a:pt x="517" y="625"/>
                  </a:cubicBezTo>
                  <a:cubicBezTo>
                    <a:pt x="518" y="634"/>
                    <a:pt x="509" y="640"/>
                    <a:pt x="501" y="639"/>
                  </a:cubicBezTo>
                  <a:cubicBezTo>
                    <a:pt x="492" y="639"/>
                    <a:pt x="484" y="635"/>
                    <a:pt x="476" y="632"/>
                  </a:cubicBezTo>
                  <a:cubicBezTo>
                    <a:pt x="472" y="630"/>
                    <a:pt x="468" y="628"/>
                    <a:pt x="464" y="626"/>
                  </a:cubicBezTo>
                  <a:cubicBezTo>
                    <a:pt x="461" y="624"/>
                    <a:pt x="458" y="621"/>
                    <a:pt x="454" y="619"/>
                  </a:cubicBezTo>
                  <a:cubicBezTo>
                    <a:pt x="454" y="619"/>
                    <a:pt x="453" y="619"/>
                    <a:pt x="453" y="619"/>
                  </a:cubicBezTo>
                  <a:cubicBezTo>
                    <a:pt x="454" y="618"/>
                    <a:pt x="454" y="617"/>
                    <a:pt x="453" y="616"/>
                  </a:cubicBezTo>
                  <a:close/>
                  <a:moveTo>
                    <a:pt x="360" y="549"/>
                  </a:moveTo>
                  <a:cubicBezTo>
                    <a:pt x="361" y="525"/>
                    <a:pt x="362" y="499"/>
                    <a:pt x="367" y="475"/>
                  </a:cubicBezTo>
                  <a:cubicBezTo>
                    <a:pt x="367" y="474"/>
                    <a:pt x="367" y="474"/>
                    <a:pt x="366" y="473"/>
                  </a:cubicBezTo>
                  <a:cubicBezTo>
                    <a:pt x="366" y="473"/>
                    <a:pt x="366" y="473"/>
                    <a:pt x="367" y="473"/>
                  </a:cubicBezTo>
                  <a:cubicBezTo>
                    <a:pt x="368" y="472"/>
                    <a:pt x="370" y="471"/>
                    <a:pt x="372" y="471"/>
                  </a:cubicBezTo>
                  <a:cubicBezTo>
                    <a:pt x="372" y="471"/>
                    <a:pt x="372" y="471"/>
                    <a:pt x="372" y="471"/>
                  </a:cubicBezTo>
                  <a:cubicBezTo>
                    <a:pt x="372" y="471"/>
                    <a:pt x="372" y="471"/>
                    <a:pt x="372" y="472"/>
                  </a:cubicBezTo>
                  <a:cubicBezTo>
                    <a:pt x="371" y="472"/>
                    <a:pt x="371" y="473"/>
                    <a:pt x="371" y="474"/>
                  </a:cubicBezTo>
                  <a:cubicBezTo>
                    <a:pt x="371" y="476"/>
                    <a:pt x="370" y="478"/>
                    <a:pt x="370" y="479"/>
                  </a:cubicBezTo>
                  <a:cubicBezTo>
                    <a:pt x="370" y="480"/>
                    <a:pt x="371" y="480"/>
                    <a:pt x="371" y="480"/>
                  </a:cubicBezTo>
                  <a:cubicBezTo>
                    <a:pt x="372" y="478"/>
                    <a:pt x="373" y="475"/>
                    <a:pt x="373" y="473"/>
                  </a:cubicBezTo>
                  <a:cubicBezTo>
                    <a:pt x="373" y="472"/>
                    <a:pt x="374" y="471"/>
                    <a:pt x="373" y="470"/>
                  </a:cubicBezTo>
                  <a:cubicBezTo>
                    <a:pt x="376" y="469"/>
                    <a:pt x="378" y="468"/>
                    <a:pt x="380" y="466"/>
                  </a:cubicBezTo>
                  <a:cubicBezTo>
                    <a:pt x="380" y="467"/>
                    <a:pt x="380" y="467"/>
                    <a:pt x="380" y="468"/>
                  </a:cubicBezTo>
                  <a:cubicBezTo>
                    <a:pt x="380" y="468"/>
                    <a:pt x="380" y="469"/>
                    <a:pt x="380" y="469"/>
                  </a:cubicBezTo>
                  <a:cubicBezTo>
                    <a:pt x="377" y="475"/>
                    <a:pt x="377" y="484"/>
                    <a:pt x="376" y="490"/>
                  </a:cubicBezTo>
                  <a:cubicBezTo>
                    <a:pt x="374" y="499"/>
                    <a:pt x="375" y="507"/>
                    <a:pt x="375" y="516"/>
                  </a:cubicBezTo>
                  <a:cubicBezTo>
                    <a:pt x="375" y="526"/>
                    <a:pt x="375" y="535"/>
                    <a:pt x="374" y="545"/>
                  </a:cubicBezTo>
                  <a:cubicBezTo>
                    <a:pt x="373" y="550"/>
                    <a:pt x="372" y="556"/>
                    <a:pt x="371" y="561"/>
                  </a:cubicBezTo>
                  <a:cubicBezTo>
                    <a:pt x="370" y="565"/>
                    <a:pt x="369" y="568"/>
                    <a:pt x="369" y="571"/>
                  </a:cubicBezTo>
                  <a:cubicBezTo>
                    <a:pt x="369" y="571"/>
                    <a:pt x="369" y="571"/>
                    <a:pt x="368" y="571"/>
                  </a:cubicBezTo>
                  <a:cubicBezTo>
                    <a:pt x="366" y="575"/>
                    <a:pt x="368" y="580"/>
                    <a:pt x="365" y="584"/>
                  </a:cubicBezTo>
                  <a:cubicBezTo>
                    <a:pt x="364" y="585"/>
                    <a:pt x="364" y="586"/>
                    <a:pt x="363" y="587"/>
                  </a:cubicBezTo>
                  <a:cubicBezTo>
                    <a:pt x="363" y="586"/>
                    <a:pt x="363" y="585"/>
                    <a:pt x="363" y="584"/>
                  </a:cubicBezTo>
                  <a:cubicBezTo>
                    <a:pt x="363" y="572"/>
                    <a:pt x="360" y="561"/>
                    <a:pt x="360" y="549"/>
                  </a:cubicBezTo>
                  <a:close/>
                  <a:moveTo>
                    <a:pt x="359" y="574"/>
                  </a:moveTo>
                  <a:cubicBezTo>
                    <a:pt x="360" y="581"/>
                    <a:pt x="361" y="587"/>
                    <a:pt x="357" y="593"/>
                  </a:cubicBezTo>
                  <a:cubicBezTo>
                    <a:pt x="356" y="594"/>
                    <a:pt x="355" y="595"/>
                    <a:pt x="355" y="596"/>
                  </a:cubicBezTo>
                  <a:cubicBezTo>
                    <a:pt x="354" y="596"/>
                    <a:pt x="353" y="597"/>
                    <a:pt x="352" y="598"/>
                  </a:cubicBezTo>
                  <a:cubicBezTo>
                    <a:pt x="351" y="598"/>
                    <a:pt x="351" y="599"/>
                    <a:pt x="350" y="599"/>
                  </a:cubicBezTo>
                  <a:cubicBezTo>
                    <a:pt x="350" y="599"/>
                    <a:pt x="349" y="599"/>
                    <a:pt x="349" y="599"/>
                  </a:cubicBezTo>
                  <a:cubicBezTo>
                    <a:pt x="349" y="598"/>
                    <a:pt x="349" y="596"/>
                    <a:pt x="349" y="595"/>
                  </a:cubicBezTo>
                  <a:cubicBezTo>
                    <a:pt x="350" y="595"/>
                    <a:pt x="350" y="596"/>
                    <a:pt x="350" y="596"/>
                  </a:cubicBezTo>
                  <a:cubicBezTo>
                    <a:pt x="350" y="596"/>
                    <a:pt x="351" y="596"/>
                    <a:pt x="351" y="595"/>
                  </a:cubicBezTo>
                  <a:cubicBezTo>
                    <a:pt x="351" y="591"/>
                    <a:pt x="352" y="587"/>
                    <a:pt x="352" y="582"/>
                  </a:cubicBezTo>
                  <a:cubicBezTo>
                    <a:pt x="351" y="579"/>
                    <a:pt x="351" y="576"/>
                    <a:pt x="350" y="573"/>
                  </a:cubicBezTo>
                  <a:cubicBezTo>
                    <a:pt x="351" y="575"/>
                    <a:pt x="352" y="577"/>
                    <a:pt x="352" y="580"/>
                  </a:cubicBezTo>
                  <a:cubicBezTo>
                    <a:pt x="352" y="583"/>
                    <a:pt x="352" y="587"/>
                    <a:pt x="352" y="590"/>
                  </a:cubicBezTo>
                  <a:cubicBezTo>
                    <a:pt x="352" y="591"/>
                    <a:pt x="353" y="591"/>
                    <a:pt x="353" y="590"/>
                  </a:cubicBezTo>
                  <a:cubicBezTo>
                    <a:pt x="353" y="586"/>
                    <a:pt x="353" y="582"/>
                    <a:pt x="353" y="578"/>
                  </a:cubicBezTo>
                  <a:cubicBezTo>
                    <a:pt x="352" y="574"/>
                    <a:pt x="352" y="571"/>
                    <a:pt x="350" y="568"/>
                  </a:cubicBezTo>
                  <a:cubicBezTo>
                    <a:pt x="350" y="568"/>
                    <a:pt x="349" y="568"/>
                    <a:pt x="349" y="568"/>
                  </a:cubicBezTo>
                  <a:cubicBezTo>
                    <a:pt x="349" y="567"/>
                    <a:pt x="349" y="566"/>
                    <a:pt x="349" y="565"/>
                  </a:cubicBezTo>
                  <a:cubicBezTo>
                    <a:pt x="348" y="562"/>
                    <a:pt x="348" y="558"/>
                    <a:pt x="348" y="554"/>
                  </a:cubicBezTo>
                  <a:cubicBezTo>
                    <a:pt x="347" y="551"/>
                    <a:pt x="348" y="548"/>
                    <a:pt x="347" y="544"/>
                  </a:cubicBezTo>
                  <a:cubicBezTo>
                    <a:pt x="347" y="538"/>
                    <a:pt x="347" y="532"/>
                    <a:pt x="346" y="526"/>
                  </a:cubicBezTo>
                  <a:cubicBezTo>
                    <a:pt x="346" y="525"/>
                    <a:pt x="345" y="525"/>
                    <a:pt x="345" y="526"/>
                  </a:cubicBezTo>
                  <a:cubicBezTo>
                    <a:pt x="345" y="533"/>
                    <a:pt x="344" y="540"/>
                    <a:pt x="346" y="547"/>
                  </a:cubicBezTo>
                  <a:cubicBezTo>
                    <a:pt x="347" y="553"/>
                    <a:pt x="346" y="561"/>
                    <a:pt x="347" y="567"/>
                  </a:cubicBezTo>
                  <a:cubicBezTo>
                    <a:pt x="347" y="574"/>
                    <a:pt x="350" y="580"/>
                    <a:pt x="349" y="586"/>
                  </a:cubicBezTo>
                  <a:cubicBezTo>
                    <a:pt x="349" y="587"/>
                    <a:pt x="349" y="588"/>
                    <a:pt x="349" y="590"/>
                  </a:cubicBezTo>
                  <a:cubicBezTo>
                    <a:pt x="349" y="589"/>
                    <a:pt x="349" y="589"/>
                    <a:pt x="349" y="588"/>
                  </a:cubicBezTo>
                  <a:cubicBezTo>
                    <a:pt x="347" y="584"/>
                    <a:pt x="345" y="579"/>
                    <a:pt x="344" y="575"/>
                  </a:cubicBezTo>
                  <a:cubicBezTo>
                    <a:pt x="342" y="564"/>
                    <a:pt x="340" y="552"/>
                    <a:pt x="340" y="541"/>
                  </a:cubicBezTo>
                  <a:cubicBezTo>
                    <a:pt x="340" y="522"/>
                    <a:pt x="344" y="504"/>
                    <a:pt x="340" y="485"/>
                  </a:cubicBezTo>
                  <a:cubicBezTo>
                    <a:pt x="340" y="485"/>
                    <a:pt x="341" y="485"/>
                    <a:pt x="341" y="485"/>
                  </a:cubicBezTo>
                  <a:cubicBezTo>
                    <a:pt x="349" y="482"/>
                    <a:pt x="356" y="478"/>
                    <a:pt x="364" y="474"/>
                  </a:cubicBezTo>
                  <a:cubicBezTo>
                    <a:pt x="361" y="484"/>
                    <a:pt x="360" y="496"/>
                    <a:pt x="359" y="506"/>
                  </a:cubicBezTo>
                  <a:cubicBezTo>
                    <a:pt x="359" y="518"/>
                    <a:pt x="358" y="530"/>
                    <a:pt x="357" y="542"/>
                  </a:cubicBezTo>
                  <a:cubicBezTo>
                    <a:pt x="357" y="553"/>
                    <a:pt x="358" y="563"/>
                    <a:pt x="359" y="574"/>
                  </a:cubicBezTo>
                  <a:close/>
                  <a:moveTo>
                    <a:pt x="323" y="576"/>
                  </a:moveTo>
                  <a:cubicBezTo>
                    <a:pt x="323" y="576"/>
                    <a:pt x="323" y="576"/>
                    <a:pt x="323" y="576"/>
                  </a:cubicBezTo>
                  <a:cubicBezTo>
                    <a:pt x="322" y="577"/>
                    <a:pt x="322" y="577"/>
                    <a:pt x="321" y="578"/>
                  </a:cubicBezTo>
                  <a:cubicBezTo>
                    <a:pt x="320" y="578"/>
                    <a:pt x="320" y="579"/>
                    <a:pt x="319" y="579"/>
                  </a:cubicBezTo>
                  <a:cubicBezTo>
                    <a:pt x="319" y="579"/>
                    <a:pt x="319" y="579"/>
                    <a:pt x="319" y="579"/>
                  </a:cubicBezTo>
                  <a:cubicBezTo>
                    <a:pt x="311" y="566"/>
                    <a:pt x="307" y="551"/>
                    <a:pt x="302" y="537"/>
                  </a:cubicBezTo>
                  <a:cubicBezTo>
                    <a:pt x="297" y="523"/>
                    <a:pt x="291" y="509"/>
                    <a:pt x="286" y="495"/>
                  </a:cubicBezTo>
                  <a:cubicBezTo>
                    <a:pt x="282" y="486"/>
                    <a:pt x="277" y="478"/>
                    <a:pt x="272" y="469"/>
                  </a:cubicBezTo>
                  <a:cubicBezTo>
                    <a:pt x="274" y="471"/>
                    <a:pt x="276" y="473"/>
                    <a:pt x="279" y="475"/>
                  </a:cubicBezTo>
                  <a:cubicBezTo>
                    <a:pt x="286" y="480"/>
                    <a:pt x="294" y="484"/>
                    <a:pt x="303" y="487"/>
                  </a:cubicBezTo>
                  <a:cubicBezTo>
                    <a:pt x="303" y="487"/>
                    <a:pt x="303" y="487"/>
                    <a:pt x="303" y="487"/>
                  </a:cubicBezTo>
                  <a:cubicBezTo>
                    <a:pt x="303" y="491"/>
                    <a:pt x="304" y="495"/>
                    <a:pt x="305" y="499"/>
                  </a:cubicBezTo>
                  <a:cubicBezTo>
                    <a:pt x="305" y="503"/>
                    <a:pt x="306" y="506"/>
                    <a:pt x="307" y="510"/>
                  </a:cubicBezTo>
                  <a:cubicBezTo>
                    <a:pt x="309" y="517"/>
                    <a:pt x="313" y="524"/>
                    <a:pt x="316" y="531"/>
                  </a:cubicBezTo>
                  <a:cubicBezTo>
                    <a:pt x="321" y="545"/>
                    <a:pt x="326" y="560"/>
                    <a:pt x="336" y="571"/>
                  </a:cubicBezTo>
                  <a:cubicBezTo>
                    <a:pt x="335" y="571"/>
                    <a:pt x="334" y="570"/>
                    <a:pt x="333" y="570"/>
                  </a:cubicBezTo>
                  <a:cubicBezTo>
                    <a:pt x="330" y="570"/>
                    <a:pt x="327" y="571"/>
                    <a:pt x="325" y="573"/>
                  </a:cubicBezTo>
                  <a:cubicBezTo>
                    <a:pt x="325" y="574"/>
                    <a:pt x="324" y="574"/>
                    <a:pt x="324" y="575"/>
                  </a:cubicBezTo>
                  <a:cubicBezTo>
                    <a:pt x="323" y="574"/>
                    <a:pt x="323" y="574"/>
                    <a:pt x="322" y="574"/>
                  </a:cubicBezTo>
                  <a:cubicBezTo>
                    <a:pt x="322" y="574"/>
                    <a:pt x="321" y="574"/>
                    <a:pt x="322" y="574"/>
                  </a:cubicBezTo>
                  <a:cubicBezTo>
                    <a:pt x="322" y="575"/>
                    <a:pt x="322" y="575"/>
                    <a:pt x="323" y="576"/>
                  </a:cubicBezTo>
                  <a:close/>
                  <a:moveTo>
                    <a:pt x="176" y="253"/>
                  </a:moveTo>
                  <a:cubicBezTo>
                    <a:pt x="172" y="261"/>
                    <a:pt x="166" y="272"/>
                    <a:pt x="168" y="281"/>
                  </a:cubicBezTo>
                  <a:cubicBezTo>
                    <a:pt x="167" y="278"/>
                    <a:pt x="166" y="274"/>
                    <a:pt x="165" y="270"/>
                  </a:cubicBezTo>
                  <a:cubicBezTo>
                    <a:pt x="165" y="271"/>
                    <a:pt x="166" y="271"/>
                    <a:pt x="167" y="271"/>
                  </a:cubicBezTo>
                  <a:cubicBezTo>
                    <a:pt x="167" y="272"/>
                    <a:pt x="167" y="271"/>
                    <a:pt x="167" y="271"/>
                  </a:cubicBezTo>
                  <a:cubicBezTo>
                    <a:pt x="167" y="269"/>
                    <a:pt x="165" y="267"/>
                    <a:pt x="165" y="265"/>
                  </a:cubicBezTo>
                  <a:cubicBezTo>
                    <a:pt x="166" y="262"/>
                    <a:pt x="166" y="259"/>
                    <a:pt x="167" y="256"/>
                  </a:cubicBezTo>
                  <a:cubicBezTo>
                    <a:pt x="168" y="251"/>
                    <a:pt x="170" y="245"/>
                    <a:pt x="173" y="241"/>
                  </a:cubicBezTo>
                  <a:cubicBezTo>
                    <a:pt x="174" y="241"/>
                    <a:pt x="173" y="241"/>
                    <a:pt x="173" y="241"/>
                  </a:cubicBezTo>
                  <a:cubicBezTo>
                    <a:pt x="169" y="246"/>
                    <a:pt x="167" y="252"/>
                    <a:pt x="165" y="258"/>
                  </a:cubicBezTo>
                  <a:cubicBezTo>
                    <a:pt x="165" y="258"/>
                    <a:pt x="165" y="258"/>
                    <a:pt x="165" y="259"/>
                  </a:cubicBezTo>
                  <a:cubicBezTo>
                    <a:pt x="164" y="257"/>
                    <a:pt x="164" y="256"/>
                    <a:pt x="164" y="255"/>
                  </a:cubicBezTo>
                  <a:cubicBezTo>
                    <a:pt x="164" y="252"/>
                    <a:pt x="164" y="249"/>
                    <a:pt x="165" y="246"/>
                  </a:cubicBezTo>
                  <a:cubicBezTo>
                    <a:pt x="165" y="245"/>
                    <a:pt x="165" y="245"/>
                    <a:pt x="165" y="245"/>
                  </a:cubicBezTo>
                  <a:cubicBezTo>
                    <a:pt x="165" y="245"/>
                    <a:pt x="165" y="245"/>
                    <a:pt x="165" y="245"/>
                  </a:cubicBezTo>
                  <a:cubicBezTo>
                    <a:pt x="165" y="244"/>
                    <a:pt x="165" y="244"/>
                    <a:pt x="165" y="244"/>
                  </a:cubicBezTo>
                  <a:cubicBezTo>
                    <a:pt x="167" y="237"/>
                    <a:pt x="170" y="232"/>
                    <a:pt x="174" y="226"/>
                  </a:cubicBezTo>
                  <a:cubicBezTo>
                    <a:pt x="174" y="226"/>
                    <a:pt x="173" y="226"/>
                    <a:pt x="173" y="226"/>
                  </a:cubicBezTo>
                  <a:cubicBezTo>
                    <a:pt x="170" y="229"/>
                    <a:pt x="167" y="234"/>
                    <a:pt x="165" y="239"/>
                  </a:cubicBezTo>
                  <a:cubicBezTo>
                    <a:pt x="165" y="237"/>
                    <a:pt x="165" y="236"/>
                    <a:pt x="165" y="234"/>
                  </a:cubicBezTo>
                  <a:cubicBezTo>
                    <a:pt x="165" y="230"/>
                    <a:pt x="166" y="226"/>
                    <a:pt x="166" y="222"/>
                  </a:cubicBezTo>
                  <a:cubicBezTo>
                    <a:pt x="166" y="221"/>
                    <a:pt x="164" y="221"/>
                    <a:pt x="164" y="222"/>
                  </a:cubicBezTo>
                  <a:cubicBezTo>
                    <a:pt x="164" y="224"/>
                    <a:pt x="164" y="227"/>
                    <a:pt x="164" y="229"/>
                  </a:cubicBezTo>
                  <a:cubicBezTo>
                    <a:pt x="164" y="231"/>
                    <a:pt x="163" y="233"/>
                    <a:pt x="163" y="235"/>
                  </a:cubicBezTo>
                  <a:cubicBezTo>
                    <a:pt x="163" y="238"/>
                    <a:pt x="163" y="241"/>
                    <a:pt x="164" y="244"/>
                  </a:cubicBezTo>
                  <a:cubicBezTo>
                    <a:pt x="164" y="245"/>
                    <a:pt x="163" y="247"/>
                    <a:pt x="163" y="248"/>
                  </a:cubicBezTo>
                  <a:cubicBezTo>
                    <a:pt x="163" y="250"/>
                    <a:pt x="162" y="253"/>
                    <a:pt x="162" y="257"/>
                  </a:cubicBezTo>
                  <a:cubicBezTo>
                    <a:pt x="161" y="250"/>
                    <a:pt x="160" y="244"/>
                    <a:pt x="160" y="237"/>
                  </a:cubicBezTo>
                  <a:cubicBezTo>
                    <a:pt x="161" y="233"/>
                    <a:pt x="161" y="229"/>
                    <a:pt x="159" y="226"/>
                  </a:cubicBezTo>
                  <a:cubicBezTo>
                    <a:pt x="156" y="222"/>
                    <a:pt x="152" y="218"/>
                    <a:pt x="151" y="212"/>
                  </a:cubicBezTo>
                  <a:cubicBezTo>
                    <a:pt x="151" y="204"/>
                    <a:pt x="151" y="198"/>
                    <a:pt x="146" y="190"/>
                  </a:cubicBezTo>
                  <a:cubicBezTo>
                    <a:pt x="144" y="187"/>
                    <a:pt x="141" y="183"/>
                    <a:pt x="140" y="179"/>
                  </a:cubicBezTo>
                  <a:cubicBezTo>
                    <a:pt x="139" y="178"/>
                    <a:pt x="138" y="170"/>
                    <a:pt x="141" y="171"/>
                  </a:cubicBezTo>
                  <a:cubicBezTo>
                    <a:pt x="143" y="171"/>
                    <a:pt x="144" y="172"/>
                    <a:pt x="146" y="173"/>
                  </a:cubicBezTo>
                  <a:cubicBezTo>
                    <a:pt x="151" y="175"/>
                    <a:pt x="158" y="178"/>
                    <a:pt x="160" y="184"/>
                  </a:cubicBezTo>
                  <a:cubicBezTo>
                    <a:pt x="161" y="186"/>
                    <a:pt x="162" y="189"/>
                    <a:pt x="164" y="190"/>
                  </a:cubicBezTo>
                  <a:cubicBezTo>
                    <a:pt x="164" y="192"/>
                    <a:pt x="166" y="194"/>
                    <a:pt x="166" y="195"/>
                  </a:cubicBezTo>
                  <a:cubicBezTo>
                    <a:pt x="167" y="197"/>
                    <a:pt x="168" y="199"/>
                    <a:pt x="169" y="200"/>
                  </a:cubicBezTo>
                  <a:cubicBezTo>
                    <a:pt x="170" y="202"/>
                    <a:pt x="170" y="203"/>
                    <a:pt x="171" y="205"/>
                  </a:cubicBezTo>
                  <a:cubicBezTo>
                    <a:pt x="172" y="213"/>
                    <a:pt x="178" y="221"/>
                    <a:pt x="180" y="229"/>
                  </a:cubicBezTo>
                  <a:cubicBezTo>
                    <a:pt x="181" y="233"/>
                    <a:pt x="182" y="238"/>
                    <a:pt x="183" y="242"/>
                  </a:cubicBezTo>
                  <a:cubicBezTo>
                    <a:pt x="184" y="247"/>
                    <a:pt x="184" y="251"/>
                    <a:pt x="185" y="256"/>
                  </a:cubicBezTo>
                  <a:cubicBezTo>
                    <a:pt x="185" y="256"/>
                    <a:pt x="185" y="256"/>
                    <a:pt x="185" y="256"/>
                  </a:cubicBezTo>
                  <a:cubicBezTo>
                    <a:pt x="184" y="258"/>
                    <a:pt x="182" y="260"/>
                    <a:pt x="181" y="263"/>
                  </a:cubicBezTo>
                  <a:cubicBezTo>
                    <a:pt x="179" y="267"/>
                    <a:pt x="179" y="271"/>
                    <a:pt x="179" y="275"/>
                  </a:cubicBezTo>
                  <a:cubicBezTo>
                    <a:pt x="177" y="287"/>
                    <a:pt x="178" y="301"/>
                    <a:pt x="180" y="312"/>
                  </a:cubicBezTo>
                  <a:cubicBezTo>
                    <a:pt x="181" y="318"/>
                    <a:pt x="182" y="325"/>
                    <a:pt x="184" y="331"/>
                  </a:cubicBezTo>
                  <a:cubicBezTo>
                    <a:pt x="179" y="322"/>
                    <a:pt x="178" y="312"/>
                    <a:pt x="174" y="303"/>
                  </a:cubicBezTo>
                  <a:cubicBezTo>
                    <a:pt x="173" y="297"/>
                    <a:pt x="171" y="291"/>
                    <a:pt x="169" y="286"/>
                  </a:cubicBezTo>
                  <a:cubicBezTo>
                    <a:pt x="169" y="286"/>
                    <a:pt x="170" y="286"/>
                    <a:pt x="170" y="285"/>
                  </a:cubicBezTo>
                  <a:cubicBezTo>
                    <a:pt x="170" y="280"/>
                    <a:pt x="170" y="275"/>
                    <a:pt x="171" y="270"/>
                  </a:cubicBezTo>
                  <a:cubicBezTo>
                    <a:pt x="172" y="264"/>
                    <a:pt x="174" y="258"/>
                    <a:pt x="176" y="253"/>
                  </a:cubicBezTo>
                  <a:cubicBezTo>
                    <a:pt x="176" y="253"/>
                    <a:pt x="176" y="253"/>
                    <a:pt x="176" y="253"/>
                  </a:cubicBezTo>
                  <a:close/>
                  <a:moveTo>
                    <a:pt x="157" y="248"/>
                  </a:moveTo>
                  <a:cubicBezTo>
                    <a:pt x="158" y="254"/>
                    <a:pt x="159" y="260"/>
                    <a:pt x="160" y="266"/>
                  </a:cubicBezTo>
                  <a:cubicBezTo>
                    <a:pt x="162" y="271"/>
                    <a:pt x="163" y="276"/>
                    <a:pt x="165" y="281"/>
                  </a:cubicBezTo>
                  <a:cubicBezTo>
                    <a:pt x="163" y="278"/>
                    <a:pt x="162" y="275"/>
                    <a:pt x="161" y="273"/>
                  </a:cubicBezTo>
                  <a:cubicBezTo>
                    <a:pt x="157" y="261"/>
                    <a:pt x="152" y="250"/>
                    <a:pt x="148" y="238"/>
                  </a:cubicBezTo>
                  <a:cubicBezTo>
                    <a:pt x="140" y="219"/>
                    <a:pt x="131" y="197"/>
                    <a:pt x="136" y="176"/>
                  </a:cubicBezTo>
                  <a:cubicBezTo>
                    <a:pt x="136" y="177"/>
                    <a:pt x="136" y="177"/>
                    <a:pt x="136" y="177"/>
                  </a:cubicBezTo>
                  <a:cubicBezTo>
                    <a:pt x="137" y="186"/>
                    <a:pt x="145" y="191"/>
                    <a:pt x="147" y="200"/>
                  </a:cubicBezTo>
                  <a:cubicBezTo>
                    <a:pt x="148" y="205"/>
                    <a:pt x="147" y="211"/>
                    <a:pt x="149" y="216"/>
                  </a:cubicBezTo>
                  <a:cubicBezTo>
                    <a:pt x="150" y="221"/>
                    <a:pt x="156" y="225"/>
                    <a:pt x="157" y="230"/>
                  </a:cubicBezTo>
                  <a:cubicBezTo>
                    <a:pt x="158" y="236"/>
                    <a:pt x="157" y="242"/>
                    <a:pt x="157" y="248"/>
                  </a:cubicBezTo>
                  <a:close/>
                  <a:moveTo>
                    <a:pt x="163" y="261"/>
                  </a:moveTo>
                  <a:cubicBezTo>
                    <a:pt x="163" y="261"/>
                    <a:pt x="163" y="262"/>
                    <a:pt x="164" y="263"/>
                  </a:cubicBezTo>
                  <a:cubicBezTo>
                    <a:pt x="164" y="264"/>
                    <a:pt x="164" y="265"/>
                    <a:pt x="164" y="266"/>
                  </a:cubicBezTo>
                  <a:cubicBezTo>
                    <a:pt x="163" y="264"/>
                    <a:pt x="163" y="262"/>
                    <a:pt x="163" y="261"/>
                  </a:cubicBezTo>
                  <a:close/>
                  <a:moveTo>
                    <a:pt x="213" y="192"/>
                  </a:moveTo>
                  <a:cubicBezTo>
                    <a:pt x="206" y="196"/>
                    <a:pt x="200" y="201"/>
                    <a:pt x="196" y="208"/>
                  </a:cubicBezTo>
                  <a:cubicBezTo>
                    <a:pt x="194" y="213"/>
                    <a:pt x="192" y="218"/>
                    <a:pt x="192" y="223"/>
                  </a:cubicBezTo>
                  <a:cubicBezTo>
                    <a:pt x="190" y="220"/>
                    <a:pt x="189" y="218"/>
                    <a:pt x="187" y="215"/>
                  </a:cubicBezTo>
                  <a:cubicBezTo>
                    <a:pt x="184" y="210"/>
                    <a:pt x="183" y="204"/>
                    <a:pt x="182" y="197"/>
                  </a:cubicBezTo>
                  <a:cubicBezTo>
                    <a:pt x="179" y="184"/>
                    <a:pt x="177" y="170"/>
                    <a:pt x="174" y="157"/>
                  </a:cubicBezTo>
                  <a:cubicBezTo>
                    <a:pt x="172" y="143"/>
                    <a:pt x="169" y="130"/>
                    <a:pt x="164" y="117"/>
                  </a:cubicBezTo>
                  <a:cubicBezTo>
                    <a:pt x="164" y="115"/>
                    <a:pt x="162" y="111"/>
                    <a:pt x="160" y="110"/>
                  </a:cubicBezTo>
                  <a:cubicBezTo>
                    <a:pt x="160" y="102"/>
                    <a:pt x="160" y="95"/>
                    <a:pt x="161" y="87"/>
                  </a:cubicBezTo>
                  <a:cubicBezTo>
                    <a:pt x="161" y="81"/>
                    <a:pt x="161" y="74"/>
                    <a:pt x="164" y="68"/>
                  </a:cubicBezTo>
                  <a:cubicBezTo>
                    <a:pt x="167" y="63"/>
                    <a:pt x="169" y="72"/>
                    <a:pt x="170" y="74"/>
                  </a:cubicBezTo>
                  <a:cubicBezTo>
                    <a:pt x="171" y="78"/>
                    <a:pt x="173" y="80"/>
                    <a:pt x="176" y="82"/>
                  </a:cubicBezTo>
                  <a:cubicBezTo>
                    <a:pt x="183" y="89"/>
                    <a:pt x="187" y="98"/>
                    <a:pt x="189" y="107"/>
                  </a:cubicBezTo>
                  <a:cubicBezTo>
                    <a:pt x="191" y="112"/>
                    <a:pt x="191" y="116"/>
                    <a:pt x="191" y="121"/>
                  </a:cubicBezTo>
                  <a:cubicBezTo>
                    <a:pt x="191" y="123"/>
                    <a:pt x="192" y="125"/>
                    <a:pt x="193" y="127"/>
                  </a:cubicBezTo>
                  <a:cubicBezTo>
                    <a:pt x="194" y="128"/>
                    <a:pt x="196" y="129"/>
                    <a:pt x="197" y="129"/>
                  </a:cubicBezTo>
                  <a:cubicBezTo>
                    <a:pt x="200" y="131"/>
                    <a:pt x="202" y="132"/>
                    <a:pt x="203" y="135"/>
                  </a:cubicBezTo>
                  <a:cubicBezTo>
                    <a:pt x="205" y="139"/>
                    <a:pt x="207" y="143"/>
                    <a:pt x="208" y="146"/>
                  </a:cubicBezTo>
                  <a:cubicBezTo>
                    <a:pt x="212" y="155"/>
                    <a:pt x="214" y="164"/>
                    <a:pt x="213" y="174"/>
                  </a:cubicBezTo>
                  <a:cubicBezTo>
                    <a:pt x="213" y="180"/>
                    <a:pt x="212" y="186"/>
                    <a:pt x="213" y="192"/>
                  </a:cubicBezTo>
                  <a:close/>
                  <a:moveTo>
                    <a:pt x="193" y="242"/>
                  </a:moveTo>
                  <a:cubicBezTo>
                    <a:pt x="193" y="240"/>
                    <a:pt x="192" y="239"/>
                    <a:pt x="192" y="238"/>
                  </a:cubicBezTo>
                  <a:cubicBezTo>
                    <a:pt x="192" y="236"/>
                    <a:pt x="191" y="234"/>
                    <a:pt x="191" y="233"/>
                  </a:cubicBezTo>
                  <a:cubicBezTo>
                    <a:pt x="191" y="232"/>
                    <a:pt x="191" y="232"/>
                    <a:pt x="191" y="232"/>
                  </a:cubicBezTo>
                  <a:cubicBezTo>
                    <a:pt x="192" y="232"/>
                    <a:pt x="192" y="233"/>
                    <a:pt x="193" y="234"/>
                  </a:cubicBezTo>
                  <a:cubicBezTo>
                    <a:pt x="194" y="237"/>
                    <a:pt x="194" y="239"/>
                    <a:pt x="193" y="242"/>
                  </a:cubicBezTo>
                  <a:close/>
                  <a:moveTo>
                    <a:pt x="189" y="237"/>
                  </a:moveTo>
                  <a:cubicBezTo>
                    <a:pt x="189" y="239"/>
                    <a:pt x="190" y="241"/>
                    <a:pt x="190" y="243"/>
                  </a:cubicBezTo>
                  <a:cubicBezTo>
                    <a:pt x="190" y="244"/>
                    <a:pt x="190" y="245"/>
                    <a:pt x="191" y="246"/>
                  </a:cubicBezTo>
                  <a:cubicBezTo>
                    <a:pt x="189" y="248"/>
                    <a:pt x="188" y="251"/>
                    <a:pt x="186" y="254"/>
                  </a:cubicBezTo>
                  <a:cubicBezTo>
                    <a:pt x="186" y="246"/>
                    <a:pt x="183" y="237"/>
                    <a:pt x="181" y="228"/>
                  </a:cubicBezTo>
                  <a:cubicBezTo>
                    <a:pt x="180" y="224"/>
                    <a:pt x="179" y="219"/>
                    <a:pt x="177" y="214"/>
                  </a:cubicBezTo>
                  <a:cubicBezTo>
                    <a:pt x="177" y="214"/>
                    <a:pt x="177" y="215"/>
                    <a:pt x="177" y="215"/>
                  </a:cubicBezTo>
                  <a:cubicBezTo>
                    <a:pt x="181" y="220"/>
                    <a:pt x="185" y="225"/>
                    <a:pt x="190" y="230"/>
                  </a:cubicBezTo>
                  <a:cubicBezTo>
                    <a:pt x="188" y="231"/>
                    <a:pt x="188" y="235"/>
                    <a:pt x="189" y="237"/>
                  </a:cubicBezTo>
                  <a:close/>
                  <a:moveTo>
                    <a:pt x="161" y="121"/>
                  </a:moveTo>
                  <a:cubicBezTo>
                    <a:pt x="162" y="124"/>
                    <a:pt x="163" y="128"/>
                    <a:pt x="165" y="131"/>
                  </a:cubicBezTo>
                  <a:cubicBezTo>
                    <a:pt x="165" y="132"/>
                    <a:pt x="166" y="134"/>
                    <a:pt x="167" y="135"/>
                  </a:cubicBezTo>
                  <a:cubicBezTo>
                    <a:pt x="167" y="136"/>
                    <a:pt x="167" y="137"/>
                    <a:pt x="167" y="138"/>
                  </a:cubicBezTo>
                  <a:cubicBezTo>
                    <a:pt x="170" y="150"/>
                    <a:pt x="172" y="162"/>
                    <a:pt x="174" y="173"/>
                  </a:cubicBezTo>
                  <a:cubicBezTo>
                    <a:pt x="176" y="184"/>
                    <a:pt x="177" y="196"/>
                    <a:pt x="180" y="207"/>
                  </a:cubicBezTo>
                  <a:cubicBezTo>
                    <a:pt x="182" y="213"/>
                    <a:pt x="185" y="218"/>
                    <a:pt x="188" y="223"/>
                  </a:cubicBezTo>
                  <a:cubicBezTo>
                    <a:pt x="186" y="221"/>
                    <a:pt x="184" y="218"/>
                    <a:pt x="182" y="216"/>
                  </a:cubicBezTo>
                  <a:cubicBezTo>
                    <a:pt x="175" y="206"/>
                    <a:pt x="169" y="195"/>
                    <a:pt x="167" y="183"/>
                  </a:cubicBezTo>
                  <a:cubicBezTo>
                    <a:pt x="164" y="171"/>
                    <a:pt x="162" y="159"/>
                    <a:pt x="161" y="148"/>
                  </a:cubicBezTo>
                  <a:cubicBezTo>
                    <a:pt x="160" y="142"/>
                    <a:pt x="160" y="137"/>
                    <a:pt x="159" y="132"/>
                  </a:cubicBezTo>
                  <a:cubicBezTo>
                    <a:pt x="159" y="127"/>
                    <a:pt x="158" y="123"/>
                    <a:pt x="158" y="118"/>
                  </a:cubicBezTo>
                  <a:cubicBezTo>
                    <a:pt x="158" y="118"/>
                    <a:pt x="158" y="118"/>
                    <a:pt x="158" y="117"/>
                  </a:cubicBezTo>
                  <a:cubicBezTo>
                    <a:pt x="159" y="119"/>
                    <a:pt x="160" y="120"/>
                    <a:pt x="161" y="121"/>
                  </a:cubicBezTo>
                  <a:close/>
                  <a:moveTo>
                    <a:pt x="184" y="312"/>
                  </a:moveTo>
                  <a:cubicBezTo>
                    <a:pt x="182" y="304"/>
                    <a:pt x="181" y="297"/>
                    <a:pt x="181" y="290"/>
                  </a:cubicBezTo>
                  <a:cubicBezTo>
                    <a:pt x="181" y="288"/>
                    <a:pt x="181" y="286"/>
                    <a:pt x="182" y="284"/>
                  </a:cubicBezTo>
                  <a:cubicBezTo>
                    <a:pt x="185" y="294"/>
                    <a:pt x="191" y="303"/>
                    <a:pt x="198" y="311"/>
                  </a:cubicBezTo>
                  <a:cubicBezTo>
                    <a:pt x="202" y="315"/>
                    <a:pt x="206" y="320"/>
                    <a:pt x="211" y="324"/>
                  </a:cubicBezTo>
                  <a:cubicBezTo>
                    <a:pt x="210" y="328"/>
                    <a:pt x="211" y="332"/>
                    <a:pt x="209" y="336"/>
                  </a:cubicBezTo>
                  <a:cubicBezTo>
                    <a:pt x="208" y="338"/>
                    <a:pt x="207" y="344"/>
                    <a:pt x="204" y="345"/>
                  </a:cubicBezTo>
                  <a:cubicBezTo>
                    <a:pt x="202" y="347"/>
                    <a:pt x="197" y="345"/>
                    <a:pt x="194" y="344"/>
                  </a:cubicBezTo>
                  <a:cubicBezTo>
                    <a:pt x="192" y="339"/>
                    <a:pt x="189" y="335"/>
                    <a:pt x="188" y="329"/>
                  </a:cubicBezTo>
                  <a:cubicBezTo>
                    <a:pt x="186" y="324"/>
                    <a:pt x="185" y="318"/>
                    <a:pt x="184" y="312"/>
                  </a:cubicBezTo>
                  <a:close/>
                  <a:moveTo>
                    <a:pt x="208" y="347"/>
                  </a:moveTo>
                  <a:cubicBezTo>
                    <a:pt x="210" y="344"/>
                    <a:pt x="211" y="340"/>
                    <a:pt x="212" y="336"/>
                  </a:cubicBezTo>
                  <a:cubicBezTo>
                    <a:pt x="213" y="333"/>
                    <a:pt x="213" y="330"/>
                    <a:pt x="213" y="327"/>
                  </a:cubicBezTo>
                  <a:cubicBezTo>
                    <a:pt x="218" y="331"/>
                    <a:pt x="223" y="335"/>
                    <a:pt x="229" y="338"/>
                  </a:cubicBezTo>
                  <a:cubicBezTo>
                    <a:pt x="230" y="338"/>
                    <a:pt x="230" y="338"/>
                    <a:pt x="231" y="338"/>
                  </a:cubicBezTo>
                  <a:cubicBezTo>
                    <a:pt x="229" y="341"/>
                    <a:pt x="229" y="345"/>
                    <a:pt x="228" y="348"/>
                  </a:cubicBezTo>
                  <a:cubicBezTo>
                    <a:pt x="228" y="354"/>
                    <a:pt x="228" y="359"/>
                    <a:pt x="229" y="364"/>
                  </a:cubicBezTo>
                  <a:cubicBezTo>
                    <a:pt x="230" y="370"/>
                    <a:pt x="234" y="376"/>
                    <a:pt x="235" y="382"/>
                  </a:cubicBezTo>
                  <a:cubicBezTo>
                    <a:pt x="236" y="386"/>
                    <a:pt x="235" y="390"/>
                    <a:pt x="235" y="395"/>
                  </a:cubicBezTo>
                  <a:cubicBezTo>
                    <a:pt x="235" y="400"/>
                    <a:pt x="235" y="405"/>
                    <a:pt x="236" y="410"/>
                  </a:cubicBezTo>
                  <a:cubicBezTo>
                    <a:pt x="236" y="412"/>
                    <a:pt x="236" y="413"/>
                    <a:pt x="236" y="415"/>
                  </a:cubicBezTo>
                  <a:cubicBezTo>
                    <a:pt x="235" y="414"/>
                    <a:pt x="234" y="413"/>
                    <a:pt x="232" y="412"/>
                  </a:cubicBezTo>
                  <a:cubicBezTo>
                    <a:pt x="227" y="411"/>
                    <a:pt x="224" y="414"/>
                    <a:pt x="219" y="414"/>
                  </a:cubicBezTo>
                  <a:cubicBezTo>
                    <a:pt x="217" y="414"/>
                    <a:pt x="215" y="414"/>
                    <a:pt x="214" y="415"/>
                  </a:cubicBezTo>
                  <a:cubicBezTo>
                    <a:pt x="213" y="408"/>
                    <a:pt x="211" y="402"/>
                    <a:pt x="211" y="396"/>
                  </a:cubicBezTo>
                  <a:cubicBezTo>
                    <a:pt x="210" y="390"/>
                    <a:pt x="209" y="384"/>
                    <a:pt x="208" y="377"/>
                  </a:cubicBezTo>
                  <a:cubicBezTo>
                    <a:pt x="207" y="372"/>
                    <a:pt x="206" y="367"/>
                    <a:pt x="203" y="362"/>
                  </a:cubicBezTo>
                  <a:cubicBezTo>
                    <a:pt x="200" y="358"/>
                    <a:pt x="198" y="353"/>
                    <a:pt x="195" y="347"/>
                  </a:cubicBezTo>
                  <a:cubicBezTo>
                    <a:pt x="195" y="347"/>
                    <a:pt x="195" y="347"/>
                    <a:pt x="195" y="347"/>
                  </a:cubicBezTo>
                  <a:cubicBezTo>
                    <a:pt x="200" y="348"/>
                    <a:pt x="204" y="350"/>
                    <a:pt x="208" y="347"/>
                  </a:cubicBezTo>
                  <a:close/>
                  <a:moveTo>
                    <a:pt x="233" y="367"/>
                  </a:moveTo>
                  <a:cubicBezTo>
                    <a:pt x="232" y="361"/>
                    <a:pt x="231" y="355"/>
                    <a:pt x="232" y="348"/>
                  </a:cubicBezTo>
                  <a:cubicBezTo>
                    <a:pt x="232" y="346"/>
                    <a:pt x="233" y="342"/>
                    <a:pt x="233" y="339"/>
                  </a:cubicBezTo>
                  <a:cubicBezTo>
                    <a:pt x="240" y="343"/>
                    <a:pt x="248" y="347"/>
                    <a:pt x="255" y="346"/>
                  </a:cubicBezTo>
                  <a:cubicBezTo>
                    <a:pt x="250" y="353"/>
                    <a:pt x="246" y="361"/>
                    <a:pt x="242" y="368"/>
                  </a:cubicBezTo>
                  <a:cubicBezTo>
                    <a:pt x="240" y="372"/>
                    <a:pt x="239" y="376"/>
                    <a:pt x="238" y="380"/>
                  </a:cubicBezTo>
                  <a:cubicBezTo>
                    <a:pt x="237" y="375"/>
                    <a:pt x="235" y="371"/>
                    <a:pt x="233" y="367"/>
                  </a:cubicBezTo>
                  <a:close/>
                  <a:moveTo>
                    <a:pt x="246" y="367"/>
                  </a:moveTo>
                  <a:cubicBezTo>
                    <a:pt x="252" y="355"/>
                    <a:pt x="260" y="342"/>
                    <a:pt x="271" y="334"/>
                  </a:cubicBezTo>
                  <a:cubicBezTo>
                    <a:pt x="281" y="327"/>
                    <a:pt x="291" y="320"/>
                    <a:pt x="303" y="315"/>
                  </a:cubicBezTo>
                  <a:cubicBezTo>
                    <a:pt x="308" y="314"/>
                    <a:pt x="313" y="312"/>
                    <a:pt x="318" y="311"/>
                  </a:cubicBezTo>
                  <a:cubicBezTo>
                    <a:pt x="325" y="310"/>
                    <a:pt x="331" y="309"/>
                    <a:pt x="338" y="309"/>
                  </a:cubicBezTo>
                  <a:cubicBezTo>
                    <a:pt x="348" y="308"/>
                    <a:pt x="358" y="309"/>
                    <a:pt x="368" y="311"/>
                  </a:cubicBezTo>
                  <a:cubicBezTo>
                    <a:pt x="371" y="311"/>
                    <a:pt x="410" y="317"/>
                    <a:pt x="409" y="321"/>
                  </a:cubicBezTo>
                  <a:cubicBezTo>
                    <a:pt x="409" y="321"/>
                    <a:pt x="409" y="321"/>
                    <a:pt x="409" y="322"/>
                  </a:cubicBezTo>
                  <a:cubicBezTo>
                    <a:pt x="409" y="322"/>
                    <a:pt x="409" y="322"/>
                    <a:pt x="409" y="322"/>
                  </a:cubicBezTo>
                  <a:cubicBezTo>
                    <a:pt x="409" y="322"/>
                    <a:pt x="408" y="323"/>
                    <a:pt x="408" y="324"/>
                  </a:cubicBezTo>
                  <a:cubicBezTo>
                    <a:pt x="408" y="323"/>
                    <a:pt x="408" y="323"/>
                    <a:pt x="408" y="323"/>
                  </a:cubicBezTo>
                  <a:cubicBezTo>
                    <a:pt x="394" y="317"/>
                    <a:pt x="378" y="315"/>
                    <a:pt x="363" y="314"/>
                  </a:cubicBezTo>
                  <a:cubicBezTo>
                    <a:pt x="355" y="314"/>
                    <a:pt x="348" y="315"/>
                    <a:pt x="340" y="314"/>
                  </a:cubicBezTo>
                  <a:cubicBezTo>
                    <a:pt x="333" y="314"/>
                    <a:pt x="327" y="314"/>
                    <a:pt x="320" y="314"/>
                  </a:cubicBezTo>
                  <a:cubicBezTo>
                    <a:pt x="306" y="316"/>
                    <a:pt x="291" y="323"/>
                    <a:pt x="280" y="330"/>
                  </a:cubicBezTo>
                  <a:cubicBezTo>
                    <a:pt x="267" y="338"/>
                    <a:pt x="257" y="349"/>
                    <a:pt x="253" y="363"/>
                  </a:cubicBezTo>
                  <a:cubicBezTo>
                    <a:pt x="252" y="363"/>
                    <a:pt x="254" y="364"/>
                    <a:pt x="254" y="363"/>
                  </a:cubicBezTo>
                  <a:cubicBezTo>
                    <a:pt x="261" y="349"/>
                    <a:pt x="272" y="338"/>
                    <a:pt x="286" y="330"/>
                  </a:cubicBezTo>
                  <a:cubicBezTo>
                    <a:pt x="299" y="324"/>
                    <a:pt x="312" y="317"/>
                    <a:pt x="327" y="317"/>
                  </a:cubicBezTo>
                  <a:cubicBezTo>
                    <a:pt x="333" y="317"/>
                    <a:pt x="340" y="318"/>
                    <a:pt x="347" y="318"/>
                  </a:cubicBezTo>
                  <a:cubicBezTo>
                    <a:pt x="353" y="317"/>
                    <a:pt x="360" y="317"/>
                    <a:pt x="367" y="318"/>
                  </a:cubicBezTo>
                  <a:cubicBezTo>
                    <a:pt x="374" y="319"/>
                    <a:pt x="382" y="320"/>
                    <a:pt x="389" y="321"/>
                  </a:cubicBezTo>
                  <a:cubicBezTo>
                    <a:pt x="395" y="322"/>
                    <a:pt x="402" y="325"/>
                    <a:pt x="408" y="324"/>
                  </a:cubicBezTo>
                  <a:cubicBezTo>
                    <a:pt x="408" y="324"/>
                    <a:pt x="408" y="324"/>
                    <a:pt x="408" y="324"/>
                  </a:cubicBezTo>
                  <a:cubicBezTo>
                    <a:pt x="408" y="325"/>
                    <a:pt x="407" y="327"/>
                    <a:pt x="407" y="328"/>
                  </a:cubicBezTo>
                  <a:cubicBezTo>
                    <a:pt x="401" y="325"/>
                    <a:pt x="394" y="326"/>
                    <a:pt x="387" y="326"/>
                  </a:cubicBezTo>
                  <a:cubicBezTo>
                    <a:pt x="379" y="325"/>
                    <a:pt x="371" y="323"/>
                    <a:pt x="363" y="322"/>
                  </a:cubicBezTo>
                  <a:cubicBezTo>
                    <a:pt x="363" y="322"/>
                    <a:pt x="363" y="323"/>
                    <a:pt x="363" y="323"/>
                  </a:cubicBezTo>
                  <a:cubicBezTo>
                    <a:pt x="369" y="325"/>
                    <a:pt x="377" y="326"/>
                    <a:pt x="384" y="327"/>
                  </a:cubicBezTo>
                  <a:cubicBezTo>
                    <a:pt x="392" y="327"/>
                    <a:pt x="399" y="327"/>
                    <a:pt x="407" y="330"/>
                  </a:cubicBezTo>
                  <a:cubicBezTo>
                    <a:pt x="407" y="330"/>
                    <a:pt x="407" y="331"/>
                    <a:pt x="406" y="331"/>
                  </a:cubicBezTo>
                  <a:cubicBezTo>
                    <a:pt x="402" y="332"/>
                    <a:pt x="399" y="331"/>
                    <a:pt x="395" y="331"/>
                  </a:cubicBezTo>
                  <a:cubicBezTo>
                    <a:pt x="391" y="331"/>
                    <a:pt x="388" y="331"/>
                    <a:pt x="385" y="330"/>
                  </a:cubicBezTo>
                  <a:cubicBezTo>
                    <a:pt x="384" y="330"/>
                    <a:pt x="383" y="331"/>
                    <a:pt x="384" y="331"/>
                  </a:cubicBezTo>
                  <a:cubicBezTo>
                    <a:pt x="387" y="334"/>
                    <a:pt x="390" y="333"/>
                    <a:pt x="394" y="333"/>
                  </a:cubicBezTo>
                  <a:cubicBezTo>
                    <a:pt x="398" y="333"/>
                    <a:pt x="402" y="334"/>
                    <a:pt x="406" y="334"/>
                  </a:cubicBezTo>
                  <a:cubicBezTo>
                    <a:pt x="406" y="335"/>
                    <a:pt x="406" y="336"/>
                    <a:pt x="406" y="337"/>
                  </a:cubicBezTo>
                  <a:cubicBezTo>
                    <a:pt x="406" y="337"/>
                    <a:pt x="406" y="337"/>
                    <a:pt x="405" y="336"/>
                  </a:cubicBezTo>
                  <a:cubicBezTo>
                    <a:pt x="405" y="336"/>
                    <a:pt x="405" y="335"/>
                    <a:pt x="405" y="335"/>
                  </a:cubicBezTo>
                  <a:cubicBezTo>
                    <a:pt x="398" y="336"/>
                    <a:pt x="392" y="337"/>
                    <a:pt x="386" y="338"/>
                  </a:cubicBezTo>
                  <a:cubicBezTo>
                    <a:pt x="381" y="338"/>
                    <a:pt x="375" y="338"/>
                    <a:pt x="370" y="338"/>
                  </a:cubicBezTo>
                  <a:cubicBezTo>
                    <a:pt x="369" y="339"/>
                    <a:pt x="369" y="339"/>
                    <a:pt x="370" y="339"/>
                  </a:cubicBezTo>
                  <a:cubicBezTo>
                    <a:pt x="376" y="340"/>
                    <a:pt x="382" y="339"/>
                    <a:pt x="388" y="338"/>
                  </a:cubicBezTo>
                  <a:cubicBezTo>
                    <a:pt x="393" y="338"/>
                    <a:pt x="398" y="338"/>
                    <a:pt x="403" y="337"/>
                  </a:cubicBezTo>
                  <a:cubicBezTo>
                    <a:pt x="399" y="339"/>
                    <a:pt x="396" y="341"/>
                    <a:pt x="391" y="341"/>
                  </a:cubicBezTo>
                  <a:cubicBezTo>
                    <a:pt x="388" y="342"/>
                    <a:pt x="384" y="342"/>
                    <a:pt x="380" y="343"/>
                  </a:cubicBezTo>
                  <a:cubicBezTo>
                    <a:pt x="372" y="343"/>
                    <a:pt x="365" y="343"/>
                    <a:pt x="357" y="344"/>
                  </a:cubicBezTo>
                  <a:cubicBezTo>
                    <a:pt x="357" y="345"/>
                    <a:pt x="357" y="345"/>
                    <a:pt x="357" y="345"/>
                  </a:cubicBezTo>
                  <a:cubicBezTo>
                    <a:pt x="366" y="345"/>
                    <a:pt x="375" y="345"/>
                    <a:pt x="383" y="344"/>
                  </a:cubicBezTo>
                  <a:cubicBezTo>
                    <a:pt x="387" y="344"/>
                    <a:pt x="391" y="343"/>
                    <a:pt x="395" y="342"/>
                  </a:cubicBezTo>
                  <a:cubicBezTo>
                    <a:pt x="399" y="341"/>
                    <a:pt x="402" y="341"/>
                    <a:pt x="405" y="338"/>
                  </a:cubicBezTo>
                  <a:cubicBezTo>
                    <a:pt x="406" y="338"/>
                    <a:pt x="406" y="338"/>
                    <a:pt x="406" y="338"/>
                  </a:cubicBezTo>
                  <a:cubicBezTo>
                    <a:pt x="406" y="338"/>
                    <a:pt x="406" y="339"/>
                    <a:pt x="406" y="340"/>
                  </a:cubicBezTo>
                  <a:cubicBezTo>
                    <a:pt x="406" y="340"/>
                    <a:pt x="406" y="340"/>
                    <a:pt x="406" y="340"/>
                  </a:cubicBezTo>
                  <a:cubicBezTo>
                    <a:pt x="401" y="339"/>
                    <a:pt x="397" y="343"/>
                    <a:pt x="392" y="344"/>
                  </a:cubicBezTo>
                  <a:cubicBezTo>
                    <a:pt x="389" y="345"/>
                    <a:pt x="385" y="345"/>
                    <a:pt x="382" y="346"/>
                  </a:cubicBezTo>
                  <a:cubicBezTo>
                    <a:pt x="378" y="347"/>
                    <a:pt x="374" y="348"/>
                    <a:pt x="370" y="348"/>
                  </a:cubicBezTo>
                  <a:cubicBezTo>
                    <a:pt x="363" y="348"/>
                    <a:pt x="354" y="348"/>
                    <a:pt x="347" y="347"/>
                  </a:cubicBezTo>
                  <a:cubicBezTo>
                    <a:pt x="339" y="346"/>
                    <a:pt x="331" y="344"/>
                    <a:pt x="324" y="344"/>
                  </a:cubicBezTo>
                  <a:cubicBezTo>
                    <a:pt x="323" y="344"/>
                    <a:pt x="323" y="345"/>
                    <a:pt x="324" y="346"/>
                  </a:cubicBezTo>
                  <a:cubicBezTo>
                    <a:pt x="332" y="348"/>
                    <a:pt x="340" y="348"/>
                    <a:pt x="349" y="349"/>
                  </a:cubicBezTo>
                  <a:cubicBezTo>
                    <a:pt x="355" y="351"/>
                    <a:pt x="362" y="351"/>
                    <a:pt x="368" y="350"/>
                  </a:cubicBezTo>
                  <a:cubicBezTo>
                    <a:pt x="376" y="349"/>
                    <a:pt x="382" y="347"/>
                    <a:pt x="389" y="346"/>
                  </a:cubicBezTo>
                  <a:cubicBezTo>
                    <a:pt x="390" y="346"/>
                    <a:pt x="391" y="345"/>
                    <a:pt x="392" y="345"/>
                  </a:cubicBezTo>
                  <a:cubicBezTo>
                    <a:pt x="390" y="346"/>
                    <a:pt x="388" y="347"/>
                    <a:pt x="386" y="347"/>
                  </a:cubicBezTo>
                  <a:cubicBezTo>
                    <a:pt x="379" y="349"/>
                    <a:pt x="371" y="350"/>
                    <a:pt x="365" y="353"/>
                  </a:cubicBezTo>
                  <a:cubicBezTo>
                    <a:pt x="364" y="353"/>
                    <a:pt x="364" y="353"/>
                    <a:pt x="365" y="353"/>
                  </a:cubicBezTo>
                  <a:cubicBezTo>
                    <a:pt x="368" y="354"/>
                    <a:pt x="372" y="352"/>
                    <a:pt x="375" y="352"/>
                  </a:cubicBezTo>
                  <a:cubicBezTo>
                    <a:pt x="381" y="350"/>
                    <a:pt x="386" y="349"/>
                    <a:pt x="392" y="347"/>
                  </a:cubicBezTo>
                  <a:cubicBezTo>
                    <a:pt x="393" y="347"/>
                    <a:pt x="406" y="343"/>
                    <a:pt x="406" y="341"/>
                  </a:cubicBezTo>
                  <a:cubicBezTo>
                    <a:pt x="406" y="341"/>
                    <a:pt x="406" y="341"/>
                    <a:pt x="406" y="341"/>
                  </a:cubicBezTo>
                  <a:cubicBezTo>
                    <a:pt x="406" y="342"/>
                    <a:pt x="406" y="343"/>
                    <a:pt x="406" y="344"/>
                  </a:cubicBezTo>
                  <a:cubicBezTo>
                    <a:pt x="405" y="344"/>
                    <a:pt x="403" y="345"/>
                    <a:pt x="401" y="346"/>
                  </a:cubicBezTo>
                  <a:cubicBezTo>
                    <a:pt x="400" y="347"/>
                    <a:pt x="398" y="348"/>
                    <a:pt x="397" y="350"/>
                  </a:cubicBezTo>
                  <a:cubicBezTo>
                    <a:pt x="396" y="350"/>
                    <a:pt x="397" y="350"/>
                    <a:pt x="397" y="350"/>
                  </a:cubicBezTo>
                  <a:cubicBezTo>
                    <a:pt x="395" y="350"/>
                    <a:pt x="393" y="351"/>
                    <a:pt x="392" y="352"/>
                  </a:cubicBezTo>
                  <a:cubicBezTo>
                    <a:pt x="387" y="353"/>
                    <a:pt x="382" y="356"/>
                    <a:pt x="378" y="359"/>
                  </a:cubicBezTo>
                  <a:cubicBezTo>
                    <a:pt x="368" y="365"/>
                    <a:pt x="358" y="370"/>
                    <a:pt x="347" y="372"/>
                  </a:cubicBezTo>
                  <a:cubicBezTo>
                    <a:pt x="346" y="372"/>
                    <a:pt x="346" y="373"/>
                    <a:pt x="347" y="373"/>
                  </a:cubicBezTo>
                  <a:cubicBezTo>
                    <a:pt x="352" y="373"/>
                    <a:pt x="357" y="372"/>
                    <a:pt x="362" y="370"/>
                  </a:cubicBezTo>
                  <a:cubicBezTo>
                    <a:pt x="367" y="368"/>
                    <a:pt x="373" y="365"/>
                    <a:pt x="377" y="362"/>
                  </a:cubicBezTo>
                  <a:cubicBezTo>
                    <a:pt x="383" y="358"/>
                    <a:pt x="389" y="355"/>
                    <a:pt x="396" y="353"/>
                  </a:cubicBezTo>
                  <a:cubicBezTo>
                    <a:pt x="399" y="352"/>
                    <a:pt x="404" y="352"/>
                    <a:pt x="407" y="350"/>
                  </a:cubicBezTo>
                  <a:cubicBezTo>
                    <a:pt x="407" y="350"/>
                    <a:pt x="407" y="351"/>
                    <a:pt x="407" y="352"/>
                  </a:cubicBezTo>
                  <a:cubicBezTo>
                    <a:pt x="406" y="352"/>
                    <a:pt x="404" y="352"/>
                    <a:pt x="403" y="353"/>
                  </a:cubicBezTo>
                  <a:cubicBezTo>
                    <a:pt x="403" y="353"/>
                    <a:pt x="403" y="353"/>
                    <a:pt x="403" y="353"/>
                  </a:cubicBezTo>
                  <a:cubicBezTo>
                    <a:pt x="404" y="353"/>
                    <a:pt x="406" y="353"/>
                    <a:pt x="407" y="352"/>
                  </a:cubicBezTo>
                  <a:cubicBezTo>
                    <a:pt x="407" y="352"/>
                    <a:pt x="407" y="352"/>
                    <a:pt x="408" y="352"/>
                  </a:cubicBezTo>
                  <a:cubicBezTo>
                    <a:pt x="408" y="353"/>
                    <a:pt x="408" y="353"/>
                    <a:pt x="408" y="354"/>
                  </a:cubicBezTo>
                  <a:cubicBezTo>
                    <a:pt x="408" y="354"/>
                    <a:pt x="408" y="354"/>
                    <a:pt x="408" y="354"/>
                  </a:cubicBezTo>
                  <a:cubicBezTo>
                    <a:pt x="405" y="354"/>
                    <a:pt x="402" y="356"/>
                    <a:pt x="400" y="357"/>
                  </a:cubicBezTo>
                  <a:cubicBezTo>
                    <a:pt x="399" y="358"/>
                    <a:pt x="400" y="358"/>
                    <a:pt x="400" y="358"/>
                  </a:cubicBezTo>
                  <a:cubicBezTo>
                    <a:pt x="403" y="357"/>
                    <a:pt x="406" y="357"/>
                    <a:pt x="408" y="355"/>
                  </a:cubicBezTo>
                  <a:cubicBezTo>
                    <a:pt x="408" y="355"/>
                    <a:pt x="408" y="355"/>
                    <a:pt x="408" y="355"/>
                  </a:cubicBezTo>
                  <a:cubicBezTo>
                    <a:pt x="409" y="360"/>
                    <a:pt x="411" y="365"/>
                    <a:pt x="412" y="370"/>
                  </a:cubicBezTo>
                  <a:cubicBezTo>
                    <a:pt x="403" y="375"/>
                    <a:pt x="397" y="386"/>
                    <a:pt x="391" y="394"/>
                  </a:cubicBezTo>
                  <a:cubicBezTo>
                    <a:pt x="391" y="394"/>
                    <a:pt x="391" y="395"/>
                    <a:pt x="391" y="395"/>
                  </a:cubicBezTo>
                  <a:cubicBezTo>
                    <a:pt x="395" y="391"/>
                    <a:pt x="398" y="386"/>
                    <a:pt x="402" y="382"/>
                  </a:cubicBezTo>
                  <a:cubicBezTo>
                    <a:pt x="405" y="379"/>
                    <a:pt x="409" y="375"/>
                    <a:pt x="413" y="371"/>
                  </a:cubicBezTo>
                  <a:cubicBezTo>
                    <a:pt x="414" y="375"/>
                    <a:pt x="415" y="378"/>
                    <a:pt x="416" y="381"/>
                  </a:cubicBezTo>
                  <a:cubicBezTo>
                    <a:pt x="412" y="382"/>
                    <a:pt x="406" y="387"/>
                    <a:pt x="403" y="389"/>
                  </a:cubicBezTo>
                  <a:cubicBezTo>
                    <a:pt x="398" y="393"/>
                    <a:pt x="392" y="399"/>
                    <a:pt x="389" y="405"/>
                  </a:cubicBezTo>
                  <a:cubicBezTo>
                    <a:pt x="389" y="406"/>
                    <a:pt x="390" y="407"/>
                    <a:pt x="390" y="406"/>
                  </a:cubicBezTo>
                  <a:cubicBezTo>
                    <a:pt x="394" y="400"/>
                    <a:pt x="398" y="396"/>
                    <a:pt x="404" y="391"/>
                  </a:cubicBezTo>
                  <a:cubicBezTo>
                    <a:pt x="406" y="389"/>
                    <a:pt x="410" y="386"/>
                    <a:pt x="413" y="385"/>
                  </a:cubicBezTo>
                  <a:cubicBezTo>
                    <a:pt x="414" y="384"/>
                    <a:pt x="416" y="384"/>
                    <a:pt x="417" y="383"/>
                  </a:cubicBezTo>
                  <a:cubicBezTo>
                    <a:pt x="417" y="384"/>
                    <a:pt x="417" y="385"/>
                    <a:pt x="418" y="386"/>
                  </a:cubicBezTo>
                  <a:cubicBezTo>
                    <a:pt x="413" y="387"/>
                    <a:pt x="407" y="395"/>
                    <a:pt x="404" y="398"/>
                  </a:cubicBezTo>
                  <a:cubicBezTo>
                    <a:pt x="402" y="401"/>
                    <a:pt x="399" y="404"/>
                    <a:pt x="396" y="407"/>
                  </a:cubicBezTo>
                  <a:cubicBezTo>
                    <a:pt x="393" y="412"/>
                    <a:pt x="389" y="417"/>
                    <a:pt x="387" y="422"/>
                  </a:cubicBezTo>
                  <a:cubicBezTo>
                    <a:pt x="387" y="423"/>
                    <a:pt x="388" y="423"/>
                    <a:pt x="388" y="422"/>
                  </a:cubicBezTo>
                  <a:cubicBezTo>
                    <a:pt x="392" y="419"/>
                    <a:pt x="393" y="414"/>
                    <a:pt x="396" y="410"/>
                  </a:cubicBezTo>
                  <a:cubicBezTo>
                    <a:pt x="399" y="406"/>
                    <a:pt x="401" y="403"/>
                    <a:pt x="404" y="400"/>
                  </a:cubicBezTo>
                  <a:cubicBezTo>
                    <a:pt x="407" y="397"/>
                    <a:pt x="410" y="394"/>
                    <a:pt x="412" y="392"/>
                  </a:cubicBezTo>
                  <a:cubicBezTo>
                    <a:pt x="414" y="390"/>
                    <a:pt x="416" y="388"/>
                    <a:pt x="418" y="387"/>
                  </a:cubicBezTo>
                  <a:cubicBezTo>
                    <a:pt x="419" y="389"/>
                    <a:pt x="419" y="390"/>
                    <a:pt x="420" y="392"/>
                  </a:cubicBezTo>
                  <a:cubicBezTo>
                    <a:pt x="415" y="394"/>
                    <a:pt x="413" y="399"/>
                    <a:pt x="409" y="402"/>
                  </a:cubicBezTo>
                  <a:cubicBezTo>
                    <a:pt x="407" y="404"/>
                    <a:pt x="402" y="409"/>
                    <a:pt x="404" y="412"/>
                  </a:cubicBezTo>
                  <a:cubicBezTo>
                    <a:pt x="404" y="413"/>
                    <a:pt x="404" y="413"/>
                    <a:pt x="404" y="412"/>
                  </a:cubicBezTo>
                  <a:cubicBezTo>
                    <a:pt x="407" y="408"/>
                    <a:pt x="408" y="404"/>
                    <a:pt x="412" y="400"/>
                  </a:cubicBezTo>
                  <a:cubicBezTo>
                    <a:pt x="415" y="398"/>
                    <a:pt x="418" y="395"/>
                    <a:pt x="420" y="393"/>
                  </a:cubicBezTo>
                  <a:cubicBezTo>
                    <a:pt x="421" y="394"/>
                    <a:pt x="422" y="396"/>
                    <a:pt x="423" y="397"/>
                  </a:cubicBezTo>
                  <a:cubicBezTo>
                    <a:pt x="421" y="399"/>
                    <a:pt x="419" y="403"/>
                    <a:pt x="418" y="405"/>
                  </a:cubicBezTo>
                  <a:cubicBezTo>
                    <a:pt x="418" y="406"/>
                    <a:pt x="419" y="406"/>
                    <a:pt x="419" y="406"/>
                  </a:cubicBezTo>
                  <a:cubicBezTo>
                    <a:pt x="421" y="404"/>
                    <a:pt x="422" y="401"/>
                    <a:pt x="424" y="398"/>
                  </a:cubicBezTo>
                  <a:cubicBezTo>
                    <a:pt x="424" y="399"/>
                    <a:pt x="424" y="400"/>
                    <a:pt x="425" y="400"/>
                  </a:cubicBezTo>
                  <a:cubicBezTo>
                    <a:pt x="426" y="402"/>
                    <a:pt x="428" y="404"/>
                    <a:pt x="429" y="405"/>
                  </a:cubicBezTo>
                  <a:cubicBezTo>
                    <a:pt x="428" y="407"/>
                    <a:pt x="427" y="409"/>
                    <a:pt x="426" y="410"/>
                  </a:cubicBezTo>
                  <a:cubicBezTo>
                    <a:pt x="424" y="414"/>
                    <a:pt x="421" y="417"/>
                    <a:pt x="419" y="421"/>
                  </a:cubicBezTo>
                  <a:cubicBezTo>
                    <a:pt x="413" y="430"/>
                    <a:pt x="407" y="439"/>
                    <a:pt x="399" y="447"/>
                  </a:cubicBezTo>
                  <a:cubicBezTo>
                    <a:pt x="384" y="462"/>
                    <a:pt x="366" y="470"/>
                    <a:pt x="347" y="478"/>
                  </a:cubicBezTo>
                  <a:cubicBezTo>
                    <a:pt x="347" y="478"/>
                    <a:pt x="347" y="478"/>
                    <a:pt x="347" y="478"/>
                  </a:cubicBezTo>
                  <a:cubicBezTo>
                    <a:pt x="342" y="480"/>
                    <a:pt x="337" y="482"/>
                    <a:pt x="331" y="483"/>
                  </a:cubicBezTo>
                  <a:cubicBezTo>
                    <a:pt x="330" y="483"/>
                    <a:pt x="329" y="484"/>
                    <a:pt x="328" y="484"/>
                  </a:cubicBezTo>
                  <a:cubicBezTo>
                    <a:pt x="313" y="486"/>
                    <a:pt x="298" y="483"/>
                    <a:pt x="285" y="475"/>
                  </a:cubicBezTo>
                  <a:cubicBezTo>
                    <a:pt x="281" y="472"/>
                    <a:pt x="275" y="468"/>
                    <a:pt x="272" y="464"/>
                  </a:cubicBezTo>
                  <a:cubicBezTo>
                    <a:pt x="270" y="461"/>
                    <a:pt x="268" y="456"/>
                    <a:pt x="264" y="454"/>
                  </a:cubicBezTo>
                  <a:cubicBezTo>
                    <a:pt x="254" y="449"/>
                    <a:pt x="253" y="437"/>
                    <a:pt x="250" y="427"/>
                  </a:cubicBezTo>
                  <a:cubicBezTo>
                    <a:pt x="249" y="426"/>
                    <a:pt x="248" y="426"/>
                    <a:pt x="248" y="427"/>
                  </a:cubicBezTo>
                  <a:cubicBezTo>
                    <a:pt x="248" y="432"/>
                    <a:pt x="249" y="438"/>
                    <a:pt x="250" y="444"/>
                  </a:cubicBezTo>
                  <a:cubicBezTo>
                    <a:pt x="250" y="443"/>
                    <a:pt x="249" y="443"/>
                    <a:pt x="249" y="442"/>
                  </a:cubicBezTo>
                  <a:cubicBezTo>
                    <a:pt x="247" y="439"/>
                    <a:pt x="245" y="436"/>
                    <a:pt x="244" y="432"/>
                  </a:cubicBezTo>
                  <a:cubicBezTo>
                    <a:pt x="242" y="425"/>
                    <a:pt x="240" y="417"/>
                    <a:pt x="239" y="410"/>
                  </a:cubicBezTo>
                  <a:cubicBezTo>
                    <a:pt x="237" y="395"/>
                    <a:pt x="240" y="381"/>
                    <a:pt x="246" y="367"/>
                  </a:cubicBezTo>
                  <a:close/>
                  <a:moveTo>
                    <a:pt x="407" y="347"/>
                  </a:moveTo>
                  <a:cubicBezTo>
                    <a:pt x="406" y="347"/>
                    <a:pt x="406" y="348"/>
                    <a:pt x="406" y="348"/>
                  </a:cubicBezTo>
                  <a:cubicBezTo>
                    <a:pt x="406" y="347"/>
                    <a:pt x="402" y="348"/>
                    <a:pt x="401" y="349"/>
                  </a:cubicBezTo>
                  <a:cubicBezTo>
                    <a:pt x="400" y="349"/>
                    <a:pt x="399" y="349"/>
                    <a:pt x="398" y="350"/>
                  </a:cubicBezTo>
                  <a:cubicBezTo>
                    <a:pt x="399" y="349"/>
                    <a:pt x="401" y="348"/>
                    <a:pt x="402" y="347"/>
                  </a:cubicBezTo>
                  <a:cubicBezTo>
                    <a:pt x="404" y="346"/>
                    <a:pt x="405" y="346"/>
                    <a:pt x="406" y="345"/>
                  </a:cubicBezTo>
                  <a:cubicBezTo>
                    <a:pt x="406" y="346"/>
                    <a:pt x="407" y="347"/>
                    <a:pt x="407" y="347"/>
                  </a:cubicBezTo>
                  <a:close/>
                  <a:moveTo>
                    <a:pt x="449" y="263"/>
                  </a:moveTo>
                  <a:cubicBezTo>
                    <a:pt x="449" y="261"/>
                    <a:pt x="449" y="258"/>
                    <a:pt x="450" y="256"/>
                  </a:cubicBezTo>
                  <a:cubicBezTo>
                    <a:pt x="450" y="256"/>
                    <a:pt x="450" y="256"/>
                    <a:pt x="450" y="256"/>
                  </a:cubicBezTo>
                  <a:cubicBezTo>
                    <a:pt x="451" y="257"/>
                    <a:pt x="452" y="259"/>
                    <a:pt x="452" y="261"/>
                  </a:cubicBezTo>
                  <a:cubicBezTo>
                    <a:pt x="452" y="261"/>
                    <a:pt x="451" y="262"/>
                    <a:pt x="451" y="263"/>
                  </a:cubicBezTo>
                  <a:cubicBezTo>
                    <a:pt x="450" y="266"/>
                    <a:pt x="451" y="268"/>
                    <a:pt x="451" y="271"/>
                  </a:cubicBezTo>
                  <a:cubicBezTo>
                    <a:pt x="451" y="273"/>
                    <a:pt x="451" y="276"/>
                    <a:pt x="452" y="278"/>
                  </a:cubicBezTo>
                  <a:cubicBezTo>
                    <a:pt x="451" y="278"/>
                    <a:pt x="451" y="278"/>
                    <a:pt x="451" y="279"/>
                  </a:cubicBezTo>
                  <a:cubicBezTo>
                    <a:pt x="451" y="278"/>
                    <a:pt x="451" y="278"/>
                    <a:pt x="451" y="278"/>
                  </a:cubicBezTo>
                  <a:cubicBezTo>
                    <a:pt x="449" y="273"/>
                    <a:pt x="449" y="268"/>
                    <a:pt x="449" y="263"/>
                  </a:cubicBezTo>
                  <a:close/>
                  <a:moveTo>
                    <a:pt x="448" y="255"/>
                  </a:moveTo>
                  <a:cubicBezTo>
                    <a:pt x="448" y="252"/>
                    <a:pt x="448" y="248"/>
                    <a:pt x="448" y="245"/>
                  </a:cubicBezTo>
                  <a:cubicBezTo>
                    <a:pt x="448" y="246"/>
                    <a:pt x="448" y="248"/>
                    <a:pt x="449" y="249"/>
                  </a:cubicBezTo>
                  <a:cubicBezTo>
                    <a:pt x="449" y="250"/>
                    <a:pt x="449" y="252"/>
                    <a:pt x="450" y="253"/>
                  </a:cubicBezTo>
                  <a:cubicBezTo>
                    <a:pt x="449" y="253"/>
                    <a:pt x="448" y="254"/>
                    <a:pt x="448" y="255"/>
                  </a:cubicBezTo>
                  <a:close/>
                  <a:moveTo>
                    <a:pt x="450" y="283"/>
                  </a:moveTo>
                  <a:cubicBezTo>
                    <a:pt x="456" y="280"/>
                    <a:pt x="463" y="279"/>
                    <a:pt x="469" y="277"/>
                  </a:cubicBezTo>
                  <a:cubicBezTo>
                    <a:pt x="477" y="274"/>
                    <a:pt x="485" y="272"/>
                    <a:pt x="493" y="271"/>
                  </a:cubicBezTo>
                  <a:cubicBezTo>
                    <a:pt x="501" y="270"/>
                    <a:pt x="509" y="271"/>
                    <a:pt x="517" y="274"/>
                  </a:cubicBezTo>
                  <a:cubicBezTo>
                    <a:pt x="526" y="276"/>
                    <a:pt x="535" y="277"/>
                    <a:pt x="542" y="281"/>
                  </a:cubicBezTo>
                  <a:cubicBezTo>
                    <a:pt x="549" y="284"/>
                    <a:pt x="556" y="289"/>
                    <a:pt x="562" y="293"/>
                  </a:cubicBezTo>
                  <a:cubicBezTo>
                    <a:pt x="570" y="298"/>
                    <a:pt x="577" y="303"/>
                    <a:pt x="582" y="312"/>
                  </a:cubicBezTo>
                  <a:cubicBezTo>
                    <a:pt x="586" y="318"/>
                    <a:pt x="589" y="323"/>
                    <a:pt x="594" y="328"/>
                  </a:cubicBezTo>
                  <a:cubicBezTo>
                    <a:pt x="594" y="329"/>
                    <a:pt x="594" y="329"/>
                    <a:pt x="594" y="329"/>
                  </a:cubicBezTo>
                  <a:cubicBezTo>
                    <a:pt x="594" y="329"/>
                    <a:pt x="594" y="329"/>
                    <a:pt x="595" y="330"/>
                  </a:cubicBezTo>
                  <a:cubicBezTo>
                    <a:pt x="595" y="330"/>
                    <a:pt x="596" y="330"/>
                    <a:pt x="596" y="330"/>
                  </a:cubicBezTo>
                  <a:cubicBezTo>
                    <a:pt x="596" y="336"/>
                    <a:pt x="597" y="343"/>
                    <a:pt x="598" y="349"/>
                  </a:cubicBezTo>
                  <a:cubicBezTo>
                    <a:pt x="599" y="353"/>
                    <a:pt x="600" y="358"/>
                    <a:pt x="602" y="363"/>
                  </a:cubicBezTo>
                  <a:cubicBezTo>
                    <a:pt x="600" y="362"/>
                    <a:pt x="598" y="361"/>
                    <a:pt x="596" y="360"/>
                  </a:cubicBezTo>
                  <a:cubicBezTo>
                    <a:pt x="593" y="359"/>
                    <a:pt x="590" y="358"/>
                    <a:pt x="587" y="358"/>
                  </a:cubicBezTo>
                  <a:cubicBezTo>
                    <a:pt x="586" y="357"/>
                    <a:pt x="585" y="356"/>
                    <a:pt x="584" y="356"/>
                  </a:cubicBezTo>
                  <a:cubicBezTo>
                    <a:pt x="582" y="355"/>
                    <a:pt x="579" y="354"/>
                    <a:pt x="577" y="354"/>
                  </a:cubicBezTo>
                  <a:cubicBezTo>
                    <a:pt x="577" y="354"/>
                    <a:pt x="576" y="354"/>
                    <a:pt x="577" y="354"/>
                  </a:cubicBezTo>
                  <a:cubicBezTo>
                    <a:pt x="578" y="355"/>
                    <a:pt x="580" y="356"/>
                    <a:pt x="582" y="356"/>
                  </a:cubicBezTo>
                  <a:cubicBezTo>
                    <a:pt x="582" y="356"/>
                    <a:pt x="584" y="357"/>
                    <a:pt x="586" y="357"/>
                  </a:cubicBezTo>
                  <a:cubicBezTo>
                    <a:pt x="582" y="356"/>
                    <a:pt x="579" y="356"/>
                    <a:pt x="575" y="356"/>
                  </a:cubicBezTo>
                  <a:cubicBezTo>
                    <a:pt x="568" y="357"/>
                    <a:pt x="560" y="361"/>
                    <a:pt x="553" y="366"/>
                  </a:cubicBezTo>
                  <a:cubicBezTo>
                    <a:pt x="544" y="369"/>
                    <a:pt x="536" y="371"/>
                    <a:pt x="526" y="374"/>
                  </a:cubicBezTo>
                  <a:cubicBezTo>
                    <a:pt x="521" y="375"/>
                    <a:pt x="516" y="376"/>
                    <a:pt x="510" y="378"/>
                  </a:cubicBezTo>
                  <a:cubicBezTo>
                    <a:pt x="508" y="379"/>
                    <a:pt x="505" y="380"/>
                    <a:pt x="502" y="381"/>
                  </a:cubicBezTo>
                  <a:cubicBezTo>
                    <a:pt x="501" y="381"/>
                    <a:pt x="501" y="382"/>
                    <a:pt x="500" y="382"/>
                  </a:cubicBezTo>
                  <a:cubicBezTo>
                    <a:pt x="500" y="382"/>
                    <a:pt x="500" y="382"/>
                    <a:pt x="500" y="382"/>
                  </a:cubicBezTo>
                  <a:cubicBezTo>
                    <a:pt x="500" y="383"/>
                    <a:pt x="500" y="383"/>
                    <a:pt x="500" y="383"/>
                  </a:cubicBezTo>
                  <a:cubicBezTo>
                    <a:pt x="504" y="385"/>
                    <a:pt x="510" y="380"/>
                    <a:pt x="513" y="379"/>
                  </a:cubicBezTo>
                  <a:cubicBezTo>
                    <a:pt x="518" y="378"/>
                    <a:pt x="523" y="377"/>
                    <a:pt x="529" y="375"/>
                  </a:cubicBezTo>
                  <a:cubicBezTo>
                    <a:pt x="534" y="374"/>
                    <a:pt x="540" y="372"/>
                    <a:pt x="546" y="370"/>
                  </a:cubicBezTo>
                  <a:cubicBezTo>
                    <a:pt x="547" y="370"/>
                    <a:pt x="548" y="370"/>
                    <a:pt x="550" y="369"/>
                  </a:cubicBezTo>
                  <a:cubicBezTo>
                    <a:pt x="549" y="370"/>
                    <a:pt x="548" y="371"/>
                    <a:pt x="547" y="372"/>
                  </a:cubicBezTo>
                  <a:cubicBezTo>
                    <a:pt x="543" y="374"/>
                    <a:pt x="539" y="377"/>
                    <a:pt x="535" y="379"/>
                  </a:cubicBezTo>
                  <a:cubicBezTo>
                    <a:pt x="531" y="381"/>
                    <a:pt x="526" y="382"/>
                    <a:pt x="521" y="384"/>
                  </a:cubicBezTo>
                  <a:cubicBezTo>
                    <a:pt x="517" y="386"/>
                    <a:pt x="513" y="388"/>
                    <a:pt x="508" y="389"/>
                  </a:cubicBezTo>
                  <a:cubicBezTo>
                    <a:pt x="507" y="390"/>
                    <a:pt x="505" y="391"/>
                    <a:pt x="503" y="392"/>
                  </a:cubicBezTo>
                  <a:cubicBezTo>
                    <a:pt x="502" y="392"/>
                    <a:pt x="499" y="394"/>
                    <a:pt x="498" y="394"/>
                  </a:cubicBezTo>
                  <a:cubicBezTo>
                    <a:pt x="498" y="394"/>
                    <a:pt x="498" y="394"/>
                    <a:pt x="498" y="394"/>
                  </a:cubicBezTo>
                  <a:cubicBezTo>
                    <a:pt x="497" y="394"/>
                    <a:pt x="496" y="395"/>
                    <a:pt x="497" y="396"/>
                  </a:cubicBezTo>
                  <a:cubicBezTo>
                    <a:pt x="497" y="396"/>
                    <a:pt x="497" y="396"/>
                    <a:pt x="497" y="396"/>
                  </a:cubicBezTo>
                  <a:cubicBezTo>
                    <a:pt x="497" y="396"/>
                    <a:pt x="498" y="396"/>
                    <a:pt x="499" y="396"/>
                  </a:cubicBezTo>
                  <a:cubicBezTo>
                    <a:pt x="507" y="392"/>
                    <a:pt x="516" y="388"/>
                    <a:pt x="525" y="384"/>
                  </a:cubicBezTo>
                  <a:cubicBezTo>
                    <a:pt x="532" y="381"/>
                    <a:pt x="540" y="378"/>
                    <a:pt x="546" y="374"/>
                  </a:cubicBezTo>
                  <a:cubicBezTo>
                    <a:pt x="546" y="374"/>
                    <a:pt x="546" y="374"/>
                    <a:pt x="546" y="374"/>
                  </a:cubicBezTo>
                  <a:cubicBezTo>
                    <a:pt x="544" y="376"/>
                    <a:pt x="543" y="379"/>
                    <a:pt x="542" y="381"/>
                  </a:cubicBezTo>
                  <a:cubicBezTo>
                    <a:pt x="542" y="381"/>
                    <a:pt x="542" y="381"/>
                    <a:pt x="542" y="382"/>
                  </a:cubicBezTo>
                  <a:cubicBezTo>
                    <a:pt x="535" y="386"/>
                    <a:pt x="529" y="392"/>
                    <a:pt x="523" y="397"/>
                  </a:cubicBezTo>
                  <a:cubicBezTo>
                    <a:pt x="519" y="401"/>
                    <a:pt x="515" y="406"/>
                    <a:pt x="510" y="408"/>
                  </a:cubicBezTo>
                  <a:cubicBezTo>
                    <a:pt x="507" y="409"/>
                    <a:pt x="505" y="409"/>
                    <a:pt x="504" y="411"/>
                  </a:cubicBezTo>
                  <a:cubicBezTo>
                    <a:pt x="504" y="412"/>
                    <a:pt x="504" y="413"/>
                    <a:pt x="505" y="412"/>
                  </a:cubicBezTo>
                  <a:cubicBezTo>
                    <a:pt x="512" y="408"/>
                    <a:pt x="518" y="403"/>
                    <a:pt x="524" y="398"/>
                  </a:cubicBezTo>
                  <a:cubicBezTo>
                    <a:pt x="528" y="395"/>
                    <a:pt x="532" y="393"/>
                    <a:pt x="535" y="390"/>
                  </a:cubicBezTo>
                  <a:cubicBezTo>
                    <a:pt x="536" y="389"/>
                    <a:pt x="539" y="387"/>
                    <a:pt x="541" y="385"/>
                  </a:cubicBezTo>
                  <a:cubicBezTo>
                    <a:pt x="540" y="387"/>
                    <a:pt x="540" y="389"/>
                    <a:pt x="539" y="391"/>
                  </a:cubicBezTo>
                  <a:cubicBezTo>
                    <a:pt x="539" y="391"/>
                    <a:pt x="539" y="391"/>
                    <a:pt x="539" y="391"/>
                  </a:cubicBezTo>
                  <a:cubicBezTo>
                    <a:pt x="536" y="392"/>
                    <a:pt x="534" y="394"/>
                    <a:pt x="532" y="397"/>
                  </a:cubicBezTo>
                  <a:cubicBezTo>
                    <a:pt x="529" y="400"/>
                    <a:pt x="526" y="403"/>
                    <a:pt x="524" y="407"/>
                  </a:cubicBezTo>
                  <a:cubicBezTo>
                    <a:pt x="522" y="409"/>
                    <a:pt x="521" y="413"/>
                    <a:pt x="519" y="415"/>
                  </a:cubicBezTo>
                  <a:cubicBezTo>
                    <a:pt x="517" y="417"/>
                    <a:pt x="515" y="418"/>
                    <a:pt x="512" y="420"/>
                  </a:cubicBezTo>
                  <a:cubicBezTo>
                    <a:pt x="510" y="422"/>
                    <a:pt x="507" y="424"/>
                    <a:pt x="507" y="428"/>
                  </a:cubicBezTo>
                  <a:cubicBezTo>
                    <a:pt x="507" y="428"/>
                    <a:pt x="508" y="428"/>
                    <a:pt x="508" y="428"/>
                  </a:cubicBezTo>
                  <a:cubicBezTo>
                    <a:pt x="510" y="422"/>
                    <a:pt x="515" y="421"/>
                    <a:pt x="518" y="417"/>
                  </a:cubicBezTo>
                  <a:cubicBezTo>
                    <a:pt x="521" y="414"/>
                    <a:pt x="523" y="411"/>
                    <a:pt x="525" y="408"/>
                  </a:cubicBezTo>
                  <a:cubicBezTo>
                    <a:pt x="529" y="402"/>
                    <a:pt x="534" y="397"/>
                    <a:pt x="539" y="392"/>
                  </a:cubicBezTo>
                  <a:cubicBezTo>
                    <a:pt x="538" y="395"/>
                    <a:pt x="537" y="397"/>
                    <a:pt x="536" y="400"/>
                  </a:cubicBezTo>
                  <a:cubicBezTo>
                    <a:pt x="536" y="401"/>
                    <a:pt x="535" y="403"/>
                    <a:pt x="535" y="404"/>
                  </a:cubicBezTo>
                  <a:cubicBezTo>
                    <a:pt x="535" y="404"/>
                    <a:pt x="535" y="404"/>
                    <a:pt x="535" y="404"/>
                  </a:cubicBezTo>
                  <a:cubicBezTo>
                    <a:pt x="533" y="406"/>
                    <a:pt x="530" y="408"/>
                    <a:pt x="529" y="411"/>
                  </a:cubicBezTo>
                  <a:cubicBezTo>
                    <a:pt x="529" y="411"/>
                    <a:pt x="530" y="411"/>
                    <a:pt x="530" y="411"/>
                  </a:cubicBezTo>
                  <a:cubicBezTo>
                    <a:pt x="532" y="409"/>
                    <a:pt x="533" y="407"/>
                    <a:pt x="535" y="405"/>
                  </a:cubicBezTo>
                  <a:cubicBezTo>
                    <a:pt x="533" y="415"/>
                    <a:pt x="535" y="424"/>
                    <a:pt x="539" y="435"/>
                  </a:cubicBezTo>
                  <a:cubicBezTo>
                    <a:pt x="541" y="440"/>
                    <a:pt x="542" y="445"/>
                    <a:pt x="544" y="450"/>
                  </a:cubicBezTo>
                  <a:cubicBezTo>
                    <a:pt x="538" y="455"/>
                    <a:pt x="528" y="454"/>
                    <a:pt x="521" y="453"/>
                  </a:cubicBezTo>
                  <a:cubicBezTo>
                    <a:pt x="512" y="452"/>
                    <a:pt x="503" y="450"/>
                    <a:pt x="494" y="448"/>
                  </a:cubicBezTo>
                  <a:cubicBezTo>
                    <a:pt x="486" y="445"/>
                    <a:pt x="478" y="440"/>
                    <a:pt x="470" y="436"/>
                  </a:cubicBezTo>
                  <a:cubicBezTo>
                    <a:pt x="463" y="433"/>
                    <a:pt x="456" y="429"/>
                    <a:pt x="451" y="422"/>
                  </a:cubicBezTo>
                  <a:cubicBezTo>
                    <a:pt x="445" y="416"/>
                    <a:pt x="439" y="411"/>
                    <a:pt x="434" y="405"/>
                  </a:cubicBezTo>
                  <a:cubicBezTo>
                    <a:pt x="433" y="405"/>
                    <a:pt x="433" y="405"/>
                    <a:pt x="433" y="404"/>
                  </a:cubicBezTo>
                  <a:cubicBezTo>
                    <a:pt x="433" y="404"/>
                    <a:pt x="433" y="404"/>
                    <a:pt x="432" y="403"/>
                  </a:cubicBezTo>
                  <a:cubicBezTo>
                    <a:pt x="427" y="398"/>
                    <a:pt x="424" y="392"/>
                    <a:pt x="421" y="384"/>
                  </a:cubicBezTo>
                  <a:cubicBezTo>
                    <a:pt x="419" y="377"/>
                    <a:pt x="417" y="369"/>
                    <a:pt x="414" y="362"/>
                  </a:cubicBezTo>
                  <a:cubicBezTo>
                    <a:pt x="412" y="355"/>
                    <a:pt x="410" y="347"/>
                    <a:pt x="410" y="340"/>
                  </a:cubicBezTo>
                  <a:cubicBezTo>
                    <a:pt x="410" y="332"/>
                    <a:pt x="411" y="325"/>
                    <a:pt x="415" y="318"/>
                  </a:cubicBezTo>
                  <a:cubicBezTo>
                    <a:pt x="419" y="311"/>
                    <a:pt x="425" y="305"/>
                    <a:pt x="430" y="299"/>
                  </a:cubicBezTo>
                  <a:cubicBezTo>
                    <a:pt x="436" y="293"/>
                    <a:pt x="442" y="287"/>
                    <a:pt x="450" y="283"/>
                  </a:cubicBezTo>
                  <a:close/>
                  <a:moveTo>
                    <a:pt x="455" y="277"/>
                  </a:moveTo>
                  <a:cubicBezTo>
                    <a:pt x="455" y="276"/>
                    <a:pt x="456" y="275"/>
                    <a:pt x="456" y="274"/>
                  </a:cubicBezTo>
                  <a:cubicBezTo>
                    <a:pt x="456" y="275"/>
                    <a:pt x="456" y="276"/>
                    <a:pt x="456" y="276"/>
                  </a:cubicBezTo>
                  <a:cubicBezTo>
                    <a:pt x="456" y="277"/>
                    <a:pt x="455" y="277"/>
                    <a:pt x="455" y="277"/>
                  </a:cubicBezTo>
                  <a:close/>
                  <a:moveTo>
                    <a:pt x="528" y="466"/>
                  </a:moveTo>
                  <a:cubicBezTo>
                    <a:pt x="532" y="466"/>
                    <a:pt x="536" y="464"/>
                    <a:pt x="539" y="462"/>
                  </a:cubicBezTo>
                  <a:cubicBezTo>
                    <a:pt x="542" y="460"/>
                    <a:pt x="544" y="459"/>
                    <a:pt x="547" y="457"/>
                  </a:cubicBezTo>
                  <a:cubicBezTo>
                    <a:pt x="547" y="457"/>
                    <a:pt x="547" y="457"/>
                    <a:pt x="547" y="457"/>
                  </a:cubicBezTo>
                  <a:cubicBezTo>
                    <a:pt x="544" y="460"/>
                    <a:pt x="542" y="463"/>
                    <a:pt x="540" y="465"/>
                  </a:cubicBezTo>
                  <a:cubicBezTo>
                    <a:pt x="537" y="469"/>
                    <a:pt x="533" y="469"/>
                    <a:pt x="529" y="472"/>
                  </a:cubicBezTo>
                  <a:cubicBezTo>
                    <a:pt x="529" y="472"/>
                    <a:pt x="529" y="473"/>
                    <a:pt x="529" y="473"/>
                  </a:cubicBezTo>
                  <a:cubicBezTo>
                    <a:pt x="533" y="474"/>
                    <a:pt x="537" y="470"/>
                    <a:pt x="539" y="468"/>
                  </a:cubicBezTo>
                  <a:cubicBezTo>
                    <a:pt x="542" y="465"/>
                    <a:pt x="545" y="462"/>
                    <a:pt x="548" y="458"/>
                  </a:cubicBezTo>
                  <a:cubicBezTo>
                    <a:pt x="550" y="463"/>
                    <a:pt x="552" y="467"/>
                    <a:pt x="555" y="471"/>
                  </a:cubicBezTo>
                  <a:cubicBezTo>
                    <a:pt x="558" y="476"/>
                    <a:pt x="562" y="480"/>
                    <a:pt x="566" y="485"/>
                  </a:cubicBezTo>
                  <a:cubicBezTo>
                    <a:pt x="560" y="486"/>
                    <a:pt x="555" y="490"/>
                    <a:pt x="549" y="491"/>
                  </a:cubicBezTo>
                  <a:cubicBezTo>
                    <a:pt x="542" y="492"/>
                    <a:pt x="535" y="491"/>
                    <a:pt x="528" y="489"/>
                  </a:cubicBezTo>
                  <a:cubicBezTo>
                    <a:pt x="514" y="484"/>
                    <a:pt x="500" y="479"/>
                    <a:pt x="488" y="471"/>
                  </a:cubicBezTo>
                  <a:cubicBezTo>
                    <a:pt x="481" y="467"/>
                    <a:pt x="475" y="463"/>
                    <a:pt x="470" y="458"/>
                  </a:cubicBezTo>
                  <a:cubicBezTo>
                    <a:pt x="470" y="457"/>
                    <a:pt x="469" y="456"/>
                    <a:pt x="469" y="456"/>
                  </a:cubicBezTo>
                  <a:cubicBezTo>
                    <a:pt x="463" y="451"/>
                    <a:pt x="459" y="445"/>
                    <a:pt x="454" y="438"/>
                  </a:cubicBezTo>
                  <a:cubicBezTo>
                    <a:pt x="451" y="433"/>
                    <a:pt x="446" y="427"/>
                    <a:pt x="443" y="421"/>
                  </a:cubicBezTo>
                  <a:cubicBezTo>
                    <a:pt x="443" y="420"/>
                    <a:pt x="443" y="419"/>
                    <a:pt x="442" y="418"/>
                  </a:cubicBezTo>
                  <a:cubicBezTo>
                    <a:pt x="447" y="423"/>
                    <a:pt x="451" y="429"/>
                    <a:pt x="457" y="433"/>
                  </a:cubicBezTo>
                  <a:cubicBezTo>
                    <a:pt x="463" y="437"/>
                    <a:pt x="471" y="440"/>
                    <a:pt x="477" y="443"/>
                  </a:cubicBezTo>
                  <a:cubicBezTo>
                    <a:pt x="480" y="445"/>
                    <a:pt x="483" y="446"/>
                    <a:pt x="485" y="447"/>
                  </a:cubicBezTo>
                  <a:cubicBezTo>
                    <a:pt x="485" y="447"/>
                    <a:pt x="485" y="447"/>
                    <a:pt x="485" y="447"/>
                  </a:cubicBezTo>
                  <a:cubicBezTo>
                    <a:pt x="504" y="463"/>
                    <a:pt x="522" y="480"/>
                    <a:pt x="546" y="486"/>
                  </a:cubicBezTo>
                  <a:cubicBezTo>
                    <a:pt x="547" y="486"/>
                    <a:pt x="548" y="485"/>
                    <a:pt x="547" y="485"/>
                  </a:cubicBezTo>
                  <a:cubicBezTo>
                    <a:pt x="536" y="478"/>
                    <a:pt x="523" y="474"/>
                    <a:pt x="513" y="466"/>
                  </a:cubicBezTo>
                  <a:cubicBezTo>
                    <a:pt x="507" y="462"/>
                    <a:pt x="502" y="456"/>
                    <a:pt x="496" y="451"/>
                  </a:cubicBezTo>
                  <a:cubicBezTo>
                    <a:pt x="502" y="453"/>
                    <a:pt x="508" y="454"/>
                    <a:pt x="514" y="456"/>
                  </a:cubicBezTo>
                  <a:cubicBezTo>
                    <a:pt x="513" y="456"/>
                    <a:pt x="512" y="456"/>
                    <a:pt x="511" y="456"/>
                  </a:cubicBezTo>
                  <a:cubicBezTo>
                    <a:pt x="509" y="456"/>
                    <a:pt x="508" y="457"/>
                    <a:pt x="507" y="457"/>
                  </a:cubicBezTo>
                  <a:cubicBezTo>
                    <a:pt x="507" y="458"/>
                    <a:pt x="507" y="459"/>
                    <a:pt x="507" y="459"/>
                  </a:cubicBezTo>
                  <a:cubicBezTo>
                    <a:pt x="510" y="460"/>
                    <a:pt x="513" y="458"/>
                    <a:pt x="515" y="457"/>
                  </a:cubicBezTo>
                  <a:cubicBezTo>
                    <a:pt x="517" y="457"/>
                    <a:pt x="518" y="457"/>
                    <a:pt x="520" y="456"/>
                  </a:cubicBezTo>
                  <a:cubicBezTo>
                    <a:pt x="525" y="457"/>
                    <a:pt x="532" y="458"/>
                    <a:pt x="538" y="457"/>
                  </a:cubicBezTo>
                  <a:cubicBezTo>
                    <a:pt x="534" y="458"/>
                    <a:pt x="531" y="460"/>
                    <a:pt x="527" y="460"/>
                  </a:cubicBezTo>
                  <a:cubicBezTo>
                    <a:pt x="523" y="460"/>
                    <a:pt x="519" y="460"/>
                    <a:pt x="515" y="462"/>
                  </a:cubicBezTo>
                  <a:cubicBezTo>
                    <a:pt x="514" y="462"/>
                    <a:pt x="514" y="464"/>
                    <a:pt x="516" y="464"/>
                  </a:cubicBezTo>
                  <a:cubicBezTo>
                    <a:pt x="522" y="463"/>
                    <a:pt x="528" y="461"/>
                    <a:pt x="535" y="459"/>
                  </a:cubicBezTo>
                  <a:cubicBezTo>
                    <a:pt x="538" y="459"/>
                    <a:pt x="542" y="457"/>
                    <a:pt x="545" y="454"/>
                  </a:cubicBezTo>
                  <a:cubicBezTo>
                    <a:pt x="545" y="454"/>
                    <a:pt x="545" y="453"/>
                    <a:pt x="545" y="453"/>
                  </a:cubicBezTo>
                  <a:cubicBezTo>
                    <a:pt x="546" y="454"/>
                    <a:pt x="546" y="455"/>
                    <a:pt x="547" y="456"/>
                  </a:cubicBezTo>
                  <a:cubicBezTo>
                    <a:pt x="544" y="457"/>
                    <a:pt x="541" y="459"/>
                    <a:pt x="538" y="460"/>
                  </a:cubicBezTo>
                  <a:cubicBezTo>
                    <a:pt x="534" y="462"/>
                    <a:pt x="531" y="463"/>
                    <a:pt x="528" y="465"/>
                  </a:cubicBezTo>
                  <a:cubicBezTo>
                    <a:pt x="528" y="466"/>
                    <a:pt x="528" y="467"/>
                    <a:pt x="528" y="466"/>
                  </a:cubicBezTo>
                  <a:close/>
                  <a:moveTo>
                    <a:pt x="527" y="554"/>
                  </a:moveTo>
                  <a:cubicBezTo>
                    <a:pt x="521" y="565"/>
                    <a:pt x="511" y="574"/>
                    <a:pt x="508" y="586"/>
                  </a:cubicBezTo>
                  <a:cubicBezTo>
                    <a:pt x="508" y="587"/>
                    <a:pt x="508" y="587"/>
                    <a:pt x="509" y="587"/>
                  </a:cubicBezTo>
                  <a:cubicBezTo>
                    <a:pt x="508" y="587"/>
                    <a:pt x="508" y="587"/>
                    <a:pt x="508" y="587"/>
                  </a:cubicBezTo>
                  <a:cubicBezTo>
                    <a:pt x="503" y="592"/>
                    <a:pt x="500" y="599"/>
                    <a:pt x="496" y="605"/>
                  </a:cubicBezTo>
                  <a:cubicBezTo>
                    <a:pt x="494" y="608"/>
                    <a:pt x="490" y="612"/>
                    <a:pt x="487" y="615"/>
                  </a:cubicBezTo>
                  <a:cubicBezTo>
                    <a:pt x="487" y="615"/>
                    <a:pt x="487" y="615"/>
                    <a:pt x="487" y="614"/>
                  </a:cubicBezTo>
                  <a:cubicBezTo>
                    <a:pt x="488" y="614"/>
                    <a:pt x="488" y="614"/>
                    <a:pt x="489" y="613"/>
                  </a:cubicBezTo>
                  <a:cubicBezTo>
                    <a:pt x="490" y="607"/>
                    <a:pt x="492" y="600"/>
                    <a:pt x="495" y="595"/>
                  </a:cubicBezTo>
                  <a:cubicBezTo>
                    <a:pt x="498" y="588"/>
                    <a:pt x="503" y="584"/>
                    <a:pt x="507" y="578"/>
                  </a:cubicBezTo>
                  <a:cubicBezTo>
                    <a:pt x="515" y="569"/>
                    <a:pt x="521" y="558"/>
                    <a:pt x="526" y="547"/>
                  </a:cubicBezTo>
                  <a:cubicBezTo>
                    <a:pt x="532" y="536"/>
                    <a:pt x="537" y="524"/>
                    <a:pt x="544" y="513"/>
                  </a:cubicBezTo>
                  <a:cubicBezTo>
                    <a:pt x="548" y="507"/>
                    <a:pt x="554" y="500"/>
                    <a:pt x="554" y="493"/>
                  </a:cubicBezTo>
                  <a:cubicBezTo>
                    <a:pt x="558" y="491"/>
                    <a:pt x="562" y="489"/>
                    <a:pt x="567" y="487"/>
                  </a:cubicBezTo>
                  <a:cubicBezTo>
                    <a:pt x="567" y="487"/>
                    <a:pt x="567" y="487"/>
                    <a:pt x="567" y="487"/>
                  </a:cubicBezTo>
                  <a:cubicBezTo>
                    <a:pt x="571" y="490"/>
                    <a:pt x="575" y="494"/>
                    <a:pt x="579" y="497"/>
                  </a:cubicBezTo>
                  <a:cubicBezTo>
                    <a:pt x="580" y="497"/>
                    <a:pt x="581" y="498"/>
                    <a:pt x="582" y="499"/>
                  </a:cubicBezTo>
                  <a:cubicBezTo>
                    <a:pt x="582" y="499"/>
                    <a:pt x="582" y="499"/>
                    <a:pt x="582" y="499"/>
                  </a:cubicBezTo>
                  <a:cubicBezTo>
                    <a:pt x="575" y="507"/>
                    <a:pt x="568" y="514"/>
                    <a:pt x="562" y="522"/>
                  </a:cubicBezTo>
                  <a:cubicBezTo>
                    <a:pt x="558" y="527"/>
                    <a:pt x="553" y="532"/>
                    <a:pt x="552" y="538"/>
                  </a:cubicBezTo>
                  <a:cubicBezTo>
                    <a:pt x="546" y="544"/>
                    <a:pt x="540" y="551"/>
                    <a:pt x="534" y="558"/>
                  </a:cubicBezTo>
                  <a:cubicBezTo>
                    <a:pt x="530" y="563"/>
                    <a:pt x="526" y="567"/>
                    <a:pt x="523" y="573"/>
                  </a:cubicBezTo>
                  <a:cubicBezTo>
                    <a:pt x="521" y="578"/>
                    <a:pt x="520" y="581"/>
                    <a:pt x="515" y="583"/>
                  </a:cubicBezTo>
                  <a:cubicBezTo>
                    <a:pt x="513" y="584"/>
                    <a:pt x="511" y="585"/>
                    <a:pt x="509" y="587"/>
                  </a:cubicBezTo>
                  <a:cubicBezTo>
                    <a:pt x="513" y="581"/>
                    <a:pt x="515" y="575"/>
                    <a:pt x="519" y="570"/>
                  </a:cubicBezTo>
                  <a:cubicBezTo>
                    <a:pt x="522" y="565"/>
                    <a:pt x="525" y="560"/>
                    <a:pt x="528" y="555"/>
                  </a:cubicBezTo>
                  <a:cubicBezTo>
                    <a:pt x="528" y="554"/>
                    <a:pt x="528" y="554"/>
                    <a:pt x="527" y="554"/>
                  </a:cubicBezTo>
                  <a:close/>
                  <a:moveTo>
                    <a:pt x="486" y="620"/>
                  </a:moveTo>
                  <a:cubicBezTo>
                    <a:pt x="486" y="620"/>
                    <a:pt x="486" y="620"/>
                    <a:pt x="486" y="620"/>
                  </a:cubicBezTo>
                  <a:cubicBezTo>
                    <a:pt x="481" y="620"/>
                    <a:pt x="477" y="618"/>
                    <a:pt x="472" y="617"/>
                  </a:cubicBezTo>
                  <a:cubicBezTo>
                    <a:pt x="469" y="616"/>
                    <a:pt x="460" y="615"/>
                    <a:pt x="461" y="611"/>
                  </a:cubicBezTo>
                  <a:cubicBezTo>
                    <a:pt x="464" y="600"/>
                    <a:pt x="470" y="589"/>
                    <a:pt x="475" y="578"/>
                  </a:cubicBezTo>
                  <a:cubicBezTo>
                    <a:pt x="482" y="563"/>
                    <a:pt x="488" y="547"/>
                    <a:pt x="493" y="532"/>
                  </a:cubicBezTo>
                  <a:cubicBezTo>
                    <a:pt x="499" y="517"/>
                    <a:pt x="505" y="501"/>
                    <a:pt x="509" y="486"/>
                  </a:cubicBezTo>
                  <a:cubicBezTo>
                    <a:pt x="516" y="489"/>
                    <a:pt x="523" y="491"/>
                    <a:pt x="531" y="493"/>
                  </a:cubicBezTo>
                  <a:cubicBezTo>
                    <a:pt x="530" y="493"/>
                    <a:pt x="530" y="494"/>
                    <a:pt x="530" y="494"/>
                  </a:cubicBezTo>
                  <a:cubicBezTo>
                    <a:pt x="531" y="498"/>
                    <a:pt x="525" y="505"/>
                    <a:pt x="522" y="508"/>
                  </a:cubicBezTo>
                  <a:cubicBezTo>
                    <a:pt x="518" y="513"/>
                    <a:pt x="516" y="520"/>
                    <a:pt x="514" y="526"/>
                  </a:cubicBezTo>
                  <a:cubicBezTo>
                    <a:pt x="511" y="534"/>
                    <a:pt x="508" y="542"/>
                    <a:pt x="505" y="550"/>
                  </a:cubicBezTo>
                  <a:cubicBezTo>
                    <a:pt x="502" y="556"/>
                    <a:pt x="498" y="563"/>
                    <a:pt x="496" y="569"/>
                  </a:cubicBezTo>
                  <a:cubicBezTo>
                    <a:pt x="491" y="580"/>
                    <a:pt x="487" y="591"/>
                    <a:pt x="484" y="602"/>
                  </a:cubicBezTo>
                  <a:cubicBezTo>
                    <a:pt x="482" y="609"/>
                    <a:pt x="481" y="615"/>
                    <a:pt x="486" y="620"/>
                  </a:cubicBezTo>
                  <a:close/>
                  <a:moveTo>
                    <a:pt x="466" y="585"/>
                  </a:moveTo>
                  <a:cubicBezTo>
                    <a:pt x="466" y="579"/>
                    <a:pt x="466" y="573"/>
                    <a:pt x="465" y="568"/>
                  </a:cubicBezTo>
                  <a:cubicBezTo>
                    <a:pt x="464" y="560"/>
                    <a:pt x="462" y="553"/>
                    <a:pt x="462" y="546"/>
                  </a:cubicBezTo>
                  <a:cubicBezTo>
                    <a:pt x="461" y="539"/>
                    <a:pt x="462" y="533"/>
                    <a:pt x="462" y="526"/>
                  </a:cubicBezTo>
                  <a:cubicBezTo>
                    <a:pt x="462" y="513"/>
                    <a:pt x="462" y="499"/>
                    <a:pt x="466" y="486"/>
                  </a:cubicBezTo>
                  <a:cubicBezTo>
                    <a:pt x="468" y="479"/>
                    <a:pt x="471" y="471"/>
                    <a:pt x="471" y="463"/>
                  </a:cubicBezTo>
                  <a:cubicBezTo>
                    <a:pt x="477" y="469"/>
                    <a:pt x="484" y="473"/>
                    <a:pt x="491" y="477"/>
                  </a:cubicBezTo>
                  <a:cubicBezTo>
                    <a:pt x="496" y="480"/>
                    <a:pt x="500" y="482"/>
                    <a:pt x="505" y="484"/>
                  </a:cubicBezTo>
                  <a:cubicBezTo>
                    <a:pt x="503" y="494"/>
                    <a:pt x="499" y="503"/>
                    <a:pt x="496" y="513"/>
                  </a:cubicBezTo>
                  <a:cubicBezTo>
                    <a:pt x="493" y="522"/>
                    <a:pt x="490" y="531"/>
                    <a:pt x="486" y="540"/>
                  </a:cubicBezTo>
                  <a:cubicBezTo>
                    <a:pt x="480" y="557"/>
                    <a:pt x="473" y="573"/>
                    <a:pt x="466" y="590"/>
                  </a:cubicBezTo>
                  <a:cubicBezTo>
                    <a:pt x="466" y="588"/>
                    <a:pt x="466" y="586"/>
                    <a:pt x="466" y="585"/>
                  </a:cubicBezTo>
                  <a:close/>
                  <a:moveTo>
                    <a:pt x="492" y="588"/>
                  </a:moveTo>
                  <a:cubicBezTo>
                    <a:pt x="497" y="576"/>
                    <a:pt x="502" y="564"/>
                    <a:pt x="508" y="552"/>
                  </a:cubicBezTo>
                  <a:cubicBezTo>
                    <a:pt x="511" y="546"/>
                    <a:pt x="513" y="539"/>
                    <a:pt x="515" y="533"/>
                  </a:cubicBezTo>
                  <a:cubicBezTo>
                    <a:pt x="518" y="526"/>
                    <a:pt x="520" y="518"/>
                    <a:pt x="524" y="511"/>
                  </a:cubicBezTo>
                  <a:cubicBezTo>
                    <a:pt x="527" y="507"/>
                    <a:pt x="535" y="499"/>
                    <a:pt x="532" y="493"/>
                  </a:cubicBezTo>
                  <a:cubicBezTo>
                    <a:pt x="533" y="493"/>
                    <a:pt x="533" y="494"/>
                    <a:pt x="534" y="494"/>
                  </a:cubicBezTo>
                  <a:cubicBezTo>
                    <a:pt x="539" y="495"/>
                    <a:pt x="546" y="495"/>
                    <a:pt x="551" y="494"/>
                  </a:cubicBezTo>
                  <a:cubicBezTo>
                    <a:pt x="548" y="503"/>
                    <a:pt x="541" y="510"/>
                    <a:pt x="537" y="519"/>
                  </a:cubicBezTo>
                  <a:cubicBezTo>
                    <a:pt x="531" y="530"/>
                    <a:pt x="525" y="541"/>
                    <a:pt x="519" y="553"/>
                  </a:cubicBezTo>
                  <a:cubicBezTo>
                    <a:pt x="516" y="559"/>
                    <a:pt x="513" y="565"/>
                    <a:pt x="509" y="570"/>
                  </a:cubicBezTo>
                  <a:cubicBezTo>
                    <a:pt x="506" y="575"/>
                    <a:pt x="501" y="579"/>
                    <a:pt x="498" y="583"/>
                  </a:cubicBezTo>
                  <a:cubicBezTo>
                    <a:pt x="492" y="590"/>
                    <a:pt x="489" y="597"/>
                    <a:pt x="487" y="605"/>
                  </a:cubicBezTo>
                  <a:cubicBezTo>
                    <a:pt x="488" y="599"/>
                    <a:pt x="491" y="592"/>
                    <a:pt x="492" y="588"/>
                  </a:cubicBezTo>
                  <a:close/>
                  <a:moveTo>
                    <a:pt x="244" y="441"/>
                  </a:moveTo>
                  <a:cubicBezTo>
                    <a:pt x="246" y="444"/>
                    <a:pt x="249" y="447"/>
                    <a:pt x="252" y="449"/>
                  </a:cubicBezTo>
                  <a:cubicBezTo>
                    <a:pt x="253" y="451"/>
                    <a:pt x="255" y="453"/>
                    <a:pt x="257" y="455"/>
                  </a:cubicBezTo>
                  <a:cubicBezTo>
                    <a:pt x="257" y="455"/>
                    <a:pt x="258" y="456"/>
                    <a:pt x="259" y="456"/>
                  </a:cubicBezTo>
                  <a:cubicBezTo>
                    <a:pt x="260" y="458"/>
                    <a:pt x="263" y="462"/>
                    <a:pt x="263" y="462"/>
                  </a:cubicBezTo>
                  <a:cubicBezTo>
                    <a:pt x="264" y="463"/>
                    <a:pt x="264" y="463"/>
                    <a:pt x="264" y="463"/>
                  </a:cubicBezTo>
                  <a:cubicBezTo>
                    <a:pt x="262" y="468"/>
                    <a:pt x="259" y="473"/>
                    <a:pt x="258" y="479"/>
                  </a:cubicBezTo>
                  <a:cubicBezTo>
                    <a:pt x="256" y="474"/>
                    <a:pt x="253" y="470"/>
                    <a:pt x="248" y="473"/>
                  </a:cubicBezTo>
                  <a:cubicBezTo>
                    <a:pt x="245" y="475"/>
                    <a:pt x="242" y="478"/>
                    <a:pt x="239" y="481"/>
                  </a:cubicBezTo>
                  <a:cubicBezTo>
                    <a:pt x="239" y="480"/>
                    <a:pt x="239" y="479"/>
                    <a:pt x="239" y="478"/>
                  </a:cubicBezTo>
                  <a:cubicBezTo>
                    <a:pt x="239" y="472"/>
                    <a:pt x="238" y="466"/>
                    <a:pt x="240" y="460"/>
                  </a:cubicBezTo>
                  <a:cubicBezTo>
                    <a:pt x="241" y="454"/>
                    <a:pt x="242" y="449"/>
                    <a:pt x="243" y="444"/>
                  </a:cubicBezTo>
                  <a:cubicBezTo>
                    <a:pt x="244" y="443"/>
                    <a:pt x="244" y="442"/>
                    <a:pt x="244" y="441"/>
                  </a:cubicBezTo>
                  <a:close/>
                  <a:moveTo>
                    <a:pt x="262" y="474"/>
                  </a:moveTo>
                  <a:cubicBezTo>
                    <a:pt x="263" y="471"/>
                    <a:pt x="265" y="468"/>
                    <a:pt x="266" y="466"/>
                  </a:cubicBezTo>
                  <a:cubicBezTo>
                    <a:pt x="267" y="468"/>
                    <a:pt x="269" y="470"/>
                    <a:pt x="270" y="472"/>
                  </a:cubicBezTo>
                  <a:cubicBezTo>
                    <a:pt x="277" y="483"/>
                    <a:pt x="282" y="494"/>
                    <a:pt x="287" y="506"/>
                  </a:cubicBezTo>
                  <a:cubicBezTo>
                    <a:pt x="292" y="519"/>
                    <a:pt x="297" y="532"/>
                    <a:pt x="301" y="545"/>
                  </a:cubicBezTo>
                  <a:cubicBezTo>
                    <a:pt x="297" y="539"/>
                    <a:pt x="294" y="533"/>
                    <a:pt x="290" y="527"/>
                  </a:cubicBezTo>
                  <a:cubicBezTo>
                    <a:pt x="282" y="515"/>
                    <a:pt x="272" y="505"/>
                    <a:pt x="265" y="493"/>
                  </a:cubicBezTo>
                  <a:cubicBezTo>
                    <a:pt x="263" y="490"/>
                    <a:pt x="262" y="488"/>
                    <a:pt x="262" y="485"/>
                  </a:cubicBezTo>
                  <a:cubicBezTo>
                    <a:pt x="261" y="482"/>
                    <a:pt x="261" y="477"/>
                    <a:pt x="262" y="474"/>
                  </a:cubicBezTo>
                  <a:close/>
                  <a:moveTo>
                    <a:pt x="319" y="530"/>
                  </a:moveTo>
                  <a:cubicBezTo>
                    <a:pt x="316" y="522"/>
                    <a:pt x="312" y="515"/>
                    <a:pt x="310" y="507"/>
                  </a:cubicBezTo>
                  <a:cubicBezTo>
                    <a:pt x="309" y="501"/>
                    <a:pt x="308" y="493"/>
                    <a:pt x="305" y="487"/>
                  </a:cubicBezTo>
                  <a:cubicBezTo>
                    <a:pt x="315" y="490"/>
                    <a:pt x="325" y="490"/>
                    <a:pt x="336" y="487"/>
                  </a:cubicBezTo>
                  <a:cubicBezTo>
                    <a:pt x="336" y="486"/>
                    <a:pt x="336" y="486"/>
                    <a:pt x="337" y="486"/>
                  </a:cubicBezTo>
                  <a:cubicBezTo>
                    <a:pt x="340" y="505"/>
                    <a:pt x="335" y="524"/>
                    <a:pt x="337" y="543"/>
                  </a:cubicBezTo>
                  <a:cubicBezTo>
                    <a:pt x="337" y="552"/>
                    <a:pt x="338" y="562"/>
                    <a:pt x="340" y="571"/>
                  </a:cubicBezTo>
                  <a:cubicBezTo>
                    <a:pt x="340" y="571"/>
                    <a:pt x="340" y="571"/>
                    <a:pt x="340" y="571"/>
                  </a:cubicBezTo>
                  <a:cubicBezTo>
                    <a:pt x="340" y="571"/>
                    <a:pt x="340" y="570"/>
                    <a:pt x="339" y="570"/>
                  </a:cubicBezTo>
                  <a:cubicBezTo>
                    <a:pt x="329" y="558"/>
                    <a:pt x="325" y="544"/>
                    <a:pt x="319" y="530"/>
                  </a:cubicBezTo>
                  <a:close/>
                  <a:moveTo>
                    <a:pt x="370" y="572"/>
                  </a:moveTo>
                  <a:cubicBezTo>
                    <a:pt x="370" y="571"/>
                    <a:pt x="370" y="571"/>
                    <a:pt x="370" y="571"/>
                  </a:cubicBezTo>
                  <a:cubicBezTo>
                    <a:pt x="374" y="565"/>
                    <a:pt x="375" y="556"/>
                    <a:pt x="376" y="549"/>
                  </a:cubicBezTo>
                  <a:cubicBezTo>
                    <a:pt x="377" y="539"/>
                    <a:pt x="378" y="530"/>
                    <a:pt x="378" y="520"/>
                  </a:cubicBezTo>
                  <a:cubicBezTo>
                    <a:pt x="378" y="510"/>
                    <a:pt x="377" y="501"/>
                    <a:pt x="379" y="491"/>
                  </a:cubicBezTo>
                  <a:cubicBezTo>
                    <a:pt x="381" y="484"/>
                    <a:pt x="381" y="477"/>
                    <a:pt x="382" y="470"/>
                  </a:cubicBezTo>
                  <a:cubicBezTo>
                    <a:pt x="382" y="470"/>
                    <a:pt x="382" y="470"/>
                    <a:pt x="382" y="469"/>
                  </a:cubicBezTo>
                  <a:cubicBezTo>
                    <a:pt x="382" y="469"/>
                    <a:pt x="383" y="468"/>
                    <a:pt x="383" y="467"/>
                  </a:cubicBezTo>
                  <a:cubicBezTo>
                    <a:pt x="383" y="466"/>
                    <a:pt x="384" y="465"/>
                    <a:pt x="384" y="464"/>
                  </a:cubicBezTo>
                  <a:cubicBezTo>
                    <a:pt x="387" y="462"/>
                    <a:pt x="391" y="459"/>
                    <a:pt x="394" y="456"/>
                  </a:cubicBezTo>
                  <a:cubicBezTo>
                    <a:pt x="403" y="449"/>
                    <a:pt x="410" y="441"/>
                    <a:pt x="417" y="431"/>
                  </a:cubicBezTo>
                  <a:cubicBezTo>
                    <a:pt x="420" y="426"/>
                    <a:pt x="423" y="421"/>
                    <a:pt x="426" y="416"/>
                  </a:cubicBezTo>
                  <a:cubicBezTo>
                    <a:pt x="428" y="413"/>
                    <a:pt x="429" y="409"/>
                    <a:pt x="431" y="407"/>
                  </a:cubicBezTo>
                  <a:cubicBezTo>
                    <a:pt x="432" y="408"/>
                    <a:pt x="432" y="408"/>
                    <a:pt x="433" y="409"/>
                  </a:cubicBezTo>
                  <a:cubicBezTo>
                    <a:pt x="433" y="409"/>
                    <a:pt x="433" y="409"/>
                    <a:pt x="433" y="410"/>
                  </a:cubicBezTo>
                  <a:cubicBezTo>
                    <a:pt x="438" y="415"/>
                    <a:pt x="439" y="423"/>
                    <a:pt x="443" y="429"/>
                  </a:cubicBezTo>
                  <a:cubicBezTo>
                    <a:pt x="444" y="430"/>
                    <a:pt x="445" y="432"/>
                    <a:pt x="446" y="433"/>
                  </a:cubicBezTo>
                  <a:cubicBezTo>
                    <a:pt x="443" y="440"/>
                    <a:pt x="440" y="448"/>
                    <a:pt x="439" y="455"/>
                  </a:cubicBezTo>
                  <a:cubicBezTo>
                    <a:pt x="438" y="464"/>
                    <a:pt x="440" y="472"/>
                    <a:pt x="438" y="481"/>
                  </a:cubicBezTo>
                  <a:cubicBezTo>
                    <a:pt x="436" y="489"/>
                    <a:pt x="434" y="498"/>
                    <a:pt x="434" y="507"/>
                  </a:cubicBezTo>
                  <a:cubicBezTo>
                    <a:pt x="434" y="516"/>
                    <a:pt x="435" y="525"/>
                    <a:pt x="436" y="534"/>
                  </a:cubicBezTo>
                  <a:cubicBezTo>
                    <a:pt x="437" y="543"/>
                    <a:pt x="437" y="552"/>
                    <a:pt x="437" y="562"/>
                  </a:cubicBezTo>
                  <a:cubicBezTo>
                    <a:pt x="437" y="570"/>
                    <a:pt x="438" y="579"/>
                    <a:pt x="438" y="587"/>
                  </a:cubicBezTo>
                  <a:cubicBezTo>
                    <a:pt x="439" y="593"/>
                    <a:pt x="440" y="599"/>
                    <a:pt x="443" y="604"/>
                  </a:cubicBezTo>
                  <a:cubicBezTo>
                    <a:pt x="442" y="604"/>
                    <a:pt x="442" y="604"/>
                    <a:pt x="442" y="604"/>
                  </a:cubicBezTo>
                  <a:cubicBezTo>
                    <a:pt x="442" y="604"/>
                    <a:pt x="441" y="604"/>
                    <a:pt x="441" y="604"/>
                  </a:cubicBezTo>
                  <a:cubicBezTo>
                    <a:pt x="441" y="604"/>
                    <a:pt x="441" y="604"/>
                    <a:pt x="441" y="604"/>
                  </a:cubicBezTo>
                  <a:cubicBezTo>
                    <a:pt x="442" y="604"/>
                    <a:pt x="441" y="604"/>
                    <a:pt x="442" y="605"/>
                  </a:cubicBezTo>
                  <a:cubicBezTo>
                    <a:pt x="442" y="605"/>
                    <a:pt x="442" y="606"/>
                    <a:pt x="442" y="606"/>
                  </a:cubicBezTo>
                  <a:cubicBezTo>
                    <a:pt x="442" y="606"/>
                    <a:pt x="442" y="607"/>
                    <a:pt x="442" y="607"/>
                  </a:cubicBezTo>
                  <a:cubicBezTo>
                    <a:pt x="442" y="608"/>
                    <a:pt x="442" y="608"/>
                    <a:pt x="442" y="608"/>
                  </a:cubicBezTo>
                  <a:cubicBezTo>
                    <a:pt x="441" y="607"/>
                    <a:pt x="441" y="607"/>
                    <a:pt x="440" y="608"/>
                  </a:cubicBezTo>
                  <a:cubicBezTo>
                    <a:pt x="439" y="609"/>
                    <a:pt x="439" y="613"/>
                    <a:pt x="440" y="615"/>
                  </a:cubicBezTo>
                  <a:cubicBezTo>
                    <a:pt x="441" y="617"/>
                    <a:pt x="442" y="618"/>
                    <a:pt x="444" y="619"/>
                  </a:cubicBezTo>
                  <a:cubicBezTo>
                    <a:pt x="443" y="622"/>
                    <a:pt x="444" y="625"/>
                    <a:pt x="444" y="628"/>
                  </a:cubicBezTo>
                  <a:cubicBezTo>
                    <a:pt x="445" y="634"/>
                    <a:pt x="445" y="640"/>
                    <a:pt x="444" y="646"/>
                  </a:cubicBezTo>
                  <a:cubicBezTo>
                    <a:pt x="443" y="658"/>
                    <a:pt x="439" y="670"/>
                    <a:pt x="435" y="682"/>
                  </a:cubicBezTo>
                  <a:cubicBezTo>
                    <a:pt x="433" y="688"/>
                    <a:pt x="431" y="694"/>
                    <a:pt x="428" y="700"/>
                  </a:cubicBezTo>
                  <a:cubicBezTo>
                    <a:pt x="428" y="694"/>
                    <a:pt x="422" y="688"/>
                    <a:pt x="419" y="684"/>
                  </a:cubicBezTo>
                  <a:cubicBezTo>
                    <a:pt x="412" y="672"/>
                    <a:pt x="406" y="659"/>
                    <a:pt x="400" y="647"/>
                  </a:cubicBezTo>
                  <a:cubicBezTo>
                    <a:pt x="394" y="633"/>
                    <a:pt x="390" y="620"/>
                    <a:pt x="382" y="607"/>
                  </a:cubicBezTo>
                  <a:cubicBezTo>
                    <a:pt x="381" y="604"/>
                    <a:pt x="378" y="602"/>
                    <a:pt x="377" y="598"/>
                  </a:cubicBezTo>
                  <a:cubicBezTo>
                    <a:pt x="376" y="596"/>
                    <a:pt x="376" y="593"/>
                    <a:pt x="375" y="590"/>
                  </a:cubicBezTo>
                  <a:cubicBezTo>
                    <a:pt x="374" y="586"/>
                    <a:pt x="373" y="583"/>
                    <a:pt x="369" y="581"/>
                  </a:cubicBezTo>
                  <a:cubicBezTo>
                    <a:pt x="370" y="578"/>
                    <a:pt x="370" y="575"/>
                    <a:pt x="370" y="572"/>
                  </a:cubicBezTo>
                  <a:close/>
                  <a:moveTo>
                    <a:pt x="444" y="615"/>
                  </a:moveTo>
                  <a:cubicBezTo>
                    <a:pt x="444" y="615"/>
                    <a:pt x="444" y="614"/>
                    <a:pt x="443" y="614"/>
                  </a:cubicBezTo>
                  <a:cubicBezTo>
                    <a:pt x="443" y="613"/>
                    <a:pt x="443" y="612"/>
                    <a:pt x="443" y="611"/>
                  </a:cubicBezTo>
                  <a:cubicBezTo>
                    <a:pt x="443" y="611"/>
                    <a:pt x="444" y="611"/>
                    <a:pt x="444" y="611"/>
                  </a:cubicBezTo>
                  <a:cubicBezTo>
                    <a:pt x="445" y="612"/>
                    <a:pt x="445" y="613"/>
                    <a:pt x="446" y="614"/>
                  </a:cubicBezTo>
                  <a:cubicBezTo>
                    <a:pt x="446" y="614"/>
                    <a:pt x="446" y="614"/>
                    <a:pt x="446" y="614"/>
                  </a:cubicBezTo>
                  <a:cubicBezTo>
                    <a:pt x="445" y="614"/>
                    <a:pt x="445" y="614"/>
                    <a:pt x="445" y="615"/>
                  </a:cubicBezTo>
                  <a:cubicBezTo>
                    <a:pt x="445" y="615"/>
                    <a:pt x="444" y="615"/>
                    <a:pt x="444" y="615"/>
                  </a:cubicBezTo>
                  <a:close/>
                  <a:moveTo>
                    <a:pt x="443" y="595"/>
                  </a:moveTo>
                  <a:cubicBezTo>
                    <a:pt x="442" y="589"/>
                    <a:pt x="442" y="583"/>
                    <a:pt x="441" y="577"/>
                  </a:cubicBezTo>
                  <a:cubicBezTo>
                    <a:pt x="439" y="560"/>
                    <a:pt x="441" y="543"/>
                    <a:pt x="439" y="526"/>
                  </a:cubicBezTo>
                  <a:cubicBezTo>
                    <a:pt x="438" y="517"/>
                    <a:pt x="437" y="508"/>
                    <a:pt x="438" y="500"/>
                  </a:cubicBezTo>
                  <a:cubicBezTo>
                    <a:pt x="439" y="492"/>
                    <a:pt x="442" y="484"/>
                    <a:pt x="443" y="476"/>
                  </a:cubicBezTo>
                  <a:cubicBezTo>
                    <a:pt x="443" y="468"/>
                    <a:pt x="441" y="461"/>
                    <a:pt x="443" y="454"/>
                  </a:cubicBezTo>
                  <a:cubicBezTo>
                    <a:pt x="444" y="448"/>
                    <a:pt x="446" y="442"/>
                    <a:pt x="448" y="436"/>
                  </a:cubicBezTo>
                  <a:cubicBezTo>
                    <a:pt x="451" y="440"/>
                    <a:pt x="454" y="444"/>
                    <a:pt x="457" y="448"/>
                  </a:cubicBezTo>
                  <a:cubicBezTo>
                    <a:pt x="460" y="453"/>
                    <a:pt x="463" y="457"/>
                    <a:pt x="467" y="460"/>
                  </a:cubicBezTo>
                  <a:cubicBezTo>
                    <a:pt x="468" y="471"/>
                    <a:pt x="463" y="482"/>
                    <a:pt x="461" y="492"/>
                  </a:cubicBezTo>
                  <a:cubicBezTo>
                    <a:pt x="459" y="503"/>
                    <a:pt x="459" y="515"/>
                    <a:pt x="459" y="526"/>
                  </a:cubicBezTo>
                  <a:cubicBezTo>
                    <a:pt x="458" y="539"/>
                    <a:pt x="459" y="551"/>
                    <a:pt x="461" y="564"/>
                  </a:cubicBezTo>
                  <a:cubicBezTo>
                    <a:pt x="463" y="571"/>
                    <a:pt x="463" y="578"/>
                    <a:pt x="463" y="585"/>
                  </a:cubicBezTo>
                  <a:cubicBezTo>
                    <a:pt x="463" y="586"/>
                    <a:pt x="463" y="593"/>
                    <a:pt x="463" y="596"/>
                  </a:cubicBezTo>
                  <a:cubicBezTo>
                    <a:pt x="461" y="599"/>
                    <a:pt x="459" y="603"/>
                    <a:pt x="458" y="607"/>
                  </a:cubicBezTo>
                  <a:cubicBezTo>
                    <a:pt x="456" y="607"/>
                    <a:pt x="455" y="608"/>
                    <a:pt x="454" y="608"/>
                  </a:cubicBezTo>
                  <a:cubicBezTo>
                    <a:pt x="452" y="608"/>
                    <a:pt x="451" y="607"/>
                    <a:pt x="449" y="607"/>
                  </a:cubicBezTo>
                  <a:cubicBezTo>
                    <a:pt x="449" y="606"/>
                    <a:pt x="448" y="606"/>
                    <a:pt x="448" y="606"/>
                  </a:cubicBezTo>
                  <a:cubicBezTo>
                    <a:pt x="445" y="603"/>
                    <a:pt x="444" y="599"/>
                    <a:pt x="443" y="595"/>
                  </a:cubicBezTo>
                  <a:close/>
                  <a:moveTo>
                    <a:pt x="908" y="527"/>
                  </a:moveTo>
                  <a:cubicBezTo>
                    <a:pt x="916" y="520"/>
                    <a:pt x="922" y="512"/>
                    <a:pt x="928" y="505"/>
                  </a:cubicBezTo>
                  <a:cubicBezTo>
                    <a:pt x="940" y="490"/>
                    <a:pt x="950" y="475"/>
                    <a:pt x="959" y="459"/>
                  </a:cubicBezTo>
                  <a:cubicBezTo>
                    <a:pt x="967" y="443"/>
                    <a:pt x="976" y="427"/>
                    <a:pt x="981" y="410"/>
                  </a:cubicBezTo>
                  <a:cubicBezTo>
                    <a:pt x="985" y="398"/>
                    <a:pt x="986" y="385"/>
                    <a:pt x="988" y="372"/>
                  </a:cubicBezTo>
                  <a:cubicBezTo>
                    <a:pt x="988" y="388"/>
                    <a:pt x="985" y="403"/>
                    <a:pt x="980" y="418"/>
                  </a:cubicBezTo>
                  <a:cubicBezTo>
                    <a:pt x="974" y="435"/>
                    <a:pt x="971" y="452"/>
                    <a:pt x="962" y="467"/>
                  </a:cubicBezTo>
                  <a:cubicBezTo>
                    <a:pt x="957" y="475"/>
                    <a:pt x="952" y="482"/>
                    <a:pt x="947" y="490"/>
                  </a:cubicBezTo>
                  <a:cubicBezTo>
                    <a:pt x="943" y="497"/>
                    <a:pt x="939" y="504"/>
                    <a:pt x="934" y="510"/>
                  </a:cubicBezTo>
                  <a:cubicBezTo>
                    <a:pt x="927" y="521"/>
                    <a:pt x="917" y="531"/>
                    <a:pt x="909" y="541"/>
                  </a:cubicBezTo>
                  <a:cubicBezTo>
                    <a:pt x="907" y="542"/>
                    <a:pt x="906" y="544"/>
                    <a:pt x="905" y="546"/>
                  </a:cubicBezTo>
                  <a:cubicBezTo>
                    <a:pt x="904" y="547"/>
                    <a:pt x="904" y="548"/>
                    <a:pt x="903" y="549"/>
                  </a:cubicBezTo>
                  <a:cubicBezTo>
                    <a:pt x="902" y="549"/>
                    <a:pt x="902" y="549"/>
                    <a:pt x="902" y="549"/>
                  </a:cubicBezTo>
                  <a:cubicBezTo>
                    <a:pt x="901" y="549"/>
                    <a:pt x="901" y="550"/>
                    <a:pt x="901" y="550"/>
                  </a:cubicBezTo>
                  <a:cubicBezTo>
                    <a:pt x="898" y="550"/>
                    <a:pt x="896" y="550"/>
                    <a:pt x="893" y="551"/>
                  </a:cubicBezTo>
                  <a:cubicBezTo>
                    <a:pt x="892" y="551"/>
                    <a:pt x="890" y="551"/>
                    <a:pt x="888" y="551"/>
                  </a:cubicBezTo>
                  <a:cubicBezTo>
                    <a:pt x="889" y="550"/>
                    <a:pt x="889" y="548"/>
                    <a:pt x="890" y="546"/>
                  </a:cubicBezTo>
                  <a:cubicBezTo>
                    <a:pt x="893" y="538"/>
                    <a:pt x="902" y="533"/>
                    <a:pt x="908" y="527"/>
                  </a:cubicBezTo>
                  <a:close/>
                  <a:moveTo>
                    <a:pt x="988" y="406"/>
                  </a:moveTo>
                  <a:cubicBezTo>
                    <a:pt x="988" y="406"/>
                    <a:pt x="988" y="406"/>
                    <a:pt x="988" y="406"/>
                  </a:cubicBezTo>
                  <a:cubicBezTo>
                    <a:pt x="988" y="406"/>
                    <a:pt x="988" y="406"/>
                    <a:pt x="989" y="406"/>
                  </a:cubicBezTo>
                  <a:cubicBezTo>
                    <a:pt x="988" y="407"/>
                    <a:pt x="987" y="408"/>
                    <a:pt x="987" y="409"/>
                  </a:cubicBezTo>
                  <a:cubicBezTo>
                    <a:pt x="987" y="408"/>
                    <a:pt x="987" y="407"/>
                    <a:pt x="987" y="407"/>
                  </a:cubicBezTo>
                  <a:cubicBezTo>
                    <a:pt x="988" y="406"/>
                    <a:pt x="988" y="406"/>
                    <a:pt x="988" y="406"/>
                  </a:cubicBezTo>
                  <a:close/>
                  <a:moveTo>
                    <a:pt x="949" y="508"/>
                  </a:moveTo>
                  <a:cubicBezTo>
                    <a:pt x="952" y="506"/>
                    <a:pt x="954" y="504"/>
                    <a:pt x="956" y="502"/>
                  </a:cubicBezTo>
                  <a:cubicBezTo>
                    <a:pt x="954" y="505"/>
                    <a:pt x="952" y="506"/>
                    <a:pt x="949" y="508"/>
                  </a:cubicBezTo>
                  <a:close/>
                  <a:moveTo>
                    <a:pt x="986" y="292"/>
                  </a:moveTo>
                  <a:cubicBezTo>
                    <a:pt x="990" y="292"/>
                    <a:pt x="993" y="291"/>
                    <a:pt x="997" y="291"/>
                  </a:cubicBezTo>
                  <a:cubicBezTo>
                    <a:pt x="1007" y="292"/>
                    <a:pt x="1018" y="293"/>
                    <a:pt x="1026" y="299"/>
                  </a:cubicBezTo>
                  <a:cubicBezTo>
                    <a:pt x="1041" y="309"/>
                    <a:pt x="1048" y="326"/>
                    <a:pt x="1046" y="344"/>
                  </a:cubicBezTo>
                  <a:cubicBezTo>
                    <a:pt x="1044" y="355"/>
                    <a:pt x="1040" y="365"/>
                    <a:pt x="1033" y="373"/>
                  </a:cubicBezTo>
                  <a:cubicBezTo>
                    <a:pt x="1027" y="379"/>
                    <a:pt x="1020" y="384"/>
                    <a:pt x="1013" y="390"/>
                  </a:cubicBezTo>
                  <a:cubicBezTo>
                    <a:pt x="1012" y="390"/>
                    <a:pt x="1012" y="391"/>
                    <a:pt x="1012" y="391"/>
                  </a:cubicBezTo>
                  <a:cubicBezTo>
                    <a:pt x="1016" y="387"/>
                    <a:pt x="1019" y="383"/>
                    <a:pt x="1023" y="379"/>
                  </a:cubicBezTo>
                  <a:cubicBezTo>
                    <a:pt x="1023" y="378"/>
                    <a:pt x="1023" y="377"/>
                    <a:pt x="1022" y="378"/>
                  </a:cubicBezTo>
                  <a:cubicBezTo>
                    <a:pt x="1016" y="382"/>
                    <a:pt x="1013" y="387"/>
                    <a:pt x="1008" y="392"/>
                  </a:cubicBezTo>
                  <a:cubicBezTo>
                    <a:pt x="1004" y="397"/>
                    <a:pt x="998" y="401"/>
                    <a:pt x="994" y="407"/>
                  </a:cubicBezTo>
                  <a:cubicBezTo>
                    <a:pt x="990" y="411"/>
                    <a:pt x="985" y="418"/>
                    <a:pt x="983" y="424"/>
                  </a:cubicBezTo>
                  <a:cubicBezTo>
                    <a:pt x="985" y="416"/>
                    <a:pt x="989" y="410"/>
                    <a:pt x="994" y="403"/>
                  </a:cubicBezTo>
                  <a:cubicBezTo>
                    <a:pt x="998" y="397"/>
                    <a:pt x="1002" y="393"/>
                    <a:pt x="1007" y="388"/>
                  </a:cubicBezTo>
                  <a:cubicBezTo>
                    <a:pt x="1010" y="385"/>
                    <a:pt x="1014" y="382"/>
                    <a:pt x="1016" y="377"/>
                  </a:cubicBezTo>
                  <a:cubicBezTo>
                    <a:pt x="1016" y="377"/>
                    <a:pt x="1016" y="377"/>
                    <a:pt x="1015" y="377"/>
                  </a:cubicBezTo>
                  <a:cubicBezTo>
                    <a:pt x="1007" y="385"/>
                    <a:pt x="999" y="391"/>
                    <a:pt x="992" y="400"/>
                  </a:cubicBezTo>
                  <a:cubicBezTo>
                    <a:pt x="994" y="396"/>
                    <a:pt x="996" y="393"/>
                    <a:pt x="999" y="389"/>
                  </a:cubicBezTo>
                  <a:cubicBezTo>
                    <a:pt x="1003" y="386"/>
                    <a:pt x="1006" y="382"/>
                    <a:pt x="1010" y="378"/>
                  </a:cubicBezTo>
                  <a:cubicBezTo>
                    <a:pt x="1011" y="378"/>
                    <a:pt x="1010" y="377"/>
                    <a:pt x="1009" y="377"/>
                  </a:cubicBezTo>
                  <a:cubicBezTo>
                    <a:pt x="1005" y="381"/>
                    <a:pt x="1000" y="385"/>
                    <a:pt x="995" y="390"/>
                  </a:cubicBezTo>
                  <a:cubicBezTo>
                    <a:pt x="999" y="385"/>
                    <a:pt x="1002" y="381"/>
                    <a:pt x="1005" y="376"/>
                  </a:cubicBezTo>
                  <a:cubicBezTo>
                    <a:pt x="1009" y="372"/>
                    <a:pt x="1013" y="368"/>
                    <a:pt x="1017" y="364"/>
                  </a:cubicBezTo>
                  <a:cubicBezTo>
                    <a:pt x="1022" y="359"/>
                    <a:pt x="1030" y="350"/>
                    <a:pt x="1027" y="342"/>
                  </a:cubicBezTo>
                  <a:cubicBezTo>
                    <a:pt x="1027" y="342"/>
                    <a:pt x="1027" y="342"/>
                    <a:pt x="1027" y="342"/>
                  </a:cubicBezTo>
                  <a:cubicBezTo>
                    <a:pt x="1020" y="363"/>
                    <a:pt x="998" y="373"/>
                    <a:pt x="990" y="393"/>
                  </a:cubicBezTo>
                  <a:cubicBezTo>
                    <a:pt x="991" y="388"/>
                    <a:pt x="992" y="383"/>
                    <a:pt x="992" y="378"/>
                  </a:cubicBezTo>
                  <a:cubicBezTo>
                    <a:pt x="993" y="373"/>
                    <a:pt x="997" y="368"/>
                    <a:pt x="1000" y="365"/>
                  </a:cubicBezTo>
                  <a:cubicBezTo>
                    <a:pt x="1005" y="359"/>
                    <a:pt x="1012" y="354"/>
                    <a:pt x="1017" y="348"/>
                  </a:cubicBezTo>
                  <a:cubicBezTo>
                    <a:pt x="1017" y="348"/>
                    <a:pt x="1017" y="347"/>
                    <a:pt x="1017" y="347"/>
                  </a:cubicBezTo>
                  <a:cubicBezTo>
                    <a:pt x="1009" y="353"/>
                    <a:pt x="1003" y="360"/>
                    <a:pt x="997" y="367"/>
                  </a:cubicBezTo>
                  <a:cubicBezTo>
                    <a:pt x="996" y="369"/>
                    <a:pt x="994" y="371"/>
                    <a:pt x="992" y="374"/>
                  </a:cubicBezTo>
                  <a:cubicBezTo>
                    <a:pt x="992" y="372"/>
                    <a:pt x="992" y="371"/>
                    <a:pt x="992" y="369"/>
                  </a:cubicBezTo>
                  <a:cubicBezTo>
                    <a:pt x="994" y="366"/>
                    <a:pt x="995" y="363"/>
                    <a:pt x="996" y="359"/>
                  </a:cubicBezTo>
                  <a:cubicBezTo>
                    <a:pt x="998" y="356"/>
                    <a:pt x="1000" y="353"/>
                    <a:pt x="1002" y="349"/>
                  </a:cubicBezTo>
                  <a:cubicBezTo>
                    <a:pt x="1009" y="341"/>
                    <a:pt x="1017" y="334"/>
                    <a:pt x="1027" y="330"/>
                  </a:cubicBezTo>
                  <a:cubicBezTo>
                    <a:pt x="1027" y="330"/>
                    <a:pt x="1027" y="330"/>
                    <a:pt x="1026" y="330"/>
                  </a:cubicBezTo>
                  <a:cubicBezTo>
                    <a:pt x="1020" y="331"/>
                    <a:pt x="1015" y="335"/>
                    <a:pt x="1011" y="339"/>
                  </a:cubicBezTo>
                  <a:cubicBezTo>
                    <a:pt x="1007" y="342"/>
                    <a:pt x="1003" y="346"/>
                    <a:pt x="1000" y="350"/>
                  </a:cubicBezTo>
                  <a:cubicBezTo>
                    <a:pt x="999" y="352"/>
                    <a:pt x="995" y="357"/>
                    <a:pt x="992" y="362"/>
                  </a:cubicBezTo>
                  <a:cubicBezTo>
                    <a:pt x="992" y="361"/>
                    <a:pt x="992" y="360"/>
                    <a:pt x="992" y="359"/>
                  </a:cubicBezTo>
                  <a:cubicBezTo>
                    <a:pt x="992" y="359"/>
                    <a:pt x="992" y="359"/>
                    <a:pt x="992" y="359"/>
                  </a:cubicBezTo>
                  <a:cubicBezTo>
                    <a:pt x="993" y="356"/>
                    <a:pt x="993" y="354"/>
                    <a:pt x="994" y="351"/>
                  </a:cubicBezTo>
                  <a:cubicBezTo>
                    <a:pt x="996" y="349"/>
                    <a:pt x="997" y="346"/>
                    <a:pt x="998" y="344"/>
                  </a:cubicBezTo>
                  <a:cubicBezTo>
                    <a:pt x="999" y="343"/>
                    <a:pt x="997" y="342"/>
                    <a:pt x="997" y="343"/>
                  </a:cubicBezTo>
                  <a:cubicBezTo>
                    <a:pt x="995" y="346"/>
                    <a:pt x="993" y="349"/>
                    <a:pt x="992" y="352"/>
                  </a:cubicBezTo>
                  <a:cubicBezTo>
                    <a:pt x="992" y="352"/>
                    <a:pt x="992" y="353"/>
                    <a:pt x="991" y="353"/>
                  </a:cubicBezTo>
                  <a:cubicBezTo>
                    <a:pt x="991" y="352"/>
                    <a:pt x="991" y="351"/>
                    <a:pt x="991" y="350"/>
                  </a:cubicBezTo>
                  <a:cubicBezTo>
                    <a:pt x="991" y="346"/>
                    <a:pt x="990" y="342"/>
                    <a:pt x="990" y="338"/>
                  </a:cubicBezTo>
                  <a:cubicBezTo>
                    <a:pt x="990" y="336"/>
                    <a:pt x="991" y="333"/>
                    <a:pt x="992" y="331"/>
                  </a:cubicBezTo>
                  <a:cubicBezTo>
                    <a:pt x="993" y="328"/>
                    <a:pt x="995" y="326"/>
                    <a:pt x="996" y="324"/>
                  </a:cubicBezTo>
                  <a:cubicBezTo>
                    <a:pt x="997" y="323"/>
                    <a:pt x="996" y="322"/>
                    <a:pt x="995" y="323"/>
                  </a:cubicBezTo>
                  <a:cubicBezTo>
                    <a:pt x="993" y="326"/>
                    <a:pt x="990" y="330"/>
                    <a:pt x="989" y="334"/>
                  </a:cubicBezTo>
                  <a:cubicBezTo>
                    <a:pt x="987" y="325"/>
                    <a:pt x="985" y="316"/>
                    <a:pt x="982" y="308"/>
                  </a:cubicBezTo>
                  <a:cubicBezTo>
                    <a:pt x="980" y="303"/>
                    <a:pt x="979" y="298"/>
                    <a:pt x="977" y="294"/>
                  </a:cubicBezTo>
                  <a:cubicBezTo>
                    <a:pt x="979" y="293"/>
                    <a:pt x="984" y="292"/>
                    <a:pt x="986" y="292"/>
                  </a:cubicBezTo>
                  <a:close/>
                  <a:moveTo>
                    <a:pt x="992" y="256"/>
                  </a:moveTo>
                  <a:cubicBezTo>
                    <a:pt x="992" y="256"/>
                    <a:pt x="992" y="256"/>
                    <a:pt x="992" y="256"/>
                  </a:cubicBezTo>
                  <a:cubicBezTo>
                    <a:pt x="995" y="257"/>
                    <a:pt x="998" y="256"/>
                    <a:pt x="1000" y="255"/>
                  </a:cubicBezTo>
                  <a:cubicBezTo>
                    <a:pt x="1003" y="263"/>
                    <a:pt x="996" y="271"/>
                    <a:pt x="992" y="276"/>
                  </a:cubicBezTo>
                  <a:cubicBezTo>
                    <a:pt x="987" y="281"/>
                    <a:pt x="980" y="285"/>
                    <a:pt x="975" y="290"/>
                  </a:cubicBezTo>
                  <a:cubicBezTo>
                    <a:pt x="973" y="285"/>
                    <a:pt x="971" y="280"/>
                    <a:pt x="968" y="276"/>
                  </a:cubicBezTo>
                  <a:cubicBezTo>
                    <a:pt x="972" y="275"/>
                    <a:pt x="977" y="271"/>
                    <a:pt x="980" y="269"/>
                  </a:cubicBezTo>
                  <a:cubicBezTo>
                    <a:pt x="985" y="266"/>
                    <a:pt x="989" y="261"/>
                    <a:pt x="992" y="256"/>
                  </a:cubicBezTo>
                  <a:close/>
                  <a:moveTo>
                    <a:pt x="880" y="242"/>
                  </a:moveTo>
                  <a:cubicBezTo>
                    <a:pt x="885" y="240"/>
                    <a:pt x="891" y="239"/>
                    <a:pt x="896" y="239"/>
                  </a:cubicBezTo>
                  <a:cubicBezTo>
                    <a:pt x="908" y="237"/>
                    <a:pt x="920" y="234"/>
                    <a:pt x="932" y="231"/>
                  </a:cubicBezTo>
                  <a:cubicBezTo>
                    <a:pt x="939" y="230"/>
                    <a:pt x="946" y="229"/>
                    <a:pt x="953" y="228"/>
                  </a:cubicBezTo>
                  <a:cubicBezTo>
                    <a:pt x="957" y="228"/>
                    <a:pt x="965" y="226"/>
                    <a:pt x="969" y="229"/>
                  </a:cubicBezTo>
                  <a:cubicBezTo>
                    <a:pt x="973" y="231"/>
                    <a:pt x="975" y="235"/>
                    <a:pt x="980" y="236"/>
                  </a:cubicBezTo>
                  <a:cubicBezTo>
                    <a:pt x="988" y="237"/>
                    <a:pt x="992" y="241"/>
                    <a:pt x="991" y="249"/>
                  </a:cubicBezTo>
                  <a:cubicBezTo>
                    <a:pt x="991" y="250"/>
                    <a:pt x="991" y="250"/>
                    <a:pt x="991" y="250"/>
                  </a:cubicBezTo>
                  <a:cubicBezTo>
                    <a:pt x="988" y="257"/>
                    <a:pt x="984" y="263"/>
                    <a:pt x="977" y="267"/>
                  </a:cubicBezTo>
                  <a:cubicBezTo>
                    <a:pt x="974" y="269"/>
                    <a:pt x="969" y="270"/>
                    <a:pt x="966" y="273"/>
                  </a:cubicBezTo>
                  <a:cubicBezTo>
                    <a:pt x="965" y="271"/>
                    <a:pt x="964" y="270"/>
                    <a:pt x="963" y="268"/>
                  </a:cubicBezTo>
                  <a:cubicBezTo>
                    <a:pt x="954" y="257"/>
                    <a:pt x="943" y="250"/>
                    <a:pt x="929" y="249"/>
                  </a:cubicBezTo>
                  <a:cubicBezTo>
                    <a:pt x="915" y="248"/>
                    <a:pt x="902" y="250"/>
                    <a:pt x="891" y="258"/>
                  </a:cubicBezTo>
                  <a:cubicBezTo>
                    <a:pt x="888" y="260"/>
                    <a:pt x="885" y="263"/>
                    <a:pt x="882" y="264"/>
                  </a:cubicBezTo>
                  <a:cubicBezTo>
                    <a:pt x="879" y="266"/>
                    <a:pt x="877" y="267"/>
                    <a:pt x="874" y="268"/>
                  </a:cubicBezTo>
                  <a:cubicBezTo>
                    <a:pt x="871" y="269"/>
                    <a:pt x="869" y="271"/>
                    <a:pt x="867" y="273"/>
                  </a:cubicBezTo>
                  <a:cubicBezTo>
                    <a:pt x="867" y="272"/>
                    <a:pt x="867" y="272"/>
                    <a:pt x="866" y="272"/>
                  </a:cubicBezTo>
                  <a:cubicBezTo>
                    <a:pt x="866" y="272"/>
                    <a:pt x="865" y="272"/>
                    <a:pt x="864" y="272"/>
                  </a:cubicBezTo>
                  <a:cubicBezTo>
                    <a:pt x="864" y="272"/>
                    <a:pt x="863" y="272"/>
                    <a:pt x="863" y="272"/>
                  </a:cubicBezTo>
                  <a:cubicBezTo>
                    <a:pt x="861" y="272"/>
                    <a:pt x="860" y="273"/>
                    <a:pt x="859" y="274"/>
                  </a:cubicBezTo>
                  <a:cubicBezTo>
                    <a:pt x="859" y="274"/>
                    <a:pt x="859" y="275"/>
                    <a:pt x="860" y="275"/>
                  </a:cubicBezTo>
                  <a:cubicBezTo>
                    <a:pt x="861" y="275"/>
                    <a:pt x="862" y="274"/>
                    <a:pt x="863" y="274"/>
                  </a:cubicBezTo>
                  <a:cubicBezTo>
                    <a:pt x="863" y="274"/>
                    <a:pt x="864" y="274"/>
                    <a:pt x="865" y="273"/>
                  </a:cubicBezTo>
                  <a:cubicBezTo>
                    <a:pt x="865" y="273"/>
                    <a:pt x="866" y="273"/>
                    <a:pt x="866" y="273"/>
                  </a:cubicBezTo>
                  <a:cubicBezTo>
                    <a:pt x="864" y="275"/>
                    <a:pt x="861" y="278"/>
                    <a:pt x="859" y="281"/>
                  </a:cubicBezTo>
                  <a:cubicBezTo>
                    <a:pt x="856" y="284"/>
                    <a:pt x="853" y="288"/>
                    <a:pt x="849" y="291"/>
                  </a:cubicBezTo>
                  <a:cubicBezTo>
                    <a:pt x="847" y="294"/>
                    <a:pt x="845" y="297"/>
                    <a:pt x="842" y="300"/>
                  </a:cubicBezTo>
                  <a:cubicBezTo>
                    <a:pt x="840" y="302"/>
                    <a:pt x="836" y="304"/>
                    <a:pt x="836" y="307"/>
                  </a:cubicBezTo>
                  <a:cubicBezTo>
                    <a:pt x="835" y="307"/>
                    <a:pt x="835" y="307"/>
                    <a:pt x="835" y="307"/>
                  </a:cubicBezTo>
                  <a:cubicBezTo>
                    <a:pt x="833" y="304"/>
                    <a:pt x="830" y="302"/>
                    <a:pt x="827" y="299"/>
                  </a:cubicBezTo>
                  <a:cubicBezTo>
                    <a:pt x="830" y="298"/>
                    <a:pt x="833" y="296"/>
                    <a:pt x="836" y="295"/>
                  </a:cubicBezTo>
                  <a:cubicBezTo>
                    <a:pt x="839" y="294"/>
                    <a:pt x="843" y="294"/>
                    <a:pt x="846" y="292"/>
                  </a:cubicBezTo>
                  <a:cubicBezTo>
                    <a:pt x="846" y="292"/>
                    <a:pt x="846" y="292"/>
                    <a:pt x="846" y="292"/>
                  </a:cubicBezTo>
                  <a:cubicBezTo>
                    <a:pt x="843" y="291"/>
                    <a:pt x="839" y="292"/>
                    <a:pt x="836" y="293"/>
                  </a:cubicBezTo>
                  <a:cubicBezTo>
                    <a:pt x="832" y="294"/>
                    <a:pt x="828" y="295"/>
                    <a:pt x="825" y="297"/>
                  </a:cubicBezTo>
                  <a:cubicBezTo>
                    <a:pt x="825" y="297"/>
                    <a:pt x="825" y="297"/>
                    <a:pt x="824" y="298"/>
                  </a:cubicBezTo>
                  <a:cubicBezTo>
                    <a:pt x="824" y="297"/>
                    <a:pt x="823" y="297"/>
                    <a:pt x="823" y="296"/>
                  </a:cubicBezTo>
                  <a:cubicBezTo>
                    <a:pt x="824" y="295"/>
                    <a:pt x="826" y="294"/>
                    <a:pt x="827" y="294"/>
                  </a:cubicBezTo>
                  <a:cubicBezTo>
                    <a:pt x="829" y="293"/>
                    <a:pt x="832" y="292"/>
                    <a:pt x="834" y="291"/>
                  </a:cubicBezTo>
                  <a:cubicBezTo>
                    <a:pt x="839" y="290"/>
                    <a:pt x="843" y="286"/>
                    <a:pt x="848" y="285"/>
                  </a:cubicBezTo>
                  <a:cubicBezTo>
                    <a:pt x="849" y="285"/>
                    <a:pt x="849" y="285"/>
                    <a:pt x="848" y="285"/>
                  </a:cubicBezTo>
                  <a:cubicBezTo>
                    <a:pt x="843" y="283"/>
                    <a:pt x="837" y="287"/>
                    <a:pt x="832" y="290"/>
                  </a:cubicBezTo>
                  <a:cubicBezTo>
                    <a:pt x="830" y="291"/>
                    <a:pt x="823" y="292"/>
                    <a:pt x="820" y="294"/>
                  </a:cubicBezTo>
                  <a:cubicBezTo>
                    <a:pt x="819" y="294"/>
                    <a:pt x="818" y="293"/>
                    <a:pt x="818" y="293"/>
                  </a:cubicBezTo>
                  <a:cubicBezTo>
                    <a:pt x="820" y="292"/>
                    <a:pt x="823" y="290"/>
                    <a:pt x="825" y="289"/>
                  </a:cubicBezTo>
                  <a:cubicBezTo>
                    <a:pt x="832" y="286"/>
                    <a:pt x="838" y="284"/>
                    <a:pt x="845" y="282"/>
                  </a:cubicBezTo>
                  <a:cubicBezTo>
                    <a:pt x="847" y="281"/>
                    <a:pt x="846" y="278"/>
                    <a:pt x="845" y="279"/>
                  </a:cubicBezTo>
                  <a:cubicBezTo>
                    <a:pt x="837" y="282"/>
                    <a:pt x="830" y="285"/>
                    <a:pt x="822" y="287"/>
                  </a:cubicBezTo>
                  <a:cubicBezTo>
                    <a:pt x="820" y="288"/>
                    <a:pt x="816" y="289"/>
                    <a:pt x="815" y="291"/>
                  </a:cubicBezTo>
                  <a:cubicBezTo>
                    <a:pt x="814" y="291"/>
                    <a:pt x="814" y="290"/>
                    <a:pt x="813" y="290"/>
                  </a:cubicBezTo>
                  <a:cubicBezTo>
                    <a:pt x="813" y="290"/>
                    <a:pt x="813" y="290"/>
                    <a:pt x="813" y="290"/>
                  </a:cubicBezTo>
                  <a:cubicBezTo>
                    <a:pt x="813" y="289"/>
                    <a:pt x="813" y="289"/>
                    <a:pt x="813" y="289"/>
                  </a:cubicBezTo>
                  <a:cubicBezTo>
                    <a:pt x="815" y="287"/>
                    <a:pt x="817" y="285"/>
                    <a:pt x="819" y="284"/>
                  </a:cubicBezTo>
                  <a:cubicBezTo>
                    <a:pt x="822" y="282"/>
                    <a:pt x="825" y="281"/>
                    <a:pt x="828" y="279"/>
                  </a:cubicBezTo>
                  <a:cubicBezTo>
                    <a:pt x="836" y="276"/>
                    <a:pt x="843" y="273"/>
                    <a:pt x="850" y="270"/>
                  </a:cubicBezTo>
                  <a:cubicBezTo>
                    <a:pt x="864" y="265"/>
                    <a:pt x="877" y="262"/>
                    <a:pt x="891" y="257"/>
                  </a:cubicBezTo>
                  <a:cubicBezTo>
                    <a:pt x="891" y="257"/>
                    <a:pt x="891" y="256"/>
                    <a:pt x="891" y="256"/>
                  </a:cubicBezTo>
                  <a:cubicBezTo>
                    <a:pt x="876" y="258"/>
                    <a:pt x="862" y="264"/>
                    <a:pt x="848" y="269"/>
                  </a:cubicBezTo>
                  <a:cubicBezTo>
                    <a:pt x="842" y="271"/>
                    <a:pt x="835" y="274"/>
                    <a:pt x="829" y="276"/>
                  </a:cubicBezTo>
                  <a:cubicBezTo>
                    <a:pt x="834" y="273"/>
                    <a:pt x="838" y="270"/>
                    <a:pt x="843" y="267"/>
                  </a:cubicBezTo>
                  <a:cubicBezTo>
                    <a:pt x="846" y="266"/>
                    <a:pt x="849" y="264"/>
                    <a:pt x="853" y="263"/>
                  </a:cubicBezTo>
                  <a:cubicBezTo>
                    <a:pt x="858" y="261"/>
                    <a:pt x="863" y="260"/>
                    <a:pt x="869" y="257"/>
                  </a:cubicBezTo>
                  <a:cubicBezTo>
                    <a:pt x="878" y="253"/>
                    <a:pt x="888" y="248"/>
                    <a:pt x="899" y="247"/>
                  </a:cubicBezTo>
                  <a:cubicBezTo>
                    <a:pt x="899" y="246"/>
                    <a:pt x="899" y="245"/>
                    <a:pt x="898" y="245"/>
                  </a:cubicBezTo>
                  <a:cubicBezTo>
                    <a:pt x="888" y="246"/>
                    <a:pt x="879" y="251"/>
                    <a:pt x="869" y="255"/>
                  </a:cubicBezTo>
                  <a:cubicBezTo>
                    <a:pt x="863" y="257"/>
                    <a:pt x="856" y="259"/>
                    <a:pt x="850" y="262"/>
                  </a:cubicBezTo>
                  <a:cubicBezTo>
                    <a:pt x="850" y="262"/>
                    <a:pt x="849" y="262"/>
                    <a:pt x="849" y="262"/>
                  </a:cubicBezTo>
                  <a:cubicBezTo>
                    <a:pt x="855" y="257"/>
                    <a:pt x="861" y="252"/>
                    <a:pt x="866" y="246"/>
                  </a:cubicBezTo>
                  <a:cubicBezTo>
                    <a:pt x="871" y="246"/>
                    <a:pt x="875" y="244"/>
                    <a:pt x="880" y="242"/>
                  </a:cubicBezTo>
                  <a:close/>
                  <a:moveTo>
                    <a:pt x="743" y="122"/>
                  </a:moveTo>
                  <a:cubicBezTo>
                    <a:pt x="745" y="119"/>
                    <a:pt x="747" y="116"/>
                    <a:pt x="750" y="113"/>
                  </a:cubicBezTo>
                  <a:cubicBezTo>
                    <a:pt x="760" y="102"/>
                    <a:pt x="773" y="91"/>
                    <a:pt x="788" y="86"/>
                  </a:cubicBezTo>
                  <a:cubicBezTo>
                    <a:pt x="793" y="84"/>
                    <a:pt x="797" y="82"/>
                    <a:pt x="802" y="83"/>
                  </a:cubicBezTo>
                  <a:cubicBezTo>
                    <a:pt x="806" y="83"/>
                    <a:pt x="809" y="85"/>
                    <a:pt x="812" y="85"/>
                  </a:cubicBezTo>
                  <a:cubicBezTo>
                    <a:pt x="816" y="86"/>
                    <a:pt x="819" y="85"/>
                    <a:pt x="822" y="83"/>
                  </a:cubicBezTo>
                  <a:cubicBezTo>
                    <a:pt x="828" y="78"/>
                    <a:pt x="835" y="71"/>
                    <a:pt x="843" y="74"/>
                  </a:cubicBezTo>
                  <a:cubicBezTo>
                    <a:pt x="850" y="77"/>
                    <a:pt x="858" y="79"/>
                    <a:pt x="864" y="83"/>
                  </a:cubicBezTo>
                  <a:cubicBezTo>
                    <a:pt x="879" y="92"/>
                    <a:pt x="886" y="110"/>
                    <a:pt x="891" y="126"/>
                  </a:cubicBezTo>
                  <a:cubicBezTo>
                    <a:pt x="895" y="141"/>
                    <a:pt x="898" y="156"/>
                    <a:pt x="897" y="171"/>
                  </a:cubicBezTo>
                  <a:cubicBezTo>
                    <a:pt x="895" y="188"/>
                    <a:pt x="890" y="204"/>
                    <a:pt x="881" y="218"/>
                  </a:cubicBezTo>
                  <a:cubicBezTo>
                    <a:pt x="876" y="227"/>
                    <a:pt x="870" y="235"/>
                    <a:pt x="864" y="243"/>
                  </a:cubicBezTo>
                  <a:cubicBezTo>
                    <a:pt x="863" y="244"/>
                    <a:pt x="862" y="245"/>
                    <a:pt x="860" y="246"/>
                  </a:cubicBezTo>
                  <a:cubicBezTo>
                    <a:pt x="854" y="251"/>
                    <a:pt x="848" y="256"/>
                    <a:pt x="842" y="260"/>
                  </a:cubicBezTo>
                  <a:cubicBezTo>
                    <a:pt x="835" y="265"/>
                    <a:pt x="828" y="269"/>
                    <a:pt x="821" y="274"/>
                  </a:cubicBezTo>
                  <a:cubicBezTo>
                    <a:pt x="816" y="278"/>
                    <a:pt x="811" y="282"/>
                    <a:pt x="805" y="286"/>
                  </a:cubicBezTo>
                  <a:cubicBezTo>
                    <a:pt x="803" y="285"/>
                    <a:pt x="801" y="284"/>
                    <a:pt x="798" y="283"/>
                  </a:cubicBezTo>
                  <a:cubicBezTo>
                    <a:pt x="801" y="282"/>
                    <a:pt x="803" y="280"/>
                    <a:pt x="805" y="278"/>
                  </a:cubicBezTo>
                  <a:cubicBezTo>
                    <a:pt x="811" y="274"/>
                    <a:pt x="817" y="270"/>
                    <a:pt x="823" y="265"/>
                  </a:cubicBezTo>
                  <a:cubicBezTo>
                    <a:pt x="836" y="255"/>
                    <a:pt x="848" y="243"/>
                    <a:pt x="859" y="230"/>
                  </a:cubicBezTo>
                  <a:cubicBezTo>
                    <a:pt x="868" y="218"/>
                    <a:pt x="878" y="205"/>
                    <a:pt x="884" y="191"/>
                  </a:cubicBezTo>
                  <a:cubicBezTo>
                    <a:pt x="888" y="182"/>
                    <a:pt x="893" y="171"/>
                    <a:pt x="890" y="161"/>
                  </a:cubicBezTo>
                  <a:cubicBezTo>
                    <a:pt x="890" y="161"/>
                    <a:pt x="889" y="161"/>
                    <a:pt x="889" y="162"/>
                  </a:cubicBezTo>
                  <a:cubicBezTo>
                    <a:pt x="890" y="172"/>
                    <a:pt x="885" y="183"/>
                    <a:pt x="880" y="193"/>
                  </a:cubicBezTo>
                  <a:cubicBezTo>
                    <a:pt x="873" y="206"/>
                    <a:pt x="864" y="220"/>
                    <a:pt x="854" y="231"/>
                  </a:cubicBezTo>
                  <a:cubicBezTo>
                    <a:pt x="844" y="242"/>
                    <a:pt x="833" y="252"/>
                    <a:pt x="822" y="261"/>
                  </a:cubicBezTo>
                  <a:cubicBezTo>
                    <a:pt x="816" y="265"/>
                    <a:pt x="810" y="270"/>
                    <a:pt x="804" y="274"/>
                  </a:cubicBezTo>
                  <a:cubicBezTo>
                    <a:pt x="801" y="277"/>
                    <a:pt x="798" y="280"/>
                    <a:pt x="793" y="282"/>
                  </a:cubicBezTo>
                  <a:cubicBezTo>
                    <a:pt x="789" y="280"/>
                    <a:pt x="784" y="279"/>
                    <a:pt x="779" y="278"/>
                  </a:cubicBezTo>
                  <a:cubicBezTo>
                    <a:pt x="773" y="276"/>
                    <a:pt x="767" y="275"/>
                    <a:pt x="761" y="274"/>
                  </a:cubicBezTo>
                  <a:cubicBezTo>
                    <a:pt x="763" y="273"/>
                    <a:pt x="765" y="272"/>
                    <a:pt x="766" y="271"/>
                  </a:cubicBezTo>
                  <a:cubicBezTo>
                    <a:pt x="772" y="267"/>
                    <a:pt x="777" y="262"/>
                    <a:pt x="781" y="257"/>
                  </a:cubicBezTo>
                  <a:cubicBezTo>
                    <a:pt x="786" y="252"/>
                    <a:pt x="790" y="247"/>
                    <a:pt x="794" y="241"/>
                  </a:cubicBezTo>
                  <a:cubicBezTo>
                    <a:pt x="797" y="236"/>
                    <a:pt x="801" y="231"/>
                    <a:pt x="804" y="226"/>
                  </a:cubicBezTo>
                  <a:cubicBezTo>
                    <a:pt x="807" y="221"/>
                    <a:pt x="810" y="215"/>
                    <a:pt x="814" y="210"/>
                  </a:cubicBezTo>
                  <a:cubicBezTo>
                    <a:pt x="814" y="209"/>
                    <a:pt x="813" y="208"/>
                    <a:pt x="812" y="209"/>
                  </a:cubicBezTo>
                  <a:cubicBezTo>
                    <a:pt x="809" y="213"/>
                    <a:pt x="805" y="218"/>
                    <a:pt x="802" y="222"/>
                  </a:cubicBezTo>
                  <a:cubicBezTo>
                    <a:pt x="800" y="227"/>
                    <a:pt x="798" y="232"/>
                    <a:pt x="795" y="237"/>
                  </a:cubicBezTo>
                  <a:cubicBezTo>
                    <a:pt x="791" y="243"/>
                    <a:pt x="786" y="248"/>
                    <a:pt x="782" y="253"/>
                  </a:cubicBezTo>
                  <a:cubicBezTo>
                    <a:pt x="776" y="259"/>
                    <a:pt x="767" y="270"/>
                    <a:pt x="758" y="272"/>
                  </a:cubicBezTo>
                  <a:cubicBezTo>
                    <a:pt x="760" y="270"/>
                    <a:pt x="761" y="268"/>
                    <a:pt x="762" y="267"/>
                  </a:cubicBezTo>
                  <a:cubicBezTo>
                    <a:pt x="767" y="261"/>
                    <a:pt x="771" y="255"/>
                    <a:pt x="774" y="249"/>
                  </a:cubicBezTo>
                  <a:cubicBezTo>
                    <a:pt x="777" y="245"/>
                    <a:pt x="779" y="242"/>
                    <a:pt x="782" y="238"/>
                  </a:cubicBezTo>
                  <a:cubicBezTo>
                    <a:pt x="785" y="235"/>
                    <a:pt x="787" y="231"/>
                    <a:pt x="789" y="227"/>
                  </a:cubicBezTo>
                  <a:cubicBezTo>
                    <a:pt x="790" y="224"/>
                    <a:pt x="793" y="221"/>
                    <a:pt x="794" y="217"/>
                  </a:cubicBezTo>
                  <a:cubicBezTo>
                    <a:pt x="797" y="213"/>
                    <a:pt x="798" y="209"/>
                    <a:pt x="801" y="205"/>
                  </a:cubicBezTo>
                  <a:cubicBezTo>
                    <a:pt x="802" y="205"/>
                    <a:pt x="801" y="204"/>
                    <a:pt x="800" y="204"/>
                  </a:cubicBezTo>
                  <a:cubicBezTo>
                    <a:pt x="798" y="207"/>
                    <a:pt x="796" y="209"/>
                    <a:pt x="795" y="212"/>
                  </a:cubicBezTo>
                  <a:cubicBezTo>
                    <a:pt x="793" y="216"/>
                    <a:pt x="792" y="220"/>
                    <a:pt x="790" y="223"/>
                  </a:cubicBezTo>
                  <a:cubicBezTo>
                    <a:pt x="787" y="227"/>
                    <a:pt x="785" y="230"/>
                    <a:pt x="783" y="233"/>
                  </a:cubicBezTo>
                  <a:cubicBezTo>
                    <a:pt x="781" y="236"/>
                    <a:pt x="779" y="239"/>
                    <a:pt x="778" y="242"/>
                  </a:cubicBezTo>
                  <a:cubicBezTo>
                    <a:pt x="773" y="248"/>
                    <a:pt x="768" y="254"/>
                    <a:pt x="763" y="260"/>
                  </a:cubicBezTo>
                  <a:cubicBezTo>
                    <a:pt x="760" y="264"/>
                    <a:pt x="758" y="267"/>
                    <a:pt x="754" y="270"/>
                  </a:cubicBezTo>
                  <a:cubicBezTo>
                    <a:pt x="753" y="270"/>
                    <a:pt x="753" y="270"/>
                    <a:pt x="753" y="270"/>
                  </a:cubicBezTo>
                  <a:cubicBezTo>
                    <a:pt x="756" y="266"/>
                    <a:pt x="758" y="261"/>
                    <a:pt x="761" y="256"/>
                  </a:cubicBezTo>
                  <a:cubicBezTo>
                    <a:pt x="761" y="256"/>
                    <a:pt x="760" y="256"/>
                    <a:pt x="760" y="256"/>
                  </a:cubicBezTo>
                  <a:cubicBezTo>
                    <a:pt x="758" y="258"/>
                    <a:pt x="757" y="260"/>
                    <a:pt x="756" y="262"/>
                  </a:cubicBezTo>
                  <a:cubicBezTo>
                    <a:pt x="756" y="260"/>
                    <a:pt x="757" y="259"/>
                    <a:pt x="757" y="258"/>
                  </a:cubicBezTo>
                  <a:cubicBezTo>
                    <a:pt x="758" y="257"/>
                    <a:pt x="758" y="255"/>
                    <a:pt x="759" y="253"/>
                  </a:cubicBezTo>
                  <a:cubicBezTo>
                    <a:pt x="759" y="253"/>
                    <a:pt x="760" y="253"/>
                    <a:pt x="760" y="253"/>
                  </a:cubicBezTo>
                  <a:cubicBezTo>
                    <a:pt x="765" y="242"/>
                    <a:pt x="771" y="232"/>
                    <a:pt x="777" y="223"/>
                  </a:cubicBezTo>
                  <a:cubicBezTo>
                    <a:pt x="782" y="217"/>
                    <a:pt x="786" y="210"/>
                    <a:pt x="789" y="203"/>
                  </a:cubicBezTo>
                  <a:cubicBezTo>
                    <a:pt x="791" y="199"/>
                    <a:pt x="793" y="195"/>
                    <a:pt x="795" y="192"/>
                  </a:cubicBezTo>
                  <a:cubicBezTo>
                    <a:pt x="797" y="188"/>
                    <a:pt x="798" y="185"/>
                    <a:pt x="800" y="182"/>
                  </a:cubicBezTo>
                  <a:cubicBezTo>
                    <a:pt x="800" y="180"/>
                    <a:pt x="798" y="179"/>
                    <a:pt x="798" y="181"/>
                  </a:cubicBezTo>
                  <a:cubicBezTo>
                    <a:pt x="794" y="188"/>
                    <a:pt x="791" y="196"/>
                    <a:pt x="786" y="204"/>
                  </a:cubicBezTo>
                  <a:cubicBezTo>
                    <a:pt x="782" y="211"/>
                    <a:pt x="777" y="218"/>
                    <a:pt x="773" y="225"/>
                  </a:cubicBezTo>
                  <a:cubicBezTo>
                    <a:pt x="770" y="229"/>
                    <a:pt x="767" y="234"/>
                    <a:pt x="764" y="238"/>
                  </a:cubicBezTo>
                  <a:cubicBezTo>
                    <a:pt x="766" y="234"/>
                    <a:pt x="767" y="230"/>
                    <a:pt x="768" y="226"/>
                  </a:cubicBezTo>
                  <a:cubicBezTo>
                    <a:pt x="769" y="222"/>
                    <a:pt x="771" y="219"/>
                    <a:pt x="773" y="215"/>
                  </a:cubicBezTo>
                  <a:cubicBezTo>
                    <a:pt x="775" y="211"/>
                    <a:pt x="776" y="206"/>
                    <a:pt x="779" y="201"/>
                  </a:cubicBezTo>
                  <a:cubicBezTo>
                    <a:pt x="779" y="201"/>
                    <a:pt x="779" y="200"/>
                    <a:pt x="779" y="201"/>
                  </a:cubicBezTo>
                  <a:cubicBezTo>
                    <a:pt x="775" y="205"/>
                    <a:pt x="774" y="211"/>
                    <a:pt x="771" y="216"/>
                  </a:cubicBezTo>
                  <a:cubicBezTo>
                    <a:pt x="770" y="218"/>
                    <a:pt x="769" y="220"/>
                    <a:pt x="769" y="221"/>
                  </a:cubicBezTo>
                  <a:cubicBezTo>
                    <a:pt x="769" y="220"/>
                    <a:pt x="769" y="219"/>
                    <a:pt x="769" y="219"/>
                  </a:cubicBezTo>
                  <a:cubicBezTo>
                    <a:pt x="769" y="217"/>
                    <a:pt x="769" y="215"/>
                    <a:pt x="770" y="213"/>
                  </a:cubicBezTo>
                  <a:cubicBezTo>
                    <a:pt x="772" y="209"/>
                    <a:pt x="773" y="204"/>
                    <a:pt x="775" y="200"/>
                  </a:cubicBezTo>
                  <a:cubicBezTo>
                    <a:pt x="777" y="194"/>
                    <a:pt x="779" y="187"/>
                    <a:pt x="782" y="182"/>
                  </a:cubicBezTo>
                  <a:cubicBezTo>
                    <a:pt x="785" y="177"/>
                    <a:pt x="788" y="173"/>
                    <a:pt x="790" y="167"/>
                  </a:cubicBezTo>
                  <a:cubicBezTo>
                    <a:pt x="791" y="162"/>
                    <a:pt x="793" y="157"/>
                    <a:pt x="796" y="151"/>
                  </a:cubicBezTo>
                  <a:cubicBezTo>
                    <a:pt x="796" y="151"/>
                    <a:pt x="795" y="151"/>
                    <a:pt x="795" y="151"/>
                  </a:cubicBezTo>
                  <a:cubicBezTo>
                    <a:pt x="792" y="156"/>
                    <a:pt x="791" y="161"/>
                    <a:pt x="788" y="166"/>
                  </a:cubicBezTo>
                  <a:cubicBezTo>
                    <a:pt x="786" y="169"/>
                    <a:pt x="785" y="172"/>
                    <a:pt x="783" y="175"/>
                  </a:cubicBezTo>
                  <a:cubicBezTo>
                    <a:pt x="782" y="178"/>
                    <a:pt x="782" y="181"/>
                    <a:pt x="780" y="183"/>
                  </a:cubicBezTo>
                  <a:cubicBezTo>
                    <a:pt x="777" y="188"/>
                    <a:pt x="775" y="194"/>
                    <a:pt x="772" y="199"/>
                  </a:cubicBezTo>
                  <a:cubicBezTo>
                    <a:pt x="772" y="201"/>
                    <a:pt x="771" y="204"/>
                    <a:pt x="770" y="206"/>
                  </a:cubicBezTo>
                  <a:cubicBezTo>
                    <a:pt x="770" y="203"/>
                    <a:pt x="769" y="200"/>
                    <a:pt x="769" y="198"/>
                  </a:cubicBezTo>
                  <a:cubicBezTo>
                    <a:pt x="770" y="192"/>
                    <a:pt x="774" y="186"/>
                    <a:pt x="775" y="181"/>
                  </a:cubicBezTo>
                  <a:cubicBezTo>
                    <a:pt x="777" y="172"/>
                    <a:pt x="780" y="165"/>
                    <a:pt x="785" y="157"/>
                  </a:cubicBezTo>
                  <a:cubicBezTo>
                    <a:pt x="785" y="157"/>
                    <a:pt x="784" y="156"/>
                    <a:pt x="784" y="157"/>
                  </a:cubicBezTo>
                  <a:cubicBezTo>
                    <a:pt x="777" y="162"/>
                    <a:pt x="774" y="172"/>
                    <a:pt x="773" y="180"/>
                  </a:cubicBezTo>
                  <a:cubicBezTo>
                    <a:pt x="772" y="184"/>
                    <a:pt x="772" y="187"/>
                    <a:pt x="770" y="191"/>
                  </a:cubicBezTo>
                  <a:cubicBezTo>
                    <a:pt x="769" y="192"/>
                    <a:pt x="769" y="192"/>
                    <a:pt x="769" y="193"/>
                  </a:cubicBezTo>
                  <a:cubicBezTo>
                    <a:pt x="768" y="191"/>
                    <a:pt x="768" y="188"/>
                    <a:pt x="768" y="186"/>
                  </a:cubicBezTo>
                  <a:cubicBezTo>
                    <a:pt x="768" y="186"/>
                    <a:pt x="768" y="185"/>
                    <a:pt x="768" y="185"/>
                  </a:cubicBezTo>
                  <a:cubicBezTo>
                    <a:pt x="769" y="183"/>
                    <a:pt x="769" y="180"/>
                    <a:pt x="770" y="178"/>
                  </a:cubicBezTo>
                  <a:cubicBezTo>
                    <a:pt x="772" y="172"/>
                    <a:pt x="774" y="166"/>
                    <a:pt x="776" y="160"/>
                  </a:cubicBezTo>
                  <a:cubicBezTo>
                    <a:pt x="777" y="159"/>
                    <a:pt x="775" y="158"/>
                    <a:pt x="775" y="159"/>
                  </a:cubicBezTo>
                  <a:cubicBezTo>
                    <a:pt x="772" y="166"/>
                    <a:pt x="770" y="173"/>
                    <a:pt x="767" y="180"/>
                  </a:cubicBezTo>
                  <a:cubicBezTo>
                    <a:pt x="767" y="180"/>
                    <a:pt x="767" y="180"/>
                    <a:pt x="766" y="181"/>
                  </a:cubicBezTo>
                  <a:cubicBezTo>
                    <a:pt x="766" y="178"/>
                    <a:pt x="765" y="176"/>
                    <a:pt x="764" y="173"/>
                  </a:cubicBezTo>
                  <a:cubicBezTo>
                    <a:pt x="764" y="173"/>
                    <a:pt x="764" y="173"/>
                    <a:pt x="764" y="173"/>
                  </a:cubicBezTo>
                  <a:cubicBezTo>
                    <a:pt x="764" y="171"/>
                    <a:pt x="764" y="170"/>
                    <a:pt x="764" y="169"/>
                  </a:cubicBezTo>
                  <a:cubicBezTo>
                    <a:pt x="765" y="166"/>
                    <a:pt x="765" y="163"/>
                    <a:pt x="765" y="160"/>
                  </a:cubicBezTo>
                  <a:cubicBezTo>
                    <a:pt x="766" y="153"/>
                    <a:pt x="767" y="148"/>
                    <a:pt x="769" y="142"/>
                  </a:cubicBezTo>
                  <a:cubicBezTo>
                    <a:pt x="770" y="141"/>
                    <a:pt x="769" y="141"/>
                    <a:pt x="768" y="141"/>
                  </a:cubicBezTo>
                  <a:cubicBezTo>
                    <a:pt x="764" y="148"/>
                    <a:pt x="765" y="154"/>
                    <a:pt x="763" y="161"/>
                  </a:cubicBezTo>
                  <a:cubicBezTo>
                    <a:pt x="763" y="162"/>
                    <a:pt x="762" y="164"/>
                    <a:pt x="762" y="165"/>
                  </a:cubicBezTo>
                  <a:cubicBezTo>
                    <a:pt x="759" y="158"/>
                    <a:pt x="756" y="149"/>
                    <a:pt x="749" y="145"/>
                  </a:cubicBezTo>
                  <a:cubicBezTo>
                    <a:pt x="747" y="143"/>
                    <a:pt x="746" y="143"/>
                    <a:pt x="743" y="143"/>
                  </a:cubicBezTo>
                  <a:cubicBezTo>
                    <a:pt x="741" y="142"/>
                    <a:pt x="742" y="137"/>
                    <a:pt x="741" y="136"/>
                  </a:cubicBezTo>
                  <a:cubicBezTo>
                    <a:pt x="739" y="133"/>
                    <a:pt x="738" y="132"/>
                    <a:pt x="736" y="132"/>
                  </a:cubicBezTo>
                  <a:cubicBezTo>
                    <a:pt x="736" y="128"/>
                    <a:pt x="740" y="124"/>
                    <a:pt x="743" y="122"/>
                  </a:cubicBezTo>
                  <a:close/>
                  <a:moveTo>
                    <a:pt x="684" y="129"/>
                  </a:moveTo>
                  <a:cubicBezTo>
                    <a:pt x="692" y="127"/>
                    <a:pt x="700" y="126"/>
                    <a:pt x="708" y="126"/>
                  </a:cubicBezTo>
                  <a:cubicBezTo>
                    <a:pt x="712" y="126"/>
                    <a:pt x="716" y="126"/>
                    <a:pt x="719" y="126"/>
                  </a:cubicBezTo>
                  <a:cubicBezTo>
                    <a:pt x="722" y="127"/>
                    <a:pt x="725" y="128"/>
                    <a:pt x="726" y="130"/>
                  </a:cubicBezTo>
                  <a:cubicBezTo>
                    <a:pt x="726" y="131"/>
                    <a:pt x="727" y="132"/>
                    <a:pt x="727" y="132"/>
                  </a:cubicBezTo>
                  <a:cubicBezTo>
                    <a:pt x="730" y="135"/>
                    <a:pt x="737" y="133"/>
                    <a:pt x="738" y="139"/>
                  </a:cubicBezTo>
                  <a:cubicBezTo>
                    <a:pt x="738" y="142"/>
                    <a:pt x="739" y="146"/>
                    <a:pt x="743" y="146"/>
                  </a:cubicBezTo>
                  <a:cubicBezTo>
                    <a:pt x="750" y="146"/>
                    <a:pt x="753" y="155"/>
                    <a:pt x="756" y="160"/>
                  </a:cubicBezTo>
                  <a:cubicBezTo>
                    <a:pt x="761" y="172"/>
                    <a:pt x="765" y="186"/>
                    <a:pt x="766" y="199"/>
                  </a:cubicBezTo>
                  <a:cubicBezTo>
                    <a:pt x="767" y="216"/>
                    <a:pt x="763" y="230"/>
                    <a:pt x="758" y="245"/>
                  </a:cubicBezTo>
                  <a:cubicBezTo>
                    <a:pt x="755" y="254"/>
                    <a:pt x="752" y="266"/>
                    <a:pt x="745" y="273"/>
                  </a:cubicBezTo>
                  <a:cubicBezTo>
                    <a:pt x="745" y="273"/>
                    <a:pt x="745" y="273"/>
                    <a:pt x="745" y="273"/>
                  </a:cubicBezTo>
                  <a:cubicBezTo>
                    <a:pt x="742" y="275"/>
                    <a:pt x="740" y="278"/>
                    <a:pt x="737" y="280"/>
                  </a:cubicBezTo>
                  <a:cubicBezTo>
                    <a:pt x="734" y="282"/>
                    <a:pt x="732" y="284"/>
                    <a:pt x="730" y="286"/>
                  </a:cubicBezTo>
                  <a:cubicBezTo>
                    <a:pt x="726" y="291"/>
                    <a:pt x="722" y="296"/>
                    <a:pt x="718" y="300"/>
                  </a:cubicBezTo>
                  <a:cubicBezTo>
                    <a:pt x="709" y="309"/>
                    <a:pt x="699" y="316"/>
                    <a:pt x="689" y="324"/>
                  </a:cubicBezTo>
                  <a:cubicBezTo>
                    <a:pt x="684" y="329"/>
                    <a:pt x="679" y="334"/>
                    <a:pt x="673" y="338"/>
                  </a:cubicBezTo>
                  <a:cubicBezTo>
                    <a:pt x="668" y="342"/>
                    <a:pt x="663" y="345"/>
                    <a:pt x="657" y="349"/>
                  </a:cubicBezTo>
                  <a:cubicBezTo>
                    <a:pt x="649" y="355"/>
                    <a:pt x="642" y="363"/>
                    <a:pt x="635" y="372"/>
                  </a:cubicBezTo>
                  <a:cubicBezTo>
                    <a:pt x="635" y="372"/>
                    <a:pt x="635" y="372"/>
                    <a:pt x="635" y="372"/>
                  </a:cubicBezTo>
                  <a:cubicBezTo>
                    <a:pt x="635" y="372"/>
                    <a:pt x="634" y="371"/>
                    <a:pt x="633" y="371"/>
                  </a:cubicBezTo>
                  <a:cubicBezTo>
                    <a:pt x="630" y="368"/>
                    <a:pt x="627" y="365"/>
                    <a:pt x="623" y="365"/>
                  </a:cubicBezTo>
                  <a:cubicBezTo>
                    <a:pt x="628" y="357"/>
                    <a:pt x="634" y="350"/>
                    <a:pt x="642" y="345"/>
                  </a:cubicBezTo>
                  <a:cubicBezTo>
                    <a:pt x="646" y="342"/>
                    <a:pt x="650" y="339"/>
                    <a:pt x="655" y="337"/>
                  </a:cubicBezTo>
                  <a:cubicBezTo>
                    <a:pt x="659" y="335"/>
                    <a:pt x="664" y="334"/>
                    <a:pt x="668" y="332"/>
                  </a:cubicBezTo>
                  <a:cubicBezTo>
                    <a:pt x="674" y="327"/>
                    <a:pt x="679" y="319"/>
                    <a:pt x="684" y="313"/>
                  </a:cubicBezTo>
                  <a:cubicBezTo>
                    <a:pt x="689" y="305"/>
                    <a:pt x="695" y="296"/>
                    <a:pt x="704" y="291"/>
                  </a:cubicBezTo>
                  <a:cubicBezTo>
                    <a:pt x="711" y="288"/>
                    <a:pt x="719" y="286"/>
                    <a:pt x="726" y="283"/>
                  </a:cubicBezTo>
                  <a:cubicBezTo>
                    <a:pt x="732" y="280"/>
                    <a:pt x="737" y="274"/>
                    <a:pt x="741" y="268"/>
                  </a:cubicBezTo>
                  <a:cubicBezTo>
                    <a:pt x="745" y="263"/>
                    <a:pt x="748" y="258"/>
                    <a:pt x="750" y="252"/>
                  </a:cubicBezTo>
                  <a:cubicBezTo>
                    <a:pt x="751" y="248"/>
                    <a:pt x="754" y="243"/>
                    <a:pt x="752" y="240"/>
                  </a:cubicBezTo>
                  <a:cubicBezTo>
                    <a:pt x="752" y="239"/>
                    <a:pt x="751" y="240"/>
                    <a:pt x="751" y="241"/>
                  </a:cubicBezTo>
                  <a:cubicBezTo>
                    <a:pt x="752" y="245"/>
                    <a:pt x="747" y="253"/>
                    <a:pt x="746" y="256"/>
                  </a:cubicBezTo>
                  <a:cubicBezTo>
                    <a:pt x="741" y="263"/>
                    <a:pt x="737" y="270"/>
                    <a:pt x="731" y="275"/>
                  </a:cubicBezTo>
                  <a:cubicBezTo>
                    <a:pt x="725" y="281"/>
                    <a:pt x="717" y="282"/>
                    <a:pt x="710" y="285"/>
                  </a:cubicBezTo>
                  <a:cubicBezTo>
                    <a:pt x="703" y="287"/>
                    <a:pt x="697" y="291"/>
                    <a:pt x="692" y="296"/>
                  </a:cubicBezTo>
                  <a:cubicBezTo>
                    <a:pt x="686" y="303"/>
                    <a:pt x="681" y="310"/>
                    <a:pt x="675" y="317"/>
                  </a:cubicBezTo>
                  <a:cubicBezTo>
                    <a:pt x="673" y="321"/>
                    <a:pt x="670" y="326"/>
                    <a:pt x="666" y="328"/>
                  </a:cubicBezTo>
                  <a:cubicBezTo>
                    <a:pt x="664" y="329"/>
                    <a:pt x="662" y="330"/>
                    <a:pt x="661" y="331"/>
                  </a:cubicBezTo>
                  <a:cubicBezTo>
                    <a:pt x="666" y="325"/>
                    <a:pt x="669" y="319"/>
                    <a:pt x="674" y="314"/>
                  </a:cubicBezTo>
                  <a:cubicBezTo>
                    <a:pt x="679" y="310"/>
                    <a:pt x="682" y="304"/>
                    <a:pt x="687" y="300"/>
                  </a:cubicBezTo>
                  <a:cubicBezTo>
                    <a:pt x="690" y="296"/>
                    <a:pt x="694" y="291"/>
                    <a:pt x="698" y="287"/>
                  </a:cubicBezTo>
                  <a:cubicBezTo>
                    <a:pt x="698" y="287"/>
                    <a:pt x="697" y="286"/>
                    <a:pt x="697" y="287"/>
                  </a:cubicBezTo>
                  <a:cubicBezTo>
                    <a:pt x="692" y="291"/>
                    <a:pt x="689" y="296"/>
                    <a:pt x="685" y="301"/>
                  </a:cubicBezTo>
                  <a:cubicBezTo>
                    <a:pt x="681" y="305"/>
                    <a:pt x="677" y="309"/>
                    <a:pt x="673" y="313"/>
                  </a:cubicBezTo>
                  <a:cubicBezTo>
                    <a:pt x="666" y="319"/>
                    <a:pt x="662" y="328"/>
                    <a:pt x="654" y="333"/>
                  </a:cubicBezTo>
                  <a:cubicBezTo>
                    <a:pt x="654" y="333"/>
                    <a:pt x="654" y="333"/>
                    <a:pt x="654" y="333"/>
                  </a:cubicBezTo>
                  <a:cubicBezTo>
                    <a:pt x="656" y="331"/>
                    <a:pt x="657" y="329"/>
                    <a:pt x="659" y="327"/>
                  </a:cubicBezTo>
                  <a:cubicBezTo>
                    <a:pt x="663" y="322"/>
                    <a:pt x="667" y="317"/>
                    <a:pt x="671" y="312"/>
                  </a:cubicBezTo>
                  <a:cubicBezTo>
                    <a:pt x="671" y="312"/>
                    <a:pt x="670" y="311"/>
                    <a:pt x="670" y="312"/>
                  </a:cubicBezTo>
                  <a:cubicBezTo>
                    <a:pt x="667" y="317"/>
                    <a:pt x="662" y="321"/>
                    <a:pt x="658" y="326"/>
                  </a:cubicBezTo>
                  <a:cubicBezTo>
                    <a:pt x="655" y="329"/>
                    <a:pt x="653" y="333"/>
                    <a:pt x="649" y="335"/>
                  </a:cubicBezTo>
                  <a:cubicBezTo>
                    <a:pt x="648" y="336"/>
                    <a:pt x="648" y="336"/>
                    <a:pt x="648" y="336"/>
                  </a:cubicBezTo>
                  <a:cubicBezTo>
                    <a:pt x="646" y="337"/>
                    <a:pt x="643" y="339"/>
                    <a:pt x="641" y="340"/>
                  </a:cubicBezTo>
                  <a:cubicBezTo>
                    <a:pt x="642" y="339"/>
                    <a:pt x="644" y="337"/>
                    <a:pt x="645" y="335"/>
                  </a:cubicBezTo>
                  <a:cubicBezTo>
                    <a:pt x="645" y="335"/>
                    <a:pt x="645" y="335"/>
                    <a:pt x="645" y="335"/>
                  </a:cubicBezTo>
                  <a:cubicBezTo>
                    <a:pt x="641" y="339"/>
                    <a:pt x="637" y="342"/>
                    <a:pt x="633" y="346"/>
                  </a:cubicBezTo>
                  <a:cubicBezTo>
                    <a:pt x="630" y="349"/>
                    <a:pt x="626" y="352"/>
                    <a:pt x="623" y="356"/>
                  </a:cubicBezTo>
                  <a:cubicBezTo>
                    <a:pt x="623" y="356"/>
                    <a:pt x="623" y="355"/>
                    <a:pt x="623" y="354"/>
                  </a:cubicBezTo>
                  <a:cubicBezTo>
                    <a:pt x="624" y="354"/>
                    <a:pt x="624" y="353"/>
                    <a:pt x="625" y="352"/>
                  </a:cubicBezTo>
                  <a:cubicBezTo>
                    <a:pt x="627" y="350"/>
                    <a:pt x="629" y="347"/>
                    <a:pt x="631" y="345"/>
                  </a:cubicBezTo>
                  <a:cubicBezTo>
                    <a:pt x="632" y="343"/>
                    <a:pt x="633" y="341"/>
                    <a:pt x="634" y="339"/>
                  </a:cubicBezTo>
                  <a:cubicBezTo>
                    <a:pt x="635" y="339"/>
                    <a:pt x="635" y="339"/>
                    <a:pt x="635" y="338"/>
                  </a:cubicBezTo>
                  <a:cubicBezTo>
                    <a:pt x="636" y="337"/>
                    <a:pt x="636" y="336"/>
                    <a:pt x="637" y="335"/>
                  </a:cubicBezTo>
                  <a:cubicBezTo>
                    <a:pt x="641" y="330"/>
                    <a:pt x="644" y="325"/>
                    <a:pt x="648" y="320"/>
                  </a:cubicBezTo>
                  <a:cubicBezTo>
                    <a:pt x="648" y="320"/>
                    <a:pt x="648" y="320"/>
                    <a:pt x="647" y="320"/>
                  </a:cubicBezTo>
                  <a:cubicBezTo>
                    <a:pt x="644" y="323"/>
                    <a:pt x="642" y="326"/>
                    <a:pt x="640" y="330"/>
                  </a:cubicBezTo>
                  <a:cubicBezTo>
                    <a:pt x="643" y="324"/>
                    <a:pt x="646" y="319"/>
                    <a:pt x="649" y="313"/>
                  </a:cubicBezTo>
                  <a:cubicBezTo>
                    <a:pt x="654" y="306"/>
                    <a:pt x="659" y="299"/>
                    <a:pt x="664" y="291"/>
                  </a:cubicBezTo>
                  <a:cubicBezTo>
                    <a:pt x="664" y="291"/>
                    <a:pt x="663" y="290"/>
                    <a:pt x="663" y="290"/>
                  </a:cubicBezTo>
                  <a:cubicBezTo>
                    <a:pt x="657" y="298"/>
                    <a:pt x="652" y="306"/>
                    <a:pt x="647" y="314"/>
                  </a:cubicBezTo>
                  <a:cubicBezTo>
                    <a:pt x="642" y="322"/>
                    <a:pt x="637" y="329"/>
                    <a:pt x="634" y="337"/>
                  </a:cubicBezTo>
                  <a:cubicBezTo>
                    <a:pt x="632" y="340"/>
                    <a:pt x="630" y="342"/>
                    <a:pt x="628" y="345"/>
                  </a:cubicBezTo>
                  <a:cubicBezTo>
                    <a:pt x="627" y="346"/>
                    <a:pt x="626" y="348"/>
                    <a:pt x="624" y="349"/>
                  </a:cubicBezTo>
                  <a:cubicBezTo>
                    <a:pt x="629" y="340"/>
                    <a:pt x="633" y="331"/>
                    <a:pt x="638" y="322"/>
                  </a:cubicBezTo>
                  <a:cubicBezTo>
                    <a:pt x="641" y="317"/>
                    <a:pt x="643" y="312"/>
                    <a:pt x="646" y="308"/>
                  </a:cubicBezTo>
                  <a:cubicBezTo>
                    <a:pt x="648" y="303"/>
                    <a:pt x="651" y="299"/>
                    <a:pt x="653" y="295"/>
                  </a:cubicBezTo>
                  <a:cubicBezTo>
                    <a:pt x="653" y="294"/>
                    <a:pt x="653" y="294"/>
                    <a:pt x="653" y="294"/>
                  </a:cubicBezTo>
                  <a:cubicBezTo>
                    <a:pt x="645" y="303"/>
                    <a:pt x="642" y="315"/>
                    <a:pt x="635" y="325"/>
                  </a:cubicBezTo>
                  <a:cubicBezTo>
                    <a:pt x="631" y="331"/>
                    <a:pt x="626" y="337"/>
                    <a:pt x="624" y="345"/>
                  </a:cubicBezTo>
                  <a:cubicBezTo>
                    <a:pt x="625" y="341"/>
                    <a:pt x="626" y="337"/>
                    <a:pt x="627" y="334"/>
                  </a:cubicBezTo>
                  <a:cubicBezTo>
                    <a:pt x="632" y="323"/>
                    <a:pt x="638" y="314"/>
                    <a:pt x="642" y="303"/>
                  </a:cubicBezTo>
                  <a:cubicBezTo>
                    <a:pt x="643" y="302"/>
                    <a:pt x="641" y="302"/>
                    <a:pt x="640" y="303"/>
                  </a:cubicBezTo>
                  <a:cubicBezTo>
                    <a:pt x="636" y="314"/>
                    <a:pt x="628" y="324"/>
                    <a:pt x="624" y="335"/>
                  </a:cubicBezTo>
                  <a:cubicBezTo>
                    <a:pt x="622" y="340"/>
                    <a:pt x="621" y="346"/>
                    <a:pt x="620" y="351"/>
                  </a:cubicBezTo>
                  <a:cubicBezTo>
                    <a:pt x="620" y="351"/>
                    <a:pt x="619" y="350"/>
                    <a:pt x="619" y="350"/>
                  </a:cubicBezTo>
                  <a:cubicBezTo>
                    <a:pt x="619" y="350"/>
                    <a:pt x="619" y="349"/>
                    <a:pt x="619" y="349"/>
                  </a:cubicBezTo>
                  <a:cubicBezTo>
                    <a:pt x="620" y="347"/>
                    <a:pt x="620" y="344"/>
                    <a:pt x="620" y="341"/>
                  </a:cubicBezTo>
                  <a:cubicBezTo>
                    <a:pt x="621" y="335"/>
                    <a:pt x="624" y="329"/>
                    <a:pt x="626" y="324"/>
                  </a:cubicBezTo>
                  <a:cubicBezTo>
                    <a:pt x="631" y="313"/>
                    <a:pt x="637" y="302"/>
                    <a:pt x="640" y="290"/>
                  </a:cubicBezTo>
                  <a:cubicBezTo>
                    <a:pt x="640" y="290"/>
                    <a:pt x="640" y="290"/>
                    <a:pt x="640" y="290"/>
                  </a:cubicBezTo>
                  <a:cubicBezTo>
                    <a:pt x="634" y="303"/>
                    <a:pt x="628" y="315"/>
                    <a:pt x="622" y="328"/>
                  </a:cubicBezTo>
                  <a:cubicBezTo>
                    <a:pt x="622" y="329"/>
                    <a:pt x="622" y="330"/>
                    <a:pt x="621" y="330"/>
                  </a:cubicBezTo>
                  <a:cubicBezTo>
                    <a:pt x="622" y="324"/>
                    <a:pt x="625" y="319"/>
                    <a:pt x="627" y="313"/>
                  </a:cubicBezTo>
                  <a:cubicBezTo>
                    <a:pt x="629" y="310"/>
                    <a:pt x="629" y="307"/>
                    <a:pt x="630" y="304"/>
                  </a:cubicBezTo>
                  <a:cubicBezTo>
                    <a:pt x="632" y="300"/>
                    <a:pt x="634" y="296"/>
                    <a:pt x="635" y="292"/>
                  </a:cubicBezTo>
                  <a:cubicBezTo>
                    <a:pt x="636" y="291"/>
                    <a:pt x="635" y="291"/>
                    <a:pt x="635" y="291"/>
                  </a:cubicBezTo>
                  <a:cubicBezTo>
                    <a:pt x="632" y="296"/>
                    <a:pt x="631" y="301"/>
                    <a:pt x="629" y="306"/>
                  </a:cubicBezTo>
                  <a:cubicBezTo>
                    <a:pt x="627" y="309"/>
                    <a:pt x="625" y="312"/>
                    <a:pt x="624" y="315"/>
                  </a:cubicBezTo>
                  <a:cubicBezTo>
                    <a:pt x="623" y="318"/>
                    <a:pt x="622" y="320"/>
                    <a:pt x="621" y="323"/>
                  </a:cubicBezTo>
                  <a:cubicBezTo>
                    <a:pt x="621" y="321"/>
                    <a:pt x="621" y="319"/>
                    <a:pt x="621" y="317"/>
                  </a:cubicBezTo>
                  <a:cubicBezTo>
                    <a:pt x="623" y="313"/>
                    <a:pt x="624" y="309"/>
                    <a:pt x="625" y="305"/>
                  </a:cubicBezTo>
                  <a:cubicBezTo>
                    <a:pt x="625" y="305"/>
                    <a:pt x="625" y="305"/>
                    <a:pt x="624" y="305"/>
                  </a:cubicBezTo>
                  <a:cubicBezTo>
                    <a:pt x="623" y="307"/>
                    <a:pt x="622" y="310"/>
                    <a:pt x="621" y="313"/>
                  </a:cubicBezTo>
                  <a:cubicBezTo>
                    <a:pt x="622" y="308"/>
                    <a:pt x="622" y="303"/>
                    <a:pt x="623" y="298"/>
                  </a:cubicBezTo>
                  <a:cubicBezTo>
                    <a:pt x="623" y="298"/>
                    <a:pt x="623" y="298"/>
                    <a:pt x="623" y="298"/>
                  </a:cubicBezTo>
                  <a:cubicBezTo>
                    <a:pt x="623" y="298"/>
                    <a:pt x="623" y="298"/>
                    <a:pt x="623" y="298"/>
                  </a:cubicBezTo>
                  <a:cubicBezTo>
                    <a:pt x="624" y="297"/>
                    <a:pt x="624" y="295"/>
                    <a:pt x="625" y="293"/>
                  </a:cubicBezTo>
                  <a:cubicBezTo>
                    <a:pt x="626" y="291"/>
                    <a:pt x="627" y="289"/>
                    <a:pt x="628" y="287"/>
                  </a:cubicBezTo>
                  <a:cubicBezTo>
                    <a:pt x="630" y="283"/>
                    <a:pt x="631" y="280"/>
                    <a:pt x="631" y="277"/>
                  </a:cubicBezTo>
                  <a:cubicBezTo>
                    <a:pt x="631" y="276"/>
                    <a:pt x="631" y="276"/>
                    <a:pt x="630" y="277"/>
                  </a:cubicBezTo>
                  <a:cubicBezTo>
                    <a:pt x="629" y="281"/>
                    <a:pt x="627" y="285"/>
                    <a:pt x="625" y="289"/>
                  </a:cubicBezTo>
                  <a:cubicBezTo>
                    <a:pt x="624" y="291"/>
                    <a:pt x="623" y="292"/>
                    <a:pt x="623" y="294"/>
                  </a:cubicBezTo>
                  <a:cubicBezTo>
                    <a:pt x="623" y="292"/>
                    <a:pt x="623" y="289"/>
                    <a:pt x="623" y="286"/>
                  </a:cubicBezTo>
                  <a:cubicBezTo>
                    <a:pt x="624" y="286"/>
                    <a:pt x="624" y="286"/>
                    <a:pt x="624" y="286"/>
                  </a:cubicBezTo>
                  <a:cubicBezTo>
                    <a:pt x="625" y="282"/>
                    <a:pt x="627" y="279"/>
                    <a:pt x="628" y="276"/>
                  </a:cubicBezTo>
                  <a:cubicBezTo>
                    <a:pt x="628" y="275"/>
                    <a:pt x="628" y="275"/>
                    <a:pt x="627" y="275"/>
                  </a:cubicBezTo>
                  <a:cubicBezTo>
                    <a:pt x="626" y="277"/>
                    <a:pt x="625" y="280"/>
                    <a:pt x="624" y="282"/>
                  </a:cubicBezTo>
                  <a:cubicBezTo>
                    <a:pt x="624" y="280"/>
                    <a:pt x="624" y="278"/>
                    <a:pt x="624" y="276"/>
                  </a:cubicBezTo>
                  <a:cubicBezTo>
                    <a:pt x="624" y="267"/>
                    <a:pt x="624" y="257"/>
                    <a:pt x="622" y="247"/>
                  </a:cubicBezTo>
                  <a:cubicBezTo>
                    <a:pt x="624" y="245"/>
                    <a:pt x="622" y="243"/>
                    <a:pt x="623" y="241"/>
                  </a:cubicBezTo>
                  <a:cubicBezTo>
                    <a:pt x="623" y="239"/>
                    <a:pt x="623" y="238"/>
                    <a:pt x="623" y="237"/>
                  </a:cubicBezTo>
                  <a:cubicBezTo>
                    <a:pt x="623" y="235"/>
                    <a:pt x="623" y="234"/>
                    <a:pt x="623" y="233"/>
                  </a:cubicBezTo>
                  <a:cubicBezTo>
                    <a:pt x="623" y="232"/>
                    <a:pt x="622" y="232"/>
                    <a:pt x="622" y="233"/>
                  </a:cubicBezTo>
                  <a:cubicBezTo>
                    <a:pt x="622" y="234"/>
                    <a:pt x="621" y="236"/>
                    <a:pt x="621" y="237"/>
                  </a:cubicBezTo>
                  <a:cubicBezTo>
                    <a:pt x="621" y="238"/>
                    <a:pt x="622" y="239"/>
                    <a:pt x="622" y="241"/>
                  </a:cubicBezTo>
                  <a:cubicBezTo>
                    <a:pt x="622" y="242"/>
                    <a:pt x="622" y="243"/>
                    <a:pt x="621" y="244"/>
                  </a:cubicBezTo>
                  <a:cubicBezTo>
                    <a:pt x="620" y="239"/>
                    <a:pt x="619" y="234"/>
                    <a:pt x="617" y="229"/>
                  </a:cubicBezTo>
                  <a:cubicBezTo>
                    <a:pt x="613" y="218"/>
                    <a:pt x="607" y="206"/>
                    <a:pt x="601" y="196"/>
                  </a:cubicBezTo>
                  <a:cubicBezTo>
                    <a:pt x="601" y="193"/>
                    <a:pt x="605" y="190"/>
                    <a:pt x="606" y="187"/>
                  </a:cubicBezTo>
                  <a:cubicBezTo>
                    <a:pt x="609" y="184"/>
                    <a:pt x="611" y="180"/>
                    <a:pt x="614" y="177"/>
                  </a:cubicBezTo>
                  <a:cubicBezTo>
                    <a:pt x="619" y="170"/>
                    <a:pt x="624" y="163"/>
                    <a:pt x="631" y="157"/>
                  </a:cubicBezTo>
                  <a:cubicBezTo>
                    <a:pt x="636" y="152"/>
                    <a:pt x="641" y="147"/>
                    <a:pt x="648" y="144"/>
                  </a:cubicBezTo>
                  <a:cubicBezTo>
                    <a:pt x="653" y="141"/>
                    <a:pt x="657" y="139"/>
                    <a:pt x="662" y="136"/>
                  </a:cubicBezTo>
                  <a:cubicBezTo>
                    <a:pt x="668" y="130"/>
                    <a:pt x="676" y="130"/>
                    <a:pt x="684" y="129"/>
                  </a:cubicBezTo>
                  <a:close/>
                  <a:moveTo>
                    <a:pt x="538" y="132"/>
                  </a:moveTo>
                  <a:cubicBezTo>
                    <a:pt x="540" y="130"/>
                    <a:pt x="541" y="129"/>
                    <a:pt x="542" y="128"/>
                  </a:cubicBezTo>
                  <a:cubicBezTo>
                    <a:pt x="547" y="123"/>
                    <a:pt x="552" y="119"/>
                    <a:pt x="558" y="116"/>
                  </a:cubicBezTo>
                  <a:cubicBezTo>
                    <a:pt x="570" y="111"/>
                    <a:pt x="582" y="109"/>
                    <a:pt x="595" y="110"/>
                  </a:cubicBezTo>
                  <a:cubicBezTo>
                    <a:pt x="596" y="110"/>
                    <a:pt x="597" y="110"/>
                    <a:pt x="598" y="110"/>
                  </a:cubicBezTo>
                  <a:cubicBezTo>
                    <a:pt x="598" y="110"/>
                    <a:pt x="598" y="110"/>
                    <a:pt x="598" y="110"/>
                  </a:cubicBezTo>
                  <a:cubicBezTo>
                    <a:pt x="585" y="110"/>
                    <a:pt x="570" y="113"/>
                    <a:pt x="560" y="121"/>
                  </a:cubicBezTo>
                  <a:cubicBezTo>
                    <a:pt x="559" y="122"/>
                    <a:pt x="560" y="123"/>
                    <a:pt x="561" y="122"/>
                  </a:cubicBezTo>
                  <a:cubicBezTo>
                    <a:pt x="574" y="118"/>
                    <a:pt x="586" y="112"/>
                    <a:pt x="601" y="113"/>
                  </a:cubicBezTo>
                  <a:cubicBezTo>
                    <a:pt x="608" y="113"/>
                    <a:pt x="615" y="115"/>
                    <a:pt x="622" y="117"/>
                  </a:cubicBezTo>
                  <a:cubicBezTo>
                    <a:pt x="628" y="119"/>
                    <a:pt x="633" y="124"/>
                    <a:pt x="639" y="124"/>
                  </a:cubicBezTo>
                  <a:cubicBezTo>
                    <a:pt x="639" y="124"/>
                    <a:pt x="639" y="124"/>
                    <a:pt x="639" y="124"/>
                  </a:cubicBezTo>
                  <a:cubicBezTo>
                    <a:pt x="635" y="122"/>
                    <a:pt x="632" y="119"/>
                    <a:pt x="628" y="117"/>
                  </a:cubicBezTo>
                  <a:cubicBezTo>
                    <a:pt x="625" y="115"/>
                    <a:pt x="621" y="114"/>
                    <a:pt x="618" y="113"/>
                  </a:cubicBezTo>
                  <a:cubicBezTo>
                    <a:pt x="613" y="112"/>
                    <a:pt x="609" y="111"/>
                    <a:pt x="604" y="110"/>
                  </a:cubicBezTo>
                  <a:cubicBezTo>
                    <a:pt x="614" y="111"/>
                    <a:pt x="623" y="113"/>
                    <a:pt x="633" y="116"/>
                  </a:cubicBezTo>
                  <a:cubicBezTo>
                    <a:pt x="640" y="119"/>
                    <a:pt x="647" y="122"/>
                    <a:pt x="653" y="125"/>
                  </a:cubicBezTo>
                  <a:cubicBezTo>
                    <a:pt x="656" y="127"/>
                    <a:pt x="659" y="129"/>
                    <a:pt x="662" y="130"/>
                  </a:cubicBezTo>
                  <a:cubicBezTo>
                    <a:pt x="661" y="131"/>
                    <a:pt x="659" y="132"/>
                    <a:pt x="658" y="134"/>
                  </a:cubicBezTo>
                  <a:cubicBezTo>
                    <a:pt x="653" y="138"/>
                    <a:pt x="646" y="140"/>
                    <a:pt x="640" y="144"/>
                  </a:cubicBezTo>
                  <a:cubicBezTo>
                    <a:pt x="635" y="148"/>
                    <a:pt x="630" y="152"/>
                    <a:pt x="625" y="157"/>
                  </a:cubicBezTo>
                  <a:cubicBezTo>
                    <a:pt x="622" y="160"/>
                    <a:pt x="619" y="164"/>
                    <a:pt x="616" y="168"/>
                  </a:cubicBezTo>
                  <a:cubicBezTo>
                    <a:pt x="616" y="166"/>
                    <a:pt x="616" y="164"/>
                    <a:pt x="616" y="163"/>
                  </a:cubicBezTo>
                  <a:cubicBezTo>
                    <a:pt x="616" y="160"/>
                    <a:pt x="616" y="156"/>
                    <a:pt x="617" y="153"/>
                  </a:cubicBezTo>
                  <a:cubicBezTo>
                    <a:pt x="617" y="153"/>
                    <a:pt x="616" y="152"/>
                    <a:pt x="616" y="153"/>
                  </a:cubicBezTo>
                  <a:cubicBezTo>
                    <a:pt x="615" y="156"/>
                    <a:pt x="614" y="159"/>
                    <a:pt x="613" y="163"/>
                  </a:cubicBezTo>
                  <a:cubicBezTo>
                    <a:pt x="613" y="165"/>
                    <a:pt x="613" y="168"/>
                    <a:pt x="614" y="170"/>
                  </a:cubicBezTo>
                  <a:cubicBezTo>
                    <a:pt x="612" y="172"/>
                    <a:pt x="611" y="174"/>
                    <a:pt x="609" y="177"/>
                  </a:cubicBezTo>
                  <a:cubicBezTo>
                    <a:pt x="609" y="178"/>
                    <a:pt x="608" y="178"/>
                    <a:pt x="607" y="179"/>
                  </a:cubicBezTo>
                  <a:cubicBezTo>
                    <a:pt x="607" y="178"/>
                    <a:pt x="607" y="176"/>
                    <a:pt x="607" y="175"/>
                  </a:cubicBezTo>
                  <a:cubicBezTo>
                    <a:pt x="607" y="171"/>
                    <a:pt x="606" y="167"/>
                    <a:pt x="607" y="163"/>
                  </a:cubicBezTo>
                  <a:cubicBezTo>
                    <a:pt x="607" y="162"/>
                    <a:pt x="606" y="162"/>
                    <a:pt x="605" y="163"/>
                  </a:cubicBezTo>
                  <a:cubicBezTo>
                    <a:pt x="605" y="166"/>
                    <a:pt x="604" y="170"/>
                    <a:pt x="604" y="173"/>
                  </a:cubicBezTo>
                  <a:cubicBezTo>
                    <a:pt x="604" y="175"/>
                    <a:pt x="605" y="177"/>
                    <a:pt x="604" y="179"/>
                  </a:cubicBezTo>
                  <a:cubicBezTo>
                    <a:pt x="604" y="181"/>
                    <a:pt x="604" y="182"/>
                    <a:pt x="604" y="184"/>
                  </a:cubicBezTo>
                  <a:cubicBezTo>
                    <a:pt x="604" y="184"/>
                    <a:pt x="604" y="184"/>
                    <a:pt x="604" y="184"/>
                  </a:cubicBezTo>
                  <a:cubicBezTo>
                    <a:pt x="603" y="185"/>
                    <a:pt x="603" y="186"/>
                    <a:pt x="602" y="186"/>
                  </a:cubicBezTo>
                  <a:cubicBezTo>
                    <a:pt x="602" y="182"/>
                    <a:pt x="601" y="178"/>
                    <a:pt x="600" y="174"/>
                  </a:cubicBezTo>
                  <a:cubicBezTo>
                    <a:pt x="600" y="170"/>
                    <a:pt x="600" y="166"/>
                    <a:pt x="600" y="162"/>
                  </a:cubicBezTo>
                  <a:cubicBezTo>
                    <a:pt x="600" y="157"/>
                    <a:pt x="599" y="153"/>
                    <a:pt x="600" y="148"/>
                  </a:cubicBezTo>
                  <a:cubicBezTo>
                    <a:pt x="600" y="144"/>
                    <a:pt x="601" y="140"/>
                    <a:pt x="602" y="136"/>
                  </a:cubicBezTo>
                  <a:cubicBezTo>
                    <a:pt x="602" y="135"/>
                    <a:pt x="601" y="135"/>
                    <a:pt x="601" y="135"/>
                  </a:cubicBezTo>
                  <a:cubicBezTo>
                    <a:pt x="599" y="139"/>
                    <a:pt x="598" y="143"/>
                    <a:pt x="598" y="148"/>
                  </a:cubicBezTo>
                  <a:cubicBezTo>
                    <a:pt x="599" y="153"/>
                    <a:pt x="598" y="158"/>
                    <a:pt x="598" y="164"/>
                  </a:cubicBezTo>
                  <a:cubicBezTo>
                    <a:pt x="599" y="170"/>
                    <a:pt x="598" y="176"/>
                    <a:pt x="599" y="182"/>
                  </a:cubicBezTo>
                  <a:cubicBezTo>
                    <a:pt x="599" y="180"/>
                    <a:pt x="598" y="179"/>
                    <a:pt x="598" y="177"/>
                  </a:cubicBezTo>
                  <a:cubicBezTo>
                    <a:pt x="597" y="171"/>
                    <a:pt x="596" y="165"/>
                    <a:pt x="595" y="159"/>
                  </a:cubicBezTo>
                  <a:cubicBezTo>
                    <a:pt x="595" y="154"/>
                    <a:pt x="595" y="149"/>
                    <a:pt x="595" y="143"/>
                  </a:cubicBezTo>
                  <a:cubicBezTo>
                    <a:pt x="595" y="138"/>
                    <a:pt x="594" y="133"/>
                    <a:pt x="596" y="128"/>
                  </a:cubicBezTo>
                  <a:cubicBezTo>
                    <a:pt x="596" y="127"/>
                    <a:pt x="595" y="127"/>
                    <a:pt x="594" y="128"/>
                  </a:cubicBezTo>
                  <a:cubicBezTo>
                    <a:pt x="593" y="132"/>
                    <a:pt x="593" y="137"/>
                    <a:pt x="593" y="142"/>
                  </a:cubicBezTo>
                  <a:cubicBezTo>
                    <a:pt x="594" y="148"/>
                    <a:pt x="593" y="154"/>
                    <a:pt x="593" y="161"/>
                  </a:cubicBezTo>
                  <a:cubicBezTo>
                    <a:pt x="594" y="167"/>
                    <a:pt x="595" y="173"/>
                    <a:pt x="596" y="180"/>
                  </a:cubicBezTo>
                  <a:cubicBezTo>
                    <a:pt x="597" y="182"/>
                    <a:pt x="597" y="184"/>
                    <a:pt x="597" y="187"/>
                  </a:cubicBezTo>
                  <a:cubicBezTo>
                    <a:pt x="597" y="185"/>
                    <a:pt x="596" y="183"/>
                    <a:pt x="596" y="182"/>
                  </a:cubicBezTo>
                  <a:cubicBezTo>
                    <a:pt x="595" y="181"/>
                    <a:pt x="595" y="181"/>
                    <a:pt x="595" y="182"/>
                  </a:cubicBezTo>
                  <a:cubicBezTo>
                    <a:pt x="595" y="184"/>
                    <a:pt x="595" y="186"/>
                    <a:pt x="595" y="187"/>
                  </a:cubicBezTo>
                  <a:cubicBezTo>
                    <a:pt x="595" y="187"/>
                    <a:pt x="594" y="186"/>
                    <a:pt x="594" y="186"/>
                  </a:cubicBezTo>
                  <a:cubicBezTo>
                    <a:pt x="594" y="186"/>
                    <a:pt x="594" y="185"/>
                    <a:pt x="593" y="185"/>
                  </a:cubicBezTo>
                  <a:cubicBezTo>
                    <a:pt x="592" y="183"/>
                    <a:pt x="590" y="180"/>
                    <a:pt x="589" y="177"/>
                  </a:cubicBezTo>
                  <a:cubicBezTo>
                    <a:pt x="586" y="168"/>
                    <a:pt x="583" y="160"/>
                    <a:pt x="580" y="152"/>
                  </a:cubicBezTo>
                  <a:cubicBezTo>
                    <a:pt x="578" y="144"/>
                    <a:pt x="576" y="137"/>
                    <a:pt x="578" y="129"/>
                  </a:cubicBezTo>
                  <a:cubicBezTo>
                    <a:pt x="578" y="129"/>
                    <a:pt x="577" y="129"/>
                    <a:pt x="577" y="129"/>
                  </a:cubicBezTo>
                  <a:cubicBezTo>
                    <a:pt x="572" y="134"/>
                    <a:pt x="575" y="144"/>
                    <a:pt x="577" y="150"/>
                  </a:cubicBezTo>
                  <a:cubicBezTo>
                    <a:pt x="579" y="155"/>
                    <a:pt x="581" y="160"/>
                    <a:pt x="583" y="165"/>
                  </a:cubicBezTo>
                  <a:cubicBezTo>
                    <a:pt x="584" y="167"/>
                    <a:pt x="585" y="170"/>
                    <a:pt x="586" y="172"/>
                  </a:cubicBezTo>
                  <a:cubicBezTo>
                    <a:pt x="585" y="172"/>
                    <a:pt x="585" y="171"/>
                    <a:pt x="585" y="171"/>
                  </a:cubicBezTo>
                  <a:cubicBezTo>
                    <a:pt x="582" y="168"/>
                    <a:pt x="580" y="165"/>
                    <a:pt x="578" y="162"/>
                  </a:cubicBezTo>
                  <a:cubicBezTo>
                    <a:pt x="578" y="162"/>
                    <a:pt x="578" y="162"/>
                    <a:pt x="578" y="162"/>
                  </a:cubicBezTo>
                  <a:cubicBezTo>
                    <a:pt x="577" y="161"/>
                    <a:pt x="577" y="160"/>
                    <a:pt x="577" y="159"/>
                  </a:cubicBezTo>
                  <a:cubicBezTo>
                    <a:pt x="576" y="158"/>
                    <a:pt x="576" y="157"/>
                    <a:pt x="576" y="156"/>
                  </a:cubicBezTo>
                  <a:cubicBezTo>
                    <a:pt x="575" y="155"/>
                    <a:pt x="575" y="154"/>
                    <a:pt x="574" y="152"/>
                  </a:cubicBezTo>
                  <a:cubicBezTo>
                    <a:pt x="573" y="152"/>
                    <a:pt x="573" y="152"/>
                    <a:pt x="573" y="153"/>
                  </a:cubicBezTo>
                  <a:cubicBezTo>
                    <a:pt x="573" y="155"/>
                    <a:pt x="574" y="157"/>
                    <a:pt x="574" y="158"/>
                  </a:cubicBezTo>
                  <a:cubicBezTo>
                    <a:pt x="574" y="158"/>
                    <a:pt x="573" y="157"/>
                    <a:pt x="572" y="156"/>
                  </a:cubicBezTo>
                  <a:cubicBezTo>
                    <a:pt x="563" y="147"/>
                    <a:pt x="554" y="139"/>
                    <a:pt x="541" y="135"/>
                  </a:cubicBezTo>
                  <a:cubicBezTo>
                    <a:pt x="540" y="134"/>
                    <a:pt x="538" y="134"/>
                    <a:pt x="537" y="133"/>
                  </a:cubicBezTo>
                  <a:cubicBezTo>
                    <a:pt x="537" y="133"/>
                    <a:pt x="538" y="132"/>
                    <a:pt x="538" y="132"/>
                  </a:cubicBezTo>
                  <a:close/>
                  <a:moveTo>
                    <a:pt x="525" y="135"/>
                  </a:moveTo>
                  <a:cubicBezTo>
                    <a:pt x="531" y="136"/>
                    <a:pt x="538" y="137"/>
                    <a:pt x="544" y="139"/>
                  </a:cubicBezTo>
                  <a:cubicBezTo>
                    <a:pt x="556" y="144"/>
                    <a:pt x="566" y="154"/>
                    <a:pt x="574" y="163"/>
                  </a:cubicBezTo>
                  <a:cubicBezTo>
                    <a:pt x="579" y="168"/>
                    <a:pt x="583" y="173"/>
                    <a:pt x="586" y="179"/>
                  </a:cubicBezTo>
                  <a:cubicBezTo>
                    <a:pt x="589" y="183"/>
                    <a:pt x="591" y="187"/>
                    <a:pt x="594" y="190"/>
                  </a:cubicBezTo>
                  <a:cubicBezTo>
                    <a:pt x="601" y="206"/>
                    <a:pt x="611" y="220"/>
                    <a:pt x="616" y="238"/>
                  </a:cubicBezTo>
                  <a:cubicBezTo>
                    <a:pt x="621" y="254"/>
                    <a:pt x="621" y="270"/>
                    <a:pt x="620" y="287"/>
                  </a:cubicBezTo>
                  <a:cubicBezTo>
                    <a:pt x="619" y="304"/>
                    <a:pt x="617" y="321"/>
                    <a:pt x="616" y="339"/>
                  </a:cubicBezTo>
                  <a:cubicBezTo>
                    <a:pt x="616" y="345"/>
                    <a:pt x="616" y="351"/>
                    <a:pt x="616" y="357"/>
                  </a:cubicBezTo>
                  <a:cubicBezTo>
                    <a:pt x="616" y="359"/>
                    <a:pt x="616" y="363"/>
                    <a:pt x="617" y="365"/>
                  </a:cubicBezTo>
                  <a:cubicBezTo>
                    <a:pt x="615" y="366"/>
                    <a:pt x="613" y="367"/>
                    <a:pt x="611" y="368"/>
                  </a:cubicBezTo>
                  <a:cubicBezTo>
                    <a:pt x="611" y="368"/>
                    <a:pt x="611" y="368"/>
                    <a:pt x="610" y="367"/>
                  </a:cubicBezTo>
                  <a:cubicBezTo>
                    <a:pt x="607" y="365"/>
                    <a:pt x="605" y="362"/>
                    <a:pt x="603" y="358"/>
                  </a:cubicBezTo>
                  <a:cubicBezTo>
                    <a:pt x="601" y="351"/>
                    <a:pt x="600" y="344"/>
                    <a:pt x="600" y="338"/>
                  </a:cubicBezTo>
                  <a:cubicBezTo>
                    <a:pt x="599" y="324"/>
                    <a:pt x="601" y="311"/>
                    <a:pt x="605" y="297"/>
                  </a:cubicBezTo>
                  <a:cubicBezTo>
                    <a:pt x="608" y="284"/>
                    <a:pt x="610" y="270"/>
                    <a:pt x="609" y="256"/>
                  </a:cubicBezTo>
                  <a:cubicBezTo>
                    <a:pt x="609" y="250"/>
                    <a:pt x="609" y="243"/>
                    <a:pt x="607" y="237"/>
                  </a:cubicBezTo>
                  <a:cubicBezTo>
                    <a:pt x="605" y="232"/>
                    <a:pt x="603" y="227"/>
                    <a:pt x="601" y="222"/>
                  </a:cubicBezTo>
                  <a:cubicBezTo>
                    <a:pt x="600" y="221"/>
                    <a:pt x="599" y="222"/>
                    <a:pt x="599" y="223"/>
                  </a:cubicBezTo>
                  <a:cubicBezTo>
                    <a:pt x="601" y="230"/>
                    <a:pt x="604" y="236"/>
                    <a:pt x="605" y="243"/>
                  </a:cubicBezTo>
                  <a:cubicBezTo>
                    <a:pt x="606" y="251"/>
                    <a:pt x="606" y="258"/>
                    <a:pt x="606" y="266"/>
                  </a:cubicBezTo>
                  <a:cubicBezTo>
                    <a:pt x="605" y="274"/>
                    <a:pt x="605" y="281"/>
                    <a:pt x="603" y="289"/>
                  </a:cubicBezTo>
                  <a:cubicBezTo>
                    <a:pt x="602" y="296"/>
                    <a:pt x="599" y="303"/>
                    <a:pt x="598" y="309"/>
                  </a:cubicBezTo>
                  <a:cubicBezTo>
                    <a:pt x="597" y="315"/>
                    <a:pt x="597" y="321"/>
                    <a:pt x="596" y="327"/>
                  </a:cubicBezTo>
                  <a:cubicBezTo>
                    <a:pt x="596" y="326"/>
                    <a:pt x="596" y="326"/>
                    <a:pt x="596" y="326"/>
                  </a:cubicBezTo>
                  <a:cubicBezTo>
                    <a:pt x="596" y="326"/>
                    <a:pt x="597" y="325"/>
                    <a:pt x="596" y="325"/>
                  </a:cubicBezTo>
                  <a:cubicBezTo>
                    <a:pt x="595" y="323"/>
                    <a:pt x="595" y="320"/>
                    <a:pt x="595" y="318"/>
                  </a:cubicBezTo>
                  <a:cubicBezTo>
                    <a:pt x="595" y="318"/>
                    <a:pt x="595" y="318"/>
                    <a:pt x="595" y="318"/>
                  </a:cubicBezTo>
                  <a:cubicBezTo>
                    <a:pt x="595" y="317"/>
                    <a:pt x="595" y="317"/>
                    <a:pt x="596" y="316"/>
                  </a:cubicBezTo>
                  <a:cubicBezTo>
                    <a:pt x="596" y="316"/>
                    <a:pt x="596" y="315"/>
                    <a:pt x="596" y="315"/>
                  </a:cubicBezTo>
                  <a:cubicBezTo>
                    <a:pt x="596" y="314"/>
                    <a:pt x="595" y="313"/>
                    <a:pt x="595" y="312"/>
                  </a:cubicBezTo>
                  <a:cubicBezTo>
                    <a:pt x="595" y="312"/>
                    <a:pt x="594" y="312"/>
                    <a:pt x="594" y="313"/>
                  </a:cubicBezTo>
                  <a:cubicBezTo>
                    <a:pt x="594" y="313"/>
                    <a:pt x="594" y="314"/>
                    <a:pt x="594" y="315"/>
                  </a:cubicBezTo>
                  <a:cubicBezTo>
                    <a:pt x="594" y="316"/>
                    <a:pt x="594" y="316"/>
                    <a:pt x="594" y="316"/>
                  </a:cubicBezTo>
                  <a:cubicBezTo>
                    <a:pt x="594" y="317"/>
                    <a:pt x="594" y="317"/>
                    <a:pt x="594" y="317"/>
                  </a:cubicBezTo>
                  <a:cubicBezTo>
                    <a:pt x="594" y="317"/>
                    <a:pt x="594" y="316"/>
                    <a:pt x="593" y="316"/>
                  </a:cubicBezTo>
                  <a:cubicBezTo>
                    <a:pt x="593" y="316"/>
                    <a:pt x="593" y="316"/>
                    <a:pt x="593" y="316"/>
                  </a:cubicBezTo>
                  <a:cubicBezTo>
                    <a:pt x="593" y="314"/>
                    <a:pt x="593" y="313"/>
                    <a:pt x="592" y="312"/>
                  </a:cubicBezTo>
                  <a:cubicBezTo>
                    <a:pt x="592" y="312"/>
                    <a:pt x="592" y="312"/>
                    <a:pt x="592" y="311"/>
                  </a:cubicBezTo>
                  <a:cubicBezTo>
                    <a:pt x="592" y="311"/>
                    <a:pt x="592" y="311"/>
                    <a:pt x="591" y="310"/>
                  </a:cubicBezTo>
                  <a:cubicBezTo>
                    <a:pt x="591" y="310"/>
                    <a:pt x="591" y="310"/>
                    <a:pt x="591" y="310"/>
                  </a:cubicBezTo>
                  <a:cubicBezTo>
                    <a:pt x="591" y="311"/>
                    <a:pt x="591" y="311"/>
                    <a:pt x="591" y="311"/>
                  </a:cubicBezTo>
                  <a:cubicBezTo>
                    <a:pt x="590" y="311"/>
                    <a:pt x="590" y="312"/>
                    <a:pt x="590" y="312"/>
                  </a:cubicBezTo>
                  <a:cubicBezTo>
                    <a:pt x="590" y="313"/>
                    <a:pt x="590" y="315"/>
                    <a:pt x="591" y="316"/>
                  </a:cubicBezTo>
                  <a:cubicBezTo>
                    <a:pt x="587" y="306"/>
                    <a:pt x="584" y="295"/>
                    <a:pt x="582" y="285"/>
                  </a:cubicBezTo>
                  <a:cubicBezTo>
                    <a:pt x="582" y="284"/>
                    <a:pt x="581" y="284"/>
                    <a:pt x="581" y="285"/>
                  </a:cubicBezTo>
                  <a:cubicBezTo>
                    <a:pt x="581" y="291"/>
                    <a:pt x="583" y="297"/>
                    <a:pt x="585" y="303"/>
                  </a:cubicBezTo>
                  <a:cubicBezTo>
                    <a:pt x="586" y="306"/>
                    <a:pt x="587" y="310"/>
                    <a:pt x="588" y="313"/>
                  </a:cubicBezTo>
                  <a:cubicBezTo>
                    <a:pt x="589" y="315"/>
                    <a:pt x="589" y="316"/>
                    <a:pt x="590" y="318"/>
                  </a:cubicBezTo>
                  <a:cubicBezTo>
                    <a:pt x="591" y="319"/>
                    <a:pt x="592" y="318"/>
                    <a:pt x="591" y="318"/>
                  </a:cubicBezTo>
                  <a:cubicBezTo>
                    <a:pt x="592" y="318"/>
                    <a:pt x="592" y="319"/>
                    <a:pt x="592" y="319"/>
                  </a:cubicBezTo>
                  <a:cubicBezTo>
                    <a:pt x="592" y="319"/>
                    <a:pt x="592" y="319"/>
                    <a:pt x="592" y="319"/>
                  </a:cubicBezTo>
                  <a:cubicBezTo>
                    <a:pt x="592" y="320"/>
                    <a:pt x="592" y="321"/>
                    <a:pt x="593" y="322"/>
                  </a:cubicBezTo>
                  <a:cubicBezTo>
                    <a:pt x="588" y="315"/>
                    <a:pt x="584" y="306"/>
                    <a:pt x="578" y="300"/>
                  </a:cubicBezTo>
                  <a:cubicBezTo>
                    <a:pt x="571" y="293"/>
                    <a:pt x="561" y="288"/>
                    <a:pt x="553" y="282"/>
                  </a:cubicBezTo>
                  <a:cubicBezTo>
                    <a:pt x="552" y="282"/>
                    <a:pt x="551" y="281"/>
                    <a:pt x="550" y="281"/>
                  </a:cubicBezTo>
                  <a:cubicBezTo>
                    <a:pt x="550" y="281"/>
                    <a:pt x="550" y="281"/>
                    <a:pt x="550" y="281"/>
                  </a:cubicBezTo>
                  <a:cubicBezTo>
                    <a:pt x="546" y="278"/>
                    <a:pt x="543" y="276"/>
                    <a:pt x="539" y="274"/>
                  </a:cubicBezTo>
                  <a:cubicBezTo>
                    <a:pt x="539" y="274"/>
                    <a:pt x="539" y="274"/>
                    <a:pt x="539" y="274"/>
                  </a:cubicBezTo>
                  <a:cubicBezTo>
                    <a:pt x="540" y="275"/>
                    <a:pt x="542" y="276"/>
                    <a:pt x="543" y="278"/>
                  </a:cubicBezTo>
                  <a:cubicBezTo>
                    <a:pt x="540" y="276"/>
                    <a:pt x="537" y="275"/>
                    <a:pt x="535" y="274"/>
                  </a:cubicBezTo>
                  <a:cubicBezTo>
                    <a:pt x="536" y="275"/>
                    <a:pt x="536" y="275"/>
                    <a:pt x="537" y="275"/>
                  </a:cubicBezTo>
                  <a:cubicBezTo>
                    <a:pt x="538" y="275"/>
                    <a:pt x="538" y="275"/>
                    <a:pt x="538" y="275"/>
                  </a:cubicBezTo>
                  <a:cubicBezTo>
                    <a:pt x="533" y="270"/>
                    <a:pt x="525" y="267"/>
                    <a:pt x="519" y="264"/>
                  </a:cubicBezTo>
                  <a:cubicBezTo>
                    <a:pt x="515" y="262"/>
                    <a:pt x="512" y="260"/>
                    <a:pt x="508" y="259"/>
                  </a:cubicBezTo>
                  <a:cubicBezTo>
                    <a:pt x="504" y="258"/>
                    <a:pt x="500" y="256"/>
                    <a:pt x="496" y="256"/>
                  </a:cubicBezTo>
                  <a:cubicBezTo>
                    <a:pt x="495" y="255"/>
                    <a:pt x="493" y="255"/>
                    <a:pt x="491" y="256"/>
                  </a:cubicBezTo>
                  <a:cubicBezTo>
                    <a:pt x="491" y="256"/>
                    <a:pt x="491" y="257"/>
                    <a:pt x="492" y="257"/>
                  </a:cubicBezTo>
                  <a:cubicBezTo>
                    <a:pt x="494" y="256"/>
                    <a:pt x="499" y="258"/>
                    <a:pt x="501" y="258"/>
                  </a:cubicBezTo>
                  <a:cubicBezTo>
                    <a:pt x="504" y="259"/>
                    <a:pt x="507" y="260"/>
                    <a:pt x="510" y="261"/>
                  </a:cubicBezTo>
                  <a:cubicBezTo>
                    <a:pt x="516" y="263"/>
                    <a:pt x="520" y="266"/>
                    <a:pt x="525" y="269"/>
                  </a:cubicBezTo>
                  <a:cubicBezTo>
                    <a:pt x="528" y="271"/>
                    <a:pt x="531" y="273"/>
                    <a:pt x="534" y="274"/>
                  </a:cubicBezTo>
                  <a:cubicBezTo>
                    <a:pt x="531" y="273"/>
                    <a:pt x="527" y="272"/>
                    <a:pt x="524" y="271"/>
                  </a:cubicBezTo>
                  <a:cubicBezTo>
                    <a:pt x="514" y="269"/>
                    <a:pt x="504" y="266"/>
                    <a:pt x="494" y="267"/>
                  </a:cubicBezTo>
                  <a:cubicBezTo>
                    <a:pt x="487" y="267"/>
                    <a:pt x="479" y="270"/>
                    <a:pt x="472" y="272"/>
                  </a:cubicBezTo>
                  <a:cubicBezTo>
                    <a:pt x="468" y="273"/>
                    <a:pt x="464" y="274"/>
                    <a:pt x="459" y="276"/>
                  </a:cubicBezTo>
                  <a:cubicBezTo>
                    <a:pt x="458" y="271"/>
                    <a:pt x="458" y="266"/>
                    <a:pt x="456" y="261"/>
                  </a:cubicBezTo>
                  <a:cubicBezTo>
                    <a:pt x="454" y="256"/>
                    <a:pt x="452" y="251"/>
                    <a:pt x="452" y="245"/>
                  </a:cubicBezTo>
                  <a:cubicBezTo>
                    <a:pt x="452" y="240"/>
                    <a:pt x="452" y="235"/>
                    <a:pt x="453" y="230"/>
                  </a:cubicBezTo>
                  <a:cubicBezTo>
                    <a:pt x="453" y="225"/>
                    <a:pt x="453" y="219"/>
                    <a:pt x="455" y="214"/>
                  </a:cubicBezTo>
                  <a:cubicBezTo>
                    <a:pt x="456" y="209"/>
                    <a:pt x="459" y="204"/>
                    <a:pt x="461" y="199"/>
                  </a:cubicBezTo>
                  <a:cubicBezTo>
                    <a:pt x="463" y="194"/>
                    <a:pt x="464" y="188"/>
                    <a:pt x="465" y="183"/>
                  </a:cubicBezTo>
                  <a:cubicBezTo>
                    <a:pt x="466" y="178"/>
                    <a:pt x="467" y="172"/>
                    <a:pt x="471" y="167"/>
                  </a:cubicBezTo>
                  <a:cubicBezTo>
                    <a:pt x="474" y="163"/>
                    <a:pt x="478" y="158"/>
                    <a:pt x="482" y="154"/>
                  </a:cubicBezTo>
                  <a:cubicBezTo>
                    <a:pt x="486" y="150"/>
                    <a:pt x="490" y="146"/>
                    <a:pt x="494" y="143"/>
                  </a:cubicBezTo>
                  <a:cubicBezTo>
                    <a:pt x="498" y="139"/>
                    <a:pt x="502" y="135"/>
                    <a:pt x="508" y="134"/>
                  </a:cubicBezTo>
                  <a:cubicBezTo>
                    <a:pt x="513" y="133"/>
                    <a:pt x="519" y="134"/>
                    <a:pt x="525" y="135"/>
                  </a:cubicBezTo>
                  <a:close/>
                  <a:moveTo>
                    <a:pt x="373" y="210"/>
                  </a:moveTo>
                  <a:cubicBezTo>
                    <a:pt x="375" y="203"/>
                    <a:pt x="375" y="197"/>
                    <a:pt x="376" y="190"/>
                  </a:cubicBezTo>
                  <a:cubicBezTo>
                    <a:pt x="378" y="176"/>
                    <a:pt x="381" y="162"/>
                    <a:pt x="384" y="148"/>
                  </a:cubicBezTo>
                  <a:cubicBezTo>
                    <a:pt x="385" y="140"/>
                    <a:pt x="387" y="133"/>
                    <a:pt x="391" y="126"/>
                  </a:cubicBezTo>
                  <a:cubicBezTo>
                    <a:pt x="394" y="120"/>
                    <a:pt x="400" y="115"/>
                    <a:pt x="404" y="109"/>
                  </a:cubicBezTo>
                  <a:cubicBezTo>
                    <a:pt x="412" y="98"/>
                    <a:pt x="419" y="86"/>
                    <a:pt x="429" y="77"/>
                  </a:cubicBezTo>
                  <a:cubicBezTo>
                    <a:pt x="435" y="72"/>
                    <a:pt x="440" y="74"/>
                    <a:pt x="445" y="78"/>
                  </a:cubicBezTo>
                  <a:cubicBezTo>
                    <a:pt x="448" y="80"/>
                    <a:pt x="448" y="84"/>
                    <a:pt x="452" y="82"/>
                  </a:cubicBezTo>
                  <a:cubicBezTo>
                    <a:pt x="455" y="80"/>
                    <a:pt x="455" y="76"/>
                    <a:pt x="459" y="80"/>
                  </a:cubicBezTo>
                  <a:cubicBezTo>
                    <a:pt x="460" y="81"/>
                    <a:pt x="461" y="82"/>
                    <a:pt x="463" y="83"/>
                  </a:cubicBezTo>
                  <a:cubicBezTo>
                    <a:pt x="466" y="85"/>
                    <a:pt x="469" y="83"/>
                    <a:pt x="472" y="82"/>
                  </a:cubicBezTo>
                  <a:cubicBezTo>
                    <a:pt x="477" y="77"/>
                    <a:pt x="483" y="74"/>
                    <a:pt x="490" y="78"/>
                  </a:cubicBezTo>
                  <a:cubicBezTo>
                    <a:pt x="496" y="81"/>
                    <a:pt x="501" y="88"/>
                    <a:pt x="504" y="94"/>
                  </a:cubicBezTo>
                  <a:cubicBezTo>
                    <a:pt x="512" y="105"/>
                    <a:pt x="517" y="117"/>
                    <a:pt x="522" y="130"/>
                  </a:cubicBezTo>
                  <a:cubicBezTo>
                    <a:pt x="516" y="129"/>
                    <a:pt x="510" y="129"/>
                    <a:pt x="505" y="131"/>
                  </a:cubicBezTo>
                  <a:cubicBezTo>
                    <a:pt x="496" y="134"/>
                    <a:pt x="487" y="143"/>
                    <a:pt x="481" y="150"/>
                  </a:cubicBezTo>
                  <a:cubicBezTo>
                    <a:pt x="472" y="159"/>
                    <a:pt x="464" y="168"/>
                    <a:pt x="462" y="180"/>
                  </a:cubicBezTo>
                  <a:cubicBezTo>
                    <a:pt x="460" y="187"/>
                    <a:pt x="459" y="194"/>
                    <a:pt x="456" y="201"/>
                  </a:cubicBezTo>
                  <a:cubicBezTo>
                    <a:pt x="456" y="202"/>
                    <a:pt x="455" y="202"/>
                    <a:pt x="455" y="203"/>
                  </a:cubicBezTo>
                  <a:cubicBezTo>
                    <a:pt x="456" y="198"/>
                    <a:pt x="457" y="194"/>
                    <a:pt x="458" y="189"/>
                  </a:cubicBezTo>
                  <a:cubicBezTo>
                    <a:pt x="459" y="183"/>
                    <a:pt x="460" y="178"/>
                    <a:pt x="462" y="172"/>
                  </a:cubicBezTo>
                  <a:cubicBezTo>
                    <a:pt x="462" y="172"/>
                    <a:pt x="461" y="171"/>
                    <a:pt x="461" y="172"/>
                  </a:cubicBezTo>
                  <a:cubicBezTo>
                    <a:pt x="458" y="177"/>
                    <a:pt x="456" y="182"/>
                    <a:pt x="456" y="187"/>
                  </a:cubicBezTo>
                  <a:cubicBezTo>
                    <a:pt x="455" y="195"/>
                    <a:pt x="452" y="202"/>
                    <a:pt x="450" y="209"/>
                  </a:cubicBezTo>
                  <a:cubicBezTo>
                    <a:pt x="447" y="220"/>
                    <a:pt x="447" y="231"/>
                    <a:pt x="447" y="242"/>
                  </a:cubicBezTo>
                  <a:cubicBezTo>
                    <a:pt x="447" y="246"/>
                    <a:pt x="447" y="249"/>
                    <a:pt x="446" y="253"/>
                  </a:cubicBezTo>
                  <a:cubicBezTo>
                    <a:pt x="445" y="258"/>
                    <a:pt x="446" y="263"/>
                    <a:pt x="445" y="267"/>
                  </a:cubicBezTo>
                  <a:cubicBezTo>
                    <a:pt x="445" y="270"/>
                    <a:pt x="443" y="278"/>
                    <a:pt x="446" y="280"/>
                  </a:cubicBezTo>
                  <a:cubicBezTo>
                    <a:pt x="447" y="280"/>
                    <a:pt x="448" y="280"/>
                    <a:pt x="447" y="279"/>
                  </a:cubicBezTo>
                  <a:cubicBezTo>
                    <a:pt x="447" y="278"/>
                    <a:pt x="447" y="275"/>
                    <a:pt x="447" y="273"/>
                  </a:cubicBezTo>
                  <a:cubicBezTo>
                    <a:pt x="447" y="276"/>
                    <a:pt x="448" y="278"/>
                    <a:pt x="448" y="279"/>
                  </a:cubicBezTo>
                  <a:cubicBezTo>
                    <a:pt x="448" y="279"/>
                    <a:pt x="448" y="279"/>
                    <a:pt x="449" y="279"/>
                  </a:cubicBezTo>
                  <a:cubicBezTo>
                    <a:pt x="447" y="280"/>
                    <a:pt x="445" y="281"/>
                    <a:pt x="443" y="283"/>
                  </a:cubicBezTo>
                  <a:cubicBezTo>
                    <a:pt x="443" y="283"/>
                    <a:pt x="443" y="282"/>
                    <a:pt x="443" y="282"/>
                  </a:cubicBezTo>
                  <a:cubicBezTo>
                    <a:pt x="442" y="277"/>
                    <a:pt x="443" y="271"/>
                    <a:pt x="443" y="266"/>
                  </a:cubicBezTo>
                  <a:cubicBezTo>
                    <a:pt x="443" y="258"/>
                    <a:pt x="443" y="250"/>
                    <a:pt x="444" y="242"/>
                  </a:cubicBezTo>
                  <a:cubicBezTo>
                    <a:pt x="445" y="224"/>
                    <a:pt x="447" y="206"/>
                    <a:pt x="453" y="189"/>
                  </a:cubicBezTo>
                  <a:cubicBezTo>
                    <a:pt x="453" y="189"/>
                    <a:pt x="452" y="189"/>
                    <a:pt x="452" y="189"/>
                  </a:cubicBezTo>
                  <a:cubicBezTo>
                    <a:pt x="446" y="206"/>
                    <a:pt x="441" y="224"/>
                    <a:pt x="440" y="241"/>
                  </a:cubicBezTo>
                  <a:cubicBezTo>
                    <a:pt x="440" y="251"/>
                    <a:pt x="440" y="260"/>
                    <a:pt x="440" y="269"/>
                  </a:cubicBezTo>
                  <a:cubicBezTo>
                    <a:pt x="440" y="273"/>
                    <a:pt x="439" y="280"/>
                    <a:pt x="440" y="284"/>
                  </a:cubicBezTo>
                  <a:cubicBezTo>
                    <a:pt x="440" y="284"/>
                    <a:pt x="441" y="284"/>
                    <a:pt x="441" y="284"/>
                  </a:cubicBezTo>
                  <a:cubicBezTo>
                    <a:pt x="439" y="286"/>
                    <a:pt x="437" y="287"/>
                    <a:pt x="435" y="289"/>
                  </a:cubicBezTo>
                  <a:cubicBezTo>
                    <a:pt x="436" y="287"/>
                    <a:pt x="436" y="285"/>
                    <a:pt x="436" y="283"/>
                  </a:cubicBezTo>
                  <a:cubicBezTo>
                    <a:pt x="436" y="281"/>
                    <a:pt x="436" y="278"/>
                    <a:pt x="436" y="276"/>
                  </a:cubicBezTo>
                  <a:cubicBezTo>
                    <a:pt x="436" y="275"/>
                    <a:pt x="435" y="275"/>
                    <a:pt x="435" y="275"/>
                  </a:cubicBezTo>
                  <a:cubicBezTo>
                    <a:pt x="433" y="280"/>
                    <a:pt x="434" y="285"/>
                    <a:pt x="433" y="289"/>
                  </a:cubicBezTo>
                  <a:cubicBezTo>
                    <a:pt x="433" y="290"/>
                    <a:pt x="433" y="290"/>
                    <a:pt x="433" y="290"/>
                  </a:cubicBezTo>
                  <a:cubicBezTo>
                    <a:pt x="433" y="291"/>
                    <a:pt x="432" y="291"/>
                    <a:pt x="432" y="292"/>
                  </a:cubicBezTo>
                  <a:cubicBezTo>
                    <a:pt x="432" y="284"/>
                    <a:pt x="430" y="276"/>
                    <a:pt x="430" y="268"/>
                  </a:cubicBezTo>
                  <a:cubicBezTo>
                    <a:pt x="430" y="264"/>
                    <a:pt x="431" y="259"/>
                    <a:pt x="431" y="255"/>
                  </a:cubicBezTo>
                  <a:cubicBezTo>
                    <a:pt x="431" y="252"/>
                    <a:pt x="430" y="248"/>
                    <a:pt x="430" y="245"/>
                  </a:cubicBezTo>
                  <a:cubicBezTo>
                    <a:pt x="430" y="244"/>
                    <a:pt x="429" y="243"/>
                    <a:pt x="429" y="244"/>
                  </a:cubicBezTo>
                  <a:cubicBezTo>
                    <a:pt x="428" y="252"/>
                    <a:pt x="428" y="260"/>
                    <a:pt x="427" y="268"/>
                  </a:cubicBezTo>
                  <a:cubicBezTo>
                    <a:pt x="427" y="276"/>
                    <a:pt x="429" y="284"/>
                    <a:pt x="429" y="292"/>
                  </a:cubicBezTo>
                  <a:cubicBezTo>
                    <a:pt x="429" y="293"/>
                    <a:pt x="430" y="293"/>
                    <a:pt x="430" y="293"/>
                  </a:cubicBezTo>
                  <a:cubicBezTo>
                    <a:pt x="428" y="295"/>
                    <a:pt x="427" y="297"/>
                    <a:pt x="425" y="299"/>
                  </a:cubicBezTo>
                  <a:cubicBezTo>
                    <a:pt x="425" y="298"/>
                    <a:pt x="425" y="297"/>
                    <a:pt x="426" y="296"/>
                  </a:cubicBezTo>
                  <a:cubicBezTo>
                    <a:pt x="426" y="294"/>
                    <a:pt x="426" y="292"/>
                    <a:pt x="426" y="290"/>
                  </a:cubicBezTo>
                  <a:cubicBezTo>
                    <a:pt x="426" y="290"/>
                    <a:pt x="426" y="289"/>
                    <a:pt x="426" y="290"/>
                  </a:cubicBezTo>
                  <a:cubicBezTo>
                    <a:pt x="425" y="291"/>
                    <a:pt x="424" y="293"/>
                    <a:pt x="424" y="295"/>
                  </a:cubicBezTo>
                  <a:cubicBezTo>
                    <a:pt x="423" y="293"/>
                    <a:pt x="422" y="291"/>
                    <a:pt x="422" y="289"/>
                  </a:cubicBezTo>
                  <a:cubicBezTo>
                    <a:pt x="422" y="289"/>
                    <a:pt x="422" y="289"/>
                    <a:pt x="423" y="289"/>
                  </a:cubicBezTo>
                  <a:cubicBezTo>
                    <a:pt x="423" y="289"/>
                    <a:pt x="423" y="288"/>
                    <a:pt x="423" y="288"/>
                  </a:cubicBezTo>
                  <a:cubicBezTo>
                    <a:pt x="423" y="288"/>
                    <a:pt x="423" y="288"/>
                    <a:pt x="423" y="288"/>
                  </a:cubicBezTo>
                  <a:cubicBezTo>
                    <a:pt x="423" y="288"/>
                    <a:pt x="423" y="288"/>
                    <a:pt x="423" y="288"/>
                  </a:cubicBezTo>
                  <a:cubicBezTo>
                    <a:pt x="423" y="288"/>
                    <a:pt x="423" y="288"/>
                    <a:pt x="423" y="288"/>
                  </a:cubicBezTo>
                  <a:cubicBezTo>
                    <a:pt x="423" y="288"/>
                    <a:pt x="423" y="287"/>
                    <a:pt x="423" y="287"/>
                  </a:cubicBezTo>
                  <a:cubicBezTo>
                    <a:pt x="424" y="286"/>
                    <a:pt x="424" y="285"/>
                    <a:pt x="424" y="284"/>
                  </a:cubicBezTo>
                  <a:cubicBezTo>
                    <a:pt x="423" y="282"/>
                    <a:pt x="423" y="280"/>
                    <a:pt x="423" y="278"/>
                  </a:cubicBezTo>
                  <a:cubicBezTo>
                    <a:pt x="422" y="277"/>
                    <a:pt x="422" y="277"/>
                    <a:pt x="422" y="278"/>
                  </a:cubicBezTo>
                  <a:cubicBezTo>
                    <a:pt x="421" y="279"/>
                    <a:pt x="421" y="281"/>
                    <a:pt x="421" y="283"/>
                  </a:cubicBezTo>
                  <a:cubicBezTo>
                    <a:pt x="421" y="285"/>
                    <a:pt x="421" y="286"/>
                    <a:pt x="421" y="288"/>
                  </a:cubicBezTo>
                  <a:cubicBezTo>
                    <a:pt x="421" y="287"/>
                    <a:pt x="420" y="285"/>
                    <a:pt x="420" y="284"/>
                  </a:cubicBezTo>
                  <a:cubicBezTo>
                    <a:pt x="418" y="279"/>
                    <a:pt x="417" y="275"/>
                    <a:pt x="416" y="271"/>
                  </a:cubicBezTo>
                  <a:cubicBezTo>
                    <a:pt x="414" y="262"/>
                    <a:pt x="413" y="254"/>
                    <a:pt x="413" y="245"/>
                  </a:cubicBezTo>
                  <a:cubicBezTo>
                    <a:pt x="413" y="244"/>
                    <a:pt x="412" y="244"/>
                    <a:pt x="412" y="245"/>
                  </a:cubicBezTo>
                  <a:cubicBezTo>
                    <a:pt x="411" y="254"/>
                    <a:pt x="413" y="263"/>
                    <a:pt x="414" y="271"/>
                  </a:cubicBezTo>
                  <a:cubicBezTo>
                    <a:pt x="415" y="278"/>
                    <a:pt x="417" y="285"/>
                    <a:pt x="419" y="292"/>
                  </a:cubicBezTo>
                  <a:cubicBezTo>
                    <a:pt x="417" y="287"/>
                    <a:pt x="414" y="282"/>
                    <a:pt x="410" y="277"/>
                  </a:cubicBezTo>
                  <a:cubicBezTo>
                    <a:pt x="410" y="277"/>
                    <a:pt x="410" y="276"/>
                    <a:pt x="410" y="276"/>
                  </a:cubicBezTo>
                  <a:cubicBezTo>
                    <a:pt x="410" y="276"/>
                    <a:pt x="410" y="275"/>
                    <a:pt x="410" y="274"/>
                  </a:cubicBezTo>
                  <a:cubicBezTo>
                    <a:pt x="410" y="274"/>
                    <a:pt x="410" y="273"/>
                    <a:pt x="409" y="273"/>
                  </a:cubicBezTo>
                  <a:cubicBezTo>
                    <a:pt x="409" y="273"/>
                    <a:pt x="409" y="273"/>
                    <a:pt x="409" y="273"/>
                  </a:cubicBezTo>
                  <a:cubicBezTo>
                    <a:pt x="408" y="273"/>
                    <a:pt x="408" y="274"/>
                    <a:pt x="408" y="274"/>
                  </a:cubicBezTo>
                  <a:cubicBezTo>
                    <a:pt x="407" y="272"/>
                    <a:pt x="406" y="270"/>
                    <a:pt x="405" y="268"/>
                  </a:cubicBezTo>
                  <a:cubicBezTo>
                    <a:pt x="401" y="262"/>
                    <a:pt x="397" y="255"/>
                    <a:pt x="393" y="249"/>
                  </a:cubicBezTo>
                  <a:cubicBezTo>
                    <a:pt x="389" y="244"/>
                    <a:pt x="384" y="239"/>
                    <a:pt x="379" y="234"/>
                  </a:cubicBezTo>
                  <a:cubicBezTo>
                    <a:pt x="377" y="232"/>
                    <a:pt x="375" y="229"/>
                    <a:pt x="373" y="227"/>
                  </a:cubicBezTo>
                  <a:cubicBezTo>
                    <a:pt x="372" y="221"/>
                    <a:pt x="373" y="215"/>
                    <a:pt x="373" y="210"/>
                  </a:cubicBezTo>
                  <a:close/>
                  <a:moveTo>
                    <a:pt x="343" y="137"/>
                  </a:moveTo>
                  <a:cubicBezTo>
                    <a:pt x="349" y="146"/>
                    <a:pt x="355" y="156"/>
                    <a:pt x="359" y="166"/>
                  </a:cubicBezTo>
                  <a:cubicBezTo>
                    <a:pt x="363" y="175"/>
                    <a:pt x="368" y="185"/>
                    <a:pt x="369" y="196"/>
                  </a:cubicBezTo>
                  <a:cubicBezTo>
                    <a:pt x="370" y="199"/>
                    <a:pt x="370" y="203"/>
                    <a:pt x="370" y="207"/>
                  </a:cubicBezTo>
                  <a:cubicBezTo>
                    <a:pt x="370" y="210"/>
                    <a:pt x="369" y="213"/>
                    <a:pt x="369" y="216"/>
                  </a:cubicBezTo>
                  <a:cubicBezTo>
                    <a:pt x="369" y="218"/>
                    <a:pt x="369" y="221"/>
                    <a:pt x="370" y="223"/>
                  </a:cubicBezTo>
                  <a:cubicBezTo>
                    <a:pt x="368" y="221"/>
                    <a:pt x="365" y="219"/>
                    <a:pt x="363" y="216"/>
                  </a:cubicBezTo>
                  <a:cubicBezTo>
                    <a:pt x="363" y="216"/>
                    <a:pt x="363" y="216"/>
                    <a:pt x="363" y="216"/>
                  </a:cubicBezTo>
                  <a:cubicBezTo>
                    <a:pt x="363" y="216"/>
                    <a:pt x="363" y="216"/>
                    <a:pt x="363" y="215"/>
                  </a:cubicBezTo>
                  <a:cubicBezTo>
                    <a:pt x="364" y="200"/>
                    <a:pt x="357" y="185"/>
                    <a:pt x="352" y="170"/>
                  </a:cubicBezTo>
                  <a:cubicBezTo>
                    <a:pt x="348" y="157"/>
                    <a:pt x="346" y="144"/>
                    <a:pt x="340" y="132"/>
                  </a:cubicBezTo>
                  <a:cubicBezTo>
                    <a:pt x="341" y="134"/>
                    <a:pt x="342" y="136"/>
                    <a:pt x="343" y="137"/>
                  </a:cubicBezTo>
                  <a:close/>
                  <a:moveTo>
                    <a:pt x="321" y="108"/>
                  </a:moveTo>
                  <a:cubicBezTo>
                    <a:pt x="322" y="110"/>
                    <a:pt x="325" y="112"/>
                    <a:pt x="326" y="114"/>
                  </a:cubicBezTo>
                  <a:cubicBezTo>
                    <a:pt x="326" y="115"/>
                    <a:pt x="326" y="116"/>
                    <a:pt x="326" y="116"/>
                  </a:cubicBezTo>
                  <a:cubicBezTo>
                    <a:pt x="328" y="118"/>
                    <a:pt x="329" y="119"/>
                    <a:pt x="330" y="121"/>
                  </a:cubicBezTo>
                  <a:cubicBezTo>
                    <a:pt x="330" y="121"/>
                    <a:pt x="330" y="121"/>
                    <a:pt x="330" y="121"/>
                  </a:cubicBezTo>
                  <a:cubicBezTo>
                    <a:pt x="331" y="124"/>
                    <a:pt x="331" y="127"/>
                    <a:pt x="334" y="129"/>
                  </a:cubicBezTo>
                  <a:cubicBezTo>
                    <a:pt x="334" y="130"/>
                    <a:pt x="335" y="130"/>
                    <a:pt x="336" y="129"/>
                  </a:cubicBezTo>
                  <a:cubicBezTo>
                    <a:pt x="343" y="143"/>
                    <a:pt x="344" y="158"/>
                    <a:pt x="349" y="172"/>
                  </a:cubicBezTo>
                  <a:cubicBezTo>
                    <a:pt x="354" y="186"/>
                    <a:pt x="360" y="200"/>
                    <a:pt x="361" y="215"/>
                  </a:cubicBezTo>
                  <a:cubicBezTo>
                    <a:pt x="356" y="211"/>
                    <a:pt x="351" y="208"/>
                    <a:pt x="345" y="205"/>
                  </a:cubicBezTo>
                  <a:cubicBezTo>
                    <a:pt x="339" y="201"/>
                    <a:pt x="333" y="198"/>
                    <a:pt x="327" y="195"/>
                  </a:cubicBezTo>
                  <a:cubicBezTo>
                    <a:pt x="328" y="184"/>
                    <a:pt x="322" y="174"/>
                    <a:pt x="317" y="164"/>
                  </a:cubicBezTo>
                  <a:cubicBezTo>
                    <a:pt x="314" y="157"/>
                    <a:pt x="311" y="150"/>
                    <a:pt x="310" y="143"/>
                  </a:cubicBezTo>
                  <a:cubicBezTo>
                    <a:pt x="308" y="135"/>
                    <a:pt x="308" y="129"/>
                    <a:pt x="309" y="121"/>
                  </a:cubicBezTo>
                  <a:cubicBezTo>
                    <a:pt x="309" y="121"/>
                    <a:pt x="308" y="121"/>
                    <a:pt x="308" y="121"/>
                  </a:cubicBezTo>
                  <a:cubicBezTo>
                    <a:pt x="305" y="126"/>
                    <a:pt x="306" y="132"/>
                    <a:pt x="307" y="137"/>
                  </a:cubicBezTo>
                  <a:cubicBezTo>
                    <a:pt x="308" y="145"/>
                    <a:pt x="310" y="152"/>
                    <a:pt x="313" y="159"/>
                  </a:cubicBezTo>
                  <a:cubicBezTo>
                    <a:pt x="318" y="171"/>
                    <a:pt x="324" y="182"/>
                    <a:pt x="325" y="194"/>
                  </a:cubicBezTo>
                  <a:cubicBezTo>
                    <a:pt x="319" y="191"/>
                    <a:pt x="312" y="188"/>
                    <a:pt x="305" y="187"/>
                  </a:cubicBezTo>
                  <a:cubicBezTo>
                    <a:pt x="304" y="187"/>
                    <a:pt x="304" y="186"/>
                    <a:pt x="303" y="186"/>
                  </a:cubicBezTo>
                  <a:cubicBezTo>
                    <a:pt x="303" y="186"/>
                    <a:pt x="303" y="185"/>
                    <a:pt x="303" y="185"/>
                  </a:cubicBezTo>
                  <a:cubicBezTo>
                    <a:pt x="300" y="180"/>
                    <a:pt x="301" y="175"/>
                    <a:pt x="300" y="170"/>
                  </a:cubicBezTo>
                  <a:cubicBezTo>
                    <a:pt x="300" y="164"/>
                    <a:pt x="300" y="158"/>
                    <a:pt x="300" y="153"/>
                  </a:cubicBezTo>
                  <a:cubicBezTo>
                    <a:pt x="300" y="142"/>
                    <a:pt x="302" y="133"/>
                    <a:pt x="306" y="123"/>
                  </a:cubicBezTo>
                  <a:cubicBezTo>
                    <a:pt x="308" y="118"/>
                    <a:pt x="309" y="113"/>
                    <a:pt x="312" y="108"/>
                  </a:cubicBezTo>
                  <a:cubicBezTo>
                    <a:pt x="312" y="108"/>
                    <a:pt x="312" y="108"/>
                    <a:pt x="312" y="107"/>
                  </a:cubicBezTo>
                  <a:cubicBezTo>
                    <a:pt x="312" y="107"/>
                    <a:pt x="312" y="107"/>
                    <a:pt x="312" y="107"/>
                  </a:cubicBezTo>
                  <a:cubicBezTo>
                    <a:pt x="313" y="106"/>
                    <a:pt x="314" y="105"/>
                    <a:pt x="314" y="104"/>
                  </a:cubicBezTo>
                  <a:cubicBezTo>
                    <a:pt x="315" y="103"/>
                    <a:pt x="320" y="107"/>
                    <a:pt x="321" y="108"/>
                  </a:cubicBezTo>
                  <a:close/>
                  <a:moveTo>
                    <a:pt x="297" y="173"/>
                  </a:moveTo>
                  <a:cubicBezTo>
                    <a:pt x="297" y="177"/>
                    <a:pt x="297" y="181"/>
                    <a:pt x="299" y="185"/>
                  </a:cubicBezTo>
                  <a:cubicBezTo>
                    <a:pt x="297" y="185"/>
                    <a:pt x="295" y="184"/>
                    <a:pt x="293" y="184"/>
                  </a:cubicBezTo>
                  <a:cubicBezTo>
                    <a:pt x="293" y="184"/>
                    <a:pt x="293" y="183"/>
                    <a:pt x="293" y="183"/>
                  </a:cubicBezTo>
                  <a:cubicBezTo>
                    <a:pt x="293" y="183"/>
                    <a:pt x="293" y="182"/>
                    <a:pt x="293" y="182"/>
                  </a:cubicBezTo>
                  <a:cubicBezTo>
                    <a:pt x="288" y="170"/>
                    <a:pt x="292" y="155"/>
                    <a:pt x="295" y="142"/>
                  </a:cubicBezTo>
                  <a:cubicBezTo>
                    <a:pt x="297" y="136"/>
                    <a:pt x="298" y="129"/>
                    <a:pt x="300" y="122"/>
                  </a:cubicBezTo>
                  <a:cubicBezTo>
                    <a:pt x="302" y="118"/>
                    <a:pt x="303" y="114"/>
                    <a:pt x="307" y="112"/>
                  </a:cubicBezTo>
                  <a:cubicBezTo>
                    <a:pt x="306" y="114"/>
                    <a:pt x="305" y="116"/>
                    <a:pt x="305" y="117"/>
                  </a:cubicBezTo>
                  <a:cubicBezTo>
                    <a:pt x="303" y="123"/>
                    <a:pt x="300" y="129"/>
                    <a:pt x="299" y="136"/>
                  </a:cubicBezTo>
                  <a:cubicBezTo>
                    <a:pt x="298" y="141"/>
                    <a:pt x="297" y="147"/>
                    <a:pt x="297" y="152"/>
                  </a:cubicBezTo>
                  <a:cubicBezTo>
                    <a:pt x="297" y="159"/>
                    <a:pt x="297" y="166"/>
                    <a:pt x="297" y="173"/>
                  </a:cubicBezTo>
                  <a:close/>
                  <a:moveTo>
                    <a:pt x="239" y="8"/>
                  </a:moveTo>
                  <a:cubicBezTo>
                    <a:pt x="238" y="6"/>
                    <a:pt x="245" y="10"/>
                    <a:pt x="246" y="10"/>
                  </a:cubicBezTo>
                  <a:cubicBezTo>
                    <a:pt x="249" y="12"/>
                    <a:pt x="252" y="14"/>
                    <a:pt x="256" y="16"/>
                  </a:cubicBezTo>
                  <a:cubicBezTo>
                    <a:pt x="264" y="22"/>
                    <a:pt x="272" y="30"/>
                    <a:pt x="279" y="38"/>
                  </a:cubicBezTo>
                  <a:cubicBezTo>
                    <a:pt x="288" y="49"/>
                    <a:pt x="296" y="60"/>
                    <a:pt x="302" y="73"/>
                  </a:cubicBezTo>
                  <a:cubicBezTo>
                    <a:pt x="305" y="80"/>
                    <a:pt x="309" y="86"/>
                    <a:pt x="311" y="93"/>
                  </a:cubicBezTo>
                  <a:cubicBezTo>
                    <a:pt x="312" y="96"/>
                    <a:pt x="313" y="99"/>
                    <a:pt x="315" y="102"/>
                  </a:cubicBezTo>
                  <a:cubicBezTo>
                    <a:pt x="312" y="102"/>
                    <a:pt x="310" y="104"/>
                    <a:pt x="309" y="107"/>
                  </a:cubicBezTo>
                  <a:cubicBezTo>
                    <a:pt x="306" y="108"/>
                    <a:pt x="304" y="110"/>
                    <a:pt x="302" y="112"/>
                  </a:cubicBezTo>
                  <a:cubicBezTo>
                    <a:pt x="302" y="108"/>
                    <a:pt x="300" y="104"/>
                    <a:pt x="299" y="101"/>
                  </a:cubicBezTo>
                  <a:cubicBezTo>
                    <a:pt x="298" y="99"/>
                    <a:pt x="297" y="97"/>
                    <a:pt x="297" y="96"/>
                  </a:cubicBezTo>
                  <a:cubicBezTo>
                    <a:pt x="297" y="96"/>
                    <a:pt x="297" y="96"/>
                    <a:pt x="297" y="95"/>
                  </a:cubicBezTo>
                  <a:cubicBezTo>
                    <a:pt x="298" y="93"/>
                    <a:pt x="297" y="90"/>
                    <a:pt x="297" y="88"/>
                  </a:cubicBezTo>
                  <a:cubicBezTo>
                    <a:pt x="297" y="85"/>
                    <a:pt x="297" y="82"/>
                    <a:pt x="298" y="79"/>
                  </a:cubicBezTo>
                  <a:cubicBezTo>
                    <a:pt x="298" y="79"/>
                    <a:pt x="297" y="79"/>
                    <a:pt x="297" y="79"/>
                  </a:cubicBezTo>
                  <a:cubicBezTo>
                    <a:pt x="296" y="82"/>
                    <a:pt x="296" y="85"/>
                    <a:pt x="296" y="88"/>
                  </a:cubicBezTo>
                  <a:cubicBezTo>
                    <a:pt x="296" y="89"/>
                    <a:pt x="295" y="91"/>
                    <a:pt x="295" y="93"/>
                  </a:cubicBezTo>
                  <a:cubicBezTo>
                    <a:pt x="294" y="91"/>
                    <a:pt x="293" y="89"/>
                    <a:pt x="292" y="87"/>
                  </a:cubicBezTo>
                  <a:cubicBezTo>
                    <a:pt x="293" y="86"/>
                    <a:pt x="293" y="83"/>
                    <a:pt x="293" y="82"/>
                  </a:cubicBezTo>
                  <a:cubicBezTo>
                    <a:pt x="293" y="80"/>
                    <a:pt x="293" y="77"/>
                    <a:pt x="293" y="75"/>
                  </a:cubicBezTo>
                  <a:cubicBezTo>
                    <a:pt x="293" y="74"/>
                    <a:pt x="292" y="74"/>
                    <a:pt x="292" y="75"/>
                  </a:cubicBezTo>
                  <a:cubicBezTo>
                    <a:pt x="291" y="77"/>
                    <a:pt x="291" y="80"/>
                    <a:pt x="291" y="82"/>
                  </a:cubicBezTo>
                  <a:cubicBezTo>
                    <a:pt x="291" y="83"/>
                    <a:pt x="291" y="84"/>
                    <a:pt x="291" y="84"/>
                  </a:cubicBezTo>
                  <a:cubicBezTo>
                    <a:pt x="290" y="83"/>
                    <a:pt x="289" y="82"/>
                    <a:pt x="289" y="81"/>
                  </a:cubicBezTo>
                  <a:cubicBezTo>
                    <a:pt x="289" y="80"/>
                    <a:pt x="288" y="78"/>
                    <a:pt x="288" y="77"/>
                  </a:cubicBezTo>
                  <a:cubicBezTo>
                    <a:pt x="288" y="75"/>
                    <a:pt x="288" y="74"/>
                    <a:pt x="288" y="72"/>
                  </a:cubicBezTo>
                  <a:cubicBezTo>
                    <a:pt x="288" y="71"/>
                    <a:pt x="287" y="71"/>
                    <a:pt x="287" y="72"/>
                  </a:cubicBezTo>
                  <a:cubicBezTo>
                    <a:pt x="287" y="74"/>
                    <a:pt x="287" y="76"/>
                    <a:pt x="287" y="78"/>
                  </a:cubicBezTo>
                  <a:cubicBezTo>
                    <a:pt x="287" y="78"/>
                    <a:pt x="287" y="78"/>
                    <a:pt x="287" y="78"/>
                  </a:cubicBezTo>
                  <a:cubicBezTo>
                    <a:pt x="287" y="78"/>
                    <a:pt x="286" y="77"/>
                    <a:pt x="286" y="76"/>
                  </a:cubicBezTo>
                  <a:cubicBezTo>
                    <a:pt x="285" y="76"/>
                    <a:pt x="284" y="75"/>
                    <a:pt x="284" y="73"/>
                  </a:cubicBezTo>
                  <a:cubicBezTo>
                    <a:pt x="284" y="71"/>
                    <a:pt x="284" y="69"/>
                    <a:pt x="284" y="67"/>
                  </a:cubicBezTo>
                  <a:cubicBezTo>
                    <a:pt x="284" y="64"/>
                    <a:pt x="284" y="62"/>
                    <a:pt x="284" y="59"/>
                  </a:cubicBezTo>
                  <a:cubicBezTo>
                    <a:pt x="284" y="58"/>
                    <a:pt x="284" y="58"/>
                    <a:pt x="284" y="59"/>
                  </a:cubicBezTo>
                  <a:cubicBezTo>
                    <a:pt x="283" y="61"/>
                    <a:pt x="283" y="64"/>
                    <a:pt x="283" y="67"/>
                  </a:cubicBezTo>
                  <a:cubicBezTo>
                    <a:pt x="283" y="68"/>
                    <a:pt x="282" y="70"/>
                    <a:pt x="282" y="71"/>
                  </a:cubicBezTo>
                  <a:cubicBezTo>
                    <a:pt x="281" y="69"/>
                    <a:pt x="279" y="67"/>
                    <a:pt x="277" y="65"/>
                  </a:cubicBezTo>
                  <a:cubicBezTo>
                    <a:pt x="278" y="63"/>
                    <a:pt x="278" y="62"/>
                    <a:pt x="278" y="60"/>
                  </a:cubicBezTo>
                  <a:cubicBezTo>
                    <a:pt x="278" y="58"/>
                    <a:pt x="278" y="56"/>
                    <a:pt x="278" y="55"/>
                  </a:cubicBezTo>
                  <a:cubicBezTo>
                    <a:pt x="278" y="54"/>
                    <a:pt x="277" y="53"/>
                    <a:pt x="277" y="54"/>
                  </a:cubicBezTo>
                  <a:cubicBezTo>
                    <a:pt x="277" y="57"/>
                    <a:pt x="276" y="61"/>
                    <a:pt x="276" y="64"/>
                  </a:cubicBezTo>
                  <a:cubicBezTo>
                    <a:pt x="275" y="63"/>
                    <a:pt x="274" y="61"/>
                    <a:pt x="273" y="60"/>
                  </a:cubicBezTo>
                  <a:cubicBezTo>
                    <a:pt x="273" y="59"/>
                    <a:pt x="273" y="58"/>
                    <a:pt x="273" y="56"/>
                  </a:cubicBezTo>
                  <a:cubicBezTo>
                    <a:pt x="273" y="55"/>
                    <a:pt x="273" y="53"/>
                    <a:pt x="273" y="51"/>
                  </a:cubicBezTo>
                  <a:cubicBezTo>
                    <a:pt x="273" y="50"/>
                    <a:pt x="272" y="50"/>
                    <a:pt x="272" y="51"/>
                  </a:cubicBezTo>
                  <a:cubicBezTo>
                    <a:pt x="272" y="53"/>
                    <a:pt x="272" y="55"/>
                    <a:pt x="272" y="56"/>
                  </a:cubicBezTo>
                  <a:cubicBezTo>
                    <a:pt x="272" y="57"/>
                    <a:pt x="271" y="58"/>
                    <a:pt x="271" y="59"/>
                  </a:cubicBezTo>
                  <a:cubicBezTo>
                    <a:pt x="270" y="58"/>
                    <a:pt x="269" y="57"/>
                    <a:pt x="268" y="56"/>
                  </a:cubicBezTo>
                  <a:cubicBezTo>
                    <a:pt x="268" y="56"/>
                    <a:pt x="268" y="56"/>
                    <a:pt x="268" y="56"/>
                  </a:cubicBezTo>
                  <a:cubicBezTo>
                    <a:pt x="270" y="55"/>
                    <a:pt x="270" y="52"/>
                    <a:pt x="270" y="50"/>
                  </a:cubicBezTo>
                  <a:cubicBezTo>
                    <a:pt x="271" y="48"/>
                    <a:pt x="271" y="46"/>
                    <a:pt x="271" y="44"/>
                  </a:cubicBezTo>
                  <a:cubicBezTo>
                    <a:pt x="271" y="43"/>
                    <a:pt x="270" y="43"/>
                    <a:pt x="270" y="44"/>
                  </a:cubicBezTo>
                  <a:cubicBezTo>
                    <a:pt x="269" y="46"/>
                    <a:pt x="269" y="48"/>
                    <a:pt x="269" y="50"/>
                  </a:cubicBezTo>
                  <a:cubicBezTo>
                    <a:pt x="268" y="52"/>
                    <a:pt x="267" y="54"/>
                    <a:pt x="267" y="56"/>
                  </a:cubicBezTo>
                  <a:cubicBezTo>
                    <a:pt x="267" y="56"/>
                    <a:pt x="267" y="56"/>
                    <a:pt x="267" y="56"/>
                  </a:cubicBezTo>
                  <a:cubicBezTo>
                    <a:pt x="266" y="55"/>
                    <a:pt x="264" y="54"/>
                    <a:pt x="262" y="54"/>
                  </a:cubicBezTo>
                  <a:cubicBezTo>
                    <a:pt x="263" y="52"/>
                    <a:pt x="264" y="49"/>
                    <a:pt x="264" y="47"/>
                  </a:cubicBezTo>
                  <a:cubicBezTo>
                    <a:pt x="265" y="45"/>
                    <a:pt x="265" y="43"/>
                    <a:pt x="265" y="40"/>
                  </a:cubicBezTo>
                  <a:cubicBezTo>
                    <a:pt x="265" y="40"/>
                    <a:pt x="263" y="40"/>
                    <a:pt x="263" y="40"/>
                  </a:cubicBezTo>
                  <a:cubicBezTo>
                    <a:pt x="264" y="43"/>
                    <a:pt x="263" y="45"/>
                    <a:pt x="262" y="47"/>
                  </a:cubicBezTo>
                  <a:cubicBezTo>
                    <a:pt x="262" y="49"/>
                    <a:pt x="261" y="51"/>
                    <a:pt x="261" y="53"/>
                  </a:cubicBezTo>
                  <a:cubicBezTo>
                    <a:pt x="261" y="53"/>
                    <a:pt x="261" y="54"/>
                    <a:pt x="261" y="54"/>
                  </a:cubicBezTo>
                  <a:cubicBezTo>
                    <a:pt x="260" y="54"/>
                    <a:pt x="259" y="54"/>
                    <a:pt x="257" y="54"/>
                  </a:cubicBezTo>
                  <a:cubicBezTo>
                    <a:pt x="257" y="54"/>
                    <a:pt x="257" y="53"/>
                    <a:pt x="257" y="53"/>
                  </a:cubicBezTo>
                  <a:cubicBezTo>
                    <a:pt x="257" y="53"/>
                    <a:pt x="257" y="53"/>
                    <a:pt x="257" y="53"/>
                  </a:cubicBezTo>
                  <a:cubicBezTo>
                    <a:pt x="257" y="51"/>
                    <a:pt x="258" y="49"/>
                    <a:pt x="258" y="48"/>
                  </a:cubicBezTo>
                  <a:cubicBezTo>
                    <a:pt x="258" y="47"/>
                    <a:pt x="258" y="47"/>
                    <a:pt x="257" y="47"/>
                  </a:cubicBezTo>
                  <a:cubicBezTo>
                    <a:pt x="257" y="49"/>
                    <a:pt x="256" y="50"/>
                    <a:pt x="256" y="51"/>
                  </a:cubicBezTo>
                  <a:cubicBezTo>
                    <a:pt x="255" y="49"/>
                    <a:pt x="255" y="48"/>
                    <a:pt x="254" y="46"/>
                  </a:cubicBezTo>
                  <a:cubicBezTo>
                    <a:pt x="254" y="46"/>
                    <a:pt x="254" y="46"/>
                    <a:pt x="254" y="46"/>
                  </a:cubicBezTo>
                  <a:cubicBezTo>
                    <a:pt x="255" y="44"/>
                    <a:pt x="255" y="40"/>
                    <a:pt x="256" y="38"/>
                  </a:cubicBezTo>
                  <a:cubicBezTo>
                    <a:pt x="256" y="35"/>
                    <a:pt x="256" y="32"/>
                    <a:pt x="256" y="28"/>
                  </a:cubicBezTo>
                  <a:cubicBezTo>
                    <a:pt x="256" y="28"/>
                    <a:pt x="255" y="28"/>
                    <a:pt x="255" y="28"/>
                  </a:cubicBezTo>
                  <a:cubicBezTo>
                    <a:pt x="255" y="32"/>
                    <a:pt x="254" y="35"/>
                    <a:pt x="254" y="38"/>
                  </a:cubicBezTo>
                  <a:cubicBezTo>
                    <a:pt x="253" y="40"/>
                    <a:pt x="253" y="42"/>
                    <a:pt x="253" y="43"/>
                  </a:cubicBezTo>
                  <a:cubicBezTo>
                    <a:pt x="248" y="32"/>
                    <a:pt x="243" y="20"/>
                    <a:pt x="238" y="9"/>
                  </a:cubicBezTo>
                  <a:cubicBezTo>
                    <a:pt x="238" y="9"/>
                    <a:pt x="239" y="8"/>
                    <a:pt x="239" y="8"/>
                  </a:cubicBezTo>
                  <a:close/>
                  <a:moveTo>
                    <a:pt x="235" y="9"/>
                  </a:moveTo>
                  <a:cubicBezTo>
                    <a:pt x="236" y="9"/>
                    <a:pt x="236" y="9"/>
                    <a:pt x="237" y="9"/>
                  </a:cubicBezTo>
                  <a:cubicBezTo>
                    <a:pt x="237" y="17"/>
                    <a:pt x="242" y="24"/>
                    <a:pt x="245" y="31"/>
                  </a:cubicBezTo>
                  <a:cubicBezTo>
                    <a:pt x="248" y="40"/>
                    <a:pt x="251" y="48"/>
                    <a:pt x="255" y="56"/>
                  </a:cubicBezTo>
                  <a:cubicBezTo>
                    <a:pt x="255" y="57"/>
                    <a:pt x="255" y="57"/>
                    <a:pt x="255" y="58"/>
                  </a:cubicBezTo>
                  <a:cubicBezTo>
                    <a:pt x="255" y="58"/>
                    <a:pt x="255" y="58"/>
                    <a:pt x="256" y="58"/>
                  </a:cubicBezTo>
                  <a:cubicBezTo>
                    <a:pt x="256" y="58"/>
                    <a:pt x="256" y="58"/>
                    <a:pt x="256" y="58"/>
                  </a:cubicBezTo>
                  <a:cubicBezTo>
                    <a:pt x="256" y="58"/>
                    <a:pt x="257" y="58"/>
                    <a:pt x="258" y="58"/>
                  </a:cubicBezTo>
                  <a:cubicBezTo>
                    <a:pt x="262" y="55"/>
                    <a:pt x="267" y="60"/>
                    <a:pt x="270" y="63"/>
                  </a:cubicBezTo>
                  <a:cubicBezTo>
                    <a:pt x="276" y="68"/>
                    <a:pt x="280" y="75"/>
                    <a:pt x="284" y="81"/>
                  </a:cubicBezTo>
                  <a:cubicBezTo>
                    <a:pt x="291" y="91"/>
                    <a:pt x="300" y="105"/>
                    <a:pt x="298" y="117"/>
                  </a:cubicBezTo>
                  <a:cubicBezTo>
                    <a:pt x="298" y="117"/>
                    <a:pt x="298" y="118"/>
                    <a:pt x="298" y="118"/>
                  </a:cubicBezTo>
                  <a:cubicBezTo>
                    <a:pt x="298" y="120"/>
                    <a:pt x="297" y="122"/>
                    <a:pt x="296" y="123"/>
                  </a:cubicBezTo>
                  <a:cubicBezTo>
                    <a:pt x="294" y="131"/>
                    <a:pt x="293" y="138"/>
                    <a:pt x="291" y="146"/>
                  </a:cubicBezTo>
                  <a:cubicBezTo>
                    <a:pt x="289" y="154"/>
                    <a:pt x="286" y="164"/>
                    <a:pt x="287" y="174"/>
                  </a:cubicBezTo>
                  <a:cubicBezTo>
                    <a:pt x="284" y="170"/>
                    <a:pt x="281" y="166"/>
                    <a:pt x="278" y="162"/>
                  </a:cubicBezTo>
                  <a:cubicBezTo>
                    <a:pt x="270" y="150"/>
                    <a:pt x="262" y="137"/>
                    <a:pt x="255" y="124"/>
                  </a:cubicBezTo>
                  <a:cubicBezTo>
                    <a:pt x="251" y="117"/>
                    <a:pt x="248" y="110"/>
                    <a:pt x="245" y="102"/>
                  </a:cubicBezTo>
                  <a:cubicBezTo>
                    <a:pt x="245" y="102"/>
                    <a:pt x="245" y="102"/>
                    <a:pt x="245" y="102"/>
                  </a:cubicBezTo>
                  <a:cubicBezTo>
                    <a:pt x="245" y="100"/>
                    <a:pt x="245" y="97"/>
                    <a:pt x="244" y="95"/>
                  </a:cubicBezTo>
                  <a:cubicBezTo>
                    <a:pt x="244" y="93"/>
                    <a:pt x="244" y="91"/>
                    <a:pt x="244" y="89"/>
                  </a:cubicBezTo>
                  <a:cubicBezTo>
                    <a:pt x="244" y="87"/>
                    <a:pt x="242" y="87"/>
                    <a:pt x="242" y="89"/>
                  </a:cubicBezTo>
                  <a:cubicBezTo>
                    <a:pt x="242" y="91"/>
                    <a:pt x="242" y="93"/>
                    <a:pt x="242" y="95"/>
                  </a:cubicBezTo>
                  <a:cubicBezTo>
                    <a:pt x="241" y="92"/>
                    <a:pt x="241" y="88"/>
                    <a:pt x="240" y="85"/>
                  </a:cubicBezTo>
                  <a:cubicBezTo>
                    <a:pt x="239" y="72"/>
                    <a:pt x="239" y="60"/>
                    <a:pt x="236" y="47"/>
                  </a:cubicBezTo>
                  <a:cubicBezTo>
                    <a:pt x="235" y="47"/>
                    <a:pt x="235" y="46"/>
                    <a:pt x="234" y="46"/>
                  </a:cubicBezTo>
                  <a:cubicBezTo>
                    <a:pt x="232" y="46"/>
                    <a:pt x="233" y="34"/>
                    <a:pt x="232" y="32"/>
                  </a:cubicBezTo>
                  <a:cubicBezTo>
                    <a:pt x="231" y="26"/>
                    <a:pt x="229" y="21"/>
                    <a:pt x="229" y="16"/>
                  </a:cubicBezTo>
                  <a:cubicBezTo>
                    <a:pt x="229" y="15"/>
                    <a:pt x="229" y="15"/>
                    <a:pt x="228" y="15"/>
                  </a:cubicBezTo>
                  <a:cubicBezTo>
                    <a:pt x="230" y="11"/>
                    <a:pt x="232" y="5"/>
                    <a:pt x="235" y="9"/>
                  </a:cubicBezTo>
                  <a:close/>
                  <a:moveTo>
                    <a:pt x="269" y="165"/>
                  </a:moveTo>
                  <a:cubicBezTo>
                    <a:pt x="262" y="157"/>
                    <a:pt x="255" y="149"/>
                    <a:pt x="250" y="140"/>
                  </a:cubicBezTo>
                  <a:cubicBezTo>
                    <a:pt x="240" y="123"/>
                    <a:pt x="233" y="106"/>
                    <a:pt x="228" y="87"/>
                  </a:cubicBezTo>
                  <a:cubicBezTo>
                    <a:pt x="223" y="68"/>
                    <a:pt x="220" y="49"/>
                    <a:pt x="224" y="29"/>
                  </a:cubicBezTo>
                  <a:cubicBezTo>
                    <a:pt x="225" y="27"/>
                    <a:pt x="225" y="25"/>
                    <a:pt x="226" y="23"/>
                  </a:cubicBezTo>
                  <a:cubicBezTo>
                    <a:pt x="226" y="28"/>
                    <a:pt x="229" y="32"/>
                    <a:pt x="229" y="37"/>
                  </a:cubicBezTo>
                  <a:cubicBezTo>
                    <a:pt x="229" y="41"/>
                    <a:pt x="227" y="48"/>
                    <a:pt x="232" y="50"/>
                  </a:cubicBezTo>
                  <a:cubicBezTo>
                    <a:pt x="235" y="61"/>
                    <a:pt x="234" y="74"/>
                    <a:pt x="236" y="86"/>
                  </a:cubicBezTo>
                  <a:cubicBezTo>
                    <a:pt x="238" y="98"/>
                    <a:pt x="243" y="110"/>
                    <a:pt x="249" y="121"/>
                  </a:cubicBezTo>
                  <a:cubicBezTo>
                    <a:pt x="255" y="134"/>
                    <a:pt x="263" y="146"/>
                    <a:pt x="271" y="158"/>
                  </a:cubicBezTo>
                  <a:cubicBezTo>
                    <a:pt x="274" y="163"/>
                    <a:pt x="277" y="168"/>
                    <a:pt x="281" y="172"/>
                  </a:cubicBezTo>
                  <a:cubicBezTo>
                    <a:pt x="282" y="174"/>
                    <a:pt x="285" y="176"/>
                    <a:pt x="288" y="178"/>
                  </a:cubicBezTo>
                  <a:cubicBezTo>
                    <a:pt x="288" y="179"/>
                    <a:pt x="288" y="181"/>
                    <a:pt x="289" y="182"/>
                  </a:cubicBezTo>
                  <a:cubicBezTo>
                    <a:pt x="281" y="178"/>
                    <a:pt x="275" y="171"/>
                    <a:pt x="269" y="165"/>
                  </a:cubicBezTo>
                  <a:close/>
                  <a:moveTo>
                    <a:pt x="275" y="184"/>
                  </a:moveTo>
                  <a:cubicBezTo>
                    <a:pt x="279" y="184"/>
                    <a:pt x="284" y="185"/>
                    <a:pt x="289" y="186"/>
                  </a:cubicBezTo>
                  <a:cubicBezTo>
                    <a:pt x="289" y="187"/>
                    <a:pt x="290" y="187"/>
                    <a:pt x="290" y="187"/>
                  </a:cubicBezTo>
                  <a:cubicBezTo>
                    <a:pt x="291" y="187"/>
                    <a:pt x="291" y="187"/>
                    <a:pt x="292" y="187"/>
                  </a:cubicBezTo>
                  <a:cubicBezTo>
                    <a:pt x="294" y="188"/>
                    <a:pt x="296" y="188"/>
                    <a:pt x="298" y="188"/>
                  </a:cubicBezTo>
                  <a:cubicBezTo>
                    <a:pt x="306" y="190"/>
                    <a:pt x="314" y="192"/>
                    <a:pt x="321" y="196"/>
                  </a:cubicBezTo>
                  <a:cubicBezTo>
                    <a:pt x="337" y="205"/>
                    <a:pt x="354" y="211"/>
                    <a:pt x="366" y="224"/>
                  </a:cubicBezTo>
                  <a:cubicBezTo>
                    <a:pt x="372" y="231"/>
                    <a:pt x="378" y="237"/>
                    <a:pt x="384" y="244"/>
                  </a:cubicBezTo>
                  <a:cubicBezTo>
                    <a:pt x="390" y="250"/>
                    <a:pt x="394" y="257"/>
                    <a:pt x="398" y="264"/>
                  </a:cubicBezTo>
                  <a:cubicBezTo>
                    <a:pt x="406" y="276"/>
                    <a:pt x="416" y="289"/>
                    <a:pt x="422" y="303"/>
                  </a:cubicBezTo>
                  <a:cubicBezTo>
                    <a:pt x="421" y="303"/>
                    <a:pt x="421" y="304"/>
                    <a:pt x="421" y="304"/>
                  </a:cubicBezTo>
                  <a:cubicBezTo>
                    <a:pt x="420" y="305"/>
                    <a:pt x="419" y="307"/>
                    <a:pt x="418" y="308"/>
                  </a:cubicBezTo>
                  <a:cubicBezTo>
                    <a:pt x="418" y="307"/>
                    <a:pt x="418" y="307"/>
                    <a:pt x="418" y="307"/>
                  </a:cubicBezTo>
                  <a:cubicBezTo>
                    <a:pt x="406" y="285"/>
                    <a:pt x="397" y="261"/>
                    <a:pt x="378" y="244"/>
                  </a:cubicBezTo>
                  <a:cubicBezTo>
                    <a:pt x="369" y="235"/>
                    <a:pt x="359" y="228"/>
                    <a:pt x="349" y="220"/>
                  </a:cubicBezTo>
                  <a:cubicBezTo>
                    <a:pt x="339" y="212"/>
                    <a:pt x="330" y="203"/>
                    <a:pt x="319" y="197"/>
                  </a:cubicBezTo>
                  <a:cubicBezTo>
                    <a:pt x="308" y="192"/>
                    <a:pt x="295" y="189"/>
                    <a:pt x="283" y="187"/>
                  </a:cubicBezTo>
                  <a:cubicBezTo>
                    <a:pt x="272" y="186"/>
                    <a:pt x="261" y="184"/>
                    <a:pt x="250" y="186"/>
                  </a:cubicBezTo>
                  <a:cubicBezTo>
                    <a:pt x="239" y="187"/>
                    <a:pt x="229" y="191"/>
                    <a:pt x="219" y="198"/>
                  </a:cubicBezTo>
                  <a:cubicBezTo>
                    <a:pt x="209" y="205"/>
                    <a:pt x="206" y="214"/>
                    <a:pt x="201" y="225"/>
                  </a:cubicBezTo>
                  <a:cubicBezTo>
                    <a:pt x="200" y="226"/>
                    <a:pt x="202" y="227"/>
                    <a:pt x="202" y="226"/>
                  </a:cubicBezTo>
                  <a:cubicBezTo>
                    <a:pt x="206" y="221"/>
                    <a:pt x="208" y="216"/>
                    <a:pt x="211" y="211"/>
                  </a:cubicBezTo>
                  <a:cubicBezTo>
                    <a:pt x="215" y="206"/>
                    <a:pt x="220" y="202"/>
                    <a:pt x="226" y="198"/>
                  </a:cubicBezTo>
                  <a:cubicBezTo>
                    <a:pt x="236" y="192"/>
                    <a:pt x="246" y="189"/>
                    <a:pt x="258" y="189"/>
                  </a:cubicBezTo>
                  <a:cubicBezTo>
                    <a:pt x="270" y="189"/>
                    <a:pt x="282" y="190"/>
                    <a:pt x="294" y="193"/>
                  </a:cubicBezTo>
                  <a:cubicBezTo>
                    <a:pt x="305" y="195"/>
                    <a:pt x="316" y="198"/>
                    <a:pt x="325" y="205"/>
                  </a:cubicBezTo>
                  <a:cubicBezTo>
                    <a:pt x="334" y="212"/>
                    <a:pt x="343" y="219"/>
                    <a:pt x="352" y="226"/>
                  </a:cubicBezTo>
                  <a:cubicBezTo>
                    <a:pt x="361" y="233"/>
                    <a:pt x="371" y="240"/>
                    <a:pt x="379" y="249"/>
                  </a:cubicBezTo>
                  <a:cubicBezTo>
                    <a:pt x="388" y="258"/>
                    <a:pt x="394" y="269"/>
                    <a:pt x="401" y="281"/>
                  </a:cubicBezTo>
                  <a:cubicBezTo>
                    <a:pt x="403" y="285"/>
                    <a:pt x="405" y="289"/>
                    <a:pt x="407" y="293"/>
                  </a:cubicBezTo>
                  <a:cubicBezTo>
                    <a:pt x="400" y="284"/>
                    <a:pt x="391" y="275"/>
                    <a:pt x="383" y="266"/>
                  </a:cubicBezTo>
                  <a:cubicBezTo>
                    <a:pt x="376" y="260"/>
                    <a:pt x="370" y="253"/>
                    <a:pt x="362" y="247"/>
                  </a:cubicBezTo>
                  <a:cubicBezTo>
                    <a:pt x="357" y="242"/>
                    <a:pt x="351" y="238"/>
                    <a:pt x="344" y="236"/>
                  </a:cubicBezTo>
                  <a:cubicBezTo>
                    <a:pt x="343" y="236"/>
                    <a:pt x="343" y="237"/>
                    <a:pt x="344" y="237"/>
                  </a:cubicBezTo>
                  <a:cubicBezTo>
                    <a:pt x="360" y="243"/>
                    <a:pt x="372" y="258"/>
                    <a:pt x="384" y="270"/>
                  </a:cubicBezTo>
                  <a:cubicBezTo>
                    <a:pt x="395" y="281"/>
                    <a:pt x="406" y="293"/>
                    <a:pt x="413" y="306"/>
                  </a:cubicBezTo>
                  <a:cubicBezTo>
                    <a:pt x="413" y="306"/>
                    <a:pt x="413" y="306"/>
                    <a:pt x="413" y="306"/>
                  </a:cubicBezTo>
                  <a:cubicBezTo>
                    <a:pt x="412" y="305"/>
                    <a:pt x="411" y="304"/>
                    <a:pt x="409" y="303"/>
                  </a:cubicBezTo>
                  <a:cubicBezTo>
                    <a:pt x="405" y="298"/>
                    <a:pt x="402" y="294"/>
                    <a:pt x="398" y="289"/>
                  </a:cubicBezTo>
                  <a:cubicBezTo>
                    <a:pt x="389" y="280"/>
                    <a:pt x="378" y="273"/>
                    <a:pt x="368" y="265"/>
                  </a:cubicBezTo>
                  <a:cubicBezTo>
                    <a:pt x="368" y="264"/>
                    <a:pt x="367" y="265"/>
                    <a:pt x="368" y="265"/>
                  </a:cubicBezTo>
                  <a:cubicBezTo>
                    <a:pt x="377" y="274"/>
                    <a:pt x="388" y="281"/>
                    <a:pt x="396" y="291"/>
                  </a:cubicBezTo>
                  <a:cubicBezTo>
                    <a:pt x="400" y="295"/>
                    <a:pt x="404" y="300"/>
                    <a:pt x="408" y="304"/>
                  </a:cubicBezTo>
                  <a:cubicBezTo>
                    <a:pt x="408" y="305"/>
                    <a:pt x="408" y="305"/>
                    <a:pt x="409" y="306"/>
                  </a:cubicBezTo>
                  <a:cubicBezTo>
                    <a:pt x="404" y="302"/>
                    <a:pt x="398" y="299"/>
                    <a:pt x="393" y="295"/>
                  </a:cubicBezTo>
                  <a:cubicBezTo>
                    <a:pt x="388" y="290"/>
                    <a:pt x="383" y="285"/>
                    <a:pt x="376" y="282"/>
                  </a:cubicBezTo>
                  <a:cubicBezTo>
                    <a:pt x="376" y="282"/>
                    <a:pt x="376" y="282"/>
                    <a:pt x="376" y="283"/>
                  </a:cubicBezTo>
                  <a:cubicBezTo>
                    <a:pt x="388" y="292"/>
                    <a:pt x="401" y="301"/>
                    <a:pt x="412" y="311"/>
                  </a:cubicBezTo>
                  <a:cubicBezTo>
                    <a:pt x="412" y="311"/>
                    <a:pt x="412" y="311"/>
                    <a:pt x="412" y="311"/>
                  </a:cubicBezTo>
                  <a:cubicBezTo>
                    <a:pt x="399" y="301"/>
                    <a:pt x="384" y="291"/>
                    <a:pt x="368" y="285"/>
                  </a:cubicBezTo>
                  <a:cubicBezTo>
                    <a:pt x="359" y="282"/>
                    <a:pt x="349" y="280"/>
                    <a:pt x="341" y="276"/>
                  </a:cubicBezTo>
                  <a:cubicBezTo>
                    <a:pt x="334" y="272"/>
                    <a:pt x="327" y="268"/>
                    <a:pt x="319" y="266"/>
                  </a:cubicBezTo>
                  <a:cubicBezTo>
                    <a:pt x="319" y="266"/>
                    <a:pt x="319" y="266"/>
                    <a:pt x="319" y="266"/>
                  </a:cubicBezTo>
                  <a:cubicBezTo>
                    <a:pt x="321" y="269"/>
                    <a:pt x="324" y="270"/>
                    <a:pt x="328" y="271"/>
                  </a:cubicBezTo>
                  <a:cubicBezTo>
                    <a:pt x="332" y="273"/>
                    <a:pt x="337" y="276"/>
                    <a:pt x="341" y="278"/>
                  </a:cubicBezTo>
                  <a:cubicBezTo>
                    <a:pt x="349" y="281"/>
                    <a:pt x="357" y="284"/>
                    <a:pt x="364" y="286"/>
                  </a:cubicBezTo>
                  <a:cubicBezTo>
                    <a:pt x="373" y="290"/>
                    <a:pt x="383" y="293"/>
                    <a:pt x="391" y="299"/>
                  </a:cubicBezTo>
                  <a:cubicBezTo>
                    <a:pt x="397" y="304"/>
                    <a:pt x="403" y="308"/>
                    <a:pt x="409" y="313"/>
                  </a:cubicBezTo>
                  <a:cubicBezTo>
                    <a:pt x="409" y="313"/>
                    <a:pt x="408" y="313"/>
                    <a:pt x="408" y="312"/>
                  </a:cubicBezTo>
                  <a:cubicBezTo>
                    <a:pt x="407" y="312"/>
                    <a:pt x="407" y="311"/>
                    <a:pt x="406" y="311"/>
                  </a:cubicBezTo>
                  <a:cubicBezTo>
                    <a:pt x="405" y="310"/>
                    <a:pt x="404" y="310"/>
                    <a:pt x="404" y="309"/>
                  </a:cubicBezTo>
                  <a:cubicBezTo>
                    <a:pt x="403" y="308"/>
                    <a:pt x="402" y="307"/>
                    <a:pt x="400" y="307"/>
                  </a:cubicBezTo>
                  <a:cubicBezTo>
                    <a:pt x="396" y="304"/>
                    <a:pt x="392" y="301"/>
                    <a:pt x="388" y="299"/>
                  </a:cubicBezTo>
                  <a:cubicBezTo>
                    <a:pt x="379" y="294"/>
                    <a:pt x="369" y="292"/>
                    <a:pt x="360" y="288"/>
                  </a:cubicBezTo>
                  <a:cubicBezTo>
                    <a:pt x="350" y="284"/>
                    <a:pt x="340" y="281"/>
                    <a:pt x="331" y="277"/>
                  </a:cubicBezTo>
                  <a:cubicBezTo>
                    <a:pt x="321" y="273"/>
                    <a:pt x="311" y="271"/>
                    <a:pt x="302" y="265"/>
                  </a:cubicBezTo>
                  <a:cubicBezTo>
                    <a:pt x="302" y="265"/>
                    <a:pt x="301" y="266"/>
                    <a:pt x="302" y="266"/>
                  </a:cubicBezTo>
                  <a:cubicBezTo>
                    <a:pt x="308" y="273"/>
                    <a:pt x="318" y="274"/>
                    <a:pt x="327" y="277"/>
                  </a:cubicBezTo>
                  <a:cubicBezTo>
                    <a:pt x="337" y="281"/>
                    <a:pt x="347" y="285"/>
                    <a:pt x="358" y="289"/>
                  </a:cubicBezTo>
                  <a:cubicBezTo>
                    <a:pt x="368" y="294"/>
                    <a:pt x="379" y="295"/>
                    <a:pt x="389" y="301"/>
                  </a:cubicBezTo>
                  <a:cubicBezTo>
                    <a:pt x="391" y="302"/>
                    <a:pt x="394" y="303"/>
                    <a:pt x="396" y="305"/>
                  </a:cubicBezTo>
                  <a:cubicBezTo>
                    <a:pt x="391" y="303"/>
                    <a:pt x="385" y="301"/>
                    <a:pt x="380" y="299"/>
                  </a:cubicBezTo>
                  <a:cubicBezTo>
                    <a:pt x="372" y="296"/>
                    <a:pt x="365" y="293"/>
                    <a:pt x="358" y="291"/>
                  </a:cubicBezTo>
                  <a:cubicBezTo>
                    <a:pt x="351" y="289"/>
                    <a:pt x="344" y="287"/>
                    <a:pt x="338" y="285"/>
                  </a:cubicBezTo>
                  <a:cubicBezTo>
                    <a:pt x="323" y="281"/>
                    <a:pt x="310" y="276"/>
                    <a:pt x="295" y="273"/>
                  </a:cubicBezTo>
                  <a:cubicBezTo>
                    <a:pt x="282" y="270"/>
                    <a:pt x="268" y="268"/>
                    <a:pt x="254" y="266"/>
                  </a:cubicBezTo>
                  <a:cubicBezTo>
                    <a:pt x="253" y="266"/>
                    <a:pt x="252" y="267"/>
                    <a:pt x="253" y="268"/>
                  </a:cubicBezTo>
                  <a:cubicBezTo>
                    <a:pt x="258" y="270"/>
                    <a:pt x="264" y="270"/>
                    <a:pt x="269" y="271"/>
                  </a:cubicBezTo>
                  <a:cubicBezTo>
                    <a:pt x="277" y="271"/>
                    <a:pt x="285" y="273"/>
                    <a:pt x="293" y="274"/>
                  </a:cubicBezTo>
                  <a:cubicBezTo>
                    <a:pt x="307" y="278"/>
                    <a:pt x="321" y="281"/>
                    <a:pt x="335" y="285"/>
                  </a:cubicBezTo>
                  <a:cubicBezTo>
                    <a:pt x="351" y="290"/>
                    <a:pt x="366" y="296"/>
                    <a:pt x="381" y="301"/>
                  </a:cubicBezTo>
                  <a:cubicBezTo>
                    <a:pt x="388" y="304"/>
                    <a:pt x="395" y="307"/>
                    <a:pt x="402" y="311"/>
                  </a:cubicBezTo>
                  <a:cubicBezTo>
                    <a:pt x="402" y="311"/>
                    <a:pt x="403" y="311"/>
                    <a:pt x="403" y="312"/>
                  </a:cubicBezTo>
                  <a:cubicBezTo>
                    <a:pt x="398" y="309"/>
                    <a:pt x="392" y="308"/>
                    <a:pt x="388" y="307"/>
                  </a:cubicBezTo>
                  <a:cubicBezTo>
                    <a:pt x="383" y="305"/>
                    <a:pt x="379" y="302"/>
                    <a:pt x="374" y="301"/>
                  </a:cubicBezTo>
                  <a:cubicBezTo>
                    <a:pt x="370" y="300"/>
                    <a:pt x="365" y="299"/>
                    <a:pt x="361" y="298"/>
                  </a:cubicBezTo>
                  <a:cubicBezTo>
                    <a:pt x="361" y="298"/>
                    <a:pt x="360" y="299"/>
                    <a:pt x="361" y="299"/>
                  </a:cubicBezTo>
                  <a:cubicBezTo>
                    <a:pt x="365" y="301"/>
                    <a:pt x="369" y="302"/>
                    <a:pt x="374" y="303"/>
                  </a:cubicBezTo>
                  <a:cubicBezTo>
                    <a:pt x="375" y="303"/>
                    <a:pt x="377" y="304"/>
                    <a:pt x="378" y="304"/>
                  </a:cubicBezTo>
                  <a:cubicBezTo>
                    <a:pt x="377" y="304"/>
                    <a:pt x="376" y="304"/>
                    <a:pt x="375" y="304"/>
                  </a:cubicBezTo>
                  <a:cubicBezTo>
                    <a:pt x="374" y="304"/>
                    <a:pt x="374" y="304"/>
                    <a:pt x="374" y="304"/>
                  </a:cubicBezTo>
                  <a:cubicBezTo>
                    <a:pt x="378" y="306"/>
                    <a:pt x="383" y="306"/>
                    <a:pt x="386" y="309"/>
                  </a:cubicBezTo>
                  <a:cubicBezTo>
                    <a:pt x="386" y="309"/>
                    <a:pt x="386" y="309"/>
                    <a:pt x="386" y="309"/>
                  </a:cubicBezTo>
                  <a:cubicBezTo>
                    <a:pt x="385" y="308"/>
                    <a:pt x="384" y="307"/>
                    <a:pt x="384" y="307"/>
                  </a:cubicBezTo>
                  <a:cubicBezTo>
                    <a:pt x="384" y="307"/>
                    <a:pt x="385" y="307"/>
                    <a:pt x="386" y="307"/>
                  </a:cubicBezTo>
                  <a:cubicBezTo>
                    <a:pt x="390" y="309"/>
                    <a:pt x="394" y="310"/>
                    <a:pt x="398" y="312"/>
                  </a:cubicBezTo>
                  <a:cubicBezTo>
                    <a:pt x="400" y="313"/>
                    <a:pt x="401" y="313"/>
                    <a:pt x="403" y="314"/>
                  </a:cubicBezTo>
                  <a:cubicBezTo>
                    <a:pt x="392" y="310"/>
                    <a:pt x="374" y="308"/>
                    <a:pt x="371" y="308"/>
                  </a:cubicBezTo>
                  <a:cubicBezTo>
                    <a:pt x="361" y="306"/>
                    <a:pt x="351" y="305"/>
                    <a:pt x="340" y="305"/>
                  </a:cubicBezTo>
                  <a:cubicBezTo>
                    <a:pt x="328" y="306"/>
                    <a:pt x="314" y="307"/>
                    <a:pt x="302" y="312"/>
                  </a:cubicBezTo>
                  <a:cubicBezTo>
                    <a:pt x="298" y="313"/>
                    <a:pt x="293" y="316"/>
                    <a:pt x="289" y="318"/>
                  </a:cubicBezTo>
                  <a:cubicBezTo>
                    <a:pt x="282" y="322"/>
                    <a:pt x="275" y="326"/>
                    <a:pt x="269" y="331"/>
                  </a:cubicBezTo>
                  <a:cubicBezTo>
                    <a:pt x="265" y="334"/>
                    <a:pt x="262" y="338"/>
                    <a:pt x="259" y="341"/>
                  </a:cubicBezTo>
                  <a:cubicBezTo>
                    <a:pt x="258" y="341"/>
                    <a:pt x="258" y="341"/>
                    <a:pt x="258" y="341"/>
                  </a:cubicBezTo>
                  <a:cubicBezTo>
                    <a:pt x="252" y="344"/>
                    <a:pt x="242" y="339"/>
                    <a:pt x="237" y="337"/>
                  </a:cubicBezTo>
                  <a:cubicBezTo>
                    <a:pt x="229" y="333"/>
                    <a:pt x="221" y="329"/>
                    <a:pt x="215" y="323"/>
                  </a:cubicBezTo>
                  <a:cubicBezTo>
                    <a:pt x="205" y="313"/>
                    <a:pt x="194" y="302"/>
                    <a:pt x="188" y="289"/>
                  </a:cubicBezTo>
                  <a:cubicBezTo>
                    <a:pt x="185" y="283"/>
                    <a:pt x="181" y="273"/>
                    <a:pt x="183" y="266"/>
                  </a:cubicBezTo>
                  <a:cubicBezTo>
                    <a:pt x="185" y="263"/>
                    <a:pt x="187" y="260"/>
                    <a:pt x="189" y="257"/>
                  </a:cubicBezTo>
                  <a:cubicBezTo>
                    <a:pt x="189" y="256"/>
                    <a:pt x="190" y="255"/>
                    <a:pt x="190" y="254"/>
                  </a:cubicBezTo>
                  <a:cubicBezTo>
                    <a:pt x="196" y="251"/>
                    <a:pt x="199" y="241"/>
                    <a:pt x="199" y="234"/>
                  </a:cubicBezTo>
                  <a:cubicBezTo>
                    <a:pt x="200" y="228"/>
                    <a:pt x="197" y="220"/>
                    <a:pt x="198" y="213"/>
                  </a:cubicBezTo>
                  <a:cubicBezTo>
                    <a:pt x="198" y="213"/>
                    <a:pt x="198" y="212"/>
                    <a:pt x="199" y="212"/>
                  </a:cubicBezTo>
                  <a:cubicBezTo>
                    <a:pt x="205" y="199"/>
                    <a:pt x="219" y="191"/>
                    <a:pt x="232" y="187"/>
                  </a:cubicBezTo>
                  <a:cubicBezTo>
                    <a:pt x="246" y="182"/>
                    <a:pt x="260" y="182"/>
                    <a:pt x="275" y="184"/>
                  </a:cubicBezTo>
                  <a:close/>
                  <a:moveTo>
                    <a:pt x="155" y="52"/>
                  </a:moveTo>
                  <a:cubicBezTo>
                    <a:pt x="155" y="52"/>
                    <a:pt x="155" y="52"/>
                    <a:pt x="155" y="52"/>
                  </a:cubicBezTo>
                  <a:cubicBezTo>
                    <a:pt x="155" y="52"/>
                    <a:pt x="155" y="52"/>
                    <a:pt x="156" y="53"/>
                  </a:cubicBezTo>
                  <a:cubicBezTo>
                    <a:pt x="157" y="53"/>
                    <a:pt x="157" y="53"/>
                    <a:pt x="158" y="52"/>
                  </a:cubicBezTo>
                  <a:cubicBezTo>
                    <a:pt x="165" y="43"/>
                    <a:pt x="176" y="58"/>
                    <a:pt x="181" y="63"/>
                  </a:cubicBezTo>
                  <a:cubicBezTo>
                    <a:pt x="182" y="64"/>
                    <a:pt x="184" y="66"/>
                    <a:pt x="186" y="67"/>
                  </a:cubicBezTo>
                  <a:cubicBezTo>
                    <a:pt x="188" y="70"/>
                    <a:pt x="190" y="74"/>
                    <a:pt x="192" y="78"/>
                  </a:cubicBezTo>
                  <a:cubicBezTo>
                    <a:pt x="193" y="79"/>
                    <a:pt x="194" y="80"/>
                    <a:pt x="195" y="80"/>
                  </a:cubicBezTo>
                  <a:cubicBezTo>
                    <a:pt x="195" y="80"/>
                    <a:pt x="194" y="81"/>
                    <a:pt x="194" y="81"/>
                  </a:cubicBezTo>
                  <a:cubicBezTo>
                    <a:pt x="194" y="84"/>
                    <a:pt x="196" y="88"/>
                    <a:pt x="196" y="91"/>
                  </a:cubicBezTo>
                  <a:cubicBezTo>
                    <a:pt x="197" y="95"/>
                    <a:pt x="197" y="99"/>
                    <a:pt x="200" y="101"/>
                  </a:cubicBezTo>
                  <a:cubicBezTo>
                    <a:pt x="200" y="101"/>
                    <a:pt x="200" y="101"/>
                    <a:pt x="200" y="101"/>
                  </a:cubicBezTo>
                  <a:cubicBezTo>
                    <a:pt x="201" y="98"/>
                    <a:pt x="199" y="94"/>
                    <a:pt x="199" y="91"/>
                  </a:cubicBezTo>
                  <a:cubicBezTo>
                    <a:pt x="198" y="88"/>
                    <a:pt x="198" y="85"/>
                    <a:pt x="197" y="83"/>
                  </a:cubicBezTo>
                  <a:cubicBezTo>
                    <a:pt x="201" y="87"/>
                    <a:pt x="205" y="91"/>
                    <a:pt x="208" y="96"/>
                  </a:cubicBezTo>
                  <a:cubicBezTo>
                    <a:pt x="212" y="103"/>
                    <a:pt x="215" y="110"/>
                    <a:pt x="220" y="117"/>
                  </a:cubicBezTo>
                  <a:cubicBezTo>
                    <a:pt x="225" y="123"/>
                    <a:pt x="230" y="130"/>
                    <a:pt x="233" y="139"/>
                  </a:cubicBezTo>
                  <a:cubicBezTo>
                    <a:pt x="235" y="146"/>
                    <a:pt x="237" y="153"/>
                    <a:pt x="238" y="161"/>
                  </a:cubicBezTo>
                  <a:cubicBezTo>
                    <a:pt x="239" y="165"/>
                    <a:pt x="239" y="168"/>
                    <a:pt x="240" y="172"/>
                  </a:cubicBezTo>
                  <a:cubicBezTo>
                    <a:pt x="240" y="175"/>
                    <a:pt x="240" y="178"/>
                    <a:pt x="241" y="180"/>
                  </a:cubicBezTo>
                  <a:cubicBezTo>
                    <a:pt x="238" y="181"/>
                    <a:pt x="235" y="182"/>
                    <a:pt x="232" y="183"/>
                  </a:cubicBezTo>
                  <a:cubicBezTo>
                    <a:pt x="233" y="179"/>
                    <a:pt x="234" y="174"/>
                    <a:pt x="235" y="170"/>
                  </a:cubicBezTo>
                  <a:cubicBezTo>
                    <a:pt x="236" y="168"/>
                    <a:pt x="238" y="163"/>
                    <a:pt x="237" y="161"/>
                  </a:cubicBezTo>
                  <a:cubicBezTo>
                    <a:pt x="236" y="160"/>
                    <a:pt x="234" y="166"/>
                    <a:pt x="234" y="166"/>
                  </a:cubicBezTo>
                  <a:cubicBezTo>
                    <a:pt x="232" y="172"/>
                    <a:pt x="231" y="177"/>
                    <a:pt x="229" y="183"/>
                  </a:cubicBezTo>
                  <a:cubicBezTo>
                    <a:pt x="229" y="183"/>
                    <a:pt x="229" y="183"/>
                    <a:pt x="229" y="184"/>
                  </a:cubicBezTo>
                  <a:cubicBezTo>
                    <a:pt x="228" y="184"/>
                    <a:pt x="227" y="185"/>
                    <a:pt x="225" y="185"/>
                  </a:cubicBezTo>
                  <a:cubicBezTo>
                    <a:pt x="225" y="185"/>
                    <a:pt x="225" y="185"/>
                    <a:pt x="225" y="185"/>
                  </a:cubicBezTo>
                  <a:cubicBezTo>
                    <a:pt x="226" y="184"/>
                    <a:pt x="227" y="183"/>
                    <a:pt x="227" y="181"/>
                  </a:cubicBezTo>
                  <a:cubicBezTo>
                    <a:pt x="232" y="170"/>
                    <a:pt x="234" y="159"/>
                    <a:pt x="234" y="147"/>
                  </a:cubicBezTo>
                  <a:cubicBezTo>
                    <a:pt x="234" y="147"/>
                    <a:pt x="233" y="146"/>
                    <a:pt x="233" y="147"/>
                  </a:cubicBezTo>
                  <a:cubicBezTo>
                    <a:pt x="232" y="155"/>
                    <a:pt x="232" y="164"/>
                    <a:pt x="229" y="171"/>
                  </a:cubicBezTo>
                  <a:cubicBezTo>
                    <a:pt x="227" y="174"/>
                    <a:pt x="225" y="178"/>
                    <a:pt x="224" y="182"/>
                  </a:cubicBezTo>
                  <a:cubicBezTo>
                    <a:pt x="224" y="183"/>
                    <a:pt x="223" y="183"/>
                    <a:pt x="223" y="184"/>
                  </a:cubicBezTo>
                  <a:cubicBezTo>
                    <a:pt x="222" y="185"/>
                    <a:pt x="223" y="186"/>
                    <a:pt x="224" y="186"/>
                  </a:cubicBezTo>
                  <a:cubicBezTo>
                    <a:pt x="223" y="187"/>
                    <a:pt x="221" y="187"/>
                    <a:pt x="220" y="188"/>
                  </a:cubicBezTo>
                  <a:cubicBezTo>
                    <a:pt x="224" y="182"/>
                    <a:pt x="226" y="175"/>
                    <a:pt x="228" y="168"/>
                  </a:cubicBezTo>
                  <a:cubicBezTo>
                    <a:pt x="229" y="159"/>
                    <a:pt x="233" y="149"/>
                    <a:pt x="232" y="140"/>
                  </a:cubicBezTo>
                  <a:cubicBezTo>
                    <a:pt x="232" y="139"/>
                    <a:pt x="231" y="139"/>
                    <a:pt x="231" y="139"/>
                  </a:cubicBezTo>
                  <a:cubicBezTo>
                    <a:pt x="230" y="145"/>
                    <a:pt x="229" y="150"/>
                    <a:pt x="228" y="155"/>
                  </a:cubicBezTo>
                  <a:cubicBezTo>
                    <a:pt x="227" y="159"/>
                    <a:pt x="226" y="163"/>
                    <a:pt x="225" y="167"/>
                  </a:cubicBezTo>
                  <a:cubicBezTo>
                    <a:pt x="224" y="173"/>
                    <a:pt x="222" y="179"/>
                    <a:pt x="219" y="184"/>
                  </a:cubicBezTo>
                  <a:cubicBezTo>
                    <a:pt x="220" y="181"/>
                    <a:pt x="220" y="178"/>
                    <a:pt x="221" y="175"/>
                  </a:cubicBezTo>
                  <a:cubicBezTo>
                    <a:pt x="222" y="169"/>
                    <a:pt x="224" y="164"/>
                    <a:pt x="226" y="159"/>
                  </a:cubicBezTo>
                  <a:cubicBezTo>
                    <a:pt x="227" y="151"/>
                    <a:pt x="232" y="140"/>
                    <a:pt x="228" y="133"/>
                  </a:cubicBezTo>
                  <a:cubicBezTo>
                    <a:pt x="228" y="133"/>
                    <a:pt x="228" y="133"/>
                    <a:pt x="228" y="133"/>
                  </a:cubicBezTo>
                  <a:cubicBezTo>
                    <a:pt x="227" y="138"/>
                    <a:pt x="227" y="142"/>
                    <a:pt x="226" y="147"/>
                  </a:cubicBezTo>
                  <a:cubicBezTo>
                    <a:pt x="226" y="152"/>
                    <a:pt x="224" y="157"/>
                    <a:pt x="222" y="162"/>
                  </a:cubicBezTo>
                  <a:cubicBezTo>
                    <a:pt x="221" y="166"/>
                    <a:pt x="219" y="171"/>
                    <a:pt x="218" y="176"/>
                  </a:cubicBezTo>
                  <a:cubicBezTo>
                    <a:pt x="217" y="180"/>
                    <a:pt x="217" y="185"/>
                    <a:pt x="216" y="190"/>
                  </a:cubicBezTo>
                  <a:cubicBezTo>
                    <a:pt x="216" y="190"/>
                    <a:pt x="216" y="190"/>
                    <a:pt x="216" y="190"/>
                  </a:cubicBezTo>
                  <a:cubicBezTo>
                    <a:pt x="216" y="190"/>
                    <a:pt x="216" y="190"/>
                    <a:pt x="215" y="190"/>
                  </a:cubicBezTo>
                  <a:cubicBezTo>
                    <a:pt x="216" y="185"/>
                    <a:pt x="217" y="180"/>
                    <a:pt x="217" y="175"/>
                  </a:cubicBezTo>
                  <a:cubicBezTo>
                    <a:pt x="219" y="171"/>
                    <a:pt x="218" y="166"/>
                    <a:pt x="220" y="161"/>
                  </a:cubicBezTo>
                  <a:cubicBezTo>
                    <a:pt x="221" y="156"/>
                    <a:pt x="223" y="151"/>
                    <a:pt x="225" y="146"/>
                  </a:cubicBezTo>
                  <a:cubicBezTo>
                    <a:pt x="225" y="144"/>
                    <a:pt x="224" y="144"/>
                    <a:pt x="223" y="145"/>
                  </a:cubicBezTo>
                  <a:cubicBezTo>
                    <a:pt x="222" y="150"/>
                    <a:pt x="220" y="154"/>
                    <a:pt x="218" y="158"/>
                  </a:cubicBezTo>
                  <a:cubicBezTo>
                    <a:pt x="218" y="158"/>
                    <a:pt x="218" y="158"/>
                    <a:pt x="218" y="158"/>
                  </a:cubicBezTo>
                  <a:cubicBezTo>
                    <a:pt x="220" y="153"/>
                    <a:pt x="222" y="148"/>
                    <a:pt x="222" y="143"/>
                  </a:cubicBezTo>
                  <a:cubicBezTo>
                    <a:pt x="222" y="138"/>
                    <a:pt x="222" y="133"/>
                    <a:pt x="223" y="128"/>
                  </a:cubicBezTo>
                  <a:cubicBezTo>
                    <a:pt x="223" y="127"/>
                    <a:pt x="223" y="127"/>
                    <a:pt x="223" y="127"/>
                  </a:cubicBezTo>
                  <a:cubicBezTo>
                    <a:pt x="220" y="130"/>
                    <a:pt x="220" y="135"/>
                    <a:pt x="220" y="139"/>
                  </a:cubicBezTo>
                  <a:cubicBezTo>
                    <a:pt x="220" y="146"/>
                    <a:pt x="218" y="152"/>
                    <a:pt x="217" y="159"/>
                  </a:cubicBezTo>
                  <a:cubicBezTo>
                    <a:pt x="216" y="159"/>
                    <a:pt x="216" y="159"/>
                    <a:pt x="216" y="159"/>
                  </a:cubicBezTo>
                  <a:cubicBezTo>
                    <a:pt x="216" y="160"/>
                    <a:pt x="216" y="160"/>
                    <a:pt x="216" y="160"/>
                  </a:cubicBezTo>
                  <a:cubicBezTo>
                    <a:pt x="216" y="159"/>
                    <a:pt x="216" y="157"/>
                    <a:pt x="215" y="156"/>
                  </a:cubicBezTo>
                  <a:cubicBezTo>
                    <a:pt x="216" y="156"/>
                    <a:pt x="216" y="156"/>
                    <a:pt x="216" y="156"/>
                  </a:cubicBezTo>
                  <a:cubicBezTo>
                    <a:pt x="216" y="147"/>
                    <a:pt x="215" y="139"/>
                    <a:pt x="218" y="131"/>
                  </a:cubicBezTo>
                  <a:cubicBezTo>
                    <a:pt x="218" y="130"/>
                    <a:pt x="217" y="130"/>
                    <a:pt x="217" y="130"/>
                  </a:cubicBezTo>
                  <a:cubicBezTo>
                    <a:pt x="216" y="135"/>
                    <a:pt x="214" y="139"/>
                    <a:pt x="214" y="144"/>
                  </a:cubicBezTo>
                  <a:cubicBezTo>
                    <a:pt x="213" y="145"/>
                    <a:pt x="213" y="147"/>
                    <a:pt x="213" y="148"/>
                  </a:cubicBezTo>
                  <a:cubicBezTo>
                    <a:pt x="212" y="145"/>
                    <a:pt x="210" y="142"/>
                    <a:pt x="209" y="138"/>
                  </a:cubicBezTo>
                  <a:cubicBezTo>
                    <a:pt x="207" y="135"/>
                    <a:pt x="205" y="129"/>
                    <a:pt x="202" y="127"/>
                  </a:cubicBezTo>
                  <a:cubicBezTo>
                    <a:pt x="198" y="126"/>
                    <a:pt x="195" y="125"/>
                    <a:pt x="195" y="120"/>
                  </a:cubicBezTo>
                  <a:cubicBezTo>
                    <a:pt x="195" y="118"/>
                    <a:pt x="195" y="115"/>
                    <a:pt x="195" y="113"/>
                  </a:cubicBezTo>
                  <a:cubicBezTo>
                    <a:pt x="194" y="109"/>
                    <a:pt x="193" y="104"/>
                    <a:pt x="191" y="100"/>
                  </a:cubicBezTo>
                  <a:cubicBezTo>
                    <a:pt x="192" y="98"/>
                    <a:pt x="192" y="97"/>
                    <a:pt x="192" y="95"/>
                  </a:cubicBezTo>
                  <a:cubicBezTo>
                    <a:pt x="192" y="92"/>
                    <a:pt x="192" y="89"/>
                    <a:pt x="192" y="86"/>
                  </a:cubicBezTo>
                  <a:cubicBezTo>
                    <a:pt x="192" y="81"/>
                    <a:pt x="190" y="76"/>
                    <a:pt x="187" y="72"/>
                  </a:cubicBezTo>
                  <a:cubicBezTo>
                    <a:pt x="187" y="71"/>
                    <a:pt x="185" y="72"/>
                    <a:pt x="186" y="73"/>
                  </a:cubicBezTo>
                  <a:cubicBezTo>
                    <a:pt x="188" y="78"/>
                    <a:pt x="189" y="83"/>
                    <a:pt x="190" y="88"/>
                  </a:cubicBezTo>
                  <a:cubicBezTo>
                    <a:pt x="191" y="91"/>
                    <a:pt x="191" y="93"/>
                    <a:pt x="190" y="96"/>
                  </a:cubicBezTo>
                  <a:cubicBezTo>
                    <a:pt x="190" y="97"/>
                    <a:pt x="190" y="97"/>
                    <a:pt x="190" y="97"/>
                  </a:cubicBezTo>
                  <a:cubicBezTo>
                    <a:pt x="189" y="93"/>
                    <a:pt x="187" y="90"/>
                    <a:pt x="185" y="87"/>
                  </a:cubicBezTo>
                  <a:cubicBezTo>
                    <a:pt x="184" y="87"/>
                    <a:pt x="184" y="86"/>
                    <a:pt x="183" y="85"/>
                  </a:cubicBezTo>
                  <a:cubicBezTo>
                    <a:pt x="183" y="85"/>
                    <a:pt x="183" y="84"/>
                    <a:pt x="183" y="84"/>
                  </a:cubicBezTo>
                  <a:cubicBezTo>
                    <a:pt x="182" y="83"/>
                    <a:pt x="181" y="82"/>
                    <a:pt x="180" y="81"/>
                  </a:cubicBezTo>
                  <a:cubicBezTo>
                    <a:pt x="178" y="79"/>
                    <a:pt x="175" y="77"/>
                    <a:pt x="174" y="73"/>
                  </a:cubicBezTo>
                  <a:cubicBezTo>
                    <a:pt x="173" y="70"/>
                    <a:pt x="172" y="67"/>
                    <a:pt x="169" y="64"/>
                  </a:cubicBezTo>
                  <a:cubicBezTo>
                    <a:pt x="166" y="61"/>
                    <a:pt x="162" y="63"/>
                    <a:pt x="160" y="66"/>
                  </a:cubicBezTo>
                  <a:cubicBezTo>
                    <a:pt x="157" y="73"/>
                    <a:pt x="158" y="80"/>
                    <a:pt x="157" y="87"/>
                  </a:cubicBezTo>
                  <a:cubicBezTo>
                    <a:pt x="157" y="90"/>
                    <a:pt x="157" y="93"/>
                    <a:pt x="156" y="96"/>
                  </a:cubicBezTo>
                  <a:cubicBezTo>
                    <a:pt x="156" y="91"/>
                    <a:pt x="155" y="85"/>
                    <a:pt x="154" y="80"/>
                  </a:cubicBezTo>
                  <a:cubicBezTo>
                    <a:pt x="154" y="73"/>
                    <a:pt x="153" y="67"/>
                    <a:pt x="153" y="60"/>
                  </a:cubicBezTo>
                  <a:cubicBezTo>
                    <a:pt x="153" y="58"/>
                    <a:pt x="152" y="55"/>
                    <a:pt x="152" y="53"/>
                  </a:cubicBezTo>
                  <a:cubicBezTo>
                    <a:pt x="152" y="50"/>
                    <a:pt x="154" y="51"/>
                    <a:pt x="155" y="52"/>
                  </a:cubicBezTo>
                  <a:close/>
                  <a:moveTo>
                    <a:pt x="82" y="200"/>
                  </a:moveTo>
                  <a:cubicBezTo>
                    <a:pt x="80" y="194"/>
                    <a:pt x="79" y="189"/>
                    <a:pt x="75" y="185"/>
                  </a:cubicBezTo>
                  <a:cubicBezTo>
                    <a:pt x="77" y="179"/>
                    <a:pt x="75" y="171"/>
                    <a:pt x="75" y="165"/>
                  </a:cubicBezTo>
                  <a:cubicBezTo>
                    <a:pt x="75" y="157"/>
                    <a:pt x="75" y="149"/>
                    <a:pt x="77" y="141"/>
                  </a:cubicBezTo>
                  <a:cubicBezTo>
                    <a:pt x="80" y="126"/>
                    <a:pt x="87" y="113"/>
                    <a:pt x="93" y="99"/>
                  </a:cubicBezTo>
                  <a:cubicBezTo>
                    <a:pt x="97" y="91"/>
                    <a:pt x="100" y="83"/>
                    <a:pt x="104" y="77"/>
                  </a:cubicBezTo>
                  <a:cubicBezTo>
                    <a:pt x="108" y="70"/>
                    <a:pt x="114" y="64"/>
                    <a:pt x="118" y="58"/>
                  </a:cubicBezTo>
                  <a:cubicBezTo>
                    <a:pt x="123" y="52"/>
                    <a:pt x="128" y="45"/>
                    <a:pt x="137" y="45"/>
                  </a:cubicBezTo>
                  <a:cubicBezTo>
                    <a:pt x="142" y="45"/>
                    <a:pt x="148" y="45"/>
                    <a:pt x="151" y="48"/>
                  </a:cubicBezTo>
                  <a:cubicBezTo>
                    <a:pt x="151" y="48"/>
                    <a:pt x="150" y="49"/>
                    <a:pt x="150" y="50"/>
                  </a:cubicBezTo>
                  <a:cubicBezTo>
                    <a:pt x="148" y="56"/>
                    <a:pt x="149" y="64"/>
                    <a:pt x="150" y="70"/>
                  </a:cubicBezTo>
                  <a:cubicBezTo>
                    <a:pt x="151" y="84"/>
                    <a:pt x="153" y="97"/>
                    <a:pt x="156" y="111"/>
                  </a:cubicBezTo>
                  <a:cubicBezTo>
                    <a:pt x="156" y="111"/>
                    <a:pt x="156" y="112"/>
                    <a:pt x="155" y="113"/>
                  </a:cubicBezTo>
                  <a:cubicBezTo>
                    <a:pt x="152" y="121"/>
                    <a:pt x="156" y="132"/>
                    <a:pt x="157" y="140"/>
                  </a:cubicBezTo>
                  <a:cubicBezTo>
                    <a:pt x="158" y="153"/>
                    <a:pt x="160" y="167"/>
                    <a:pt x="163" y="180"/>
                  </a:cubicBezTo>
                  <a:cubicBezTo>
                    <a:pt x="163" y="182"/>
                    <a:pt x="164" y="185"/>
                    <a:pt x="165" y="187"/>
                  </a:cubicBezTo>
                  <a:cubicBezTo>
                    <a:pt x="163" y="184"/>
                    <a:pt x="162" y="180"/>
                    <a:pt x="159" y="177"/>
                  </a:cubicBezTo>
                  <a:cubicBezTo>
                    <a:pt x="155" y="173"/>
                    <a:pt x="150" y="171"/>
                    <a:pt x="146" y="169"/>
                  </a:cubicBezTo>
                  <a:cubicBezTo>
                    <a:pt x="145" y="169"/>
                    <a:pt x="144" y="169"/>
                    <a:pt x="143" y="168"/>
                  </a:cubicBezTo>
                  <a:cubicBezTo>
                    <a:pt x="144" y="162"/>
                    <a:pt x="141" y="156"/>
                    <a:pt x="141" y="150"/>
                  </a:cubicBezTo>
                  <a:cubicBezTo>
                    <a:pt x="140" y="142"/>
                    <a:pt x="139" y="135"/>
                    <a:pt x="139" y="128"/>
                  </a:cubicBezTo>
                  <a:cubicBezTo>
                    <a:pt x="140" y="127"/>
                    <a:pt x="138" y="127"/>
                    <a:pt x="138" y="128"/>
                  </a:cubicBezTo>
                  <a:cubicBezTo>
                    <a:pt x="137" y="135"/>
                    <a:pt x="138" y="143"/>
                    <a:pt x="139" y="150"/>
                  </a:cubicBezTo>
                  <a:cubicBezTo>
                    <a:pt x="139" y="156"/>
                    <a:pt x="139" y="163"/>
                    <a:pt x="141" y="168"/>
                  </a:cubicBezTo>
                  <a:cubicBezTo>
                    <a:pt x="140" y="168"/>
                    <a:pt x="138" y="168"/>
                    <a:pt x="137" y="169"/>
                  </a:cubicBezTo>
                  <a:cubicBezTo>
                    <a:pt x="137" y="169"/>
                    <a:pt x="137" y="169"/>
                    <a:pt x="136" y="169"/>
                  </a:cubicBezTo>
                  <a:cubicBezTo>
                    <a:pt x="134" y="171"/>
                    <a:pt x="133" y="174"/>
                    <a:pt x="132" y="177"/>
                  </a:cubicBezTo>
                  <a:cubicBezTo>
                    <a:pt x="132" y="176"/>
                    <a:pt x="131" y="174"/>
                    <a:pt x="131" y="173"/>
                  </a:cubicBezTo>
                  <a:cubicBezTo>
                    <a:pt x="130" y="170"/>
                    <a:pt x="130" y="166"/>
                    <a:pt x="130" y="163"/>
                  </a:cubicBezTo>
                  <a:cubicBezTo>
                    <a:pt x="130" y="156"/>
                    <a:pt x="129" y="149"/>
                    <a:pt x="129" y="142"/>
                  </a:cubicBezTo>
                  <a:cubicBezTo>
                    <a:pt x="128" y="137"/>
                    <a:pt x="128" y="132"/>
                    <a:pt x="128" y="127"/>
                  </a:cubicBezTo>
                  <a:cubicBezTo>
                    <a:pt x="128" y="124"/>
                    <a:pt x="128" y="120"/>
                    <a:pt x="128" y="117"/>
                  </a:cubicBezTo>
                  <a:cubicBezTo>
                    <a:pt x="127" y="113"/>
                    <a:pt x="127" y="108"/>
                    <a:pt x="126" y="104"/>
                  </a:cubicBezTo>
                  <a:cubicBezTo>
                    <a:pt x="126" y="100"/>
                    <a:pt x="126" y="96"/>
                    <a:pt x="126" y="93"/>
                  </a:cubicBezTo>
                  <a:cubicBezTo>
                    <a:pt x="126" y="92"/>
                    <a:pt x="126" y="92"/>
                    <a:pt x="126" y="93"/>
                  </a:cubicBezTo>
                  <a:cubicBezTo>
                    <a:pt x="123" y="101"/>
                    <a:pt x="128" y="109"/>
                    <a:pt x="126" y="117"/>
                  </a:cubicBezTo>
                  <a:cubicBezTo>
                    <a:pt x="124" y="122"/>
                    <a:pt x="126" y="127"/>
                    <a:pt x="126" y="131"/>
                  </a:cubicBezTo>
                  <a:cubicBezTo>
                    <a:pt x="126" y="136"/>
                    <a:pt x="126" y="141"/>
                    <a:pt x="127" y="146"/>
                  </a:cubicBezTo>
                  <a:cubicBezTo>
                    <a:pt x="127" y="153"/>
                    <a:pt x="127" y="161"/>
                    <a:pt x="128" y="169"/>
                  </a:cubicBezTo>
                  <a:cubicBezTo>
                    <a:pt x="128" y="172"/>
                    <a:pt x="128" y="178"/>
                    <a:pt x="132" y="180"/>
                  </a:cubicBezTo>
                  <a:cubicBezTo>
                    <a:pt x="130" y="187"/>
                    <a:pt x="131" y="194"/>
                    <a:pt x="132" y="200"/>
                  </a:cubicBezTo>
                  <a:cubicBezTo>
                    <a:pt x="132" y="202"/>
                    <a:pt x="133" y="204"/>
                    <a:pt x="133" y="206"/>
                  </a:cubicBezTo>
                  <a:cubicBezTo>
                    <a:pt x="127" y="204"/>
                    <a:pt x="119" y="207"/>
                    <a:pt x="114" y="210"/>
                  </a:cubicBezTo>
                  <a:cubicBezTo>
                    <a:pt x="107" y="213"/>
                    <a:pt x="101" y="216"/>
                    <a:pt x="95" y="219"/>
                  </a:cubicBezTo>
                  <a:cubicBezTo>
                    <a:pt x="91" y="220"/>
                    <a:pt x="88" y="220"/>
                    <a:pt x="85" y="220"/>
                  </a:cubicBezTo>
                  <a:cubicBezTo>
                    <a:pt x="84" y="213"/>
                    <a:pt x="84" y="206"/>
                    <a:pt x="82" y="200"/>
                  </a:cubicBezTo>
                  <a:close/>
                  <a:moveTo>
                    <a:pt x="85" y="234"/>
                  </a:moveTo>
                  <a:cubicBezTo>
                    <a:pt x="85" y="231"/>
                    <a:pt x="85" y="227"/>
                    <a:pt x="85" y="224"/>
                  </a:cubicBezTo>
                  <a:cubicBezTo>
                    <a:pt x="92" y="225"/>
                    <a:pt x="99" y="221"/>
                    <a:pt x="106" y="218"/>
                  </a:cubicBezTo>
                  <a:cubicBezTo>
                    <a:pt x="114" y="214"/>
                    <a:pt x="125" y="206"/>
                    <a:pt x="134" y="210"/>
                  </a:cubicBezTo>
                  <a:cubicBezTo>
                    <a:pt x="134" y="211"/>
                    <a:pt x="135" y="212"/>
                    <a:pt x="135" y="213"/>
                  </a:cubicBezTo>
                  <a:cubicBezTo>
                    <a:pt x="130" y="211"/>
                    <a:pt x="121" y="217"/>
                    <a:pt x="118" y="220"/>
                  </a:cubicBezTo>
                  <a:cubicBezTo>
                    <a:pt x="113" y="224"/>
                    <a:pt x="108" y="230"/>
                    <a:pt x="103" y="235"/>
                  </a:cubicBezTo>
                  <a:cubicBezTo>
                    <a:pt x="99" y="238"/>
                    <a:pt x="96" y="241"/>
                    <a:pt x="91" y="242"/>
                  </a:cubicBezTo>
                  <a:cubicBezTo>
                    <a:pt x="89" y="243"/>
                    <a:pt x="88" y="243"/>
                    <a:pt x="87" y="244"/>
                  </a:cubicBezTo>
                  <a:cubicBezTo>
                    <a:pt x="86" y="241"/>
                    <a:pt x="86" y="237"/>
                    <a:pt x="85" y="234"/>
                  </a:cubicBezTo>
                  <a:close/>
                  <a:moveTo>
                    <a:pt x="106" y="312"/>
                  </a:moveTo>
                  <a:cubicBezTo>
                    <a:pt x="106" y="311"/>
                    <a:pt x="105" y="311"/>
                    <a:pt x="105" y="310"/>
                  </a:cubicBezTo>
                  <a:cubicBezTo>
                    <a:pt x="105" y="310"/>
                    <a:pt x="106" y="310"/>
                    <a:pt x="106" y="310"/>
                  </a:cubicBezTo>
                  <a:cubicBezTo>
                    <a:pt x="107" y="311"/>
                    <a:pt x="108" y="311"/>
                    <a:pt x="108" y="311"/>
                  </a:cubicBezTo>
                  <a:cubicBezTo>
                    <a:pt x="108" y="311"/>
                    <a:pt x="108" y="311"/>
                    <a:pt x="107" y="311"/>
                  </a:cubicBezTo>
                  <a:cubicBezTo>
                    <a:pt x="107" y="311"/>
                    <a:pt x="106" y="311"/>
                    <a:pt x="106" y="312"/>
                  </a:cubicBezTo>
                  <a:close/>
                  <a:moveTo>
                    <a:pt x="117" y="337"/>
                  </a:moveTo>
                  <a:cubicBezTo>
                    <a:pt x="114" y="329"/>
                    <a:pt x="111" y="322"/>
                    <a:pt x="107" y="315"/>
                  </a:cubicBezTo>
                  <a:cubicBezTo>
                    <a:pt x="107" y="315"/>
                    <a:pt x="107" y="315"/>
                    <a:pt x="107" y="315"/>
                  </a:cubicBezTo>
                  <a:cubicBezTo>
                    <a:pt x="111" y="315"/>
                    <a:pt x="114" y="317"/>
                    <a:pt x="118" y="318"/>
                  </a:cubicBezTo>
                  <a:cubicBezTo>
                    <a:pt x="121" y="319"/>
                    <a:pt x="124" y="320"/>
                    <a:pt x="128" y="321"/>
                  </a:cubicBezTo>
                  <a:cubicBezTo>
                    <a:pt x="136" y="324"/>
                    <a:pt x="144" y="328"/>
                    <a:pt x="152" y="333"/>
                  </a:cubicBezTo>
                  <a:cubicBezTo>
                    <a:pt x="160" y="337"/>
                    <a:pt x="168" y="343"/>
                    <a:pt x="175" y="349"/>
                  </a:cubicBezTo>
                  <a:cubicBezTo>
                    <a:pt x="181" y="355"/>
                    <a:pt x="187" y="362"/>
                    <a:pt x="194" y="367"/>
                  </a:cubicBezTo>
                  <a:cubicBezTo>
                    <a:pt x="194" y="367"/>
                    <a:pt x="195" y="367"/>
                    <a:pt x="195" y="367"/>
                  </a:cubicBezTo>
                  <a:cubicBezTo>
                    <a:pt x="189" y="359"/>
                    <a:pt x="182" y="353"/>
                    <a:pt x="174" y="347"/>
                  </a:cubicBezTo>
                  <a:cubicBezTo>
                    <a:pt x="172" y="344"/>
                    <a:pt x="169" y="342"/>
                    <a:pt x="167" y="340"/>
                  </a:cubicBezTo>
                  <a:cubicBezTo>
                    <a:pt x="171" y="343"/>
                    <a:pt x="176" y="347"/>
                    <a:pt x="181" y="350"/>
                  </a:cubicBezTo>
                  <a:cubicBezTo>
                    <a:pt x="181" y="350"/>
                    <a:pt x="181" y="349"/>
                    <a:pt x="181" y="349"/>
                  </a:cubicBezTo>
                  <a:cubicBezTo>
                    <a:pt x="176" y="343"/>
                    <a:pt x="169" y="339"/>
                    <a:pt x="162" y="335"/>
                  </a:cubicBezTo>
                  <a:cubicBezTo>
                    <a:pt x="155" y="331"/>
                    <a:pt x="148" y="326"/>
                    <a:pt x="140" y="322"/>
                  </a:cubicBezTo>
                  <a:cubicBezTo>
                    <a:pt x="132" y="318"/>
                    <a:pt x="123" y="317"/>
                    <a:pt x="115" y="312"/>
                  </a:cubicBezTo>
                  <a:cubicBezTo>
                    <a:pt x="113" y="311"/>
                    <a:pt x="106" y="306"/>
                    <a:pt x="104" y="307"/>
                  </a:cubicBezTo>
                  <a:cubicBezTo>
                    <a:pt x="103" y="305"/>
                    <a:pt x="102" y="303"/>
                    <a:pt x="101" y="301"/>
                  </a:cubicBezTo>
                  <a:cubicBezTo>
                    <a:pt x="107" y="303"/>
                    <a:pt x="114" y="306"/>
                    <a:pt x="120" y="309"/>
                  </a:cubicBezTo>
                  <a:cubicBezTo>
                    <a:pt x="128" y="312"/>
                    <a:pt x="136" y="315"/>
                    <a:pt x="144" y="320"/>
                  </a:cubicBezTo>
                  <a:cubicBezTo>
                    <a:pt x="146" y="321"/>
                    <a:pt x="147" y="318"/>
                    <a:pt x="146" y="317"/>
                  </a:cubicBezTo>
                  <a:cubicBezTo>
                    <a:pt x="138" y="313"/>
                    <a:pt x="131" y="310"/>
                    <a:pt x="123" y="307"/>
                  </a:cubicBezTo>
                  <a:cubicBezTo>
                    <a:pt x="115" y="304"/>
                    <a:pt x="107" y="300"/>
                    <a:pt x="99" y="297"/>
                  </a:cubicBezTo>
                  <a:cubicBezTo>
                    <a:pt x="96" y="290"/>
                    <a:pt x="93" y="283"/>
                    <a:pt x="92" y="276"/>
                  </a:cubicBezTo>
                  <a:cubicBezTo>
                    <a:pt x="90" y="266"/>
                    <a:pt x="88" y="257"/>
                    <a:pt x="87" y="247"/>
                  </a:cubicBezTo>
                  <a:cubicBezTo>
                    <a:pt x="91" y="246"/>
                    <a:pt x="98" y="244"/>
                    <a:pt x="101" y="241"/>
                  </a:cubicBezTo>
                  <a:cubicBezTo>
                    <a:pt x="106" y="237"/>
                    <a:pt x="111" y="231"/>
                    <a:pt x="115" y="226"/>
                  </a:cubicBezTo>
                  <a:cubicBezTo>
                    <a:pt x="118" y="223"/>
                    <a:pt x="122" y="219"/>
                    <a:pt x="126" y="217"/>
                  </a:cubicBezTo>
                  <a:cubicBezTo>
                    <a:pt x="130" y="215"/>
                    <a:pt x="133" y="216"/>
                    <a:pt x="136" y="217"/>
                  </a:cubicBezTo>
                  <a:cubicBezTo>
                    <a:pt x="138" y="222"/>
                    <a:pt x="139" y="227"/>
                    <a:pt x="141" y="232"/>
                  </a:cubicBezTo>
                  <a:cubicBezTo>
                    <a:pt x="147" y="245"/>
                    <a:pt x="152" y="258"/>
                    <a:pt x="157" y="272"/>
                  </a:cubicBezTo>
                  <a:cubicBezTo>
                    <a:pt x="162" y="283"/>
                    <a:pt x="169" y="294"/>
                    <a:pt x="172" y="306"/>
                  </a:cubicBezTo>
                  <a:cubicBezTo>
                    <a:pt x="172" y="306"/>
                    <a:pt x="172" y="306"/>
                    <a:pt x="173" y="306"/>
                  </a:cubicBezTo>
                  <a:cubicBezTo>
                    <a:pt x="175" y="316"/>
                    <a:pt x="178" y="326"/>
                    <a:pt x="184" y="335"/>
                  </a:cubicBezTo>
                  <a:cubicBezTo>
                    <a:pt x="185" y="337"/>
                    <a:pt x="188" y="344"/>
                    <a:pt x="191" y="346"/>
                  </a:cubicBezTo>
                  <a:cubicBezTo>
                    <a:pt x="191" y="346"/>
                    <a:pt x="191" y="346"/>
                    <a:pt x="191" y="346"/>
                  </a:cubicBezTo>
                  <a:cubicBezTo>
                    <a:pt x="193" y="352"/>
                    <a:pt x="195" y="357"/>
                    <a:pt x="198" y="362"/>
                  </a:cubicBezTo>
                  <a:cubicBezTo>
                    <a:pt x="203" y="367"/>
                    <a:pt x="204" y="373"/>
                    <a:pt x="205" y="380"/>
                  </a:cubicBezTo>
                  <a:cubicBezTo>
                    <a:pt x="205" y="380"/>
                    <a:pt x="205" y="380"/>
                    <a:pt x="205" y="380"/>
                  </a:cubicBezTo>
                  <a:cubicBezTo>
                    <a:pt x="205" y="380"/>
                    <a:pt x="205" y="379"/>
                    <a:pt x="204" y="379"/>
                  </a:cubicBezTo>
                  <a:cubicBezTo>
                    <a:pt x="204" y="379"/>
                    <a:pt x="204" y="379"/>
                    <a:pt x="204" y="379"/>
                  </a:cubicBezTo>
                  <a:cubicBezTo>
                    <a:pt x="205" y="381"/>
                    <a:pt x="205" y="380"/>
                    <a:pt x="203" y="379"/>
                  </a:cubicBezTo>
                  <a:cubicBezTo>
                    <a:pt x="203" y="378"/>
                    <a:pt x="202" y="377"/>
                    <a:pt x="201" y="377"/>
                  </a:cubicBezTo>
                  <a:cubicBezTo>
                    <a:pt x="200" y="375"/>
                    <a:pt x="198" y="373"/>
                    <a:pt x="197" y="371"/>
                  </a:cubicBezTo>
                  <a:cubicBezTo>
                    <a:pt x="194" y="368"/>
                    <a:pt x="191" y="367"/>
                    <a:pt x="187" y="366"/>
                  </a:cubicBezTo>
                  <a:cubicBezTo>
                    <a:pt x="187" y="365"/>
                    <a:pt x="187" y="366"/>
                    <a:pt x="187" y="366"/>
                  </a:cubicBezTo>
                  <a:cubicBezTo>
                    <a:pt x="191" y="368"/>
                    <a:pt x="194" y="371"/>
                    <a:pt x="197" y="374"/>
                  </a:cubicBezTo>
                  <a:cubicBezTo>
                    <a:pt x="200" y="377"/>
                    <a:pt x="202" y="380"/>
                    <a:pt x="205" y="382"/>
                  </a:cubicBezTo>
                  <a:cubicBezTo>
                    <a:pt x="205" y="382"/>
                    <a:pt x="205" y="382"/>
                    <a:pt x="205" y="381"/>
                  </a:cubicBezTo>
                  <a:cubicBezTo>
                    <a:pt x="206" y="385"/>
                    <a:pt x="207" y="388"/>
                    <a:pt x="207" y="392"/>
                  </a:cubicBezTo>
                  <a:cubicBezTo>
                    <a:pt x="195" y="375"/>
                    <a:pt x="179" y="363"/>
                    <a:pt x="162" y="352"/>
                  </a:cubicBezTo>
                  <a:cubicBezTo>
                    <a:pt x="154" y="348"/>
                    <a:pt x="145" y="343"/>
                    <a:pt x="136" y="340"/>
                  </a:cubicBezTo>
                  <a:cubicBezTo>
                    <a:pt x="132" y="339"/>
                    <a:pt x="128" y="337"/>
                    <a:pt x="123" y="337"/>
                  </a:cubicBezTo>
                  <a:cubicBezTo>
                    <a:pt x="121" y="337"/>
                    <a:pt x="119" y="336"/>
                    <a:pt x="117" y="337"/>
                  </a:cubicBezTo>
                  <a:close/>
                  <a:moveTo>
                    <a:pt x="124" y="341"/>
                  </a:moveTo>
                  <a:cubicBezTo>
                    <a:pt x="129" y="342"/>
                    <a:pt x="133" y="343"/>
                    <a:pt x="137" y="344"/>
                  </a:cubicBezTo>
                  <a:cubicBezTo>
                    <a:pt x="146" y="348"/>
                    <a:pt x="154" y="352"/>
                    <a:pt x="161" y="356"/>
                  </a:cubicBezTo>
                  <a:cubicBezTo>
                    <a:pt x="170" y="361"/>
                    <a:pt x="179" y="366"/>
                    <a:pt x="186" y="373"/>
                  </a:cubicBezTo>
                  <a:cubicBezTo>
                    <a:pt x="194" y="380"/>
                    <a:pt x="200" y="388"/>
                    <a:pt x="207" y="395"/>
                  </a:cubicBezTo>
                  <a:cubicBezTo>
                    <a:pt x="207" y="397"/>
                    <a:pt x="208" y="399"/>
                    <a:pt x="208" y="400"/>
                  </a:cubicBezTo>
                  <a:cubicBezTo>
                    <a:pt x="209" y="405"/>
                    <a:pt x="210" y="410"/>
                    <a:pt x="210" y="416"/>
                  </a:cubicBezTo>
                  <a:cubicBezTo>
                    <a:pt x="208" y="416"/>
                    <a:pt x="207" y="418"/>
                    <a:pt x="206" y="421"/>
                  </a:cubicBezTo>
                  <a:cubicBezTo>
                    <a:pt x="201" y="434"/>
                    <a:pt x="207" y="451"/>
                    <a:pt x="211" y="463"/>
                  </a:cubicBezTo>
                  <a:cubicBezTo>
                    <a:pt x="213" y="469"/>
                    <a:pt x="215" y="474"/>
                    <a:pt x="217" y="480"/>
                  </a:cubicBezTo>
                  <a:cubicBezTo>
                    <a:pt x="218" y="485"/>
                    <a:pt x="219" y="489"/>
                    <a:pt x="221" y="493"/>
                  </a:cubicBezTo>
                  <a:cubicBezTo>
                    <a:pt x="225" y="502"/>
                    <a:pt x="232" y="510"/>
                    <a:pt x="236" y="519"/>
                  </a:cubicBezTo>
                  <a:cubicBezTo>
                    <a:pt x="241" y="528"/>
                    <a:pt x="243" y="538"/>
                    <a:pt x="248" y="547"/>
                  </a:cubicBezTo>
                  <a:cubicBezTo>
                    <a:pt x="249" y="549"/>
                    <a:pt x="251" y="551"/>
                    <a:pt x="252" y="553"/>
                  </a:cubicBezTo>
                  <a:cubicBezTo>
                    <a:pt x="251" y="552"/>
                    <a:pt x="251" y="552"/>
                    <a:pt x="250" y="551"/>
                  </a:cubicBezTo>
                  <a:cubicBezTo>
                    <a:pt x="244" y="545"/>
                    <a:pt x="239" y="541"/>
                    <a:pt x="233" y="535"/>
                  </a:cubicBezTo>
                  <a:cubicBezTo>
                    <a:pt x="223" y="525"/>
                    <a:pt x="213" y="515"/>
                    <a:pt x="206" y="502"/>
                  </a:cubicBezTo>
                  <a:cubicBezTo>
                    <a:pt x="200" y="489"/>
                    <a:pt x="196" y="476"/>
                    <a:pt x="192" y="462"/>
                  </a:cubicBezTo>
                  <a:cubicBezTo>
                    <a:pt x="189" y="450"/>
                    <a:pt x="186" y="438"/>
                    <a:pt x="178" y="429"/>
                  </a:cubicBezTo>
                  <a:cubicBezTo>
                    <a:pt x="178" y="428"/>
                    <a:pt x="178" y="428"/>
                    <a:pt x="178" y="428"/>
                  </a:cubicBezTo>
                  <a:cubicBezTo>
                    <a:pt x="177" y="425"/>
                    <a:pt x="177" y="421"/>
                    <a:pt x="176" y="417"/>
                  </a:cubicBezTo>
                  <a:cubicBezTo>
                    <a:pt x="174" y="413"/>
                    <a:pt x="172" y="409"/>
                    <a:pt x="170" y="405"/>
                  </a:cubicBezTo>
                  <a:cubicBezTo>
                    <a:pt x="164" y="397"/>
                    <a:pt x="157" y="389"/>
                    <a:pt x="151" y="381"/>
                  </a:cubicBezTo>
                  <a:cubicBezTo>
                    <a:pt x="148" y="377"/>
                    <a:pt x="145" y="372"/>
                    <a:pt x="142" y="368"/>
                  </a:cubicBezTo>
                  <a:cubicBezTo>
                    <a:pt x="139" y="363"/>
                    <a:pt x="137" y="359"/>
                    <a:pt x="134" y="355"/>
                  </a:cubicBezTo>
                  <a:cubicBezTo>
                    <a:pt x="129" y="350"/>
                    <a:pt x="124" y="346"/>
                    <a:pt x="119" y="341"/>
                  </a:cubicBezTo>
                  <a:cubicBezTo>
                    <a:pt x="121" y="341"/>
                    <a:pt x="123" y="341"/>
                    <a:pt x="124" y="341"/>
                  </a:cubicBezTo>
                  <a:close/>
                  <a:moveTo>
                    <a:pt x="103" y="382"/>
                  </a:moveTo>
                  <a:cubicBezTo>
                    <a:pt x="103" y="382"/>
                    <a:pt x="104" y="383"/>
                    <a:pt x="105" y="383"/>
                  </a:cubicBezTo>
                  <a:cubicBezTo>
                    <a:pt x="105" y="383"/>
                    <a:pt x="106" y="384"/>
                    <a:pt x="107" y="384"/>
                  </a:cubicBezTo>
                  <a:cubicBezTo>
                    <a:pt x="108" y="385"/>
                    <a:pt x="109" y="385"/>
                    <a:pt x="110" y="385"/>
                  </a:cubicBezTo>
                  <a:cubicBezTo>
                    <a:pt x="112" y="386"/>
                    <a:pt x="116" y="386"/>
                    <a:pt x="117" y="384"/>
                  </a:cubicBezTo>
                  <a:cubicBezTo>
                    <a:pt x="118" y="377"/>
                    <a:pt x="110" y="372"/>
                    <a:pt x="109" y="366"/>
                  </a:cubicBezTo>
                  <a:cubicBezTo>
                    <a:pt x="115" y="372"/>
                    <a:pt x="118" y="380"/>
                    <a:pt x="125" y="384"/>
                  </a:cubicBezTo>
                  <a:cubicBezTo>
                    <a:pt x="127" y="385"/>
                    <a:pt x="128" y="384"/>
                    <a:pt x="128" y="382"/>
                  </a:cubicBezTo>
                  <a:cubicBezTo>
                    <a:pt x="127" y="379"/>
                    <a:pt x="126" y="377"/>
                    <a:pt x="130" y="377"/>
                  </a:cubicBezTo>
                  <a:cubicBezTo>
                    <a:pt x="130" y="377"/>
                    <a:pt x="132" y="377"/>
                    <a:pt x="132" y="376"/>
                  </a:cubicBezTo>
                  <a:cubicBezTo>
                    <a:pt x="134" y="373"/>
                    <a:pt x="133" y="370"/>
                    <a:pt x="132" y="367"/>
                  </a:cubicBezTo>
                  <a:cubicBezTo>
                    <a:pt x="130" y="363"/>
                    <a:pt x="128" y="357"/>
                    <a:pt x="125" y="353"/>
                  </a:cubicBezTo>
                  <a:cubicBezTo>
                    <a:pt x="125" y="352"/>
                    <a:pt x="123" y="350"/>
                    <a:pt x="121" y="348"/>
                  </a:cubicBezTo>
                  <a:cubicBezTo>
                    <a:pt x="125" y="351"/>
                    <a:pt x="128" y="354"/>
                    <a:pt x="131" y="358"/>
                  </a:cubicBezTo>
                  <a:cubicBezTo>
                    <a:pt x="138" y="366"/>
                    <a:pt x="143" y="376"/>
                    <a:pt x="149" y="385"/>
                  </a:cubicBezTo>
                  <a:cubicBezTo>
                    <a:pt x="155" y="393"/>
                    <a:pt x="162" y="400"/>
                    <a:pt x="168" y="408"/>
                  </a:cubicBezTo>
                  <a:cubicBezTo>
                    <a:pt x="171" y="413"/>
                    <a:pt x="172" y="417"/>
                    <a:pt x="174" y="422"/>
                  </a:cubicBezTo>
                  <a:cubicBezTo>
                    <a:pt x="174" y="425"/>
                    <a:pt x="175" y="427"/>
                    <a:pt x="176" y="429"/>
                  </a:cubicBezTo>
                  <a:cubicBezTo>
                    <a:pt x="176" y="429"/>
                    <a:pt x="176" y="429"/>
                    <a:pt x="176" y="429"/>
                  </a:cubicBezTo>
                  <a:cubicBezTo>
                    <a:pt x="172" y="435"/>
                    <a:pt x="176" y="442"/>
                    <a:pt x="176" y="448"/>
                  </a:cubicBezTo>
                  <a:cubicBezTo>
                    <a:pt x="175" y="448"/>
                    <a:pt x="174" y="447"/>
                    <a:pt x="173" y="446"/>
                  </a:cubicBezTo>
                  <a:cubicBezTo>
                    <a:pt x="172" y="446"/>
                    <a:pt x="171" y="446"/>
                    <a:pt x="171" y="447"/>
                  </a:cubicBezTo>
                  <a:cubicBezTo>
                    <a:pt x="170" y="449"/>
                    <a:pt x="170" y="451"/>
                    <a:pt x="170" y="452"/>
                  </a:cubicBezTo>
                  <a:cubicBezTo>
                    <a:pt x="169" y="455"/>
                    <a:pt x="168" y="456"/>
                    <a:pt x="165" y="455"/>
                  </a:cubicBezTo>
                  <a:cubicBezTo>
                    <a:pt x="163" y="453"/>
                    <a:pt x="160" y="451"/>
                    <a:pt x="157" y="451"/>
                  </a:cubicBezTo>
                  <a:cubicBezTo>
                    <a:pt x="157" y="451"/>
                    <a:pt x="157" y="451"/>
                    <a:pt x="156" y="451"/>
                  </a:cubicBezTo>
                  <a:cubicBezTo>
                    <a:pt x="158" y="445"/>
                    <a:pt x="156" y="438"/>
                    <a:pt x="154" y="433"/>
                  </a:cubicBezTo>
                  <a:cubicBezTo>
                    <a:pt x="152" y="427"/>
                    <a:pt x="148" y="420"/>
                    <a:pt x="144" y="415"/>
                  </a:cubicBezTo>
                  <a:cubicBezTo>
                    <a:pt x="139" y="408"/>
                    <a:pt x="131" y="403"/>
                    <a:pt x="123" y="400"/>
                  </a:cubicBezTo>
                  <a:cubicBezTo>
                    <a:pt x="119" y="399"/>
                    <a:pt x="116" y="398"/>
                    <a:pt x="113" y="396"/>
                  </a:cubicBezTo>
                  <a:cubicBezTo>
                    <a:pt x="111" y="394"/>
                    <a:pt x="110" y="392"/>
                    <a:pt x="109" y="391"/>
                  </a:cubicBezTo>
                  <a:cubicBezTo>
                    <a:pt x="107" y="388"/>
                    <a:pt x="104" y="386"/>
                    <a:pt x="101" y="384"/>
                  </a:cubicBezTo>
                  <a:cubicBezTo>
                    <a:pt x="101" y="384"/>
                    <a:pt x="101" y="384"/>
                    <a:pt x="101" y="384"/>
                  </a:cubicBezTo>
                  <a:cubicBezTo>
                    <a:pt x="100" y="382"/>
                    <a:pt x="101" y="381"/>
                    <a:pt x="103" y="382"/>
                  </a:cubicBezTo>
                  <a:close/>
                  <a:moveTo>
                    <a:pt x="153" y="452"/>
                  </a:moveTo>
                  <a:cubicBezTo>
                    <a:pt x="152" y="453"/>
                    <a:pt x="152" y="453"/>
                    <a:pt x="151" y="454"/>
                  </a:cubicBezTo>
                  <a:cubicBezTo>
                    <a:pt x="150" y="449"/>
                    <a:pt x="148" y="445"/>
                    <a:pt x="146" y="441"/>
                  </a:cubicBezTo>
                  <a:cubicBezTo>
                    <a:pt x="144" y="436"/>
                    <a:pt x="142" y="432"/>
                    <a:pt x="140" y="428"/>
                  </a:cubicBezTo>
                  <a:cubicBezTo>
                    <a:pt x="138" y="424"/>
                    <a:pt x="136" y="419"/>
                    <a:pt x="134" y="415"/>
                  </a:cubicBezTo>
                  <a:cubicBezTo>
                    <a:pt x="134" y="413"/>
                    <a:pt x="133" y="411"/>
                    <a:pt x="132" y="409"/>
                  </a:cubicBezTo>
                  <a:cubicBezTo>
                    <a:pt x="135" y="411"/>
                    <a:pt x="138" y="413"/>
                    <a:pt x="140" y="416"/>
                  </a:cubicBezTo>
                  <a:cubicBezTo>
                    <a:pt x="148" y="425"/>
                    <a:pt x="156" y="439"/>
                    <a:pt x="153" y="452"/>
                  </a:cubicBezTo>
                  <a:close/>
                  <a:moveTo>
                    <a:pt x="101" y="389"/>
                  </a:moveTo>
                  <a:cubicBezTo>
                    <a:pt x="101" y="389"/>
                    <a:pt x="101" y="389"/>
                    <a:pt x="101" y="389"/>
                  </a:cubicBezTo>
                  <a:cubicBezTo>
                    <a:pt x="106" y="393"/>
                    <a:pt x="110" y="400"/>
                    <a:pt x="116" y="402"/>
                  </a:cubicBezTo>
                  <a:cubicBezTo>
                    <a:pt x="118" y="409"/>
                    <a:pt x="119" y="414"/>
                    <a:pt x="116" y="421"/>
                  </a:cubicBezTo>
                  <a:cubicBezTo>
                    <a:pt x="115" y="424"/>
                    <a:pt x="114" y="427"/>
                    <a:pt x="112" y="429"/>
                  </a:cubicBezTo>
                  <a:cubicBezTo>
                    <a:pt x="112" y="430"/>
                    <a:pt x="111" y="430"/>
                    <a:pt x="111" y="430"/>
                  </a:cubicBezTo>
                  <a:cubicBezTo>
                    <a:pt x="110" y="425"/>
                    <a:pt x="103" y="419"/>
                    <a:pt x="101" y="414"/>
                  </a:cubicBezTo>
                  <a:cubicBezTo>
                    <a:pt x="94" y="405"/>
                    <a:pt x="96" y="393"/>
                    <a:pt x="92" y="383"/>
                  </a:cubicBezTo>
                  <a:cubicBezTo>
                    <a:pt x="95" y="385"/>
                    <a:pt x="98" y="387"/>
                    <a:pt x="101" y="389"/>
                  </a:cubicBezTo>
                  <a:close/>
                  <a:moveTo>
                    <a:pt x="108" y="433"/>
                  </a:moveTo>
                  <a:cubicBezTo>
                    <a:pt x="108" y="433"/>
                    <a:pt x="108" y="433"/>
                    <a:pt x="108" y="434"/>
                  </a:cubicBezTo>
                  <a:cubicBezTo>
                    <a:pt x="107" y="433"/>
                    <a:pt x="107" y="433"/>
                    <a:pt x="107" y="433"/>
                  </a:cubicBezTo>
                  <a:cubicBezTo>
                    <a:pt x="102" y="428"/>
                    <a:pt x="96" y="426"/>
                    <a:pt x="92" y="421"/>
                  </a:cubicBezTo>
                  <a:cubicBezTo>
                    <a:pt x="82" y="411"/>
                    <a:pt x="73" y="401"/>
                    <a:pt x="67" y="388"/>
                  </a:cubicBezTo>
                  <a:cubicBezTo>
                    <a:pt x="63" y="379"/>
                    <a:pt x="58" y="370"/>
                    <a:pt x="53" y="362"/>
                  </a:cubicBezTo>
                  <a:cubicBezTo>
                    <a:pt x="54" y="362"/>
                    <a:pt x="54" y="362"/>
                    <a:pt x="55" y="363"/>
                  </a:cubicBezTo>
                  <a:cubicBezTo>
                    <a:pt x="59" y="364"/>
                    <a:pt x="63" y="365"/>
                    <a:pt x="66" y="367"/>
                  </a:cubicBezTo>
                  <a:cubicBezTo>
                    <a:pt x="69" y="368"/>
                    <a:pt x="72" y="370"/>
                    <a:pt x="75" y="372"/>
                  </a:cubicBezTo>
                  <a:cubicBezTo>
                    <a:pt x="80" y="375"/>
                    <a:pt x="84" y="377"/>
                    <a:pt x="88" y="380"/>
                  </a:cubicBezTo>
                  <a:cubicBezTo>
                    <a:pt x="87" y="381"/>
                    <a:pt x="87" y="381"/>
                    <a:pt x="88" y="382"/>
                  </a:cubicBezTo>
                  <a:cubicBezTo>
                    <a:pt x="92" y="391"/>
                    <a:pt x="90" y="402"/>
                    <a:pt x="95" y="411"/>
                  </a:cubicBezTo>
                  <a:cubicBezTo>
                    <a:pt x="97" y="415"/>
                    <a:pt x="100" y="418"/>
                    <a:pt x="102" y="421"/>
                  </a:cubicBezTo>
                  <a:cubicBezTo>
                    <a:pt x="103" y="422"/>
                    <a:pt x="104" y="424"/>
                    <a:pt x="105" y="425"/>
                  </a:cubicBezTo>
                  <a:cubicBezTo>
                    <a:pt x="105" y="425"/>
                    <a:pt x="105" y="425"/>
                    <a:pt x="105" y="425"/>
                  </a:cubicBezTo>
                  <a:cubicBezTo>
                    <a:pt x="105" y="426"/>
                    <a:pt x="106" y="427"/>
                    <a:pt x="106" y="428"/>
                  </a:cubicBezTo>
                  <a:cubicBezTo>
                    <a:pt x="106" y="429"/>
                    <a:pt x="106" y="430"/>
                    <a:pt x="107" y="431"/>
                  </a:cubicBezTo>
                  <a:cubicBezTo>
                    <a:pt x="107" y="431"/>
                    <a:pt x="107" y="431"/>
                    <a:pt x="107" y="431"/>
                  </a:cubicBezTo>
                  <a:cubicBezTo>
                    <a:pt x="108" y="430"/>
                    <a:pt x="108" y="429"/>
                    <a:pt x="107" y="428"/>
                  </a:cubicBezTo>
                  <a:cubicBezTo>
                    <a:pt x="108" y="430"/>
                    <a:pt x="109" y="432"/>
                    <a:pt x="108" y="433"/>
                  </a:cubicBezTo>
                  <a:close/>
                  <a:moveTo>
                    <a:pt x="132" y="482"/>
                  </a:moveTo>
                  <a:cubicBezTo>
                    <a:pt x="131" y="477"/>
                    <a:pt x="129" y="472"/>
                    <a:pt x="127" y="468"/>
                  </a:cubicBezTo>
                  <a:cubicBezTo>
                    <a:pt x="125" y="462"/>
                    <a:pt x="123" y="456"/>
                    <a:pt x="120" y="450"/>
                  </a:cubicBezTo>
                  <a:cubicBezTo>
                    <a:pt x="117" y="446"/>
                    <a:pt x="114" y="440"/>
                    <a:pt x="110" y="436"/>
                  </a:cubicBezTo>
                  <a:cubicBezTo>
                    <a:pt x="115" y="434"/>
                    <a:pt x="118" y="425"/>
                    <a:pt x="120" y="421"/>
                  </a:cubicBezTo>
                  <a:cubicBezTo>
                    <a:pt x="122" y="414"/>
                    <a:pt x="121" y="408"/>
                    <a:pt x="118" y="403"/>
                  </a:cubicBezTo>
                  <a:cubicBezTo>
                    <a:pt x="122" y="404"/>
                    <a:pt x="125" y="405"/>
                    <a:pt x="128" y="407"/>
                  </a:cubicBezTo>
                  <a:cubicBezTo>
                    <a:pt x="128" y="407"/>
                    <a:pt x="128" y="407"/>
                    <a:pt x="128" y="407"/>
                  </a:cubicBezTo>
                  <a:cubicBezTo>
                    <a:pt x="128" y="410"/>
                    <a:pt x="130" y="414"/>
                    <a:pt x="131" y="416"/>
                  </a:cubicBezTo>
                  <a:cubicBezTo>
                    <a:pt x="133" y="421"/>
                    <a:pt x="136" y="426"/>
                    <a:pt x="138" y="430"/>
                  </a:cubicBezTo>
                  <a:cubicBezTo>
                    <a:pt x="140" y="436"/>
                    <a:pt x="143" y="441"/>
                    <a:pt x="145" y="446"/>
                  </a:cubicBezTo>
                  <a:cubicBezTo>
                    <a:pt x="147" y="450"/>
                    <a:pt x="148" y="454"/>
                    <a:pt x="150" y="459"/>
                  </a:cubicBezTo>
                  <a:cubicBezTo>
                    <a:pt x="150" y="459"/>
                    <a:pt x="150" y="459"/>
                    <a:pt x="150" y="459"/>
                  </a:cubicBezTo>
                  <a:cubicBezTo>
                    <a:pt x="150" y="459"/>
                    <a:pt x="150" y="459"/>
                    <a:pt x="150" y="460"/>
                  </a:cubicBezTo>
                  <a:cubicBezTo>
                    <a:pt x="150" y="463"/>
                    <a:pt x="151" y="466"/>
                    <a:pt x="152" y="470"/>
                  </a:cubicBezTo>
                  <a:cubicBezTo>
                    <a:pt x="152" y="470"/>
                    <a:pt x="152" y="470"/>
                    <a:pt x="152" y="470"/>
                  </a:cubicBezTo>
                  <a:cubicBezTo>
                    <a:pt x="147" y="472"/>
                    <a:pt x="142" y="474"/>
                    <a:pt x="138" y="477"/>
                  </a:cubicBezTo>
                  <a:cubicBezTo>
                    <a:pt x="136" y="479"/>
                    <a:pt x="134" y="480"/>
                    <a:pt x="132" y="482"/>
                  </a:cubicBezTo>
                  <a:close/>
                  <a:moveTo>
                    <a:pt x="263" y="609"/>
                  </a:moveTo>
                  <a:cubicBezTo>
                    <a:pt x="258" y="606"/>
                    <a:pt x="255" y="602"/>
                    <a:pt x="250" y="599"/>
                  </a:cubicBezTo>
                  <a:cubicBezTo>
                    <a:pt x="246" y="597"/>
                    <a:pt x="242" y="597"/>
                    <a:pt x="238" y="596"/>
                  </a:cubicBezTo>
                  <a:cubicBezTo>
                    <a:pt x="228" y="593"/>
                    <a:pt x="219" y="587"/>
                    <a:pt x="210" y="581"/>
                  </a:cubicBezTo>
                  <a:cubicBezTo>
                    <a:pt x="200" y="575"/>
                    <a:pt x="190" y="569"/>
                    <a:pt x="181" y="561"/>
                  </a:cubicBezTo>
                  <a:cubicBezTo>
                    <a:pt x="173" y="554"/>
                    <a:pt x="165" y="547"/>
                    <a:pt x="157" y="539"/>
                  </a:cubicBezTo>
                  <a:cubicBezTo>
                    <a:pt x="154" y="535"/>
                    <a:pt x="149" y="533"/>
                    <a:pt x="146" y="529"/>
                  </a:cubicBezTo>
                  <a:cubicBezTo>
                    <a:pt x="143" y="526"/>
                    <a:pt x="141" y="521"/>
                    <a:pt x="140" y="516"/>
                  </a:cubicBezTo>
                  <a:cubicBezTo>
                    <a:pt x="139" y="508"/>
                    <a:pt x="139" y="500"/>
                    <a:pt x="136" y="493"/>
                  </a:cubicBezTo>
                  <a:cubicBezTo>
                    <a:pt x="132" y="486"/>
                    <a:pt x="137" y="482"/>
                    <a:pt x="143" y="479"/>
                  </a:cubicBezTo>
                  <a:cubicBezTo>
                    <a:pt x="146" y="477"/>
                    <a:pt x="150" y="475"/>
                    <a:pt x="154" y="473"/>
                  </a:cubicBezTo>
                  <a:cubicBezTo>
                    <a:pt x="154" y="475"/>
                    <a:pt x="155" y="476"/>
                    <a:pt x="155" y="477"/>
                  </a:cubicBezTo>
                  <a:cubicBezTo>
                    <a:pt x="159" y="484"/>
                    <a:pt x="162" y="492"/>
                    <a:pt x="165" y="499"/>
                  </a:cubicBezTo>
                  <a:cubicBezTo>
                    <a:pt x="170" y="509"/>
                    <a:pt x="176" y="519"/>
                    <a:pt x="183" y="527"/>
                  </a:cubicBezTo>
                  <a:cubicBezTo>
                    <a:pt x="190" y="536"/>
                    <a:pt x="199" y="543"/>
                    <a:pt x="208" y="551"/>
                  </a:cubicBezTo>
                  <a:cubicBezTo>
                    <a:pt x="216" y="560"/>
                    <a:pt x="225" y="568"/>
                    <a:pt x="233" y="577"/>
                  </a:cubicBezTo>
                  <a:cubicBezTo>
                    <a:pt x="238" y="584"/>
                    <a:pt x="244" y="592"/>
                    <a:pt x="253" y="594"/>
                  </a:cubicBezTo>
                  <a:cubicBezTo>
                    <a:pt x="255" y="594"/>
                    <a:pt x="256" y="591"/>
                    <a:pt x="254" y="590"/>
                  </a:cubicBezTo>
                  <a:cubicBezTo>
                    <a:pt x="244" y="587"/>
                    <a:pt x="238" y="577"/>
                    <a:pt x="231" y="570"/>
                  </a:cubicBezTo>
                  <a:cubicBezTo>
                    <a:pt x="224" y="562"/>
                    <a:pt x="216" y="553"/>
                    <a:pt x="207" y="546"/>
                  </a:cubicBezTo>
                  <a:cubicBezTo>
                    <a:pt x="199" y="538"/>
                    <a:pt x="191" y="531"/>
                    <a:pt x="184" y="523"/>
                  </a:cubicBezTo>
                  <a:cubicBezTo>
                    <a:pt x="184" y="522"/>
                    <a:pt x="183" y="521"/>
                    <a:pt x="183" y="520"/>
                  </a:cubicBezTo>
                  <a:cubicBezTo>
                    <a:pt x="185" y="523"/>
                    <a:pt x="187" y="524"/>
                    <a:pt x="189" y="527"/>
                  </a:cubicBezTo>
                  <a:cubicBezTo>
                    <a:pt x="193" y="530"/>
                    <a:pt x="197" y="534"/>
                    <a:pt x="201" y="536"/>
                  </a:cubicBezTo>
                  <a:cubicBezTo>
                    <a:pt x="202" y="537"/>
                    <a:pt x="202" y="536"/>
                    <a:pt x="202" y="536"/>
                  </a:cubicBezTo>
                  <a:cubicBezTo>
                    <a:pt x="194" y="530"/>
                    <a:pt x="188" y="522"/>
                    <a:pt x="181" y="515"/>
                  </a:cubicBezTo>
                  <a:cubicBezTo>
                    <a:pt x="180" y="515"/>
                    <a:pt x="180" y="515"/>
                    <a:pt x="180" y="516"/>
                  </a:cubicBezTo>
                  <a:cubicBezTo>
                    <a:pt x="180" y="517"/>
                    <a:pt x="181" y="518"/>
                    <a:pt x="181" y="518"/>
                  </a:cubicBezTo>
                  <a:cubicBezTo>
                    <a:pt x="176" y="512"/>
                    <a:pt x="172" y="505"/>
                    <a:pt x="169" y="497"/>
                  </a:cubicBezTo>
                  <a:cubicBezTo>
                    <a:pt x="165" y="490"/>
                    <a:pt x="162" y="483"/>
                    <a:pt x="159" y="476"/>
                  </a:cubicBezTo>
                  <a:cubicBezTo>
                    <a:pt x="157" y="471"/>
                    <a:pt x="152" y="463"/>
                    <a:pt x="154" y="457"/>
                  </a:cubicBezTo>
                  <a:cubicBezTo>
                    <a:pt x="155" y="452"/>
                    <a:pt x="160" y="456"/>
                    <a:pt x="163" y="458"/>
                  </a:cubicBezTo>
                  <a:cubicBezTo>
                    <a:pt x="165" y="459"/>
                    <a:pt x="167" y="459"/>
                    <a:pt x="170" y="459"/>
                  </a:cubicBezTo>
                  <a:cubicBezTo>
                    <a:pt x="173" y="459"/>
                    <a:pt x="173" y="454"/>
                    <a:pt x="174" y="451"/>
                  </a:cubicBezTo>
                  <a:cubicBezTo>
                    <a:pt x="174" y="451"/>
                    <a:pt x="175" y="452"/>
                    <a:pt x="176" y="452"/>
                  </a:cubicBezTo>
                  <a:cubicBezTo>
                    <a:pt x="177" y="453"/>
                    <a:pt x="179" y="453"/>
                    <a:pt x="179" y="451"/>
                  </a:cubicBezTo>
                  <a:cubicBezTo>
                    <a:pt x="181" y="446"/>
                    <a:pt x="176" y="439"/>
                    <a:pt x="177" y="433"/>
                  </a:cubicBezTo>
                  <a:cubicBezTo>
                    <a:pt x="185" y="445"/>
                    <a:pt x="187" y="459"/>
                    <a:pt x="191" y="471"/>
                  </a:cubicBezTo>
                  <a:cubicBezTo>
                    <a:pt x="194" y="484"/>
                    <a:pt x="198" y="496"/>
                    <a:pt x="204" y="507"/>
                  </a:cubicBezTo>
                  <a:cubicBezTo>
                    <a:pt x="212" y="520"/>
                    <a:pt x="222" y="529"/>
                    <a:pt x="232" y="539"/>
                  </a:cubicBezTo>
                  <a:cubicBezTo>
                    <a:pt x="238" y="544"/>
                    <a:pt x="244" y="549"/>
                    <a:pt x="249" y="554"/>
                  </a:cubicBezTo>
                  <a:cubicBezTo>
                    <a:pt x="254" y="560"/>
                    <a:pt x="259" y="566"/>
                    <a:pt x="265" y="571"/>
                  </a:cubicBezTo>
                  <a:cubicBezTo>
                    <a:pt x="265" y="571"/>
                    <a:pt x="266" y="571"/>
                    <a:pt x="266" y="571"/>
                  </a:cubicBezTo>
                  <a:cubicBezTo>
                    <a:pt x="266" y="572"/>
                    <a:pt x="267" y="572"/>
                    <a:pt x="267" y="573"/>
                  </a:cubicBezTo>
                  <a:cubicBezTo>
                    <a:pt x="268" y="574"/>
                    <a:pt x="269" y="573"/>
                    <a:pt x="269" y="572"/>
                  </a:cubicBezTo>
                  <a:cubicBezTo>
                    <a:pt x="267" y="568"/>
                    <a:pt x="264" y="564"/>
                    <a:pt x="262" y="561"/>
                  </a:cubicBezTo>
                  <a:cubicBezTo>
                    <a:pt x="262" y="560"/>
                    <a:pt x="262" y="560"/>
                    <a:pt x="262" y="560"/>
                  </a:cubicBezTo>
                  <a:cubicBezTo>
                    <a:pt x="258" y="547"/>
                    <a:pt x="250" y="537"/>
                    <a:pt x="244" y="525"/>
                  </a:cubicBezTo>
                  <a:cubicBezTo>
                    <a:pt x="244" y="525"/>
                    <a:pt x="243" y="525"/>
                    <a:pt x="243" y="526"/>
                  </a:cubicBezTo>
                  <a:cubicBezTo>
                    <a:pt x="246" y="532"/>
                    <a:pt x="248" y="538"/>
                    <a:pt x="252" y="543"/>
                  </a:cubicBezTo>
                  <a:cubicBezTo>
                    <a:pt x="255" y="548"/>
                    <a:pt x="257" y="553"/>
                    <a:pt x="260" y="558"/>
                  </a:cubicBezTo>
                  <a:cubicBezTo>
                    <a:pt x="257" y="555"/>
                    <a:pt x="255" y="552"/>
                    <a:pt x="252" y="548"/>
                  </a:cubicBezTo>
                  <a:cubicBezTo>
                    <a:pt x="247" y="541"/>
                    <a:pt x="245" y="533"/>
                    <a:pt x="242" y="525"/>
                  </a:cubicBezTo>
                  <a:cubicBezTo>
                    <a:pt x="240" y="519"/>
                    <a:pt x="237" y="513"/>
                    <a:pt x="233" y="508"/>
                  </a:cubicBezTo>
                  <a:cubicBezTo>
                    <a:pt x="234" y="509"/>
                    <a:pt x="235" y="510"/>
                    <a:pt x="236" y="511"/>
                  </a:cubicBezTo>
                  <a:cubicBezTo>
                    <a:pt x="236" y="511"/>
                    <a:pt x="237" y="511"/>
                    <a:pt x="236" y="510"/>
                  </a:cubicBezTo>
                  <a:cubicBezTo>
                    <a:pt x="235" y="509"/>
                    <a:pt x="235" y="506"/>
                    <a:pt x="234" y="504"/>
                  </a:cubicBezTo>
                  <a:cubicBezTo>
                    <a:pt x="233" y="503"/>
                    <a:pt x="233" y="501"/>
                    <a:pt x="231" y="501"/>
                  </a:cubicBezTo>
                  <a:cubicBezTo>
                    <a:pt x="231" y="501"/>
                    <a:pt x="231" y="502"/>
                    <a:pt x="231" y="502"/>
                  </a:cubicBezTo>
                  <a:cubicBezTo>
                    <a:pt x="230" y="503"/>
                    <a:pt x="232" y="505"/>
                    <a:pt x="232" y="507"/>
                  </a:cubicBezTo>
                  <a:cubicBezTo>
                    <a:pt x="233" y="507"/>
                    <a:pt x="233" y="507"/>
                    <a:pt x="233" y="508"/>
                  </a:cubicBezTo>
                  <a:cubicBezTo>
                    <a:pt x="232" y="506"/>
                    <a:pt x="231" y="504"/>
                    <a:pt x="230" y="502"/>
                  </a:cubicBezTo>
                  <a:cubicBezTo>
                    <a:pt x="228" y="499"/>
                    <a:pt x="225" y="495"/>
                    <a:pt x="224" y="491"/>
                  </a:cubicBezTo>
                  <a:cubicBezTo>
                    <a:pt x="222" y="487"/>
                    <a:pt x="221" y="482"/>
                    <a:pt x="220" y="477"/>
                  </a:cubicBezTo>
                  <a:cubicBezTo>
                    <a:pt x="216" y="463"/>
                    <a:pt x="208" y="449"/>
                    <a:pt x="208" y="433"/>
                  </a:cubicBezTo>
                  <a:cubicBezTo>
                    <a:pt x="208" y="427"/>
                    <a:pt x="208" y="418"/>
                    <a:pt x="216" y="418"/>
                  </a:cubicBezTo>
                  <a:cubicBezTo>
                    <a:pt x="220" y="418"/>
                    <a:pt x="222" y="418"/>
                    <a:pt x="226" y="416"/>
                  </a:cubicBezTo>
                  <a:cubicBezTo>
                    <a:pt x="231" y="415"/>
                    <a:pt x="234" y="418"/>
                    <a:pt x="237" y="420"/>
                  </a:cubicBezTo>
                  <a:cubicBezTo>
                    <a:pt x="237" y="420"/>
                    <a:pt x="237" y="420"/>
                    <a:pt x="237" y="420"/>
                  </a:cubicBezTo>
                  <a:cubicBezTo>
                    <a:pt x="238" y="426"/>
                    <a:pt x="240" y="431"/>
                    <a:pt x="242" y="437"/>
                  </a:cubicBezTo>
                  <a:cubicBezTo>
                    <a:pt x="240" y="438"/>
                    <a:pt x="240" y="442"/>
                    <a:pt x="240" y="444"/>
                  </a:cubicBezTo>
                  <a:cubicBezTo>
                    <a:pt x="239" y="450"/>
                    <a:pt x="237" y="455"/>
                    <a:pt x="236" y="461"/>
                  </a:cubicBezTo>
                  <a:cubicBezTo>
                    <a:pt x="235" y="466"/>
                    <a:pt x="235" y="471"/>
                    <a:pt x="236" y="477"/>
                  </a:cubicBezTo>
                  <a:cubicBezTo>
                    <a:pt x="236" y="480"/>
                    <a:pt x="236" y="484"/>
                    <a:pt x="236" y="487"/>
                  </a:cubicBezTo>
                  <a:cubicBezTo>
                    <a:pt x="235" y="490"/>
                    <a:pt x="235" y="493"/>
                    <a:pt x="235" y="495"/>
                  </a:cubicBezTo>
                  <a:cubicBezTo>
                    <a:pt x="238" y="509"/>
                    <a:pt x="250" y="516"/>
                    <a:pt x="258" y="526"/>
                  </a:cubicBezTo>
                  <a:cubicBezTo>
                    <a:pt x="268" y="538"/>
                    <a:pt x="277" y="551"/>
                    <a:pt x="284" y="564"/>
                  </a:cubicBezTo>
                  <a:cubicBezTo>
                    <a:pt x="287" y="570"/>
                    <a:pt x="290" y="576"/>
                    <a:pt x="295" y="580"/>
                  </a:cubicBezTo>
                  <a:cubicBezTo>
                    <a:pt x="296" y="581"/>
                    <a:pt x="296" y="582"/>
                    <a:pt x="297" y="583"/>
                  </a:cubicBezTo>
                  <a:cubicBezTo>
                    <a:pt x="297" y="583"/>
                    <a:pt x="296" y="584"/>
                    <a:pt x="296" y="585"/>
                  </a:cubicBezTo>
                  <a:cubicBezTo>
                    <a:pt x="298" y="593"/>
                    <a:pt x="297" y="603"/>
                    <a:pt x="290" y="609"/>
                  </a:cubicBezTo>
                  <a:cubicBezTo>
                    <a:pt x="287" y="612"/>
                    <a:pt x="284" y="614"/>
                    <a:pt x="281" y="616"/>
                  </a:cubicBezTo>
                  <a:cubicBezTo>
                    <a:pt x="279" y="618"/>
                    <a:pt x="277" y="619"/>
                    <a:pt x="275" y="621"/>
                  </a:cubicBezTo>
                  <a:cubicBezTo>
                    <a:pt x="272" y="616"/>
                    <a:pt x="268" y="613"/>
                    <a:pt x="263" y="609"/>
                  </a:cubicBezTo>
                  <a:close/>
                  <a:moveTo>
                    <a:pt x="300" y="586"/>
                  </a:moveTo>
                  <a:cubicBezTo>
                    <a:pt x="300" y="586"/>
                    <a:pt x="300" y="587"/>
                    <a:pt x="301" y="587"/>
                  </a:cubicBezTo>
                  <a:cubicBezTo>
                    <a:pt x="303" y="592"/>
                    <a:pt x="304" y="598"/>
                    <a:pt x="301" y="604"/>
                  </a:cubicBezTo>
                  <a:cubicBezTo>
                    <a:pt x="299" y="610"/>
                    <a:pt x="295" y="614"/>
                    <a:pt x="290" y="618"/>
                  </a:cubicBezTo>
                  <a:cubicBezTo>
                    <a:pt x="289" y="619"/>
                    <a:pt x="290" y="620"/>
                    <a:pt x="290" y="619"/>
                  </a:cubicBezTo>
                  <a:cubicBezTo>
                    <a:pt x="300" y="617"/>
                    <a:pt x="306" y="602"/>
                    <a:pt x="305" y="591"/>
                  </a:cubicBezTo>
                  <a:cubicBezTo>
                    <a:pt x="306" y="593"/>
                    <a:pt x="308" y="595"/>
                    <a:pt x="309" y="598"/>
                  </a:cubicBezTo>
                  <a:cubicBezTo>
                    <a:pt x="311" y="600"/>
                    <a:pt x="313" y="602"/>
                    <a:pt x="315" y="605"/>
                  </a:cubicBezTo>
                  <a:cubicBezTo>
                    <a:pt x="314" y="614"/>
                    <a:pt x="307" y="621"/>
                    <a:pt x="299" y="623"/>
                  </a:cubicBezTo>
                  <a:cubicBezTo>
                    <a:pt x="293" y="624"/>
                    <a:pt x="284" y="624"/>
                    <a:pt x="279" y="622"/>
                  </a:cubicBezTo>
                  <a:cubicBezTo>
                    <a:pt x="282" y="620"/>
                    <a:pt x="285" y="619"/>
                    <a:pt x="288" y="616"/>
                  </a:cubicBezTo>
                  <a:cubicBezTo>
                    <a:pt x="291" y="614"/>
                    <a:pt x="295" y="610"/>
                    <a:pt x="297" y="606"/>
                  </a:cubicBezTo>
                  <a:cubicBezTo>
                    <a:pt x="300" y="600"/>
                    <a:pt x="301" y="593"/>
                    <a:pt x="300" y="586"/>
                  </a:cubicBezTo>
                  <a:close/>
                  <a:moveTo>
                    <a:pt x="390" y="734"/>
                  </a:moveTo>
                  <a:cubicBezTo>
                    <a:pt x="390" y="743"/>
                    <a:pt x="391" y="756"/>
                    <a:pt x="383" y="761"/>
                  </a:cubicBezTo>
                  <a:cubicBezTo>
                    <a:pt x="380" y="764"/>
                    <a:pt x="375" y="765"/>
                    <a:pt x="371" y="767"/>
                  </a:cubicBezTo>
                  <a:cubicBezTo>
                    <a:pt x="368" y="768"/>
                    <a:pt x="359" y="774"/>
                    <a:pt x="357" y="769"/>
                  </a:cubicBezTo>
                  <a:cubicBezTo>
                    <a:pt x="355" y="765"/>
                    <a:pt x="357" y="761"/>
                    <a:pt x="357" y="757"/>
                  </a:cubicBezTo>
                  <a:cubicBezTo>
                    <a:pt x="357" y="753"/>
                    <a:pt x="356" y="750"/>
                    <a:pt x="355" y="746"/>
                  </a:cubicBezTo>
                  <a:cubicBezTo>
                    <a:pt x="352" y="739"/>
                    <a:pt x="347" y="732"/>
                    <a:pt x="343" y="725"/>
                  </a:cubicBezTo>
                  <a:cubicBezTo>
                    <a:pt x="338" y="716"/>
                    <a:pt x="334" y="706"/>
                    <a:pt x="328" y="698"/>
                  </a:cubicBezTo>
                  <a:cubicBezTo>
                    <a:pt x="321" y="689"/>
                    <a:pt x="314" y="681"/>
                    <a:pt x="307" y="672"/>
                  </a:cubicBezTo>
                  <a:cubicBezTo>
                    <a:pt x="301" y="663"/>
                    <a:pt x="296" y="653"/>
                    <a:pt x="288" y="644"/>
                  </a:cubicBezTo>
                  <a:cubicBezTo>
                    <a:pt x="284" y="639"/>
                    <a:pt x="277" y="635"/>
                    <a:pt x="277" y="628"/>
                  </a:cubicBezTo>
                  <a:cubicBezTo>
                    <a:pt x="277" y="628"/>
                    <a:pt x="278" y="627"/>
                    <a:pt x="278" y="627"/>
                  </a:cubicBezTo>
                  <a:cubicBezTo>
                    <a:pt x="277" y="626"/>
                    <a:pt x="277" y="625"/>
                    <a:pt x="277" y="624"/>
                  </a:cubicBezTo>
                  <a:cubicBezTo>
                    <a:pt x="280" y="626"/>
                    <a:pt x="284" y="626"/>
                    <a:pt x="288" y="626"/>
                  </a:cubicBezTo>
                  <a:cubicBezTo>
                    <a:pt x="293" y="626"/>
                    <a:pt x="298" y="626"/>
                    <a:pt x="302" y="625"/>
                  </a:cubicBezTo>
                  <a:cubicBezTo>
                    <a:pt x="308" y="622"/>
                    <a:pt x="317" y="615"/>
                    <a:pt x="317" y="608"/>
                  </a:cubicBezTo>
                  <a:cubicBezTo>
                    <a:pt x="318" y="610"/>
                    <a:pt x="320" y="612"/>
                    <a:pt x="321" y="612"/>
                  </a:cubicBezTo>
                  <a:cubicBezTo>
                    <a:pt x="320" y="614"/>
                    <a:pt x="319" y="617"/>
                    <a:pt x="318" y="619"/>
                  </a:cubicBezTo>
                  <a:cubicBezTo>
                    <a:pt x="318" y="619"/>
                    <a:pt x="317" y="618"/>
                    <a:pt x="317" y="618"/>
                  </a:cubicBezTo>
                  <a:cubicBezTo>
                    <a:pt x="317" y="618"/>
                    <a:pt x="316" y="618"/>
                    <a:pt x="316" y="619"/>
                  </a:cubicBezTo>
                  <a:cubicBezTo>
                    <a:pt x="316" y="619"/>
                    <a:pt x="317" y="620"/>
                    <a:pt x="317" y="621"/>
                  </a:cubicBezTo>
                  <a:cubicBezTo>
                    <a:pt x="315" y="625"/>
                    <a:pt x="312" y="628"/>
                    <a:pt x="308" y="629"/>
                  </a:cubicBezTo>
                  <a:cubicBezTo>
                    <a:pt x="303" y="631"/>
                    <a:pt x="298" y="629"/>
                    <a:pt x="292" y="630"/>
                  </a:cubicBezTo>
                  <a:cubicBezTo>
                    <a:pt x="292" y="630"/>
                    <a:pt x="292" y="630"/>
                    <a:pt x="292" y="630"/>
                  </a:cubicBezTo>
                  <a:cubicBezTo>
                    <a:pt x="297" y="633"/>
                    <a:pt x="306" y="633"/>
                    <a:pt x="311" y="630"/>
                  </a:cubicBezTo>
                  <a:cubicBezTo>
                    <a:pt x="314" y="628"/>
                    <a:pt x="316" y="625"/>
                    <a:pt x="318" y="622"/>
                  </a:cubicBezTo>
                  <a:cubicBezTo>
                    <a:pt x="319" y="624"/>
                    <a:pt x="320" y="625"/>
                    <a:pt x="321" y="625"/>
                  </a:cubicBezTo>
                  <a:cubicBezTo>
                    <a:pt x="322" y="626"/>
                    <a:pt x="323" y="625"/>
                    <a:pt x="323" y="625"/>
                  </a:cubicBezTo>
                  <a:cubicBezTo>
                    <a:pt x="322" y="623"/>
                    <a:pt x="321" y="622"/>
                    <a:pt x="320" y="621"/>
                  </a:cubicBezTo>
                  <a:cubicBezTo>
                    <a:pt x="320" y="621"/>
                    <a:pt x="320" y="620"/>
                    <a:pt x="319" y="620"/>
                  </a:cubicBezTo>
                  <a:cubicBezTo>
                    <a:pt x="320" y="618"/>
                    <a:pt x="321" y="615"/>
                    <a:pt x="322" y="613"/>
                  </a:cubicBezTo>
                  <a:cubicBezTo>
                    <a:pt x="322" y="613"/>
                    <a:pt x="322" y="613"/>
                    <a:pt x="322" y="613"/>
                  </a:cubicBezTo>
                  <a:cubicBezTo>
                    <a:pt x="325" y="626"/>
                    <a:pt x="337" y="638"/>
                    <a:pt x="344" y="649"/>
                  </a:cubicBezTo>
                  <a:cubicBezTo>
                    <a:pt x="347" y="653"/>
                    <a:pt x="350" y="657"/>
                    <a:pt x="352" y="660"/>
                  </a:cubicBezTo>
                  <a:cubicBezTo>
                    <a:pt x="353" y="662"/>
                    <a:pt x="354" y="663"/>
                    <a:pt x="354" y="664"/>
                  </a:cubicBezTo>
                  <a:cubicBezTo>
                    <a:pt x="357" y="669"/>
                    <a:pt x="358" y="675"/>
                    <a:pt x="360" y="680"/>
                  </a:cubicBezTo>
                  <a:cubicBezTo>
                    <a:pt x="362" y="685"/>
                    <a:pt x="365" y="688"/>
                    <a:pt x="367" y="693"/>
                  </a:cubicBezTo>
                  <a:cubicBezTo>
                    <a:pt x="370" y="697"/>
                    <a:pt x="372" y="702"/>
                    <a:pt x="375" y="707"/>
                  </a:cubicBezTo>
                  <a:cubicBezTo>
                    <a:pt x="377" y="710"/>
                    <a:pt x="380" y="714"/>
                    <a:pt x="383" y="718"/>
                  </a:cubicBezTo>
                  <a:cubicBezTo>
                    <a:pt x="385" y="722"/>
                    <a:pt x="386" y="726"/>
                    <a:pt x="388" y="731"/>
                  </a:cubicBezTo>
                  <a:cubicBezTo>
                    <a:pt x="389" y="732"/>
                    <a:pt x="389" y="733"/>
                    <a:pt x="390" y="734"/>
                  </a:cubicBezTo>
                  <a:close/>
                  <a:moveTo>
                    <a:pt x="421" y="721"/>
                  </a:moveTo>
                  <a:cubicBezTo>
                    <a:pt x="421" y="721"/>
                    <a:pt x="421" y="721"/>
                    <a:pt x="421" y="721"/>
                  </a:cubicBezTo>
                  <a:cubicBezTo>
                    <a:pt x="416" y="728"/>
                    <a:pt x="406" y="731"/>
                    <a:pt x="398" y="727"/>
                  </a:cubicBezTo>
                  <a:cubicBezTo>
                    <a:pt x="392" y="723"/>
                    <a:pt x="388" y="718"/>
                    <a:pt x="385" y="712"/>
                  </a:cubicBezTo>
                  <a:cubicBezTo>
                    <a:pt x="380" y="702"/>
                    <a:pt x="376" y="693"/>
                    <a:pt x="371" y="683"/>
                  </a:cubicBezTo>
                  <a:cubicBezTo>
                    <a:pt x="371" y="685"/>
                    <a:pt x="372" y="686"/>
                    <a:pt x="373" y="686"/>
                  </a:cubicBezTo>
                  <a:cubicBezTo>
                    <a:pt x="374" y="686"/>
                    <a:pt x="374" y="686"/>
                    <a:pt x="374" y="686"/>
                  </a:cubicBezTo>
                  <a:cubicBezTo>
                    <a:pt x="373" y="682"/>
                    <a:pt x="372" y="678"/>
                    <a:pt x="369" y="676"/>
                  </a:cubicBezTo>
                  <a:cubicBezTo>
                    <a:pt x="368" y="675"/>
                    <a:pt x="368" y="676"/>
                    <a:pt x="368" y="676"/>
                  </a:cubicBezTo>
                  <a:cubicBezTo>
                    <a:pt x="368" y="677"/>
                    <a:pt x="368" y="679"/>
                    <a:pt x="369" y="680"/>
                  </a:cubicBezTo>
                  <a:cubicBezTo>
                    <a:pt x="368" y="679"/>
                    <a:pt x="367" y="678"/>
                    <a:pt x="367" y="676"/>
                  </a:cubicBezTo>
                  <a:cubicBezTo>
                    <a:pt x="360" y="665"/>
                    <a:pt x="353" y="653"/>
                    <a:pt x="344" y="642"/>
                  </a:cubicBezTo>
                  <a:cubicBezTo>
                    <a:pt x="337" y="632"/>
                    <a:pt x="330" y="621"/>
                    <a:pt x="323" y="610"/>
                  </a:cubicBezTo>
                  <a:cubicBezTo>
                    <a:pt x="323" y="609"/>
                    <a:pt x="323" y="609"/>
                    <a:pt x="322" y="610"/>
                  </a:cubicBezTo>
                  <a:cubicBezTo>
                    <a:pt x="320" y="608"/>
                    <a:pt x="317" y="603"/>
                    <a:pt x="316" y="601"/>
                  </a:cubicBezTo>
                  <a:cubicBezTo>
                    <a:pt x="314" y="598"/>
                    <a:pt x="312" y="594"/>
                    <a:pt x="309" y="591"/>
                  </a:cubicBezTo>
                  <a:cubicBezTo>
                    <a:pt x="306" y="587"/>
                    <a:pt x="302" y="583"/>
                    <a:pt x="298" y="579"/>
                  </a:cubicBezTo>
                  <a:cubicBezTo>
                    <a:pt x="294" y="575"/>
                    <a:pt x="291" y="570"/>
                    <a:pt x="288" y="564"/>
                  </a:cubicBezTo>
                  <a:cubicBezTo>
                    <a:pt x="282" y="554"/>
                    <a:pt x="275" y="544"/>
                    <a:pt x="268" y="534"/>
                  </a:cubicBezTo>
                  <a:cubicBezTo>
                    <a:pt x="265" y="529"/>
                    <a:pt x="262" y="525"/>
                    <a:pt x="258" y="520"/>
                  </a:cubicBezTo>
                  <a:cubicBezTo>
                    <a:pt x="254" y="516"/>
                    <a:pt x="249" y="513"/>
                    <a:pt x="246" y="508"/>
                  </a:cubicBezTo>
                  <a:cubicBezTo>
                    <a:pt x="242" y="503"/>
                    <a:pt x="237" y="496"/>
                    <a:pt x="239" y="490"/>
                  </a:cubicBezTo>
                  <a:cubicBezTo>
                    <a:pt x="241" y="485"/>
                    <a:pt x="244" y="479"/>
                    <a:pt x="249" y="477"/>
                  </a:cubicBezTo>
                  <a:cubicBezTo>
                    <a:pt x="254" y="474"/>
                    <a:pt x="256" y="485"/>
                    <a:pt x="258" y="488"/>
                  </a:cubicBezTo>
                  <a:cubicBezTo>
                    <a:pt x="260" y="493"/>
                    <a:pt x="264" y="499"/>
                    <a:pt x="267" y="503"/>
                  </a:cubicBezTo>
                  <a:cubicBezTo>
                    <a:pt x="275" y="514"/>
                    <a:pt x="283" y="523"/>
                    <a:pt x="290" y="534"/>
                  </a:cubicBezTo>
                  <a:cubicBezTo>
                    <a:pt x="294" y="539"/>
                    <a:pt x="298" y="544"/>
                    <a:pt x="300" y="549"/>
                  </a:cubicBezTo>
                  <a:cubicBezTo>
                    <a:pt x="303" y="554"/>
                    <a:pt x="304" y="560"/>
                    <a:pt x="307" y="564"/>
                  </a:cubicBezTo>
                  <a:cubicBezTo>
                    <a:pt x="307" y="565"/>
                    <a:pt x="308" y="565"/>
                    <a:pt x="308" y="564"/>
                  </a:cubicBezTo>
                  <a:cubicBezTo>
                    <a:pt x="310" y="570"/>
                    <a:pt x="313" y="575"/>
                    <a:pt x="316" y="580"/>
                  </a:cubicBezTo>
                  <a:cubicBezTo>
                    <a:pt x="313" y="583"/>
                    <a:pt x="318" y="586"/>
                    <a:pt x="319" y="589"/>
                  </a:cubicBezTo>
                  <a:cubicBezTo>
                    <a:pt x="322" y="596"/>
                    <a:pt x="324" y="603"/>
                    <a:pt x="331" y="607"/>
                  </a:cubicBezTo>
                  <a:cubicBezTo>
                    <a:pt x="332" y="608"/>
                    <a:pt x="333" y="606"/>
                    <a:pt x="332" y="605"/>
                  </a:cubicBezTo>
                  <a:cubicBezTo>
                    <a:pt x="327" y="600"/>
                    <a:pt x="325" y="595"/>
                    <a:pt x="322" y="589"/>
                  </a:cubicBezTo>
                  <a:cubicBezTo>
                    <a:pt x="322" y="588"/>
                    <a:pt x="321" y="586"/>
                    <a:pt x="320" y="585"/>
                  </a:cubicBezTo>
                  <a:cubicBezTo>
                    <a:pt x="320" y="585"/>
                    <a:pt x="318" y="582"/>
                    <a:pt x="318" y="582"/>
                  </a:cubicBezTo>
                  <a:cubicBezTo>
                    <a:pt x="322" y="582"/>
                    <a:pt x="325" y="578"/>
                    <a:pt x="328" y="576"/>
                  </a:cubicBezTo>
                  <a:cubicBezTo>
                    <a:pt x="333" y="571"/>
                    <a:pt x="338" y="577"/>
                    <a:pt x="341" y="580"/>
                  </a:cubicBezTo>
                  <a:cubicBezTo>
                    <a:pt x="342" y="580"/>
                    <a:pt x="342" y="580"/>
                    <a:pt x="343" y="580"/>
                  </a:cubicBezTo>
                  <a:cubicBezTo>
                    <a:pt x="343" y="583"/>
                    <a:pt x="344" y="585"/>
                    <a:pt x="345" y="587"/>
                  </a:cubicBezTo>
                  <a:cubicBezTo>
                    <a:pt x="346" y="592"/>
                    <a:pt x="346" y="598"/>
                    <a:pt x="346" y="603"/>
                  </a:cubicBezTo>
                  <a:cubicBezTo>
                    <a:pt x="346" y="603"/>
                    <a:pt x="346" y="603"/>
                    <a:pt x="346" y="604"/>
                  </a:cubicBezTo>
                  <a:cubicBezTo>
                    <a:pt x="344" y="606"/>
                    <a:pt x="343" y="608"/>
                    <a:pt x="343" y="611"/>
                  </a:cubicBezTo>
                  <a:cubicBezTo>
                    <a:pt x="343" y="611"/>
                    <a:pt x="343" y="611"/>
                    <a:pt x="343" y="611"/>
                  </a:cubicBezTo>
                  <a:cubicBezTo>
                    <a:pt x="346" y="607"/>
                    <a:pt x="350" y="604"/>
                    <a:pt x="353" y="601"/>
                  </a:cubicBezTo>
                  <a:cubicBezTo>
                    <a:pt x="355" y="600"/>
                    <a:pt x="357" y="598"/>
                    <a:pt x="359" y="596"/>
                  </a:cubicBezTo>
                  <a:cubicBezTo>
                    <a:pt x="358" y="597"/>
                    <a:pt x="357" y="599"/>
                    <a:pt x="356" y="600"/>
                  </a:cubicBezTo>
                  <a:cubicBezTo>
                    <a:pt x="354" y="602"/>
                    <a:pt x="351" y="604"/>
                    <a:pt x="350" y="606"/>
                  </a:cubicBezTo>
                  <a:cubicBezTo>
                    <a:pt x="350" y="607"/>
                    <a:pt x="351" y="607"/>
                    <a:pt x="351" y="607"/>
                  </a:cubicBezTo>
                  <a:cubicBezTo>
                    <a:pt x="355" y="606"/>
                    <a:pt x="358" y="602"/>
                    <a:pt x="360" y="599"/>
                  </a:cubicBezTo>
                  <a:cubicBezTo>
                    <a:pt x="362" y="597"/>
                    <a:pt x="363" y="594"/>
                    <a:pt x="363" y="592"/>
                  </a:cubicBezTo>
                  <a:cubicBezTo>
                    <a:pt x="363" y="592"/>
                    <a:pt x="363" y="591"/>
                    <a:pt x="363" y="591"/>
                  </a:cubicBezTo>
                  <a:cubicBezTo>
                    <a:pt x="365" y="589"/>
                    <a:pt x="367" y="587"/>
                    <a:pt x="368" y="585"/>
                  </a:cubicBezTo>
                  <a:cubicBezTo>
                    <a:pt x="375" y="593"/>
                    <a:pt x="370" y="602"/>
                    <a:pt x="361" y="606"/>
                  </a:cubicBezTo>
                  <a:cubicBezTo>
                    <a:pt x="360" y="607"/>
                    <a:pt x="359" y="607"/>
                    <a:pt x="358" y="608"/>
                  </a:cubicBezTo>
                  <a:cubicBezTo>
                    <a:pt x="360" y="607"/>
                    <a:pt x="361" y="605"/>
                    <a:pt x="363" y="604"/>
                  </a:cubicBezTo>
                  <a:cubicBezTo>
                    <a:pt x="363" y="603"/>
                    <a:pt x="362" y="602"/>
                    <a:pt x="362" y="603"/>
                  </a:cubicBezTo>
                  <a:cubicBezTo>
                    <a:pt x="359" y="605"/>
                    <a:pt x="355" y="606"/>
                    <a:pt x="353" y="609"/>
                  </a:cubicBezTo>
                  <a:cubicBezTo>
                    <a:pt x="353" y="610"/>
                    <a:pt x="353" y="610"/>
                    <a:pt x="354" y="610"/>
                  </a:cubicBezTo>
                  <a:cubicBezTo>
                    <a:pt x="349" y="612"/>
                    <a:pt x="345" y="613"/>
                    <a:pt x="340" y="610"/>
                  </a:cubicBezTo>
                  <a:cubicBezTo>
                    <a:pt x="339" y="609"/>
                    <a:pt x="337" y="611"/>
                    <a:pt x="338" y="613"/>
                  </a:cubicBezTo>
                  <a:cubicBezTo>
                    <a:pt x="346" y="620"/>
                    <a:pt x="360" y="612"/>
                    <a:pt x="367" y="607"/>
                  </a:cubicBezTo>
                  <a:cubicBezTo>
                    <a:pt x="370" y="605"/>
                    <a:pt x="372" y="603"/>
                    <a:pt x="373" y="600"/>
                  </a:cubicBezTo>
                  <a:cubicBezTo>
                    <a:pt x="376" y="604"/>
                    <a:pt x="379" y="608"/>
                    <a:pt x="381" y="612"/>
                  </a:cubicBezTo>
                  <a:cubicBezTo>
                    <a:pt x="387" y="624"/>
                    <a:pt x="391" y="635"/>
                    <a:pt x="396" y="647"/>
                  </a:cubicBezTo>
                  <a:cubicBezTo>
                    <a:pt x="401" y="658"/>
                    <a:pt x="406" y="670"/>
                    <a:pt x="413" y="681"/>
                  </a:cubicBezTo>
                  <a:cubicBezTo>
                    <a:pt x="415" y="684"/>
                    <a:pt x="417" y="687"/>
                    <a:pt x="420" y="691"/>
                  </a:cubicBezTo>
                  <a:cubicBezTo>
                    <a:pt x="420" y="691"/>
                    <a:pt x="420" y="691"/>
                    <a:pt x="420" y="691"/>
                  </a:cubicBezTo>
                  <a:cubicBezTo>
                    <a:pt x="420" y="693"/>
                    <a:pt x="421" y="695"/>
                    <a:pt x="422" y="697"/>
                  </a:cubicBezTo>
                  <a:cubicBezTo>
                    <a:pt x="423" y="698"/>
                    <a:pt x="424" y="701"/>
                    <a:pt x="423" y="703"/>
                  </a:cubicBezTo>
                  <a:cubicBezTo>
                    <a:pt x="423" y="703"/>
                    <a:pt x="423" y="703"/>
                    <a:pt x="424" y="703"/>
                  </a:cubicBezTo>
                  <a:cubicBezTo>
                    <a:pt x="425" y="703"/>
                    <a:pt x="426" y="701"/>
                    <a:pt x="425" y="699"/>
                  </a:cubicBezTo>
                  <a:cubicBezTo>
                    <a:pt x="426" y="700"/>
                    <a:pt x="426" y="701"/>
                    <a:pt x="426" y="702"/>
                  </a:cubicBezTo>
                  <a:cubicBezTo>
                    <a:pt x="426" y="703"/>
                    <a:pt x="426" y="704"/>
                    <a:pt x="427" y="704"/>
                  </a:cubicBezTo>
                  <a:cubicBezTo>
                    <a:pt x="426" y="706"/>
                    <a:pt x="425" y="707"/>
                    <a:pt x="425" y="709"/>
                  </a:cubicBezTo>
                  <a:cubicBezTo>
                    <a:pt x="423" y="713"/>
                    <a:pt x="422" y="717"/>
                    <a:pt x="421" y="721"/>
                  </a:cubicBezTo>
                  <a:close/>
                  <a:moveTo>
                    <a:pt x="468" y="722"/>
                  </a:moveTo>
                  <a:cubicBezTo>
                    <a:pt x="467" y="726"/>
                    <a:pt x="465" y="730"/>
                    <a:pt x="464" y="734"/>
                  </a:cubicBezTo>
                  <a:cubicBezTo>
                    <a:pt x="459" y="741"/>
                    <a:pt x="449" y="744"/>
                    <a:pt x="441" y="742"/>
                  </a:cubicBezTo>
                  <a:cubicBezTo>
                    <a:pt x="435" y="742"/>
                    <a:pt x="429" y="739"/>
                    <a:pt x="426" y="734"/>
                  </a:cubicBezTo>
                  <a:cubicBezTo>
                    <a:pt x="423" y="728"/>
                    <a:pt x="425" y="720"/>
                    <a:pt x="427" y="713"/>
                  </a:cubicBezTo>
                  <a:cubicBezTo>
                    <a:pt x="430" y="706"/>
                    <a:pt x="434" y="699"/>
                    <a:pt x="436" y="691"/>
                  </a:cubicBezTo>
                  <a:cubicBezTo>
                    <a:pt x="439" y="683"/>
                    <a:pt x="442" y="674"/>
                    <a:pt x="444" y="666"/>
                  </a:cubicBezTo>
                  <a:cubicBezTo>
                    <a:pt x="446" y="657"/>
                    <a:pt x="449" y="649"/>
                    <a:pt x="449" y="640"/>
                  </a:cubicBezTo>
                  <a:cubicBezTo>
                    <a:pt x="449" y="634"/>
                    <a:pt x="448" y="627"/>
                    <a:pt x="447" y="621"/>
                  </a:cubicBezTo>
                  <a:cubicBezTo>
                    <a:pt x="448" y="621"/>
                    <a:pt x="448" y="621"/>
                    <a:pt x="448" y="621"/>
                  </a:cubicBezTo>
                  <a:cubicBezTo>
                    <a:pt x="455" y="622"/>
                    <a:pt x="459" y="627"/>
                    <a:pt x="465" y="631"/>
                  </a:cubicBezTo>
                  <a:cubicBezTo>
                    <a:pt x="470" y="633"/>
                    <a:pt x="475" y="635"/>
                    <a:pt x="480" y="637"/>
                  </a:cubicBezTo>
                  <a:cubicBezTo>
                    <a:pt x="485" y="639"/>
                    <a:pt x="490" y="641"/>
                    <a:pt x="496" y="642"/>
                  </a:cubicBezTo>
                  <a:cubicBezTo>
                    <a:pt x="493" y="644"/>
                    <a:pt x="491" y="648"/>
                    <a:pt x="490" y="650"/>
                  </a:cubicBezTo>
                  <a:cubicBezTo>
                    <a:pt x="486" y="657"/>
                    <a:pt x="484" y="664"/>
                    <a:pt x="482" y="672"/>
                  </a:cubicBezTo>
                  <a:cubicBezTo>
                    <a:pt x="479" y="684"/>
                    <a:pt x="476" y="695"/>
                    <a:pt x="472" y="707"/>
                  </a:cubicBezTo>
                  <a:cubicBezTo>
                    <a:pt x="470" y="712"/>
                    <a:pt x="469" y="716"/>
                    <a:pt x="468" y="722"/>
                  </a:cubicBezTo>
                  <a:close/>
                  <a:moveTo>
                    <a:pt x="641" y="696"/>
                  </a:moveTo>
                  <a:cubicBezTo>
                    <a:pt x="632" y="703"/>
                    <a:pt x="622" y="708"/>
                    <a:pt x="613" y="714"/>
                  </a:cubicBezTo>
                  <a:cubicBezTo>
                    <a:pt x="594" y="725"/>
                    <a:pt x="577" y="737"/>
                    <a:pt x="559" y="748"/>
                  </a:cubicBezTo>
                  <a:cubicBezTo>
                    <a:pt x="541" y="760"/>
                    <a:pt x="523" y="773"/>
                    <a:pt x="505" y="785"/>
                  </a:cubicBezTo>
                  <a:cubicBezTo>
                    <a:pt x="490" y="795"/>
                    <a:pt x="474" y="803"/>
                    <a:pt x="458" y="811"/>
                  </a:cubicBezTo>
                  <a:cubicBezTo>
                    <a:pt x="459" y="789"/>
                    <a:pt x="468" y="767"/>
                    <a:pt x="466" y="745"/>
                  </a:cubicBezTo>
                  <a:cubicBezTo>
                    <a:pt x="467" y="744"/>
                    <a:pt x="469" y="742"/>
                    <a:pt x="470" y="740"/>
                  </a:cubicBezTo>
                  <a:cubicBezTo>
                    <a:pt x="474" y="733"/>
                    <a:pt x="475" y="722"/>
                    <a:pt x="473" y="714"/>
                  </a:cubicBezTo>
                  <a:cubicBezTo>
                    <a:pt x="476" y="703"/>
                    <a:pt x="481" y="691"/>
                    <a:pt x="484" y="680"/>
                  </a:cubicBezTo>
                  <a:cubicBezTo>
                    <a:pt x="486" y="673"/>
                    <a:pt x="487" y="666"/>
                    <a:pt x="489" y="659"/>
                  </a:cubicBezTo>
                  <a:cubicBezTo>
                    <a:pt x="491" y="655"/>
                    <a:pt x="492" y="651"/>
                    <a:pt x="495" y="648"/>
                  </a:cubicBezTo>
                  <a:cubicBezTo>
                    <a:pt x="497" y="645"/>
                    <a:pt x="498" y="644"/>
                    <a:pt x="501" y="643"/>
                  </a:cubicBezTo>
                  <a:cubicBezTo>
                    <a:pt x="504" y="643"/>
                    <a:pt x="508" y="642"/>
                    <a:pt x="511" y="640"/>
                  </a:cubicBezTo>
                  <a:cubicBezTo>
                    <a:pt x="516" y="638"/>
                    <a:pt x="521" y="631"/>
                    <a:pt x="519" y="625"/>
                  </a:cubicBezTo>
                  <a:cubicBezTo>
                    <a:pt x="520" y="625"/>
                    <a:pt x="521" y="625"/>
                    <a:pt x="522" y="625"/>
                  </a:cubicBezTo>
                  <a:cubicBezTo>
                    <a:pt x="527" y="624"/>
                    <a:pt x="529" y="615"/>
                    <a:pt x="530" y="611"/>
                  </a:cubicBezTo>
                  <a:cubicBezTo>
                    <a:pt x="534" y="600"/>
                    <a:pt x="541" y="593"/>
                    <a:pt x="550" y="586"/>
                  </a:cubicBezTo>
                  <a:cubicBezTo>
                    <a:pt x="558" y="578"/>
                    <a:pt x="566" y="569"/>
                    <a:pt x="574" y="560"/>
                  </a:cubicBezTo>
                  <a:cubicBezTo>
                    <a:pt x="581" y="552"/>
                    <a:pt x="590" y="545"/>
                    <a:pt x="598" y="537"/>
                  </a:cubicBezTo>
                  <a:cubicBezTo>
                    <a:pt x="605" y="530"/>
                    <a:pt x="612" y="523"/>
                    <a:pt x="618" y="515"/>
                  </a:cubicBezTo>
                  <a:cubicBezTo>
                    <a:pt x="619" y="514"/>
                    <a:pt x="623" y="508"/>
                    <a:pt x="625" y="505"/>
                  </a:cubicBezTo>
                  <a:cubicBezTo>
                    <a:pt x="628" y="504"/>
                    <a:pt x="630" y="504"/>
                    <a:pt x="633" y="503"/>
                  </a:cubicBezTo>
                  <a:cubicBezTo>
                    <a:pt x="640" y="501"/>
                    <a:pt x="646" y="498"/>
                    <a:pt x="653" y="496"/>
                  </a:cubicBezTo>
                  <a:cubicBezTo>
                    <a:pt x="665" y="491"/>
                    <a:pt x="678" y="486"/>
                    <a:pt x="690" y="480"/>
                  </a:cubicBezTo>
                  <a:cubicBezTo>
                    <a:pt x="696" y="477"/>
                    <a:pt x="703" y="473"/>
                    <a:pt x="708" y="467"/>
                  </a:cubicBezTo>
                  <a:cubicBezTo>
                    <a:pt x="708" y="472"/>
                    <a:pt x="709" y="476"/>
                    <a:pt x="710" y="480"/>
                  </a:cubicBezTo>
                  <a:cubicBezTo>
                    <a:pt x="712" y="487"/>
                    <a:pt x="713" y="493"/>
                    <a:pt x="715" y="500"/>
                  </a:cubicBezTo>
                  <a:cubicBezTo>
                    <a:pt x="718" y="512"/>
                    <a:pt x="722" y="524"/>
                    <a:pt x="727" y="536"/>
                  </a:cubicBezTo>
                  <a:cubicBezTo>
                    <a:pt x="729" y="540"/>
                    <a:pt x="731" y="544"/>
                    <a:pt x="734" y="548"/>
                  </a:cubicBezTo>
                  <a:cubicBezTo>
                    <a:pt x="727" y="552"/>
                    <a:pt x="723" y="566"/>
                    <a:pt x="721" y="572"/>
                  </a:cubicBezTo>
                  <a:cubicBezTo>
                    <a:pt x="715" y="588"/>
                    <a:pt x="708" y="604"/>
                    <a:pt x="704" y="621"/>
                  </a:cubicBezTo>
                  <a:cubicBezTo>
                    <a:pt x="702" y="628"/>
                    <a:pt x="701" y="635"/>
                    <a:pt x="699" y="641"/>
                  </a:cubicBezTo>
                  <a:cubicBezTo>
                    <a:pt x="699" y="641"/>
                    <a:pt x="698" y="641"/>
                    <a:pt x="698" y="641"/>
                  </a:cubicBezTo>
                  <a:cubicBezTo>
                    <a:pt x="686" y="644"/>
                    <a:pt x="678" y="657"/>
                    <a:pt x="678" y="669"/>
                  </a:cubicBezTo>
                  <a:cubicBezTo>
                    <a:pt x="678" y="669"/>
                    <a:pt x="677" y="669"/>
                    <a:pt x="677" y="669"/>
                  </a:cubicBezTo>
                  <a:cubicBezTo>
                    <a:pt x="672" y="671"/>
                    <a:pt x="666" y="675"/>
                    <a:pt x="662" y="680"/>
                  </a:cubicBezTo>
                  <a:cubicBezTo>
                    <a:pt x="654" y="684"/>
                    <a:pt x="648" y="691"/>
                    <a:pt x="641" y="696"/>
                  </a:cubicBezTo>
                  <a:close/>
                  <a:moveTo>
                    <a:pt x="695" y="680"/>
                  </a:moveTo>
                  <a:cubicBezTo>
                    <a:pt x="690" y="676"/>
                    <a:pt x="687" y="671"/>
                    <a:pt x="688" y="664"/>
                  </a:cubicBezTo>
                  <a:cubicBezTo>
                    <a:pt x="688" y="657"/>
                    <a:pt x="692" y="652"/>
                    <a:pt x="697" y="648"/>
                  </a:cubicBezTo>
                  <a:cubicBezTo>
                    <a:pt x="695" y="652"/>
                    <a:pt x="694" y="657"/>
                    <a:pt x="693" y="662"/>
                  </a:cubicBezTo>
                  <a:cubicBezTo>
                    <a:pt x="692" y="668"/>
                    <a:pt x="692" y="674"/>
                    <a:pt x="695" y="680"/>
                  </a:cubicBezTo>
                  <a:close/>
                  <a:moveTo>
                    <a:pt x="698" y="685"/>
                  </a:moveTo>
                  <a:cubicBezTo>
                    <a:pt x="698" y="685"/>
                    <a:pt x="698" y="685"/>
                    <a:pt x="698" y="685"/>
                  </a:cubicBezTo>
                  <a:cubicBezTo>
                    <a:pt x="698" y="685"/>
                    <a:pt x="698" y="685"/>
                    <a:pt x="698" y="685"/>
                  </a:cubicBezTo>
                  <a:cubicBezTo>
                    <a:pt x="698" y="686"/>
                    <a:pt x="698" y="686"/>
                    <a:pt x="697" y="687"/>
                  </a:cubicBezTo>
                  <a:cubicBezTo>
                    <a:pt x="697" y="687"/>
                    <a:pt x="697" y="687"/>
                    <a:pt x="697" y="687"/>
                  </a:cubicBezTo>
                  <a:cubicBezTo>
                    <a:pt x="686" y="688"/>
                    <a:pt x="681" y="677"/>
                    <a:pt x="681" y="668"/>
                  </a:cubicBezTo>
                  <a:cubicBezTo>
                    <a:pt x="681" y="663"/>
                    <a:pt x="683" y="658"/>
                    <a:pt x="685" y="654"/>
                  </a:cubicBezTo>
                  <a:cubicBezTo>
                    <a:pt x="687" y="652"/>
                    <a:pt x="689" y="649"/>
                    <a:pt x="691" y="648"/>
                  </a:cubicBezTo>
                  <a:cubicBezTo>
                    <a:pt x="693" y="646"/>
                    <a:pt x="696" y="644"/>
                    <a:pt x="698" y="643"/>
                  </a:cubicBezTo>
                  <a:cubicBezTo>
                    <a:pt x="698" y="643"/>
                    <a:pt x="698" y="644"/>
                    <a:pt x="698" y="644"/>
                  </a:cubicBezTo>
                  <a:cubicBezTo>
                    <a:pt x="698" y="644"/>
                    <a:pt x="698" y="644"/>
                    <a:pt x="697" y="644"/>
                  </a:cubicBezTo>
                  <a:cubicBezTo>
                    <a:pt x="682" y="651"/>
                    <a:pt x="679" y="679"/>
                    <a:pt x="698" y="685"/>
                  </a:cubicBezTo>
                  <a:close/>
                  <a:moveTo>
                    <a:pt x="692" y="713"/>
                  </a:moveTo>
                  <a:cubicBezTo>
                    <a:pt x="685" y="716"/>
                    <a:pt x="675" y="721"/>
                    <a:pt x="668" y="716"/>
                  </a:cubicBezTo>
                  <a:cubicBezTo>
                    <a:pt x="650" y="704"/>
                    <a:pt x="661" y="679"/>
                    <a:pt x="678" y="673"/>
                  </a:cubicBezTo>
                  <a:cubicBezTo>
                    <a:pt x="679" y="683"/>
                    <a:pt x="686" y="692"/>
                    <a:pt x="697" y="690"/>
                  </a:cubicBezTo>
                  <a:cubicBezTo>
                    <a:pt x="697" y="695"/>
                    <a:pt x="699" y="701"/>
                    <a:pt x="701" y="704"/>
                  </a:cubicBezTo>
                  <a:cubicBezTo>
                    <a:pt x="703" y="706"/>
                    <a:pt x="704" y="708"/>
                    <a:pt x="706" y="709"/>
                  </a:cubicBezTo>
                  <a:cubicBezTo>
                    <a:pt x="701" y="709"/>
                    <a:pt x="695" y="712"/>
                    <a:pt x="692" y="713"/>
                  </a:cubicBezTo>
                  <a:close/>
                  <a:moveTo>
                    <a:pt x="704" y="702"/>
                  </a:moveTo>
                  <a:cubicBezTo>
                    <a:pt x="704" y="702"/>
                    <a:pt x="704" y="702"/>
                    <a:pt x="704" y="701"/>
                  </a:cubicBezTo>
                  <a:cubicBezTo>
                    <a:pt x="702" y="698"/>
                    <a:pt x="701" y="695"/>
                    <a:pt x="701" y="691"/>
                  </a:cubicBezTo>
                  <a:cubicBezTo>
                    <a:pt x="701" y="690"/>
                    <a:pt x="701" y="689"/>
                    <a:pt x="701" y="687"/>
                  </a:cubicBezTo>
                  <a:cubicBezTo>
                    <a:pt x="702" y="688"/>
                    <a:pt x="702" y="688"/>
                    <a:pt x="703" y="689"/>
                  </a:cubicBezTo>
                  <a:cubicBezTo>
                    <a:pt x="702" y="693"/>
                    <a:pt x="702" y="699"/>
                    <a:pt x="704" y="702"/>
                  </a:cubicBezTo>
                  <a:close/>
                  <a:moveTo>
                    <a:pt x="706" y="685"/>
                  </a:moveTo>
                  <a:cubicBezTo>
                    <a:pt x="700" y="687"/>
                    <a:pt x="696" y="674"/>
                    <a:pt x="696" y="669"/>
                  </a:cubicBezTo>
                  <a:cubicBezTo>
                    <a:pt x="696" y="664"/>
                    <a:pt x="697" y="659"/>
                    <a:pt x="698" y="654"/>
                  </a:cubicBezTo>
                  <a:cubicBezTo>
                    <a:pt x="702" y="642"/>
                    <a:pt x="705" y="629"/>
                    <a:pt x="708" y="616"/>
                  </a:cubicBezTo>
                  <a:cubicBezTo>
                    <a:pt x="712" y="602"/>
                    <a:pt x="718" y="588"/>
                    <a:pt x="723" y="574"/>
                  </a:cubicBezTo>
                  <a:cubicBezTo>
                    <a:pt x="725" y="569"/>
                    <a:pt x="727" y="564"/>
                    <a:pt x="729" y="559"/>
                  </a:cubicBezTo>
                  <a:cubicBezTo>
                    <a:pt x="731" y="556"/>
                    <a:pt x="733" y="553"/>
                    <a:pt x="735" y="551"/>
                  </a:cubicBezTo>
                  <a:cubicBezTo>
                    <a:pt x="736" y="551"/>
                    <a:pt x="736" y="552"/>
                    <a:pt x="737" y="553"/>
                  </a:cubicBezTo>
                  <a:cubicBezTo>
                    <a:pt x="731" y="556"/>
                    <a:pt x="731" y="564"/>
                    <a:pt x="728" y="569"/>
                  </a:cubicBezTo>
                  <a:cubicBezTo>
                    <a:pt x="726" y="574"/>
                    <a:pt x="724" y="580"/>
                    <a:pt x="724" y="586"/>
                  </a:cubicBezTo>
                  <a:cubicBezTo>
                    <a:pt x="724" y="586"/>
                    <a:pt x="724" y="587"/>
                    <a:pt x="724" y="586"/>
                  </a:cubicBezTo>
                  <a:cubicBezTo>
                    <a:pt x="726" y="581"/>
                    <a:pt x="728" y="576"/>
                    <a:pt x="729" y="570"/>
                  </a:cubicBezTo>
                  <a:cubicBezTo>
                    <a:pt x="730" y="566"/>
                    <a:pt x="732" y="563"/>
                    <a:pt x="734" y="559"/>
                  </a:cubicBezTo>
                  <a:cubicBezTo>
                    <a:pt x="735" y="558"/>
                    <a:pt x="736" y="555"/>
                    <a:pt x="737" y="554"/>
                  </a:cubicBezTo>
                  <a:cubicBezTo>
                    <a:pt x="741" y="559"/>
                    <a:pt x="745" y="565"/>
                    <a:pt x="750" y="570"/>
                  </a:cubicBezTo>
                  <a:cubicBezTo>
                    <a:pt x="748" y="571"/>
                    <a:pt x="746" y="578"/>
                    <a:pt x="746" y="579"/>
                  </a:cubicBezTo>
                  <a:cubicBezTo>
                    <a:pt x="743" y="585"/>
                    <a:pt x="740" y="591"/>
                    <a:pt x="736" y="598"/>
                  </a:cubicBezTo>
                  <a:cubicBezTo>
                    <a:pt x="733" y="605"/>
                    <a:pt x="729" y="612"/>
                    <a:pt x="726" y="619"/>
                  </a:cubicBezTo>
                  <a:cubicBezTo>
                    <a:pt x="722" y="627"/>
                    <a:pt x="717" y="634"/>
                    <a:pt x="712" y="642"/>
                  </a:cubicBezTo>
                  <a:cubicBezTo>
                    <a:pt x="711" y="642"/>
                    <a:pt x="712" y="643"/>
                    <a:pt x="712" y="643"/>
                  </a:cubicBezTo>
                  <a:cubicBezTo>
                    <a:pt x="708" y="648"/>
                    <a:pt x="707" y="654"/>
                    <a:pt x="708" y="660"/>
                  </a:cubicBezTo>
                  <a:cubicBezTo>
                    <a:pt x="709" y="663"/>
                    <a:pt x="711" y="666"/>
                    <a:pt x="714" y="668"/>
                  </a:cubicBezTo>
                  <a:cubicBezTo>
                    <a:pt x="716" y="670"/>
                    <a:pt x="720" y="671"/>
                    <a:pt x="722" y="671"/>
                  </a:cubicBezTo>
                  <a:cubicBezTo>
                    <a:pt x="723" y="671"/>
                    <a:pt x="723" y="671"/>
                    <a:pt x="723" y="670"/>
                  </a:cubicBezTo>
                  <a:cubicBezTo>
                    <a:pt x="720" y="673"/>
                    <a:pt x="717" y="677"/>
                    <a:pt x="714" y="680"/>
                  </a:cubicBezTo>
                  <a:cubicBezTo>
                    <a:pt x="713" y="681"/>
                    <a:pt x="712" y="682"/>
                    <a:pt x="711" y="683"/>
                  </a:cubicBezTo>
                  <a:cubicBezTo>
                    <a:pt x="711" y="683"/>
                    <a:pt x="711" y="683"/>
                    <a:pt x="710" y="683"/>
                  </a:cubicBezTo>
                  <a:cubicBezTo>
                    <a:pt x="705" y="682"/>
                    <a:pt x="702" y="673"/>
                    <a:pt x="702" y="668"/>
                  </a:cubicBezTo>
                  <a:cubicBezTo>
                    <a:pt x="702" y="667"/>
                    <a:pt x="701" y="667"/>
                    <a:pt x="701" y="668"/>
                  </a:cubicBezTo>
                  <a:cubicBezTo>
                    <a:pt x="700" y="674"/>
                    <a:pt x="701" y="681"/>
                    <a:pt x="706" y="685"/>
                  </a:cubicBezTo>
                  <a:close/>
                  <a:moveTo>
                    <a:pt x="789" y="596"/>
                  </a:moveTo>
                  <a:cubicBezTo>
                    <a:pt x="778" y="622"/>
                    <a:pt x="756" y="644"/>
                    <a:pt x="733" y="660"/>
                  </a:cubicBezTo>
                  <a:cubicBezTo>
                    <a:pt x="734" y="658"/>
                    <a:pt x="734" y="655"/>
                    <a:pt x="736" y="653"/>
                  </a:cubicBezTo>
                  <a:cubicBezTo>
                    <a:pt x="738" y="649"/>
                    <a:pt x="741" y="646"/>
                    <a:pt x="744" y="643"/>
                  </a:cubicBezTo>
                  <a:cubicBezTo>
                    <a:pt x="749" y="637"/>
                    <a:pt x="753" y="631"/>
                    <a:pt x="758" y="625"/>
                  </a:cubicBezTo>
                  <a:cubicBezTo>
                    <a:pt x="762" y="618"/>
                    <a:pt x="767" y="610"/>
                    <a:pt x="772" y="604"/>
                  </a:cubicBezTo>
                  <a:cubicBezTo>
                    <a:pt x="775" y="600"/>
                    <a:pt x="779" y="596"/>
                    <a:pt x="779" y="591"/>
                  </a:cubicBezTo>
                  <a:cubicBezTo>
                    <a:pt x="782" y="593"/>
                    <a:pt x="786" y="595"/>
                    <a:pt x="789" y="596"/>
                  </a:cubicBezTo>
                  <a:cubicBezTo>
                    <a:pt x="789" y="596"/>
                    <a:pt x="789" y="596"/>
                    <a:pt x="789" y="596"/>
                  </a:cubicBezTo>
                  <a:close/>
                  <a:moveTo>
                    <a:pt x="792" y="597"/>
                  </a:moveTo>
                  <a:cubicBezTo>
                    <a:pt x="794" y="598"/>
                    <a:pt x="795" y="598"/>
                    <a:pt x="797" y="599"/>
                  </a:cubicBezTo>
                  <a:cubicBezTo>
                    <a:pt x="794" y="610"/>
                    <a:pt x="784" y="618"/>
                    <a:pt x="776" y="625"/>
                  </a:cubicBezTo>
                  <a:cubicBezTo>
                    <a:pt x="775" y="626"/>
                    <a:pt x="775" y="626"/>
                    <a:pt x="774" y="627"/>
                  </a:cubicBezTo>
                  <a:cubicBezTo>
                    <a:pt x="781" y="618"/>
                    <a:pt x="788" y="608"/>
                    <a:pt x="792" y="597"/>
                  </a:cubicBezTo>
                  <a:close/>
                  <a:moveTo>
                    <a:pt x="777" y="590"/>
                  </a:moveTo>
                  <a:cubicBezTo>
                    <a:pt x="776" y="596"/>
                    <a:pt x="769" y="603"/>
                    <a:pt x="765" y="608"/>
                  </a:cubicBezTo>
                  <a:cubicBezTo>
                    <a:pt x="761" y="615"/>
                    <a:pt x="756" y="621"/>
                    <a:pt x="751" y="628"/>
                  </a:cubicBezTo>
                  <a:cubicBezTo>
                    <a:pt x="746" y="634"/>
                    <a:pt x="741" y="640"/>
                    <a:pt x="736" y="647"/>
                  </a:cubicBezTo>
                  <a:cubicBezTo>
                    <a:pt x="732" y="652"/>
                    <a:pt x="730" y="658"/>
                    <a:pt x="727" y="664"/>
                  </a:cubicBezTo>
                  <a:cubicBezTo>
                    <a:pt x="727" y="664"/>
                    <a:pt x="727" y="664"/>
                    <a:pt x="727" y="664"/>
                  </a:cubicBezTo>
                  <a:cubicBezTo>
                    <a:pt x="726" y="665"/>
                    <a:pt x="724" y="667"/>
                    <a:pt x="722" y="667"/>
                  </a:cubicBezTo>
                  <a:cubicBezTo>
                    <a:pt x="720" y="666"/>
                    <a:pt x="717" y="666"/>
                    <a:pt x="715" y="665"/>
                  </a:cubicBezTo>
                  <a:cubicBezTo>
                    <a:pt x="713" y="663"/>
                    <a:pt x="712" y="660"/>
                    <a:pt x="712" y="657"/>
                  </a:cubicBezTo>
                  <a:cubicBezTo>
                    <a:pt x="711" y="653"/>
                    <a:pt x="713" y="648"/>
                    <a:pt x="714" y="644"/>
                  </a:cubicBezTo>
                  <a:cubicBezTo>
                    <a:pt x="724" y="634"/>
                    <a:pt x="732" y="623"/>
                    <a:pt x="740" y="611"/>
                  </a:cubicBezTo>
                  <a:cubicBezTo>
                    <a:pt x="744" y="605"/>
                    <a:pt x="748" y="599"/>
                    <a:pt x="752" y="593"/>
                  </a:cubicBezTo>
                  <a:cubicBezTo>
                    <a:pt x="756" y="589"/>
                    <a:pt x="760" y="585"/>
                    <a:pt x="762" y="580"/>
                  </a:cubicBezTo>
                  <a:cubicBezTo>
                    <a:pt x="765" y="582"/>
                    <a:pt x="768" y="584"/>
                    <a:pt x="772" y="586"/>
                  </a:cubicBezTo>
                  <a:cubicBezTo>
                    <a:pt x="773" y="587"/>
                    <a:pt x="775" y="588"/>
                    <a:pt x="777" y="589"/>
                  </a:cubicBezTo>
                  <a:cubicBezTo>
                    <a:pt x="777" y="589"/>
                    <a:pt x="777" y="589"/>
                    <a:pt x="777" y="590"/>
                  </a:cubicBezTo>
                  <a:close/>
                  <a:moveTo>
                    <a:pt x="749" y="591"/>
                  </a:moveTo>
                  <a:cubicBezTo>
                    <a:pt x="745" y="597"/>
                    <a:pt x="741" y="603"/>
                    <a:pt x="737" y="610"/>
                  </a:cubicBezTo>
                  <a:cubicBezTo>
                    <a:pt x="734" y="614"/>
                    <a:pt x="731" y="619"/>
                    <a:pt x="728" y="623"/>
                  </a:cubicBezTo>
                  <a:cubicBezTo>
                    <a:pt x="728" y="622"/>
                    <a:pt x="729" y="621"/>
                    <a:pt x="729" y="621"/>
                  </a:cubicBezTo>
                  <a:cubicBezTo>
                    <a:pt x="732" y="614"/>
                    <a:pt x="735" y="606"/>
                    <a:pt x="739" y="600"/>
                  </a:cubicBezTo>
                  <a:cubicBezTo>
                    <a:pt x="742" y="593"/>
                    <a:pt x="746" y="587"/>
                    <a:pt x="749" y="580"/>
                  </a:cubicBezTo>
                  <a:cubicBezTo>
                    <a:pt x="750" y="579"/>
                    <a:pt x="752" y="574"/>
                    <a:pt x="752" y="571"/>
                  </a:cubicBezTo>
                  <a:cubicBezTo>
                    <a:pt x="754" y="574"/>
                    <a:pt x="757" y="576"/>
                    <a:pt x="760" y="578"/>
                  </a:cubicBezTo>
                  <a:cubicBezTo>
                    <a:pt x="756" y="582"/>
                    <a:pt x="753" y="587"/>
                    <a:pt x="749" y="591"/>
                  </a:cubicBezTo>
                  <a:close/>
                  <a:moveTo>
                    <a:pt x="744" y="695"/>
                  </a:moveTo>
                  <a:cubicBezTo>
                    <a:pt x="743" y="697"/>
                    <a:pt x="741" y="699"/>
                    <a:pt x="740" y="701"/>
                  </a:cubicBezTo>
                  <a:cubicBezTo>
                    <a:pt x="735" y="706"/>
                    <a:pt x="729" y="709"/>
                    <a:pt x="722" y="708"/>
                  </a:cubicBezTo>
                  <a:cubicBezTo>
                    <a:pt x="717" y="708"/>
                    <a:pt x="713" y="707"/>
                    <a:pt x="709" y="704"/>
                  </a:cubicBezTo>
                  <a:cubicBezTo>
                    <a:pt x="714" y="706"/>
                    <a:pt x="720" y="705"/>
                    <a:pt x="724" y="704"/>
                  </a:cubicBezTo>
                  <a:cubicBezTo>
                    <a:pt x="731" y="701"/>
                    <a:pt x="738" y="697"/>
                    <a:pt x="744" y="693"/>
                  </a:cubicBezTo>
                  <a:cubicBezTo>
                    <a:pt x="744" y="694"/>
                    <a:pt x="744" y="694"/>
                    <a:pt x="744" y="695"/>
                  </a:cubicBezTo>
                  <a:close/>
                  <a:moveTo>
                    <a:pt x="821" y="625"/>
                  </a:moveTo>
                  <a:cubicBezTo>
                    <a:pt x="821" y="625"/>
                    <a:pt x="821" y="625"/>
                    <a:pt x="820" y="625"/>
                  </a:cubicBezTo>
                  <a:cubicBezTo>
                    <a:pt x="811" y="635"/>
                    <a:pt x="800" y="644"/>
                    <a:pt x="789" y="653"/>
                  </a:cubicBezTo>
                  <a:cubicBezTo>
                    <a:pt x="779" y="662"/>
                    <a:pt x="768" y="671"/>
                    <a:pt x="757" y="679"/>
                  </a:cubicBezTo>
                  <a:cubicBezTo>
                    <a:pt x="748" y="686"/>
                    <a:pt x="738" y="694"/>
                    <a:pt x="727" y="699"/>
                  </a:cubicBezTo>
                  <a:cubicBezTo>
                    <a:pt x="722" y="701"/>
                    <a:pt x="718" y="702"/>
                    <a:pt x="713" y="702"/>
                  </a:cubicBezTo>
                  <a:cubicBezTo>
                    <a:pt x="709" y="701"/>
                    <a:pt x="706" y="699"/>
                    <a:pt x="708" y="694"/>
                  </a:cubicBezTo>
                  <a:cubicBezTo>
                    <a:pt x="710" y="688"/>
                    <a:pt x="716" y="683"/>
                    <a:pt x="720" y="678"/>
                  </a:cubicBezTo>
                  <a:cubicBezTo>
                    <a:pt x="725" y="673"/>
                    <a:pt x="730" y="669"/>
                    <a:pt x="735" y="664"/>
                  </a:cubicBezTo>
                  <a:cubicBezTo>
                    <a:pt x="745" y="656"/>
                    <a:pt x="755" y="648"/>
                    <a:pt x="765" y="640"/>
                  </a:cubicBezTo>
                  <a:cubicBezTo>
                    <a:pt x="772" y="633"/>
                    <a:pt x="780" y="627"/>
                    <a:pt x="787" y="620"/>
                  </a:cubicBezTo>
                  <a:cubicBezTo>
                    <a:pt x="792" y="614"/>
                    <a:pt x="798" y="608"/>
                    <a:pt x="800" y="599"/>
                  </a:cubicBezTo>
                  <a:cubicBezTo>
                    <a:pt x="801" y="599"/>
                    <a:pt x="802" y="599"/>
                    <a:pt x="803" y="599"/>
                  </a:cubicBezTo>
                  <a:cubicBezTo>
                    <a:pt x="807" y="600"/>
                    <a:pt x="812" y="599"/>
                    <a:pt x="817" y="599"/>
                  </a:cubicBezTo>
                  <a:cubicBezTo>
                    <a:pt x="820" y="599"/>
                    <a:pt x="822" y="599"/>
                    <a:pt x="824" y="598"/>
                  </a:cubicBezTo>
                  <a:cubicBezTo>
                    <a:pt x="822" y="607"/>
                    <a:pt x="821" y="615"/>
                    <a:pt x="821" y="625"/>
                  </a:cubicBezTo>
                  <a:close/>
                  <a:moveTo>
                    <a:pt x="824" y="594"/>
                  </a:moveTo>
                  <a:cubicBezTo>
                    <a:pt x="820" y="597"/>
                    <a:pt x="814" y="595"/>
                    <a:pt x="810" y="596"/>
                  </a:cubicBezTo>
                  <a:cubicBezTo>
                    <a:pt x="806" y="596"/>
                    <a:pt x="802" y="596"/>
                    <a:pt x="797" y="595"/>
                  </a:cubicBezTo>
                  <a:cubicBezTo>
                    <a:pt x="787" y="592"/>
                    <a:pt x="776" y="586"/>
                    <a:pt x="767" y="580"/>
                  </a:cubicBezTo>
                  <a:cubicBezTo>
                    <a:pt x="750" y="569"/>
                    <a:pt x="737" y="550"/>
                    <a:pt x="730" y="532"/>
                  </a:cubicBezTo>
                  <a:cubicBezTo>
                    <a:pt x="727" y="527"/>
                    <a:pt x="725" y="522"/>
                    <a:pt x="724" y="516"/>
                  </a:cubicBezTo>
                  <a:cubicBezTo>
                    <a:pt x="724" y="516"/>
                    <a:pt x="724" y="516"/>
                    <a:pt x="724" y="516"/>
                  </a:cubicBezTo>
                  <a:cubicBezTo>
                    <a:pt x="717" y="496"/>
                    <a:pt x="713" y="474"/>
                    <a:pt x="718" y="453"/>
                  </a:cubicBezTo>
                  <a:cubicBezTo>
                    <a:pt x="720" y="442"/>
                    <a:pt x="724" y="430"/>
                    <a:pt x="732" y="422"/>
                  </a:cubicBezTo>
                  <a:cubicBezTo>
                    <a:pt x="736" y="419"/>
                    <a:pt x="740" y="418"/>
                    <a:pt x="744" y="415"/>
                  </a:cubicBezTo>
                  <a:cubicBezTo>
                    <a:pt x="745" y="414"/>
                    <a:pt x="746" y="414"/>
                    <a:pt x="747" y="413"/>
                  </a:cubicBezTo>
                  <a:cubicBezTo>
                    <a:pt x="750" y="412"/>
                    <a:pt x="753" y="412"/>
                    <a:pt x="755" y="411"/>
                  </a:cubicBezTo>
                  <a:cubicBezTo>
                    <a:pt x="769" y="409"/>
                    <a:pt x="782" y="405"/>
                    <a:pt x="795" y="399"/>
                  </a:cubicBezTo>
                  <a:cubicBezTo>
                    <a:pt x="796" y="399"/>
                    <a:pt x="796" y="399"/>
                    <a:pt x="797" y="398"/>
                  </a:cubicBezTo>
                  <a:cubicBezTo>
                    <a:pt x="803" y="397"/>
                    <a:pt x="808" y="394"/>
                    <a:pt x="815" y="395"/>
                  </a:cubicBezTo>
                  <a:cubicBezTo>
                    <a:pt x="816" y="396"/>
                    <a:pt x="817" y="396"/>
                    <a:pt x="817" y="396"/>
                  </a:cubicBezTo>
                  <a:cubicBezTo>
                    <a:pt x="822" y="397"/>
                    <a:pt x="827" y="398"/>
                    <a:pt x="831" y="399"/>
                  </a:cubicBezTo>
                  <a:cubicBezTo>
                    <a:pt x="840" y="402"/>
                    <a:pt x="848" y="406"/>
                    <a:pt x="854" y="412"/>
                  </a:cubicBezTo>
                  <a:cubicBezTo>
                    <a:pt x="866" y="423"/>
                    <a:pt x="879" y="437"/>
                    <a:pt x="884" y="452"/>
                  </a:cubicBezTo>
                  <a:cubicBezTo>
                    <a:pt x="889" y="470"/>
                    <a:pt x="892" y="490"/>
                    <a:pt x="890" y="509"/>
                  </a:cubicBezTo>
                  <a:cubicBezTo>
                    <a:pt x="890" y="517"/>
                    <a:pt x="888" y="525"/>
                    <a:pt x="887" y="534"/>
                  </a:cubicBezTo>
                  <a:cubicBezTo>
                    <a:pt x="887" y="540"/>
                    <a:pt x="887" y="547"/>
                    <a:pt x="885" y="553"/>
                  </a:cubicBezTo>
                  <a:cubicBezTo>
                    <a:pt x="879" y="543"/>
                    <a:pt x="866" y="539"/>
                    <a:pt x="857" y="548"/>
                  </a:cubicBezTo>
                  <a:cubicBezTo>
                    <a:pt x="846" y="558"/>
                    <a:pt x="834" y="567"/>
                    <a:pt x="829" y="582"/>
                  </a:cubicBezTo>
                  <a:cubicBezTo>
                    <a:pt x="827" y="586"/>
                    <a:pt x="826" y="590"/>
                    <a:pt x="825" y="594"/>
                  </a:cubicBezTo>
                  <a:cubicBezTo>
                    <a:pt x="825" y="594"/>
                    <a:pt x="824" y="594"/>
                    <a:pt x="824" y="594"/>
                  </a:cubicBezTo>
                  <a:close/>
                  <a:moveTo>
                    <a:pt x="935" y="598"/>
                  </a:moveTo>
                  <a:cubicBezTo>
                    <a:pt x="940" y="605"/>
                    <a:pt x="945" y="611"/>
                    <a:pt x="949" y="618"/>
                  </a:cubicBezTo>
                  <a:cubicBezTo>
                    <a:pt x="957" y="632"/>
                    <a:pt x="964" y="647"/>
                    <a:pt x="970" y="661"/>
                  </a:cubicBezTo>
                  <a:cubicBezTo>
                    <a:pt x="973" y="668"/>
                    <a:pt x="976" y="676"/>
                    <a:pt x="976" y="684"/>
                  </a:cubicBezTo>
                  <a:cubicBezTo>
                    <a:pt x="976" y="692"/>
                    <a:pt x="974" y="700"/>
                    <a:pt x="970" y="707"/>
                  </a:cubicBezTo>
                  <a:cubicBezTo>
                    <a:pt x="965" y="715"/>
                    <a:pt x="960" y="721"/>
                    <a:pt x="950" y="724"/>
                  </a:cubicBezTo>
                  <a:cubicBezTo>
                    <a:pt x="943" y="727"/>
                    <a:pt x="936" y="729"/>
                    <a:pt x="929" y="730"/>
                  </a:cubicBezTo>
                  <a:cubicBezTo>
                    <a:pt x="920" y="731"/>
                    <a:pt x="911" y="731"/>
                    <a:pt x="903" y="732"/>
                  </a:cubicBezTo>
                  <a:cubicBezTo>
                    <a:pt x="896" y="732"/>
                    <a:pt x="889" y="732"/>
                    <a:pt x="883" y="732"/>
                  </a:cubicBezTo>
                  <a:cubicBezTo>
                    <a:pt x="866" y="729"/>
                    <a:pt x="855" y="717"/>
                    <a:pt x="848" y="702"/>
                  </a:cubicBezTo>
                  <a:cubicBezTo>
                    <a:pt x="841" y="687"/>
                    <a:pt x="833" y="673"/>
                    <a:pt x="829" y="657"/>
                  </a:cubicBezTo>
                  <a:cubicBezTo>
                    <a:pt x="826" y="642"/>
                    <a:pt x="824" y="626"/>
                    <a:pt x="826" y="610"/>
                  </a:cubicBezTo>
                  <a:cubicBezTo>
                    <a:pt x="827" y="595"/>
                    <a:pt x="832" y="577"/>
                    <a:pt x="844" y="565"/>
                  </a:cubicBezTo>
                  <a:cubicBezTo>
                    <a:pt x="849" y="560"/>
                    <a:pt x="854" y="554"/>
                    <a:pt x="860" y="549"/>
                  </a:cubicBezTo>
                  <a:cubicBezTo>
                    <a:pt x="864" y="547"/>
                    <a:pt x="868" y="546"/>
                    <a:pt x="871" y="547"/>
                  </a:cubicBezTo>
                  <a:cubicBezTo>
                    <a:pt x="868" y="549"/>
                    <a:pt x="864" y="551"/>
                    <a:pt x="862" y="555"/>
                  </a:cubicBezTo>
                  <a:cubicBezTo>
                    <a:pt x="856" y="565"/>
                    <a:pt x="855" y="577"/>
                    <a:pt x="848" y="587"/>
                  </a:cubicBezTo>
                  <a:cubicBezTo>
                    <a:pt x="842" y="597"/>
                    <a:pt x="839" y="609"/>
                    <a:pt x="838" y="621"/>
                  </a:cubicBezTo>
                  <a:cubicBezTo>
                    <a:pt x="836" y="632"/>
                    <a:pt x="836" y="644"/>
                    <a:pt x="839" y="655"/>
                  </a:cubicBezTo>
                  <a:cubicBezTo>
                    <a:pt x="840" y="656"/>
                    <a:pt x="841" y="656"/>
                    <a:pt x="841" y="655"/>
                  </a:cubicBezTo>
                  <a:cubicBezTo>
                    <a:pt x="839" y="636"/>
                    <a:pt x="840" y="613"/>
                    <a:pt x="848" y="595"/>
                  </a:cubicBezTo>
                  <a:cubicBezTo>
                    <a:pt x="850" y="590"/>
                    <a:pt x="854" y="586"/>
                    <a:pt x="856" y="580"/>
                  </a:cubicBezTo>
                  <a:cubicBezTo>
                    <a:pt x="858" y="576"/>
                    <a:pt x="859" y="572"/>
                    <a:pt x="861" y="567"/>
                  </a:cubicBezTo>
                  <a:cubicBezTo>
                    <a:pt x="862" y="562"/>
                    <a:pt x="864" y="557"/>
                    <a:pt x="868" y="553"/>
                  </a:cubicBezTo>
                  <a:cubicBezTo>
                    <a:pt x="871" y="551"/>
                    <a:pt x="873" y="549"/>
                    <a:pt x="876" y="550"/>
                  </a:cubicBezTo>
                  <a:cubicBezTo>
                    <a:pt x="877" y="550"/>
                    <a:pt x="877" y="550"/>
                    <a:pt x="877" y="550"/>
                  </a:cubicBezTo>
                  <a:cubicBezTo>
                    <a:pt x="879" y="552"/>
                    <a:pt x="881" y="554"/>
                    <a:pt x="882" y="556"/>
                  </a:cubicBezTo>
                  <a:cubicBezTo>
                    <a:pt x="882" y="556"/>
                    <a:pt x="882" y="557"/>
                    <a:pt x="882" y="557"/>
                  </a:cubicBezTo>
                  <a:cubicBezTo>
                    <a:pt x="880" y="556"/>
                    <a:pt x="877" y="557"/>
                    <a:pt x="875" y="557"/>
                  </a:cubicBezTo>
                  <a:cubicBezTo>
                    <a:pt x="871" y="558"/>
                    <a:pt x="868" y="560"/>
                    <a:pt x="866" y="564"/>
                  </a:cubicBezTo>
                  <a:cubicBezTo>
                    <a:pt x="866" y="564"/>
                    <a:pt x="866" y="565"/>
                    <a:pt x="866" y="564"/>
                  </a:cubicBezTo>
                  <a:cubicBezTo>
                    <a:pt x="869" y="562"/>
                    <a:pt x="872" y="559"/>
                    <a:pt x="875" y="558"/>
                  </a:cubicBezTo>
                  <a:cubicBezTo>
                    <a:pt x="878" y="558"/>
                    <a:pt x="881" y="559"/>
                    <a:pt x="884" y="559"/>
                  </a:cubicBezTo>
                  <a:cubicBezTo>
                    <a:pt x="883" y="560"/>
                    <a:pt x="883" y="561"/>
                    <a:pt x="882" y="562"/>
                  </a:cubicBezTo>
                  <a:cubicBezTo>
                    <a:pt x="880" y="560"/>
                    <a:pt x="877" y="562"/>
                    <a:pt x="875" y="564"/>
                  </a:cubicBezTo>
                  <a:cubicBezTo>
                    <a:pt x="875" y="564"/>
                    <a:pt x="875" y="564"/>
                    <a:pt x="874" y="564"/>
                  </a:cubicBezTo>
                  <a:cubicBezTo>
                    <a:pt x="872" y="565"/>
                    <a:pt x="870" y="568"/>
                    <a:pt x="868" y="571"/>
                  </a:cubicBezTo>
                  <a:cubicBezTo>
                    <a:pt x="866" y="574"/>
                    <a:pt x="864" y="578"/>
                    <a:pt x="862" y="582"/>
                  </a:cubicBezTo>
                  <a:cubicBezTo>
                    <a:pt x="858" y="589"/>
                    <a:pt x="855" y="596"/>
                    <a:pt x="853" y="604"/>
                  </a:cubicBezTo>
                  <a:cubicBezTo>
                    <a:pt x="851" y="611"/>
                    <a:pt x="851" y="618"/>
                    <a:pt x="851" y="626"/>
                  </a:cubicBezTo>
                  <a:cubicBezTo>
                    <a:pt x="850" y="631"/>
                    <a:pt x="849" y="637"/>
                    <a:pt x="852" y="642"/>
                  </a:cubicBezTo>
                  <a:cubicBezTo>
                    <a:pt x="852" y="643"/>
                    <a:pt x="853" y="642"/>
                    <a:pt x="853" y="642"/>
                  </a:cubicBezTo>
                  <a:cubicBezTo>
                    <a:pt x="850" y="629"/>
                    <a:pt x="852" y="614"/>
                    <a:pt x="856" y="601"/>
                  </a:cubicBezTo>
                  <a:cubicBezTo>
                    <a:pt x="858" y="595"/>
                    <a:pt x="861" y="589"/>
                    <a:pt x="864" y="583"/>
                  </a:cubicBezTo>
                  <a:cubicBezTo>
                    <a:pt x="861" y="592"/>
                    <a:pt x="859" y="602"/>
                    <a:pt x="859" y="610"/>
                  </a:cubicBezTo>
                  <a:cubicBezTo>
                    <a:pt x="858" y="614"/>
                    <a:pt x="859" y="618"/>
                    <a:pt x="859" y="622"/>
                  </a:cubicBezTo>
                  <a:cubicBezTo>
                    <a:pt x="859" y="625"/>
                    <a:pt x="858" y="628"/>
                    <a:pt x="859" y="631"/>
                  </a:cubicBezTo>
                  <a:cubicBezTo>
                    <a:pt x="860" y="638"/>
                    <a:pt x="861" y="646"/>
                    <a:pt x="865" y="652"/>
                  </a:cubicBezTo>
                  <a:cubicBezTo>
                    <a:pt x="865" y="652"/>
                    <a:pt x="865" y="652"/>
                    <a:pt x="865" y="651"/>
                  </a:cubicBezTo>
                  <a:cubicBezTo>
                    <a:pt x="863" y="645"/>
                    <a:pt x="861" y="638"/>
                    <a:pt x="860" y="631"/>
                  </a:cubicBezTo>
                  <a:cubicBezTo>
                    <a:pt x="860" y="627"/>
                    <a:pt x="859" y="624"/>
                    <a:pt x="859" y="620"/>
                  </a:cubicBezTo>
                  <a:cubicBezTo>
                    <a:pt x="860" y="617"/>
                    <a:pt x="861" y="614"/>
                    <a:pt x="861" y="611"/>
                  </a:cubicBezTo>
                  <a:cubicBezTo>
                    <a:pt x="861" y="604"/>
                    <a:pt x="862" y="597"/>
                    <a:pt x="864" y="591"/>
                  </a:cubicBezTo>
                  <a:cubicBezTo>
                    <a:pt x="866" y="584"/>
                    <a:pt x="869" y="579"/>
                    <a:pt x="873" y="573"/>
                  </a:cubicBezTo>
                  <a:cubicBezTo>
                    <a:pt x="873" y="574"/>
                    <a:pt x="873" y="575"/>
                    <a:pt x="873" y="576"/>
                  </a:cubicBezTo>
                  <a:cubicBezTo>
                    <a:pt x="871" y="582"/>
                    <a:pt x="869" y="588"/>
                    <a:pt x="867" y="595"/>
                  </a:cubicBezTo>
                  <a:cubicBezTo>
                    <a:pt x="867" y="599"/>
                    <a:pt x="867" y="603"/>
                    <a:pt x="866" y="607"/>
                  </a:cubicBezTo>
                  <a:cubicBezTo>
                    <a:pt x="866" y="611"/>
                    <a:pt x="865" y="614"/>
                    <a:pt x="865" y="618"/>
                  </a:cubicBezTo>
                  <a:cubicBezTo>
                    <a:pt x="866" y="627"/>
                    <a:pt x="866" y="636"/>
                    <a:pt x="868" y="644"/>
                  </a:cubicBezTo>
                  <a:cubicBezTo>
                    <a:pt x="869" y="652"/>
                    <a:pt x="871" y="660"/>
                    <a:pt x="872" y="668"/>
                  </a:cubicBezTo>
                  <a:cubicBezTo>
                    <a:pt x="872" y="668"/>
                    <a:pt x="873" y="668"/>
                    <a:pt x="873" y="668"/>
                  </a:cubicBezTo>
                  <a:cubicBezTo>
                    <a:pt x="873" y="659"/>
                    <a:pt x="870" y="651"/>
                    <a:pt x="869" y="642"/>
                  </a:cubicBezTo>
                  <a:cubicBezTo>
                    <a:pt x="868" y="634"/>
                    <a:pt x="867" y="626"/>
                    <a:pt x="867" y="618"/>
                  </a:cubicBezTo>
                  <a:cubicBezTo>
                    <a:pt x="867" y="613"/>
                    <a:pt x="867" y="608"/>
                    <a:pt x="868" y="603"/>
                  </a:cubicBezTo>
                  <a:cubicBezTo>
                    <a:pt x="869" y="600"/>
                    <a:pt x="868" y="595"/>
                    <a:pt x="869" y="592"/>
                  </a:cubicBezTo>
                  <a:cubicBezTo>
                    <a:pt x="870" y="588"/>
                    <a:pt x="873" y="584"/>
                    <a:pt x="874" y="579"/>
                  </a:cubicBezTo>
                  <a:cubicBezTo>
                    <a:pt x="875" y="580"/>
                    <a:pt x="875" y="580"/>
                    <a:pt x="875" y="581"/>
                  </a:cubicBezTo>
                  <a:cubicBezTo>
                    <a:pt x="875" y="581"/>
                    <a:pt x="875" y="581"/>
                    <a:pt x="875" y="581"/>
                  </a:cubicBezTo>
                  <a:cubicBezTo>
                    <a:pt x="874" y="584"/>
                    <a:pt x="873" y="589"/>
                    <a:pt x="872" y="592"/>
                  </a:cubicBezTo>
                  <a:cubicBezTo>
                    <a:pt x="871" y="596"/>
                    <a:pt x="871" y="601"/>
                    <a:pt x="870" y="606"/>
                  </a:cubicBezTo>
                  <a:cubicBezTo>
                    <a:pt x="870" y="607"/>
                    <a:pt x="872" y="607"/>
                    <a:pt x="872" y="606"/>
                  </a:cubicBezTo>
                  <a:cubicBezTo>
                    <a:pt x="873" y="601"/>
                    <a:pt x="874" y="596"/>
                    <a:pt x="875" y="591"/>
                  </a:cubicBezTo>
                  <a:cubicBezTo>
                    <a:pt x="875" y="588"/>
                    <a:pt x="877" y="585"/>
                    <a:pt x="878" y="583"/>
                  </a:cubicBezTo>
                  <a:cubicBezTo>
                    <a:pt x="879" y="584"/>
                    <a:pt x="881" y="585"/>
                    <a:pt x="883" y="586"/>
                  </a:cubicBezTo>
                  <a:cubicBezTo>
                    <a:pt x="882" y="587"/>
                    <a:pt x="882" y="588"/>
                    <a:pt x="882" y="589"/>
                  </a:cubicBezTo>
                  <a:cubicBezTo>
                    <a:pt x="882" y="591"/>
                    <a:pt x="882" y="593"/>
                    <a:pt x="883" y="594"/>
                  </a:cubicBezTo>
                  <a:cubicBezTo>
                    <a:pt x="883" y="595"/>
                    <a:pt x="884" y="594"/>
                    <a:pt x="884" y="594"/>
                  </a:cubicBezTo>
                  <a:cubicBezTo>
                    <a:pt x="884" y="592"/>
                    <a:pt x="884" y="590"/>
                    <a:pt x="884" y="589"/>
                  </a:cubicBezTo>
                  <a:cubicBezTo>
                    <a:pt x="884" y="588"/>
                    <a:pt x="884" y="587"/>
                    <a:pt x="884" y="586"/>
                  </a:cubicBezTo>
                  <a:cubicBezTo>
                    <a:pt x="886" y="587"/>
                    <a:pt x="889" y="587"/>
                    <a:pt x="891" y="586"/>
                  </a:cubicBezTo>
                  <a:cubicBezTo>
                    <a:pt x="891" y="591"/>
                    <a:pt x="895" y="598"/>
                    <a:pt x="898" y="602"/>
                  </a:cubicBezTo>
                  <a:cubicBezTo>
                    <a:pt x="904" y="609"/>
                    <a:pt x="908" y="617"/>
                    <a:pt x="916" y="624"/>
                  </a:cubicBezTo>
                  <a:cubicBezTo>
                    <a:pt x="916" y="624"/>
                    <a:pt x="917" y="623"/>
                    <a:pt x="916" y="623"/>
                  </a:cubicBezTo>
                  <a:cubicBezTo>
                    <a:pt x="910" y="617"/>
                    <a:pt x="906" y="609"/>
                    <a:pt x="901" y="601"/>
                  </a:cubicBezTo>
                  <a:cubicBezTo>
                    <a:pt x="900" y="599"/>
                    <a:pt x="899" y="597"/>
                    <a:pt x="898" y="595"/>
                  </a:cubicBezTo>
                  <a:cubicBezTo>
                    <a:pt x="900" y="598"/>
                    <a:pt x="902" y="601"/>
                    <a:pt x="904" y="603"/>
                  </a:cubicBezTo>
                  <a:cubicBezTo>
                    <a:pt x="908" y="608"/>
                    <a:pt x="913" y="612"/>
                    <a:pt x="918" y="616"/>
                  </a:cubicBezTo>
                  <a:cubicBezTo>
                    <a:pt x="923" y="620"/>
                    <a:pt x="927" y="623"/>
                    <a:pt x="931" y="628"/>
                  </a:cubicBezTo>
                  <a:cubicBezTo>
                    <a:pt x="931" y="629"/>
                    <a:pt x="932" y="629"/>
                    <a:pt x="932" y="628"/>
                  </a:cubicBezTo>
                  <a:cubicBezTo>
                    <a:pt x="931" y="624"/>
                    <a:pt x="928" y="622"/>
                    <a:pt x="925" y="619"/>
                  </a:cubicBezTo>
                  <a:cubicBezTo>
                    <a:pt x="920" y="615"/>
                    <a:pt x="915" y="612"/>
                    <a:pt x="911" y="607"/>
                  </a:cubicBezTo>
                  <a:cubicBezTo>
                    <a:pt x="904" y="600"/>
                    <a:pt x="899" y="593"/>
                    <a:pt x="896" y="584"/>
                  </a:cubicBezTo>
                  <a:cubicBezTo>
                    <a:pt x="897" y="584"/>
                    <a:pt x="897" y="584"/>
                    <a:pt x="898" y="584"/>
                  </a:cubicBezTo>
                  <a:cubicBezTo>
                    <a:pt x="898" y="586"/>
                    <a:pt x="900" y="588"/>
                    <a:pt x="901" y="590"/>
                  </a:cubicBezTo>
                  <a:cubicBezTo>
                    <a:pt x="903" y="593"/>
                    <a:pt x="906" y="596"/>
                    <a:pt x="908" y="599"/>
                  </a:cubicBezTo>
                  <a:cubicBezTo>
                    <a:pt x="911" y="602"/>
                    <a:pt x="914" y="604"/>
                    <a:pt x="918" y="607"/>
                  </a:cubicBezTo>
                  <a:cubicBezTo>
                    <a:pt x="923" y="612"/>
                    <a:pt x="927" y="617"/>
                    <a:pt x="932" y="622"/>
                  </a:cubicBezTo>
                  <a:cubicBezTo>
                    <a:pt x="932" y="622"/>
                    <a:pt x="933" y="622"/>
                    <a:pt x="933" y="621"/>
                  </a:cubicBezTo>
                  <a:cubicBezTo>
                    <a:pt x="929" y="612"/>
                    <a:pt x="919" y="607"/>
                    <a:pt x="912" y="599"/>
                  </a:cubicBezTo>
                  <a:cubicBezTo>
                    <a:pt x="908" y="594"/>
                    <a:pt x="904" y="590"/>
                    <a:pt x="901" y="584"/>
                  </a:cubicBezTo>
                  <a:cubicBezTo>
                    <a:pt x="902" y="584"/>
                    <a:pt x="904" y="585"/>
                    <a:pt x="905" y="585"/>
                  </a:cubicBezTo>
                  <a:cubicBezTo>
                    <a:pt x="905" y="585"/>
                    <a:pt x="905" y="585"/>
                    <a:pt x="905" y="585"/>
                  </a:cubicBezTo>
                  <a:cubicBezTo>
                    <a:pt x="904" y="591"/>
                    <a:pt x="911" y="595"/>
                    <a:pt x="914" y="598"/>
                  </a:cubicBezTo>
                  <a:cubicBezTo>
                    <a:pt x="921" y="605"/>
                    <a:pt x="928" y="612"/>
                    <a:pt x="936" y="617"/>
                  </a:cubicBezTo>
                  <a:cubicBezTo>
                    <a:pt x="937" y="617"/>
                    <a:pt x="937" y="617"/>
                    <a:pt x="937" y="616"/>
                  </a:cubicBezTo>
                  <a:cubicBezTo>
                    <a:pt x="931" y="610"/>
                    <a:pt x="923" y="606"/>
                    <a:pt x="918" y="599"/>
                  </a:cubicBezTo>
                  <a:cubicBezTo>
                    <a:pt x="914" y="595"/>
                    <a:pt x="908" y="591"/>
                    <a:pt x="907" y="585"/>
                  </a:cubicBezTo>
                  <a:cubicBezTo>
                    <a:pt x="909" y="586"/>
                    <a:pt x="911" y="586"/>
                    <a:pt x="913" y="587"/>
                  </a:cubicBezTo>
                  <a:cubicBezTo>
                    <a:pt x="912" y="587"/>
                    <a:pt x="912" y="588"/>
                    <a:pt x="913" y="588"/>
                  </a:cubicBezTo>
                  <a:cubicBezTo>
                    <a:pt x="915" y="593"/>
                    <a:pt x="920" y="597"/>
                    <a:pt x="924" y="601"/>
                  </a:cubicBezTo>
                  <a:cubicBezTo>
                    <a:pt x="928" y="605"/>
                    <a:pt x="932" y="609"/>
                    <a:pt x="936" y="613"/>
                  </a:cubicBezTo>
                  <a:cubicBezTo>
                    <a:pt x="936" y="613"/>
                    <a:pt x="937" y="613"/>
                    <a:pt x="937" y="612"/>
                  </a:cubicBezTo>
                  <a:cubicBezTo>
                    <a:pt x="937" y="610"/>
                    <a:pt x="935" y="608"/>
                    <a:pt x="933" y="607"/>
                  </a:cubicBezTo>
                  <a:cubicBezTo>
                    <a:pt x="930" y="604"/>
                    <a:pt x="927" y="601"/>
                    <a:pt x="924" y="598"/>
                  </a:cubicBezTo>
                  <a:cubicBezTo>
                    <a:pt x="921" y="595"/>
                    <a:pt x="918" y="592"/>
                    <a:pt x="916" y="589"/>
                  </a:cubicBezTo>
                  <a:cubicBezTo>
                    <a:pt x="916" y="588"/>
                    <a:pt x="915" y="588"/>
                    <a:pt x="915" y="587"/>
                  </a:cubicBezTo>
                  <a:cubicBezTo>
                    <a:pt x="918" y="588"/>
                    <a:pt x="922" y="588"/>
                    <a:pt x="925" y="588"/>
                  </a:cubicBezTo>
                  <a:cubicBezTo>
                    <a:pt x="929" y="591"/>
                    <a:pt x="932" y="595"/>
                    <a:pt x="935" y="598"/>
                  </a:cubicBezTo>
                  <a:close/>
                  <a:moveTo>
                    <a:pt x="1145" y="566"/>
                  </a:moveTo>
                  <a:cubicBezTo>
                    <a:pt x="1133" y="572"/>
                    <a:pt x="1119" y="575"/>
                    <a:pt x="1106" y="580"/>
                  </a:cubicBezTo>
                  <a:cubicBezTo>
                    <a:pt x="1098" y="583"/>
                    <a:pt x="1090" y="584"/>
                    <a:pt x="1082" y="585"/>
                  </a:cubicBezTo>
                  <a:cubicBezTo>
                    <a:pt x="1075" y="585"/>
                    <a:pt x="1068" y="586"/>
                    <a:pt x="1061" y="587"/>
                  </a:cubicBezTo>
                  <a:cubicBezTo>
                    <a:pt x="1046" y="590"/>
                    <a:pt x="1030" y="592"/>
                    <a:pt x="1015" y="595"/>
                  </a:cubicBezTo>
                  <a:cubicBezTo>
                    <a:pt x="1007" y="596"/>
                    <a:pt x="999" y="597"/>
                    <a:pt x="991" y="596"/>
                  </a:cubicBezTo>
                  <a:cubicBezTo>
                    <a:pt x="983" y="596"/>
                    <a:pt x="976" y="596"/>
                    <a:pt x="968" y="593"/>
                  </a:cubicBezTo>
                  <a:cubicBezTo>
                    <a:pt x="963" y="591"/>
                    <a:pt x="958" y="589"/>
                    <a:pt x="953" y="588"/>
                  </a:cubicBezTo>
                  <a:cubicBezTo>
                    <a:pt x="950" y="587"/>
                    <a:pt x="946" y="585"/>
                    <a:pt x="943" y="586"/>
                  </a:cubicBezTo>
                  <a:cubicBezTo>
                    <a:pt x="943" y="586"/>
                    <a:pt x="943" y="586"/>
                    <a:pt x="943" y="586"/>
                  </a:cubicBezTo>
                  <a:cubicBezTo>
                    <a:pt x="939" y="584"/>
                    <a:pt x="934" y="585"/>
                    <a:pt x="931" y="585"/>
                  </a:cubicBezTo>
                  <a:cubicBezTo>
                    <a:pt x="929" y="585"/>
                    <a:pt x="927" y="585"/>
                    <a:pt x="924" y="584"/>
                  </a:cubicBezTo>
                  <a:cubicBezTo>
                    <a:pt x="923" y="584"/>
                    <a:pt x="921" y="583"/>
                    <a:pt x="919" y="584"/>
                  </a:cubicBezTo>
                  <a:cubicBezTo>
                    <a:pt x="919" y="584"/>
                    <a:pt x="919" y="584"/>
                    <a:pt x="919" y="584"/>
                  </a:cubicBezTo>
                  <a:cubicBezTo>
                    <a:pt x="916" y="583"/>
                    <a:pt x="914" y="583"/>
                    <a:pt x="911" y="582"/>
                  </a:cubicBezTo>
                  <a:cubicBezTo>
                    <a:pt x="907" y="581"/>
                    <a:pt x="889" y="576"/>
                    <a:pt x="887" y="584"/>
                  </a:cubicBezTo>
                  <a:cubicBezTo>
                    <a:pt x="885" y="583"/>
                    <a:pt x="882" y="582"/>
                    <a:pt x="880" y="580"/>
                  </a:cubicBezTo>
                  <a:cubicBezTo>
                    <a:pt x="880" y="579"/>
                    <a:pt x="879" y="579"/>
                    <a:pt x="879" y="579"/>
                  </a:cubicBezTo>
                  <a:cubicBezTo>
                    <a:pt x="880" y="578"/>
                    <a:pt x="880" y="578"/>
                    <a:pt x="880" y="577"/>
                  </a:cubicBezTo>
                  <a:cubicBezTo>
                    <a:pt x="880" y="574"/>
                    <a:pt x="882" y="571"/>
                    <a:pt x="883" y="569"/>
                  </a:cubicBezTo>
                  <a:cubicBezTo>
                    <a:pt x="883" y="569"/>
                    <a:pt x="884" y="569"/>
                    <a:pt x="884" y="568"/>
                  </a:cubicBezTo>
                  <a:cubicBezTo>
                    <a:pt x="885" y="565"/>
                    <a:pt x="886" y="561"/>
                    <a:pt x="888" y="558"/>
                  </a:cubicBezTo>
                  <a:cubicBezTo>
                    <a:pt x="889" y="558"/>
                    <a:pt x="890" y="558"/>
                    <a:pt x="891" y="558"/>
                  </a:cubicBezTo>
                  <a:cubicBezTo>
                    <a:pt x="891" y="559"/>
                    <a:pt x="890" y="560"/>
                    <a:pt x="889" y="561"/>
                  </a:cubicBezTo>
                  <a:cubicBezTo>
                    <a:pt x="888" y="563"/>
                    <a:pt x="886" y="567"/>
                    <a:pt x="888" y="569"/>
                  </a:cubicBezTo>
                  <a:cubicBezTo>
                    <a:pt x="888" y="569"/>
                    <a:pt x="889" y="569"/>
                    <a:pt x="889" y="569"/>
                  </a:cubicBezTo>
                  <a:cubicBezTo>
                    <a:pt x="891" y="567"/>
                    <a:pt x="891" y="563"/>
                    <a:pt x="893" y="561"/>
                  </a:cubicBezTo>
                  <a:cubicBezTo>
                    <a:pt x="893" y="560"/>
                    <a:pt x="894" y="559"/>
                    <a:pt x="895" y="557"/>
                  </a:cubicBezTo>
                  <a:cubicBezTo>
                    <a:pt x="897" y="557"/>
                    <a:pt x="899" y="557"/>
                    <a:pt x="901" y="557"/>
                  </a:cubicBezTo>
                  <a:cubicBezTo>
                    <a:pt x="899" y="558"/>
                    <a:pt x="897" y="560"/>
                    <a:pt x="896" y="562"/>
                  </a:cubicBezTo>
                  <a:cubicBezTo>
                    <a:pt x="895" y="564"/>
                    <a:pt x="892" y="567"/>
                    <a:pt x="894" y="569"/>
                  </a:cubicBezTo>
                  <a:cubicBezTo>
                    <a:pt x="894" y="570"/>
                    <a:pt x="895" y="570"/>
                    <a:pt x="895" y="569"/>
                  </a:cubicBezTo>
                  <a:cubicBezTo>
                    <a:pt x="897" y="568"/>
                    <a:pt x="897" y="565"/>
                    <a:pt x="899" y="563"/>
                  </a:cubicBezTo>
                  <a:cubicBezTo>
                    <a:pt x="900" y="561"/>
                    <a:pt x="902" y="558"/>
                    <a:pt x="905" y="557"/>
                  </a:cubicBezTo>
                  <a:cubicBezTo>
                    <a:pt x="905" y="557"/>
                    <a:pt x="906" y="557"/>
                    <a:pt x="907" y="557"/>
                  </a:cubicBezTo>
                  <a:cubicBezTo>
                    <a:pt x="907" y="557"/>
                    <a:pt x="906" y="558"/>
                    <a:pt x="906" y="559"/>
                  </a:cubicBezTo>
                  <a:cubicBezTo>
                    <a:pt x="905" y="560"/>
                    <a:pt x="901" y="564"/>
                    <a:pt x="903" y="566"/>
                  </a:cubicBezTo>
                  <a:cubicBezTo>
                    <a:pt x="903" y="566"/>
                    <a:pt x="904" y="567"/>
                    <a:pt x="904" y="566"/>
                  </a:cubicBezTo>
                  <a:cubicBezTo>
                    <a:pt x="905" y="566"/>
                    <a:pt x="905" y="565"/>
                    <a:pt x="906" y="564"/>
                  </a:cubicBezTo>
                  <a:cubicBezTo>
                    <a:pt x="907" y="562"/>
                    <a:pt x="907" y="561"/>
                    <a:pt x="908" y="560"/>
                  </a:cubicBezTo>
                  <a:cubicBezTo>
                    <a:pt x="909" y="559"/>
                    <a:pt x="910" y="558"/>
                    <a:pt x="911" y="557"/>
                  </a:cubicBezTo>
                  <a:cubicBezTo>
                    <a:pt x="912" y="557"/>
                    <a:pt x="913" y="557"/>
                    <a:pt x="913" y="557"/>
                  </a:cubicBezTo>
                  <a:cubicBezTo>
                    <a:pt x="910" y="560"/>
                    <a:pt x="908" y="564"/>
                    <a:pt x="910" y="566"/>
                  </a:cubicBezTo>
                  <a:cubicBezTo>
                    <a:pt x="911" y="567"/>
                    <a:pt x="911" y="566"/>
                    <a:pt x="911" y="566"/>
                  </a:cubicBezTo>
                  <a:cubicBezTo>
                    <a:pt x="913" y="564"/>
                    <a:pt x="913" y="562"/>
                    <a:pt x="915" y="560"/>
                  </a:cubicBezTo>
                  <a:cubicBezTo>
                    <a:pt x="916" y="559"/>
                    <a:pt x="917" y="558"/>
                    <a:pt x="918" y="557"/>
                  </a:cubicBezTo>
                  <a:cubicBezTo>
                    <a:pt x="918" y="557"/>
                    <a:pt x="919" y="557"/>
                    <a:pt x="920" y="557"/>
                  </a:cubicBezTo>
                  <a:cubicBezTo>
                    <a:pt x="920" y="557"/>
                    <a:pt x="921" y="557"/>
                    <a:pt x="921" y="557"/>
                  </a:cubicBezTo>
                  <a:cubicBezTo>
                    <a:pt x="920" y="557"/>
                    <a:pt x="920" y="558"/>
                    <a:pt x="919" y="558"/>
                  </a:cubicBezTo>
                  <a:cubicBezTo>
                    <a:pt x="918" y="560"/>
                    <a:pt x="916" y="564"/>
                    <a:pt x="917" y="566"/>
                  </a:cubicBezTo>
                  <a:cubicBezTo>
                    <a:pt x="918" y="567"/>
                    <a:pt x="918" y="567"/>
                    <a:pt x="918" y="566"/>
                  </a:cubicBezTo>
                  <a:cubicBezTo>
                    <a:pt x="920" y="564"/>
                    <a:pt x="920" y="562"/>
                    <a:pt x="921" y="560"/>
                  </a:cubicBezTo>
                  <a:cubicBezTo>
                    <a:pt x="922" y="559"/>
                    <a:pt x="923" y="557"/>
                    <a:pt x="924" y="557"/>
                  </a:cubicBezTo>
                  <a:cubicBezTo>
                    <a:pt x="925" y="557"/>
                    <a:pt x="927" y="557"/>
                    <a:pt x="928" y="557"/>
                  </a:cubicBezTo>
                  <a:cubicBezTo>
                    <a:pt x="926" y="559"/>
                    <a:pt x="924" y="561"/>
                    <a:pt x="924" y="564"/>
                  </a:cubicBezTo>
                  <a:cubicBezTo>
                    <a:pt x="924" y="564"/>
                    <a:pt x="924" y="565"/>
                    <a:pt x="924" y="564"/>
                  </a:cubicBezTo>
                  <a:cubicBezTo>
                    <a:pt x="926" y="563"/>
                    <a:pt x="927" y="561"/>
                    <a:pt x="929" y="559"/>
                  </a:cubicBezTo>
                  <a:cubicBezTo>
                    <a:pt x="930" y="558"/>
                    <a:pt x="930" y="557"/>
                    <a:pt x="931" y="557"/>
                  </a:cubicBezTo>
                  <a:cubicBezTo>
                    <a:pt x="932" y="557"/>
                    <a:pt x="933" y="557"/>
                    <a:pt x="933" y="557"/>
                  </a:cubicBezTo>
                  <a:cubicBezTo>
                    <a:pt x="931" y="559"/>
                    <a:pt x="929" y="562"/>
                    <a:pt x="930" y="565"/>
                  </a:cubicBezTo>
                  <a:cubicBezTo>
                    <a:pt x="930" y="565"/>
                    <a:pt x="930" y="566"/>
                    <a:pt x="930" y="565"/>
                  </a:cubicBezTo>
                  <a:cubicBezTo>
                    <a:pt x="931" y="563"/>
                    <a:pt x="932" y="561"/>
                    <a:pt x="934" y="559"/>
                  </a:cubicBezTo>
                  <a:cubicBezTo>
                    <a:pt x="934" y="559"/>
                    <a:pt x="935" y="558"/>
                    <a:pt x="936" y="557"/>
                  </a:cubicBezTo>
                  <a:cubicBezTo>
                    <a:pt x="936" y="557"/>
                    <a:pt x="936" y="557"/>
                    <a:pt x="936" y="557"/>
                  </a:cubicBezTo>
                  <a:cubicBezTo>
                    <a:pt x="936" y="557"/>
                    <a:pt x="936" y="557"/>
                    <a:pt x="937" y="557"/>
                  </a:cubicBezTo>
                  <a:cubicBezTo>
                    <a:pt x="936" y="557"/>
                    <a:pt x="936" y="558"/>
                    <a:pt x="936" y="558"/>
                  </a:cubicBezTo>
                  <a:cubicBezTo>
                    <a:pt x="936" y="559"/>
                    <a:pt x="937" y="559"/>
                    <a:pt x="937" y="559"/>
                  </a:cubicBezTo>
                  <a:cubicBezTo>
                    <a:pt x="937" y="560"/>
                    <a:pt x="939" y="561"/>
                    <a:pt x="940" y="560"/>
                  </a:cubicBezTo>
                  <a:cubicBezTo>
                    <a:pt x="940" y="560"/>
                    <a:pt x="941" y="559"/>
                    <a:pt x="941" y="559"/>
                  </a:cubicBezTo>
                  <a:cubicBezTo>
                    <a:pt x="941" y="558"/>
                    <a:pt x="942" y="558"/>
                    <a:pt x="942" y="558"/>
                  </a:cubicBezTo>
                  <a:cubicBezTo>
                    <a:pt x="942" y="558"/>
                    <a:pt x="942" y="558"/>
                    <a:pt x="943" y="558"/>
                  </a:cubicBezTo>
                  <a:cubicBezTo>
                    <a:pt x="943" y="557"/>
                    <a:pt x="943" y="557"/>
                    <a:pt x="943" y="557"/>
                  </a:cubicBezTo>
                  <a:cubicBezTo>
                    <a:pt x="943" y="557"/>
                    <a:pt x="943" y="556"/>
                    <a:pt x="943" y="556"/>
                  </a:cubicBezTo>
                  <a:cubicBezTo>
                    <a:pt x="945" y="555"/>
                    <a:pt x="946" y="553"/>
                    <a:pt x="947" y="551"/>
                  </a:cubicBezTo>
                  <a:cubicBezTo>
                    <a:pt x="948" y="550"/>
                    <a:pt x="949" y="549"/>
                    <a:pt x="950" y="548"/>
                  </a:cubicBezTo>
                  <a:cubicBezTo>
                    <a:pt x="955" y="546"/>
                    <a:pt x="959" y="546"/>
                    <a:pt x="965" y="546"/>
                  </a:cubicBezTo>
                  <a:cubicBezTo>
                    <a:pt x="974" y="548"/>
                    <a:pt x="983" y="549"/>
                    <a:pt x="993" y="549"/>
                  </a:cubicBezTo>
                  <a:cubicBezTo>
                    <a:pt x="1013" y="550"/>
                    <a:pt x="1033" y="549"/>
                    <a:pt x="1053" y="547"/>
                  </a:cubicBezTo>
                  <a:cubicBezTo>
                    <a:pt x="1068" y="546"/>
                    <a:pt x="1083" y="544"/>
                    <a:pt x="1099" y="546"/>
                  </a:cubicBezTo>
                  <a:cubicBezTo>
                    <a:pt x="1107" y="547"/>
                    <a:pt x="1114" y="551"/>
                    <a:pt x="1122" y="553"/>
                  </a:cubicBezTo>
                  <a:cubicBezTo>
                    <a:pt x="1129" y="555"/>
                    <a:pt x="1135" y="556"/>
                    <a:pt x="1142" y="555"/>
                  </a:cubicBezTo>
                  <a:cubicBezTo>
                    <a:pt x="1144" y="555"/>
                    <a:pt x="1158" y="553"/>
                    <a:pt x="1158" y="556"/>
                  </a:cubicBezTo>
                  <a:cubicBezTo>
                    <a:pt x="1157" y="561"/>
                    <a:pt x="1149" y="564"/>
                    <a:pt x="1145" y="566"/>
                  </a:cubicBezTo>
                  <a:close/>
                  <a:moveTo>
                    <a:pt x="1156" y="551"/>
                  </a:moveTo>
                  <a:cubicBezTo>
                    <a:pt x="1154" y="551"/>
                    <a:pt x="1151" y="551"/>
                    <a:pt x="1150" y="551"/>
                  </a:cubicBezTo>
                  <a:cubicBezTo>
                    <a:pt x="1143" y="553"/>
                    <a:pt x="1136" y="553"/>
                    <a:pt x="1129" y="552"/>
                  </a:cubicBezTo>
                  <a:cubicBezTo>
                    <a:pt x="1126" y="551"/>
                    <a:pt x="1122" y="550"/>
                    <a:pt x="1119" y="549"/>
                  </a:cubicBezTo>
                  <a:cubicBezTo>
                    <a:pt x="1123" y="548"/>
                    <a:pt x="1128" y="547"/>
                    <a:pt x="1132" y="546"/>
                  </a:cubicBezTo>
                  <a:cubicBezTo>
                    <a:pt x="1137" y="546"/>
                    <a:pt x="1142" y="547"/>
                    <a:pt x="1147" y="547"/>
                  </a:cubicBezTo>
                  <a:cubicBezTo>
                    <a:pt x="1147" y="547"/>
                    <a:pt x="1147" y="546"/>
                    <a:pt x="1147" y="546"/>
                  </a:cubicBezTo>
                  <a:cubicBezTo>
                    <a:pt x="1144" y="542"/>
                    <a:pt x="1136" y="545"/>
                    <a:pt x="1132" y="545"/>
                  </a:cubicBezTo>
                  <a:cubicBezTo>
                    <a:pt x="1126" y="545"/>
                    <a:pt x="1120" y="545"/>
                    <a:pt x="1114" y="547"/>
                  </a:cubicBezTo>
                  <a:cubicBezTo>
                    <a:pt x="1113" y="546"/>
                    <a:pt x="1112" y="546"/>
                    <a:pt x="1111" y="546"/>
                  </a:cubicBezTo>
                  <a:cubicBezTo>
                    <a:pt x="1113" y="545"/>
                    <a:pt x="1114" y="544"/>
                    <a:pt x="1116" y="544"/>
                  </a:cubicBezTo>
                  <a:cubicBezTo>
                    <a:pt x="1119" y="544"/>
                    <a:pt x="1122" y="542"/>
                    <a:pt x="1125" y="543"/>
                  </a:cubicBezTo>
                  <a:cubicBezTo>
                    <a:pt x="1125" y="543"/>
                    <a:pt x="1125" y="542"/>
                    <a:pt x="1125" y="542"/>
                  </a:cubicBezTo>
                  <a:cubicBezTo>
                    <a:pt x="1121" y="542"/>
                    <a:pt x="1117" y="542"/>
                    <a:pt x="1113" y="543"/>
                  </a:cubicBezTo>
                  <a:cubicBezTo>
                    <a:pt x="1112" y="543"/>
                    <a:pt x="1109" y="543"/>
                    <a:pt x="1108" y="544"/>
                  </a:cubicBezTo>
                  <a:cubicBezTo>
                    <a:pt x="1105" y="544"/>
                    <a:pt x="1102" y="543"/>
                    <a:pt x="1100" y="543"/>
                  </a:cubicBezTo>
                  <a:cubicBezTo>
                    <a:pt x="1101" y="543"/>
                    <a:pt x="1101" y="542"/>
                    <a:pt x="1102" y="542"/>
                  </a:cubicBezTo>
                  <a:cubicBezTo>
                    <a:pt x="1104" y="541"/>
                    <a:pt x="1106" y="540"/>
                    <a:pt x="1107" y="539"/>
                  </a:cubicBezTo>
                  <a:cubicBezTo>
                    <a:pt x="1107" y="539"/>
                    <a:pt x="1107" y="538"/>
                    <a:pt x="1107" y="538"/>
                  </a:cubicBezTo>
                  <a:cubicBezTo>
                    <a:pt x="1105" y="538"/>
                    <a:pt x="1103" y="539"/>
                    <a:pt x="1101" y="540"/>
                  </a:cubicBezTo>
                  <a:cubicBezTo>
                    <a:pt x="1100" y="540"/>
                    <a:pt x="1098" y="540"/>
                    <a:pt x="1098" y="541"/>
                  </a:cubicBezTo>
                  <a:cubicBezTo>
                    <a:pt x="1097" y="541"/>
                    <a:pt x="1097" y="540"/>
                    <a:pt x="1097" y="540"/>
                  </a:cubicBezTo>
                  <a:cubicBezTo>
                    <a:pt x="1102" y="538"/>
                    <a:pt x="1107" y="534"/>
                    <a:pt x="1109" y="533"/>
                  </a:cubicBezTo>
                  <a:cubicBezTo>
                    <a:pt x="1110" y="532"/>
                    <a:pt x="1109" y="531"/>
                    <a:pt x="1108" y="532"/>
                  </a:cubicBezTo>
                  <a:cubicBezTo>
                    <a:pt x="1105" y="534"/>
                    <a:pt x="1102" y="535"/>
                    <a:pt x="1098" y="537"/>
                  </a:cubicBezTo>
                  <a:cubicBezTo>
                    <a:pt x="1097" y="538"/>
                    <a:pt x="1095" y="539"/>
                    <a:pt x="1093" y="540"/>
                  </a:cubicBezTo>
                  <a:cubicBezTo>
                    <a:pt x="1092" y="540"/>
                    <a:pt x="1092" y="540"/>
                    <a:pt x="1091" y="540"/>
                  </a:cubicBezTo>
                  <a:cubicBezTo>
                    <a:pt x="1093" y="539"/>
                    <a:pt x="1094" y="538"/>
                    <a:pt x="1095" y="537"/>
                  </a:cubicBezTo>
                  <a:cubicBezTo>
                    <a:pt x="1099" y="533"/>
                    <a:pt x="1104" y="530"/>
                    <a:pt x="1108" y="526"/>
                  </a:cubicBezTo>
                  <a:cubicBezTo>
                    <a:pt x="1112" y="523"/>
                    <a:pt x="1119" y="521"/>
                    <a:pt x="1121" y="515"/>
                  </a:cubicBezTo>
                  <a:cubicBezTo>
                    <a:pt x="1122" y="515"/>
                    <a:pt x="1121" y="514"/>
                    <a:pt x="1121" y="515"/>
                  </a:cubicBezTo>
                  <a:cubicBezTo>
                    <a:pt x="1116" y="518"/>
                    <a:pt x="1111" y="523"/>
                    <a:pt x="1105" y="527"/>
                  </a:cubicBezTo>
                  <a:cubicBezTo>
                    <a:pt x="1105" y="527"/>
                    <a:pt x="1104" y="527"/>
                    <a:pt x="1104" y="527"/>
                  </a:cubicBezTo>
                  <a:cubicBezTo>
                    <a:pt x="1105" y="526"/>
                    <a:pt x="1107" y="524"/>
                    <a:pt x="1108" y="523"/>
                  </a:cubicBezTo>
                  <a:cubicBezTo>
                    <a:pt x="1113" y="518"/>
                    <a:pt x="1117" y="512"/>
                    <a:pt x="1121" y="506"/>
                  </a:cubicBezTo>
                  <a:cubicBezTo>
                    <a:pt x="1126" y="506"/>
                    <a:pt x="1134" y="509"/>
                    <a:pt x="1136" y="513"/>
                  </a:cubicBezTo>
                  <a:cubicBezTo>
                    <a:pt x="1138" y="514"/>
                    <a:pt x="1139" y="517"/>
                    <a:pt x="1141" y="518"/>
                  </a:cubicBezTo>
                  <a:cubicBezTo>
                    <a:pt x="1143" y="519"/>
                    <a:pt x="1145" y="520"/>
                    <a:pt x="1147" y="521"/>
                  </a:cubicBezTo>
                  <a:cubicBezTo>
                    <a:pt x="1150" y="524"/>
                    <a:pt x="1150" y="527"/>
                    <a:pt x="1152" y="530"/>
                  </a:cubicBezTo>
                  <a:cubicBezTo>
                    <a:pt x="1152" y="531"/>
                    <a:pt x="1153" y="532"/>
                    <a:pt x="1155" y="534"/>
                  </a:cubicBezTo>
                  <a:cubicBezTo>
                    <a:pt x="1159" y="539"/>
                    <a:pt x="1158" y="545"/>
                    <a:pt x="1156" y="551"/>
                  </a:cubicBezTo>
                  <a:close/>
                </a:path>
              </a:pathLst>
            </a:custGeom>
            <a:solidFill>
              <a:srgbClr val="574F1F">
                <a:alpha val="12157"/>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pic>
          <p:nvPicPr>
            <p:cNvPr id="6" name="组合 1337">
              <a:extLst>
                <a:ext uri="{FF2B5EF4-FFF2-40B4-BE49-F238E27FC236}">
                  <a16:creationId xmlns="" xmlns:a16="http://schemas.microsoft.com/office/drawing/2014/main" id="{41AD654E-6682-4783-9551-E0ECEF4C7A37}"/>
                </a:ext>
              </a:extLst>
            </p:cNvPr>
            <p:cNvPicPr>
              <a:picLocks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2286" y="3577805"/>
              <a:ext cx="4864118" cy="34078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组合 521">
              <a:extLst>
                <a:ext uri="{FF2B5EF4-FFF2-40B4-BE49-F238E27FC236}">
                  <a16:creationId xmlns="" xmlns:a16="http://schemas.microsoft.com/office/drawing/2014/main" id="{390BDDF3-FF54-4DDE-8E03-1F5045F7D5AB}"/>
                </a:ext>
              </a:extLst>
            </p:cNvPr>
            <p:cNvPicPr>
              <a:picLocks noChangeArrowheads="1"/>
            </p:cNvPicPr>
            <p:nvPr/>
          </p:nvPicPr>
          <p:blipFill>
            <a:blip r:embed="rId6">
              <a:extLst>
                <a:ext uri="{28A0092B-C50C-407E-A947-70E740481C1C}">
                  <a14:useLocalDpi xmlns:a14="http://schemas.microsoft.com/office/drawing/2010/main"/>
                </a:ext>
              </a:extLst>
            </a:blip>
            <a:srcRect/>
            <a:stretch>
              <a:fillRect/>
            </a:stretch>
          </p:blipFill>
          <p:spPr bwMode="auto">
            <a:xfrm>
              <a:off x="758114" y="267478"/>
              <a:ext cx="4413060" cy="35663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1" name="椭圆 1338">
            <a:extLst>
              <a:ext uri="{FF2B5EF4-FFF2-40B4-BE49-F238E27FC236}">
                <a16:creationId xmlns="" xmlns:a16="http://schemas.microsoft.com/office/drawing/2014/main" id="{AA80EAD7-B0D9-496B-BD7B-6BDA8ECB30F8}"/>
              </a:ext>
            </a:extLst>
          </p:cNvPr>
          <p:cNvSpPr>
            <a:spLocks noChangeArrowheads="1"/>
          </p:cNvSpPr>
          <p:nvPr/>
        </p:nvSpPr>
        <p:spPr bwMode="auto">
          <a:xfrm>
            <a:off x="3481785" y="578869"/>
            <a:ext cx="5581650" cy="5580063"/>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DFBE9"/>
              </a:solidFill>
            </a:endParaRPr>
          </a:p>
        </p:txBody>
      </p:sp>
      <p:sp>
        <p:nvSpPr>
          <p:cNvPr id="12" name="椭圆 1339">
            <a:extLst>
              <a:ext uri="{FF2B5EF4-FFF2-40B4-BE49-F238E27FC236}">
                <a16:creationId xmlns="" xmlns:a16="http://schemas.microsoft.com/office/drawing/2014/main" id="{195C4C53-94A1-4F7C-B7A8-68C59187E2AE}"/>
              </a:ext>
            </a:extLst>
          </p:cNvPr>
          <p:cNvSpPr>
            <a:spLocks noChangeArrowheads="1"/>
          </p:cNvSpPr>
          <p:nvPr/>
        </p:nvSpPr>
        <p:spPr bwMode="auto">
          <a:xfrm>
            <a:off x="3524345" y="573111"/>
            <a:ext cx="5819775" cy="5818187"/>
          </a:xfrm>
          <a:prstGeom prst="ellipse">
            <a:avLst/>
          </a:prstGeom>
          <a:noFill/>
          <a:ln w="6350">
            <a:solidFill>
              <a:schemeClr val="bg1"/>
            </a:solidFill>
            <a:round/>
            <a:headEnd/>
            <a:tailEnd/>
          </a:ln>
          <a:extLst>
            <a:ext uri="{909E8E84-426E-40DD-AFC4-6F175D3DCCD1}">
              <a14:hiddenFill xmlns:a14="http://schemas.microsoft.com/office/drawing/2010/main">
                <a:solidFill>
                  <a:srgbClr val="FFFFFF"/>
                </a:solidFill>
              </a14:hiddenFill>
            </a:ext>
          </a:extLst>
        </p:spPr>
        <p:txBody>
          <a:bodyPr anchor="ct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DFBE9"/>
              </a:solidFill>
            </a:endParaRPr>
          </a:p>
        </p:txBody>
      </p:sp>
      <p:pic>
        <p:nvPicPr>
          <p:cNvPr id="13" name="组合 1366">
            <a:extLst>
              <a:ext uri="{FF2B5EF4-FFF2-40B4-BE49-F238E27FC236}">
                <a16:creationId xmlns="" xmlns:a16="http://schemas.microsoft.com/office/drawing/2014/main" id="{78F8E711-DA52-410F-A6BC-7261CA43C335}"/>
              </a:ext>
            </a:extLst>
          </p:cNvPr>
          <p:cNvPicPr>
            <a:picLocks noChangeArrowheads="1"/>
          </p:cNvPicPr>
          <p:nvPr/>
        </p:nvPicPr>
        <p:blipFill>
          <a:blip r:embed="rId7">
            <a:extLst>
              <a:ext uri="{28A0092B-C50C-407E-A947-70E740481C1C}">
                <a14:useLocalDpi xmlns:a14="http://schemas.microsoft.com/office/drawing/2010/main"/>
              </a:ext>
            </a:extLst>
          </a:blip>
          <a:srcRect/>
          <a:stretch>
            <a:fillRect/>
          </a:stretch>
        </p:blipFill>
        <p:spPr bwMode="auto">
          <a:xfrm>
            <a:off x="4197594" y="1945505"/>
            <a:ext cx="4408488" cy="307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文本框 1342">
            <a:extLst>
              <a:ext uri="{FF2B5EF4-FFF2-40B4-BE49-F238E27FC236}">
                <a16:creationId xmlns="" xmlns:a16="http://schemas.microsoft.com/office/drawing/2014/main" id="{AB081B4B-52F9-4759-9586-B915A6A8D6BB}"/>
              </a:ext>
            </a:extLst>
          </p:cNvPr>
          <p:cNvSpPr txBox="1">
            <a:spLocks noChangeArrowheads="1"/>
          </p:cNvSpPr>
          <p:nvPr/>
        </p:nvSpPr>
        <p:spPr bwMode="auto">
          <a:xfrm>
            <a:off x="4010353" y="2706916"/>
            <a:ext cx="4493538"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zh-CN" altLang="en-US" sz="4800" dirty="0" smtClean="0">
                <a:solidFill>
                  <a:srgbClr val="413B17"/>
                </a:solidFill>
                <a:latin typeface="宋体" panose="02010600030101010101" pitchFamily="2" charset="-122"/>
              </a:rPr>
              <a:t>小</a:t>
            </a:r>
            <a:r>
              <a:rPr lang="zh-CN" altLang="en-US" sz="4800" dirty="0">
                <a:solidFill>
                  <a:srgbClr val="413B17"/>
                </a:solidFill>
                <a:latin typeface="宋体" panose="02010600030101010101" pitchFamily="2" charset="-122"/>
              </a:rPr>
              <a:t>清</a:t>
            </a:r>
            <a:r>
              <a:rPr lang="zh-CN" altLang="en-US" sz="4800" dirty="0" smtClean="0">
                <a:solidFill>
                  <a:srgbClr val="413B17"/>
                </a:solidFill>
                <a:latin typeface="宋体" panose="02010600030101010101" pitchFamily="2" charset="-122"/>
              </a:rPr>
              <a:t>新植物花朵</a:t>
            </a:r>
            <a:endParaRPr lang="zh-CN" altLang="en-US" sz="4800" dirty="0">
              <a:solidFill>
                <a:srgbClr val="413B17"/>
              </a:solidFill>
              <a:latin typeface="宋体" panose="02010600030101010101" pitchFamily="2" charset="-122"/>
            </a:endParaRPr>
          </a:p>
        </p:txBody>
      </p:sp>
      <p:sp>
        <p:nvSpPr>
          <p:cNvPr id="17" name="文本框 1345">
            <a:extLst>
              <a:ext uri="{FF2B5EF4-FFF2-40B4-BE49-F238E27FC236}">
                <a16:creationId xmlns="" xmlns:a16="http://schemas.microsoft.com/office/drawing/2014/main" id="{DE467AB2-6F82-457B-B58C-A7D428B67B50}"/>
              </a:ext>
            </a:extLst>
          </p:cNvPr>
          <p:cNvSpPr txBox="1">
            <a:spLocks noChangeArrowheads="1"/>
          </p:cNvSpPr>
          <p:nvPr/>
        </p:nvSpPr>
        <p:spPr bwMode="auto">
          <a:xfrm>
            <a:off x="4249018" y="3839459"/>
            <a:ext cx="2185215" cy="400110"/>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zh-CN" altLang="en-US" sz="2000" dirty="0">
                <a:solidFill>
                  <a:srgbClr val="413B17"/>
                </a:solidFill>
                <a:latin typeface="微软雅黑" panose="020B0503020204020204" pitchFamily="34" charset="-122"/>
                <a:ea typeface="微软雅黑" panose="020B0503020204020204" pitchFamily="34" charset="-122"/>
              </a:rPr>
              <a:t>演讲人</a:t>
            </a:r>
            <a:r>
              <a:rPr lang="zh-CN" altLang="en-US" sz="2000" dirty="0" smtClean="0">
                <a:solidFill>
                  <a:srgbClr val="413B17"/>
                </a:solidFill>
                <a:latin typeface="微软雅黑" panose="020B0503020204020204" pitchFamily="34" charset="-122"/>
                <a:ea typeface="微软雅黑" panose="020B0503020204020204" pitchFamily="34" charset="-122"/>
              </a:rPr>
              <a:t>：第一</a:t>
            </a:r>
            <a:r>
              <a:rPr lang="en-US" altLang="zh-CN" sz="2000" dirty="0" smtClean="0">
                <a:solidFill>
                  <a:srgbClr val="413B17"/>
                </a:solidFill>
                <a:latin typeface="微软雅黑" panose="020B0503020204020204" pitchFamily="34" charset="-122"/>
                <a:ea typeface="微软雅黑" panose="020B0503020204020204" pitchFamily="34" charset="-122"/>
              </a:rPr>
              <a:t>PPT</a:t>
            </a:r>
            <a:endParaRPr lang="zh-CN" altLang="en-US" sz="2000" dirty="0">
              <a:solidFill>
                <a:srgbClr val="413B17"/>
              </a:solidFill>
              <a:latin typeface="微软雅黑" panose="020B0503020204020204" pitchFamily="34" charset="-122"/>
              <a:ea typeface="微软雅黑" panose="020B0503020204020204" pitchFamily="34" charset="-122"/>
            </a:endParaRPr>
          </a:p>
        </p:txBody>
      </p:sp>
      <p:sp>
        <p:nvSpPr>
          <p:cNvPr id="18" name="文本框 1345">
            <a:extLst>
              <a:ext uri="{FF2B5EF4-FFF2-40B4-BE49-F238E27FC236}">
                <a16:creationId xmlns="" xmlns:a16="http://schemas.microsoft.com/office/drawing/2014/main" id="{3EE779B6-19E5-4AF6-82DE-6D8DA17ACDFF}"/>
              </a:ext>
            </a:extLst>
          </p:cNvPr>
          <p:cNvSpPr txBox="1">
            <a:spLocks noChangeArrowheads="1"/>
          </p:cNvSpPr>
          <p:nvPr/>
        </p:nvSpPr>
        <p:spPr bwMode="auto">
          <a:xfrm>
            <a:off x="6636318" y="3839459"/>
            <a:ext cx="1957331" cy="400110"/>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zh-CN" altLang="en-US" sz="2000" dirty="0">
                <a:solidFill>
                  <a:srgbClr val="413B17"/>
                </a:solidFill>
                <a:latin typeface="微软雅黑" panose="020B0503020204020204" pitchFamily="34" charset="-122"/>
                <a:ea typeface="微软雅黑" panose="020B0503020204020204" pitchFamily="34" charset="-122"/>
              </a:rPr>
              <a:t>时间</a:t>
            </a:r>
            <a:r>
              <a:rPr lang="zh-CN" altLang="en-US" sz="2000" dirty="0" smtClean="0">
                <a:solidFill>
                  <a:srgbClr val="413B17"/>
                </a:solidFill>
                <a:latin typeface="微软雅黑" panose="020B0503020204020204" pitchFamily="34" charset="-122"/>
                <a:ea typeface="微软雅黑" panose="020B0503020204020204" pitchFamily="34" charset="-122"/>
              </a:rPr>
              <a:t>：</a:t>
            </a:r>
            <a:r>
              <a:rPr lang="en-US" altLang="zh-CN" sz="2000" dirty="0" smtClean="0">
                <a:solidFill>
                  <a:srgbClr val="413B17"/>
                </a:solidFill>
                <a:latin typeface="微软雅黑" panose="020B0503020204020204" pitchFamily="34" charset="-122"/>
                <a:ea typeface="微软雅黑" panose="020B0503020204020204" pitchFamily="34" charset="-122"/>
              </a:rPr>
              <a:t>20XX.04</a:t>
            </a:r>
            <a:endParaRPr lang="zh-CN" altLang="en-US" sz="2000" dirty="0">
              <a:solidFill>
                <a:srgbClr val="413B17"/>
              </a:solidFill>
              <a:latin typeface="微软雅黑" panose="020B0503020204020204" pitchFamily="34" charset="-122"/>
              <a:ea typeface="微软雅黑" panose="020B0503020204020204" pitchFamily="34" charset="-122"/>
            </a:endParaRPr>
          </a:p>
        </p:txBody>
      </p:sp>
      <p:sp>
        <p:nvSpPr>
          <p:cNvPr id="20" name="椭圆 1339">
            <a:extLst>
              <a:ext uri="{FF2B5EF4-FFF2-40B4-BE49-F238E27FC236}">
                <a16:creationId xmlns="" xmlns:a16="http://schemas.microsoft.com/office/drawing/2014/main" id="{195C4C53-94A1-4F7C-B7A8-68C59187E2AE}"/>
              </a:ext>
            </a:extLst>
          </p:cNvPr>
          <p:cNvSpPr>
            <a:spLocks noChangeArrowheads="1"/>
          </p:cNvSpPr>
          <p:nvPr/>
        </p:nvSpPr>
        <p:spPr bwMode="auto">
          <a:xfrm>
            <a:off x="3464720" y="347599"/>
            <a:ext cx="5819775" cy="5818187"/>
          </a:xfrm>
          <a:prstGeom prst="ellipse">
            <a:avLst/>
          </a:prstGeom>
          <a:noFill/>
          <a:ln w="6350">
            <a:solidFill>
              <a:schemeClr val="bg1"/>
            </a:solidFill>
            <a:round/>
            <a:headEnd/>
            <a:tailEnd/>
          </a:ln>
          <a:extLst>
            <a:ext uri="{909E8E84-426E-40DD-AFC4-6F175D3DCCD1}">
              <a14:hiddenFill xmlns:a14="http://schemas.microsoft.com/office/drawing/2010/main">
                <a:solidFill>
                  <a:srgbClr val="FFFFFF"/>
                </a:solidFill>
              </a14:hiddenFill>
            </a:ext>
          </a:extLst>
        </p:spPr>
        <p:txBody>
          <a:bodyPr anchor="ct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DFBE9"/>
              </a:solidFill>
            </a:endParaRPr>
          </a:p>
        </p:txBody>
      </p:sp>
      <p:sp>
        <p:nvSpPr>
          <p:cNvPr id="21" name="椭圆 1339">
            <a:extLst>
              <a:ext uri="{FF2B5EF4-FFF2-40B4-BE49-F238E27FC236}">
                <a16:creationId xmlns="" xmlns:a16="http://schemas.microsoft.com/office/drawing/2014/main" id="{195C4C53-94A1-4F7C-B7A8-68C59187E2AE}"/>
              </a:ext>
            </a:extLst>
          </p:cNvPr>
          <p:cNvSpPr>
            <a:spLocks noChangeArrowheads="1"/>
          </p:cNvSpPr>
          <p:nvPr/>
        </p:nvSpPr>
        <p:spPr bwMode="auto">
          <a:xfrm>
            <a:off x="3243660" y="519187"/>
            <a:ext cx="5819775" cy="5818187"/>
          </a:xfrm>
          <a:prstGeom prst="ellipse">
            <a:avLst/>
          </a:prstGeom>
          <a:noFill/>
          <a:ln w="6350">
            <a:solidFill>
              <a:schemeClr val="bg1"/>
            </a:solidFill>
            <a:round/>
            <a:headEnd/>
            <a:tailEnd/>
          </a:ln>
          <a:extLst>
            <a:ext uri="{909E8E84-426E-40DD-AFC4-6F175D3DCCD1}">
              <a14:hiddenFill xmlns:a14="http://schemas.microsoft.com/office/drawing/2010/main">
                <a:solidFill>
                  <a:srgbClr val="FFFFFF"/>
                </a:solidFill>
              </a14:hiddenFill>
            </a:ext>
          </a:extLst>
        </p:spPr>
        <p:txBody>
          <a:bodyPr anchor="ct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DFBE9"/>
              </a:solidFill>
            </a:endParaRPr>
          </a:p>
        </p:txBody>
      </p:sp>
    </p:spTree>
    <p:extLst>
      <p:ext uri="{BB962C8B-B14F-4D97-AF65-F5344CB8AC3E}">
        <p14:creationId xmlns:p14="http://schemas.microsoft.com/office/powerpoint/2010/main" val="2748372048"/>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heel(1)">
                                      <p:cBhvr>
                                        <p:cTn id="12" dur="2000"/>
                                        <p:tgtEl>
                                          <p:spTgt spid="11"/>
                                        </p:tgtEl>
                                      </p:cBhvr>
                                    </p:animEffect>
                                  </p:childTnLst>
                                </p:cTn>
                              </p:par>
                              <p:par>
                                <p:cTn id="13" presetID="21" presetClass="entr" presetSubtype="1"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wheel(1)">
                                      <p:cBhvr>
                                        <p:cTn id="15" dur="2000"/>
                                        <p:tgtEl>
                                          <p:spTgt spid="12"/>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grpId="0" nodeType="click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wipe(left)">
                                      <p:cBhvr>
                                        <p:cTn id="20" dur="500"/>
                                        <p:tgtEl>
                                          <p:spTgt spid="14"/>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fade">
                                      <p:cBhvr>
                                        <p:cTn id="25" dur="500"/>
                                        <p:tgtEl>
                                          <p:spTgt spid="17"/>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18"/>
                                        </p:tgtEl>
                                        <p:attrNameLst>
                                          <p:attrName>style.visibility</p:attrName>
                                        </p:attrNameLst>
                                      </p:cBhvr>
                                      <p:to>
                                        <p:strVal val="visible"/>
                                      </p:to>
                                    </p:set>
                                    <p:animEffect transition="in" filter="fade">
                                      <p:cBhvr>
                                        <p:cTn id="30" dur="500"/>
                                        <p:tgtEl>
                                          <p:spTgt spid="18"/>
                                        </p:tgtEl>
                                      </p:cBhvr>
                                    </p:animEffect>
                                  </p:childTnLst>
                                </p:cTn>
                              </p:par>
                              <p:par>
                                <p:cTn id="31" presetID="21" presetClass="entr" presetSubtype="1" fill="hold" grpId="0" nodeType="withEffect">
                                  <p:stCondLst>
                                    <p:cond delay="0"/>
                                  </p:stCondLst>
                                  <p:childTnLst>
                                    <p:set>
                                      <p:cBhvr>
                                        <p:cTn id="32" dur="1" fill="hold">
                                          <p:stCondLst>
                                            <p:cond delay="0"/>
                                          </p:stCondLst>
                                        </p:cTn>
                                        <p:tgtEl>
                                          <p:spTgt spid="20"/>
                                        </p:tgtEl>
                                        <p:attrNameLst>
                                          <p:attrName>style.visibility</p:attrName>
                                        </p:attrNameLst>
                                      </p:cBhvr>
                                      <p:to>
                                        <p:strVal val="visible"/>
                                      </p:to>
                                    </p:set>
                                    <p:animEffect transition="in" filter="wheel(1)">
                                      <p:cBhvr>
                                        <p:cTn id="33" dur="2000"/>
                                        <p:tgtEl>
                                          <p:spTgt spid="20"/>
                                        </p:tgtEl>
                                      </p:cBhvr>
                                    </p:animEffect>
                                  </p:childTnLst>
                                </p:cTn>
                              </p:par>
                              <p:par>
                                <p:cTn id="34" presetID="21" presetClass="entr" presetSubtype="1" fill="hold" grpId="0" nodeType="withEffect">
                                  <p:stCondLst>
                                    <p:cond delay="0"/>
                                  </p:stCondLst>
                                  <p:childTnLst>
                                    <p:set>
                                      <p:cBhvr>
                                        <p:cTn id="35" dur="1" fill="hold">
                                          <p:stCondLst>
                                            <p:cond delay="0"/>
                                          </p:stCondLst>
                                        </p:cTn>
                                        <p:tgtEl>
                                          <p:spTgt spid="21"/>
                                        </p:tgtEl>
                                        <p:attrNameLst>
                                          <p:attrName>style.visibility</p:attrName>
                                        </p:attrNameLst>
                                      </p:cBhvr>
                                      <p:to>
                                        <p:strVal val="visible"/>
                                      </p:to>
                                    </p:set>
                                    <p:animEffect transition="in" filter="wheel(1)">
                                      <p:cBhvr>
                                        <p:cTn id="36" dur="2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4" grpId="0"/>
      <p:bldP spid="17" grpId="0"/>
      <p:bldP spid="18" grpId="0"/>
      <p:bldP spid="20" grpId="0" animBg="1"/>
      <p:bldP spid="21"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0B309EEC-607D-4A06-B024-8E190ED376AA}"/>
              </a:ext>
            </a:extLst>
          </p:cNvPr>
          <p:cNvSpPr/>
          <p:nvPr/>
        </p:nvSpPr>
        <p:spPr>
          <a:xfrm>
            <a:off x="208670" y="158261"/>
            <a:ext cx="11774659" cy="6541477"/>
          </a:xfrm>
          <a:prstGeom prst="rect">
            <a:avLst/>
          </a:prstGeom>
          <a:noFill/>
          <a:ln>
            <a:solidFill>
              <a:srgbClr val="68704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5">
            <a:extLst>
              <a:ext uri="{FF2B5EF4-FFF2-40B4-BE49-F238E27FC236}">
                <a16:creationId xmlns="" xmlns:a16="http://schemas.microsoft.com/office/drawing/2014/main" id="{6D1371C2-ED9D-4C98-B4A5-6E8D2CA1A186}"/>
              </a:ext>
            </a:extLst>
          </p:cNvPr>
          <p:cNvGrpSpPr>
            <a:grpSpLocks/>
          </p:cNvGrpSpPr>
          <p:nvPr/>
        </p:nvGrpSpPr>
        <p:grpSpPr bwMode="auto">
          <a:xfrm>
            <a:off x="567269" y="347599"/>
            <a:ext cx="11152188" cy="6983413"/>
            <a:chOff x="0" y="0"/>
            <a:chExt cx="11151065" cy="6983832"/>
          </a:xfrm>
        </p:grpSpPr>
        <p:sp>
          <p:nvSpPr>
            <p:cNvPr id="4" name="Freeform 1224">
              <a:extLst>
                <a:ext uri="{FF2B5EF4-FFF2-40B4-BE49-F238E27FC236}">
                  <a16:creationId xmlns="" xmlns:a16="http://schemas.microsoft.com/office/drawing/2014/main" id="{276ACE5F-9C2F-47BC-B513-49F42C6561EE}"/>
                </a:ext>
              </a:extLst>
            </p:cNvPr>
            <p:cNvSpPr>
              <a:spLocks noEditPoints="1"/>
            </p:cNvSpPr>
            <p:nvPr/>
          </p:nvSpPr>
          <p:spPr bwMode="auto">
            <a:xfrm>
              <a:off x="6285147" y="0"/>
              <a:ext cx="4865918" cy="3419055"/>
            </a:xfrm>
            <a:custGeom>
              <a:avLst/>
              <a:gdLst>
                <a:gd name="T0" fmla="*/ 2918713 w 1162"/>
                <a:gd name="T1" fmla="*/ 516005 h 815"/>
                <a:gd name="T2" fmla="*/ 653256 w 1162"/>
                <a:gd name="T3" fmla="*/ 205563 h 815"/>
                <a:gd name="T4" fmla="*/ 242877 w 1162"/>
                <a:gd name="T5" fmla="*/ 1522843 h 815"/>
                <a:gd name="T6" fmla="*/ 1695952 w 1162"/>
                <a:gd name="T7" fmla="*/ 3070857 h 815"/>
                <a:gd name="T8" fmla="*/ 3969785 w 1162"/>
                <a:gd name="T9" fmla="*/ 3058271 h 815"/>
                <a:gd name="T10" fmla="*/ 4120536 w 1162"/>
                <a:gd name="T11" fmla="*/ 2277972 h 815"/>
                <a:gd name="T12" fmla="*/ 3957222 w 1162"/>
                <a:gd name="T13" fmla="*/ 2152117 h 815"/>
                <a:gd name="T14" fmla="*/ 3655720 w 1162"/>
                <a:gd name="T15" fmla="*/ 1690649 h 815"/>
                <a:gd name="T16" fmla="*/ 3726908 w 1162"/>
                <a:gd name="T17" fmla="*/ 2244410 h 815"/>
                <a:gd name="T18" fmla="*/ 2491585 w 1162"/>
                <a:gd name="T19" fmla="*/ 1527038 h 815"/>
                <a:gd name="T20" fmla="*/ 2625586 w 1162"/>
                <a:gd name="T21" fmla="*/ 1657088 h 815"/>
                <a:gd name="T22" fmla="*/ 2721899 w 1162"/>
                <a:gd name="T23" fmla="*/ 1581575 h 815"/>
                <a:gd name="T24" fmla="*/ 2185894 w 1162"/>
                <a:gd name="T25" fmla="*/ 2580023 h 815"/>
                <a:gd name="T26" fmla="*/ 1993268 w 1162"/>
                <a:gd name="T27" fmla="*/ 2651341 h 815"/>
                <a:gd name="T28" fmla="*/ 1453075 w 1162"/>
                <a:gd name="T29" fmla="*/ 2378655 h 815"/>
                <a:gd name="T30" fmla="*/ 695131 w 1162"/>
                <a:gd name="T31" fmla="*/ 931325 h 815"/>
                <a:gd name="T32" fmla="*/ 728631 w 1162"/>
                <a:gd name="T33" fmla="*/ 658640 h 815"/>
                <a:gd name="T34" fmla="*/ 770507 w 1162"/>
                <a:gd name="T35" fmla="*/ 1308890 h 815"/>
                <a:gd name="T36" fmla="*/ 1620577 w 1162"/>
                <a:gd name="T37" fmla="*/ 1367622 h 815"/>
                <a:gd name="T38" fmla="*/ 1453075 w 1162"/>
                <a:gd name="T39" fmla="*/ 1564794 h 815"/>
                <a:gd name="T40" fmla="*/ 1453075 w 1162"/>
                <a:gd name="T41" fmla="*/ 2005286 h 815"/>
                <a:gd name="T42" fmla="*/ 2437147 w 1162"/>
                <a:gd name="T43" fmla="*/ 1493477 h 815"/>
                <a:gd name="T44" fmla="*/ 2257082 w 1162"/>
                <a:gd name="T45" fmla="*/ 1824894 h 815"/>
                <a:gd name="T46" fmla="*/ 2206832 w 1162"/>
                <a:gd name="T47" fmla="*/ 1929773 h 815"/>
                <a:gd name="T48" fmla="*/ 1947205 w 1162"/>
                <a:gd name="T49" fmla="*/ 2382851 h 815"/>
                <a:gd name="T50" fmla="*/ 1423763 w 1162"/>
                <a:gd name="T51" fmla="*/ 2395436 h 815"/>
                <a:gd name="T52" fmla="*/ 1867642 w 1162"/>
                <a:gd name="T53" fmla="*/ 2575828 h 815"/>
                <a:gd name="T54" fmla="*/ 4325726 w 1162"/>
                <a:gd name="T55" fmla="*/ 1564794 h 815"/>
                <a:gd name="T56" fmla="*/ 4154037 w 1162"/>
                <a:gd name="T57" fmla="*/ 1073961 h 815"/>
                <a:gd name="T58" fmla="*/ 3538469 w 1162"/>
                <a:gd name="T59" fmla="*/ 1170450 h 815"/>
                <a:gd name="T60" fmla="*/ 3207653 w 1162"/>
                <a:gd name="T61" fmla="*/ 1136888 h 815"/>
                <a:gd name="T62" fmla="*/ 3266279 w 1162"/>
                <a:gd name="T63" fmla="*/ 767714 h 815"/>
                <a:gd name="T64" fmla="*/ 2742837 w 1162"/>
                <a:gd name="T65" fmla="*/ 1413769 h 815"/>
                <a:gd name="T66" fmla="*/ 2734462 w 1162"/>
                <a:gd name="T67" fmla="*/ 1237572 h 815"/>
                <a:gd name="T68" fmla="*/ 2537647 w 1162"/>
                <a:gd name="T69" fmla="*/ 784495 h 815"/>
                <a:gd name="T70" fmla="*/ 2491585 w 1162"/>
                <a:gd name="T71" fmla="*/ 599908 h 815"/>
                <a:gd name="T72" fmla="*/ 2504147 w 1162"/>
                <a:gd name="T73" fmla="*/ 1296304 h 815"/>
                <a:gd name="T74" fmla="*/ 1922079 w 1162"/>
                <a:gd name="T75" fmla="*/ 1157864 h 815"/>
                <a:gd name="T76" fmla="*/ 1846704 w 1162"/>
                <a:gd name="T77" fmla="*/ 1191425 h 815"/>
                <a:gd name="T78" fmla="*/ 1545201 w 1162"/>
                <a:gd name="T79" fmla="*/ 906154 h 815"/>
                <a:gd name="T80" fmla="*/ 1264636 w 1162"/>
                <a:gd name="T81" fmla="*/ 306247 h 815"/>
                <a:gd name="T82" fmla="*/ 1109697 w 1162"/>
                <a:gd name="T83" fmla="*/ 167806 h 815"/>
                <a:gd name="T84" fmla="*/ 938008 w 1162"/>
                <a:gd name="T85" fmla="*/ 121660 h 815"/>
                <a:gd name="T86" fmla="*/ 1708515 w 1162"/>
                <a:gd name="T87" fmla="*/ 1275328 h 815"/>
                <a:gd name="T88" fmla="*/ 1666640 w 1162"/>
                <a:gd name="T89" fmla="*/ 1308890 h 815"/>
                <a:gd name="T90" fmla="*/ 933821 w 1162"/>
                <a:gd name="T91" fmla="*/ 771909 h 815"/>
                <a:gd name="T92" fmla="*/ 753757 w 1162"/>
                <a:gd name="T93" fmla="*/ 339808 h 815"/>
                <a:gd name="T94" fmla="*/ 397816 w 1162"/>
                <a:gd name="T95" fmla="*/ 918740 h 815"/>
                <a:gd name="T96" fmla="*/ 799820 w 1162"/>
                <a:gd name="T97" fmla="*/ 1451525 h 815"/>
                <a:gd name="T98" fmla="*/ 523442 w 1162"/>
                <a:gd name="T99" fmla="*/ 1610941 h 815"/>
                <a:gd name="T100" fmla="*/ 314065 w 1162"/>
                <a:gd name="T101" fmla="*/ 1560599 h 815"/>
                <a:gd name="T102" fmla="*/ 841695 w 1162"/>
                <a:gd name="T103" fmla="*/ 2248605 h 815"/>
                <a:gd name="T104" fmla="*/ 1189261 w 1162"/>
                <a:gd name="T105" fmla="*/ 2366070 h 815"/>
                <a:gd name="T106" fmla="*/ 1440513 w 1162"/>
                <a:gd name="T107" fmla="*/ 2722659 h 815"/>
                <a:gd name="T108" fmla="*/ 1478201 w 1162"/>
                <a:gd name="T109" fmla="*/ 2521291 h 815"/>
                <a:gd name="T110" fmla="*/ 1917892 w 1162"/>
                <a:gd name="T111" fmla="*/ 3402274 h 815"/>
                <a:gd name="T112" fmla="*/ 2918713 w 1162"/>
                <a:gd name="T113" fmla="*/ 2894660 h 815"/>
                <a:gd name="T114" fmla="*/ 3316529 w 1162"/>
                <a:gd name="T115" fmla="*/ 2504510 h 815"/>
                <a:gd name="T116" fmla="*/ 3056902 w 1162"/>
                <a:gd name="T117" fmla="*/ 2231825 h 815"/>
                <a:gd name="T118" fmla="*/ 3664095 w 1162"/>
                <a:gd name="T119" fmla="*/ 2340899 h 815"/>
                <a:gd name="T120" fmla="*/ 3760408 w 1162"/>
                <a:gd name="T121" fmla="*/ 2496120 h 815"/>
                <a:gd name="T122" fmla="*/ 3697595 w 1162"/>
                <a:gd name="T123" fmla="*/ 2387046 h 815"/>
                <a:gd name="T124" fmla="*/ 3948847 w 1162"/>
                <a:gd name="T125" fmla="*/ 2332509 h 815"/>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162" h="815">
                  <a:moveTo>
                    <a:pt x="1160" y="552"/>
                  </a:moveTo>
                  <a:cubicBezTo>
                    <a:pt x="1159" y="552"/>
                    <a:pt x="1159" y="552"/>
                    <a:pt x="1158" y="551"/>
                  </a:cubicBezTo>
                  <a:cubicBezTo>
                    <a:pt x="1161" y="547"/>
                    <a:pt x="1162" y="542"/>
                    <a:pt x="1160" y="537"/>
                  </a:cubicBezTo>
                  <a:cubicBezTo>
                    <a:pt x="1159" y="534"/>
                    <a:pt x="1156" y="532"/>
                    <a:pt x="1155" y="530"/>
                  </a:cubicBezTo>
                  <a:cubicBezTo>
                    <a:pt x="1153" y="527"/>
                    <a:pt x="1153" y="523"/>
                    <a:pt x="1151" y="521"/>
                  </a:cubicBezTo>
                  <a:cubicBezTo>
                    <a:pt x="1148" y="518"/>
                    <a:pt x="1144" y="517"/>
                    <a:pt x="1142" y="514"/>
                  </a:cubicBezTo>
                  <a:cubicBezTo>
                    <a:pt x="1139" y="512"/>
                    <a:pt x="1138" y="509"/>
                    <a:pt x="1134" y="507"/>
                  </a:cubicBezTo>
                  <a:cubicBezTo>
                    <a:pt x="1131" y="505"/>
                    <a:pt x="1127" y="503"/>
                    <a:pt x="1123" y="503"/>
                  </a:cubicBezTo>
                  <a:cubicBezTo>
                    <a:pt x="1127" y="498"/>
                    <a:pt x="1130" y="492"/>
                    <a:pt x="1132" y="486"/>
                  </a:cubicBezTo>
                  <a:cubicBezTo>
                    <a:pt x="1137" y="477"/>
                    <a:pt x="1140" y="466"/>
                    <a:pt x="1136" y="456"/>
                  </a:cubicBezTo>
                  <a:cubicBezTo>
                    <a:pt x="1135" y="452"/>
                    <a:pt x="1132" y="448"/>
                    <a:pt x="1128" y="446"/>
                  </a:cubicBezTo>
                  <a:cubicBezTo>
                    <a:pt x="1126" y="445"/>
                    <a:pt x="1122" y="445"/>
                    <a:pt x="1121" y="442"/>
                  </a:cubicBezTo>
                  <a:cubicBezTo>
                    <a:pt x="1121" y="439"/>
                    <a:pt x="1121" y="437"/>
                    <a:pt x="1120" y="434"/>
                  </a:cubicBezTo>
                  <a:cubicBezTo>
                    <a:pt x="1118" y="423"/>
                    <a:pt x="1109" y="413"/>
                    <a:pt x="1098" y="410"/>
                  </a:cubicBezTo>
                  <a:cubicBezTo>
                    <a:pt x="1086" y="406"/>
                    <a:pt x="1072" y="408"/>
                    <a:pt x="1060" y="410"/>
                  </a:cubicBezTo>
                  <a:cubicBezTo>
                    <a:pt x="1045" y="413"/>
                    <a:pt x="1030" y="417"/>
                    <a:pt x="1015" y="421"/>
                  </a:cubicBezTo>
                  <a:cubicBezTo>
                    <a:pt x="1006" y="423"/>
                    <a:pt x="996" y="426"/>
                    <a:pt x="987" y="429"/>
                  </a:cubicBezTo>
                  <a:cubicBezTo>
                    <a:pt x="988" y="428"/>
                    <a:pt x="989" y="425"/>
                    <a:pt x="989" y="423"/>
                  </a:cubicBezTo>
                  <a:cubicBezTo>
                    <a:pt x="992" y="419"/>
                    <a:pt x="995" y="414"/>
                    <a:pt x="998" y="410"/>
                  </a:cubicBezTo>
                  <a:cubicBezTo>
                    <a:pt x="1006" y="400"/>
                    <a:pt x="1016" y="393"/>
                    <a:pt x="1026" y="384"/>
                  </a:cubicBezTo>
                  <a:cubicBezTo>
                    <a:pt x="1041" y="371"/>
                    <a:pt x="1052" y="354"/>
                    <a:pt x="1050" y="332"/>
                  </a:cubicBezTo>
                  <a:cubicBezTo>
                    <a:pt x="1048" y="314"/>
                    <a:pt x="1035" y="295"/>
                    <a:pt x="1017" y="290"/>
                  </a:cubicBezTo>
                  <a:cubicBezTo>
                    <a:pt x="1007" y="288"/>
                    <a:pt x="998" y="287"/>
                    <a:pt x="988" y="289"/>
                  </a:cubicBezTo>
                  <a:cubicBezTo>
                    <a:pt x="987" y="289"/>
                    <a:pt x="984" y="289"/>
                    <a:pt x="982" y="290"/>
                  </a:cubicBezTo>
                  <a:cubicBezTo>
                    <a:pt x="988" y="286"/>
                    <a:pt x="993" y="280"/>
                    <a:pt x="997" y="275"/>
                  </a:cubicBezTo>
                  <a:cubicBezTo>
                    <a:pt x="1002" y="269"/>
                    <a:pt x="1006" y="261"/>
                    <a:pt x="1003" y="253"/>
                  </a:cubicBezTo>
                  <a:cubicBezTo>
                    <a:pt x="1003" y="252"/>
                    <a:pt x="1002" y="252"/>
                    <a:pt x="1001" y="252"/>
                  </a:cubicBezTo>
                  <a:cubicBezTo>
                    <a:pt x="1000" y="252"/>
                    <a:pt x="998" y="252"/>
                    <a:pt x="997" y="253"/>
                  </a:cubicBezTo>
                  <a:cubicBezTo>
                    <a:pt x="994" y="253"/>
                    <a:pt x="994" y="252"/>
                    <a:pt x="995" y="249"/>
                  </a:cubicBezTo>
                  <a:cubicBezTo>
                    <a:pt x="996" y="248"/>
                    <a:pt x="994" y="246"/>
                    <a:pt x="993" y="246"/>
                  </a:cubicBezTo>
                  <a:cubicBezTo>
                    <a:pt x="994" y="243"/>
                    <a:pt x="993" y="240"/>
                    <a:pt x="991" y="238"/>
                  </a:cubicBezTo>
                  <a:cubicBezTo>
                    <a:pt x="988" y="234"/>
                    <a:pt x="984" y="233"/>
                    <a:pt x="980" y="232"/>
                  </a:cubicBezTo>
                  <a:cubicBezTo>
                    <a:pt x="975" y="231"/>
                    <a:pt x="972" y="225"/>
                    <a:pt x="966" y="225"/>
                  </a:cubicBezTo>
                  <a:cubicBezTo>
                    <a:pt x="961" y="224"/>
                    <a:pt x="955" y="224"/>
                    <a:pt x="949" y="225"/>
                  </a:cubicBezTo>
                  <a:cubicBezTo>
                    <a:pt x="934" y="227"/>
                    <a:pt x="920" y="232"/>
                    <a:pt x="905" y="234"/>
                  </a:cubicBezTo>
                  <a:cubicBezTo>
                    <a:pt x="898" y="235"/>
                    <a:pt x="891" y="235"/>
                    <a:pt x="884" y="237"/>
                  </a:cubicBezTo>
                  <a:cubicBezTo>
                    <a:pt x="879" y="238"/>
                    <a:pt x="874" y="240"/>
                    <a:pt x="870" y="242"/>
                  </a:cubicBezTo>
                  <a:cubicBezTo>
                    <a:pt x="870" y="241"/>
                    <a:pt x="871" y="240"/>
                    <a:pt x="872" y="239"/>
                  </a:cubicBezTo>
                  <a:cubicBezTo>
                    <a:pt x="874" y="236"/>
                    <a:pt x="875" y="234"/>
                    <a:pt x="877" y="232"/>
                  </a:cubicBezTo>
                  <a:cubicBezTo>
                    <a:pt x="894" y="206"/>
                    <a:pt x="903" y="178"/>
                    <a:pt x="899" y="148"/>
                  </a:cubicBezTo>
                  <a:cubicBezTo>
                    <a:pt x="895" y="121"/>
                    <a:pt x="885" y="86"/>
                    <a:pt x="857" y="76"/>
                  </a:cubicBezTo>
                  <a:cubicBezTo>
                    <a:pt x="851" y="73"/>
                    <a:pt x="844" y="69"/>
                    <a:pt x="838" y="70"/>
                  </a:cubicBezTo>
                  <a:cubicBezTo>
                    <a:pt x="833" y="70"/>
                    <a:pt x="827" y="73"/>
                    <a:pt x="824" y="77"/>
                  </a:cubicBezTo>
                  <a:cubicBezTo>
                    <a:pt x="822" y="78"/>
                    <a:pt x="819" y="81"/>
                    <a:pt x="816" y="82"/>
                  </a:cubicBezTo>
                  <a:cubicBezTo>
                    <a:pt x="813" y="82"/>
                    <a:pt x="810" y="81"/>
                    <a:pt x="806" y="80"/>
                  </a:cubicBezTo>
                  <a:cubicBezTo>
                    <a:pt x="800" y="79"/>
                    <a:pt x="794" y="79"/>
                    <a:pt x="788" y="82"/>
                  </a:cubicBezTo>
                  <a:cubicBezTo>
                    <a:pt x="775" y="87"/>
                    <a:pt x="763" y="95"/>
                    <a:pt x="752" y="105"/>
                  </a:cubicBezTo>
                  <a:cubicBezTo>
                    <a:pt x="747" y="110"/>
                    <a:pt x="743" y="116"/>
                    <a:pt x="738" y="121"/>
                  </a:cubicBezTo>
                  <a:cubicBezTo>
                    <a:pt x="736" y="124"/>
                    <a:pt x="733" y="127"/>
                    <a:pt x="733" y="131"/>
                  </a:cubicBezTo>
                  <a:cubicBezTo>
                    <a:pt x="732" y="131"/>
                    <a:pt x="732" y="131"/>
                    <a:pt x="732" y="131"/>
                  </a:cubicBezTo>
                  <a:cubicBezTo>
                    <a:pt x="729" y="130"/>
                    <a:pt x="729" y="126"/>
                    <a:pt x="727" y="125"/>
                  </a:cubicBezTo>
                  <a:cubicBezTo>
                    <a:pt x="724" y="123"/>
                    <a:pt x="722" y="123"/>
                    <a:pt x="719" y="123"/>
                  </a:cubicBezTo>
                  <a:cubicBezTo>
                    <a:pt x="712" y="122"/>
                    <a:pt x="704" y="122"/>
                    <a:pt x="697" y="123"/>
                  </a:cubicBezTo>
                  <a:cubicBezTo>
                    <a:pt x="689" y="124"/>
                    <a:pt x="681" y="125"/>
                    <a:pt x="673" y="126"/>
                  </a:cubicBezTo>
                  <a:cubicBezTo>
                    <a:pt x="670" y="127"/>
                    <a:pt x="668" y="127"/>
                    <a:pt x="665" y="128"/>
                  </a:cubicBezTo>
                  <a:cubicBezTo>
                    <a:pt x="662" y="127"/>
                    <a:pt x="658" y="124"/>
                    <a:pt x="655" y="122"/>
                  </a:cubicBezTo>
                  <a:cubicBezTo>
                    <a:pt x="652" y="121"/>
                    <a:pt x="648" y="119"/>
                    <a:pt x="645" y="117"/>
                  </a:cubicBezTo>
                  <a:cubicBezTo>
                    <a:pt x="638" y="114"/>
                    <a:pt x="630" y="111"/>
                    <a:pt x="623" y="109"/>
                  </a:cubicBezTo>
                  <a:cubicBezTo>
                    <a:pt x="610" y="106"/>
                    <a:pt x="595" y="105"/>
                    <a:pt x="581" y="106"/>
                  </a:cubicBezTo>
                  <a:cubicBezTo>
                    <a:pt x="567" y="107"/>
                    <a:pt x="554" y="112"/>
                    <a:pt x="543" y="121"/>
                  </a:cubicBezTo>
                  <a:cubicBezTo>
                    <a:pt x="540" y="124"/>
                    <a:pt x="535" y="128"/>
                    <a:pt x="533" y="132"/>
                  </a:cubicBezTo>
                  <a:cubicBezTo>
                    <a:pt x="533" y="132"/>
                    <a:pt x="533" y="132"/>
                    <a:pt x="533" y="132"/>
                  </a:cubicBezTo>
                  <a:cubicBezTo>
                    <a:pt x="530" y="131"/>
                    <a:pt x="528" y="131"/>
                    <a:pt x="525" y="130"/>
                  </a:cubicBezTo>
                  <a:cubicBezTo>
                    <a:pt x="520" y="116"/>
                    <a:pt x="514" y="101"/>
                    <a:pt x="505" y="89"/>
                  </a:cubicBezTo>
                  <a:cubicBezTo>
                    <a:pt x="499" y="81"/>
                    <a:pt x="488" y="68"/>
                    <a:pt x="477" y="74"/>
                  </a:cubicBezTo>
                  <a:cubicBezTo>
                    <a:pt x="474" y="75"/>
                    <a:pt x="472" y="78"/>
                    <a:pt x="469" y="79"/>
                  </a:cubicBezTo>
                  <a:cubicBezTo>
                    <a:pt x="465" y="81"/>
                    <a:pt x="463" y="78"/>
                    <a:pt x="460" y="76"/>
                  </a:cubicBezTo>
                  <a:cubicBezTo>
                    <a:pt x="457" y="74"/>
                    <a:pt x="454" y="74"/>
                    <a:pt x="451" y="77"/>
                  </a:cubicBezTo>
                  <a:cubicBezTo>
                    <a:pt x="450" y="79"/>
                    <a:pt x="449" y="76"/>
                    <a:pt x="447" y="75"/>
                  </a:cubicBezTo>
                  <a:cubicBezTo>
                    <a:pt x="445" y="73"/>
                    <a:pt x="443" y="72"/>
                    <a:pt x="440" y="71"/>
                  </a:cubicBezTo>
                  <a:cubicBezTo>
                    <a:pt x="436" y="69"/>
                    <a:pt x="433" y="69"/>
                    <a:pt x="429" y="72"/>
                  </a:cubicBezTo>
                  <a:cubicBezTo>
                    <a:pt x="424" y="75"/>
                    <a:pt x="419" y="82"/>
                    <a:pt x="415" y="87"/>
                  </a:cubicBezTo>
                  <a:cubicBezTo>
                    <a:pt x="410" y="92"/>
                    <a:pt x="407" y="99"/>
                    <a:pt x="402" y="105"/>
                  </a:cubicBezTo>
                  <a:cubicBezTo>
                    <a:pt x="397" y="112"/>
                    <a:pt x="390" y="118"/>
                    <a:pt x="386" y="126"/>
                  </a:cubicBezTo>
                  <a:cubicBezTo>
                    <a:pt x="383" y="133"/>
                    <a:pt x="381" y="139"/>
                    <a:pt x="380" y="147"/>
                  </a:cubicBezTo>
                  <a:cubicBezTo>
                    <a:pt x="377" y="162"/>
                    <a:pt x="373" y="177"/>
                    <a:pt x="371" y="192"/>
                  </a:cubicBezTo>
                  <a:cubicBezTo>
                    <a:pt x="369" y="183"/>
                    <a:pt x="366" y="173"/>
                    <a:pt x="362" y="164"/>
                  </a:cubicBezTo>
                  <a:cubicBezTo>
                    <a:pt x="357" y="153"/>
                    <a:pt x="351" y="143"/>
                    <a:pt x="344" y="133"/>
                  </a:cubicBezTo>
                  <a:cubicBezTo>
                    <a:pt x="342" y="129"/>
                    <a:pt x="341" y="125"/>
                    <a:pt x="338" y="122"/>
                  </a:cubicBezTo>
                  <a:cubicBezTo>
                    <a:pt x="337" y="121"/>
                    <a:pt x="333" y="120"/>
                    <a:pt x="333" y="119"/>
                  </a:cubicBezTo>
                  <a:cubicBezTo>
                    <a:pt x="332" y="118"/>
                    <a:pt x="331" y="117"/>
                    <a:pt x="330" y="116"/>
                  </a:cubicBezTo>
                  <a:cubicBezTo>
                    <a:pt x="329" y="114"/>
                    <a:pt x="328" y="113"/>
                    <a:pt x="327" y="111"/>
                  </a:cubicBezTo>
                  <a:cubicBezTo>
                    <a:pt x="325" y="109"/>
                    <a:pt x="322" y="106"/>
                    <a:pt x="319" y="104"/>
                  </a:cubicBezTo>
                  <a:cubicBezTo>
                    <a:pt x="319" y="103"/>
                    <a:pt x="319" y="103"/>
                    <a:pt x="319" y="103"/>
                  </a:cubicBezTo>
                  <a:cubicBezTo>
                    <a:pt x="314" y="98"/>
                    <a:pt x="313" y="88"/>
                    <a:pt x="310" y="82"/>
                  </a:cubicBezTo>
                  <a:cubicBezTo>
                    <a:pt x="307" y="74"/>
                    <a:pt x="304" y="67"/>
                    <a:pt x="300" y="60"/>
                  </a:cubicBezTo>
                  <a:cubicBezTo>
                    <a:pt x="296" y="53"/>
                    <a:pt x="291" y="46"/>
                    <a:pt x="286" y="40"/>
                  </a:cubicBezTo>
                  <a:cubicBezTo>
                    <a:pt x="280" y="33"/>
                    <a:pt x="274" y="26"/>
                    <a:pt x="267" y="20"/>
                  </a:cubicBezTo>
                  <a:cubicBezTo>
                    <a:pt x="261" y="15"/>
                    <a:pt x="254" y="10"/>
                    <a:pt x="246" y="6"/>
                  </a:cubicBezTo>
                  <a:cubicBezTo>
                    <a:pt x="244" y="5"/>
                    <a:pt x="238" y="2"/>
                    <a:pt x="236" y="4"/>
                  </a:cubicBezTo>
                  <a:cubicBezTo>
                    <a:pt x="229" y="0"/>
                    <a:pt x="223" y="18"/>
                    <a:pt x="222" y="23"/>
                  </a:cubicBezTo>
                  <a:cubicBezTo>
                    <a:pt x="217" y="41"/>
                    <a:pt x="218" y="59"/>
                    <a:pt x="222" y="77"/>
                  </a:cubicBezTo>
                  <a:cubicBezTo>
                    <a:pt x="227" y="99"/>
                    <a:pt x="234" y="120"/>
                    <a:pt x="245" y="140"/>
                  </a:cubicBezTo>
                  <a:cubicBezTo>
                    <a:pt x="251" y="150"/>
                    <a:pt x="259" y="158"/>
                    <a:pt x="267" y="167"/>
                  </a:cubicBezTo>
                  <a:cubicBezTo>
                    <a:pt x="271" y="172"/>
                    <a:pt x="276" y="177"/>
                    <a:pt x="281" y="182"/>
                  </a:cubicBezTo>
                  <a:cubicBezTo>
                    <a:pt x="269" y="179"/>
                    <a:pt x="256" y="178"/>
                    <a:pt x="244" y="180"/>
                  </a:cubicBezTo>
                  <a:cubicBezTo>
                    <a:pt x="244" y="176"/>
                    <a:pt x="243" y="172"/>
                    <a:pt x="243" y="168"/>
                  </a:cubicBezTo>
                  <a:cubicBezTo>
                    <a:pt x="242" y="163"/>
                    <a:pt x="242" y="159"/>
                    <a:pt x="241" y="154"/>
                  </a:cubicBezTo>
                  <a:cubicBezTo>
                    <a:pt x="239" y="146"/>
                    <a:pt x="237" y="138"/>
                    <a:pt x="233" y="130"/>
                  </a:cubicBezTo>
                  <a:cubicBezTo>
                    <a:pt x="229" y="122"/>
                    <a:pt x="222" y="115"/>
                    <a:pt x="217" y="107"/>
                  </a:cubicBezTo>
                  <a:cubicBezTo>
                    <a:pt x="213" y="99"/>
                    <a:pt x="210" y="90"/>
                    <a:pt x="204" y="84"/>
                  </a:cubicBezTo>
                  <a:cubicBezTo>
                    <a:pt x="199" y="80"/>
                    <a:pt x="196" y="76"/>
                    <a:pt x="193" y="71"/>
                  </a:cubicBezTo>
                  <a:cubicBezTo>
                    <a:pt x="191" y="68"/>
                    <a:pt x="189" y="65"/>
                    <a:pt x="186" y="63"/>
                  </a:cubicBezTo>
                  <a:cubicBezTo>
                    <a:pt x="183" y="59"/>
                    <a:pt x="179" y="56"/>
                    <a:pt x="176" y="52"/>
                  </a:cubicBezTo>
                  <a:cubicBezTo>
                    <a:pt x="170" y="47"/>
                    <a:pt x="162" y="42"/>
                    <a:pt x="156" y="49"/>
                  </a:cubicBezTo>
                  <a:cubicBezTo>
                    <a:pt x="156" y="49"/>
                    <a:pt x="156" y="49"/>
                    <a:pt x="156" y="49"/>
                  </a:cubicBezTo>
                  <a:cubicBezTo>
                    <a:pt x="153" y="45"/>
                    <a:pt x="149" y="42"/>
                    <a:pt x="145" y="42"/>
                  </a:cubicBezTo>
                  <a:cubicBezTo>
                    <a:pt x="138" y="42"/>
                    <a:pt x="131" y="41"/>
                    <a:pt x="126" y="45"/>
                  </a:cubicBezTo>
                  <a:cubicBezTo>
                    <a:pt x="119" y="50"/>
                    <a:pt x="114" y="58"/>
                    <a:pt x="108" y="65"/>
                  </a:cubicBezTo>
                  <a:cubicBezTo>
                    <a:pt x="103" y="72"/>
                    <a:pt x="98" y="79"/>
                    <a:pt x="94" y="87"/>
                  </a:cubicBezTo>
                  <a:cubicBezTo>
                    <a:pt x="87" y="103"/>
                    <a:pt x="77" y="119"/>
                    <a:pt x="74" y="137"/>
                  </a:cubicBezTo>
                  <a:cubicBezTo>
                    <a:pt x="72" y="145"/>
                    <a:pt x="71" y="154"/>
                    <a:pt x="71" y="163"/>
                  </a:cubicBezTo>
                  <a:cubicBezTo>
                    <a:pt x="71" y="168"/>
                    <a:pt x="71" y="172"/>
                    <a:pt x="72" y="177"/>
                  </a:cubicBezTo>
                  <a:cubicBezTo>
                    <a:pt x="72" y="178"/>
                    <a:pt x="72" y="179"/>
                    <a:pt x="72" y="181"/>
                  </a:cubicBezTo>
                  <a:cubicBezTo>
                    <a:pt x="69" y="178"/>
                    <a:pt x="65" y="177"/>
                    <a:pt x="63" y="173"/>
                  </a:cubicBezTo>
                  <a:cubicBezTo>
                    <a:pt x="58" y="164"/>
                    <a:pt x="47" y="163"/>
                    <a:pt x="38" y="160"/>
                  </a:cubicBezTo>
                  <a:cubicBezTo>
                    <a:pt x="35" y="159"/>
                    <a:pt x="32" y="159"/>
                    <a:pt x="30" y="158"/>
                  </a:cubicBezTo>
                  <a:cubicBezTo>
                    <a:pt x="26" y="152"/>
                    <a:pt x="23" y="145"/>
                    <a:pt x="19" y="139"/>
                  </a:cubicBezTo>
                  <a:cubicBezTo>
                    <a:pt x="13" y="133"/>
                    <a:pt x="6" y="127"/>
                    <a:pt x="0" y="122"/>
                  </a:cubicBezTo>
                  <a:cubicBezTo>
                    <a:pt x="0" y="126"/>
                    <a:pt x="0" y="126"/>
                    <a:pt x="0" y="126"/>
                  </a:cubicBezTo>
                  <a:cubicBezTo>
                    <a:pt x="1" y="127"/>
                    <a:pt x="2" y="128"/>
                    <a:pt x="3" y="129"/>
                  </a:cubicBezTo>
                  <a:cubicBezTo>
                    <a:pt x="9" y="134"/>
                    <a:pt x="15" y="139"/>
                    <a:pt x="19" y="145"/>
                  </a:cubicBezTo>
                  <a:cubicBezTo>
                    <a:pt x="22" y="149"/>
                    <a:pt x="24" y="154"/>
                    <a:pt x="27" y="158"/>
                  </a:cubicBezTo>
                  <a:cubicBezTo>
                    <a:pt x="20" y="157"/>
                    <a:pt x="13" y="158"/>
                    <a:pt x="5" y="160"/>
                  </a:cubicBezTo>
                  <a:cubicBezTo>
                    <a:pt x="4" y="160"/>
                    <a:pt x="2" y="161"/>
                    <a:pt x="0" y="162"/>
                  </a:cubicBezTo>
                  <a:cubicBezTo>
                    <a:pt x="1" y="160"/>
                    <a:pt x="0" y="159"/>
                    <a:pt x="0" y="157"/>
                  </a:cubicBezTo>
                  <a:cubicBezTo>
                    <a:pt x="0" y="166"/>
                    <a:pt x="0" y="166"/>
                    <a:pt x="0" y="166"/>
                  </a:cubicBezTo>
                  <a:cubicBezTo>
                    <a:pt x="5" y="163"/>
                    <a:pt x="10" y="162"/>
                    <a:pt x="15" y="162"/>
                  </a:cubicBezTo>
                  <a:cubicBezTo>
                    <a:pt x="27" y="159"/>
                    <a:pt x="38" y="163"/>
                    <a:pt x="49" y="167"/>
                  </a:cubicBezTo>
                  <a:cubicBezTo>
                    <a:pt x="52" y="168"/>
                    <a:pt x="57" y="169"/>
                    <a:pt x="59" y="173"/>
                  </a:cubicBezTo>
                  <a:cubicBezTo>
                    <a:pt x="60" y="174"/>
                    <a:pt x="61" y="176"/>
                    <a:pt x="62" y="178"/>
                  </a:cubicBezTo>
                  <a:cubicBezTo>
                    <a:pt x="65" y="182"/>
                    <a:pt x="70" y="183"/>
                    <a:pt x="73" y="188"/>
                  </a:cubicBezTo>
                  <a:cubicBezTo>
                    <a:pt x="79" y="197"/>
                    <a:pt x="80" y="209"/>
                    <a:pt x="81" y="220"/>
                  </a:cubicBezTo>
                  <a:cubicBezTo>
                    <a:pt x="81" y="231"/>
                    <a:pt x="82" y="242"/>
                    <a:pt x="84" y="253"/>
                  </a:cubicBezTo>
                  <a:cubicBezTo>
                    <a:pt x="86" y="264"/>
                    <a:pt x="87" y="275"/>
                    <a:pt x="90" y="285"/>
                  </a:cubicBezTo>
                  <a:cubicBezTo>
                    <a:pt x="97" y="304"/>
                    <a:pt x="108" y="320"/>
                    <a:pt x="114" y="338"/>
                  </a:cubicBezTo>
                  <a:cubicBezTo>
                    <a:pt x="114" y="339"/>
                    <a:pt x="114" y="339"/>
                    <a:pt x="115" y="339"/>
                  </a:cubicBezTo>
                  <a:cubicBezTo>
                    <a:pt x="115" y="339"/>
                    <a:pt x="115" y="340"/>
                    <a:pt x="115" y="340"/>
                  </a:cubicBezTo>
                  <a:cubicBezTo>
                    <a:pt x="114" y="343"/>
                    <a:pt x="115" y="346"/>
                    <a:pt x="118" y="348"/>
                  </a:cubicBezTo>
                  <a:cubicBezTo>
                    <a:pt x="122" y="353"/>
                    <a:pt x="124" y="359"/>
                    <a:pt x="127" y="365"/>
                  </a:cubicBezTo>
                  <a:cubicBezTo>
                    <a:pt x="128" y="366"/>
                    <a:pt x="131" y="374"/>
                    <a:pt x="129" y="374"/>
                  </a:cubicBezTo>
                  <a:cubicBezTo>
                    <a:pt x="128" y="374"/>
                    <a:pt x="126" y="374"/>
                    <a:pt x="125" y="374"/>
                  </a:cubicBezTo>
                  <a:cubicBezTo>
                    <a:pt x="124" y="376"/>
                    <a:pt x="123" y="377"/>
                    <a:pt x="124" y="378"/>
                  </a:cubicBezTo>
                  <a:cubicBezTo>
                    <a:pt x="118" y="374"/>
                    <a:pt x="115" y="366"/>
                    <a:pt x="109" y="361"/>
                  </a:cubicBezTo>
                  <a:cubicBezTo>
                    <a:pt x="108" y="360"/>
                    <a:pt x="106" y="360"/>
                    <a:pt x="106" y="362"/>
                  </a:cubicBezTo>
                  <a:cubicBezTo>
                    <a:pt x="105" y="367"/>
                    <a:pt x="108" y="371"/>
                    <a:pt x="110" y="375"/>
                  </a:cubicBezTo>
                  <a:cubicBezTo>
                    <a:pt x="110" y="375"/>
                    <a:pt x="114" y="383"/>
                    <a:pt x="112" y="382"/>
                  </a:cubicBezTo>
                  <a:cubicBezTo>
                    <a:pt x="110" y="382"/>
                    <a:pt x="107" y="380"/>
                    <a:pt x="105" y="379"/>
                  </a:cubicBezTo>
                  <a:cubicBezTo>
                    <a:pt x="102" y="378"/>
                    <a:pt x="98" y="378"/>
                    <a:pt x="97" y="381"/>
                  </a:cubicBezTo>
                  <a:cubicBezTo>
                    <a:pt x="96" y="382"/>
                    <a:pt x="96" y="382"/>
                    <a:pt x="96" y="382"/>
                  </a:cubicBezTo>
                  <a:cubicBezTo>
                    <a:pt x="90" y="377"/>
                    <a:pt x="82" y="372"/>
                    <a:pt x="75" y="368"/>
                  </a:cubicBezTo>
                  <a:cubicBezTo>
                    <a:pt x="66" y="363"/>
                    <a:pt x="57" y="357"/>
                    <a:pt x="47" y="352"/>
                  </a:cubicBezTo>
                  <a:cubicBezTo>
                    <a:pt x="38" y="348"/>
                    <a:pt x="29" y="342"/>
                    <a:pt x="20" y="337"/>
                  </a:cubicBezTo>
                  <a:cubicBezTo>
                    <a:pt x="13" y="333"/>
                    <a:pt x="7" y="329"/>
                    <a:pt x="0" y="326"/>
                  </a:cubicBezTo>
                  <a:cubicBezTo>
                    <a:pt x="0" y="330"/>
                    <a:pt x="0" y="330"/>
                    <a:pt x="0" y="330"/>
                  </a:cubicBezTo>
                  <a:cubicBezTo>
                    <a:pt x="7" y="333"/>
                    <a:pt x="13" y="337"/>
                    <a:pt x="20" y="341"/>
                  </a:cubicBezTo>
                  <a:cubicBezTo>
                    <a:pt x="29" y="346"/>
                    <a:pt x="38" y="351"/>
                    <a:pt x="47" y="356"/>
                  </a:cubicBezTo>
                  <a:cubicBezTo>
                    <a:pt x="52" y="359"/>
                    <a:pt x="56" y="361"/>
                    <a:pt x="61" y="363"/>
                  </a:cubicBezTo>
                  <a:cubicBezTo>
                    <a:pt x="60" y="363"/>
                    <a:pt x="59" y="363"/>
                    <a:pt x="58" y="363"/>
                  </a:cubicBezTo>
                  <a:cubicBezTo>
                    <a:pt x="56" y="362"/>
                    <a:pt x="54" y="360"/>
                    <a:pt x="51" y="359"/>
                  </a:cubicBezTo>
                  <a:cubicBezTo>
                    <a:pt x="51" y="359"/>
                    <a:pt x="50" y="359"/>
                    <a:pt x="50" y="359"/>
                  </a:cubicBezTo>
                  <a:cubicBezTo>
                    <a:pt x="48" y="357"/>
                    <a:pt x="45" y="356"/>
                    <a:pt x="43" y="356"/>
                  </a:cubicBezTo>
                  <a:cubicBezTo>
                    <a:pt x="32" y="352"/>
                    <a:pt x="20" y="349"/>
                    <a:pt x="9" y="348"/>
                  </a:cubicBezTo>
                  <a:cubicBezTo>
                    <a:pt x="6" y="348"/>
                    <a:pt x="3" y="348"/>
                    <a:pt x="0" y="347"/>
                  </a:cubicBezTo>
                  <a:cubicBezTo>
                    <a:pt x="0" y="350"/>
                    <a:pt x="0" y="350"/>
                    <a:pt x="0" y="350"/>
                  </a:cubicBezTo>
                  <a:cubicBezTo>
                    <a:pt x="12" y="352"/>
                    <a:pt x="25" y="353"/>
                    <a:pt x="37" y="356"/>
                  </a:cubicBezTo>
                  <a:cubicBezTo>
                    <a:pt x="41" y="357"/>
                    <a:pt x="45" y="359"/>
                    <a:pt x="48" y="360"/>
                  </a:cubicBezTo>
                  <a:cubicBezTo>
                    <a:pt x="48" y="360"/>
                    <a:pt x="48" y="361"/>
                    <a:pt x="48" y="361"/>
                  </a:cubicBezTo>
                  <a:cubicBezTo>
                    <a:pt x="51" y="366"/>
                    <a:pt x="54" y="370"/>
                    <a:pt x="56" y="374"/>
                  </a:cubicBezTo>
                  <a:cubicBezTo>
                    <a:pt x="59" y="380"/>
                    <a:pt x="61" y="386"/>
                    <a:pt x="64" y="392"/>
                  </a:cubicBezTo>
                  <a:cubicBezTo>
                    <a:pt x="70" y="403"/>
                    <a:pt x="78" y="412"/>
                    <a:pt x="87" y="421"/>
                  </a:cubicBezTo>
                  <a:cubicBezTo>
                    <a:pt x="91" y="425"/>
                    <a:pt x="96" y="428"/>
                    <a:pt x="101" y="432"/>
                  </a:cubicBezTo>
                  <a:cubicBezTo>
                    <a:pt x="107" y="436"/>
                    <a:pt x="111" y="442"/>
                    <a:pt x="115" y="448"/>
                  </a:cubicBezTo>
                  <a:cubicBezTo>
                    <a:pt x="122" y="460"/>
                    <a:pt x="126" y="473"/>
                    <a:pt x="131" y="485"/>
                  </a:cubicBezTo>
                  <a:cubicBezTo>
                    <a:pt x="131" y="485"/>
                    <a:pt x="131" y="486"/>
                    <a:pt x="131" y="486"/>
                  </a:cubicBezTo>
                  <a:cubicBezTo>
                    <a:pt x="130" y="489"/>
                    <a:pt x="131" y="492"/>
                    <a:pt x="132" y="495"/>
                  </a:cubicBezTo>
                  <a:cubicBezTo>
                    <a:pt x="134" y="499"/>
                    <a:pt x="135" y="503"/>
                    <a:pt x="135" y="507"/>
                  </a:cubicBezTo>
                  <a:cubicBezTo>
                    <a:pt x="136" y="515"/>
                    <a:pt x="137" y="524"/>
                    <a:pt x="142" y="531"/>
                  </a:cubicBezTo>
                  <a:cubicBezTo>
                    <a:pt x="146" y="535"/>
                    <a:pt x="151" y="538"/>
                    <a:pt x="154" y="542"/>
                  </a:cubicBezTo>
                  <a:cubicBezTo>
                    <a:pt x="158" y="545"/>
                    <a:pt x="162" y="549"/>
                    <a:pt x="166" y="553"/>
                  </a:cubicBezTo>
                  <a:cubicBezTo>
                    <a:pt x="175" y="561"/>
                    <a:pt x="184" y="569"/>
                    <a:pt x="194" y="575"/>
                  </a:cubicBezTo>
                  <a:cubicBezTo>
                    <a:pt x="204" y="582"/>
                    <a:pt x="213" y="588"/>
                    <a:pt x="224" y="594"/>
                  </a:cubicBezTo>
                  <a:cubicBezTo>
                    <a:pt x="228" y="596"/>
                    <a:pt x="232" y="598"/>
                    <a:pt x="237" y="599"/>
                  </a:cubicBezTo>
                  <a:cubicBezTo>
                    <a:pt x="243" y="600"/>
                    <a:pt x="248" y="602"/>
                    <a:pt x="253" y="606"/>
                  </a:cubicBezTo>
                  <a:cubicBezTo>
                    <a:pt x="257" y="609"/>
                    <a:pt x="261" y="612"/>
                    <a:pt x="265" y="615"/>
                  </a:cubicBezTo>
                  <a:cubicBezTo>
                    <a:pt x="270" y="618"/>
                    <a:pt x="272" y="621"/>
                    <a:pt x="275" y="626"/>
                  </a:cubicBezTo>
                  <a:cubicBezTo>
                    <a:pt x="270" y="632"/>
                    <a:pt x="277" y="639"/>
                    <a:pt x="281" y="643"/>
                  </a:cubicBezTo>
                  <a:cubicBezTo>
                    <a:pt x="291" y="651"/>
                    <a:pt x="296" y="663"/>
                    <a:pt x="303" y="673"/>
                  </a:cubicBezTo>
                  <a:cubicBezTo>
                    <a:pt x="312" y="684"/>
                    <a:pt x="322" y="694"/>
                    <a:pt x="329" y="706"/>
                  </a:cubicBezTo>
                  <a:cubicBezTo>
                    <a:pt x="334" y="716"/>
                    <a:pt x="340" y="726"/>
                    <a:pt x="345" y="736"/>
                  </a:cubicBezTo>
                  <a:cubicBezTo>
                    <a:pt x="348" y="741"/>
                    <a:pt x="351" y="747"/>
                    <a:pt x="353" y="753"/>
                  </a:cubicBezTo>
                  <a:cubicBezTo>
                    <a:pt x="354" y="758"/>
                    <a:pt x="352" y="762"/>
                    <a:pt x="352" y="766"/>
                  </a:cubicBezTo>
                  <a:cubicBezTo>
                    <a:pt x="352" y="768"/>
                    <a:pt x="353" y="770"/>
                    <a:pt x="353" y="771"/>
                  </a:cubicBezTo>
                  <a:cubicBezTo>
                    <a:pt x="353" y="771"/>
                    <a:pt x="353" y="772"/>
                    <a:pt x="353" y="772"/>
                  </a:cubicBezTo>
                  <a:cubicBezTo>
                    <a:pt x="352" y="777"/>
                    <a:pt x="353" y="783"/>
                    <a:pt x="353" y="789"/>
                  </a:cubicBezTo>
                  <a:cubicBezTo>
                    <a:pt x="354" y="795"/>
                    <a:pt x="354" y="800"/>
                    <a:pt x="354" y="806"/>
                  </a:cubicBezTo>
                  <a:cubicBezTo>
                    <a:pt x="353" y="809"/>
                    <a:pt x="353" y="812"/>
                    <a:pt x="352" y="815"/>
                  </a:cubicBezTo>
                  <a:cubicBezTo>
                    <a:pt x="356" y="815"/>
                    <a:pt x="356" y="815"/>
                    <a:pt x="356" y="815"/>
                  </a:cubicBezTo>
                  <a:cubicBezTo>
                    <a:pt x="357" y="810"/>
                    <a:pt x="357" y="805"/>
                    <a:pt x="357" y="800"/>
                  </a:cubicBezTo>
                  <a:cubicBezTo>
                    <a:pt x="357" y="791"/>
                    <a:pt x="357" y="782"/>
                    <a:pt x="356" y="774"/>
                  </a:cubicBezTo>
                  <a:cubicBezTo>
                    <a:pt x="358" y="775"/>
                    <a:pt x="362" y="775"/>
                    <a:pt x="366" y="773"/>
                  </a:cubicBezTo>
                  <a:cubicBezTo>
                    <a:pt x="373" y="770"/>
                    <a:pt x="385" y="768"/>
                    <a:pt x="389" y="760"/>
                  </a:cubicBezTo>
                  <a:cubicBezTo>
                    <a:pt x="393" y="752"/>
                    <a:pt x="394" y="744"/>
                    <a:pt x="392" y="735"/>
                  </a:cubicBezTo>
                  <a:cubicBezTo>
                    <a:pt x="392" y="735"/>
                    <a:pt x="393" y="735"/>
                    <a:pt x="393" y="735"/>
                  </a:cubicBezTo>
                  <a:cubicBezTo>
                    <a:pt x="393" y="735"/>
                    <a:pt x="394" y="734"/>
                    <a:pt x="393" y="734"/>
                  </a:cubicBezTo>
                  <a:cubicBezTo>
                    <a:pt x="392" y="731"/>
                    <a:pt x="391" y="729"/>
                    <a:pt x="390" y="726"/>
                  </a:cubicBezTo>
                  <a:cubicBezTo>
                    <a:pt x="391" y="727"/>
                    <a:pt x="393" y="728"/>
                    <a:pt x="394" y="729"/>
                  </a:cubicBezTo>
                  <a:cubicBezTo>
                    <a:pt x="397" y="730"/>
                    <a:pt x="399" y="731"/>
                    <a:pt x="402" y="732"/>
                  </a:cubicBezTo>
                  <a:cubicBezTo>
                    <a:pt x="398" y="732"/>
                    <a:pt x="396" y="739"/>
                    <a:pt x="397" y="743"/>
                  </a:cubicBezTo>
                  <a:cubicBezTo>
                    <a:pt x="397" y="743"/>
                    <a:pt x="398" y="743"/>
                    <a:pt x="398" y="743"/>
                  </a:cubicBezTo>
                  <a:cubicBezTo>
                    <a:pt x="399" y="740"/>
                    <a:pt x="400" y="732"/>
                    <a:pt x="404" y="733"/>
                  </a:cubicBezTo>
                  <a:cubicBezTo>
                    <a:pt x="405" y="733"/>
                    <a:pt x="405" y="732"/>
                    <a:pt x="405" y="732"/>
                  </a:cubicBezTo>
                  <a:cubicBezTo>
                    <a:pt x="411" y="732"/>
                    <a:pt x="417" y="731"/>
                    <a:pt x="421" y="726"/>
                  </a:cubicBezTo>
                  <a:cubicBezTo>
                    <a:pt x="420" y="728"/>
                    <a:pt x="421" y="730"/>
                    <a:pt x="421" y="732"/>
                  </a:cubicBezTo>
                  <a:cubicBezTo>
                    <a:pt x="427" y="752"/>
                    <a:pt x="465" y="751"/>
                    <a:pt x="469" y="732"/>
                  </a:cubicBezTo>
                  <a:cubicBezTo>
                    <a:pt x="469" y="732"/>
                    <a:pt x="470" y="731"/>
                    <a:pt x="470" y="731"/>
                  </a:cubicBezTo>
                  <a:cubicBezTo>
                    <a:pt x="469" y="734"/>
                    <a:pt x="468" y="736"/>
                    <a:pt x="467" y="738"/>
                  </a:cubicBezTo>
                  <a:cubicBezTo>
                    <a:pt x="463" y="745"/>
                    <a:pt x="455" y="749"/>
                    <a:pt x="447" y="750"/>
                  </a:cubicBezTo>
                  <a:cubicBezTo>
                    <a:pt x="439" y="751"/>
                    <a:pt x="431" y="750"/>
                    <a:pt x="425" y="746"/>
                  </a:cubicBezTo>
                  <a:cubicBezTo>
                    <a:pt x="419" y="743"/>
                    <a:pt x="415" y="738"/>
                    <a:pt x="411" y="732"/>
                  </a:cubicBezTo>
                  <a:cubicBezTo>
                    <a:pt x="411" y="732"/>
                    <a:pt x="410" y="732"/>
                    <a:pt x="410" y="733"/>
                  </a:cubicBezTo>
                  <a:cubicBezTo>
                    <a:pt x="412" y="749"/>
                    <a:pt x="433" y="756"/>
                    <a:pt x="447" y="753"/>
                  </a:cubicBezTo>
                  <a:cubicBezTo>
                    <a:pt x="453" y="752"/>
                    <a:pt x="459" y="751"/>
                    <a:pt x="463" y="748"/>
                  </a:cubicBezTo>
                  <a:cubicBezTo>
                    <a:pt x="461" y="759"/>
                    <a:pt x="460" y="772"/>
                    <a:pt x="458" y="784"/>
                  </a:cubicBezTo>
                  <a:cubicBezTo>
                    <a:pt x="456" y="793"/>
                    <a:pt x="454" y="803"/>
                    <a:pt x="454" y="812"/>
                  </a:cubicBezTo>
                  <a:cubicBezTo>
                    <a:pt x="454" y="813"/>
                    <a:pt x="454" y="813"/>
                    <a:pt x="454" y="813"/>
                  </a:cubicBezTo>
                  <a:cubicBezTo>
                    <a:pt x="453" y="805"/>
                    <a:pt x="453" y="798"/>
                    <a:pt x="455" y="791"/>
                  </a:cubicBezTo>
                  <a:cubicBezTo>
                    <a:pt x="455" y="790"/>
                    <a:pt x="454" y="790"/>
                    <a:pt x="454" y="790"/>
                  </a:cubicBezTo>
                  <a:cubicBezTo>
                    <a:pt x="450" y="797"/>
                    <a:pt x="450" y="806"/>
                    <a:pt x="451" y="814"/>
                  </a:cubicBezTo>
                  <a:cubicBezTo>
                    <a:pt x="451" y="814"/>
                    <a:pt x="451" y="815"/>
                    <a:pt x="451" y="815"/>
                  </a:cubicBezTo>
                  <a:cubicBezTo>
                    <a:pt x="459" y="815"/>
                    <a:pt x="459" y="815"/>
                    <a:pt x="459" y="815"/>
                  </a:cubicBezTo>
                  <a:cubicBezTo>
                    <a:pt x="476" y="808"/>
                    <a:pt x="492" y="798"/>
                    <a:pt x="507" y="788"/>
                  </a:cubicBezTo>
                  <a:cubicBezTo>
                    <a:pt x="525" y="776"/>
                    <a:pt x="543" y="763"/>
                    <a:pt x="561" y="752"/>
                  </a:cubicBezTo>
                  <a:cubicBezTo>
                    <a:pt x="579" y="740"/>
                    <a:pt x="597" y="727"/>
                    <a:pt x="616" y="716"/>
                  </a:cubicBezTo>
                  <a:cubicBezTo>
                    <a:pt x="631" y="707"/>
                    <a:pt x="645" y="697"/>
                    <a:pt x="658" y="686"/>
                  </a:cubicBezTo>
                  <a:cubicBezTo>
                    <a:pt x="653" y="695"/>
                    <a:pt x="653" y="705"/>
                    <a:pt x="660" y="713"/>
                  </a:cubicBezTo>
                  <a:cubicBezTo>
                    <a:pt x="662" y="716"/>
                    <a:pt x="665" y="718"/>
                    <a:pt x="668" y="720"/>
                  </a:cubicBezTo>
                  <a:cubicBezTo>
                    <a:pt x="664" y="721"/>
                    <a:pt x="661" y="724"/>
                    <a:pt x="658" y="726"/>
                  </a:cubicBezTo>
                  <a:cubicBezTo>
                    <a:pt x="651" y="731"/>
                    <a:pt x="645" y="736"/>
                    <a:pt x="638" y="741"/>
                  </a:cubicBezTo>
                  <a:cubicBezTo>
                    <a:pt x="628" y="749"/>
                    <a:pt x="617" y="756"/>
                    <a:pt x="606" y="762"/>
                  </a:cubicBezTo>
                  <a:cubicBezTo>
                    <a:pt x="596" y="767"/>
                    <a:pt x="586" y="774"/>
                    <a:pt x="577" y="781"/>
                  </a:cubicBezTo>
                  <a:cubicBezTo>
                    <a:pt x="560" y="794"/>
                    <a:pt x="541" y="804"/>
                    <a:pt x="523" y="815"/>
                  </a:cubicBezTo>
                  <a:cubicBezTo>
                    <a:pt x="530" y="815"/>
                    <a:pt x="530" y="815"/>
                    <a:pt x="530" y="815"/>
                  </a:cubicBezTo>
                  <a:cubicBezTo>
                    <a:pt x="546" y="805"/>
                    <a:pt x="563" y="795"/>
                    <a:pt x="578" y="784"/>
                  </a:cubicBezTo>
                  <a:cubicBezTo>
                    <a:pt x="597" y="771"/>
                    <a:pt x="617" y="760"/>
                    <a:pt x="636" y="747"/>
                  </a:cubicBezTo>
                  <a:cubicBezTo>
                    <a:pt x="643" y="742"/>
                    <a:pt x="649" y="738"/>
                    <a:pt x="656" y="732"/>
                  </a:cubicBezTo>
                  <a:cubicBezTo>
                    <a:pt x="660" y="729"/>
                    <a:pt x="666" y="721"/>
                    <a:pt x="672" y="721"/>
                  </a:cubicBezTo>
                  <a:cubicBezTo>
                    <a:pt x="676" y="721"/>
                    <a:pt x="680" y="721"/>
                    <a:pt x="684" y="720"/>
                  </a:cubicBezTo>
                  <a:cubicBezTo>
                    <a:pt x="689" y="718"/>
                    <a:pt x="693" y="716"/>
                    <a:pt x="698" y="714"/>
                  </a:cubicBezTo>
                  <a:cubicBezTo>
                    <a:pt x="702" y="713"/>
                    <a:pt x="706" y="713"/>
                    <a:pt x="710" y="712"/>
                  </a:cubicBezTo>
                  <a:cubicBezTo>
                    <a:pt x="712" y="713"/>
                    <a:pt x="715" y="714"/>
                    <a:pt x="719" y="714"/>
                  </a:cubicBezTo>
                  <a:cubicBezTo>
                    <a:pt x="727" y="715"/>
                    <a:pt x="736" y="713"/>
                    <a:pt x="741" y="706"/>
                  </a:cubicBezTo>
                  <a:cubicBezTo>
                    <a:pt x="744" y="702"/>
                    <a:pt x="747" y="698"/>
                    <a:pt x="747" y="693"/>
                  </a:cubicBezTo>
                  <a:cubicBezTo>
                    <a:pt x="747" y="692"/>
                    <a:pt x="748" y="691"/>
                    <a:pt x="748" y="690"/>
                  </a:cubicBezTo>
                  <a:cubicBezTo>
                    <a:pt x="751" y="688"/>
                    <a:pt x="754" y="686"/>
                    <a:pt x="757" y="683"/>
                  </a:cubicBezTo>
                  <a:cubicBezTo>
                    <a:pt x="769" y="675"/>
                    <a:pt x="780" y="665"/>
                    <a:pt x="792" y="656"/>
                  </a:cubicBezTo>
                  <a:cubicBezTo>
                    <a:pt x="802" y="647"/>
                    <a:pt x="813" y="639"/>
                    <a:pt x="821" y="628"/>
                  </a:cubicBezTo>
                  <a:cubicBezTo>
                    <a:pt x="821" y="628"/>
                    <a:pt x="821" y="628"/>
                    <a:pt x="821" y="629"/>
                  </a:cubicBezTo>
                  <a:cubicBezTo>
                    <a:pt x="822" y="644"/>
                    <a:pt x="825" y="659"/>
                    <a:pt x="830" y="673"/>
                  </a:cubicBezTo>
                  <a:cubicBezTo>
                    <a:pt x="833" y="681"/>
                    <a:pt x="836" y="688"/>
                    <a:pt x="840" y="695"/>
                  </a:cubicBezTo>
                  <a:cubicBezTo>
                    <a:pt x="843" y="702"/>
                    <a:pt x="846" y="709"/>
                    <a:pt x="850" y="715"/>
                  </a:cubicBezTo>
                  <a:cubicBezTo>
                    <a:pt x="858" y="725"/>
                    <a:pt x="868" y="734"/>
                    <a:pt x="881" y="735"/>
                  </a:cubicBezTo>
                  <a:cubicBezTo>
                    <a:pt x="888" y="736"/>
                    <a:pt x="895" y="735"/>
                    <a:pt x="902" y="735"/>
                  </a:cubicBezTo>
                  <a:cubicBezTo>
                    <a:pt x="910" y="735"/>
                    <a:pt x="917" y="735"/>
                    <a:pt x="924" y="734"/>
                  </a:cubicBezTo>
                  <a:cubicBezTo>
                    <a:pt x="932" y="733"/>
                    <a:pt x="940" y="732"/>
                    <a:pt x="948" y="729"/>
                  </a:cubicBezTo>
                  <a:cubicBezTo>
                    <a:pt x="953" y="727"/>
                    <a:pt x="960" y="725"/>
                    <a:pt x="965" y="721"/>
                  </a:cubicBezTo>
                  <a:cubicBezTo>
                    <a:pt x="973" y="712"/>
                    <a:pt x="980" y="697"/>
                    <a:pt x="980" y="684"/>
                  </a:cubicBezTo>
                  <a:cubicBezTo>
                    <a:pt x="980" y="670"/>
                    <a:pt x="973" y="658"/>
                    <a:pt x="967" y="646"/>
                  </a:cubicBezTo>
                  <a:cubicBezTo>
                    <a:pt x="960" y="631"/>
                    <a:pt x="953" y="616"/>
                    <a:pt x="943" y="603"/>
                  </a:cubicBezTo>
                  <a:cubicBezTo>
                    <a:pt x="940" y="599"/>
                    <a:pt x="936" y="593"/>
                    <a:pt x="931" y="588"/>
                  </a:cubicBezTo>
                  <a:cubicBezTo>
                    <a:pt x="935" y="588"/>
                    <a:pt x="939" y="588"/>
                    <a:pt x="942" y="588"/>
                  </a:cubicBezTo>
                  <a:cubicBezTo>
                    <a:pt x="943" y="589"/>
                    <a:pt x="943" y="589"/>
                    <a:pt x="944" y="589"/>
                  </a:cubicBezTo>
                  <a:cubicBezTo>
                    <a:pt x="947" y="588"/>
                    <a:pt x="954" y="592"/>
                    <a:pt x="957" y="593"/>
                  </a:cubicBezTo>
                  <a:cubicBezTo>
                    <a:pt x="961" y="594"/>
                    <a:pt x="966" y="596"/>
                    <a:pt x="970" y="598"/>
                  </a:cubicBezTo>
                  <a:cubicBezTo>
                    <a:pt x="977" y="600"/>
                    <a:pt x="984" y="600"/>
                    <a:pt x="991" y="600"/>
                  </a:cubicBezTo>
                  <a:cubicBezTo>
                    <a:pt x="997" y="601"/>
                    <a:pt x="1003" y="601"/>
                    <a:pt x="1009" y="600"/>
                  </a:cubicBezTo>
                  <a:cubicBezTo>
                    <a:pt x="1023" y="598"/>
                    <a:pt x="1036" y="595"/>
                    <a:pt x="1050" y="593"/>
                  </a:cubicBezTo>
                  <a:cubicBezTo>
                    <a:pt x="1057" y="592"/>
                    <a:pt x="1064" y="590"/>
                    <a:pt x="1071" y="589"/>
                  </a:cubicBezTo>
                  <a:cubicBezTo>
                    <a:pt x="1078" y="589"/>
                    <a:pt x="1084" y="588"/>
                    <a:pt x="1091" y="588"/>
                  </a:cubicBezTo>
                  <a:cubicBezTo>
                    <a:pt x="1098" y="587"/>
                    <a:pt x="1105" y="585"/>
                    <a:pt x="1112" y="582"/>
                  </a:cubicBezTo>
                  <a:cubicBezTo>
                    <a:pt x="1119" y="579"/>
                    <a:pt x="1127" y="576"/>
                    <a:pt x="1135" y="574"/>
                  </a:cubicBezTo>
                  <a:cubicBezTo>
                    <a:pt x="1143" y="571"/>
                    <a:pt x="1155" y="567"/>
                    <a:pt x="1159" y="560"/>
                  </a:cubicBezTo>
                  <a:cubicBezTo>
                    <a:pt x="1161" y="558"/>
                    <a:pt x="1162" y="554"/>
                    <a:pt x="1160" y="552"/>
                  </a:cubicBezTo>
                  <a:close/>
                  <a:moveTo>
                    <a:pt x="1016" y="424"/>
                  </a:moveTo>
                  <a:cubicBezTo>
                    <a:pt x="1028" y="421"/>
                    <a:pt x="1041" y="418"/>
                    <a:pt x="1054" y="415"/>
                  </a:cubicBezTo>
                  <a:cubicBezTo>
                    <a:pt x="1065" y="413"/>
                    <a:pt x="1078" y="410"/>
                    <a:pt x="1090" y="412"/>
                  </a:cubicBezTo>
                  <a:cubicBezTo>
                    <a:pt x="1103" y="414"/>
                    <a:pt x="1115" y="423"/>
                    <a:pt x="1117" y="436"/>
                  </a:cubicBezTo>
                  <a:cubicBezTo>
                    <a:pt x="1118" y="439"/>
                    <a:pt x="1117" y="445"/>
                    <a:pt x="1120" y="447"/>
                  </a:cubicBezTo>
                  <a:cubicBezTo>
                    <a:pt x="1125" y="449"/>
                    <a:pt x="1129" y="449"/>
                    <a:pt x="1132" y="454"/>
                  </a:cubicBezTo>
                  <a:cubicBezTo>
                    <a:pt x="1137" y="464"/>
                    <a:pt x="1134" y="477"/>
                    <a:pt x="1129" y="486"/>
                  </a:cubicBezTo>
                  <a:cubicBezTo>
                    <a:pt x="1123" y="498"/>
                    <a:pt x="1116" y="510"/>
                    <a:pt x="1108" y="519"/>
                  </a:cubicBezTo>
                  <a:cubicBezTo>
                    <a:pt x="1103" y="524"/>
                    <a:pt x="1099" y="528"/>
                    <a:pt x="1095" y="533"/>
                  </a:cubicBezTo>
                  <a:cubicBezTo>
                    <a:pt x="1092" y="536"/>
                    <a:pt x="1089" y="540"/>
                    <a:pt x="1084" y="541"/>
                  </a:cubicBezTo>
                  <a:cubicBezTo>
                    <a:pt x="1084" y="541"/>
                    <a:pt x="1084" y="541"/>
                    <a:pt x="1084" y="541"/>
                  </a:cubicBezTo>
                  <a:cubicBezTo>
                    <a:pt x="1078" y="541"/>
                    <a:pt x="1072" y="542"/>
                    <a:pt x="1066" y="542"/>
                  </a:cubicBezTo>
                  <a:cubicBezTo>
                    <a:pt x="1049" y="544"/>
                    <a:pt x="1033" y="545"/>
                    <a:pt x="1016" y="545"/>
                  </a:cubicBezTo>
                  <a:cubicBezTo>
                    <a:pt x="1007" y="545"/>
                    <a:pt x="998" y="545"/>
                    <a:pt x="989" y="545"/>
                  </a:cubicBezTo>
                  <a:cubicBezTo>
                    <a:pt x="991" y="544"/>
                    <a:pt x="992" y="544"/>
                    <a:pt x="994" y="544"/>
                  </a:cubicBezTo>
                  <a:cubicBezTo>
                    <a:pt x="996" y="544"/>
                    <a:pt x="999" y="544"/>
                    <a:pt x="1002" y="544"/>
                  </a:cubicBezTo>
                  <a:cubicBezTo>
                    <a:pt x="1001" y="544"/>
                    <a:pt x="1001" y="544"/>
                    <a:pt x="1001" y="544"/>
                  </a:cubicBezTo>
                  <a:cubicBezTo>
                    <a:pt x="1001" y="544"/>
                    <a:pt x="1001" y="545"/>
                    <a:pt x="1001" y="545"/>
                  </a:cubicBezTo>
                  <a:cubicBezTo>
                    <a:pt x="1005" y="545"/>
                    <a:pt x="1008" y="544"/>
                    <a:pt x="1012" y="544"/>
                  </a:cubicBezTo>
                  <a:cubicBezTo>
                    <a:pt x="1013" y="544"/>
                    <a:pt x="1014" y="544"/>
                    <a:pt x="1015" y="544"/>
                  </a:cubicBezTo>
                  <a:cubicBezTo>
                    <a:pt x="1021" y="544"/>
                    <a:pt x="1027" y="544"/>
                    <a:pt x="1033" y="543"/>
                  </a:cubicBezTo>
                  <a:cubicBezTo>
                    <a:pt x="1040" y="541"/>
                    <a:pt x="1045" y="539"/>
                    <a:pt x="1051" y="537"/>
                  </a:cubicBezTo>
                  <a:cubicBezTo>
                    <a:pt x="1052" y="537"/>
                    <a:pt x="1051" y="536"/>
                    <a:pt x="1051" y="536"/>
                  </a:cubicBezTo>
                  <a:cubicBezTo>
                    <a:pt x="1045" y="538"/>
                    <a:pt x="1038" y="540"/>
                    <a:pt x="1031" y="541"/>
                  </a:cubicBezTo>
                  <a:cubicBezTo>
                    <a:pt x="1030" y="541"/>
                    <a:pt x="1028" y="541"/>
                    <a:pt x="1026" y="541"/>
                  </a:cubicBezTo>
                  <a:cubicBezTo>
                    <a:pt x="1033" y="540"/>
                    <a:pt x="1038" y="537"/>
                    <a:pt x="1044" y="536"/>
                  </a:cubicBezTo>
                  <a:cubicBezTo>
                    <a:pt x="1045" y="535"/>
                    <a:pt x="1045" y="535"/>
                    <a:pt x="1044" y="535"/>
                  </a:cubicBezTo>
                  <a:cubicBezTo>
                    <a:pt x="1037" y="536"/>
                    <a:pt x="1029" y="539"/>
                    <a:pt x="1022" y="540"/>
                  </a:cubicBezTo>
                  <a:cubicBezTo>
                    <a:pt x="1018" y="541"/>
                    <a:pt x="1015" y="541"/>
                    <a:pt x="1011" y="541"/>
                  </a:cubicBezTo>
                  <a:cubicBezTo>
                    <a:pt x="1011" y="541"/>
                    <a:pt x="1010" y="541"/>
                    <a:pt x="1010" y="541"/>
                  </a:cubicBezTo>
                  <a:cubicBezTo>
                    <a:pt x="1007" y="541"/>
                    <a:pt x="1003" y="541"/>
                    <a:pt x="1000" y="541"/>
                  </a:cubicBezTo>
                  <a:cubicBezTo>
                    <a:pt x="1007" y="539"/>
                    <a:pt x="1014" y="536"/>
                    <a:pt x="1020" y="534"/>
                  </a:cubicBezTo>
                  <a:cubicBezTo>
                    <a:pt x="1021" y="534"/>
                    <a:pt x="1020" y="533"/>
                    <a:pt x="1020" y="533"/>
                  </a:cubicBezTo>
                  <a:cubicBezTo>
                    <a:pt x="1008" y="537"/>
                    <a:pt x="996" y="540"/>
                    <a:pt x="984" y="543"/>
                  </a:cubicBezTo>
                  <a:cubicBezTo>
                    <a:pt x="984" y="543"/>
                    <a:pt x="984" y="543"/>
                    <a:pt x="984" y="543"/>
                  </a:cubicBezTo>
                  <a:cubicBezTo>
                    <a:pt x="982" y="543"/>
                    <a:pt x="981" y="543"/>
                    <a:pt x="979" y="544"/>
                  </a:cubicBezTo>
                  <a:cubicBezTo>
                    <a:pt x="978" y="544"/>
                    <a:pt x="977" y="544"/>
                    <a:pt x="977" y="544"/>
                  </a:cubicBezTo>
                  <a:cubicBezTo>
                    <a:pt x="981" y="542"/>
                    <a:pt x="985" y="539"/>
                    <a:pt x="989" y="537"/>
                  </a:cubicBezTo>
                  <a:cubicBezTo>
                    <a:pt x="996" y="533"/>
                    <a:pt x="1004" y="529"/>
                    <a:pt x="1012" y="527"/>
                  </a:cubicBezTo>
                  <a:cubicBezTo>
                    <a:pt x="1012" y="527"/>
                    <a:pt x="1012" y="526"/>
                    <a:pt x="1012" y="526"/>
                  </a:cubicBezTo>
                  <a:cubicBezTo>
                    <a:pt x="1003" y="528"/>
                    <a:pt x="997" y="531"/>
                    <a:pt x="989" y="535"/>
                  </a:cubicBezTo>
                  <a:cubicBezTo>
                    <a:pt x="985" y="536"/>
                    <a:pt x="982" y="538"/>
                    <a:pt x="978" y="540"/>
                  </a:cubicBezTo>
                  <a:cubicBezTo>
                    <a:pt x="976" y="541"/>
                    <a:pt x="973" y="542"/>
                    <a:pt x="971" y="543"/>
                  </a:cubicBezTo>
                  <a:cubicBezTo>
                    <a:pt x="970" y="543"/>
                    <a:pt x="969" y="543"/>
                    <a:pt x="968" y="543"/>
                  </a:cubicBezTo>
                  <a:cubicBezTo>
                    <a:pt x="962" y="542"/>
                    <a:pt x="955" y="541"/>
                    <a:pt x="950" y="544"/>
                  </a:cubicBezTo>
                  <a:cubicBezTo>
                    <a:pt x="946" y="546"/>
                    <a:pt x="943" y="548"/>
                    <a:pt x="941" y="552"/>
                  </a:cubicBezTo>
                  <a:cubicBezTo>
                    <a:pt x="938" y="550"/>
                    <a:pt x="933" y="551"/>
                    <a:pt x="930" y="551"/>
                  </a:cubicBezTo>
                  <a:cubicBezTo>
                    <a:pt x="929" y="551"/>
                    <a:pt x="928" y="551"/>
                    <a:pt x="927" y="551"/>
                  </a:cubicBezTo>
                  <a:cubicBezTo>
                    <a:pt x="937" y="549"/>
                    <a:pt x="947" y="544"/>
                    <a:pt x="956" y="541"/>
                  </a:cubicBezTo>
                  <a:cubicBezTo>
                    <a:pt x="964" y="538"/>
                    <a:pt x="971" y="535"/>
                    <a:pt x="978" y="532"/>
                  </a:cubicBezTo>
                  <a:cubicBezTo>
                    <a:pt x="985" y="528"/>
                    <a:pt x="993" y="524"/>
                    <a:pt x="1001" y="521"/>
                  </a:cubicBezTo>
                  <a:cubicBezTo>
                    <a:pt x="1001" y="520"/>
                    <a:pt x="1001" y="519"/>
                    <a:pt x="1000" y="520"/>
                  </a:cubicBezTo>
                  <a:cubicBezTo>
                    <a:pt x="992" y="523"/>
                    <a:pt x="985" y="527"/>
                    <a:pt x="977" y="530"/>
                  </a:cubicBezTo>
                  <a:cubicBezTo>
                    <a:pt x="970" y="533"/>
                    <a:pt x="963" y="535"/>
                    <a:pt x="955" y="538"/>
                  </a:cubicBezTo>
                  <a:cubicBezTo>
                    <a:pt x="942" y="543"/>
                    <a:pt x="928" y="548"/>
                    <a:pt x="914" y="549"/>
                  </a:cubicBezTo>
                  <a:cubicBezTo>
                    <a:pt x="913" y="549"/>
                    <a:pt x="913" y="550"/>
                    <a:pt x="912" y="550"/>
                  </a:cubicBezTo>
                  <a:cubicBezTo>
                    <a:pt x="912" y="550"/>
                    <a:pt x="911" y="550"/>
                    <a:pt x="911" y="550"/>
                  </a:cubicBezTo>
                  <a:cubicBezTo>
                    <a:pt x="909" y="550"/>
                    <a:pt x="907" y="550"/>
                    <a:pt x="905" y="550"/>
                  </a:cubicBezTo>
                  <a:cubicBezTo>
                    <a:pt x="905" y="550"/>
                    <a:pt x="906" y="549"/>
                    <a:pt x="906" y="549"/>
                  </a:cubicBezTo>
                  <a:cubicBezTo>
                    <a:pt x="906" y="549"/>
                    <a:pt x="907" y="549"/>
                    <a:pt x="907" y="549"/>
                  </a:cubicBezTo>
                  <a:cubicBezTo>
                    <a:pt x="911" y="549"/>
                    <a:pt x="915" y="547"/>
                    <a:pt x="919" y="545"/>
                  </a:cubicBezTo>
                  <a:cubicBezTo>
                    <a:pt x="924" y="543"/>
                    <a:pt x="929" y="540"/>
                    <a:pt x="934" y="538"/>
                  </a:cubicBezTo>
                  <a:cubicBezTo>
                    <a:pt x="944" y="532"/>
                    <a:pt x="954" y="526"/>
                    <a:pt x="965" y="523"/>
                  </a:cubicBezTo>
                  <a:cubicBezTo>
                    <a:pt x="966" y="522"/>
                    <a:pt x="966" y="521"/>
                    <a:pt x="965" y="521"/>
                  </a:cubicBezTo>
                  <a:cubicBezTo>
                    <a:pt x="954" y="525"/>
                    <a:pt x="944" y="529"/>
                    <a:pt x="934" y="534"/>
                  </a:cubicBezTo>
                  <a:cubicBezTo>
                    <a:pt x="929" y="536"/>
                    <a:pt x="924" y="539"/>
                    <a:pt x="919" y="541"/>
                  </a:cubicBezTo>
                  <a:cubicBezTo>
                    <a:pt x="916" y="543"/>
                    <a:pt x="912" y="544"/>
                    <a:pt x="909" y="545"/>
                  </a:cubicBezTo>
                  <a:cubicBezTo>
                    <a:pt x="910" y="545"/>
                    <a:pt x="910" y="544"/>
                    <a:pt x="910" y="544"/>
                  </a:cubicBezTo>
                  <a:cubicBezTo>
                    <a:pt x="911" y="543"/>
                    <a:pt x="912" y="543"/>
                    <a:pt x="913" y="542"/>
                  </a:cubicBezTo>
                  <a:cubicBezTo>
                    <a:pt x="916" y="541"/>
                    <a:pt x="919" y="539"/>
                    <a:pt x="921" y="538"/>
                  </a:cubicBezTo>
                  <a:cubicBezTo>
                    <a:pt x="928" y="534"/>
                    <a:pt x="934" y="529"/>
                    <a:pt x="940" y="525"/>
                  </a:cubicBezTo>
                  <a:cubicBezTo>
                    <a:pt x="947" y="521"/>
                    <a:pt x="954" y="517"/>
                    <a:pt x="960" y="513"/>
                  </a:cubicBezTo>
                  <a:cubicBezTo>
                    <a:pt x="967" y="508"/>
                    <a:pt x="974" y="504"/>
                    <a:pt x="980" y="500"/>
                  </a:cubicBezTo>
                  <a:cubicBezTo>
                    <a:pt x="981" y="500"/>
                    <a:pt x="980" y="500"/>
                    <a:pt x="980" y="500"/>
                  </a:cubicBezTo>
                  <a:cubicBezTo>
                    <a:pt x="964" y="508"/>
                    <a:pt x="950" y="518"/>
                    <a:pt x="934" y="527"/>
                  </a:cubicBezTo>
                  <a:cubicBezTo>
                    <a:pt x="928" y="531"/>
                    <a:pt x="923" y="534"/>
                    <a:pt x="917" y="537"/>
                  </a:cubicBezTo>
                  <a:cubicBezTo>
                    <a:pt x="918" y="535"/>
                    <a:pt x="920" y="534"/>
                    <a:pt x="921" y="532"/>
                  </a:cubicBezTo>
                  <a:cubicBezTo>
                    <a:pt x="921" y="532"/>
                    <a:pt x="921" y="532"/>
                    <a:pt x="921" y="532"/>
                  </a:cubicBezTo>
                  <a:cubicBezTo>
                    <a:pt x="926" y="532"/>
                    <a:pt x="930" y="529"/>
                    <a:pt x="934" y="526"/>
                  </a:cubicBezTo>
                  <a:cubicBezTo>
                    <a:pt x="939" y="523"/>
                    <a:pt x="943" y="520"/>
                    <a:pt x="948" y="517"/>
                  </a:cubicBezTo>
                  <a:cubicBezTo>
                    <a:pt x="957" y="510"/>
                    <a:pt x="965" y="503"/>
                    <a:pt x="972" y="495"/>
                  </a:cubicBezTo>
                  <a:cubicBezTo>
                    <a:pt x="973" y="494"/>
                    <a:pt x="972" y="494"/>
                    <a:pt x="972" y="494"/>
                  </a:cubicBezTo>
                  <a:cubicBezTo>
                    <a:pt x="964" y="503"/>
                    <a:pt x="955" y="510"/>
                    <a:pt x="945" y="516"/>
                  </a:cubicBezTo>
                  <a:cubicBezTo>
                    <a:pt x="940" y="519"/>
                    <a:pt x="936" y="522"/>
                    <a:pt x="931" y="524"/>
                  </a:cubicBezTo>
                  <a:cubicBezTo>
                    <a:pt x="930" y="525"/>
                    <a:pt x="929" y="525"/>
                    <a:pt x="928" y="526"/>
                  </a:cubicBezTo>
                  <a:cubicBezTo>
                    <a:pt x="928" y="526"/>
                    <a:pt x="928" y="526"/>
                    <a:pt x="928" y="525"/>
                  </a:cubicBezTo>
                  <a:cubicBezTo>
                    <a:pt x="928" y="525"/>
                    <a:pt x="928" y="525"/>
                    <a:pt x="928" y="525"/>
                  </a:cubicBezTo>
                  <a:cubicBezTo>
                    <a:pt x="934" y="521"/>
                    <a:pt x="939" y="517"/>
                    <a:pt x="945" y="513"/>
                  </a:cubicBezTo>
                  <a:cubicBezTo>
                    <a:pt x="950" y="510"/>
                    <a:pt x="953" y="508"/>
                    <a:pt x="957" y="502"/>
                  </a:cubicBezTo>
                  <a:cubicBezTo>
                    <a:pt x="957" y="502"/>
                    <a:pt x="957" y="502"/>
                    <a:pt x="957" y="502"/>
                  </a:cubicBezTo>
                  <a:cubicBezTo>
                    <a:pt x="960" y="499"/>
                    <a:pt x="963" y="496"/>
                    <a:pt x="965" y="494"/>
                  </a:cubicBezTo>
                  <a:cubicBezTo>
                    <a:pt x="974" y="485"/>
                    <a:pt x="983" y="476"/>
                    <a:pt x="994" y="469"/>
                  </a:cubicBezTo>
                  <a:cubicBezTo>
                    <a:pt x="994" y="469"/>
                    <a:pt x="994" y="468"/>
                    <a:pt x="993" y="469"/>
                  </a:cubicBezTo>
                  <a:cubicBezTo>
                    <a:pt x="983" y="474"/>
                    <a:pt x="975" y="483"/>
                    <a:pt x="966" y="491"/>
                  </a:cubicBezTo>
                  <a:cubicBezTo>
                    <a:pt x="964" y="492"/>
                    <a:pt x="962" y="494"/>
                    <a:pt x="960" y="496"/>
                  </a:cubicBezTo>
                  <a:cubicBezTo>
                    <a:pt x="957" y="497"/>
                    <a:pt x="954" y="499"/>
                    <a:pt x="951" y="501"/>
                  </a:cubicBezTo>
                  <a:cubicBezTo>
                    <a:pt x="953" y="499"/>
                    <a:pt x="955" y="497"/>
                    <a:pt x="957" y="495"/>
                  </a:cubicBezTo>
                  <a:cubicBezTo>
                    <a:pt x="964" y="488"/>
                    <a:pt x="972" y="481"/>
                    <a:pt x="979" y="475"/>
                  </a:cubicBezTo>
                  <a:cubicBezTo>
                    <a:pt x="982" y="471"/>
                    <a:pt x="986" y="468"/>
                    <a:pt x="989" y="465"/>
                  </a:cubicBezTo>
                  <a:cubicBezTo>
                    <a:pt x="993" y="461"/>
                    <a:pt x="997" y="459"/>
                    <a:pt x="1001" y="457"/>
                  </a:cubicBezTo>
                  <a:cubicBezTo>
                    <a:pt x="1006" y="453"/>
                    <a:pt x="1012" y="448"/>
                    <a:pt x="1019" y="447"/>
                  </a:cubicBezTo>
                  <a:cubicBezTo>
                    <a:pt x="1019" y="447"/>
                    <a:pt x="1019" y="446"/>
                    <a:pt x="1019" y="446"/>
                  </a:cubicBezTo>
                  <a:cubicBezTo>
                    <a:pt x="1013" y="446"/>
                    <a:pt x="1008" y="449"/>
                    <a:pt x="1003" y="453"/>
                  </a:cubicBezTo>
                  <a:cubicBezTo>
                    <a:pt x="997" y="458"/>
                    <a:pt x="990" y="462"/>
                    <a:pt x="984" y="468"/>
                  </a:cubicBezTo>
                  <a:cubicBezTo>
                    <a:pt x="975" y="474"/>
                    <a:pt x="967" y="481"/>
                    <a:pt x="959" y="489"/>
                  </a:cubicBezTo>
                  <a:cubicBezTo>
                    <a:pt x="955" y="492"/>
                    <a:pt x="951" y="497"/>
                    <a:pt x="947" y="501"/>
                  </a:cubicBezTo>
                  <a:cubicBezTo>
                    <a:pt x="955" y="492"/>
                    <a:pt x="964" y="484"/>
                    <a:pt x="972" y="476"/>
                  </a:cubicBezTo>
                  <a:cubicBezTo>
                    <a:pt x="977" y="471"/>
                    <a:pt x="982" y="465"/>
                    <a:pt x="987" y="462"/>
                  </a:cubicBezTo>
                  <a:cubicBezTo>
                    <a:pt x="992" y="459"/>
                    <a:pt x="996" y="457"/>
                    <a:pt x="1000" y="452"/>
                  </a:cubicBezTo>
                  <a:cubicBezTo>
                    <a:pt x="1001" y="452"/>
                    <a:pt x="1000" y="451"/>
                    <a:pt x="999" y="451"/>
                  </a:cubicBezTo>
                  <a:cubicBezTo>
                    <a:pt x="990" y="461"/>
                    <a:pt x="978" y="467"/>
                    <a:pt x="969" y="476"/>
                  </a:cubicBezTo>
                  <a:cubicBezTo>
                    <a:pt x="962" y="483"/>
                    <a:pt x="954" y="489"/>
                    <a:pt x="948" y="496"/>
                  </a:cubicBezTo>
                  <a:cubicBezTo>
                    <a:pt x="949" y="494"/>
                    <a:pt x="950" y="492"/>
                    <a:pt x="951" y="490"/>
                  </a:cubicBezTo>
                  <a:cubicBezTo>
                    <a:pt x="952" y="491"/>
                    <a:pt x="952" y="491"/>
                    <a:pt x="953" y="491"/>
                  </a:cubicBezTo>
                  <a:cubicBezTo>
                    <a:pt x="958" y="487"/>
                    <a:pt x="962" y="481"/>
                    <a:pt x="966" y="476"/>
                  </a:cubicBezTo>
                  <a:cubicBezTo>
                    <a:pt x="970" y="471"/>
                    <a:pt x="974" y="467"/>
                    <a:pt x="979" y="463"/>
                  </a:cubicBezTo>
                  <a:cubicBezTo>
                    <a:pt x="988" y="454"/>
                    <a:pt x="999" y="447"/>
                    <a:pt x="1008" y="439"/>
                  </a:cubicBezTo>
                  <a:cubicBezTo>
                    <a:pt x="1009" y="439"/>
                    <a:pt x="1008" y="439"/>
                    <a:pt x="1008" y="439"/>
                  </a:cubicBezTo>
                  <a:cubicBezTo>
                    <a:pt x="996" y="444"/>
                    <a:pt x="987" y="453"/>
                    <a:pt x="977" y="461"/>
                  </a:cubicBezTo>
                  <a:cubicBezTo>
                    <a:pt x="972" y="466"/>
                    <a:pt x="968" y="471"/>
                    <a:pt x="963" y="475"/>
                  </a:cubicBezTo>
                  <a:cubicBezTo>
                    <a:pt x="961" y="478"/>
                    <a:pt x="959" y="480"/>
                    <a:pt x="957" y="482"/>
                  </a:cubicBezTo>
                  <a:cubicBezTo>
                    <a:pt x="965" y="470"/>
                    <a:pt x="972" y="457"/>
                    <a:pt x="976" y="443"/>
                  </a:cubicBezTo>
                  <a:cubicBezTo>
                    <a:pt x="977" y="441"/>
                    <a:pt x="977" y="439"/>
                    <a:pt x="978" y="438"/>
                  </a:cubicBezTo>
                  <a:cubicBezTo>
                    <a:pt x="978" y="438"/>
                    <a:pt x="979" y="437"/>
                    <a:pt x="979" y="437"/>
                  </a:cubicBezTo>
                  <a:cubicBezTo>
                    <a:pt x="990" y="431"/>
                    <a:pt x="1004" y="428"/>
                    <a:pt x="1016" y="424"/>
                  </a:cubicBezTo>
                  <a:close/>
                  <a:moveTo>
                    <a:pt x="893" y="481"/>
                  </a:moveTo>
                  <a:cubicBezTo>
                    <a:pt x="893" y="481"/>
                    <a:pt x="893" y="481"/>
                    <a:pt x="893" y="481"/>
                  </a:cubicBezTo>
                  <a:cubicBezTo>
                    <a:pt x="893" y="481"/>
                    <a:pt x="893" y="481"/>
                    <a:pt x="894" y="481"/>
                  </a:cubicBezTo>
                  <a:cubicBezTo>
                    <a:pt x="895" y="480"/>
                    <a:pt x="894" y="478"/>
                    <a:pt x="894" y="477"/>
                  </a:cubicBezTo>
                  <a:cubicBezTo>
                    <a:pt x="895" y="474"/>
                    <a:pt x="895" y="471"/>
                    <a:pt x="896" y="469"/>
                  </a:cubicBezTo>
                  <a:cubicBezTo>
                    <a:pt x="896" y="466"/>
                    <a:pt x="896" y="462"/>
                    <a:pt x="895" y="459"/>
                  </a:cubicBezTo>
                  <a:cubicBezTo>
                    <a:pt x="895" y="456"/>
                    <a:pt x="896" y="452"/>
                    <a:pt x="895" y="448"/>
                  </a:cubicBezTo>
                  <a:cubicBezTo>
                    <a:pt x="895" y="448"/>
                    <a:pt x="894" y="448"/>
                    <a:pt x="894" y="448"/>
                  </a:cubicBezTo>
                  <a:cubicBezTo>
                    <a:pt x="893" y="452"/>
                    <a:pt x="894" y="455"/>
                    <a:pt x="894" y="459"/>
                  </a:cubicBezTo>
                  <a:cubicBezTo>
                    <a:pt x="894" y="462"/>
                    <a:pt x="893" y="466"/>
                    <a:pt x="894" y="469"/>
                  </a:cubicBezTo>
                  <a:cubicBezTo>
                    <a:pt x="894" y="471"/>
                    <a:pt x="893" y="474"/>
                    <a:pt x="892" y="477"/>
                  </a:cubicBezTo>
                  <a:cubicBezTo>
                    <a:pt x="892" y="476"/>
                    <a:pt x="892" y="475"/>
                    <a:pt x="892" y="475"/>
                  </a:cubicBezTo>
                  <a:cubicBezTo>
                    <a:pt x="890" y="465"/>
                    <a:pt x="889" y="455"/>
                    <a:pt x="885" y="446"/>
                  </a:cubicBezTo>
                  <a:cubicBezTo>
                    <a:pt x="883" y="441"/>
                    <a:pt x="880" y="437"/>
                    <a:pt x="877" y="432"/>
                  </a:cubicBezTo>
                  <a:cubicBezTo>
                    <a:pt x="877" y="428"/>
                    <a:pt x="875" y="424"/>
                    <a:pt x="874" y="420"/>
                  </a:cubicBezTo>
                  <a:cubicBezTo>
                    <a:pt x="873" y="414"/>
                    <a:pt x="872" y="408"/>
                    <a:pt x="873" y="403"/>
                  </a:cubicBezTo>
                  <a:cubicBezTo>
                    <a:pt x="873" y="402"/>
                    <a:pt x="871" y="401"/>
                    <a:pt x="871" y="402"/>
                  </a:cubicBezTo>
                  <a:cubicBezTo>
                    <a:pt x="871" y="408"/>
                    <a:pt x="871" y="413"/>
                    <a:pt x="872" y="419"/>
                  </a:cubicBezTo>
                  <a:cubicBezTo>
                    <a:pt x="872" y="422"/>
                    <a:pt x="873" y="425"/>
                    <a:pt x="874" y="427"/>
                  </a:cubicBezTo>
                  <a:cubicBezTo>
                    <a:pt x="870" y="422"/>
                    <a:pt x="865" y="417"/>
                    <a:pt x="859" y="412"/>
                  </a:cubicBezTo>
                  <a:cubicBezTo>
                    <a:pt x="859" y="408"/>
                    <a:pt x="858" y="405"/>
                    <a:pt x="857" y="402"/>
                  </a:cubicBezTo>
                  <a:cubicBezTo>
                    <a:pt x="856" y="397"/>
                    <a:pt x="856" y="390"/>
                    <a:pt x="857" y="385"/>
                  </a:cubicBezTo>
                  <a:cubicBezTo>
                    <a:pt x="857" y="384"/>
                    <a:pt x="855" y="383"/>
                    <a:pt x="855" y="385"/>
                  </a:cubicBezTo>
                  <a:cubicBezTo>
                    <a:pt x="855" y="391"/>
                    <a:pt x="855" y="396"/>
                    <a:pt x="856" y="402"/>
                  </a:cubicBezTo>
                  <a:cubicBezTo>
                    <a:pt x="856" y="404"/>
                    <a:pt x="856" y="407"/>
                    <a:pt x="857" y="410"/>
                  </a:cubicBezTo>
                  <a:cubicBezTo>
                    <a:pt x="855" y="408"/>
                    <a:pt x="853" y="407"/>
                    <a:pt x="851" y="405"/>
                  </a:cubicBezTo>
                  <a:cubicBezTo>
                    <a:pt x="851" y="404"/>
                    <a:pt x="851" y="403"/>
                    <a:pt x="851" y="402"/>
                  </a:cubicBezTo>
                  <a:cubicBezTo>
                    <a:pt x="851" y="401"/>
                    <a:pt x="850" y="400"/>
                    <a:pt x="850" y="399"/>
                  </a:cubicBezTo>
                  <a:cubicBezTo>
                    <a:pt x="850" y="398"/>
                    <a:pt x="848" y="398"/>
                    <a:pt x="848" y="399"/>
                  </a:cubicBezTo>
                  <a:cubicBezTo>
                    <a:pt x="848" y="400"/>
                    <a:pt x="848" y="402"/>
                    <a:pt x="849" y="403"/>
                  </a:cubicBezTo>
                  <a:cubicBezTo>
                    <a:pt x="849" y="403"/>
                    <a:pt x="849" y="403"/>
                    <a:pt x="849" y="404"/>
                  </a:cubicBezTo>
                  <a:cubicBezTo>
                    <a:pt x="841" y="399"/>
                    <a:pt x="833" y="396"/>
                    <a:pt x="824" y="394"/>
                  </a:cubicBezTo>
                  <a:cubicBezTo>
                    <a:pt x="821" y="394"/>
                    <a:pt x="816" y="391"/>
                    <a:pt x="812" y="391"/>
                  </a:cubicBezTo>
                  <a:cubicBezTo>
                    <a:pt x="813" y="390"/>
                    <a:pt x="814" y="390"/>
                    <a:pt x="815" y="389"/>
                  </a:cubicBezTo>
                  <a:cubicBezTo>
                    <a:pt x="820" y="385"/>
                    <a:pt x="824" y="382"/>
                    <a:pt x="828" y="378"/>
                  </a:cubicBezTo>
                  <a:cubicBezTo>
                    <a:pt x="836" y="372"/>
                    <a:pt x="851" y="362"/>
                    <a:pt x="854" y="350"/>
                  </a:cubicBezTo>
                  <a:cubicBezTo>
                    <a:pt x="854" y="350"/>
                    <a:pt x="855" y="350"/>
                    <a:pt x="855" y="349"/>
                  </a:cubicBezTo>
                  <a:cubicBezTo>
                    <a:pt x="855" y="335"/>
                    <a:pt x="848" y="321"/>
                    <a:pt x="838" y="310"/>
                  </a:cubicBezTo>
                  <a:cubicBezTo>
                    <a:pt x="838" y="310"/>
                    <a:pt x="838" y="309"/>
                    <a:pt x="838" y="309"/>
                  </a:cubicBezTo>
                  <a:cubicBezTo>
                    <a:pt x="839" y="309"/>
                    <a:pt x="839" y="308"/>
                    <a:pt x="839" y="308"/>
                  </a:cubicBezTo>
                  <a:cubicBezTo>
                    <a:pt x="840" y="305"/>
                    <a:pt x="845" y="302"/>
                    <a:pt x="847" y="300"/>
                  </a:cubicBezTo>
                  <a:cubicBezTo>
                    <a:pt x="851" y="295"/>
                    <a:pt x="856" y="290"/>
                    <a:pt x="860" y="285"/>
                  </a:cubicBezTo>
                  <a:cubicBezTo>
                    <a:pt x="864" y="280"/>
                    <a:pt x="868" y="274"/>
                    <a:pt x="874" y="272"/>
                  </a:cubicBezTo>
                  <a:cubicBezTo>
                    <a:pt x="879" y="270"/>
                    <a:pt x="883" y="269"/>
                    <a:pt x="886" y="266"/>
                  </a:cubicBezTo>
                  <a:cubicBezTo>
                    <a:pt x="899" y="257"/>
                    <a:pt x="911" y="251"/>
                    <a:pt x="927" y="252"/>
                  </a:cubicBezTo>
                  <a:cubicBezTo>
                    <a:pt x="945" y="254"/>
                    <a:pt x="957" y="264"/>
                    <a:pt x="966" y="280"/>
                  </a:cubicBezTo>
                  <a:cubicBezTo>
                    <a:pt x="980" y="306"/>
                    <a:pt x="988" y="337"/>
                    <a:pt x="988" y="367"/>
                  </a:cubicBezTo>
                  <a:cubicBezTo>
                    <a:pt x="986" y="382"/>
                    <a:pt x="984" y="397"/>
                    <a:pt x="978" y="411"/>
                  </a:cubicBezTo>
                  <a:cubicBezTo>
                    <a:pt x="972" y="429"/>
                    <a:pt x="962" y="446"/>
                    <a:pt x="953" y="463"/>
                  </a:cubicBezTo>
                  <a:cubicBezTo>
                    <a:pt x="945" y="478"/>
                    <a:pt x="935" y="492"/>
                    <a:pt x="924" y="505"/>
                  </a:cubicBezTo>
                  <a:cubicBezTo>
                    <a:pt x="926" y="501"/>
                    <a:pt x="929" y="496"/>
                    <a:pt x="931" y="492"/>
                  </a:cubicBezTo>
                  <a:cubicBezTo>
                    <a:pt x="933" y="487"/>
                    <a:pt x="935" y="482"/>
                    <a:pt x="938" y="478"/>
                  </a:cubicBezTo>
                  <a:cubicBezTo>
                    <a:pt x="939" y="478"/>
                    <a:pt x="938" y="477"/>
                    <a:pt x="938" y="477"/>
                  </a:cubicBezTo>
                  <a:cubicBezTo>
                    <a:pt x="933" y="480"/>
                    <a:pt x="932" y="486"/>
                    <a:pt x="929" y="491"/>
                  </a:cubicBezTo>
                  <a:cubicBezTo>
                    <a:pt x="926" y="497"/>
                    <a:pt x="921" y="503"/>
                    <a:pt x="920" y="510"/>
                  </a:cubicBezTo>
                  <a:cubicBezTo>
                    <a:pt x="920" y="510"/>
                    <a:pt x="919" y="510"/>
                    <a:pt x="919" y="511"/>
                  </a:cubicBezTo>
                  <a:cubicBezTo>
                    <a:pt x="913" y="517"/>
                    <a:pt x="907" y="524"/>
                    <a:pt x="901" y="530"/>
                  </a:cubicBezTo>
                  <a:cubicBezTo>
                    <a:pt x="901" y="529"/>
                    <a:pt x="902" y="527"/>
                    <a:pt x="902" y="526"/>
                  </a:cubicBezTo>
                  <a:cubicBezTo>
                    <a:pt x="904" y="522"/>
                    <a:pt x="907" y="517"/>
                    <a:pt x="909" y="513"/>
                  </a:cubicBezTo>
                  <a:cubicBezTo>
                    <a:pt x="910" y="513"/>
                    <a:pt x="909" y="513"/>
                    <a:pt x="909" y="513"/>
                  </a:cubicBezTo>
                  <a:cubicBezTo>
                    <a:pt x="908" y="514"/>
                    <a:pt x="906" y="516"/>
                    <a:pt x="905" y="517"/>
                  </a:cubicBezTo>
                  <a:cubicBezTo>
                    <a:pt x="906" y="517"/>
                    <a:pt x="906" y="516"/>
                    <a:pt x="906" y="516"/>
                  </a:cubicBezTo>
                  <a:cubicBezTo>
                    <a:pt x="909" y="507"/>
                    <a:pt x="912" y="498"/>
                    <a:pt x="913" y="488"/>
                  </a:cubicBezTo>
                  <a:cubicBezTo>
                    <a:pt x="913" y="488"/>
                    <a:pt x="912" y="488"/>
                    <a:pt x="912" y="488"/>
                  </a:cubicBezTo>
                  <a:cubicBezTo>
                    <a:pt x="909" y="497"/>
                    <a:pt x="908" y="506"/>
                    <a:pt x="904" y="515"/>
                  </a:cubicBezTo>
                  <a:cubicBezTo>
                    <a:pt x="901" y="522"/>
                    <a:pt x="898" y="529"/>
                    <a:pt x="894" y="535"/>
                  </a:cubicBezTo>
                  <a:cubicBezTo>
                    <a:pt x="894" y="535"/>
                    <a:pt x="894" y="535"/>
                    <a:pt x="894" y="535"/>
                  </a:cubicBezTo>
                  <a:cubicBezTo>
                    <a:pt x="893" y="537"/>
                    <a:pt x="891" y="538"/>
                    <a:pt x="890" y="540"/>
                  </a:cubicBezTo>
                  <a:cubicBezTo>
                    <a:pt x="890" y="538"/>
                    <a:pt x="890" y="537"/>
                    <a:pt x="890" y="535"/>
                  </a:cubicBezTo>
                  <a:cubicBezTo>
                    <a:pt x="891" y="526"/>
                    <a:pt x="894" y="516"/>
                    <a:pt x="894" y="507"/>
                  </a:cubicBezTo>
                  <a:cubicBezTo>
                    <a:pt x="894" y="498"/>
                    <a:pt x="894" y="490"/>
                    <a:pt x="893" y="481"/>
                  </a:cubicBezTo>
                  <a:close/>
                  <a:moveTo>
                    <a:pt x="713" y="477"/>
                  </a:moveTo>
                  <a:cubicBezTo>
                    <a:pt x="712" y="474"/>
                    <a:pt x="712" y="471"/>
                    <a:pt x="711" y="468"/>
                  </a:cubicBezTo>
                  <a:cubicBezTo>
                    <a:pt x="710" y="459"/>
                    <a:pt x="714" y="450"/>
                    <a:pt x="715" y="441"/>
                  </a:cubicBezTo>
                  <a:cubicBezTo>
                    <a:pt x="716" y="435"/>
                    <a:pt x="717" y="429"/>
                    <a:pt x="721" y="424"/>
                  </a:cubicBezTo>
                  <a:cubicBezTo>
                    <a:pt x="724" y="421"/>
                    <a:pt x="728" y="418"/>
                    <a:pt x="731" y="416"/>
                  </a:cubicBezTo>
                  <a:cubicBezTo>
                    <a:pt x="735" y="415"/>
                    <a:pt x="739" y="414"/>
                    <a:pt x="742" y="414"/>
                  </a:cubicBezTo>
                  <a:cubicBezTo>
                    <a:pt x="740" y="414"/>
                    <a:pt x="738" y="415"/>
                    <a:pt x="737" y="416"/>
                  </a:cubicBezTo>
                  <a:cubicBezTo>
                    <a:pt x="733" y="418"/>
                    <a:pt x="729" y="421"/>
                    <a:pt x="726" y="424"/>
                  </a:cubicBezTo>
                  <a:cubicBezTo>
                    <a:pt x="720" y="433"/>
                    <a:pt x="716" y="443"/>
                    <a:pt x="714" y="454"/>
                  </a:cubicBezTo>
                  <a:cubicBezTo>
                    <a:pt x="713" y="461"/>
                    <a:pt x="712" y="469"/>
                    <a:pt x="713" y="477"/>
                  </a:cubicBezTo>
                  <a:close/>
                  <a:moveTo>
                    <a:pt x="712" y="421"/>
                  </a:moveTo>
                  <a:cubicBezTo>
                    <a:pt x="712" y="420"/>
                    <a:pt x="711" y="418"/>
                    <a:pt x="709" y="416"/>
                  </a:cubicBezTo>
                  <a:cubicBezTo>
                    <a:pt x="712" y="417"/>
                    <a:pt x="715" y="417"/>
                    <a:pt x="717" y="417"/>
                  </a:cubicBezTo>
                  <a:cubicBezTo>
                    <a:pt x="720" y="417"/>
                    <a:pt x="723" y="417"/>
                    <a:pt x="726" y="416"/>
                  </a:cubicBezTo>
                  <a:cubicBezTo>
                    <a:pt x="721" y="419"/>
                    <a:pt x="718" y="423"/>
                    <a:pt x="715" y="428"/>
                  </a:cubicBezTo>
                  <a:cubicBezTo>
                    <a:pt x="714" y="425"/>
                    <a:pt x="713" y="421"/>
                    <a:pt x="712" y="421"/>
                  </a:cubicBezTo>
                  <a:close/>
                  <a:moveTo>
                    <a:pt x="741" y="410"/>
                  </a:moveTo>
                  <a:cubicBezTo>
                    <a:pt x="728" y="413"/>
                    <a:pt x="715" y="413"/>
                    <a:pt x="702" y="412"/>
                  </a:cubicBezTo>
                  <a:cubicBezTo>
                    <a:pt x="695" y="411"/>
                    <a:pt x="689" y="411"/>
                    <a:pt x="682" y="410"/>
                  </a:cubicBezTo>
                  <a:cubicBezTo>
                    <a:pt x="676" y="409"/>
                    <a:pt x="670" y="409"/>
                    <a:pt x="664" y="407"/>
                  </a:cubicBezTo>
                  <a:cubicBezTo>
                    <a:pt x="653" y="404"/>
                    <a:pt x="644" y="398"/>
                    <a:pt x="636" y="390"/>
                  </a:cubicBezTo>
                  <a:cubicBezTo>
                    <a:pt x="632" y="386"/>
                    <a:pt x="626" y="379"/>
                    <a:pt x="620" y="383"/>
                  </a:cubicBezTo>
                  <a:cubicBezTo>
                    <a:pt x="619" y="383"/>
                    <a:pt x="619" y="384"/>
                    <a:pt x="620" y="384"/>
                  </a:cubicBezTo>
                  <a:cubicBezTo>
                    <a:pt x="628" y="385"/>
                    <a:pt x="633" y="393"/>
                    <a:pt x="639" y="399"/>
                  </a:cubicBezTo>
                  <a:cubicBezTo>
                    <a:pt x="638" y="398"/>
                    <a:pt x="637" y="398"/>
                    <a:pt x="635" y="397"/>
                  </a:cubicBezTo>
                  <a:cubicBezTo>
                    <a:pt x="634" y="396"/>
                    <a:pt x="633" y="396"/>
                    <a:pt x="632" y="396"/>
                  </a:cubicBezTo>
                  <a:cubicBezTo>
                    <a:pt x="631" y="396"/>
                    <a:pt x="631" y="396"/>
                    <a:pt x="631" y="396"/>
                  </a:cubicBezTo>
                  <a:cubicBezTo>
                    <a:pt x="630" y="399"/>
                    <a:pt x="636" y="399"/>
                    <a:pt x="637" y="400"/>
                  </a:cubicBezTo>
                  <a:cubicBezTo>
                    <a:pt x="640" y="402"/>
                    <a:pt x="643" y="404"/>
                    <a:pt x="646" y="406"/>
                  </a:cubicBezTo>
                  <a:cubicBezTo>
                    <a:pt x="647" y="406"/>
                    <a:pt x="647" y="405"/>
                    <a:pt x="647" y="405"/>
                  </a:cubicBezTo>
                  <a:cubicBezTo>
                    <a:pt x="647" y="405"/>
                    <a:pt x="647" y="404"/>
                    <a:pt x="646" y="404"/>
                  </a:cubicBezTo>
                  <a:cubicBezTo>
                    <a:pt x="656" y="409"/>
                    <a:pt x="665" y="412"/>
                    <a:pt x="676" y="413"/>
                  </a:cubicBezTo>
                  <a:cubicBezTo>
                    <a:pt x="685" y="414"/>
                    <a:pt x="695" y="415"/>
                    <a:pt x="704" y="416"/>
                  </a:cubicBezTo>
                  <a:cubicBezTo>
                    <a:pt x="705" y="417"/>
                    <a:pt x="706" y="417"/>
                    <a:pt x="707" y="418"/>
                  </a:cubicBezTo>
                  <a:cubicBezTo>
                    <a:pt x="709" y="420"/>
                    <a:pt x="710" y="422"/>
                    <a:pt x="711" y="424"/>
                  </a:cubicBezTo>
                  <a:cubicBezTo>
                    <a:pt x="712" y="425"/>
                    <a:pt x="713" y="429"/>
                    <a:pt x="714" y="430"/>
                  </a:cubicBezTo>
                  <a:cubicBezTo>
                    <a:pt x="714" y="431"/>
                    <a:pt x="713" y="432"/>
                    <a:pt x="713" y="433"/>
                  </a:cubicBezTo>
                  <a:cubicBezTo>
                    <a:pt x="712" y="439"/>
                    <a:pt x="712" y="444"/>
                    <a:pt x="710" y="450"/>
                  </a:cubicBezTo>
                  <a:cubicBezTo>
                    <a:pt x="709" y="454"/>
                    <a:pt x="708" y="459"/>
                    <a:pt x="707" y="463"/>
                  </a:cubicBezTo>
                  <a:cubicBezTo>
                    <a:pt x="702" y="472"/>
                    <a:pt x="691" y="476"/>
                    <a:pt x="683" y="480"/>
                  </a:cubicBezTo>
                  <a:cubicBezTo>
                    <a:pt x="671" y="485"/>
                    <a:pt x="660" y="489"/>
                    <a:pt x="648" y="494"/>
                  </a:cubicBezTo>
                  <a:cubicBezTo>
                    <a:pt x="642" y="496"/>
                    <a:pt x="636" y="499"/>
                    <a:pt x="630" y="500"/>
                  </a:cubicBezTo>
                  <a:cubicBezTo>
                    <a:pt x="624" y="501"/>
                    <a:pt x="619" y="501"/>
                    <a:pt x="613" y="502"/>
                  </a:cubicBezTo>
                  <a:cubicBezTo>
                    <a:pt x="601" y="503"/>
                    <a:pt x="590" y="500"/>
                    <a:pt x="581" y="493"/>
                  </a:cubicBezTo>
                  <a:cubicBezTo>
                    <a:pt x="572" y="487"/>
                    <a:pt x="563" y="477"/>
                    <a:pt x="557" y="468"/>
                  </a:cubicBezTo>
                  <a:cubicBezTo>
                    <a:pt x="550" y="457"/>
                    <a:pt x="547" y="445"/>
                    <a:pt x="543" y="434"/>
                  </a:cubicBezTo>
                  <a:cubicBezTo>
                    <a:pt x="539" y="423"/>
                    <a:pt x="536" y="412"/>
                    <a:pt x="540" y="401"/>
                  </a:cubicBezTo>
                  <a:cubicBezTo>
                    <a:pt x="542" y="395"/>
                    <a:pt x="543" y="389"/>
                    <a:pt x="545" y="383"/>
                  </a:cubicBezTo>
                  <a:cubicBezTo>
                    <a:pt x="547" y="378"/>
                    <a:pt x="550" y="375"/>
                    <a:pt x="553" y="371"/>
                  </a:cubicBezTo>
                  <a:cubicBezTo>
                    <a:pt x="560" y="366"/>
                    <a:pt x="567" y="360"/>
                    <a:pt x="576" y="360"/>
                  </a:cubicBezTo>
                  <a:cubicBezTo>
                    <a:pt x="583" y="360"/>
                    <a:pt x="589" y="361"/>
                    <a:pt x="595" y="364"/>
                  </a:cubicBezTo>
                  <a:cubicBezTo>
                    <a:pt x="598" y="365"/>
                    <a:pt x="601" y="367"/>
                    <a:pt x="604" y="368"/>
                  </a:cubicBezTo>
                  <a:cubicBezTo>
                    <a:pt x="606" y="369"/>
                    <a:pt x="607" y="370"/>
                    <a:pt x="609" y="370"/>
                  </a:cubicBezTo>
                  <a:cubicBezTo>
                    <a:pt x="609" y="370"/>
                    <a:pt x="609" y="370"/>
                    <a:pt x="609" y="370"/>
                  </a:cubicBezTo>
                  <a:cubicBezTo>
                    <a:pt x="608" y="371"/>
                    <a:pt x="607" y="372"/>
                    <a:pt x="607" y="373"/>
                  </a:cubicBezTo>
                  <a:cubicBezTo>
                    <a:pt x="606" y="375"/>
                    <a:pt x="605" y="378"/>
                    <a:pt x="605" y="380"/>
                  </a:cubicBezTo>
                  <a:cubicBezTo>
                    <a:pt x="593" y="374"/>
                    <a:pt x="579" y="385"/>
                    <a:pt x="567" y="386"/>
                  </a:cubicBezTo>
                  <a:cubicBezTo>
                    <a:pt x="566" y="386"/>
                    <a:pt x="566" y="388"/>
                    <a:pt x="567" y="388"/>
                  </a:cubicBezTo>
                  <a:cubicBezTo>
                    <a:pt x="573" y="387"/>
                    <a:pt x="579" y="384"/>
                    <a:pt x="584" y="383"/>
                  </a:cubicBezTo>
                  <a:cubicBezTo>
                    <a:pt x="591" y="381"/>
                    <a:pt x="598" y="380"/>
                    <a:pt x="604" y="381"/>
                  </a:cubicBezTo>
                  <a:cubicBezTo>
                    <a:pt x="605" y="381"/>
                    <a:pt x="605" y="381"/>
                    <a:pt x="605" y="381"/>
                  </a:cubicBezTo>
                  <a:cubicBezTo>
                    <a:pt x="605" y="381"/>
                    <a:pt x="605" y="382"/>
                    <a:pt x="605" y="383"/>
                  </a:cubicBezTo>
                  <a:cubicBezTo>
                    <a:pt x="604" y="383"/>
                    <a:pt x="604" y="383"/>
                    <a:pt x="603" y="384"/>
                  </a:cubicBezTo>
                  <a:cubicBezTo>
                    <a:pt x="602" y="386"/>
                    <a:pt x="601" y="389"/>
                    <a:pt x="601" y="391"/>
                  </a:cubicBezTo>
                  <a:cubicBezTo>
                    <a:pt x="595" y="392"/>
                    <a:pt x="592" y="397"/>
                    <a:pt x="587" y="400"/>
                  </a:cubicBezTo>
                  <a:cubicBezTo>
                    <a:pt x="583" y="402"/>
                    <a:pt x="581" y="404"/>
                    <a:pt x="578" y="407"/>
                  </a:cubicBezTo>
                  <a:cubicBezTo>
                    <a:pt x="576" y="409"/>
                    <a:pt x="574" y="410"/>
                    <a:pt x="571" y="412"/>
                  </a:cubicBezTo>
                  <a:cubicBezTo>
                    <a:pt x="571" y="412"/>
                    <a:pt x="571" y="412"/>
                    <a:pt x="570" y="412"/>
                  </a:cubicBezTo>
                  <a:cubicBezTo>
                    <a:pt x="570" y="413"/>
                    <a:pt x="569" y="414"/>
                    <a:pt x="568" y="414"/>
                  </a:cubicBezTo>
                  <a:cubicBezTo>
                    <a:pt x="567" y="415"/>
                    <a:pt x="569" y="418"/>
                    <a:pt x="571" y="416"/>
                  </a:cubicBezTo>
                  <a:cubicBezTo>
                    <a:pt x="574" y="413"/>
                    <a:pt x="577" y="410"/>
                    <a:pt x="581" y="407"/>
                  </a:cubicBezTo>
                  <a:cubicBezTo>
                    <a:pt x="583" y="406"/>
                    <a:pt x="585" y="404"/>
                    <a:pt x="587" y="402"/>
                  </a:cubicBezTo>
                  <a:cubicBezTo>
                    <a:pt x="590" y="398"/>
                    <a:pt x="596" y="393"/>
                    <a:pt x="601" y="391"/>
                  </a:cubicBezTo>
                  <a:cubicBezTo>
                    <a:pt x="602" y="392"/>
                    <a:pt x="602" y="392"/>
                    <a:pt x="602" y="393"/>
                  </a:cubicBezTo>
                  <a:cubicBezTo>
                    <a:pt x="599" y="395"/>
                    <a:pt x="597" y="398"/>
                    <a:pt x="595" y="401"/>
                  </a:cubicBezTo>
                  <a:cubicBezTo>
                    <a:pt x="595" y="401"/>
                    <a:pt x="595" y="401"/>
                    <a:pt x="596" y="401"/>
                  </a:cubicBezTo>
                  <a:cubicBezTo>
                    <a:pt x="598" y="399"/>
                    <a:pt x="600" y="396"/>
                    <a:pt x="602" y="394"/>
                  </a:cubicBezTo>
                  <a:cubicBezTo>
                    <a:pt x="603" y="394"/>
                    <a:pt x="603" y="395"/>
                    <a:pt x="604" y="395"/>
                  </a:cubicBezTo>
                  <a:cubicBezTo>
                    <a:pt x="602" y="397"/>
                    <a:pt x="601" y="400"/>
                    <a:pt x="600" y="403"/>
                  </a:cubicBezTo>
                  <a:cubicBezTo>
                    <a:pt x="600" y="403"/>
                    <a:pt x="600" y="403"/>
                    <a:pt x="600" y="403"/>
                  </a:cubicBezTo>
                  <a:cubicBezTo>
                    <a:pt x="601" y="400"/>
                    <a:pt x="603" y="398"/>
                    <a:pt x="605" y="396"/>
                  </a:cubicBezTo>
                  <a:cubicBezTo>
                    <a:pt x="606" y="397"/>
                    <a:pt x="608" y="397"/>
                    <a:pt x="610" y="397"/>
                  </a:cubicBezTo>
                  <a:cubicBezTo>
                    <a:pt x="612" y="397"/>
                    <a:pt x="614" y="397"/>
                    <a:pt x="617" y="397"/>
                  </a:cubicBezTo>
                  <a:cubicBezTo>
                    <a:pt x="617" y="397"/>
                    <a:pt x="617" y="397"/>
                    <a:pt x="617" y="397"/>
                  </a:cubicBezTo>
                  <a:cubicBezTo>
                    <a:pt x="617" y="404"/>
                    <a:pt x="621" y="410"/>
                    <a:pt x="625" y="414"/>
                  </a:cubicBezTo>
                  <a:cubicBezTo>
                    <a:pt x="631" y="421"/>
                    <a:pt x="637" y="428"/>
                    <a:pt x="644" y="433"/>
                  </a:cubicBezTo>
                  <a:cubicBezTo>
                    <a:pt x="644" y="434"/>
                    <a:pt x="645" y="433"/>
                    <a:pt x="644" y="433"/>
                  </a:cubicBezTo>
                  <a:cubicBezTo>
                    <a:pt x="638" y="428"/>
                    <a:pt x="633" y="421"/>
                    <a:pt x="628" y="415"/>
                  </a:cubicBezTo>
                  <a:cubicBezTo>
                    <a:pt x="626" y="412"/>
                    <a:pt x="623" y="410"/>
                    <a:pt x="622" y="407"/>
                  </a:cubicBezTo>
                  <a:cubicBezTo>
                    <a:pt x="620" y="404"/>
                    <a:pt x="620" y="401"/>
                    <a:pt x="619" y="398"/>
                  </a:cubicBezTo>
                  <a:cubicBezTo>
                    <a:pt x="619" y="398"/>
                    <a:pt x="619" y="398"/>
                    <a:pt x="619" y="398"/>
                  </a:cubicBezTo>
                  <a:cubicBezTo>
                    <a:pt x="619" y="398"/>
                    <a:pt x="619" y="397"/>
                    <a:pt x="619" y="397"/>
                  </a:cubicBezTo>
                  <a:cubicBezTo>
                    <a:pt x="619" y="397"/>
                    <a:pt x="618" y="397"/>
                    <a:pt x="618" y="397"/>
                  </a:cubicBezTo>
                  <a:cubicBezTo>
                    <a:pt x="619" y="396"/>
                    <a:pt x="620" y="396"/>
                    <a:pt x="622" y="396"/>
                  </a:cubicBezTo>
                  <a:cubicBezTo>
                    <a:pt x="622" y="398"/>
                    <a:pt x="623" y="400"/>
                    <a:pt x="625" y="401"/>
                  </a:cubicBezTo>
                  <a:cubicBezTo>
                    <a:pt x="626" y="404"/>
                    <a:pt x="629" y="405"/>
                    <a:pt x="630" y="406"/>
                  </a:cubicBezTo>
                  <a:cubicBezTo>
                    <a:pt x="630" y="407"/>
                    <a:pt x="631" y="406"/>
                    <a:pt x="631" y="406"/>
                  </a:cubicBezTo>
                  <a:cubicBezTo>
                    <a:pt x="629" y="405"/>
                    <a:pt x="628" y="403"/>
                    <a:pt x="627" y="401"/>
                  </a:cubicBezTo>
                  <a:cubicBezTo>
                    <a:pt x="625" y="399"/>
                    <a:pt x="624" y="398"/>
                    <a:pt x="623" y="396"/>
                  </a:cubicBezTo>
                  <a:cubicBezTo>
                    <a:pt x="624" y="396"/>
                    <a:pt x="625" y="395"/>
                    <a:pt x="625" y="395"/>
                  </a:cubicBezTo>
                  <a:cubicBezTo>
                    <a:pt x="625" y="396"/>
                    <a:pt x="625" y="396"/>
                    <a:pt x="626" y="397"/>
                  </a:cubicBezTo>
                  <a:cubicBezTo>
                    <a:pt x="632" y="405"/>
                    <a:pt x="641" y="409"/>
                    <a:pt x="651" y="412"/>
                  </a:cubicBezTo>
                  <a:cubicBezTo>
                    <a:pt x="651" y="412"/>
                    <a:pt x="651" y="412"/>
                    <a:pt x="651" y="412"/>
                  </a:cubicBezTo>
                  <a:cubicBezTo>
                    <a:pt x="641" y="409"/>
                    <a:pt x="634" y="402"/>
                    <a:pt x="627" y="395"/>
                  </a:cubicBezTo>
                  <a:cubicBezTo>
                    <a:pt x="627" y="395"/>
                    <a:pt x="627" y="395"/>
                    <a:pt x="627" y="395"/>
                  </a:cubicBezTo>
                  <a:cubicBezTo>
                    <a:pt x="628" y="394"/>
                    <a:pt x="629" y="394"/>
                    <a:pt x="630" y="394"/>
                  </a:cubicBezTo>
                  <a:cubicBezTo>
                    <a:pt x="631" y="393"/>
                    <a:pt x="631" y="392"/>
                    <a:pt x="630" y="392"/>
                  </a:cubicBezTo>
                  <a:cubicBezTo>
                    <a:pt x="626" y="392"/>
                    <a:pt x="622" y="392"/>
                    <a:pt x="619" y="393"/>
                  </a:cubicBezTo>
                  <a:cubicBezTo>
                    <a:pt x="615" y="393"/>
                    <a:pt x="612" y="393"/>
                    <a:pt x="610" y="390"/>
                  </a:cubicBezTo>
                  <a:cubicBezTo>
                    <a:pt x="608" y="387"/>
                    <a:pt x="607" y="383"/>
                    <a:pt x="608" y="380"/>
                  </a:cubicBezTo>
                  <a:cubicBezTo>
                    <a:pt x="610" y="372"/>
                    <a:pt x="619" y="365"/>
                    <a:pt x="627" y="371"/>
                  </a:cubicBezTo>
                  <a:cubicBezTo>
                    <a:pt x="631" y="374"/>
                    <a:pt x="634" y="378"/>
                    <a:pt x="639" y="380"/>
                  </a:cubicBezTo>
                  <a:cubicBezTo>
                    <a:pt x="643" y="382"/>
                    <a:pt x="648" y="382"/>
                    <a:pt x="652" y="383"/>
                  </a:cubicBezTo>
                  <a:cubicBezTo>
                    <a:pt x="665" y="384"/>
                    <a:pt x="677" y="388"/>
                    <a:pt x="689" y="392"/>
                  </a:cubicBezTo>
                  <a:cubicBezTo>
                    <a:pt x="700" y="394"/>
                    <a:pt x="711" y="398"/>
                    <a:pt x="722" y="400"/>
                  </a:cubicBezTo>
                  <a:cubicBezTo>
                    <a:pt x="731" y="401"/>
                    <a:pt x="741" y="399"/>
                    <a:pt x="750" y="398"/>
                  </a:cubicBezTo>
                  <a:cubicBezTo>
                    <a:pt x="758" y="397"/>
                    <a:pt x="766" y="395"/>
                    <a:pt x="774" y="394"/>
                  </a:cubicBezTo>
                  <a:cubicBezTo>
                    <a:pt x="778" y="393"/>
                    <a:pt x="785" y="392"/>
                    <a:pt x="787" y="388"/>
                  </a:cubicBezTo>
                  <a:cubicBezTo>
                    <a:pt x="787" y="387"/>
                    <a:pt x="786" y="386"/>
                    <a:pt x="786" y="387"/>
                  </a:cubicBezTo>
                  <a:cubicBezTo>
                    <a:pt x="784" y="390"/>
                    <a:pt x="778" y="390"/>
                    <a:pt x="775" y="391"/>
                  </a:cubicBezTo>
                  <a:cubicBezTo>
                    <a:pt x="771" y="392"/>
                    <a:pt x="767" y="392"/>
                    <a:pt x="764" y="393"/>
                  </a:cubicBezTo>
                  <a:cubicBezTo>
                    <a:pt x="758" y="394"/>
                    <a:pt x="752" y="395"/>
                    <a:pt x="746" y="395"/>
                  </a:cubicBezTo>
                  <a:cubicBezTo>
                    <a:pt x="740" y="396"/>
                    <a:pt x="733" y="397"/>
                    <a:pt x="727" y="396"/>
                  </a:cubicBezTo>
                  <a:cubicBezTo>
                    <a:pt x="720" y="396"/>
                    <a:pt x="712" y="394"/>
                    <a:pt x="705" y="392"/>
                  </a:cubicBezTo>
                  <a:cubicBezTo>
                    <a:pt x="709" y="392"/>
                    <a:pt x="712" y="391"/>
                    <a:pt x="715" y="390"/>
                  </a:cubicBezTo>
                  <a:cubicBezTo>
                    <a:pt x="723" y="388"/>
                    <a:pt x="731" y="387"/>
                    <a:pt x="740" y="387"/>
                  </a:cubicBezTo>
                  <a:cubicBezTo>
                    <a:pt x="740" y="387"/>
                    <a:pt x="740" y="386"/>
                    <a:pt x="740" y="386"/>
                  </a:cubicBezTo>
                  <a:cubicBezTo>
                    <a:pt x="733" y="385"/>
                    <a:pt x="727" y="386"/>
                    <a:pt x="721" y="388"/>
                  </a:cubicBezTo>
                  <a:cubicBezTo>
                    <a:pt x="717" y="389"/>
                    <a:pt x="712" y="390"/>
                    <a:pt x="707" y="390"/>
                  </a:cubicBezTo>
                  <a:cubicBezTo>
                    <a:pt x="704" y="390"/>
                    <a:pt x="700" y="389"/>
                    <a:pt x="697" y="390"/>
                  </a:cubicBezTo>
                  <a:cubicBezTo>
                    <a:pt x="694" y="389"/>
                    <a:pt x="691" y="388"/>
                    <a:pt x="688" y="387"/>
                  </a:cubicBezTo>
                  <a:cubicBezTo>
                    <a:pt x="688" y="387"/>
                    <a:pt x="688" y="387"/>
                    <a:pt x="688" y="387"/>
                  </a:cubicBezTo>
                  <a:cubicBezTo>
                    <a:pt x="690" y="387"/>
                    <a:pt x="693" y="386"/>
                    <a:pt x="695" y="386"/>
                  </a:cubicBezTo>
                  <a:cubicBezTo>
                    <a:pt x="706" y="385"/>
                    <a:pt x="716" y="383"/>
                    <a:pt x="726" y="381"/>
                  </a:cubicBezTo>
                  <a:cubicBezTo>
                    <a:pt x="727" y="381"/>
                    <a:pt x="727" y="380"/>
                    <a:pt x="726" y="380"/>
                  </a:cubicBezTo>
                  <a:cubicBezTo>
                    <a:pt x="717" y="382"/>
                    <a:pt x="708" y="384"/>
                    <a:pt x="698" y="384"/>
                  </a:cubicBezTo>
                  <a:cubicBezTo>
                    <a:pt x="694" y="384"/>
                    <a:pt x="690" y="385"/>
                    <a:pt x="686" y="385"/>
                  </a:cubicBezTo>
                  <a:cubicBezTo>
                    <a:pt x="683" y="385"/>
                    <a:pt x="680" y="384"/>
                    <a:pt x="678" y="383"/>
                  </a:cubicBezTo>
                  <a:cubicBezTo>
                    <a:pt x="678" y="383"/>
                    <a:pt x="679" y="383"/>
                    <a:pt x="680" y="383"/>
                  </a:cubicBezTo>
                  <a:cubicBezTo>
                    <a:pt x="687" y="382"/>
                    <a:pt x="694" y="380"/>
                    <a:pt x="701" y="378"/>
                  </a:cubicBezTo>
                  <a:cubicBezTo>
                    <a:pt x="717" y="375"/>
                    <a:pt x="732" y="370"/>
                    <a:pt x="748" y="367"/>
                  </a:cubicBezTo>
                  <a:cubicBezTo>
                    <a:pt x="749" y="366"/>
                    <a:pt x="748" y="366"/>
                    <a:pt x="748" y="366"/>
                  </a:cubicBezTo>
                  <a:cubicBezTo>
                    <a:pt x="740" y="366"/>
                    <a:pt x="734" y="369"/>
                    <a:pt x="726" y="371"/>
                  </a:cubicBezTo>
                  <a:cubicBezTo>
                    <a:pt x="718" y="372"/>
                    <a:pt x="711" y="375"/>
                    <a:pt x="703" y="376"/>
                  </a:cubicBezTo>
                  <a:cubicBezTo>
                    <a:pt x="695" y="377"/>
                    <a:pt x="688" y="379"/>
                    <a:pt x="681" y="380"/>
                  </a:cubicBezTo>
                  <a:cubicBezTo>
                    <a:pt x="675" y="381"/>
                    <a:pt x="669" y="380"/>
                    <a:pt x="664" y="379"/>
                  </a:cubicBezTo>
                  <a:cubicBezTo>
                    <a:pt x="667" y="378"/>
                    <a:pt x="670" y="378"/>
                    <a:pt x="673" y="377"/>
                  </a:cubicBezTo>
                  <a:cubicBezTo>
                    <a:pt x="678" y="376"/>
                    <a:pt x="684" y="377"/>
                    <a:pt x="689" y="375"/>
                  </a:cubicBezTo>
                  <a:cubicBezTo>
                    <a:pt x="694" y="374"/>
                    <a:pt x="699" y="372"/>
                    <a:pt x="704" y="371"/>
                  </a:cubicBezTo>
                  <a:cubicBezTo>
                    <a:pt x="705" y="371"/>
                    <a:pt x="704" y="370"/>
                    <a:pt x="704" y="370"/>
                  </a:cubicBezTo>
                  <a:cubicBezTo>
                    <a:pt x="694" y="372"/>
                    <a:pt x="684" y="374"/>
                    <a:pt x="674" y="375"/>
                  </a:cubicBezTo>
                  <a:cubicBezTo>
                    <a:pt x="675" y="375"/>
                    <a:pt x="676" y="374"/>
                    <a:pt x="677" y="374"/>
                  </a:cubicBezTo>
                  <a:cubicBezTo>
                    <a:pt x="687" y="369"/>
                    <a:pt x="698" y="363"/>
                    <a:pt x="709" y="359"/>
                  </a:cubicBezTo>
                  <a:cubicBezTo>
                    <a:pt x="710" y="359"/>
                    <a:pt x="710" y="359"/>
                    <a:pt x="709" y="359"/>
                  </a:cubicBezTo>
                  <a:cubicBezTo>
                    <a:pt x="690" y="363"/>
                    <a:pt x="674" y="378"/>
                    <a:pt x="654" y="376"/>
                  </a:cubicBezTo>
                  <a:cubicBezTo>
                    <a:pt x="654" y="376"/>
                    <a:pt x="654" y="377"/>
                    <a:pt x="653" y="377"/>
                  </a:cubicBezTo>
                  <a:cubicBezTo>
                    <a:pt x="652" y="377"/>
                    <a:pt x="651" y="377"/>
                    <a:pt x="650" y="377"/>
                  </a:cubicBezTo>
                  <a:cubicBezTo>
                    <a:pt x="657" y="376"/>
                    <a:pt x="664" y="374"/>
                    <a:pt x="670" y="371"/>
                  </a:cubicBezTo>
                  <a:cubicBezTo>
                    <a:pt x="680" y="368"/>
                    <a:pt x="689" y="364"/>
                    <a:pt x="698" y="360"/>
                  </a:cubicBezTo>
                  <a:cubicBezTo>
                    <a:pt x="718" y="351"/>
                    <a:pt x="738" y="342"/>
                    <a:pt x="760" y="338"/>
                  </a:cubicBezTo>
                  <a:cubicBezTo>
                    <a:pt x="761" y="337"/>
                    <a:pt x="760" y="336"/>
                    <a:pt x="760" y="336"/>
                  </a:cubicBezTo>
                  <a:cubicBezTo>
                    <a:pt x="739" y="340"/>
                    <a:pt x="720" y="349"/>
                    <a:pt x="701" y="357"/>
                  </a:cubicBezTo>
                  <a:cubicBezTo>
                    <a:pt x="691" y="361"/>
                    <a:pt x="681" y="365"/>
                    <a:pt x="671" y="369"/>
                  </a:cubicBezTo>
                  <a:cubicBezTo>
                    <a:pt x="663" y="371"/>
                    <a:pt x="655" y="373"/>
                    <a:pt x="647" y="375"/>
                  </a:cubicBezTo>
                  <a:cubicBezTo>
                    <a:pt x="647" y="374"/>
                    <a:pt x="647" y="374"/>
                    <a:pt x="647" y="374"/>
                  </a:cubicBezTo>
                  <a:cubicBezTo>
                    <a:pt x="654" y="373"/>
                    <a:pt x="661" y="370"/>
                    <a:pt x="667" y="367"/>
                  </a:cubicBezTo>
                  <a:cubicBezTo>
                    <a:pt x="680" y="362"/>
                    <a:pt x="691" y="352"/>
                    <a:pt x="705" y="349"/>
                  </a:cubicBezTo>
                  <a:cubicBezTo>
                    <a:pt x="705" y="349"/>
                    <a:pt x="705" y="349"/>
                    <a:pt x="705" y="349"/>
                  </a:cubicBezTo>
                  <a:cubicBezTo>
                    <a:pt x="698" y="350"/>
                    <a:pt x="693" y="352"/>
                    <a:pt x="687" y="356"/>
                  </a:cubicBezTo>
                  <a:cubicBezTo>
                    <a:pt x="679" y="360"/>
                    <a:pt x="671" y="364"/>
                    <a:pt x="663" y="367"/>
                  </a:cubicBezTo>
                  <a:cubicBezTo>
                    <a:pt x="661" y="368"/>
                    <a:pt x="658" y="369"/>
                    <a:pt x="656" y="369"/>
                  </a:cubicBezTo>
                  <a:cubicBezTo>
                    <a:pt x="658" y="368"/>
                    <a:pt x="661" y="366"/>
                    <a:pt x="663" y="365"/>
                  </a:cubicBezTo>
                  <a:cubicBezTo>
                    <a:pt x="663" y="365"/>
                    <a:pt x="663" y="365"/>
                    <a:pt x="663" y="365"/>
                  </a:cubicBezTo>
                  <a:cubicBezTo>
                    <a:pt x="660" y="366"/>
                    <a:pt x="657" y="366"/>
                    <a:pt x="654" y="367"/>
                  </a:cubicBezTo>
                  <a:cubicBezTo>
                    <a:pt x="651" y="369"/>
                    <a:pt x="648" y="370"/>
                    <a:pt x="644" y="371"/>
                  </a:cubicBezTo>
                  <a:cubicBezTo>
                    <a:pt x="644" y="371"/>
                    <a:pt x="644" y="371"/>
                    <a:pt x="643" y="371"/>
                  </a:cubicBezTo>
                  <a:cubicBezTo>
                    <a:pt x="647" y="369"/>
                    <a:pt x="650" y="367"/>
                    <a:pt x="654" y="365"/>
                  </a:cubicBezTo>
                  <a:cubicBezTo>
                    <a:pt x="659" y="362"/>
                    <a:pt x="664" y="359"/>
                    <a:pt x="668" y="355"/>
                  </a:cubicBezTo>
                  <a:cubicBezTo>
                    <a:pt x="677" y="349"/>
                    <a:pt x="687" y="343"/>
                    <a:pt x="697" y="338"/>
                  </a:cubicBezTo>
                  <a:cubicBezTo>
                    <a:pt x="698" y="338"/>
                    <a:pt x="697" y="337"/>
                    <a:pt x="696" y="337"/>
                  </a:cubicBezTo>
                  <a:cubicBezTo>
                    <a:pt x="686" y="342"/>
                    <a:pt x="675" y="347"/>
                    <a:pt x="665" y="354"/>
                  </a:cubicBezTo>
                  <a:cubicBezTo>
                    <a:pt x="660" y="358"/>
                    <a:pt x="655" y="361"/>
                    <a:pt x="649" y="364"/>
                  </a:cubicBezTo>
                  <a:cubicBezTo>
                    <a:pt x="648" y="365"/>
                    <a:pt x="647" y="366"/>
                    <a:pt x="646" y="366"/>
                  </a:cubicBezTo>
                  <a:cubicBezTo>
                    <a:pt x="646" y="366"/>
                    <a:pt x="646" y="366"/>
                    <a:pt x="647" y="365"/>
                  </a:cubicBezTo>
                  <a:cubicBezTo>
                    <a:pt x="649" y="364"/>
                    <a:pt x="651" y="362"/>
                    <a:pt x="653" y="361"/>
                  </a:cubicBezTo>
                  <a:cubicBezTo>
                    <a:pt x="658" y="358"/>
                    <a:pt x="663" y="355"/>
                    <a:pt x="668" y="351"/>
                  </a:cubicBezTo>
                  <a:cubicBezTo>
                    <a:pt x="677" y="344"/>
                    <a:pt x="685" y="335"/>
                    <a:pt x="696" y="330"/>
                  </a:cubicBezTo>
                  <a:cubicBezTo>
                    <a:pt x="697" y="329"/>
                    <a:pt x="696" y="328"/>
                    <a:pt x="696" y="329"/>
                  </a:cubicBezTo>
                  <a:cubicBezTo>
                    <a:pt x="683" y="334"/>
                    <a:pt x="674" y="344"/>
                    <a:pt x="663" y="351"/>
                  </a:cubicBezTo>
                  <a:cubicBezTo>
                    <a:pt x="659" y="354"/>
                    <a:pt x="654" y="356"/>
                    <a:pt x="650" y="359"/>
                  </a:cubicBezTo>
                  <a:cubicBezTo>
                    <a:pt x="650" y="359"/>
                    <a:pt x="650" y="359"/>
                    <a:pt x="650" y="359"/>
                  </a:cubicBezTo>
                  <a:cubicBezTo>
                    <a:pt x="655" y="355"/>
                    <a:pt x="660" y="351"/>
                    <a:pt x="666" y="347"/>
                  </a:cubicBezTo>
                  <a:cubicBezTo>
                    <a:pt x="676" y="340"/>
                    <a:pt x="685" y="332"/>
                    <a:pt x="695" y="324"/>
                  </a:cubicBezTo>
                  <a:cubicBezTo>
                    <a:pt x="705" y="316"/>
                    <a:pt x="716" y="308"/>
                    <a:pt x="725" y="298"/>
                  </a:cubicBezTo>
                  <a:cubicBezTo>
                    <a:pt x="729" y="293"/>
                    <a:pt x="733" y="287"/>
                    <a:pt x="738" y="283"/>
                  </a:cubicBezTo>
                  <a:cubicBezTo>
                    <a:pt x="741" y="282"/>
                    <a:pt x="743" y="280"/>
                    <a:pt x="745" y="278"/>
                  </a:cubicBezTo>
                  <a:cubicBezTo>
                    <a:pt x="745" y="278"/>
                    <a:pt x="746" y="278"/>
                    <a:pt x="746" y="278"/>
                  </a:cubicBezTo>
                  <a:cubicBezTo>
                    <a:pt x="758" y="276"/>
                    <a:pt x="768" y="279"/>
                    <a:pt x="779" y="281"/>
                  </a:cubicBezTo>
                  <a:cubicBezTo>
                    <a:pt x="788" y="284"/>
                    <a:pt x="796" y="285"/>
                    <a:pt x="804" y="289"/>
                  </a:cubicBezTo>
                  <a:cubicBezTo>
                    <a:pt x="804" y="289"/>
                    <a:pt x="805" y="289"/>
                    <a:pt x="805" y="289"/>
                  </a:cubicBezTo>
                  <a:cubicBezTo>
                    <a:pt x="807" y="290"/>
                    <a:pt x="808" y="291"/>
                    <a:pt x="810" y="292"/>
                  </a:cubicBezTo>
                  <a:cubicBezTo>
                    <a:pt x="828" y="302"/>
                    <a:pt x="847" y="320"/>
                    <a:pt x="852" y="341"/>
                  </a:cubicBezTo>
                  <a:cubicBezTo>
                    <a:pt x="852" y="342"/>
                    <a:pt x="852" y="342"/>
                    <a:pt x="852" y="342"/>
                  </a:cubicBezTo>
                  <a:cubicBezTo>
                    <a:pt x="854" y="351"/>
                    <a:pt x="846" y="359"/>
                    <a:pt x="839" y="365"/>
                  </a:cubicBezTo>
                  <a:cubicBezTo>
                    <a:pt x="832" y="371"/>
                    <a:pt x="825" y="377"/>
                    <a:pt x="817" y="382"/>
                  </a:cubicBezTo>
                  <a:cubicBezTo>
                    <a:pt x="806" y="391"/>
                    <a:pt x="792" y="397"/>
                    <a:pt x="778" y="402"/>
                  </a:cubicBezTo>
                  <a:cubicBezTo>
                    <a:pt x="766" y="406"/>
                    <a:pt x="754" y="407"/>
                    <a:pt x="741" y="410"/>
                  </a:cubicBezTo>
                  <a:close/>
                  <a:moveTo>
                    <a:pt x="521" y="621"/>
                  </a:moveTo>
                  <a:cubicBezTo>
                    <a:pt x="520" y="621"/>
                    <a:pt x="520" y="621"/>
                    <a:pt x="519" y="621"/>
                  </a:cubicBezTo>
                  <a:cubicBezTo>
                    <a:pt x="521" y="620"/>
                    <a:pt x="522" y="617"/>
                    <a:pt x="522" y="615"/>
                  </a:cubicBezTo>
                  <a:cubicBezTo>
                    <a:pt x="523" y="613"/>
                    <a:pt x="520" y="613"/>
                    <a:pt x="520" y="614"/>
                  </a:cubicBezTo>
                  <a:cubicBezTo>
                    <a:pt x="520" y="616"/>
                    <a:pt x="519" y="617"/>
                    <a:pt x="519" y="618"/>
                  </a:cubicBezTo>
                  <a:cubicBezTo>
                    <a:pt x="518" y="618"/>
                    <a:pt x="517" y="619"/>
                    <a:pt x="516" y="619"/>
                  </a:cubicBezTo>
                  <a:cubicBezTo>
                    <a:pt x="515" y="619"/>
                    <a:pt x="515" y="620"/>
                    <a:pt x="516" y="621"/>
                  </a:cubicBezTo>
                  <a:cubicBezTo>
                    <a:pt x="514" y="621"/>
                    <a:pt x="513" y="621"/>
                    <a:pt x="512" y="621"/>
                  </a:cubicBezTo>
                  <a:cubicBezTo>
                    <a:pt x="509" y="622"/>
                    <a:pt x="506" y="623"/>
                    <a:pt x="504" y="624"/>
                  </a:cubicBezTo>
                  <a:cubicBezTo>
                    <a:pt x="501" y="625"/>
                    <a:pt x="499" y="625"/>
                    <a:pt x="497" y="624"/>
                  </a:cubicBezTo>
                  <a:cubicBezTo>
                    <a:pt x="497" y="623"/>
                    <a:pt x="497" y="623"/>
                    <a:pt x="496" y="622"/>
                  </a:cubicBezTo>
                  <a:cubicBezTo>
                    <a:pt x="495" y="621"/>
                    <a:pt x="495" y="620"/>
                    <a:pt x="493" y="619"/>
                  </a:cubicBezTo>
                  <a:cubicBezTo>
                    <a:pt x="493" y="619"/>
                    <a:pt x="492" y="619"/>
                    <a:pt x="492" y="619"/>
                  </a:cubicBezTo>
                  <a:cubicBezTo>
                    <a:pt x="492" y="619"/>
                    <a:pt x="492" y="619"/>
                    <a:pt x="491" y="619"/>
                  </a:cubicBezTo>
                  <a:cubicBezTo>
                    <a:pt x="491" y="619"/>
                    <a:pt x="490" y="618"/>
                    <a:pt x="490" y="618"/>
                  </a:cubicBezTo>
                  <a:cubicBezTo>
                    <a:pt x="491" y="616"/>
                    <a:pt x="492" y="615"/>
                    <a:pt x="494" y="613"/>
                  </a:cubicBezTo>
                  <a:cubicBezTo>
                    <a:pt x="495" y="611"/>
                    <a:pt x="498" y="609"/>
                    <a:pt x="499" y="606"/>
                  </a:cubicBezTo>
                  <a:cubicBezTo>
                    <a:pt x="503" y="600"/>
                    <a:pt x="506" y="592"/>
                    <a:pt x="513" y="588"/>
                  </a:cubicBezTo>
                  <a:cubicBezTo>
                    <a:pt x="518" y="585"/>
                    <a:pt x="522" y="583"/>
                    <a:pt x="525" y="578"/>
                  </a:cubicBezTo>
                  <a:cubicBezTo>
                    <a:pt x="528" y="571"/>
                    <a:pt x="532" y="566"/>
                    <a:pt x="536" y="560"/>
                  </a:cubicBezTo>
                  <a:cubicBezTo>
                    <a:pt x="547" y="548"/>
                    <a:pt x="558" y="537"/>
                    <a:pt x="570" y="526"/>
                  </a:cubicBezTo>
                  <a:cubicBezTo>
                    <a:pt x="573" y="523"/>
                    <a:pt x="577" y="519"/>
                    <a:pt x="580" y="515"/>
                  </a:cubicBezTo>
                  <a:cubicBezTo>
                    <a:pt x="582" y="512"/>
                    <a:pt x="585" y="507"/>
                    <a:pt x="589" y="505"/>
                  </a:cubicBezTo>
                  <a:cubicBezTo>
                    <a:pt x="590" y="504"/>
                    <a:pt x="590" y="502"/>
                    <a:pt x="588" y="503"/>
                  </a:cubicBezTo>
                  <a:cubicBezTo>
                    <a:pt x="585" y="504"/>
                    <a:pt x="582" y="508"/>
                    <a:pt x="579" y="511"/>
                  </a:cubicBezTo>
                  <a:cubicBezTo>
                    <a:pt x="576" y="515"/>
                    <a:pt x="573" y="519"/>
                    <a:pt x="569" y="523"/>
                  </a:cubicBezTo>
                  <a:cubicBezTo>
                    <a:pt x="565" y="526"/>
                    <a:pt x="562" y="529"/>
                    <a:pt x="559" y="532"/>
                  </a:cubicBezTo>
                  <a:cubicBezTo>
                    <a:pt x="559" y="531"/>
                    <a:pt x="560" y="530"/>
                    <a:pt x="561" y="529"/>
                  </a:cubicBezTo>
                  <a:cubicBezTo>
                    <a:pt x="563" y="526"/>
                    <a:pt x="566" y="522"/>
                    <a:pt x="569" y="519"/>
                  </a:cubicBezTo>
                  <a:cubicBezTo>
                    <a:pt x="574" y="513"/>
                    <a:pt x="580" y="507"/>
                    <a:pt x="584" y="500"/>
                  </a:cubicBezTo>
                  <a:cubicBezTo>
                    <a:pt x="584" y="500"/>
                    <a:pt x="584" y="500"/>
                    <a:pt x="584" y="500"/>
                  </a:cubicBezTo>
                  <a:cubicBezTo>
                    <a:pt x="592" y="504"/>
                    <a:pt x="601" y="507"/>
                    <a:pt x="610" y="506"/>
                  </a:cubicBezTo>
                  <a:cubicBezTo>
                    <a:pt x="614" y="505"/>
                    <a:pt x="618" y="505"/>
                    <a:pt x="623" y="505"/>
                  </a:cubicBezTo>
                  <a:cubicBezTo>
                    <a:pt x="617" y="510"/>
                    <a:pt x="609" y="520"/>
                    <a:pt x="608" y="521"/>
                  </a:cubicBezTo>
                  <a:cubicBezTo>
                    <a:pt x="594" y="537"/>
                    <a:pt x="577" y="551"/>
                    <a:pt x="563" y="567"/>
                  </a:cubicBezTo>
                  <a:cubicBezTo>
                    <a:pt x="555" y="575"/>
                    <a:pt x="547" y="582"/>
                    <a:pt x="540" y="590"/>
                  </a:cubicBezTo>
                  <a:cubicBezTo>
                    <a:pt x="533" y="596"/>
                    <a:pt x="529" y="602"/>
                    <a:pt x="527" y="610"/>
                  </a:cubicBezTo>
                  <a:cubicBezTo>
                    <a:pt x="526" y="611"/>
                    <a:pt x="526" y="613"/>
                    <a:pt x="525" y="616"/>
                  </a:cubicBezTo>
                  <a:cubicBezTo>
                    <a:pt x="525" y="616"/>
                    <a:pt x="525" y="616"/>
                    <a:pt x="524" y="616"/>
                  </a:cubicBezTo>
                  <a:cubicBezTo>
                    <a:pt x="524" y="616"/>
                    <a:pt x="523" y="617"/>
                    <a:pt x="523" y="617"/>
                  </a:cubicBezTo>
                  <a:cubicBezTo>
                    <a:pt x="522" y="618"/>
                    <a:pt x="521" y="619"/>
                    <a:pt x="521" y="621"/>
                  </a:cubicBezTo>
                  <a:cubicBezTo>
                    <a:pt x="521" y="621"/>
                    <a:pt x="521" y="621"/>
                    <a:pt x="521" y="621"/>
                  </a:cubicBezTo>
                  <a:close/>
                  <a:moveTo>
                    <a:pt x="453" y="616"/>
                  </a:moveTo>
                  <a:cubicBezTo>
                    <a:pt x="451" y="615"/>
                    <a:pt x="449" y="613"/>
                    <a:pt x="448" y="612"/>
                  </a:cubicBezTo>
                  <a:cubicBezTo>
                    <a:pt x="448" y="611"/>
                    <a:pt x="448" y="610"/>
                    <a:pt x="447" y="610"/>
                  </a:cubicBezTo>
                  <a:cubicBezTo>
                    <a:pt x="450" y="612"/>
                    <a:pt x="453" y="613"/>
                    <a:pt x="457" y="614"/>
                  </a:cubicBezTo>
                  <a:cubicBezTo>
                    <a:pt x="458" y="615"/>
                    <a:pt x="459" y="616"/>
                    <a:pt x="460" y="617"/>
                  </a:cubicBezTo>
                  <a:cubicBezTo>
                    <a:pt x="465" y="619"/>
                    <a:pt x="471" y="620"/>
                    <a:pt x="476" y="622"/>
                  </a:cubicBezTo>
                  <a:cubicBezTo>
                    <a:pt x="482" y="624"/>
                    <a:pt x="486" y="624"/>
                    <a:pt x="492" y="622"/>
                  </a:cubicBezTo>
                  <a:cubicBezTo>
                    <a:pt x="492" y="622"/>
                    <a:pt x="492" y="622"/>
                    <a:pt x="492" y="622"/>
                  </a:cubicBezTo>
                  <a:cubicBezTo>
                    <a:pt x="492" y="623"/>
                    <a:pt x="493" y="623"/>
                    <a:pt x="493" y="624"/>
                  </a:cubicBezTo>
                  <a:cubicBezTo>
                    <a:pt x="494" y="628"/>
                    <a:pt x="498" y="630"/>
                    <a:pt x="503" y="629"/>
                  </a:cubicBezTo>
                  <a:cubicBezTo>
                    <a:pt x="506" y="628"/>
                    <a:pt x="508" y="627"/>
                    <a:pt x="511" y="625"/>
                  </a:cubicBezTo>
                  <a:cubicBezTo>
                    <a:pt x="513" y="625"/>
                    <a:pt x="515" y="625"/>
                    <a:pt x="517" y="625"/>
                  </a:cubicBezTo>
                  <a:cubicBezTo>
                    <a:pt x="518" y="634"/>
                    <a:pt x="509" y="640"/>
                    <a:pt x="501" y="639"/>
                  </a:cubicBezTo>
                  <a:cubicBezTo>
                    <a:pt x="492" y="639"/>
                    <a:pt x="484" y="635"/>
                    <a:pt x="476" y="632"/>
                  </a:cubicBezTo>
                  <a:cubicBezTo>
                    <a:pt x="472" y="630"/>
                    <a:pt x="468" y="628"/>
                    <a:pt x="464" y="626"/>
                  </a:cubicBezTo>
                  <a:cubicBezTo>
                    <a:pt x="461" y="624"/>
                    <a:pt x="458" y="621"/>
                    <a:pt x="454" y="619"/>
                  </a:cubicBezTo>
                  <a:cubicBezTo>
                    <a:pt x="454" y="619"/>
                    <a:pt x="453" y="619"/>
                    <a:pt x="453" y="619"/>
                  </a:cubicBezTo>
                  <a:cubicBezTo>
                    <a:pt x="454" y="618"/>
                    <a:pt x="454" y="617"/>
                    <a:pt x="453" y="616"/>
                  </a:cubicBezTo>
                  <a:close/>
                  <a:moveTo>
                    <a:pt x="360" y="549"/>
                  </a:moveTo>
                  <a:cubicBezTo>
                    <a:pt x="361" y="525"/>
                    <a:pt x="362" y="499"/>
                    <a:pt x="367" y="475"/>
                  </a:cubicBezTo>
                  <a:cubicBezTo>
                    <a:pt x="367" y="474"/>
                    <a:pt x="367" y="474"/>
                    <a:pt x="366" y="473"/>
                  </a:cubicBezTo>
                  <a:cubicBezTo>
                    <a:pt x="366" y="473"/>
                    <a:pt x="366" y="473"/>
                    <a:pt x="367" y="473"/>
                  </a:cubicBezTo>
                  <a:cubicBezTo>
                    <a:pt x="368" y="472"/>
                    <a:pt x="370" y="471"/>
                    <a:pt x="372" y="471"/>
                  </a:cubicBezTo>
                  <a:cubicBezTo>
                    <a:pt x="372" y="471"/>
                    <a:pt x="372" y="471"/>
                    <a:pt x="372" y="471"/>
                  </a:cubicBezTo>
                  <a:cubicBezTo>
                    <a:pt x="372" y="471"/>
                    <a:pt x="372" y="471"/>
                    <a:pt x="372" y="472"/>
                  </a:cubicBezTo>
                  <a:cubicBezTo>
                    <a:pt x="371" y="472"/>
                    <a:pt x="371" y="473"/>
                    <a:pt x="371" y="474"/>
                  </a:cubicBezTo>
                  <a:cubicBezTo>
                    <a:pt x="371" y="476"/>
                    <a:pt x="370" y="478"/>
                    <a:pt x="370" y="479"/>
                  </a:cubicBezTo>
                  <a:cubicBezTo>
                    <a:pt x="370" y="480"/>
                    <a:pt x="371" y="480"/>
                    <a:pt x="371" y="480"/>
                  </a:cubicBezTo>
                  <a:cubicBezTo>
                    <a:pt x="372" y="478"/>
                    <a:pt x="373" y="475"/>
                    <a:pt x="373" y="473"/>
                  </a:cubicBezTo>
                  <a:cubicBezTo>
                    <a:pt x="373" y="472"/>
                    <a:pt x="374" y="471"/>
                    <a:pt x="373" y="470"/>
                  </a:cubicBezTo>
                  <a:cubicBezTo>
                    <a:pt x="376" y="469"/>
                    <a:pt x="378" y="468"/>
                    <a:pt x="380" y="466"/>
                  </a:cubicBezTo>
                  <a:cubicBezTo>
                    <a:pt x="380" y="467"/>
                    <a:pt x="380" y="467"/>
                    <a:pt x="380" y="468"/>
                  </a:cubicBezTo>
                  <a:cubicBezTo>
                    <a:pt x="380" y="468"/>
                    <a:pt x="380" y="469"/>
                    <a:pt x="380" y="469"/>
                  </a:cubicBezTo>
                  <a:cubicBezTo>
                    <a:pt x="377" y="475"/>
                    <a:pt x="377" y="484"/>
                    <a:pt x="376" y="490"/>
                  </a:cubicBezTo>
                  <a:cubicBezTo>
                    <a:pt x="374" y="499"/>
                    <a:pt x="375" y="507"/>
                    <a:pt x="375" y="516"/>
                  </a:cubicBezTo>
                  <a:cubicBezTo>
                    <a:pt x="375" y="526"/>
                    <a:pt x="375" y="535"/>
                    <a:pt x="374" y="545"/>
                  </a:cubicBezTo>
                  <a:cubicBezTo>
                    <a:pt x="373" y="550"/>
                    <a:pt x="372" y="556"/>
                    <a:pt x="371" y="561"/>
                  </a:cubicBezTo>
                  <a:cubicBezTo>
                    <a:pt x="370" y="565"/>
                    <a:pt x="369" y="568"/>
                    <a:pt x="369" y="571"/>
                  </a:cubicBezTo>
                  <a:cubicBezTo>
                    <a:pt x="369" y="571"/>
                    <a:pt x="369" y="571"/>
                    <a:pt x="368" y="571"/>
                  </a:cubicBezTo>
                  <a:cubicBezTo>
                    <a:pt x="366" y="575"/>
                    <a:pt x="368" y="580"/>
                    <a:pt x="365" y="584"/>
                  </a:cubicBezTo>
                  <a:cubicBezTo>
                    <a:pt x="364" y="585"/>
                    <a:pt x="364" y="586"/>
                    <a:pt x="363" y="587"/>
                  </a:cubicBezTo>
                  <a:cubicBezTo>
                    <a:pt x="363" y="586"/>
                    <a:pt x="363" y="585"/>
                    <a:pt x="363" y="584"/>
                  </a:cubicBezTo>
                  <a:cubicBezTo>
                    <a:pt x="363" y="572"/>
                    <a:pt x="360" y="561"/>
                    <a:pt x="360" y="549"/>
                  </a:cubicBezTo>
                  <a:close/>
                  <a:moveTo>
                    <a:pt x="359" y="574"/>
                  </a:moveTo>
                  <a:cubicBezTo>
                    <a:pt x="360" y="581"/>
                    <a:pt x="361" y="587"/>
                    <a:pt x="357" y="593"/>
                  </a:cubicBezTo>
                  <a:cubicBezTo>
                    <a:pt x="356" y="594"/>
                    <a:pt x="355" y="595"/>
                    <a:pt x="355" y="596"/>
                  </a:cubicBezTo>
                  <a:cubicBezTo>
                    <a:pt x="354" y="596"/>
                    <a:pt x="353" y="597"/>
                    <a:pt x="352" y="598"/>
                  </a:cubicBezTo>
                  <a:cubicBezTo>
                    <a:pt x="351" y="598"/>
                    <a:pt x="351" y="599"/>
                    <a:pt x="350" y="599"/>
                  </a:cubicBezTo>
                  <a:cubicBezTo>
                    <a:pt x="350" y="599"/>
                    <a:pt x="349" y="599"/>
                    <a:pt x="349" y="599"/>
                  </a:cubicBezTo>
                  <a:cubicBezTo>
                    <a:pt x="349" y="598"/>
                    <a:pt x="349" y="596"/>
                    <a:pt x="349" y="595"/>
                  </a:cubicBezTo>
                  <a:cubicBezTo>
                    <a:pt x="350" y="595"/>
                    <a:pt x="350" y="596"/>
                    <a:pt x="350" y="596"/>
                  </a:cubicBezTo>
                  <a:cubicBezTo>
                    <a:pt x="350" y="596"/>
                    <a:pt x="351" y="596"/>
                    <a:pt x="351" y="595"/>
                  </a:cubicBezTo>
                  <a:cubicBezTo>
                    <a:pt x="351" y="591"/>
                    <a:pt x="352" y="587"/>
                    <a:pt x="352" y="582"/>
                  </a:cubicBezTo>
                  <a:cubicBezTo>
                    <a:pt x="351" y="579"/>
                    <a:pt x="351" y="576"/>
                    <a:pt x="350" y="573"/>
                  </a:cubicBezTo>
                  <a:cubicBezTo>
                    <a:pt x="351" y="575"/>
                    <a:pt x="352" y="577"/>
                    <a:pt x="352" y="580"/>
                  </a:cubicBezTo>
                  <a:cubicBezTo>
                    <a:pt x="352" y="583"/>
                    <a:pt x="352" y="587"/>
                    <a:pt x="352" y="590"/>
                  </a:cubicBezTo>
                  <a:cubicBezTo>
                    <a:pt x="352" y="591"/>
                    <a:pt x="353" y="591"/>
                    <a:pt x="353" y="590"/>
                  </a:cubicBezTo>
                  <a:cubicBezTo>
                    <a:pt x="353" y="586"/>
                    <a:pt x="353" y="582"/>
                    <a:pt x="353" y="578"/>
                  </a:cubicBezTo>
                  <a:cubicBezTo>
                    <a:pt x="352" y="574"/>
                    <a:pt x="352" y="571"/>
                    <a:pt x="350" y="568"/>
                  </a:cubicBezTo>
                  <a:cubicBezTo>
                    <a:pt x="350" y="568"/>
                    <a:pt x="349" y="568"/>
                    <a:pt x="349" y="568"/>
                  </a:cubicBezTo>
                  <a:cubicBezTo>
                    <a:pt x="349" y="567"/>
                    <a:pt x="349" y="566"/>
                    <a:pt x="349" y="565"/>
                  </a:cubicBezTo>
                  <a:cubicBezTo>
                    <a:pt x="348" y="562"/>
                    <a:pt x="348" y="558"/>
                    <a:pt x="348" y="554"/>
                  </a:cubicBezTo>
                  <a:cubicBezTo>
                    <a:pt x="347" y="551"/>
                    <a:pt x="348" y="548"/>
                    <a:pt x="347" y="544"/>
                  </a:cubicBezTo>
                  <a:cubicBezTo>
                    <a:pt x="347" y="538"/>
                    <a:pt x="347" y="532"/>
                    <a:pt x="346" y="526"/>
                  </a:cubicBezTo>
                  <a:cubicBezTo>
                    <a:pt x="346" y="525"/>
                    <a:pt x="345" y="525"/>
                    <a:pt x="345" y="526"/>
                  </a:cubicBezTo>
                  <a:cubicBezTo>
                    <a:pt x="345" y="533"/>
                    <a:pt x="344" y="540"/>
                    <a:pt x="346" y="547"/>
                  </a:cubicBezTo>
                  <a:cubicBezTo>
                    <a:pt x="347" y="553"/>
                    <a:pt x="346" y="561"/>
                    <a:pt x="347" y="567"/>
                  </a:cubicBezTo>
                  <a:cubicBezTo>
                    <a:pt x="347" y="574"/>
                    <a:pt x="350" y="580"/>
                    <a:pt x="349" y="586"/>
                  </a:cubicBezTo>
                  <a:cubicBezTo>
                    <a:pt x="349" y="587"/>
                    <a:pt x="349" y="588"/>
                    <a:pt x="349" y="590"/>
                  </a:cubicBezTo>
                  <a:cubicBezTo>
                    <a:pt x="349" y="589"/>
                    <a:pt x="349" y="589"/>
                    <a:pt x="349" y="588"/>
                  </a:cubicBezTo>
                  <a:cubicBezTo>
                    <a:pt x="347" y="584"/>
                    <a:pt x="345" y="579"/>
                    <a:pt x="344" y="575"/>
                  </a:cubicBezTo>
                  <a:cubicBezTo>
                    <a:pt x="342" y="564"/>
                    <a:pt x="340" y="552"/>
                    <a:pt x="340" y="541"/>
                  </a:cubicBezTo>
                  <a:cubicBezTo>
                    <a:pt x="340" y="522"/>
                    <a:pt x="344" y="504"/>
                    <a:pt x="340" y="485"/>
                  </a:cubicBezTo>
                  <a:cubicBezTo>
                    <a:pt x="340" y="485"/>
                    <a:pt x="341" y="485"/>
                    <a:pt x="341" y="485"/>
                  </a:cubicBezTo>
                  <a:cubicBezTo>
                    <a:pt x="349" y="482"/>
                    <a:pt x="356" y="478"/>
                    <a:pt x="364" y="474"/>
                  </a:cubicBezTo>
                  <a:cubicBezTo>
                    <a:pt x="361" y="484"/>
                    <a:pt x="360" y="496"/>
                    <a:pt x="359" y="506"/>
                  </a:cubicBezTo>
                  <a:cubicBezTo>
                    <a:pt x="359" y="518"/>
                    <a:pt x="358" y="530"/>
                    <a:pt x="357" y="542"/>
                  </a:cubicBezTo>
                  <a:cubicBezTo>
                    <a:pt x="357" y="553"/>
                    <a:pt x="358" y="563"/>
                    <a:pt x="359" y="574"/>
                  </a:cubicBezTo>
                  <a:close/>
                  <a:moveTo>
                    <a:pt x="323" y="576"/>
                  </a:moveTo>
                  <a:cubicBezTo>
                    <a:pt x="323" y="576"/>
                    <a:pt x="323" y="576"/>
                    <a:pt x="323" y="576"/>
                  </a:cubicBezTo>
                  <a:cubicBezTo>
                    <a:pt x="322" y="577"/>
                    <a:pt x="322" y="577"/>
                    <a:pt x="321" y="578"/>
                  </a:cubicBezTo>
                  <a:cubicBezTo>
                    <a:pt x="320" y="578"/>
                    <a:pt x="320" y="579"/>
                    <a:pt x="319" y="579"/>
                  </a:cubicBezTo>
                  <a:cubicBezTo>
                    <a:pt x="319" y="579"/>
                    <a:pt x="319" y="579"/>
                    <a:pt x="319" y="579"/>
                  </a:cubicBezTo>
                  <a:cubicBezTo>
                    <a:pt x="311" y="566"/>
                    <a:pt x="307" y="551"/>
                    <a:pt x="302" y="537"/>
                  </a:cubicBezTo>
                  <a:cubicBezTo>
                    <a:pt x="297" y="523"/>
                    <a:pt x="291" y="509"/>
                    <a:pt x="286" y="495"/>
                  </a:cubicBezTo>
                  <a:cubicBezTo>
                    <a:pt x="282" y="486"/>
                    <a:pt x="277" y="478"/>
                    <a:pt x="272" y="469"/>
                  </a:cubicBezTo>
                  <a:cubicBezTo>
                    <a:pt x="274" y="471"/>
                    <a:pt x="276" y="473"/>
                    <a:pt x="279" y="475"/>
                  </a:cubicBezTo>
                  <a:cubicBezTo>
                    <a:pt x="286" y="480"/>
                    <a:pt x="294" y="484"/>
                    <a:pt x="303" y="487"/>
                  </a:cubicBezTo>
                  <a:cubicBezTo>
                    <a:pt x="303" y="487"/>
                    <a:pt x="303" y="487"/>
                    <a:pt x="303" y="487"/>
                  </a:cubicBezTo>
                  <a:cubicBezTo>
                    <a:pt x="303" y="491"/>
                    <a:pt x="304" y="495"/>
                    <a:pt x="305" y="499"/>
                  </a:cubicBezTo>
                  <a:cubicBezTo>
                    <a:pt x="305" y="503"/>
                    <a:pt x="306" y="506"/>
                    <a:pt x="307" y="510"/>
                  </a:cubicBezTo>
                  <a:cubicBezTo>
                    <a:pt x="309" y="517"/>
                    <a:pt x="313" y="524"/>
                    <a:pt x="316" y="531"/>
                  </a:cubicBezTo>
                  <a:cubicBezTo>
                    <a:pt x="321" y="545"/>
                    <a:pt x="326" y="560"/>
                    <a:pt x="336" y="571"/>
                  </a:cubicBezTo>
                  <a:cubicBezTo>
                    <a:pt x="335" y="571"/>
                    <a:pt x="334" y="570"/>
                    <a:pt x="333" y="570"/>
                  </a:cubicBezTo>
                  <a:cubicBezTo>
                    <a:pt x="330" y="570"/>
                    <a:pt x="327" y="571"/>
                    <a:pt x="325" y="573"/>
                  </a:cubicBezTo>
                  <a:cubicBezTo>
                    <a:pt x="325" y="574"/>
                    <a:pt x="324" y="574"/>
                    <a:pt x="324" y="575"/>
                  </a:cubicBezTo>
                  <a:cubicBezTo>
                    <a:pt x="323" y="574"/>
                    <a:pt x="323" y="574"/>
                    <a:pt x="322" y="574"/>
                  </a:cubicBezTo>
                  <a:cubicBezTo>
                    <a:pt x="322" y="574"/>
                    <a:pt x="321" y="574"/>
                    <a:pt x="322" y="574"/>
                  </a:cubicBezTo>
                  <a:cubicBezTo>
                    <a:pt x="322" y="575"/>
                    <a:pt x="322" y="575"/>
                    <a:pt x="323" y="576"/>
                  </a:cubicBezTo>
                  <a:close/>
                  <a:moveTo>
                    <a:pt x="176" y="253"/>
                  </a:moveTo>
                  <a:cubicBezTo>
                    <a:pt x="172" y="261"/>
                    <a:pt x="166" y="272"/>
                    <a:pt x="168" y="281"/>
                  </a:cubicBezTo>
                  <a:cubicBezTo>
                    <a:pt x="167" y="278"/>
                    <a:pt x="166" y="274"/>
                    <a:pt x="165" y="270"/>
                  </a:cubicBezTo>
                  <a:cubicBezTo>
                    <a:pt x="165" y="271"/>
                    <a:pt x="166" y="271"/>
                    <a:pt x="167" y="271"/>
                  </a:cubicBezTo>
                  <a:cubicBezTo>
                    <a:pt x="167" y="272"/>
                    <a:pt x="167" y="271"/>
                    <a:pt x="167" y="271"/>
                  </a:cubicBezTo>
                  <a:cubicBezTo>
                    <a:pt x="167" y="269"/>
                    <a:pt x="165" y="267"/>
                    <a:pt x="165" y="265"/>
                  </a:cubicBezTo>
                  <a:cubicBezTo>
                    <a:pt x="166" y="262"/>
                    <a:pt x="166" y="259"/>
                    <a:pt x="167" y="256"/>
                  </a:cubicBezTo>
                  <a:cubicBezTo>
                    <a:pt x="168" y="251"/>
                    <a:pt x="170" y="245"/>
                    <a:pt x="173" y="241"/>
                  </a:cubicBezTo>
                  <a:cubicBezTo>
                    <a:pt x="174" y="241"/>
                    <a:pt x="173" y="241"/>
                    <a:pt x="173" y="241"/>
                  </a:cubicBezTo>
                  <a:cubicBezTo>
                    <a:pt x="169" y="246"/>
                    <a:pt x="167" y="252"/>
                    <a:pt x="165" y="258"/>
                  </a:cubicBezTo>
                  <a:cubicBezTo>
                    <a:pt x="165" y="258"/>
                    <a:pt x="165" y="258"/>
                    <a:pt x="165" y="259"/>
                  </a:cubicBezTo>
                  <a:cubicBezTo>
                    <a:pt x="164" y="257"/>
                    <a:pt x="164" y="256"/>
                    <a:pt x="164" y="255"/>
                  </a:cubicBezTo>
                  <a:cubicBezTo>
                    <a:pt x="164" y="252"/>
                    <a:pt x="164" y="249"/>
                    <a:pt x="165" y="246"/>
                  </a:cubicBezTo>
                  <a:cubicBezTo>
                    <a:pt x="165" y="245"/>
                    <a:pt x="165" y="245"/>
                    <a:pt x="165" y="245"/>
                  </a:cubicBezTo>
                  <a:cubicBezTo>
                    <a:pt x="165" y="245"/>
                    <a:pt x="165" y="245"/>
                    <a:pt x="165" y="245"/>
                  </a:cubicBezTo>
                  <a:cubicBezTo>
                    <a:pt x="165" y="244"/>
                    <a:pt x="165" y="244"/>
                    <a:pt x="165" y="244"/>
                  </a:cubicBezTo>
                  <a:cubicBezTo>
                    <a:pt x="167" y="237"/>
                    <a:pt x="170" y="232"/>
                    <a:pt x="174" y="226"/>
                  </a:cubicBezTo>
                  <a:cubicBezTo>
                    <a:pt x="174" y="226"/>
                    <a:pt x="173" y="226"/>
                    <a:pt x="173" y="226"/>
                  </a:cubicBezTo>
                  <a:cubicBezTo>
                    <a:pt x="170" y="229"/>
                    <a:pt x="167" y="234"/>
                    <a:pt x="165" y="239"/>
                  </a:cubicBezTo>
                  <a:cubicBezTo>
                    <a:pt x="165" y="237"/>
                    <a:pt x="165" y="236"/>
                    <a:pt x="165" y="234"/>
                  </a:cubicBezTo>
                  <a:cubicBezTo>
                    <a:pt x="165" y="230"/>
                    <a:pt x="166" y="226"/>
                    <a:pt x="166" y="222"/>
                  </a:cubicBezTo>
                  <a:cubicBezTo>
                    <a:pt x="166" y="221"/>
                    <a:pt x="164" y="221"/>
                    <a:pt x="164" y="222"/>
                  </a:cubicBezTo>
                  <a:cubicBezTo>
                    <a:pt x="164" y="224"/>
                    <a:pt x="164" y="227"/>
                    <a:pt x="164" y="229"/>
                  </a:cubicBezTo>
                  <a:cubicBezTo>
                    <a:pt x="164" y="231"/>
                    <a:pt x="163" y="233"/>
                    <a:pt x="163" y="235"/>
                  </a:cubicBezTo>
                  <a:cubicBezTo>
                    <a:pt x="163" y="238"/>
                    <a:pt x="163" y="241"/>
                    <a:pt x="164" y="244"/>
                  </a:cubicBezTo>
                  <a:cubicBezTo>
                    <a:pt x="164" y="245"/>
                    <a:pt x="163" y="247"/>
                    <a:pt x="163" y="248"/>
                  </a:cubicBezTo>
                  <a:cubicBezTo>
                    <a:pt x="163" y="250"/>
                    <a:pt x="162" y="253"/>
                    <a:pt x="162" y="257"/>
                  </a:cubicBezTo>
                  <a:cubicBezTo>
                    <a:pt x="161" y="250"/>
                    <a:pt x="160" y="244"/>
                    <a:pt x="160" y="237"/>
                  </a:cubicBezTo>
                  <a:cubicBezTo>
                    <a:pt x="161" y="233"/>
                    <a:pt x="161" y="229"/>
                    <a:pt x="159" y="226"/>
                  </a:cubicBezTo>
                  <a:cubicBezTo>
                    <a:pt x="156" y="222"/>
                    <a:pt x="152" y="218"/>
                    <a:pt x="151" y="212"/>
                  </a:cubicBezTo>
                  <a:cubicBezTo>
                    <a:pt x="151" y="204"/>
                    <a:pt x="151" y="198"/>
                    <a:pt x="146" y="190"/>
                  </a:cubicBezTo>
                  <a:cubicBezTo>
                    <a:pt x="144" y="187"/>
                    <a:pt x="141" y="183"/>
                    <a:pt x="140" y="179"/>
                  </a:cubicBezTo>
                  <a:cubicBezTo>
                    <a:pt x="139" y="178"/>
                    <a:pt x="138" y="170"/>
                    <a:pt x="141" y="171"/>
                  </a:cubicBezTo>
                  <a:cubicBezTo>
                    <a:pt x="143" y="171"/>
                    <a:pt x="144" y="172"/>
                    <a:pt x="146" y="173"/>
                  </a:cubicBezTo>
                  <a:cubicBezTo>
                    <a:pt x="151" y="175"/>
                    <a:pt x="158" y="178"/>
                    <a:pt x="160" y="184"/>
                  </a:cubicBezTo>
                  <a:cubicBezTo>
                    <a:pt x="161" y="186"/>
                    <a:pt x="162" y="189"/>
                    <a:pt x="164" y="190"/>
                  </a:cubicBezTo>
                  <a:cubicBezTo>
                    <a:pt x="164" y="192"/>
                    <a:pt x="166" y="194"/>
                    <a:pt x="166" y="195"/>
                  </a:cubicBezTo>
                  <a:cubicBezTo>
                    <a:pt x="167" y="197"/>
                    <a:pt x="168" y="199"/>
                    <a:pt x="169" y="200"/>
                  </a:cubicBezTo>
                  <a:cubicBezTo>
                    <a:pt x="170" y="202"/>
                    <a:pt x="170" y="203"/>
                    <a:pt x="171" y="205"/>
                  </a:cubicBezTo>
                  <a:cubicBezTo>
                    <a:pt x="172" y="213"/>
                    <a:pt x="178" y="221"/>
                    <a:pt x="180" y="229"/>
                  </a:cubicBezTo>
                  <a:cubicBezTo>
                    <a:pt x="181" y="233"/>
                    <a:pt x="182" y="238"/>
                    <a:pt x="183" y="242"/>
                  </a:cubicBezTo>
                  <a:cubicBezTo>
                    <a:pt x="184" y="247"/>
                    <a:pt x="184" y="251"/>
                    <a:pt x="185" y="256"/>
                  </a:cubicBezTo>
                  <a:cubicBezTo>
                    <a:pt x="185" y="256"/>
                    <a:pt x="185" y="256"/>
                    <a:pt x="185" y="256"/>
                  </a:cubicBezTo>
                  <a:cubicBezTo>
                    <a:pt x="184" y="258"/>
                    <a:pt x="182" y="260"/>
                    <a:pt x="181" y="263"/>
                  </a:cubicBezTo>
                  <a:cubicBezTo>
                    <a:pt x="179" y="267"/>
                    <a:pt x="179" y="271"/>
                    <a:pt x="179" y="275"/>
                  </a:cubicBezTo>
                  <a:cubicBezTo>
                    <a:pt x="177" y="287"/>
                    <a:pt x="178" y="301"/>
                    <a:pt x="180" y="312"/>
                  </a:cubicBezTo>
                  <a:cubicBezTo>
                    <a:pt x="181" y="318"/>
                    <a:pt x="182" y="325"/>
                    <a:pt x="184" y="331"/>
                  </a:cubicBezTo>
                  <a:cubicBezTo>
                    <a:pt x="179" y="322"/>
                    <a:pt x="178" y="312"/>
                    <a:pt x="174" y="303"/>
                  </a:cubicBezTo>
                  <a:cubicBezTo>
                    <a:pt x="173" y="297"/>
                    <a:pt x="171" y="291"/>
                    <a:pt x="169" y="286"/>
                  </a:cubicBezTo>
                  <a:cubicBezTo>
                    <a:pt x="169" y="286"/>
                    <a:pt x="170" y="286"/>
                    <a:pt x="170" y="285"/>
                  </a:cubicBezTo>
                  <a:cubicBezTo>
                    <a:pt x="170" y="280"/>
                    <a:pt x="170" y="275"/>
                    <a:pt x="171" y="270"/>
                  </a:cubicBezTo>
                  <a:cubicBezTo>
                    <a:pt x="172" y="264"/>
                    <a:pt x="174" y="258"/>
                    <a:pt x="176" y="253"/>
                  </a:cubicBezTo>
                  <a:cubicBezTo>
                    <a:pt x="176" y="253"/>
                    <a:pt x="176" y="253"/>
                    <a:pt x="176" y="253"/>
                  </a:cubicBezTo>
                  <a:close/>
                  <a:moveTo>
                    <a:pt x="157" y="248"/>
                  </a:moveTo>
                  <a:cubicBezTo>
                    <a:pt x="158" y="254"/>
                    <a:pt x="159" y="260"/>
                    <a:pt x="160" y="266"/>
                  </a:cubicBezTo>
                  <a:cubicBezTo>
                    <a:pt x="162" y="271"/>
                    <a:pt x="163" y="276"/>
                    <a:pt x="165" y="281"/>
                  </a:cubicBezTo>
                  <a:cubicBezTo>
                    <a:pt x="163" y="278"/>
                    <a:pt x="162" y="275"/>
                    <a:pt x="161" y="273"/>
                  </a:cubicBezTo>
                  <a:cubicBezTo>
                    <a:pt x="157" y="261"/>
                    <a:pt x="152" y="250"/>
                    <a:pt x="148" y="238"/>
                  </a:cubicBezTo>
                  <a:cubicBezTo>
                    <a:pt x="140" y="219"/>
                    <a:pt x="131" y="197"/>
                    <a:pt x="136" y="176"/>
                  </a:cubicBezTo>
                  <a:cubicBezTo>
                    <a:pt x="136" y="177"/>
                    <a:pt x="136" y="177"/>
                    <a:pt x="136" y="177"/>
                  </a:cubicBezTo>
                  <a:cubicBezTo>
                    <a:pt x="137" y="186"/>
                    <a:pt x="145" y="191"/>
                    <a:pt x="147" y="200"/>
                  </a:cubicBezTo>
                  <a:cubicBezTo>
                    <a:pt x="148" y="205"/>
                    <a:pt x="147" y="211"/>
                    <a:pt x="149" y="216"/>
                  </a:cubicBezTo>
                  <a:cubicBezTo>
                    <a:pt x="150" y="221"/>
                    <a:pt x="156" y="225"/>
                    <a:pt x="157" y="230"/>
                  </a:cubicBezTo>
                  <a:cubicBezTo>
                    <a:pt x="158" y="236"/>
                    <a:pt x="157" y="242"/>
                    <a:pt x="157" y="248"/>
                  </a:cubicBezTo>
                  <a:close/>
                  <a:moveTo>
                    <a:pt x="163" y="261"/>
                  </a:moveTo>
                  <a:cubicBezTo>
                    <a:pt x="163" y="261"/>
                    <a:pt x="163" y="262"/>
                    <a:pt x="164" y="263"/>
                  </a:cubicBezTo>
                  <a:cubicBezTo>
                    <a:pt x="164" y="264"/>
                    <a:pt x="164" y="265"/>
                    <a:pt x="164" y="266"/>
                  </a:cubicBezTo>
                  <a:cubicBezTo>
                    <a:pt x="163" y="264"/>
                    <a:pt x="163" y="262"/>
                    <a:pt x="163" y="261"/>
                  </a:cubicBezTo>
                  <a:close/>
                  <a:moveTo>
                    <a:pt x="213" y="192"/>
                  </a:moveTo>
                  <a:cubicBezTo>
                    <a:pt x="206" y="196"/>
                    <a:pt x="200" y="201"/>
                    <a:pt x="196" y="208"/>
                  </a:cubicBezTo>
                  <a:cubicBezTo>
                    <a:pt x="194" y="213"/>
                    <a:pt x="192" y="218"/>
                    <a:pt x="192" y="223"/>
                  </a:cubicBezTo>
                  <a:cubicBezTo>
                    <a:pt x="190" y="220"/>
                    <a:pt x="189" y="218"/>
                    <a:pt x="187" y="215"/>
                  </a:cubicBezTo>
                  <a:cubicBezTo>
                    <a:pt x="184" y="210"/>
                    <a:pt x="183" y="204"/>
                    <a:pt x="182" y="197"/>
                  </a:cubicBezTo>
                  <a:cubicBezTo>
                    <a:pt x="179" y="184"/>
                    <a:pt x="177" y="170"/>
                    <a:pt x="174" y="157"/>
                  </a:cubicBezTo>
                  <a:cubicBezTo>
                    <a:pt x="172" y="143"/>
                    <a:pt x="169" y="130"/>
                    <a:pt x="164" y="117"/>
                  </a:cubicBezTo>
                  <a:cubicBezTo>
                    <a:pt x="164" y="115"/>
                    <a:pt x="162" y="111"/>
                    <a:pt x="160" y="110"/>
                  </a:cubicBezTo>
                  <a:cubicBezTo>
                    <a:pt x="160" y="102"/>
                    <a:pt x="160" y="95"/>
                    <a:pt x="161" y="87"/>
                  </a:cubicBezTo>
                  <a:cubicBezTo>
                    <a:pt x="161" y="81"/>
                    <a:pt x="161" y="74"/>
                    <a:pt x="164" y="68"/>
                  </a:cubicBezTo>
                  <a:cubicBezTo>
                    <a:pt x="167" y="63"/>
                    <a:pt x="169" y="72"/>
                    <a:pt x="170" y="74"/>
                  </a:cubicBezTo>
                  <a:cubicBezTo>
                    <a:pt x="171" y="78"/>
                    <a:pt x="173" y="80"/>
                    <a:pt x="176" y="82"/>
                  </a:cubicBezTo>
                  <a:cubicBezTo>
                    <a:pt x="183" y="89"/>
                    <a:pt x="187" y="98"/>
                    <a:pt x="189" y="107"/>
                  </a:cubicBezTo>
                  <a:cubicBezTo>
                    <a:pt x="191" y="112"/>
                    <a:pt x="191" y="116"/>
                    <a:pt x="191" y="121"/>
                  </a:cubicBezTo>
                  <a:cubicBezTo>
                    <a:pt x="191" y="123"/>
                    <a:pt x="192" y="125"/>
                    <a:pt x="193" y="127"/>
                  </a:cubicBezTo>
                  <a:cubicBezTo>
                    <a:pt x="194" y="128"/>
                    <a:pt x="196" y="129"/>
                    <a:pt x="197" y="129"/>
                  </a:cubicBezTo>
                  <a:cubicBezTo>
                    <a:pt x="200" y="131"/>
                    <a:pt x="202" y="132"/>
                    <a:pt x="203" y="135"/>
                  </a:cubicBezTo>
                  <a:cubicBezTo>
                    <a:pt x="205" y="139"/>
                    <a:pt x="207" y="143"/>
                    <a:pt x="208" y="146"/>
                  </a:cubicBezTo>
                  <a:cubicBezTo>
                    <a:pt x="212" y="155"/>
                    <a:pt x="214" y="164"/>
                    <a:pt x="213" y="174"/>
                  </a:cubicBezTo>
                  <a:cubicBezTo>
                    <a:pt x="213" y="180"/>
                    <a:pt x="212" y="186"/>
                    <a:pt x="213" y="192"/>
                  </a:cubicBezTo>
                  <a:close/>
                  <a:moveTo>
                    <a:pt x="193" y="242"/>
                  </a:moveTo>
                  <a:cubicBezTo>
                    <a:pt x="193" y="240"/>
                    <a:pt x="192" y="239"/>
                    <a:pt x="192" y="238"/>
                  </a:cubicBezTo>
                  <a:cubicBezTo>
                    <a:pt x="192" y="236"/>
                    <a:pt x="191" y="234"/>
                    <a:pt x="191" y="233"/>
                  </a:cubicBezTo>
                  <a:cubicBezTo>
                    <a:pt x="191" y="232"/>
                    <a:pt x="191" y="232"/>
                    <a:pt x="191" y="232"/>
                  </a:cubicBezTo>
                  <a:cubicBezTo>
                    <a:pt x="192" y="232"/>
                    <a:pt x="192" y="233"/>
                    <a:pt x="193" y="234"/>
                  </a:cubicBezTo>
                  <a:cubicBezTo>
                    <a:pt x="194" y="237"/>
                    <a:pt x="194" y="239"/>
                    <a:pt x="193" y="242"/>
                  </a:cubicBezTo>
                  <a:close/>
                  <a:moveTo>
                    <a:pt x="189" y="237"/>
                  </a:moveTo>
                  <a:cubicBezTo>
                    <a:pt x="189" y="239"/>
                    <a:pt x="190" y="241"/>
                    <a:pt x="190" y="243"/>
                  </a:cubicBezTo>
                  <a:cubicBezTo>
                    <a:pt x="190" y="244"/>
                    <a:pt x="190" y="245"/>
                    <a:pt x="191" y="246"/>
                  </a:cubicBezTo>
                  <a:cubicBezTo>
                    <a:pt x="189" y="248"/>
                    <a:pt x="188" y="251"/>
                    <a:pt x="186" y="254"/>
                  </a:cubicBezTo>
                  <a:cubicBezTo>
                    <a:pt x="186" y="246"/>
                    <a:pt x="183" y="237"/>
                    <a:pt x="181" y="228"/>
                  </a:cubicBezTo>
                  <a:cubicBezTo>
                    <a:pt x="180" y="224"/>
                    <a:pt x="179" y="219"/>
                    <a:pt x="177" y="214"/>
                  </a:cubicBezTo>
                  <a:cubicBezTo>
                    <a:pt x="177" y="214"/>
                    <a:pt x="177" y="215"/>
                    <a:pt x="177" y="215"/>
                  </a:cubicBezTo>
                  <a:cubicBezTo>
                    <a:pt x="181" y="220"/>
                    <a:pt x="185" y="225"/>
                    <a:pt x="190" y="230"/>
                  </a:cubicBezTo>
                  <a:cubicBezTo>
                    <a:pt x="188" y="231"/>
                    <a:pt x="188" y="235"/>
                    <a:pt x="189" y="237"/>
                  </a:cubicBezTo>
                  <a:close/>
                  <a:moveTo>
                    <a:pt x="161" y="121"/>
                  </a:moveTo>
                  <a:cubicBezTo>
                    <a:pt x="162" y="124"/>
                    <a:pt x="163" y="128"/>
                    <a:pt x="165" y="131"/>
                  </a:cubicBezTo>
                  <a:cubicBezTo>
                    <a:pt x="165" y="132"/>
                    <a:pt x="166" y="134"/>
                    <a:pt x="167" y="135"/>
                  </a:cubicBezTo>
                  <a:cubicBezTo>
                    <a:pt x="167" y="136"/>
                    <a:pt x="167" y="137"/>
                    <a:pt x="167" y="138"/>
                  </a:cubicBezTo>
                  <a:cubicBezTo>
                    <a:pt x="170" y="150"/>
                    <a:pt x="172" y="162"/>
                    <a:pt x="174" y="173"/>
                  </a:cubicBezTo>
                  <a:cubicBezTo>
                    <a:pt x="176" y="184"/>
                    <a:pt x="177" y="196"/>
                    <a:pt x="180" y="207"/>
                  </a:cubicBezTo>
                  <a:cubicBezTo>
                    <a:pt x="182" y="213"/>
                    <a:pt x="185" y="218"/>
                    <a:pt x="188" y="223"/>
                  </a:cubicBezTo>
                  <a:cubicBezTo>
                    <a:pt x="186" y="221"/>
                    <a:pt x="184" y="218"/>
                    <a:pt x="182" y="216"/>
                  </a:cubicBezTo>
                  <a:cubicBezTo>
                    <a:pt x="175" y="206"/>
                    <a:pt x="169" y="195"/>
                    <a:pt x="167" y="183"/>
                  </a:cubicBezTo>
                  <a:cubicBezTo>
                    <a:pt x="164" y="171"/>
                    <a:pt x="162" y="159"/>
                    <a:pt x="161" y="148"/>
                  </a:cubicBezTo>
                  <a:cubicBezTo>
                    <a:pt x="160" y="142"/>
                    <a:pt x="160" y="137"/>
                    <a:pt x="159" y="132"/>
                  </a:cubicBezTo>
                  <a:cubicBezTo>
                    <a:pt x="159" y="127"/>
                    <a:pt x="158" y="123"/>
                    <a:pt x="158" y="118"/>
                  </a:cubicBezTo>
                  <a:cubicBezTo>
                    <a:pt x="158" y="118"/>
                    <a:pt x="158" y="118"/>
                    <a:pt x="158" y="117"/>
                  </a:cubicBezTo>
                  <a:cubicBezTo>
                    <a:pt x="159" y="119"/>
                    <a:pt x="160" y="120"/>
                    <a:pt x="161" y="121"/>
                  </a:cubicBezTo>
                  <a:close/>
                  <a:moveTo>
                    <a:pt x="184" y="312"/>
                  </a:moveTo>
                  <a:cubicBezTo>
                    <a:pt x="182" y="304"/>
                    <a:pt x="181" y="297"/>
                    <a:pt x="181" y="290"/>
                  </a:cubicBezTo>
                  <a:cubicBezTo>
                    <a:pt x="181" y="288"/>
                    <a:pt x="181" y="286"/>
                    <a:pt x="182" y="284"/>
                  </a:cubicBezTo>
                  <a:cubicBezTo>
                    <a:pt x="185" y="294"/>
                    <a:pt x="191" y="303"/>
                    <a:pt x="198" y="311"/>
                  </a:cubicBezTo>
                  <a:cubicBezTo>
                    <a:pt x="202" y="315"/>
                    <a:pt x="206" y="320"/>
                    <a:pt x="211" y="324"/>
                  </a:cubicBezTo>
                  <a:cubicBezTo>
                    <a:pt x="210" y="328"/>
                    <a:pt x="211" y="332"/>
                    <a:pt x="209" y="336"/>
                  </a:cubicBezTo>
                  <a:cubicBezTo>
                    <a:pt x="208" y="338"/>
                    <a:pt x="207" y="344"/>
                    <a:pt x="204" y="345"/>
                  </a:cubicBezTo>
                  <a:cubicBezTo>
                    <a:pt x="202" y="347"/>
                    <a:pt x="197" y="345"/>
                    <a:pt x="194" y="344"/>
                  </a:cubicBezTo>
                  <a:cubicBezTo>
                    <a:pt x="192" y="339"/>
                    <a:pt x="189" y="335"/>
                    <a:pt x="188" y="329"/>
                  </a:cubicBezTo>
                  <a:cubicBezTo>
                    <a:pt x="186" y="324"/>
                    <a:pt x="185" y="318"/>
                    <a:pt x="184" y="312"/>
                  </a:cubicBezTo>
                  <a:close/>
                  <a:moveTo>
                    <a:pt x="208" y="347"/>
                  </a:moveTo>
                  <a:cubicBezTo>
                    <a:pt x="210" y="344"/>
                    <a:pt x="211" y="340"/>
                    <a:pt x="212" y="336"/>
                  </a:cubicBezTo>
                  <a:cubicBezTo>
                    <a:pt x="213" y="333"/>
                    <a:pt x="213" y="330"/>
                    <a:pt x="213" y="327"/>
                  </a:cubicBezTo>
                  <a:cubicBezTo>
                    <a:pt x="218" y="331"/>
                    <a:pt x="223" y="335"/>
                    <a:pt x="229" y="338"/>
                  </a:cubicBezTo>
                  <a:cubicBezTo>
                    <a:pt x="230" y="338"/>
                    <a:pt x="230" y="338"/>
                    <a:pt x="231" y="338"/>
                  </a:cubicBezTo>
                  <a:cubicBezTo>
                    <a:pt x="229" y="341"/>
                    <a:pt x="229" y="345"/>
                    <a:pt x="228" y="348"/>
                  </a:cubicBezTo>
                  <a:cubicBezTo>
                    <a:pt x="228" y="354"/>
                    <a:pt x="228" y="359"/>
                    <a:pt x="229" y="364"/>
                  </a:cubicBezTo>
                  <a:cubicBezTo>
                    <a:pt x="230" y="370"/>
                    <a:pt x="234" y="376"/>
                    <a:pt x="235" y="382"/>
                  </a:cubicBezTo>
                  <a:cubicBezTo>
                    <a:pt x="236" y="386"/>
                    <a:pt x="235" y="390"/>
                    <a:pt x="235" y="395"/>
                  </a:cubicBezTo>
                  <a:cubicBezTo>
                    <a:pt x="235" y="400"/>
                    <a:pt x="235" y="405"/>
                    <a:pt x="236" y="410"/>
                  </a:cubicBezTo>
                  <a:cubicBezTo>
                    <a:pt x="236" y="412"/>
                    <a:pt x="236" y="413"/>
                    <a:pt x="236" y="415"/>
                  </a:cubicBezTo>
                  <a:cubicBezTo>
                    <a:pt x="235" y="414"/>
                    <a:pt x="234" y="413"/>
                    <a:pt x="232" y="412"/>
                  </a:cubicBezTo>
                  <a:cubicBezTo>
                    <a:pt x="227" y="411"/>
                    <a:pt x="224" y="414"/>
                    <a:pt x="219" y="414"/>
                  </a:cubicBezTo>
                  <a:cubicBezTo>
                    <a:pt x="217" y="414"/>
                    <a:pt x="215" y="414"/>
                    <a:pt x="214" y="415"/>
                  </a:cubicBezTo>
                  <a:cubicBezTo>
                    <a:pt x="213" y="408"/>
                    <a:pt x="211" y="402"/>
                    <a:pt x="211" y="396"/>
                  </a:cubicBezTo>
                  <a:cubicBezTo>
                    <a:pt x="210" y="390"/>
                    <a:pt x="209" y="384"/>
                    <a:pt x="208" y="377"/>
                  </a:cubicBezTo>
                  <a:cubicBezTo>
                    <a:pt x="207" y="372"/>
                    <a:pt x="206" y="367"/>
                    <a:pt x="203" y="362"/>
                  </a:cubicBezTo>
                  <a:cubicBezTo>
                    <a:pt x="200" y="358"/>
                    <a:pt x="198" y="353"/>
                    <a:pt x="195" y="347"/>
                  </a:cubicBezTo>
                  <a:cubicBezTo>
                    <a:pt x="195" y="347"/>
                    <a:pt x="195" y="347"/>
                    <a:pt x="195" y="347"/>
                  </a:cubicBezTo>
                  <a:cubicBezTo>
                    <a:pt x="200" y="348"/>
                    <a:pt x="204" y="350"/>
                    <a:pt x="208" y="347"/>
                  </a:cubicBezTo>
                  <a:close/>
                  <a:moveTo>
                    <a:pt x="233" y="367"/>
                  </a:moveTo>
                  <a:cubicBezTo>
                    <a:pt x="232" y="361"/>
                    <a:pt x="231" y="355"/>
                    <a:pt x="232" y="348"/>
                  </a:cubicBezTo>
                  <a:cubicBezTo>
                    <a:pt x="232" y="346"/>
                    <a:pt x="233" y="342"/>
                    <a:pt x="233" y="339"/>
                  </a:cubicBezTo>
                  <a:cubicBezTo>
                    <a:pt x="240" y="343"/>
                    <a:pt x="248" y="347"/>
                    <a:pt x="255" y="346"/>
                  </a:cubicBezTo>
                  <a:cubicBezTo>
                    <a:pt x="250" y="353"/>
                    <a:pt x="246" y="361"/>
                    <a:pt x="242" y="368"/>
                  </a:cubicBezTo>
                  <a:cubicBezTo>
                    <a:pt x="240" y="372"/>
                    <a:pt x="239" y="376"/>
                    <a:pt x="238" y="380"/>
                  </a:cubicBezTo>
                  <a:cubicBezTo>
                    <a:pt x="237" y="375"/>
                    <a:pt x="235" y="371"/>
                    <a:pt x="233" y="367"/>
                  </a:cubicBezTo>
                  <a:close/>
                  <a:moveTo>
                    <a:pt x="246" y="367"/>
                  </a:moveTo>
                  <a:cubicBezTo>
                    <a:pt x="252" y="355"/>
                    <a:pt x="260" y="342"/>
                    <a:pt x="271" y="334"/>
                  </a:cubicBezTo>
                  <a:cubicBezTo>
                    <a:pt x="281" y="327"/>
                    <a:pt x="291" y="320"/>
                    <a:pt x="303" y="315"/>
                  </a:cubicBezTo>
                  <a:cubicBezTo>
                    <a:pt x="308" y="314"/>
                    <a:pt x="313" y="312"/>
                    <a:pt x="318" y="311"/>
                  </a:cubicBezTo>
                  <a:cubicBezTo>
                    <a:pt x="325" y="310"/>
                    <a:pt x="331" y="309"/>
                    <a:pt x="338" y="309"/>
                  </a:cubicBezTo>
                  <a:cubicBezTo>
                    <a:pt x="348" y="308"/>
                    <a:pt x="358" y="309"/>
                    <a:pt x="368" y="311"/>
                  </a:cubicBezTo>
                  <a:cubicBezTo>
                    <a:pt x="371" y="311"/>
                    <a:pt x="410" y="317"/>
                    <a:pt x="409" y="321"/>
                  </a:cubicBezTo>
                  <a:cubicBezTo>
                    <a:pt x="409" y="321"/>
                    <a:pt x="409" y="321"/>
                    <a:pt x="409" y="322"/>
                  </a:cubicBezTo>
                  <a:cubicBezTo>
                    <a:pt x="409" y="322"/>
                    <a:pt x="409" y="322"/>
                    <a:pt x="409" y="322"/>
                  </a:cubicBezTo>
                  <a:cubicBezTo>
                    <a:pt x="409" y="322"/>
                    <a:pt x="408" y="323"/>
                    <a:pt x="408" y="324"/>
                  </a:cubicBezTo>
                  <a:cubicBezTo>
                    <a:pt x="408" y="323"/>
                    <a:pt x="408" y="323"/>
                    <a:pt x="408" y="323"/>
                  </a:cubicBezTo>
                  <a:cubicBezTo>
                    <a:pt x="394" y="317"/>
                    <a:pt x="378" y="315"/>
                    <a:pt x="363" y="314"/>
                  </a:cubicBezTo>
                  <a:cubicBezTo>
                    <a:pt x="355" y="314"/>
                    <a:pt x="348" y="315"/>
                    <a:pt x="340" y="314"/>
                  </a:cubicBezTo>
                  <a:cubicBezTo>
                    <a:pt x="333" y="314"/>
                    <a:pt x="327" y="314"/>
                    <a:pt x="320" y="314"/>
                  </a:cubicBezTo>
                  <a:cubicBezTo>
                    <a:pt x="306" y="316"/>
                    <a:pt x="291" y="323"/>
                    <a:pt x="280" y="330"/>
                  </a:cubicBezTo>
                  <a:cubicBezTo>
                    <a:pt x="267" y="338"/>
                    <a:pt x="257" y="349"/>
                    <a:pt x="253" y="363"/>
                  </a:cubicBezTo>
                  <a:cubicBezTo>
                    <a:pt x="252" y="363"/>
                    <a:pt x="254" y="364"/>
                    <a:pt x="254" y="363"/>
                  </a:cubicBezTo>
                  <a:cubicBezTo>
                    <a:pt x="261" y="349"/>
                    <a:pt x="272" y="338"/>
                    <a:pt x="286" y="330"/>
                  </a:cubicBezTo>
                  <a:cubicBezTo>
                    <a:pt x="299" y="324"/>
                    <a:pt x="312" y="317"/>
                    <a:pt x="327" y="317"/>
                  </a:cubicBezTo>
                  <a:cubicBezTo>
                    <a:pt x="333" y="317"/>
                    <a:pt x="340" y="318"/>
                    <a:pt x="347" y="318"/>
                  </a:cubicBezTo>
                  <a:cubicBezTo>
                    <a:pt x="353" y="317"/>
                    <a:pt x="360" y="317"/>
                    <a:pt x="367" y="318"/>
                  </a:cubicBezTo>
                  <a:cubicBezTo>
                    <a:pt x="374" y="319"/>
                    <a:pt x="382" y="320"/>
                    <a:pt x="389" y="321"/>
                  </a:cubicBezTo>
                  <a:cubicBezTo>
                    <a:pt x="395" y="322"/>
                    <a:pt x="402" y="325"/>
                    <a:pt x="408" y="324"/>
                  </a:cubicBezTo>
                  <a:cubicBezTo>
                    <a:pt x="408" y="324"/>
                    <a:pt x="408" y="324"/>
                    <a:pt x="408" y="324"/>
                  </a:cubicBezTo>
                  <a:cubicBezTo>
                    <a:pt x="408" y="325"/>
                    <a:pt x="407" y="327"/>
                    <a:pt x="407" y="328"/>
                  </a:cubicBezTo>
                  <a:cubicBezTo>
                    <a:pt x="401" y="325"/>
                    <a:pt x="394" y="326"/>
                    <a:pt x="387" y="326"/>
                  </a:cubicBezTo>
                  <a:cubicBezTo>
                    <a:pt x="379" y="325"/>
                    <a:pt x="371" y="323"/>
                    <a:pt x="363" y="322"/>
                  </a:cubicBezTo>
                  <a:cubicBezTo>
                    <a:pt x="363" y="322"/>
                    <a:pt x="363" y="323"/>
                    <a:pt x="363" y="323"/>
                  </a:cubicBezTo>
                  <a:cubicBezTo>
                    <a:pt x="369" y="325"/>
                    <a:pt x="377" y="326"/>
                    <a:pt x="384" y="327"/>
                  </a:cubicBezTo>
                  <a:cubicBezTo>
                    <a:pt x="392" y="327"/>
                    <a:pt x="399" y="327"/>
                    <a:pt x="407" y="330"/>
                  </a:cubicBezTo>
                  <a:cubicBezTo>
                    <a:pt x="407" y="330"/>
                    <a:pt x="407" y="331"/>
                    <a:pt x="406" y="331"/>
                  </a:cubicBezTo>
                  <a:cubicBezTo>
                    <a:pt x="402" y="332"/>
                    <a:pt x="399" y="331"/>
                    <a:pt x="395" y="331"/>
                  </a:cubicBezTo>
                  <a:cubicBezTo>
                    <a:pt x="391" y="331"/>
                    <a:pt x="388" y="331"/>
                    <a:pt x="385" y="330"/>
                  </a:cubicBezTo>
                  <a:cubicBezTo>
                    <a:pt x="384" y="330"/>
                    <a:pt x="383" y="331"/>
                    <a:pt x="384" y="331"/>
                  </a:cubicBezTo>
                  <a:cubicBezTo>
                    <a:pt x="387" y="334"/>
                    <a:pt x="390" y="333"/>
                    <a:pt x="394" y="333"/>
                  </a:cubicBezTo>
                  <a:cubicBezTo>
                    <a:pt x="398" y="333"/>
                    <a:pt x="402" y="334"/>
                    <a:pt x="406" y="334"/>
                  </a:cubicBezTo>
                  <a:cubicBezTo>
                    <a:pt x="406" y="335"/>
                    <a:pt x="406" y="336"/>
                    <a:pt x="406" y="337"/>
                  </a:cubicBezTo>
                  <a:cubicBezTo>
                    <a:pt x="406" y="337"/>
                    <a:pt x="406" y="337"/>
                    <a:pt x="405" y="336"/>
                  </a:cubicBezTo>
                  <a:cubicBezTo>
                    <a:pt x="405" y="336"/>
                    <a:pt x="405" y="335"/>
                    <a:pt x="405" y="335"/>
                  </a:cubicBezTo>
                  <a:cubicBezTo>
                    <a:pt x="398" y="336"/>
                    <a:pt x="392" y="337"/>
                    <a:pt x="386" y="338"/>
                  </a:cubicBezTo>
                  <a:cubicBezTo>
                    <a:pt x="381" y="338"/>
                    <a:pt x="375" y="338"/>
                    <a:pt x="370" y="338"/>
                  </a:cubicBezTo>
                  <a:cubicBezTo>
                    <a:pt x="369" y="339"/>
                    <a:pt x="369" y="339"/>
                    <a:pt x="370" y="339"/>
                  </a:cubicBezTo>
                  <a:cubicBezTo>
                    <a:pt x="376" y="340"/>
                    <a:pt x="382" y="339"/>
                    <a:pt x="388" y="338"/>
                  </a:cubicBezTo>
                  <a:cubicBezTo>
                    <a:pt x="393" y="338"/>
                    <a:pt x="398" y="338"/>
                    <a:pt x="403" y="337"/>
                  </a:cubicBezTo>
                  <a:cubicBezTo>
                    <a:pt x="399" y="339"/>
                    <a:pt x="396" y="341"/>
                    <a:pt x="391" y="341"/>
                  </a:cubicBezTo>
                  <a:cubicBezTo>
                    <a:pt x="388" y="342"/>
                    <a:pt x="384" y="342"/>
                    <a:pt x="380" y="343"/>
                  </a:cubicBezTo>
                  <a:cubicBezTo>
                    <a:pt x="372" y="343"/>
                    <a:pt x="365" y="343"/>
                    <a:pt x="357" y="344"/>
                  </a:cubicBezTo>
                  <a:cubicBezTo>
                    <a:pt x="357" y="345"/>
                    <a:pt x="357" y="345"/>
                    <a:pt x="357" y="345"/>
                  </a:cubicBezTo>
                  <a:cubicBezTo>
                    <a:pt x="366" y="345"/>
                    <a:pt x="375" y="345"/>
                    <a:pt x="383" y="344"/>
                  </a:cubicBezTo>
                  <a:cubicBezTo>
                    <a:pt x="387" y="344"/>
                    <a:pt x="391" y="343"/>
                    <a:pt x="395" y="342"/>
                  </a:cubicBezTo>
                  <a:cubicBezTo>
                    <a:pt x="399" y="341"/>
                    <a:pt x="402" y="341"/>
                    <a:pt x="405" y="338"/>
                  </a:cubicBezTo>
                  <a:cubicBezTo>
                    <a:pt x="406" y="338"/>
                    <a:pt x="406" y="338"/>
                    <a:pt x="406" y="338"/>
                  </a:cubicBezTo>
                  <a:cubicBezTo>
                    <a:pt x="406" y="338"/>
                    <a:pt x="406" y="339"/>
                    <a:pt x="406" y="340"/>
                  </a:cubicBezTo>
                  <a:cubicBezTo>
                    <a:pt x="406" y="340"/>
                    <a:pt x="406" y="340"/>
                    <a:pt x="406" y="340"/>
                  </a:cubicBezTo>
                  <a:cubicBezTo>
                    <a:pt x="401" y="339"/>
                    <a:pt x="397" y="343"/>
                    <a:pt x="392" y="344"/>
                  </a:cubicBezTo>
                  <a:cubicBezTo>
                    <a:pt x="389" y="345"/>
                    <a:pt x="385" y="345"/>
                    <a:pt x="382" y="346"/>
                  </a:cubicBezTo>
                  <a:cubicBezTo>
                    <a:pt x="378" y="347"/>
                    <a:pt x="374" y="348"/>
                    <a:pt x="370" y="348"/>
                  </a:cubicBezTo>
                  <a:cubicBezTo>
                    <a:pt x="363" y="348"/>
                    <a:pt x="354" y="348"/>
                    <a:pt x="347" y="347"/>
                  </a:cubicBezTo>
                  <a:cubicBezTo>
                    <a:pt x="339" y="346"/>
                    <a:pt x="331" y="344"/>
                    <a:pt x="324" y="344"/>
                  </a:cubicBezTo>
                  <a:cubicBezTo>
                    <a:pt x="323" y="344"/>
                    <a:pt x="323" y="345"/>
                    <a:pt x="324" y="346"/>
                  </a:cubicBezTo>
                  <a:cubicBezTo>
                    <a:pt x="332" y="348"/>
                    <a:pt x="340" y="348"/>
                    <a:pt x="349" y="349"/>
                  </a:cubicBezTo>
                  <a:cubicBezTo>
                    <a:pt x="355" y="351"/>
                    <a:pt x="362" y="351"/>
                    <a:pt x="368" y="350"/>
                  </a:cubicBezTo>
                  <a:cubicBezTo>
                    <a:pt x="376" y="349"/>
                    <a:pt x="382" y="347"/>
                    <a:pt x="389" y="346"/>
                  </a:cubicBezTo>
                  <a:cubicBezTo>
                    <a:pt x="390" y="346"/>
                    <a:pt x="391" y="345"/>
                    <a:pt x="392" y="345"/>
                  </a:cubicBezTo>
                  <a:cubicBezTo>
                    <a:pt x="390" y="346"/>
                    <a:pt x="388" y="347"/>
                    <a:pt x="386" y="347"/>
                  </a:cubicBezTo>
                  <a:cubicBezTo>
                    <a:pt x="379" y="349"/>
                    <a:pt x="371" y="350"/>
                    <a:pt x="365" y="353"/>
                  </a:cubicBezTo>
                  <a:cubicBezTo>
                    <a:pt x="364" y="353"/>
                    <a:pt x="364" y="353"/>
                    <a:pt x="365" y="353"/>
                  </a:cubicBezTo>
                  <a:cubicBezTo>
                    <a:pt x="368" y="354"/>
                    <a:pt x="372" y="352"/>
                    <a:pt x="375" y="352"/>
                  </a:cubicBezTo>
                  <a:cubicBezTo>
                    <a:pt x="381" y="350"/>
                    <a:pt x="386" y="349"/>
                    <a:pt x="392" y="347"/>
                  </a:cubicBezTo>
                  <a:cubicBezTo>
                    <a:pt x="393" y="347"/>
                    <a:pt x="406" y="343"/>
                    <a:pt x="406" y="341"/>
                  </a:cubicBezTo>
                  <a:cubicBezTo>
                    <a:pt x="406" y="341"/>
                    <a:pt x="406" y="341"/>
                    <a:pt x="406" y="341"/>
                  </a:cubicBezTo>
                  <a:cubicBezTo>
                    <a:pt x="406" y="342"/>
                    <a:pt x="406" y="343"/>
                    <a:pt x="406" y="344"/>
                  </a:cubicBezTo>
                  <a:cubicBezTo>
                    <a:pt x="405" y="344"/>
                    <a:pt x="403" y="345"/>
                    <a:pt x="401" y="346"/>
                  </a:cubicBezTo>
                  <a:cubicBezTo>
                    <a:pt x="400" y="347"/>
                    <a:pt x="398" y="348"/>
                    <a:pt x="397" y="350"/>
                  </a:cubicBezTo>
                  <a:cubicBezTo>
                    <a:pt x="396" y="350"/>
                    <a:pt x="397" y="350"/>
                    <a:pt x="397" y="350"/>
                  </a:cubicBezTo>
                  <a:cubicBezTo>
                    <a:pt x="395" y="350"/>
                    <a:pt x="393" y="351"/>
                    <a:pt x="392" y="352"/>
                  </a:cubicBezTo>
                  <a:cubicBezTo>
                    <a:pt x="387" y="353"/>
                    <a:pt x="382" y="356"/>
                    <a:pt x="378" y="359"/>
                  </a:cubicBezTo>
                  <a:cubicBezTo>
                    <a:pt x="368" y="365"/>
                    <a:pt x="358" y="370"/>
                    <a:pt x="347" y="372"/>
                  </a:cubicBezTo>
                  <a:cubicBezTo>
                    <a:pt x="346" y="372"/>
                    <a:pt x="346" y="373"/>
                    <a:pt x="347" y="373"/>
                  </a:cubicBezTo>
                  <a:cubicBezTo>
                    <a:pt x="352" y="373"/>
                    <a:pt x="357" y="372"/>
                    <a:pt x="362" y="370"/>
                  </a:cubicBezTo>
                  <a:cubicBezTo>
                    <a:pt x="367" y="368"/>
                    <a:pt x="373" y="365"/>
                    <a:pt x="377" y="362"/>
                  </a:cubicBezTo>
                  <a:cubicBezTo>
                    <a:pt x="383" y="358"/>
                    <a:pt x="389" y="355"/>
                    <a:pt x="396" y="353"/>
                  </a:cubicBezTo>
                  <a:cubicBezTo>
                    <a:pt x="399" y="352"/>
                    <a:pt x="404" y="352"/>
                    <a:pt x="407" y="350"/>
                  </a:cubicBezTo>
                  <a:cubicBezTo>
                    <a:pt x="407" y="350"/>
                    <a:pt x="407" y="351"/>
                    <a:pt x="407" y="352"/>
                  </a:cubicBezTo>
                  <a:cubicBezTo>
                    <a:pt x="406" y="352"/>
                    <a:pt x="404" y="352"/>
                    <a:pt x="403" y="353"/>
                  </a:cubicBezTo>
                  <a:cubicBezTo>
                    <a:pt x="403" y="353"/>
                    <a:pt x="403" y="353"/>
                    <a:pt x="403" y="353"/>
                  </a:cubicBezTo>
                  <a:cubicBezTo>
                    <a:pt x="404" y="353"/>
                    <a:pt x="406" y="353"/>
                    <a:pt x="407" y="352"/>
                  </a:cubicBezTo>
                  <a:cubicBezTo>
                    <a:pt x="407" y="352"/>
                    <a:pt x="407" y="352"/>
                    <a:pt x="408" y="352"/>
                  </a:cubicBezTo>
                  <a:cubicBezTo>
                    <a:pt x="408" y="353"/>
                    <a:pt x="408" y="353"/>
                    <a:pt x="408" y="354"/>
                  </a:cubicBezTo>
                  <a:cubicBezTo>
                    <a:pt x="408" y="354"/>
                    <a:pt x="408" y="354"/>
                    <a:pt x="408" y="354"/>
                  </a:cubicBezTo>
                  <a:cubicBezTo>
                    <a:pt x="405" y="354"/>
                    <a:pt x="402" y="356"/>
                    <a:pt x="400" y="357"/>
                  </a:cubicBezTo>
                  <a:cubicBezTo>
                    <a:pt x="399" y="358"/>
                    <a:pt x="400" y="358"/>
                    <a:pt x="400" y="358"/>
                  </a:cubicBezTo>
                  <a:cubicBezTo>
                    <a:pt x="403" y="357"/>
                    <a:pt x="406" y="357"/>
                    <a:pt x="408" y="355"/>
                  </a:cubicBezTo>
                  <a:cubicBezTo>
                    <a:pt x="408" y="355"/>
                    <a:pt x="408" y="355"/>
                    <a:pt x="408" y="355"/>
                  </a:cubicBezTo>
                  <a:cubicBezTo>
                    <a:pt x="409" y="360"/>
                    <a:pt x="411" y="365"/>
                    <a:pt x="412" y="370"/>
                  </a:cubicBezTo>
                  <a:cubicBezTo>
                    <a:pt x="403" y="375"/>
                    <a:pt x="397" y="386"/>
                    <a:pt x="391" y="394"/>
                  </a:cubicBezTo>
                  <a:cubicBezTo>
                    <a:pt x="391" y="394"/>
                    <a:pt x="391" y="395"/>
                    <a:pt x="391" y="395"/>
                  </a:cubicBezTo>
                  <a:cubicBezTo>
                    <a:pt x="395" y="391"/>
                    <a:pt x="398" y="386"/>
                    <a:pt x="402" y="382"/>
                  </a:cubicBezTo>
                  <a:cubicBezTo>
                    <a:pt x="405" y="379"/>
                    <a:pt x="409" y="375"/>
                    <a:pt x="413" y="371"/>
                  </a:cubicBezTo>
                  <a:cubicBezTo>
                    <a:pt x="414" y="375"/>
                    <a:pt x="415" y="378"/>
                    <a:pt x="416" y="381"/>
                  </a:cubicBezTo>
                  <a:cubicBezTo>
                    <a:pt x="412" y="382"/>
                    <a:pt x="406" y="387"/>
                    <a:pt x="403" y="389"/>
                  </a:cubicBezTo>
                  <a:cubicBezTo>
                    <a:pt x="398" y="393"/>
                    <a:pt x="392" y="399"/>
                    <a:pt x="389" y="405"/>
                  </a:cubicBezTo>
                  <a:cubicBezTo>
                    <a:pt x="389" y="406"/>
                    <a:pt x="390" y="407"/>
                    <a:pt x="390" y="406"/>
                  </a:cubicBezTo>
                  <a:cubicBezTo>
                    <a:pt x="394" y="400"/>
                    <a:pt x="398" y="396"/>
                    <a:pt x="404" y="391"/>
                  </a:cubicBezTo>
                  <a:cubicBezTo>
                    <a:pt x="406" y="389"/>
                    <a:pt x="410" y="386"/>
                    <a:pt x="413" y="385"/>
                  </a:cubicBezTo>
                  <a:cubicBezTo>
                    <a:pt x="414" y="384"/>
                    <a:pt x="416" y="384"/>
                    <a:pt x="417" y="383"/>
                  </a:cubicBezTo>
                  <a:cubicBezTo>
                    <a:pt x="417" y="384"/>
                    <a:pt x="417" y="385"/>
                    <a:pt x="418" y="386"/>
                  </a:cubicBezTo>
                  <a:cubicBezTo>
                    <a:pt x="413" y="387"/>
                    <a:pt x="407" y="395"/>
                    <a:pt x="404" y="398"/>
                  </a:cubicBezTo>
                  <a:cubicBezTo>
                    <a:pt x="402" y="401"/>
                    <a:pt x="399" y="404"/>
                    <a:pt x="396" y="407"/>
                  </a:cubicBezTo>
                  <a:cubicBezTo>
                    <a:pt x="393" y="412"/>
                    <a:pt x="389" y="417"/>
                    <a:pt x="387" y="422"/>
                  </a:cubicBezTo>
                  <a:cubicBezTo>
                    <a:pt x="387" y="423"/>
                    <a:pt x="388" y="423"/>
                    <a:pt x="388" y="422"/>
                  </a:cubicBezTo>
                  <a:cubicBezTo>
                    <a:pt x="392" y="419"/>
                    <a:pt x="393" y="414"/>
                    <a:pt x="396" y="410"/>
                  </a:cubicBezTo>
                  <a:cubicBezTo>
                    <a:pt x="399" y="406"/>
                    <a:pt x="401" y="403"/>
                    <a:pt x="404" y="400"/>
                  </a:cubicBezTo>
                  <a:cubicBezTo>
                    <a:pt x="407" y="397"/>
                    <a:pt x="410" y="394"/>
                    <a:pt x="412" y="392"/>
                  </a:cubicBezTo>
                  <a:cubicBezTo>
                    <a:pt x="414" y="390"/>
                    <a:pt x="416" y="388"/>
                    <a:pt x="418" y="387"/>
                  </a:cubicBezTo>
                  <a:cubicBezTo>
                    <a:pt x="419" y="389"/>
                    <a:pt x="419" y="390"/>
                    <a:pt x="420" y="392"/>
                  </a:cubicBezTo>
                  <a:cubicBezTo>
                    <a:pt x="415" y="394"/>
                    <a:pt x="413" y="399"/>
                    <a:pt x="409" y="402"/>
                  </a:cubicBezTo>
                  <a:cubicBezTo>
                    <a:pt x="407" y="404"/>
                    <a:pt x="402" y="409"/>
                    <a:pt x="404" y="412"/>
                  </a:cubicBezTo>
                  <a:cubicBezTo>
                    <a:pt x="404" y="413"/>
                    <a:pt x="404" y="413"/>
                    <a:pt x="404" y="412"/>
                  </a:cubicBezTo>
                  <a:cubicBezTo>
                    <a:pt x="407" y="408"/>
                    <a:pt x="408" y="404"/>
                    <a:pt x="412" y="400"/>
                  </a:cubicBezTo>
                  <a:cubicBezTo>
                    <a:pt x="415" y="398"/>
                    <a:pt x="418" y="395"/>
                    <a:pt x="420" y="393"/>
                  </a:cubicBezTo>
                  <a:cubicBezTo>
                    <a:pt x="421" y="394"/>
                    <a:pt x="422" y="396"/>
                    <a:pt x="423" y="397"/>
                  </a:cubicBezTo>
                  <a:cubicBezTo>
                    <a:pt x="421" y="399"/>
                    <a:pt x="419" y="403"/>
                    <a:pt x="418" y="405"/>
                  </a:cubicBezTo>
                  <a:cubicBezTo>
                    <a:pt x="418" y="406"/>
                    <a:pt x="419" y="406"/>
                    <a:pt x="419" y="406"/>
                  </a:cubicBezTo>
                  <a:cubicBezTo>
                    <a:pt x="421" y="404"/>
                    <a:pt x="422" y="401"/>
                    <a:pt x="424" y="398"/>
                  </a:cubicBezTo>
                  <a:cubicBezTo>
                    <a:pt x="424" y="399"/>
                    <a:pt x="424" y="400"/>
                    <a:pt x="425" y="400"/>
                  </a:cubicBezTo>
                  <a:cubicBezTo>
                    <a:pt x="426" y="402"/>
                    <a:pt x="428" y="404"/>
                    <a:pt x="429" y="405"/>
                  </a:cubicBezTo>
                  <a:cubicBezTo>
                    <a:pt x="428" y="407"/>
                    <a:pt x="427" y="409"/>
                    <a:pt x="426" y="410"/>
                  </a:cubicBezTo>
                  <a:cubicBezTo>
                    <a:pt x="424" y="414"/>
                    <a:pt x="421" y="417"/>
                    <a:pt x="419" y="421"/>
                  </a:cubicBezTo>
                  <a:cubicBezTo>
                    <a:pt x="413" y="430"/>
                    <a:pt x="407" y="439"/>
                    <a:pt x="399" y="447"/>
                  </a:cubicBezTo>
                  <a:cubicBezTo>
                    <a:pt x="384" y="462"/>
                    <a:pt x="366" y="470"/>
                    <a:pt x="347" y="478"/>
                  </a:cubicBezTo>
                  <a:cubicBezTo>
                    <a:pt x="347" y="478"/>
                    <a:pt x="347" y="478"/>
                    <a:pt x="347" y="478"/>
                  </a:cubicBezTo>
                  <a:cubicBezTo>
                    <a:pt x="342" y="480"/>
                    <a:pt x="337" y="482"/>
                    <a:pt x="331" y="483"/>
                  </a:cubicBezTo>
                  <a:cubicBezTo>
                    <a:pt x="330" y="483"/>
                    <a:pt x="329" y="484"/>
                    <a:pt x="328" y="484"/>
                  </a:cubicBezTo>
                  <a:cubicBezTo>
                    <a:pt x="313" y="486"/>
                    <a:pt x="298" y="483"/>
                    <a:pt x="285" y="475"/>
                  </a:cubicBezTo>
                  <a:cubicBezTo>
                    <a:pt x="281" y="472"/>
                    <a:pt x="275" y="468"/>
                    <a:pt x="272" y="464"/>
                  </a:cubicBezTo>
                  <a:cubicBezTo>
                    <a:pt x="270" y="461"/>
                    <a:pt x="268" y="456"/>
                    <a:pt x="264" y="454"/>
                  </a:cubicBezTo>
                  <a:cubicBezTo>
                    <a:pt x="254" y="449"/>
                    <a:pt x="253" y="437"/>
                    <a:pt x="250" y="427"/>
                  </a:cubicBezTo>
                  <a:cubicBezTo>
                    <a:pt x="249" y="426"/>
                    <a:pt x="248" y="426"/>
                    <a:pt x="248" y="427"/>
                  </a:cubicBezTo>
                  <a:cubicBezTo>
                    <a:pt x="248" y="432"/>
                    <a:pt x="249" y="438"/>
                    <a:pt x="250" y="444"/>
                  </a:cubicBezTo>
                  <a:cubicBezTo>
                    <a:pt x="250" y="443"/>
                    <a:pt x="249" y="443"/>
                    <a:pt x="249" y="442"/>
                  </a:cubicBezTo>
                  <a:cubicBezTo>
                    <a:pt x="247" y="439"/>
                    <a:pt x="245" y="436"/>
                    <a:pt x="244" y="432"/>
                  </a:cubicBezTo>
                  <a:cubicBezTo>
                    <a:pt x="242" y="425"/>
                    <a:pt x="240" y="417"/>
                    <a:pt x="239" y="410"/>
                  </a:cubicBezTo>
                  <a:cubicBezTo>
                    <a:pt x="237" y="395"/>
                    <a:pt x="240" y="381"/>
                    <a:pt x="246" y="367"/>
                  </a:cubicBezTo>
                  <a:close/>
                  <a:moveTo>
                    <a:pt x="407" y="347"/>
                  </a:moveTo>
                  <a:cubicBezTo>
                    <a:pt x="406" y="347"/>
                    <a:pt x="406" y="348"/>
                    <a:pt x="406" y="348"/>
                  </a:cubicBezTo>
                  <a:cubicBezTo>
                    <a:pt x="406" y="347"/>
                    <a:pt x="402" y="348"/>
                    <a:pt x="401" y="349"/>
                  </a:cubicBezTo>
                  <a:cubicBezTo>
                    <a:pt x="400" y="349"/>
                    <a:pt x="399" y="349"/>
                    <a:pt x="398" y="350"/>
                  </a:cubicBezTo>
                  <a:cubicBezTo>
                    <a:pt x="399" y="349"/>
                    <a:pt x="401" y="348"/>
                    <a:pt x="402" y="347"/>
                  </a:cubicBezTo>
                  <a:cubicBezTo>
                    <a:pt x="404" y="346"/>
                    <a:pt x="405" y="346"/>
                    <a:pt x="406" y="345"/>
                  </a:cubicBezTo>
                  <a:cubicBezTo>
                    <a:pt x="406" y="346"/>
                    <a:pt x="407" y="347"/>
                    <a:pt x="407" y="347"/>
                  </a:cubicBezTo>
                  <a:close/>
                  <a:moveTo>
                    <a:pt x="449" y="263"/>
                  </a:moveTo>
                  <a:cubicBezTo>
                    <a:pt x="449" y="261"/>
                    <a:pt x="449" y="258"/>
                    <a:pt x="450" y="256"/>
                  </a:cubicBezTo>
                  <a:cubicBezTo>
                    <a:pt x="450" y="256"/>
                    <a:pt x="450" y="256"/>
                    <a:pt x="450" y="256"/>
                  </a:cubicBezTo>
                  <a:cubicBezTo>
                    <a:pt x="451" y="257"/>
                    <a:pt x="452" y="259"/>
                    <a:pt x="452" y="261"/>
                  </a:cubicBezTo>
                  <a:cubicBezTo>
                    <a:pt x="452" y="261"/>
                    <a:pt x="451" y="262"/>
                    <a:pt x="451" y="263"/>
                  </a:cubicBezTo>
                  <a:cubicBezTo>
                    <a:pt x="450" y="266"/>
                    <a:pt x="451" y="268"/>
                    <a:pt x="451" y="271"/>
                  </a:cubicBezTo>
                  <a:cubicBezTo>
                    <a:pt x="451" y="273"/>
                    <a:pt x="451" y="276"/>
                    <a:pt x="452" y="278"/>
                  </a:cubicBezTo>
                  <a:cubicBezTo>
                    <a:pt x="451" y="278"/>
                    <a:pt x="451" y="278"/>
                    <a:pt x="451" y="279"/>
                  </a:cubicBezTo>
                  <a:cubicBezTo>
                    <a:pt x="451" y="278"/>
                    <a:pt x="451" y="278"/>
                    <a:pt x="451" y="278"/>
                  </a:cubicBezTo>
                  <a:cubicBezTo>
                    <a:pt x="449" y="273"/>
                    <a:pt x="449" y="268"/>
                    <a:pt x="449" y="263"/>
                  </a:cubicBezTo>
                  <a:close/>
                  <a:moveTo>
                    <a:pt x="448" y="255"/>
                  </a:moveTo>
                  <a:cubicBezTo>
                    <a:pt x="448" y="252"/>
                    <a:pt x="448" y="248"/>
                    <a:pt x="448" y="245"/>
                  </a:cubicBezTo>
                  <a:cubicBezTo>
                    <a:pt x="448" y="246"/>
                    <a:pt x="448" y="248"/>
                    <a:pt x="449" y="249"/>
                  </a:cubicBezTo>
                  <a:cubicBezTo>
                    <a:pt x="449" y="250"/>
                    <a:pt x="449" y="252"/>
                    <a:pt x="450" y="253"/>
                  </a:cubicBezTo>
                  <a:cubicBezTo>
                    <a:pt x="449" y="253"/>
                    <a:pt x="448" y="254"/>
                    <a:pt x="448" y="255"/>
                  </a:cubicBezTo>
                  <a:close/>
                  <a:moveTo>
                    <a:pt x="450" y="283"/>
                  </a:moveTo>
                  <a:cubicBezTo>
                    <a:pt x="456" y="280"/>
                    <a:pt x="463" y="279"/>
                    <a:pt x="469" y="277"/>
                  </a:cubicBezTo>
                  <a:cubicBezTo>
                    <a:pt x="477" y="274"/>
                    <a:pt x="485" y="272"/>
                    <a:pt x="493" y="271"/>
                  </a:cubicBezTo>
                  <a:cubicBezTo>
                    <a:pt x="501" y="270"/>
                    <a:pt x="509" y="271"/>
                    <a:pt x="517" y="274"/>
                  </a:cubicBezTo>
                  <a:cubicBezTo>
                    <a:pt x="526" y="276"/>
                    <a:pt x="535" y="277"/>
                    <a:pt x="542" y="281"/>
                  </a:cubicBezTo>
                  <a:cubicBezTo>
                    <a:pt x="549" y="284"/>
                    <a:pt x="556" y="289"/>
                    <a:pt x="562" y="293"/>
                  </a:cubicBezTo>
                  <a:cubicBezTo>
                    <a:pt x="570" y="298"/>
                    <a:pt x="577" y="303"/>
                    <a:pt x="582" y="312"/>
                  </a:cubicBezTo>
                  <a:cubicBezTo>
                    <a:pt x="586" y="318"/>
                    <a:pt x="589" y="323"/>
                    <a:pt x="594" y="328"/>
                  </a:cubicBezTo>
                  <a:cubicBezTo>
                    <a:pt x="594" y="329"/>
                    <a:pt x="594" y="329"/>
                    <a:pt x="594" y="329"/>
                  </a:cubicBezTo>
                  <a:cubicBezTo>
                    <a:pt x="594" y="329"/>
                    <a:pt x="594" y="329"/>
                    <a:pt x="595" y="330"/>
                  </a:cubicBezTo>
                  <a:cubicBezTo>
                    <a:pt x="595" y="330"/>
                    <a:pt x="596" y="330"/>
                    <a:pt x="596" y="330"/>
                  </a:cubicBezTo>
                  <a:cubicBezTo>
                    <a:pt x="596" y="336"/>
                    <a:pt x="597" y="343"/>
                    <a:pt x="598" y="349"/>
                  </a:cubicBezTo>
                  <a:cubicBezTo>
                    <a:pt x="599" y="353"/>
                    <a:pt x="600" y="358"/>
                    <a:pt x="602" y="363"/>
                  </a:cubicBezTo>
                  <a:cubicBezTo>
                    <a:pt x="600" y="362"/>
                    <a:pt x="598" y="361"/>
                    <a:pt x="596" y="360"/>
                  </a:cubicBezTo>
                  <a:cubicBezTo>
                    <a:pt x="593" y="359"/>
                    <a:pt x="590" y="358"/>
                    <a:pt x="587" y="358"/>
                  </a:cubicBezTo>
                  <a:cubicBezTo>
                    <a:pt x="586" y="357"/>
                    <a:pt x="585" y="356"/>
                    <a:pt x="584" y="356"/>
                  </a:cubicBezTo>
                  <a:cubicBezTo>
                    <a:pt x="582" y="355"/>
                    <a:pt x="579" y="354"/>
                    <a:pt x="577" y="354"/>
                  </a:cubicBezTo>
                  <a:cubicBezTo>
                    <a:pt x="577" y="354"/>
                    <a:pt x="576" y="354"/>
                    <a:pt x="577" y="354"/>
                  </a:cubicBezTo>
                  <a:cubicBezTo>
                    <a:pt x="578" y="355"/>
                    <a:pt x="580" y="356"/>
                    <a:pt x="582" y="356"/>
                  </a:cubicBezTo>
                  <a:cubicBezTo>
                    <a:pt x="582" y="356"/>
                    <a:pt x="584" y="357"/>
                    <a:pt x="586" y="357"/>
                  </a:cubicBezTo>
                  <a:cubicBezTo>
                    <a:pt x="582" y="356"/>
                    <a:pt x="579" y="356"/>
                    <a:pt x="575" y="356"/>
                  </a:cubicBezTo>
                  <a:cubicBezTo>
                    <a:pt x="568" y="357"/>
                    <a:pt x="560" y="361"/>
                    <a:pt x="553" y="366"/>
                  </a:cubicBezTo>
                  <a:cubicBezTo>
                    <a:pt x="544" y="369"/>
                    <a:pt x="536" y="371"/>
                    <a:pt x="526" y="374"/>
                  </a:cubicBezTo>
                  <a:cubicBezTo>
                    <a:pt x="521" y="375"/>
                    <a:pt x="516" y="376"/>
                    <a:pt x="510" y="378"/>
                  </a:cubicBezTo>
                  <a:cubicBezTo>
                    <a:pt x="508" y="379"/>
                    <a:pt x="505" y="380"/>
                    <a:pt x="502" y="381"/>
                  </a:cubicBezTo>
                  <a:cubicBezTo>
                    <a:pt x="501" y="381"/>
                    <a:pt x="501" y="382"/>
                    <a:pt x="500" y="382"/>
                  </a:cubicBezTo>
                  <a:cubicBezTo>
                    <a:pt x="500" y="382"/>
                    <a:pt x="500" y="382"/>
                    <a:pt x="500" y="382"/>
                  </a:cubicBezTo>
                  <a:cubicBezTo>
                    <a:pt x="500" y="383"/>
                    <a:pt x="500" y="383"/>
                    <a:pt x="500" y="383"/>
                  </a:cubicBezTo>
                  <a:cubicBezTo>
                    <a:pt x="504" y="385"/>
                    <a:pt x="510" y="380"/>
                    <a:pt x="513" y="379"/>
                  </a:cubicBezTo>
                  <a:cubicBezTo>
                    <a:pt x="518" y="378"/>
                    <a:pt x="523" y="377"/>
                    <a:pt x="529" y="375"/>
                  </a:cubicBezTo>
                  <a:cubicBezTo>
                    <a:pt x="534" y="374"/>
                    <a:pt x="540" y="372"/>
                    <a:pt x="546" y="370"/>
                  </a:cubicBezTo>
                  <a:cubicBezTo>
                    <a:pt x="547" y="370"/>
                    <a:pt x="548" y="370"/>
                    <a:pt x="550" y="369"/>
                  </a:cubicBezTo>
                  <a:cubicBezTo>
                    <a:pt x="549" y="370"/>
                    <a:pt x="548" y="371"/>
                    <a:pt x="547" y="372"/>
                  </a:cubicBezTo>
                  <a:cubicBezTo>
                    <a:pt x="543" y="374"/>
                    <a:pt x="539" y="377"/>
                    <a:pt x="535" y="379"/>
                  </a:cubicBezTo>
                  <a:cubicBezTo>
                    <a:pt x="531" y="381"/>
                    <a:pt x="526" y="382"/>
                    <a:pt x="521" y="384"/>
                  </a:cubicBezTo>
                  <a:cubicBezTo>
                    <a:pt x="517" y="386"/>
                    <a:pt x="513" y="388"/>
                    <a:pt x="508" y="389"/>
                  </a:cubicBezTo>
                  <a:cubicBezTo>
                    <a:pt x="507" y="390"/>
                    <a:pt x="505" y="391"/>
                    <a:pt x="503" y="392"/>
                  </a:cubicBezTo>
                  <a:cubicBezTo>
                    <a:pt x="502" y="392"/>
                    <a:pt x="499" y="394"/>
                    <a:pt x="498" y="394"/>
                  </a:cubicBezTo>
                  <a:cubicBezTo>
                    <a:pt x="498" y="394"/>
                    <a:pt x="498" y="394"/>
                    <a:pt x="498" y="394"/>
                  </a:cubicBezTo>
                  <a:cubicBezTo>
                    <a:pt x="497" y="394"/>
                    <a:pt x="496" y="395"/>
                    <a:pt x="497" y="396"/>
                  </a:cubicBezTo>
                  <a:cubicBezTo>
                    <a:pt x="497" y="396"/>
                    <a:pt x="497" y="396"/>
                    <a:pt x="497" y="396"/>
                  </a:cubicBezTo>
                  <a:cubicBezTo>
                    <a:pt x="497" y="396"/>
                    <a:pt x="498" y="396"/>
                    <a:pt x="499" y="396"/>
                  </a:cubicBezTo>
                  <a:cubicBezTo>
                    <a:pt x="507" y="392"/>
                    <a:pt x="516" y="388"/>
                    <a:pt x="525" y="384"/>
                  </a:cubicBezTo>
                  <a:cubicBezTo>
                    <a:pt x="532" y="381"/>
                    <a:pt x="540" y="378"/>
                    <a:pt x="546" y="374"/>
                  </a:cubicBezTo>
                  <a:cubicBezTo>
                    <a:pt x="546" y="374"/>
                    <a:pt x="546" y="374"/>
                    <a:pt x="546" y="374"/>
                  </a:cubicBezTo>
                  <a:cubicBezTo>
                    <a:pt x="544" y="376"/>
                    <a:pt x="543" y="379"/>
                    <a:pt x="542" y="381"/>
                  </a:cubicBezTo>
                  <a:cubicBezTo>
                    <a:pt x="542" y="381"/>
                    <a:pt x="542" y="381"/>
                    <a:pt x="542" y="382"/>
                  </a:cubicBezTo>
                  <a:cubicBezTo>
                    <a:pt x="535" y="386"/>
                    <a:pt x="529" y="392"/>
                    <a:pt x="523" y="397"/>
                  </a:cubicBezTo>
                  <a:cubicBezTo>
                    <a:pt x="519" y="401"/>
                    <a:pt x="515" y="406"/>
                    <a:pt x="510" y="408"/>
                  </a:cubicBezTo>
                  <a:cubicBezTo>
                    <a:pt x="507" y="409"/>
                    <a:pt x="505" y="409"/>
                    <a:pt x="504" y="411"/>
                  </a:cubicBezTo>
                  <a:cubicBezTo>
                    <a:pt x="504" y="412"/>
                    <a:pt x="504" y="413"/>
                    <a:pt x="505" y="412"/>
                  </a:cubicBezTo>
                  <a:cubicBezTo>
                    <a:pt x="512" y="408"/>
                    <a:pt x="518" y="403"/>
                    <a:pt x="524" y="398"/>
                  </a:cubicBezTo>
                  <a:cubicBezTo>
                    <a:pt x="528" y="395"/>
                    <a:pt x="532" y="393"/>
                    <a:pt x="535" y="390"/>
                  </a:cubicBezTo>
                  <a:cubicBezTo>
                    <a:pt x="536" y="389"/>
                    <a:pt x="539" y="387"/>
                    <a:pt x="541" y="385"/>
                  </a:cubicBezTo>
                  <a:cubicBezTo>
                    <a:pt x="540" y="387"/>
                    <a:pt x="540" y="389"/>
                    <a:pt x="539" y="391"/>
                  </a:cubicBezTo>
                  <a:cubicBezTo>
                    <a:pt x="539" y="391"/>
                    <a:pt x="539" y="391"/>
                    <a:pt x="539" y="391"/>
                  </a:cubicBezTo>
                  <a:cubicBezTo>
                    <a:pt x="536" y="392"/>
                    <a:pt x="534" y="394"/>
                    <a:pt x="532" y="397"/>
                  </a:cubicBezTo>
                  <a:cubicBezTo>
                    <a:pt x="529" y="400"/>
                    <a:pt x="526" y="403"/>
                    <a:pt x="524" y="407"/>
                  </a:cubicBezTo>
                  <a:cubicBezTo>
                    <a:pt x="522" y="409"/>
                    <a:pt x="521" y="413"/>
                    <a:pt x="519" y="415"/>
                  </a:cubicBezTo>
                  <a:cubicBezTo>
                    <a:pt x="517" y="417"/>
                    <a:pt x="515" y="418"/>
                    <a:pt x="512" y="420"/>
                  </a:cubicBezTo>
                  <a:cubicBezTo>
                    <a:pt x="510" y="422"/>
                    <a:pt x="507" y="424"/>
                    <a:pt x="507" y="428"/>
                  </a:cubicBezTo>
                  <a:cubicBezTo>
                    <a:pt x="507" y="428"/>
                    <a:pt x="508" y="428"/>
                    <a:pt x="508" y="428"/>
                  </a:cubicBezTo>
                  <a:cubicBezTo>
                    <a:pt x="510" y="422"/>
                    <a:pt x="515" y="421"/>
                    <a:pt x="518" y="417"/>
                  </a:cubicBezTo>
                  <a:cubicBezTo>
                    <a:pt x="521" y="414"/>
                    <a:pt x="523" y="411"/>
                    <a:pt x="525" y="408"/>
                  </a:cubicBezTo>
                  <a:cubicBezTo>
                    <a:pt x="529" y="402"/>
                    <a:pt x="534" y="397"/>
                    <a:pt x="539" y="392"/>
                  </a:cubicBezTo>
                  <a:cubicBezTo>
                    <a:pt x="538" y="395"/>
                    <a:pt x="537" y="397"/>
                    <a:pt x="536" y="400"/>
                  </a:cubicBezTo>
                  <a:cubicBezTo>
                    <a:pt x="536" y="401"/>
                    <a:pt x="535" y="403"/>
                    <a:pt x="535" y="404"/>
                  </a:cubicBezTo>
                  <a:cubicBezTo>
                    <a:pt x="535" y="404"/>
                    <a:pt x="535" y="404"/>
                    <a:pt x="535" y="404"/>
                  </a:cubicBezTo>
                  <a:cubicBezTo>
                    <a:pt x="533" y="406"/>
                    <a:pt x="530" y="408"/>
                    <a:pt x="529" y="411"/>
                  </a:cubicBezTo>
                  <a:cubicBezTo>
                    <a:pt x="529" y="411"/>
                    <a:pt x="530" y="411"/>
                    <a:pt x="530" y="411"/>
                  </a:cubicBezTo>
                  <a:cubicBezTo>
                    <a:pt x="532" y="409"/>
                    <a:pt x="533" y="407"/>
                    <a:pt x="535" y="405"/>
                  </a:cubicBezTo>
                  <a:cubicBezTo>
                    <a:pt x="533" y="415"/>
                    <a:pt x="535" y="424"/>
                    <a:pt x="539" y="435"/>
                  </a:cubicBezTo>
                  <a:cubicBezTo>
                    <a:pt x="541" y="440"/>
                    <a:pt x="542" y="445"/>
                    <a:pt x="544" y="450"/>
                  </a:cubicBezTo>
                  <a:cubicBezTo>
                    <a:pt x="538" y="455"/>
                    <a:pt x="528" y="454"/>
                    <a:pt x="521" y="453"/>
                  </a:cubicBezTo>
                  <a:cubicBezTo>
                    <a:pt x="512" y="452"/>
                    <a:pt x="503" y="450"/>
                    <a:pt x="494" y="448"/>
                  </a:cubicBezTo>
                  <a:cubicBezTo>
                    <a:pt x="486" y="445"/>
                    <a:pt x="478" y="440"/>
                    <a:pt x="470" y="436"/>
                  </a:cubicBezTo>
                  <a:cubicBezTo>
                    <a:pt x="463" y="433"/>
                    <a:pt x="456" y="429"/>
                    <a:pt x="451" y="422"/>
                  </a:cubicBezTo>
                  <a:cubicBezTo>
                    <a:pt x="445" y="416"/>
                    <a:pt x="439" y="411"/>
                    <a:pt x="434" y="405"/>
                  </a:cubicBezTo>
                  <a:cubicBezTo>
                    <a:pt x="433" y="405"/>
                    <a:pt x="433" y="405"/>
                    <a:pt x="433" y="404"/>
                  </a:cubicBezTo>
                  <a:cubicBezTo>
                    <a:pt x="433" y="404"/>
                    <a:pt x="433" y="404"/>
                    <a:pt x="432" y="403"/>
                  </a:cubicBezTo>
                  <a:cubicBezTo>
                    <a:pt x="427" y="398"/>
                    <a:pt x="424" y="392"/>
                    <a:pt x="421" y="384"/>
                  </a:cubicBezTo>
                  <a:cubicBezTo>
                    <a:pt x="419" y="377"/>
                    <a:pt x="417" y="369"/>
                    <a:pt x="414" y="362"/>
                  </a:cubicBezTo>
                  <a:cubicBezTo>
                    <a:pt x="412" y="355"/>
                    <a:pt x="410" y="347"/>
                    <a:pt x="410" y="340"/>
                  </a:cubicBezTo>
                  <a:cubicBezTo>
                    <a:pt x="410" y="332"/>
                    <a:pt x="411" y="325"/>
                    <a:pt x="415" y="318"/>
                  </a:cubicBezTo>
                  <a:cubicBezTo>
                    <a:pt x="419" y="311"/>
                    <a:pt x="425" y="305"/>
                    <a:pt x="430" y="299"/>
                  </a:cubicBezTo>
                  <a:cubicBezTo>
                    <a:pt x="436" y="293"/>
                    <a:pt x="442" y="287"/>
                    <a:pt x="450" y="283"/>
                  </a:cubicBezTo>
                  <a:close/>
                  <a:moveTo>
                    <a:pt x="455" y="277"/>
                  </a:moveTo>
                  <a:cubicBezTo>
                    <a:pt x="455" y="276"/>
                    <a:pt x="456" y="275"/>
                    <a:pt x="456" y="274"/>
                  </a:cubicBezTo>
                  <a:cubicBezTo>
                    <a:pt x="456" y="275"/>
                    <a:pt x="456" y="276"/>
                    <a:pt x="456" y="276"/>
                  </a:cubicBezTo>
                  <a:cubicBezTo>
                    <a:pt x="456" y="277"/>
                    <a:pt x="455" y="277"/>
                    <a:pt x="455" y="277"/>
                  </a:cubicBezTo>
                  <a:close/>
                  <a:moveTo>
                    <a:pt x="528" y="466"/>
                  </a:moveTo>
                  <a:cubicBezTo>
                    <a:pt x="532" y="466"/>
                    <a:pt x="536" y="464"/>
                    <a:pt x="539" y="462"/>
                  </a:cubicBezTo>
                  <a:cubicBezTo>
                    <a:pt x="542" y="460"/>
                    <a:pt x="544" y="459"/>
                    <a:pt x="547" y="457"/>
                  </a:cubicBezTo>
                  <a:cubicBezTo>
                    <a:pt x="547" y="457"/>
                    <a:pt x="547" y="457"/>
                    <a:pt x="547" y="457"/>
                  </a:cubicBezTo>
                  <a:cubicBezTo>
                    <a:pt x="544" y="460"/>
                    <a:pt x="542" y="463"/>
                    <a:pt x="540" y="465"/>
                  </a:cubicBezTo>
                  <a:cubicBezTo>
                    <a:pt x="537" y="469"/>
                    <a:pt x="533" y="469"/>
                    <a:pt x="529" y="472"/>
                  </a:cubicBezTo>
                  <a:cubicBezTo>
                    <a:pt x="529" y="472"/>
                    <a:pt x="529" y="473"/>
                    <a:pt x="529" y="473"/>
                  </a:cubicBezTo>
                  <a:cubicBezTo>
                    <a:pt x="533" y="474"/>
                    <a:pt x="537" y="470"/>
                    <a:pt x="539" y="468"/>
                  </a:cubicBezTo>
                  <a:cubicBezTo>
                    <a:pt x="542" y="465"/>
                    <a:pt x="545" y="462"/>
                    <a:pt x="548" y="458"/>
                  </a:cubicBezTo>
                  <a:cubicBezTo>
                    <a:pt x="550" y="463"/>
                    <a:pt x="552" y="467"/>
                    <a:pt x="555" y="471"/>
                  </a:cubicBezTo>
                  <a:cubicBezTo>
                    <a:pt x="558" y="476"/>
                    <a:pt x="562" y="480"/>
                    <a:pt x="566" y="485"/>
                  </a:cubicBezTo>
                  <a:cubicBezTo>
                    <a:pt x="560" y="486"/>
                    <a:pt x="555" y="490"/>
                    <a:pt x="549" y="491"/>
                  </a:cubicBezTo>
                  <a:cubicBezTo>
                    <a:pt x="542" y="492"/>
                    <a:pt x="535" y="491"/>
                    <a:pt x="528" y="489"/>
                  </a:cubicBezTo>
                  <a:cubicBezTo>
                    <a:pt x="514" y="484"/>
                    <a:pt x="500" y="479"/>
                    <a:pt x="488" y="471"/>
                  </a:cubicBezTo>
                  <a:cubicBezTo>
                    <a:pt x="481" y="467"/>
                    <a:pt x="475" y="463"/>
                    <a:pt x="470" y="458"/>
                  </a:cubicBezTo>
                  <a:cubicBezTo>
                    <a:pt x="470" y="457"/>
                    <a:pt x="469" y="456"/>
                    <a:pt x="469" y="456"/>
                  </a:cubicBezTo>
                  <a:cubicBezTo>
                    <a:pt x="463" y="451"/>
                    <a:pt x="459" y="445"/>
                    <a:pt x="454" y="438"/>
                  </a:cubicBezTo>
                  <a:cubicBezTo>
                    <a:pt x="451" y="433"/>
                    <a:pt x="446" y="427"/>
                    <a:pt x="443" y="421"/>
                  </a:cubicBezTo>
                  <a:cubicBezTo>
                    <a:pt x="443" y="420"/>
                    <a:pt x="443" y="419"/>
                    <a:pt x="442" y="418"/>
                  </a:cubicBezTo>
                  <a:cubicBezTo>
                    <a:pt x="447" y="423"/>
                    <a:pt x="451" y="429"/>
                    <a:pt x="457" y="433"/>
                  </a:cubicBezTo>
                  <a:cubicBezTo>
                    <a:pt x="463" y="437"/>
                    <a:pt x="471" y="440"/>
                    <a:pt x="477" y="443"/>
                  </a:cubicBezTo>
                  <a:cubicBezTo>
                    <a:pt x="480" y="445"/>
                    <a:pt x="483" y="446"/>
                    <a:pt x="485" y="447"/>
                  </a:cubicBezTo>
                  <a:cubicBezTo>
                    <a:pt x="485" y="447"/>
                    <a:pt x="485" y="447"/>
                    <a:pt x="485" y="447"/>
                  </a:cubicBezTo>
                  <a:cubicBezTo>
                    <a:pt x="504" y="463"/>
                    <a:pt x="522" y="480"/>
                    <a:pt x="546" y="486"/>
                  </a:cubicBezTo>
                  <a:cubicBezTo>
                    <a:pt x="547" y="486"/>
                    <a:pt x="548" y="485"/>
                    <a:pt x="547" y="485"/>
                  </a:cubicBezTo>
                  <a:cubicBezTo>
                    <a:pt x="536" y="478"/>
                    <a:pt x="523" y="474"/>
                    <a:pt x="513" y="466"/>
                  </a:cubicBezTo>
                  <a:cubicBezTo>
                    <a:pt x="507" y="462"/>
                    <a:pt x="502" y="456"/>
                    <a:pt x="496" y="451"/>
                  </a:cubicBezTo>
                  <a:cubicBezTo>
                    <a:pt x="502" y="453"/>
                    <a:pt x="508" y="454"/>
                    <a:pt x="514" y="456"/>
                  </a:cubicBezTo>
                  <a:cubicBezTo>
                    <a:pt x="513" y="456"/>
                    <a:pt x="512" y="456"/>
                    <a:pt x="511" y="456"/>
                  </a:cubicBezTo>
                  <a:cubicBezTo>
                    <a:pt x="509" y="456"/>
                    <a:pt x="508" y="457"/>
                    <a:pt x="507" y="457"/>
                  </a:cubicBezTo>
                  <a:cubicBezTo>
                    <a:pt x="507" y="458"/>
                    <a:pt x="507" y="459"/>
                    <a:pt x="507" y="459"/>
                  </a:cubicBezTo>
                  <a:cubicBezTo>
                    <a:pt x="510" y="460"/>
                    <a:pt x="513" y="458"/>
                    <a:pt x="515" y="457"/>
                  </a:cubicBezTo>
                  <a:cubicBezTo>
                    <a:pt x="517" y="457"/>
                    <a:pt x="518" y="457"/>
                    <a:pt x="520" y="456"/>
                  </a:cubicBezTo>
                  <a:cubicBezTo>
                    <a:pt x="525" y="457"/>
                    <a:pt x="532" y="458"/>
                    <a:pt x="538" y="457"/>
                  </a:cubicBezTo>
                  <a:cubicBezTo>
                    <a:pt x="534" y="458"/>
                    <a:pt x="531" y="460"/>
                    <a:pt x="527" y="460"/>
                  </a:cubicBezTo>
                  <a:cubicBezTo>
                    <a:pt x="523" y="460"/>
                    <a:pt x="519" y="460"/>
                    <a:pt x="515" y="462"/>
                  </a:cubicBezTo>
                  <a:cubicBezTo>
                    <a:pt x="514" y="462"/>
                    <a:pt x="514" y="464"/>
                    <a:pt x="516" y="464"/>
                  </a:cubicBezTo>
                  <a:cubicBezTo>
                    <a:pt x="522" y="463"/>
                    <a:pt x="528" y="461"/>
                    <a:pt x="535" y="459"/>
                  </a:cubicBezTo>
                  <a:cubicBezTo>
                    <a:pt x="538" y="459"/>
                    <a:pt x="542" y="457"/>
                    <a:pt x="545" y="454"/>
                  </a:cubicBezTo>
                  <a:cubicBezTo>
                    <a:pt x="545" y="454"/>
                    <a:pt x="545" y="453"/>
                    <a:pt x="545" y="453"/>
                  </a:cubicBezTo>
                  <a:cubicBezTo>
                    <a:pt x="546" y="454"/>
                    <a:pt x="546" y="455"/>
                    <a:pt x="547" y="456"/>
                  </a:cubicBezTo>
                  <a:cubicBezTo>
                    <a:pt x="544" y="457"/>
                    <a:pt x="541" y="459"/>
                    <a:pt x="538" y="460"/>
                  </a:cubicBezTo>
                  <a:cubicBezTo>
                    <a:pt x="534" y="462"/>
                    <a:pt x="531" y="463"/>
                    <a:pt x="528" y="465"/>
                  </a:cubicBezTo>
                  <a:cubicBezTo>
                    <a:pt x="528" y="466"/>
                    <a:pt x="528" y="467"/>
                    <a:pt x="528" y="466"/>
                  </a:cubicBezTo>
                  <a:close/>
                  <a:moveTo>
                    <a:pt x="527" y="554"/>
                  </a:moveTo>
                  <a:cubicBezTo>
                    <a:pt x="521" y="565"/>
                    <a:pt x="511" y="574"/>
                    <a:pt x="508" y="586"/>
                  </a:cubicBezTo>
                  <a:cubicBezTo>
                    <a:pt x="508" y="587"/>
                    <a:pt x="508" y="587"/>
                    <a:pt x="509" y="587"/>
                  </a:cubicBezTo>
                  <a:cubicBezTo>
                    <a:pt x="508" y="587"/>
                    <a:pt x="508" y="587"/>
                    <a:pt x="508" y="587"/>
                  </a:cubicBezTo>
                  <a:cubicBezTo>
                    <a:pt x="503" y="592"/>
                    <a:pt x="500" y="599"/>
                    <a:pt x="496" y="605"/>
                  </a:cubicBezTo>
                  <a:cubicBezTo>
                    <a:pt x="494" y="608"/>
                    <a:pt x="490" y="612"/>
                    <a:pt x="487" y="615"/>
                  </a:cubicBezTo>
                  <a:cubicBezTo>
                    <a:pt x="487" y="615"/>
                    <a:pt x="487" y="615"/>
                    <a:pt x="487" y="614"/>
                  </a:cubicBezTo>
                  <a:cubicBezTo>
                    <a:pt x="488" y="614"/>
                    <a:pt x="488" y="614"/>
                    <a:pt x="489" y="613"/>
                  </a:cubicBezTo>
                  <a:cubicBezTo>
                    <a:pt x="490" y="607"/>
                    <a:pt x="492" y="600"/>
                    <a:pt x="495" y="595"/>
                  </a:cubicBezTo>
                  <a:cubicBezTo>
                    <a:pt x="498" y="588"/>
                    <a:pt x="503" y="584"/>
                    <a:pt x="507" y="578"/>
                  </a:cubicBezTo>
                  <a:cubicBezTo>
                    <a:pt x="515" y="569"/>
                    <a:pt x="521" y="558"/>
                    <a:pt x="526" y="547"/>
                  </a:cubicBezTo>
                  <a:cubicBezTo>
                    <a:pt x="532" y="536"/>
                    <a:pt x="537" y="524"/>
                    <a:pt x="544" y="513"/>
                  </a:cubicBezTo>
                  <a:cubicBezTo>
                    <a:pt x="548" y="507"/>
                    <a:pt x="554" y="500"/>
                    <a:pt x="554" y="493"/>
                  </a:cubicBezTo>
                  <a:cubicBezTo>
                    <a:pt x="558" y="491"/>
                    <a:pt x="562" y="489"/>
                    <a:pt x="567" y="487"/>
                  </a:cubicBezTo>
                  <a:cubicBezTo>
                    <a:pt x="567" y="487"/>
                    <a:pt x="567" y="487"/>
                    <a:pt x="567" y="487"/>
                  </a:cubicBezTo>
                  <a:cubicBezTo>
                    <a:pt x="571" y="490"/>
                    <a:pt x="575" y="494"/>
                    <a:pt x="579" y="497"/>
                  </a:cubicBezTo>
                  <a:cubicBezTo>
                    <a:pt x="580" y="497"/>
                    <a:pt x="581" y="498"/>
                    <a:pt x="582" y="499"/>
                  </a:cubicBezTo>
                  <a:cubicBezTo>
                    <a:pt x="582" y="499"/>
                    <a:pt x="582" y="499"/>
                    <a:pt x="582" y="499"/>
                  </a:cubicBezTo>
                  <a:cubicBezTo>
                    <a:pt x="575" y="507"/>
                    <a:pt x="568" y="514"/>
                    <a:pt x="562" y="522"/>
                  </a:cubicBezTo>
                  <a:cubicBezTo>
                    <a:pt x="558" y="527"/>
                    <a:pt x="553" y="532"/>
                    <a:pt x="552" y="538"/>
                  </a:cubicBezTo>
                  <a:cubicBezTo>
                    <a:pt x="546" y="544"/>
                    <a:pt x="540" y="551"/>
                    <a:pt x="534" y="558"/>
                  </a:cubicBezTo>
                  <a:cubicBezTo>
                    <a:pt x="530" y="563"/>
                    <a:pt x="526" y="567"/>
                    <a:pt x="523" y="573"/>
                  </a:cubicBezTo>
                  <a:cubicBezTo>
                    <a:pt x="521" y="578"/>
                    <a:pt x="520" y="581"/>
                    <a:pt x="515" y="583"/>
                  </a:cubicBezTo>
                  <a:cubicBezTo>
                    <a:pt x="513" y="584"/>
                    <a:pt x="511" y="585"/>
                    <a:pt x="509" y="587"/>
                  </a:cubicBezTo>
                  <a:cubicBezTo>
                    <a:pt x="513" y="581"/>
                    <a:pt x="515" y="575"/>
                    <a:pt x="519" y="570"/>
                  </a:cubicBezTo>
                  <a:cubicBezTo>
                    <a:pt x="522" y="565"/>
                    <a:pt x="525" y="560"/>
                    <a:pt x="528" y="555"/>
                  </a:cubicBezTo>
                  <a:cubicBezTo>
                    <a:pt x="528" y="554"/>
                    <a:pt x="528" y="554"/>
                    <a:pt x="527" y="554"/>
                  </a:cubicBezTo>
                  <a:close/>
                  <a:moveTo>
                    <a:pt x="486" y="620"/>
                  </a:moveTo>
                  <a:cubicBezTo>
                    <a:pt x="486" y="620"/>
                    <a:pt x="486" y="620"/>
                    <a:pt x="486" y="620"/>
                  </a:cubicBezTo>
                  <a:cubicBezTo>
                    <a:pt x="481" y="620"/>
                    <a:pt x="477" y="618"/>
                    <a:pt x="472" y="617"/>
                  </a:cubicBezTo>
                  <a:cubicBezTo>
                    <a:pt x="469" y="616"/>
                    <a:pt x="460" y="615"/>
                    <a:pt x="461" y="611"/>
                  </a:cubicBezTo>
                  <a:cubicBezTo>
                    <a:pt x="464" y="600"/>
                    <a:pt x="470" y="589"/>
                    <a:pt x="475" y="578"/>
                  </a:cubicBezTo>
                  <a:cubicBezTo>
                    <a:pt x="482" y="563"/>
                    <a:pt x="488" y="547"/>
                    <a:pt x="493" y="532"/>
                  </a:cubicBezTo>
                  <a:cubicBezTo>
                    <a:pt x="499" y="517"/>
                    <a:pt x="505" y="501"/>
                    <a:pt x="509" y="486"/>
                  </a:cubicBezTo>
                  <a:cubicBezTo>
                    <a:pt x="516" y="489"/>
                    <a:pt x="523" y="491"/>
                    <a:pt x="531" y="493"/>
                  </a:cubicBezTo>
                  <a:cubicBezTo>
                    <a:pt x="530" y="493"/>
                    <a:pt x="530" y="494"/>
                    <a:pt x="530" y="494"/>
                  </a:cubicBezTo>
                  <a:cubicBezTo>
                    <a:pt x="531" y="498"/>
                    <a:pt x="525" y="505"/>
                    <a:pt x="522" y="508"/>
                  </a:cubicBezTo>
                  <a:cubicBezTo>
                    <a:pt x="518" y="513"/>
                    <a:pt x="516" y="520"/>
                    <a:pt x="514" y="526"/>
                  </a:cubicBezTo>
                  <a:cubicBezTo>
                    <a:pt x="511" y="534"/>
                    <a:pt x="508" y="542"/>
                    <a:pt x="505" y="550"/>
                  </a:cubicBezTo>
                  <a:cubicBezTo>
                    <a:pt x="502" y="556"/>
                    <a:pt x="498" y="563"/>
                    <a:pt x="496" y="569"/>
                  </a:cubicBezTo>
                  <a:cubicBezTo>
                    <a:pt x="491" y="580"/>
                    <a:pt x="487" y="591"/>
                    <a:pt x="484" y="602"/>
                  </a:cubicBezTo>
                  <a:cubicBezTo>
                    <a:pt x="482" y="609"/>
                    <a:pt x="481" y="615"/>
                    <a:pt x="486" y="620"/>
                  </a:cubicBezTo>
                  <a:close/>
                  <a:moveTo>
                    <a:pt x="466" y="585"/>
                  </a:moveTo>
                  <a:cubicBezTo>
                    <a:pt x="466" y="579"/>
                    <a:pt x="466" y="573"/>
                    <a:pt x="465" y="568"/>
                  </a:cubicBezTo>
                  <a:cubicBezTo>
                    <a:pt x="464" y="560"/>
                    <a:pt x="462" y="553"/>
                    <a:pt x="462" y="546"/>
                  </a:cubicBezTo>
                  <a:cubicBezTo>
                    <a:pt x="461" y="539"/>
                    <a:pt x="462" y="533"/>
                    <a:pt x="462" y="526"/>
                  </a:cubicBezTo>
                  <a:cubicBezTo>
                    <a:pt x="462" y="513"/>
                    <a:pt x="462" y="499"/>
                    <a:pt x="466" y="486"/>
                  </a:cubicBezTo>
                  <a:cubicBezTo>
                    <a:pt x="468" y="479"/>
                    <a:pt x="471" y="471"/>
                    <a:pt x="471" y="463"/>
                  </a:cubicBezTo>
                  <a:cubicBezTo>
                    <a:pt x="477" y="469"/>
                    <a:pt x="484" y="473"/>
                    <a:pt x="491" y="477"/>
                  </a:cubicBezTo>
                  <a:cubicBezTo>
                    <a:pt x="496" y="480"/>
                    <a:pt x="500" y="482"/>
                    <a:pt x="505" y="484"/>
                  </a:cubicBezTo>
                  <a:cubicBezTo>
                    <a:pt x="503" y="494"/>
                    <a:pt x="499" y="503"/>
                    <a:pt x="496" y="513"/>
                  </a:cubicBezTo>
                  <a:cubicBezTo>
                    <a:pt x="493" y="522"/>
                    <a:pt x="490" y="531"/>
                    <a:pt x="486" y="540"/>
                  </a:cubicBezTo>
                  <a:cubicBezTo>
                    <a:pt x="480" y="557"/>
                    <a:pt x="473" y="573"/>
                    <a:pt x="466" y="590"/>
                  </a:cubicBezTo>
                  <a:cubicBezTo>
                    <a:pt x="466" y="588"/>
                    <a:pt x="466" y="586"/>
                    <a:pt x="466" y="585"/>
                  </a:cubicBezTo>
                  <a:close/>
                  <a:moveTo>
                    <a:pt x="492" y="588"/>
                  </a:moveTo>
                  <a:cubicBezTo>
                    <a:pt x="497" y="576"/>
                    <a:pt x="502" y="564"/>
                    <a:pt x="508" y="552"/>
                  </a:cubicBezTo>
                  <a:cubicBezTo>
                    <a:pt x="511" y="546"/>
                    <a:pt x="513" y="539"/>
                    <a:pt x="515" y="533"/>
                  </a:cubicBezTo>
                  <a:cubicBezTo>
                    <a:pt x="518" y="526"/>
                    <a:pt x="520" y="518"/>
                    <a:pt x="524" y="511"/>
                  </a:cubicBezTo>
                  <a:cubicBezTo>
                    <a:pt x="527" y="507"/>
                    <a:pt x="535" y="499"/>
                    <a:pt x="532" y="493"/>
                  </a:cubicBezTo>
                  <a:cubicBezTo>
                    <a:pt x="533" y="493"/>
                    <a:pt x="533" y="494"/>
                    <a:pt x="534" y="494"/>
                  </a:cubicBezTo>
                  <a:cubicBezTo>
                    <a:pt x="539" y="495"/>
                    <a:pt x="546" y="495"/>
                    <a:pt x="551" y="494"/>
                  </a:cubicBezTo>
                  <a:cubicBezTo>
                    <a:pt x="548" y="503"/>
                    <a:pt x="541" y="510"/>
                    <a:pt x="537" y="519"/>
                  </a:cubicBezTo>
                  <a:cubicBezTo>
                    <a:pt x="531" y="530"/>
                    <a:pt x="525" y="541"/>
                    <a:pt x="519" y="553"/>
                  </a:cubicBezTo>
                  <a:cubicBezTo>
                    <a:pt x="516" y="559"/>
                    <a:pt x="513" y="565"/>
                    <a:pt x="509" y="570"/>
                  </a:cubicBezTo>
                  <a:cubicBezTo>
                    <a:pt x="506" y="575"/>
                    <a:pt x="501" y="579"/>
                    <a:pt x="498" y="583"/>
                  </a:cubicBezTo>
                  <a:cubicBezTo>
                    <a:pt x="492" y="590"/>
                    <a:pt x="489" y="597"/>
                    <a:pt x="487" y="605"/>
                  </a:cubicBezTo>
                  <a:cubicBezTo>
                    <a:pt x="488" y="599"/>
                    <a:pt x="491" y="592"/>
                    <a:pt x="492" y="588"/>
                  </a:cubicBezTo>
                  <a:close/>
                  <a:moveTo>
                    <a:pt x="244" y="441"/>
                  </a:moveTo>
                  <a:cubicBezTo>
                    <a:pt x="246" y="444"/>
                    <a:pt x="249" y="447"/>
                    <a:pt x="252" y="449"/>
                  </a:cubicBezTo>
                  <a:cubicBezTo>
                    <a:pt x="253" y="451"/>
                    <a:pt x="255" y="453"/>
                    <a:pt x="257" y="455"/>
                  </a:cubicBezTo>
                  <a:cubicBezTo>
                    <a:pt x="257" y="455"/>
                    <a:pt x="258" y="456"/>
                    <a:pt x="259" y="456"/>
                  </a:cubicBezTo>
                  <a:cubicBezTo>
                    <a:pt x="260" y="458"/>
                    <a:pt x="263" y="462"/>
                    <a:pt x="263" y="462"/>
                  </a:cubicBezTo>
                  <a:cubicBezTo>
                    <a:pt x="264" y="463"/>
                    <a:pt x="264" y="463"/>
                    <a:pt x="264" y="463"/>
                  </a:cubicBezTo>
                  <a:cubicBezTo>
                    <a:pt x="262" y="468"/>
                    <a:pt x="259" y="473"/>
                    <a:pt x="258" y="479"/>
                  </a:cubicBezTo>
                  <a:cubicBezTo>
                    <a:pt x="256" y="474"/>
                    <a:pt x="253" y="470"/>
                    <a:pt x="248" y="473"/>
                  </a:cubicBezTo>
                  <a:cubicBezTo>
                    <a:pt x="245" y="475"/>
                    <a:pt x="242" y="478"/>
                    <a:pt x="239" y="481"/>
                  </a:cubicBezTo>
                  <a:cubicBezTo>
                    <a:pt x="239" y="480"/>
                    <a:pt x="239" y="479"/>
                    <a:pt x="239" y="478"/>
                  </a:cubicBezTo>
                  <a:cubicBezTo>
                    <a:pt x="239" y="472"/>
                    <a:pt x="238" y="466"/>
                    <a:pt x="240" y="460"/>
                  </a:cubicBezTo>
                  <a:cubicBezTo>
                    <a:pt x="241" y="454"/>
                    <a:pt x="242" y="449"/>
                    <a:pt x="243" y="444"/>
                  </a:cubicBezTo>
                  <a:cubicBezTo>
                    <a:pt x="244" y="443"/>
                    <a:pt x="244" y="442"/>
                    <a:pt x="244" y="441"/>
                  </a:cubicBezTo>
                  <a:close/>
                  <a:moveTo>
                    <a:pt x="262" y="474"/>
                  </a:moveTo>
                  <a:cubicBezTo>
                    <a:pt x="263" y="471"/>
                    <a:pt x="265" y="468"/>
                    <a:pt x="266" y="466"/>
                  </a:cubicBezTo>
                  <a:cubicBezTo>
                    <a:pt x="267" y="468"/>
                    <a:pt x="269" y="470"/>
                    <a:pt x="270" y="472"/>
                  </a:cubicBezTo>
                  <a:cubicBezTo>
                    <a:pt x="277" y="483"/>
                    <a:pt x="282" y="494"/>
                    <a:pt x="287" y="506"/>
                  </a:cubicBezTo>
                  <a:cubicBezTo>
                    <a:pt x="292" y="519"/>
                    <a:pt x="297" y="532"/>
                    <a:pt x="301" y="545"/>
                  </a:cubicBezTo>
                  <a:cubicBezTo>
                    <a:pt x="297" y="539"/>
                    <a:pt x="294" y="533"/>
                    <a:pt x="290" y="527"/>
                  </a:cubicBezTo>
                  <a:cubicBezTo>
                    <a:pt x="282" y="515"/>
                    <a:pt x="272" y="505"/>
                    <a:pt x="265" y="493"/>
                  </a:cubicBezTo>
                  <a:cubicBezTo>
                    <a:pt x="263" y="490"/>
                    <a:pt x="262" y="488"/>
                    <a:pt x="262" y="485"/>
                  </a:cubicBezTo>
                  <a:cubicBezTo>
                    <a:pt x="261" y="482"/>
                    <a:pt x="261" y="477"/>
                    <a:pt x="262" y="474"/>
                  </a:cubicBezTo>
                  <a:close/>
                  <a:moveTo>
                    <a:pt x="319" y="530"/>
                  </a:moveTo>
                  <a:cubicBezTo>
                    <a:pt x="316" y="522"/>
                    <a:pt x="312" y="515"/>
                    <a:pt x="310" y="507"/>
                  </a:cubicBezTo>
                  <a:cubicBezTo>
                    <a:pt x="309" y="501"/>
                    <a:pt x="308" y="493"/>
                    <a:pt x="305" y="487"/>
                  </a:cubicBezTo>
                  <a:cubicBezTo>
                    <a:pt x="315" y="490"/>
                    <a:pt x="325" y="490"/>
                    <a:pt x="336" y="487"/>
                  </a:cubicBezTo>
                  <a:cubicBezTo>
                    <a:pt x="336" y="486"/>
                    <a:pt x="336" y="486"/>
                    <a:pt x="337" y="486"/>
                  </a:cubicBezTo>
                  <a:cubicBezTo>
                    <a:pt x="340" y="505"/>
                    <a:pt x="335" y="524"/>
                    <a:pt x="337" y="543"/>
                  </a:cubicBezTo>
                  <a:cubicBezTo>
                    <a:pt x="337" y="552"/>
                    <a:pt x="338" y="562"/>
                    <a:pt x="340" y="571"/>
                  </a:cubicBezTo>
                  <a:cubicBezTo>
                    <a:pt x="340" y="571"/>
                    <a:pt x="340" y="571"/>
                    <a:pt x="340" y="571"/>
                  </a:cubicBezTo>
                  <a:cubicBezTo>
                    <a:pt x="340" y="571"/>
                    <a:pt x="340" y="570"/>
                    <a:pt x="339" y="570"/>
                  </a:cubicBezTo>
                  <a:cubicBezTo>
                    <a:pt x="329" y="558"/>
                    <a:pt x="325" y="544"/>
                    <a:pt x="319" y="530"/>
                  </a:cubicBezTo>
                  <a:close/>
                  <a:moveTo>
                    <a:pt x="370" y="572"/>
                  </a:moveTo>
                  <a:cubicBezTo>
                    <a:pt x="370" y="571"/>
                    <a:pt x="370" y="571"/>
                    <a:pt x="370" y="571"/>
                  </a:cubicBezTo>
                  <a:cubicBezTo>
                    <a:pt x="374" y="565"/>
                    <a:pt x="375" y="556"/>
                    <a:pt x="376" y="549"/>
                  </a:cubicBezTo>
                  <a:cubicBezTo>
                    <a:pt x="377" y="539"/>
                    <a:pt x="378" y="530"/>
                    <a:pt x="378" y="520"/>
                  </a:cubicBezTo>
                  <a:cubicBezTo>
                    <a:pt x="378" y="510"/>
                    <a:pt x="377" y="501"/>
                    <a:pt x="379" y="491"/>
                  </a:cubicBezTo>
                  <a:cubicBezTo>
                    <a:pt x="381" y="484"/>
                    <a:pt x="381" y="477"/>
                    <a:pt x="382" y="470"/>
                  </a:cubicBezTo>
                  <a:cubicBezTo>
                    <a:pt x="382" y="470"/>
                    <a:pt x="382" y="470"/>
                    <a:pt x="382" y="469"/>
                  </a:cubicBezTo>
                  <a:cubicBezTo>
                    <a:pt x="382" y="469"/>
                    <a:pt x="383" y="468"/>
                    <a:pt x="383" y="467"/>
                  </a:cubicBezTo>
                  <a:cubicBezTo>
                    <a:pt x="383" y="466"/>
                    <a:pt x="384" y="465"/>
                    <a:pt x="384" y="464"/>
                  </a:cubicBezTo>
                  <a:cubicBezTo>
                    <a:pt x="387" y="462"/>
                    <a:pt x="391" y="459"/>
                    <a:pt x="394" y="456"/>
                  </a:cubicBezTo>
                  <a:cubicBezTo>
                    <a:pt x="403" y="449"/>
                    <a:pt x="410" y="441"/>
                    <a:pt x="417" y="431"/>
                  </a:cubicBezTo>
                  <a:cubicBezTo>
                    <a:pt x="420" y="426"/>
                    <a:pt x="423" y="421"/>
                    <a:pt x="426" y="416"/>
                  </a:cubicBezTo>
                  <a:cubicBezTo>
                    <a:pt x="428" y="413"/>
                    <a:pt x="429" y="409"/>
                    <a:pt x="431" y="407"/>
                  </a:cubicBezTo>
                  <a:cubicBezTo>
                    <a:pt x="432" y="408"/>
                    <a:pt x="432" y="408"/>
                    <a:pt x="433" y="409"/>
                  </a:cubicBezTo>
                  <a:cubicBezTo>
                    <a:pt x="433" y="409"/>
                    <a:pt x="433" y="409"/>
                    <a:pt x="433" y="410"/>
                  </a:cubicBezTo>
                  <a:cubicBezTo>
                    <a:pt x="438" y="415"/>
                    <a:pt x="439" y="423"/>
                    <a:pt x="443" y="429"/>
                  </a:cubicBezTo>
                  <a:cubicBezTo>
                    <a:pt x="444" y="430"/>
                    <a:pt x="445" y="432"/>
                    <a:pt x="446" y="433"/>
                  </a:cubicBezTo>
                  <a:cubicBezTo>
                    <a:pt x="443" y="440"/>
                    <a:pt x="440" y="448"/>
                    <a:pt x="439" y="455"/>
                  </a:cubicBezTo>
                  <a:cubicBezTo>
                    <a:pt x="438" y="464"/>
                    <a:pt x="440" y="472"/>
                    <a:pt x="438" y="481"/>
                  </a:cubicBezTo>
                  <a:cubicBezTo>
                    <a:pt x="436" y="489"/>
                    <a:pt x="434" y="498"/>
                    <a:pt x="434" y="507"/>
                  </a:cubicBezTo>
                  <a:cubicBezTo>
                    <a:pt x="434" y="516"/>
                    <a:pt x="435" y="525"/>
                    <a:pt x="436" y="534"/>
                  </a:cubicBezTo>
                  <a:cubicBezTo>
                    <a:pt x="437" y="543"/>
                    <a:pt x="437" y="552"/>
                    <a:pt x="437" y="562"/>
                  </a:cubicBezTo>
                  <a:cubicBezTo>
                    <a:pt x="437" y="570"/>
                    <a:pt x="438" y="579"/>
                    <a:pt x="438" y="587"/>
                  </a:cubicBezTo>
                  <a:cubicBezTo>
                    <a:pt x="439" y="593"/>
                    <a:pt x="440" y="599"/>
                    <a:pt x="443" y="604"/>
                  </a:cubicBezTo>
                  <a:cubicBezTo>
                    <a:pt x="442" y="604"/>
                    <a:pt x="442" y="604"/>
                    <a:pt x="442" y="604"/>
                  </a:cubicBezTo>
                  <a:cubicBezTo>
                    <a:pt x="442" y="604"/>
                    <a:pt x="441" y="604"/>
                    <a:pt x="441" y="604"/>
                  </a:cubicBezTo>
                  <a:cubicBezTo>
                    <a:pt x="441" y="604"/>
                    <a:pt x="441" y="604"/>
                    <a:pt x="441" y="604"/>
                  </a:cubicBezTo>
                  <a:cubicBezTo>
                    <a:pt x="442" y="604"/>
                    <a:pt x="441" y="604"/>
                    <a:pt x="442" y="605"/>
                  </a:cubicBezTo>
                  <a:cubicBezTo>
                    <a:pt x="442" y="605"/>
                    <a:pt x="442" y="606"/>
                    <a:pt x="442" y="606"/>
                  </a:cubicBezTo>
                  <a:cubicBezTo>
                    <a:pt x="442" y="606"/>
                    <a:pt x="442" y="607"/>
                    <a:pt x="442" y="607"/>
                  </a:cubicBezTo>
                  <a:cubicBezTo>
                    <a:pt x="442" y="608"/>
                    <a:pt x="442" y="608"/>
                    <a:pt x="442" y="608"/>
                  </a:cubicBezTo>
                  <a:cubicBezTo>
                    <a:pt x="441" y="607"/>
                    <a:pt x="441" y="607"/>
                    <a:pt x="440" y="608"/>
                  </a:cubicBezTo>
                  <a:cubicBezTo>
                    <a:pt x="439" y="609"/>
                    <a:pt x="439" y="613"/>
                    <a:pt x="440" y="615"/>
                  </a:cubicBezTo>
                  <a:cubicBezTo>
                    <a:pt x="441" y="617"/>
                    <a:pt x="442" y="618"/>
                    <a:pt x="444" y="619"/>
                  </a:cubicBezTo>
                  <a:cubicBezTo>
                    <a:pt x="443" y="622"/>
                    <a:pt x="444" y="625"/>
                    <a:pt x="444" y="628"/>
                  </a:cubicBezTo>
                  <a:cubicBezTo>
                    <a:pt x="445" y="634"/>
                    <a:pt x="445" y="640"/>
                    <a:pt x="444" y="646"/>
                  </a:cubicBezTo>
                  <a:cubicBezTo>
                    <a:pt x="443" y="658"/>
                    <a:pt x="439" y="670"/>
                    <a:pt x="435" y="682"/>
                  </a:cubicBezTo>
                  <a:cubicBezTo>
                    <a:pt x="433" y="688"/>
                    <a:pt x="431" y="694"/>
                    <a:pt x="428" y="700"/>
                  </a:cubicBezTo>
                  <a:cubicBezTo>
                    <a:pt x="428" y="694"/>
                    <a:pt x="422" y="688"/>
                    <a:pt x="419" y="684"/>
                  </a:cubicBezTo>
                  <a:cubicBezTo>
                    <a:pt x="412" y="672"/>
                    <a:pt x="406" y="659"/>
                    <a:pt x="400" y="647"/>
                  </a:cubicBezTo>
                  <a:cubicBezTo>
                    <a:pt x="394" y="633"/>
                    <a:pt x="390" y="620"/>
                    <a:pt x="382" y="607"/>
                  </a:cubicBezTo>
                  <a:cubicBezTo>
                    <a:pt x="381" y="604"/>
                    <a:pt x="378" y="602"/>
                    <a:pt x="377" y="598"/>
                  </a:cubicBezTo>
                  <a:cubicBezTo>
                    <a:pt x="376" y="596"/>
                    <a:pt x="376" y="593"/>
                    <a:pt x="375" y="590"/>
                  </a:cubicBezTo>
                  <a:cubicBezTo>
                    <a:pt x="374" y="586"/>
                    <a:pt x="373" y="583"/>
                    <a:pt x="369" y="581"/>
                  </a:cubicBezTo>
                  <a:cubicBezTo>
                    <a:pt x="370" y="578"/>
                    <a:pt x="370" y="575"/>
                    <a:pt x="370" y="572"/>
                  </a:cubicBezTo>
                  <a:close/>
                  <a:moveTo>
                    <a:pt x="444" y="615"/>
                  </a:moveTo>
                  <a:cubicBezTo>
                    <a:pt x="444" y="615"/>
                    <a:pt x="444" y="614"/>
                    <a:pt x="443" y="614"/>
                  </a:cubicBezTo>
                  <a:cubicBezTo>
                    <a:pt x="443" y="613"/>
                    <a:pt x="443" y="612"/>
                    <a:pt x="443" y="611"/>
                  </a:cubicBezTo>
                  <a:cubicBezTo>
                    <a:pt x="443" y="611"/>
                    <a:pt x="444" y="611"/>
                    <a:pt x="444" y="611"/>
                  </a:cubicBezTo>
                  <a:cubicBezTo>
                    <a:pt x="445" y="612"/>
                    <a:pt x="445" y="613"/>
                    <a:pt x="446" y="614"/>
                  </a:cubicBezTo>
                  <a:cubicBezTo>
                    <a:pt x="446" y="614"/>
                    <a:pt x="446" y="614"/>
                    <a:pt x="446" y="614"/>
                  </a:cubicBezTo>
                  <a:cubicBezTo>
                    <a:pt x="445" y="614"/>
                    <a:pt x="445" y="614"/>
                    <a:pt x="445" y="615"/>
                  </a:cubicBezTo>
                  <a:cubicBezTo>
                    <a:pt x="445" y="615"/>
                    <a:pt x="444" y="615"/>
                    <a:pt x="444" y="615"/>
                  </a:cubicBezTo>
                  <a:close/>
                  <a:moveTo>
                    <a:pt x="443" y="595"/>
                  </a:moveTo>
                  <a:cubicBezTo>
                    <a:pt x="442" y="589"/>
                    <a:pt x="442" y="583"/>
                    <a:pt x="441" y="577"/>
                  </a:cubicBezTo>
                  <a:cubicBezTo>
                    <a:pt x="439" y="560"/>
                    <a:pt x="441" y="543"/>
                    <a:pt x="439" y="526"/>
                  </a:cubicBezTo>
                  <a:cubicBezTo>
                    <a:pt x="438" y="517"/>
                    <a:pt x="437" y="508"/>
                    <a:pt x="438" y="500"/>
                  </a:cubicBezTo>
                  <a:cubicBezTo>
                    <a:pt x="439" y="492"/>
                    <a:pt x="442" y="484"/>
                    <a:pt x="443" y="476"/>
                  </a:cubicBezTo>
                  <a:cubicBezTo>
                    <a:pt x="443" y="468"/>
                    <a:pt x="441" y="461"/>
                    <a:pt x="443" y="454"/>
                  </a:cubicBezTo>
                  <a:cubicBezTo>
                    <a:pt x="444" y="448"/>
                    <a:pt x="446" y="442"/>
                    <a:pt x="448" y="436"/>
                  </a:cubicBezTo>
                  <a:cubicBezTo>
                    <a:pt x="451" y="440"/>
                    <a:pt x="454" y="444"/>
                    <a:pt x="457" y="448"/>
                  </a:cubicBezTo>
                  <a:cubicBezTo>
                    <a:pt x="460" y="453"/>
                    <a:pt x="463" y="457"/>
                    <a:pt x="467" y="460"/>
                  </a:cubicBezTo>
                  <a:cubicBezTo>
                    <a:pt x="468" y="471"/>
                    <a:pt x="463" y="482"/>
                    <a:pt x="461" y="492"/>
                  </a:cubicBezTo>
                  <a:cubicBezTo>
                    <a:pt x="459" y="503"/>
                    <a:pt x="459" y="515"/>
                    <a:pt x="459" y="526"/>
                  </a:cubicBezTo>
                  <a:cubicBezTo>
                    <a:pt x="458" y="539"/>
                    <a:pt x="459" y="551"/>
                    <a:pt x="461" y="564"/>
                  </a:cubicBezTo>
                  <a:cubicBezTo>
                    <a:pt x="463" y="571"/>
                    <a:pt x="463" y="578"/>
                    <a:pt x="463" y="585"/>
                  </a:cubicBezTo>
                  <a:cubicBezTo>
                    <a:pt x="463" y="586"/>
                    <a:pt x="463" y="593"/>
                    <a:pt x="463" y="596"/>
                  </a:cubicBezTo>
                  <a:cubicBezTo>
                    <a:pt x="461" y="599"/>
                    <a:pt x="459" y="603"/>
                    <a:pt x="458" y="607"/>
                  </a:cubicBezTo>
                  <a:cubicBezTo>
                    <a:pt x="456" y="607"/>
                    <a:pt x="455" y="608"/>
                    <a:pt x="454" y="608"/>
                  </a:cubicBezTo>
                  <a:cubicBezTo>
                    <a:pt x="452" y="608"/>
                    <a:pt x="451" y="607"/>
                    <a:pt x="449" y="607"/>
                  </a:cubicBezTo>
                  <a:cubicBezTo>
                    <a:pt x="449" y="606"/>
                    <a:pt x="448" y="606"/>
                    <a:pt x="448" y="606"/>
                  </a:cubicBezTo>
                  <a:cubicBezTo>
                    <a:pt x="445" y="603"/>
                    <a:pt x="444" y="599"/>
                    <a:pt x="443" y="595"/>
                  </a:cubicBezTo>
                  <a:close/>
                  <a:moveTo>
                    <a:pt x="908" y="527"/>
                  </a:moveTo>
                  <a:cubicBezTo>
                    <a:pt x="916" y="520"/>
                    <a:pt x="922" y="512"/>
                    <a:pt x="928" y="505"/>
                  </a:cubicBezTo>
                  <a:cubicBezTo>
                    <a:pt x="940" y="490"/>
                    <a:pt x="950" y="475"/>
                    <a:pt x="959" y="459"/>
                  </a:cubicBezTo>
                  <a:cubicBezTo>
                    <a:pt x="967" y="443"/>
                    <a:pt x="976" y="427"/>
                    <a:pt x="981" y="410"/>
                  </a:cubicBezTo>
                  <a:cubicBezTo>
                    <a:pt x="985" y="398"/>
                    <a:pt x="986" y="385"/>
                    <a:pt x="988" y="372"/>
                  </a:cubicBezTo>
                  <a:cubicBezTo>
                    <a:pt x="988" y="388"/>
                    <a:pt x="985" y="403"/>
                    <a:pt x="980" y="418"/>
                  </a:cubicBezTo>
                  <a:cubicBezTo>
                    <a:pt x="974" y="435"/>
                    <a:pt x="971" y="452"/>
                    <a:pt x="962" y="467"/>
                  </a:cubicBezTo>
                  <a:cubicBezTo>
                    <a:pt x="957" y="475"/>
                    <a:pt x="952" y="482"/>
                    <a:pt x="947" y="490"/>
                  </a:cubicBezTo>
                  <a:cubicBezTo>
                    <a:pt x="943" y="497"/>
                    <a:pt x="939" y="504"/>
                    <a:pt x="934" y="510"/>
                  </a:cubicBezTo>
                  <a:cubicBezTo>
                    <a:pt x="927" y="521"/>
                    <a:pt x="917" y="531"/>
                    <a:pt x="909" y="541"/>
                  </a:cubicBezTo>
                  <a:cubicBezTo>
                    <a:pt x="907" y="542"/>
                    <a:pt x="906" y="544"/>
                    <a:pt x="905" y="546"/>
                  </a:cubicBezTo>
                  <a:cubicBezTo>
                    <a:pt x="904" y="547"/>
                    <a:pt x="904" y="548"/>
                    <a:pt x="903" y="549"/>
                  </a:cubicBezTo>
                  <a:cubicBezTo>
                    <a:pt x="902" y="549"/>
                    <a:pt x="902" y="549"/>
                    <a:pt x="902" y="549"/>
                  </a:cubicBezTo>
                  <a:cubicBezTo>
                    <a:pt x="901" y="549"/>
                    <a:pt x="901" y="550"/>
                    <a:pt x="901" y="550"/>
                  </a:cubicBezTo>
                  <a:cubicBezTo>
                    <a:pt x="898" y="550"/>
                    <a:pt x="896" y="550"/>
                    <a:pt x="893" y="551"/>
                  </a:cubicBezTo>
                  <a:cubicBezTo>
                    <a:pt x="892" y="551"/>
                    <a:pt x="890" y="551"/>
                    <a:pt x="888" y="551"/>
                  </a:cubicBezTo>
                  <a:cubicBezTo>
                    <a:pt x="889" y="550"/>
                    <a:pt x="889" y="548"/>
                    <a:pt x="890" y="546"/>
                  </a:cubicBezTo>
                  <a:cubicBezTo>
                    <a:pt x="893" y="538"/>
                    <a:pt x="902" y="533"/>
                    <a:pt x="908" y="527"/>
                  </a:cubicBezTo>
                  <a:close/>
                  <a:moveTo>
                    <a:pt x="988" y="406"/>
                  </a:moveTo>
                  <a:cubicBezTo>
                    <a:pt x="988" y="406"/>
                    <a:pt x="988" y="406"/>
                    <a:pt x="988" y="406"/>
                  </a:cubicBezTo>
                  <a:cubicBezTo>
                    <a:pt x="988" y="406"/>
                    <a:pt x="988" y="406"/>
                    <a:pt x="989" y="406"/>
                  </a:cubicBezTo>
                  <a:cubicBezTo>
                    <a:pt x="988" y="407"/>
                    <a:pt x="987" y="408"/>
                    <a:pt x="987" y="409"/>
                  </a:cubicBezTo>
                  <a:cubicBezTo>
                    <a:pt x="987" y="408"/>
                    <a:pt x="987" y="407"/>
                    <a:pt x="987" y="407"/>
                  </a:cubicBezTo>
                  <a:cubicBezTo>
                    <a:pt x="988" y="406"/>
                    <a:pt x="988" y="406"/>
                    <a:pt x="988" y="406"/>
                  </a:cubicBezTo>
                  <a:close/>
                  <a:moveTo>
                    <a:pt x="949" y="508"/>
                  </a:moveTo>
                  <a:cubicBezTo>
                    <a:pt x="952" y="506"/>
                    <a:pt x="954" y="504"/>
                    <a:pt x="956" y="502"/>
                  </a:cubicBezTo>
                  <a:cubicBezTo>
                    <a:pt x="954" y="505"/>
                    <a:pt x="952" y="506"/>
                    <a:pt x="949" y="508"/>
                  </a:cubicBezTo>
                  <a:close/>
                  <a:moveTo>
                    <a:pt x="986" y="292"/>
                  </a:moveTo>
                  <a:cubicBezTo>
                    <a:pt x="990" y="292"/>
                    <a:pt x="993" y="291"/>
                    <a:pt x="997" y="291"/>
                  </a:cubicBezTo>
                  <a:cubicBezTo>
                    <a:pt x="1007" y="292"/>
                    <a:pt x="1018" y="293"/>
                    <a:pt x="1026" y="299"/>
                  </a:cubicBezTo>
                  <a:cubicBezTo>
                    <a:pt x="1041" y="309"/>
                    <a:pt x="1048" y="326"/>
                    <a:pt x="1046" y="344"/>
                  </a:cubicBezTo>
                  <a:cubicBezTo>
                    <a:pt x="1044" y="355"/>
                    <a:pt x="1040" y="365"/>
                    <a:pt x="1033" y="373"/>
                  </a:cubicBezTo>
                  <a:cubicBezTo>
                    <a:pt x="1027" y="379"/>
                    <a:pt x="1020" y="384"/>
                    <a:pt x="1013" y="390"/>
                  </a:cubicBezTo>
                  <a:cubicBezTo>
                    <a:pt x="1012" y="390"/>
                    <a:pt x="1012" y="391"/>
                    <a:pt x="1012" y="391"/>
                  </a:cubicBezTo>
                  <a:cubicBezTo>
                    <a:pt x="1016" y="387"/>
                    <a:pt x="1019" y="383"/>
                    <a:pt x="1023" y="379"/>
                  </a:cubicBezTo>
                  <a:cubicBezTo>
                    <a:pt x="1023" y="378"/>
                    <a:pt x="1023" y="377"/>
                    <a:pt x="1022" y="378"/>
                  </a:cubicBezTo>
                  <a:cubicBezTo>
                    <a:pt x="1016" y="382"/>
                    <a:pt x="1013" y="387"/>
                    <a:pt x="1008" y="392"/>
                  </a:cubicBezTo>
                  <a:cubicBezTo>
                    <a:pt x="1004" y="397"/>
                    <a:pt x="998" y="401"/>
                    <a:pt x="994" y="407"/>
                  </a:cubicBezTo>
                  <a:cubicBezTo>
                    <a:pt x="990" y="411"/>
                    <a:pt x="985" y="418"/>
                    <a:pt x="983" y="424"/>
                  </a:cubicBezTo>
                  <a:cubicBezTo>
                    <a:pt x="985" y="416"/>
                    <a:pt x="989" y="410"/>
                    <a:pt x="994" y="403"/>
                  </a:cubicBezTo>
                  <a:cubicBezTo>
                    <a:pt x="998" y="397"/>
                    <a:pt x="1002" y="393"/>
                    <a:pt x="1007" y="388"/>
                  </a:cubicBezTo>
                  <a:cubicBezTo>
                    <a:pt x="1010" y="385"/>
                    <a:pt x="1014" y="382"/>
                    <a:pt x="1016" y="377"/>
                  </a:cubicBezTo>
                  <a:cubicBezTo>
                    <a:pt x="1016" y="377"/>
                    <a:pt x="1016" y="377"/>
                    <a:pt x="1015" y="377"/>
                  </a:cubicBezTo>
                  <a:cubicBezTo>
                    <a:pt x="1007" y="385"/>
                    <a:pt x="999" y="391"/>
                    <a:pt x="992" y="400"/>
                  </a:cubicBezTo>
                  <a:cubicBezTo>
                    <a:pt x="994" y="396"/>
                    <a:pt x="996" y="393"/>
                    <a:pt x="999" y="389"/>
                  </a:cubicBezTo>
                  <a:cubicBezTo>
                    <a:pt x="1003" y="386"/>
                    <a:pt x="1006" y="382"/>
                    <a:pt x="1010" y="378"/>
                  </a:cubicBezTo>
                  <a:cubicBezTo>
                    <a:pt x="1011" y="378"/>
                    <a:pt x="1010" y="377"/>
                    <a:pt x="1009" y="377"/>
                  </a:cubicBezTo>
                  <a:cubicBezTo>
                    <a:pt x="1005" y="381"/>
                    <a:pt x="1000" y="385"/>
                    <a:pt x="995" y="390"/>
                  </a:cubicBezTo>
                  <a:cubicBezTo>
                    <a:pt x="999" y="385"/>
                    <a:pt x="1002" y="381"/>
                    <a:pt x="1005" y="376"/>
                  </a:cubicBezTo>
                  <a:cubicBezTo>
                    <a:pt x="1009" y="372"/>
                    <a:pt x="1013" y="368"/>
                    <a:pt x="1017" y="364"/>
                  </a:cubicBezTo>
                  <a:cubicBezTo>
                    <a:pt x="1022" y="359"/>
                    <a:pt x="1030" y="350"/>
                    <a:pt x="1027" y="342"/>
                  </a:cubicBezTo>
                  <a:cubicBezTo>
                    <a:pt x="1027" y="342"/>
                    <a:pt x="1027" y="342"/>
                    <a:pt x="1027" y="342"/>
                  </a:cubicBezTo>
                  <a:cubicBezTo>
                    <a:pt x="1020" y="363"/>
                    <a:pt x="998" y="373"/>
                    <a:pt x="990" y="393"/>
                  </a:cubicBezTo>
                  <a:cubicBezTo>
                    <a:pt x="991" y="388"/>
                    <a:pt x="992" y="383"/>
                    <a:pt x="992" y="378"/>
                  </a:cubicBezTo>
                  <a:cubicBezTo>
                    <a:pt x="993" y="373"/>
                    <a:pt x="997" y="368"/>
                    <a:pt x="1000" y="365"/>
                  </a:cubicBezTo>
                  <a:cubicBezTo>
                    <a:pt x="1005" y="359"/>
                    <a:pt x="1012" y="354"/>
                    <a:pt x="1017" y="348"/>
                  </a:cubicBezTo>
                  <a:cubicBezTo>
                    <a:pt x="1017" y="348"/>
                    <a:pt x="1017" y="347"/>
                    <a:pt x="1017" y="347"/>
                  </a:cubicBezTo>
                  <a:cubicBezTo>
                    <a:pt x="1009" y="353"/>
                    <a:pt x="1003" y="360"/>
                    <a:pt x="997" y="367"/>
                  </a:cubicBezTo>
                  <a:cubicBezTo>
                    <a:pt x="996" y="369"/>
                    <a:pt x="994" y="371"/>
                    <a:pt x="992" y="374"/>
                  </a:cubicBezTo>
                  <a:cubicBezTo>
                    <a:pt x="992" y="372"/>
                    <a:pt x="992" y="371"/>
                    <a:pt x="992" y="369"/>
                  </a:cubicBezTo>
                  <a:cubicBezTo>
                    <a:pt x="994" y="366"/>
                    <a:pt x="995" y="363"/>
                    <a:pt x="996" y="359"/>
                  </a:cubicBezTo>
                  <a:cubicBezTo>
                    <a:pt x="998" y="356"/>
                    <a:pt x="1000" y="353"/>
                    <a:pt x="1002" y="349"/>
                  </a:cubicBezTo>
                  <a:cubicBezTo>
                    <a:pt x="1009" y="341"/>
                    <a:pt x="1017" y="334"/>
                    <a:pt x="1027" y="330"/>
                  </a:cubicBezTo>
                  <a:cubicBezTo>
                    <a:pt x="1027" y="330"/>
                    <a:pt x="1027" y="330"/>
                    <a:pt x="1026" y="330"/>
                  </a:cubicBezTo>
                  <a:cubicBezTo>
                    <a:pt x="1020" y="331"/>
                    <a:pt x="1015" y="335"/>
                    <a:pt x="1011" y="339"/>
                  </a:cubicBezTo>
                  <a:cubicBezTo>
                    <a:pt x="1007" y="342"/>
                    <a:pt x="1003" y="346"/>
                    <a:pt x="1000" y="350"/>
                  </a:cubicBezTo>
                  <a:cubicBezTo>
                    <a:pt x="999" y="352"/>
                    <a:pt x="995" y="357"/>
                    <a:pt x="992" y="362"/>
                  </a:cubicBezTo>
                  <a:cubicBezTo>
                    <a:pt x="992" y="361"/>
                    <a:pt x="992" y="360"/>
                    <a:pt x="992" y="359"/>
                  </a:cubicBezTo>
                  <a:cubicBezTo>
                    <a:pt x="992" y="359"/>
                    <a:pt x="992" y="359"/>
                    <a:pt x="992" y="359"/>
                  </a:cubicBezTo>
                  <a:cubicBezTo>
                    <a:pt x="993" y="356"/>
                    <a:pt x="993" y="354"/>
                    <a:pt x="994" y="351"/>
                  </a:cubicBezTo>
                  <a:cubicBezTo>
                    <a:pt x="996" y="349"/>
                    <a:pt x="997" y="346"/>
                    <a:pt x="998" y="344"/>
                  </a:cubicBezTo>
                  <a:cubicBezTo>
                    <a:pt x="999" y="343"/>
                    <a:pt x="997" y="342"/>
                    <a:pt x="997" y="343"/>
                  </a:cubicBezTo>
                  <a:cubicBezTo>
                    <a:pt x="995" y="346"/>
                    <a:pt x="993" y="349"/>
                    <a:pt x="992" y="352"/>
                  </a:cubicBezTo>
                  <a:cubicBezTo>
                    <a:pt x="992" y="352"/>
                    <a:pt x="992" y="353"/>
                    <a:pt x="991" y="353"/>
                  </a:cubicBezTo>
                  <a:cubicBezTo>
                    <a:pt x="991" y="352"/>
                    <a:pt x="991" y="351"/>
                    <a:pt x="991" y="350"/>
                  </a:cubicBezTo>
                  <a:cubicBezTo>
                    <a:pt x="991" y="346"/>
                    <a:pt x="990" y="342"/>
                    <a:pt x="990" y="338"/>
                  </a:cubicBezTo>
                  <a:cubicBezTo>
                    <a:pt x="990" y="336"/>
                    <a:pt x="991" y="333"/>
                    <a:pt x="992" y="331"/>
                  </a:cubicBezTo>
                  <a:cubicBezTo>
                    <a:pt x="993" y="328"/>
                    <a:pt x="995" y="326"/>
                    <a:pt x="996" y="324"/>
                  </a:cubicBezTo>
                  <a:cubicBezTo>
                    <a:pt x="997" y="323"/>
                    <a:pt x="996" y="322"/>
                    <a:pt x="995" y="323"/>
                  </a:cubicBezTo>
                  <a:cubicBezTo>
                    <a:pt x="993" y="326"/>
                    <a:pt x="990" y="330"/>
                    <a:pt x="989" y="334"/>
                  </a:cubicBezTo>
                  <a:cubicBezTo>
                    <a:pt x="987" y="325"/>
                    <a:pt x="985" y="316"/>
                    <a:pt x="982" y="308"/>
                  </a:cubicBezTo>
                  <a:cubicBezTo>
                    <a:pt x="980" y="303"/>
                    <a:pt x="979" y="298"/>
                    <a:pt x="977" y="294"/>
                  </a:cubicBezTo>
                  <a:cubicBezTo>
                    <a:pt x="979" y="293"/>
                    <a:pt x="984" y="292"/>
                    <a:pt x="986" y="292"/>
                  </a:cubicBezTo>
                  <a:close/>
                  <a:moveTo>
                    <a:pt x="992" y="256"/>
                  </a:moveTo>
                  <a:cubicBezTo>
                    <a:pt x="992" y="256"/>
                    <a:pt x="992" y="256"/>
                    <a:pt x="992" y="256"/>
                  </a:cubicBezTo>
                  <a:cubicBezTo>
                    <a:pt x="995" y="257"/>
                    <a:pt x="998" y="256"/>
                    <a:pt x="1000" y="255"/>
                  </a:cubicBezTo>
                  <a:cubicBezTo>
                    <a:pt x="1003" y="263"/>
                    <a:pt x="996" y="271"/>
                    <a:pt x="992" y="276"/>
                  </a:cubicBezTo>
                  <a:cubicBezTo>
                    <a:pt x="987" y="281"/>
                    <a:pt x="980" y="285"/>
                    <a:pt x="975" y="290"/>
                  </a:cubicBezTo>
                  <a:cubicBezTo>
                    <a:pt x="973" y="285"/>
                    <a:pt x="971" y="280"/>
                    <a:pt x="968" y="276"/>
                  </a:cubicBezTo>
                  <a:cubicBezTo>
                    <a:pt x="972" y="275"/>
                    <a:pt x="977" y="271"/>
                    <a:pt x="980" y="269"/>
                  </a:cubicBezTo>
                  <a:cubicBezTo>
                    <a:pt x="985" y="266"/>
                    <a:pt x="989" y="261"/>
                    <a:pt x="992" y="256"/>
                  </a:cubicBezTo>
                  <a:close/>
                  <a:moveTo>
                    <a:pt x="880" y="242"/>
                  </a:moveTo>
                  <a:cubicBezTo>
                    <a:pt x="885" y="240"/>
                    <a:pt x="891" y="239"/>
                    <a:pt x="896" y="239"/>
                  </a:cubicBezTo>
                  <a:cubicBezTo>
                    <a:pt x="908" y="237"/>
                    <a:pt x="920" y="234"/>
                    <a:pt x="932" y="231"/>
                  </a:cubicBezTo>
                  <a:cubicBezTo>
                    <a:pt x="939" y="230"/>
                    <a:pt x="946" y="229"/>
                    <a:pt x="953" y="228"/>
                  </a:cubicBezTo>
                  <a:cubicBezTo>
                    <a:pt x="957" y="228"/>
                    <a:pt x="965" y="226"/>
                    <a:pt x="969" y="229"/>
                  </a:cubicBezTo>
                  <a:cubicBezTo>
                    <a:pt x="973" y="231"/>
                    <a:pt x="975" y="235"/>
                    <a:pt x="980" y="236"/>
                  </a:cubicBezTo>
                  <a:cubicBezTo>
                    <a:pt x="988" y="237"/>
                    <a:pt x="992" y="241"/>
                    <a:pt x="991" y="249"/>
                  </a:cubicBezTo>
                  <a:cubicBezTo>
                    <a:pt x="991" y="250"/>
                    <a:pt x="991" y="250"/>
                    <a:pt x="991" y="250"/>
                  </a:cubicBezTo>
                  <a:cubicBezTo>
                    <a:pt x="988" y="257"/>
                    <a:pt x="984" y="263"/>
                    <a:pt x="977" y="267"/>
                  </a:cubicBezTo>
                  <a:cubicBezTo>
                    <a:pt x="974" y="269"/>
                    <a:pt x="969" y="270"/>
                    <a:pt x="966" y="273"/>
                  </a:cubicBezTo>
                  <a:cubicBezTo>
                    <a:pt x="965" y="271"/>
                    <a:pt x="964" y="270"/>
                    <a:pt x="963" y="268"/>
                  </a:cubicBezTo>
                  <a:cubicBezTo>
                    <a:pt x="954" y="257"/>
                    <a:pt x="943" y="250"/>
                    <a:pt x="929" y="249"/>
                  </a:cubicBezTo>
                  <a:cubicBezTo>
                    <a:pt x="915" y="248"/>
                    <a:pt x="902" y="250"/>
                    <a:pt x="891" y="258"/>
                  </a:cubicBezTo>
                  <a:cubicBezTo>
                    <a:pt x="888" y="260"/>
                    <a:pt x="885" y="263"/>
                    <a:pt x="882" y="264"/>
                  </a:cubicBezTo>
                  <a:cubicBezTo>
                    <a:pt x="879" y="266"/>
                    <a:pt x="877" y="267"/>
                    <a:pt x="874" y="268"/>
                  </a:cubicBezTo>
                  <a:cubicBezTo>
                    <a:pt x="871" y="269"/>
                    <a:pt x="869" y="271"/>
                    <a:pt x="867" y="273"/>
                  </a:cubicBezTo>
                  <a:cubicBezTo>
                    <a:pt x="867" y="272"/>
                    <a:pt x="867" y="272"/>
                    <a:pt x="866" y="272"/>
                  </a:cubicBezTo>
                  <a:cubicBezTo>
                    <a:pt x="866" y="272"/>
                    <a:pt x="865" y="272"/>
                    <a:pt x="864" y="272"/>
                  </a:cubicBezTo>
                  <a:cubicBezTo>
                    <a:pt x="864" y="272"/>
                    <a:pt x="863" y="272"/>
                    <a:pt x="863" y="272"/>
                  </a:cubicBezTo>
                  <a:cubicBezTo>
                    <a:pt x="861" y="272"/>
                    <a:pt x="860" y="273"/>
                    <a:pt x="859" y="274"/>
                  </a:cubicBezTo>
                  <a:cubicBezTo>
                    <a:pt x="859" y="274"/>
                    <a:pt x="859" y="275"/>
                    <a:pt x="860" y="275"/>
                  </a:cubicBezTo>
                  <a:cubicBezTo>
                    <a:pt x="861" y="275"/>
                    <a:pt x="862" y="274"/>
                    <a:pt x="863" y="274"/>
                  </a:cubicBezTo>
                  <a:cubicBezTo>
                    <a:pt x="863" y="274"/>
                    <a:pt x="864" y="274"/>
                    <a:pt x="865" y="273"/>
                  </a:cubicBezTo>
                  <a:cubicBezTo>
                    <a:pt x="865" y="273"/>
                    <a:pt x="866" y="273"/>
                    <a:pt x="866" y="273"/>
                  </a:cubicBezTo>
                  <a:cubicBezTo>
                    <a:pt x="864" y="275"/>
                    <a:pt x="861" y="278"/>
                    <a:pt x="859" y="281"/>
                  </a:cubicBezTo>
                  <a:cubicBezTo>
                    <a:pt x="856" y="284"/>
                    <a:pt x="853" y="288"/>
                    <a:pt x="849" y="291"/>
                  </a:cubicBezTo>
                  <a:cubicBezTo>
                    <a:pt x="847" y="294"/>
                    <a:pt x="845" y="297"/>
                    <a:pt x="842" y="300"/>
                  </a:cubicBezTo>
                  <a:cubicBezTo>
                    <a:pt x="840" y="302"/>
                    <a:pt x="836" y="304"/>
                    <a:pt x="836" y="307"/>
                  </a:cubicBezTo>
                  <a:cubicBezTo>
                    <a:pt x="835" y="307"/>
                    <a:pt x="835" y="307"/>
                    <a:pt x="835" y="307"/>
                  </a:cubicBezTo>
                  <a:cubicBezTo>
                    <a:pt x="833" y="304"/>
                    <a:pt x="830" y="302"/>
                    <a:pt x="827" y="299"/>
                  </a:cubicBezTo>
                  <a:cubicBezTo>
                    <a:pt x="830" y="298"/>
                    <a:pt x="833" y="296"/>
                    <a:pt x="836" y="295"/>
                  </a:cubicBezTo>
                  <a:cubicBezTo>
                    <a:pt x="839" y="294"/>
                    <a:pt x="843" y="294"/>
                    <a:pt x="846" y="292"/>
                  </a:cubicBezTo>
                  <a:cubicBezTo>
                    <a:pt x="846" y="292"/>
                    <a:pt x="846" y="292"/>
                    <a:pt x="846" y="292"/>
                  </a:cubicBezTo>
                  <a:cubicBezTo>
                    <a:pt x="843" y="291"/>
                    <a:pt x="839" y="292"/>
                    <a:pt x="836" y="293"/>
                  </a:cubicBezTo>
                  <a:cubicBezTo>
                    <a:pt x="832" y="294"/>
                    <a:pt x="828" y="295"/>
                    <a:pt x="825" y="297"/>
                  </a:cubicBezTo>
                  <a:cubicBezTo>
                    <a:pt x="825" y="297"/>
                    <a:pt x="825" y="297"/>
                    <a:pt x="824" y="298"/>
                  </a:cubicBezTo>
                  <a:cubicBezTo>
                    <a:pt x="824" y="297"/>
                    <a:pt x="823" y="297"/>
                    <a:pt x="823" y="296"/>
                  </a:cubicBezTo>
                  <a:cubicBezTo>
                    <a:pt x="824" y="295"/>
                    <a:pt x="826" y="294"/>
                    <a:pt x="827" y="294"/>
                  </a:cubicBezTo>
                  <a:cubicBezTo>
                    <a:pt x="829" y="293"/>
                    <a:pt x="832" y="292"/>
                    <a:pt x="834" y="291"/>
                  </a:cubicBezTo>
                  <a:cubicBezTo>
                    <a:pt x="839" y="290"/>
                    <a:pt x="843" y="286"/>
                    <a:pt x="848" y="285"/>
                  </a:cubicBezTo>
                  <a:cubicBezTo>
                    <a:pt x="849" y="285"/>
                    <a:pt x="849" y="285"/>
                    <a:pt x="848" y="285"/>
                  </a:cubicBezTo>
                  <a:cubicBezTo>
                    <a:pt x="843" y="283"/>
                    <a:pt x="837" y="287"/>
                    <a:pt x="832" y="290"/>
                  </a:cubicBezTo>
                  <a:cubicBezTo>
                    <a:pt x="830" y="291"/>
                    <a:pt x="823" y="292"/>
                    <a:pt x="820" y="294"/>
                  </a:cubicBezTo>
                  <a:cubicBezTo>
                    <a:pt x="819" y="294"/>
                    <a:pt x="818" y="293"/>
                    <a:pt x="818" y="293"/>
                  </a:cubicBezTo>
                  <a:cubicBezTo>
                    <a:pt x="820" y="292"/>
                    <a:pt x="823" y="290"/>
                    <a:pt x="825" y="289"/>
                  </a:cubicBezTo>
                  <a:cubicBezTo>
                    <a:pt x="832" y="286"/>
                    <a:pt x="838" y="284"/>
                    <a:pt x="845" y="282"/>
                  </a:cubicBezTo>
                  <a:cubicBezTo>
                    <a:pt x="847" y="281"/>
                    <a:pt x="846" y="278"/>
                    <a:pt x="845" y="279"/>
                  </a:cubicBezTo>
                  <a:cubicBezTo>
                    <a:pt x="837" y="282"/>
                    <a:pt x="830" y="285"/>
                    <a:pt x="822" y="287"/>
                  </a:cubicBezTo>
                  <a:cubicBezTo>
                    <a:pt x="820" y="288"/>
                    <a:pt x="816" y="289"/>
                    <a:pt x="815" y="291"/>
                  </a:cubicBezTo>
                  <a:cubicBezTo>
                    <a:pt x="814" y="291"/>
                    <a:pt x="814" y="290"/>
                    <a:pt x="813" y="290"/>
                  </a:cubicBezTo>
                  <a:cubicBezTo>
                    <a:pt x="813" y="290"/>
                    <a:pt x="813" y="290"/>
                    <a:pt x="813" y="290"/>
                  </a:cubicBezTo>
                  <a:cubicBezTo>
                    <a:pt x="813" y="289"/>
                    <a:pt x="813" y="289"/>
                    <a:pt x="813" y="289"/>
                  </a:cubicBezTo>
                  <a:cubicBezTo>
                    <a:pt x="815" y="287"/>
                    <a:pt x="817" y="285"/>
                    <a:pt x="819" y="284"/>
                  </a:cubicBezTo>
                  <a:cubicBezTo>
                    <a:pt x="822" y="282"/>
                    <a:pt x="825" y="281"/>
                    <a:pt x="828" y="279"/>
                  </a:cubicBezTo>
                  <a:cubicBezTo>
                    <a:pt x="836" y="276"/>
                    <a:pt x="843" y="273"/>
                    <a:pt x="850" y="270"/>
                  </a:cubicBezTo>
                  <a:cubicBezTo>
                    <a:pt x="864" y="265"/>
                    <a:pt x="877" y="262"/>
                    <a:pt x="891" y="257"/>
                  </a:cubicBezTo>
                  <a:cubicBezTo>
                    <a:pt x="891" y="257"/>
                    <a:pt x="891" y="256"/>
                    <a:pt x="891" y="256"/>
                  </a:cubicBezTo>
                  <a:cubicBezTo>
                    <a:pt x="876" y="258"/>
                    <a:pt x="862" y="264"/>
                    <a:pt x="848" y="269"/>
                  </a:cubicBezTo>
                  <a:cubicBezTo>
                    <a:pt x="842" y="271"/>
                    <a:pt x="835" y="274"/>
                    <a:pt x="829" y="276"/>
                  </a:cubicBezTo>
                  <a:cubicBezTo>
                    <a:pt x="834" y="273"/>
                    <a:pt x="838" y="270"/>
                    <a:pt x="843" y="267"/>
                  </a:cubicBezTo>
                  <a:cubicBezTo>
                    <a:pt x="846" y="266"/>
                    <a:pt x="849" y="264"/>
                    <a:pt x="853" y="263"/>
                  </a:cubicBezTo>
                  <a:cubicBezTo>
                    <a:pt x="858" y="261"/>
                    <a:pt x="863" y="260"/>
                    <a:pt x="869" y="257"/>
                  </a:cubicBezTo>
                  <a:cubicBezTo>
                    <a:pt x="878" y="253"/>
                    <a:pt x="888" y="248"/>
                    <a:pt x="899" y="247"/>
                  </a:cubicBezTo>
                  <a:cubicBezTo>
                    <a:pt x="899" y="246"/>
                    <a:pt x="899" y="245"/>
                    <a:pt x="898" y="245"/>
                  </a:cubicBezTo>
                  <a:cubicBezTo>
                    <a:pt x="888" y="246"/>
                    <a:pt x="879" y="251"/>
                    <a:pt x="869" y="255"/>
                  </a:cubicBezTo>
                  <a:cubicBezTo>
                    <a:pt x="863" y="257"/>
                    <a:pt x="856" y="259"/>
                    <a:pt x="850" y="262"/>
                  </a:cubicBezTo>
                  <a:cubicBezTo>
                    <a:pt x="850" y="262"/>
                    <a:pt x="849" y="262"/>
                    <a:pt x="849" y="262"/>
                  </a:cubicBezTo>
                  <a:cubicBezTo>
                    <a:pt x="855" y="257"/>
                    <a:pt x="861" y="252"/>
                    <a:pt x="866" y="246"/>
                  </a:cubicBezTo>
                  <a:cubicBezTo>
                    <a:pt x="871" y="246"/>
                    <a:pt x="875" y="244"/>
                    <a:pt x="880" y="242"/>
                  </a:cubicBezTo>
                  <a:close/>
                  <a:moveTo>
                    <a:pt x="743" y="122"/>
                  </a:moveTo>
                  <a:cubicBezTo>
                    <a:pt x="745" y="119"/>
                    <a:pt x="747" y="116"/>
                    <a:pt x="750" y="113"/>
                  </a:cubicBezTo>
                  <a:cubicBezTo>
                    <a:pt x="760" y="102"/>
                    <a:pt x="773" y="91"/>
                    <a:pt x="788" y="86"/>
                  </a:cubicBezTo>
                  <a:cubicBezTo>
                    <a:pt x="793" y="84"/>
                    <a:pt x="797" y="82"/>
                    <a:pt x="802" y="83"/>
                  </a:cubicBezTo>
                  <a:cubicBezTo>
                    <a:pt x="806" y="83"/>
                    <a:pt x="809" y="85"/>
                    <a:pt x="812" y="85"/>
                  </a:cubicBezTo>
                  <a:cubicBezTo>
                    <a:pt x="816" y="86"/>
                    <a:pt x="819" y="85"/>
                    <a:pt x="822" y="83"/>
                  </a:cubicBezTo>
                  <a:cubicBezTo>
                    <a:pt x="828" y="78"/>
                    <a:pt x="835" y="71"/>
                    <a:pt x="843" y="74"/>
                  </a:cubicBezTo>
                  <a:cubicBezTo>
                    <a:pt x="850" y="77"/>
                    <a:pt x="858" y="79"/>
                    <a:pt x="864" y="83"/>
                  </a:cubicBezTo>
                  <a:cubicBezTo>
                    <a:pt x="879" y="92"/>
                    <a:pt x="886" y="110"/>
                    <a:pt x="891" y="126"/>
                  </a:cubicBezTo>
                  <a:cubicBezTo>
                    <a:pt x="895" y="141"/>
                    <a:pt x="898" y="156"/>
                    <a:pt x="897" y="171"/>
                  </a:cubicBezTo>
                  <a:cubicBezTo>
                    <a:pt x="895" y="188"/>
                    <a:pt x="890" y="204"/>
                    <a:pt x="881" y="218"/>
                  </a:cubicBezTo>
                  <a:cubicBezTo>
                    <a:pt x="876" y="227"/>
                    <a:pt x="870" y="235"/>
                    <a:pt x="864" y="243"/>
                  </a:cubicBezTo>
                  <a:cubicBezTo>
                    <a:pt x="863" y="244"/>
                    <a:pt x="862" y="245"/>
                    <a:pt x="860" y="246"/>
                  </a:cubicBezTo>
                  <a:cubicBezTo>
                    <a:pt x="854" y="251"/>
                    <a:pt x="848" y="256"/>
                    <a:pt x="842" y="260"/>
                  </a:cubicBezTo>
                  <a:cubicBezTo>
                    <a:pt x="835" y="265"/>
                    <a:pt x="828" y="269"/>
                    <a:pt x="821" y="274"/>
                  </a:cubicBezTo>
                  <a:cubicBezTo>
                    <a:pt x="816" y="278"/>
                    <a:pt x="811" y="282"/>
                    <a:pt x="805" y="286"/>
                  </a:cubicBezTo>
                  <a:cubicBezTo>
                    <a:pt x="803" y="285"/>
                    <a:pt x="801" y="284"/>
                    <a:pt x="798" y="283"/>
                  </a:cubicBezTo>
                  <a:cubicBezTo>
                    <a:pt x="801" y="282"/>
                    <a:pt x="803" y="280"/>
                    <a:pt x="805" y="278"/>
                  </a:cubicBezTo>
                  <a:cubicBezTo>
                    <a:pt x="811" y="274"/>
                    <a:pt x="817" y="270"/>
                    <a:pt x="823" y="265"/>
                  </a:cubicBezTo>
                  <a:cubicBezTo>
                    <a:pt x="836" y="255"/>
                    <a:pt x="848" y="243"/>
                    <a:pt x="859" y="230"/>
                  </a:cubicBezTo>
                  <a:cubicBezTo>
                    <a:pt x="868" y="218"/>
                    <a:pt x="878" y="205"/>
                    <a:pt x="884" y="191"/>
                  </a:cubicBezTo>
                  <a:cubicBezTo>
                    <a:pt x="888" y="182"/>
                    <a:pt x="893" y="171"/>
                    <a:pt x="890" y="161"/>
                  </a:cubicBezTo>
                  <a:cubicBezTo>
                    <a:pt x="890" y="161"/>
                    <a:pt x="889" y="161"/>
                    <a:pt x="889" y="162"/>
                  </a:cubicBezTo>
                  <a:cubicBezTo>
                    <a:pt x="890" y="172"/>
                    <a:pt x="885" y="183"/>
                    <a:pt x="880" y="193"/>
                  </a:cubicBezTo>
                  <a:cubicBezTo>
                    <a:pt x="873" y="206"/>
                    <a:pt x="864" y="220"/>
                    <a:pt x="854" y="231"/>
                  </a:cubicBezTo>
                  <a:cubicBezTo>
                    <a:pt x="844" y="242"/>
                    <a:pt x="833" y="252"/>
                    <a:pt x="822" y="261"/>
                  </a:cubicBezTo>
                  <a:cubicBezTo>
                    <a:pt x="816" y="265"/>
                    <a:pt x="810" y="270"/>
                    <a:pt x="804" y="274"/>
                  </a:cubicBezTo>
                  <a:cubicBezTo>
                    <a:pt x="801" y="277"/>
                    <a:pt x="798" y="280"/>
                    <a:pt x="793" y="282"/>
                  </a:cubicBezTo>
                  <a:cubicBezTo>
                    <a:pt x="789" y="280"/>
                    <a:pt x="784" y="279"/>
                    <a:pt x="779" y="278"/>
                  </a:cubicBezTo>
                  <a:cubicBezTo>
                    <a:pt x="773" y="276"/>
                    <a:pt x="767" y="275"/>
                    <a:pt x="761" y="274"/>
                  </a:cubicBezTo>
                  <a:cubicBezTo>
                    <a:pt x="763" y="273"/>
                    <a:pt x="765" y="272"/>
                    <a:pt x="766" y="271"/>
                  </a:cubicBezTo>
                  <a:cubicBezTo>
                    <a:pt x="772" y="267"/>
                    <a:pt x="777" y="262"/>
                    <a:pt x="781" y="257"/>
                  </a:cubicBezTo>
                  <a:cubicBezTo>
                    <a:pt x="786" y="252"/>
                    <a:pt x="790" y="247"/>
                    <a:pt x="794" y="241"/>
                  </a:cubicBezTo>
                  <a:cubicBezTo>
                    <a:pt x="797" y="236"/>
                    <a:pt x="801" y="231"/>
                    <a:pt x="804" y="226"/>
                  </a:cubicBezTo>
                  <a:cubicBezTo>
                    <a:pt x="807" y="221"/>
                    <a:pt x="810" y="215"/>
                    <a:pt x="814" y="210"/>
                  </a:cubicBezTo>
                  <a:cubicBezTo>
                    <a:pt x="814" y="209"/>
                    <a:pt x="813" y="208"/>
                    <a:pt x="812" y="209"/>
                  </a:cubicBezTo>
                  <a:cubicBezTo>
                    <a:pt x="809" y="213"/>
                    <a:pt x="805" y="218"/>
                    <a:pt x="802" y="222"/>
                  </a:cubicBezTo>
                  <a:cubicBezTo>
                    <a:pt x="800" y="227"/>
                    <a:pt x="798" y="232"/>
                    <a:pt x="795" y="237"/>
                  </a:cubicBezTo>
                  <a:cubicBezTo>
                    <a:pt x="791" y="243"/>
                    <a:pt x="786" y="248"/>
                    <a:pt x="782" y="253"/>
                  </a:cubicBezTo>
                  <a:cubicBezTo>
                    <a:pt x="776" y="259"/>
                    <a:pt x="767" y="270"/>
                    <a:pt x="758" y="272"/>
                  </a:cubicBezTo>
                  <a:cubicBezTo>
                    <a:pt x="760" y="270"/>
                    <a:pt x="761" y="268"/>
                    <a:pt x="762" y="267"/>
                  </a:cubicBezTo>
                  <a:cubicBezTo>
                    <a:pt x="767" y="261"/>
                    <a:pt x="771" y="255"/>
                    <a:pt x="774" y="249"/>
                  </a:cubicBezTo>
                  <a:cubicBezTo>
                    <a:pt x="777" y="245"/>
                    <a:pt x="779" y="242"/>
                    <a:pt x="782" y="238"/>
                  </a:cubicBezTo>
                  <a:cubicBezTo>
                    <a:pt x="785" y="235"/>
                    <a:pt x="787" y="231"/>
                    <a:pt x="789" y="227"/>
                  </a:cubicBezTo>
                  <a:cubicBezTo>
                    <a:pt x="790" y="224"/>
                    <a:pt x="793" y="221"/>
                    <a:pt x="794" y="217"/>
                  </a:cubicBezTo>
                  <a:cubicBezTo>
                    <a:pt x="797" y="213"/>
                    <a:pt x="798" y="209"/>
                    <a:pt x="801" y="205"/>
                  </a:cubicBezTo>
                  <a:cubicBezTo>
                    <a:pt x="802" y="205"/>
                    <a:pt x="801" y="204"/>
                    <a:pt x="800" y="204"/>
                  </a:cubicBezTo>
                  <a:cubicBezTo>
                    <a:pt x="798" y="207"/>
                    <a:pt x="796" y="209"/>
                    <a:pt x="795" y="212"/>
                  </a:cubicBezTo>
                  <a:cubicBezTo>
                    <a:pt x="793" y="216"/>
                    <a:pt x="792" y="220"/>
                    <a:pt x="790" y="223"/>
                  </a:cubicBezTo>
                  <a:cubicBezTo>
                    <a:pt x="787" y="227"/>
                    <a:pt x="785" y="230"/>
                    <a:pt x="783" y="233"/>
                  </a:cubicBezTo>
                  <a:cubicBezTo>
                    <a:pt x="781" y="236"/>
                    <a:pt x="779" y="239"/>
                    <a:pt x="778" y="242"/>
                  </a:cubicBezTo>
                  <a:cubicBezTo>
                    <a:pt x="773" y="248"/>
                    <a:pt x="768" y="254"/>
                    <a:pt x="763" y="260"/>
                  </a:cubicBezTo>
                  <a:cubicBezTo>
                    <a:pt x="760" y="264"/>
                    <a:pt x="758" y="267"/>
                    <a:pt x="754" y="270"/>
                  </a:cubicBezTo>
                  <a:cubicBezTo>
                    <a:pt x="753" y="270"/>
                    <a:pt x="753" y="270"/>
                    <a:pt x="753" y="270"/>
                  </a:cubicBezTo>
                  <a:cubicBezTo>
                    <a:pt x="756" y="266"/>
                    <a:pt x="758" y="261"/>
                    <a:pt x="761" y="256"/>
                  </a:cubicBezTo>
                  <a:cubicBezTo>
                    <a:pt x="761" y="256"/>
                    <a:pt x="760" y="256"/>
                    <a:pt x="760" y="256"/>
                  </a:cubicBezTo>
                  <a:cubicBezTo>
                    <a:pt x="758" y="258"/>
                    <a:pt x="757" y="260"/>
                    <a:pt x="756" y="262"/>
                  </a:cubicBezTo>
                  <a:cubicBezTo>
                    <a:pt x="756" y="260"/>
                    <a:pt x="757" y="259"/>
                    <a:pt x="757" y="258"/>
                  </a:cubicBezTo>
                  <a:cubicBezTo>
                    <a:pt x="758" y="257"/>
                    <a:pt x="758" y="255"/>
                    <a:pt x="759" y="253"/>
                  </a:cubicBezTo>
                  <a:cubicBezTo>
                    <a:pt x="759" y="253"/>
                    <a:pt x="760" y="253"/>
                    <a:pt x="760" y="253"/>
                  </a:cubicBezTo>
                  <a:cubicBezTo>
                    <a:pt x="765" y="242"/>
                    <a:pt x="771" y="232"/>
                    <a:pt x="777" y="223"/>
                  </a:cubicBezTo>
                  <a:cubicBezTo>
                    <a:pt x="782" y="217"/>
                    <a:pt x="786" y="210"/>
                    <a:pt x="789" y="203"/>
                  </a:cubicBezTo>
                  <a:cubicBezTo>
                    <a:pt x="791" y="199"/>
                    <a:pt x="793" y="195"/>
                    <a:pt x="795" y="192"/>
                  </a:cubicBezTo>
                  <a:cubicBezTo>
                    <a:pt x="797" y="188"/>
                    <a:pt x="798" y="185"/>
                    <a:pt x="800" y="182"/>
                  </a:cubicBezTo>
                  <a:cubicBezTo>
                    <a:pt x="800" y="180"/>
                    <a:pt x="798" y="179"/>
                    <a:pt x="798" y="181"/>
                  </a:cubicBezTo>
                  <a:cubicBezTo>
                    <a:pt x="794" y="188"/>
                    <a:pt x="791" y="196"/>
                    <a:pt x="786" y="204"/>
                  </a:cubicBezTo>
                  <a:cubicBezTo>
                    <a:pt x="782" y="211"/>
                    <a:pt x="777" y="218"/>
                    <a:pt x="773" y="225"/>
                  </a:cubicBezTo>
                  <a:cubicBezTo>
                    <a:pt x="770" y="229"/>
                    <a:pt x="767" y="234"/>
                    <a:pt x="764" y="238"/>
                  </a:cubicBezTo>
                  <a:cubicBezTo>
                    <a:pt x="766" y="234"/>
                    <a:pt x="767" y="230"/>
                    <a:pt x="768" y="226"/>
                  </a:cubicBezTo>
                  <a:cubicBezTo>
                    <a:pt x="769" y="222"/>
                    <a:pt x="771" y="219"/>
                    <a:pt x="773" y="215"/>
                  </a:cubicBezTo>
                  <a:cubicBezTo>
                    <a:pt x="775" y="211"/>
                    <a:pt x="776" y="206"/>
                    <a:pt x="779" y="201"/>
                  </a:cubicBezTo>
                  <a:cubicBezTo>
                    <a:pt x="779" y="201"/>
                    <a:pt x="779" y="200"/>
                    <a:pt x="779" y="201"/>
                  </a:cubicBezTo>
                  <a:cubicBezTo>
                    <a:pt x="775" y="205"/>
                    <a:pt x="774" y="211"/>
                    <a:pt x="771" y="216"/>
                  </a:cubicBezTo>
                  <a:cubicBezTo>
                    <a:pt x="770" y="218"/>
                    <a:pt x="769" y="220"/>
                    <a:pt x="769" y="221"/>
                  </a:cubicBezTo>
                  <a:cubicBezTo>
                    <a:pt x="769" y="220"/>
                    <a:pt x="769" y="219"/>
                    <a:pt x="769" y="219"/>
                  </a:cubicBezTo>
                  <a:cubicBezTo>
                    <a:pt x="769" y="217"/>
                    <a:pt x="769" y="215"/>
                    <a:pt x="770" y="213"/>
                  </a:cubicBezTo>
                  <a:cubicBezTo>
                    <a:pt x="772" y="209"/>
                    <a:pt x="773" y="204"/>
                    <a:pt x="775" y="200"/>
                  </a:cubicBezTo>
                  <a:cubicBezTo>
                    <a:pt x="777" y="194"/>
                    <a:pt x="779" y="187"/>
                    <a:pt x="782" y="182"/>
                  </a:cubicBezTo>
                  <a:cubicBezTo>
                    <a:pt x="785" y="177"/>
                    <a:pt x="788" y="173"/>
                    <a:pt x="790" y="167"/>
                  </a:cubicBezTo>
                  <a:cubicBezTo>
                    <a:pt x="791" y="162"/>
                    <a:pt x="793" y="157"/>
                    <a:pt x="796" y="151"/>
                  </a:cubicBezTo>
                  <a:cubicBezTo>
                    <a:pt x="796" y="151"/>
                    <a:pt x="795" y="151"/>
                    <a:pt x="795" y="151"/>
                  </a:cubicBezTo>
                  <a:cubicBezTo>
                    <a:pt x="792" y="156"/>
                    <a:pt x="791" y="161"/>
                    <a:pt x="788" y="166"/>
                  </a:cubicBezTo>
                  <a:cubicBezTo>
                    <a:pt x="786" y="169"/>
                    <a:pt x="785" y="172"/>
                    <a:pt x="783" y="175"/>
                  </a:cubicBezTo>
                  <a:cubicBezTo>
                    <a:pt x="782" y="178"/>
                    <a:pt x="782" y="181"/>
                    <a:pt x="780" y="183"/>
                  </a:cubicBezTo>
                  <a:cubicBezTo>
                    <a:pt x="777" y="188"/>
                    <a:pt x="775" y="194"/>
                    <a:pt x="772" y="199"/>
                  </a:cubicBezTo>
                  <a:cubicBezTo>
                    <a:pt x="772" y="201"/>
                    <a:pt x="771" y="204"/>
                    <a:pt x="770" y="206"/>
                  </a:cubicBezTo>
                  <a:cubicBezTo>
                    <a:pt x="770" y="203"/>
                    <a:pt x="769" y="200"/>
                    <a:pt x="769" y="198"/>
                  </a:cubicBezTo>
                  <a:cubicBezTo>
                    <a:pt x="770" y="192"/>
                    <a:pt x="774" y="186"/>
                    <a:pt x="775" y="181"/>
                  </a:cubicBezTo>
                  <a:cubicBezTo>
                    <a:pt x="777" y="172"/>
                    <a:pt x="780" y="165"/>
                    <a:pt x="785" y="157"/>
                  </a:cubicBezTo>
                  <a:cubicBezTo>
                    <a:pt x="785" y="157"/>
                    <a:pt x="784" y="156"/>
                    <a:pt x="784" y="157"/>
                  </a:cubicBezTo>
                  <a:cubicBezTo>
                    <a:pt x="777" y="162"/>
                    <a:pt x="774" y="172"/>
                    <a:pt x="773" y="180"/>
                  </a:cubicBezTo>
                  <a:cubicBezTo>
                    <a:pt x="772" y="184"/>
                    <a:pt x="772" y="187"/>
                    <a:pt x="770" y="191"/>
                  </a:cubicBezTo>
                  <a:cubicBezTo>
                    <a:pt x="769" y="192"/>
                    <a:pt x="769" y="192"/>
                    <a:pt x="769" y="193"/>
                  </a:cubicBezTo>
                  <a:cubicBezTo>
                    <a:pt x="768" y="191"/>
                    <a:pt x="768" y="188"/>
                    <a:pt x="768" y="186"/>
                  </a:cubicBezTo>
                  <a:cubicBezTo>
                    <a:pt x="768" y="186"/>
                    <a:pt x="768" y="185"/>
                    <a:pt x="768" y="185"/>
                  </a:cubicBezTo>
                  <a:cubicBezTo>
                    <a:pt x="769" y="183"/>
                    <a:pt x="769" y="180"/>
                    <a:pt x="770" y="178"/>
                  </a:cubicBezTo>
                  <a:cubicBezTo>
                    <a:pt x="772" y="172"/>
                    <a:pt x="774" y="166"/>
                    <a:pt x="776" y="160"/>
                  </a:cubicBezTo>
                  <a:cubicBezTo>
                    <a:pt x="777" y="159"/>
                    <a:pt x="775" y="158"/>
                    <a:pt x="775" y="159"/>
                  </a:cubicBezTo>
                  <a:cubicBezTo>
                    <a:pt x="772" y="166"/>
                    <a:pt x="770" y="173"/>
                    <a:pt x="767" y="180"/>
                  </a:cubicBezTo>
                  <a:cubicBezTo>
                    <a:pt x="767" y="180"/>
                    <a:pt x="767" y="180"/>
                    <a:pt x="766" y="181"/>
                  </a:cubicBezTo>
                  <a:cubicBezTo>
                    <a:pt x="766" y="178"/>
                    <a:pt x="765" y="176"/>
                    <a:pt x="764" y="173"/>
                  </a:cubicBezTo>
                  <a:cubicBezTo>
                    <a:pt x="764" y="173"/>
                    <a:pt x="764" y="173"/>
                    <a:pt x="764" y="173"/>
                  </a:cubicBezTo>
                  <a:cubicBezTo>
                    <a:pt x="764" y="171"/>
                    <a:pt x="764" y="170"/>
                    <a:pt x="764" y="169"/>
                  </a:cubicBezTo>
                  <a:cubicBezTo>
                    <a:pt x="765" y="166"/>
                    <a:pt x="765" y="163"/>
                    <a:pt x="765" y="160"/>
                  </a:cubicBezTo>
                  <a:cubicBezTo>
                    <a:pt x="766" y="153"/>
                    <a:pt x="767" y="148"/>
                    <a:pt x="769" y="142"/>
                  </a:cubicBezTo>
                  <a:cubicBezTo>
                    <a:pt x="770" y="141"/>
                    <a:pt x="769" y="141"/>
                    <a:pt x="768" y="141"/>
                  </a:cubicBezTo>
                  <a:cubicBezTo>
                    <a:pt x="764" y="148"/>
                    <a:pt x="765" y="154"/>
                    <a:pt x="763" y="161"/>
                  </a:cubicBezTo>
                  <a:cubicBezTo>
                    <a:pt x="763" y="162"/>
                    <a:pt x="762" y="164"/>
                    <a:pt x="762" y="165"/>
                  </a:cubicBezTo>
                  <a:cubicBezTo>
                    <a:pt x="759" y="158"/>
                    <a:pt x="756" y="149"/>
                    <a:pt x="749" y="145"/>
                  </a:cubicBezTo>
                  <a:cubicBezTo>
                    <a:pt x="747" y="143"/>
                    <a:pt x="746" y="143"/>
                    <a:pt x="743" y="143"/>
                  </a:cubicBezTo>
                  <a:cubicBezTo>
                    <a:pt x="741" y="142"/>
                    <a:pt x="742" y="137"/>
                    <a:pt x="741" y="136"/>
                  </a:cubicBezTo>
                  <a:cubicBezTo>
                    <a:pt x="739" y="133"/>
                    <a:pt x="738" y="132"/>
                    <a:pt x="736" y="132"/>
                  </a:cubicBezTo>
                  <a:cubicBezTo>
                    <a:pt x="736" y="128"/>
                    <a:pt x="740" y="124"/>
                    <a:pt x="743" y="122"/>
                  </a:cubicBezTo>
                  <a:close/>
                  <a:moveTo>
                    <a:pt x="684" y="129"/>
                  </a:moveTo>
                  <a:cubicBezTo>
                    <a:pt x="692" y="127"/>
                    <a:pt x="700" y="126"/>
                    <a:pt x="708" y="126"/>
                  </a:cubicBezTo>
                  <a:cubicBezTo>
                    <a:pt x="712" y="126"/>
                    <a:pt x="716" y="126"/>
                    <a:pt x="719" y="126"/>
                  </a:cubicBezTo>
                  <a:cubicBezTo>
                    <a:pt x="722" y="127"/>
                    <a:pt x="725" y="128"/>
                    <a:pt x="726" y="130"/>
                  </a:cubicBezTo>
                  <a:cubicBezTo>
                    <a:pt x="726" y="131"/>
                    <a:pt x="727" y="132"/>
                    <a:pt x="727" y="132"/>
                  </a:cubicBezTo>
                  <a:cubicBezTo>
                    <a:pt x="730" y="135"/>
                    <a:pt x="737" y="133"/>
                    <a:pt x="738" y="139"/>
                  </a:cubicBezTo>
                  <a:cubicBezTo>
                    <a:pt x="738" y="142"/>
                    <a:pt x="739" y="146"/>
                    <a:pt x="743" y="146"/>
                  </a:cubicBezTo>
                  <a:cubicBezTo>
                    <a:pt x="750" y="146"/>
                    <a:pt x="753" y="155"/>
                    <a:pt x="756" y="160"/>
                  </a:cubicBezTo>
                  <a:cubicBezTo>
                    <a:pt x="761" y="172"/>
                    <a:pt x="765" y="186"/>
                    <a:pt x="766" y="199"/>
                  </a:cubicBezTo>
                  <a:cubicBezTo>
                    <a:pt x="767" y="216"/>
                    <a:pt x="763" y="230"/>
                    <a:pt x="758" y="245"/>
                  </a:cubicBezTo>
                  <a:cubicBezTo>
                    <a:pt x="755" y="254"/>
                    <a:pt x="752" y="266"/>
                    <a:pt x="745" y="273"/>
                  </a:cubicBezTo>
                  <a:cubicBezTo>
                    <a:pt x="745" y="273"/>
                    <a:pt x="745" y="273"/>
                    <a:pt x="745" y="273"/>
                  </a:cubicBezTo>
                  <a:cubicBezTo>
                    <a:pt x="742" y="275"/>
                    <a:pt x="740" y="278"/>
                    <a:pt x="737" y="280"/>
                  </a:cubicBezTo>
                  <a:cubicBezTo>
                    <a:pt x="734" y="282"/>
                    <a:pt x="732" y="284"/>
                    <a:pt x="730" y="286"/>
                  </a:cubicBezTo>
                  <a:cubicBezTo>
                    <a:pt x="726" y="291"/>
                    <a:pt x="722" y="296"/>
                    <a:pt x="718" y="300"/>
                  </a:cubicBezTo>
                  <a:cubicBezTo>
                    <a:pt x="709" y="309"/>
                    <a:pt x="699" y="316"/>
                    <a:pt x="689" y="324"/>
                  </a:cubicBezTo>
                  <a:cubicBezTo>
                    <a:pt x="684" y="329"/>
                    <a:pt x="679" y="334"/>
                    <a:pt x="673" y="338"/>
                  </a:cubicBezTo>
                  <a:cubicBezTo>
                    <a:pt x="668" y="342"/>
                    <a:pt x="663" y="345"/>
                    <a:pt x="657" y="349"/>
                  </a:cubicBezTo>
                  <a:cubicBezTo>
                    <a:pt x="649" y="355"/>
                    <a:pt x="642" y="363"/>
                    <a:pt x="635" y="372"/>
                  </a:cubicBezTo>
                  <a:cubicBezTo>
                    <a:pt x="635" y="372"/>
                    <a:pt x="635" y="372"/>
                    <a:pt x="635" y="372"/>
                  </a:cubicBezTo>
                  <a:cubicBezTo>
                    <a:pt x="635" y="372"/>
                    <a:pt x="634" y="371"/>
                    <a:pt x="633" y="371"/>
                  </a:cubicBezTo>
                  <a:cubicBezTo>
                    <a:pt x="630" y="368"/>
                    <a:pt x="627" y="365"/>
                    <a:pt x="623" y="365"/>
                  </a:cubicBezTo>
                  <a:cubicBezTo>
                    <a:pt x="628" y="357"/>
                    <a:pt x="634" y="350"/>
                    <a:pt x="642" y="345"/>
                  </a:cubicBezTo>
                  <a:cubicBezTo>
                    <a:pt x="646" y="342"/>
                    <a:pt x="650" y="339"/>
                    <a:pt x="655" y="337"/>
                  </a:cubicBezTo>
                  <a:cubicBezTo>
                    <a:pt x="659" y="335"/>
                    <a:pt x="664" y="334"/>
                    <a:pt x="668" y="332"/>
                  </a:cubicBezTo>
                  <a:cubicBezTo>
                    <a:pt x="674" y="327"/>
                    <a:pt x="679" y="319"/>
                    <a:pt x="684" y="313"/>
                  </a:cubicBezTo>
                  <a:cubicBezTo>
                    <a:pt x="689" y="305"/>
                    <a:pt x="695" y="296"/>
                    <a:pt x="704" y="291"/>
                  </a:cubicBezTo>
                  <a:cubicBezTo>
                    <a:pt x="711" y="288"/>
                    <a:pt x="719" y="286"/>
                    <a:pt x="726" y="283"/>
                  </a:cubicBezTo>
                  <a:cubicBezTo>
                    <a:pt x="732" y="280"/>
                    <a:pt x="737" y="274"/>
                    <a:pt x="741" y="268"/>
                  </a:cubicBezTo>
                  <a:cubicBezTo>
                    <a:pt x="745" y="263"/>
                    <a:pt x="748" y="258"/>
                    <a:pt x="750" y="252"/>
                  </a:cubicBezTo>
                  <a:cubicBezTo>
                    <a:pt x="751" y="248"/>
                    <a:pt x="754" y="243"/>
                    <a:pt x="752" y="240"/>
                  </a:cubicBezTo>
                  <a:cubicBezTo>
                    <a:pt x="752" y="239"/>
                    <a:pt x="751" y="240"/>
                    <a:pt x="751" y="241"/>
                  </a:cubicBezTo>
                  <a:cubicBezTo>
                    <a:pt x="752" y="245"/>
                    <a:pt x="747" y="253"/>
                    <a:pt x="746" y="256"/>
                  </a:cubicBezTo>
                  <a:cubicBezTo>
                    <a:pt x="741" y="263"/>
                    <a:pt x="737" y="270"/>
                    <a:pt x="731" y="275"/>
                  </a:cubicBezTo>
                  <a:cubicBezTo>
                    <a:pt x="725" y="281"/>
                    <a:pt x="717" y="282"/>
                    <a:pt x="710" y="285"/>
                  </a:cubicBezTo>
                  <a:cubicBezTo>
                    <a:pt x="703" y="287"/>
                    <a:pt x="697" y="291"/>
                    <a:pt x="692" y="296"/>
                  </a:cubicBezTo>
                  <a:cubicBezTo>
                    <a:pt x="686" y="303"/>
                    <a:pt x="681" y="310"/>
                    <a:pt x="675" y="317"/>
                  </a:cubicBezTo>
                  <a:cubicBezTo>
                    <a:pt x="673" y="321"/>
                    <a:pt x="670" y="326"/>
                    <a:pt x="666" y="328"/>
                  </a:cubicBezTo>
                  <a:cubicBezTo>
                    <a:pt x="664" y="329"/>
                    <a:pt x="662" y="330"/>
                    <a:pt x="661" y="331"/>
                  </a:cubicBezTo>
                  <a:cubicBezTo>
                    <a:pt x="666" y="325"/>
                    <a:pt x="669" y="319"/>
                    <a:pt x="674" y="314"/>
                  </a:cubicBezTo>
                  <a:cubicBezTo>
                    <a:pt x="679" y="310"/>
                    <a:pt x="682" y="304"/>
                    <a:pt x="687" y="300"/>
                  </a:cubicBezTo>
                  <a:cubicBezTo>
                    <a:pt x="690" y="296"/>
                    <a:pt x="694" y="291"/>
                    <a:pt x="698" y="287"/>
                  </a:cubicBezTo>
                  <a:cubicBezTo>
                    <a:pt x="698" y="287"/>
                    <a:pt x="697" y="286"/>
                    <a:pt x="697" y="287"/>
                  </a:cubicBezTo>
                  <a:cubicBezTo>
                    <a:pt x="692" y="291"/>
                    <a:pt x="689" y="296"/>
                    <a:pt x="685" y="301"/>
                  </a:cubicBezTo>
                  <a:cubicBezTo>
                    <a:pt x="681" y="305"/>
                    <a:pt x="677" y="309"/>
                    <a:pt x="673" y="313"/>
                  </a:cubicBezTo>
                  <a:cubicBezTo>
                    <a:pt x="666" y="319"/>
                    <a:pt x="662" y="328"/>
                    <a:pt x="654" y="333"/>
                  </a:cubicBezTo>
                  <a:cubicBezTo>
                    <a:pt x="654" y="333"/>
                    <a:pt x="654" y="333"/>
                    <a:pt x="654" y="333"/>
                  </a:cubicBezTo>
                  <a:cubicBezTo>
                    <a:pt x="656" y="331"/>
                    <a:pt x="657" y="329"/>
                    <a:pt x="659" y="327"/>
                  </a:cubicBezTo>
                  <a:cubicBezTo>
                    <a:pt x="663" y="322"/>
                    <a:pt x="667" y="317"/>
                    <a:pt x="671" y="312"/>
                  </a:cubicBezTo>
                  <a:cubicBezTo>
                    <a:pt x="671" y="312"/>
                    <a:pt x="670" y="311"/>
                    <a:pt x="670" y="312"/>
                  </a:cubicBezTo>
                  <a:cubicBezTo>
                    <a:pt x="667" y="317"/>
                    <a:pt x="662" y="321"/>
                    <a:pt x="658" y="326"/>
                  </a:cubicBezTo>
                  <a:cubicBezTo>
                    <a:pt x="655" y="329"/>
                    <a:pt x="653" y="333"/>
                    <a:pt x="649" y="335"/>
                  </a:cubicBezTo>
                  <a:cubicBezTo>
                    <a:pt x="648" y="336"/>
                    <a:pt x="648" y="336"/>
                    <a:pt x="648" y="336"/>
                  </a:cubicBezTo>
                  <a:cubicBezTo>
                    <a:pt x="646" y="337"/>
                    <a:pt x="643" y="339"/>
                    <a:pt x="641" y="340"/>
                  </a:cubicBezTo>
                  <a:cubicBezTo>
                    <a:pt x="642" y="339"/>
                    <a:pt x="644" y="337"/>
                    <a:pt x="645" y="335"/>
                  </a:cubicBezTo>
                  <a:cubicBezTo>
                    <a:pt x="645" y="335"/>
                    <a:pt x="645" y="335"/>
                    <a:pt x="645" y="335"/>
                  </a:cubicBezTo>
                  <a:cubicBezTo>
                    <a:pt x="641" y="339"/>
                    <a:pt x="637" y="342"/>
                    <a:pt x="633" y="346"/>
                  </a:cubicBezTo>
                  <a:cubicBezTo>
                    <a:pt x="630" y="349"/>
                    <a:pt x="626" y="352"/>
                    <a:pt x="623" y="356"/>
                  </a:cubicBezTo>
                  <a:cubicBezTo>
                    <a:pt x="623" y="356"/>
                    <a:pt x="623" y="355"/>
                    <a:pt x="623" y="354"/>
                  </a:cubicBezTo>
                  <a:cubicBezTo>
                    <a:pt x="624" y="354"/>
                    <a:pt x="624" y="353"/>
                    <a:pt x="625" y="352"/>
                  </a:cubicBezTo>
                  <a:cubicBezTo>
                    <a:pt x="627" y="350"/>
                    <a:pt x="629" y="347"/>
                    <a:pt x="631" y="345"/>
                  </a:cubicBezTo>
                  <a:cubicBezTo>
                    <a:pt x="632" y="343"/>
                    <a:pt x="633" y="341"/>
                    <a:pt x="634" y="339"/>
                  </a:cubicBezTo>
                  <a:cubicBezTo>
                    <a:pt x="635" y="339"/>
                    <a:pt x="635" y="339"/>
                    <a:pt x="635" y="338"/>
                  </a:cubicBezTo>
                  <a:cubicBezTo>
                    <a:pt x="636" y="337"/>
                    <a:pt x="636" y="336"/>
                    <a:pt x="637" y="335"/>
                  </a:cubicBezTo>
                  <a:cubicBezTo>
                    <a:pt x="641" y="330"/>
                    <a:pt x="644" y="325"/>
                    <a:pt x="648" y="320"/>
                  </a:cubicBezTo>
                  <a:cubicBezTo>
                    <a:pt x="648" y="320"/>
                    <a:pt x="648" y="320"/>
                    <a:pt x="647" y="320"/>
                  </a:cubicBezTo>
                  <a:cubicBezTo>
                    <a:pt x="644" y="323"/>
                    <a:pt x="642" y="326"/>
                    <a:pt x="640" y="330"/>
                  </a:cubicBezTo>
                  <a:cubicBezTo>
                    <a:pt x="643" y="324"/>
                    <a:pt x="646" y="319"/>
                    <a:pt x="649" y="313"/>
                  </a:cubicBezTo>
                  <a:cubicBezTo>
                    <a:pt x="654" y="306"/>
                    <a:pt x="659" y="299"/>
                    <a:pt x="664" y="291"/>
                  </a:cubicBezTo>
                  <a:cubicBezTo>
                    <a:pt x="664" y="291"/>
                    <a:pt x="663" y="290"/>
                    <a:pt x="663" y="290"/>
                  </a:cubicBezTo>
                  <a:cubicBezTo>
                    <a:pt x="657" y="298"/>
                    <a:pt x="652" y="306"/>
                    <a:pt x="647" y="314"/>
                  </a:cubicBezTo>
                  <a:cubicBezTo>
                    <a:pt x="642" y="322"/>
                    <a:pt x="637" y="329"/>
                    <a:pt x="634" y="337"/>
                  </a:cubicBezTo>
                  <a:cubicBezTo>
                    <a:pt x="632" y="340"/>
                    <a:pt x="630" y="342"/>
                    <a:pt x="628" y="345"/>
                  </a:cubicBezTo>
                  <a:cubicBezTo>
                    <a:pt x="627" y="346"/>
                    <a:pt x="626" y="348"/>
                    <a:pt x="624" y="349"/>
                  </a:cubicBezTo>
                  <a:cubicBezTo>
                    <a:pt x="629" y="340"/>
                    <a:pt x="633" y="331"/>
                    <a:pt x="638" y="322"/>
                  </a:cubicBezTo>
                  <a:cubicBezTo>
                    <a:pt x="641" y="317"/>
                    <a:pt x="643" y="312"/>
                    <a:pt x="646" y="308"/>
                  </a:cubicBezTo>
                  <a:cubicBezTo>
                    <a:pt x="648" y="303"/>
                    <a:pt x="651" y="299"/>
                    <a:pt x="653" y="295"/>
                  </a:cubicBezTo>
                  <a:cubicBezTo>
                    <a:pt x="653" y="294"/>
                    <a:pt x="653" y="294"/>
                    <a:pt x="653" y="294"/>
                  </a:cubicBezTo>
                  <a:cubicBezTo>
                    <a:pt x="645" y="303"/>
                    <a:pt x="642" y="315"/>
                    <a:pt x="635" y="325"/>
                  </a:cubicBezTo>
                  <a:cubicBezTo>
                    <a:pt x="631" y="331"/>
                    <a:pt x="626" y="337"/>
                    <a:pt x="624" y="345"/>
                  </a:cubicBezTo>
                  <a:cubicBezTo>
                    <a:pt x="625" y="341"/>
                    <a:pt x="626" y="337"/>
                    <a:pt x="627" y="334"/>
                  </a:cubicBezTo>
                  <a:cubicBezTo>
                    <a:pt x="632" y="323"/>
                    <a:pt x="638" y="314"/>
                    <a:pt x="642" y="303"/>
                  </a:cubicBezTo>
                  <a:cubicBezTo>
                    <a:pt x="643" y="302"/>
                    <a:pt x="641" y="302"/>
                    <a:pt x="640" y="303"/>
                  </a:cubicBezTo>
                  <a:cubicBezTo>
                    <a:pt x="636" y="314"/>
                    <a:pt x="628" y="324"/>
                    <a:pt x="624" y="335"/>
                  </a:cubicBezTo>
                  <a:cubicBezTo>
                    <a:pt x="622" y="340"/>
                    <a:pt x="621" y="346"/>
                    <a:pt x="620" y="351"/>
                  </a:cubicBezTo>
                  <a:cubicBezTo>
                    <a:pt x="620" y="351"/>
                    <a:pt x="619" y="350"/>
                    <a:pt x="619" y="350"/>
                  </a:cubicBezTo>
                  <a:cubicBezTo>
                    <a:pt x="619" y="350"/>
                    <a:pt x="619" y="349"/>
                    <a:pt x="619" y="349"/>
                  </a:cubicBezTo>
                  <a:cubicBezTo>
                    <a:pt x="620" y="347"/>
                    <a:pt x="620" y="344"/>
                    <a:pt x="620" y="341"/>
                  </a:cubicBezTo>
                  <a:cubicBezTo>
                    <a:pt x="621" y="335"/>
                    <a:pt x="624" y="329"/>
                    <a:pt x="626" y="324"/>
                  </a:cubicBezTo>
                  <a:cubicBezTo>
                    <a:pt x="631" y="313"/>
                    <a:pt x="637" y="302"/>
                    <a:pt x="640" y="290"/>
                  </a:cubicBezTo>
                  <a:cubicBezTo>
                    <a:pt x="640" y="290"/>
                    <a:pt x="640" y="290"/>
                    <a:pt x="640" y="290"/>
                  </a:cubicBezTo>
                  <a:cubicBezTo>
                    <a:pt x="634" y="303"/>
                    <a:pt x="628" y="315"/>
                    <a:pt x="622" y="328"/>
                  </a:cubicBezTo>
                  <a:cubicBezTo>
                    <a:pt x="622" y="329"/>
                    <a:pt x="622" y="330"/>
                    <a:pt x="621" y="330"/>
                  </a:cubicBezTo>
                  <a:cubicBezTo>
                    <a:pt x="622" y="324"/>
                    <a:pt x="625" y="319"/>
                    <a:pt x="627" y="313"/>
                  </a:cubicBezTo>
                  <a:cubicBezTo>
                    <a:pt x="629" y="310"/>
                    <a:pt x="629" y="307"/>
                    <a:pt x="630" y="304"/>
                  </a:cubicBezTo>
                  <a:cubicBezTo>
                    <a:pt x="632" y="300"/>
                    <a:pt x="634" y="296"/>
                    <a:pt x="635" y="292"/>
                  </a:cubicBezTo>
                  <a:cubicBezTo>
                    <a:pt x="636" y="291"/>
                    <a:pt x="635" y="291"/>
                    <a:pt x="635" y="291"/>
                  </a:cubicBezTo>
                  <a:cubicBezTo>
                    <a:pt x="632" y="296"/>
                    <a:pt x="631" y="301"/>
                    <a:pt x="629" y="306"/>
                  </a:cubicBezTo>
                  <a:cubicBezTo>
                    <a:pt x="627" y="309"/>
                    <a:pt x="625" y="312"/>
                    <a:pt x="624" y="315"/>
                  </a:cubicBezTo>
                  <a:cubicBezTo>
                    <a:pt x="623" y="318"/>
                    <a:pt x="622" y="320"/>
                    <a:pt x="621" y="323"/>
                  </a:cubicBezTo>
                  <a:cubicBezTo>
                    <a:pt x="621" y="321"/>
                    <a:pt x="621" y="319"/>
                    <a:pt x="621" y="317"/>
                  </a:cubicBezTo>
                  <a:cubicBezTo>
                    <a:pt x="623" y="313"/>
                    <a:pt x="624" y="309"/>
                    <a:pt x="625" y="305"/>
                  </a:cubicBezTo>
                  <a:cubicBezTo>
                    <a:pt x="625" y="305"/>
                    <a:pt x="625" y="305"/>
                    <a:pt x="624" y="305"/>
                  </a:cubicBezTo>
                  <a:cubicBezTo>
                    <a:pt x="623" y="307"/>
                    <a:pt x="622" y="310"/>
                    <a:pt x="621" y="313"/>
                  </a:cubicBezTo>
                  <a:cubicBezTo>
                    <a:pt x="622" y="308"/>
                    <a:pt x="622" y="303"/>
                    <a:pt x="623" y="298"/>
                  </a:cubicBezTo>
                  <a:cubicBezTo>
                    <a:pt x="623" y="298"/>
                    <a:pt x="623" y="298"/>
                    <a:pt x="623" y="298"/>
                  </a:cubicBezTo>
                  <a:cubicBezTo>
                    <a:pt x="623" y="298"/>
                    <a:pt x="623" y="298"/>
                    <a:pt x="623" y="298"/>
                  </a:cubicBezTo>
                  <a:cubicBezTo>
                    <a:pt x="624" y="297"/>
                    <a:pt x="624" y="295"/>
                    <a:pt x="625" y="293"/>
                  </a:cubicBezTo>
                  <a:cubicBezTo>
                    <a:pt x="626" y="291"/>
                    <a:pt x="627" y="289"/>
                    <a:pt x="628" y="287"/>
                  </a:cubicBezTo>
                  <a:cubicBezTo>
                    <a:pt x="630" y="283"/>
                    <a:pt x="631" y="280"/>
                    <a:pt x="631" y="277"/>
                  </a:cubicBezTo>
                  <a:cubicBezTo>
                    <a:pt x="631" y="276"/>
                    <a:pt x="631" y="276"/>
                    <a:pt x="630" y="277"/>
                  </a:cubicBezTo>
                  <a:cubicBezTo>
                    <a:pt x="629" y="281"/>
                    <a:pt x="627" y="285"/>
                    <a:pt x="625" y="289"/>
                  </a:cubicBezTo>
                  <a:cubicBezTo>
                    <a:pt x="624" y="291"/>
                    <a:pt x="623" y="292"/>
                    <a:pt x="623" y="294"/>
                  </a:cubicBezTo>
                  <a:cubicBezTo>
                    <a:pt x="623" y="292"/>
                    <a:pt x="623" y="289"/>
                    <a:pt x="623" y="286"/>
                  </a:cubicBezTo>
                  <a:cubicBezTo>
                    <a:pt x="624" y="286"/>
                    <a:pt x="624" y="286"/>
                    <a:pt x="624" y="286"/>
                  </a:cubicBezTo>
                  <a:cubicBezTo>
                    <a:pt x="625" y="282"/>
                    <a:pt x="627" y="279"/>
                    <a:pt x="628" y="276"/>
                  </a:cubicBezTo>
                  <a:cubicBezTo>
                    <a:pt x="628" y="275"/>
                    <a:pt x="628" y="275"/>
                    <a:pt x="627" y="275"/>
                  </a:cubicBezTo>
                  <a:cubicBezTo>
                    <a:pt x="626" y="277"/>
                    <a:pt x="625" y="280"/>
                    <a:pt x="624" y="282"/>
                  </a:cubicBezTo>
                  <a:cubicBezTo>
                    <a:pt x="624" y="280"/>
                    <a:pt x="624" y="278"/>
                    <a:pt x="624" y="276"/>
                  </a:cubicBezTo>
                  <a:cubicBezTo>
                    <a:pt x="624" y="267"/>
                    <a:pt x="624" y="257"/>
                    <a:pt x="622" y="247"/>
                  </a:cubicBezTo>
                  <a:cubicBezTo>
                    <a:pt x="624" y="245"/>
                    <a:pt x="622" y="243"/>
                    <a:pt x="623" y="241"/>
                  </a:cubicBezTo>
                  <a:cubicBezTo>
                    <a:pt x="623" y="239"/>
                    <a:pt x="623" y="238"/>
                    <a:pt x="623" y="237"/>
                  </a:cubicBezTo>
                  <a:cubicBezTo>
                    <a:pt x="623" y="235"/>
                    <a:pt x="623" y="234"/>
                    <a:pt x="623" y="233"/>
                  </a:cubicBezTo>
                  <a:cubicBezTo>
                    <a:pt x="623" y="232"/>
                    <a:pt x="622" y="232"/>
                    <a:pt x="622" y="233"/>
                  </a:cubicBezTo>
                  <a:cubicBezTo>
                    <a:pt x="622" y="234"/>
                    <a:pt x="621" y="236"/>
                    <a:pt x="621" y="237"/>
                  </a:cubicBezTo>
                  <a:cubicBezTo>
                    <a:pt x="621" y="238"/>
                    <a:pt x="622" y="239"/>
                    <a:pt x="622" y="241"/>
                  </a:cubicBezTo>
                  <a:cubicBezTo>
                    <a:pt x="622" y="242"/>
                    <a:pt x="622" y="243"/>
                    <a:pt x="621" y="244"/>
                  </a:cubicBezTo>
                  <a:cubicBezTo>
                    <a:pt x="620" y="239"/>
                    <a:pt x="619" y="234"/>
                    <a:pt x="617" y="229"/>
                  </a:cubicBezTo>
                  <a:cubicBezTo>
                    <a:pt x="613" y="218"/>
                    <a:pt x="607" y="206"/>
                    <a:pt x="601" y="196"/>
                  </a:cubicBezTo>
                  <a:cubicBezTo>
                    <a:pt x="601" y="193"/>
                    <a:pt x="605" y="190"/>
                    <a:pt x="606" y="187"/>
                  </a:cubicBezTo>
                  <a:cubicBezTo>
                    <a:pt x="609" y="184"/>
                    <a:pt x="611" y="180"/>
                    <a:pt x="614" y="177"/>
                  </a:cubicBezTo>
                  <a:cubicBezTo>
                    <a:pt x="619" y="170"/>
                    <a:pt x="624" y="163"/>
                    <a:pt x="631" y="157"/>
                  </a:cubicBezTo>
                  <a:cubicBezTo>
                    <a:pt x="636" y="152"/>
                    <a:pt x="641" y="147"/>
                    <a:pt x="648" y="144"/>
                  </a:cubicBezTo>
                  <a:cubicBezTo>
                    <a:pt x="653" y="141"/>
                    <a:pt x="657" y="139"/>
                    <a:pt x="662" y="136"/>
                  </a:cubicBezTo>
                  <a:cubicBezTo>
                    <a:pt x="668" y="130"/>
                    <a:pt x="676" y="130"/>
                    <a:pt x="684" y="129"/>
                  </a:cubicBezTo>
                  <a:close/>
                  <a:moveTo>
                    <a:pt x="538" y="132"/>
                  </a:moveTo>
                  <a:cubicBezTo>
                    <a:pt x="540" y="130"/>
                    <a:pt x="541" y="129"/>
                    <a:pt x="542" y="128"/>
                  </a:cubicBezTo>
                  <a:cubicBezTo>
                    <a:pt x="547" y="123"/>
                    <a:pt x="552" y="119"/>
                    <a:pt x="558" y="116"/>
                  </a:cubicBezTo>
                  <a:cubicBezTo>
                    <a:pt x="570" y="111"/>
                    <a:pt x="582" y="109"/>
                    <a:pt x="595" y="110"/>
                  </a:cubicBezTo>
                  <a:cubicBezTo>
                    <a:pt x="596" y="110"/>
                    <a:pt x="597" y="110"/>
                    <a:pt x="598" y="110"/>
                  </a:cubicBezTo>
                  <a:cubicBezTo>
                    <a:pt x="598" y="110"/>
                    <a:pt x="598" y="110"/>
                    <a:pt x="598" y="110"/>
                  </a:cubicBezTo>
                  <a:cubicBezTo>
                    <a:pt x="585" y="110"/>
                    <a:pt x="570" y="113"/>
                    <a:pt x="560" y="121"/>
                  </a:cubicBezTo>
                  <a:cubicBezTo>
                    <a:pt x="559" y="122"/>
                    <a:pt x="560" y="123"/>
                    <a:pt x="561" y="122"/>
                  </a:cubicBezTo>
                  <a:cubicBezTo>
                    <a:pt x="574" y="118"/>
                    <a:pt x="586" y="112"/>
                    <a:pt x="601" y="113"/>
                  </a:cubicBezTo>
                  <a:cubicBezTo>
                    <a:pt x="608" y="113"/>
                    <a:pt x="615" y="115"/>
                    <a:pt x="622" y="117"/>
                  </a:cubicBezTo>
                  <a:cubicBezTo>
                    <a:pt x="628" y="119"/>
                    <a:pt x="633" y="124"/>
                    <a:pt x="639" y="124"/>
                  </a:cubicBezTo>
                  <a:cubicBezTo>
                    <a:pt x="639" y="124"/>
                    <a:pt x="639" y="124"/>
                    <a:pt x="639" y="124"/>
                  </a:cubicBezTo>
                  <a:cubicBezTo>
                    <a:pt x="635" y="122"/>
                    <a:pt x="632" y="119"/>
                    <a:pt x="628" y="117"/>
                  </a:cubicBezTo>
                  <a:cubicBezTo>
                    <a:pt x="625" y="115"/>
                    <a:pt x="621" y="114"/>
                    <a:pt x="618" y="113"/>
                  </a:cubicBezTo>
                  <a:cubicBezTo>
                    <a:pt x="613" y="112"/>
                    <a:pt x="609" y="111"/>
                    <a:pt x="604" y="110"/>
                  </a:cubicBezTo>
                  <a:cubicBezTo>
                    <a:pt x="614" y="111"/>
                    <a:pt x="623" y="113"/>
                    <a:pt x="633" y="116"/>
                  </a:cubicBezTo>
                  <a:cubicBezTo>
                    <a:pt x="640" y="119"/>
                    <a:pt x="647" y="122"/>
                    <a:pt x="653" y="125"/>
                  </a:cubicBezTo>
                  <a:cubicBezTo>
                    <a:pt x="656" y="127"/>
                    <a:pt x="659" y="129"/>
                    <a:pt x="662" y="130"/>
                  </a:cubicBezTo>
                  <a:cubicBezTo>
                    <a:pt x="661" y="131"/>
                    <a:pt x="659" y="132"/>
                    <a:pt x="658" y="134"/>
                  </a:cubicBezTo>
                  <a:cubicBezTo>
                    <a:pt x="653" y="138"/>
                    <a:pt x="646" y="140"/>
                    <a:pt x="640" y="144"/>
                  </a:cubicBezTo>
                  <a:cubicBezTo>
                    <a:pt x="635" y="148"/>
                    <a:pt x="630" y="152"/>
                    <a:pt x="625" y="157"/>
                  </a:cubicBezTo>
                  <a:cubicBezTo>
                    <a:pt x="622" y="160"/>
                    <a:pt x="619" y="164"/>
                    <a:pt x="616" y="168"/>
                  </a:cubicBezTo>
                  <a:cubicBezTo>
                    <a:pt x="616" y="166"/>
                    <a:pt x="616" y="164"/>
                    <a:pt x="616" y="163"/>
                  </a:cubicBezTo>
                  <a:cubicBezTo>
                    <a:pt x="616" y="160"/>
                    <a:pt x="616" y="156"/>
                    <a:pt x="617" y="153"/>
                  </a:cubicBezTo>
                  <a:cubicBezTo>
                    <a:pt x="617" y="153"/>
                    <a:pt x="616" y="152"/>
                    <a:pt x="616" y="153"/>
                  </a:cubicBezTo>
                  <a:cubicBezTo>
                    <a:pt x="615" y="156"/>
                    <a:pt x="614" y="159"/>
                    <a:pt x="613" y="163"/>
                  </a:cubicBezTo>
                  <a:cubicBezTo>
                    <a:pt x="613" y="165"/>
                    <a:pt x="613" y="168"/>
                    <a:pt x="614" y="170"/>
                  </a:cubicBezTo>
                  <a:cubicBezTo>
                    <a:pt x="612" y="172"/>
                    <a:pt x="611" y="174"/>
                    <a:pt x="609" y="177"/>
                  </a:cubicBezTo>
                  <a:cubicBezTo>
                    <a:pt x="609" y="178"/>
                    <a:pt x="608" y="178"/>
                    <a:pt x="607" y="179"/>
                  </a:cubicBezTo>
                  <a:cubicBezTo>
                    <a:pt x="607" y="178"/>
                    <a:pt x="607" y="176"/>
                    <a:pt x="607" y="175"/>
                  </a:cubicBezTo>
                  <a:cubicBezTo>
                    <a:pt x="607" y="171"/>
                    <a:pt x="606" y="167"/>
                    <a:pt x="607" y="163"/>
                  </a:cubicBezTo>
                  <a:cubicBezTo>
                    <a:pt x="607" y="162"/>
                    <a:pt x="606" y="162"/>
                    <a:pt x="605" y="163"/>
                  </a:cubicBezTo>
                  <a:cubicBezTo>
                    <a:pt x="605" y="166"/>
                    <a:pt x="604" y="170"/>
                    <a:pt x="604" y="173"/>
                  </a:cubicBezTo>
                  <a:cubicBezTo>
                    <a:pt x="604" y="175"/>
                    <a:pt x="605" y="177"/>
                    <a:pt x="604" y="179"/>
                  </a:cubicBezTo>
                  <a:cubicBezTo>
                    <a:pt x="604" y="181"/>
                    <a:pt x="604" y="182"/>
                    <a:pt x="604" y="184"/>
                  </a:cubicBezTo>
                  <a:cubicBezTo>
                    <a:pt x="604" y="184"/>
                    <a:pt x="604" y="184"/>
                    <a:pt x="604" y="184"/>
                  </a:cubicBezTo>
                  <a:cubicBezTo>
                    <a:pt x="603" y="185"/>
                    <a:pt x="603" y="186"/>
                    <a:pt x="602" y="186"/>
                  </a:cubicBezTo>
                  <a:cubicBezTo>
                    <a:pt x="602" y="182"/>
                    <a:pt x="601" y="178"/>
                    <a:pt x="600" y="174"/>
                  </a:cubicBezTo>
                  <a:cubicBezTo>
                    <a:pt x="600" y="170"/>
                    <a:pt x="600" y="166"/>
                    <a:pt x="600" y="162"/>
                  </a:cubicBezTo>
                  <a:cubicBezTo>
                    <a:pt x="600" y="157"/>
                    <a:pt x="599" y="153"/>
                    <a:pt x="600" y="148"/>
                  </a:cubicBezTo>
                  <a:cubicBezTo>
                    <a:pt x="600" y="144"/>
                    <a:pt x="601" y="140"/>
                    <a:pt x="602" y="136"/>
                  </a:cubicBezTo>
                  <a:cubicBezTo>
                    <a:pt x="602" y="135"/>
                    <a:pt x="601" y="135"/>
                    <a:pt x="601" y="135"/>
                  </a:cubicBezTo>
                  <a:cubicBezTo>
                    <a:pt x="599" y="139"/>
                    <a:pt x="598" y="143"/>
                    <a:pt x="598" y="148"/>
                  </a:cubicBezTo>
                  <a:cubicBezTo>
                    <a:pt x="599" y="153"/>
                    <a:pt x="598" y="158"/>
                    <a:pt x="598" y="164"/>
                  </a:cubicBezTo>
                  <a:cubicBezTo>
                    <a:pt x="599" y="170"/>
                    <a:pt x="598" y="176"/>
                    <a:pt x="599" y="182"/>
                  </a:cubicBezTo>
                  <a:cubicBezTo>
                    <a:pt x="599" y="180"/>
                    <a:pt x="598" y="179"/>
                    <a:pt x="598" y="177"/>
                  </a:cubicBezTo>
                  <a:cubicBezTo>
                    <a:pt x="597" y="171"/>
                    <a:pt x="596" y="165"/>
                    <a:pt x="595" y="159"/>
                  </a:cubicBezTo>
                  <a:cubicBezTo>
                    <a:pt x="595" y="154"/>
                    <a:pt x="595" y="149"/>
                    <a:pt x="595" y="143"/>
                  </a:cubicBezTo>
                  <a:cubicBezTo>
                    <a:pt x="595" y="138"/>
                    <a:pt x="594" y="133"/>
                    <a:pt x="596" y="128"/>
                  </a:cubicBezTo>
                  <a:cubicBezTo>
                    <a:pt x="596" y="127"/>
                    <a:pt x="595" y="127"/>
                    <a:pt x="594" y="128"/>
                  </a:cubicBezTo>
                  <a:cubicBezTo>
                    <a:pt x="593" y="132"/>
                    <a:pt x="593" y="137"/>
                    <a:pt x="593" y="142"/>
                  </a:cubicBezTo>
                  <a:cubicBezTo>
                    <a:pt x="594" y="148"/>
                    <a:pt x="593" y="154"/>
                    <a:pt x="593" y="161"/>
                  </a:cubicBezTo>
                  <a:cubicBezTo>
                    <a:pt x="594" y="167"/>
                    <a:pt x="595" y="173"/>
                    <a:pt x="596" y="180"/>
                  </a:cubicBezTo>
                  <a:cubicBezTo>
                    <a:pt x="597" y="182"/>
                    <a:pt x="597" y="184"/>
                    <a:pt x="597" y="187"/>
                  </a:cubicBezTo>
                  <a:cubicBezTo>
                    <a:pt x="597" y="185"/>
                    <a:pt x="596" y="183"/>
                    <a:pt x="596" y="182"/>
                  </a:cubicBezTo>
                  <a:cubicBezTo>
                    <a:pt x="595" y="181"/>
                    <a:pt x="595" y="181"/>
                    <a:pt x="595" y="182"/>
                  </a:cubicBezTo>
                  <a:cubicBezTo>
                    <a:pt x="595" y="184"/>
                    <a:pt x="595" y="186"/>
                    <a:pt x="595" y="187"/>
                  </a:cubicBezTo>
                  <a:cubicBezTo>
                    <a:pt x="595" y="187"/>
                    <a:pt x="594" y="186"/>
                    <a:pt x="594" y="186"/>
                  </a:cubicBezTo>
                  <a:cubicBezTo>
                    <a:pt x="594" y="186"/>
                    <a:pt x="594" y="185"/>
                    <a:pt x="593" y="185"/>
                  </a:cubicBezTo>
                  <a:cubicBezTo>
                    <a:pt x="592" y="183"/>
                    <a:pt x="590" y="180"/>
                    <a:pt x="589" y="177"/>
                  </a:cubicBezTo>
                  <a:cubicBezTo>
                    <a:pt x="586" y="168"/>
                    <a:pt x="583" y="160"/>
                    <a:pt x="580" y="152"/>
                  </a:cubicBezTo>
                  <a:cubicBezTo>
                    <a:pt x="578" y="144"/>
                    <a:pt x="576" y="137"/>
                    <a:pt x="578" y="129"/>
                  </a:cubicBezTo>
                  <a:cubicBezTo>
                    <a:pt x="578" y="129"/>
                    <a:pt x="577" y="129"/>
                    <a:pt x="577" y="129"/>
                  </a:cubicBezTo>
                  <a:cubicBezTo>
                    <a:pt x="572" y="134"/>
                    <a:pt x="575" y="144"/>
                    <a:pt x="577" y="150"/>
                  </a:cubicBezTo>
                  <a:cubicBezTo>
                    <a:pt x="579" y="155"/>
                    <a:pt x="581" y="160"/>
                    <a:pt x="583" y="165"/>
                  </a:cubicBezTo>
                  <a:cubicBezTo>
                    <a:pt x="584" y="167"/>
                    <a:pt x="585" y="170"/>
                    <a:pt x="586" y="172"/>
                  </a:cubicBezTo>
                  <a:cubicBezTo>
                    <a:pt x="585" y="172"/>
                    <a:pt x="585" y="171"/>
                    <a:pt x="585" y="171"/>
                  </a:cubicBezTo>
                  <a:cubicBezTo>
                    <a:pt x="582" y="168"/>
                    <a:pt x="580" y="165"/>
                    <a:pt x="578" y="162"/>
                  </a:cubicBezTo>
                  <a:cubicBezTo>
                    <a:pt x="578" y="162"/>
                    <a:pt x="578" y="162"/>
                    <a:pt x="578" y="162"/>
                  </a:cubicBezTo>
                  <a:cubicBezTo>
                    <a:pt x="577" y="161"/>
                    <a:pt x="577" y="160"/>
                    <a:pt x="577" y="159"/>
                  </a:cubicBezTo>
                  <a:cubicBezTo>
                    <a:pt x="576" y="158"/>
                    <a:pt x="576" y="157"/>
                    <a:pt x="576" y="156"/>
                  </a:cubicBezTo>
                  <a:cubicBezTo>
                    <a:pt x="575" y="155"/>
                    <a:pt x="575" y="154"/>
                    <a:pt x="574" y="152"/>
                  </a:cubicBezTo>
                  <a:cubicBezTo>
                    <a:pt x="573" y="152"/>
                    <a:pt x="573" y="152"/>
                    <a:pt x="573" y="153"/>
                  </a:cubicBezTo>
                  <a:cubicBezTo>
                    <a:pt x="573" y="155"/>
                    <a:pt x="574" y="157"/>
                    <a:pt x="574" y="158"/>
                  </a:cubicBezTo>
                  <a:cubicBezTo>
                    <a:pt x="574" y="158"/>
                    <a:pt x="573" y="157"/>
                    <a:pt x="572" y="156"/>
                  </a:cubicBezTo>
                  <a:cubicBezTo>
                    <a:pt x="563" y="147"/>
                    <a:pt x="554" y="139"/>
                    <a:pt x="541" y="135"/>
                  </a:cubicBezTo>
                  <a:cubicBezTo>
                    <a:pt x="540" y="134"/>
                    <a:pt x="538" y="134"/>
                    <a:pt x="537" y="133"/>
                  </a:cubicBezTo>
                  <a:cubicBezTo>
                    <a:pt x="537" y="133"/>
                    <a:pt x="538" y="132"/>
                    <a:pt x="538" y="132"/>
                  </a:cubicBezTo>
                  <a:close/>
                  <a:moveTo>
                    <a:pt x="525" y="135"/>
                  </a:moveTo>
                  <a:cubicBezTo>
                    <a:pt x="531" y="136"/>
                    <a:pt x="538" y="137"/>
                    <a:pt x="544" y="139"/>
                  </a:cubicBezTo>
                  <a:cubicBezTo>
                    <a:pt x="556" y="144"/>
                    <a:pt x="566" y="154"/>
                    <a:pt x="574" y="163"/>
                  </a:cubicBezTo>
                  <a:cubicBezTo>
                    <a:pt x="579" y="168"/>
                    <a:pt x="583" y="173"/>
                    <a:pt x="586" y="179"/>
                  </a:cubicBezTo>
                  <a:cubicBezTo>
                    <a:pt x="589" y="183"/>
                    <a:pt x="591" y="187"/>
                    <a:pt x="594" y="190"/>
                  </a:cubicBezTo>
                  <a:cubicBezTo>
                    <a:pt x="601" y="206"/>
                    <a:pt x="611" y="220"/>
                    <a:pt x="616" y="238"/>
                  </a:cubicBezTo>
                  <a:cubicBezTo>
                    <a:pt x="621" y="254"/>
                    <a:pt x="621" y="270"/>
                    <a:pt x="620" y="287"/>
                  </a:cubicBezTo>
                  <a:cubicBezTo>
                    <a:pt x="619" y="304"/>
                    <a:pt x="617" y="321"/>
                    <a:pt x="616" y="339"/>
                  </a:cubicBezTo>
                  <a:cubicBezTo>
                    <a:pt x="616" y="345"/>
                    <a:pt x="616" y="351"/>
                    <a:pt x="616" y="357"/>
                  </a:cubicBezTo>
                  <a:cubicBezTo>
                    <a:pt x="616" y="359"/>
                    <a:pt x="616" y="363"/>
                    <a:pt x="617" y="365"/>
                  </a:cubicBezTo>
                  <a:cubicBezTo>
                    <a:pt x="615" y="366"/>
                    <a:pt x="613" y="367"/>
                    <a:pt x="611" y="368"/>
                  </a:cubicBezTo>
                  <a:cubicBezTo>
                    <a:pt x="611" y="368"/>
                    <a:pt x="611" y="368"/>
                    <a:pt x="610" y="367"/>
                  </a:cubicBezTo>
                  <a:cubicBezTo>
                    <a:pt x="607" y="365"/>
                    <a:pt x="605" y="362"/>
                    <a:pt x="603" y="358"/>
                  </a:cubicBezTo>
                  <a:cubicBezTo>
                    <a:pt x="601" y="351"/>
                    <a:pt x="600" y="344"/>
                    <a:pt x="600" y="338"/>
                  </a:cubicBezTo>
                  <a:cubicBezTo>
                    <a:pt x="599" y="324"/>
                    <a:pt x="601" y="311"/>
                    <a:pt x="605" y="297"/>
                  </a:cubicBezTo>
                  <a:cubicBezTo>
                    <a:pt x="608" y="284"/>
                    <a:pt x="610" y="270"/>
                    <a:pt x="609" y="256"/>
                  </a:cubicBezTo>
                  <a:cubicBezTo>
                    <a:pt x="609" y="250"/>
                    <a:pt x="609" y="243"/>
                    <a:pt x="607" y="237"/>
                  </a:cubicBezTo>
                  <a:cubicBezTo>
                    <a:pt x="605" y="232"/>
                    <a:pt x="603" y="227"/>
                    <a:pt x="601" y="222"/>
                  </a:cubicBezTo>
                  <a:cubicBezTo>
                    <a:pt x="600" y="221"/>
                    <a:pt x="599" y="222"/>
                    <a:pt x="599" y="223"/>
                  </a:cubicBezTo>
                  <a:cubicBezTo>
                    <a:pt x="601" y="230"/>
                    <a:pt x="604" y="236"/>
                    <a:pt x="605" y="243"/>
                  </a:cubicBezTo>
                  <a:cubicBezTo>
                    <a:pt x="606" y="251"/>
                    <a:pt x="606" y="258"/>
                    <a:pt x="606" y="266"/>
                  </a:cubicBezTo>
                  <a:cubicBezTo>
                    <a:pt x="605" y="274"/>
                    <a:pt x="605" y="281"/>
                    <a:pt x="603" y="289"/>
                  </a:cubicBezTo>
                  <a:cubicBezTo>
                    <a:pt x="602" y="296"/>
                    <a:pt x="599" y="303"/>
                    <a:pt x="598" y="309"/>
                  </a:cubicBezTo>
                  <a:cubicBezTo>
                    <a:pt x="597" y="315"/>
                    <a:pt x="597" y="321"/>
                    <a:pt x="596" y="327"/>
                  </a:cubicBezTo>
                  <a:cubicBezTo>
                    <a:pt x="596" y="326"/>
                    <a:pt x="596" y="326"/>
                    <a:pt x="596" y="326"/>
                  </a:cubicBezTo>
                  <a:cubicBezTo>
                    <a:pt x="596" y="326"/>
                    <a:pt x="597" y="325"/>
                    <a:pt x="596" y="325"/>
                  </a:cubicBezTo>
                  <a:cubicBezTo>
                    <a:pt x="595" y="323"/>
                    <a:pt x="595" y="320"/>
                    <a:pt x="595" y="318"/>
                  </a:cubicBezTo>
                  <a:cubicBezTo>
                    <a:pt x="595" y="318"/>
                    <a:pt x="595" y="318"/>
                    <a:pt x="595" y="318"/>
                  </a:cubicBezTo>
                  <a:cubicBezTo>
                    <a:pt x="595" y="317"/>
                    <a:pt x="595" y="317"/>
                    <a:pt x="596" y="316"/>
                  </a:cubicBezTo>
                  <a:cubicBezTo>
                    <a:pt x="596" y="316"/>
                    <a:pt x="596" y="315"/>
                    <a:pt x="596" y="315"/>
                  </a:cubicBezTo>
                  <a:cubicBezTo>
                    <a:pt x="596" y="314"/>
                    <a:pt x="595" y="313"/>
                    <a:pt x="595" y="312"/>
                  </a:cubicBezTo>
                  <a:cubicBezTo>
                    <a:pt x="595" y="312"/>
                    <a:pt x="594" y="312"/>
                    <a:pt x="594" y="313"/>
                  </a:cubicBezTo>
                  <a:cubicBezTo>
                    <a:pt x="594" y="313"/>
                    <a:pt x="594" y="314"/>
                    <a:pt x="594" y="315"/>
                  </a:cubicBezTo>
                  <a:cubicBezTo>
                    <a:pt x="594" y="316"/>
                    <a:pt x="594" y="316"/>
                    <a:pt x="594" y="316"/>
                  </a:cubicBezTo>
                  <a:cubicBezTo>
                    <a:pt x="594" y="317"/>
                    <a:pt x="594" y="317"/>
                    <a:pt x="594" y="317"/>
                  </a:cubicBezTo>
                  <a:cubicBezTo>
                    <a:pt x="594" y="317"/>
                    <a:pt x="594" y="316"/>
                    <a:pt x="593" y="316"/>
                  </a:cubicBezTo>
                  <a:cubicBezTo>
                    <a:pt x="593" y="316"/>
                    <a:pt x="593" y="316"/>
                    <a:pt x="593" y="316"/>
                  </a:cubicBezTo>
                  <a:cubicBezTo>
                    <a:pt x="593" y="314"/>
                    <a:pt x="593" y="313"/>
                    <a:pt x="592" y="312"/>
                  </a:cubicBezTo>
                  <a:cubicBezTo>
                    <a:pt x="592" y="312"/>
                    <a:pt x="592" y="312"/>
                    <a:pt x="592" y="311"/>
                  </a:cubicBezTo>
                  <a:cubicBezTo>
                    <a:pt x="592" y="311"/>
                    <a:pt x="592" y="311"/>
                    <a:pt x="591" y="310"/>
                  </a:cubicBezTo>
                  <a:cubicBezTo>
                    <a:pt x="591" y="310"/>
                    <a:pt x="591" y="310"/>
                    <a:pt x="591" y="310"/>
                  </a:cubicBezTo>
                  <a:cubicBezTo>
                    <a:pt x="591" y="311"/>
                    <a:pt x="591" y="311"/>
                    <a:pt x="591" y="311"/>
                  </a:cubicBezTo>
                  <a:cubicBezTo>
                    <a:pt x="590" y="311"/>
                    <a:pt x="590" y="312"/>
                    <a:pt x="590" y="312"/>
                  </a:cubicBezTo>
                  <a:cubicBezTo>
                    <a:pt x="590" y="313"/>
                    <a:pt x="590" y="315"/>
                    <a:pt x="591" y="316"/>
                  </a:cubicBezTo>
                  <a:cubicBezTo>
                    <a:pt x="587" y="306"/>
                    <a:pt x="584" y="295"/>
                    <a:pt x="582" y="285"/>
                  </a:cubicBezTo>
                  <a:cubicBezTo>
                    <a:pt x="582" y="284"/>
                    <a:pt x="581" y="284"/>
                    <a:pt x="581" y="285"/>
                  </a:cubicBezTo>
                  <a:cubicBezTo>
                    <a:pt x="581" y="291"/>
                    <a:pt x="583" y="297"/>
                    <a:pt x="585" y="303"/>
                  </a:cubicBezTo>
                  <a:cubicBezTo>
                    <a:pt x="586" y="306"/>
                    <a:pt x="587" y="310"/>
                    <a:pt x="588" y="313"/>
                  </a:cubicBezTo>
                  <a:cubicBezTo>
                    <a:pt x="589" y="315"/>
                    <a:pt x="589" y="316"/>
                    <a:pt x="590" y="318"/>
                  </a:cubicBezTo>
                  <a:cubicBezTo>
                    <a:pt x="591" y="319"/>
                    <a:pt x="592" y="318"/>
                    <a:pt x="591" y="318"/>
                  </a:cubicBezTo>
                  <a:cubicBezTo>
                    <a:pt x="592" y="318"/>
                    <a:pt x="592" y="319"/>
                    <a:pt x="592" y="319"/>
                  </a:cubicBezTo>
                  <a:cubicBezTo>
                    <a:pt x="592" y="319"/>
                    <a:pt x="592" y="319"/>
                    <a:pt x="592" y="319"/>
                  </a:cubicBezTo>
                  <a:cubicBezTo>
                    <a:pt x="592" y="320"/>
                    <a:pt x="592" y="321"/>
                    <a:pt x="593" y="322"/>
                  </a:cubicBezTo>
                  <a:cubicBezTo>
                    <a:pt x="588" y="315"/>
                    <a:pt x="584" y="306"/>
                    <a:pt x="578" y="300"/>
                  </a:cubicBezTo>
                  <a:cubicBezTo>
                    <a:pt x="571" y="293"/>
                    <a:pt x="561" y="288"/>
                    <a:pt x="553" y="282"/>
                  </a:cubicBezTo>
                  <a:cubicBezTo>
                    <a:pt x="552" y="282"/>
                    <a:pt x="551" y="281"/>
                    <a:pt x="550" y="281"/>
                  </a:cubicBezTo>
                  <a:cubicBezTo>
                    <a:pt x="550" y="281"/>
                    <a:pt x="550" y="281"/>
                    <a:pt x="550" y="281"/>
                  </a:cubicBezTo>
                  <a:cubicBezTo>
                    <a:pt x="546" y="278"/>
                    <a:pt x="543" y="276"/>
                    <a:pt x="539" y="274"/>
                  </a:cubicBezTo>
                  <a:cubicBezTo>
                    <a:pt x="539" y="274"/>
                    <a:pt x="539" y="274"/>
                    <a:pt x="539" y="274"/>
                  </a:cubicBezTo>
                  <a:cubicBezTo>
                    <a:pt x="540" y="275"/>
                    <a:pt x="542" y="276"/>
                    <a:pt x="543" y="278"/>
                  </a:cubicBezTo>
                  <a:cubicBezTo>
                    <a:pt x="540" y="276"/>
                    <a:pt x="537" y="275"/>
                    <a:pt x="535" y="274"/>
                  </a:cubicBezTo>
                  <a:cubicBezTo>
                    <a:pt x="536" y="275"/>
                    <a:pt x="536" y="275"/>
                    <a:pt x="537" y="275"/>
                  </a:cubicBezTo>
                  <a:cubicBezTo>
                    <a:pt x="538" y="275"/>
                    <a:pt x="538" y="275"/>
                    <a:pt x="538" y="275"/>
                  </a:cubicBezTo>
                  <a:cubicBezTo>
                    <a:pt x="533" y="270"/>
                    <a:pt x="525" y="267"/>
                    <a:pt x="519" y="264"/>
                  </a:cubicBezTo>
                  <a:cubicBezTo>
                    <a:pt x="515" y="262"/>
                    <a:pt x="512" y="260"/>
                    <a:pt x="508" y="259"/>
                  </a:cubicBezTo>
                  <a:cubicBezTo>
                    <a:pt x="504" y="258"/>
                    <a:pt x="500" y="256"/>
                    <a:pt x="496" y="256"/>
                  </a:cubicBezTo>
                  <a:cubicBezTo>
                    <a:pt x="495" y="255"/>
                    <a:pt x="493" y="255"/>
                    <a:pt x="491" y="256"/>
                  </a:cubicBezTo>
                  <a:cubicBezTo>
                    <a:pt x="491" y="256"/>
                    <a:pt x="491" y="257"/>
                    <a:pt x="492" y="257"/>
                  </a:cubicBezTo>
                  <a:cubicBezTo>
                    <a:pt x="494" y="256"/>
                    <a:pt x="499" y="258"/>
                    <a:pt x="501" y="258"/>
                  </a:cubicBezTo>
                  <a:cubicBezTo>
                    <a:pt x="504" y="259"/>
                    <a:pt x="507" y="260"/>
                    <a:pt x="510" y="261"/>
                  </a:cubicBezTo>
                  <a:cubicBezTo>
                    <a:pt x="516" y="263"/>
                    <a:pt x="520" y="266"/>
                    <a:pt x="525" y="269"/>
                  </a:cubicBezTo>
                  <a:cubicBezTo>
                    <a:pt x="528" y="271"/>
                    <a:pt x="531" y="273"/>
                    <a:pt x="534" y="274"/>
                  </a:cubicBezTo>
                  <a:cubicBezTo>
                    <a:pt x="531" y="273"/>
                    <a:pt x="527" y="272"/>
                    <a:pt x="524" y="271"/>
                  </a:cubicBezTo>
                  <a:cubicBezTo>
                    <a:pt x="514" y="269"/>
                    <a:pt x="504" y="266"/>
                    <a:pt x="494" y="267"/>
                  </a:cubicBezTo>
                  <a:cubicBezTo>
                    <a:pt x="487" y="267"/>
                    <a:pt x="479" y="270"/>
                    <a:pt x="472" y="272"/>
                  </a:cubicBezTo>
                  <a:cubicBezTo>
                    <a:pt x="468" y="273"/>
                    <a:pt x="464" y="274"/>
                    <a:pt x="459" y="276"/>
                  </a:cubicBezTo>
                  <a:cubicBezTo>
                    <a:pt x="458" y="271"/>
                    <a:pt x="458" y="266"/>
                    <a:pt x="456" y="261"/>
                  </a:cubicBezTo>
                  <a:cubicBezTo>
                    <a:pt x="454" y="256"/>
                    <a:pt x="452" y="251"/>
                    <a:pt x="452" y="245"/>
                  </a:cubicBezTo>
                  <a:cubicBezTo>
                    <a:pt x="452" y="240"/>
                    <a:pt x="452" y="235"/>
                    <a:pt x="453" y="230"/>
                  </a:cubicBezTo>
                  <a:cubicBezTo>
                    <a:pt x="453" y="225"/>
                    <a:pt x="453" y="219"/>
                    <a:pt x="455" y="214"/>
                  </a:cubicBezTo>
                  <a:cubicBezTo>
                    <a:pt x="456" y="209"/>
                    <a:pt x="459" y="204"/>
                    <a:pt x="461" y="199"/>
                  </a:cubicBezTo>
                  <a:cubicBezTo>
                    <a:pt x="463" y="194"/>
                    <a:pt x="464" y="188"/>
                    <a:pt x="465" y="183"/>
                  </a:cubicBezTo>
                  <a:cubicBezTo>
                    <a:pt x="466" y="178"/>
                    <a:pt x="467" y="172"/>
                    <a:pt x="471" y="167"/>
                  </a:cubicBezTo>
                  <a:cubicBezTo>
                    <a:pt x="474" y="163"/>
                    <a:pt x="478" y="158"/>
                    <a:pt x="482" y="154"/>
                  </a:cubicBezTo>
                  <a:cubicBezTo>
                    <a:pt x="486" y="150"/>
                    <a:pt x="490" y="146"/>
                    <a:pt x="494" y="143"/>
                  </a:cubicBezTo>
                  <a:cubicBezTo>
                    <a:pt x="498" y="139"/>
                    <a:pt x="502" y="135"/>
                    <a:pt x="508" y="134"/>
                  </a:cubicBezTo>
                  <a:cubicBezTo>
                    <a:pt x="513" y="133"/>
                    <a:pt x="519" y="134"/>
                    <a:pt x="525" y="135"/>
                  </a:cubicBezTo>
                  <a:close/>
                  <a:moveTo>
                    <a:pt x="373" y="210"/>
                  </a:moveTo>
                  <a:cubicBezTo>
                    <a:pt x="375" y="203"/>
                    <a:pt x="375" y="197"/>
                    <a:pt x="376" y="190"/>
                  </a:cubicBezTo>
                  <a:cubicBezTo>
                    <a:pt x="378" y="176"/>
                    <a:pt x="381" y="162"/>
                    <a:pt x="384" y="148"/>
                  </a:cubicBezTo>
                  <a:cubicBezTo>
                    <a:pt x="385" y="140"/>
                    <a:pt x="387" y="133"/>
                    <a:pt x="391" y="126"/>
                  </a:cubicBezTo>
                  <a:cubicBezTo>
                    <a:pt x="394" y="120"/>
                    <a:pt x="400" y="115"/>
                    <a:pt x="404" y="109"/>
                  </a:cubicBezTo>
                  <a:cubicBezTo>
                    <a:pt x="412" y="98"/>
                    <a:pt x="419" y="86"/>
                    <a:pt x="429" y="77"/>
                  </a:cubicBezTo>
                  <a:cubicBezTo>
                    <a:pt x="435" y="72"/>
                    <a:pt x="440" y="74"/>
                    <a:pt x="445" y="78"/>
                  </a:cubicBezTo>
                  <a:cubicBezTo>
                    <a:pt x="448" y="80"/>
                    <a:pt x="448" y="84"/>
                    <a:pt x="452" y="82"/>
                  </a:cubicBezTo>
                  <a:cubicBezTo>
                    <a:pt x="455" y="80"/>
                    <a:pt x="455" y="76"/>
                    <a:pt x="459" y="80"/>
                  </a:cubicBezTo>
                  <a:cubicBezTo>
                    <a:pt x="460" y="81"/>
                    <a:pt x="461" y="82"/>
                    <a:pt x="463" y="83"/>
                  </a:cubicBezTo>
                  <a:cubicBezTo>
                    <a:pt x="466" y="85"/>
                    <a:pt x="469" y="83"/>
                    <a:pt x="472" y="82"/>
                  </a:cubicBezTo>
                  <a:cubicBezTo>
                    <a:pt x="477" y="77"/>
                    <a:pt x="483" y="74"/>
                    <a:pt x="490" y="78"/>
                  </a:cubicBezTo>
                  <a:cubicBezTo>
                    <a:pt x="496" y="81"/>
                    <a:pt x="501" y="88"/>
                    <a:pt x="504" y="94"/>
                  </a:cubicBezTo>
                  <a:cubicBezTo>
                    <a:pt x="512" y="105"/>
                    <a:pt x="517" y="117"/>
                    <a:pt x="522" y="130"/>
                  </a:cubicBezTo>
                  <a:cubicBezTo>
                    <a:pt x="516" y="129"/>
                    <a:pt x="510" y="129"/>
                    <a:pt x="505" y="131"/>
                  </a:cubicBezTo>
                  <a:cubicBezTo>
                    <a:pt x="496" y="134"/>
                    <a:pt x="487" y="143"/>
                    <a:pt x="481" y="150"/>
                  </a:cubicBezTo>
                  <a:cubicBezTo>
                    <a:pt x="472" y="159"/>
                    <a:pt x="464" y="168"/>
                    <a:pt x="462" y="180"/>
                  </a:cubicBezTo>
                  <a:cubicBezTo>
                    <a:pt x="460" y="187"/>
                    <a:pt x="459" y="194"/>
                    <a:pt x="456" y="201"/>
                  </a:cubicBezTo>
                  <a:cubicBezTo>
                    <a:pt x="456" y="202"/>
                    <a:pt x="455" y="202"/>
                    <a:pt x="455" y="203"/>
                  </a:cubicBezTo>
                  <a:cubicBezTo>
                    <a:pt x="456" y="198"/>
                    <a:pt x="457" y="194"/>
                    <a:pt x="458" y="189"/>
                  </a:cubicBezTo>
                  <a:cubicBezTo>
                    <a:pt x="459" y="183"/>
                    <a:pt x="460" y="178"/>
                    <a:pt x="462" y="172"/>
                  </a:cubicBezTo>
                  <a:cubicBezTo>
                    <a:pt x="462" y="172"/>
                    <a:pt x="461" y="171"/>
                    <a:pt x="461" y="172"/>
                  </a:cubicBezTo>
                  <a:cubicBezTo>
                    <a:pt x="458" y="177"/>
                    <a:pt x="456" y="182"/>
                    <a:pt x="456" y="187"/>
                  </a:cubicBezTo>
                  <a:cubicBezTo>
                    <a:pt x="455" y="195"/>
                    <a:pt x="452" y="202"/>
                    <a:pt x="450" y="209"/>
                  </a:cubicBezTo>
                  <a:cubicBezTo>
                    <a:pt x="447" y="220"/>
                    <a:pt x="447" y="231"/>
                    <a:pt x="447" y="242"/>
                  </a:cubicBezTo>
                  <a:cubicBezTo>
                    <a:pt x="447" y="246"/>
                    <a:pt x="447" y="249"/>
                    <a:pt x="446" y="253"/>
                  </a:cubicBezTo>
                  <a:cubicBezTo>
                    <a:pt x="445" y="258"/>
                    <a:pt x="446" y="263"/>
                    <a:pt x="445" y="267"/>
                  </a:cubicBezTo>
                  <a:cubicBezTo>
                    <a:pt x="445" y="270"/>
                    <a:pt x="443" y="278"/>
                    <a:pt x="446" y="280"/>
                  </a:cubicBezTo>
                  <a:cubicBezTo>
                    <a:pt x="447" y="280"/>
                    <a:pt x="448" y="280"/>
                    <a:pt x="447" y="279"/>
                  </a:cubicBezTo>
                  <a:cubicBezTo>
                    <a:pt x="447" y="278"/>
                    <a:pt x="447" y="275"/>
                    <a:pt x="447" y="273"/>
                  </a:cubicBezTo>
                  <a:cubicBezTo>
                    <a:pt x="447" y="276"/>
                    <a:pt x="448" y="278"/>
                    <a:pt x="448" y="279"/>
                  </a:cubicBezTo>
                  <a:cubicBezTo>
                    <a:pt x="448" y="279"/>
                    <a:pt x="448" y="279"/>
                    <a:pt x="449" y="279"/>
                  </a:cubicBezTo>
                  <a:cubicBezTo>
                    <a:pt x="447" y="280"/>
                    <a:pt x="445" y="281"/>
                    <a:pt x="443" y="283"/>
                  </a:cubicBezTo>
                  <a:cubicBezTo>
                    <a:pt x="443" y="283"/>
                    <a:pt x="443" y="282"/>
                    <a:pt x="443" y="282"/>
                  </a:cubicBezTo>
                  <a:cubicBezTo>
                    <a:pt x="442" y="277"/>
                    <a:pt x="443" y="271"/>
                    <a:pt x="443" y="266"/>
                  </a:cubicBezTo>
                  <a:cubicBezTo>
                    <a:pt x="443" y="258"/>
                    <a:pt x="443" y="250"/>
                    <a:pt x="444" y="242"/>
                  </a:cubicBezTo>
                  <a:cubicBezTo>
                    <a:pt x="445" y="224"/>
                    <a:pt x="447" y="206"/>
                    <a:pt x="453" y="189"/>
                  </a:cubicBezTo>
                  <a:cubicBezTo>
                    <a:pt x="453" y="189"/>
                    <a:pt x="452" y="189"/>
                    <a:pt x="452" y="189"/>
                  </a:cubicBezTo>
                  <a:cubicBezTo>
                    <a:pt x="446" y="206"/>
                    <a:pt x="441" y="224"/>
                    <a:pt x="440" y="241"/>
                  </a:cubicBezTo>
                  <a:cubicBezTo>
                    <a:pt x="440" y="251"/>
                    <a:pt x="440" y="260"/>
                    <a:pt x="440" y="269"/>
                  </a:cubicBezTo>
                  <a:cubicBezTo>
                    <a:pt x="440" y="273"/>
                    <a:pt x="439" y="280"/>
                    <a:pt x="440" y="284"/>
                  </a:cubicBezTo>
                  <a:cubicBezTo>
                    <a:pt x="440" y="284"/>
                    <a:pt x="441" y="284"/>
                    <a:pt x="441" y="284"/>
                  </a:cubicBezTo>
                  <a:cubicBezTo>
                    <a:pt x="439" y="286"/>
                    <a:pt x="437" y="287"/>
                    <a:pt x="435" y="289"/>
                  </a:cubicBezTo>
                  <a:cubicBezTo>
                    <a:pt x="436" y="287"/>
                    <a:pt x="436" y="285"/>
                    <a:pt x="436" y="283"/>
                  </a:cubicBezTo>
                  <a:cubicBezTo>
                    <a:pt x="436" y="281"/>
                    <a:pt x="436" y="278"/>
                    <a:pt x="436" y="276"/>
                  </a:cubicBezTo>
                  <a:cubicBezTo>
                    <a:pt x="436" y="275"/>
                    <a:pt x="435" y="275"/>
                    <a:pt x="435" y="275"/>
                  </a:cubicBezTo>
                  <a:cubicBezTo>
                    <a:pt x="433" y="280"/>
                    <a:pt x="434" y="285"/>
                    <a:pt x="433" y="289"/>
                  </a:cubicBezTo>
                  <a:cubicBezTo>
                    <a:pt x="433" y="290"/>
                    <a:pt x="433" y="290"/>
                    <a:pt x="433" y="290"/>
                  </a:cubicBezTo>
                  <a:cubicBezTo>
                    <a:pt x="433" y="291"/>
                    <a:pt x="432" y="291"/>
                    <a:pt x="432" y="292"/>
                  </a:cubicBezTo>
                  <a:cubicBezTo>
                    <a:pt x="432" y="284"/>
                    <a:pt x="430" y="276"/>
                    <a:pt x="430" y="268"/>
                  </a:cubicBezTo>
                  <a:cubicBezTo>
                    <a:pt x="430" y="264"/>
                    <a:pt x="431" y="259"/>
                    <a:pt x="431" y="255"/>
                  </a:cubicBezTo>
                  <a:cubicBezTo>
                    <a:pt x="431" y="252"/>
                    <a:pt x="430" y="248"/>
                    <a:pt x="430" y="245"/>
                  </a:cubicBezTo>
                  <a:cubicBezTo>
                    <a:pt x="430" y="244"/>
                    <a:pt x="429" y="243"/>
                    <a:pt x="429" y="244"/>
                  </a:cubicBezTo>
                  <a:cubicBezTo>
                    <a:pt x="428" y="252"/>
                    <a:pt x="428" y="260"/>
                    <a:pt x="427" y="268"/>
                  </a:cubicBezTo>
                  <a:cubicBezTo>
                    <a:pt x="427" y="276"/>
                    <a:pt x="429" y="284"/>
                    <a:pt x="429" y="292"/>
                  </a:cubicBezTo>
                  <a:cubicBezTo>
                    <a:pt x="429" y="293"/>
                    <a:pt x="430" y="293"/>
                    <a:pt x="430" y="293"/>
                  </a:cubicBezTo>
                  <a:cubicBezTo>
                    <a:pt x="428" y="295"/>
                    <a:pt x="427" y="297"/>
                    <a:pt x="425" y="299"/>
                  </a:cubicBezTo>
                  <a:cubicBezTo>
                    <a:pt x="425" y="298"/>
                    <a:pt x="425" y="297"/>
                    <a:pt x="426" y="296"/>
                  </a:cubicBezTo>
                  <a:cubicBezTo>
                    <a:pt x="426" y="294"/>
                    <a:pt x="426" y="292"/>
                    <a:pt x="426" y="290"/>
                  </a:cubicBezTo>
                  <a:cubicBezTo>
                    <a:pt x="426" y="290"/>
                    <a:pt x="426" y="289"/>
                    <a:pt x="426" y="290"/>
                  </a:cubicBezTo>
                  <a:cubicBezTo>
                    <a:pt x="425" y="291"/>
                    <a:pt x="424" y="293"/>
                    <a:pt x="424" y="295"/>
                  </a:cubicBezTo>
                  <a:cubicBezTo>
                    <a:pt x="423" y="293"/>
                    <a:pt x="422" y="291"/>
                    <a:pt x="422" y="289"/>
                  </a:cubicBezTo>
                  <a:cubicBezTo>
                    <a:pt x="422" y="289"/>
                    <a:pt x="422" y="289"/>
                    <a:pt x="423" y="289"/>
                  </a:cubicBezTo>
                  <a:cubicBezTo>
                    <a:pt x="423" y="289"/>
                    <a:pt x="423" y="288"/>
                    <a:pt x="423" y="288"/>
                  </a:cubicBezTo>
                  <a:cubicBezTo>
                    <a:pt x="423" y="288"/>
                    <a:pt x="423" y="288"/>
                    <a:pt x="423" y="288"/>
                  </a:cubicBezTo>
                  <a:cubicBezTo>
                    <a:pt x="423" y="288"/>
                    <a:pt x="423" y="288"/>
                    <a:pt x="423" y="288"/>
                  </a:cubicBezTo>
                  <a:cubicBezTo>
                    <a:pt x="423" y="288"/>
                    <a:pt x="423" y="288"/>
                    <a:pt x="423" y="288"/>
                  </a:cubicBezTo>
                  <a:cubicBezTo>
                    <a:pt x="423" y="288"/>
                    <a:pt x="423" y="287"/>
                    <a:pt x="423" y="287"/>
                  </a:cubicBezTo>
                  <a:cubicBezTo>
                    <a:pt x="424" y="286"/>
                    <a:pt x="424" y="285"/>
                    <a:pt x="424" y="284"/>
                  </a:cubicBezTo>
                  <a:cubicBezTo>
                    <a:pt x="423" y="282"/>
                    <a:pt x="423" y="280"/>
                    <a:pt x="423" y="278"/>
                  </a:cubicBezTo>
                  <a:cubicBezTo>
                    <a:pt x="422" y="277"/>
                    <a:pt x="422" y="277"/>
                    <a:pt x="422" y="278"/>
                  </a:cubicBezTo>
                  <a:cubicBezTo>
                    <a:pt x="421" y="279"/>
                    <a:pt x="421" y="281"/>
                    <a:pt x="421" y="283"/>
                  </a:cubicBezTo>
                  <a:cubicBezTo>
                    <a:pt x="421" y="285"/>
                    <a:pt x="421" y="286"/>
                    <a:pt x="421" y="288"/>
                  </a:cubicBezTo>
                  <a:cubicBezTo>
                    <a:pt x="421" y="287"/>
                    <a:pt x="420" y="285"/>
                    <a:pt x="420" y="284"/>
                  </a:cubicBezTo>
                  <a:cubicBezTo>
                    <a:pt x="418" y="279"/>
                    <a:pt x="417" y="275"/>
                    <a:pt x="416" y="271"/>
                  </a:cubicBezTo>
                  <a:cubicBezTo>
                    <a:pt x="414" y="262"/>
                    <a:pt x="413" y="254"/>
                    <a:pt x="413" y="245"/>
                  </a:cubicBezTo>
                  <a:cubicBezTo>
                    <a:pt x="413" y="244"/>
                    <a:pt x="412" y="244"/>
                    <a:pt x="412" y="245"/>
                  </a:cubicBezTo>
                  <a:cubicBezTo>
                    <a:pt x="411" y="254"/>
                    <a:pt x="413" y="263"/>
                    <a:pt x="414" y="271"/>
                  </a:cubicBezTo>
                  <a:cubicBezTo>
                    <a:pt x="415" y="278"/>
                    <a:pt x="417" y="285"/>
                    <a:pt x="419" y="292"/>
                  </a:cubicBezTo>
                  <a:cubicBezTo>
                    <a:pt x="417" y="287"/>
                    <a:pt x="414" y="282"/>
                    <a:pt x="410" y="277"/>
                  </a:cubicBezTo>
                  <a:cubicBezTo>
                    <a:pt x="410" y="277"/>
                    <a:pt x="410" y="276"/>
                    <a:pt x="410" y="276"/>
                  </a:cubicBezTo>
                  <a:cubicBezTo>
                    <a:pt x="410" y="276"/>
                    <a:pt x="410" y="275"/>
                    <a:pt x="410" y="274"/>
                  </a:cubicBezTo>
                  <a:cubicBezTo>
                    <a:pt x="410" y="274"/>
                    <a:pt x="410" y="273"/>
                    <a:pt x="409" y="273"/>
                  </a:cubicBezTo>
                  <a:cubicBezTo>
                    <a:pt x="409" y="273"/>
                    <a:pt x="409" y="273"/>
                    <a:pt x="409" y="273"/>
                  </a:cubicBezTo>
                  <a:cubicBezTo>
                    <a:pt x="408" y="273"/>
                    <a:pt x="408" y="274"/>
                    <a:pt x="408" y="274"/>
                  </a:cubicBezTo>
                  <a:cubicBezTo>
                    <a:pt x="407" y="272"/>
                    <a:pt x="406" y="270"/>
                    <a:pt x="405" y="268"/>
                  </a:cubicBezTo>
                  <a:cubicBezTo>
                    <a:pt x="401" y="262"/>
                    <a:pt x="397" y="255"/>
                    <a:pt x="393" y="249"/>
                  </a:cubicBezTo>
                  <a:cubicBezTo>
                    <a:pt x="389" y="244"/>
                    <a:pt x="384" y="239"/>
                    <a:pt x="379" y="234"/>
                  </a:cubicBezTo>
                  <a:cubicBezTo>
                    <a:pt x="377" y="232"/>
                    <a:pt x="375" y="229"/>
                    <a:pt x="373" y="227"/>
                  </a:cubicBezTo>
                  <a:cubicBezTo>
                    <a:pt x="372" y="221"/>
                    <a:pt x="373" y="215"/>
                    <a:pt x="373" y="210"/>
                  </a:cubicBezTo>
                  <a:close/>
                  <a:moveTo>
                    <a:pt x="343" y="137"/>
                  </a:moveTo>
                  <a:cubicBezTo>
                    <a:pt x="349" y="146"/>
                    <a:pt x="355" y="156"/>
                    <a:pt x="359" y="166"/>
                  </a:cubicBezTo>
                  <a:cubicBezTo>
                    <a:pt x="363" y="175"/>
                    <a:pt x="368" y="185"/>
                    <a:pt x="369" y="196"/>
                  </a:cubicBezTo>
                  <a:cubicBezTo>
                    <a:pt x="370" y="199"/>
                    <a:pt x="370" y="203"/>
                    <a:pt x="370" y="207"/>
                  </a:cubicBezTo>
                  <a:cubicBezTo>
                    <a:pt x="370" y="210"/>
                    <a:pt x="369" y="213"/>
                    <a:pt x="369" y="216"/>
                  </a:cubicBezTo>
                  <a:cubicBezTo>
                    <a:pt x="369" y="218"/>
                    <a:pt x="369" y="221"/>
                    <a:pt x="370" y="223"/>
                  </a:cubicBezTo>
                  <a:cubicBezTo>
                    <a:pt x="368" y="221"/>
                    <a:pt x="365" y="219"/>
                    <a:pt x="363" y="216"/>
                  </a:cubicBezTo>
                  <a:cubicBezTo>
                    <a:pt x="363" y="216"/>
                    <a:pt x="363" y="216"/>
                    <a:pt x="363" y="216"/>
                  </a:cubicBezTo>
                  <a:cubicBezTo>
                    <a:pt x="363" y="216"/>
                    <a:pt x="363" y="216"/>
                    <a:pt x="363" y="215"/>
                  </a:cubicBezTo>
                  <a:cubicBezTo>
                    <a:pt x="364" y="200"/>
                    <a:pt x="357" y="185"/>
                    <a:pt x="352" y="170"/>
                  </a:cubicBezTo>
                  <a:cubicBezTo>
                    <a:pt x="348" y="157"/>
                    <a:pt x="346" y="144"/>
                    <a:pt x="340" y="132"/>
                  </a:cubicBezTo>
                  <a:cubicBezTo>
                    <a:pt x="341" y="134"/>
                    <a:pt x="342" y="136"/>
                    <a:pt x="343" y="137"/>
                  </a:cubicBezTo>
                  <a:close/>
                  <a:moveTo>
                    <a:pt x="321" y="108"/>
                  </a:moveTo>
                  <a:cubicBezTo>
                    <a:pt x="322" y="110"/>
                    <a:pt x="325" y="112"/>
                    <a:pt x="326" y="114"/>
                  </a:cubicBezTo>
                  <a:cubicBezTo>
                    <a:pt x="326" y="115"/>
                    <a:pt x="326" y="116"/>
                    <a:pt x="326" y="116"/>
                  </a:cubicBezTo>
                  <a:cubicBezTo>
                    <a:pt x="328" y="118"/>
                    <a:pt x="329" y="119"/>
                    <a:pt x="330" y="121"/>
                  </a:cubicBezTo>
                  <a:cubicBezTo>
                    <a:pt x="330" y="121"/>
                    <a:pt x="330" y="121"/>
                    <a:pt x="330" y="121"/>
                  </a:cubicBezTo>
                  <a:cubicBezTo>
                    <a:pt x="331" y="124"/>
                    <a:pt x="331" y="127"/>
                    <a:pt x="334" y="129"/>
                  </a:cubicBezTo>
                  <a:cubicBezTo>
                    <a:pt x="334" y="130"/>
                    <a:pt x="335" y="130"/>
                    <a:pt x="336" y="129"/>
                  </a:cubicBezTo>
                  <a:cubicBezTo>
                    <a:pt x="343" y="143"/>
                    <a:pt x="344" y="158"/>
                    <a:pt x="349" y="172"/>
                  </a:cubicBezTo>
                  <a:cubicBezTo>
                    <a:pt x="354" y="186"/>
                    <a:pt x="360" y="200"/>
                    <a:pt x="361" y="215"/>
                  </a:cubicBezTo>
                  <a:cubicBezTo>
                    <a:pt x="356" y="211"/>
                    <a:pt x="351" y="208"/>
                    <a:pt x="345" y="205"/>
                  </a:cubicBezTo>
                  <a:cubicBezTo>
                    <a:pt x="339" y="201"/>
                    <a:pt x="333" y="198"/>
                    <a:pt x="327" y="195"/>
                  </a:cubicBezTo>
                  <a:cubicBezTo>
                    <a:pt x="328" y="184"/>
                    <a:pt x="322" y="174"/>
                    <a:pt x="317" y="164"/>
                  </a:cubicBezTo>
                  <a:cubicBezTo>
                    <a:pt x="314" y="157"/>
                    <a:pt x="311" y="150"/>
                    <a:pt x="310" y="143"/>
                  </a:cubicBezTo>
                  <a:cubicBezTo>
                    <a:pt x="308" y="135"/>
                    <a:pt x="308" y="129"/>
                    <a:pt x="309" y="121"/>
                  </a:cubicBezTo>
                  <a:cubicBezTo>
                    <a:pt x="309" y="121"/>
                    <a:pt x="308" y="121"/>
                    <a:pt x="308" y="121"/>
                  </a:cubicBezTo>
                  <a:cubicBezTo>
                    <a:pt x="305" y="126"/>
                    <a:pt x="306" y="132"/>
                    <a:pt x="307" y="137"/>
                  </a:cubicBezTo>
                  <a:cubicBezTo>
                    <a:pt x="308" y="145"/>
                    <a:pt x="310" y="152"/>
                    <a:pt x="313" y="159"/>
                  </a:cubicBezTo>
                  <a:cubicBezTo>
                    <a:pt x="318" y="171"/>
                    <a:pt x="324" y="182"/>
                    <a:pt x="325" y="194"/>
                  </a:cubicBezTo>
                  <a:cubicBezTo>
                    <a:pt x="319" y="191"/>
                    <a:pt x="312" y="188"/>
                    <a:pt x="305" y="187"/>
                  </a:cubicBezTo>
                  <a:cubicBezTo>
                    <a:pt x="304" y="187"/>
                    <a:pt x="304" y="186"/>
                    <a:pt x="303" y="186"/>
                  </a:cubicBezTo>
                  <a:cubicBezTo>
                    <a:pt x="303" y="186"/>
                    <a:pt x="303" y="185"/>
                    <a:pt x="303" y="185"/>
                  </a:cubicBezTo>
                  <a:cubicBezTo>
                    <a:pt x="300" y="180"/>
                    <a:pt x="301" y="175"/>
                    <a:pt x="300" y="170"/>
                  </a:cubicBezTo>
                  <a:cubicBezTo>
                    <a:pt x="300" y="164"/>
                    <a:pt x="300" y="158"/>
                    <a:pt x="300" y="153"/>
                  </a:cubicBezTo>
                  <a:cubicBezTo>
                    <a:pt x="300" y="142"/>
                    <a:pt x="302" y="133"/>
                    <a:pt x="306" y="123"/>
                  </a:cubicBezTo>
                  <a:cubicBezTo>
                    <a:pt x="308" y="118"/>
                    <a:pt x="309" y="113"/>
                    <a:pt x="312" y="108"/>
                  </a:cubicBezTo>
                  <a:cubicBezTo>
                    <a:pt x="312" y="108"/>
                    <a:pt x="312" y="108"/>
                    <a:pt x="312" y="107"/>
                  </a:cubicBezTo>
                  <a:cubicBezTo>
                    <a:pt x="312" y="107"/>
                    <a:pt x="312" y="107"/>
                    <a:pt x="312" y="107"/>
                  </a:cubicBezTo>
                  <a:cubicBezTo>
                    <a:pt x="313" y="106"/>
                    <a:pt x="314" y="105"/>
                    <a:pt x="314" y="104"/>
                  </a:cubicBezTo>
                  <a:cubicBezTo>
                    <a:pt x="315" y="103"/>
                    <a:pt x="320" y="107"/>
                    <a:pt x="321" y="108"/>
                  </a:cubicBezTo>
                  <a:close/>
                  <a:moveTo>
                    <a:pt x="297" y="173"/>
                  </a:moveTo>
                  <a:cubicBezTo>
                    <a:pt x="297" y="177"/>
                    <a:pt x="297" y="181"/>
                    <a:pt x="299" y="185"/>
                  </a:cubicBezTo>
                  <a:cubicBezTo>
                    <a:pt x="297" y="185"/>
                    <a:pt x="295" y="184"/>
                    <a:pt x="293" y="184"/>
                  </a:cubicBezTo>
                  <a:cubicBezTo>
                    <a:pt x="293" y="184"/>
                    <a:pt x="293" y="183"/>
                    <a:pt x="293" y="183"/>
                  </a:cubicBezTo>
                  <a:cubicBezTo>
                    <a:pt x="293" y="183"/>
                    <a:pt x="293" y="182"/>
                    <a:pt x="293" y="182"/>
                  </a:cubicBezTo>
                  <a:cubicBezTo>
                    <a:pt x="288" y="170"/>
                    <a:pt x="292" y="155"/>
                    <a:pt x="295" y="142"/>
                  </a:cubicBezTo>
                  <a:cubicBezTo>
                    <a:pt x="297" y="136"/>
                    <a:pt x="298" y="129"/>
                    <a:pt x="300" y="122"/>
                  </a:cubicBezTo>
                  <a:cubicBezTo>
                    <a:pt x="302" y="118"/>
                    <a:pt x="303" y="114"/>
                    <a:pt x="307" y="112"/>
                  </a:cubicBezTo>
                  <a:cubicBezTo>
                    <a:pt x="306" y="114"/>
                    <a:pt x="305" y="116"/>
                    <a:pt x="305" y="117"/>
                  </a:cubicBezTo>
                  <a:cubicBezTo>
                    <a:pt x="303" y="123"/>
                    <a:pt x="300" y="129"/>
                    <a:pt x="299" y="136"/>
                  </a:cubicBezTo>
                  <a:cubicBezTo>
                    <a:pt x="298" y="141"/>
                    <a:pt x="297" y="147"/>
                    <a:pt x="297" y="152"/>
                  </a:cubicBezTo>
                  <a:cubicBezTo>
                    <a:pt x="297" y="159"/>
                    <a:pt x="297" y="166"/>
                    <a:pt x="297" y="173"/>
                  </a:cubicBezTo>
                  <a:close/>
                  <a:moveTo>
                    <a:pt x="239" y="8"/>
                  </a:moveTo>
                  <a:cubicBezTo>
                    <a:pt x="238" y="6"/>
                    <a:pt x="245" y="10"/>
                    <a:pt x="246" y="10"/>
                  </a:cubicBezTo>
                  <a:cubicBezTo>
                    <a:pt x="249" y="12"/>
                    <a:pt x="252" y="14"/>
                    <a:pt x="256" y="16"/>
                  </a:cubicBezTo>
                  <a:cubicBezTo>
                    <a:pt x="264" y="22"/>
                    <a:pt x="272" y="30"/>
                    <a:pt x="279" y="38"/>
                  </a:cubicBezTo>
                  <a:cubicBezTo>
                    <a:pt x="288" y="49"/>
                    <a:pt x="296" y="60"/>
                    <a:pt x="302" y="73"/>
                  </a:cubicBezTo>
                  <a:cubicBezTo>
                    <a:pt x="305" y="80"/>
                    <a:pt x="309" y="86"/>
                    <a:pt x="311" y="93"/>
                  </a:cubicBezTo>
                  <a:cubicBezTo>
                    <a:pt x="312" y="96"/>
                    <a:pt x="313" y="99"/>
                    <a:pt x="315" y="102"/>
                  </a:cubicBezTo>
                  <a:cubicBezTo>
                    <a:pt x="312" y="102"/>
                    <a:pt x="310" y="104"/>
                    <a:pt x="309" y="107"/>
                  </a:cubicBezTo>
                  <a:cubicBezTo>
                    <a:pt x="306" y="108"/>
                    <a:pt x="304" y="110"/>
                    <a:pt x="302" y="112"/>
                  </a:cubicBezTo>
                  <a:cubicBezTo>
                    <a:pt x="302" y="108"/>
                    <a:pt x="300" y="104"/>
                    <a:pt x="299" y="101"/>
                  </a:cubicBezTo>
                  <a:cubicBezTo>
                    <a:pt x="298" y="99"/>
                    <a:pt x="297" y="97"/>
                    <a:pt x="297" y="96"/>
                  </a:cubicBezTo>
                  <a:cubicBezTo>
                    <a:pt x="297" y="96"/>
                    <a:pt x="297" y="96"/>
                    <a:pt x="297" y="95"/>
                  </a:cubicBezTo>
                  <a:cubicBezTo>
                    <a:pt x="298" y="93"/>
                    <a:pt x="297" y="90"/>
                    <a:pt x="297" y="88"/>
                  </a:cubicBezTo>
                  <a:cubicBezTo>
                    <a:pt x="297" y="85"/>
                    <a:pt x="297" y="82"/>
                    <a:pt x="298" y="79"/>
                  </a:cubicBezTo>
                  <a:cubicBezTo>
                    <a:pt x="298" y="79"/>
                    <a:pt x="297" y="79"/>
                    <a:pt x="297" y="79"/>
                  </a:cubicBezTo>
                  <a:cubicBezTo>
                    <a:pt x="296" y="82"/>
                    <a:pt x="296" y="85"/>
                    <a:pt x="296" y="88"/>
                  </a:cubicBezTo>
                  <a:cubicBezTo>
                    <a:pt x="296" y="89"/>
                    <a:pt x="295" y="91"/>
                    <a:pt x="295" y="93"/>
                  </a:cubicBezTo>
                  <a:cubicBezTo>
                    <a:pt x="294" y="91"/>
                    <a:pt x="293" y="89"/>
                    <a:pt x="292" y="87"/>
                  </a:cubicBezTo>
                  <a:cubicBezTo>
                    <a:pt x="293" y="86"/>
                    <a:pt x="293" y="83"/>
                    <a:pt x="293" y="82"/>
                  </a:cubicBezTo>
                  <a:cubicBezTo>
                    <a:pt x="293" y="80"/>
                    <a:pt x="293" y="77"/>
                    <a:pt x="293" y="75"/>
                  </a:cubicBezTo>
                  <a:cubicBezTo>
                    <a:pt x="293" y="74"/>
                    <a:pt x="292" y="74"/>
                    <a:pt x="292" y="75"/>
                  </a:cubicBezTo>
                  <a:cubicBezTo>
                    <a:pt x="291" y="77"/>
                    <a:pt x="291" y="80"/>
                    <a:pt x="291" y="82"/>
                  </a:cubicBezTo>
                  <a:cubicBezTo>
                    <a:pt x="291" y="83"/>
                    <a:pt x="291" y="84"/>
                    <a:pt x="291" y="84"/>
                  </a:cubicBezTo>
                  <a:cubicBezTo>
                    <a:pt x="290" y="83"/>
                    <a:pt x="289" y="82"/>
                    <a:pt x="289" y="81"/>
                  </a:cubicBezTo>
                  <a:cubicBezTo>
                    <a:pt x="289" y="80"/>
                    <a:pt x="288" y="78"/>
                    <a:pt x="288" y="77"/>
                  </a:cubicBezTo>
                  <a:cubicBezTo>
                    <a:pt x="288" y="75"/>
                    <a:pt x="288" y="74"/>
                    <a:pt x="288" y="72"/>
                  </a:cubicBezTo>
                  <a:cubicBezTo>
                    <a:pt x="288" y="71"/>
                    <a:pt x="287" y="71"/>
                    <a:pt x="287" y="72"/>
                  </a:cubicBezTo>
                  <a:cubicBezTo>
                    <a:pt x="287" y="74"/>
                    <a:pt x="287" y="76"/>
                    <a:pt x="287" y="78"/>
                  </a:cubicBezTo>
                  <a:cubicBezTo>
                    <a:pt x="287" y="78"/>
                    <a:pt x="287" y="78"/>
                    <a:pt x="287" y="78"/>
                  </a:cubicBezTo>
                  <a:cubicBezTo>
                    <a:pt x="287" y="78"/>
                    <a:pt x="286" y="77"/>
                    <a:pt x="286" y="76"/>
                  </a:cubicBezTo>
                  <a:cubicBezTo>
                    <a:pt x="285" y="76"/>
                    <a:pt x="284" y="75"/>
                    <a:pt x="284" y="73"/>
                  </a:cubicBezTo>
                  <a:cubicBezTo>
                    <a:pt x="284" y="71"/>
                    <a:pt x="284" y="69"/>
                    <a:pt x="284" y="67"/>
                  </a:cubicBezTo>
                  <a:cubicBezTo>
                    <a:pt x="284" y="64"/>
                    <a:pt x="284" y="62"/>
                    <a:pt x="284" y="59"/>
                  </a:cubicBezTo>
                  <a:cubicBezTo>
                    <a:pt x="284" y="58"/>
                    <a:pt x="284" y="58"/>
                    <a:pt x="284" y="59"/>
                  </a:cubicBezTo>
                  <a:cubicBezTo>
                    <a:pt x="283" y="61"/>
                    <a:pt x="283" y="64"/>
                    <a:pt x="283" y="67"/>
                  </a:cubicBezTo>
                  <a:cubicBezTo>
                    <a:pt x="283" y="68"/>
                    <a:pt x="282" y="70"/>
                    <a:pt x="282" y="71"/>
                  </a:cubicBezTo>
                  <a:cubicBezTo>
                    <a:pt x="281" y="69"/>
                    <a:pt x="279" y="67"/>
                    <a:pt x="277" y="65"/>
                  </a:cubicBezTo>
                  <a:cubicBezTo>
                    <a:pt x="278" y="63"/>
                    <a:pt x="278" y="62"/>
                    <a:pt x="278" y="60"/>
                  </a:cubicBezTo>
                  <a:cubicBezTo>
                    <a:pt x="278" y="58"/>
                    <a:pt x="278" y="56"/>
                    <a:pt x="278" y="55"/>
                  </a:cubicBezTo>
                  <a:cubicBezTo>
                    <a:pt x="278" y="54"/>
                    <a:pt x="277" y="53"/>
                    <a:pt x="277" y="54"/>
                  </a:cubicBezTo>
                  <a:cubicBezTo>
                    <a:pt x="277" y="57"/>
                    <a:pt x="276" y="61"/>
                    <a:pt x="276" y="64"/>
                  </a:cubicBezTo>
                  <a:cubicBezTo>
                    <a:pt x="275" y="63"/>
                    <a:pt x="274" y="61"/>
                    <a:pt x="273" y="60"/>
                  </a:cubicBezTo>
                  <a:cubicBezTo>
                    <a:pt x="273" y="59"/>
                    <a:pt x="273" y="58"/>
                    <a:pt x="273" y="56"/>
                  </a:cubicBezTo>
                  <a:cubicBezTo>
                    <a:pt x="273" y="55"/>
                    <a:pt x="273" y="53"/>
                    <a:pt x="273" y="51"/>
                  </a:cubicBezTo>
                  <a:cubicBezTo>
                    <a:pt x="273" y="50"/>
                    <a:pt x="272" y="50"/>
                    <a:pt x="272" y="51"/>
                  </a:cubicBezTo>
                  <a:cubicBezTo>
                    <a:pt x="272" y="53"/>
                    <a:pt x="272" y="55"/>
                    <a:pt x="272" y="56"/>
                  </a:cubicBezTo>
                  <a:cubicBezTo>
                    <a:pt x="272" y="57"/>
                    <a:pt x="271" y="58"/>
                    <a:pt x="271" y="59"/>
                  </a:cubicBezTo>
                  <a:cubicBezTo>
                    <a:pt x="270" y="58"/>
                    <a:pt x="269" y="57"/>
                    <a:pt x="268" y="56"/>
                  </a:cubicBezTo>
                  <a:cubicBezTo>
                    <a:pt x="268" y="56"/>
                    <a:pt x="268" y="56"/>
                    <a:pt x="268" y="56"/>
                  </a:cubicBezTo>
                  <a:cubicBezTo>
                    <a:pt x="270" y="55"/>
                    <a:pt x="270" y="52"/>
                    <a:pt x="270" y="50"/>
                  </a:cubicBezTo>
                  <a:cubicBezTo>
                    <a:pt x="271" y="48"/>
                    <a:pt x="271" y="46"/>
                    <a:pt x="271" y="44"/>
                  </a:cubicBezTo>
                  <a:cubicBezTo>
                    <a:pt x="271" y="43"/>
                    <a:pt x="270" y="43"/>
                    <a:pt x="270" y="44"/>
                  </a:cubicBezTo>
                  <a:cubicBezTo>
                    <a:pt x="269" y="46"/>
                    <a:pt x="269" y="48"/>
                    <a:pt x="269" y="50"/>
                  </a:cubicBezTo>
                  <a:cubicBezTo>
                    <a:pt x="268" y="52"/>
                    <a:pt x="267" y="54"/>
                    <a:pt x="267" y="56"/>
                  </a:cubicBezTo>
                  <a:cubicBezTo>
                    <a:pt x="267" y="56"/>
                    <a:pt x="267" y="56"/>
                    <a:pt x="267" y="56"/>
                  </a:cubicBezTo>
                  <a:cubicBezTo>
                    <a:pt x="266" y="55"/>
                    <a:pt x="264" y="54"/>
                    <a:pt x="262" y="54"/>
                  </a:cubicBezTo>
                  <a:cubicBezTo>
                    <a:pt x="263" y="52"/>
                    <a:pt x="264" y="49"/>
                    <a:pt x="264" y="47"/>
                  </a:cubicBezTo>
                  <a:cubicBezTo>
                    <a:pt x="265" y="45"/>
                    <a:pt x="265" y="43"/>
                    <a:pt x="265" y="40"/>
                  </a:cubicBezTo>
                  <a:cubicBezTo>
                    <a:pt x="265" y="40"/>
                    <a:pt x="263" y="40"/>
                    <a:pt x="263" y="40"/>
                  </a:cubicBezTo>
                  <a:cubicBezTo>
                    <a:pt x="264" y="43"/>
                    <a:pt x="263" y="45"/>
                    <a:pt x="262" y="47"/>
                  </a:cubicBezTo>
                  <a:cubicBezTo>
                    <a:pt x="262" y="49"/>
                    <a:pt x="261" y="51"/>
                    <a:pt x="261" y="53"/>
                  </a:cubicBezTo>
                  <a:cubicBezTo>
                    <a:pt x="261" y="53"/>
                    <a:pt x="261" y="54"/>
                    <a:pt x="261" y="54"/>
                  </a:cubicBezTo>
                  <a:cubicBezTo>
                    <a:pt x="260" y="54"/>
                    <a:pt x="259" y="54"/>
                    <a:pt x="257" y="54"/>
                  </a:cubicBezTo>
                  <a:cubicBezTo>
                    <a:pt x="257" y="54"/>
                    <a:pt x="257" y="53"/>
                    <a:pt x="257" y="53"/>
                  </a:cubicBezTo>
                  <a:cubicBezTo>
                    <a:pt x="257" y="53"/>
                    <a:pt x="257" y="53"/>
                    <a:pt x="257" y="53"/>
                  </a:cubicBezTo>
                  <a:cubicBezTo>
                    <a:pt x="257" y="51"/>
                    <a:pt x="258" y="49"/>
                    <a:pt x="258" y="48"/>
                  </a:cubicBezTo>
                  <a:cubicBezTo>
                    <a:pt x="258" y="47"/>
                    <a:pt x="258" y="47"/>
                    <a:pt x="257" y="47"/>
                  </a:cubicBezTo>
                  <a:cubicBezTo>
                    <a:pt x="257" y="49"/>
                    <a:pt x="256" y="50"/>
                    <a:pt x="256" y="51"/>
                  </a:cubicBezTo>
                  <a:cubicBezTo>
                    <a:pt x="255" y="49"/>
                    <a:pt x="255" y="48"/>
                    <a:pt x="254" y="46"/>
                  </a:cubicBezTo>
                  <a:cubicBezTo>
                    <a:pt x="254" y="46"/>
                    <a:pt x="254" y="46"/>
                    <a:pt x="254" y="46"/>
                  </a:cubicBezTo>
                  <a:cubicBezTo>
                    <a:pt x="255" y="44"/>
                    <a:pt x="255" y="40"/>
                    <a:pt x="256" y="38"/>
                  </a:cubicBezTo>
                  <a:cubicBezTo>
                    <a:pt x="256" y="35"/>
                    <a:pt x="256" y="32"/>
                    <a:pt x="256" y="28"/>
                  </a:cubicBezTo>
                  <a:cubicBezTo>
                    <a:pt x="256" y="28"/>
                    <a:pt x="255" y="28"/>
                    <a:pt x="255" y="28"/>
                  </a:cubicBezTo>
                  <a:cubicBezTo>
                    <a:pt x="255" y="32"/>
                    <a:pt x="254" y="35"/>
                    <a:pt x="254" y="38"/>
                  </a:cubicBezTo>
                  <a:cubicBezTo>
                    <a:pt x="253" y="40"/>
                    <a:pt x="253" y="42"/>
                    <a:pt x="253" y="43"/>
                  </a:cubicBezTo>
                  <a:cubicBezTo>
                    <a:pt x="248" y="32"/>
                    <a:pt x="243" y="20"/>
                    <a:pt x="238" y="9"/>
                  </a:cubicBezTo>
                  <a:cubicBezTo>
                    <a:pt x="238" y="9"/>
                    <a:pt x="239" y="8"/>
                    <a:pt x="239" y="8"/>
                  </a:cubicBezTo>
                  <a:close/>
                  <a:moveTo>
                    <a:pt x="235" y="9"/>
                  </a:moveTo>
                  <a:cubicBezTo>
                    <a:pt x="236" y="9"/>
                    <a:pt x="236" y="9"/>
                    <a:pt x="237" y="9"/>
                  </a:cubicBezTo>
                  <a:cubicBezTo>
                    <a:pt x="237" y="17"/>
                    <a:pt x="242" y="24"/>
                    <a:pt x="245" y="31"/>
                  </a:cubicBezTo>
                  <a:cubicBezTo>
                    <a:pt x="248" y="40"/>
                    <a:pt x="251" y="48"/>
                    <a:pt x="255" y="56"/>
                  </a:cubicBezTo>
                  <a:cubicBezTo>
                    <a:pt x="255" y="57"/>
                    <a:pt x="255" y="57"/>
                    <a:pt x="255" y="58"/>
                  </a:cubicBezTo>
                  <a:cubicBezTo>
                    <a:pt x="255" y="58"/>
                    <a:pt x="255" y="58"/>
                    <a:pt x="256" y="58"/>
                  </a:cubicBezTo>
                  <a:cubicBezTo>
                    <a:pt x="256" y="58"/>
                    <a:pt x="256" y="58"/>
                    <a:pt x="256" y="58"/>
                  </a:cubicBezTo>
                  <a:cubicBezTo>
                    <a:pt x="256" y="58"/>
                    <a:pt x="257" y="58"/>
                    <a:pt x="258" y="58"/>
                  </a:cubicBezTo>
                  <a:cubicBezTo>
                    <a:pt x="262" y="55"/>
                    <a:pt x="267" y="60"/>
                    <a:pt x="270" y="63"/>
                  </a:cubicBezTo>
                  <a:cubicBezTo>
                    <a:pt x="276" y="68"/>
                    <a:pt x="280" y="75"/>
                    <a:pt x="284" y="81"/>
                  </a:cubicBezTo>
                  <a:cubicBezTo>
                    <a:pt x="291" y="91"/>
                    <a:pt x="300" y="105"/>
                    <a:pt x="298" y="117"/>
                  </a:cubicBezTo>
                  <a:cubicBezTo>
                    <a:pt x="298" y="117"/>
                    <a:pt x="298" y="118"/>
                    <a:pt x="298" y="118"/>
                  </a:cubicBezTo>
                  <a:cubicBezTo>
                    <a:pt x="298" y="120"/>
                    <a:pt x="297" y="122"/>
                    <a:pt x="296" y="123"/>
                  </a:cubicBezTo>
                  <a:cubicBezTo>
                    <a:pt x="294" y="131"/>
                    <a:pt x="293" y="138"/>
                    <a:pt x="291" y="146"/>
                  </a:cubicBezTo>
                  <a:cubicBezTo>
                    <a:pt x="289" y="154"/>
                    <a:pt x="286" y="164"/>
                    <a:pt x="287" y="174"/>
                  </a:cubicBezTo>
                  <a:cubicBezTo>
                    <a:pt x="284" y="170"/>
                    <a:pt x="281" y="166"/>
                    <a:pt x="278" y="162"/>
                  </a:cubicBezTo>
                  <a:cubicBezTo>
                    <a:pt x="270" y="150"/>
                    <a:pt x="262" y="137"/>
                    <a:pt x="255" y="124"/>
                  </a:cubicBezTo>
                  <a:cubicBezTo>
                    <a:pt x="251" y="117"/>
                    <a:pt x="248" y="110"/>
                    <a:pt x="245" y="102"/>
                  </a:cubicBezTo>
                  <a:cubicBezTo>
                    <a:pt x="245" y="102"/>
                    <a:pt x="245" y="102"/>
                    <a:pt x="245" y="102"/>
                  </a:cubicBezTo>
                  <a:cubicBezTo>
                    <a:pt x="245" y="100"/>
                    <a:pt x="245" y="97"/>
                    <a:pt x="244" y="95"/>
                  </a:cubicBezTo>
                  <a:cubicBezTo>
                    <a:pt x="244" y="93"/>
                    <a:pt x="244" y="91"/>
                    <a:pt x="244" y="89"/>
                  </a:cubicBezTo>
                  <a:cubicBezTo>
                    <a:pt x="244" y="87"/>
                    <a:pt x="242" y="87"/>
                    <a:pt x="242" y="89"/>
                  </a:cubicBezTo>
                  <a:cubicBezTo>
                    <a:pt x="242" y="91"/>
                    <a:pt x="242" y="93"/>
                    <a:pt x="242" y="95"/>
                  </a:cubicBezTo>
                  <a:cubicBezTo>
                    <a:pt x="241" y="92"/>
                    <a:pt x="241" y="88"/>
                    <a:pt x="240" y="85"/>
                  </a:cubicBezTo>
                  <a:cubicBezTo>
                    <a:pt x="239" y="72"/>
                    <a:pt x="239" y="60"/>
                    <a:pt x="236" y="47"/>
                  </a:cubicBezTo>
                  <a:cubicBezTo>
                    <a:pt x="235" y="47"/>
                    <a:pt x="235" y="46"/>
                    <a:pt x="234" y="46"/>
                  </a:cubicBezTo>
                  <a:cubicBezTo>
                    <a:pt x="232" y="46"/>
                    <a:pt x="233" y="34"/>
                    <a:pt x="232" y="32"/>
                  </a:cubicBezTo>
                  <a:cubicBezTo>
                    <a:pt x="231" y="26"/>
                    <a:pt x="229" y="21"/>
                    <a:pt x="229" y="16"/>
                  </a:cubicBezTo>
                  <a:cubicBezTo>
                    <a:pt x="229" y="15"/>
                    <a:pt x="229" y="15"/>
                    <a:pt x="228" y="15"/>
                  </a:cubicBezTo>
                  <a:cubicBezTo>
                    <a:pt x="230" y="11"/>
                    <a:pt x="232" y="5"/>
                    <a:pt x="235" y="9"/>
                  </a:cubicBezTo>
                  <a:close/>
                  <a:moveTo>
                    <a:pt x="269" y="165"/>
                  </a:moveTo>
                  <a:cubicBezTo>
                    <a:pt x="262" y="157"/>
                    <a:pt x="255" y="149"/>
                    <a:pt x="250" y="140"/>
                  </a:cubicBezTo>
                  <a:cubicBezTo>
                    <a:pt x="240" y="123"/>
                    <a:pt x="233" y="106"/>
                    <a:pt x="228" y="87"/>
                  </a:cubicBezTo>
                  <a:cubicBezTo>
                    <a:pt x="223" y="68"/>
                    <a:pt x="220" y="49"/>
                    <a:pt x="224" y="29"/>
                  </a:cubicBezTo>
                  <a:cubicBezTo>
                    <a:pt x="225" y="27"/>
                    <a:pt x="225" y="25"/>
                    <a:pt x="226" y="23"/>
                  </a:cubicBezTo>
                  <a:cubicBezTo>
                    <a:pt x="226" y="28"/>
                    <a:pt x="229" y="32"/>
                    <a:pt x="229" y="37"/>
                  </a:cubicBezTo>
                  <a:cubicBezTo>
                    <a:pt x="229" y="41"/>
                    <a:pt x="227" y="48"/>
                    <a:pt x="232" y="50"/>
                  </a:cubicBezTo>
                  <a:cubicBezTo>
                    <a:pt x="235" y="61"/>
                    <a:pt x="234" y="74"/>
                    <a:pt x="236" y="86"/>
                  </a:cubicBezTo>
                  <a:cubicBezTo>
                    <a:pt x="238" y="98"/>
                    <a:pt x="243" y="110"/>
                    <a:pt x="249" y="121"/>
                  </a:cubicBezTo>
                  <a:cubicBezTo>
                    <a:pt x="255" y="134"/>
                    <a:pt x="263" y="146"/>
                    <a:pt x="271" y="158"/>
                  </a:cubicBezTo>
                  <a:cubicBezTo>
                    <a:pt x="274" y="163"/>
                    <a:pt x="277" y="168"/>
                    <a:pt x="281" y="172"/>
                  </a:cubicBezTo>
                  <a:cubicBezTo>
                    <a:pt x="282" y="174"/>
                    <a:pt x="285" y="176"/>
                    <a:pt x="288" y="178"/>
                  </a:cubicBezTo>
                  <a:cubicBezTo>
                    <a:pt x="288" y="179"/>
                    <a:pt x="288" y="181"/>
                    <a:pt x="289" y="182"/>
                  </a:cubicBezTo>
                  <a:cubicBezTo>
                    <a:pt x="281" y="178"/>
                    <a:pt x="275" y="171"/>
                    <a:pt x="269" y="165"/>
                  </a:cubicBezTo>
                  <a:close/>
                  <a:moveTo>
                    <a:pt x="275" y="184"/>
                  </a:moveTo>
                  <a:cubicBezTo>
                    <a:pt x="279" y="184"/>
                    <a:pt x="284" y="185"/>
                    <a:pt x="289" y="186"/>
                  </a:cubicBezTo>
                  <a:cubicBezTo>
                    <a:pt x="289" y="187"/>
                    <a:pt x="290" y="187"/>
                    <a:pt x="290" y="187"/>
                  </a:cubicBezTo>
                  <a:cubicBezTo>
                    <a:pt x="291" y="187"/>
                    <a:pt x="291" y="187"/>
                    <a:pt x="292" y="187"/>
                  </a:cubicBezTo>
                  <a:cubicBezTo>
                    <a:pt x="294" y="188"/>
                    <a:pt x="296" y="188"/>
                    <a:pt x="298" y="188"/>
                  </a:cubicBezTo>
                  <a:cubicBezTo>
                    <a:pt x="306" y="190"/>
                    <a:pt x="314" y="192"/>
                    <a:pt x="321" y="196"/>
                  </a:cubicBezTo>
                  <a:cubicBezTo>
                    <a:pt x="337" y="205"/>
                    <a:pt x="354" y="211"/>
                    <a:pt x="366" y="224"/>
                  </a:cubicBezTo>
                  <a:cubicBezTo>
                    <a:pt x="372" y="231"/>
                    <a:pt x="378" y="237"/>
                    <a:pt x="384" y="244"/>
                  </a:cubicBezTo>
                  <a:cubicBezTo>
                    <a:pt x="390" y="250"/>
                    <a:pt x="394" y="257"/>
                    <a:pt x="398" y="264"/>
                  </a:cubicBezTo>
                  <a:cubicBezTo>
                    <a:pt x="406" y="276"/>
                    <a:pt x="416" y="289"/>
                    <a:pt x="422" y="303"/>
                  </a:cubicBezTo>
                  <a:cubicBezTo>
                    <a:pt x="421" y="303"/>
                    <a:pt x="421" y="304"/>
                    <a:pt x="421" y="304"/>
                  </a:cubicBezTo>
                  <a:cubicBezTo>
                    <a:pt x="420" y="305"/>
                    <a:pt x="419" y="307"/>
                    <a:pt x="418" y="308"/>
                  </a:cubicBezTo>
                  <a:cubicBezTo>
                    <a:pt x="418" y="307"/>
                    <a:pt x="418" y="307"/>
                    <a:pt x="418" y="307"/>
                  </a:cubicBezTo>
                  <a:cubicBezTo>
                    <a:pt x="406" y="285"/>
                    <a:pt x="397" y="261"/>
                    <a:pt x="378" y="244"/>
                  </a:cubicBezTo>
                  <a:cubicBezTo>
                    <a:pt x="369" y="235"/>
                    <a:pt x="359" y="228"/>
                    <a:pt x="349" y="220"/>
                  </a:cubicBezTo>
                  <a:cubicBezTo>
                    <a:pt x="339" y="212"/>
                    <a:pt x="330" y="203"/>
                    <a:pt x="319" y="197"/>
                  </a:cubicBezTo>
                  <a:cubicBezTo>
                    <a:pt x="308" y="192"/>
                    <a:pt x="295" y="189"/>
                    <a:pt x="283" y="187"/>
                  </a:cubicBezTo>
                  <a:cubicBezTo>
                    <a:pt x="272" y="186"/>
                    <a:pt x="261" y="184"/>
                    <a:pt x="250" y="186"/>
                  </a:cubicBezTo>
                  <a:cubicBezTo>
                    <a:pt x="239" y="187"/>
                    <a:pt x="229" y="191"/>
                    <a:pt x="219" y="198"/>
                  </a:cubicBezTo>
                  <a:cubicBezTo>
                    <a:pt x="209" y="205"/>
                    <a:pt x="206" y="214"/>
                    <a:pt x="201" y="225"/>
                  </a:cubicBezTo>
                  <a:cubicBezTo>
                    <a:pt x="200" y="226"/>
                    <a:pt x="202" y="227"/>
                    <a:pt x="202" y="226"/>
                  </a:cubicBezTo>
                  <a:cubicBezTo>
                    <a:pt x="206" y="221"/>
                    <a:pt x="208" y="216"/>
                    <a:pt x="211" y="211"/>
                  </a:cubicBezTo>
                  <a:cubicBezTo>
                    <a:pt x="215" y="206"/>
                    <a:pt x="220" y="202"/>
                    <a:pt x="226" y="198"/>
                  </a:cubicBezTo>
                  <a:cubicBezTo>
                    <a:pt x="236" y="192"/>
                    <a:pt x="246" y="189"/>
                    <a:pt x="258" y="189"/>
                  </a:cubicBezTo>
                  <a:cubicBezTo>
                    <a:pt x="270" y="189"/>
                    <a:pt x="282" y="190"/>
                    <a:pt x="294" y="193"/>
                  </a:cubicBezTo>
                  <a:cubicBezTo>
                    <a:pt x="305" y="195"/>
                    <a:pt x="316" y="198"/>
                    <a:pt x="325" y="205"/>
                  </a:cubicBezTo>
                  <a:cubicBezTo>
                    <a:pt x="334" y="212"/>
                    <a:pt x="343" y="219"/>
                    <a:pt x="352" y="226"/>
                  </a:cubicBezTo>
                  <a:cubicBezTo>
                    <a:pt x="361" y="233"/>
                    <a:pt x="371" y="240"/>
                    <a:pt x="379" y="249"/>
                  </a:cubicBezTo>
                  <a:cubicBezTo>
                    <a:pt x="388" y="258"/>
                    <a:pt x="394" y="269"/>
                    <a:pt x="401" y="281"/>
                  </a:cubicBezTo>
                  <a:cubicBezTo>
                    <a:pt x="403" y="285"/>
                    <a:pt x="405" y="289"/>
                    <a:pt x="407" y="293"/>
                  </a:cubicBezTo>
                  <a:cubicBezTo>
                    <a:pt x="400" y="284"/>
                    <a:pt x="391" y="275"/>
                    <a:pt x="383" y="266"/>
                  </a:cubicBezTo>
                  <a:cubicBezTo>
                    <a:pt x="376" y="260"/>
                    <a:pt x="370" y="253"/>
                    <a:pt x="362" y="247"/>
                  </a:cubicBezTo>
                  <a:cubicBezTo>
                    <a:pt x="357" y="242"/>
                    <a:pt x="351" y="238"/>
                    <a:pt x="344" y="236"/>
                  </a:cubicBezTo>
                  <a:cubicBezTo>
                    <a:pt x="343" y="236"/>
                    <a:pt x="343" y="237"/>
                    <a:pt x="344" y="237"/>
                  </a:cubicBezTo>
                  <a:cubicBezTo>
                    <a:pt x="360" y="243"/>
                    <a:pt x="372" y="258"/>
                    <a:pt x="384" y="270"/>
                  </a:cubicBezTo>
                  <a:cubicBezTo>
                    <a:pt x="395" y="281"/>
                    <a:pt x="406" y="293"/>
                    <a:pt x="413" y="306"/>
                  </a:cubicBezTo>
                  <a:cubicBezTo>
                    <a:pt x="413" y="306"/>
                    <a:pt x="413" y="306"/>
                    <a:pt x="413" y="306"/>
                  </a:cubicBezTo>
                  <a:cubicBezTo>
                    <a:pt x="412" y="305"/>
                    <a:pt x="411" y="304"/>
                    <a:pt x="409" y="303"/>
                  </a:cubicBezTo>
                  <a:cubicBezTo>
                    <a:pt x="405" y="298"/>
                    <a:pt x="402" y="294"/>
                    <a:pt x="398" y="289"/>
                  </a:cubicBezTo>
                  <a:cubicBezTo>
                    <a:pt x="389" y="280"/>
                    <a:pt x="378" y="273"/>
                    <a:pt x="368" y="265"/>
                  </a:cubicBezTo>
                  <a:cubicBezTo>
                    <a:pt x="368" y="264"/>
                    <a:pt x="367" y="265"/>
                    <a:pt x="368" y="265"/>
                  </a:cubicBezTo>
                  <a:cubicBezTo>
                    <a:pt x="377" y="274"/>
                    <a:pt x="388" y="281"/>
                    <a:pt x="396" y="291"/>
                  </a:cubicBezTo>
                  <a:cubicBezTo>
                    <a:pt x="400" y="295"/>
                    <a:pt x="404" y="300"/>
                    <a:pt x="408" y="304"/>
                  </a:cubicBezTo>
                  <a:cubicBezTo>
                    <a:pt x="408" y="305"/>
                    <a:pt x="408" y="305"/>
                    <a:pt x="409" y="306"/>
                  </a:cubicBezTo>
                  <a:cubicBezTo>
                    <a:pt x="404" y="302"/>
                    <a:pt x="398" y="299"/>
                    <a:pt x="393" y="295"/>
                  </a:cubicBezTo>
                  <a:cubicBezTo>
                    <a:pt x="388" y="290"/>
                    <a:pt x="383" y="285"/>
                    <a:pt x="376" y="282"/>
                  </a:cubicBezTo>
                  <a:cubicBezTo>
                    <a:pt x="376" y="282"/>
                    <a:pt x="376" y="282"/>
                    <a:pt x="376" y="283"/>
                  </a:cubicBezTo>
                  <a:cubicBezTo>
                    <a:pt x="388" y="292"/>
                    <a:pt x="401" y="301"/>
                    <a:pt x="412" y="311"/>
                  </a:cubicBezTo>
                  <a:cubicBezTo>
                    <a:pt x="412" y="311"/>
                    <a:pt x="412" y="311"/>
                    <a:pt x="412" y="311"/>
                  </a:cubicBezTo>
                  <a:cubicBezTo>
                    <a:pt x="399" y="301"/>
                    <a:pt x="384" y="291"/>
                    <a:pt x="368" y="285"/>
                  </a:cubicBezTo>
                  <a:cubicBezTo>
                    <a:pt x="359" y="282"/>
                    <a:pt x="349" y="280"/>
                    <a:pt x="341" y="276"/>
                  </a:cubicBezTo>
                  <a:cubicBezTo>
                    <a:pt x="334" y="272"/>
                    <a:pt x="327" y="268"/>
                    <a:pt x="319" y="266"/>
                  </a:cubicBezTo>
                  <a:cubicBezTo>
                    <a:pt x="319" y="266"/>
                    <a:pt x="319" y="266"/>
                    <a:pt x="319" y="266"/>
                  </a:cubicBezTo>
                  <a:cubicBezTo>
                    <a:pt x="321" y="269"/>
                    <a:pt x="324" y="270"/>
                    <a:pt x="328" y="271"/>
                  </a:cubicBezTo>
                  <a:cubicBezTo>
                    <a:pt x="332" y="273"/>
                    <a:pt x="337" y="276"/>
                    <a:pt x="341" y="278"/>
                  </a:cubicBezTo>
                  <a:cubicBezTo>
                    <a:pt x="349" y="281"/>
                    <a:pt x="357" y="284"/>
                    <a:pt x="364" y="286"/>
                  </a:cubicBezTo>
                  <a:cubicBezTo>
                    <a:pt x="373" y="290"/>
                    <a:pt x="383" y="293"/>
                    <a:pt x="391" y="299"/>
                  </a:cubicBezTo>
                  <a:cubicBezTo>
                    <a:pt x="397" y="304"/>
                    <a:pt x="403" y="308"/>
                    <a:pt x="409" y="313"/>
                  </a:cubicBezTo>
                  <a:cubicBezTo>
                    <a:pt x="409" y="313"/>
                    <a:pt x="408" y="313"/>
                    <a:pt x="408" y="312"/>
                  </a:cubicBezTo>
                  <a:cubicBezTo>
                    <a:pt x="407" y="312"/>
                    <a:pt x="407" y="311"/>
                    <a:pt x="406" y="311"/>
                  </a:cubicBezTo>
                  <a:cubicBezTo>
                    <a:pt x="405" y="310"/>
                    <a:pt x="404" y="310"/>
                    <a:pt x="404" y="309"/>
                  </a:cubicBezTo>
                  <a:cubicBezTo>
                    <a:pt x="403" y="308"/>
                    <a:pt x="402" y="307"/>
                    <a:pt x="400" y="307"/>
                  </a:cubicBezTo>
                  <a:cubicBezTo>
                    <a:pt x="396" y="304"/>
                    <a:pt x="392" y="301"/>
                    <a:pt x="388" y="299"/>
                  </a:cubicBezTo>
                  <a:cubicBezTo>
                    <a:pt x="379" y="294"/>
                    <a:pt x="369" y="292"/>
                    <a:pt x="360" y="288"/>
                  </a:cubicBezTo>
                  <a:cubicBezTo>
                    <a:pt x="350" y="284"/>
                    <a:pt x="340" y="281"/>
                    <a:pt x="331" y="277"/>
                  </a:cubicBezTo>
                  <a:cubicBezTo>
                    <a:pt x="321" y="273"/>
                    <a:pt x="311" y="271"/>
                    <a:pt x="302" y="265"/>
                  </a:cubicBezTo>
                  <a:cubicBezTo>
                    <a:pt x="302" y="265"/>
                    <a:pt x="301" y="266"/>
                    <a:pt x="302" y="266"/>
                  </a:cubicBezTo>
                  <a:cubicBezTo>
                    <a:pt x="308" y="273"/>
                    <a:pt x="318" y="274"/>
                    <a:pt x="327" y="277"/>
                  </a:cubicBezTo>
                  <a:cubicBezTo>
                    <a:pt x="337" y="281"/>
                    <a:pt x="347" y="285"/>
                    <a:pt x="358" y="289"/>
                  </a:cubicBezTo>
                  <a:cubicBezTo>
                    <a:pt x="368" y="294"/>
                    <a:pt x="379" y="295"/>
                    <a:pt x="389" y="301"/>
                  </a:cubicBezTo>
                  <a:cubicBezTo>
                    <a:pt x="391" y="302"/>
                    <a:pt x="394" y="303"/>
                    <a:pt x="396" y="305"/>
                  </a:cubicBezTo>
                  <a:cubicBezTo>
                    <a:pt x="391" y="303"/>
                    <a:pt x="385" y="301"/>
                    <a:pt x="380" y="299"/>
                  </a:cubicBezTo>
                  <a:cubicBezTo>
                    <a:pt x="372" y="296"/>
                    <a:pt x="365" y="293"/>
                    <a:pt x="358" y="291"/>
                  </a:cubicBezTo>
                  <a:cubicBezTo>
                    <a:pt x="351" y="289"/>
                    <a:pt x="344" y="287"/>
                    <a:pt x="338" y="285"/>
                  </a:cubicBezTo>
                  <a:cubicBezTo>
                    <a:pt x="323" y="281"/>
                    <a:pt x="310" y="276"/>
                    <a:pt x="295" y="273"/>
                  </a:cubicBezTo>
                  <a:cubicBezTo>
                    <a:pt x="282" y="270"/>
                    <a:pt x="268" y="268"/>
                    <a:pt x="254" y="266"/>
                  </a:cubicBezTo>
                  <a:cubicBezTo>
                    <a:pt x="253" y="266"/>
                    <a:pt x="252" y="267"/>
                    <a:pt x="253" y="268"/>
                  </a:cubicBezTo>
                  <a:cubicBezTo>
                    <a:pt x="258" y="270"/>
                    <a:pt x="264" y="270"/>
                    <a:pt x="269" y="271"/>
                  </a:cubicBezTo>
                  <a:cubicBezTo>
                    <a:pt x="277" y="271"/>
                    <a:pt x="285" y="273"/>
                    <a:pt x="293" y="274"/>
                  </a:cubicBezTo>
                  <a:cubicBezTo>
                    <a:pt x="307" y="278"/>
                    <a:pt x="321" y="281"/>
                    <a:pt x="335" y="285"/>
                  </a:cubicBezTo>
                  <a:cubicBezTo>
                    <a:pt x="351" y="290"/>
                    <a:pt x="366" y="296"/>
                    <a:pt x="381" y="301"/>
                  </a:cubicBezTo>
                  <a:cubicBezTo>
                    <a:pt x="388" y="304"/>
                    <a:pt x="395" y="307"/>
                    <a:pt x="402" y="311"/>
                  </a:cubicBezTo>
                  <a:cubicBezTo>
                    <a:pt x="402" y="311"/>
                    <a:pt x="403" y="311"/>
                    <a:pt x="403" y="312"/>
                  </a:cubicBezTo>
                  <a:cubicBezTo>
                    <a:pt x="398" y="309"/>
                    <a:pt x="392" y="308"/>
                    <a:pt x="388" y="307"/>
                  </a:cubicBezTo>
                  <a:cubicBezTo>
                    <a:pt x="383" y="305"/>
                    <a:pt x="379" y="302"/>
                    <a:pt x="374" y="301"/>
                  </a:cubicBezTo>
                  <a:cubicBezTo>
                    <a:pt x="370" y="300"/>
                    <a:pt x="365" y="299"/>
                    <a:pt x="361" y="298"/>
                  </a:cubicBezTo>
                  <a:cubicBezTo>
                    <a:pt x="361" y="298"/>
                    <a:pt x="360" y="299"/>
                    <a:pt x="361" y="299"/>
                  </a:cubicBezTo>
                  <a:cubicBezTo>
                    <a:pt x="365" y="301"/>
                    <a:pt x="369" y="302"/>
                    <a:pt x="374" y="303"/>
                  </a:cubicBezTo>
                  <a:cubicBezTo>
                    <a:pt x="375" y="303"/>
                    <a:pt x="377" y="304"/>
                    <a:pt x="378" y="304"/>
                  </a:cubicBezTo>
                  <a:cubicBezTo>
                    <a:pt x="377" y="304"/>
                    <a:pt x="376" y="304"/>
                    <a:pt x="375" y="304"/>
                  </a:cubicBezTo>
                  <a:cubicBezTo>
                    <a:pt x="374" y="304"/>
                    <a:pt x="374" y="304"/>
                    <a:pt x="374" y="304"/>
                  </a:cubicBezTo>
                  <a:cubicBezTo>
                    <a:pt x="378" y="306"/>
                    <a:pt x="383" y="306"/>
                    <a:pt x="386" y="309"/>
                  </a:cubicBezTo>
                  <a:cubicBezTo>
                    <a:pt x="386" y="309"/>
                    <a:pt x="386" y="309"/>
                    <a:pt x="386" y="309"/>
                  </a:cubicBezTo>
                  <a:cubicBezTo>
                    <a:pt x="385" y="308"/>
                    <a:pt x="384" y="307"/>
                    <a:pt x="384" y="307"/>
                  </a:cubicBezTo>
                  <a:cubicBezTo>
                    <a:pt x="384" y="307"/>
                    <a:pt x="385" y="307"/>
                    <a:pt x="386" y="307"/>
                  </a:cubicBezTo>
                  <a:cubicBezTo>
                    <a:pt x="390" y="309"/>
                    <a:pt x="394" y="310"/>
                    <a:pt x="398" y="312"/>
                  </a:cubicBezTo>
                  <a:cubicBezTo>
                    <a:pt x="400" y="313"/>
                    <a:pt x="401" y="313"/>
                    <a:pt x="403" y="314"/>
                  </a:cubicBezTo>
                  <a:cubicBezTo>
                    <a:pt x="392" y="310"/>
                    <a:pt x="374" y="308"/>
                    <a:pt x="371" y="308"/>
                  </a:cubicBezTo>
                  <a:cubicBezTo>
                    <a:pt x="361" y="306"/>
                    <a:pt x="351" y="305"/>
                    <a:pt x="340" y="305"/>
                  </a:cubicBezTo>
                  <a:cubicBezTo>
                    <a:pt x="328" y="306"/>
                    <a:pt x="314" y="307"/>
                    <a:pt x="302" y="312"/>
                  </a:cubicBezTo>
                  <a:cubicBezTo>
                    <a:pt x="298" y="313"/>
                    <a:pt x="293" y="316"/>
                    <a:pt x="289" y="318"/>
                  </a:cubicBezTo>
                  <a:cubicBezTo>
                    <a:pt x="282" y="322"/>
                    <a:pt x="275" y="326"/>
                    <a:pt x="269" y="331"/>
                  </a:cubicBezTo>
                  <a:cubicBezTo>
                    <a:pt x="265" y="334"/>
                    <a:pt x="262" y="338"/>
                    <a:pt x="259" y="341"/>
                  </a:cubicBezTo>
                  <a:cubicBezTo>
                    <a:pt x="258" y="341"/>
                    <a:pt x="258" y="341"/>
                    <a:pt x="258" y="341"/>
                  </a:cubicBezTo>
                  <a:cubicBezTo>
                    <a:pt x="252" y="344"/>
                    <a:pt x="242" y="339"/>
                    <a:pt x="237" y="337"/>
                  </a:cubicBezTo>
                  <a:cubicBezTo>
                    <a:pt x="229" y="333"/>
                    <a:pt x="221" y="329"/>
                    <a:pt x="215" y="323"/>
                  </a:cubicBezTo>
                  <a:cubicBezTo>
                    <a:pt x="205" y="313"/>
                    <a:pt x="194" y="302"/>
                    <a:pt x="188" y="289"/>
                  </a:cubicBezTo>
                  <a:cubicBezTo>
                    <a:pt x="185" y="283"/>
                    <a:pt x="181" y="273"/>
                    <a:pt x="183" y="266"/>
                  </a:cubicBezTo>
                  <a:cubicBezTo>
                    <a:pt x="185" y="263"/>
                    <a:pt x="187" y="260"/>
                    <a:pt x="189" y="257"/>
                  </a:cubicBezTo>
                  <a:cubicBezTo>
                    <a:pt x="189" y="256"/>
                    <a:pt x="190" y="255"/>
                    <a:pt x="190" y="254"/>
                  </a:cubicBezTo>
                  <a:cubicBezTo>
                    <a:pt x="196" y="251"/>
                    <a:pt x="199" y="241"/>
                    <a:pt x="199" y="234"/>
                  </a:cubicBezTo>
                  <a:cubicBezTo>
                    <a:pt x="200" y="228"/>
                    <a:pt x="197" y="220"/>
                    <a:pt x="198" y="213"/>
                  </a:cubicBezTo>
                  <a:cubicBezTo>
                    <a:pt x="198" y="213"/>
                    <a:pt x="198" y="212"/>
                    <a:pt x="199" y="212"/>
                  </a:cubicBezTo>
                  <a:cubicBezTo>
                    <a:pt x="205" y="199"/>
                    <a:pt x="219" y="191"/>
                    <a:pt x="232" y="187"/>
                  </a:cubicBezTo>
                  <a:cubicBezTo>
                    <a:pt x="246" y="182"/>
                    <a:pt x="260" y="182"/>
                    <a:pt x="275" y="184"/>
                  </a:cubicBezTo>
                  <a:close/>
                  <a:moveTo>
                    <a:pt x="155" y="52"/>
                  </a:moveTo>
                  <a:cubicBezTo>
                    <a:pt x="155" y="52"/>
                    <a:pt x="155" y="52"/>
                    <a:pt x="155" y="52"/>
                  </a:cubicBezTo>
                  <a:cubicBezTo>
                    <a:pt x="155" y="52"/>
                    <a:pt x="155" y="52"/>
                    <a:pt x="156" y="53"/>
                  </a:cubicBezTo>
                  <a:cubicBezTo>
                    <a:pt x="157" y="53"/>
                    <a:pt x="157" y="53"/>
                    <a:pt x="158" y="52"/>
                  </a:cubicBezTo>
                  <a:cubicBezTo>
                    <a:pt x="165" y="43"/>
                    <a:pt x="176" y="58"/>
                    <a:pt x="181" y="63"/>
                  </a:cubicBezTo>
                  <a:cubicBezTo>
                    <a:pt x="182" y="64"/>
                    <a:pt x="184" y="66"/>
                    <a:pt x="186" y="67"/>
                  </a:cubicBezTo>
                  <a:cubicBezTo>
                    <a:pt x="188" y="70"/>
                    <a:pt x="190" y="74"/>
                    <a:pt x="192" y="78"/>
                  </a:cubicBezTo>
                  <a:cubicBezTo>
                    <a:pt x="193" y="79"/>
                    <a:pt x="194" y="80"/>
                    <a:pt x="195" y="80"/>
                  </a:cubicBezTo>
                  <a:cubicBezTo>
                    <a:pt x="195" y="80"/>
                    <a:pt x="194" y="81"/>
                    <a:pt x="194" y="81"/>
                  </a:cubicBezTo>
                  <a:cubicBezTo>
                    <a:pt x="194" y="84"/>
                    <a:pt x="196" y="88"/>
                    <a:pt x="196" y="91"/>
                  </a:cubicBezTo>
                  <a:cubicBezTo>
                    <a:pt x="197" y="95"/>
                    <a:pt x="197" y="99"/>
                    <a:pt x="200" y="101"/>
                  </a:cubicBezTo>
                  <a:cubicBezTo>
                    <a:pt x="200" y="101"/>
                    <a:pt x="200" y="101"/>
                    <a:pt x="200" y="101"/>
                  </a:cubicBezTo>
                  <a:cubicBezTo>
                    <a:pt x="201" y="98"/>
                    <a:pt x="199" y="94"/>
                    <a:pt x="199" y="91"/>
                  </a:cubicBezTo>
                  <a:cubicBezTo>
                    <a:pt x="198" y="88"/>
                    <a:pt x="198" y="85"/>
                    <a:pt x="197" y="83"/>
                  </a:cubicBezTo>
                  <a:cubicBezTo>
                    <a:pt x="201" y="87"/>
                    <a:pt x="205" y="91"/>
                    <a:pt x="208" y="96"/>
                  </a:cubicBezTo>
                  <a:cubicBezTo>
                    <a:pt x="212" y="103"/>
                    <a:pt x="215" y="110"/>
                    <a:pt x="220" y="117"/>
                  </a:cubicBezTo>
                  <a:cubicBezTo>
                    <a:pt x="225" y="123"/>
                    <a:pt x="230" y="130"/>
                    <a:pt x="233" y="139"/>
                  </a:cubicBezTo>
                  <a:cubicBezTo>
                    <a:pt x="235" y="146"/>
                    <a:pt x="237" y="153"/>
                    <a:pt x="238" y="161"/>
                  </a:cubicBezTo>
                  <a:cubicBezTo>
                    <a:pt x="239" y="165"/>
                    <a:pt x="239" y="168"/>
                    <a:pt x="240" y="172"/>
                  </a:cubicBezTo>
                  <a:cubicBezTo>
                    <a:pt x="240" y="175"/>
                    <a:pt x="240" y="178"/>
                    <a:pt x="241" y="180"/>
                  </a:cubicBezTo>
                  <a:cubicBezTo>
                    <a:pt x="238" y="181"/>
                    <a:pt x="235" y="182"/>
                    <a:pt x="232" y="183"/>
                  </a:cubicBezTo>
                  <a:cubicBezTo>
                    <a:pt x="233" y="179"/>
                    <a:pt x="234" y="174"/>
                    <a:pt x="235" y="170"/>
                  </a:cubicBezTo>
                  <a:cubicBezTo>
                    <a:pt x="236" y="168"/>
                    <a:pt x="238" y="163"/>
                    <a:pt x="237" y="161"/>
                  </a:cubicBezTo>
                  <a:cubicBezTo>
                    <a:pt x="236" y="160"/>
                    <a:pt x="234" y="166"/>
                    <a:pt x="234" y="166"/>
                  </a:cubicBezTo>
                  <a:cubicBezTo>
                    <a:pt x="232" y="172"/>
                    <a:pt x="231" y="177"/>
                    <a:pt x="229" y="183"/>
                  </a:cubicBezTo>
                  <a:cubicBezTo>
                    <a:pt x="229" y="183"/>
                    <a:pt x="229" y="183"/>
                    <a:pt x="229" y="184"/>
                  </a:cubicBezTo>
                  <a:cubicBezTo>
                    <a:pt x="228" y="184"/>
                    <a:pt x="227" y="185"/>
                    <a:pt x="225" y="185"/>
                  </a:cubicBezTo>
                  <a:cubicBezTo>
                    <a:pt x="225" y="185"/>
                    <a:pt x="225" y="185"/>
                    <a:pt x="225" y="185"/>
                  </a:cubicBezTo>
                  <a:cubicBezTo>
                    <a:pt x="226" y="184"/>
                    <a:pt x="227" y="183"/>
                    <a:pt x="227" y="181"/>
                  </a:cubicBezTo>
                  <a:cubicBezTo>
                    <a:pt x="232" y="170"/>
                    <a:pt x="234" y="159"/>
                    <a:pt x="234" y="147"/>
                  </a:cubicBezTo>
                  <a:cubicBezTo>
                    <a:pt x="234" y="147"/>
                    <a:pt x="233" y="146"/>
                    <a:pt x="233" y="147"/>
                  </a:cubicBezTo>
                  <a:cubicBezTo>
                    <a:pt x="232" y="155"/>
                    <a:pt x="232" y="164"/>
                    <a:pt x="229" y="171"/>
                  </a:cubicBezTo>
                  <a:cubicBezTo>
                    <a:pt x="227" y="174"/>
                    <a:pt x="225" y="178"/>
                    <a:pt x="224" y="182"/>
                  </a:cubicBezTo>
                  <a:cubicBezTo>
                    <a:pt x="224" y="183"/>
                    <a:pt x="223" y="183"/>
                    <a:pt x="223" y="184"/>
                  </a:cubicBezTo>
                  <a:cubicBezTo>
                    <a:pt x="222" y="185"/>
                    <a:pt x="223" y="186"/>
                    <a:pt x="224" y="186"/>
                  </a:cubicBezTo>
                  <a:cubicBezTo>
                    <a:pt x="223" y="187"/>
                    <a:pt x="221" y="187"/>
                    <a:pt x="220" y="188"/>
                  </a:cubicBezTo>
                  <a:cubicBezTo>
                    <a:pt x="224" y="182"/>
                    <a:pt x="226" y="175"/>
                    <a:pt x="228" y="168"/>
                  </a:cubicBezTo>
                  <a:cubicBezTo>
                    <a:pt x="229" y="159"/>
                    <a:pt x="233" y="149"/>
                    <a:pt x="232" y="140"/>
                  </a:cubicBezTo>
                  <a:cubicBezTo>
                    <a:pt x="232" y="139"/>
                    <a:pt x="231" y="139"/>
                    <a:pt x="231" y="139"/>
                  </a:cubicBezTo>
                  <a:cubicBezTo>
                    <a:pt x="230" y="145"/>
                    <a:pt x="229" y="150"/>
                    <a:pt x="228" y="155"/>
                  </a:cubicBezTo>
                  <a:cubicBezTo>
                    <a:pt x="227" y="159"/>
                    <a:pt x="226" y="163"/>
                    <a:pt x="225" y="167"/>
                  </a:cubicBezTo>
                  <a:cubicBezTo>
                    <a:pt x="224" y="173"/>
                    <a:pt x="222" y="179"/>
                    <a:pt x="219" y="184"/>
                  </a:cubicBezTo>
                  <a:cubicBezTo>
                    <a:pt x="220" y="181"/>
                    <a:pt x="220" y="178"/>
                    <a:pt x="221" y="175"/>
                  </a:cubicBezTo>
                  <a:cubicBezTo>
                    <a:pt x="222" y="169"/>
                    <a:pt x="224" y="164"/>
                    <a:pt x="226" y="159"/>
                  </a:cubicBezTo>
                  <a:cubicBezTo>
                    <a:pt x="227" y="151"/>
                    <a:pt x="232" y="140"/>
                    <a:pt x="228" y="133"/>
                  </a:cubicBezTo>
                  <a:cubicBezTo>
                    <a:pt x="228" y="133"/>
                    <a:pt x="228" y="133"/>
                    <a:pt x="228" y="133"/>
                  </a:cubicBezTo>
                  <a:cubicBezTo>
                    <a:pt x="227" y="138"/>
                    <a:pt x="227" y="142"/>
                    <a:pt x="226" y="147"/>
                  </a:cubicBezTo>
                  <a:cubicBezTo>
                    <a:pt x="226" y="152"/>
                    <a:pt x="224" y="157"/>
                    <a:pt x="222" y="162"/>
                  </a:cubicBezTo>
                  <a:cubicBezTo>
                    <a:pt x="221" y="166"/>
                    <a:pt x="219" y="171"/>
                    <a:pt x="218" y="176"/>
                  </a:cubicBezTo>
                  <a:cubicBezTo>
                    <a:pt x="217" y="180"/>
                    <a:pt x="217" y="185"/>
                    <a:pt x="216" y="190"/>
                  </a:cubicBezTo>
                  <a:cubicBezTo>
                    <a:pt x="216" y="190"/>
                    <a:pt x="216" y="190"/>
                    <a:pt x="216" y="190"/>
                  </a:cubicBezTo>
                  <a:cubicBezTo>
                    <a:pt x="216" y="190"/>
                    <a:pt x="216" y="190"/>
                    <a:pt x="215" y="190"/>
                  </a:cubicBezTo>
                  <a:cubicBezTo>
                    <a:pt x="216" y="185"/>
                    <a:pt x="217" y="180"/>
                    <a:pt x="217" y="175"/>
                  </a:cubicBezTo>
                  <a:cubicBezTo>
                    <a:pt x="219" y="171"/>
                    <a:pt x="218" y="166"/>
                    <a:pt x="220" y="161"/>
                  </a:cubicBezTo>
                  <a:cubicBezTo>
                    <a:pt x="221" y="156"/>
                    <a:pt x="223" y="151"/>
                    <a:pt x="225" y="146"/>
                  </a:cubicBezTo>
                  <a:cubicBezTo>
                    <a:pt x="225" y="144"/>
                    <a:pt x="224" y="144"/>
                    <a:pt x="223" y="145"/>
                  </a:cubicBezTo>
                  <a:cubicBezTo>
                    <a:pt x="222" y="150"/>
                    <a:pt x="220" y="154"/>
                    <a:pt x="218" y="158"/>
                  </a:cubicBezTo>
                  <a:cubicBezTo>
                    <a:pt x="218" y="158"/>
                    <a:pt x="218" y="158"/>
                    <a:pt x="218" y="158"/>
                  </a:cubicBezTo>
                  <a:cubicBezTo>
                    <a:pt x="220" y="153"/>
                    <a:pt x="222" y="148"/>
                    <a:pt x="222" y="143"/>
                  </a:cubicBezTo>
                  <a:cubicBezTo>
                    <a:pt x="222" y="138"/>
                    <a:pt x="222" y="133"/>
                    <a:pt x="223" y="128"/>
                  </a:cubicBezTo>
                  <a:cubicBezTo>
                    <a:pt x="223" y="127"/>
                    <a:pt x="223" y="127"/>
                    <a:pt x="223" y="127"/>
                  </a:cubicBezTo>
                  <a:cubicBezTo>
                    <a:pt x="220" y="130"/>
                    <a:pt x="220" y="135"/>
                    <a:pt x="220" y="139"/>
                  </a:cubicBezTo>
                  <a:cubicBezTo>
                    <a:pt x="220" y="146"/>
                    <a:pt x="218" y="152"/>
                    <a:pt x="217" y="159"/>
                  </a:cubicBezTo>
                  <a:cubicBezTo>
                    <a:pt x="216" y="159"/>
                    <a:pt x="216" y="159"/>
                    <a:pt x="216" y="159"/>
                  </a:cubicBezTo>
                  <a:cubicBezTo>
                    <a:pt x="216" y="160"/>
                    <a:pt x="216" y="160"/>
                    <a:pt x="216" y="160"/>
                  </a:cubicBezTo>
                  <a:cubicBezTo>
                    <a:pt x="216" y="159"/>
                    <a:pt x="216" y="157"/>
                    <a:pt x="215" y="156"/>
                  </a:cubicBezTo>
                  <a:cubicBezTo>
                    <a:pt x="216" y="156"/>
                    <a:pt x="216" y="156"/>
                    <a:pt x="216" y="156"/>
                  </a:cubicBezTo>
                  <a:cubicBezTo>
                    <a:pt x="216" y="147"/>
                    <a:pt x="215" y="139"/>
                    <a:pt x="218" y="131"/>
                  </a:cubicBezTo>
                  <a:cubicBezTo>
                    <a:pt x="218" y="130"/>
                    <a:pt x="217" y="130"/>
                    <a:pt x="217" y="130"/>
                  </a:cubicBezTo>
                  <a:cubicBezTo>
                    <a:pt x="216" y="135"/>
                    <a:pt x="214" y="139"/>
                    <a:pt x="214" y="144"/>
                  </a:cubicBezTo>
                  <a:cubicBezTo>
                    <a:pt x="213" y="145"/>
                    <a:pt x="213" y="147"/>
                    <a:pt x="213" y="148"/>
                  </a:cubicBezTo>
                  <a:cubicBezTo>
                    <a:pt x="212" y="145"/>
                    <a:pt x="210" y="142"/>
                    <a:pt x="209" y="138"/>
                  </a:cubicBezTo>
                  <a:cubicBezTo>
                    <a:pt x="207" y="135"/>
                    <a:pt x="205" y="129"/>
                    <a:pt x="202" y="127"/>
                  </a:cubicBezTo>
                  <a:cubicBezTo>
                    <a:pt x="198" y="126"/>
                    <a:pt x="195" y="125"/>
                    <a:pt x="195" y="120"/>
                  </a:cubicBezTo>
                  <a:cubicBezTo>
                    <a:pt x="195" y="118"/>
                    <a:pt x="195" y="115"/>
                    <a:pt x="195" y="113"/>
                  </a:cubicBezTo>
                  <a:cubicBezTo>
                    <a:pt x="194" y="109"/>
                    <a:pt x="193" y="104"/>
                    <a:pt x="191" y="100"/>
                  </a:cubicBezTo>
                  <a:cubicBezTo>
                    <a:pt x="192" y="98"/>
                    <a:pt x="192" y="97"/>
                    <a:pt x="192" y="95"/>
                  </a:cubicBezTo>
                  <a:cubicBezTo>
                    <a:pt x="192" y="92"/>
                    <a:pt x="192" y="89"/>
                    <a:pt x="192" y="86"/>
                  </a:cubicBezTo>
                  <a:cubicBezTo>
                    <a:pt x="192" y="81"/>
                    <a:pt x="190" y="76"/>
                    <a:pt x="187" y="72"/>
                  </a:cubicBezTo>
                  <a:cubicBezTo>
                    <a:pt x="187" y="71"/>
                    <a:pt x="185" y="72"/>
                    <a:pt x="186" y="73"/>
                  </a:cubicBezTo>
                  <a:cubicBezTo>
                    <a:pt x="188" y="78"/>
                    <a:pt x="189" y="83"/>
                    <a:pt x="190" y="88"/>
                  </a:cubicBezTo>
                  <a:cubicBezTo>
                    <a:pt x="191" y="91"/>
                    <a:pt x="191" y="93"/>
                    <a:pt x="190" y="96"/>
                  </a:cubicBezTo>
                  <a:cubicBezTo>
                    <a:pt x="190" y="97"/>
                    <a:pt x="190" y="97"/>
                    <a:pt x="190" y="97"/>
                  </a:cubicBezTo>
                  <a:cubicBezTo>
                    <a:pt x="189" y="93"/>
                    <a:pt x="187" y="90"/>
                    <a:pt x="185" y="87"/>
                  </a:cubicBezTo>
                  <a:cubicBezTo>
                    <a:pt x="184" y="87"/>
                    <a:pt x="184" y="86"/>
                    <a:pt x="183" y="85"/>
                  </a:cubicBezTo>
                  <a:cubicBezTo>
                    <a:pt x="183" y="85"/>
                    <a:pt x="183" y="84"/>
                    <a:pt x="183" y="84"/>
                  </a:cubicBezTo>
                  <a:cubicBezTo>
                    <a:pt x="182" y="83"/>
                    <a:pt x="181" y="82"/>
                    <a:pt x="180" y="81"/>
                  </a:cubicBezTo>
                  <a:cubicBezTo>
                    <a:pt x="178" y="79"/>
                    <a:pt x="175" y="77"/>
                    <a:pt x="174" y="73"/>
                  </a:cubicBezTo>
                  <a:cubicBezTo>
                    <a:pt x="173" y="70"/>
                    <a:pt x="172" y="67"/>
                    <a:pt x="169" y="64"/>
                  </a:cubicBezTo>
                  <a:cubicBezTo>
                    <a:pt x="166" y="61"/>
                    <a:pt x="162" y="63"/>
                    <a:pt x="160" y="66"/>
                  </a:cubicBezTo>
                  <a:cubicBezTo>
                    <a:pt x="157" y="73"/>
                    <a:pt x="158" y="80"/>
                    <a:pt x="157" y="87"/>
                  </a:cubicBezTo>
                  <a:cubicBezTo>
                    <a:pt x="157" y="90"/>
                    <a:pt x="157" y="93"/>
                    <a:pt x="156" y="96"/>
                  </a:cubicBezTo>
                  <a:cubicBezTo>
                    <a:pt x="156" y="91"/>
                    <a:pt x="155" y="85"/>
                    <a:pt x="154" y="80"/>
                  </a:cubicBezTo>
                  <a:cubicBezTo>
                    <a:pt x="154" y="73"/>
                    <a:pt x="153" y="67"/>
                    <a:pt x="153" y="60"/>
                  </a:cubicBezTo>
                  <a:cubicBezTo>
                    <a:pt x="153" y="58"/>
                    <a:pt x="152" y="55"/>
                    <a:pt x="152" y="53"/>
                  </a:cubicBezTo>
                  <a:cubicBezTo>
                    <a:pt x="152" y="50"/>
                    <a:pt x="154" y="51"/>
                    <a:pt x="155" y="52"/>
                  </a:cubicBezTo>
                  <a:close/>
                  <a:moveTo>
                    <a:pt x="82" y="200"/>
                  </a:moveTo>
                  <a:cubicBezTo>
                    <a:pt x="80" y="194"/>
                    <a:pt x="79" y="189"/>
                    <a:pt x="75" y="185"/>
                  </a:cubicBezTo>
                  <a:cubicBezTo>
                    <a:pt x="77" y="179"/>
                    <a:pt x="75" y="171"/>
                    <a:pt x="75" y="165"/>
                  </a:cubicBezTo>
                  <a:cubicBezTo>
                    <a:pt x="75" y="157"/>
                    <a:pt x="75" y="149"/>
                    <a:pt x="77" y="141"/>
                  </a:cubicBezTo>
                  <a:cubicBezTo>
                    <a:pt x="80" y="126"/>
                    <a:pt x="87" y="113"/>
                    <a:pt x="93" y="99"/>
                  </a:cubicBezTo>
                  <a:cubicBezTo>
                    <a:pt x="97" y="91"/>
                    <a:pt x="100" y="83"/>
                    <a:pt x="104" y="77"/>
                  </a:cubicBezTo>
                  <a:cubicBezTo>
                    <a:pt x="108" y="70"/>
                    <a:pt x="114" y="64"/>
                    <a:pt x="118" y="58"/>
                  </a:cubicBezTo>
                  <a:cubicBezTo>
                    <a:pt x="123" y="52"/>
                    <a:pt x="128" y="45"/>
                    <a:pt x="137" y="45"/>
                  </a:cubicBezTo>
                  <a:cubicBezTo>
                    <a:pt x="142" y="45"/>
                    <a:pt x="148" y="45"/>
                    <a:pt x="151" y="48"/>
                  </a:cubicBezTo>
                  <a:cubicBezTo>
                    <a:pt x="151" y="48"/>
                    <a:pt x="150" y="49"/>
                    <a:pt x="150" y="50"/>
                  </a:cubicBezTo>
                  <a:cubicBezTo>
                    <a:pt x="148" y="56"/>
                    <a:pt x="149" y="64"/>
                    <a:pt x="150" y="70"/>
                  </a:cubicBezTo>
                  <a:cubicBezTo>
                    <a:pt x="151" y="84"/>
                    <a:pt x="153" y="97"/>
                    <a:pt x="156" y="111"/>
                  </a:cubicBezTo>
                  <a:cubicBezTo>
                    <a:pt x="156" y="111"/>
                    <a:pt x="156" y="112"/>
                    <a:pt x="155" y="113"/>
                  </a:cubicBezTo>
                  <a:cubicBezTo>
                    <a:pt x="152" y="121"/>
                    <a:pt x="156" y="132"/>
                    <a:pt x="157" y="140"/>
                  </a:cubicBezTo>
                  <a:cubicBezTo>
                    <a:pt x="158" y="153"/>
                    <a:pt x="160" y="167"/>
                    <a:pt x="163" y="180"/>
                  </a:cubicBezTo>
                  <a:cubicBezTo>
                    <a:pt x="163" y="182"/>
                    <a:pt x="164" y="185"/>
                    <a:pt x="165" y="187"/>
                  </a:cubicBezTo>
                  <a:cubicBezTo>
                    <a:pt x="163" y="184"/>
                    <a:pt x="162" y="180"/>
                    <a:pt x="159" y="177"/>
                  </a:cubicBezTo>
                  <a:cubicBezTo>
                    <a:pt x="155" y="173"/>
                    <a:pt x="150" y="171"/>
                    <a:pt x="146" y="169"/>
                  </a:cubicBezTo>
                  <a:cubicBezTo>
                    <a:pt x="145" y="169"/>
                    <a:pt x="144" y="169"/>
                    <a:pt x="143" y="168"/>
                  </a:cubicBezTo>
                  <a:cubicBezTo>
                    <a:pt x="144" y="162"/>
                    <a:pt x="141" y="156"/>
                    <a:pt x="141" y="150"/>
                  </a:cubicBezTo>
                  <a:cubicBezTo>
                    <a:pt x="140" y="142"/>
                    <a:pt x="139" y="135"/>
                    <a:pt x="139" y="128"/>
                  </a:cubicBezTo>
                  <a:cubicBezTo>
                    <a:pt x="140" y="127"/>
                    <a:pt x="138" y="127"/>
                    <a:pt x="138" y="128"/>
                  </a:cubicBezTo>
                  <a:cubicBezTo>
                    <a:pt x="137" y="135"/>
                    <a:pt x="138" y="143"/>
                    <a:pt x="139" y="150"/>
                  </a:cubicBezTo>
                  <a:cubicBezTo>
                    <a:pt x="139" y="156"/>
                    <a:pt x="139" y="163"/>
                    <a:pt x="141" y="168"/>
                  </a:cubicBezTo>
                  <a:cubicBezTo>
                    <a:pt x="140" y="168"/>
                    <a:pt x="138" y="168"/>
                    <a:pt x="137" y="169"/>
                  </a:cubicBezTo>
                  <a:cubicBezTo>
                    <a:pt x="137" y="169"/>
                    <a:pt x="137" y="169"/>
                    <a:pt x="136" y="169"/>
                  </a:cubicBezTo>
                  <a:cubicBezTo>
                    <a:pt x="134" y="171"/>
                    <a:pt x="133" y="174"/>
                    <a:pt x="132" y="177"/>
                  </a:cubicBezTo>
                  <a:cubicBezTo>
                    <a:pt x="132" y="176"/>
                    <a:pt x="131" y="174"/>
                    <a:pt x="131" y="173"/>
                  </a:cubicBezTo>
                  <a:cubicBezTo>
                    <a:pt x="130" y="170"/>
                    <a:pt x="130" y="166"/>
                    <a:pt x="130" y="163"/>
                  </a:cubicBezTo>
                  <a:cubicBezTo>
                    <a:pt x="130" y="156"/>
                    <a:pt x="129" y="149"/>
                    <a:pt x="129" y="142"/>
                  </a:cubicBezTo>
                  <a:cubicBezTo>
                    <a:pt x="128" y="137"/>
                    <a:pt x="128" y="132"/>
                    <a:pt x="128" y="127"/>
                  </a:cubicBezTo>
                  <a:cubicBezTo>
                    <a:pt x="128" y="124"/>
                    <a:pt x="128" y="120"/>
                    <a:pt x="128" y="117"/>
                  </a:cubicBezTo>
                  <a:cubicBezTo>
                    <a:pt x="127" y="113"/>
                    <a:pt x="127" y="108"/>
                    <a:pt x="126" y="104"/>
                  </a:cubicBezTo>
                  <a:cubicBezTo>
                    <a:pt x="126" y="100"/>
                    <a:pt x="126" y="96"/>
                    <a:pt x="126" y="93"/>
                  </a:cubicBezTo>
                  <a:cubicBezTo>
                    <a:pt x="126" y="92"/>
                    <a:pt x="126" y="92"/>
                    <a:pt x="126" y="93"/>
                  </a:cubicBezTo>
                  <a:cubicBezTo>
                    <a:pt x="123" y="101"/>
                    <a:pt x="128" y="109"/>
                    <a:pt x="126" y="117"/>
                  </a:cubicBezTo>
                  <a:cubicBezTo>
                    <a:pt x="124" y="122"/>
                    <a:pt x="126" y="127"/>
                    <a:pt x="126" y="131"/>
                  </a:cubicBezTo>
                  <a:cubicBezTo>
                    <a:pt x="126" y="136"/>
                    <a:pt x="126" y="141"/>
                    <a:pt x="127" y="146"/>
                  </a:cubicBezTo>
                  <a:cubicBezTo>
                    <a:pt x="127" y="153"/>
                    <a:pt x="127" y="161"/>
                    <a:pt x="128" y="169"/>
                  </a:cubicBezTo>
                  <a:cubicBezTo>
                    <a:pt x="128" y="172"/>
                    <a:pt x="128" y="178"/>
                    <a:pt x="132" y="180"/>
                  </a:cubicBezTo>
                  <a:cubicBezTo>
                    <a:pt x="130" y="187"/>
                    <a:pt x="131" y="194"/>
                    <a:pt x="132" y="200"/>
                  </a:cubicBezTo>
                  <a:cubicBezTo>
                    <a:pt x="132" y="202"/>
                    <a:pt x="133" y="204"/>
                    <a:pt x="133" y="206"/>
                  </a:cubicBezTo>
                  <a:cubicBezTo>
                    <a:pt x="127" y="204"/>
                    <a:pt x="119" y="207"/>
                    <a:pt x="114" y="210"/>
                  </a:cubicBezTo>
                  <a:cubicBezTo>
                    <a:pt x="107" y="213"/>
                    <a:pt x="101" y="216"/>
                    <a:pt x="95" y="219"/>
                  </a:cubicBezTo>
                  <a:cubicBezTo>
                    <a:pt x="91" y="220"/>
                    <a:pt x="88" y="220"/>
                    <a:pt x="85" y="220"/>
                  </a:cubicBezTo>
                  <a:cubicBezTo>
                    <a:pt x="84" y="213"/>
                    <a:pt x="84" y="206"/>
                    <a:pt x="82" y="200"/>
                  </a:cubicBezTo>
                  <a:close/>
                  <a:moveTo>
                    <a:pt x="85" y="234"/>
                  </a:moveTo>
                  <a:cubicBezTo>
                    <a:pt x="85" y="231"/>
                    <a:pt x="85" y="227"/>
                    <a:pt x="85" y="224"/>
                  </a:cubicBezTo>
                  <a:cubicBezTo>
                    <a:pt x="92" y="225"/>
                    <a:pt x="99" y="221"/>
                    <a:pt x="106" y="218"/>
                  </a:cubicBezTo>
                  <a:cubicBezTo>
                    <a:pt x="114" y="214"/>
                    <a:pt x="125" y="206"/>
                    <a:pt x="134" y="210"/>
                  </a:cubicBezTo>
                  <a:cubicBezTo>
                    <a:pt x="134" y="211"/>
                    <a:pt x="135" y="212"/>
                    <a:pt x="135" y="213"/>
                  </a:cubicBezTo>
                  <a:cubicBezTo>
                    <a:pt x="130" y="211"/>
                    <a:pt x="121" y="217"/>
                    <a:pt x="118" y="220"/>
                  </a:cubicBezTo>
                  <a:cubicBezTo>
                    <a:pt x="113" y="224"/>
                    <a:pt x="108" y="230"/>
                    <a:pt x="103" y="235"/>
                  </a:cubicBezTo>
                  <a:cubicBezTo>
                    <a:pt x="99" y="238"/>
                    <a:pt x="96" y="241"/>
                    <a:pt x="91" y="242"/>
                  </a:cubicBezTo>
                  <a:cubicBezTo>
                    <a:pt x="89" y="243"/>
                    <a:pt x="88" y="243"/>
                    <a:pt x="87" y="244"/>
                  </a:cubicBezTo>
                  <a:cubicBezTo>
                    <a:pt x="86" y="241"/>
                    <a:pt x="86" y="237"/>
                    <a:pt x="85" y="234"/>
                  </a:cubicBezTo>
                  <a:close/>
                  <a:moveTo>
                    <a:pt x="106" y="312"/>
                  </a:moveTo>
                  <a:cubicBezTo>
                    <a:pt x="106" y="311"/>
                    <a:pt x="105" y="311"/>
                    <a:pt x="105" y="310"/>
                  </a:cubicBezTo>
                  <a:cubicBezTo>
                    <a:pt x="105" y="310"/>
                    <a:pt x="106" y="310"/>
                    <a:pt x="106" y="310"/>
                  </a:cubicBezTo>
                  <a:cubicBezTo>
                    <a:pt x="107" y="311"/>
                    <a:pt x="108" y="311"/>
                    <a:pt x="108" y="311"/>
                  </a:cubicBezTo>
                  <a:cubicBezTo>
                    <a:pt x="108" y="311"/>
                    <a:pt x="108" y="311"/>
                    <a:pt x="107" y="311"/>
                  </a:cubicBezTo>
                  <a:cubicBezTo>
                    <a:pt x="107" y="311"/>
                    <a:pt x="106" y="311"/>
                    <a:pt x="106" y="312"/>
                  </a:cubicBezTo>
                  <a:close/>
                  <a:moveTo>
                    <a:pt x="117" y="337"/>
                  </a:moveTo>
                  <a:cubicBezTo>
                    <a:pt x="114" y="329"/>
                    <a:pt x="111" y="322"/>
                    <a:pt x="107" y="315"/>
                  </a:cubicBezTo>
                  <a:cubicBezTo>
                    <a:pt x="107" y="315"/>
                    <a:pt x="107" y="315"/>
                    <a:pt x="107" y="315"/>
                  </a:cubicBezTo>
                  <a:cubicBezTo>
                    <a:pt x="111" y="315"/>
                    <a:pt x="114" y="317"/>
                    <a:pt x="118" y="318"/>
                  </a:cubicBezTo>
                  <a:cubicBezTo>
                    <a:pt x="121" y="319"/>
                    <a:pt x="124" y="320"/>
                    <a:pt x="128" y="321"/>
                  </a:cubicBezTo>
                  <a:cubicBezTo>
                    <a:pt x="136" y="324"/>
                    <a:pt x="144" y="328"/>
                    <a:pt x="152" y="333"/>
                  </a:cubicBezTo>
                  <a:cubicBezTo>
                    <a:pt x="160" y="337"/>
                    <a:pt x="168" y="343"/>
                    <a:pt x="175" y="349"/>
                  </a:cubicBezTo>
                  <a:cubicBezTo>
                    <a:pt x="181" y="355"/>
                    <a:pt x="187" y="362"/>
                    <a:pt x="194" y="367"/>
                  </a:cubicBezTo>
                  <a:cubicBezTo>
                    <a:pt x="194" y="367"/>
                    <a:pt x="195" y="367"/>
                    <a:pt x="195" y="367"/>
                  </a:cubicBezTo>
                  <a:cubicBezTo>
                    <a:pt x="189" y="359"/>
                    <a:pt x="182" y="353"/>
                    <a:pt x="174" y="347"/>
                  </a:cubicBezTo>
                  <a:cubicBezTo>
                    <a:pt x="172" y="344"/>
                    <a:pt x="169" y="342"/>
                    <a:pt x="167" y="340"/>
                  </a:cubicBezTo>
                  <a:cubicBezTo>
                    <a:pt x="171" y="343"/>
                    <a:pt x="176" y="347"/>
                    <a:pt x="181" y="350"/>
                  </a:cubicBezTo>
                  <a:cubicBezTo>
                    <a:pt x="181" y="350"/>
                    <a:pt x="181" y="349"/>
                    <a:pt x="181" y="349"/>
                  </a:cubicBezTo>
                  <a:cubicBezTo>
                    <a:pt x="176" y="343"/>
                    <a:pt x="169" y="339"/>
                    <a:pt x="162" y="335"/>
                  </a:cubicBezTo>
                  <a:cubicBezTo>
                    <a:pt x="155" y="331"/>
                    <a:pt x="148" y="326"/>
                    <a:pt x="140" y="322"/>
                  </a:cubicBezTo>
                  <a:cubicBezTo>
                    <a:pt x="132" y="318"/>
                    <a:pt x="123" y="317"/>
                    <a:pt x="115" y="312"/>
                  </a:cubicBezTo>
                  <a:cubicBezTo>
                    <a:pt x="113" y="311"/>
                    <a:pt x="106" y="306"/>
                    <a:pt x="104" y="307"/>
                  </a:cubicBezTo>
                  <a:cubicBezTo>
                    <a:pt x="103" y="305"/>
                    <a:pt x="102" y="303"/>
                    <a:pt x="101" y="301"/>
                  </a:cubicBezTo>
                  <a:cubicBezTo>
                    <a:pt x="107" y="303"/>
                    <a:pt x="114" y="306"/>
                    <a:pt x="120" y="309"/>
                  </a:cubicBezTo>
                  <a:cubicBezTo>
                    <a:pt x="128" y="312"/>
                    <a:pt x="136" y="315"/>
                    <a:pt x="144" y="320"/>
                  </a:cubicBezTo>
                  <a:cubicBezTo>
                    <a:pt x="146" y="321"/>
                    <a:pt x="147" y="318"/>
                    <a:pt x="146" y="317"/>
                  </a:cubicBezTo>
                  <a:cubicBezTo>
                    <a:pt x="138" y="313"/>
                    <a:pt x="131" y="310"/>
                    <a:pt x="123" y="307"/>
                  </a:cubicBezTo>
                  <a:cubicBezTo>
                    <a:pt x="115" y="304"/>
                    <a:pt x="107" y="300"/>
                    <a:pt x="99" y="297"/>
                  </a:cubicBezTo>
                  <a:cubicBezTo>
                    <a:pt x="96" y="290"/>
                    <a:pt x="93" y="283"/>
                    <a:pt x="92" y="276"/>
                  </a:cubicBezTo>
                  <a:cubicBezTo>
                    <a:pt x="90" y="266"/>
                    <a:pt x="88" y="257"/>
                    <a:pt x="87" y="247"/>
                  </a:cubicBezTo>
                  <a:cubicBezTo>
                    <a:pt x="91" y="246"/>
                    <a:pt x="98" y="244"/>
                    <a:pt x="101" y="241"/>
                  </a:cubicBezTo>
                  <a:cubicBezTo>
                    <a:pt x="106" y="237"/>
                    <a:pt x="111" y="231"/>
                    <a:pt x="115" y="226"/>
                  </a:cubicBezTo>
                  <a:cubicBezTo>
                    <a:pt x="118" y="223"/>
                    <a:pt x="122" y="219"/>
                    <a:pt x="126" y="217"/>
                  </a:cubicBezTo>
                  <a:cubicBezTo>
                    <a:pt x="130" y="215"/>
                    <a:pt x="133" y="216"/>
                    <a:pt x="136" y="217"/>
                  </a:cubicBezTo>
                  <a:cubicBezTo>
                    <a:pt x="138" y="222"/>
                    <a:pt x="139" y="227"/>
                    <a:pt x="141" y="232"/>
                  </a:cubicBezTo>
                  <a:cubicBezTo>
                    <a:pt x="147" y="245"/>
                    <a:pt x="152" y="258"/>
                    <a:pt x="157" y="272"/>
                  </a:cubicBezTo>
                  <a:cubicBezTo>
                    <a:pt x="162" y="283"/>
                    <a:pt x="169" y="294"/>
                    <a:pt x="172" y="306"/>
                  </a:cubicBezTo>
                  <a:cubicBezTo>
                    <a:pt x="172" y="306"/>
                    <a:pt x="172" y="306"/>
                    <a:pt x="173" y="306"/>
                  </a:cubicBezTo>
                  <a:cubicBezTo>
                    <a:pt x="175" y="316"/>
                    <a:pt x="178" y="326"/>
                    <a:pt x="184" y="335"/>
                  </a:cubicBezTo>
                  <a:cubicBezTo>
                    <a:pt x="185" y="337"/>
                    <a:pt x="188" y="344"/>
                    <a:pt x="191" y="346"/>
                  </a:cubicBezTo>
                  <a:cubicBezTo>
                    <a:pt x="191" y="346"/>
                    <a:pt x="191" y="346"/>
                    <a:pt x="191" y="346"/>
                  </a:cubicBezTo>
                  <a:cubicBezTo>
                    <a:pt x="193" y="352"/>
                    <a:pt x="195" y="357"/>
                    <a:pt x="198" y="362"/>
                  </a:cubicBezTo>
                  <a:cubicBezTo>
                    <a:pt x="203" y="367"/>
                    <a:pt x="204" y="373"/>
                    <a:pt x="205" y="380"/>
                  </a:cubicBezTo>
                  <a:cubicBezTo>
                    <a:pt x="205" y="380"/>
                    <a:pt x="205" y="380"/>
                    <a:pt x="205" y="380"/>
                  </a:cubicBezTo>
                  <a:cubicBezTo>
                    <a:pt x="205" y="380"/>
                    <a:pt x="205" y="379"/>
                    <a:pt x="204" y="379"/>
                  </a:cubicBezTo>
                  <a:cubicBezTo>
                    <a:pt x="204" y="379"/>
                    <a:pt x="204" y="379"/>
                    <a:pt x="204" y="379"/>
                  </a:cubicBezTo>
                  <a:cubicBezTo>
                    <a:pt x="205" y="381"/>
                    <a:pt x="205" y="380"/>
                    <a:pt x="203" y="379"/>
                  </a:cubicBezTo>
                  <a:cubicBezTo>
                    <a:pt x="203" y="378"/>
                    <a:pt x="202" y="377"/>
                    <a:pt x="201" y="377"/>
                  </a:cubicBezTo>
                  <a:cubicBezTo>
                    <a:pt x="200" y="375"/>
                    <a:pt x="198" y="373"/>
                    <a:pt x="197" y="371"/>
                  </a:cubicBezTo>
                  <a:cubicBezTo>
                    <a:pt x="194" y="368"/>
                    <a:pt x="191" y="367"/>
                    <a:pt x="187" y="366"/>
                  </a:cubicBezTo>
                  <a:cubicBezTo>
                    <a:pt x="187" y="365"/>
                    <a:pt x="187" y="366"/>
                    <a:pt x="187" y="366"/>
                  </a:cubicBezTo>
                  <a:cubicBezTo>
                    <a:pt x="191" y="368"/>
                    <a:pt x="194" y="371"/>
                    <a:pt x="197" y="374"/>
                  </a:cubicBezTo>
                  <a:cubicBezTo>
                    <a:pt x="200" y="377"/>
                    <a:pt x="202" y="380"/>
                    <a:pt x="205" y="382"/>
                  </a:cubicBezTo>
                  <a:cubicBezTo>
                    <a:pt x="205" y="382"/>
                    <a:pt x="205" y="382"/>
                    <a:pt x="205" y="381"/>
                  </a:cubicBezTo>
                  <a:cubicBezTo>
                    <a:pt x="206" y="385"/>
                    <a:pt x="207" y="388"/>
                    <a:pt x="207" y="392"/>
                  </a:cubicBezTo>
                  <a:cubicBezTo>
                    <a:pt x="195" y="375"/>
                    <a:pt x="179" y="363"/>
                    <a:pt x="162" y="352"/>
                  </a:cubicBezTo>
                  <a:cubicBezTo>
                    <a:pt x="154" y="348"/>
                    <a:pt x="145" y="343"/>
                    <a:pt x="136" y="340"/>
                  </a:cubicBezTo>
                  <a:cubicBezTo>
                    <a:pt x="132" y="339"/>
                    <a:pt x="128" y="337"/>
                    <a:pt x="123" y="337"/>
                  </a:cubicBezTo>
                  <a:cubicBezTo>
                    <a:pt x="121" y="337"/>
                    <a:pt x="119" y="336"/>
                    <a:pt x="117" y="337"/>
                  </a:cubicBezTo>
                  <a:close/>
                  <a:moveTo>
                    <a:pt x="124" y="341"/>
                  </a:moveTo>
                  <a:cubicBezTo>
                    <a:pt x="129" y="342"/>
                    <a:pt x="133" y="343"/>
                    <a:pt x="137" y="344"/>
                  </a:cubicBezTo>
                  <a:cubicBezTo>
                    <a:pt x="146" y="348"/>
                    <a:pt x="154" y="352"/>
                    <a:pt x="161" y="356"/>
                  </a:cubicBezTo>
                  <a:cubicBezTo>
                    <a:pt x="170" y="361"/>
                    <a:pt x="179" y="366"/>
                    <a:pt x="186" y="373"/>
                  </a:cubicBezTo>
                  <a:cubicBezTo>
                    <a:pt x="194" y="380"/>
                    <a:pt x="200" y="388"/>
                    <a:pt x="207" y="395"/>
                  </a:cubicBezTo>
                  <a:cubicBezTo>
                    <a:pt x="207" y="397"/>
                    <a:pt x="208" y="399"/>
                    <a:pt x="208" y="400"/>
                  </a:cubicBezTo>
                  <a:cubicBezTo>
                    <a:pt x="209" y="405"/>
                    <a:pt x="210" y="410"/>
                    <a:pt x="210" y="416"/>
                  </a:cubicBezTo>
                  <a:cubicBezTo>
                    <a:pt x="208" y="416"/>
                    <a:pt x="207" y="418"/>
                    <a:pt x="206" y="421"/>
                  </a:cubicBezTo>
                  <a:cubicBezTo>
                    <a:pt x="201" y="434"/>
                    <a:pt x="207" y="451"/>
                    <a:pt x="211" y="463"/>
                  </a:cubicBezTo>
                  <a:cubicBezTo>
                    <a:pt x="213" y="469"/>
                    <a:pt x="215" y="474"/>
                    <a:pt x="217" y="480"/>
                  </a:cubicBezTo>
                  <a:cubicBezTo>
                    <a:pt x="218" y="485"/>
                    <a:pt x="219" y="489"/>
                    <a:pt x="221" y="493"/>
                  </a:cubicBezTo>
                  <a:cubicBezTo>
                    <a:pt x="225" y="502"/>
                    <a:pt x="232" y="510"/>
                    <a:pt x="236" y="519"/>
                  </a:cubicBezTo>
                  <a:cubicBezTo>
                    <a:pt x="241" y="528"/>
                    <a:pt x="243" y="538"/>
                    <a:pt x="248" y="547"/>
                  </a:cubicBezTo>
                  <a:cubicBezTo>
                    <a:pt x="249" y="549"/>
                    <a:pt x="251" y="551"/>
                    <a:pt x="252" y="553"/>
                  </a:cubicBezTo>
                  <a:cubicBezTo>
                    <a:pt x="251" y="552"/>
                    <a:pt x="251" y="552"/>
                    <a:pt x="250" y="551"/>
                  </a:cubicBezTo>
                  <a:cubicBezTo>
                    <a:pt x="244" y="545"/>
                    <a:pt x="239" y="541"/>
                    <a:pt x="233" y="535"/>
                  </a:cubicBezTo>
                  <a:cubicBezTo>
                    <a:pt x="223" y="525"/>
                    <a:pt x="213" y="515"/>
                    <a:pt x="206" y="502"/>
                  </a:cubicBezTo>
                  <a:cubicBezTo>
                    <a:pt x="200" y="489"/>
                    <a:pt x="196" y="476"/>
                    <a:pt x="192" y="462"/>
                  </a:cubicBezTo>
                  <a:cubicBezTo>
                    <a:pt x="189" y="450"/>
                    <a:pt x="186" y="438"/>
                    <a:pt x="178" y="429"/>
                  </a:cubicBezTo>
                  <a:cubicBezTo>
                    <a:pt x="178" y="428"/>
                    <a:pt x="178" y="428"/>
                    <a:pt x="178" y="428"/>
                  </a:cubicBezTo>
                  <a:cubicBezTo>
                    <a:pt x="177" y="425"/>
                    <a:pt x="177" y="421"/>
                    <a:pt x="176" y="417"/>
                  </a:cubicBezTo>
                  <a:cubicBezTo>
                    <a:pt x="174" y="413"/>
                    <a:pt x="172" y="409"/>
                    <a:pt x="170" y="405"/>
                  </a:cubicBezTo>
                  <a:cubicBezTo>
                    <a:pt x="164" y="397"/>
                    <a:pt x="157" y="389"/>
                    <a:pt x="151" y="381"/>
                  </a:cubicBezTo>
                  <a:cubicBezTo>
                    <a:pt x="148" y="377"/>
                    <a:pt x="145" y="372"/>
                    <a:pt x="142" y="368"/>
                  </a:cubicBezTo>
                  <a:cubicBezTo>
                    <a:pt x="139" y="363"/>
                    <a:pt x="137" y="359"/>
                    <a:pt x="134" y="355"/>
                  </a:cubicBezTo>
                  <a:cubicBezTo>
                    <a:pt x="129" y="350"/>
                    <a:pt x="124" y="346"/>
                    <a:pt x="119" y="341"/>
                  </a:cubicBezTo>
                  <a:cubicBezTo>
                    <a:pt x="121" y="341"/>
                    <a:pt x="123" y="341"/>
                    <a:pt x="124" y="341"/>
                  </a:cubicBezTo>
                  <a:close/>
                  <a:moveTo>
                    <a:pt x="103" y="382"/>
                  </a:moveTo>
                  <a:cubicBezTo>
                    <a:pt x="103" y="382"/>
                    <a:pt x="104" y="383"/>
                    <a:pt x="105" y="383"/>
                  </a:cubicBezTo>
                  <a:cubicBezTo>
                    <a:pt x="105" y="383"/>
                    <a:pt x="106" y="384"/>
                    <a:pt x="107" y="384"/>
                  </a:cubicBezTo>
                  <a:cubicBezTo>
                    <a:pt x="108" y="385"/>
                    <a:pt x="109" y="385"/>
                    <a:pt x="110" y="385"/>
                  </a:cubicBezTo>
                  <a:cubicBezTo>
                    <a:pt x="112" y="386"/>
                    <a:pt x="116" y="386"/>
                    <a:pt x="117" y="384"/>
                  </a:cubicBezTo>
                  <a:cubicBezTo>
                    <a:pt x="118" y="377"/>
                    <a:pt x="110" y="372"/>
                    <a:pt x="109" y="366"/>
                  </a:cubicBezTo>
                  <a:cubicBezTo>
                    <a:pt x="115" y="372"/>
                    <a:pt x="118" y="380"/>
                    <a:pt x="125" y="384"/>
                  </a:cubicBezTo>
                  <a:cubicBezTo>
                    <a:pt x="127" y="385"/>
                    <a:pt x="128" y="384"/>
                    <a:pt x="128" y="382"/>
                  </a:cubicBezTo>
                  <a:cubicBezTo>
                    <a:pt x="127" y="379"/>
                    <a:pt x="126" y="377"/>
                    <a:pt x="130" y="377"/>
                  </a:cubicBezTo>
                  <a:cubicBezTo>
                    <a:pt x="130" y="377"/>
                    <a:pt x="132" y="377"/>
                    <a:pt x="132" y="376"/>
                  </a:cubicBezTo>
                  <a:cubicBezTo>
                    <a:pt x="134" y="373"/>
                    <a:pt x="133" y="370"/>
                    <a:pt x="132" y="367"/>
                  </a:cubicBezTo>
                  <a:cubicBezTo>
                    <a:pt x="130" y="363"/>
                    <a:pt x="128" y="357"/>
                    <a:pt x="125" y="353"/>
                  </a:cubicBezTo>
                  <a:cubicBezTo>
                    <a:pt x="125" y="352"/>
                    <a:pt x="123" y="350"/>
                    <a:pt x="121" y="348"/>
                  </a:cubicBezTo>
                  <a:cubicBezTo>
                    <a:pt x="125" y="351"/>
                    <a:pt x="128" y="354"/>
                    <a:pt x="131" y="358"/>
                  </a:cubicBezTo>
                  <a:cubicBezTo>
                    <a:pt x="138" y="366"/>
                    <a:pt x="143" y="376"/>
                    <a:pt x="149" y="385"/>
                  </a:cubicBezTo>
                  <a:cubicBezTo>
                    <a:pt x="155" y="393"/>
                    <a:pt x="162" y="400"/>
                    <a:pt x="168" y="408"/>
                  </a:cubicBezTo>
                  <a:cubicBezTo>
                    <a:pt x="171" y="413"/>
                    <a:pt x="172" y="417"/>
                    <a:pt x="174" y="422"/>
                  </a:cubicBezTo>
                  <a:cubicBezTo>
                    <a:pt x="174" y="425"/>
                    <a:pt x="175" y="427"/>
                    <a:pt x="176" y="429"/>
                  </a:cubicBezTo>
                  <a:cubicBezTo>
                    <a:pt x="176" y="429"/>
                    <a:pt x="176" y="429"/>
                    <a:pt x="176" y="429"/>
                  </a:cubicBezTo>
                  <a:cubicBezTo>
                    <a:pt x="172" y="435"/>
                    <a:pt x="176" y="442"/>
                    <a:pt x="176" y="448"/>
                  </a:cubicBezTo>
                  <a:cubicBezTo>
                    <a:pt x="175" y="448"/>
                    <a:pt x="174" y="447"/>
                    <a:pt x="173" y="446"/>
                  </a:cubicBezTo>
                  <a:cubicBezTo>
                    <a:pt x="172" y="446"/>
                    <a:pt x="171" y="446"/>
                    <a:pt x="171" y="447"/>
                  </a:cubicBezTo>
                  <a:cubicBezTo>
                    <a:pt x="170" y="449"/>
                    <a:pt x="170" y="451"/>
                    <a:pt x="170" y="452"/>
                  </a:cubicBezTo>
                  <a:cubicBezTo>
                    <a:pt x="169" y="455"/>
                    <a:pt x="168" y="456"/>
                    <a:pt x="165" y="455"/>
                  </a:cubicBezTo>
                  <a:cubicBezTo>
                    <a:pt x="163" y="453"/>
                    <a:pt x="160" y="451"/>
                    <a:pt x="157" y="451"/>
                  </a:cubicBezTo>
                  <a:cubicBezTo>
                    <a:pt x="157" y="451"/>
                    <a:pt x="157" y="451"/>
                    <a:pt x="156" y="451"/>
                  </a:cubicBezTo>
                  <a:cubicBezTo>
                    <a:pt x="158" y="445"/>
                    <a:pt x="156" y="438"/>
                    <a:pt x="154" y="433"/>
                  </a:cubicBezTo>
                  <a:cubicBezTo>
                    <a:pt x="152" y="427"/>
                    <a:pt x="148" y="420"/>
                    <a:pt x="144" y="415"/>
                  </a:cubicBezTo>
                  <a:cubicBezTo>
                    <a:pt x="139" y="408"/>
                    <a:pt x="131" y="403"/>
                    <a:pt x="123" y="400"/>
                  </a:cubicBezTo>
                  <a:cubicBezTo>
                    <a:pt x="119" y="399"/>
                    <a:pt x="116" y="398"/>
                    <a:pt x="113" y="396"/>
                  </a:cubicBezTo>
                  <a:cubicBezTo>
                    <a:pt x="111" y="394"/>
                    <a:pt x="110" y="392"/>
                    <a:pt x="109" y="391"/>
                  </a:cubicBezTo>
                  <a:cubicBezTo>
                    <a:pt x="107" y="388"/>
                    <a:pt x="104" y="386"/>
                    <a:pt x="101" y="384"/>
                  </a:cubicBezTo>
                  <a:cubicBezTo>
                    <a:pt x="101" y="384"/>
                    <a:pt x="101" y="384"/>
                    <a:pt x="101" y="384"/>
                  </a:cubicBezTo>
                  <a:cubicBezTo>
                    <a:pt x="100" y="382"/>
                    <a:pt x="101" y="381"/>
                    <a:pt x="103" y="382"/>
                  </a:cubicBezTo>
                  <a:close/>
                  <a:moveTo>
                    <a:pt x="153" y="452"/>
                  </a:moveTo>
                  <a:cubicBezTo>
                    <a:pt x="152" y="453"/>
                    <a:pt x="152" y="453"/>
                    <a:pt x="151" y="454"/>
                  </a:cubicBezTo>
                  <a:cubicBezTo>
                    <a:pt x="150" y="449"/>
                    <a:pt x="148" y="445"/>
                    <a:pt x="146" y="441"/>
                  </a:cubicBezTo>
                  <a:cubicBezTo>
                    <a:pt x="144" y="436"/>
                    <a:pt x="142" y="432"/>
                    <a:pt x="140" y="428"/>
                  </a:cubicBezTo>
                  <a:cubicBezTo>
                    <a:pt x="138" y="424"/>
                    <a:pt x="136" y="419"/>
                    <a:pt x="134" y="415"/>
                  </a:cubicBezTo>
                  <a:cubicBezTo>
                    <a:pt x="134" y="413"/>
                    <a:pt x="133" y="411"/>
                    <a:pt x="132" y="409"/>
                  </a:cubicBezTo>
                  <a:cubicBezTo>
                    <a:pt x="135" y="411"/>
                    <a:pt x="138" y="413"/>
                    <a:pt x="140" y="416"/>
                  </a:cubicBezTo>
                  <a:cubicBezTo>
                    <a:pt x="148" y="425"/>
                    <a:pt x="156" y="439"/>
                    <a:pt x="153" y="452"/>
                  </a:cubicBezTo>
                  <a:close/>
                  <a:moveTo>
                    <a:pt x="101" y="389"/>
                  </a:moveTo>
                  <a:cubicBezTo>
                    <a:pt x="101" y="389"/>
                    <a:pt x="101" y="389"/>
                    <a:pt x="101" y="389"/>
                  </a:cubicBezTo>
                  <a:cubicBezTo>
                    <a:pt x="106" y="393"/>
                    <a:pt x="110" y="400"/>
                    <a:pt x="116" y="402"/>
                  </a:cubicBezTo>
                  <a:cubicBezTo>
                    <a:pt x="118" y="409"/>
                    <a:pt x="119" y="414"/>
                    <a:pt x="116" y="421"/>
                  </a:cubicBezTo>
                  <a:cubicBezTo>
                    <a:pt x="115" y="424"/>
                    <a:pt x="114" y="427"/>
                    <a:pt x="112" y="429"/>
                  </a:cubicBezTo>
                  <a:cubicBezTo>
                    <a:pt x="112" y="430"/>
                    <a:pt x="111" y="430"/>
                    <a:pt x="111" y="430"/>
                  </a:cubicBezTo>
                  <a:cubicBezTo>
                    <a:pt x="110" y="425"/>
                    <a:pt x="103" y="419"/>
                    <a:pt x="101" y="414"/>
                  </a:cubicBezTo>
                  <a:cubicBezTo>
                    <a:pt x="94" y="405"/>
                    <a:pt x="96" y="393"/>
                    <a:pt x="92" y="383"/>
                  </a:cubicBezTo>
                  <a:cubicBezTo>
                    <a:pt x="95" y="385"/>
                    <a:pt x="98" y="387"/>
                    <a:pt x="101" y="389"/>
                  </a:cubicBezTo>
                  <a:close/>
                  <a:moveTo>
                    <a:pt x="108" y="433"/>
                  </a:moveTo>
                  <a:cubicBezTo>
                    <a:pt x="108" y="433"/>
                    <a:pt x="108" y="433"/>
                    <a:pt x="108" y="434"/>
                  </a:cubicBezTo>
                  <a:cubicBezTo>
                    <a:pt x="107" y="433"/>
                    <a:pt x="107" y="433"/>
                    <a:pt x="107" y="433"/>
                  </a:cubicBezTo>
                  <a:cubicBezTo>
                    <a:pt x="102" y="428"/>
                    <a:pt x="96" y="426"/>
                    <a:pt x="92" y="421"/>
                  </a:cubicBezTo>
                  <a:cubicBezTo>
                    <a:pt x="82" y="411"/>
                    <a:pt x="73" y="401"/>
                    <a:pt x="67" y="388"/>
                  </a:cubicBezTo>
                  <a:cubicBezTo>
                    <a:pt x="63" y="379"/>
                    <a:pt x="58" y="370"/>
                    <a:pt x="53" y="362"/>
                  </a:cubicBezTo>
                  <a:cubicBezTo>
                    <a:pt x="54" y="362"/>
                    <a:pt x="54" y="362"/>
                    <a:pt x="55" y="363"/>
                  </a:cubicBezTo>
                  <a:cubicBezTo>
                    <a:pt x="59" y="364"/>
                    <a:pt x="63" y="365"/>
                    <a:pt x="66" y="367"/>
                  </a:cubicBezTo>
                  <a:cubicBezTo>
                    <a:pt x="69" y="368"/>
                    <a:pt x="72" y="370"/>
                    <a:pt x="75" y="372"/>
                  </a:cubicBezTo>
                  <a:cubicBezTo>
                    <a:pt x="80" y="375"/>
                    <a:pt x="84" y="377"/>
                    <a:pt x="88" y="380"/>
                  </a:cubicBezTo>
                  <a:cubicBezTo>
                    <a:pt x="87" y="381"/>
                    <a:pt x="87" y="381"/>
                    <a:pt x="88" y="382"/>
                  </a:cubicBezTo>
                  <a:cubicBezTo>
                    <a:pt x="92" y="391"/>
                    <a:pt x="90" y="402"/>
                    <a:pt x="95" y="411"/>
                  </a:cubicBezTo>
                  <a:cubicBezTo>
                    <a:pt x="97" y="415"/>
                    <a:pt x="100" y="418"/>
                    <a:pt x="102" y="421"/>
                  </a:cubicBezTo>
                  <a:cubicBezTo>
                    <a:pt x="103" y="422"/>
                    <a:pt x="104" y="424"/>
                    <a:pt x="105" y="425"/>
                  </a:cubicBezTo>
                  <a:cubicBezTo>
                    <a:pt x="105" y="425"/>
                    <a:pt x="105" y="425"/>
                    <a:pt x="105" y="425"/>
                  </a:cubicBezTo>
                  <a:cubicBezTo>
                    <a:pt x="105" y="426"/>
                    <a:pt x="106" y="427"/>
                    <a:pt x="106" y="428"/>
                  </a:cubicBezTo>
                  <a:cubicBezTo>
                    <a:pt x="106" y="429"/>
                    <a:pt x="106" y="430"/>
                    <a:pt x="107" y="431"/>
                  </a:cubicBezTo>
                  <a:cubicBezTo>
                    <a:pt x="107" y="431"/>
                    <a:pt x="107" y="431"/>
                    <a:pt x="107" y="431"/>
                  </a:cubicBezTo>
                  <a:cubicBezTo>
                    <a:pt x="108" y="430"/>
                    <a:pt x="108" y="429"/>
                    <a:pt x="107" y="428"/>
                  </a:cubicBezTo>
                  <a:cubicBezTo>
                    <a:pt x="108" y="430"/>
                    <a:pt x="109" y="432"/>
                    <a:pt x="108" y="433"/>
                  </a:cubicBezTo>
                  <a:close/>
                  <a:moveTo>
                    <a:pt x="132" y="482"/>
                  </a:moveTo>
                  <a:cubicBezTo>
                    <a:pt x="131" y="477"/>
                    <a:pt x="129" y="472"/>
                    <a:pt x="127" y="468"/>
                  </a:cubicBezTo>
                  <a:cubicBezTo>
                    <a:pt x="125" y="462"/>
                    <a:pt x="123" y="456"/>
                    <a:pt x="120" y="450"/>
                  </a:cubicBezTo>
                  <a:cubicBezTo>
                    <a:pt x="117" y="446"/>
                    <a:pt x="114" y="440"/>
                    <a:pt x="110" y="436"/>
                  </a:cubicBezTo>
                  <a:cubicBezTo>
                    <a:pt x="115" y="434"/>
                    <a:pt x="118" y="425"/>
                    <a:pt x="120" y="421"/>
                  </a:cubicBezTo>
                  <a:cubicBezTo>
                    <a:pt x="122" y="414"/>
                    <a:pt x="121" y="408"/>
                    <a:pt x="118" y="403"/>
                  </a:cubicBezTo>
                  <a:cubicBezTo>
                    <a:pt x="122" y="404"/>
                    <a:pt x="125" y="405"/>
                    <a:pt x="128" y="407"/>
                  </a:cubicBezTo>
                  <a:cubicBezTo>
                    <a:pt x="128" y="407"/>
                    <a:pt x="128" y="407"/>
                    <a:pt x="128" y="407"/>
                  </a:cubicBezTo>
                  <a:cubicBezTo>
                    <a:pt x="128" y="410"/>
                    <a:pt x="130" y="414"/>
                    <a:pt x="131" y="416"/>
                  </a:cubicBezTo>
                  <a:cubicBezTo>
                    <a:pt x="133" y="421"/>
                    <a:pt x="136" y="426"/>
                    <a:pt x="138" y="430"/>
                  </a:cubicBezTo>
                  <a:cubicBezTo>
                    <a:pt x="140" y="436"/>
                    <a:pt x="143" y="441"/>
                    <a:pt x="145" y="446"/>
                  </a:cubicBezTo>
                  <a:cubicBezTo>
                    <a:pt x="147" y="450"/>
                    <a:pt x="148" y="454"/>
                    <a:pt x="150" y="459"/>
                  </a:cubicBezTo>
                  <a:cubicBezTo>
                    <a:pt x="150" y="459"/>
                    <a:pt x="150" y="459"/>
                    <a:pt x="150" y="459"/>
                  </a:cubicBezTo>
                  <a:cubicBezTo>
                    <a:pt x="150" y="459"/>
                    <a:pt x="150" y="459"/>
                    <a:pt x="150" y="460"/>
                  </a:cubicBezTo>
                  <a:cubicBezTo>
                    <a:pt x="150" y="463"/>
                    <a:pt x="151" y="466"/>
                    <a:pt x="152" y="470"/>
                  </a:cubicBezTo>
                  <a:cubicBezTo>
                    <a:pt x="152" y="470"/>
                    <a:pt x="152" y="470"/>
                    <a:pt x="152" y="470"/>
                  </a:cubicBezTo>
                  <a:cubicBezTo>
                    <a:pt x="147" y="472"/>
                    <a:pt x="142" y="474"/>
                    <a:pt x="138" y="477"/>
                  </a:cubicBezTo>
                  <a:cubicBezTo>
                    <a:pt x="136" y="479"/>
                    <a:pt x="134" y="480"/>
                    <a:pt x="132" y="482"/>
                  </a:cubicBezTo>
                  <a:close/>
                  <a:moveTo>
                    <a:pt x="263" y="609"/>
                  </a:moveTo>
                  <a:cubicBezTo>
                    <a:pt x="258" y="606"/>
                    <a:pt x="255" y="602"/>
                    <a:pt x="250" y="599"/>
                  </a:cubicBezTo>
                  <a:cubicBezTo>
                    <a:pt x="246" y="597"/>
                    <a:pt x="242" y="597"/>
                    <a:pt x="238" y="596"/>
                  </a:cubicBezTo>
                  <a:cubicBezTo>
                    <a:pt x="228" y="593"/>
                    <a:pt x="219" y="587"/>
                    <a:pt x="210" y="581"/>
                  </a:cubicBezTo>
                  <a:cubicBezTo>
                    <a:pt x="200" y="575"/>
                    <a:pt x="190" y="569"/>
                    <a:pt x="181" y="561"/>
                  </a:cubicBezTo>
                  <a:cubicBezTo>
                    <a:pt x="173" y="554"/>
                    <a:pt x="165" y="547"/>
                    <a:pt x="157" y="539"/>
                  </a:cubicBezTo>
                  <a:cubicBezTo>
                    <a:pt x="154" y="535"/>
                    <a:pt x="149" y="533"/>
                    <a:pt x="146" y="529"/>
                  </a:cubicBezTo>
                  <a:cubicBezTo>
                    <a:pt x="143" y="526"/>
                    <a:pt x="141" y="521"/>
                    <a:pt x="140" y="516"/>
                  </a:cubicBezTo>
                  <a:cubicBezTo>
                    <a:pt x="139" y="508"/>
                    <a:pt x="139" y="500"/>
                    <a:pt x="136" y="493"/>
                  </a:cubicBezTo>
                  <a:cubicBezTo>
                    <a:pt x="132" y="486"/>
                    <a:pt x="137" y="482"/>
                    <a:pt x="143" y="479"/>
                  </a:cubicBezTo>
                  <a:cubicBezTo>
                    <a:pt x="146" y="477"/>
                    <a:pt x="150" y="475"/>
                    <a:pt x="154" y="473"/>
                  </a:cubicBezTo>
                  <a:cubicBezTo>
                    <a:pt x="154" y="475"/>
                    <a:pt x="155" y="476"/>
                    <a:pt x="155" y="477"/>
                  </a:cubicBezTo>
                  <a:cubicBezTo>
                    <a:pt x="159" y="484"/>
                    <a:pt x="162" y="492"/>
                    <a:pt x="165" y="499"/>
                  </a:cubicBezTo>
                  <a:cubicBezTo>
                    <a:pt x="170" y="509"/>
                    <a:pt x="176" y="519"/>
                    <a:pt x="183" y="527"/>
                  </a:cubicBezTo>
                  <a:cubicBezTo>
                    <a:pt x="190" y="536"/>
                    <a:pt x="199" y="543"/>
                    <a:pt x="208" y="551"/>
                  </a:cubicBezTo>
                  <a:cubicBezTo>
                    <a:pt x="216" y="560"/>
                    <a:pt x="225" y="568"/>
                    <a:pt x="233" y="577"/>
                  </a:cubicBezTo>
                  <a:cubicBezTo>
                    <a:pt x="238" y="584"/>
                    <a:pt x="244" y="592"/>
                    <a:pt x="253" y="594"/>
                  </a:cubicBezTo>
                  <a:cubicBezTo>
                    <a:pt x="255" y="594"/>
                    <a:pt x="256" y="591"/>
                    <a:pt x="254" y="590"/>
                  </a:cubicBezTo>
                  <a:cubicBezTo>
                    <a:pt x="244" y="587"/>
                    <a:pt x="238" y="577"/>
                    <a:pt x="231" y="570"/>
                  </a:cubicBezTo>
                  <a:cubicBezTo>
                    <a:pt x="224" y="562"/>
                    <a:pt x="216" y="553"/>
                    <a:pt x="207" y="546"/>
                  </a:cubicBezTo>
                  <a:cubicBezTo>
                    <a:pt x="199" y="538"/>
                    <a:pt x="191" y="531"/>
                    <a:pt x="184" y="523"/>
                  </a:cubicBezTo>
                  <a:cubicBezTo>
                    <a:pt x="184" y="522"/>
                    <a:pt x="183" y="521"/>
                    <a:pt x="183" y="520"/>
                  </a:cubicBezTo>
                  <a:cubicBezTo>
                    <a:pt x="185" y="523"/>
                    <a:pt x="187" y="524"/>
                    <a:pt x="189" y="527"/>
                  </a:cubicBezTo>
                  <a:cubicBezTo>
                    <a:pt x="193" y="530"/>
                    <a:pt x="197" y="534"/>
                    <a:pt x="201" y="536"/>
                  </a:cubicBezTo>
                  <a:cubicBezTo>
                    <a:pt x="202" y="537"/>
                    <a:pt x="202" y="536"/>
                    <a:pt x="202" y="536"/>
                  </a:cubicBezTo>
                  <a:cubicBezTo>
                    <a:pt x="194" y="530"/>
                    <a:pt x="188" y="522"/>
                    <a:pt x="181" y="515"/>
                  </a:cubicBezTo>
                  <a:cubicBezTo>
                    <a:pt x="180" y="515"/>
                    <a:pt x="180" y="515"/>
                    <a:pt x="180" y="516"/>
                  </a:cubicBezTo>
                  <a:cubicBezTo>
                    <a:pt x="180" y="517"/>
                    <a:pt x="181" y="518"/>
                    <a:pt x="181" y="518"/>
                  </a:cubicBezTo>
                  <a:cubicBezTo>
                    <a:pt x="176" y="512"/>
                    <a:pt x="172" y="505"/>
                    <a:pt x="169" y="497"/>
                  </a:cubicBezTo>
                  <a:cubicBezTo>
                    <a:pt x="165" y="490"/>
                    <a:pt x="162" y="483"/>
                    <a:pt x="159" y="476"/>
                  </a:cubicBezTo>
                  <a:cubicBezTo>
                    <a:pt x="157" y="471"/>
                    <a:pt x="152" y="463"/>
                    <a:pt x="154" y="457"/>
                  </a:cubicBezTo>
                  <a:cubicBezTo>
                    <a:pt x="155" y="452"/>
                    <a:pt x="160" y="456"/>
                    <a:pt x="163" y="458"/>
                  </a:cubicBezTo>
                  <a:cubicBezTo>
                    <a:pt x="165" y="459"/>
                    <a:pt x="167" y="459"/>
                    <a:pt x="170" y="459"/>
                  </a:cubicBezTo>
                  <a:cubicBezTo>
                    <a:pt x="173" y="459"/>
                    <a:pt x="173" y="454"/>
                    <a:pt x="174" y="451"/>
                  </a:cubicBezTo>
                  <a:cubicBezTo>
                    <a:pt x="174" y="451"/>
                    <a:pt x="175" y="452"/>
                    <a:pt x="176" y="452"/>
                  </a:cubicBezTo>
                  <a:cubicBezTo>
                    <a:pt x="177" y="453"/>
                    <a:pt x="179" y="453"/>
                    <a:pt x="179" y="451"/>
                  </a:cubicBezTo>
                  <a:cubicBezTo>
                    <a:pt x="181" y="446"/>
                    <a:pt x="176" y="439"/>
                    <a:pt x="177" y="433"/>
                  </a:cubicBezTo>
                  <a:cubicBezTo>
                    <a:pt x="185" y="445"/>
                    <a:pt x="187" y="459"/>
                    <a:pt x="191" y="471"/>
                  </a:cubicBezTo>
                  <a:cubicBezTo>
                    <a:pt x="194" y="484"/>
                    <a:pt x="198" y="496"/>
                    <a:pt x="204" y="507"/>
                  </a:cubicBezTo>
                  <a:cubicBezTo>
                    <a:pt x="212" y="520"/>
                    <a:pt x="222" y="529"/>
                    <a:pt x="232" y="539"/>
                  </a:cubicBezTo>
                  <a:cubicBezTo>
                    <a:pt x="238" y="544"/>
                    <a:pt x="244" y="549"/>
                    <a:pt x="249" y="554"/>
                  </a:cubicBezTo>
                  <a:cubicBezTo>
                    <a:pt x="254" y="560"/>
                    <a:pt x="259" y="566"/>
                    <a:pt x="265" y="571"/>
                  </a:cubicBezTo>
                  <a:cubicBezTo>
                    <a:pt x="265" y="571"/>
                    <a:pt x="266" y="571"/>
                    <a:pt x="266" y="571"/>
                  </a:cubicBezTo>
                  <a:cubicBezTo>
                    <a:pt x="266" y="572"/>
                    <a:pt x="267" y="572"/>
                    <a:pt x="267" y="573"/>
                  </a:cubicBezTo>
                  <a:cubicBezTo>
                    <a:pt x="268" y="574"/>
                    <a:pt x="269" y="573"/>
                    <a:pt x="269" y="572"/>
                  </a:cubicBezTo>
                  <a:cubicBezTo>
                    <a:pt x="267" y="568"/>
                    <a:pt x="264" y="564"/>
                    <a:pt x="262" y="561"/>
                  </a:cubicBezTo>
                  <a:cubicBezTo>
                    <a:pt x="262" y="560"/>
                    <a:pt x="262" y="560"/>
                    <a:pt x="262" y="560"/>
                  </a:cubicBezTo>
                  <a:cubicBezTo>
                    <a:pt x="258" y="547"/>
                    <a:pt x="250" y="537"/>
                    <a:pt x="244" y="525"/>
                  </a:cubicBezTo>
                  <a:cubicBezTo>
                    <a:pt x="244" y="525"/>
                    <a:pt x="243" y="525"/>
                    <a:pt x="243" y="526"/>
                  </a:cubicBezTo>
                  <a:cubicBezTo>
                    <a:pt x="246" y="532"/>
                    <a:pt x="248" y="538"/>
                    <a:pt x="252" y="543"/>
                  </a:cubicBezTo>
                  <a:cubicBezTo>
                    <a:pt x="255" y="548"/>
                    <a:pt x="257" y="553"/>
                    <a:pt x="260" y="558"/>
                  </a:cubicBezTo>
                  <a:cubicBezTo>
                    <a:pt x="257" y="555"/>
                    <a:pt x="255" y="552"/>
                    <a:pt x="252" y="548"/>
                  </a:cubicBezTo>
                  <a:cubicBezTo>
                    <a:pt x="247" y="541"/>
                    <a:pt x="245" y="533"/>
                    <a:pt x="242" y="525"/>
                  </a:cubicBezTo>
                  <a:cubicBezTo>
                    <a:pt x="240" y="519"/>
                    <a:pt x="237" y="513"/>
                    <a:pt x="233" y="508"/>
                  </a:cubicBezTo>
                  <a:cubicBezTo>
                    <a:pt x="234" y="509"/>
                    <a:pt x="235" y="510"/>
                    <a:pt x="236" y="511"/>
                  </a:cubicBezTo>
                  <a:cubicBezTo>
                    <a:pt x="236" y="511"/>
                    <a:pt x="237" y="511"/>
                    <a:pt x="236" y="510"/>
                  </a:cubicBezTo>
                  <a:cubicBezTo>
                    <a:pt x="235" y="509"/>
                    <a:pt x="235" y="506"/>
                    <a:pt x="234" y="504"/>
                  </a:cubicBezTo>
                  <a:cubicBezTo>
                    <a:pt x="233" y="503"/>
                    <a:pt x="233" y="501"/>
                    <a:pt x="231" y="501"/>
                  </a:cubicBezTo>
                  <a:cubicBezTo>
                    <a:pt x="231" y="501"/>
                    <a:pt x="231" y="502"/>
                    <a:pt x="231" y="502"/>
                  </a:cubicBezTo>
                  <a:cubicBezTo>
                    <a:pt x="230" y="503"/>
                    <a:pt x="232" y="505"/>
                    <a:pt x="232" y="507"/>
                  </a:cubicBezTo>
                  <a:cubicBezTo>
                    <a:pt x="233" y="507"/>
                    <a:pt x="233" y="507"/>
                    <a:pt x="233" y="508"/>
                  </a:cubicBezTo>
                  <a:cubicBezTo>
                    <a:pt x="232" y="506"/>
                    <a:pt x="231" y="504"/>
                    <a:pt x="230" y="502"/>
                  </a:cubicBezTo>
                  <a:cubicBezTo>
                    <a:pt x="228" y="499"/>
                    <a:pt x="225" y="495"/>
                    <a:pt x="224" y="491"/>
                  </a:cubicBezTo>
                  <a:cubicBezTo>
                    <a:pt x="222" y="487"/>
                    <a:pt x="221" y="482"/>
                    <a:pt x="220" y="477"/>
                  </a:cubicBezTo>
                  <a:cubicBezTo>
                    <a:pt x="216" y="463"/>
                    <a:pt x="208" y="449"/>
                    <a:pt x="208" y="433"/>
                  </a:cubicBezTo>
                  <a:cubicBezTo>
                    <a:pt x="208" y="427"/>
                    <a:pt x="208" y="418"/>
                    <a:pt x="216" y="418"/>
                  </a:cubicBezTo>
                  <a:cubicBezTo>
                    <a:pt x="220" y="418"/>
                    <a:pt x="222" y="418"/>
                    <a:pt x="226" y="416"/>
                  </a:cubicBezTo>
                  <a:cubicBezTo>
                    <a:pt x="231" y="415"/>
                    <a:pt x="234" y="418"/>
                    <a:pt x="237" y="420"/>
                  </a:cubicBezTo>
                  <a:cubicBezTo>
                    <a:pt x="237" y="420"/>
                    <a:pt x="237" y="420"/>
                    <a:pt x="237" y="420"/>
                  </a:cubicBezTo>
                  <a:cubicBezTo>
                    <a:pt x="238" y="426"/>
                    <a:pt x="240" y="431"/>
                    <a:pt x="242" y="437"/>
                  </a:cubicBezTo>
                  <a:cubicBezTo>
                    <a:pt x="240" y="438"/>
                    <a:pt x="240" y="442"/>
                    <a:pt x="240" y="444"/>
                  </a:cubicBezTo>
                  <a:cubicBezTo>
                    <a:pt x="239" y="450"/>
                    <a:pt x="237" y="455"/>
                    <a:pt x="236" y="461"/>
                  </a:cubicBezTo>
                  <a:cubicBezTo>
                    <a:pt x="235" y="466"/>
                    <a:pt x="235" y="471"/>
                    <a:pt x="236" y="477"/>
                  </a:cubicBezTo>
                  <a:cubicBezTo>
                    <a:pt x="236" y="480"/>
                    <a:pt x="236" y="484"/>
                    <a:pt x="236" y="487"/>
                  </a:cubicBezTo>
                  <a:cubicBezTo>
                    <a:pt x="235" y="490"/>
                    <a:pt x="235" y="493"/>
                    <a:pt x="235" y="495"/>
                  </a:cubicBezTo>
                  <a:cubicBezTo>
                    <a:pt x="238" y="509"/>
                    <a:pt x="250" y="516"/>
                    <a:pt x="258" y="526"/>
                  </a:cubicBezTo>
                  <a:cubicBezTo>
                    <a:pt x="268" y="538"/>
                    <a:pt x="277" y="551"/>
                    <a:pt x="284" y="564"/>
                  </a:cubicBezTo>
                  <a:cubicBezTo>
                    <a:pt x="287" y="570"/>
                    <a:pt x="290" y="576"/>
                    <a:pt x="295" y="580"/>
                  </a:cubicBezTo>
                  <a:cubicBezTo>
                    <a:pt x="296" y="581"/>
                    <a:pt x="296" y="582"/>
                    <a:pt x="297" y="583"/>
                  </a:cubicBezTo>
                  <a:cubicBezTo>
                    <a:pt x="297" y="583"/>
                    <a:pt x="296" y="584"/>
                    <a:pt x="296" y="585"/>
                  </a:cubicBezTo>
                  <a:cubicBezTo>
                    <a:pt x="298" y="593"/>
                    <a:pt x="297" y="603"/>
                    <a:pt x="290" y="609"/>
                  </a:cubicBezTo>
                  <a:cubicBezTo>
                    <a:pt x="287" y="612"/>
                    <a:pt x="284" y="614"/>
                    <a:pt x="281" y="616"/>
                  </a:cubicBezTo>
                  <a:cubicBezTo>
                    <a:pt x="279" y="618"/>
                    <a:pt x="277" y="619"/>
                    <a:pt x="275" y="621"/>
                  </a:cubicBezTo>
                  <a:cubicBezTo>
                    <a:pt x="272" y="616"/>
                    <a:pt x="268" y="613"/>
                    <a:pt x="263" y="609"/>
                  </a:cubicBezTo>
                  <a:close/>
                  <a:moveTo>
                    <a:pt x="300" y="586"/>
                  </a:moveTo>
                  <a:cubicBezTo>
                    <a:pt x="300" y="586"/>
                    <a:pt x="300" y="587"/>
                    <a:pt x="301" y="587"/>
                  </a:cubicBezTo>
                  <a:cubicBezTo>
                    <a:pt x="303" y="592"/>
                    <a:pt x="304" y="598"/>
                    <a:pt x="301" y="604"/>
                  </a:cubicBezTo>
                  <a:cubicBezTo>
                    <a:pt x="299" y="610"/>
                    <a:pt x="295" y="614"/>
                    <a:pt x="290" y="618"/>
                  </a:cubicBezTo>
                  <a:cubicBezTo>
                    <a:pt x="289" y="619"/>
                    <a:pt x="290" y="620"/>
                    <a:pt x="290" y="619"/>
                  </a:cubicBezTo>
                  <a:cubicBezTo>
                    <a:pt x="300" y="617"/>
                    <a:pt x="306" y="602"/>
                    <a:pt x="305" y="591"/>
                  </a:cubicBezTo>
                  <a:cubicBezTo>
                    <a:pt x="306" y="593"/>
                    <a:pt x="308" y="595"/>
                    <a:pt x="309" y="598"/>
                  </a:cubicBezTo>
                  <a:cubicBezTo>
                    <a:pt x="311" y="600"/>
                    <a:pt x="313" y="602"/>
                    <a:pt x="315" y="605"/>
                  </a:cubicBezTo>
                  <a:cubicBezTo>
                    <a:pt x="314" y="614"/>
                    <a:pt x="307" y="621"/>
                    <a:pt x="299" y="623"/>
                  </a:cubicBezTo>
                  <a:cubicBezTo>
                    <a:pt x="293" y="624"/>
                    <a:pt x="284" y="624"/>
                    <a:pt x="279" y="622"/>
                  </a:cubicBezTo>
                  <a:cubicBezTo>
                    <a:pt x="282" y="620"/>
                    <a:pt x="285" y="619"/>
                    <a:pt x="288" y="616"/>
                  </a:cubicBezTo>
                  <a:cubicBezTo>
                    <a:pt x="291" y="614"/>
                    <a:pt x="295" y="610"/>
                    <a:pt x="297" y="606"/>
                  </a:cubicBezTo>
                  <a:cubicBezTo>
                    <a:pt x="300" y="600"/>
                    <a:pt x="301" y="593"/>
                    <a:pt x="300" y="586"/>
                  </a:cubicBezTo>
                  <a:close/>
                  <a:moveTo>
                    <a:pt x="390" y="734"/>
                  </a:moveTo>
                  <a:cubicBezTo>
                    <a:pt x="390" y="743"/>
                    <a:pt x="391" y="756"/>
                    <a:pt x="383" y="761"/>
                  </a:cubicBezTo>
                  <a:cubicBezTo>
                    <a:pt x="380" y="764"/>
                    <a:pt x="375" y="765"/>
                    <a:pt x="371" y="767"/>
                  </a:cubicBezTo>
                  <a:cubicBezTo>
                    <a:pt x="368" y="768"/>
                    <a:pt x="359" y="774"/>
                    <a:pt x="357" y="769"/>
                  </a:cubicBezTo>
                  <a:cubicBezTo>
                    <a:pt x="355" y="765"/>
                    <a:pt x="357" y="761"/>
                    <a:pt x="357" y="757"/>
                  </a:cubicBezTo>
                  <a:cubicBezTo>
                    <a:pt x="357" y="753"/>
                    <a:pt x="356" y="750"/>
                    <a:pt x="355" y="746"/>
                  </a:cubicBezTo>
                  <a:cubicBezTo>
                    <a:pt x="352" y="739"/>
                    <a:pt x="347" y="732"/>
                    <a:pt x="343" y="725"/>
                  </a:cubicBezTo>
                  <a:cubicBezTo>
                    <a:pt x="338" y="716"/>
                    <a:pt x="334" y="706"/>
                    <a:pt x="328" y="698"/>
                  </a:cubicBezTo>
                  <a:cubicBezTo>
                    <a:pt x="321" y="689"/>
                    <a:pt x="314" y="681"/>
                    <a:pt x="307" y="672"/>
                  </a:cubicBezTo>
                  <a:cubicBezTo>
                    <a:pt x="301" y="663"/>
                    <a:pt x="296" y="653"/>
                    <a:pt x="288" y="644"/>
                  </a:cubicBezTo>
                  <a:cubicBezTo>
                    <a:pt x="284" y="639"/>
                    <a:pt x="277" y="635"/>
                    <a:pt x="277" y="628"/>
                  </a:cubicBezTo>
                  <a:cubicBezTo>
                    <a:pt x="277" y="628"/>
                    <a:pt x="278" y="627"/>
                    <a:pt x="278" y="627"/>
                  </a:cubicBezTo>
                  <a:cubicBezTo>
                    <a:pt x="277" y="626"/>
                    <a:pt x="277" y="625"/>
                    <a:pt x="277" y="624"/>
                  </a:cubicBezTo>
                  <a:cubicBezTo>
                    <a:pt x="280" y="626"/>
                    <a:pt x="284" y="626"/>
                    <a:pt x="288" y="626"/>
                  </a:cubicBezTo>
                  <a:cubicBezTo>
                    <a:pt x="293" y="626"/>
                    <a:pt x="298" y="626"/>
                    <a:pt x="302" y="625"/>
                  </a:cubicBezTo>
                  <a:cubicBezTo>
                    <a:pt x="308" y="622"/>
                    <a:pt x="317" y="615"/>
                    <a:pt x="317" y="608"/>
                  </a:cubicBezTo>
                  <a:cubicBezTo>
                    <a:pt x="318" y="610"/>
                    <a:pt x="320" y="612"/>
                    <a:pt x="321" y="612"/>
                  </a:cubicBezTo>
                  <a:cubicBezTo>
                    <a:pt x="320" y="614"/>
                    <a:pt x="319" y="617"/>
                    <a:pt x="318" y="619"/>
                  </a:cubicBezTo>
                  <a:cubicBezTo>
                    <a:pt x="318" y="619"/>
                    <a:pt x="317" y="618"/>
                    <a:pt x="317" y="618"/>
                  </a:cubicBezTo>
                  <a:cubicBezTo>
                    <a:pt x="317" y="618"/>
                    <a:pt x="316" y="618"/>
                    <a:pt x="316" y="619"/>
                  </a:cubicBezTo>
                  <a:cubicBezTo>
                    <a:pt x="316" y="619"/>
                    <a:pt x="317" y="620"/>
                    <a:pt x="317" y="621"/>
                  </a:cubicBezTo>
                  <a:cubicBezTo>
                    <a:pt x="315" y="625"/>
                    <a:pt x="312" y="628"/>
                    <a:pt x="308" y="629"/>
                  </a:cubicBezTo>
                  <a:cubicBezTo>
                    <a:pt x="303" y="631"/>
                    <a:pt x="298" y="629"/>
                    <a:pt x="292" y="630"/>
                  </a:cubicBezTo>
                  <a:cubicBezTo>
                    <a:pt x="292" y="630"/>
                    <a:pt x="292" y="630"/>
                    <a:pt x="292" y="630"/>
                  </a:cubicBezTo>
                  <a:cubicBezTo>
                    <a:pt x="297" y="633"/>
                    <a:pt x="306" y="633"/>
                    <a:pt x="311" y="630"/>
                  </a:cubicBezTo>
                  <a:cubicBezTo>
                    <a:pt x="314" y="628"/>
                    <a:pt x="316" y="625"/>
                    <a:pt x="318" y="622"/>
                  </a:cubicBezTo>
                  <a:cubicBezTo>
                    <a:pt x="319" y="624"/>
                    <a:pt x="320" y="625"/>
                    <a:pt x="321" y="625"/>
                  </a:cubicBezTo>
                  <a:cubicBezTo>
                    <a:pt x="322" y="626"/>
                    <a:pt x="323" y="625"/>
                    <a:pt x="323" y="625"/>
                  </a:cubicBezTo>
                  <a:cubicBezTo>
                    <a:pt x="322" y="623"/>
                    <a:pt x="321" y="622"/>
                    <a:pt x="320" y="621"/>
                  </a:cubicBezTo>
                  <a:cubicBezTo>
                    <a:pt x="320" y="621"/>
                    <a:pt x="320" y="620"/>
                    <a:pt x="319" y="620"/>
                  </a:cubicBezTo>
                  <a:cubicBezTo>
                    <a:pt x="320" y="618"/>
                    <a:pt x="321" y="615"/>
                    <a:pt x="322" y="613"/>
                  </a:cubicBezTo>
                  <a:cubicBezTo>
                    <a:pt x="322" y="613"/>
                    <a:pt x="322" y="613"/>
                    <a:pt x="322" y="613"/>
                  </a:cubicBezTo>
                  <a:cubicBezTo>
                    <a:pt x="325" y="626"/>
                    <a:pt x="337" y="638"/>
                    <a:pt x="344" y="649"/>
                  </a:cubicBezTo>
                  <a:cubicBezTo>
                    <a:pt x="347" y="653"/>
                    <a:pt x="350" y="657"/>
                    <a:pt x="352" y="660"/>
                  </a:cubicBezTo>
                  <a:cubicBezTo>
                    <a:pt x="353" y="662"/>
                    <a:pt x="354" y="663"/>
                    <a:pt x="354" y="664"/>
                  </a:cubicBezTo>
                  <a:cubicBezTo>
                    <a:pt x="357" y="669"/>
                    <a:pt x="358" y="675"/>
                    <a:pt x="360" y="680"/>
                  </a:cubicBezTo>
                  <a:cubicBezTo>
                    <a:pt x="362" y="685"/>
                    <a:pt x="365" y="688"/>
                    <a:pt x="367" y="693"/>
                  </a:cubicBezTo>
                  <a:cubicBezTo>
                    <a:pt x="370" y="697"/>
                    <a:pt x="372" y="702"/>
                    <a:pt x="375" y="707"/>
                  </a:cubicBezTo>
                  <a:cubicBezTo>
                    <a:pt x="377" y="710"/>
                    <a:pt x="380" y="714"/>
                    <a:pt x="383" y="718"/>
                  </a:cubicBezTo>
                  <a:cubicBezTo>
                    <a:pt x="385" y="722"/>
                    <a:pt x="386" y="726"/>
                    <a:pt x="388" y="731"/>
                  </a:cubicBezTo>
                  <a:cubicBezTo>
                    <a:pt x="389" y="732"/>
                    <a:pt x="389" y="733"/>
                    <a:pt x="390" y="734"/>
                  </a:cubicBezTo>
                  <a:close/>
                  <a:moveTo>
                    <a:pt x="421" y="721"/>
                  </a:moveTo>
                  <a:cubicBezTo>
                    <a:pt x="421" y="721"/>
                    <a:pt x="421" y="721"/>
                    <a:pt x="421" y="721"/>
                  </a:cubicBezTo>
                  <a:cubicBezTo>
                    <a:pt x="416" y="728"/>
                    <a:pt x="406" y="731"/>
                    <a:pt x="398" y="727"/>
                  </a:cubicBezTo>
                  <a:cubicBezTo>
                    <a:pt x="392" y="723"/>
                    <a:pt x="388" y="718"/>
                    <a:pt x="385" y="712"/>
                  </a:cubicBezTo>
                  <a:cubicBezTo>
                    <a:pt x="380" y="702"/>
                    <a:pt x="376" y="693"/>
                    <a:pt x="371" y="683"/>
                  </a:cubicBezTo>
                  <a:cubicBezTo>
                    <a:pt x="371" y="685"/>
                    <a:pt x="372" y="686"/>
                    <a:pt x="373" y="686"/>
                  </a:cubicBezTo>
                  <a:cubicBezTo>
                    <a:pt x="374" y="686"/>
                    <a:pt x="374" y="686"/>
                    <a:pt x="374" y="686"/>
                  </a:cubicBezTo>
                  <a:cubicBezTo>
                    <a:pt x="373" y="682"/>
                    <a:pt x="372" y="678"/>
                    <a:pt x="369" y="676"/>
                  </a:cubicBezTo>
                  <a:cubicBezTo>
                    <a:pt x="368" y="675"/>
                    <a:pt x="368" y="676"/>
                    <a:pt x="368" y="676"/>
                  </a:cubicBezTo>
                  <a:cubicBezTo>
                    <a:pt x="368" y="677"/>
                    <a:pt x="368" y="679"/>
                    <a:pt x="369" y="680"/>
                  </a:cubicBezTo>
                  <a:cubicBezTo>
                    <a:pt x="368" y="679"/>
                    <a:pt x="367" y="678"/>
                    <a:pt x="367" y="676"/>
                  </a:cubicBezTo>
                  <a:cubicBezTo>
                    <a:pt x="360" y="665"/>
                    <a:pt x="353" y="653"/>
                    <a:pt x="344" y="642"/>
                  </a:cubicBezTo>
                  <a:cubicBezTo>
                    <a:pt x="337" y="632"/>
                    <a:pt x="330" y="621"/>
                    <a:pt x="323" y="610"/>
                  </a:cubicBezTo>
                  <a:cubicBezTo>
                    <a:pt x="323" y="609"/>
                    <a:pt x="323" y="609"/>
                    <a:pt x="322" y="610"/>
                  </a:cubicBezTo>
                  <a:cubicBezTo>
                    <a:pt x="320" y="608"/>
                    <a:pt x="317" y="603"/>
                    <a:pt x="316" y="601"/>
                  </a:cubicBezTo>
                  <a:cubicBezTo>
                    <a:pt x="314" y="598"/>
                    <a:pt x="312" y="594"/>
                    <a:pt x="309" y="591"/>
                  </a:cubicBezTo>
                  <a:cubicBezTo>
                    <a:pt x="306" y="587"/>
                    <a:pt x="302" y="583"/>
                    <a:pt x="298" y="579"/>
                  </a:cubicBezTo>
                  <a:cubicBezTo>
                    <a:pt x="294" y="575"/>
                    <a:pt x="291" y="570"/>
                    <a:pt x="288" y="564"/>
                  </a:cubicBezTo>
                  <a:cubicBezTo>
                    <a:pt x="282" y="554"/>
                    <a:pt x="275" y="544"/>
                    <a:pt x="268" y="534"/>
                  </a:cubicBezTo>
                  <a:cubicBezTo>
                    <a:pt x="265" y="529"/>
                    <a:pt x="262" y="525"/>
                    <a:pt x="258" y="520"/>
                  </a:cubicBezTo>
                  <a:cubicBezTo>
                    <a:pt x="254" y="516"/>
                    <a:pt x="249" y="513"/>
                    <a:pt x="246" y="508"/>
                  </a:cubicBezTo>
                  <a:cubicBezTo>
                    <a:pt x="242" y="503"/>
                    <a:pt x="237" y="496"/>
                    <a:pt x="239" y="490"/>
                  </a:cubicBezTo>
                  <a:cubicBezTo>
                    <a:pt x="241" y="485"/>
                    <a:pt x="244" y="479"/>
                    <a:pt x="249" y="477"/>
                  </a:cubicBezTo>
                  <a:cubicBezTo>
                    <a:pt x="254" y="474"/>
                    <a:pt x="256" y="485"/>
                    <a:pt x="258" y="488"/>
                  </a:cubicBezTo>
                  <a:cubicBezTo>
                    <a:pt x="260" y="493"/>
                    <a:pt x="264" y="499"/>
                    <a:pt x="267" y="503"/>
                  </a:cubicBezTo>
                  <a:cubicBezTo>
                    <a:pt x="275" y="514"/>
                    <a:pt x="283" y="523"/>
                    <a:pt x="290" y="534"/>
                  </a:cubicBezTo>
                  <a:cubicBezTo>
                    <a:pt x="294" y="539"/>
                    <a:pt x="298" y="544"/>
                    <a:pt x="300" y="549"/>
                  </a:cubicBezTo>
                  <a:cubicBezTo>
                    <a:pt x="303" y="554"/>
                    <a:pt x="304" y="560"/>
                    <a:pt x="307" y="564"/>
                  </a:cubicBezTo>
                  <a:cubicBezTo>
                    <a:pt x="307" y="565"/>
                    <a:pt x="308" y="565"/>
                    <a:pt x="308" y="564"/>
                  </a:cubicBezTo>
                  <a:cubicBezTo>
                    <a:pt x="310" y="570"/>
                    <a:pt x="313" y="575"/>
                    <a:pt x="316" y="580"/>
                  </a:cubicBezTo>
                  <a:cubicBezTo>
                    <a:pt x="313" y="583"/>
                    <a:pt x="318" y="586"/>
                    <a:pt x="319" y="589"/>
                  </a:cubicBezTo>
                  <a:cubicBezTo>
                    <a:pt x="322" y="596"/>
                    <a:pt x="324" y="603"/>
                    <a:pt x="331" y="607"/>
                  </a:cubicBezTo>
                  <a:cubicBezTo>
                    <a:pt x="332" y="608"/>
                    <a:pt x="333" y="606"/>
                    <a:pt x="332" y="605"/>
                  </a:cubicBezTo>
                  <a:cubicBezTo>
                    <a:pt x="327" y="600"/>
                    <a:pt x="325" y="595"/>
                    <a:pt x="322" y="589"/>
                  </a:cubicBezTo>
                  <a:cubicBezTo>
                    <a:pt x="322" y="588"/>
                    <a:pt x="321" y="586"/>
                    <a:pt x="320" y="585"/>
                  </a:cubicBezTo>
                  <a:cubicBezTo>
                    <a:pt x="320" y="585"/>
                    <a:pt x="318" y="582"/>
                    <a:pt x="318" y="582"/>
                  </a:cubicBezTo>
                  <a:cubicBezTo>
                    <a:pt x="322" y="582"/>
                    <a:pt x="325" y="578"/>
                    <a:pt x="328" y="576"/>
                  </a:cubicBezTo>
                  <a:cubicBezTo>
                    <a:pt x="333" y="571"/>
                    <a:pt x="338" y="577"/>
                    <a:pt x="341" y="580"/>
                  </a:cubicBezTo>
                  <a:cubicBezTo>
                    <a:pt x="342" y="580"/>
                    <a:pt x="342" y="580"/>
                    <a:pt x="343" y="580"/>
                  </a:cubicBezTo>
                  <a:cubicBezTo>
                    <a:pt x="343" y="583"/>
                    <a:pt x="344" y="585"/>
                    <a:pt x="345" y="587"/>
                  </a:cubicBezTo>
                  <a:cubicBezTo>
                    <a:pt x="346" y="592"/>
                    <a:pt x="346" y="598"/>
                    <a:pt x="346" y="603"/>
                  </a:cubicBezTo>
                  <a:cubicBezTo>
                    <a:pt x="346" y="603"/>
                    <a:pt x="346" y="603"/>
                    <a:pt x="346" y="604"/>
                  </a:cubicBezTo>
                  <a:cubicBezTo>
                    <a:pt x="344" y="606"/>
                    <a:pt x="343" y="608"/>
                    <a:pt x="343" y="611"/>
                  </a:cubicBezTo>
                  <a:cubicBezTo>
                    <a:pt x="343" y="611"/>
                    <a:pt x="343" y="611"/>
                    <a:pt x="343" y="611"/>
                  </a:cubicBezTo>
                  <a:cubicBezTo>
                    <a:pt x="346" y="607"/>
                    <a:pt x="350" y="604"/>
                    <a:pt x="353" y="601"/>
                  </a:cubicBezTo>
                  <a:cubicBezTo>
                    <a:pt x="355" y="600"/>
                    <a:pt x="357" y="598"/>
                    <a:pt x="359" y="596"/>
                  </a:cubicBezTo>
                  <a:cubicBezTo>
                    <a:pt x="358" y="597"/>
                    <a:pt x="357" y="599"/>
                    <a:pt x="356" y="600"/>
                  </a:cubicBezTo>
                  <a:cubicBezTo>
                    <a:pt x="354" y="602"/>
                    <a:pt x="351" y="604"/>
                    <a:pt x="350" y="606"/>
                  </a:cubicBezTo>
                  <a:cubicBezTo>
                    <a:pt x="350" y="607"/>
                    <a:pt x="351" y="607"/>
                    <a:pt x="351" y="607"/>
                  </a:cubicBezTo>
                  <a:cubicBezTo>
                    <a:pt x="355" y="606"/>
                    <a:pt x="358" y="602"/>
                    <a:pt x="360" y="599"/>
                  </a:cubicBezTo>
                  <a:cubicBezTo>
                    <a:pt x="362" y="597"/>
                    <a:pt x="363" y="594"/>
                    <a:pt x="363" y="592"/>
                  </a:cubicBezTo>
                  <a:cubicBezTo>
                    <a:pt x="363" y="592"/>
                    <a:pt x="363" y="591"/>
                    <a:pt x="363" y="591"/>
                  </a:cubicBezTo>
                  <a:cubicBezTo>
                    <a:pt x="365" y="589"/>
                    <a:pt x="367" y="587"/>
                    <a:pt x="368" y="585"/>
                  </a:cubicBezTo>
                  <a:cubicBezTo>
                    <a:pt x="375" y="593"/>
                    <a:pt x="370" y="602"/>
                    <a:pt x="361" y="606"/>
                  </a:cubicBezTo>
                  <a:cubicBezTo>
                    <a:pt x="360" y="607"/>
                    <a:pt x="359" y="607"/>
                    <a:pt x="358" y="608"/>
                  </a:cubicBezTo>
                  <a:cubicBezTo>
                    <a:pt x="360" y="607"/>
                    <a:pt x="361" y="605"/>
                    <a:pt x="363" y="604"/>
                  </a:cubicBezTo>
                  <a:cubicBezTo>
                    <a:pt x="363" y="603"/>
                    <a:pt x="362" y="602"/>
                    <a:pt x="362" y="603"/>
                  </a:cubicBezTo>
                  <a:cubicBezTo>
                    <a:pt x="359" y="605"/>
                    <a:pt x="355" y="606"/>
                    <a:pt x="353" y="609"/>
                  </a:cubicBezTo>
                  <a:cubicBezTo>
                    <a:pt x="353" y="610"/>
                    <a:pt x="353" y="610"/>
                    <a:pt x="354" y="610"/>
                  </a:cubicBezTo>
                  <a:cubicBezTo>
                    <a:pt x="349" y="612"/>
                    <a:pt x="345" y="613"/>
                    <a:pt x="340" y="610"/>
                  </a:cubicBezTo>
                  <a:cubicBezTo>
                    <a:pt x="339" y="609"/>
                    <a:pt x="337" y="611"/>
                    <a:pt x="338" y="613"/>
                  </a:cubicBezTo>
                  <a:cubicBezTo>
                    <a:pt x="346" y="620"/>
                    <a:pt x="360" y="612"/>
                    <a:pt x="367" y="607"/>
                  </a:cubicBezTo>
                  <a:cubicBezTo>
                    <a:pt x="370" y="605"/>
                    <a:pt x="372" y="603"/>
                    <a:pt x="373" y="600"/>
                  </a:cubicBezTo>
                  <a:cubicBezTo>
                    <a:pt x="376" y="604"/>
                    <a:pt x="379" y="608"/>
                    <a:pt x="381" y="612"/>
                  </a:cubicBezTo>
                  <a:cubicBezTo>
                    <a:pt x="387" y="624"/>
                    <a:pt x="391" y="635"/>
                    <a:pt x="396" y="647"/>
                  </a:cubicBezTo>
                  <a:cubicBezTo>
                    <a:pt x="401" y="658"/>
                    <a:pt x="406" y="670"/>
                    <a:pt x="413" y="681"/>
                  </a:cubicBezTo>
                  <a:cubicBezTo>
                    <a:pt x="415" y="684"/>
                    <a:pt x="417" y="687"/>
                    <a:pt x="420" y="691"/>
                  </a:cubicBezTo>
                  <a:cubicBezTo>
                    <a:pt x="420" y="691"/>
                    <a:pt x="420" y="691"/>
                    <a:pt x="420" y="691"/>
                  </a:cubicBezTo>
                  <a:cubicBezTo>
                    <a:pt x="420" y="693"/>
                    <a:pt x="421" y="695"/>
                    <a:pt x="422" y="697"/>
                  </a:cubicBezTo>
                  <a:cubicBezTo>
                    <a:pt x="423" y="698"/>
                    <a:pt x="424" y="701"/>
                    <a:pt x="423" y="703"/>
                  </a:cubicBezTo>
                  <a:cubicBezTo>
                    <a:pt x="423" y="703"/>
                    <a:pt x="423" y="703"/>
                    <a:pt x="424" y="703"/>
                  </a:cubicBezTo>
                  <a:cubicBezTo>
                    <a:pt x="425" y="703"/>
                    <a:pt x="426" y="701"/>
                    <a:pt x="425" y="699"/>
                  </a:cubicBezTo>
                  <a:cubicBezTo>
                    <a:pt x="426" y="700"/>
                    <a:pt x="426" y="701"/>
                    <a:pt x="426" y="702"/>
                  </a:cubicBezTo>
                  <a:cubicBezTo>
                    <a:pt x="426" y="703"/>
                    <a:pt x="426" y="704"/>
                    <a:pt x="427" y="704"/>
                  </a:cubicBezTo>
                  <a:cubicBezTo>
                    <a:pt x="426" y="706"/>
                    <a:pt x="425" y="707"/>
                    <a:pt x="425" y="709"/>
                  </a:cubicBezTo>
                  <a:cubicBezTo>
                    <a:pt x="423" y="713"/>
                    <a:pt x="422" y="717"/>
                    <a:pt x="421" y="721"/>
                  </a:cubicBezTo>
                  <a:close/>
                  <a:moveTo>
                    <a:pt x="468" y="722"/>
                  </a:moveTo>
                  <a:cubicBezTo>
                    <a:pt x="467" y="726"/>
                    <a:pt x="465" y="730"/>
                    <a:pt x="464" y="734"/>
                  </a:cubicBezTo>
                  <a:cubicBezTo>
                    <a:pt x="459" y="741"/>
                    <a:pt x="449" y="744"/>
                    <a:pt x="441" y="742"/>
                  </a:cubicBezTo>
                  <a:cubicBezTo>
                    <a:pt x="435" y="742"/>
                    <a:pt x="429" y="739"/>
                    <a:pt x="426" y="734"/>
                  </a:cubicBezTo>
                  <a:cubicBezTo>
                    <a:pt x="423" y="728"/>
                    <a:pt x="425" y="720"/>
                    <a:pt x="427" y="713"/>
                  </a:cubicBezTo>
                  <a:cubicBezTo>
                    <a:pt x="430" y="706"/>
                    <a:pt x="434" y="699"/>
                    <a:pt x="436" y="691"/>
                  </a:cubicBezTo>
                  <a:cubicBezTo>
                    <a:pt x="439" y="683"/>
                    <a:pt x="442" y="674"/>
                    <a:pt x="444" y="666"/>
                  </a:cubicBezTo>
                  <a:cubicBezTo>
                    <a:pt x="446" y="657"/>
                    <a:pt x="449" y="649"/>
                    <a:pt x="449" y="640"/>
                  </a:cubicBezTo>
                  <a:cubicBezTo>
                    <a:pt x="449" y="634"/>
                    <a:pt x="448" y="627"/>
                    <a:pt x="447" y="621"/>
                  </a:cubicBezTo>
                  <a:cubicBezTo>
                    <a:pt x="448" y="621"/>
                    <a:pt x="448" y="621"/>
                    <a:pt x="448" y="621"/>
                  </a:cubicBezTo>
                  <a:cubicBezTo>
                    <a:pt x="455" y="622"/>
                    <a:pt x="459" y="627"/>
                    <a:pt x="465" y="631"/>
                  </a:cubicBezTo>
                  <a:cubicBezTo>
                    <a:pt x="470" y="633"/>
                    <a:pt x="475" y="635"/>
                    <a:pt x="480" y="637"/>
                  </a:cubicBezTo>
                  <a:cubicBezTo>
                    <a:pt x="485" y="639"/>
                    <a:pt x="490" y="641"/>
                    <a:pt x="496" y="642"/>
                  </a:cubicBezTo>
                  <a:cubicBezTo>
                    <a:pt x="493" y="644"/>
                    <a:pt x="491" y="648"/>
                    <a:pt x="490" y="650"/>
                  </a:cubicBezTo>
                  <a:cubicBezTo>
                    <a:pt x="486" y="657"/>
                    <a:pt x="484" y="664"/>
                    <a:pt x="482" y="672"/>
                  </a:cubicBezTo>
                  <a:cubicBezTo>
                    <a:pt x="479" y="684"/>
                    <a:pt x="476" y="695"/>
                    <a:pt x="472" y="707"/>
                  </a:cubicBezTo>
                  <a:cubicBezTo>
                    <a:pt x="470" y="712"/>
                    <a:pt x="469" y="716"/>
                    <a:pt x="468" y="722"/>
                  </a:cubicBezTo>
                  <a:close/>
                  <a:moveTo>
                    <a:pt x="641" y="696"/>
                  </a:moveTo>
                  <a:cubicBezTo>
                    <a:pt x="632" y="703"/>
                    <a:pt x="622" y="708"/>
                    <a:pt x="613" y="714"/>
                  </a:cubicBezTo>
                  <a:cubicBezTo>
                    <a:pt x="594" y="725"/>
                    <a:pt x="577" y="737"/>
                    <a:pt x="559" y="748"/>
                  </a:cubicBezTo>
                  <a:cubicBezTo>
                    <a:pt x="541" y="760"/>
                    <a:pt x="523" y="773"/>
                    <a:pt x="505" y="785"/>
                  </a:cubicBezTo>
                  <a:cubicBezTo>
                    <a:pt x="490" y="795"/>
                    <a:pt x="474" y="803"/>
                    <a:pt x="458" y="811"/>
                  </a:cubicBezTo>
                  <a:cubicBezTo>
                    <a:pt x="459" y="789"/>
                    <a:pt x="468" y="767"/>
                    <a:pt x="466" y="745"/>
                  </a:cubicBezTo>
                  <a:cubicBezTo>
                    <a:pt x="467" y="744"/>
                    <a:pt x="469" y="742"/>
                    <a:pt x="470" y="740"/>
                  </a:cubicBezTo>
                  <a:cubicBezTo>
                    <a:pt x="474" y="733"/>
                    <a:pt x="475" y="722"/>
                    <a:pt x="473" y="714"/>
                  </a:cubicBezTo>
                  <a:cubicBezTo>
                    <a:pt x="476" y="703"/>
                    <a:pt x="481" y="691"/>
                    <a:pt x="484" y="680"/>
                  </a:cubicBezTo>
                  <a:cubicBezTo>
                    <a:pt x="486" y="673"/>
                    <a:pt x="487" y="666"/>
                    <a:pt x="489" y="659"/>
                  </a:cubicBezTo>
                  <a:cubicBezTo>
                    <a:pt x="491" y="655"/>
                    <a:pt x="492" y="651"/>
                    <a:pt x="495" y="648"/>
                  </a:cubicBezTo>
                  <a:cubicBezTo>
                    <a:pt x="497" y="645"/>
                    <a:pt x="498" y="644"/>
                    <a:pt x="501" y="643"/>
                  </a:cubicBezTo>
                  <a:cubicBezTo>
                    <a:pt x="504" y="643"/>
                    <a:pt x="508" y="642"/>
                    <a:pt x="511" y="640"/>
                  </a:cubicBezTo>
                  <a:cubicBezTo>
                    <a:pt x="516" y="638"/>
                    <a:pt x="521" y="631"/>
                    <a:pt x="519" y="625"/>
                  </a:cubicBezTo>
                  <a:cubicBezTo>
                    <a:pt x="520" y="625"/>
                    <a:pt x="521" y="625"/>
                    <a:pt x="522" y="625"/>
                  </a:cubicBezTo>
                  <a:cubicBezTo>
                    <a:pt x="527" y="624"/>
                    <a:pt x="529" y="615"/>
                    <a:pt x="530" y="611"/>
                  </a:cubicBezTo>
                  <a:cubicBezTo>
                    <a:pt x="534" y="600"/>
                    <a:pt x="541" y="593"/>
                    <a:pt x="550" y="586"/>
                  </a:cubicBezTo>
                  <a:cubicBezTo>
                    <a:pt x="558" y="578"/>
                    <a:pt x="566" y="569"/>
                    <a:pt x="574" y="560"/>
                  </a:cubicBezTo>
                  <a:cubicBezTo>
                    <a:pt x="581" y="552"/>
                    <a:pt x="590" y="545"/>
                    <a:pt x="598" y="537"/>
                  </a:cubicBezTo>
                  <a:cubicBezTo>
                    <a:pt x="605" y="530"/>
                    <a:pt x="612" y="523"/>
                    <a:pt x="618" y="515"/>
                  </a:cubicBezTo>
                  <a:cubicBezTo>
                    <a:pt x="619" y="514"/>
                    <a:pt x="623" y="508"/>
                    <a:pt x="625" y="505"/>
                  </a:cubicBezTo>
                  <a:cubicBezTo>
                    <a:pt x="628" y="504"/>
                    <a:pt x="630" y="504"/>
                    <a:pt x="633" y="503"/>
                  </a:cubicBezTo>
                  <a:cubicBezTo>
                    <a:pt x="640" y="501"/>
                    <a:pt x="646" y="498"/>
                    <a:pt x="653" y="496"/>
                  </a:cubicBezTo>
                  <a:cubicBezTo>
                    <a:pt x="665" y="491"/>
                    <a:pt x="678" y="486"/>
                    <a:pt x="690" y="480"/>
                  </a:cubicBezTo>
                  <a:cubicBezTo>
                    <a:pt x="696" y="477"/>
                    <a:pt x="703" y="473"/>
                    <a:pt x="708" y="467"/>
                  </a:cubicBezTo>
                  <a:cubicBezTo>
                    <a:pt x="708" y="472"/>
                    <a:pt x="709" y="476"/>
                    <a:pt x="710" y="480"/>
                  </a:cubicBezTo>
                  <a:cubicBezTo>
                    <a:pt x="712" y="487"/>
                    <a:pt x="713" y="493"/>
                    <a:pt x="715" y="500"/>
                  </a:cubicBezTo>
                  <a:cubicBezTo>
                    <a:pt x="718" y="512"/>
                    <a:pt x="722" y="524"/>
                    <a:pt x="727" y="536"/>
                  </a:cubicBezTo>
                  <a:cubicBezTo>
                    <a:pt x="729" y="540"/>
                    <a:pt x="731" y="544"/>
                    <a:pt x="734" y="548"/>
                  </a:cubicBezTo>
                  <a:cubicBezTo>
                    <a:pt x="727" y="552"/>
                    <a:pt x="723" y="566"/>
                    <a:pt x="721" y="572"/>
                  </a:cubicBezTo>
                  <a:cubicBezTo>
                    <a:pt x="715" y="588"/>
                    <a:pt x="708" y="604"/>
                    <a:pt x="704" y="621"/>
                  </a:cubicBezTo>
                  <a:cubicBezTo>
                    <a:pt x="702" y="628"/>
                    <a:pt x="701" y="635"/>
                    <a:pt x="699" y="641"/>
                  </a:cubicBezTo>
                  <a:cubicBezTo>
                    <a:pt x="699" y="641"/>
                    <a:pt x="698" y="641"/>
                    <a:pt x="698" y="641"/>
                  </a:cubicBezTo>
                  <a:cubicBezTo>
                    <a:pt x="686" y="644"/>
                    <a:pt x="678" y="657"/>
                    <a:pt x="678" y="669"/>
                  </a:cubicBezTo>
                  <a:cubicBezTo>
                    <a:pt x="678" y="669"/>
                    <a:pt x="677" y="669"/>
                    <a:pt x="677" y="669"/>
                  </a:cubicBezTo>
                  <a:cubicBezTo>
                    <a:pt x="672" y="671"/>
                    <a:pt x="666" y="675"/>
                    <a:pt x="662" y="680"/>
                  </a:cubicBezTo>
                  <a:cubicBezTo>
                    <a:pt x="654" y="684"/>
                    <a:pt x="648" y="691"/>
                    <a:pt x="641" y="696"/>
                  </a:cubicBezTo>
                  <a:close/>
                  <a:moveTo>
                    <a:pt x="695" y="680"/>
                  </a:moveTo>
                  <a:cubicBezTo>
                    <a:pt x="690" y="676"/>
                    <a:pt x="687" y="671"/>
                    <a:pt x="688" y="664"/>
                  </a:cubicBezTo>
                  <a:cubicBezTo>
                    <a:pt x="688" y="657"/>
                    <a:pt x="692" y="652"/>
                    <a:pt x="697" y="648"/>
                  </a:cubicBezTo>
                  <a:cubicBezTo>
                    <a:pt x="695" y="652"/>
                    <a:pt x="694" y="657"/>
                    <a:pt x="693" y="662"/>
                  </a:cubicBezTo>
                  <a:cubicBezTo>
                    <a:pt x="692" y="668"/>
                    <a:pt x="692" y="674"/>
                    <a:pt x="695" y="680"/>
                  </a:cubicBezTo>
                  <a:close/>
                  <a:moveTo>
                    <a:pt x="698" y="685"/>
                  </a:moveTo>
                  <a:cubicBezTo>
                    <a:pt x="698" y="685"/>
                    <a:pt x="698" y="685"/>
                    <a:pt x="698" y="685"/>
                  </a:cubicBezTo>
                  <a:cubicBezTo>
                    <a:pt x="698" y="685"/>
                    <a:pt x="698" y="685"/>
                    <a:pt x="698" y="685"/>
                  </a:cubicBezTo>
                  <a:cubicBezTo>
                    <a:pt x="698" y="686"/>
                    <a:pt x="698" y="686"/>
                    <a:pt x="697" y="687"/>
                  </a:cubicBezTo>
                  <a:cubicBezTo>
                    <a:pt x="697" y="687"/>
                    <a:pt x="697" y="687"/>
                    <a:pt x="697" y="687"/>
                  </a:cubicBezTo>
                  <a:cubicBezTo>
                    <a:pt x="686" y="688"/>
                    <a:pt x="681" y="677"/>
                    <a:pt x="681" y="668"/>
                  </a:cubicBezTo>
                  <a:cubicBezTo>
                    <a:pt x="681" y="663"/>
                    <a:pt x="683" y="658"/>
                    <a:pt x="685" y="654"/>
                  </a:cubicBezTo>
                  <a:cubicBezTo>
                    <a:pt x="687" y="652"/>
                    <a:pt x="689" y="649"/>
                    <a:pt x="691" y="648"/>
                  </a:cubicBezTo>
                  <a:cubicBezTo>
                    <a:pt x="693" y="646"/>
                    <a:pt x="696" y="644"/>
                    <a:pt x="698" y="643"/>
                  </a:cubicBezTo>
                  <a:cubicBezTo>
                    <a:pt x="698" y="643"/>
                    <a:pt x="698" y="644"/>
                    <a:pt x="698" y="644"/>
                  </a:cubicBezTo>
                  <a:cubicBezTo>
                    <a:pt x="698" y="644"/>
                    <a:pt x="698" y="644"/>
                    <a:pt x="697" y="644"/>
                  </a:cubicBezTo>
                  <a:cubicBezTo>
                    <a:pt x="682" y="651"/>
                    <a:pt x="679" y="679"/>
                    <a:pt x="698" y="685"/>
                  </a:cubicBezTo>
                  <a:close/>
                  <a:moveTo>
                    <a:pt x="692" y="713"/>
                  </a:moveTo>
                  <a:cubicBezTo>
                    <a:pt x="685" y="716"/>
                    <a:pt x="675" y="721"/>
                    <a:pt x="668" y="716"/>
                  </a:cubicBezTo>
                  <a:cubicBezTo>
                    <a:pt x="650" y="704"/>
                    <a:pt x="661" y="679"/>
                    <a:pt x="678" y="673"/>
                  </a:cubicBezTo>
                  <a:cubicBezTo>
                    <a:pt x="679" y="683"/>
                    <a:pt x="686" y="692"/>
                    <a:pt x="697" y="690"/>
                  </a:cubicBezTo>
                  <a:cubicBezTo>
                    <a:pt x="697" y="695"/>
                    <a:pt x="699" y="701"/>
                    <a:pt x="701" y="704"/>
                  </a:cubicBezTo>
                  <a:cubicBezTo>
                    <a:pt x="703" y="706"/>
                    <a:pt x="704" y="708"/>
                    <a:pt x="706" y="709"/>
                  </a:cubicBezTo>
                  <a:cubicBezTo>
                    <a:pt x="701" y="709"/>
                    <a:pt x="695" y="712"/>
                    <a:pt x="692" y="713"/>
                  </a:cubicBezTo>
                  <a:close/>
                  <a:moveTo>
                    <a:pt x="704" y="702"/>
                  </a:moveTo>
                  <a:cubicBezTo>
                    <a:pt x="704" y="702"/>
                    <a:pt x="704" y="702"/>
                    <a:pt x="704" y="701"/>
                  </a:cubicBezTo>
                  <a:cubicBezTo>
                    <a:pt x="702" y="698"/>
                    <a:pt x="701" y="695"/>
                    <a:pt x="701" y="691"/>
                  </a:cubicBezTo>
                  <a:cubicBezTo>
                    <a:pt x="701" y="690"/>
                    <a:pt x="701" y="689"/>
                    <a:pt x="701" y="687"/>
                  </a:cubicBezTo>
                  <a:cubicBezTo>
                    <a:pt x="702" y="688"/>
                    <a:pt x="702" y="688"/>
                    <a:pt x="703" y="689"/>
                  </a:cubicBezTo>
                  <a:cubicBezTo>
                    <a:pt x="702" y="693"/>
                    <a:pt x="702" y="699"/>
                    <a:pt x="704" y="702"/>
                  </a:cubicBezTo>
                  <a:close/>
                  <a:moveTo>
                    <a:pt x="706" y="685"/>
                  </a:moveTo>
                  <a:cubicBezTo>
                    <a:pt x="700" y="687"/>
                    <a:pt x="696" y="674"/>
                    <a:pt x="696" y="669"/>
                  </a:cubicBezTo>
                  <a:cubicBezTo>
                    <a:pt x="696" y="664"/>
                    <a:pt x="697" y="659"/>
                    <a:pt x="698" y="654"/>
                  </a:cubicBezTo>
                  <a:cubicBezTo>
                    <a:pt x="702" y="642"/>
                    <a:pt x="705" y="629"/>
                    <a:pt x="708" y="616"/>
                  </a:cubicBezTo>
                  <a:cubicBezTo>
                    <a:pt x="712" y="602"/>
                    <a:pt x="718" y="588"/>
                    <a:pt x="723" y="574"/>
                  </a:cubicBezTo>
                  <a:cubicBezTo>
                    <a:pt x="725" y="569"/>
                    <a:pt x="727" y="564"/>
                    <a:pt x="729" y="559"/>
                  </a:cubicBezTo>
                  <a:cubicBezTo>
                    <a:pt x="731" y="556"/>
                    <a:pt x="733" y="553"/>
                    <a:pt x="735" y="551"/>
                  </a:cubicBezTo>
                  <a:cubicBezTo>
                    <a:pt x="736" y="551"/>
                    <a:pt x="736" y="552"/>
                    <a:pt x="737" y="553"/>
                  </a:cubicBezTo>
                  <a:cubicBezTo>
                    <a:pt x="731" y="556"/>
                    <a:pt x="731" y="564"/>
                    <a:pt x="728" y="569"/>
                  </a:cubicBezTo>
                  <a:cubicBezTo>
                    <a:pt x="726" y="574"/>
                    <a:pt x="724" y="580"/>
                    <a:pt x="724" y="586"/>
                  </a:cubicBezTo>
                  <a:cubicBezTo>
                    <a:pt x="724" y="586"/>
                    <a:pt x="724" y="587"/>
                    <a:pt x="724" y="586"/>
                  </a:cubicBezTo>
                  <a:cubicBezTo>
                    <a:pt x="726" y="581"/>
                    <a:pt x="728" y="576"/>
                    <a:pt x="729" y="570"/>
                  </a:cubicBezTo>
                  <a:cubicBezTo>
                    <a:pt x="730" y="566"/>
                    <a:pt x="732" y="563"/>
                    <a:pt x="734" y="559"/>
                  </a:cubicBezTo>
                  <a:cubicBezTo>
                    <a:pt x="735" y="558"/>
                    <a:pt x="736" y="555"/>
                    <a:pt x="737" y="554"/>
                  </a:cubicBezTo>
                  <a:cubicBezTo>
                    <a:pt x="741" y="559"/>
                    <a:pt x="745" y="565"/>
                    <a:pt x="750" y="570"/>
                  </a:cubicBezTo>
                  <a:cubicBezTo>
                    <a:pt x="748" y="571"/>
                    <a:pt x="746" y="578"/>
                    <a:pt x="746" y="579"/>
                  </a:cubicBezTo>
                  <a:cubicBezTo>
                    <a:pt x="743" y="585"/>
                    <a:pt x="740" y="591"/>
                    <a:pt x="736" y="598"/>
                  </a:cubicBezTo>
                  <a:cubicBezTo>
                    <a:pt x="733" y="605"/>
                    <a:pt x="729" y="612"/>
                    <a:pt x="726" y="619"/>
                  </a:cubicBezTo>
                  <a:cubicBezTo>
                    <a:pt x="722" y="627"/>
                    <a:pt x="717" y="634"/>
                    <a:pt x="712" y="642"/>
                  </a:cubicBezTo>
                  <a:cubicBezTo>
                    <a:pt x="711" y="642"/>
                    <a:pt x="712" y="643"/>
                    <a:pt x="712" y="643"/>
                  </a:cubicBezTo>
                  <a:cubicBezTo>
                    <a:pt x="708" y="648"/>
                    <a:pt x="707" y="654"/>
                    <a:pt x="708" y="660"/>
                  </a:cubicBezTo>
                  <a:cubicBezTo>
                    <a:pt x="709" y="663"/>
                    <a:pt x="711" y="666"/>
                    <a:pt x="714" y="668"/>
                  </a:cubicBezTo>
                  <a:cubicBezTo>
                    <a:pt x="716" y="670"/>
                    <a:pt x="720" y="671"/>
                    <a:pt x="722" y="671"/>
                  </a:cubicBezTo>
                  <a:cubicBezTo>
                    <a:pt x="723" y="671"/>
                    <a:pt x="723" y="671"/>
                    <a:pt x="723" y="670"/>
                  </a:cubicBezTo>
                  <a:cubicBezTo>
                    <a:pt x="720" y="673"/>
                    <a:pt x="717" y="677"/>
                    <a:pt x="714" y="680"/>
                  </a:cubicBezTo>
                  <a:cubicBezTo>
                    <a:pt x="713" y="681"/>
                    <a:pt x="712" y="682"/>
                    <a:pt x="711" y="683"/>
                  </a:cubicBezTo>
                  <a:cubicBezTo>
                    <a:pt x="711" y="683"/>
                    <a:pt x="711" y="683"/>
                    <a:pt x="710" y="683"/>
                  </a:cubicBezTo>
                  <a:cubicBezTo>
                    <a:pt x="705" y="682"/>
                    <a:pt x="702" y="673"/>
                    <a:pt x="702" y="668"/>
                  </a:cubicBezTo>
                  <a:cubicBezTo>
                    <a:pt x="702" y="667"/>
                    <a:pt x="701" y="667"/>
                    <a:pt x="701" y="668"/>
                  </a:cubicBezTo>
                  <a:cubicBezTo>
                    <a:pt x="700" y="674"/>
                    <a:pt x="701" y="681"/>
                    <a:pt x="706" y="685"/>
                  </a:cubicBezTo>
                  <a:close/>
                  <a:moveTo>
                    <a:pt x="789" y="596"/>
                  </a:moveTo>
                  <a:cubicBezTo>
                    <a:pt x="778" y="622"/>
                    <a:pt x="756" y="644"/>
                    <a:pt x="733" y="660"/>
                  </a:cubicBezTo>
                  <a:cubicBezTo>
                    <a:pt x="734" y="658"/>
                    <a:pt x="734" y="655"/>
                    <a:pt x="736" y="653"/>
                  </a:cubicBezTo>
                  <a:cubicBezTo>
                    <a:pt x="738" y="649"/>
                    <a:pt x="741" y="646"/>
                    <a:pt x="744" y="643"/>
                  </a:cubicBezTo>
                  <a:cubicBezTo>
                    <a:pt x="749" y="637"/>
                    <a:pt x="753" y="631"/>
                    <a:pt x="758" y="625"/>
                  </a:cubicBezTo>
                  <a:cubicBezTo>
                    <a:pt x="762" y="618"/>
                    <a:pt x="767" y="610"/>
                    <a:pt x="772" y="604"/>
                  </a:cubicBezTo>
                  <a:cubicBezTo>
                    <a:pt x="775" y="600"/>
                    <a:pt x="779" y="596"/>
                    <a:pt x="779" y="591"/>
                  </a:cubicBezTo>
                  <a:cubicBezTo>
                    <a:pt x="782" y="593"/>
                    <a:pt x="786" y="595"/>
                    <a:pt x="789" y="596"/>
                  </a:cubicBezTo>
                  <a:cubicBezTo>
                    <a:pt x="789" y="596"/>
                    <a:pt x="789" y="596"/>
                    <a:pt x="789" y="596"/>
                  </a:cubicBezTo>
                  <a:close/>
                  <a:moveTo>
                    <a:pt x="792" y="597"/>
                  </a:moveTo>
                  <a:cubicBezTo>
                    <a:pt x="794" y="598"/>
                    <a:pt x="795" y="598"/>
                    <a:pt x="797" y="599"/>
                  </a:cubicBezTo>
                  <a:cubicBezTo>
                    <a:pt x="794" y="610"/>
                    <a:pt x="784" y="618"/>
                    <a:pt x="776" y="625"/>
                  </a:cubicBezTo>
                  <a:cubicBezTo>
                    <a:pt x="775" y="626"/>
                    <a:pt x="775" y="626"/>
                    <a:pt x="774" y="627"/>
                  </a:cubicBezTo>
                  <a:cubicBezTo>
                    <a:pt x="781" y="618"/>
                    <a:pt x="788" y="608"/>
                    <a:pt x="792" y="597"/>
                  </a:cubicBezTo>
                  <a:close/>
                  <a:moveTo>
                    <a:pt x="777" y="590"/>
                  </a:moveTo>
                  <a:cubicBezTo>
                    <a:pt x="776" y="596"/>
                    <a:pt x="769" y="603"/>
                    <a:pt x="765" y="608"/>
                  </a:cubicBezTo>
                  <a:cubicBezTo>
                    <a:pt x="761" y="615"/>
                    <a:pt x="756" y="621"/>
                    <a:pt x="751" y="628"/>
                  </a:cubicBezTo>
                  <a:cubicBezTo>
                    <a:pt x="746" y="634"/>
                    <a:pt x="741" y="640"/>
                    <a:pt x="736" y="647"/>
                  </a:cubicBezTo>
                  <a:cubicBezTo>
                    <a:pt x="732" y="652"/>
                    <a:pt x="730" y="658"/>
                    <a:pt x="727" y="664"/>
                  </a:cubicBezTo>
                  <a:cubicBezTo>
                    <a:pt x="727" y="664"/>
                    <a:pt x="727" y="664"/>
                    <a:pt x="727" y="664"/>
                  </a:cubicBezTo>
                  <a:cubicBezTo>
                    <a:pt x="726" y="665"/>
                    <a:pt x="724" y="667"/>
                    <a:pt x="722" y="667"/>
                  </a:cubicBezTo>
                  <a:cubicBezTo>
                    <a:pt x="720" y="666"/>
                    <a:pt x="717" y="666"/>
                    <a:pt x="715" y="665"/>
                  </a:cubicBezTo>
                  <a:cubicBezTo>
                    <a:pt x="713" y="663"/>
                    <a:pt x="712" y="660"/>
                    <a:pt x="712" y="657"/>
                  </a:cubicBezTo>
                  <a:cubicBezTo>
                    <a:pt x="711" y="653"/>
                    <a:pt x="713" y="648"/>
                    <a:pt x="714" y="644"/>
                  </a:cubicBezTo>
                  <a:cubicBezTo>
                    <a:pt x="724" y="634"/>
                    <a:pt x="732" y="623"/>
                    <a:pt x="740" y="611"/>
                  </a:cubicBezTo>
                  <a:cubicBezTo>
                    <a:pt x="744" y="605"/>
                    <a:pt x="748" y="599"/>
                    <a:pt x="752" y="593"/>
                  </a:cubicBezTo>
                  <a:cubicBezTo>
                    <a:pt x="756" y="589"/>
                    <a:pt x="760" y="585"/>
                    <a:pt x="762" y="580"/>
                  </a:cubicBezTo>
                  <a:cubicBezTo>
                    <a:pt x="765" y="582"/>
                    <a:pt x="768" y="584"/>
                    <a:pt x="772" y="586"/>
                  </a:cubicBezTo>
                  <a:cubicBezTo>
                    <a:pt x="773" y="587"/>
                    <a:pt x="775" y="588"/>
                    <a:pt x="777" y="589"/>
                  </a:cubicBezTo>
                  <a:cubicBezTo>
                    <a:pt x="777" y="589"/>
                    <a:pt x="777" y="589"/>
                    <a:pt x="777" y="590"/>
                  </a:cubicBezTo>
                  <a:close/>
                  <a:moveTo>
                    <a:pt x="749" y="591"/>
                  </a:moveTo>
                  <a:cubicBezTo>
                    <a:pt x="745" y="597"/>
                    <a:pt x="741" y="603"/>
                    <a:pt x="737" y="610"/>
                  </a:cubicBezTo>
                  <a:cubicBezTo>
                    <a:pt x="734" y="614"/>
                    <a:pt x="731" y="619"/>
                    <a:pt x="728" y="623"/>
                  </a:cubicBezTo>
                  <a:cubicBezTo>
                    <a:pt x="728" y="622"/>
                    <a:pt x="729" y="621"/>
                    <a:pt x="729" y="621"/>
                  </a:cubicBezTo>
                  <a:cubicBezTo>
                    <a:pt x="732" y="614"/>
                    <a:pt x="735" y="606"/>
                    <a:pt x="739" y="600"/>
                  </a:cubicBezTo>
                  <a:cubicBezTo>
                    <a:pt x="742" y="593"/>
                    <a:pt x="746" y="587"/>
                    <a:pt x="749" y="580"/>
                  </a:cubicBezTo>
                  <a:cubicBezTo>
                    <a:pt x="750" y="579"/>
                    <a:pt x="752" y="574"/>
                    <a:pt x="752" y="571"/>
                  </a:cubicBezTo>
                  <a:cubicBezTo>
                    <a:pt x="754" y="574"/>
                    <a:pt x="757" y="576"/>
                    <a:pt x="760" y="578"/>
                  </a:cubicBezTo>
                  <a:cubicBezTo>
                    <a:pt x="756" y="582"/>
                    <a:pt x="753" y="587"/>
                    <a:pt x="749" y="591"/>
                  </a:cubicBezTo>
                  <a:close/>
                  <a:moveTo>
                    <a:pt x="744" y="695"/>
                  </a:moveTo>
                  <a:cubicBezTo>
                    <a:pt x="743" y="697"/>
                    <a:pt x="741" y="699"/>
                    <a:pt x="740" y="701"/>
                  </a:cubicBezTo>
                  <a:cubicBezTo>
                    <a:pt x="735" y="706"/>
                    <a:pt x="729" y="709"/>
                    <a:pt x="722" y="708"/>
                  </a:cubicBezTo>
                  <a:cubicBezTo>
                    <a:pt x="717" y="708"/>
                    <a:pt x="713" y="707"/>
                    <a:pt x="709" y="704"/>
                  </a:cubicBezTo>
                  <a:cubicBezTo>
                    <a:pt x="714" y="706"/>
                    <a:pt x="720" y="705"/>
                    <a:pt x="724" y="704"/>
                  </a:cubicBezTo>
                  <a:cubicBezTo>
                    <a:pt x="731" y="701"/>
                    <a:pt x="738" y="697"/>
                    <a:pt x="744" y="693"/>
                  </a:cubicBezTo>
                  <a:cubicBezTo>
                    <a:pt x="744" y="694"/>
                    <a:pt x="744" y="694"/>
                    <a:pt x="744" y="695"/>
                  </a:cubicBezTo>
                  <a:close/>
                  <a:moveTo>
                    <a:pt x="821" y="625"/>
                  </a:moveTo>
                  <a:cubicBezTo>
                    <a:pt x="821" y="625"/>
                    <a:pt x="821" y="625"/>
                    <a:pt x="820" y="625"/>
                  </a:cubicBezTo>
                  <a:cubicBezTo>
                    <a:pt x="811" y="635"/>
                    <a:pt x="800" y="644"/>
                    <a:pt x="789" y="653"/>
                  </a:cubicBezTo>
                  <a:cubicBezTo>
                    <a:pt x="779" y="662"/>
                    <a:pt x="768" y="671"/>
                    <a:pt x="757" y="679"/>
                  </a:cubicBezTo>
                  <a:cubicBezTo>
                    <a:pt x="748" y="686"/>
                    <a:pt x="738" y="694"/>
                    <a:pt x="727" y="699"/>
                  </a:cubicBezTo>
                  <a:cubicBezTo>
                    <a:pt x="722" y="701"/>
                    <a:pt x="718" y="702"/>
                    <a:pt x="713" y="702"/>
                  </a:cubicBezTo>
                  <a:cubicBezTo>
                    <a:pt x="709" y="701"/>
                    <a:pt x="706" y="699"/>
                    <a:pt x="708" y="694"/>
                  </a:cubicBezTo>
                  <a:cubicBezTo>
                    <a:pt x="710" y="688"/>
                    <a:pt x="716" y="683"/>
                    <a:pt x="720" y="678"/>
                  </a:cubicBezTo>
                  <a:cubicBezTo>
                    <a:pt x="725" y="673"/>
                    <a:pt x="730" y="669"/>
                    <a:pt x="735" y="664"/>
                  </a:cubicBezTo>
                  <a:cubicBezTo>
                    <a:pt x="745" y="656"/>
                    <a:pt x="755" y="648"/>
                    <a:pt x="765" y="640"/>
                  </a:cubicBezTo>
                  <a:cubicBezTo>
                    <a:pt x="772" y="633"/>
                    <a:pt x="780" y="627"/>
                    <a:pt x="787" y="620"/>
                  </a:cubicBezTo>
                  <a:cubicBezTo>
                    <a:pt x="792" y="614"/>
                    <a:pt x="798" y="608"/>
                    <a:pt x="800" y="599"/>
                  </a:cubicBezTo>
                  <a:cubicBezTo>
                    <a:pt x="801" y="599"/>
                    <a:pt x="802" y="599"/>
                    <a:pt x="803" y="599"/>
                  </a:cubicBezTo>
                  <a:cubicBezTo>
                    <a:pt x="807" y="600"/>
                    <a:pt x="812" y="599"/>
                    <a:pt x="817" y="599"/>
                  </a:cubicBezTo>
                  <a:cubicBezTo>
                    <a:pt x="820" y="599"/>
                    <a:pt x="822" y="599"/>
                    <a:pt x="824" y="598"/>
                  </a:cubicBezTo>
                  <a:cubicBezTo>
                    <a:pt x="822" y="607"/>
                    <a:pt x="821" y="615"/>
                    <a:pt x="821" y="625"/>
                  </a:cubicBezTo>
                  <a:close/>
                  <a:moveTo>
                    <a:pt x="824" y="594"/>
                  </a:moveTo>
                  <a:cubicBezTo>
                    <a:pt x="820" y="597"/>
                    <a:pt x="814" y="595"/>
                    <a:pt x="810" y="596"/>
                  </a:cubicBezTo>
                  <a:cubicBezTo>
                    <a:pt x="806" y="596"/>
                    <a:pt x="802" y="596"/>
                    <a:pt x="797" y="595"/>
                  </a:cubicBezTo>
                  <a:cubicBezTo>
                    <a:pt x="787" y="592"/>
                    <a:pt x="776" y="586"/>
                    <a:pt x="767" y="580"/>
                  </a:cubicBezTo>
                  <a:cubicBezTo>
                    <a:pt x="750" y="569"/>
                    <a:pt x="737" y="550"/>
                    <a:pt x="730" y="532"/>
                  </a:cubicBezTo>
                  <a:cubicBezTo>
                    <a:pt x="727" y="527"/>
                    <a:pt x="725" y="522"/>
                    <a:pt x="724" y="516"/>
                  </a:cubicBezTo>
                  <a:cubicBezTo>
                    <a:pt x="724" y="516"/>
                    <a:pt x="724" y="516"/>
                    <a:pt x="724" y="516"/>
                  </a:cubicBezTo>
                  <a:cubicBezTo>
                    <a:pt x="717" y="496"/>
                    <a:pt x="713" y="474"/>
                    <a:pt x="718" y="453"/>
                  </a:cubicBezTo>
                  <a:cubicBezTo>
                    <a:pt x="720" y="442"/>
                    <a:pt x="724" y="430"/>
                    <a:pt x="732" y="422"/>
                  </a:cubicBezTo>
                  <a:cubicBezTo>
                    <a:pt x="736" y="419"/>
                    <a:pt x="740" y="418"/>
                    <a:pt x="744" y="415"/>
                  </a:cubicBezTo>
                  <a:cubicBezTo>
                    <a:pt x="745" y="414"/>
                    <a:pt x="746" y="414"/>
                    <a:pt x="747" y="413"/>
                  </a:cubicBezTo>
                  <a:cubicBezTo>
                    <a:pt x="750" y="412"/>
                    <a:pt x="753" y="412"/>
                    <a:pt x="755" y="411"/>
                  </a:cubicBezTo>
                  <a:cubicBezTo>
                    <a:pt x="769" y="409"/>
                    <a:pt x="782" y="405"/>
                    <a:pt x="795" y="399"/>
                  </a:cubicBezTo>
                  <a:cubicBezTo>
                    <a:pt x="796" y="399"/>
                    <a:pt x="796" y="399"/>
                    <a:pt x="797" y="398"/>
                  </a:cubicBezTo>
                  <a:cubicBezTo>
                    <a:pt x="803" y="397"/>
                    <a:pt x="808" y="394"/>
                    <a:pt x="815" y="395"/>
                  </a:cubicBezTo>
                  <a:cubicBezTo>
                    <a:pt x="816" y="396"/>
                    <a:pt x="817" y="396"/>
                    <a:pt x="817" y="396"/>
                  </a:cubicBezTo>
                  <a:cubicBezTo>
                    <a:pt x="822" y="397"/>
                    <a:pt x="827" y="398"/>
                    <a:pt x="831" y="399"/>
                  </a:cubicBezTo>
                  <a:cubicBezTo>
                    <a:pt x="840" y="402"/>
                    <a:pt x="848" y="406"/>
                    <a:pt x="854" y="412"/>
                  </a:cubicBezTo>
                  <a:cubicBezTo>
                    <a:pt x="866" y="423"/>
                    <a:pt x="879" y="437"/>
                    <a:pt x="884" y="452"/>
                  </a:cubicBezTo>
                  <a:cubicBezTo>
                    <a:pt x="889" y="470"/>
                    <a:pt x="892" y="490"/>
                    <a:pt x="890" y="509"/>
                  </a:cubicBezTo>
                  <a:cubicBezTo>
                    <a:pt x="890" y="517"/>
                    <a:pt x="888" y="525"/>
                    <a:pt x="887" y="534"/>
                  </a:cubicBezTo>
                  <a:cubicBezTo>
                    <a:pt x="887" y="540"/>
                    <a:pt x="887" y="547"/>
                    <a:pt x="885" y="553"/>
                  </a:cubicBezTo>
                  <a:cubicBezTo>
                    <a:pt x="879" y="543"/>
                    <a:pt x="866" y="539"/>
                    <a:pt x="857" y="548"/>
                  </a:cubicBezTo>
                  <a:cubicBezTo>
                    <a:pt x="846" y="558"/>
                    <a:pt x="834" y="567"/>
                    <a:pt x="829" y="582"/>
                  </a:cubicBezTo>
                  <a:cubicBezTo>
                    <a:pt x="827" y="586"/>
                    <a:pt x="826" y="590"/>
                    <a:pt x="825" y="594"/>
                  </a:cubicBezTo>
                  <a:cubicBezTo>
                    <a:pt x="825" y="594"/>
                    <a:pt x="824" y="594"/>
                    <a:pt x="824" y="594"/>
                  </a:cubicBezTo>
                  <a:close/>
                  <a:moveTo>
                    <a:pt x="935" y="598"/>
                  </a:moveTo>
                  <a:cubicBezTo>
                    <a:pt x="940" y="605"/>
                    <a:pt x="945" y="611"/>
                    <a:pt x="949" y="618"/>
                  </a:cubicBezTo>
                  <a:cubicBezTo>
                    <a:pt x="957" y="632"/>
                    <a:pt x="964" y="647"/>
                    <a:pt x="970" y="661"/>
                  </a:cubicBezTo>
                  <a:cubicBezTo>
                    <a:pt x="973" y="668"/>
                    <a:pt x="976" y="676"/>
                    <a:pt x="976" y="684"/>
                  </a:cubicBezTo>
                  <a:cubicBezTo>
                    <a:pt x="976" y="692"/>
                    <a:pt x="974" y="700"/>
                    <a:pt x="970" y="707"/>
                  </a:cubicBezTo>
                  <a:cubicBezTo>
                    <a:pt x="965" y="715"/>
                    <a:pt x="960" y="721"/>
                    <a:pt x="950" y="724"/>
                  </a:cubicBezTo>
                  <a:cubicBezTo>
                    <a:pt x="943" y="727"/>
                    <a:pt x="936" y="729"/>
                    <a:pt x="929" y="730"/>
                  </a:cubicBezTo>
                  <a:cubicBezTo>
                    <a:pt x="920" y="731"/>
                    <a:pt x="911" y="731"/>
                    <a:pt x="903" y="732"/>
                  </a:cubicBezTo>
                  <a:cubicBezTo>
                    <a:pt x="896" y="732"/>
                    <a:pt x="889" y="732"/>
                    <a:pt x="883" y="732"/>
                  </a:cubicBezTo>
                  <a:cubicBezTo>
                    <a:pt x="866" y="729"/>
                    <a:pt x="855" y="717"/>
                    <a:pt x="848" y="702"/>
                  </a:cubicBezTo>
                  <a:cubicBezTo>
                    <a:pt x="841" y="687"/>
                    <a:pt x="833" y="673"/>
                    <a:pt x="829" y="657"/>
                  </a:cubicBezTo>
                  <a:cubicBezTo>
                    <a:pt x="826" y="642"/>
                    <a:pt x="824" y="626"/>
                    <a:pt x="826" y="610"/>
                  </a:cubicBezTo>
                  <a:cubicBezTo>
                    <a:pt x="827" y="595"/>
                    <a:pt x="832" y="577"/>
                    <a:pt x="844" y="565"/>
                  </a:cubicBezTo>
                  <a:cubicBezTo>
                    <a:pt x="849" y="560"/>
                    <a:pt x="854" y="554"/>
                    <a:pt x="860" y="549"/>
                  </a:cubicBezTo>
                  <a:cubicBezTo>
                    <a:pt x="864" y="547"/>
                    <a:pt x="868" y="546"/>
                    <a:pt x="871" y="547"/>
                  </a:cubicBezTo>
                  <a:cubicBezTo>
                    <a:pt x="868" y="549"/>
                    <a:pt x="864" y="551"/>
                    <a:pt x="862" y="555"/>
                  </a:cubicBezTo>
                  <a:cubicBezTo>
                    <a:pt x="856" y="565"/>
                    <a:pt x="855" y="577"/>
                    <a:pt x="848" y="587"/>
                  </a:cubicBezTo>
                  <a:cubicBezTo>
                    <a:pt x="842" y="597"/>
                    <a:pt x="839" y="609"/>
                    <a:pt x="838" y="621"/>
                  </a:cubicBezTo>
                  <a:cubicBezTo>
                    <a:pt x="836" y="632"/>
                    <a:pt x="836" y="644"/>
                    <a:pt x="839" y="655"/>
                  </a:cubicBezTo>
                  <a:cubicBezTo>
                    <a:pt x="840" y="656"/>
                    <a:pt x="841" y="656"/>
                    <a:pt x="841" y="655"/>
                  </a:cubicBezTo>
                  <a:cubicBezTo>
                    <a:pt x="839" y="636"/>
                    <a:pt x="840" y="613"/>
                    <a:pt x="848" y="595"/>
                  </a:cubicBezTo>
                  <a:cubicBezTo>
                    <a:pt x="850" y="590"/>
                    <a:pt x="854" y="586"/>
                    <a:pt x="856" y="580"/>
                  </a:cubicBezTo>
                  <a:cubicBezTo>
                    <a:pt x="858" y="576"/>
                    <a:pt x="859" y="572"/>
                    <a:pt x="861" y="567"/>
                  </a:cubicBezTo>
                  <a:cubicBezTo>
                    <a:pt x="862" y="562"/>
                    <a:pt x="864" y="557"/>
                    <a:pt x="868" y="553"/>
                  </a:cubicBezTo>
                  <a:cubicBezTo>
                    <a:pt x="871" y="551"/>
                    <a:pt x="873" y="549"/>
                    <a:pt x="876" y="550"/>
                  </a:cubicBezTo>
                  <a:cubicBezTo>
                    <a:pt x="877" y="550"/>
                    <a:pt x="877" y="550"/>
                    <a:pt x="877" y="550"/>
                  </a:cubicBezTo>
                  <a:cubicBezTo>
                    <a:pt x="879" y="552"/>
                    <a:pt x="881" y="554"/>
                    <a:pt x="882" y="556"/>
                  </a:cubicBezTo>
                  <a:cubicBezTo>
                    <a:pt x="882" y="556"/>
                    <a:pt x="882" y="557"/>
                    <a:pt x="882" y="557"/>
                  </a:cubicBezTo>
                  <a:cubicBezTo>
                    <a:pt x="880" y="556"/>
                    <a:pt x="877" y="557"/>
                    <a:pt x="875" y="557"/>
                  </a:cubicBezTo>
                  <a:cubicBezTo>
                    <a:pt x="871" y="558"/>
                    <a:pt x="868" y="560"/>
                    <a:pt x="866" y="564"/>
                  </a:cubicBezTo>
                  <a:cubicBezTo>
                    <a:pt x="866" y="564"/>
                    <a:pt x="866" y="565"/>
                    <a:pt x="866" y="564"/>
                  </a:cubicBezTo>
                  <a:cubicBezTo>
                    <a:pt x="869" y="562"/>
                    <a:pt x="872" y="559"/>
                    <a:pt x="875" y="558"/>
                  </a:cubicBezTo>
                  <a:cubicBezTo>
                    <a:pt x="878" y="558"/>
                    <a:pt x="881" y="559"/>
                    <a:pt x="884" y="559"/>
                  </a:cubicBezTo>
                  <a:cubicBezTo>
                    <a:pt x="883" y="560"/>
                    <a:pt x="883" y="561"/>
                    <a:pt x="882" y="562"/>
                  </a:cubicBezTo>
                  <a:cubicBezTo>
                    <a:pt x="880" y="560"/>
                    <a:pt x="877" y="562"/>
                    <a:pt x="875" y="564"/>
                  </a:cubicBezTo>
                  <a:cubicBezTo>
                    <a:pt x="875" y="564"/>
                    <a:pt x="875" y="564"/>
                    <a:pt x="874" y="564"/>
                  </a:cubicBezTo>
                  <a:cubicBezTo>
                    <a:pt x="872" y="565"/>
                    <a:pt x="870" y="568"/>
                    <a:pt x="868" y="571"/>
                  </a:cubicBezTo>
                  <a:cubicBezTo>
                    <a:pt x="866" y="574"/>
                    <a:pt x="864" y="578"/>
                    <a:pt x="862" y="582"/>
                  </a:cubicBezTo>
                  <a:cubicBezTo>
                    <a:pt x="858" y="589"/>
                    <a:pt x="855" y="596"/>
                    <a:pt x="853" y="604"/>
                  </a:cubicBezTo>
                  <a:cubicBezTo>
                    <a:pt x="851" y="611"/>
                    <a:pt x="851" y="618"/>
                    <a:pt x="851" y="626"/>
                  </a:cubicBezTo>
                  <a:cubicBezTo>
                    <a:pt x="850" y="631"/>
                    <a:pt x="849" y="637"/>
                    <a:pt x="852" y="642"/>
                  </a:cubicBezTo>
                  <a:cubicBezTo>
                    <a:pt x="852" y="643"/>
                    <a:pt x="853" y="642"/>
                    <a:pt x="853" y="642"/>
                  </a:cubicBezTo>
                  <a:cubicBezTo>
                    <a:pt x="850" y="629"/>
                    <a:pt x="852" y="614"/>
                    <a:pt x="856" y="601"/>
                  </a:cubicBezTo>
                  <a:cubicBezTo>
                    <a:pt x="858" y="595"/>
                    <a:pt x="861" y="589"/>
                    <a:pt x="864" y="583"/>
                  </a:cubicBezTo>
                  <a:cubicBezTo>
                    <a:pt x="861" y="592"/>
                    <a:pt x="859" y="602"/>
                    <a:pt x="859" y="610"/>
                  </a:cubicBezTo>
                  <a:cubicBezTo>
                    <a:pt x="858" y="614"/>
                    <a:pt x="859" y="618"/>
                    <a:pt x="859" y="622"/>
                  </a:cubicBezTo>
                  <a:cubicBezTo>
                    <a:pt x="859" y="625"/>
                    <a:pt x="858" y="628"/>
                    <a:pt x="859" y="631"/>
                  </a:cubicBezTo>
                  <a:cubicBezTo>
                    <a:pt x="860" y="638"/>
                    <a:pt x="861" y="646"/>
                    <a:pt x="865" y="652"/>
                  </a:cubicBezTo>
                  <a:cubicBezTo>
                    <a:pt x="865" y="652"/>
                    <a:pt x="865" y="652"/>
                    <a:pt x="865" y="651"/>
                  </a:cubicBezTo>
                  <a:cubicBezTo>
                    <a:pt x="863" y="645"/>
                    <a:pt x="861" y="638"/>
                    <a:pt x="860" y="631"/>
                  </a:cubicBezTo>
                  <a:cubicBezTo>
                    <a:pt x="860" y="627"/>
                    <a:pt x="859" y="624"/>
                    <a:pt x="859" y="620"/>
                  </a:cubicBezTo>
                  <a:cubicBezTo>
                    <a:pt x="860" y="617"/>
                    <a:pt x="861" y="614"/>
                    <a:pt x="861" y="611"/>
                  </a:cubicBezTo>
                  <a:cubicBezTo>
                    <a:pt x="861" y="604"/>
                    <a:pt x="862" y="597"/>
                    <a:pt x="864" y="591"/>
                  </a:cubicBezTo>
                  <a:cubicBezTo>
                    <a:pt x="866" y="584"/>
                    <a:pt x="869" y="579"/>
                    <a:pt x="873" y="573"/>
                  </a:cubicBezTo>
                  <a:cubicBezTo>
                    <a:pt x="873" y="574"/>
                    <a:pt x="873" y="575"/>
                    <a:pt x="873" y="576"/>
                  </a:cubicBezTo>
                  <a:cubicBezTo>
                    <a:pt x="871" y="582"/>
                    <a:pt x="869" y="588"/>
                    <a:pt x="867" y="595"/>
                  </a:cubicBezTo>
                  <a:cubicBezTo>
                    <a:pt x="867" y="599"/>
                    <a:pt x="867" y="603"/>
                    <a:pt x="866" y="607"/>
                  </a:cubicBezTo>
                  <a:cubicBezTo>
                    <a:pt x="866" y="611"/>
                    <a:pt x="865" y="614"/>
                    <a:pt x="865" y="618"/>
                  </a:cubicBezTo>
                  <a:cubicBezTo>
                    <a:pt x="866" y="627"/>
                    <a:pt x="866" y="636"/>
                    <a:pt x="868" y="644"/>
                  </a:cubicBezTo>
                  <a:cubicBezTo>
                    <a:pt x="869" y="652"/>
                    <a:pt x="871" y="660"/>
                    <a:pt x="872" y="668"/>
                  </a:cubicBezTo>
                  <a:cubicBezTo>
                    <a:pt x="872" y="668"/>
                    <a:pt x="873" y="668"/>
                    <a:pt x="873" y="668"/>
                  </a:cubicBezTo>
                  <a:cubicBezTo>
                    <a:pt x="873" y="659"/>
                    <a:pt x="870" y="651"/>
                    <a:pt x="869" y="642"/>
                  </a:cubicBezTo>
                  <a:cubicBezTo>
                    <a:pt x="868" y="634"/>
                    <a:pt x="867" y="626"/>
                    <a:pt x="867" y="618"/>
                  </a:cubicBezTo>
                  <a:cubicBezTo>
                    <a:pt x="867" y="613"/>
                    <a:pt x="867" y="608"/>
                    <a:pt x="868" y="603"/>
                  </a:cubicBezTo>
                  <a:cubicBezTo>
                    <a:pt x="869" y="600"/>
                    <a:pt x="868" y="595"/>
                    <a:pt x="869" y="592"/>
                  </a:cubicBezTo>
                  <a:cubicBezTo>
                    <a:pt x="870" y="588"/>
                    <a:pt x="873" y="584"/>
                    <a:pt x="874" y="579"/>
                  </a:cubicBezTo>
                  <a:cubicBezTo>
                    <a:pt x="875" y="580"/>
                    <a:pt x="875" y="580"/>
                    <a:pt x="875" y="581"/>
                  </a:cubicBezTo>
                  <a:cubicBezTo>
                    <a:pt x="875" y="581"/>
                    <a:pt x="875" y="581"/>
                    <a:pt x="875" y="581"/>
                  </a:cubicBezTo>
                  <a:cubicBezTo>
                    <a:pt x="874" y="584"/>
                    <a:pt x="873" y="589"/>
                    <a:pt x="872" y="592"/>
                  </a:cubicBezTo>
                  <a:cubicBezTo>
                    <a:pt x="871" y="596"/>
                    <a:pt x="871" y="601"/>
                    <a:pt x="870" y="606"/>
                  </a:cubicBezTo>
                  <a:cubicBezTo>
                    <a:pt x="870" y="607"/>
                    <a:pt x="872" y="607"/>
                    <a:pt x="872" y="606"/>
                  </a:cubicBezTo>
                  <a:cubicBezTo>
                    <a:pt x="873" y="601"/>
                    <a:pt x="874" y="596"/>
                    <a:pt x="875" y="591"/>
                  </a:cubicBezTo>
                  <a:cubicBezTo>
                    <a:pt x="875" y="588"/>
                    <a:pt x="877" y="585"/>
                    <a:pt x="878" y="583"/>
                  </a:cubicBezTo>
                  <a:cubicBezTo>
                    <a:pt x="879" y="584"/>
                    <a:pt x="881" y="585"/>
                    <a:pt x="883" y="586"/>
                  </a:cubicBezTo>
                  <a:cubicBezTo>
                    <a:pt x="882" y="587"/>
                    <a:pt x="882" y="588"/>
                    <a:pt x="882" y="589"/>
                  </a:cubicBezTo>
                  <a:cubicBezTo>
                    <a:pt x="882" y="591"/>
                    <a:pt x="882" y="593"/>
                    <a:pt x="883" y="594"/>
                  </a:cubicBezTo>
                  <a:cubicBezTo>
                    <a:pt x="883" y="595"/>
                    <a:pt x="884" y="594"/>
                    <a:pt x="884" y="594"/>
                  </a:cubicBezTo>
                  <a:cubicBezTo>
                    <a:pt x="884" y="592"/>
                    <a:pt x="884" y="590"/>
                    <a:pt x="884" y="589"/>
                  </a:cubicBezTo>
                  <a:cubicBezTo>
                    <a:pt x="884" y="588"/>
                    <a:pt x="884" y="587"/>
                    <a:pt x="884" y="586"/>
                  </a:cubicBezTo>
                  <a:cubicBezTo>
                    <a:pt x="886" y="587"/>
                    <a:pt x="889" y="587"/>
                    <a:pt x="891" y="586"/>
                  </a:cubicBezTo>
                  <a:cubicBezTo>
                    <a:pt x="891" y="591"/>
                    <a:pt x="895" y="598"/>
                    <a:pt x="898" y="602"/>
                  </a:cubicBezTo>
                  <a:cubicBezTo>
                    <a:pt x="904" y="609"/>
                    <a:pt x="908" y="617"/>
                    <a:pt x="916" y="624"/>
                  </a:cubicBezTo>
                  <a:cubicBezTo>
                    <a:pt x="916" y="624"/>
                    <a:pt x="917" y="623"/>
                    <a:pt x="916" y="623"/>
                  </a:cubicBezTo>
                  <a:cubicBezTo>
                    <a:pt x="910" y="617"/>
                    <a:pt x="906" y="609"/>
                    <a:pt x="901" y="601"/>
                  </a:cubicBezTo>
                  <a:cubicBezTo>
                    <a:pt x="900" y="599"/>
                    <a:pt x="899" y="597"/>
                    <a:pt x="898" y="595"/>
                  </a:cubicBezTo>
                  <a:cubicBezTo>
                    <a:pt x="900" y="598"/>
                    <a:pt x="902" y="601"/>
                    <a:pt x="904" y="603"/>
                  </a:cubicBezTo>
                  <a:cubicBezTo>
                    <a:pt x="908" y="608"/>
                    <a:pt x="913" y="612"/>
                    <a:pt x="918" y="616"/>
                  </a:cubicBezTo>
                  <a:cubicBezTo>
                    <a:pt x="923" y="620"/>
                    <a:pt x="927" y="623"/>
                    <a:pt x="931" y="628"/>
                  </a:cubicBezTo>
                  <a:cubicBezTo>
                    <a:pt x="931" y="629"/>
                    <a:pt x="932" y="629"/>
                    <a:pt x="932" y="628"/>
                  </a:cubicBezTo>
                  <a:cubicBezTo>
                    <a:pt x="931" y="624"/>
                    <a:pt x="928" y="622"/>
                    <a:pt x="925" y="619"/>
                  </a:cubicBezTo>
                  <a:cubicBezTo>
                    <a:pt x="920" y="615"/>
                    <a:pt x="915" y="612"/>
                    <a:pt x="911" y="607"/>
                  </a:cubicBezTo>
                  <a:cubicBezTo>
                    <a:pt x="904" y="600"/>
                    <a:pt x="899" y="593"/>
                    <a:pt x="896" y="584"/>
                  </a:cubicBezTo>
                  <a:cubicBezTo>
                    <a:pt x="897" y="584"/>
                    <a:pt x="897" y="584"/>
                    <a:pt x="898" y="584"/>
                  </a:cubicBezTo>
                  <a:cubicBezTo>
                    <a:pt x="898" y="586"/>
                    <a:pt x="900" y="588"/>
                    <a:pt x="901" y="590"/>
                  </a:cubicBezTo>
                  <a:cubicBezTo>
                    <a:pt x="903" y="593"/>
                    <a:pt x="906" y="596"/>
                    <a:pt x="908" y="599"/>
                  </a:cubicBezTo>
                  <a:cubicBezTo>
                    <a:pt x="911" y="602"/>
                    <a:pt x="914" y="604"/>
                    <a:pt x="918" y="607"/>
                  </a:cubicBezTo>
                  <a:cubicBezTo>
                    <a:pt x="923" y="612"/>
                    <a:pt x="927" y="617"/>
                    <a:pt x="932" y="622"/>
                  </a:cubicBezTo>
                  <a:cubicBezTo>
                    <a:pt x="932" y="622"/>
                    <a:pt x="933" y="622"/>
                    <a:pt x="933" y="621"/>
                  </a:cubicBezTo>
                  <a:cubicBezTo>
                    <a:pt x="929" y="612"/>
                    <a:pt x="919" y="607"/>
                    <a:pt x="912" y="599"/>
                  </a:cubicBezTo>
                  <a:cubicBezTo>
                    <a:pt x="908" y="594"/>
                    <a:pt x="904" y="590"/>
                    <a:pt x="901" y="584"/>
                  </a:cubicBezTo>
                  <a:cubicBezTo>
                    <a:pt x="902" y="584"/>
                    <a:pt x="904" y="585"/>
                    <a:pt x="905" y="585"/>
                  </a:cubicBezTo>
                  <a:cubicBezTo>
                    <a:pt x="905" y="585"/>
                    <a:pt x="905" y="585"/>
                    <a:pt x="905" y="585"/>
                  </a:cubicBezTo>
                  <a:cubicBezTo>
                    <a:pt x="904" y="591"/>
                    <a:pt x="911" y="595"/>
                    <a:pt x="914" y="598"/>
                  </a:cubicBezTo>
                  <a:cubicBezTo>
                    <a:pt x="921" y="605"/>
                    <a:pt x="928" y="612"/>
                    <a:pt x="936" y="617"/>
                  </a:cubicBezTo>
                  <a:cubicBezTo>
                    <a:pt x="937" y="617"/>
                    <a:pt x="937" y="617"/>
                    <a:pt x="937" y="616"/>
                  </a:cubicBezTo>
                  <a:cubicBezTo>
                    <a:pt x="931" y="610"/>
                    <a:pt x="923" y="606"/>
                    <a:pt x="918" y="599"/>
                  </a:cubicBezTo>
                  <a:cubicBezTo>
                    <a:pt x="914" y="595"/>
                    <a:pt x="908" y="591"/>
                    <a:pt x="907" y="585"/>
                  </a:cubicBezTo>
                  <a:cubicBezTo>
                    <a:pt x="909" y="586"/>
                    <a:pt x="911" y="586"/>
                    <a:pt x="913" y="587"/>
                  </a:cubicBezTo>
                  <a:cubicBezTo>
                    <a:pt x="912" y="587"/>
                    <a:pt x="912" y="588"/>
                    <a:pt x="913" y="588"/>
                  </a:cubicBezTo>
                  <a:cubicBezTo>
                    <a:pt x="915" y="593"/>
                    <a:pt x="920" y="597"/>
                    <a:pt x="924" y="601"/>
                  </a:cubicBezTo>
                  <a:cubicBezTo>
                    <a:pt x="928" y="605"/>
                    <a:pt x="932" y="609"/>
                    <a:pt x="936" y="613"/>
                  </a:cubicBezTo>
                  <a:cubicBezTo>
                    <a:pt x="936" y="613"/>
                    <a:pt x="937" y="613"/>
                    <a:pt x="937" y="612"/>
                  </a:cubicBezTo>
                  <a:cubicBezTo>
                    <a:pt x="937" y="610"/>
                    <a:pt x="935" y="608"/>
                    <a:pt x="933" y="607"/>
                  </a:cubicBezTo>
                  <a:cubicBezTo>
                    <a:pt x="930" y="604"/>
                    <a:pt x="927" y="601"/>
                    <a:pt x="924" y="598"/>
                  </a:cubicBezTo>
                  <a:cubicBezTo>
                    <a:pt x="921" y="595"/>
                    <a:pt x="918" y="592"/>
                    <a:pt x="916" y="589"/>
                  </a:cubicBezTo>
                  <a:cubicBezTo>
                    <a:pt x="916" y="588"/>
                    <a:pt x="915" y="588"/>
                    <a:pt x="915" y="587"/>
                  </a:cubicBezTo>
                  <a:cubicBezTo>
                    <a:pt x="918" y="588"/>
                    <a:pt x="922" y="588"/>
                    <a:pt x="925" y="588"/>
                  </a:cubicBezTo>
                  <a:cubicBezTo>
                    <a:pt x="929" y="591"/>
                    <a:pt x="932" y="595"/>
                    <a:pt x="935" y="598"/>
                  </a:cubicBezTo>
                  <a:close/>
                  <a:moveTo>
                    <a:pt x="1145" y="566"/>
                  </a:moveTo>
                  <a:cubicBezTo>
                    <a:pt x="1133" y="572"/>
                    <a:pt x="1119" y="575"/>
                    <a:pt x="1106" y="580"/>
                  </a:cubicBezTo>
                  <a:cubicBezTo>
                    <a:pt x="1098" y="583"/>
                    <a:pt x="1090" y="584"/>
                    <a:pt x="1082" y="585"/>
                  </a:cubicBezTo>
                  <a:cubicBezTo>
                    <a:pt x="1075" y="585"/>
                    <a:pt x="1068" y="586"/>
                    <a:pt x="1061" y="587"/>
                  </a:cubicBezTo>
                  <a:cubicBezTo>
                    <a:pt x="1046" y="590"/>
                    <a:pt x="1030" y="592"/>
                    <a:pt x="1015" y="595"/>
                  </a:cubicBezTo>
                  <a:cubicBezTo>
                    <a:pt x="1007" y="596"/>
                    <a:pt x="999" y="597"/>
                    <a:pt x="991" y="596"/>
                  </a:cubicBezTo>
                  <a:cubicBezTo>
                    <a:pt x="983" y="596"/>
                    <a:pt x="976" y="596"/>
                    <a:pt x="968" y="593"/>
                  </a:cubicBezTo>
                  <a:cubicBezTo>
                    <a:pt x="963" y="591"/>
                    <a:pt x="958" y="589"/>
                    <a:pt x="953" y="588"/>
                  </a:cubicBezTo>
                  <a:cubicBezTo>
                    <a:pt x="950" y="587"/>
                    <a:pt x="946" y="585"/>
                    <a:pt x="943" y="586"/>
                  </a:cubicBezTo>
                  <a:cubicBezTo>
                    <a:pt x="943" y="586"/>
                    <a:pt x="943" y="586"/>
                    <a:pt x="943" y="586"/>
                  </a:cubicBezTo>
                  <a:cubicBezTo>
                    <a:pt x="939" y="584"/>
                    <a:pt x="934" y="585"/>
                    <a:pt x="931" y="585"/>
                  </a:cubicBezTo>
                  <a:cubicBezTo>
                    <a:pt x="929" y="585"/>
                    <a:pt x="927" y="585"/>
                    <a:pt x="924" y="584"/>
                  </a:cubicBezTo>
                  <a:cubicBezTo>
                    <a:pt x="923" y="584"/>
                    <a:pt x="921" y="583"/>
                    <a:pt x="919" y="584"/>
                  </a:cubicBezTo>
                  <a:cubicBezTo>
                    <a:pt x="919" y="584"/>
                    <a:pt x="919" y="584"/>
                    <a:pt x="919" y="584"/>
                  </a:cubicBezTo>
                  <a:cubicBezTo>
                    <a:pt x="916" y="583"/>
                    <a:pt x="914" y="583"/>
                    <a:pt x="911" y="582"/>
                  </a:cubicBezTo>
                  <a:cubicBezTo>
                    <a:pt x="907" y="581"/>
                    <a:pt x="889" y="576"/>
                    <a:pt x="887" y="584"/>
                  </a:cubicBezTo>
                  <a:cubicBezTo>
                    <a:pt x="885" y="583"/>
                    <a:pt x="882" y="582"/>
                    <a:pt x="880" y="580"/>
                  </a:cubicBezTo>
                  <a:cubicBezTo>
                    <a:pt x="880" y="579"/>
                    <a:pt x="879" y="579"/>
                    <a:pt x="879" y="579"/>
                  </a:cubicBezTo>
                  <a:cubicBezTo>
                    <a:pt x="880" y="578"/>
                    <a:pt x="880" y="578"/>
                    <a:pt x="880" y="577"/>
                  </a:cubicBezTo>
                  <a:cubicBezTo>
                    <a:pt x="880" y="574"/>
                    <a:pt x="882" y="571"/>
                    <a:pt x="883" y="569"/>
                  </a:cubicBezTo>
                  <a:cubicBezTo>
                    <a:pt x="883" y="569"/>
                    <a:pt x="884" y="569"/>
                    <a:pt x="884" y="568"/>
                  </a:cubicBezTo>
                  <a:cubicBezTo>
                    <a:pt x="885" y="565"/>
                    <a:pt x="886" y="561"/>
                    <a:pt x="888" y="558"/>
                  </a:cubicBezTo>
                  <a:cubicBezTo>
                    <a:pt x="889" y="558"/>
                    <a:pt x="890" y="558"/>
                    <a:pt x="891" y="558"/>
                  </a:cubicBezTo>
                  <a:cubicBezTo>
                    <a:pt x="891" y="559"/>
                    <a:pt x="890" y="560"/>
                    <a:pt x="889" y="561"/>
                  </a:cubicBezTo>
                  <a:cubicBezTo>
                    <a:pt x="888" y="563"/>
                    <a:pt x="886" y="567"/>
                    <a:pt x="888" y="569"/>
                  </a:cubicBezTo>
                  <a:cubicBezTo>
                    <a:pt x="888" y="569"/>
                    <a:pt x="889" y="569"/>
                    <a:pt x="889" y="569"/>
                  </a:cubicBezTo>
                  <a:cubicBezTo>
                    <a:pt x="891" y="567"/>
                    <a:pt x="891" y="563"/>
                    <a:pt x="893" y="561"/>
                  </a:cubicBezTo>
                  <a:cubicBezTo>
                    <a:pt x="893" y="560"/>
                    <a:pt x="894" y="559"/>
                    <a:pt x="895" y="557"/>
                  </a:cubicBezTo>
                  <a:cubicBezTo>
                    <a:pt x="897" y="557"/>
                    <a:pt x="899" y="557"/>
                    <a:pt x="901" y="557"/>
                  </a:cubicBezTo>
                  <a:cubicBezTo>
                    <a:pt x="899" y="558"/>
                    <a:pt x="897" y="560"/>
                    <a:pt x="896" y="562"/>
                  </a:cubicBezTo>
                  <a:cubicBezTo>
                    <a:pt x="895" y="564"/>
                    <a:pt x="892" y="567"/>
                    <a:pt x="894" y="569"/>
                  </a:cubicBezTo>
                  <a:cubicBezTo>
                    <a:pt x="894" y="570"/>
                    <a:pt x="895" y="570"/>
                    <a:pt x="895" y="569"/>
                  </a:cubicBezTo>
                  <a:cubicBezTo>
                    <a:pt x="897" y="568"/>
                    <a:pt x="897" y="565"/>
                    <a:pt x="899" y="563"/>
                  </a:cubicBezTo>
                  <a:cubicBezTo>
                    <a:pt x="900" y="561"/>
                    <a:pt x="902" y="558"/>
                    <a:pt x="905" y="557"/>
                  </a:cubicBezTo>
                  <a:cubicBezTo>
                    <a:pt x="905" y="557"/>
                    <a:pt x="906" y="557"/>
                    <a:pt x="907" y="557"/>
                  </a:cubicBezTo>
                  <a:cubicBezTo>
                    <a:pt x="907" y="557"/>
                    <a:pt x="906" y="558"/>
                    <a:pt x="906" y="559"/>
                  </a:cubicBezTo>
                  <a:cubicBezTo>
                    <a:pt x="905" y="560"/>
                    <a:pt x="901" y="564"/>
                    <a:pt x="903" y="566"/>
                  </a:cubicBezTo>
                  <a:cubicBezTo>
                    <a:pt x="903" y="566"/>
                    <a:pt x="904" y="567"/>
                    <a:pt x="904" y="566"/>
                  </a:cubicBezTo>
                  <a:cubicBezTo>
                    <a:pt x="905" y="566"/>
                    <a:pt x="905" y="565"/>
                    <a:pt x="906" y="564"/>
                  </a:cubicBezTo>
                  <a:cubicBezTo>
                    <a:pt x="907" y="562"/>
                    <a:pt x="907" y="561"/>
                    <a:pt x="908" y="560"/>
                  </a:cubicBezTo>
                  <a:cubicBezTo>
                    <a:pt x="909" y="559"/>
                    <a:pt x="910" y="558"/>
                    <a:pt x="911" y="557"/>
                  </a:cubicBezTo>
                  <a:cubicBezTo>
                    <a:pt x="912" y="557"/>
                    <a:pt x="913" y="557"/>
                    <a:pt x="913" y="557"/>
                  </a:cubicBezTo>
                  <a:cubicBezTo>
                    <a:pt x="910" y="560"/>
                    <a:pt x="908" y="564"/>
                    <a:pt x="910" y="566"/>
                  </a:cubicBezTo>
                  <a:cubicBezTo>
                    <a:pt x="911" y="567"/>
                    <a:pt x="911" y="566"/>
                    <a:pt x="911" y="566"/>
                  </a:cubicBezTo>
                  <a:cubicBezTo>
                    <a:pt x="913" y="564"/>
                    <a:pt x="913" y="562"/>
                    <a:pt x="915" y="560"/>
                  </a:cubicBezTo>
                  <a:cubicBezTo>
                    <a:pt x="916" y="559"/>
                    <a:pt x="917" y="558"/>
                    <a:pt x="918" y="557"/>
                  </a:cubicBezTo>
                  <a:cubicBezTo>
                    <a:pt x="918" y="557"/>
                    <a:pt x="919" y="557"/>
                    <a:pt x="920" y="557"/>
                  </a:cubicBezTo>
                  <a:cubicBezTo>
                    <a:pt x="920" y="557"/>
                    <a:pt x="921" y="557"/>
                    <a:pt x="921" y="557"/>
                  </a:cubicBezTo>
                  <a:cubicBezTo>
                    <a:pt x="920" y="557"/>
                    <a:pt x="920" y="558"/>
                    <a:pt x="919" y="558"/>
                  </a:cubicBezTo>
                  <a:cubicBezTo>
                    <a:pt x="918" y="560"/>
                    <a:pt x="916" y="564"/>
                    <a:pt x="917" y="566"/>
                  </a:cubicBezTo>
                  <a:cubicBezTo>
                    <a:pt x="918" y="567"/>
                    <a:pt x="918" y="567"/>
                    <a:pt x="918" y="566"/>
                  </a:cubicBezTo>
                  <a:cubicBezTo>
                    <a:pt x="920" y="564"/>
                    <a:pt x="920" y="562"/>
                    <a:pt x="921" y="560"/>
                  </a:cubicBezTo>
                  <a:cubicBezTo>
                    <a:pt x="922" y="559"/>
                    <a:pt x="923" y="557"/>
                    <a:pt x="924" y="557"/>
                  </a:cubicBezTo>
                  <a:cubicBezTo>
                    <a:pt x="925" y="557"/>
                    <a:pt x="927" y="557"/>
                    <a:pt x="928" y="557"/>
                  </a:cubicBezTo>
                  <a:cubicBezTo>
                    <a:pt x="926" y="559"/>
                    <a:pt x="924" y="561"/>
                    <a:pt x="924" y="564"/>
                  </a:cubicBezTo>
                  <a:cubicBezTo>
                    <a:pt x="924" y="564"/>
                    <a:pt x="924" y="565"/>
                    <a:pt x="924" y="564"/>
                  </a:cubicBezTo>
                  <a:cubicBezTo>
                    <a:pt x="926" y="563"/>
                    <a:pt x="927" y="561"/>
                    <a:pt x="929" y="559"/>
                  </a:cubicBezTo>
                  <a:cubicBezTo>
                    <a:pt x="930" y="558"/>
                    <a:pt x="930" y="557"/>
                    <a:pt x="931" y="557"/>
                  </a:cubicBezTo>
                  <a:cubicBezTo>
                    <a:pt x="932" y="557"/>
                    <a:pt x="933" y="557"/>
                    <a:pt x="933" y="557"/>
                  </a:cubicBezTo>
                  <a:cubicBezTo>
                    <a:pt x="931" y="559"/>
                    <a:pt x="929" y="562"/>
                    <a:pt x="930" y="565"/>
                  </a:cubicBezTo>
                  <a:cubicBezTo>
                    <a:pt x="930" y="565"/>
                    <a:pt x="930" y="566"/>
                    <a:pt x="930" y="565"/>
                  </a:cubicBezTo>
                  <a:cubicBezTo>
                    <a:pt x="931" y="563"/>
                    <a:pt x="932" y="561"/>
                    <a:pt x="934" y="559"/>
                  </a:cubicBezTo>
                  <a:cubicBezTo>
                    <a:pt x="934" y="559"/>
                    <a:pt x="935" y="558"/>
                    <a:pt x="936" y="557"/>
                  </a:cubicBezTo>
                  <a:cubicBezTo>
                    <a:pt x="936" y="557"/>
                    <a:pt x="936" y="557"/>
                    <a:pt x="936" y="557"/>
                  </a:cubicBezTo>
                  <a:cubicBezTo>
                    <a:pt x="936" y="557"/>
                    <a:pt x="936" y="557"/>
                    <a:pt x="937" y="557"/>
                  </a:cubicBezTo>
                  <a:cubicBezTo>
                    <a:pt x="936" y="557"/>
                    <a:pt x="936" y="558"/>
                    <a:pt x="936" y="558"/>
                  </a:cubicBezTo>
                  <a:cubicBezTo>
                    <a:pt x="936" y="559"/>
                    <a:pt x="937" y="559"/>
                    <a:pt x="937" y="559"/>
                  </a:cubicBezTo>
                  <a:cubicBezTo>
                    <a:pt x="937" y="560"/>
                    <a:pt x="939" y="561"/>
                    <a:pt x="940" y="560"/>
                  </a:cubicBezTo>
                  <a:cubicBezTo>
                    <a:pt x="940" y="560"/>
                    <a:pt x="941" y="559"/>
                    <a:pt x="941" y="559"/>
                  </a:cubicBezTo>
                  <a:cubicBezTo>
                    <a:pt x="941" y="558"/>
                    <a:pt x="942" y="558"/>
                    <a:pt x="942" y="558"/>
                  </a:cubicBezTo>
                  <a:cubicBezTo>
                    <a:pt x="942" y="558"/>
                    <a:pt x="942" y="558"/>
                    <a:pt x="943" y="558"/>
                  </a:cubicBezTo>
                  <a:cubicBezTo>
                    <a:pt x="943" y="557"/>
                    <a:pt x="943" y="557"/>
                    <a:pt x="943" y="557"/>
                  </a:cubicBezTo>
                  <a:cubicBezTo>
                    <a:pt x="943" y="557"/>
                    <a:pt x="943" y="556"/>
                    <a:pt x="943" y="556"/>
                  </a:cubicBezTo>
                  <a:cubicBezTo>
                    <a:pt x="945" y="555"/>
                    <a:pt x="946" y="553"/>
                    <a:pt x="947" y="551"/>
                  </a:cubicBezTo>
                  <a:cubicBezTo>
                    <a:pt x="948" y="550"/>
                    <a:pt x="949" y="549"/>
                    <a:pt x="950" y="548"/>
                  </a:cubicBezTo>
                  <a:cubicBezTo>
                    <a:pt x="955" y="546"/>
                    <a:pt x="959" y="546"/>
                    <a:pt x="965" y="546"/>
                  </a:cubicBezTo>
                  <a:cubicBezTo>
                    <a:pt x="974" y="548"/>
                    <a:pt x="983" y="549"/>
                    <a:pt x="993" y="549"/>
                  </a:cubicBezTo>
                  <a:cubicBezTo>
                    <a:pt x="1013" y="550"/>
                    <a:pt x="1033" y="549"/>
                    <a:pt x="1053" y="547"/>
                  </a:cubicBezTo>
                  <a:cubicBezTo>
                    <a:pt x="1068" y="546"/>
                    <a:pt x="1083" y="544"/>
                    <a:pt x="1099" y="546"/>
                  </a:cubicBezTo>
                  <a:cubicBezTo>
                    <a:pt x="1107" y="547"/>
                    <a:pt x="1114" y="551"/>
                    <a:pt x="1122" y="553"/>
                  </a:cubicBezTo>
                  <a:cubicBezTo>
                    <a:pt x="1129" y="555"/>
                    <a:pt x="1135" y="556"/>
                    <a:pt x="1142" y="555"/>
                  </a:cubicBezTo>
                  <a:cubicBezTo>
                    <a:pt x="1144" y="555"/>
                    <a:pt x="1158" y="553"/>
                    <a:pt x="1158" y="556"/>
                  </a:cubicBezTo>
                  <a:cubicBezTo>
                    <a:pt x="1157" y="561"/>
                    <a:pt x="1149" y="564"/>
                    <a:pt x="1145" y="566"/>
                  </a:cubicBezTo>
                  <a:close/>
                  <a:moveTo>
                    <a:pt x="1156" y="551"/>
                  </a:moveTo>
                  <a:cubicBezTo>
                    <a:pt x="1154" y="551"/>
                    <a:pt x="1151" y="551"/>
                    <a:pt x="1150" y="551"/>
                  </a:cubicBezTo>
                  <a:cubicBezTo>
                    <a:pt x="1143" y="553"/>
                    <a:pt x="1136" y="553"/>
                    <a:pt x="1129" y="552"/>
                  </a:cubicBezTo>
                  <a:cubicBezTo>
                    <a:pt x="1126" y="551"/>
                    <a:pt x="1122" y="550"/>
                    <a:pt x="1119" y="549"/>
                  </a:cubicBezTo>
                  <a:cubicBezTo>
                    <a:pt x="1123" y="548"/>
                    <a:pt x="1128" y="547"/>
                    <a:pt x="1132" y="546"/>
                  </a:cubicBezTo>
                  <a:cubicBezTo>
                    <a:pt x="1137" y="546"/>
                    <a:pt x="1142" y="547"/>
                    <a:pt x="1147" y="547"/>
                  </a:cubicBezTo>
                  <a:cubicBezTo>
                    <a:pt x="1147" y="547"/>
                    <a:pt x="1147" y="546"/>
                    <a:pt x="1147" y="546"/>
                  </a:cubicBezTo>
                  <a:cubicBezTo>
                    <a:pt x="1144" y="542"/>
                    <a:pt x="1136" y="545"/>
                    <a:pt x="1132" y="545"/>
                  </a:cubicBezTo>
                  <a:cubicBezTo>
                    <a:pt x="1126" y="545"/>
                    <a:pt x="1120" y="545"/>
                    <a:pt x="1114" y="547"/>
                  </a:cubicBezTo>
                  <a:cubicBezTo>
                    <a:pt x="1113" y="546"/>
                    <a:pt x="1112" y="546"/>
                    <a:pt x="1111" y="546"/>
                  </a:cubicBezTo>
                  <a:cubicBezTo>
                    <a:pt x="1113" y="545"/>
                    <a:pt x="1114" y="544"/>
                    <a:pt x="1116" y="544"/>
                  </a:cubicBezTo>
                  <a:cubicBezTo>
                    <a:pt x="1119" y="544"/>
                    <a:pt x="1122" y="542"/>
                    <a:pt x="1125" y="543"/>
                  </a:cubicBezTo>
                  <a:cubicBezTo>
                    <a:pt x="1125" y="543"/>
                    <a:pt x="1125" y="542"/>
                    <a:pt x="1125" y="542"/>
                  </a:cubicBezTo>
                  <a:cubicBezTo>
                    <a:pt x="1121" y="542"/>
                    <a:pt x="1117" y="542"/>
                    <a:pt x="1113" y="543"/>
                  </a:cubicBezTo>
                  <a:cubicBezTo>
                    <a:pt x="1112" y="543"/>
                    <a:pt x="1109" y="543"/>
                    <a:pt x="1108" y="544"/>
                  </a:cubicBezTo>
                  <a:cubicBezTo>
                    <a:pt x="1105" y="544"/>
                    <a:pt x="1102" y="543"/>
                    <a:pt x="1100" y="543"/>
                  </a:cubicBezTo>
                  <a:cubicBezTo>
                    <a:pt x="1101" y="543"/>
                    <a:pt x="1101" y="542"/>
                    <a:pt x="1102" y="542"/>
                  </a:cubicBezTo>
                  <a:cubicBezTo>
                    <a:pt x="1104" y="541"/>
                    <a:pt x="1106" y="540"/>
                    <a:pt x="1107" y="539"/>
                  </a:cubicBezTo>
                  <a:cubicBezTo>
                    <a:pt x="1107" y="539"/>
                    <a:pt x="1107" y="538"/>
                    <a:pt x="1107" y="538"/>
                  </a:cubicBezTo>
                  <a:cubicBezTo>
                    <a:pt x="1105" y="538"/>
                    <a:pt x="1103" y="539"/>
                    <a:pt x="1101" y="540"/>
                  </a:cubicBezTo>
                  <a:cubicBezTo>
                    <a:pt x="1100" y="540"/>
                    <a:pt x="1098" y="540"/>
                    <a:pt x="1098" y="541"/>
                  </a:cubicBezTo>
                  <a:cubicBezTo>
                    <a:pt x="1097" y="541"/>
                    <a:pt x="1097" y="540"/>
                    <a:pt x="1097" y="540"/>
                  </a:cubicBezTo>
                  <a:cubicBezTo>
                    <a:pt x="1102" y="538"/>
                    <a:pt x="1107" y="534"/>
                    <a:pt x="1109" y="533"/>
                  </a:cubicBezTo>
                  <a:cubicBezTo>
                    <a:pt x="1110" y="532"/>
                    <a:pt x="1109" y="531"/>
                    <a:pt x="1108" y="532"/>
                  </a:cubicBezTo>
                  <a:cubicBezTo>
                    <a:pt x="1105" y="534"/>
                    <a:pt x="1102" y="535"/>
                    <a:pt x="1098" y="537"/>
                  </a:cubicBezTo>
                  <a:cubicBezTo>
                    <a:pt x="1097" y="538"/>
                    <a:pt x="1095" y="539"/>
                    <a:pt x="1093" y="540"/>
                  </a:cubicBezTo>
                  <a:cubicBezTo>
                    <a:pt x="1092" y="540"/>
                    <a:pt x="1092" y="540"/>
                    <a:pt x="1091" y="540"/>
                  </a:cubicBezTo>
                  <a:cubicBezTo>
                    <a:pt x="1093" y="539"/>
                    <a:pt x="1094" y="538"/>
                    <a:pt x="1095" y="537"/>
                  </a:cubicBezTo>
                  <a:cubicBezTo>
                    <a:pt x="1099" y="533"/>
                    <a:pt x="1104" y="530"/>
                    <a:pt x="1108" y="526"/>
                  </a:cubicBezTo>
                  <a:cubicBezTo>
                    <a:pt x="1112" y="523"/>
                    <a:pt x="1119" y="521"/>
                    <a:pt x="1121" y="515"/>
                  </a:cubicBezTo>
                  <a:cubicBezTo>
                    <a:pt x="1122" y="515"/>
                    <a:pt x="1121" y="514"/>
                    <a:pt x="1121" y="515"/>
                  </a:cubicBezTo>
                  <a:cubicBezTo>
                    <a:pt x="1116" y="518"/>
                    <a:pt x="1111" y="523"/>
                    <a:pt x="1105" y="527"/>
                  </a:cubicBezTo>
                  <a:cubicBezTo>
                    <a:pt x="1105" y="527"/>
                    <a:pt x="1104" y="527"/>
                    <a:pt x="1104" y="527"/>
                  </a:cubicBezTo>
                  <a:cubicBezTo>
                    <a:pt x="1105" y="526"/>
                    <a:pt x="1107" y="524"/>
                    <a:pt x="1108" y="523"/>
                  </a:cubicBezTo>
                  <a:cubicBezTo>
                    <a:pt x="1113" y="518"/>
                    <a:pt x="1117" y="512"/>
                    <a:pt x="1121" y="506"/>
                  </a:cubicBezTo>
                  <a:cubicBezTo>
                    <a:pt x="1126" y="506"/>
                    <a:pt x="1134" y="509"/>
                    <a:pt x="1136" y="513"/>
                  </a:cubicBezTo>
                  <a:cubicBezTo>
                    <a:pt x="1138" y="514"/>
                    <a:pt x="1139" y="517"/>
                    <a:pt x="1141" y="518"/>
                  </a:cubicBezTo>
                  <a:cubicBezTo>
                    <a:pt x="1143" y="519"/>
                    <a:pt x="1145" y="520"/>
                    <a:pt x="1147" y="521"/>
                  </a:cubicBezTo>
                  <a:cubicBezTo>
                    <a:pt x="1150" y="524"/>
                    <a:pt x="1150" y="527"/>
                    <a:pt x="1152" y="530"/>
                  </a:cubicBezTo>
                  <a:cubicBezTo>
                    <a:pt x="1152" y="531"/>
                    <a:pt x="1153" y="532"/>
                    <a:pt x="1155" y="534"/>
                  </a:cubicBezTo>
                  <a:cubicBezTo>
                    <a:pt x="1159" y="539"/>
                    <a:pt x="1158" y="545"/>
                    <a:pt x="1156" y="551"/>
                  </a:cubicBezTo>
                  <a:close/>
                </a:path>
              </a:pathLst>
            </a:custGeom>
            <a:solidFill>
              <a:srgbClr val="574F1F">
                <a:alpha val="12157"/>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pic>
          <p:nvPicPr>
            <p:cNvPr id="5" name="组合 1337">
              <a:extLst>
                <a:ext uri="{FF2B5EF4-FFF2-40B4-BE49-F238E27FC236}">
                  <a16:creationId xmlns="" xmlns:a16="http://schemas.microsoft.com/office/drawing/2014/main" id="{6C7387C3-CACF-445F-8F6F-F0AB4DBF819B}"/>
                </a:ext>
              </a:extLst>
            </p:cNvPr>
            <p:cNvPicPr>
              <a:picLocks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2286" y="3577805"/>
              <a:ext cx="4864118" cy="34078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组合 521">
              <a:extLst>
                <a:ext uri="{FF2B5EF4-FFF2-40B4-BE49-F238E27FC236}">
                  <a16:creationId xmlns="" xmlns:a16="http://schemas.microsoft.com/office/drawing/2014/main" id="{9DEE6228-9FEF-470F-9B74-153404893339}"/>
                </a:ext>
              </a:extLst>
            </p:cNvPr>
            <p:cNvPicPr>
              <a:picLocks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758114" y="267478"/>
              <a:ext cx="4413060" cy="35663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7" name="图片 6">
            <a:extLst>
              <a:ext uri="{FF2B5EF4-FFF2-40B4-BE49-F238E27FC236}">
                <a16:creationId xmlns="" xmlns:a16="http://schemas.microsoft.com/office/drawing/2014/main" id="{5E1BD521-DD30-49A1-B7A7-58714892F0E0}"/>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0" y="-18054"/>
            <a:ext cx="1723194" cy="1700577"/>
          </a:xfrm>
          <a:prstGeom prst="rect">
            <a:avLst/>
          </a:prstGeom>
        </p:spPr>
      </p:pic>
      <p:sp>
        <p:nvSpPr>
          <p:cNvPr id="9" name="文本框 8">
            <a:extLst>
              <a:ext uri="{FF2B5EF4-FFF2-40B4-BE49-F238E27FC236}">
                <a16:creationId xmlns="" xmlns:a16="http://schemas.microsoft.com/office/drawing/2014/main" id="{41D7B5E8-0A77-4BFE-9814-25301AF5FBD5}"/>
              </a:ext>
            </a:extLst>
          </p:cNvPr>
          <p:cNvSpPr txBox="1"/>
          <p:nvPr/>
        </p:nvSpPr>
        <p:spPr>
          <a:xfrm>
            <a:off x="1737717" y="498200"/>
            <a:ext cx="2585846" cy="400110"/>
          </a:xfrm>
          <a:prstGeom prst="rect">
            <a:avLst/>
          </a:prstGeom>
          <a:noFill/>
        </p:spPr>
        <p:txBody>
          <a:bodyPr wrap="square" rtlCol="0">
            <a:spAutoFit/>
          </a:bodyPr>
          <a:lstStyle/>
          <a:p>
            <a:r>
              <a:rPr lang="zh-CN" altLang="en-US" sz="2000" dirty="0">
                <a:solidFill>
                  <a:srgbClr val="68704B"/>
                </a:solidFill>
                <a:latin typeface="微软雅黑" panose="020B0503020204020204" pitchFamily="34" charset="-122"/>
                <a:ea typeface="微软雅黑" panose="020B0503020204020204" pitchFamily="34" charset="-122"/>
              </a:rPr>
              <a:t>单击此处添加标题</a:t>
            </a:r>
          </a:p>
        </p:txBody>
      </p:sp>
      <p:pic>
        <p:nvPicPr>
          <p:cNvPr id="11" name="图片 10">
            <a:extLst>
              <a:ext uri="{FF2B5EF4-FFF2-40B4-BE49-F238E27FC236}">
                <a16:creationId xmlns="" xmlns:a16="http://schemas.microsoft.com/office/drawing/2014/main" id="{BDA5E36F-3152-42B9-A113-4DB1E532B2C7}"/>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394171" y="962024"/>
            <a:ext cx="4933950" cy="4933950"/>
          </a:xfrm>
          <a:prstGeom prst="rect">
            <a:avLst/>
          </a:prstGeom>
        </p:spPr>
      </p:pic>
      <p:pic>
        <p:nvPicPr>
          <p:cNvPr id="12" name="图片 11">
            <a:extLst>
              <a:ext uri="{FF2B5EF4-FFF2-40B4-BE49-F238E27FC236}">
                <a16:creationId xmlns="" xmlns:a16="http://schemas.microsoft.com/office/drawing/2014/main" id="{25BE8993-AF2D-4074-9C0E-3E0C12731630}"/>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r="52928"/>
          <a:stretch/>
        </p:blipFill>
        <p:spPr>
          <a:xfrm>
            <a:off x="6698971" y="1682523"/>
            <a:ext cx="4013492" cy="3960815"/>
          </a:xfrm>
          <a:prstGeom prst="rect">
            <a:avLst/>
          </a:prstGeom>
        </p:spPr>
      </p:pic>
      <p:grpSp>
        <p:nvGrpSpPr>
          <p:cNvPr id="13" name="组合 2">
            <a:extLst>
              <a:ext uri="{FF2B5EF4-FFF2-40B4-BE49-F238E27FC236}">
                <a16:creationId xmlns="" xmlns:a16="http://schemas.microsoft.com/office/drawing/2014/main" id="{7FAF0C4E-A0FC-4769-8FB6-AD5D1CAE3710}"/>
              </a:ext>
            </a:extLst>
          </p:cNvPr>
          <p:cNvGrpSpPr>
            <a:grpSpLocks/>
          </p:cNvGrpSpPr>
          <p:nvPr/>
        </p:nvGrpSpPr>
        <p:grpSpPr bwMode="auto">
          <a:xfrm>
            <a:off x="1009678" y="1911968"/>
            <a:ext cx="4872037" cy="1542905"/>
            <a:chOff x="0" y="-76290"/>
            <a:chExt cx="4872627" cy="1541512"/>
          </a:xfrm>
        </p:grpSpPr>
        <p:sp>
          <p:nvSpPr>
            <p:cNvPr id="14" name="矩形 561">
              <a:extLst>
                <a:ext uri="{FF2B5EF4-FFF2-40B4-BE49-F238E27FC236}">
                  <a16:creationId xmlns="" xmlns:a16="http://schemas.microsoft.com/office/drawing/2014/main" id="{1C109FAB-7E5E-4692-83BC-CB112CC8BF43}"/>
                </a:ext>
              </a:extLst>
            </p:cNvPr>
            <p:cNvSpPr>
              <a:spLocks noChangeArrowheads="1"/>
            </p:cNvSpPr>
            <p:nvPr/>
          </p:nvSpPr>
          <p:spPr bwMode="auto">
            <a:xfrm>
              <a:off x="1348577" y="-76290"/>
              <a:ext cx="2326560" cy="368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r>
                <a:rPr lang="zh-CN" altLang="en-US" sz="2000" dirty="0">
                  <a:solidFill>
                    <a:srgbClr val="68704B"/>
                  </a:solidFill>
                  <a:latin typeface="微软雅黑" panose="020B0503020204020204" pitchFamily="34" charset="-122"/>
                  <a:ea typeface="微软雅黑" panose="020B0503020204020204" pitchFamily="34" charset="-122"/>
                </a:rPr>
                <a:t>单击此处添加标题</a:t>
              </a:r>
            </a:p>
          </p:txBody>
        </p:sp>
        <p:grpSp>
          <p:nvGrpSpPr>
            <p:cNvPr id="15" name="Group 8">
              <a:extLst>
                <a:ext uri="{FF2B5EF4-FFF2-40B4-BE49-F238E27FC236}">
                  <a16:creationId xmlns="" xmlns:a16="http://schemas.microsoft.com/office/drawing/2014/main" id="{D728982C-7981-4FCE-8A45-CDDCECF98EC7}"/>
                </a:ext>
              </a:extLst>
            </p:cNvPr>
            <p:cNvGrpSpPr>
              <a:grpSpLocks/>
            </p:cNvGrpSpPr>
            <p:nvPr/>
          </p:nvGrpSpPr>
          <p:grpSpPr bwMode="auto">
            <a:xfrm>
              <a:off x="1182778" y="267249"/>
              <a:ext cx="2507071" cy="211316"/>
              <a:chOff x="0" y="0"/>
              <a:chExt cx="2444" cy="206"/>
            </a:xfrm>
          </p:grpSpPr>
          <p:sp>
            <p:nvSpPr>
              <p:cNvPr id="17" name="Freeform 9">
                <a:extLst>
                  <a:ext uri="{FF2B5EF4-FFF2-40B4-BE49-F238E27FC236}">
                    <a16:creationId xmlns="" xmlns:a16="http://schemas.microsoft.com/office/drawing/2014/main" id="{44ADC2FA-B717-4B33-9C9B-FED4873B96F5}"/>
                  </a:ext>
                </a:extLst>
              </p:cNvPr>
              <p:cNvSpPr>
                <a:spLocks/>
              </p:cNvSpPr>
              <p:nvPr/>
            </p:nvSpPr>
            <p:spPr bwMode="auto">
              <a:xfrm>
                <a:off x="0" y="0"/>
                <a:ext cx="169" cy="204"/>
              </a:xfrm>
              <a:custGeom>
                <a:avLst/>
                <a:gdLst>
                  <a:gd name="T0" fmla="*/ 0 w 71"/>
                  <a:gd name="T1" fmla="*/ 261 h 83"/>
                  <a:gd name="T2" fmla="*/ 164 w 71"/>
                  <a:gd name="T3" fmla="*/ 216 h 83"/>
                  <a:gd name="T4" fmla="*/ 214 w 71"/>
                  <a:gd name="T5" fmla="*/ 236 h 83"/>
                  <a:gd name="T6" fmla="*/ 193 w 71"/>
                  <a:gd name="T7" fmla="*/ 103 h 83"/>
                  <a:gd name="T8" fmla="*/ 357 w 71"/>
                  <a:gd name="T9" fmla="*/ 49 h 83"/>
                  <a:gd name="T10" fmla="*/ 374 w 71"/>
                  <a:gd name="T11" fmla="*/ 157 h 83"/>
                  <a:gd name="T12" fmla="*/ 357 w 71"/>
                  <a:gd name="T13" fmla="*/ 187 h 83"/>
                  <a:gd name="T14" fmla="*/ 300 w 71"/>
                  <a:gd name="T15" fmla="*/ 194 h 83"/>
                  <a:gd name="T16" fmla="*/ 288 w 71"/>
                  <a:gd name="T17" fmla="*/ 140 h 83"/>
                  <a:gd name="T18" fmla="*/ 345 w 71"/>
                  <a:gd name="T19" fmla="*/ 128 h 83"/>
                  <a:gd name="T20" fmla="*/ 362 w 71"/>
                  <a:gd name="T21" fmla="*/ 140 h 83"/>
                  <a:gd name="T22" fmla="*/ 317 w 71"/>
                  <a:gd name="T23" fmla="*/ 49 h 83"/>
                  <a:gd name="T24" fmla="*/ 205 w 71"/>
                  <a:gd name="T25" fmla="*/ 128 h 83"/>
                  <a:gd name="T26" fmla="*/ 278 w 71"/>
                  <a:gd name="T27" fmla="*/ 248 h 83"/>
                  <a:gd name="T28" fmla="*/ 312 w 71"/>
                  <a:gd name="T29" fmla="*/ 253 h 83"/>
                  <a:gd name="T30" fmla="*/ 312 w 71"/>
                  <a:gd name="T31" fmla="*/ 265 h 83"/>
                  <a:gd name="T32" fmla="*/ 271 w 71"/>
                  <a:gd name="T33" fmla="*/ 278 h 83"/>
                  <a:gd name="T34" fmla="*/ 205 w 71"/>
                  <a:gd name="T35" fmla="*/ 393 h 83"/>
                  <a:gd name="T36" fmla="*/ 300 w 71"/>
                  <a:gd name="T37" fmla="*/ 484 h 83"/>
                  <a:gd name="T38" fmla="*/ 362 w 71"/>
                  <a:gd name="T39" fmla="*/ 386 h 83"/>
                  <a:gd name="T40" fmla="*/ 345 w 71"/>
                  <a:gd name="T41" fmla="*/ 398 h 83"/>
                  <a:gd name="T42" fmla="*/ 288 w 71"/>
                  <a:gd name="T43" fmla="*/ 386 h 83"/>
                  <a:gd name="T44" fmla="*/ 300 w 71"/>
                  <a:gd name="T45" fmla="*/ 332 h 83"/>
                  <a:gd name="T46" fmla="*/ 357 w 71"/>
                  <a:gd name="T47" fmla="*/ 339 h 83"/>
                  <a:gd name="T48" fmla="*/ 378 w 71"/>
                  <a:gd name="T49" fmla="*/ 447 h 83"/>
                  <a:gd name="T50" fmla="*/ 288 w 71"/>
                  <a:gd name="T51" fmla="*/ 501 h 83"/>
                  <a:gd name="T52" fmla="*/ 198 w 71"/>
                  <a:gd name="T53" fmla="*/ 435 h 83"/>
                  <a:gd name="T54" fmla="*/ 221 w 71"/>
                  <a:gd name="T55" fmla="*/ 290 h 83"/>
                  <a:gd name="T56" fmla="*/ 159 w 71"/>
                  <a:gd name="T57" fmla="*/ 315 h 83"/>
                  <a:gd name="T58" fmla="*/ 24 w 71"/>
                  <a:gd name="T59" fmla="*/ 285 h 83"/>
                  <a:gd name="T60" fmla="*/ 0 w 71"/>
                  <a:gd name="T61" fmla="*/ 265 h 83"/>
                  <a:gd name="T62" fmla="*/ 0 w 71"/>
                  <a:gd name="T63" fmla="*/ 261 h 83"/>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71" h="83">
                    <a:moveTo>
                      <a:pt x="0" y="43"/>
                    </a:moveTo>
                    <a:cubicBezTo>
                      <a:pt x="9" y="37"/>
                      <a:pt x="18" y="32"/>
                      <a:pt x="29" y="36"/>
                    </a:cubicBezTo>
                    <a:cubicBezTo>
                      <a:pt x="32" y="36"/>
                      <a:pt x="35" y="38"/>
                      <a:pt x="38" y="39"/>
                    </a:cubicBezTo>
                    <a:cubicBezTo>
                      <a:pt x="33" y="32"/>
                      <a:pt x="31" y="25"/>
                      <a:pt x="34" y="17"/>
                    </a:cubicBezTo>
                    <a:cubicBezTo>
                      <a:pt x="38" y="5"/>
                      <a:pt x="53" y="0"/>
                      <a:pt x="63" y="8"/>
                    </a:cubicBezTo>
                    <a:cubicBezTo>
                      <a:pt x="69" y="13"/>
                      <a:pt x="70" y="20"/>
                      <a:pt x="66" y="26"/>
                    </a:cubicBezTo>
                    <a:cubicBezTo>
                      <a:pt x="65" y="28"/>
                      <a:pt x="64" y="29"/>
                      <a:pt x="63" y="31"/>
                    </a:cubicBezTo>
                    <a:cubicBezTo>
                      <a:pt x="60" y="34"/>
                      <a:pt x="56" y="35"/>
                      <a:pt x="53" y="32"/>
                    </a:cubicBezTo>
                    <a:cubicBezTo>
                      <a:pt x="50" y="30"/>
                      <a:pt x="49" y="26"/>
                      <a:pt x="51" y="23"/>
                    </a:cubicBezTo>
                    <a:cubicBezTo>
                      <a:pt x="53" y="20"/>
                      <a:pt x="57" y="19"/>
                      <a:pt x="61" y="21"/>
                    </a:cubicBezTo>
                    <a:cubicBezTo>
                      <a:pt x="62" y="21"/>
                      <a:pt x="63" y="22"/>
                      <a:pt x="64" y="23"/>
                    </a:cubicBezTo>
                    <a:cubicBezTo>
                      <a:pt x="67" y="16"/>
                      <a:pt x="63" y="10"/>
                      <a:pt x="56" y="8"/>
                    </a:cubicBezTo>
                    <a:cubicBezTo>
                      <a:pt x="47" y="5"/>
                      <a:pt x="38" y="11"/>
                      <a:pt x="36" y="21"/>
                    </a:cubicBezTo>
                    <a:cubicBezTo>
                      <a:pt x="34" y="31"/>
                      <a:pt x="39" y="40"/>
                      <a:pt x="49" y="41"/>
                    </a:cubicBezTo>
                    <a:cubicBezTo>
                      <a:pt x="51" y="42"/>
                      <a:pt x="53" y="42"/>
                      <a:pt x="55" y="42"/>
                    </a:cubicBezTo>
                    <a:cubicBezTo>
                      <a:pt x="55" y="43"/>
                      <a:pt x="55" y="43"/>
                      <a:pt x="55" y="44"/>
                    </a:cubicBezTo>
                    <a:cubicBezTo>
                      <a:pt x="53" y="45"/>
                      <a:pt x="50" y="45"/>
                      <a:pt x="48" y="46"/>
                    </a:cubicBezTo>
                    <a:cubicBezTo>
                      <a:pt x="39" y="48"/>
                      <a:pt x="34" y="55"/>
                      <a:pt x="36" y="65"/>
                    </a:cubicBezTo>
                    <a:cubicBezTo>
                      <a:pt x="37" y="74"/>
                      <a:pt x="44" y="80"/>
                      <a:pt x="53" y="80"/>
                    </a:cubicBezTo>
                    <a:cubicBezTo>
                      <a:pt x="62" y="79"/>
                      <a:pt x="68" y="70"/>
                      <a:pt x="64" y="64"/>
                    </a:cubicBezTo>
                    <a:cubicBezTo>
                      <a:pt x="63" y="65"/>
                      <a:pt x="62" y="66"/>
                      <a:pt x="61" y="66"/>
                    </a:cubicBezTo>
                    <a:cubicBezTo>
                      <a:pt x="58" y="68"/>
                      <a:pt x="53" y="67"/>
                      <a:pt x="51" y="64"/>
                    </a:cubicBezTo>
                    <a:cubicBezTo>
                      <a:pt x="49" y="61"/>
                      <a:pt x="50" y="57"/>
                      <a:pt x="53" y="55"/>
                    </a:cubicBezTo>
                    <a:cubicBezTo>
                      <a:pt x="55" y="53"/>
                      <a:pt x="60" y="53"/>
                      <a:pt x="63" y="56"/>
                    </a:cubicBezTo>
                    <a:cubicBezTo>
                      <a:pt x="67" y="61"/>
                      <a:pt x="71" y="66"/>
                      <a:pt x="67" y="74"/>
                    </a:cubicBezTo>
                    <a:cubicBezTo>
                      <a:pt x="64" y="80"/>
                      <a:pt x="58" y="83"/>
                      <a:pt x="51" y="83"/>
                    </a:cubicBezTo>
                    <a:cubicBezTo>
                      <a:pt x="43" y="83"/>
                      <a:pt x="38" y="79"/>
                      <a:pt x="35" y="72"/>
                    </a:cubicBezTo>
                    <a:cubicBezTo>
                      <a:pt x="31" y="63"/>
                      <a:pt x="32" y="55"/>
                      <a:pt x="39" y="48"/>
                    </a:cubicBezTo>
                    <a:cubicBezTo>
                      <a:pt x="35" y="49"/>
                      <a:pt x="32" y="51"/>
                      <a:pt x="28" y="52"/>
                    </a:cubicBezTo>
                    <a:cubicBezTo>
                      <a:pt x="19" y="54"/>
                      <a:pt x="11" y="51"/>
                      <a:pt x="4" y="47"/>
                    </a:cubicBezTo>
                    <a:cubicBezTo>
                      <a:pt x="3" y="46"/>
                      <a:pt x="1" y="45"/>
                      <a:pt x="0" y="44"/>
                    </a:cubicBezTo>
                    <a:cubicBezTo>
                      <a:pt x="0" y="44"/>
                      <a:pt x="0" y="44"/>
                      <a:pt x="0" y="4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 name="Freeform 10">
                <a:extLst>
                  <a:ext uri="{FF2B5EF4-FFF2-40B4-BE49-F238E27FC236}">
                    <a16:creationId xmlns="" xmlns:a16="http://schemas.microsoft.com/office/drawing/2014/main" id="{ED3A8504-54BE-4ECA-BEFC-182E9035547E}"/>
                  </a:ext>
                </a:extLst>
              </p:cNvPr>
              <p:cNvSpPr>
                <a:spLocks/>
              </p:cNvSpPr>
              <p:nvPr/>
            </p:nvSpPr>
            <p:spPr bwMode="auto">
              <a:xfrm>
                <a:off x="145" y="91"/>
                <a:ext cx="2155" cy="32"/>
              </a:xfrm>
              <a:custGeom>
                <a:avLst/>
                <a:gdLst>
                  <a:gd name="T0" fmla="*/ 140 w 910"/>
                  <a:gd name="T1" fmla="*/ 0 h 13"/>
                  <a:gd name="T2" fmla="*/ 639 w 910"/>
                  <a:gd name="T3" fmla="*/ 25 h 13"/>
                  <a:gd name="T4" fmla="*/ 824 w 910"/>
                  <a:gd name="T5" fmla="*/ 30 h 13"/>
                  <a:gd name="T6" fmla="*/ 4173 w 910"/>
                  <a:gd name="T7" fmla="*/ 30 h 13"/>
                  <a:gd name="T8" fmla="*/ 4833 w 910"/>
                  <a:gd name="T9" fmla="*/ 5 h 13"/>
                  <a:gd name="T10" fmla="*/ 5058 w 910"/>
                  <a:gd name="T11" fmla="*/ 0 h 13"/>
                  <a:gd name="T12" fmla="*/ 5103 w 910"/>
                  <a:gd name="T13" fmla="*/ 42 h 13"/>
                  <a:gd name="T14" fmla="*/ 5058 w 910"/>
                  <a:gd name="T15" fmla="*/ 79 h 13"/>
                  <a:gd name="T16" fmla="*/ 4554 w 910"/>
                  <a:gd name="T17" fmla="*/ 62 h 13"/>
                  <a:gd name="T18" fmla="*/ 3919 w 910"/>
                  <a:gd name="T19" fmla="*/ 49 h 13"/>
                  <a:gd name="T20" fmla="*/ 1873 w 910"/>
                  <a:gd name="T21" fmla="*/ 49 h 13"/>
                  <a:gd name="T22" fmla="*/ 279 w 910"/>
                  <a:gd name="T23" fmla="*/ 74 h 13"/>
                  <a:gd name="T24" fmla="*/ 50 w 910"/>
                  <a:gd name="T25" fmla="*/ 79 h 13"/>
                  <a:gd name="T26" fmla="*/ 5 w 910"/>
                  <a:gd name="T27" fmla="*/ 37 h 13"/>
                  <a:gd name="T28" fmla="*/ 45 w 910"/>
                  <a:gd name="T29" fmla="*/ 0 h 13"/>
                  <a:gd name="T30" fmla="*/ 140 w 910"/>
                  <a:gd name="T31" fmla="*/ 0 h 1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910" h="13">
                    <a:moveTo>
                      <a:pt x="25" y="0"/>
                    </a:moveTo>
                    <a:cubicBezTo>
                      <a:pt x="55" y="1"/>
                      <a:pt x="84" y="3"/>
                      <a:pt x="114" y="4"/>
                    </a:cubicBezTo>
                    <a:cubicBezTo>
                      <a:pt x="125" y="4"/>
                      <a:pt x="136" y="5"/>
                      <a:pt x="147" y="5"/>
                    </a:cubicBezTo>
                    <a:cubicBezTo>
                      <a:pt x="346" y="5"/>
                      <a:pt x="545" y="5"/>
                      <a:pt x="744" y="5"/>
                    </a:cubicBezTo>
                    <a:cubicBezTo>
                      <a:pt x="783" y="5"/>
                      <a:pt x="822" y="2"/>
                      <a:pt x="862" y="1"/>
                    </a:cubicBezTo>
                    <a:cubicBezTo>
                      <a:pt x="875" y="0"/>
                      <a:pt x="889" y="0"/>
                      <a:pt x="902" y="0"/>
                    </a:cubicBezTo>
                    <a:cubicBezTo>
                      <a:pt x="907" y="0"/>
                      <a:pt x="910" y="2"/>
                      <a:pt x="910" y="7"/>
                    </a:cubicBezTo>
                    <a:cubicBezTo>
                      <a:pt x="910" y="11"/>
                      <a:pt x="907" y="13"/>
                      <a:pt x="902" y="13"/>
                    </a:cubicBezTo>
                    <a:cubicBezTo>
                      <a:pt x="872" y="12"/>
                      <a:pt x="842" y="11"/>
                      <a:pt x="812" y="10"/>
                    </a:cubicBezTo>
                    <a:cubicBezTo>
                      <a:pt x="775" y="9"/>
                      <a:pt x="737" y="8"/>
                      <a:pt x="699" y="8"/>
                    </a:cubicBezTo>
                    <a:cubicBezTo>
                      <a:pt x="578" y="8"/>
                      <a:pt x="456" y="8"/>
                      <a:pt x="334" y="8"/>
                    </a:cubicBezTo>
                    <a:cubicBezTo>
                      <a:pt x="240" y="9"/>
                      <a:pt x="145" y="6"/>
                      <a:pt x="50" y="12"/>
                    </a:cubicBezTo>
                    <a:cubicBezTo>
                      <a:pt x="36" y="13"/>
                      <a:pt x="23" y="13"/>
                      <a:pt x="9" y="13"/>
                    </a:cubicBezTo>
                    <a:cubicBezTo>
                      <a:pt x="4" y="13"/>
                      <a:pt x="0" y="10"/>
                      <a:pt x="1" y="6"/>
                    </a:cubicBezTo>
                    <a:cubicBezTo>
                      <a:pt x="1" y="2"/>
                      <a:pt x="3" y="0"/>
                      <a:pt x="8" y="0"/>
                    </a:cubicBezTo>
                    <a:cubicBezTo>
                      <a:pt x="14" y="0"/>
                      <a:pt x="20" y="0"/>
                      <a:pt x="25"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 name="Freeform 11">
                <a:extLst>
                  <a:ext uri="{FF2B5EF4-FFF2-40B4-BE49-F238E27FC236}">
                    <a16:creationId xmlns="" xmlns:a16="http://schemas.microsoft.com/office/drawing/2014/main" id="{2B7A01E3-B1B6-44C4-94D6-7C6C1E30BE60}"/>
                  </a:ext>
                </a:extLst>
              </p:cNvPr>
              <p:cNvSpPr>
                <a:spLocks/>
              </p:cNvSpPr>
              <p:nvPr/>
            </p:nvSpPr>
            <p:spPr bwMode="auto">
              <a:xfrm>
                <a:off x="2276" y="7"/>
                <a:ext cx="168" cy="199"/>
              </a:xfrm>
              <a:custGeom>
                <a:avLst/>
                <a:gdLst>
                  <a:gd name="T0" fmla="*/ 95 w 71"/>
                  <a:gd name="T1" fmla="*/ 241 h 81"/>
                  <a:gd name="T2" fmla="*/ 128 w 71"/>
                  <a:gd name="T3" fmla="*/ 228 h 81"/>
                  <a:gd name="T4" fmla="*/ 196 w 71"/>
                  <a:gd name="T5" fmla="*/ 96 h 81"/>
                  <a:gd name="T6" fmla="*/ 83 w 71"/>
                  <a:gd name="T7" fmla="*/ 29 h 81"/>
                  <a:gd name="T8" fmla="*/ 45 w 71"/>
                  <a:gd name="T9" fmla="*/ 120 h 81"/>
                  <a:gd name="T10" fmla="*/ 57 w 71"/>
                  <a:gd name="T11" fmla="*/ 108 h 81"/>
                  <a:gd name="T12" fmla="*/ 111 w 71"/>
                  <a:gd name="T13" fmla="*/ 120 h 81"/>
                  <a:gd name="T14" fmla="*/ 106 w 71"/>
                  <a:gd name="T15" fmla="*/ 174 h 81"/>
                  <a:gd name="T16" fmla="*/ 50 w 71"/>
                  <a:gd name="T17" fmla="*/ 170 h 81"/>
                  <a:gd name="T18" fmla="*/ 28 w 71"/>
                  <a:gd name="T19" fmla="*/ 54 h 81"/>
                  <a:gd name="T20" fmla="*/ 128 w 71"/>
                  <a:gd name="T21" fmla="*/ 5 h 81"/>
                  <a:gd name="T22" fmla="*/ 213 w 71"/>
                  <a:gd name="T23" fmla="*/ 96 h 81"/>
                  <a:gd name="T24" fmla="*/ 189 w 71"/>
                  <a:gd name="T25" fmla="*/ 216 h 81"/>
                  <a:gd name="T26" fmla="*/ 398 w 71"/>
                  <a:gd name="T27" fmla="*/ 241 h 81"/>
                  <a:gd name="T28" fmla="*/ 185 w 71"/>
                  <a:gd name="T29" fmla="*/ 273 h 81"/>
                  <a:gd name="T30" fmla="*/ 213 w 71"/>
                  <a:gd name="T31" fmla="*/ 386 h 81"/>
                  <a:gd name="T32" fmla="*/ 151 w 71"/>
                  <a:gd name="T33" fmla="*/ 477 h 81"/>
                  <a:gd name="T34" fmla="*/ 45 w 71"/>
                  <a:gd name="T35" fmla="*/ 459 h 81"/>
                  <a:gd name="T36" fmla="*/ 28 w 71"/>
                  <a:gd name="T37" fmla="*/ 349 h 81"/>
                  <a:gd name="T38" fmla="*/ 45 w 71"/>
                  <a:gd name="T39" fmla="*/ 327 h 81"/>
                  <a:gd name="T40" fmla="*/ 102 w 71"/>
                  <a:gd name="T41" fmla="*/ 314 h 81"/>
                  <a:gd name="T42" fmla="*/ 111 w 71"/>
                  <a:gd name="T43" fmla="*/ 373 h 81"/>
                  <a:gd name="T44" fmla="*/ 50 w 71"/>
                  <a:gd name="T45" fmla="*/ 373 h 81"/>
                  <a:gd name="T46" fmla="*/ 45 w 71"/>
                  <a:gd name="T47" fmla="*/ 361 h 81"/>
                  <a:gd name="T48" fmla="*/ 73 w 71"/>
                  <a:gd name="T49" fmla="*/ 459 h 81"/>
                  <a:gd name="T50" fmla="*/ 201 w 71"/>
                  <a:gd name="T51" fmla="*/ 381 h 81"/>
                  <a:gd name="T52" fmla="*/ 118 w 71"/>
                  <a:gd name="T53" fmla="*/ 253 h 81"/>
                  <a:gd name="T54" fmla="*/ 95 w 71"/>
                  <a:gd name="T55" fmla="*/ 248 h 81"/>
                  <a:gd name="T56" fmla="*/ 95 w 71"/>
                  <a:gd name="T57" fmla="*/ 241 h 8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71" h="81">
                    <a:moveTo>
                      <a:pt x="17" y="40"/>
                    </a:moveTo>
                    <a:cubicBezTo>
                      <a:pt x="19" y="39"/>
                      <a:pt x="21" y="39"/>
                      <a:pt x="23" y="38"/>
                    </a:cubicBezTo>
                    <a:cubicBezTo>
                      <a:pt x="35" y="36"/>
                      <a:pt x="37" y="26"/>
                      <a:pt x="35" y="16"/>
                    </a:cubicBezTo>
                    <a:cubicBezTo>
                      <a:pt x="34" y="7"/>
                      <a:pt x="23" y="2"/>
                      <a:pt x="15" y="5"/>
                    </a:cubicBezTo>
                    <a:cubicBezTo>
                      <a:pt x="8" y="7"/>
                      <a:pt x="5" y="14"/>
                      <a:pt x="8" y="20"/>
                    </a:cubicBezTo>
                    <a:cubicBezTo>
                      <a:pt x="9" y="19"/>
                      <a:pt x="9" y="18"/>
                      <a:pt x="10" y="18"/>
                    </a:cubicBezTo>
                    <a:cubicBezTo>
                      <a:pt x="14" y="16"/>
                      <a:pt x="18" y="17"/>
                      <a:pt x="20" y="20"/>
                    </a:cubicBezTo>
                    <a:cubicBezTo>
                      <a:pt x="22" y="23"/>
                      <a:pt x="21" y="27"/>
                      <a:pt x="19" y="29"/>
                    </a:cubicBezTo>
                    <a:cubicBezTo>
                      <a:pt x="16" y="32"/>
                      <a:pt x="11" y="31"/>
                      <a:pt x="9" y="28"/>
                    </a:cubicBezTo>
                    <a:cubicBezTo>
                      <a:pt x="5" y="22"/>
                      <a:pt x="0" y="17"/>
                      <a:pt x="5" y="9"/>
                    </a:cubicBezTo>
                    <a:cubicBezTo>
                      <a:pt x="8" y="4"/>
                      <a:pt x="16" y="0"/>
                      <a:pt x="23" y="1"/>
                    </a:cubicBezTo>
                    <a:cubicBezTo>
                      <a:pt x="31" y="3"/>
                      <a:pt x="37" y="9"/>
                      <a:pt x="38" y="16"/>
                    </a:cubicBezTo>
                    <a:cubicBezTo>
                      <a:pt x="40" y="23"/>
                      <a:pt x="39" y="26"/>
                      <a:pt x="34" y="36"/>
                    </a:cubicBezTo>
                    <a:cubicBezTo>
                      <a:pt x="47" y="28"/>
                      <a:pt x="59" y="31"/>
                      <a:pt x="71" y="40"/>
                    </a:cubicBezTo>
                    <a:cubicBezTo>
                      <a:pt x="63" y="49"/>
                      <a:pt x="51" y="51"/>
                      <a:pt x="33" y="45"/>
                    </a:cubicBezTo>
                    <a:cubicBezTo>
                      <a:pt x="38" y="51"/>
                      <a:pt x="40" y="57"/>
                      <a:pt x="38" y="64"/>
                    </a:cubicBezTo>
                    <a:cubicBezTo>
                      <a:pt x="37" y="71"/>
                      <a:pt x="33" y="76"/>
                      <a:pt x="27" y="79"/>
                    </a:cubicBezTo>
                    <a:cubicBezTo>
                      <a:pt x="20" y="81"/>
                      <a:pt x="14" y="80"/>
                      <a:pt x="8" y="76"/>
                    </a:cubicBezTo>
                    <a:cubicBezTo>
                      <a:pt x="2" y="71"/>
                      <a:pt x="1" y="64"/>
                      <a:pt x="5" y="58"/>
                    </a:cubicBezTo>
                    <a:cubicBezTo>
                      <a:pt x="6" y="57"/>
                      <a:pt x="7" y="55"/>
                      <a:pt x="8" y="54"/>
                    </a:cubicBezTo>
                    <a:cubicBezTo>
                      <a:pt x="11" y="50"/>
                      <a:pt x="15" y="49"/>
                      <a:pt x="18" y="52"/>
                    </a:cubicBezTo>
                    <a:cubicBezTo>
                      <a:pt x="22" y="54"/>
                      <a:pt x="22" y="59"/>
                      <a:pt x="20" y="62"/>
                    </a:cubicBezTo>
                    <a:cubicBezTo>
                      <a:pt x="17" y="65"/>
                      <a:pt x="13" y="65"/>
                      <a:pt x="9" y="62"/>
                    </a:cubicBezTo>
                    <a:cubicBezTo>
                      <a:pt x="9" y="62"/>
                      <a:pt x="9" y="61"/>
                      <a:pt x="8" y="60"/>
                    </a:cubicBezTo>
                    <a:cubicBezTo>
                      <a:pt x="5" y="67"/>
                      <a:pt x="7" y="73"/>
                      <a:pt x="13" y="76"/>
                    </a:cubicBezTo>
                    <a:cubicBezTo>
                      <a:pt x="23" y="80"/>
                      <a:pt x="34" y="73"/>
                      <a:pt x="36" y="63"/>
                    </a:cubicBezTo>
                    <a:cubicBezTo>
                      <a:pt x="37" y="51"/>
                      <a:pt x="32" y="44"/>
                      <a:pt x="21" y="42"/>
                    </a:cubicBezTo>
                    <a:cubicBezTo>
                      <a:pt x="19" y="42"/>
                      <a:pt x="18" y="42"/>
                      <a:pt x="17" y="41"/>
                    </a:cubicBezTo>
                    <a:cubicBezTo>
                      <a:pt x="17" y="41"/>
                      <a:pt x="17" y="40"/>
                      <a:pt x="17" y="4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16" name="矩形 566">
              <a:extLst>
                <a:ext uri="{FF2B5EF4-FFF2-40B4-BE49-F238E27FC236}">
                  <a16:creationId xmlns="" xmlns:a16="http://schemas.microsoft.com/office/drawing/2014/main" id="{13D87A1D-34F8-4884-B564-1ACA14CFFBB9}"/>
                </a:ext>
              </a:extLst>
            </p:cNvPr>
            <p:cNvSpPr>
              <a:spLocks noChangeArrowheads="1"/>
            </p:cNvSpPr>
            <p:nvPr/>
          </p:nvSpPr>
          <p:spPr bwMode="auto">
            <a:xfrm>
              <a:off x="0" y="591604"/>
              <a:ext cx="4872627" cy="8736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50000"/>
                </a:lnSpc>
                <a:spcBef>
                  <a:spcPts val="0"/>
                </a:spcBef>
                <a:buNone/>
              </a:pPr>
              <a:r>
                <a:rPr lang="zh-CN" altLang="en-US" sz="1800" dirty="0">
                  <a:solidFill>
                    <a:prstClr val="black"/>
                  </a:solidFill>
                  <a:latin typeface="微软雅黑" panose="020B0503020204020204" pitchFamily="34" charset="-122"/>
                  <a:ea typeface="微软雅黑" panose="020B0503020204020204" pitchFamily="34" charset="-122"/>
                </a:rPr>
                <a:t>单击此处添加文本单击此处添加文本单击此处添加单击此处添加文本单击此处添加文本单击</a:t>
              </a:r>
            </a:p>
          </p:txBody>
        </p:sp>
      </p:grpSp>
      <p:grpSp>
        <p:nvGrpSpPr>
          <p:cNvPr id="20" name="组合 2">
            <a:extLst>
              <a:ext uri="{FF2B5EF4-FFF2-40B4-BE49-F238E27FC236}">
                <a16:creationId xmlns="" xmlns:a16="http://schemas.microsoft.com/office/drawing/2014/main" id="{1B75E140-A7CA-4A12-B837-65F7A028AA4B}"/>
              </a:ext>
            </a:extLst>
          </p:cNvPr>
          <p:cNvGrpSpPr>
            <a:grpSpLocks/>
          </p:cNvGrpSpPr>
          <p:nvPr/>
        </p:nvGrpSpPr>
        <p:grpSpPr bwMode="auto">
          <a:xfrm>
            <a:off x="1198356" y="3709001"/>
            <a:ext cx="4872037" cy="1542905"/>
            <a:chOff x="0" y="-76290"/>
            <a:chExt cx="4872627" cy="1541512"/>
          </a:xfrm>
        </p:grpSpPr>
        <p:sp>
          <p:nvSpPr>
            <p:cNvPr id="21" name="矩形 561">
              <a:extLst>
                <a:ext uri="{FF2B5EF4-FFF2-40B4-BE49-F238E27FC236}">
                  <a16:creationId xmlns="" xmlns:a16="http://schemas.microsoft.com/office/drawing/2014/main" id="{59789018-4C1C-4F94-B10C-33F15916502F}"/>
                </a:ext>
              </a:extLst>
            </p:cNvPr>
            <p:cNvSpPr>
              <a:spLocks noChangeArrowheads="1"/>
            </p:cNvSpPr>
            <p:nvPr/>
          </p:nvSpPr>
          <p:spPr bwMode="auto">
            <a:xfrm>
              <a:off x="1348577" y="-76290"/>
              <a:ext cx="2326560" cy="368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r>
                <a:rPr lang="zh-CN" altLang="en-US" sz="2000" dirty="0">
                  <a:solidFill>
                    <a:srgbClr val="68704B"/>
                  </a:solidFill>
                  <a:latin typeface="微软雅黑" panose="020B0503020204020204" pitchFamily="34" charset="-122"/>
                  <a:ea typeface="微软雅黑" panose="020B0503020204020204" pitchFamily="34" charset="-122"/>
                </a:rPr>
                <a:t>单击此处添加标题</a:t>
              </a:r>
            </a:p>
          </p:txBody>
        </p:sp>
        <p:grpSp>
          <p:nvGrpSpPr>
            <p:cNvPr id="22" name="Group 8">
              <a:extLst>
                <a:ext uri="{FF2B5EF4-FFF2-40B4-BE49-F238E27FC236}">
                  <a16:creationId xmlns="" xmlns:a16="http://schemas.microsoft.com/office/drawing/2014/main" id="{50715756-227B-4710-964E-1BFBBD4622A4}"/>
                </a:ext>
              </a:extLst>
            </p:cNvPr>
            <p:cNvGrpSpPr>
              <a:grpSpLocks/>
            </p:cNvGrpSpPr>
            <p:nvPr/>
          </p:nvGrpSpPr>
          <p:grpSpPr bwMode="auto">
            <a:xfrm>
              <a:off x="1182778" y="267249"/>
              <a:ext cx="2507071" cy="211316"/>
              <a:chOff x="0" y="0"/>
              <a:chExt cx="2444" cy="206"/>
            </a:xfrm>
          </p:grpSpPr>
          <p:sp>
            <p:nvSpPr>
              <p:cNvPr id="24" name="Freeform 9">
                <a:extLst>
                  <a:ext uri="{FF2B5EF4-FFF2-40B4-BE49-F238E27FC236}">
                    <a16:creationId xmlns="" xmlns:a16="http://schemas.microsoft.com/office/drawing/2014/main" id="{2424BDE2-3A81-43AA-BF5C-48050BBF846F}"/>
                  </a:ext>
                </a:extLst>
              </p:cNvPr>
              <p:cNvSpPr>
                <a:spLocks/>
              </p:cNvSpPr>
              <p:nvPr/>
            </p:nvSpPr>
            <p:spPr bwMode="auto">
              <a:xfrm>
                <a:off x="0" y="0"/>
                <a:ext cx="169" cy="204"/>
              </a:xfrm>
              <a:custGeom>
                <a:avLst/>
                <a:gdLst>
                  <a:gd name="T0" fmla="*/ 0 w 71"/>
                  <a:gd name="T1" fmla="*/ 261 h 83"/>
                  <a:gd name="T2" fmla="*/ 164 w 71"/>
                  <a:gd name="T3" fmla="*/ 216 h 83"/>
                  <a:gd name="T4" fmla="*/ 214 w 71"/>
                  <a:gd name="T5" fmla="*/ 236 h 83"/>
                  <a:gd name="T6" fmla="*/ 193 w 71"/>
                  <a:gd name="T7" fmla="*/ 103 h 83"/>
                  <a:gd name="T8" fmla="*/ 357 w 71"/>
                  <a:gd name="T9" fmla="*/ 49 h 83"/>
                  <a:gd name="T10" fmla="*/ 374 w 71"/>
                  <a:gd name="T11" fmla="*/ 157 h 83"/>
                  <a:gd name="T12" fmla="*/ 357 w 71"/>
                  <a:gd name="T13" fmla="*/ 187 h 83"/>
                  <a:gd name="T14" fmla="*/ 300 w 71"/>
                  <a:gd name="T15" fmla="*/ 194 h 83"/>
                  <a:gd name="T16" fmla="*/ 288 w 71"/>
                  <a:gd name="T17" fmla="*/ 140 h 83"/>
                  <a:gd name="T18" fmla="*/ 345 w 71"/>
                  <a:gd name="T19" fmla="*/ 128 h 83"/>
                  <a:gd name="T20" fmla="*/ 362 w 71"/>
                  <a:gd name="T21" fmla="*/ 140 h 83"/>
                  <a:gd name="T22" fmla="*/ 317 w 71"/>
                  <a:gd name="T23" fmla="*/ 49 h 83"/>
                  <a:gd name="T24" fmla="*/ 205 w 71"/>
                  <a:gd name="T25" fmla="*/ 128 h 83"/>
                  <a:gd name="T26" fmla="*/ 278 w 71"/>
                  <a:gd name="T27" fmla="*/ 248 h 83"/>
                  <a:gd name="T28" fmla="*/ 312 w 71"/>
                  <a:gd name="T29" fmla="*/ 253 h 83"/>
                  <a:gd name="T30" fmla="*/ 312 w 71"/>
                  <a:gd name="T31" fmla="*/ 265 h 83"/>
                  <a:gd name="T32" fmla="*/ 271 w 71"/>
                  <a:gd name="T33" fmla="*/ 278 h 83"/>
                  <a:gd name="T34" fmla="*/ 205 w 71"/>
                  <a:gd name="T35" fmla="*/ 393 h 83"/>
                  <a:gd name="T36" fmla="*/ 300 w 71"/>
                  <a:gd name="T37" fmla="*/ 484 h 83"/>
                  <a:gd name="T38" fmla="*/ 362 w 71"/>
                  <a:gd name="T39" fmla="*/ 386 h 83"/>
                  <a:gd name="T40" fmla="*/ 345 w 71"/>
                  <a:gd name="T41" fmla="*/ 398 h 83"/>
                  <a:gd name="T42" fmla="*/ 288 w 71"/>
                  <a:gd name="T43" fmla="*/ 386 h 83"/>
                  <a:gd name="T44" fmla="*/ 300 w 71"/>
                  <a:gd name="T45" fmla="*/ 332 h 83"/>
                  <a:gd name="T46" fmla="*/ 357 w 71"/>
                  <a:gd name="T47" fmla="*/ 339 h 83"/>
                  <a:gd name="T48" fmla="*/ 378 w 71"/>
                  <a:gd name="T49" fmla="*/ 447 h 83"/>
                  <a:gd name="T50" fmla="*/ 288 w 71"/>
                  <a:gd name="T51" fmla="*/ 501 h 83"/>
                  <a:gd name="T52" fmla="*/ 198 w 71"/>
                  <a:gd name="T53" fmla="*/ 435 h 83"/>
                  <a:gd name="T54" fmla="*/ 221 w 71"/>
                  <a:gd name="T55" fmla="*/ 290 h 83"/>
                  <a:gd name="T56" fmla="*/ 159 w 71"/>
                  <a:gd name="T57" fmla="*/ 315 h 83"/>
                  <a:gd name="T58" fmla="*/ 24 w 71"/>
                  <a:gd name="T59" fmla="*/ 285 h 83"/>
                  <a:gd name="T60" fmla="*/ 0 w 71"/>
                  <a:gd name="T61" fmla="*/ 265 h 83"/>
                  <a:gd name="T62" fmla="*/ 0 w 71"/>
                  <a:gd name="T63" fmla="*/ 261 h 83"/>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71" h="83">
                    <a:moveTo>
                      <a:pt x="0" y="43"/>
                    </a:moveTo>
                    <a:cubicBezTo>
                      <a:pt x="9" y="37"/>
                      <a:pt x="18" y="32"/>
                      <a:pt x="29" y="36"/>
                    </a:cubicBezTo>
                    <a:cubicBezTo>
                      <a:pt x="32" y="36"/>
                      <a:pt x="35" y="38"/>
                      <a:pt x="38" y="39"/>
                    </a:cubicBezTo>
                    <a:cubicBezTo>
                      <a:pt x="33" y="32"/>
                      <a:pt x="31" y="25"/>
                      <a:pt x="34" y="17"/>
                    </a:cubicBezTo>
                    <a:cubicBezTo>
                      <a:pt x="38" y="5"/>
                      <a:pt x="53" y="0"/>
                      <a:pt x="63" y="8"/>
                    </a:cubicBezTo>
                    <a:cubicBezTo>
                      <a:pt x="69" y="13"/>
                      <a:pt x="70" y="20"/>
                      <a:pt x="66" y="26"/>
                    </a:cubicBezTo>
                    <a:cubicBezTo>
                      <a:pt x="65" y="28"/>
                      <a:pt x="64" y="29"/>
                      <a:pt x="63" y="31"/>
                    </a:cubicBezTo>
                    <a:cubicBezTo>
                      <a:pt x="60" y="34"/>
                      <a:pt x="56" y="35"/>
                      <a:pt x="53" y="32"/>
                    </a:cubicBezTo>
                    <a:cubicBezTo>
                      <a:pt x="50" y="30"/>
                      <a:pt x="49" y="26"/>
                      <a:pt x="51" y="23"/>
                    </a:cubicBezTo>
                    <a:cubicBezTo>
                      <a:pt x="53" y="20"/>
                      <a:pt x="57" y="19"/>
                      <a:pt x="61" y="21"/>
                    </a:cubicBezTo>
                    <a:cubicBezTo>
                      <a:pt x="62" y="21"/>
                      <a:pt x="63" y="22"/>
                      <a:pt x="64" y="23"/>
                    </a:cubicBezTo>
                    <a:cubicBezTo>
                      <a:pt x="67" y="16"/>
                      <a:pt x="63" y="10"/>
                      <a:pt x="56" y="8"/>
                    </a:cubicBezTo>
                    <a:cubicBezTo>
                      <a:pt x="47" y="5"/>
                      <a:pt x="38" y="11"/>
                      <a:pt x="36" y="21"/>
                    </a:cubicBezTo>
                    <a:cubicBezTo>
                      <a:pt x="34" y="31"/>
                      <a:pt x="39" y="40"/>
                      <a:pt x="49" y="41"/>
                    </a:cubicBezTo>
                    <a:cubicBezTo>
                      <a:pt x="51" y="42"/>
                      <a:pt x="53" y="42"/>
                      <a:pt x="55" y="42"/>
                    </a:cubicBezTo>
                    <a:cubicBezTo>
                      <a:pt x="55" y="43"/>
                      <a:pt x="55" y="43"/>
                      <a:pt x="55" y="44"/>
                    </a:cubicBezTo>
                    <a:cubicBezTo>
                      <a:pt x="53" y="45"/>
                      <a:pt x="50" y="45"/>
                      <a:pt x="48" y="46"/>
                    </a:cubicBezTo>
                    <a:cubicBezTo>
                      <a:pt x="39" y="48"/>
                      <a:pt x="34" y="55"/>
                      <a:pt x="36" y="65"/>
                    </a:cubicBezTo>
                    <a:cubicBezTo>
                      <a:pt x="37" y="74"/>
                      <a:pt x="44" y="80"/>
                      <a:pt x="53" y="80"/>
                    </a:cubicBezTo>
                    <a:cubicBezTo>
                      <a:pt x="62" y="79"/>
                      <a:pt x="68" y="70"/>
                      <a:pt x="64" y="64"/>
                    </a:cubicBezTo>
                    <a:cubicBezTo>
                      <a:pt x="63" y="65"/>
                      <a:pt x="62" y="66"/>
                      <a:pt x="61" y="66"/>
                    </a:cubicBezTo>
                    <a:cubicBezTo>
                      <a:pt x="58" y="68"/>
                      <a:pt x="53" y="67"/>
                      <a:pt x="51" y="64"/>
                    </a:cubicBezTo>
                    <a:cubicBezTo>
                      <a:pt x="49" y="61"/>
                      <a:pt x="50" y="57"/>
                      <a:pt x="53" y="55"/>
                    </a:cubicBezTo>
                    <a:cubicBezTo>
                      <a:pt x="55" y="53"/>
                      <a:pt x="60" y="53"/>
                      <a:pt x="63" y="56"/>
                    </a:cubicBezTo>
                    <a:cubicBezTo>
                      <a:pt x="67" y="61"/>
                      <a:pt x="71" y="66"/>
                      <a:pt x="67" y="74"/>
                    </a:cubicBezTo>
                    <a:cubicBezTo>
                      <a:pt x="64" y="80"/>
                      <a:pt x="58" y="83"/>
                      <a:pt x="51" y="83"/>
                    </a:cubicBezTo>
                    <a:cubicBezTo>
                      <a:pt x="43" y="83"/>
                      <a:pt x="38" y="79"/>
                      <a:pt x="35" y="72"/>
                    </a:cubicBezTo>
                    <a:cubicBezTo>
                      <a:pt x="31" y="63"/>
                      <a:pt x="32" y="55"/>
                      <a:pt x="39" y="48"/>
                    </a:cubicBezTo>
                    <a:cubicBezTo>
                      <a:pt x="35" y="49"/>
                      <a:pt x="32" y="51"/>
                      <a:pt x="28" y="52"/>
                    </a:cubicBezTo>
                    <a:cubicBezTo>
                      <a:pt x="19" y="54"/>
                      <a:pt x="11" y="51"/>
                      <a:pt x="4" y="47"/>
                    </a:cubicBezTo>
                    <a:cubicBezTo>
                      <a:pt x="3" y="46"/>
                      <a:pt x="1" y="45"/>
                      <a:pt x="0" y="44"/>
                    </a:cubicBezTo>
                    <a:cubicBezTo>
                      <a:pt x="0" y="44"/>
                      <a:pt x="0" y="44"/>
                      <a:pt x="0" y="4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 name="Freeform 10">
                <a:extLst>
                  <a:ext uri="{FF2B5EF4-FFF2-40B4-BE49-F238E27FC236}">
                    <a16:creationId xmlns="" xmlns:a16="http://schemas.microsoft.com/office/drawing/2014/main" id="{8DC85D74-32EA-4C18-96AE-18EBEC8D8D36}"/>
                  </a:ext>
                </a:extLst>
              </p:cNvPr>
              <p:cNvSpPr>
                <a:spLocks/>
              </p:cNvSpPr>
              <p:nvPr/>
            </p:nvSpPr>
            <p:spPr bwMode="auto">
              <a:xfrm>
                <a:off x="145" y="91"/>
                <a:ext cx="2155" cy="32"/>
              </a:xfrm>
              <a:custGeom>
                <a:avLst/>
                <a:gdLst>
                  <a:gd name="T0" fmla="*/ 140 w 910"/>
                  <a:gd name="T1" fmla="*/ 0 h 13"/>
                  <a:gd name="T2" fmla="*/ 639 w 910"/>
                  <a:gd name="T3" fmla="*/ 25 h 13"/>
                  <a:gd name="T4" fmla="*/ 824 w 910"/>
                  <a:gd name="T5" fmla="*/ 30 h 13"/>
                  <a:gd name="T6" fmla="*/ 4173 w 910"/>
                  <a:gd name="T7" fmla="*/ 30 h 13"/>
                  <a:gd name="T8" fmla="*/ 4833 w 910"/>
                  <a:gd name="T9" fmla="*/ 5 h 13"/>
                  <a:gd name="T10" fmla="*/ 5058 w 910"/>
                  <a:gd name="T11" fmla="*/ 0 h 13"/>
                  <a:gd name="T12" fmla="*/ 5103 w 910"/>
                  <a:gd name="T13" fmla="*/ 42 h 13"/>
                  <a:gd name="T14" fmla="*/ 5058 w 910"/>
                  <a:gd name="T15" fmla="*/ 79 h 13"/>
                  <a:gd name="T16" fmla="*/ 4554 w 910"/>
                  <a:gd name="T17" fmla="*/ 62 h 13"/>
                  <a:gd name="T18" fmla="*/ 3919 w 910"/>
                  <a:gd name="T19" fmla="*/ 49 h 13"/>
                  <a:gd name="T20" fmla="*/ 1873 w 910"/>
                  <a:gd name="T21" fmla="*/ 49 h 13"/>
                  <a:gd name="T22" fmla="*/ 279 w 910"/>
                  <a:gd name="T23" fmla="*/ 74 h 13"/>
                  <a:gd name="T24" fmla="*/ 50 w 910"/>
                  <a:gd name="T25" fmla="*/ 79 h 13"/>
                  <a:gd name="T26" fmla="*/ 5 w 910"/>
                  <a:gd name="T27" fmla="*/ 37 h 13"/>
                  <a:gd name="T28" fmla="*/ 45 w 910"/>
                  <a:gd name="T29" fmla="*/ 0 h 13"/>
                  <a:gd name="T30" fmla="*/ 140 w 910"/>
                  <a:gd name="T31" fmla="*/ 0 h 1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910" h="13">
                    <a:moveTo>
                      <a:pt x="25" y="0"/>
                    </a:moveTo>
                    <a:cubicBezTo>
                      <a:pt x="55" y="1"/>
                      <a:pt x="84" y="3"/>
                      <a:pt x="114" y="4"/>
                    </a:cubicBezTo>
                    <a:cubicBezTo>
                      <a:pt x="125" y="4"/>
                      <a:pt x="136" y="5"/>
                      <a:pt x="147" y="5"/>
                    </a:cubicBezTo>
                    <a:cubicBezTo>
                      <a:pt x="346" y="5"/>
                      <a:pt x="545" y="5"/>
                      <a:pt x="744" y="5"/>
                    </a:cubicBezTo>
                    <a:cubicBezTo>
                      <a:pt x="783" y="5"/>
                      <a:pt x="822" y="2"/>
                      <a:pt x="862" y="1"/>
                    </a:cubicBezTo>
                    <a:cubicBezTo>
                      <a:pt x="875" y="0"/>
                      <a:pt x="889" y="0"/>
                      <a:pt x="902" y="0"/>
                    </a:cubicBezTo>
                    <a:cubicBezTo>
                      <a:pt x="907" y="0"/>
                      <a:pt x="910" y="2"/>
                      <a:pt x="910" y="7"/>
                    </a:cubicBezTo>
                    <a:cubicBezTo>
                      <a:pt x="910" y="11"/>
                      <a:pt x="907" y="13"/>
                      <a:pt x="902" y="13"/>
                    </a:cubicBezTo>
                    <a:cubicBezTo>
                      <a:pt x="872" y="12"/>
                      <a:pt x="842" y="11"/>
                      <a:pt x="812" y="10"/>
                    </a:cubicBezTo>
                    <a:cubicBezTo>
                      <a:pt x="775" y="9"/>
                      <a:pt x="737" y="8"/>
                      <a:pt x="699" y="8"/>
                    </a:cubicBezTo>
                    <a:cubicBezTo>
                      <a:pt x="578" y="8"/>
                      <a:pt x="456" y="8"/>
                      <a:pt x="334" y="8"/>
                    </a:cubicBezTo>
                    <a:cubicBezTo>
                      <a:pt x="240" y="9"/>
                      <a:pt x="145" y="6"/>
                      <a:pt x="50" y="12"/>
                    </a:cubicBezTo>
                    <a:cubicBezTo>
                      <a:pt x="36" y="13"/>
                      <a:pt x="23" y="13"/>
                      <a:pt x="9" y="13"/>
                    </a:cubicBezTo>
                    <a:cubicBezTo>
                      <a:pt x="4" y="13"/>
                      <a:pt x="0" y="10"/>
                      <a:pt x="1" y="6"/>
                    </a:cubicBezTo>
                    <a:cubicBezTo>
                      <a:pt x="1" y="2"/>
                      <a:pt x="3" y="0"/>
                      <a:pt x="8" y="0"/>
                    </a:cubicBezTo>
                    <a:cubicBezTo>
                      <a:pt x="14" y="0"/>
                      <a:pt x="20" y="0"/>
                      <a:pt x="25"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 name="Freeform 11">
                <a:extLst>
                  <a:ext uri="{FF2B5EF4-FFF2-40B4-BE49-F238E27FC236}">
                    <a16:creationId xmlns="" xmlns:a16="http://schemas.microsoft.com/office/drawing/2014/main" id="{F0B6E07E-C66D-4451-B8C9-BA44D302D3DA}"/>
                  </a:ext>
                </a:extLst>
              </p:cNvPr>
              <p:cNvSpPr>
                <a:spLocks/>
              </p:cNvSpPr>
              <p:nvPr/>
            </p:nvSpPr>
            <p:spPr bwMode="auto">
              <a:xfrm>
                <a:off x="2276" y="7"/>
                <a:ext cx="168" cy="199"/>
              </a:xfrm>
              <a:custGeom>
                <a:avLst/>
                <a:gdLst>
                  <a:gd name="T0" fmla="*/ 95 w 71"/>
                  <a:gd name="T1" fmla="*/ 241 h 81"/>
                  <a:gd name="T2" fmla="*/ 128 w 71"/>
                  <a:gd name="T3" fmla="*/ 228 h 81"/>
                  <a:gd name="T4" fmla="*/ 196 w 71"/>
                  <a:gd name="T5" fmla="*/ 96 h 81"/>
                  <a:gd name="T6" fmla="*/ 83 w 71"/>
                  <a:gd name="T7" fmla="*/ 29 h 81"/>
                  <a:gd name="T8" fmla="*/ 45 w 71"/>
                  <a:gd name="T9" fmla="*/ 120 h 81"/>
                  <a:gd name="T10" fmla="*/ 57 w 71"/>
                  <a:gd name="T11" fmla="*/ 108 h 81"/>
                  <a:gd name="T12" fmla="*/ 111 w 71"/>
                  <a:gd name="T13" fmla="*/ 120 h 81"/>
                  <a:gd name="T14" fmla="*/ 106 w 71"/>
                  <a:gd name="T15" fmla="*/ 174 h 81"/>
                  <a:gd name="T16" fmla="*/ 50 w 71"/>
                  <a:gd name="T17" fmla="*/ 170 h 81"/>
                  <a:gd name="T18" fmla="*/ 28 w 71"/>
                  <a:gd name="T19" fmla="*/ 54 h 81"/>
                  <a:gd name="T20" fmla="*/ 128 w 71"/>
                  <a:gd name="T21" fmla="*/ 5 h 81"/>
                  <a:gd name="T22" fmla="*/ 213 w 71"/>
                  <a:gd name="T23" fmla="*/ 96 h 81"/>
                  <a:gd name="T24" fmla="*/ 189 w 71"/>
                  <a:gd name="T25" fmla="*/ 216 h 81"/>
                  <a:gd name="T26" fmla="*/ 398 w 71"/>
                  <a:gd name="T27" fmla="*/ 241 h 81"/>
                  <a:gd name="T28" fmla="*/ 185 w 71"/>
                  <a:gd name="T29" fmla="*/ 273 h 81"/>
                  <a:gd name="T30" fmla="*/ 213 w 71"/>
                  <a:gd name="T31" fmla="*/ 386 h 81"/>
                  <a:gd name="T32" fmla="*/ 151 w 71"/>
                  <a:gd name="T33" fmla="*/ 477 h 81"/>
                  <a:gd name="T34" fmla="*/ 45 w 71"/>
                  <a:gd name="T35" fmla="*/ 459 h 81"/>
                  <a:gd name="T36" fmla="*/ 28 w 71"/>
                  <a:gd name="T37" fmla="*/ 349 h 81"/>
                  <a:gd name="T38" fmla="*/ 45 w 71"/>
                  <a:gd name="T39" fmla="*/ 327 h 81"/>
                  <a:gd name="T40" fmla="*/ 102 w 71"/>
                  <a:gd name="T41" fmla="*/ 314 h 81"/>
                  <a:gd name="T42" fmla="*/ 111 w 71"/>
                  <a:gd name="T43" fmla="*/ 373 h 81"/>
                  <a:gd name="T44" fmla="*/ 50 w 71"/>
                  <a:gd name="T45" fmla="*/ 373 h 81"/>
                  <a:gd name="T46" fmla="*/ 45 w 71"/>
                  <a:gd name="T47" fmla="*/ 361 h 81"/>
                  <a:gd name="T48" fmla="*/ 73 w 71"/>
                  <a:gd name="T49" fmla="*/ 459 h 81"/>
                  <a:gd name="T50" fmla="*/ 201 w 71"/>
                  <a:gd name="T51" fmla="*/ 381 h 81"/>
                  <a:gd name="T52" fmla="*/ 118 w 71"/>
                  <a:gd name="T53" fmla="*/ 253 h 81"/>
                  <a:gd name="T54" fmla="*/ 95 w 71"/>
                  <a:gd name="T55" fmla="*/ 248 h 81"/>
                  <a:gd name="T56" fmla="*/ 95 w 71"/>
                  <a:gd name="T57" fmla="*/ 241 h 8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71" h="81">
                    <a:moveTo>
                      <a:pt x="17" y="40"/>
                    </a:moveTo>
                    <a:cubicBezTo>
                      <a:pt x="19" y="39"/>
                      <a:pt x="21" y="39"/>
                      <a:pt x="23" y="38"/>
                    </a:cubicBezTo>
                    <a:cubicBezTo>
                      <a:pt x="35" y="36"/>
                      <a:pt x="37" y="26"/>
                      <a:pt x="35" y="16"/>
                    </a:cubicBezTo>
                    <a:cubicBezTo>
                      <a:pt x="34" y="7"/>
                      <a:pt x="23" y="2"/>
                      <a:pt x="15" y="5"/>
                    </a:cubicBezTo>
                    <a:cubicBezTo>
                      <a:pt x="8" y="7"/>
                      <a:pt x="5" y="14"/>
                      <a:pt x="8" y="20"/>
                    </a:cubicBezTo>
                    <a:cubicBezTo>
                      <a:pt x="9" y="19"/>
                      <a:pt x="9" y="18"/>
                      <a:pt x="10" y="18"/>
                    </a:cubicBezTo>
                    <a:cubicBezTo>
                      <a:pt x="14" y="16"/>
                      <a:pt x="18" y="17"/>
                      <a:pt x="20" y="20"/>
                    </a:cubicBezTo>
                    <a:cubicBezTo>
                      <a:pt x="22" y="23"/>
                      <a:pt x="21" y="27"/>
                      <a:pt x="19" y="29"/>
                    </a:cubicBezTo>
                    <a:cubicBezTo>
                      <a:pt x="16" y="32"/>
                      <a:pt x="11" y="31"/>
                      <a:pt x="9" y="28"/>
                    </a:cubicBezTo>
                    <a:cubicBezTo>
                      <a:pt x="5" y="22"/>
                      <a:pt x="0" y="17"/>
                      <a:pt x="5" y="9"/>
                    </a:cubicBezTo>
                    <a:cubicBezTo>
                      <a:pt x="8" y="4"/>
                      <a:pt x="16" y="0"/>
                      <a:pt x="23" y="1"/>
                    </a:cubicBezTo>
                    <a:cubicBezTo>
                      <a:pt x="31" y="3"/>
                      <a:pt x="37" y="9"/>
                      <a:pt x="38" y="16"/>
                    </a:cubicBezTo>
                    <a:cubicBezTo>
                      <a:pt x="40" y="23"/>
                      <a:pt x="39" y="26"/>
                      <a:pt x="34" y="36"/>
                    </a:cubicBezTo>
                    <a:cubicBezTo>
                      <a:pt x="47" y="28"/>
                      <a:pt x="59" y="31"/>
                      <a:pt x="71" y="40"/>
                    </a:cubicBezTo>
                    <a:cubicBezTo>
                      <a:pt x="63" y="49"/>
                      <a:pt x="51" y="51"/>
                      <a:pt x="33" y="45"/>
                    </a:cubicBezTo>
                    <a:cubicBezTo>
                      <a:pt x="38" y="51"/>
                      <a:pt x="40" y="57"/>
                      <a:pt x="38" y="64"/>
                    </a:cubicBezTo>
                    <a:cubicBezTo>
                      <a:pt x="37" y="71"/>
                      <a:pt x="33" y="76"/>
                      <a:pt x="27" y="79"/>
                    </a:cubicBezTo>
                    <a:cubicBezTo>
                      <a:pt x="20" y="81"/>
                      <a:pt x="14" y="80"/>
                      <a:pt x="8" y="76"/>
                    </a:cubicBezTo>
                    <a:cubicBezTo>
                      <a:pt x="2" y="71"/>
                      <a:pt x="1" y="64"/>
                      <a:pt x="5" y="58"/>
                    </a:cubicBezTo>
                    <a:cubicBezTo>
                      <a:pt x="6" y="57"/>
                      <a:pt x="7" y="55"/>
                      <a:pt x="8" y="54"/>
                    </a:cubicBezTo>
                    <a:cubicBezTo>
                      <a:pt x="11" y="50"/>
                      <a:pt x="15" y="49"/>
                      <a:pt x="18" y="52"/>
                    </a:cubicBezTo>
                    <a:cubicBezTo>
                      <a:pt x="22" y="54"/>
                      <a:pt x="22" y="59"/>
                      <a:pt x="20" y="62"/>
                    </a:cubicBezTo>
                    <a:cubicBezTo>
                      <a:pt x="17" y="65"/>
                      <a:pt x="13" y="65"/>
                      <a:pt x="9" y="62"/>
                    </a:cubicBezTo>
                    <a:cubicBezTo>
                      <a:pt x="9" y="62"/>
                      <a:pt x="9" y="61"/>
                      <a:pt x="8" y="60"/>
                    </a:cubicBezTo>
                    <a:cubicBezTo>
                      <a:pt x="5" y="67"/>
                      <a:pt x="7" y="73"/>
                      <a:pt x="13" y="76"/>
                    </a:cubicBezTo>
                    <a:cubicBezTo>
                      <a:pt x="23" y="80"/>
                      <a:pt x="34" y="73"/>
                      <a:pt x="36" y="63"/>
                    </a:cubicBezTo>
                    <a:cubicBezTo>
                      <a:pt x="37" y="51"/>
                      <a:pt x="32" y="44"/>
                      <a:pt x="21" y="42"/>
                    </a:cubicBezTo>
                    <a:cubicBezTo>
                      <a:pt x="19" y="42"/>
                      <a:pt x="18" y="42"/>
                      <a:pt x="17" y="41"/>
                    </a:cubicBezTo>
                    <a:cubicBezTo>
                      <a:pt x="17" y="41"/>
                      <a:pt x="17" y="40"/>
                      <a:pt x="17" y="4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23" name="矩形 566">
              <a:extLst>
                <a:ext uri="{FF2B5EF4-FFF2-40B4-BE49-F238E27FC236}">
                  <a16:creationId xmlns="" xmlns:a16="http://schemas.microsoft.com/office/drawing/2014/main" id="{0CF79982-709E-4AD5-993A-FAECB8DA4F42}"/>
                </a:ext>
              </a:extLst>
            </p:cNvPr>
            <p:cNvSpPr>
              <a:spLocks noChangeArrowheads="1"/>
            </p:cNvSpPr>
            <p:nvPr/>
          </p:nvSpPr>
          <p:spPr bwMode="auto">
            <a:xfrm>
              <a:off x="0" y="591604"/>
              <a:ext cx="4872627" cy="8736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50000"/>
                </a:lnSpc>
                <a:spcBef>
                  <a:spcPts val="0"/>
                </a:spcBef>
                <a:buNone/>
              </a:pPr>
              <a:r>
                <a:rPr lang="zh-CN" altLang="en-US" sz="1800" dirty="0">
                  <a:solidFill>
                    <a:prstClr val="black"/>
                  </a:solidFill>
                  <a:latin typeface="微软雅黑" panose="020B0503020204020204" pitchFamily="34" charset="-122"/>
                  <a:ea typeface="微软雅黑" panose="020B0503020204020204" pitchFamily="34" charset="-122"/>
                </a:rPr>
                <a:t>单击此处添加文本单击此处添加文本单击此处添加单击此处添加文本单击此处添加文本单击</a:t>
              </a:r>
            </a:p>
          </p:txBody>
        </p:sp>
      </p:grpSp>
    </p:spTree>
    <p:extLst>
      <p:ext uri="{BB962C8B-B14F-4D97-AF65-F5344CB8AC3E}">
        <p14:creationId xmlns:p14="http://schemas.microsoft.com/office/powerpoint/2010/main" val="1484325647"/>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fade">
                                      <p:cBhvr>
                                        <p:cTn id="14" dur="1000"/>
                                        <p:tgtEl>
                                          <p:spTgt spid="12"/>
                                        </p:tgtEl>
                                      </p:cBhvr>
                                    </p:animEffect>
                                    <p:anim calcmode="lin" valueType="num">
                                      <p:cBhvr>
                                        <p:cTn id="15" dur="1000" fill="hold"/>
                                        <p:tgtEl>
                                          <p:spTgt spid="12"/>
                                        </p:tgtEl>
                                        <p:attrNameLst>
                                          <p:attrName>ppt_x</p:attrName>
                                        </p:attrNameLst>
                                      </p:cBhvr>
                                      <p:tavLst>
                                        <p:tav tm="0">
                                          <p:val>
                                            <p:strVal val="#ppt_x"/>
                                          </p:val>
                                        </p:tav>
                                        <p:tav tm="100000">
                                          <p:val>
                                            <p:strVal val="#ppt_x"/>
                                          </p:val>
                                        </p:tav>
                                      </p:tavLst>
                                    </p:anim>
                                    <p:anim calcmode="lin" valueType="num">
                                      <p:cBhvr>
                                        <p:cTn id="16" dur="1000" fill="hold"/>
                                        <p:tgtEl>
                                          <p:spTgt spid="12"/>
                                        </p:tgtEl>
                                        <p:attrNameLst>
                                          <p:attrName>ppt_y</p:attrName>
                                        </p:attrNameLst>
                                      </p:cBhvr>
                                      <p:tavLst>
                                        <p:tav tm="0">
                                          <p:val>
                                            <p:strVal val="#ppt_y+.1"/>
                                          </p:val>
                                        </p:tav>
                                        <p:tav tm="100000">
                                          <p:val>
                                            <p:strVal val="#ppt_y"/>
                                          </p:val>
                                        </p:tav>
                                      </p:tavLst>
                                    </p:anim>
                                  </p:childTnLst>
                                </p:cTn>
                              </p:par>
                            </p:childTnLst>
                          </p:cTn>
                        </p:par>
                        <p:par>
                          <p:cTn id="17" fill="hold">
                            <p:stCondLst>
                              <p:cond delay="1000"/>
                            </p:stCondLst>
                            <p:childTnLst>
                              <p:par>
                                <p:cTn id="18" presetID="16" presetClass="entr" presetSubtype="37" fill="hold" nodeType="after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barn(outVertical)">
                                      <p:cBhvr>
                                        <p:cTn id="20" dur="500"/>
                                        <p:tgtEl>
                                          <p:spTgt spid="13"/>
                                        </p:tgtEl>
                                      </p:cBhvr>
                                    </p:animEffect>
                                  </p:childTnLst>
                                </p:cTn>
                              </p:par>
                            </p:childTnLst>
                          </p:cTn>
                        </p:par>
                        <p:par>
                          <p:cTn id="21" fill="hold">
                            <p:stCondLst>
                              <p:cond delay="1500"/>
                            </p:stCondLst>
                            <p:childTnLst>
                              <p:par>
                                <p:cTn id="22" presetID="16" presetClass="entr" presetSubtype="37" fill="hold" nodeType="afterEffect">
                                  <p:stCondLst>
                                    <p:cond delay="0"/>
                                  </p:stCondLst>
                                  <p:childTnLst>
                                    <p:set>
                                      <p:cBhvr>
                                        <p:cTn id="23" dur="1" fill="hold">
                                          <p:stCondLst>
                                            <p:cond delay="0"/>
                                          </p:stCondLst>
                                        </p:cTn>
                                        <p:tgtEl>
                                          <p:spTgt spid="20"/>
                                        </p:tgtEl>
                                        <p:attrNameLst>
                                          <p:attrName>style.visibility</p:attrName>
                                        </p:attrNameLst>
                                      </p:cBhvr>
                                      <p:to>
                                        <p:strVal val="visible"/>
                                      </p:to>
                                    </p:set>
                                    <p:animEffect transition="in" filter="barn(outVertical)">
                                      <p:cBhvr>
                                        <p:cTn id="24"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0B309EEC-607D-4A06-B024-8E190ED376AA}"/>
              </a:ext>
            </a:extLst>
          </p:cNvPr>
          <p:cNvSpPr/>
          <p:nvPr/>
        </p:nvSpPr>
        <p:spPr>
          <a:xfrm>
            <a:off x="208670" y="158261"/>
            <a:ext cx="11774659" cy="6541477"/>
          </a:xfrm>
          <a:prstGeom prst="rect">
            <a:avLst/>
          </a:prstGeom>
          <a:noFill/>
          <a:ln>
            <a:solidFill>
              <a:srgbClr val="68704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5">
            <a:extLst>
              <a:ext uri="{FF2B5EF4-FFF2-40B4-BE49-F238E27FC236}">
                <a16:creationId xmlns="" xmlns:a16="http://schemas.microsoft.com/office/drawing/2014/main" id="{6D1371C2-ED9D-4C98-B4A5-6E8D2CA1A186}"/>
              </a:ext>
            </a:extLst>
          </p:cNvPr>
          <p:cNvGrpSpPr>
            <a:grpSpLocks/>
          </p:cNvGrpSpPr>
          <p:nvPr/>
        </p:nvGrpSpPr>
        <p:grpSpPr bwMode="auto">
          <a:xfrm>
            <a:off x="567269" y="347599"/>
            <a:ext cx="11152188" cy="6983413"/>
            <a:chOff x="0" y="0"/>
            <a:chExt cx="11151065" cy="6983832"/>
          </a:xfrm>
        </p:grpSpPr>
        <p:sp>
          <p:nvSpPr>
            <p:cNvPr id="4" name="Freeform 1224">
              <a:extLst>
                <a:ext uri="{FF2B5EF4-FFF2-40B4-BE49-F238E27FC236}">
                  <a16:creationId xmlns="" xmlns:a16="http://schemas.microsoft.com/office/drawing/2014/main" id="{276ACE5F-9C2F-47BC-B513-49F42C6561EE}"/>
                </a:ext>
              </a:extLst>
            </p:cNvPr>
            <p:cNvSpPr>
              <a:spLocks noEditPoints="1"/>
            </p:cNvSpPr>
            <p:nvPr/>
          </p:nvSpPr>
          <p:spPr bwMode="auto">
            <a:xfrm>
              <a:off x="6285147" y="0"/>
              <a:ext cx="4865918" cy="3419055"/>
            </a:xfrm>
            <a:custGeom>
              <a:avLst/>
              <a:gdLst>
                <a:gd name="T0" fmla="*/ 2918713 w 1162"/>
                <a:gd name="T1" fmla="*/ 516005 h 815"/>
                <a:gd name="T2" fmla="*/ 653256 w 1162"/>
                <a:gd name="T3" fmla="*/ 205563 h 815"/>
                <a:gd name="T4" fmla="*/ 242877 w 1162"/>
                <a:gd name="T5" fmla="*/ 1522843 h 815"/>
                <a:gd name="T6" fmla="*/ 1695952 w 1162"/>
                <a:gd name="T7" fmla="*/ 3070857 h 815"/>
                <a:gd name="T8" fmla="*/ 3969785 w 1162"/>
                <a:gd name="T9" fmla="*/ 3058271 h 815"/>
                <a:gd name="T10" fmla="*/ 4120536 w 1162"/>
                <a:gd name="T11" fmla="*/ 2277972 h 815"/>
                <a:gd name="T12" fmla="*/ 3957222 w 1162"/>
                <a:gd name="T13" fmla="*/ 2152117 h 815"/>
                <a:gd name="T14" fmla="*/ 3655720 w 1162"/>
                <a:gd name="T15" fmla="*/ 1690649 h 815"/>
                <a:gd name="T16" fmla="*/ 3726908 w 1162"/>
                <a:gd name="T17" fmla="*/ 2244410 h 815"/>
                <a:gd name="T18" fmla="*/ 2491585 w 1162"/>
                <a:gd name="T19" fmla="*/ 1527038 h 815"/>
                <a:gd name="T20" fmla="*/ 2625586 w 1162"/>
                <a:gd name="T21" fmla="*/ 1657088 h 815"/>
                <a:gd name="T22" fmla="*/ 2721899 w 1162"/>
                <a:gd name="T23" fmla="*/ 1581575 h 815"/>
                <a:gd name="T24" fmla="*/ 2185894 w 1162"/>
                <a:gd name="T25" fmla="*/ 2580023 h 815"/>
                <a:gd name="T26" fmla="*/ 1993268 w 1162"/>
                <a:gd name="T27" fmla="*/ 2651341 h 815"/>
                <a:gd name="T28" fmla="*/ 1453075 w 1162"/>
                <a:gd name="T29" fmla="*/ 2378655 h 815"/>
                <a:gd name="T30" fmla="*/ 695131 w 1162"/>
                <a:gd name="T31" fmla="*/ 931325 h 815"/>
                <a:gd name="T32" fmla="*/ 728631 w 1162"/>
                <a:gd name="T33" fmla="*/ 658640 h 815"/>
                <a:gd name="T34" fmla="*/ 770507 w 1162"/>
                <a:gd name="T35" fmla="*/ 1308890 h 815"/>
                <a:gd name="T36" fmla="*/ 1620577 w 1162"/>
                <a:gd name="T37" fmla="*/ 1367622 h 815"/>
                <a:gd name="T38" fmla="*/ 1453075 w 1162"/>
                <a:gd name="T39" fmla="*/ 1564794 h 815"/>
                <a:gd name="T40" fmla="*/ 1453075 w 1162"/>
                <a:gd name="T41" fmla="*/ 2005286 h 815"/>
                <a:gd name="T42" fmla="*/ 2437147 w 1162"/>
                <a:gd name="T43" fmla="*/ 1493477 h 815"/>
                <a:gd name="T44" fmla="*/ 2257082 w 1162"/>
                <a:gd name="T45" fmla="*/ 1824894 h 815"/>
                <a:gd name="T46" fmla="*/ 2206832 w 1162"/>
                <a:gd name="T47" fmla="*/ 1929773 h 815"/>
                <a:gd name="T48" fmla="*/ 1947205 w 1162"/>
                <a:gd name="T49" fmla="*/ 2382851 h 815"/>
                <a:gd name="T50" fmla="*/ 1423763 w 1162"/>
                <a:gd name="T51" fmla="*/ 2395436 h 815"/>
                <a:gd name="T52" fmla="*/ 1867642 w 1162"/>
                <a:gd name="T53" fmla="*/ 2575828 h 815"/>
                <a:gd name="T54" fmla="*/ 4325726 w 1162"/>
                <a:gd name="T55" fmla="*/ 1564794 h 815"/>
                <a:gd name="T56" fmla="*/ 4154037 w 1162"/>
                <a:gd name="T57" fmla="*/ 1073961 h 815"/>
                <a:gd name="T58" fmla="*/ 3538469 w 1162"/>
                <a:gd name="T59" fmla="*/ 1170450 h 815"/>
                <a:gd name="T60" fmla="*/ 3207653 w 1162"/>
                <a:gd name="T61" fmla="*/ 1136888 h 815"/>
                <a:gd name="T62" fmla="*/ 3266279 w 1162"/>
                <a:gd name="T63" fmla="*/ 767714 h 815"/>
                <a:gd name="T64" fmla="*/ 2742837 w 1162"/>
                <a:gd name="T65" fmla="*/ 1413769 h 815"/>
                <a:gd name="T66" fmla="*/ 2734462 w 1162"/>
                <a:gd name="T67" fmla="*/ 1237572 h 815"/>
                <a:gd name="T68" fmla="*/ 2537647 w 1162"/>
                <a:gd name="T69" fmla="*/ 784495 h 815"/>
                <a:gd name="T70" fmla="*/ 2491585 w 1162"/>
                <a:gd name="T71" fmla="*/ 599908 h 815"/>
                <a:gd name="T72" fmla="*/ 2504147 w 1162"/>
                <a:gd name="T73" fmla="*/ 1296304 h 815"/>
                <a:gd name="T74" fmla="*/ 1922079 w 1162"/>
                <a:gd name="T75" fmla="*/ 1157864 h 815"/>
                <a:gd name="T76" fmla="*/ 1846704 w 1162"/>
                <a:gd name="T77" fmla="*/ 1191425 h 815"/>
                <a:gd name="T78" fmla="*/ 1545201 w 1162"/>
                <a:gd name="T79" fmla="*/ 906154 h 815"/>
                <a:gd name="T80" fmla="*/ 1264636 w 1162"/>
                <a:gd name="T81" fmla="*/ 306247 h 815"/>
                <a:gd name="T82" fmla="*/ 1109697 w 1162"/>
                <a:gd name="T83" fmla="*/ 167806 h 815"/>
                <a:gd name="T84" fmla="*/ 938008 w 1162"/>
                <a:gd name="T85" fmla="*/ 121660 h 815"/>
                <a:gd name="T86" fmla="*/ 1708515 w 1162"/>
                <a:gd name="T87" fmla="*/ 1275328 h 815"/>
                <a:gd name="T88" fmla="*/ 1666640 w 1162"/>
                <a:gd name="T89" fmla="*/ 1308890 h 815"/>
                <a:gd name="T90" fmla="*/ 933821 w 1162"/>
                <a:gd name="T91" fmla="*/ 771909 h 815"/>
                <a:gd name="T92" fmla="*/ 753757 w 1162"/>
                <a:gd name="T93" fmla="*/ 339808 h 815"/>
                <a:gd name="T94" fmla="*/ 397816 w 1162"/>
                <a:gd name="T95" fmla="*/ 918740 h 815"/>
                <a:gd name="T96" fmla="*/ 799820 w 1162"/>
                <a:gd name="T97" fmla="*/ 1451525 h 815"/>
                <a:gd name="T98" fmla="*/ 523442 w 1162"/>
                <a:gd name="T99" fmla="*/ 1610941 h 815"/>
                <a:gd name="T100" fmla="*/ 314065 w 1162"/>
                <a:gd name="T101" fmla="*/ 1560599 h 815"/>
                <a:gd name="T102" fmla="*/ 841695 w 1162"/>
                <a:gd name="T103" fmla="*/ 2248605 h 815"/>
                <a:gd name="T104" fmla="*/ 1189261 w 1162"/>
                <a:gd name="T105" fmla="*/ 2366070 h 815"/>
                <a:gd name="T106" fmla="*/ 1440513 w 1162"/>
                <a:gd name="T107" fmla="*/ 2722659 h 815"/>
                <a:gd name="T108" fmla="*/ 1478201 w 1162"/>
                <a:gd name="T109" fmla="*/ 2521291 h 815"/>
                <a:gd name="T110" fmla="*/ 1917892 w 1162"/>
                <a:gd name="T111" fmla="*/ 3402274 h 815"/>
                <a:gd name="T112" fmla="*/ 2918713 w 1162"/>
                <a:gd name="T113" fmla="*/ 2894660 h 815"/>
                <a:gd name="T114" fmla="*/ 3316529 w 1162"/>
                <a:gd name="T115" fmla="*/ 2504510 h 815"/>
                <a:gd name="T116" fmla="*/ 3056902 w 1162"/>
                <a:gd name="T117" fmla="*/ 2231825 h 815"/>
                <a:gd name="T118" fmla="*/ 3664095 w 1162"/>
                <a:gd name="T119" fmla="*/ 2340899 h 815"/>
                <a:gd name="T120" fmla="*/ 3760408 w 1162"/>
                <a:gd name="T121" fmla="*/ 2496120 h 815"/>
                <a:gd name="T122" fmla="*/ 3697595 w 1162"/>
                <a:gd name="T123" fmla="*/ 2387046 h 815"/>
                <a:gd name="T124" fmla="*/ 3948847 w 1162"/>
                <a:gd name="T125" fmla="*/ 2332509 h 815"/>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162" h="815">
                  <a:moveTo>
                    <a:pt x="1160" y="552"/>
                  </a:moveTo>
                  <a:cubicBezTo>
                    <a:pt x="1159" y="552"/>
                    <a:pt x="1159" y="552"/>
                    <a:pt x="1158" y="551"/>
                  </a:cubicBezTo>
                  <a:cubicBezTo>
                    <a:pt x="1161" y="547"/>
                    <a:pt x="1162" y="542"/>
                    <a:pt x="1160" y="537"/>
                  </a:cubicBezTo>
                  <a:cubicBezTo>
                    <a:pt x="1159" y="534"/>
                    <a:pt x="1156" y="532"/>
                    <a:pt x="1155" y="530"/>
                  </a:cubicBezTo>
                  <a:cubicBezTo>
                    <a:pt x="1153" y="527"/>
                    <a:pt x="1153" y="523"/>
                    <a:pt x="1151" y="521"/>
                  </a:cubicBezTo>
                  <a:cubicBezTo>
                    <a:pt x="1148" y="518"/>
                    <a:pt x="1144" y="517"/>
                    <a:pt x="1142" y="514"/>
                  </a:cubicBezTo>
                  <a:cubicBezTo>
                    <a:pt x="1139" y="512"/>
                    <a:pt x="1138" y="509"/>
                    <a:pt x="1134" y="507"/>
                  </a:cubicBezTo>
                  <a:cubicBezTo>
                    <a:pt x="1131" y="505"/>
                    <a:pt x="1127" y="503"/>
                    <a:pt x="1123" y="503"/>
                  </a:cubicBezTo>
                  <a:cubicBezTo>
                    <a:pt x="1127" y="498"/>
                    <a:pt x="1130" y="492"/>
                    <a:pt x="1132" y="486"/>
                  </a:cubicBezTo>
                  <a:cubicBezTo>
                    <a:pt x="1137" y="477"/>
                    <a:pt x="1140" y="466"/>
                    <a:pt x="1136" y="456"/>
                  </a:cubicBezTo>
                  <a:cubicBezTo>
                    <a:pt x="1135" y="452"/>
                    <a:pt x="1132" y="448"/>
                    <a:pt x="1128" y="446"/>
                  </a:cubicBezTo>
                  <a:cubicBezTo>
                    <a:pt x="1126" y="445"/>
                    <a:pt x="1122" y="445"/>
                    <a:pt x="1121" y="442"/>
                  </a:cubicBezTo>
                  <a:cubicBezTo>
                    <a:pt x="1121" y="439"/>
                    <a:pt x="1121" y="437"/>
                    <a:pt x="1120" y="434"/>
                  </a:cubicBezTo>
                  <a:cubicBezTo>
                    <a:pt x="1118" y="423"/>
                    <a:pt x="1109" y="413"/>
                    <a:pt x="1098" y="410"/>
                  </a:cubicBezTo>
                  <a:cubicBezTo>
                    <a:pt x="1086" y="406"/>
                    <a:pt x="1072" y="408"/>
                    <a:pt x="1060" y="410"/>
                  </a:cubicBezTo>
                  <a:cubicBezTo>
                    <a:pt x="1045" y="413"/>
                    <a:pt x="1030" y="417"/>
                    <a:pt x="1015" y="421"/>
                  </a:cubicBezTo>
                  <a:cubicBezTo>
                    <a:pt x="1006" y="423"/>
                    <a:pt x="996" y="426"/>
                    <a:pt x="987" y="429"/>
                  </a:cubicBezTo>
                  <a:cubicBezTo>
                    <a:pt x="988" y="428"/>
                    <a:pt x="989" y="425"/>
                    <a:pt x="989" y="423"/>
                  </a:cubicBezTo>
                  <a:cubicBezTo>
                    <a:pt x="992" y="419"/>
                    <a:pt x="995" y="414"/>
                    <a:pt x="998" y="410"/>
                  </a:cubicBezTo>
                  <a:cubicBezTo>
                    <a:pt x="1006" y="400"/>
                    <a:pt x="1016" y="393"/>
                    <a:pt x="1026" y="384"/>
                  </a:cubicBezTo>
                  <a:cubicBezTo>
                    <a:pt x="1041" y="371"/>
                    <a:pt x="1052" y="354"/>
                    <a:pt x="1050" y="332"/>
                  </a:cubicBezTo>
                  <a:cubicBezTo>
                    <a:pt x="1048" y="314"/>
                    <a:pt x="1035" y="295"/>
                    <a:pt x="1017" y="290"/>
                  </a:cubicBezTo>
                  <a:cubicBezTo>
                    <a:pt x="1007" y="288"/>
                    <a:pt x="998" y="287"/>
                    <a:pt x="988" y="289"/>
                  </a:cubicBezTo>
                  <a:cubicBezTo>
                    <a:pt x="987" y="289"/>
                    <a:pt x="984" y="289"/>
                    <a:pt x="982" y="290"/>
                  </a:cubicBezTo>
                  <a:cubicBezTo>
                    <a:pt x="988" y="286"/>
                    <a:pt x="993" y="280"/>
                    <a:pt x="997" y="275"/>
                  </a:cubicBezTo>
                  <a:cubicBezTo>
                    <a:pt x="1002" y="269"/>
                    <a:pt x="1006" y="261"/>
                    <a:pt x="1003" y="253"/>
                  </a:cubicBezTo>
                  <a:cubicBezTo>
                    <a:pt x="1003" y="252"/>
                    <a:pt x="1002" y="252"/>
                    <a:pt x="1001" y="252"/>
                  </a:cubicBezTo>
                  <a:cubicBezTo>
                    <a:pt x="1000" y="252"/>
                    <a:pt x="998" y="252"/>
                    <a:pt x="997" y="253"/>
                  </a:cubicBezTo>
                  <a:cubicBezTo>
                    <a:pt x="994" y="253"/>
                    <a:pt x="994" y="252"/>
                    <a:pt x="995" y="249"/>
                  </a:cubicBezTo>
                  <a:cubicBezTo>
                    <a:pt x="996" y="248"/>
                    <a:pt x="994" y="246"/>
                    <a:pt x="993" y="246"/>
                  </a:cubicBezTo>
                  <a:cubicBezTo>
                    <a:pt x="994" y="243"/>
                    <a:pt x="993" y="240"/>
                    <a:pt x="991" y="238"/>
                  </a:cubicBezTo>
                  <a:cubicBezTo>
                    <a:pt x="988" y="234"/>
                    <a:pt x="984" y="233"/>
                    <a:pt x="980" y="232"/>
                  </a:cubicBezTo>
                  <a:cubicBezTo>
                    <a:pt x="975" y="231"/>
                    <a:pt x="972" y="225"/>
                    <a:pt x="966" y="225"/>
                  </a:cubicBezTo>
                  <a:cubicBezTo>
                    <a:pt x="961" y="224"/>
                    <a:pt x="955" y="224"/>
                    <a:pt x="949" y="225"/>
                  </a:cubicBezTo>
                  <a:cubicBezTo>
                    <a:pt x="934" y="227"/>
                    <a:pt x="920" y="232"/>
                    <a:pt x="905" y="234"/>
                  </a:cubicBezTo>
                  <a:cubicBezTo>
                    <a:pt x="898" y="235"/>
                    <a:pt x="891" y="235"/>
                    <a:pt x="884" y="237"/>
                  </a:cubicBezTo>
                  <a:cubicBezTo>
                    <a:pt x="879" y="238"/>
                    <a:pt x="874" y="240"/>
                    <a:pt x="870" y="242"/>
                  </a:cubicBezTo>
                  <a:cubicBezTo>
                    <a:pt x="870" y="241"/>
                    <a:pt x="871" y="240"/>
                    <a:pt x="872" y="239"/>
                  </a:cubicBezTo>
                  <a:cubicBezTo>
                    <a:pt x="874" y="236"/>
                    <a:pt x="875" y="234"/>
                    <a:pt x="877" y="232"/>
                  </a:cubicBezTo>
                  <a:cubicBezTo>
                    <a:pt x="894" y="206"/>
                    <a:pt x="903" y="178"/>
                    <a:pt x="899" y="148"/>
                  </a:cubicBezTo>
                  <a:cubicBezTo>
                    <a:pt x="895" y="121"/>
                    <a:pt x="885" y="86"/>
                    <a:pt x="857" y="76"/>
                  </a:cubicBezTo>
                  <a:cubicBezTo>
                    <a:pt x="851" y="73"/>
                    <a:pt x="844" y="69"/>
                    <a:pt x="838" y="70"/>
                  </a:cubicBezTo>
                  <a:cubicBezTo>
                    <a:pt x="833" y="70"/>
                    <a:pt x="827" y="73"/>
                    <a:pt x="824" y="77"/>
                  </a:cubicBezTo>
                  <a:cubicBezTo>
                    <a:pt x="822" y="78"/>
                    <a:pt x="819" y="81"/>
                    <a:pt x="816" y="82"/>
                  </a:cubicBezTo>
                  <a:cubicBezTo>
                    <a:pt x="813" y="82"/>
                    <a:pt x="810" y="81"/>
                    <a:pt x="806" y="80"/>
                  </a:cubicBezTo>
                  <a:cubicBezTo>
                    <a:pt x="800" y="79"/>
                    <a:pt x="794" y="79"/>
                    <a:pt x="788" y="82"/>
                  </a:cubicBezTo>
                  <a:cubicBezTo>
                    <a:pt x="775" y="87"/>
                    <a:pt x="763" y="95"/>
                    <a:pt x="752" y="105"/>
                  </a:cubicBezTo>
                  <a:cubicBezTo>
                    <a:pt x="747" y="110"/>
                    <a:pt x="743" y="116"/>
                    <a:pt x="738" y="121"/>
                  </a:cubicBezTo>
                  <a:cubicBezTo>
                    <a:pt x="736" y="124"/>
                    <a:pt x="733" y="127"/>
                    <a:pt x="733" y="131"/>
                  </a:cubicBezTo>
                  <a:cubicBezTo>
                    <a:pt x="732" y="131"/>
                    <a:pt x="732" y="131"/>
                    <a:pt x="732" y="131"/>
                  </a:cubicBezTo>
                  <a:cubicBezTo>
                    <a:pt x="729" y="130"/>
                    <a:pt x="729" y="126"/>
                    <a:pt x="727" y="125"/>
                  </a:cubicBezTo>
                  <a:cubicBezTo>
                    <a:pt x="724" y="123"/>
                    <a:pt x="722" y="123"/>
                    <a:pt x="719" y="123"/>
                  </a:cubicBezTo>
                  <a:cubicBezTo>
                    <a:pt x="712" y="122"/>
                    <a:pt x="704" y="122"/>
                    <a:pt x="697" y="123"/>
                  </a:cubicBezTo>
                  <a:cubicBezTo>
                    <a:pt x="689" y="124"/>
                    <a:pt x="681" y="125"/>
                    <a:pt x="673" y="126"/>
                  </a:cubicBezTo>
                  <a:cubicBezTo>
                    <a:pt x="670" y="127"/>
                    <a:pt x="668" y="127"/>
                    <a:pt x="665" y="128"/>
                  </a:cubicBezTo>
                  <a:cubicBezTo>
                    <a:pt x="662" y="127"/>
                    <a:pt x="658" y="124"/>
                    <a:pt x="655" y="122"/>
                  </a:cubicBezTo>
                  <a:cubicBezTo>
                    <a:pt x="652" y="121"/>
                    <a:pt x="648" y="119"/>
                    <a:pt x="645" y="117"/>
                  </a:cubicBezTo>
                  <a:cubicBezTo>
                    <a:pt x="638" y="114"/>
                    <a:pt x="630" y="111"/>
                    <a:pt x="623" y="109"/>
                  </a:cubicBezTo>
                  <a:cubicBezTo>
                    <a:pt x="610" y="106"/>
                    <a:pt x="595" y="105"/>
                    <a:pt x="581" y="106"/>
                  </a:cubicBezTo>
                  <a:cubicBezTo>
                    <a:pt x="567" y="107"/>
                    <a:pt x="554" y="112"/>
                    <a:pt x="543" y="121"/>
                  </a:cubicBezTo>
                  <a:cubicBezTo>
                    <a:pt x="540" y="124"/>
                    <a:pt x="535" y="128"/>
                    <a:pt x="533" y="132"/>
                  </a:cubicBezTo>
                  <a:cubicBezTo>
                    <a:pt x="533" y="132"/>
                    <a:pt x="533" y="132"/>
                    <a:pt x="533" y="132"/>
                  </a:cubicBezTo>
                  <a:cubicBezTo>
                    <a:pt x="530" y="131"/>
                    <a:pt x="528" y="131"/>
                    <a:pt x="525" y="130"/>
                  </a:cubicBezTo>
                  <a:cubicBezTo>
                    <a:pt x="520" y="116"/>
                    <a:pt x="514" y="101"/>
                    <a:pt x="505" y="89"/>
                  </a:cubicBezTo>
                  <a:cubicBezTo>
                    <a:pt x="499" y="81"/>
                    <a:pt x="488" y="68"/>
                    <a:pt x="477" y="74"/>
                  </a:cubicBezTo>
                  <a:cubicBezTo>
                    <a:pt x="474" y="75"/>
                    <a:pt x="472" y="78"/>
                    <a:pt x="469" y="79"/>
                  </a:cubicBezTo>
                  <a:cubicBezTo>
                    <a:pt x="465" y="81"/>
                    <a:pt x="463" y="78"/>
                    <a:pt x="460" y="76"/>
                  </a:cubicBezTo>
                  <a:cubicBezTo>
                    <a:pt x="457" y="74"/>
                    <a:pt x="454" y="74"/>
                    <a:pt x="451" y="77"/>
                  </a:cubicBezTo>
                  <a:cubicBezTo>
                    <a:pt x="450" y="79"/>
                    <a:pt x="449" y="76"/>
                    <a:pt x="447" y="75"/>
                  </a:cubicBezTo>
                  <a:cubicBezTo>
                    <a:pt x="445" y="73"/>
                    <a:pt x="443" y="72"/>
                    <a:pt x="440" y="71"/>
                  </a:cubicBezTo>
                  <a:cubicBezTo>
                    <a:pt x="436" y="69"/>
                    <a:pt x="433" y="69"/>
                    <a:pt x="429" y="72"/>
                  </a:cubicBezTo>
                  <a:cubicBezTo>
                    <a:pt x="424" y="75"/>
                    <a:pt x="419" y="82"/>
                    <a:pt x="415" y="87"/>
                  </a:cubicBezTo>
                  <a:cubicBezTo>
                    <a:pt x="410" y="92"/>
                    <a:pt x="407" y="99"/>
                    <a:pt x="402" y="105"/>
                  </a:cubicBezTo>
                  <a:cubicBezTo>
                    <a:pt x="397" y="112"/>
                    <a:pt x="390" y="118"/>
                    <a:pt x="386" y="126"/>
                  </a:cubicBezTo>
                  <a:cubicBezTo>
                    <a:pt x="383" y="133"/>
                    <a:pt x="381" y="139"/>
                    <a:pt x="380" y="147"/>
                  </a:cubicBezTo>
                  <a:cubicBezTo>
                    <a:pt x="377" y="162"/>
                    <a:pt x="373" y="177"/>
                    <a:pt x="371" y="192"/>
                  </a:cubicBezTo>
                  <a:cubicBezTo>
                    <a:pt x="369" y="183"/>
                    <a:pt x="366" y="173"/>
                    <a:pt x="362" y="164"/>
                  </a:cubicBezTo>
                  <a:cubicBezTo>
                    <a:pt x="357" y="153"/>
                    <a:pt x="351" y="143"/>
                    <a:pt x="344" y="133"/>
                  </a:cubicBezTo>
                  <a:cubicBezTo>
                    <a:pt x="342" y="129"/>
                    <a:pt x="341" y="125"/>
                    <a:pt x="338" y="122"/>
                  </a:cubicBezTo>
                  <a:cubicBezTo>
                    <a:pt x="337" y="121"/>
                    <a:pt x="333" y="120"/>
                    <a:pt x="333" y="119"/>
                  </a:cubicBezTo>
                  <a:cubicBezTo>
                    <a:pt x="332" y="118"/>
                    <a:pt x="331" y="117"/>
                    <a:pt x="330" y="116"/>
                  </a:cubicBezTo>
                  <a:cubicBezTo>
                    <a:pt x="329" y="114"/>
                    <a:pt x="328" y="113"/>
                    <a:pt x="327" y="111"/>
                  </a:cubicBezTo>
                  <a:cubicBezTo>
                    <a:pt x="325" y="109"/>
                    <a:pt x="322" y="106"/>
                    <a:pt x="319" y="104"/>
                  </a:cubicBezTo>
                  <a:cubicBezTo>
                    <a:pt x="319" y="103"/>
                    <a:pt x="319" y="103"/>
                    <a:pt x="319" y="103"/>
                  </a:cubicBezTo>
                  <a:cubicBezTo>
                    <a:pt x="314" y="98"/>
                    <a:pt x="313" y="88"/>
                    <a:pt x="310" y="82"/>
                  </a:cubicBezTo>
                  <a:cubicBezTo>
                    <a:pt x="307" y="74"/>
                    <a:pt x="304" y="67"/>
                    <a:pt x="300" y="60"/>
                  </a:cubicBezTo>
                  <a:cubicBezTo>
                    <a:pt x="296" y="53"/>
                    <a:pt x="291" y="46"/>
                    <a:pt x="286" y="40"/>
                  </a:cubicBezTo>
                  <a:cubicBezTo>
                    <a:pt x="280" y="33"/>
                    <a:pt x="274" y="26"/>
                    <a:pt x="267" y="20"/>
                  </a:cubicBezTo>
                  <a:cubicBezTo>
                    <a:pt x="261" y="15"/>
                    <a:pt x="254" y="10"/>
                    <a:pt x="246" y="6"/>
                  </a:cubicBezTo>
                  <a:cubicBezTo>
                    <a:pt x="244" y="5"/>
                    <a:pt x="238" y="2"/>
                    <a:pt x="236" y="4"/>
                  </a:cubicBezTo>
                  <a:cubicBezTo>
                    <a:pt x="229" y="0"/>
                    <a:pt x="223" y="18"/>
                    <a:pt x="222" y="23"/>
                  </a:cubicBezTo>
                  <a:cubicBezTo>
                    <a:pt x="217" y="41"/>
                    <a:pt x="218" y="59"/>
                    <a:pt x="222" y="77"/>
                  </a:cubicBezTo>
                  <a:cubicBezTo>
                    <a:pt x="227" y="99"/>
                    <a:pt x="234" y="120"/>
                    <a:pt x="245" y="140"/>
                  </a:cubicBezTo>
                  <a:cubicBezTo>
                    <a:pt x="251" y="150"/>
                    <a:pt x="259" y="158"/>
                    <a:pt x="267" y="167"/>
                  </a:cubicBezTo>
                  <a:cubicBezTo>
                    <a:pt x="271" y="172"/>
                    <a:pt x="276" y="177"/>
                    <a:pt x="281" y="182"/>
                  </a:cubicBezTo>
                  <a:cubicBezTo>
                    <a:pt x="269" y="179"/>
                    <a:pt x="256" y="178"/>
                    <a:pt x="244" y="180"/>
                  </a:cubicBezTo>
                  <a:cubicBezTo>
                    <a:pt x="244" y="176"/>
                    <a:pt x="243" y="172"/>
                    <a:pt x="243" y="168"/>
                  </a:cubicBezTo>
                  <a:cubicBezTo>
                    <a:pt x="242" y="163"/>
                    <a:pt x="242" y="159"/>
                    <a:pt x="241" y="154"/>
                  </a:cubicBezTo>
                  <a:cubicBezTo>
                    <a:pt x="239" y="146"/>
                    <a:pt x="237" y="138"/>
                    <a:pt x="233" y="130"/>
                  </a:cubicBezTo>
                  <a:cubicBezTo>
                    <a:pt x="229" y="122"/>
                    <a:pt x="222" y="115"/>
                    <a:pt x="217" y="107"/>
                  </a:cubicBezTo>
                  <a:cubicBezTo>
                    <a:pt x="213" y="99"/>
                    <a:pt x="210" y="90"/>
                    <a:pt x="204" y="84"/>
                  </a:cubicBezTo>
                  <a:cubicBezTo>
                    <a:pt x="199" y="80"/>
                    <a:pt x="196" y="76"/>
                    <a:pt x="193" y="71"/>
                  </a:cubicBezTo>
                  <a:cubicBezTo>
                    <a:pt x="191" y="68"/>
                    <a:pt x="189" y="65"/>
                    <a:pt x="186" y="63"/>
                  </a:cubicBezTo>
                  <a:cubicBezTo>
                    <a:pt x="183" y="59"/>
                    <a:pt x="179" y="56"/>
                    <a:pt x="176" y="52"/>
                  </a:cubicBezTo>
                  <a:cubicBezTo>
                    <a:pt x="170" y="47"/>
                    <a:pt x="162" y="42"/>
                    <a:pt x="156" y="49"/>
                  </a:cubicBezTo>
                  <a:cubicBezTo>
                    <a:pt x="156" y="49"/>
                    <a:pt x="156" y="49"/>
                    <a:pt x="156" y="49"/>
                  </a:cubicBezTo>
                  <a:cubicBezTo>
                    <a:pt x="153" y="45"/>
                    <a:pt x="149" y="42"/>
                    <a:pt x="145" y="42"/>
                  </a:cubicBezTo>
                  <a:cubicBezTo>
                    <a:pt x="138" y="42"/>
                    <a:pt x="131" y="41"/>
                    <a:pt x="126" y="45"/>
                  </a:cubicBezTo>
                  <a:cubicBezTo>
                    <a:pt x="119" y="50"/>
                    <a:pt x="114" y="58"/>
                    <a:pt x="108" y="65"/>
                  </a:cubicBezTo>
                  <a:cubicBezTo>
                    <a:pt x="103" y="72"/>
                    <a:pt x="98" y="79"/>
                    <a:pt x="94" y="87"/>
                  </a:cubicBezTo>
                  <a:cubicBezTo>
                    <a:pt x="87" y="103"/>
                    <a:pt x="77" y="119"/>
                    <a:pt x="74" y="137"/>
                  </a:cubicBezTo>
                  <a:cubicBezTo>
                    <a:pt x="72" y="145"/>
                    <a:pt x="71" y="154"/>
                    <a:pt x="71" y="163"/>
                  </a:cubicBezTo>
                  <a:cubicBezTo>
                    <a:pt x="71" y="168"/>
                    <a:pt x="71" y="172"/>
                    <a:pt x="72" y="177"/>
                  </a:cubicBezTo>
                  <a:cubicBezTo>
                    <a:pt x="72" y="178"/>
                    <a:pt x="72" y="179"/>
                    <a:pt x="72" y="181"/>
                  </a:cubicBezTo>
                  <a:cubicBezTo>
                    <a:pt x="69" y="178"/>
                    <a:pt x="65" y="177"/>
                    <a:pt x="63" y="173"/>
                  </a:cubicBezTo>
                  <a:cubicBezTo>
                    <a:pt x="58" y="164"/>
                    <a:pt x="47" y="163"/>
                    <a:pt x="38" y="160"/>
                  </a:cubicBezTo>
                  <a:cubicBezTo>
                    <a:pt x="35" y="159"/>
                    <a:pt x="32" y="159"/>
                    <a:pt x="30" y="158"/>
                  </a:cubicBezTo>
                  <a:cubicBezTo>
                    <a:pt x="26" y="152"/>
                    <a:pt x="23" y="145"/>
                    <a:pt x="19" y="139"/>
                  </a:cubicBezTo>
                  <a:cubicBezTo>
                    <a:pt x="13" y="133"/>
                    <a:pt x="6" y="127"/>
                    <a:pt x="0" y="122"/>
                  </a:cubicBezTo>
                  <a:cubicBezTo>
                    <a:pt x="0" y="126"/>
                    <a:pt x="0" y="126"/>
                    <a:pt x="0" y="126"/>
                  </a:cubicBezTo>
                  <a:cubicBezTo>
                    <a:pt x="1" y="127"/>
                    <a:pt x="2" y="128"/>
                    <a:pt x="3" y="129"/>
                  </a:cubicBezTo>
                  <a:cubicBezTo>
                    <a:pt x="9" y="134"/>
                    <a:pt x="15" y="139"/>
                    <a:pt x="19" y="145"/>
                  </a:cubicBezTo>
                  <a:cubicBezTo>
                    <a:pt x="22" y="149"/>
                    <a:pt x="24" y="154"/>
                    <a:pt x="27" y="158"/>
                  </a:cubicBezTo>
                  <a:cubicBezTo>
                    <a:pt x="20" y="157"/>
                    <a:pt x="13" y="158"/>
                    <a:pt x="5" y="160"/>
                  </a:cubicBezTo>
                  <a:cubicBezTo>
                    <a:pt x="4" y="160"/>
                    <a:pt x="2" y="161"/>
                    <a:pt x="0" y="162"/>
                  </a:cubicBezTo>
                  <a:cubicBezTo>
                    <a:pt x="1" y="160"/>
                    <a:pt x="0" y="159"/>
                    <a:pt x="0" y="157"/>
                  </a:cubicBezTo>
                  <a:cubicBezTo>
                    <a:pt x="0" y="166"/>
                    <a:pt x="0" y="166"/>
                    <a:pt x="0" y="166"/>
                  </a:cubicBezTo>
                  <a:cubicBezTo>
                    <a:pt x="5" y="163"/>
                    <a:pt x="10" y="162"/>
                    <a:pt x="15" y="162"/>
                  </a:cubicBezTo>
                  <a:cubicBezTo>
                    <a:pt x="27" y="159"/>
                    <a:pt x="38" y="163"/>
                    <a:pt x="49" y="167"/>
                  </a:cubicBezTo>
                  <a:cubicBezTo>
                    <a:pt x="52" y="168"/>
                    <a:pt x="57" y="169"/>
                    <a:pt x="59" y="173"/>
                  </a:cubicBezTo>
                  <a:cubicBezTo>
                    <a:pt x="60" y="174"/>
                    <a:pt x="61" y="176"/>
                    <a:pt x="62" y="178"/>
                  </a:cubicBezTo>
                  <a:cubicBezTo>
                    <a:pt x="65" y="182"/>
                    <a:pt x="70" y="183"/>
                    <a:pt x="73" y="188"/>
                  </a:cubicBezTo>
                  <a:cubicBezTo>
                    <a:pt x="79" y="197"/>
                    <a:pt x="80" y="209"/>
                    <a:pt x="81" y="220"/>
                  </a:cubicBezTo>
                  <a:cubicBezTo>
                    <a:pt x="81" y="231"/>
                    <a:pt x="82" y="242"/>
                    <a:pt x="84" y="253"/>
                  </a:cubicBezTo>
                  <a:cubicBezTo>
                    <a:pt x="86" y="264"/>
                    <a:pt x="87" y="275"/>
                    <a:pt x="90" y="285"/>
                  </a:cubicBezTo>
                  <a:cubicBezTo>
                    <a:pt x="97" y="304"/>
                    <a:pt x="108" y="320"/>
                    <a:pt x="114" y="338"/>
                  </a:cubicBezTo>
                  <a:cubicBezTo>
                    <a:pt x="114" y="339"/>
                    <a:pt x="114" y="339"/>
                    <a:pt x="115" y="339"/>
                  </a:cubicBezTo>
                  <a:cubicBezTo>
                    <a:pt x="115" y="339"/>
                    <a:pt x="115" y="340"/>
                    <a:pt x="115" y="340"/>
                  </a:cubicBezTo>
                  <a:cubicBezTo>
                    <a:pt x="114" y="343"/>
                    <a:pt x="115" y="346"/>
                    <a:pt x="118" y="348"/>
                  </a:cubicBezTo>
                  <a:cubicBezTo>
                    <a:pt x="122" y="353"/>
                    <a:pt x="124" y="359"/>
                    <a:pt x="127" y="365"/>
                  </a:cubicBezTo>
                  <a:cubicBezTo>
                    <a:pt x="128" y="366"/>
                    <a:pt x="131" y="374"/>
                    <a:pt x="129" y="374"/>
                  </a:cubicBezTo>
                  <a:cubicBezTo>
                    <a:pt x="128" y="374"/>
                    <a:pt x="126" y="374"/>
                    <a:pt x="125" y="374"/>
                  </a:cubicBezTo>
                  <a:cubicBezTo>
                    <a:pt x="124" y="376"/>
                    <a:pt x="123" y="377"/>
                    <a:pt x="124" y="378"/>
                  </a:cubicBezTo>
                  <a:cubicBezTo>
                    <a:pt x="118" y="374"/>
                    <a:pt x="115" y="366"/>
                    <a:pt x="109" y="361"/>
                  </a:cubicBezTo>
                  <a:cubicBezTo>
                    <a:pt x="108" y="360"/>
                    <a:pt x="106" y="360"/>
                    <a:pt x="106" y="362"/>
                  </a:cubicBezTo>
                  <a:cubicBezTo>
                    <a:pt x="105" y="367"/>
                    <a:pt x="108" y="371"/>
                    <a:pt x="110" y="375"/>
                  </a:cubicBezTo>
                  <a:cubicBezTo>
                    <a:pt x="110" y="375"/>
                    <a:pt x="114" y="383"/>
                    <a:pt x="112" y="382"/>
                  </a:cubicBezTo>
                  <a:cubicBezTo>
                    <a:pt x="110" y="382"/>
                    <a:pt x="107" y="380"/>
                    <a:pt x="105" y="379"/>
                  </a:cubicBezTo>
                  <a:cubicBezTo>
                    <a:pt x="102" y="378"/>
                    <a:pt x="98" y="378"/>
                    <a:pt x="97" y="381"/>
                  </a:cubicBezTo>
                  <a:cubicBezTo>
                    <a:pt x="96" y="382"/>
                    <a:pt x="96" y="382"/>
                    <a:pt x="96" y="382"/>
                  </a:cubicBezTo>
                  <a:cubicBezTo>
                    <a:pt x="90" y="377"/>
                    <a:pt x="82" y="372"/>
                    <a:pt x="75" y="368"/>
                  </a:cubicBezTo>
                  <a:cubicBezTo>
                    <a:pt x="66" y="363"/>
                    <a:pt x="57" y="357"/>
                    <a:pt x="47" y="352"/>
                  </a:cubicBezTo>
                  <a:cubicBezTo>
                    <a:pt x="38" y="348"/>
                    <a:pt x="29" y="342"/>
                    <a:pt x="20" y="337"/>
                  </a:cubicBezTo>
                  <a:cubicBezTo>
                    <a:pt x="13" y="333"/>
                    <a:pt x="7" y="329"/>
                    <a:pt x="0" y="326"/>
                  </a:cubicBezTo>
                  <a:cubicBezTo>
                    <a:pt x="0" y="330"/>
                    <a:pt x="0" y="330"/>
                    <a:pt x="0" y="330"/>
                  </a:cubicBezTo>
                  <a:cubicBezTo>
                    <a:pt x="7" y="333"/>
                    <a:pt x="13" y="337"/>
                    <a:pt x="20" y="341"/>
                  </a:cubicBezTo>
                  <a:cubicBezTo>
                    <a:pt x="29" y="346"/>
                    <a:pt x="38" y="351"/>
                    <a:pt x="47" y="356"/>
                  </a:cubicBezTo>
                  <a:cubicBezTo>
                    <a:pt x="52" y="359"/>
                    <a:pt x="56" y="361"/>
                    <a:pt x="61" y="363"/>
                  </a:cubicBezTo>
                  <a:cubicBezTo>
                    <a:pt x="60" y="363"/>
                    <a:pt x="59" y="363"/>
                    <a:pt x="58" y="363"/>
                  </a:cubicBezTo>
                  <a:cubicBezTo>
                    <a:pt x="56" y="362"/>
                    <a:pt x="54" y="360"/>
                    <a:pt x="51" y="359"/>
                  </a:cubicBezTo>
                  <a:cubicBezTo>
                    <a:pt x="51" y="359"/>
                    <a:pt x="50" y="359"/>
                    <a:pt x="50" y="359"/>
                  </a:cubicBezTo>
                  <a:cubicBezTo>
                    <a:pt x="48" y="357"/>
                    <a:pt x="45" y="356"/>
                    <a:pt x="43" y="356"/>
                  </a:cubicBezTo>
                  <a:cubicBezTo>
                    <a:pt x="32" y="352"/>
                    <a:pt x="20" y="349"/>
                    <a:pt x="9" y="348"/>
                  </a:cubicBezTo>
                  <a:cubicBezTo>
                    <a:pt x="6" y="348"/>
                    <a:pt x="3" y="348"/>
                    <a:pt x="0" y="347"/>
                  </a:cubicBezTo>
                  <a:cubicBezTo>
                    <a:pt x="0" y="350"/>
                    <a:pt x="0" y="350"/>
                    <a:pt x="0" y="350"/>
                  </a:cubicBezTo>
                  <a:cubicBezTo>
                    <a:pt x="12" y="352"/>
                    <a:pt x="25" y="353"/>
                    <a:pt x="37" y="356"/>
                  </a:cubicBezTo>
                  <a:cubicBezTo>
                    <a:pt x="41" y="357"/>
                    <a:pt x="45" y="359"/>
                    <a:pt x="48" y="360"/>
                  </a:cubicBezTo>
                  <a:cubicBezTo>
                    <a:pt x="48" y="360"/>
                    <a:pt x="48" y="361"/>
                    <a:pt x="48" y="361"/>
                  </a:cubicBezTo>
                  <a:cubicBezTo>
                    <a:pt x="51" y="366"/>
                    <a:pt x="54" y="370"/>
                    <a:pt x="56" y="374"/>
                  </a:cubicBezTo>
                  <a:cubicBezTo>
                    <a:pt x="59" y="380"/>
                    <a:pt x="61" y="386"/>
                    <a:pt x="64" y="392"/>
                  </a:cubicBezTo>
                  <a:cubicBezTo>
                    <a:pt x="70" y="403"/>
                    <a:pt x="78" y="412"/>
                    <a:pt x="87" y="421"/>
                  </a:cubicBezTo>
                  <a:cubicBezTo>
                    <a:pt x="91" y="425"/>
                    <a:pt x="96" y="428"/>
                    <a:pt x="101" y="432"/>
                  </a:cubicBezTo>
                  <a:cubicBezTo>
                    <a:pt x="107" y="436"/>
                    <a:pt x="111" y="442"/>
                    <a:pt x="115" y="448"/>
                  </a:cubicBezTo>
                  <a:cubicBezTo>
                    <a:pt x="122" y="460"/>
                    <a:pt x="126" y="473"/>
                    <a:pt x="131" y="485"/>
                  </a:cubicBezTo>
                  <a:cubicBezTo>
                    <a:pt x="131" y="485"/>
                    <a:pt x="131" y="486"/>
                    <a:pt x="131" y="486"/>
                  </a:cubicBezTo>
                  <a:cubicBezTo>
                    <a:pt x="130" y="489"/>
                    <a:pt x="131" y="492"/>
                    <a:pt x="132" y="495"/>
                  </a:cubicBezTo>
                  <a:cubicBezTo>
                    <a:pt x="134" y="499"/>
                    <a:pt x="135" y="503"/>
                    <a:pt x="135" y="507"/>
                  </a:cubicBezTo>
                  <a:cubicBezTo>
                    <a:pt x="136" y="515"/>
                    <a:pt x="137" y="524"/>
                    <a:pt x="142" y="531"/>
                  </a:cubicBezTo>
                  <a:cubicBezTo>
                    <a:pt x="146" y="535"/>
                    <a:pt x="151" y="538"/>
                    <a:pt x="154" y="542"/>
                  </a:cubicBezTo>
                  <a:cubicBezTo>
                    <a:pt x="158" y="545"/>
                    <a:pt x="162" y="549"/>
                    <a:pt x="166" y="553"/>
                  </a:cubicBezTo>
                  <a:cubicBezTo>
                    <a:pt x="175" y="561"/>
                    <a:pt x="184" y="569"/>
                    <a:pt x="194" y="575"/>
                  </a:cubicBezTo>
                  <a:cubicBezTo>
                    <a:pt x="204" y="582"/>
                    <a:pt x="213" y="588"/>
                    <a:pt x="224" y="594"/>
                  </a:cubicBezTo>
                  <a:cubicBezTo>
                    <a:pt x="228" y="596"/>
                    <a:pt x="232" y="598"/>
                    <a:pt x="237" y="599"/>
                  </a:cubicBezTo>
                  <a:cubicBezTo>
                    <a:pt x="243" y="600"/>
                    <a:pt x="248" y="602"/>
                    <a:pt x="253" y="606"/>
                  </a:cubicBezTo>
                  <a:cubicBezTo>
                    <a:pt x="257" y="609"/>
                    <a:pt x="261" y="612"/>
                    <a:pt x="265" y="615"/>
                  </a:cubicBezTo>
                  <a:cubicBezTo>
                    <a:pt x="270" y="618"/>
                    <a:pt x="272" y="621"/>
                    <a:pt x="275" y="626"/>
                  </a:cubicBezTo>
                  <a:cubicBezTo>
                    <a:pt x="270" y="632"/>
                    <a:pt x="277" y="639"/>
                    <a:pt x="281" y="643"/>
                  </a:cubicBezTo>
                  <a:cubicBezTo>
                    <a:pt x="291" y="651"/>
                    <a:pt x="296" y="663"/>
                    <a:pt x="303" y="673"/>
                  </a:cubicBezTo>
                  <a:cubicBezTo>
                    <a:pt x="312" y="684"/>
                    <a:pt x="322" y="694"/>
                    <a:pt x="329" y="706"/>
                  </a:cubicBezTo>
                  <a:cubicBezTo>
                    <a:pt x="334" y="716"/>
                    <a:pt x="340" y="726"/>
                    <a:pt x="345" y="736"/>
                  </a:cubicBezTo>
                  <a:cubicBezTo>
                    <a:pt x="348" y="741"/>
                    <a:pt x="351" y="747"/>
                    <a:pt x="353" y="753"/>
                  </a:cubicBezTo>
                  <a:cubicBezTo>
                    <a:pt x="354" y="758"/>
                    <a:pt x="352" y="762"/>
                    <a:pt x="352" y="766"/>
                  </a:cubicBezTo>
                  <a:cubicBezTo>
                    <a:pt x="352" y="768"/>
                    <a:pt x="353" y="770"/>
                    <a:pt x="353" y="771"/>
                  </a:cubicBezTo>
                  <a:cubicBezTo>
                    <a:pt x="353" y="771"/>
                    <a:pt x="353" y="772"/>
                    <a:pt x="353" y="772"/>
                  </a:cubicBezTo>
                  <a:cubicBezTo>
                    <a:pt x="352" y="777"/>
                    <a:pt x="353" y="783"/>
                    <a:pt x="353" y="789"/>
                  </a:cubicBezTo>
                  <a:cubicBezTo>
                    <a:pt x="354" y="795"/>
                    <a:pt x="354" y="800"/>
                    <a:pt x="354" y="806"/>
                  </a:cubicBezTo>
                  <a:cubicBezTo>
                    <a:pt x="353" y="809"/>
                    <a:pt x="353" y="812"/>
                    <a:pt x="352" y="815"/>
                  </a:cubicBezTo>
                  <a:cubicBezTo>
                    <a:pt x="356" y="815"/>
                    <a:pt x="356" y="815"/>
                    <a:pt x="356" y="815"/>
                  </a:cubicBezTo>
                  <a:cubicBezTo>
                    <a:pt x="357" y="810"/>
                    <a:pt x="357" y="805"/>
                    <a:pt x="357" y="800"/>
                  </a:cubicBezTo>
                  <a:cubicBezTo>
                    <a:pt x="357" y="791"/>
                    <a:pt x="357" y="782"/>
                    <a:pt x="356" y="774"/>
                  </a:cubicBezTo>
                  <a:cubicBezTo>
                    <a:pt x="358" y="775"/>
                    <a:pt x="362" y="775"/>
                    <a:pt x="366" y="773"/>
                  </a:cubicBezTo>
                  <a:cubicBezTo>
                    <a:pt x="373" y="770"/>
                    <a:pt x="385" y="768"/>
                    <a:pt x="389" y="760"/>
                  </a:cubicBezTo>
                  <a:cubicBezTo>
                    <a:pt x="393" y="752"/>
                    <a:pt x="394" y="744"/>
                    <a:pt x="392" y="735"/>
                  </a:cubicBezTo>
                  <a:cubicBezTo>
                    <a:pt x="392" y="735"/>
                    <a:pt x="393" y="735"/>
                    <a:pt x="393" y="735"/>
                  </a:cubicBezTo>
                  <a:cubicBezTo>
                    <a:pt x="393" y="735"/>
                    <a:pt x="394" y="734"/>
                    <a:pt x="393" y="734"/>
                  </a:cubicBezTo>
                  <a:cubicBezTo>
                    <a:pt x="392" y="731"/>
                    <a:pt x="391" y="729"/>
                    <a:pt x="390" y="726"/>
                  </a:cubicBezTo>
                  <a:cubicBezTo>
                    <a:pt x="391" y="727"/>
                    <a:pt x="393" y="728"/>
                    <a:pt x="394" y="729"/>
                  </a:cubicBezTo>
                  <a:cubicBezTo>
                    <a:pt x="397" y="730"/>
                    <a:pt x="399" y="731"/>
                    <a:pt x="402" y="732"/>
                  </a:cubicBezTo>
                  <a:cubicBezTo>
                    <a:pt x="398" y="732"/>
                    <a:pt x="396" y="739"/>
                    <a:pt x="397" y="743"/>
                  </a:cubicBezTo>
                  <a:cubicBezTo>
                    <a:pt x="397" y="743"/>
                    <a:pt x="398" y="743"/>
                    <a:pt x="398" y="743"/>
                  </a:cubicBezTo>
                  <a:cubicBezTo>
                    <a:pt x="399" y="740"/>
                    <a:pt x="400" y="732"/>
                    <a:pt x="404" y="733"/>
                  </a:cubicBezTo>
                  <a:cubicBezTo>
                    <a:pt x="405" y="733"/>
                    <a:pt x="405" y="732"/>
                    <a:pt x="405" y="732"/>
                  </a:cubicBezTo>
                  <a:cubicBezTo>
                    <a:pt x="411" y="732"/>
                    <a:pt x="417" y="731"/>
                    <a:pt x="421" y="726"/>
                  </a:cubicBezTo>
                  <a:cubicBezTo>
                    <a:pt x="420" y="728"/>
                    <a:pt x="421" y="730"/>
                    <a:pt x="421" y="732"/>
                  </a:cubicBezTo>
                  <a:cubicBezTo>
                    <a:pt x="427" y="752"/>
                    <a:pt x="465" y="751"/>
                    <a:pt x="469" y="732"/>
                  </a:cubicBezTo>
                  <a:cubicBezTo>
                    <a:pt x="469" y="732"/>
                    <a:pt x="470" y="731"/>
                    <a:pt x="470" y="731"/>
                  </a:cubicBezTo>
                  <a:cubicBezTo>
                    <a:pt x="469" y="734"/>
                    <a:pt x="468" y="736"/>
                    <a:pt x="467" y="738"/>
                  </a:cubicBezTo>
                  <a:cubicBezTo>
                    <a:pt x="463" y="745"/>
                    <a:pt x="455" y="749"/>
                    <a:pt x="447" y="750"/>
                  </a:cubicBezTo>
                  <a:cubicBezTo>
                    <a:pt x="439" y="751"/>
                    <a:pt x="431" y="750"/>
                    <a:pt x="425" y="746"/>
                  </a:cubicBezTo>
                  <a:cubicBezTo>
                    <a:pt x="419" y="743"/>
                    <a:pt x="415" y="738"/>
                    <a:pt x="411" y="732"/>
                  </a:cubicBezTo>
                  <a:cubicBezTo>
                    <a:pt x="411" y="732"/>
                    <a:pt x="410" y="732"/>
                    <a:pt x="410" y="733"/>
                  </a:cubicBezTo>
                  <a:cubicBezTo>
                    <a:pt x="412" y="749"/>
                    <a:pt x="433" y="756"/>
                    <a:pt x="447" y="753"/>
                  </a:cubicBezTo>
                  <a:cubicBezTo>
                    <a:pt x="453" y="752"/>
                    <a:pt x="459" y="751"/>
                    <a:pt x="463" y="748"/>
                  </a:cubicBezTo>
                  <a:cubicBezTo>
                    <a:pt x="461" y="759"/>
                    <a:pt x="460" y="772"/>
                    <a:pt x="458" y="784"/>
                  </a:cubicBezTo>
                  <a:cubicBezTo>
                    <a:pt x="456" y="793"/>
                    <a:pt x="454" y="803"/>
                    <a:pt x="454" y="812"/>
                  </a:cubicBezTo>
                  <a:cubicBezTo>
                    <a:pt x="454" y="813"/>
                    <a:pt x="454" y="813"/>
                    <a:pt x="454" y="813"/>
                  </a:cubicBezTo>
                  <a:cubicBezTo>
                    <a:pt x="453" y="805"/>
                    <a:pt x="453" y="798"/>
                    <a:pt x="455" y="791"/>
                  </a:cubicBezTo>
                  <a:cubicBezTo>
                    <a:pt x="455" y="790"/>
                    <a:pt x="454" y="790"/>
                    <a:pt x="454" y="790"/>
                  </a:cubicBezTo>
                  <a:cubicBezTo>
                    <a:pt x="450" y="797"/>
                    <a:pt x="450" y="806"/>
                    <a:pt x="451" y="814"/>
                  </a:cubicBezTo>
                  <a:cubicBezTo>
                    <a:pt x="451" y="814"/>
                    <a:pt x="451" y="815"/>
                    <a:pt x="451" y="815"/>
                  </a:cubicBezTo>
                  <a:cubicBezTo>
                    <a:pt x="459" y="815"/>
                    <a:pt x="459" y="815"/>
                    <a:pt x="459" y="815"/>
                  </a:cubicBezTo>
                  <a:cubicBezTo>
                    <a:pt x="476" y="808"/>
                    <a:pt x="492" y="798"/>
                    <a:pt x="507" y="788"/>
                  </a:cubicBezTo>
                  <a:cubicBezTo>
                    <a:pt x="525" y="776"/>
                    <a:pt x="543" y="763"/>
                    <a:pt x="561" y="752"/>
                  </a:cubicBezTo>
                  <a:cubicBezTo>
                    <a:pt x="579" y="740"/>
                    <a:pt x="597" y="727"/>
                    <a:pt x="616" y="716"/>
                  </a:cubicBezTo>
                  <a:cubicBezTo>
                    <a:pt x="631" y="707"/>
                    <a:pt x="645" y="697"/>
                    <a:pt x="658" y="686"/>
                  </a:cubicBezTo>
                  <a:cubicBezTo>
                    <a:pt x="653" y="695"/>
                    <a:pt x="653" y="705"/>
                    <a:pt x="660" y="713"/>
                  </a:cubicBezTo>
                  <a:cubicBezTo>
                    <a:pt x="662" y="716"/>
                    <a:pt x="665" y="718"/>
                    <a:pt x="668" y="720"/>
                  </a:cubicBezTo>
                  <a:cubicBezTo>
                    <a:pt x="664" y="721"/>
                    <a:pt x="661" y="724"/>
                    <a:pt x="658" y="726"/>
                  </a:cubicBezTo>
                  <a:cubicBezTo>
                    <a:pt x="651" y="731"/>
                    <a:pt x="645" y="736"/>
                    <a:pt x="638" y="741"/>
                  </a:cubicBezTo>
                  <a:cubicBezTo>
                    <a:pt x="628" y="749"/>
                    <a:pt x="617" y="756"/>
                    <a:pt x="606" y="762"/>
                  </a:cubicBezTo>
                  <a:cubicBezTo>
                    <a:pt x="596" y="767"/>
                    <a:pt x="586" y="774"/>
                    <a:pt x="577" y="781"/>
                  </a:cubicBezTo>
                  <a:cubicBezTo>
                    <a:pt x="560" y="794"/>
                    <a:pt x="541" y="804"/>
                    <a:pt x="523" y="815"/>
                  </a:cubicBezTo>
                  <a:cubicBezTo>
                    <a:pt x="530" y="815"/>
                    <a:pt x="530" y="815"/>
                    <a:pt x="530" y="815"/>
                  </a:cubicBezTo>
                  <a:cubicBezTo>
                    <a:pt x="546" y="805"/>
                    <a:pt x="563" y="795"/>
                    <a:pt x="578" y="784"/>
                  </a:cubicBezTo>
                  <a:cubicBezTo>
                    <a:pt x="597" y="771"/>
                    <a:pt x="617" y="760"/>
                    <a:pt x="636" y="747"/>
                  </a:cubicBezTo>
                  <a:cubicBezTo>
                    <a:pt x="643" y="742"/>
                    <a:pt x="649" y="738"/>
                    <a:pt x="656" y="732"/>
                  </a:cubicBezTo>
                  <a:cubicBezTo>
                    <a:pt x="660" y="729"/>
                    <a:pt x="666" y="721"/>
                    <a:pt x="672" y="721"/>
                  </a:cubicBezTo>
                  <a:cubicBezTo>
                    <a:pt x="676" y="721"/>
                    <a:pt x="680" y="721"/>
                    <a:pt x="684" y="720"/>
                  </a:cubicBezTo>
                  <a:cubicBezTo>
                    <a:pt x="689" y="718"/>
                    <a:pt x="693" y="716"/>
                    <a:pt x="698" y="714"/>
                  </a:cubicBezTo>
                  <a:cubicBezTo>
                    <a:pt x="702" y="713"/>
                    <a:pt x="706" y="713"/>
                    <a:pt x="710" y="712"/>
                  </a:cubicBezTo>
                  <a:cubicBezTo>
                    <a:pt x="712" y="713"/>
                    <a:pt x="715" y="714"/>
                    <a:pt x="719" y="714"/>
                  </a:cubicBezTo>
                  <a:cubicBezTo>
                    <a:pt x="727" y="715"/>
                    <a:pt x="736" y="713"/>
                    <a:pt x="741" y="706"/>
                  </a:cubicBezTo>
                  <a:cubicBezTo>
                    <a:pt x="744" y="702"/>
                    <a:pt x="747" y="698"/>
                    <a:pt x="747" y="693"/>
                  </a:cubicBezTo>
                  <a:cubicBezTo>
                    <a:pt x="747" y="692"/>
                    <a:pt x="748" y="691"/>
                    <a:pt x="748" y="690"/>
                  </a:cubicBezTo>
                  <a:cubicBezTo>
                    <a:pt x="751" y="688"/>
                    <a:pt x="754" y="686"/>
                    <a:pt x="757" y="683"/>
                  </a:cubicBezTo>
                  <a:cubicBezTo>
                    <a:pt x="769" y="675"/>
                    <a:pt x="780" y="665"/>
                    <a:pt x="792" y="656"/>
                  </a:cubicBezTo>
                  <a:cubicBezTo>
                    <a:pt x="802" y="647"/>
                    <a:pt x="813" y="639"/>
                    <a:pt x="821" y="628"/>
                  </a:cubicBezTo>
                  <a:cubicBezTo>
                    <a:pt x="821" y="628"/>
                    <a:pt x="821" y="628"/>
                    <a:pt x="821" y="629"/>
                  </a:cubicBezTo>
                  <a:cubicBezTo>
                    <a:pt x="822" y="644"/>
                    <a:pt x="825" y="659"/>
                    <a:pt x="830" y="673"/>
                  </a:cubicBezTo>
                  <a:cubicBezTo>
                    <a:pt x="833" y="681"/>
                    <a:pt x="836" y="688"/>
                    <a:pt x="840" y="695"/>
                  </a:cubicBezTo>
                  <a:cubicBezTo>
                    <a:pt x="843" y="702"/>
                    <a:pt x="846" y="709"/>
                    <a:pt x="850" y="715"/>
                  </a:cubicBezTo>
                  <a:cubicBezTo>
                    <a:pt x="858" y="725"/>
                    <a:pt x="868" y="734"/>
                    <a:pt x="881" y="735"/>
                  </a:cubicBezTo>
                  <a:cubicBezTo>
                    <a:pt x="888" y="736"/>
                    <a:pt x="895" y="735"/>
                    <a:pt x="902" y="735"/>
                  </a:cubicBezTo>
                  <a:cubicBezTo>
                    <a:pt x="910" y="735"/>
                    <a:pt x="917" y="735"/>
                    <a:pt x="924" y="734"/>
                  </a:cubicBezTo>
                  <a:cubicBezTo>
                    <a:pt x="932" y="733"/>
                    <a:pt x="940" y="732"/>
                    <a:pt x="948" y="729"/>
                  </a:cubicBezTo>
                  <a:cubicBezTo>
                    <a:pt x="953" y="727"/>
                    <a:pt x="960" y="725"/>
                    <a:pt x="965" y="721"/>
                  </a:cubicBezTo>
                  <a:cubicBezTo>
                    <a:pt x="973" y="712"/>
                    <a:pt x="980" y="697"/>
                    <a:pt x="980" y="684"/>
                  </a:cubicBezTo>
                  <a:cubicBezTo>
                    <a:pt x="980" y="670"/>
                    <a:pt x="973" y="658"/>
                    <a:pt x="967" y="646"/>
                  </a:cubicBezTo>
                  <a:cubicBezTo>
                    <a:pt x="960" y="631"/>
                    <a:pt x="953" y="616"/>
                    <a:pt x="943" y="603"/>
                  </a:cubicBezTo>
                  <a:cubicBezTo>
                    <a:pt x="940" y="599"/>
                    <a:pt x="936" y="593"/>
                    <a:pt x="931" y="588"/>
                  </a:cubicBezTo>
                  <a:cubicBezTo>
                    <a:pt x="935" y="588"/>
                    <a:pt x="939" y="588"/>
                    <a:pt x="942" y="588"/>
                  </a:cubicBezTo>
                  <a:cubicBezTo>
                    <a:pt x="943" y="589"/>
                    <a:pt x="943" y="589"/>
                    <a:pt x="944" y="589"/>
                  </a:cubicBezTo>
                  <a:cubicBezTo>
                    <a:pt x="947" y="588"/>
                    <a:pt x="954" y="592"/>
                    <a:pt x="957" y="593"/>
                  </a:cubicBezTo>
                  <a:cubicBezTo>
                    <a:pt x="961" y="594"/>
                    <a:pt x="966" y="596"/>
                    <a:pt x="970" y="598"/>
                  </a:cubicBezTo>
                  <a:cubicBezTo>
                    <a:pt x="977" y="600"/>
                    <a:pt x="984" y="600"/>
                    <a:pt x="991" y="600"/>
                  </a:cubicBezTo>
                  <a:cubicBezTo>
                    <a:pt x="997" y="601"/>
                    <a:pt x="1003" y="601"/>
                    <a:pt x="1009" y="600"/>
                  </a:cubicBezTo>
                  <a:cubicBezTo>
                    <a:pt x="1023" y="598"/>
                    <a:pt x="1036" y="595"/>
                    <a:pt x="1050" y="593"/>
                  </a:cubicBezTo>
                  <a:cubicBezTo>
                    <a:pt x="1057" y="592"/>
                    <a:pt x="1064" y="590"/>
                    <a:pt x="1071" y="589"/>
                  </a:cubicBezTo>
                  <a:cubicBezTo>
                    <a:pt x="1078" y="589"/>
                    <a:pt x="1084" y="588"/>
                    <a:pt x="1091" y="588"/>
                  </a:cubicBezTo>
                  <a:cubicBezTo>
                    <a:pt x="1098" y="587"/>
                    <a:pt x="1105" y="585"/>
                    <a:pt x="1112" y="582"/>
                  </a:cubicBezTo>
                  <a:cubicBezTo>
                    <a:pt x="1119" y="579"/>
                    <a:pt x="1127" y="576"/>
                    <a:pt x="1135" y="574"/>
                  </a:cubicBezTo>
                  <a:cubicBezTo>
                    <a:pt x="1143" y="571"/>
                    <a:pt x="1155" y="567"/>
                    <a:pt x="1159" y="560"/>
                  </a:cubicBezTo>
                  <a:cubicBezTo>
                    <a:pt x="1161" y="558"/>
                    <a:pt x="1162" y="554"/>
                    <a:pt x="1160" y="552"/>
                  </a:cubicBezTo>
                  <a:close/>
                  <a:moveTo>
                    <a:pt x="1016" y="424"/>
                  </a:moveTo>
                  <a:cubicBezTo>
                    <a:pt x="1028" y="421"/>
                    <a:pt x="1041" y="418"/>
                    <a:pt x="1054" y="415"/>
                  </a:cubicBezTo>
                  <a:cubicBezTo>
                    <a:pt x="1065" y="413"/>
                    <a:pt x="1078" y="410"/>
                    <a:pt x="1090" y="412"/>
                  </a:cubicBezTo>
                  <a:cubicBezTo>
                    <a:pt x="1103" y="414"/>
                    <a:pt x="1115" y="423"/>
                    <a:pt x="1117" y="436"/>
                  </a:cubicBezTo>
                  <a:cubicBezTo>
                    <a:pt x="1118" y="439"/>
                    <a:pt x="1117" y="445"/>
                    <a:pt x="1120" y="447"/>
                  </a:cubicBezTo>
                  <a:cubicBezTo>
                    <a:pt x="1125" y="449"/>
                    <a:pt x="1129" y="449"/>
                    <a:pt x="1132" y="454"/>
                  </a:cubicBezTo>
                  <a:cubicBezTo>
                    <a:pt x="1137" y="464"/>
                    <a:pt x="1134" y="477"/>
                    <a:pt x="1129" y="486"/>
                  </a:cubicBezTo>
                  <a:cubicBezTo>
                    <a:pt x="1123" y="498"/>
                    <a:pt x="1116" y="510"/>
                    <a:pt x="1108" y="519"/>
                  </a:cubicBezTo>
                  <a:cubicBezTo>
                    <a:pt x="1103" y="524"/>
                    <a:pt x="1099" y="528"/>
                    <a:pt x="1095" y="533"/>
                  </a:cubicBezTo>
                  <a:cubicBezTo>
                    <a:pt x="1092" y="536"/>
                    <a:pt x="1089" y="540"/>
                    <a:pt x="1084" y="541"/>
                  </a:cubicBezTo>
                  <a:cubicBezTo>
                    <a:pt x="1084" y="541"/>
                    <a:pt x="1084" y="541"/>
                    <a:pt x="1084" y="541"/>
                  </a:cubicBezTo>
                  <a:cubicBezTo>
                    <a:pt x="1078" y="541"/>
                    <a:pt x="1072" y="542"/>
                    <a:pt x="1066" y="542"/>
                  </a:cubicBezTo>
                  <a:cubicBezTo>
                    <a:pt x="1049" y="544"/>
                    <a:pt x="1033" y="545"/>
                    <a:pt x="1016" y="545"/>
                  </a:cubicBezTo>
                  <a:cubicBezTo>
                    <a:pt x="1007" y="545"/>
                    <a:pt x="998" y="545"/>
                    <a:pt x="989" y="545"/>
                  </a:cubicBezTo>
                  <a:cubicBezTo>
                    <a:pt x="991" y="544"/>
                    <a:pt x="992" y="544"/>
                    <a:pt x="994" y="544"/>
                  </a:cubicBezTo>
                  <a:cubicBezTo>
                    <a:pt x="996" y="544"/>
                    <a:pt x="999" y="544"/>
                    <a:pt x="1002" y="544"/>
                  </a:cubicBezTo>
                  <a:cubicBezTo>
                    <a:pt x="1001" y="544"/>
                    <a:pt x="1001" y="544"/>
                    <a:pt x="1001" y="544"/>
                  </a:cubicBezTo>
                  <a:cubicBezTo>
                    <a:pt x="1001" y="544"/>
                    <a:pt x="1001" y="545"/>
                    <a:pt x="1001" y="545"/>
                  </a:cubicBezTo>
                  <a:cubicBezTo>
                    <a:pt x="1005" y="545"/>
                    <a:pt x="1008" y="544"/>
                    <a:pt x="1012" y="544"/>
                  </a:cubicBezTo>
                  <a:cubicBezTo>
                    <a:pt x="1013" y="544"/>
                    <a:pt x="1014" y="544"/>
                    <a:pt x="1015" y="544"/>
                  </a:cubicBezTo>
                  <a:cubicBezTo>
                    <a:pt x="1021" y="544"/>
                    <a:pt x="1027" y="544"/>
                    <a:pt x="1033" y="543"/>
                  </a:cubicBezTo>
                  <a:cubicBezTo>
                    <a:pt x="1040" y="541"/>
                    <a:pt x="1045" y="539"/>
                    <a:pt x="1051" y="537"/>
                  </a:cubicBezTo>
                  <a:cubicBezTo>
                    <a:pt x="1052" y="537"/>
                    <a:pt x="1051" y="536"/>
                    <a:pt x="1051" y="536"/>
                  </a:cubicBezTo>
                  <a:cubicBezTo>
                    <a:pt x="1045" y="538"/>
                    <a:pt x="1038" y="540"/>
                    <a:pt x="1031" y="541"/>
                  </a:cubicBezTo>
                  <a:cubicBezTo>
                    <a:pt x="1030" y="541"/>
                    <a:pt x="1028" y="541"/>
                    <a:pt x="1026" y="541"/>
                  </a:cubicBezTo>
                  <a:cubicBezTo>
                    <a:pt x="1033" y="540"/>
                    <a:pt x="1038" y="537"/>
                    <a:pt x="1044" y="536"/>
                  </a:cubicBezTo>
                  <a:cubicBezTo>
                    <a:pt x="1045" y="535"/>
                    <a:pt x="1045" y="535"/>
                    <a:pt x="1044" y="535"/>
                  </a:cubicBezTo>
                  <a:cubicBezTo>
                    <a:pt x="1037" y="536"/>
                    <a:pt x="1029" y="539"/>
                    <a:pt x="1022" y="540"/>
                  </a:cubicBezTo>
                  <a:cubicBezTo>
                    <a:pt x="1018" y="541"/>
                    <a:pt x="1015" y="541"/>
                    <a:pt x="1011" y="541"/>
                  </a:cubicBezTo>
                  <a:cubicBezTo>
                    <a:pt x="1011" y="541"/>
                    <a:pt x="1010" y="541"/>
                    <a:pt x="1010" y="541"/>
                  </a:cubicBezTo>
                  <a:cubicBezTo>
                    <a:pt x="1007" y="541"/>
                    <a:pt x="1003" y="541"/>
                    <a:pt x="1000" y="541"/>
                  </a:cubicBezTo>
                  <a:cubicBezTo>
                    <a:pt x="1007" y="539"/>
                    <a:pt x="1014" y="536"/>
                    <a:pt x="1020" y="534"/>
                  </a:cubicBezTo>
                  <a:cubicBezTo>
                    <a:pt x="1021" y="534"/>
                    <a:pt x="1020" y="533"/>
                    <a:pt x="1020" y="533"/>
                  </a:cubicBezTo>
                  <a:cubicBezTo>
                    <a:pt x="1008" y="537"/>
                    <a:pt x="996" y="540"/>
                    <a:pt x="984" y="543"/>
                  </a:cubicBezTo>
                  <a:cubicBezTo>
                    <a:pt x="984" y="543"/>
                    <a:pt x="984" y="543"/>
                    <a:pt x="984" y="543"/>
                  </a:cubicBezTo>
                  <a:cubicBezTo>
                    <a:pt x="982" y="543"/>
                    <a:pt x="981" y="543"/>
                    <a:pt x="979" y="544"/>
                  </a:cubicBezTo>
                  <a:cubicBezTo>
                    <a:pt x="978" y="544"/>
                    <a:pt x="977" y="544"/>
                    <a:pt x="977" y="544"/>
                  </a:cubicBezTo>
                  <a:cubicBezTo>
                    <a:pt x="981" y="542"/>
                    <a:pt x="985" y="539"/>
                    <a:pt x="989" y="537"/>
                  </a:cubicBezTo>
                  <a:cubicBezTo>
                    <a:pt x="996" y="533"/>
                    <a:pt x="1004" y="529"/>
                    <a:pt x="1012" y="527"/>
                  </a:cubicBezTo>
                  <a:cubicBezTo>
                    <a:pt x="1012" y="527"/>
                    <a:pt x="1012" y="526"/>
                    <a:pt x="1012" y="526"/>
                  </a:cubicBezTo>
                  <a:cubicBezTo>
                    <a:pt x="1003" y="528"/>
                    <a:pt x="997" y="531"/>
                    <a:pt x="989" y="535"/>
                  </a:cubicBezTo>
                  <a:cubicBezTo>
                    <a:pt x="985" y="536"/>
                    <a:pt x="982" y="538"/>
                    <a:pt x="978" y="540"/>
                  </a:cubicBezTo>
                  <a:cubicBezTo>
                    <a:pt x="976" y="541"/>
                    <a:pt x="973" y="542"/>
                    <a:pt x="971" y="543"/>
                  </a:cubicBezTo>
                  <a:cubicBezTo>
                    <a:pt x="970" y="543"/>
                    <a:pt x="969" y="543"/>
                    <a:pt x="968" y="543"/>
                  </a:cubicBezTo>
                  <a:cubicBezTo>
                    <a:pt x="962" y="542"/>
                    <a:pt x="955" y="541"/>
                    <a:pt x="950" y="544"/>
                  </a:cubicBezTo>
                  <a:cubicBezTo>
                    <a:pt x="946" y="546"/>
                    <a:pt x="943" y="548"/>
                    <a:pt x="941" y="552"/>
                  </a:cubicBezTo>
                  <a:cubicBezTo>
                    <a:pt x="938" y="550"/>
                    <a:pt x="933" y="551"/>
                    <a:pt x="930" y="551"/>
                  </a:cubicBezTo>
                  <a:cubicBezTo>
                    <a:pt x="929" y="551"/>
                    <a:pt x="928" y="551"/>
                    <a:pt x="927" y="551"/>
                  </a:cubicBezTo>
                  <a:cubicBezTo>
                    <a:pt x="937" y="549"/>
                    <a:pt x="947" y="544"/>
                    <a:pt x="956" y="541"/>
                  </a:cubicBezTo>
                  <a:cubicBezTo>
                    <a:pt x="964" y="538"/>
                    <a:pt x="971" y="535"/>
                    <a:pt x="978" y="532"/>
                  </a:cubicBezTo>
                  <a:cubicBezTo>
                    <a:pt x="985" y="528"/>
                    <a:pt x="993" y="524"/>
                    <a:pt x="1001" y="521"/>
                  </a:cubicBezTo>
                  <a:cubicBezTo>
                    <a:pt x="1001" y="520"/>
                    <a:pt x="1001" y="519"/>
                    <a:pt x="1000" y="520"/>
                  </a:cubicBezTo>
                  <a:cubicBezTo>
                    <a:pt x="992" y="523"/>
                    <a:pt x="985" y="527"/>
                    <a:pt x="977" y="530"/>
                  </a:cubicBezTo>
                  <a:cubicBezTo>
                    <a:pt x="970" y="533"/>
                    <a:pt x="963" y="535"/>
                    <a:pt x="955" y="538"/>
                  </a:cubicBezTo>
                  <a:cubicBezTo>
                    <a:pt x="942" y="543"/>
                    <a:pt x="928" y="548"/>
                    <a:pt x="914" y="549"/>
                  </a:cubicBezTo>
                  <a:cubicBezTo>
                    <a:pt x="913" y="549"/>
                    <a:pt x="913" y="550"/>
                    <a:pt x="912" y="550"/>
                  </a:cubicBezTo>
                  <a:cubicBezTo>
                    <a:pt x="912" y="550"/>
                    <a:pt x="911" y="550"/>
                    <a:pt x="911" y="550"/>
                  </a:cubicBezTo>
                  <a:cubicBezTo>
                    <a:pt x="909" y="550"/>
                    <a:pt x="907" y="550"/>
                    <a:pt x="905" y="550"/>
                  </a:cubicBezTo>
                  <a:cubicBezTo>
                    <a:pt x="905" y="550"/>
                    <a:pt x="906" y="549"/>
                    <a:pt x="906" y="549"/>
                  </a:cubicBezTo>
                  <a:cubicBezTo>
                    <a:pt x="906" y="549"/>
                    <a:pt x="907" y="549"/>
                    <a:pt x="907" y="549"/>
                  </a:cubicBezTo>
                  <a:cubicBezTo>
                    <a:pt x="911" y="549"/>
                    <a:pt x="915" y="547"/>
                    <a:pt x="919" y="545"/>
                  </a:cubicBezTo>
                  <a:cubicBezTo>
                    <a:pt x="924" y="543"/>
                    <a:pt x="929" y="540"/>
                    <a:pt x="934" y="538"/>
                  </a:cubicBezTo>
                  <a:cubicBezTo>
                    <a:pt x="944" y="532"/>
                    <a:pt x="954" y="526"/>
                    <a:pt x="965" y="523"/>
                  </a:cubicBezTo>
                  <a:cubicBezTo>
                    <a:pt x="966" y="522"/>
                    <a:pt x="966" y="521"/>
                    <a:pt x="965" y="521"/>
                  </a:cubicBezTo>
                  <a:cubicBezTo>
                    <a:pt x="954" y="525"/>
                    <a:pt x="944" y="529"/>
                    <a:pt x="934" y="534"/>
                  </a:cubicBezTo>
                  <a:cubicBezTo>
                    <a:pt x="929" y="536"/>
                    <a:pt x="924" y="539"/>
                    <a:pt x="919" y="541"/>
                  </a:cubicBezTo>
                  <a:cubicBezTo>
                    <a:pt x="916" y="543"/>
                    <a:pt x="912" y="544"/>
                    <a:pt x="909" y="545"/>
                  </a:cubicBezTo>
                  <a:cubicBezTo>
                    <a:pt x="910" y="545"/>
                    <a:pt x="910" y="544"/>
                    <a:pt x="910" y="544"/>
                  </a:cubicBezTo>
                  <a:cubicBezTo>
                    <a:pt x="911" y="543"/>
                    <a:pt x="912" y="543"/>
                    <a:pt x="913" y="542"/>
                  </a:cubicBezTo>
                  <a:cubicBezTo>
                    <a:pt x="916" y="541"/>
                    <a:pt x="919" y="539"/>
                    <a:pt x="921" y="538"/>
                  </a:cubicBezTo>
                  <a:cubicBezTo>
                    <a:pt x="928" y="534"/>
                    <a:pt x="934" y="529"/>
                    <a:pt x="940" y="525"/>
                  </a:cubicBezTo>
                  <a:cubicBezTo>
                    <a:pt x="947" y="521"/>
                    <a:pt x="954" y="517"/>
                    <a:pt x="960" y="513"/>
                  </a:cubicBezTo>
                  <a:cubicBezTo>
                    <a:pt x="967" y="508"/>
                    <a:pt x="974" y="504"/>
                    <a:pt x="980" y="500"/>
                  </a:cubicBezTo>
                  <a:cubicBezTo>
                    <a:pt x="981" y="500"/>
                    <a:pt x="980" y="500"/>
                    <a:pt x="980" y="500"/>
                  </a:cubicBezTo>
                  <a:cubicBezTo>
                    <a:pt x="964" y="508"/>
                    <a:pt x="950" y="518"/>
                    <a:pt x="934" y="527"/>
                  </a:cubicBezTo>
                  <a:cubicBezTo>
                    <a:pt x="928" y="531"/>
                    <a:pt x="923" y="534"/>
                    <a:pt x="917" y="537"/>
                  </a:cubicBezTo>
                  <a:cubicBezTo>
                    <a:pt x="918" y="535"/>
                    <a:pt x="920" y="534"/>
                    <a:pt x="921" y="532"/>
                  </a:cubicBezTo>
                  <a:cubicBezTo>
                    <a:pt x="921" y="532"/>
                    <a:pt x="921" y="532"/>
                    <a:pt x="921" y="532"/>
                  </a:cubicBezTo>
                  <a:cubicBezTo>
                    <a:pt x="926" y="532"/>
                    <a:pt x="930" y="529"/>
                    <a:pt x="934" y="526"/>
                  </a:cubicBezTo>
                  <a:cubicBezTo>
                    <a:pt x="939" y="523"/>
                    <a:pt x="943" y="520"/>
                    <a:pt x="948" y="517"/>
                  </a:cubicBezTo>
                  <a:cubicBezTo>
                    <a:pt x="957" y="510"/>
                    <a:pt x="965" y="503"/>
                    <a:pt x="972" y="495"/>
                  </a:cubicBezTo>
                  <a:cubicBezTo>
                    <a:pt x="973" y="494"/>
                    <a:pt x="972" y="494"/>
                    <a:pt x="972" y="494"/>
                  </a:cubicBezTo>
                  <a:cubicBezTo>
                    <a:pt x="964" y="503"/>
                    <a:pt x="955" y="510"/>
                    <a:pt x="945" y="516"/>
                  </a:cubicBezTo>
                  <a:cubicBezTo>
                    <a:pt x="940" y="519"/>
                    <a:pt x="936" y="522"/>
                    <a:pt x="931" y="524"/>
                  </a:cubicBezTo>
                  <a:cubicBezTo>
                    <a:pt x="930" y="525"/>
                    <a:pt x="929" y="525"/>
                    <a:pt x="928" y="526"/>
                  </a:cubicBezTo>
                  <a:cubicBezTo>
                    <a:pt x="928" y="526"/>
                    <a:pt x="928" y="526"/>
                    <a:pt x="928" y="525"/>
                  </a:cubicBezTo>
                  <a:cubicBezTo>
                    <a:pt x="928" y="525"/>
                    <a:pt x="928" y="525"/>
                    <a:pt x="928" y="525"/>
                  </a:cubicBezTo>
                  <a:cubicBezTo>
                    <a:pt x="934" y="521"/>
                    <a:pt x="939" y="517"/>
                    <a:pt x="945" y="513"/>
                  </a:cubicBezTo>
                  <a:cubicBezTo>
                    <a:pt x="950" y="510"/>
                    <a:pt x="953" y="508"/>
                    <a:pt x="957" y="502"/>
                  </a:cubicBezTo>
                  <a:cubicBezTo>
                    <a:pt x="957" y="502"/>
                    <a:pt x="957" y="502"/>
                    <a:pt x="957" y="502"/>
                  </a:cubicBezTo>
                  <a:cubicBezTo>
                    <a:pt x="960" y="499"/>
                    <a:pt x="963" y="496"/>
                    <a:pt x="965" y="494"/>
                  </a:cubicBezTo>
                  <a:cubicBezTo>
                    <a:pt x="974" y="485"/>
                    <a:pt x="983" y="476"/>
                    <a:pt x="994" y="469"/>
                  </a:cubicBezTo>
                  <a:cubicBezTo>
                    <a:pt x="994" y="469"/>
                    <a:pt x="994" y="468"/>
                    <a:pt x="993" y="469"/>
                  </a:cubicBezTo>
                  <a:cubicBezTo>
                    <a:pt x="983" y="474"/>
                    <a:pt x="975" y="483"/>
                    <a:pt x="966" y="491"/>
                  </a:cubicBezTo>
                  <a:cubicBezTo>
                    <a:pt x="964" y="492"/>
                    <a:pt x="962" y="494"/>
                    <a:pt x="960" y="496"/>
                  </a:cubicBezTo>
                  <a:cubicBezTo>
                    <a:pt x="957" y="497"/>
                    <a:pt x="954" y="499"/>
                    <a:pt x="951" y="501"/>
                  </a:cubicBezTo>
                  <a:cubicBezTo>
                    <a:pt x="953" y="499"/>
                    <a:pt x="955" y="497"/>
                    <a:pt x="957" y="495"/>
                  </a:cubicBezTo>
                  <a:cubicBezTo>
                    <a:pt x="964" y="488"/>
                    <a:pt x="972" y="481"/>
                    <a:pt x="979" y="475"/>
                  </a:cubicBezTo>
                  <a:cubicBezTo>
                    <a:pt x="982" y="471"/>
                    <a:pt x="986" y="468"/>
                    <a:pt x="989" y="465"/>
                  </a:cubicBezTo>
                  <a:cubicBezTo>
                    <a:pt x="993" y="461"/>
                    <a:pt x="997" y="459"/>
                    <a:pt x="1001" y="457"/>
                  </a:cubicBezTo>
                  <a:cubicBezTo>
                    <a:pt x="1006" y="453"/>
                    <a:pt x="1012" y="448"/>
                    <a:pt x="1019" y="447"/>
                  </a:cubicBezTo>
                  <a:cubicBezTo>
                    <a:pt x="1019" y="447"/>
                    <a:pt x="1019" y="446"/>
                    <a:pt x="1019" y="446"/>
                  </a:cubicBezTo>
                  <a:cubicBezTo>
                    <a:pt x="1013" y="446"/>
                    <a:pt x="1008" y="449"/>
                    <a:pt x="1003" y="453"/>
                  </a:cubicBezTo>
                  <a:cubicBezTo>
                    <a:pt x="997" y="458"/>
                    <a:pt x="990" y="462"/>
                    <a:pt x="984" y="468"/>
                  </a:cubicBezTo>
                  <a:cubicBezTo>
                    <a:pt x="975" y="474"/>
                    <a:pt x="967" y="481"/>
                    <a:pt x="959" y="489"/>
                  </a:cubicBezTo>
                  <a:cubicBezTo>
                    <a:pt x="955" y="492"/>
                    <a:pt x="951" y="497"/>
                    <a:pt x="947" y="501"/>
                  </a:cubicBezTo>
                  <a:cubicBezTo>
                    <a:pt x="955" y="492"/>
                    <a:pt x="964" y="484"/>
                    <a:pt x="972" y="476"/>
                  </a:cubicBezTo>
                  <a:cubicBezTo>
                    <a:pt x="977" y="471"/>
                    <a:pt x="982" y="465"/>
                    <a:pt x="987" y="462"/>
                  </a:cubicBezTo>
                  <a:cubicBezTo>
                    <a:pt x="992" y="459"/>
                    <a:pt x="996" y="457"/>
                    <a:pt x="1000" y="452"/>
                  </a:cubicBezTo>
                  <a:cubicBezTo>
                    <a:pt x="1001" y="452"/>
                    <a:pt x="1000" y="451"/>
                    <a:pt x="999" y="451"/>
                  </a:cubicBezTo>
                  <a:cubicBezTo>
                    <a:pt x="990" y="461"/>
                    <a:pt x="978" y="467"/>
                    <a:pt x="969" y="476"/>
                  </a:cubicBezTo>
                  <a:cubicBezTo>
                    <a:pt x="962" y="483"/>
                    <a:pt x="954" y="489"/>
                    <a:pt x="948" y="496"/>
                  </a:cubicBezTo>
                  <a:cubicBezTo>
                    <a:pt x="949" y="494"/>
                    <a:pt x="950" y="492"/>
                    <a:pt x="951" y="490"/>
                  </a:cubicBezTo>
                  <a:cubicBezTo>
                    <a:pt x="952" y="491"/>
                    <a:pt x="952" y="491"/>
                    <a:pt x="953" y="491"/>
                  </a:cubicBezTo>
                  <a:cubicBezTo>
                    <a:pt x="958" y="487"/>
                    <a:pt x="962" y="481"/>
                    <a:pt x="966" y="476"/>
                  </a:cubicBezTo>
                  <a:cubicBezTo>
                    <a:pt x="970" y="471"/>
                    <a:pt x="974" y="467"/>
                    <a:pt x="979" y="463"/>
                  </a:cubicBezTo>
                  <a:cubicBezTo>
                    <a:pt x="988" y="454"/>
                    <a:pt x="999" y="447"/>
                    <a:pt x="1008" y="439"/>
                  </a:cubicBezTo>
                  <a:cubicBezTo>
                    <a:pt x="1009" y="439"/>
                    <a:pt x="1008" y="439"/>
                    <a:pt x="1008" y="439"/>
                  </a:cubicBezTo>
                  <a:cubicBezTo>
                    <a:pt x="996" y="444"/>
                    <a:pt x="987" y="453"/>
                    <a:pt x="977" y="461"/>
                  </a:cubicBezTo>
                  <a:cubicBezTo>
                    <a:pt x="972" y="466"/>
                    <a:pt x="968" y="471"/>
                    <a:pt x="963" y="475"/>
                  </a:cubicBezTo>
                  <a:cubicBezTo>
                    <a:pt x="961" y="478"/>
                    <a:pt x="959" y="480"/>
                    <a:pt x="957" y="482"/>
                  </a:cubicBezTo>
                  <a:cubicBezTo>
                    <a:pt x="965" y="470"/>
                    <a:pt x="972" y="457"/>
                    <a:pt x="976" y="443"/>
                  </a:cubicBezTo>
                  <a:cubicBezTo>
                    <a:pt x="977" y="441"/>
                    <a:pt x="977" y="439"/>
                    <a:pt x="978" y="438"/>
                  </a:cubicBezTo>
                  <a:cubicBezTo>
                    <a:pt x="978" y="438"/>
                    <a:pt x="979" y="437"/>
                    <a:pt x="979" y="437"/>
                  </a:cubicBezTo>
                  <a:cubicBezTo>
                    <a:pt x="990" y="431"/>
                    <a:pt x="1004" y="428"/>
                    <a:pt x="1016" y="424"/>
                  </a:cubicBezTo>
                  <a:close/>
                  <a:moveTo>
                    <a:pt x="893" y="481"/>
                  </a:moveTo>
                  <a:cubicBezTo>
                    <a:pt x="893" y="481"/>
                    <a:pt x="893" y="481"/>
                    <a:pt x="893" y="481"/>
                  </a:cubicBezTo>
                  <a:cubicBezTo>
                    <a:pt x="893" y="481"/>
                    <a:pt x="893" y="481"/>
                    <a:pt x="894" y="481"/>
                  </a:cubicBezTo>
                  <a:cubicBezTo>
                    <a:pt x="895" y="480"/>
                    <a:pt x="894" y="478"/>
                    <a:pt x="894" y="477"/>
                  </a:cubicBezTo>
                  <a:cubicBezTo>
                    <a:pt x="895" y="474"/>
                    <a:pt x="895" y="471"/>
                    <a:pt x="896" y="469"/>
                  </a:cubicBezTo>
                  <a:cubicBezTo>
                    <a:pt x="896" y="466"/>
                    <a:pt x="896" y="462"/>
                    <a:pt x="895" y="459"/>
                  </a:cubicBezTo>
                  <a:cubicBezTo>
                    <a:pt x="895" y="456"/>
                    <a:pt x="896" y="452"/>
                    <a:pt x="895" y="448"/>
                  </a:cubicBezTo>
                  <a:cubicBezTo>
                    <a:pt x="895" y="448"/>
                    <a:pt x="894" y="448"/>
                    <a:pt x="894" y="448"/>
                  </a:cubicBezTo>
                  <a:cubicBezTo>
                    <a:pt x="893" y="452"/>
                    <a:pt x="894" y="455"/>
                    <a:pt x="894" y="459"/>
                  </a:cubicBezTo>
                  <a:cubicBezTo>
                    <a:pt x="894" y="462"/>
                    <a:pt x="893" y="466"/>
                    <a:pt x="894" y="469"/>
                  </a:cubicBezTo>
                  <a:cubicBezTo>
                    <a:pt x="894" y="471"/>
                    <a:pt x="893" y="474"/>
                    <a:pt x="892" y="477"/>
                  </a:cubicBezTo>
                  <a:cubicBezTo>
                    <a:pt x="892" y="476"/>
                    <a:pt x="892" y="475"/>
                    <a:pt x="892" y="475"/>
                  </a:cubicBezTo>
                  <a:cubicBezTo>
                    <a:pt x="890" y="465"/>
                    <a:pt x="889" y="455"/>
                    <a:pt x="885" y="446"/>
                  </a:cubicBezTo>
                  <a:cubicBezTo>
                    <a:pt x="883" y="441"/>
                    <a:pt x="880" y="437"/>
                    <a:pt x="877" y="432"/>
                  </a:cubicBezTo>
                  <a:cubicBezTo>
                    <a:pt x="877" y="428"/>
                    <a:pt x="875" y="424"/>
                    <a:pt x="874" y="420"/>
                  </a:cubicBezTo>
                  <a:cubicBezTo>
                    <a:pt x="873" y="414"/>
                    <a:pt x="872" y="408"/>
                    <a:pt x="873" y="403"/>
                  </a:cubicBezTo>
                  <a:cubicBezTo>
                    <a:pt x="873" y="402"/>
                    <a:pt x="871" y="401"/>
                    <a:pt x="871" y="402"/>
                  </a:cubicBezTo>
                  <a:cubicBezTo>
                    <a:pt x="871" y="408"/>
                    <a:pt x="871" y="413"/>
                    <a:pt x="872" y="419"/>
                  </a:cubicBezTo>
                  <a:cubicBezTo>
                    <a:pt x="872" y="422"/>
                    <a:pt x="873" y="425"/>
                    <a:pt x="874" y="427"/>
                  </a:cubicBezTo>
                  <a:cubicBezTo>
                    <a:pt x="870" y="422"/>
                    <a:pt x="865" y="417"/>
                    <a:pt x="859" y="412"/>
                  </a:cubicBezTo>
                  <a:cubicBezTo>
                    <a:pt x="859" y="408"/>
                    <a:pt x="858" y="405"/>
                    <a:pt x="857" y="402"/>
                  </a:cubicBezTo>
                  <a:cubicBezTo>
                    <a:pt x="856" y="397"/>
                    <a:pt x="856" y="390"/>
                    <a:pt x="857" y="385"/>
                  </a:cubicBezTo>
                  <a:cubicBezTo>
                    <a:pt x="857" y="384"/>
                    <a:pt x="855" y="383"/>
                    <a:pt x="855" y="385"/>
                  </a:cubicBezTo>
                  <a:cubicBezTo>
                    <a:pt x="855" y="391"/>
                    <a:pt x="855" y="396"/>
                    <a:pt x="856" y="402"/>
                  </a:cubicBezTo>
                  <a:cubicBezTo>
                    <a:pt x="856" y="404"/>
                    <a:pt x="856" y="407"/>
                    <a:pt x="857" y="410"/>
                  </a:cubicBezTo>
                  <a:cubicBezTo>
                    <a:pt x="855" y="408"/>
                    <a:pt x="853" y="407"/>
                    <a:pt x="851" y="405"/>
                  </a:cubicBezTo>
                  <a:cubicBezTo>
                    <a:pt x="851" y="404"/>
                    <a:pt x="851" y="403"/>
                    <a:pt x="851" y="402"/>
                  </a:cubicBezTo>
                  <a:cubicBezTo>
                    <a:pt x="851" y="401"/>
                    <a:pt x="850" y="400"/>
                    <a:pt x="850" y="399"/>
                  </a:cubicBezTo>
                  <a:cubicBezTo>
                    <a:pt x="850" y="398"/>
                    <a:pt x="848" y="398"/>
                    <a:pt x="848" y="399"/>
                  </a:cubicBezTo>
                  <a:cubicBezTo>
                    <a:pt x="848" y="400"/>
                    <a:pt x="848" y="402"/>
                    <a:pt x="849" y="403"/>
                  </a:cubicBezTo>
                  <a:cubicBezTo>
                    <a:pt x="849" y="403"/>
                    <a:pt x="849" y="403"/>
                    <a:pt x="849" y="404"/>
                  </a:cubicBezTo>
                  <a:cubicBezTo>
                    <a:pt x="841" y="399"/>
                    <a:pt x="833" y="396"/>
                    <a:pt x="824" y="394"/>
                  </a:cubicBezTo>
                  <a:cubicBezTo>
                    <a:pt x="821" y="394"/>
                    <a:pt x="816" y="391"/>
                    <a:pt x="812" y="391"/>
                  </a:cubicBezTo>
                  <a:cubicBezTo>
                    <a:pt x="813" y="390"/>
                    <a:pt x="814" y="390"/>
                    <a:pt x="815" y="389"/>
                  </a:cubicBezTo>
                  <a:cubicBezTo>
                    <a:pt x="820" y="385"/>
                    <a:pt x="824" y="382"/>
                    <a:pt x="828" y="378"/>
                  </a:cubicBezTo>
                  <a:cubicBezTo>
                    <a:pt x="836" y="372"/>
                    <a:pt x="851" y="362"/>
                    <a:pt x="854" y="350"/>
                  </a:cubicBezTo>
                  <a:cubicBezTo>
                    <a:pt x="854" y="350"/>
                    <a:pt x="855" y="350"/>
                    <a:pt x="855" y="349"/>
                  </a:cubicBezTo>
                  <a:cubicBezTo>
                    <a:pt x="855" y="335"/>
                    <a:pt x="848" y="321"/>
                    <a:pt x="838" y="310"/>
                  </a:cubicBezTo>
                  <a:cubicBezTo>
                    <a:pt x="838" y="310"/>
                    <a:pt x="838" y="309"/>
                    <a:pt x="838" y="309"/>
                  </a:cubicBezTo>
                  <a:cubicBezTo>
                    <a:pt x="839" y="309"/>
                    <a:pt x="839" y="308"/>
                    <a:pt x="839" y="308"/>
                  </a:cubicBezTo>
                  <a:cubicBezTo>
                    <a:pt x="840" y="305"/>
                    <a:pt x="845" y="302"/>
                    <a:pt x="847" y="300"/>
                  </a:cubicBezTo>
                  <a:cubicBezTo>
                    <a:pt x="851" y="295"/>
                    <a:pt x="856" y="290"/>
                    <a:pt x="860" y="285"/>
                  </a:cubicBezTo>
                  <a:cubicBezTo>
                    <a:pt x="864" y="280"/>
                    <a:pt x="868" y="274"/>
                    <a:pt x="874" y="272"/>
                  </a:cubicBezTo>
                  <a:cubicBezTo>
                    <a:pt x="879" y="270"/>
                    <a:pt x="883" y="269"/>
                    <a:pt x="886" y="266"/>
                  </a:cubicBezTo>
                  <a:cubicBezTo>
                    <a:pt x="899" y="257"/>
                    <a:pt x="911" y="251"/>
                    <a:pt x="927" y="252"/>
                  </a:cubicBezTo>
                  <a:cubicBezTo>
                    <a:pt x="945" y="254"/>
                    <a:pt x="957" y="264"/>
                    <a:pt x="966" y="280"/>
                  </a:cubicBezTo>
                  <a:cubicBezTo>
                    <a:pt x="980" y="306"/>
                    <a:pt x="988" y="337"/>
                    <a:pt x="988" y="367"/>
                  </a:cubicBezTo>
                  <a:cubicBezTo>
                    <a:pt x="986" y="382"/>
                    <a:pt x="984" y="397"/>
                    <a:pt x="978" y="411"/>
                  </a:cubicBezTo>
                  <a:cubicBezTo>
                    <a:pt x="972" y="429"/>
                    <a:pt x="962" y="446"/>
                    <a:pt x="953" y="463"/>
                  </a:cubicBezTo>
                  <a:cubicBezTo>
                    <a:pt x="945" y="478"/>
                    <a:pt x="935" y="492"/>
                    <a:pt x="924" y="505"/>
                  </a:cubicBezTo>
                  <a:cubicBezTo>
                    <a:pt x="926" y="501"/>
                    <a:pt x="929" y="496"/>
                    <a:pt x="931" y="492"/>
                  </a:cubicBezTo>
                  <a:cubicBezTo>
                    <a:pt x="933" y="487"/>
                    <a:pt x="935" y="482"/>
                    <a:pt x="938" y="478"/>
                  </a:cubicBezTo>
                  <a:cubicBezTo>
                    <a:pt x="939" y="478"/>
                    <a:pt x="938" y="477"/>
                    <a:pt x="938" y="477"/>
                  </a:cubicBezTo>
                  <a:cubicBezTo>
                    <a:pt x="933" y="480"/>
                    <a:pt x="932" y="486"/>
                    <a:pt x="929" y="491"/>
                  </a:cubicBezTo>
                  <a:cubicBezTo>
                    <a:pt x="926" y="497"/>
                    <a:pt x="921" y="503"/>
                    <a:pt x="920" y="510"/>
                  </a:cubicBezTo>
                  <a:cubicBezTo>
                    <a:pt x="920" y="510"/>
                    <a:pt x="919" y="510"/>
                    <a:pt x="919" y="511"/>
                  </a:cubicBezTo>
                  <a:cubicBezTo>
                    <a:pt x="913" y="517"/>
                    <a:pt x="907" y="524"/>
                    <a:pt x="901" y="530"/>
                  </a:cubicBezTo>
                  <a:cubicBezTo>
                    <a:pt x="901" y="529"/>
                    <a:pt x="902" y="527"/>
                    <a:pt x="902" y="526"/>
                  </a:cubicBezTo>
                  <a:cubicBezTo>
                    <a:pt x="904" y="522"/>
                    <a:pt x="907" y="517"/>
                    <a:pt x="909" y="513"/>
                  </a:cubicBezTo>
                  <a:cubicBezTo>
                    <a:pt x="910" y="513"/>
                    <a:pt x="909" y="513"/>
                    <a:pt x="909" y="513"/>
                  </a:cubicBezTo>
                  <a:cubicBezTo>
                    <a:pt x="908" y="514"/>
                    <a:pt x="906" y="516"/>
                    <a:pt x="905" y="517"/>
                  </a:cubicBezTo>
                  <a:cubicBezTo>
                    <a:pt x="906" y="517"/>
                    <a:pt x="906" y="516"/>
                    <a:pt x="906" y="516"/>
                  </a:cubicBezTo>
                  <a:cubicBezTo>
                    <a:pt x="909" y="507"/>
                    <a:pt x="912" y="498"/>
                    <a:pt x="913" y="488"/>
                  </a:cubicBezTo>
                  <a:cubicBezTo>
                    <a:pt x="913" y="488"/>
                    <a:pt x="912" y="488"/>
                    <a:pt x="912" y="488"/>
                  </a:cubicBezTo>
                  <a:cubicBezTo>
                    <a:pt x="909" y="497"/>
                    <a:pt x="908" y="506"/>
                    <a:pt x="904" y="515"/>
                  </a:cubicBezTo>
                  <a:cubicBezTo>
                    <a:pt x="901" y="522"/>
                    <a:pt x="898" y="529"/>
                    <a:pt x="894" y="535"/>
                  </a:cubicBezTo>
                  <a:cubicBezTo>
                    <a:pt x="894" y="535"/>
                    <a:pt x="894" y="535"/>
                    <a:pt x="894" y="535"/>
                  </a:cubicBezTo>
                  <a:cubicBezTo>
                    <a:pt x="893" y="537"/>
                    <a:pt x="891" y="538"/>
                    <a:pt x="890" y="540"/>
                  </a:cubicBezTo>
                  <a:cubicBezTo>
                    <a:pt x="890" y="538"/>
                    <a:pt x="890" y="537"/>
                    <a:pt x="890" y="535"/>
                  </a:cubicBezTo>
                  <a:cubicBezTo>
                    <a:pt x="891" y="526"/>
                    <a:pt x="894" y="516"/>
                    <a:pt x="894" y="507"/>
                  </a:cubicBezTo>
                  <a:cubicBezTo>
                    <a:pt x="894" y="498"/>
                    <a:pt x="894" y="490"/>
                    <a:pt x="893" y="481"/>
                  </a:cubicBezTo>
                  <a:close/>
                  <a:moveTo>
                    <a:pt x="713" y="477"/>
                  </a:moveTo>
                  <a:cubicBezTo>
                    <a:pt x="712" y="474"/>
                    <a:pt x="712" y="471"/>
                    <a:pt x="711" y="468"/>
                  </a:cubicBezTo>
                  <a:cubicBezTo>
                    <a:pt x="710" y="459"/>
                    <a:pt x="714" y="450"/>
                    <a:pt x="715" y="441"/>
                  </a:cubicBezTo>
                  <a:cubicBezTo>
                    <a:pt x="716" y="435"/>
                    <a:pt x="717" y="429"/>
                    <a:pt x="721" y="424"/>
                  </a:cubicBezTo>
                  <a:cubicBezTo>
                    <a:pt x="724" y="421"/>
                    <a:pt x="728" y="418"/>
                    <a:pt x="731" y="416"/>
                  </a:cubicBezTo>
                  <a:cubicBezTo>
                    <a:pt x="735" y="415"/>
                    <a:pt x="739" y="414"/>
                    <a:pt x="742" y="414"/>
                  </a:cubicBezTo>
                  <a:cubicBezTo>
                    <a:pt x="740" y="414"/>
                    <a:pt x="738" y="415"/>
                    <a:pt x="737" y="416"/>
                  </a:cubicBezTo>
                  <a:cubicBezTo>
                    <a:pt x="733" y="418"/>
                    <a:pt x="729" y="421"/>
                    <a:pt x="726" y="424"/>
                  </a:cubicBezTo>
                  <a:cubicBezTo>
                    <a:pt x="720" y="433"/>
                    <a:pt x="716" y="443"/>
                    <a:pt x="714" y="454"/>
                  </a:cubicBezTo>
                  <a:cubicBezTo>
                    <a:pt x="713" y="461"/>
                    <a:pt x="712" y="469"/>
                    <a:pt x="713" y="477"/>
                  </a:cubicBezTo>
                  <a:close/>
                  <a:moveTo>
                    <a:pt x="712" y="421"/>
                  </a:moveTo>
                  <a:cubicBezTo>
                    <a:pt x="712" y="420"/>
                    <a:pt x="711" y="418"/>
                    <a:pt x="709" y="416"/>
                  </a:cubicBezTo>
                  <a:cubicBezTo>
                    <a:pt x="712" y="417"/>
                    <a:pt x="715" y="417"/>
                    <a:pt x="717" y="417"/>
                  </a:cubicBezTo>
                  <a:cubicBezTo>
                    <a:pt x="720" y="417"/>
                    <a:pt x="723" y="417"/>
                    <a:pt x="726" y="416"/>
                  </a:cubicBezTo>
                  <a:cubicBezTo>
                    <a:pt x="721" y="419"/>
                    <a:pt x="718" y="423"/>
                    <a:pt x="715" y="428"/>
                  </a:cubicBezTo>
                  <a:cubicBezTo>
                    <a:pt x="714" y="425"/>
                    <a:pt x="713" y="421"/>
                    <a:pt x="712" y="421"/>
                  </a:cubicBezTo>
                  <a:close/>
                  <a:moveTo>
                    <a:pt x="741" y="410"/>
                  </a:moveTo>
                  <a:cubicBezTo>
                    <a:pt x="728" y="413"/>
                    <a:pt x="715" y="413"/>
                    <a:pt x="702" y="412"/>
                  </a:cubicBezTo>
                  <a:cubicBezTo>
                    <a:pt x="695" y="411"/>
                    <a:pt x="689" y="411"/>
                    <a:pt x="682" y="410"/>
                  </a:cubicBezTo>
                  <a:cubicBezTo>
                    <a:pt x="676" y="409"/>
                    <a:pt x="670" y="409"/>
                    <a:pt x="664" y="407"/>
                  </a:cubicBezTo>
                  <a:cubicBezTo>
                    <a:pt x="653" y="404"/>
                    <a:pt x="644" y="398"/>
                    <a:pt x="636" y="390"/>
                  </a:cubicBezTo>
                  <a:cubicBezTo>
                    <a:pt x="632" y="386"/>
                    <a:pt x="626" y="379"/>
                    <a:pt x="620" y="383"/>
                  </a:cubicBezTo>
                  <a:cubicBezTo>
                    <a:pt x="619" y="383"/>
                    <a:pt x="619" y="384"/>
                    <a:pt x="620" y="384"/>
                  </a:cubicBezTo>
                  <a:cubicBezTo>
                    <a:pt x="628" y="385"/>
                    <a:pt x="633" y="393"/>
                    <a:pt x="639" y="399"/>
                  </a:cubicBezTo>
                  <a:cubicBezTo>
                    <a:pt x="638" y="398"/>
                    <a:pt x="637" y="398"/>
                    <a:pt x="635" y="397"/>
                  </a:cubicBezTo>
                  <a:cubicBezTo>
                    <a:pt x="634" y="396"/>
                    <a:pt x="633" y="396"/>
                    <a:pt x="632" y="396"/>
                  </a:cubicBezTo>
                  <a:cubicBezTo>
                    <a:pt x="631" y="396"/>
                    <a:pt x="631" y="396"/>
                    <a:pt x="631" y="396"/>
                  </a:cubicBezTo>
                  <a:cubicBezTo>
                    <a:pt x="630" y="399"/>
                    <a:pt x="636" y="399"/>
                    <a:pt x="637" y="400"/>
                  </a:cubicBezTo>
                  <a:cubicBezTo>
                    <a:pt x="640" y="402"/>
                    <a:pt x="643" y="404"/>
                    <a:pt x="646" y="406"/>
                  </a:cubicBezTo>
                  <a:cubicBezTo>
                    <a:pt x="647" y="406"/>
                    <a:pt x="647" y="405"/>
                    <a:pt x="647" y="405"/>
                  </a:cubicBezTo>
                  <a:cubicBezTo>
                    <a:pt x="647" y="405"/>
                    <a:pt x="647" y="404"/>
                    <a:pt x="646" y="404"/>
                  </a:cubicBezTo>
                  <a:cubicBezTo>
                    <a:pt x="656" y="409"/>
                    <a:pt x="665" y="412"/>
                    <a:pt x="676" y="413"/>
                  </a:cubicBezTo>
                  <a:cubicBezTo>
                    <a:pt x="685" y="414"/>
                    <a:pt x="695" y="415"/>
                    <a:pt x="704" y="416"/>
                  </a:cubicBezTo>
                  <a:cubicBezTo>
                    <a:pt x="705" y="417"/>
                    <a:pt x="706" y="417"/>
                    <a:pt x="707" y="418"/>
                  </a:cubicBezTo>
                  <a:cubicBezTo>
                    <a:pt x="709" y="420"/>
                    <a:pt x="710" y="422"/>
                    <a:pt x="711" y="424"/>
                  </a:cubicBezTo>
                  <a:cubicBezTo>
                    <a:pt x="712" y="425"/>
                    <a:pt x="713" y="429"/>
                    <a:pt x="714" y="430"/>
                  </a:cubicBezTo>
                  <a:cubicBezTo>
                    <a:pt x="714" y="431"/>
                    <a:pt x="713" y="432"/>
                    <a:pt x="713" y="433"/>
                  </a:cubicBezTo>
                  <a:cubicBezTo>
                    <a:pt x="712" y="439"/>
                    <a:pt x="712" y="444"/>
                    <a:pt x="710" y="450"/>
                  </a:cubicBezTo>
                  <a:cubicBezTo>
                    <a:pt x="709" y="454"/>
                    <a:pt x="708" y="459"/>
                    <a:pt x="707" y="463"/>
                  </a:cubicBezTo>
                  <a:cubicBezTo>
                    <a:pt x="702" y="472"/>
                    <a:pt x="691" y="476"/>
                    <a:pt x="683" y="480"/>
                  </a:cubicBezTo>
                  <a:cubicBezTo>
                    <a:pt x="671" y="485"/>
                    <a:pt x="660" y="489"/>
                    <a:pt x="648" y="494"/>
                  </a:cubicBezTo>
                  <a:cubicBezTo>
                    <a:pt x="642" y="496"/>
                    <a:pt x="636" y="499"/>
                    <a:pt x="630" y="500"/>
                  </a:cubicBezTo>
                  <a:cubicBezTo>
                    <a:pt x="624" y="501"/>
                    <a:pt x="619" y="501"/>
                    <a:pt x="613" y="502"/>
                  </a:cubicBezTo>
                  <a:cubicBezTo>
                    <a:pt x="601" y="503"/>
                    <a:pt x="590" y="500"/>
                    <a:pt x="581" y="493"/>
                  </a:cubicBezTo>
                  <a:cubicBezTo>
                    <a:pt x="572" y="487"/>
                    <a:pt x="563" y="477"/>
                    <a:pt x="557" y="468"/>
                  </a:cubicBezTo>
                  <a:cubicBezTo>
                    <a:pt x="550" y="457"/>
                    <a:pt x="547" y="445"/>
                    <a:pt x="543" y="434"/>
                  </a:cubicBezTo>
                  <a:cubicBezTo>
                    <a:pt x="539" y="423"/>
                    <a:pt x="536" y="412"/>
                    <a:pt x="540" y="401"/>
                  </a:cubicBezTo>
                  <a:cubicBezTo>
                    <a:pt x="542" y="395"/>
                    <a:pt x="543" y="389"/>
                    <a:pt x="545" y="383"/>
                  </a:cubicBezTo>
                  <a:cubicBezTo>
                    <a:pt x="547" y="378"/>
                    <a:pt x="550" y="375"/>
                    <a:pt x="553" y="371"/>
                  </a:cubicBezTo>
                  <a:cubicBezTo>
                    <a:pt x="560" y="366"/>
                    <a:pt x="567" y="360"/>
                    <a:pt x="576" y="360"/>
                  </a:cubicBezTo>
                  <a:cubicBezTo>
                    <a:pt x="583" y="360"/>
                    <a:pt x="589" y="361"/>
                    <a:pt x="595" y="364"/>
                  </a:cubicBezTo>
                  <a:cubicBezTo>
                    <a:pt x="598" y="365"/>
                    <a:pt x="601" y="367"/>
                    <a:pt x="604" y="368"/>
                  </a:cubicBezTo>
                  <a:cubicBezTo>
                    <a:pt x="606" y="369"/>
                    <a:pt x="607" y="370"/>
                    <a:pt x="609" y="370"/>
                  </a:cubicBezTo>
                  <a:cubicBezTo>
                    <a:pt x="609" y="370"/>
                    <a:pt x="609" y="370"/>
                    <a:pt x="609" y="370"/>
                  </a:cubicBezTo>
                  <a:cubicBezTo>
                    <a:pt x="608" y="371"/>
                    <a:pt x="607" y="372"/>
                    <a:pt x="607" y="373"/>
                  </a:cubicBezTo>
                  <a:cubicBezTo>
                    <a:pt x="606" y="375"/>
                    <a:pt x="605" y="378"/>
                    <a:pt x="605" y="380"/>
                  </a:cubicBezTo>
                  <a:cubicBezTo>
                    <a:pt x="593" y="374"/>
                    <a:pt x="579" y="385"/>
                    <a:pt x="567" y="386"/>
                  </a:cubicBezTo>
                  <a:cubicBezTo>
                    <a:pt x="566" y="386"/>
                    <a:pt x="566" y="388"/>
                    <a:pt x="567" y="388"/>
                  </a:cubicBezTo>
                  <a:cubicBezTo>
                    <a:pt x="573" y="387"/>
                    <a:pt x="579" y="384"/>
                    <a:pt x="584" y="383"/>
                  </a:cubicBezTo>
                  <a:cubicBezTo>
                    <a:pt x="591" y="381"/>
                    <a:pt x="598" y="380"/>
                    <a:pt x="604" y="381"/>
                  </a:cubicBezTo>
                  <a:cubicBezTo>
                    <a:pt x="605" y="381"/>
                    <a:pt x="605" y="381"/>
                    <a:pt x="605" y="381"/>
                  </a:cubicBezTo>
                  <a:cubicBezTo>
                    <a:pt x="605" y="381"/>
                    <a:pt x="605" y="382"/>
                    <a:pt x="605" y="383"/>
                  </a:cubicBezTo>
                  <a:cubicBezTo>
                    <a:pt x="604" y="383"/>
                    <a:pt x="604" y="383"/>
                    <a:pt x="603" y="384"/>
                  </a:cubicBezTo>
                  <a:cubicBezTo>
                    <a:pt x="602" y="386"/>
                    <a:pt x="601" y="389"/>
                    <a:pt x="601" y="391"/>
                  </a:cubicBezTo>
                  <a:cubicBezTo>
                    <a:pt x="595" y="392"/>
                    <a:pt x="592" y="397"/>
                    <a:pt x="587" y="400"/>
                  </a:cubicBezTo>
                  <a:cubicBezTo>
                    <a:pt x="583" y="402"/>
                    <a:pt x="581" y="404"/>
                    <a:pt x="578" y="407"/>
                  </a:cubicBezTo>
                  <a:cubicBezTo>
                    <a:pt x="576" y="409"/>
                    <a:pt x="574" y="410"/>
                    <a:pt x="571" y="412"/>
                  </a:cubicBezTo>
                  <a:cubicBezTo>
                    <a:pt x="571" y="412"/>
                    <a:pt x="571" y="412"/>
                    <a:pt x="570" y="412"/>
                  </a:cubicBezTo>
                  <a:cubicBezTo>
                    <a:pt x="570" y="413"/>
                    <a:pt x="569" y="414"/>
                    <a:pt x="568" y="414"/>
                  </a:cubicBezTo>
                  <a:cubicBezTo>
                    <a:pt x="567" y="415"/>
                    <a:pt x="569" y="418"/>
                    <a:pt x="571" y="416"/>
                  </a:cubicBezTo>
                  <a:cubicBezTo>
                    <a:pt x="574" y="413"/>
                    <a:pt x="577" y="410"/>
                    <a:pt x="581" y="407"/>
                  </a:cubicBezTo>
                  <a:cubicBezTo>
                    <a:pt x="583" y="406"/>
                    <a:pt x="585" y="404"/>
                    <a:pt x="587" y="402"/>
                  </a:cubicBezTo>
                  <a:cubicBezTo>
                    <a:pt x="590" y="398"/>
                    <a:pt x="596" y="393"/>
                    <a:pt x="601" y="391"/>
                  </a:cubicBezTo>
                  <a:cubicBezTo>
                    <a:pt x="602" y="392"/>
                    <a:pt x="602" y="392"/>
                    <a:pt x="602" y="393"/>
                  </a:cubicBezTo>
                  <a:cubicBezTo>
                    <a:pt x="599" y="395"/>
                    <a:pt x="597" y="398"/>
                    <a:pt x="595" y="401"/>
                  </a:cubicBezTo>
                  <a:cubicBezTo>
                    <a:pt x="595" y="401"/>
                    <a:pt x="595" y="401"/>
                    <a:pt x="596" y="401"/>
                  </a:cubicBezTo>
                  <a:cubicBezTo>
                    <a:pt x="598" y="399"/>
                    <a:pt x="600" y="396"/>
                    <a:pt x="602" y="394"/>
                  </a:cubicBezTo>
                  <a:cubicBezTo>
                    <a:pt x="603" y="394"/>
                    <a:pt x="603" y="395"/>
                    <a:pt x="604" y="395"/>
                  </a:cubicBezTo>
                  <a:cubicBezTo>
                    <a:pt x="602" y="397"/>
                    <a:pt x="601" y="400"/>
                    <a:pt x="600" y="403"/>
                  </a:cubicBezTo>
                  <a:cubicBezTo>
                    <a:pt x="600" y="403"/>
                    <a:pt x="600" y="403"/>
                    <a:pt x="600" y="403"/>
                  </a:cubicBezTo>
                  <a:cubicBezTo>
                    <a:pt x="601" y="400"/>
                    <a:pt x="603" y="398"/>
                    <a:pt x="605" y="396"/>
                  </a:cubicBezTo>
                  <a:cubicBezTo>
                    <a:pt x="606" y="397"/>
                    <a:pt x="608" y="397"/>
                    <a:pt x="610" y="397"/>
                  </a:cubicBezTo>
                  <a:cubicBezTo>
                    <a:pt x="612" y="397"/>
                    <a:pt x="614" y="397"/>
                    <a:pt x="617" y="397"/>
                  </a:cubicBezTo>
                  <a:cubicBezTo>
                    <a:pt x="617" y="397"/>
                    <a:pt x="617" y="397"/>
                    <a:pt x="617" y="397"/>
                  </a:cubicBezTo>
                  <a:cubicBezTo>
                    <a:pt x="617" y="404"/>
                    <a:pt x="621" y="410"/>
                    <a:pt x="625" y="414"/>
                  </a:cubicBezTo>
                  <a:cubicBezTo>
                    <a:pt x="631" y="421"/>
                    <a:pt x="637" y="428"/>
                    <a:pt x="644" y="433"/>
                  </a:cubicBezTo>
                  <a:cubicBezTo>
                    <a:pt x="644" y="434"/>
                    <a:pt x="645" y="433"/>
                    <a:pt x="644" y="433"/>
                  </a:cubicBezTo>
                  <a:cubicBezTo>
                    <a:pt x="638" y="428"/>
                    <a:pt x="633" y="421"/>
                    <a:pt x="628" y="415"/>
                  </a:cubicBezTo>
                  <a:cubicBezTo>
                    <a:pt x="626" y="412"/>
                    <a:pt x="623" y="410"/>
                    <a:pt x="622" y="407"/>
                  </a:cubicBezTo>
                  <a:cubicBezTo>
                    <a:pt x="620" y="404"/>
                    <a:pt x="620" y="401"/>
                    <a:pt x="619" y="398"/>
                  </a:cubicBezTo>
                  <a:cubicBezTo>
                    <a:pt x="619" y="398"/>
                    <a:pt x="619" y="398"/>
                    <a:pt x="619" y="398"/>
                  </a:cubicBezTo>
                  <a:cubicBezTo>
                    <a:pt x="619" y="398"/>
                    <a:pt x="619" y="397"/>
                    <a:pt x="619" y="397"/>
                  </a:cubicBezTo>
                  <a:cubicBezTo>
                    <a:pt x="619" y="397"/>
                    <a:pt x="618" y="397"/>
                    <a:pt x="618" y="397"/>
                  </a:cubicBezTo>
                  <a:cubicBezTo>
                    <a:pt x="619" y="396"/>
                    <a:pt x="620" y="396"/>
                    <a:pt x="622" y="396"/>
                  </a:cubicBezTo>
                  <a:cubicBezTo>
                    <a:pt x="622" y="398"/>
                    <a:pt x="623" y="400"/>
                    <a:pt x="625" y="401"/>
                  </a:cubicBezTo>
                  <a:cubicBezTo>
                    <a:pt x="626" y="404"/>
                    <a:pt x="629" y="405"/>
                    <a:pt x="630" y="406"/>
                  </a:cubicBezTo>
                  <a:cubicBezTo>
                    <a:pt x="630" y="407"/>
                    <a:pt x="631" y="406"/>
                    <a:pt x="631" y="406"/>
                  </a:cubicBezTo>
                  <a:cubicBezTo>
                    <a:pt x="629" y="405"/>
                    <a:pt x="628" y="403"/>
                    <a:pt x="627" y="401"/>
                  </a:cubicBezTo>
                  <a:cubicBezTo>
                    <a:pt x="625" y="399"/>
                    <a:pt x="624" y="398"/>
                    <a:pt x="623" y="396"/>
                  </a:cubicBezTo>
                  <a:cubicBezTo>
                    <a:pt x="624" y="396"/>
                    <a:pt x="625" y="395"/>
                    <a:pt x="625" y="395"/>
                  </a:cubicBezTo>
                  <a:cubicBezTo>
                    <a:pt x="625" y="396"/>
                    <a:pt x="625" y="396"/>
                    <a:pt x="626" y="397"/>
                  </a:cubicBezTo>
                  <a:cubicBezTo>
                    <a:pt x="632" y="405"/>
                    <a:pt x="641" y="409"/>
                    <a:pt x="651" y="412"/>
                  </a:cubicBezTo>
                  <a:cubicBezTo>
                    <a:pt x="651" y="412"/>
                    <a:pt x="651" y="412"/>
                    <a:pt x="651" y="412"/>
                  </a:cubicBezTo>
                  <a:cubicBezTo>
                    <a:pt x="641" y="409"/>
                    <a:pt x="634" y="402"/>
                    <a:pt x="627" y="395"/>
                  </a:cubicBezTo>
                  <a:cubicBezTo>
                    <a:pt x="627" y="395"/>
                    <a:pt x="627" y="395"/>
                    <a:pt x="627" y="395"/>
                  </a:cubicBezTo>
                  <a:cubicBezTo>
                    <a:pt x="628" y="394"/>
                    <a:pt x="629" y="394"/>
                    <a:pt x="630" y="394"/>
                  </a:cubicBezTo>
                  <a:cubicBezTo>
                    <a:pt x="631" y="393"/>
                    <a:pt x="631" y="392"/>
                    <a:pt x="630" y="392"/>
                  </a:cubicBezTo>
                  <a:cubicBezTo>
                    <a:pt x="626" y="392"/>
                    <a:pt x="622" y="392"/>
                    <a:pt x="619" y="393"/>
                  </a:cubicBezTo>
                  <a:cubicBezTo>
                    <a:pt x="615" y="393"/>
                    <a:pt x="612" y="393"/>
                    <a:pt x="610" y="390"/>
                  </a:cubicBezTo>
                  <a:cubicBezTo>
                    <a:pt x="608" y="387"/>
                    <a:pt x="607" y="383"/>
                    <a:pt x="608" y="380"/>
                  </a:cubicBezTo>
                  <a:cubicBezTo>
                    <a:pt x="610" y="372"/>
                    <a:pt x="619" y="365"/>
                    <a:pt x="627" y="371"/>
                  </a:cubicBezTo>
                  <a:cubicBezTo>
                    <a:pt x="631" y="374"/>
                    <a:pt x="634" y="378"/>
                    <a:pt x="639" y="380"/>
                  </a:cubicBezTo>
                  <a:cubicBezTo>
                    <a:pt x="643" y="382"/>
                    <a:pt x="648" y="382"/>
                    <a:pt x="652" y="383"/>
                  </a:cubicBezTo>
                  <a:cubicBezTo>
                    <a:pt x="665" y="384"/>
                    <a:pt x="677" y="388"/>
                    <a:pt x="689" y="392"/>
                  </a:cubicBezTo>
                  <a:cubicBezTo>
                    <a:pt x="700" y="394"/>
                    <a:pt x="711" y="398"/>
                    <a:pt x="722" y="400"/>
                  </a:cubicBezTo>
                  <a:cubicBezTo>
                    <a:pt x="731" y="401"/>
                    <a:pt x="741" y="399"/>
                    <a:pt x="750" y="398"/>
                  </a:cubicBezTo>
                  <a:cubicBezTo>
                    <a:pt x="758" y="397"/>
                    <a:pt x="766" y="395"/>
                    <a:pt x="774" y="394"/>
                  </a:cubicBezTo>
                  <a:cubicBezTo>
                    <a:pt x="778" y="393"/>
                    <a:pt x="785" y="392"/>
                    <a:pt x="787" y="388"/>
                  </a:cubicBezTo>
                  <a:cubicBezTo>
                    <a:pt x="787" y="387"/>
                    <a:pt x="786" y="386"/>
                    <a:pt x="786" y="387"/>
                  </a:cubicBezTo>
                  <a:cubicBezTo>
                    <a:pt x="784" y="390"/>
                    <a:pt x="778" y="390"/>
                    <a:pt x="775" y="391"/>
                  </a:cubicBezTo>
                  <a:cubicBezTo>
                    <a:pt x="771" y="392"/>
                    <a:pt x="767" y="392"/>
                    <a:pt x="764" y="393"/>
                  </a:cubicBezTo>
                  <a:cubicBezTo>
                    <a:pt x="758" y="394"/>
                    <a:pt x="752" y="395"/>
                    <a:pt x="746" y="395"/>
                  </a:cubicBezTo>
                  <a:cubicBezTo>
                    <a:pt x="740" y="396"/>
                    <a:pt x="733" y="397"/>
                    <a:pt x="727" y="396"/>
                  </a:cubicBezTo>
                  <a:cubicBezTo>
                    <a:pt x="720" y="396"/>
                    <a:pt x="712" y="394"/>
                    <a:pt x="705" y="392"/>
                  </a:cubicBezTo>
                  <a:cubicBezTo>
                    <a:pt x="709" y="392"/>
                    <a:pt x="712" y="391"/>
                    <a:pt x="715" y="390"/>
                  </a:cubicBezTo>
                  <a:cubicBezTo>
                    <a:pt x="723" y="388"/>
                    <a:pt x="731" y="387"/>
                    <a:pt x="740" y="387"/>
                  </a:cubicBezTo>
                  <a:cubicBezTo>
                    <a:pt x="740" y="387"/>
                    <a:pt x="740" y="386"/>
                    <a:pt x="740" y="386"/>
                  </a:cubicBezTo>
                  <a:cubicBezTo>
                    <a:pt x="733" y="385"/>
                    <a:pt x="727" y="386"/>
                    <a:pt x="721" y="388"/>
                  </a:cubicBezTo>
                  <a:cubicBezTo>
                    <a:pt x="717" y="389"/>
                    <a:pt x="712" y="390"/>
                    <a:pt x="707" y="390"/>
                  </a:cubicBezTo>
                  <a:cubicBezTo>
                    <a:pt x="704" y="390"/>
                    <a:pt x="700" y="389"/>
                    <a:pt x="697" y="390"/>
                  </a:cubicBezTo>
                  <a:cubicBezTo>
                    <a:pt x="694" y="389"/>
                    <a:pt x="691" y="388"/>
                    <a:pt x="688" y="387"/>
                  </a:cubicBezTo>
                  <a:cubicBezTo>
                    <a:pt x="688" y="387"/>
                    <a:pt x="688" y="387"/>
                    <a:pt x="688" y="387"/>
                  </a:cubicBezTo>
                  <a:cubicBezTo>
                    <a:pt x="690" y="387"/>
                    <a:pt x="693" y="386"/>
                    <a:pt x="695" y="386"/>
                  </a:cubicBezTo>
                  <a:cubicBezTo>
                    <a:pt x="706" y="385"/>
                    <a:pt x="716" y="383"/>
                    <a:pt x="726" y="381"/>
                  </a:cubicBezTo>
                  <a:cubicBezTo>
                    <a:pt x="727" y="381"/>
                    <a:pt x="727" y="380"/>
                    <a:pt x="726" y="380"/>
                  </a:cubicBezTo>
                  <a:cubicBezTo>
                    <a:pt x="717" y="382"/>
                    <a:pt x="708" y="384"/>
                    <a:pt x="698" y="384"/>
                  </a:cubicBezTo>
                  <a:cubicBezTo>
                    <a:pt x="694" y="384"/>
                    <a:pt x="690" y="385"/>
                    <a:pt x="686" y="385"/>
                  </a:cubicBezTo>
                  <a:cubicBezTo>
                    <a:pt x="683" y="385"/>
                    <a:pt x="680" y="384"/>
                    <a:pt x="678" y="383"/>
                  </a:cubicBezTo>
                  <a:cubicBezTo>
                    <a:pt x="678" y="383"/>
                    <a:pt x="679" y="383"/>
                    <a:pt x="680" y="383"/>
                  </a:cubicBezTo>
                  <a:cubicBezTo>
                    <a:pt x="687" y="382"/>
                    <a:pt x="694" y="380"/>
                    <a:pt x="701" y="378"/>
                  </a:cubicBezTo>
                  <a:cubicBezTo>
                    <a:pt x="717" y="375"/>
                    <a:pt x="732" y="370"/>
                    <a:pt x="748" y="367"/>
                  </a:cubicBezTo>
                  <a:cubicBezTo>
                    <a:pt x="749" y="366"/>
                    <a:pt x="748" y="366"/>
                    <a:pt x="748" y="366"/>
                  </a:cubicBezTo>
                  <a:cubicBezTo>
                    <a:pt x="740" y="366"/>
                    <a:pt x="734" y="369"/>
                    <a:pt x="726" y="371"/>
                  </a:cubicBezTo>
                  <a:cubicBezTo>
                    <a:pt x="718" y="372"/>
                    <a:pt x="711" y="375"/>
                    <a:pt x="703" y="376"/>
                  </a:cubicBezTo>
                  <a:cubicBezTo>
                    <a:pt x="695" y="377"/>
                    <a:pt x="688" y="379"/>
                    <a:pt x="681" y="380"/>
                  </a:cubicBezTo>
                  <a:cubicBezTo>
                    <a:pt x="675" y="381"/>
                    <a:pt x="669" y="380"/>
                    <a:pt x="664" y="379"/>
                  </a:cubicBezTo>
                  <a:cubicBezTo>
                    <a:pt x="667" y="378"/>
                    <a:pt x="670" y="378"/>
                    <a:pt x="673" y="377"/>
                  </a:cubicBezTo>
                  <a:cubicBezTo>
                    <a:pt x="678" y="376"/>
                    <a:pt x="684" y="377"/>
                    <a:pt x="689" y="375"/>
                  </a:cubicBezTo>
                  <a:cubicBezTo>
                    <a:pt x="694" y="374"/>
                    <a:pt x="699" y="372"/>
                    <a:pt x="704" y="371"/>
                  </a:cubicBezTo>
                  <a:cubicBezTo>
                    <a:pt x="705" y="371"/>
                    <a:pt x="704" y="370"/>
                    <a:pt x="704" y="370"/>
                  </a:cubicBezTo>
                  <a:cubicBezTo>
                    <a:pt x="694" y="372"/>
                    <a:pt x="684" y="374"/>
                    <a:pt x="674" y="375"/>
                  </a:cubicBezTo>
                  <a:cubicBezTo>
                    <a:pt x="675" y="375"/>
                    <a:pt x="676" y="374"/>
                    <a:pt x="677" y="374"/>
                  </a:cubicBezTo>
                  <a:cubicBezTo>
                    <a:pt x="687" y="369"/>
                    <a:pt x="698" y="363"/>
                    <a:pt x="709" y="359"/>
                  </a:cubicBezTo>
                  <a:cubicBezTo>
                    <a:pt x="710" y="359"/>
                    <a:pt x="710" y="359"/>
                    <a:pt x="709" y="359"/>
                  </a:cubicBezTo>
                  <a:cubicBezTo>
                    <a:pt x="690" y="363"/>
                    <a:pt x="674" y="378"/>
                    <a:pt x="654" y="376"/>
                  </a:cubicBezTo>
                  <a:cubicBezTo>
                    <a:pt x="654" y="376"/>
                    <a:pt x="654" y="377"/>
                    <a:pt x="653" y="377"/>
                  </a:cubicBezTo>
                  <a:cubicBezTo>
                    <a:pt x="652" y="377"/>
                    <a:pt x="651" y="377"/>
                    <a:pt x="650" y="377"/>
                  </a:cubicBezTo>
                  <a:cubicBezTo>
                    <a:pt x="657" y="376"/>
                    <a:pt x="664" y="374"/>
                    <a:pt x="670" y="371"/>
                  </a:cubicBezTo>
                  <a:cubicBezTo>
                    <a:pt x="680" y="368"/>
                    <a:pt x="689" y="364"/>
                    <a:pt x="698" y="360"/>
                  </a:cubicBezTo>
                  <a:cubicBezTo>
                    <a:pt x="718" y="351"/>
                    <a:pt x="738" y="342"/>
                    <a:pt x="760" y="338"/>
                  </a:cubicBezTo>
                  <a:cubicBezTo>
                    <a:pt x="761" y="337"/>
                    <a:pt x="760" y="336"/>
                    <a:pt x="760" y="336"/>
                  </a:cubicBezTo>
                  <a:cubicBezTo>
                    <a:pt x="739" y="340"/>
                    <a:pt x="720" y="349"/>
                    <a:pt x="701" y="357"/>
                  </a:cubicBezTo>
                  <a:cubicBezTo>
                    <a:pt x="691" y="361"/>
                    <a:pt x="681" y="365"/>
                    <a:pt x="671" y="369"/>
                  </a:cubicBezTo>
                  <a:cubicBezTo>
                    <a:pt x="663" y="371"/>
                    <a:pt x="655" y="373"/>
                    <a:pt x="647" y="375"/>
                  </a:cubicBezTo>
                  <a:cubicBezTo>
                    <a:pt x="647" y="374"/>
                    <a:pt x="647" y="374"/>
                    <a:pt x="647" y="374"/>
                  </a:cubicBezTo>
                  <a:cubicBezTo>
                    <a:pt x="654" y="373"/>
                    <a:pt x="661" y="370"/>
                    <a:pt x="667" y="367"/>
                  </a:cubicBezTo>
                  <a:cubicBezTo>
                    <a:pt x="680" y="362"/>
                    <a:pt x="691" y="352"/>
                    <a:pt x="705" y="349"/>
                  </a:cubicBezTo>
                  <a:cubicBezTo>
                    <a:pt x="705" y="349"/>
                    <a:pt x="705" y="349"/>
                    <a:pt x="705" y="349"/>
                  </a:cubicBezTo>
                  <a:cubicBezTo>
                    <a:pt x="698" y="350"/>
                    <a:pt x="693" y="352"/>
                    <a:pt x="687" y="356"/>
                  </a:cubicBezTo>
                  <a:cubicBezTo>
                    <a:pt x="679" y="360"/>
                    <a:pt x="671" y="364"/>
                    <a:pt x="663" y="367"/>
                  </a:cubicBezTo>
                  <a:cubicBezTo>
                    <a:pt x="661" y="368"/>
                    <a:pt x="658" y="369"/>
                    <a:pt x="656" y="369"/>
                  </a:cubicBezTo>
                  <a:cubicBezTo>
                    <a:pt x="658" y="368"/>
                    <a:pt x="661" y="366"/>
                    <a:pt x="663" y="365"/>
                  </a:cubicBezTo>
                  <a:cubicBezTo>
                    <a:pt x="663" y="365"/>
                    <a:pt x="663" y="365"/>
                    <a:pt x="663" y="365"/>
                  </a:cubicBezTo>
                  <a:cubicBezTo>
                    <a:pt x="660" y="366"/>
                    <a:pt x="657" y="366"/>
                    <a:pt x="654" y="367"/>
                  </a:cubicBezTo>
                  <a:cubicBezTo>
                    <a:pt x="651" y="369"/>
                    <a:pt x="648" y="370"/>
                    <a:pt x="644" y="371"/>
                  </a:cubicBezTo>
                  <a:cubicBezTo>
                    <a:pt x="644" y="371"/>
                    <a:pt x="644" y="371"/>
                    <a:pt x="643" y="371"/>
                  </a:cubicBezTo>
                  <a:cubicBezTo>
                    <a:pt x="647" y="369"/>
                    <a:pt x="650" y="367"/>
                    <a:pt x="654" y="365"/>
                  </a:cubicBezTo>
                  <a:cubicBezTo>
                    <a:pt x="659" y="362"/>
                    <a:pt x="664" y="359"/>
                    <a:pt x="668" y="355"/>
                  </a:cubicBezTo>
                  <a:cubicBezTo>
                    <a:pt x="677" y="349"/>
                    <a:pt x="687" y="343"/>
                    <a:pt x="697" y="338"/>
                  </a:cubicBezTo>
                  <a:cubicBezTo>
                    <a:pt x="698" y="338"/>
                    <a:pt x="697" y="337"/>
                    <a:pt x="696" y="337"/>
                  </a:cubicBezTo>
                  <a:cubicBezTo>
                    <a:pt x="686" y="342"/>
                    <a:pt x="675" y="347"/>
                    <a:pt x="665" y="354"/>
                  </a:cubicBezTo>
                  <a:cubicBezTo>
                    <a:pt x="660" y="358"/>
                    <a:pt x="655" y="361"/>
                    <a:pt x="649" y="364"/>
                  </a:cubicBezTo>
                  <a:cubicBezTo>
                    <a:pt x="648" y="365"/>
                    <a:pt x="647" y="366"/>
                    <a:pt x="646" y="366"/>
                  </a:cubicBezTo>
                  <a:cubicBezTo>
                    <a:pt x="646" y="366"/>
                    <a:pt x="646" y="366"/>
                    <a:pt x="647" y="365"/>
                  </a:cubicBezTo>
                  <a:cubicBezTo>
                    <a:pt x="649" y="364"/>
                    <a:pt x="651" y="362"/>
                    <a:pt x="653" y="361"/>
                  </a:cubicBezTo>
                  <a:cubicBezTo>
                    <a:pt x="658" y="358"/>
                    <a:pt x="663" y="355"/>
                    <a:pt x="668" y="351"/>
                  </a:cubicBezTo>
                  <a:cubicBezTo>
                    <a:pt x="677" y="344"/>
                    <a:pt x="685" y="335"/>
                    <a:pt x="696" y="330"/>
                  </a:cubicBezTo>
                  <a:cubicBezTo>
                    <a:pt x="697" y="329"/>
                    <a:pt x="696" y="328"/>
                    <a:pt x="696" y="329"/>
                  </a:cubicBezTo>
                  <a:cubicBezTo>
                    <a:pt x="683" y="334"/>
                    <a:pt x="674" y="344"/>
                    <a:pt x="663" y="351"/>
                  </a:cubicBezTo>
                  <a:cubicBezTo>
                    <a:pt x="659" y="354"/>
                    <a:pt x="654" y="356"/>
                    <a:pt x="650" y="359"/>
                  </a:cubicBezTo>
                  <a:cubicBezTo>
                    <a:pt x="650" y="359"/>
                    <a:pt x="650" y="359"/>
                    <a:pt x="650" y="359"/>
                  </a:cubicBezTo>
                  <a:cubicBezTo>
                    <a:pt x="655" y="355"/>
                    <a:pt x="660" y="351"/>
                    <a:pt x="666" y="347"/>
                  </a:cubicBezTo>
                  <a:cubicBezTo>
                    <a:pt x="676" y="340"/>
                    <a:pt x="685" y="332"/>
                    <a:pt x="695" y="324"/>
                  </a:cubicBezTo>
                  <a:cubicBezTo>
                    <a:pt x="705" y="316"/>
                    <a:pt x="716" y="308"/>
                    <a:pt x="725" y="298"/>
                  </a:cubicBezTo>
                  <a:cubicBezTo>
                    <a:pt x="729" y="293"/>
                    <a:pt x="733" y="287"/>
                    <a:pt x="738" y="283"/>
                  </a:cubicBezTo>
                  <a:cubicBezTo>
                    <a:pt x="741" y="282"/>
                    <a:pt x="743" y="280"/>
                    <a:pt x="745" y="278"/>
                  </a:cubicBezTo>
                  <a:cubicBezTo>
                    <a:pt x="745" y="278"/>
                    <a:pt x="746" y="278"/>
                    <a:pt x="746" y="278"/>
                  </a:cubicBezTo>
                  <a:cubicBezTo>
                    <a:pt x="758" y="276"/>
                    <a:pt x="768" y="279"/>
                    <a:pt x="779" y="281"/>
                  </a:cubicBezTo>
                  <a:cubicBezTo>
                    <a:pt x="788" y="284"/>
                    <a:pt x="796" y="285"/>
                    <a:pt x="804" y="289"/>
                  </a:cubicBezTo>
                  <a:cubicBezTo>
                    <a:pt x="804" y="289"/>
                    <a:pt x="805" y="289"/>
                    <a:pt x="805" y="289"/>
                  </a:cubicBezTo>
                  <a:cubicBezTo>
                    <a:pt x="807" y="290"/>
                    <a:pt x="808" y="291"/>
                    <a:pt x="810" y="292"/>
                  </a:cubicBezTo>
                  <a:cubicBezTo>
                    <a:pt x="828" y="302"/>
                    <a:pt x="847" y="320"/>
                    <a:pt x="852" y="341"/>
                  </a:cubicBezTo>
                  <a:cubicBezTo>
                    <a:pt x="852" y="342"/>
                    <a:pt x="852" y="342"/>
                    <a:pt x="852" y="342"/>
                  </a:cubicBezTo>
                  <a:cubicBezTo>
                    <a:pt x="854" y="351"/>
                    <a:pt x="846" y="359"/>
                    <a:pt x="839" y="365"/>
                  </a:cubicBezTo>
                  <a:cubicBezTo>
                    <a:pt x="832" y="371"/>
                    <a:pt x="825" y="377"/>
                    <a:pt x="817" y="382"/>
                  </a:cubicBezTo>
                  <a:cubicBezTo>
                    <a:pt x="806" y="391"/>
                    <a:pt x="792" y="397"/>
                    <a:pt x="778" y="402"/>
                  </a:cubicBezTo>
                  <a:cubicBezTo>
                    <a:pt x="766" y="406"/>
                    <a:pt x="754" y="407"/>
                    <a:pt x="741" y="410"/>
                  </a:cubicBezTo>
                  <a:close/>
                  <a:moveTo>
                    <a:pt x="521" y="621"/>
                  </a:moveTo>
                  <a:cubicBezTo>
                    <a:pt x="520" y="621"/>
                    <a:pt x="520" y="621"/>
                    <a:pt x="519" y="621"/>
                  </a:cubicBezTo>
                  <a:cubicBezTo>
                    <a:pt x="521" y="620"/>
                    <a:pt x="522" y="617"/>
                    <a:pt x="522" y="615"/>
                  </a:cubicBezTo>
                  <a:cubicBezTo>
                    <a:pt x="523" y="613"/>
                    <a:pt x="520" y="613"/>
                    <a:pt x="520" y="614"/>
                  </a:cubicBezTo>
                  <a:cubicBezTo>
                    <a:pt x="520" y="616"/>
                    <a:pt x="519" y="617"/>
                    <a:pt x="519" y="618"/>
                  </a:cubicBezTo>
                  <a:cubicBezTo>
                    <a:pt x="518" y="618"/>
                    <a:pt x="517" y="619"/>
                    <a:pt x="516" y="619"/>
                  </a:cubicBezTo>
                  <a:cubicBezTo>
                    <a:pt x="515" y="619"/>
                    <a:pt x="515" y="620"/>
                    <a:pt x="516" y="621"/>
                  </a:cubicBezTo>
                  <a:cubicBezTo>
                    <a:pt x="514" y="621"/>
                    <a:pt x="513" y="621"/>
                    <a:pt x="512" y="621"/>
                  </a:cubicBezTo>
                  <a:cubicBezTo>
                    <a:pt x="509" y="622"/>
                    <a:pt x="506" y="623"/>
                    <a:pt x="504" y="624"/>
                  </a:cubicBezTo>
                  <a:cubicBezTo>
                    <a:pt x="501" y="625"/>
                    <a:pt x="499" y="625"/>
                    <a:pt x="497" y="624"/>
                  </a:cubicBezTo>
                  <a:cubicBezTo>
                    <a:pt x="497" y="623"/>
                    <a:pt x="497" y="623"/>
                    <a:pt x="496" y="622"/>
                  </a:cubicBezTo>
                  <a:cubicBezTo>
                    <a:pt x="495" y="621"/>
                    <a:pt x="495" y="620"/>
                    <a:pt x="493" y="619"/>
                  </a:cubicBezTo>
                  <a:cubicBezTo>
                    <a:pt x="493" y="619"/>
                    <a:pt x="492" y="619"/>
                    <a:pt x="492" y="619"/>
                  </a:cubicBezTo>
                  <a:cubicBezTo>
                    <a:pt x="492" y="619"/>
                    <a:pt x="492" y="619"/>
                    <a:pt x="491" y="619"/>
                  </a:cubicBezTo>
                  <a:cubicBezTo>
                    <a:pt x="491" y="619"/>
                    <a:pt x="490" y="618"/>
                    <a:pt x="490" y="618"/>
                  </a:cubicBezTo>
                  <a:cubicBezTo>
                    <a:pt x="491" y="616"/>
                    <a:pt x="492" y="615"/>
                    <a:pt x="494" y="613"/>
                  </a:cubicBezTo>
                  <a:cubicBezTo>
                    <a:pt x="495" y="611"/>
                    <a:pt x="498" y="609"/>
                    <a:pt x="499" y="606"/>
                  </a:cubicBezTo>
                  <a:cubicBezTo>
                    <a:pt x="503" y="600"/>
                    <a:pt x="506" y="592"/>
                    <a:pt x="513" y="588"/>
                  </a:cubicBezTo>
                  <a:cubicBezTo>
                    <a:pt x="518" y="585"/>
                    <a:pt x="522" y="583"/>
                    <a:pt x="525" y="578"/>
                  </a:cubicBezTo>
                  <a:cubicBezTo>
                    <a:pt x="528" y="571"/>
                    <a:pt x="532" y="566"/>
                    <a:pt x="536" y="560"/>
                  </a:cubicBezTo>
                  <a:cubicBezTo>
                    <a:pt x="547" y="548"/>
                    <a:pt x="558" y="537"/>
                    <a:pt x="570" y="526"/>
                  </a:cubicBezTo>
                  <a:cubicBezTo>
                    <a:pt x="573" y="523"/>
                    <a:pt x="577" y="519"/>
                    <a:pt x="580" y="515"/>
                  </a:cubicBezTo>
                  <a:cubicBezTo>
                    <a:pt x="582" y="512"/>
                    <a:pt x="585" y="507"/>
                    <a:pt x="589" y="505"/>
                  </a:cubicBezTo>
                  <a:cubicBezTo>
                    <a:pt x="590" y="504"/>
                    <a:pt x="590" y="502"/>
                    <a:pt x="588" y="503"/>
                  </a:cubicBezTo>
                  <a:cubicBezTo>
                    <a:pt x="585" y="504"/>
                    <a:pt x="582" y="508"/>
                    <a:pt x="579" y="511"/>
                  </a:cubicBezTo>
                  <a:cubicBezTo>
                    <a:pt x="576" y="515"/>
                    <a:pt x="573" y="519"/>
                    <a:pt x="569" y="523"/>
                  </a:cubicBezTo>
                  <a:cubicBezTo>
                    <a:pt x="565" y="526"/>
                    <a:pt x="562" y="529"/>
                    <a:pt x="559" y="532"/>
                  </a:cubicBezTo>
                  <a:cubicBezTo>
                    <a:pt x="559" y="531"/>
                    <a:pt x="560" y="530"/>
                    <a:pt x="561" y="529"/>
                  </a:cubicBezTo>
                  <a:cubicBezTo>
                    <a:pt x="563" y="526"/>
                    <a:pt x="566" y="522"/>
                    <a:pt x="569" y="519"/>
                  </a:cubicBezTo>
                  <a:cubicBezTo>
                    <a:pt x="574" y="513"/>
                    <a:pt x="580" y="507"/>
                    <a:pt x="584" y="500"/>
                  </a:cubicBezTo>
                  <a:cubicBezTo>
                    <a:pt x="584" y="500"/>
                    <a:pt x="584" y="500"/>
                    <a:pt x="584" y="500"/>
                  </a:cubicBezTo>
                  <a:cubicBezTo>
                    <a:pt x="592" y="504"/>
                    <a:pt x="601" y="507"/>
                    <a:pt x="610" y="506"/>
                  </a:cubicBezTo>
                  <a:cubicBezTo>
                    <a:pt x="614" y="505"/>
                    <a:pt x="618" y="505"/>
                    <a:pt x="623" y="505"/>
                  </a:cubicBezTo>
                  <a:cubicBezTo>
                    <a:pt x="617" y="510"/>
                    <a:pt x="609" y="520"/>
                    <a:pt x="608" y="521"/>
                  </a:cubicBezTo>
                  <a:cubicBezTo>
                    <a:pt x="594" y="537"/>
                    <a:pt x="577" y="551"/>
                    <a:pt x="563" y="567"/>
                  </a:cubicBezTo>
                  <a:cubicBezTo>
                    <a:pt x="555" y="575"/>
                    <a:pt x="547" y="582"/>
                    <a:pt x="540" y="590"/>
                  </a:cubicBezTo>
                  <a:cubicBezTo>
                    <a:pt x="533" y="596"/>
                    <a:pt x="529" y="602"/>
                    <a:pt x="527" y="610"/>
                  </a:cubicBezTo>
                  <a:cubicBezTo>
                    <a:pt x="526" y="611"/>
                    <a:pt x="526" y="613"/>
                    <a:pt x="525" y="616"/>
                  </a:cubicBezTo>
                  <a:cubicBezTo>
                    <a:pt x="525" y="616"/>
                    <a:pt x="525" y="616"/>
                    <a:pt x="524" y="616"/>
                  </a:cubicBezTo>
                  <a:cubicBezTo>
                    <a:pt x="524" y="616"/>
                    <a:pt x="523" y="617"/>
                    <a:pt x="523" y="617"/>
                  </a:cubicBezTo>
                  <a:cubicBezTo>
                    <a:pt x="522" y="618"/>
                    <a:pt x="521" y="619"/>
                    <a:pt x="521" y="621"/>
                  </a:cubicBezTo>
                  <a:cubicBezTo>
                    <a:pt x="521" y="621"/>
                    <a:pt x="521" y="621"/>
                    <a:pt x="521" y="621"/>
                  </a:cubicBezTo>
                  <a:close/>
                  <a:moveTo>
                    <a:pt x="453" y="616"/>
                  </a:moveTo>
                  <a:cubicBezTo>
                    <a:pt x="451" y="615"/>
                    <a:pt x="449" y="613"/>
                    <a:pt x="448" y="612"/>
                  </a:cubicBezTo>
                  <a:cubicBezTo>
                    <a:pt x="448" y="611"/>
                    <a:pt x="448" y="610"/>
                    <a:pt x="447" y="610"/>
                  </a:cubicBezTo>
                  <a:cubicBezTo>
                    <a:pt x="450" y="612"/>
                    <a:pt x="453" y="613"/>
                    <a:pt x="457" y="614"/>
                  </a:cubicBezTo>
                  <a:cubicBezTo>
                    <a:pt x="458" y="615"/>
                    <a:pt x="459" y="616"/>
                    <a:pt x="460" y="617"/>
                  </a:cubicBezTo>
                  <a:cubicBezTo>
                    <a:pt x="465" y="619"/>
                    <a:pt x="471" y="620"/>
                    <a:pt x="476" y="622"/>
                  </a:cubicBezTo>
                  <a:cubicBezTo>
                    <a:pt x="482" y="624"/>
                    <a:pt x="486" y="624"/>
                    <a:pt x="492" y="622"/>
                  </a:cubicBezTo>
                  <a:cubicBezTo>
                    <a:pt x="492" y="622"/>
                    <a:pt x="492" y="622"/>
                    <a:pt x="492" y="622"/>
                  </a:cubicBezTo>
                  <a:cubicBezTo>
                    <a:pt x="492" y="623"/>
                    <a:pt x="493" y="623"/>
                    <a:pt x="493" y="624"/>
                  </a:cubicBezTo>
                  <a:cubicBezTo>
                    <a:pt x="494" y="628"/>
                    <a:pt x="498" y="630"/>
                    <a:pt x="503" y="629"/>
                  </a:cubicBezTo>
                  <a:cubicBezTo>
                    <a:pt x="506" y="628"/>
                    <a:pt x="508" y="627"/>
                    <a:pt x="511" y="625"/>
                  </a:cubicBezTo>
                  <a:cubicBezTo>
                    <a:pt x="513" y="625"/>
                    <a:pt x="515" y="625"/>
                    <a:pt x="517" y="625"/>
                  </a:cubicBezTo>
                  <a:cubicBezTo>
                    <a:pt x="518" y="634"/>
                    <a:pt x="509" y="640"/>
                    <a:pt x="501" y="639"/>
                  </a:cubicBezTo>
                  <a:cubicBezTo>
                    <a:pt x="492" y="639"/>
                    <a:pt x="484" y="635"/>
                    <a:pt x="476" y="632"/>
                  </a:cubicBezTo>
                  <a:cubicBezTo>
                    <a:pt x="472" y="630"/>
                    <a:pt x="468" y="628"/>
                    <a:pt x="464" y="626"/>
                  </a:cubicBezTo>
                  <a:cubicBezTo>
                    <a:pt x="461" y="624"/>
                    <a:pt x="458" y="621"/>
                    <a:pt x="454" y="619"/>
                  </a:cubicBezTo>
                  <a:cubicBezTo>
                    <a:pt x="454" y="619"/>
                    <a:pt x="453" y="619"/>
                    <a:pt x="453" y="619"/>
                  </a:cubicBezTo>
                  <a:cubicBezTo>
                    <a:pt x="454" y="618"/>
                    <a:pt x="454" y="617"/>
                    <a:pt x="453" y="616"/>
                  </a:cubicBezTo>
                  <a:close/>
                  <a:moveTo>
                    <a:pt x="360" y="549"/>
                  </a:moveTo>
                  <a:cubicBezTo>
                    <a:pt x="361" y="525"/>
                    <a:pt x="362" y="499"/>
                    <a:pt x="367" y="475"/>
                  </a:cubicBezTo>
                  <a:cubicBezTo>
                    <a:pt x="367" y="474"/>
                    <a:pt x="367" y="474"/>
                    <a:pt x="366" y="473"/>
                  </a:cubicBezTo>
                  <a:cubicBezTo>
                    <a:pt x="366" y="473"/>
                    <a:pt x="366" y="473"/>
                    <a:pt x="367" y="473"/>
                  </a:cubicBezTo>
                  <a:cubicBezTo>
                    <a:pt x="368" y="472"/>
                    <a:pt x="370" y="471"/>
                    <a:pt x="372" y="471"/>
                  </a:cubicBezTo>
                  <a:cubicBezTo>
                    <a:pt x="372" y="471"/>
                    <a:pt x="372" y="471"/>
                    <a:pt x="372" y="471"/>
                  </a:cubicBezTo>
                  <a:cubicBezTo>
                    <a:pt x="372" y="471"/>
                    <a:pt x="372" y="471"/>
                    <a:pt x="372" y="472"/>
                  </a:cubicBezTo>
                  <a:cubicBezTo>
                    <a:pt x="371" y="472"/>
                    <a:pt x="371" y="473"/>
                    <a:pt x="371" y="474"/>
                  </a:cubicBezTo>
                  <a:cubicBezTo>
                    <a:pt x="371" y="476"/>
                    <a:pt x="370" y="478"/>
                    <a:pt x="370" y="479"/>
                  </a:cubicBezTo>
                  <a:cubicBezTo>
                    <a:pt x="370" y="480"/>
                    <a:pt x="371" y="480"/>
                    <a:pt x="371" y="480"/>
                  </a:cubicBezTo>
                  <a:cubicBezTo>
                    <a:pt x="372" y="478"/>
                    <a:pt x="373" y="475"/>
                    <a:pt x="373" y="473"/>
                  </a:cubicBezTo>
                  <a:cubicBezTo>
                    <a:pt x="373" y="472"/>
                    <a:pt x="374" y="471"/>
                    <a:pt x="373" y="470"/>
                  </a:cubicBezTo>
                  <a:cubicBezTo>
                    <a:pt x="376" y="469"/>
                    <a:pt x="378" y="468"/>
                    <a:pt x="380" y="466"/>
                  </a:cubicBezTo>
                  <a:cubicBezTo>
                    <a:pt x="380" y="467"/>
                    <a:pt x="380" y="467"/>
                    <a:pt x="380" y="468"/>
                  </a:cubicBezTo>
                  <a:cubicBezTo>
                    <a:pt x="380" y="468"/>
                    <a:pt x="380" y="469"/>
                    <a:pt x="380" y="469"/>
                  </a:cubicBezTo>
                  <a:cubicBezTo>
                    <a:pt x="377" y="475"/>
                    <a:pt x="377" y="484"/>
                    <a:pt x="376" y="490"/>
                  </a:cubicBezTo>
                  <a:cubicBezTo>
                    <a:pt x="374" y="499"/>
                    <a:pt x="375" y="507"/>
                    <a:pt x="375" y="516"/>
                  </a:cubicBezTo>
                  <a:cubicBezTo>
                    <a:pt x="375" y="526"/>
                    <a:pt x="375" y="535"/>
                    <a:pt x="374" y="545"/>
                  </a:cubicBezTo>
                  <a:cubicBezTo>
                    <a:pt x="373" y="550"/>
                    <a:pt x="372" y="556"/>
                    <a:pt x="371" y="561"/>
                  </a:cubicBezTo>
                  <a:cubicBezTo>
                    <a:pt x="370" y="565"/>
                    <a:pt x="369" y="568"/>
                    <a:pt x="369" y="571"/>
                  </a:cubicBezTo>
                  <a:cubicBezTo>
                    <a:pt x="369" y="571"/>
                    <a:pt x="369" y="571"/>
                    <a:pt x="368" y="571"/>
                  </a:cubicBezTo>
                  <a:cubicBezTo>
                    <a:pt x="366" y="575"/>
                    <a:pt x="368" y="580"/>
                    <a:pt x="365" y="584"/>
                  </a:cubicBezTo>
                  <a:cubicBezTo>
                    <a:pt x="364" y="585"/>
                    <a:pt x="364" y="586"/>
                    <a:pt x="363" y="587"/>
                  </a:cubicBezTo>
                  <a:cubicBezTo>
                    <a:pt x="363" y="586"/>
                    <a:pt x="363" y="585"/>
                    <a:pt x="363" y="584"/>
                  </a:cubicBezTo>
                  <a:cubicBezTo>
                    <a:pt x="363" y="572"/>
                    <a:pt x="360" y="561"/>
                    <a:pt x="360" y="549"/>
                  </a:cubicBezTo>
                  <a:close/>
                  <a:moveTo>
                    <a:pt x="359" y="574"/>
                  </a:moveTo>
                  <a:cubicBezTo>
                    <a:pt x="360" y="581"/>
                    <a:pt x="361" y="587"/>
                    <a:pt x="357" y="593"/>
                  </a:cubicBezTo>
                  <a:cubicBezTo>
                    <a:pt x="356" y="594"/>
                    <a:pt x="355" y="595"/>
                    <a:pt x="355" y="596"/>
                  </a:cubicBezTo>
                  <a:cubicBezTo>
                    <a:pt x="354" y="596"/>
                    <a:pt x="353" y="597"/>
                    <a:pt x="352" y="598"/>
                  </a:cubicBezTo>
                  <a:cubicBezTo>
                    <a:pt x="351" y="598"/>
                    <a:pt x="351" y="599"/>
                    <a:pt x="350" y="599"/>
                  </a:cubicBezTo>
                  <a:cubicBezTo>
                    <a:pt x="350" y="599"/>
                    <a:pt x="349" y="599"/>
                    <a:pt x="349" y="599"/>
                  </a:cubicBezTo>
                  <a:cubicBezTo>
                    <a:pt x="349" y="598"/>
                    <a:pt x="349" y="596"/>
                    <a:pt x="349" y="595"/>
                  </a:cubicBezTo>
                  <a:cubicBezTo>
                    <a:pt x="350" y="595"/>
                    <a:pt x="350" y="596"/>
                    <a:pt x="350" y="596"/>
                  </a:cubicBezTo>
                  <a:cubicBezTo>
                    <a:pt x="350" y="596"/>
                    <a:pt x="351" y="596"/>
                    <a:pt x="351" y="595"/>
                  </a:cubicBezTo>
                  <a:cubicBezTo>
                    <a:pt x="351" y="591"/>
                    <a:pt x="352" y="587"/>
                    <a:pt x="352" y="582"/>
                  </a:cubicBezTo>
                  <a:cubicBezTo>
                    <a:pt x="351" y="579"/>
                    <a:pt x="351" y="576"/>
                    <a:pt x="350" y="573"/>
                  </a:cubicBezTo>
                  <a:cubicBezTo>
                    <a:pt x="351" y="575"/>
                    <a:pt x="352" y="577"/>
                    <a:pt x="352" y="580"/>
                  </a:cubicBezTo>
                  <a:cubicBezTo>
                    <a:pt x="352" y="583"/>
                    <a:pt x="352" y="587"/>
                    <a:pt x="352" y="590"/>
                  </a:cubicBezTo>
                  <a:cubicBezTo>
                    <a:pt x="352" y="591"/>
                    <a:pt x="353" y="591"/>
                    <a:pt x="353" y="590"/>
                  </a:cubicBezTo>
                  <a:cubicBezTo>
                    <a:pt x="353" y="586"/>
                    <a:pt x="353" y="582"/>
                    <a:pt x="353" y="578"/>
                  </a:cubicBezTo>
                  <a:cubicBezTo>
                    <a:pt x="352" y="574"/>
                    <a:pt x="352" y="571"/>
                    <a:pt x="350" y="568"/>
                  </a:cubicBezTo>
                  <a:cubicBezTo>
                    <a:pt x="350" y="568"/>
                    <a:pt x="349" y="568"/>
                    <a:pt x="349" y="568"/>
                  </a:cubicBezTo>
                  <a:cubicBezTo>
                    <a:pt x="349" y="567"/>
                    <a:pt x="349" y="566"/>
                    <a:pt x="349" y="565"/>
                  </a:cubicBezTo>
                  <a:cubicBezTo>
                    <a:pt x="348" y="562"/>
                    <a:pt x="348" y="558"/>
                    <a:pt x="348" y="554"/>
                  </a:cubicBezTo>
                  <a:cubicBezTo>
                    <a:pt x="347" y="551"/>
                    <a:pt x="348" y="548"/>
                    <a:pt x="347" y="544"/>
                  </a:cubicBezTo>
                  <a:cubicBezTo>
                    <a:pt x="347" y="538"/>
                    <a:pt x="347" y="532"/>
                    <a:pt x="346" y="526"/>
                  </a:cubicBezTo>
                  <a:cubicBezTo>
                    <a:pt x="346" y="525"/>
                    <a:pt x="345" y="525"/>
                    <a:pt x="345" y="526"/>
                  </a:cubicBezTo>
                  <a:cubicBezTo>
                    <a:pt x="345" y="533"/>
                    <a:pt x="344" y="540"/>
                    <a:pt x="346" y="547"/>
                  </a:cubicBezTo>
                  <a:cubicBezTo>
                    <a:pt x="347" y="553"/>
                    <a:pt x="346" y="561"/>
                    <a:pt x="347" y="567"/>
                  </a:cubicBezTo>
                  <a:cubicBezTo>
                    <a:pt x="347" y="574"/>
                    <a:pt x="350" y="580"/>
                    <a:pt x="349" y="586"/>
                  </a:cubicBezTo>
                  <a:cubicBezTo>
                    <a:pt x="349" y="587"/>
                    <a:pt x="349" y="588"/>
                    <a:pt x="349" y="590"/>
                  </a:cubicBezTo>
                  <a:cubicBezTo>
                    <a:pt x="349" y="589"/>
                    <a:pt x="349" y="589"/>
                    <a:pt x="349" y="588"/>
                  </a:cubicBezTo>
                  <a:cubicBezTo>
                    <a:pt x="347" y="584"/>
                    <a:pt x="345" y="579"/>
                    <a:pt x="344" y="575"/>
                  </a:cubicBezTo>
                  <a:cubicBezTo>
                    <a:pt x="342" y="564"/>
                    <a:pt x="340" y="552"/>
                    <a:pt x="340" y="541"/>
                  </a:cubicBezTo>
                  <a:cubicBezTo>
                    <a:pt x="340" y="522"/>
                    <a:pt x="344" y="504"/>
                    <a:pt x="340" y="485"/>
                  </a:cubicBezTo>
                  <a:cubicBezTo>
                    <a:pt x="340" y="485"/>
                    <a:pt x="341" y="485"/>
                    <a:pt x="341" y="485"/>
                  </a:cubicBezTo>
                  <a:cubicBezTo>
                    <a:pt x="349" y="482"/>
                    <a:pt x="356" y="478"/>
                    <a:pt x="364" y="474"/>
                  </a:cubicBezTo>
                  <a:cubicBezTo>
                    <a:pt x="361" y="484"/>
                    <a:pt x="360" y="496"/>
                    <a:pt x="359" y="506"/>
                  </a:cubicBezTo>
                  <a:cubicBezTo>
                    <a:pt x="359" y="518"/>
                    <a:pt x="358" y="530"/>
                    <a:pt x="357" y="542"/>
                  </a:cubicBezTo>
                  <a:cubicBezTo>
                    <a:pt x="357" y="553"/>
                    <a:pt x="358" y="563"/>
                    <a:pt x="359" y="574"/>
                  </a:cubicBezTo>
                  <a:close/>
                  <a:moveTo>
                    <a:pt x="323" y="576"/>
                  </a:moveTo>
                  <a:cubicBezTo>
                    <a:pt x="323" y="576"/>
                    <a:pt x="323" y="576"/>
                    <a:pt x="323" y="576"/>
                  </a:cubicBezTo>
                  <a:cubicBezTo>
                    <a:pt x="322" y="577"/>
                    <a:pt x="322" y="577"/>
                    <a:pt x="321" y="578"/>
                  </a:cubicBezTo>
                  <a:cubicBezTo>
                    <a:pt x="320" y="578"/>
                    <a:pt x="320" y="579"/>
                    <a:pt x="319" y="579"/>
                  </a:cubicBezTo>
                  <a:cubicBezTo>
                    <a:pt x="319" y="579"/>
                    <a:pt x="319" y="579"/>
                    <a:pt x="319" y="579"/>
                  </a:cubicBezTo>
                  <a:cubicBezTo>
                    <a:pt x="311" y="566"/>
                    <a:pt x="307" y="551"/>
                    <a:pt x="302" y="537"/>
                  </a:cubicBezTo>
                  <a:cubicBezTo>
                    <a:pt x="297" y="523"/>
                    <a:pt x="291" y="509"/>
                    <a:pt x="286" y="495"/>
                  </a:cubicBezTo>
                  <a:cubicBezTo>
                    <a:pt x="282" y="486"/>
                    <a:pt x="277" y="478"/>
                    <a:pt x="272" y="469"/>
                  </a:cubicBezTo>
                  <a:cubicBezTo>
                    <a:pt x="274" y="471"/>
                    <a:pt x="276" y="473"/>
                    <a:pt x="279" y="475"/>
                  </a:cubicBezTo>
                  <a:cubicBezTo>
                    <a:pt x="286" y="480"/>
                    <a:pt x="294" y="484"/>
                    <a:pt x="303" y="487"/>
                  </a:cubicBezTo>
                  <a:cubicBezTo>
                    <a:pt x="303" y="487"/>
                    <a:pt x="303" y="487"/>
                    <a:pt x="303" y="487"/>
                  </a:cubicBezTo>
                  <a:cubicBezTo>
                    <a:pt x="303" y="491"/>
                    <a:pt x="304" y="495"/>
                    <a:pt x="305" y="499"/>
                  </a:cubicBezTo>
                  <a:cubicBezTo>
                    <a:pt x="305" y="503"/>
                    <a:pt x="306" y="506"/>
                    <a:pt x="307" y="510"/>
                  </a:cubicBezTo>
                  <a:cubicBezTo>
                    <a:pt x="309" y="517"/>
                    <a:pt x="313" y="524"/>
                    <a:pt x="316" y="531"/>
                  </a:cubicBezTo>
                  <a:cubicBezTo>
                    <a:pt x="321" y="545"/>
                    <a:pt x="326" y="560"/>
                    <a:pt x="336" y="571"/>
                  </a:cubicBezTo>
                  <a:cubicBezTo>
                    <a:pt x="335" y="571"/>
                    <a:pt x="334" y="570"/>
                    <a:pt x="333" y="570"/>
                  </a:cubicBezTo>
                  <a:cubicBezTo>
                    <a:pt x="330" y="570"/>
                    <a:pt x="327" y="571"/>
                    <a:pt x="325" y="573"/>
                  </a:cubicBezTo>
                  <a:cubicBezTo>
                    <a:pt x="325" y="574"/>
                    <a:pt x="324" y="574"/>
                    <a:pt x="324" y="575"/>
                  </a:cubicBezTo>
                  <a:cubicBezTo>
                    <a:pt x="323" y="574"/>
                    <a:pt x="323" y="574"/>
                    <a:pt x="322" y="574"/>
                  </a:cubicBezTo>
                  <a:cubicBezTo>
                    <a:pt x="322" y="574"/>
                    <a:pt x="321" y="574"/>
                    <a:pt x="322" y="574"/>
                  </a:cubicBezTo>
                  <a:cubicBezTo>
                    <a:pt x="322" y="575"/>
                    <a:pt x="322" y="575"/>
                    <a:pt x="323" y="576"/>
                  </a:cubicBezTo>
                  <a:close/>
                  <a:moveTo>
                    <a:pt x="176" y="253"/>
                  </a:moveTo>
                  <a:cubicBezTo>
                    <a:pt x="172" y="261"/>
                    <a:pt x="166" y="272"/>
                    <a:pt x="168" y="281"/>
                  </a:cubicBezTo>
                  <a:cubicBezTo>
                    <a:pt x="167" y="278"/>
                    <a:pt x="166" y="274"/>
                    <a:pt x="165" y="270"/>
                  </a:cubicBezTo>
                  <a:cubicBezTo>
                    <a:pt x="165" y="271"/>
                    <a:pt x="166" y="271"/>
                    <a:pt x="167" y="271"/>
                  </a:cubicBezTo>
                  <a:cubicBezTo>
                    <a:pt x="167" y="272"/>
                    <a:pt x="167" y="271"/>
                    <a:pt x="167" y="271"/>
                  </a:cubicBezTo>
                  <a:cubicBezTo>
                    <a:pt x="167" y="269"/>
                    <a:pt x="165" y="267"/>
                    <a:pt x="165" y="265"/>
                  </a:cubicBezTo>
                  <a:cubicBezTo>
                    <a:pt x="166" y="262"/>
                    <a:pt x="166" y="259"/>
                    <a:pt x="167" y="256"/>
                  </a:cubicBezTo>
                  <a:cubicBezTo>
                    <a:pt x="168" y="251"/>
                    <a:pt x="170" y="245"/>
                    <a:pt x="173" y="241"/>
                  </a:cubicBezTo>
                  <a:cubicBezTo>
                    <a:pt x="174" y="241"/>
                    <a:pt x="173" y="241"/>
                    <a:pt x="173" y="241"/>
                  </a:cubicBezTo>
                  <a:cubicBezTo>
                    <a:pt x="169" y="246"/>
                    <a:pt x="167" y="252"/>
                    <a:pt x="165" y="258"/>
                  </a:cubicBezTo>
                  <a:cubicBezTo>
                    <a:pt x="165" y="258"/>
                    <a:pt x="165" y="258"/>
                    <a:pt x="165" y="259"/>
                  </a:cubicBezTo>
                  <a:cubicBezTo>
                    <a:pt x="164" y="257"/>
                    <a:pt x="164" y="256"/>
                    <a:pt x="164" y="255"/>
                  </a:cubicBezTo>
                  <a:cubicBezTo>
                    <a:pt x="164" y="252"/>
                    <a:pt x="164" y="249"/>
                    <a:pt x="165" y="246"/>
                  </a:cubicBezTo>
                  <a:cubicBezTo>
                    <a:pt x="165" y="245"/>
                    <a:pt x="165" y="245"/>
                    <a:pt x="165" y="245"/>
                  </a:cubicBezTo>
                  <a:cubicBezTo>
                    <a:pt x="165" y="245"/>
                    <a:pt x="165" y="245"/>
                    <a:pt x="165" y="245"/>
                  </a:cubicBezTo>
                  <a:cubicBezTo>
                    <a:pt x="165" y="244"/>
                    <a:pt x="165" y="244"/>
                    <a:pt x="165" y="244"/>
                  </a:cubicBezTo>
                  <a:cubicBezTo>
                    <a:pt x="167" y="237"/>
                    <a:pt x="170" y="232"/>
                    <a:pt x="174" y="226"/>
                  </a:cubicBezTo>
                  <a:cubicBezTo>
                    <a:pt x="174" y="226"/>
                    <a:pt x="173" y="226"/>
                    <a:pt x="173" y="226"/>
                  </a:cubicBezTo>
                  <a:cubicBezTo>
                    <a:pt x="170" y="229"/>
                    <a:pt x="167" y="234"/>
                    <a:pt x="165" y="239"/>
                  </a:cubicBezTo>
                  <a:cubicBezTo>
                    <a:pt x="165" y="237"/>
                    <a:pt x="165" y="236"/>
                    <a:pt x="165" y="234"/>
                  </a:cubicBezTo>
                  <a:cubicBezTo>
                    <a:pt x="165" y="230"/>
                    <a:pt x="166" y="226"/>
                    <a:pt x="166" y="222"/>
                  </a:cubicBezTo>
                  <a:cubicBezTo>
                    <a:pt x="166" y="221"/>
                    <a:pt x="164" y="221"/>
                    <a:pt x="164" y="222"/>
                  </a:cubicBezTo>
                  <a:cubicBezTo>
                    <a:pt x="164" y="224"/>
                    <a:pt x="164" y="227"/>
                    <a:pt x="164" y="229"/>
                  </a:cubicBezTo>
                  <a:cubicBezTo>
                    <a:pt x="164" y="231"/>
                    <a:pt x="163" y="233"/>
                    <a:pt x="163" y="235"/>
                  </a:cubicBezTo>
                  <a:cubicBezTo>
                    <a:pt x="163" y="238"/>
                    <a:pt x="163" y="241"/>
                    <a:pt x="164" y="244"/>
                  </a:cubicBezTo>
                  <a:cubicBezTo>
                    <a:pt x="164" y="245"/>
                    <a:pt x="163" y="247"/>
                    <a:pt x="163" y="248"/>
                  </a:cubicBezTo>
                  <a:cubicBezTo>
                    <a:pt x="163" y="250"/>
                    <a:pt x="162" y="253"/>
                    <a:pt x="162" y="257"/>
                  </a:cubicBezTo>
                  <a:cubicBezTo>
                    <a:pt x="161" y="250"/>
                    <a:pt x="160" y="244"/>
                    <a:pt x="160" y="237"/>
                  </a:cubicBezTo>
                  <a:cubicBezTo>
                    <a:pt x="161" y="233"/>
                    <a:pt x="161" y="229"/>
                    <a:pt x="159" y="226"/>
                  </a:cubicBezTo>
                  <a:cubicBezTo>
                    <a:pt x="156" y="222"/>
                    <a:pt x="152" y="218"/>
                    <a:pt x="151" y="212"/>
                  </a:cubicBezTo>
                  <a:cubicBezTo>
                    <a:pt x="151" y="204"/>
                    <a:pt x="151" y="198"/>
                    <a:pt x="146" y="190"/>
                  </a:cubicBezTo>
                  <a:cubicBezTo>
                    <a:pt x="144" y="187"/>
                    <a:pt x="141" y="183"/>
                    <a:pt x="140" y="179"/>
                  </a:cubicBezTo>
                  <a:cubicBezTo>
                    <a:pt x="139" y="178"/>
                    <a:pt x="138" y="170"/>
                    <a:pt x="141" y="171"/>
                  </a:cubicBezTo>
                  <a:cubicBezTo>
                    <a:pt x="143" y="171"/>
                    <a:pt x="144" y="172"/>
                    <a:pt x="146" y="173"/>
                  </a:cubicBezTo>
                  <a:cubicBezTo>
                    <a:pt x="151" y="175"/>
                    <a:pt x="158" y="178"/>
                    <a:pt x="160" y="184"/>
                  </a:cubicBezTo>
                  <a:cubicBezTo>
                    <a:pt x="161" y="186"/>
                    <a:pt x="162" y="189"/>
                    <a:pt x="164" y="190"/>
                  </a:cubicBezTo>
                  <a:cubicBezTo>
                    <a:pt x="164" y="192"/>
                    <a:pt x="166" y="194"/>
                    <a:pt x="166" y="195"/>
                  </a:cubicBezTo>
                  <a:cubicBezTo>
                    <a:pt x="167" y="197"/>
                    <a:pt x="168" y="199"/>
                    <a:pt x="169" y="200"/>
                  </a:cubicBezTo>
                  <a:cubicBezTo>
                    <a:pt x="170" y="202"/>
                    <a:pt x="170" y="203"/>
                    <a:pt x="171" y="205"/>
                  </a:cubicBezTo>
                  <a:cubicBezTo>
                    <a:pt x="172" y="213"/>
                    <a:pt x="178" y="221"/>
                    <a:pt x="180" y="229"/>
                  </a:cubicBezTo>
                  <a:cubicBezTo>
                    <a:pt x="181" y="233"/>
                    <a:pt x="182" y="238"/>
                    <a:pt x="183" y="242"/>
                  </a:cubicBezTo>
                  <a:cubicBezTo>
                    <a:pt x="184" y="247"/>
                    <a:pt x="184" y="251"/>
                    <a:pt x="185" y="256"/>
                  </a:cubicBezTo>
                  <a:cubicBezTo>
                    <a:pt x="185" y="256"/>
                    <a:pt x="185" y="256"/>
                    <a:pt x="185" y="256"/>
                  </a:cubicBezTo>
                  <a:cubicBezTo>
                    <a:pt x="184" y="258"/>
                    <a:pt x="182" y="260"/>
                    <a:pt x="181" y="263"/>
                  </a:cubicBezTo>
                  <a:cubicBezTo>
                    <a:pt x="179" y="267"/>
                    <a:pt x="179" y="271"/>
                    <a:pt x="179" y="275"/>
                  </a:cubicBezTo>
                  <a:cubicBezTo>
                    <a:pt x="177" y="287"/>
                    <a:pt x="178" y="301"/>
                    <a:pt x="180" y="312"/>
                  </a:cubicBezTo>
                  <a:cubicBezTo>
                    <a:pt x="181" y="318"/>
                    <a:pt x="182" y="325"/>
                    <a:pt x="184" y="331"/>
                  </a:cubicBezTo>
                  <a:cubicBezTo>
                    <a:pt x="179" y="322"/>
                    <a:pt x="178" y="312"/>
                    <a:pt x="174" y="303"/>
                  </a:cubicBezTo>
                  <a:cubicBezTo>
                    <a:pt x="173" y="297"/>
                    <a:pt x="171" y="291"/>
                    <a:pt x="169" y="286"/>
                  </a:cubicBezTo>
                  <a:cubicBezTo>
                    <a:pt x="169" y="286"/>
                    <a:pt x="170" y="286"/>
                    <a:pt x="170" y="285"/>
                  </a:cubicBezTo>
                  <a:cubicBezTo>
                    <a:pt x="170" y="280"/>
                    <a:pt x="170" y="275"/>
                    <a:pt x="171" y="270"/>
                  </a:cubicBezTo>
                  <a:cubicBezTo>
                    <a:pt x="172" y="264"/>
                    <a:pt x="174" y="258"/>
                    <a:pt x="176" y="253"/>
                  </a:cubicBezTo>
                  <a:cubicBezTo>
                    <a:pt x="176" y="253"/>
                    <a:pt x="176" y="253"/>
                    <a:pt x="176" y="253"/>
                  </a:cubicBezTo>
                  <a:close/>
                  <a:moveTo>
                    <a:pt x="157" y="248"/>
                  </a:moveTo>
                  <a:cubicBezTo>
                    <a:pt x="158" y="254"/>
                    <a:pt x="159" y="260"/>
                    <a:pt x="160" y="266"/>
                  </a:cubicBezTo>
                  <a:cubicBezTo>
                    <a:pt x="162" y="271"/>
                    <a:pt x="163" y="276"/>
                    <a:pt x="165" y="281"/>
                  </a:cubicBezTo>
                  <a:cubicBezTo>
                    <a:pt x="163" y="278"/>
                    <a:pt x="162" y="275"/>
                    <a:pt x="161" y="273"/>
                  </a:cubicBezTo>
                  <a:cubicBezTo>
                    <a:pt x="157" y="261"/>
                    <a:pt x="152" y="250"/>
                    <a:pt x="148" y="238"/>
                  </a:cubicBezTo>
                  <a:cubicBezTo>
                    <a:pt x="140" y="219"/>
                    <a:pt x="131" y="197"/>
                    <a:pt x="136" y="176"/>
                  </a:cubicBezTo>
                  <a:cubicBezTo>
                    <a:pt x="136" y="177"/>
                    <a:pt x="136" y="177"/>
                    <a:pt x="136" y="177"/>
                  </a:cubicBezTo>
                  <a:cubicBezTo>
                    <a:pt x="137" y="186"/>
                    <a:pt x="145" y="191"/>
                    <a:pt x="147" y="200"/>
                  </a:cubicBezTo>
                  <a:cubicBezTo>
                    <a:pt x="148" y="205"/>
                    <a:pt x="147" y="211"/>
                    <a:pt x="149" y="216"/>
                  </a:cubicBezTo>
                  <a:cubicBezTo>
                    <a:pt x="150" y="221"/>
                    <a:pt x="156" y="225"/>
                    <a:pt x="157" y="230"/>
                  </a:cubicBezTo>
                  <a:cubicBezTo>
                    <a:pt x="158" y="236"/>
                    <a:pt x="157" y="242"/>
                    <a:pt x="157" y="248"/>
                  </a:cubicBezTo>
                  <a:close/>
                  <a:moveTo>
                    <a:pt x="163" y="261"/>
                  </a:moveTo>
                  <a:cubicBezTo>
                    <a:pt x="163" y="261"/>
                    <a:pt x="163" y="262"/>
                    <a:pt x="164" y="263"/>
                  </a:cubicBezTo>
                  <a:cubicBezTo>
                    <a:pt x="164" y="264"/>
                    <a:pt x="164" y="265"/>
                    <a:pt x="164" y="266"/>
                  </a:cubicBezTo>
                  <a:cubicBezTo>
                    <a:pt x="163" y="264"/>
                    <a:pt x="163" y="262"/>
                    <a:pt x="163" y="261"/>
                  </a:cubicBezTo>
                  <a:close/>
                  <a:moveTo>
                    <a:pt x="213" y="192"/>
                  </a:moveTo>
                  <a:cubicBezTo>
                    <a:pt x="206" y="196"/>
                    <a:pt x="200" y="201"/>
                    <a:pt x="196" y="208"/>
                  </a:cubicBezTo>
                  <a:cubicBezTo>
                    <a:pt x="194" y="213"/>
                    <a:pt x="192" y="218"/>
                    <a:pt x="192" y="223"/>
                  </a:cubicBezTo>
                  <a:cubicBezTo>
                    <a:pt x="190" y="220"/>
                    <a:pt x="189" y="218"/>
                    <a:pt x="187" y="215"/>
                  </a:cubicBezTo>
                  <a:cubicBezTo>
                    <a:pt x="184" y="210"/>
                    <a:pt x="183" y="204"/>
                    <a:pt x="182" y="197"/>
                  </a:cubicBezTo>
                  <a:cubicBezTo>
                    <a:pt x="179" y="184"/>
                    <a:pt x="177" y="170"/>
                    <a:pt x="174" y="157"/>
                  </a:cubicBezTo>
                  <a:cubicBezTo>
                    <a:pt x="172" y="143"/>
                    <a:pt x="169" y="130"/>
                    <a:pt x="164" y="117"/>
                  </a:cubicBezTo>
                  <a:cubicBezTo>
                    <a:pt x="164" y="115"/>
                    <a:pt x="162" y="111"/>
                    <a:pt x="160" y="110"/>
                  </a:cubicBezTo>
                  <a:cubicBezTo>
                    <a:pt x="160" y="102"/>
                    <a:pt x="160" y="95"/>
                    <a:pt x="161" y="87"/>
                  </a:cubicBezTo>
                  <a:cubicBezTo>
                    <a:pt x="161" y="81"/>
                    <a:pt x="161" y="74"/>
                    <a:pt x="164" y="68"/>
                  </a:cubicBezTo>
                  <a:cubicBezTo>
                    <a:pt x="167" y="63"/>
                    <a:pt x="169" y="72"/>
                    <a:pt x="170" y="74"/>
                  </a:cubicBezTo>
                  <a:cubicBezTo>
                    <a:pt x="171" y="78"/>
                    <a:pt x="173" y="80"/>
                    <a:pt x="176" y="82"/>
                  </a:cubicBezTo>
                  <a:cubicBezTo>
                    <a:pt x="183" y="89"/>
                    <a:pt x="187" y="98"/>
                    <a:pt x="189" y="107"/>
                  </a:cubicBezTo>
                  <a:cubicBezTo>
                    <a:pt x="191" y="112"/>
                    <a:pt x="191" y="116"/>
                    <a:pt x="191" y="121"/>
                  </a:cubicBezTo>
                  <a:cubicBezTo>
                    <a:pt x="191" y="123"/>
                    <a:pt x="192" y="125"/>
                    <a:pt x="193" y="127"/>
                  </a:cubicBezTo>
                  <a:cubicBezTo>
                    <a:pt x="194" y="128"/>
                    <a:pt x="196" y="129"/>
                    <a:pt x="197" y="129"/>
                  </a:cubicBezTo>
                  <a:cubicBezTo>
                    <a:pt x="200" y="131"/>
                    <a:pt x="202" y="132"/>
                    <a:pt x="203" y="135"/>
                  </a:cubicBezTo>
                  <a:cubicBezTo>
                    <a:pt x="205" y="139"/>
                    <a:pt x="207" y="143"/>
                    <a:pt x="208" y="146"/>
                  </a:cubicBezTo>
                  <a:cubicBezTo>
                    <a:pt x="212" y="155"/>
                    <a:pt x="214" y="164"/>
                    <a:pt x="213" y="174"/>
                  </a:cubicBezTo>
                  <a:cubicBezTo>
                    <a:pt x="213" y="180"/>
                    <a:pt x="212" y="186"/>
                    <a:pt x="213" y="192"/>
                  </a:cubicBezTo>
                  <a:close/>
                  <a:moveTo>
                    <a:pt x="193" y="242"/>
                  </a:moveTo>
                  <a:cubicBezTo>
                    <a:pt x="193" y="240"/>
                    <a:pt x="192" y="239"/>
                    <a:pt x="192" y="238"/>
                  </a:cubicBezTo>
                  <a:cubicBezTo>
                    <a:pt x="192" y="236"/>
                    <a:pt x="191" y="234"/>
                    <a:pt x="191" y="233"/>
                  </a:cubicBezTo>
                  <a:cubicBezTo>
                    <a:pt x="191" y="232"/>
                    <a:pt x="191" y="232"/>
                    <a:pt x="191" y="232"/>
                  </a:cubicBezTo>
                  <a:cubicBezTo>
                    <a:pt x="192" y="232"/>
                    <a:pt x="192" y="233"/>
                    <a:pt x="193" y="234"/>
                  </a:cubicBezTo>
                  <a:cubicBezTo>
                    <a:pt x="194" y="237"/>
                    <a:pt x="194" y="239"/>
                    <a:pt x="193" y="242"/>
                  </a:cubicBezTo>
                  <a:close/>
                  <a:moveTo>
                    <a:pt x="189" y="237"/>
                  </a:moveTo>
                  <a:cubicBezTo>
                    <a:pt x="189" y="239"/>
                    <a:pt x="190" y="241"/>
                    <a:pt x="190" y="243"/>
                  </a:cubicBezTo>
                  <a:cubicBezTo>
                    <a:pt x="190" y="244"/>
                    <a:pt x="190" y="245"/>
                    <a:pt x="191" y="246"/>
                  </a:cubicBezTo>
                  <a:cubicBezTo>
                    <a:pt x="189" y="248"/>
                    <a:pt x="188" y="251"/>
                    <a:pt x="186" y="254"/>
                  </a:cubicBezTo>
                  <a:cubicBezTo>
                    <a:pt x="186" y="246"/>
                    <a:pt x="183" y="237"/>
                    <a:pt x="181" y="228"/>
                  </a:cubicBezTo>
                  <a:cubicBezTo>
                    <a:pt x="180" y="224"/>
                    <a:pt x="179" y="219"/>
                    <a:pt x="177" y="214"/>
                  </a:cubicBezTo>
                  <a:cubicBezTo>
                    <a:pt x="177" y="214"/>
                    <a:pt x="177" y="215"/>
                    <a:pt x="177" y="215"/>
                  </a:cubicBezTo>
                  <a:cubicBezTo>
                    <a:pt x="181" y="220"/>
                    <a:pt x="185" y="225"/>
                    <a:pt x="190" y="230"/>
                  </a:cubicBezTo>
                  <a:cubicBezTo>
                    <a:pt x="188" y="231"/>
                    <a:pt x="188" y="235"/>
                    <a:pt x="189" y="237"/>
                  </a:cubicBezTo>
                  <a:close/>
                  <a:moveTo>
                    <a:pt x="161" y="121"/>
                  </a:moveTo>
                  <a:cubicBezTo>
                    <a:pt x="162" y="124"/>
                    <a:pt x="163" y="128"/>
                    <a:pt x="165" y="131"/>
                  </a:cubicBezTo>
                  <a:cubicBezTo>
                    <a:pt x="165" y="132"/>
                    <a:pt x="166" y="134"/>
                    <a:pt x="167" y="135"/>
                  </a:cubicBezTo>
                  <a:cubicBezTo>
                    <a:pt x="167" y="136"/>
                    <a:pt x="167" y="137"/>
                    <a:pt x="167" y="138"/>
                  </a:cubicBezTo>
                  <a:cubicBezTo>
                    <a:pt x="170" y="150"/>
                    <a:pt x="172" y="162"/>
                    <a:pt x="174" y="173"/>
                  </a:cubicBezTo>
                  <a:cubicBezTo>
                    <a:pt x="176" y="184"/>
                    <a:pt x="177" y="196"/>
                    <a:pt x="180" y="207"/>
                  </a:cubicBezTo>
                  <a:cubicBezTo>
                    <a:pt x="182" y="213"/>
                    <a:pt x="185" y="218"/>
                    <a:pt x="188" y="223"/>
                  </a:cubicBezTo>
                  <a:cubicBezTo>
                    <a:pt x="186" y="221"/>
                    <a:pt x="184" y="218"/>
                    <a:pt x="182" y="216"/>
                  </a:cubicBezTo>
                  <a:cubicBezTo>
                    <a:pt x="175" y="206"/>
                    <a:pt x="169" y="195"/>
                    <a:pt x="167" y="183"/>
                  </a:cubicBezTo>
                  <a:cubicBezTo>
                    <a:pt x="164" y="171"/>
                    <a:pt x="162" y="159"/>
                    <a:pt x="161" y="148"/>
                  </a:cubicBezTo>
                  <a:cubicBezTo>
                    <a:pt x="160" y="142"/>
                    <a:pt x="160" y="137"/>
                    <a:pt x="159" y="132"/>
                  </a:cubicBezTo>
                  <a:cubicBezTo>
                    <a:pt x="159" y="127"/>
                    <a:pt x="158" y="123"/>
                    <a:pt x="158" y="118"/>
                  </a:cubicBezTo>
                  <a:cubicBezTo>
                    <a:pt x="158" y="118"/>
                    <a:pt x="158" y="118"/>
                    <a:pt x="158" y="117"/>
                  </a:cubicBezTo>
                  <a:cubicBezTo>
                    <a:pt x="159" y="119"/>
                    <a:pt x="160" y="120"/>
                    <a:pt x="161" y="121"/>
                  </a:cubicBezTo>
                  <a:close/>
                  <a:moveTo>
                    <a:pt x="184" y="312"/>
                  </a:moveTo>
                  <a:cubicBezTo>
                    <a:pt x="182" y="304"/>
                    <a:pt x="181" y="297"/>
                    <a:pt x="181" y="290"/>
                  </a:cubicBezTo>
                  <a:cubicBezTo>
                    <a:pt x="181" y="288"/>
                    <a:pt x="181" y="286"/>
                    <a:pt x="182" y="284"/>
                  </a:cubicBezTo>
                  <a:cubicBezTo>
                    <a:pt x="185" y="294"/>
                    <a:pt x="191" y="303"/>
                    <a:pt x="198" y="311"/>
                  </a:cubicBezTo>
                  <a:cubicBezTo>
                    <a:pt x="202" y="315"/>
                    <a:pt x="206" y="320"/>
                    <a:pt x="211" y="324"/>
                  </a:cubicBezTo>
                  <a:cubicBezTo>
                    <a:pt x="210" y="328"/>
                    <a:pt x="211" y="332"/>
                    <a:pt x="209" y="336"/>
                  </a:cubicBezTo>
                  <a:cubicBezTo>
                    <a:pt x="208" y="338"/>
                    <a:pt x="207" y="344"/>
                    <a:pt x="204" y="345"/>
                  </a:cubicBezTo>
                  <a:cubicBezTo>
                    <a:pt x="202" y="347"/>
                    <a:pt x="197" y="345"/>
                    <a:pt x="194" y="344"/>
                  </a:cubicBezTo>
                  <a:cubicBezTo>
                    <a:pt x="192" y="339"/>
                    <a:pt x="189" y="335"/>
                    <a:pt x="188" y="329"/>
                  </a:cubicBezTo>
                  <a:cubicBezTo>
                    <a:pt x="186" y="324"/>
                    <a:pt x="185" y="318"/>
                    <a:pt x="184" y="312"/>
                  </a:cubicBezTo>
                  <a:close/>
                  <a:moveTo>
                    <a:pt x="208" y="347"/>
                  </a:moveTo>
                  <a:cubicBezTo>
                    <a:pt x="210" y="344"/>
                    <a:pt x="211" y="340"/>
                    <a:pt x="212" y="336"/>
                  </a:cubicBezTo>
                  <a:cubicBezTo>
                    <a:pt x="213" y="333"/>
                    <a:pt x="213" y="330"/>
                    <a:pt x="213" y="327"/>
                  </a:cubicBezTo>
                  <a:cubicBezTo>
                    <a:pt x="218" y="331"/>
                    <a:pt x="223" y="335"/>
                    <a:pt x="229" y="338"/>
                  </a:cubicBezTo>
                  <a:cubicBezTo>
                    <a:pt x="230" y="338"/>
                    <a:pt x="230" y="338"/>
                    <a:pt x="231" y="338"/>
                  </a:cubicBezTo>
                  <a:cubicBezTo>
                    <a:pt x="229" y="341"/>
                    <a:pt x="229" y="345"/>
                    <a:pt x="228" y="348"/>
                  </a:cubicBezTo>
                  <a:cubicBezTo>
                    <a:pt x="228" y="354"/>
                    <a:pt x="228" y="359"/>
                    <a:pt x="229" y="364"/>
                  </a:cubicBezTo>
                  <a:cubicBezTo>
                    <a:pt x="230" y="370"/>
                    <a:pt x="234" y="376"/>
                    <a:pt x="235" y="382"/>
                  </a:cubicBezTo>
                  <a:cubicBezTo>
                    <a:pt x="236" y="386"/>
                    <a:pt x="235" y="390"/>
                    <a:pt x="235" y="395"/>
                  </a:cubicBezTo>
                  <a:cubicBezTo>
                    <a:pt x="235" y="400"/>
                    <a:pt x="235" y="405"/>
                    <a:pt x="236" y="410"/>
                  </a:cubicBezTo>
                  <a:cubicBezTo>
                    <a:pt x="236" y="412"/>
                    <a:pt x="236" y="413"/>
                    <a:pt x="236" y="415"/>
                  </a:cubicBezTo>
                  <a:cubicBezTo>
                    <a:pt x="235" y="414"/>
                    <a:pt x="234" y="413"/>
                    <a:pt x="232" y="412"/>
                  </a:cubicBezTo>
                  <a:cubicBezTo>
                    <a:pt x="227" y="411"/>
                    <a:pt x="224" y="414"/>
                    <a:pt x="219" y="414"/>
                  </a:cubicBezTo>
                  <a:cubicBezTo>
                    <a:pt x="217" y="414"/>
                    <a:pt x="215" y="414"/>
                    <a:pt x="214" y="415"/>
                  </a:cubicBezTo>
                  <a:cubicBezTo>
                    <a:pt x="213" y="408"/>
                    <a:pt x="211" y="402"/>
                    <a:pt x="211" y="396"/>
                  </a:cubicBezTo>
                  <a:cubicBezTo>
                    <a:pt x="210" y="390"/>
                    <a:pt x="209" y="384"/>
                    <a:pt x="208" y="377"/>
                  </a:cubicBezTo>
                  <a:cubicBezTo>
                    <a:pt x="207" y="372"/>
                    <a:pt x="206" y="367"/>
                    <a:pt x="203" y="362"/>
                  </a:cubicBezTo>
                  <a:cubicBezTo>
                    <a:pt x="200" y="358"/>
                    <a:pt x="198" y="353"/>
                    <a:pt x="195" y="347"/>
                  </a:cubicBezTo>
                  <a:cubicBezTo>
                    <a:pt x="195" y="347"/>
                    <a:pt x="195" y="347"/>
                    <a:pt x="195" y="347"/>
                  </a:cubicBezTo>
                  <a:cubicBezTo>
                    <a:pt x="200" y="348"/>
                    <a:pt x="204" y="350"/>
                    <a:pt x="208" y="347"/>
                  </a:cubicBezTo>
                  <a:close/>
                  <a:moveTo>
                    <a:pt x="233" y="367"/>
                  </a:moveTo>
                  <a:cubicBezTo>
                    <a:pt x="232" y="361"/>
                    <a:pt x="231" y="355"/>
                    <a:pt x="232" y="348"/>
                  </a:cubicBezTo>
                  <a:cubicBezTo>
                    <a:pt x="232" y="346"/>
                    <a:pt x="233" y="342"/>
                    <a:pt x="233" y="339"/>
                  </a:cubicBezTo>
                  <a:cubicBezTo>
                    <a:pt x="240" y="343"/>
                    <a:pt x="248" y="347"/>
                    <a:pt x="255" y="346"/>
                  </a:cubicBezTo>
                  <a:cubicBezTo>
                    <a:pt x="250" y="353"/>
                    <a:pt x="246" y="361"/>
                    <a:pt x="242" y="368"/>
                  </a:cubicBezTo>
                  <a:cubicBezTo>
                    <a:pt x="240" y="372"/>
                    <a:pt x="239" y="376"/>
                    <a:pt x="238" y="380"/>
                  </a:cubicBezTo>
                  <a:cubicBezTo>
                    <a:pt x="237" y="375"/>
                    <a:pt x="235" y="371"/>
                    <a:pt x="233" y="367"/>
                  </a:cubicBezTo>
                  <a:close/>
                  <a:moveTo>
                    <a:pt x="246" y="367"/>
                  </a:moveTo>
                  <a:cubicBezTo>
                    <a:pt x="252" y="355"/>
                    <a:pt x="260" y="342"/>
                    <a:pt x="271" y="334"/>
                  </a:cubicBezTo>
                  <a:cubicBezTo>
                    <a:pt x="281" y="327"/>
                    <a:pt x="291" y="320"/>
                    <a:pt x="303" y="315"/>
                  </a:cubicBezTo>
                  <a:cubicBezTo>
                    <a:pt x="308" y="314"/>
                    <a:pt x="313" y="312"/>
                    <a:pt x="318" y="311"/>
                  </a:cubicBezTo>
                  <a:cubicBezTo>
                    <a:pt x="325" y="310"/>
                    <a:pt x="331" y="309"/>
                    <a:pt x="338" y="309"/>
                  </a:cubicBezTo>
                  <a:cubicBezTo>
                    <a:pt x="348" y="308"/>
                    <a:pt x="358" y="309"/>
                    <a:pt x="368" y="311"/>
                  </a:cubicBezTo>
                  <a:cubicBezTo>
                    <a:pt x="371" y="311"/>
                    <a:pt x="410" y="317"/>
                    <a:pt x="409" y="321"/>
                  </a:cubicBezTo>
                  <a:cubicBezTo>
                    <a:pt x="409" y="321"/>
                    <a:pt x="409" y="321"/>
                    <a:pt x="409" y="322"/>
                  </a:cubicBezTo>
                  <a:cubicBezTo>
                    <a:pt x="409" y="322"/>
                    <a:pt x="409" y="322"/>
                    <a:pt x="409" y="322"/>
                  </a:cubicBezTo>
                  <a:cubicBezTo>
                    <a:pt x="409" y="322"/>
                    <a:pt x="408" y="323"/>
                    <a:pt x="408" y="324"/>
                  </a:cubicBezTo>
                  <a:cubicBezTo>
                    <a:pt x="408" y="323"/>
                    <a:pt x="408" y="323"/>
                    <a:pt x="408" y="323"/>
                  </a:cubicBezTo>
                  <a:cubicBezTo>
                    <a:pt x="394" y="317"/>
                    <a:pt x="378" y="315"/>
                    <a:pt x="363" y="314"/>
                  </a:cubicBezTo>
                  <a:cubicBezTo>
                    <a:pt x="355" y="314"/>
                    <a:pt x="348" y="315"/>
                    <a:pt x="340" y="314"/>
                  </a:cubicBezTo>
                  <a:cubicBezTo>
                    <a:pt x="333" y="314"/>
                    <a:pt x="327" y="314"/>
                    <a:pt x="320" y="314"/>
                  </a:cubicBezTo>
                  <a:cubicBezTo>
                    <a:pt x="306" y="316"/>
                    <a:pt x="291" y="323"/>
                    <a:pt x="280" y="330"/>
                  </a:cubicBezTo>
                  <a:cubicBezTo>
                    <a:pt x="267" y="338"/>
                    <a:pt x="257" y="349"/>
                    <a:pt x="253" y="363"/>
                  </a:cubicBezTo>
                  <a:cubicBezTo>
                    <a:pt x="252" y="363"/>
                    <a:pt x="254" y="364"/>
                    <a:pt x="254" y="363"/>
                  </a:cubicBezTo>
                  <a:cubicBezTo>
                    <a:pt x="261" y="349"/>
                    <a:pt x="272" y="338"/>
                    <a:pt x="286" y="330"/>
                  </a:cubicBezTo>
                  <a:cubicBezTo>
                    <a:pt x="299" y="324"/>
                    <a:pt x="312" y="317"/>
                    <a:pt x="327" y="317"/>
                  </a:cubicBezTo>
                  <a:cubicBezTo>
                    <a:pt x="333" y="317"/>
                    <a:pt x="340" y="318"/>
                    <a:pt x="347" y="318"/>
                  </a:cubicBezTo>
                  <a:cubicBezTo>
                    <a:pt x="353" y="317"/>
                    <a:pt x="360" y="317"/>
                    <a:pt x="367" y="318"/>
                  </a:cubicBezTo>
                  <a:cubicBezTo>
                    <a:pt x="374" y="319"/>
                    <a:pt x="382" y="320"/>
                    <a:pt x="389" y="321"/>
                  </a:cubicBezTo>
                  <a:cubicBezTo>
                    <a:pt x="395" y="322"/>
                    <a:pt x="402" y="325"/>
                    <a:pt x="408" y="324"/>
                  </a:cubicBezTo>
                  <a:cubicBezTo>
                    <a:pt x="408" y="324"/>
                    <a:pt x="408" y="324"/>
                    <a:pt x="408" y="324"/>
                  </a:cubicBezTo>
                  <a:cubicBezTo>
                    <a:pt x="408" y="325"/>
                    <a:pt x="407" y="327"/>
                    <a:pt x="407" y="328"/>
                  </a:cubicBezTo>
                  <a:cubicBezTo>
                    <a:pt x="401" y="325"/>
                    <a:pt x="394" y="326"/>
                    <a:pt x="387" y="326"/>
                  </a:cubicBezTo>
                  <a:cubicBezTo>
                    <a:pt x="379" y="325"/>
                    <a:pt x="371" y="323"/>
                    <a:pt x="363" y="322"/>
                  </a:cubicBezTo>
                  <a:cubicBezTo>
                    <a:pt x="363" y="322"/>
                    <a:pt x="363" y="323"/>
                    <a:pt x="363" y="323"/>
                  </a:cubicBezTo>
                  <a:cubicBezTo>
                    <a:pt x="369" y="325"/>
                    <a:pt x="377" y="326"/>
                    <a:pt x="384" y="327"/>
                  </a:cubicBezTo>
                  <a:cubicBezTo>
                    <a:pt x="392" y="327"/>
                    <a:pt x="399" y="327"/>
                    <a:pt x="407" y="330"/>
                  </a:cubicBezTo>
                  <a:cubicBezTo>
                    <a:pt x="407" y="330"/>
                    <a:pt x="407" y="331"/>
                    <a:pt x="406" y="331"/>
                  </a:cubicBezTo>
                  <a:cubicBezTo>
                    <a:pt x="402" y="332"/>
                    <a:pt x="399" y="331"/>
                    <a:pt x="395" y="331"/>
                  </a:cubicBezTo>
                  <a:cubicBezTo>
                    <a:pt x="391" y="331"/>
                    <a:pt x="388" y="331"/>
                    <a:pt x="385" y="330"/>
                  </a:cubicBezTo>
                  <a:cubicBezTo>
                    <a:pt x="384" y="330"/>
                    <a:pt x="383" y="331"/>
                    <a:pt x="384" y="331"/>
                  </a:cubicBezTo>
                  <a:cubicBezTo>
                    <a:pt x="387" y="334"/>
                    <a:pt x="390" y="333"/>
                    <a:pt x="394" y="333"/>
                  </a:cubicBezTo>
                  <a:cubicBezTo>
                    <a:pt x="398" y="333"/>
                    <a:pt x="402" y="334"/>
                    <a:pt x="406" y="334"/>
                  </a:cubicBezTo>
                  <a:cubicBezTo>
                    <a:pt x="406" y="335"/>
                    <a:pt x="406" y="336"/>
                    <a:pt x="406" y="337"/>
                  </a:cubicBezTo>
                  <a:cubicBezTo>
                    <a:pt x="406" y="337"/>
                    <a:pt x="406" y="337"/>
                    <a:pt x="405" y="336"/>
                  </a:cubicBezTo>
                  <a:cubicBezTo>
                    <a:pt x="405" y="336"/>
                    <a:pt x="405" y="335"/>
                    <a:pt x="405" y="335"/>
                  </a:cubicBezTo>
                  <a:cubicBezTo>
                    <a:pt x="398" y="336"/>
                    <a:pt x="392" y="337"/>
                    <a:pt x="386" y="338"/>
                  </a:cubicBezTo>
                  <a:cubicBezTo>
                    <a:pt x="381" y="338"/>
                    <a:pt x="375" y="338"/>
                    <a:pt x="370" y="338"/>
                  </a:cubicBezTo>
                  <a:cubicBezTo>
                    <a:pt x="369" y="339"/>
                    <a:pt x="369" y="339"/>
                    <a:pt x="370" y="339"/>
                  </a:cubicBezTo>
                  <a:cubicBezTo>
                    <a:pt x="376" y="340"/>
                    <a:pt x="382" y="339"/>
                    <a:pt x="388" y="338"/>
                  </a:cubicBezTo>
                  <a:cubicBezTo>
                    <a:pt x="393" y="338"/>
                    <a:pt x="398" y="338"/>
                    <a:pt x="403" y="337"/>
                  </a:cubicBezTo>
                  <a:cubicBezTo>
                    <a:pt x="399" y="339"/>
                    <a:pt x="396" y="341"/>
                    <a:pt x="391" y="341"/>
                  </a:cubicBezTo>
                  <a:cubicBezTo>
                    <a:pt x="388" y="342"/>
                    <a:pt x="384" y="342"/>
                    <a:pt x="380" y="343"/>
                  </a:cubicBezTo>
                  <a:cubicBezTo>
                    <a:pt x="372" y="343"/>
                    <a:pt x="365" y="343"/>
                    <a:pt x="357" y="344"/>
                  </a:cubicBezTo>
                  <a:cubicBezTo>
                    <a:pt x="357" y="345"/>
                    <a:pt x="357" y="345"/>
                    <a:pt x="357" y="345"/>
                  </a:cubicBezTo>
                  <a:cubicBezTo>
                    <a:pt x="366" y="345"/>
                    <a:pt x="375" y="345"/>
                    <a:pt x="383" y="344"/>
                  </a:cubicBezTo>
                  <a:cubicBezTo>
                    <a:pt x="387" y="344"/>
                    <a:pt x="391" y="343"/>
                    <a:pt x="395" y="342"/>
                  </a:cubicBezTo>
                  <a:cubicBezTo>
                    <a:pt x="399" y="341"/>
                    <a:pt x="402" y="341"/>
                    <a:pt x="405" y="338"/>
                  </a:cubicBezTo>
                  <a:cubicBezTo>
                    <a:pt x="406" y="338"/>
                    <a:pt x="406" y="338"/>
                    <a:pt x="406" y="338"/>
                  </a:cubicBezTo>
                  <a:cubicBezTo>
                    <a:pt x="406" y="338"/>
                    <a:pt x="406" y="339"/>
                    <a:pt x="406" y="340"/>
                  </a:cubicBezTo>
                  <a:cubicBezTo>
                    <a:pt x="406" y="340"/>
                    <a:pt x="406" y="340"/>
                    <a:pt x="406" y="340"/>
                  </a:cubicBezTo>
                  <a:cubicBezTo>
                    <a:pt x="401" y="339"/>
                    <a:pt x="397" y="343"/>
                    <a:pt x="392" y="344"/>
                  </a:cubicBezTo>
                  <a:cubicBezTo>
                    <a:pt x="389" y="345"/>
                    <a:pt x="385" y="345"/>
                    <a:pt x="382" y="346"/>
                  </a:cubicBezTo>
                  <a:cubicBezTo>
                    <a:pt x="378" y="347"/>
                    <a:pt x="374" y="348"/>
                    <a:pt x="370" y="348"/>
                  </a:cubicBezTo>
                  <a:cubicBezTo>
                    <a:pt x="363" y="348"/>
                    <a:pt x="354" y="348"/>
                    <a:pt x="347" y="347"/>
                  </a:cubicBezTo>
                  <a:cubicBezTo>
                    <a:pt x="339" y="346"/>
                    <a:pt x="331" y="344"/>
                    <a:pt x="324" y="344"/>
                  </a:cubicBezTo>
                  <a:cubicBezTo>
                    <a:pt x="323" y="344"/>
                    <a:pt x="323" y="345"/>
                    <a:pt x="324" y="346"/>
                  </a:cubicBezTo>
                  <a:cubicBezTo>
                    <a:pt x="332" y="348"/>
                    <a:pt x="340" y="348"/>
                    <a:pt x="349" y="349"/>
                  </a:cubicBezTo>
                  <a:cubicBezTo>
                    <a:pt x="355" y="351"/>
                    <a:pt x="362" y="351"/>
                    <a:pt x="368" y="350"/>
                  </a:cubicBezTo>
                  <a:cubicBezTo>
                    <a:pt x="376" y="349"/>
                    <a:pt x="382" y="347"/>
                    <a:pt x="389" y="346"/>
                  </a:cubicBezTo>
                  <a:cubicBezTo>
                    <a:pt x="390" y="346"/>
                    <a:pt x="391" y="345"/>
                    <a:pt x="392" y="345"/>
                  </a:cubicBezTo>
                  <a:cubicBezTo>
                    <a:pt x="390" y="346"/>
                    <a:pt x="388" y="347"/>
                    <a:pt x="386" y="347"/>
                  </a:cubicBezTo>
                  <a:cubicBezTo>
                    <a:pt x="379" y="349"/>
                    <a:pt x="371" y="350"/>
                    <a:pt x="365" y="353"/>
                  </a:cubicBezTo>
                  <a:cubicBezTo>
                    <a:pt x="364" y="353"/>
                    <a:pt x="364" y="353"/>
                    <a:pt x="365" y="353"/>
                  </a:cubicBezTo>
                  <a:cubicBezTo>
                    <a:pt x="368" y="354"/>
                    <a:pt x="372" y="352"/>
                    <a:pt x="375" y="352"/>
                  </a:cubicBezTo>
                  <a:cubicBezTo>
                    <a:pt x="381" y="350"/>
                    <a:pt x="386" y="349"/>
                    <a:pt x="392" y="347"/>
                  </a:cubicBezTo>
                  <a:cubicBezTo>
                    <a:pt x="393" y="347"/>
                    <a:pt x="406" y="343"/>
                    <a:pt x="406" y="341"/>
                  </a:cubicBezTo>
                  <a:cubicBezTo>
                    <a:pt x="406" y="341"/>
                    <a:pt x="406" y="341"/>
                    <a:pt x="406" y="341"/>
                  </a:cubicBezTo>
                  <a:cubicBezTo>
                    <a:pt x="406" y="342"/>
                    <a:pt x="406" y="343"/>
                    <a:pt x="406" y="344"/>
                  </a:cubicBezTo>
                  <a:cubicBezTo>
                    <a:pt x="405" y="344"/>
                    <a:pt x="403" y="345"/>
                    <a:pt x="401" y="346"/>
                  </a:cubicBezTo>
                  <a:cubicBezTo>
                    <a:pt x="400" y="347"/>
                    <a:pt x="398" y="348"/>
                    <a:pt x="397" y="350"/>
                  </a:cubicBezTo>
                  <a:cubicBezTo>
                    <a:pt x="396" y="350"/>
                    <a:pt x="397" y="350"/>
                    <a:pt x="397" y="350"/>
                  </a:cubicBezTo>
                  <a:cubicBezTo>
                    <a:pt x="395" y="350"/>
                    <a:pt x="393" y="351"/>
                    <a:pt x="392" y="352"/>
                  </a:cubicBezTo>
                  <a:cubicBezTo>
                    <a:pt x="387" y="353"/>
                    <a:pt x="382" y="356"/>
                    <a:pt x="378" y="359"/>
                  </a:cubicBezTo>
                  <a:cubicBezTo>
                    <a:pt x="368" y="365"/>
                    <a:pt x="358" y="370"/>
                    <a:pt x="347" y="372"/>
                  </a:cubicBezTo>
                  <a:cubicBezTo>
                    <a:pt x="346" y="372"/>
                    <a:pt x="346" y="373"/>
                    <a:pt x="347" y="373"/>
                  </a:cubicBezTo>
                  <a:cubicBezTo>
                    <a:pt x="352" y="373"/>
                    <a:pt x="357" y="372"/>
                    <a:pt x="362" y="370"/>
                  </a:cubicBezTo>
                  <a:cubicBezTo>
                    <a:pt x="367" y="368"/>
                    <a:pt x="373" y="365"/>
                    <a:pt x="377" y="362"/>
                  </a:cubicBezTo>
                  <a:cubicBezTo>
                    <a:pt x="383" y="358"/>
                    <a:pt x="389" y="355"/>
                    <a:pt x="396" y="353"/>
                  </a:cubicBezTo>
                  <a:cubicBezTo>
                    <a:pt x="399" y="352"/>
                    <a:pt x="404" y="352"/>
                    <a:pt x="407" y="350"/>
                  </a:cubicBezTo>
                  <a:cubicBezTo>
                    <a:pt x="407" y="350"/>
                    <a:pt x="407" y="351"/>
                    <a:pt x="407" y="352"/>
                  </a:cubicBezTo>
                  <a:cubicBezTo>
                    <a:pt x="406" y="352"/>
                    <a:pt x="404" y="352"/>
                    <a:pt x="403" y="353"/>
                  </a:cubicBezTo>
                  <a:cubicBezTo>
                    <a:pt x="403" y="353"/>
                    <a:pt x="403" y="353"/>
                    <a:pt x="403" y="353"/>
                  </a:cubicBezTo>
                  <a:cubicBezTo>
                    <a:pt x="404" y="353"/>
                    <a:pt x="406" y="353"/>
                    <a:pt x="407" y="352"/>
                  </a:cubicBezTo>
                  <a:cubicBezTo>
                    <a:pt x="407" y="352"/>
                    <a:pt x="407" y="352"/>
                    <a:pt x="408" y="352"/>
                  </a:cubicBezTo>
                  <a:cubicBezTo>
                    <a:pt x="408" y="353"/>
                    <a:pt x="408" y="353"/>
                    <a:pt x="408" y="354"/>
                  </a:cubicBezTo>
                  <a:cubicBezTo>
                    <a:pt x="408" y="354"/>
                    <a:pt x="408" y="354"/>
                    <a:pt x="408" y="354"/>
                  </a:cubicBezTo>
                  <a:cubicBezTo>
                    <a:pt x="405" y="354"/>
                    <a:pt x="402" y="356"/>
                    <a:pt x="400" y="357"/>
                  </a:cubicBezTo>
                  <a:cubicBezTo>
                    <a:pt x="399" y="358"/>
                    <a:pt x="400" y="358"/>
                    <a:pt x="400" y="358"/>
                  </a:cubicBezTo>
                  <a:cubicBezTo>
                    <a:pt x="403" y="357"/>
                    <a:pt x="406" y="357"/>
                    <a:pt x="408" y="355"/>
                  </a:cubicBezTo>
                  <a:cubicBezTo>
                    <a:pt x="408" y="355"/>
                    <a:pt x="408" y="355"/>
                    <a:pt x="408" y="355"/>
                  </a:cubicBezTo>
                  <a:cubicBezTo>
                    <a:pt x="409" y="360"/>
                    <a:pt x="411" y="365"/>
                    <a:pt x="412" y="370"/>
                  </a:cubicBezTo>
                  <a:cubicBezTo>
                    <a:pt x="403" y="375"/>
                    <a:pt x="397" y="386"/>
                    <a:pt x="391" y="394"/>
                  </a:cubicBezTo>
                  <a:cubicBezTo>
                    <a:pt x="391" y="394"/>
                    <a:pt x="391" y="395"/>
                    <a:pt x="391" y="395"/>
                  </a:cubicBezTo>
                  <a:cubicBezTo>
                    <a:pt x="395" y="391"/>
                    <a:pt x="398" y="386"/>
                    <a:pt x="402" y="382"/>
                  </a:cubicBezTo>
                  <a:cubicBezTo>
                    <a:pt x="405" y="379"/>
                    <a:pt x="409" y="375"/>
                    <a:pt x="413" y="371"/>
                  </a:cubicBezTo>
                  <a:cubicBezTo>
                    <a:pt x="414" y="375"/>
                    <a:pt x="415" y="378"/>
                    <a:pt x="416" y="381"/>
                  </a:cubicBezTo>
                  <a:cubicBezTo>
                    <a:pt x="412" y="382"/>
                    <a:pt x="406" y="387"/>
                    <a:pt x="403" y="389"/>
                  </a:cubicBezTo>
                  <a:cubicBezTo>
                    <a:pt x="398" y="393"/>
                    <a:pt x="392" y="399"/>
                    <a:pt x="389" y="405"/>
                  </a:cubicBezTo>
                  <a:cubicBezTo>
                    <a:pt x="389" y="406"/>
                    <a:pt x="390" y="407"/>
                    <a:pt x="390" y="406"/>
                  </a:cubicBezTo>
                  <a:cubicBezTo>
                    <a:pt x="394" y="400"/>
                    <a:pt x="398" y="396"/>
                    <a:pt x="404" y="391"/>
                  </a:cubicBezTo>
                  <a:cubicBezTo>
                    <a:pt x="406" y="389"/>
                    <a:pt x="410" y="386"/>
                    <a:pt x="413" y="385"/>
                  </a:cubicBezTo>
                  <a:cubicBezTo>
                    <a:pt x="414" y="384"/>
                    <a:pt x="416" y="384"/>
                    <a:pt x="417" y="383"/>
                  </a:cubicBezTo>
                  <a:cubicBezTo>
                    <a:pt x="417" y="384"/>
                    <a:pt x="417" y="385"/>
                    <a:pt x="418" y="386"/>
                  </a:cubicBezTo>
                  <a:cubicBezTo>
                    <a:pt x="413" y="387"/>
                    <a:pt x="407" y="395"/>
                    <a:pt x="404" y="398"/>
                  </a:cubicBezTo>
                  <a:cubicBezTo>
                    <a:pt x="402" y="401"/>
                    <a:pt x="399" y="404"/>
                    <a:pt x="396" y="407"/>
                  </a:cubicBezTo>
                  <a:cubicBezTo>
                    <a:pt x="393" y="412"/>
                    <a:pt x="389" y="417"/>
                    <a:pt x="387" y="422"/>
                  </a:cubicBezTo>
                  <a:cubicBezTo>
                    <a:pt x="387" y="423"/>
                    <a:pt x="388" y="423"/>
                    <a:pt x="388" y="422"/>
                  </a:cubicBezTo>
                  <a:cubicBezTo>
                    <a:pt x="392" y="419"/>
                    <a:pt x="393" y="414"/>
                    <a:pt x="396" y="410"/>
                  </a:cubicBezTo>
                  <a:cubicBezTo>
                    <a:pt x="399" y="406"/>
                    <a:pt x="401" y="403"/>
                    <a:pt x="404" y="400"/>
                  </a:cubicBezTo>
                  <a:cubicBezTo>
                    <a:pt x="407" y="397"/>
                    <a:pt x="410" y="394"/>
                    <a:pt x="412" y="392"/>
                  </a:cubicBezTo>
                  <a:cubicBezTo>
                    <a:pt x="414" y="390"/>
                    <a:pt x="416" y="388"/>
                    <a:pt x="418" y="387"/>
                  </a:cubicBezTo>
                  <a:cubicBezTo>
                    <a:pt x="419" y="389"/>
                    <a:pt x="419" y="390"/>
                    <a:pt x="420" y="392"/>
                  </a:cubicBezTo>
                  <a:cubicBezTo>
                    <a:pt x="415" y="394"/>
                    <a:pt x="413" y="399"/>
                    <a:pt x="409" y="402"/>
                  </a:cubicBezTo>
                  <a:cubicBezTo>
                    <a:pt x="407" y="404"/>
                    <a:pt x="402" y="409"/>
                    <a:pt x="404" y="412"/>
                  </a:cubicBezTo>
                  <a:cubicBezTo>
                    <a:pt x="404" y="413"/>
                    <a:pt x="404" y="413"/>
                    <a:pt x="404" y="412"/>
                  </a:cubicBezTo>
                  <a:cubicBezTo>
                    <a:pt x="407" y="408"/>
                    <a:pt x="408" y="404"/>
                    <a:pt x="412" y="400"/>
                  </a:cubicBezTo>
                  <a:cubicBezTo>
                    <a:pt x="415" y="398"/>
                    <a:pt x="418" y="395"/>
                    <a:pt x="420" y="393"/>
                  </a:cubicBezTo>
                  <a:cubicBezTo>
                    <a:pt x="421" y="394"/>
                    <a:pt x="422" y="396"/>
                    <a:pt x="423" y="397"/>
                  </a:cubicBezTo>
                  <a:cubicBezTo>
                    <a:pt x="421" y="399"/>
                    <a:pt x="419" y="403"/>
                    <a:pt x="418" y="405"/>
                  </a:cubicBezTo>
                  <a:cubicBezTo>
                    <a:pt x="418" y="406"/>
                    <a:pt x="419" y="406"/>
                    <a:pt x="419" y="406"/>
                  </a:cubicBezTo>
                  <a:cubicBezTo>
                    <a:pt x="421" y="404"/>
                    <a:pt x="422" y="401"/>
                    <a:pt x="424" y="398"/>
                  </a:cubicBezTo>
                  <a:cubicBezTo>
                    <a:pt x="424" y="399"/>
                    <a:pt x="424" y="400"/>
                    <a:pt x="425" y="400"/>
                  </a:cubicBezTo>
                  <a:cubicBezTo>
                    <a:pt x="426" y="402"/>
                    <a:pt x="428" y="404"/>
                    <a:pt x="429" y="405"/>
                  </a:cubicBezTo>
                  <a:cubicBezTo>
                    <a:pt x="428" y="407"/>
                    <a:pt x="427" y="409"/>
                    <a:pt x="426" y="410"/>
                  </a:cubicBezTo>
                  <a:cubicBezTo>
                    <a:pt x="424" y="414"/>
                    <a:pt x="421" y="417"/>
                    <a:pt x="419" y="421"/>
                  </a:cubicBezTo>
                  <a:cubicBezTo>
                    <a:pt x="413" y="430"/>
                    <a:pt x="407" y="439"/>
                    <a:pt x="399" y="447"/>
                  </a:cubicBezTo>
                  <a:cubicBezTo>
                    <a:pt x="384" y="462"/>
                    <a:pt x="366" y="470"/>
                    <a:pt x="347" y="478"/>
                  </a:cubicBezTo>
                  <a:cubicBezTo>
                    <a:pt x="347" y="478"/>
                    <a:pt x="347" y="478"/>
                    <a:pt x="347" y="478"/>
                  </a:cubicBezTo>
                  <a:cubicBezTo>
                    <a:pt x="342" y="480"/>
                    <a:pt x="337" y="482"/>
                    <a:pt x="331" y="483"/>
                  </a:cubicBezTo>
                  <a:cubicBezTo>
                    <a:pt x="330" y="483"/>
                    <a:pt x="329" y="484"/>
                    <a:pt x="328" y="484"/>
                  </a:cubicBezTo>
                  <a:cubicBezTo>
                    <a:pt x="313" y="486"/>
                    <a:pt x="298" y="483"/>
                    <a:pt x="285" y="475"/>
                  </a:cubicBezTo>
                  <a:cubicBezTo>
                    <a:pt x="281" y="472"/>
                    <a:pt x="275" y="468"/>
                    <a:pt x="272" y="464"/>
                  </a:cubicBezTo>
                  <a:cubicBezTo>
                    <a:pt x="270" y="461"/>
                    <a:pt x="268" y="456"/>
                    <a:pt x="264" y="454"/>
                  </a:cubicBezTo>
                  <a:cubicBezTo>
                    <a:pt x="254" y="449"/>
                    <a:pt x="253" y="437"/>
                    <a:pt x="250" y="427"/>
                  </a:cubicBezTo>
                  <a:cubicBezTo>
                    <a:pt x="249" y="426"/>
                    <a:pt x="248" y="426"/>
                    <a:pt x="248" y="427"/>
                  </a:cubicBezTo>
                  <a:cubicBezTo>
                    <a:pt x="248" y="432"/>
                    <a:pt x="249" y="438"/>
                    <a:pt x="250" y="444"/>
                  </a:cubicBezTo>
                  <a:cubicBezTo>
                    <a:pt x="250" y="443"/>
                    <a:pt x="249" y="443"/>
                    <a:pt x="249" y="442"/>
                  </a:cubicBezTo>
                  <a:cubicBezTo>
                    <a:pt x="247" y="439"/>
                    <a:pt x="245" y="436"/>
                    <a:pt x="244" y="432"/>
                  </a:cubicBezTo>
                  <a:cubicBezTo>
                    <a:pt x="242" y="425"/>
                    <a:pt x="240" y="417"/>
                    <a:pt x="239" y="410"/>
                  </a:cubicBezTo>
                  <a:cubicBezTo>
                    <a:pt x="237" y="395"/>
                    <a:pt x="240" y="381"/>
                    <a:pt x="246" y="367"/>
                  </a:cubicBezTo>
                  <a:close/>
                  <a:moveTo>
                    <a:pt x="407" y="347"/>
                  </a:moveTo>
                  <a:cubicBezTo>
                    <a:pt x="406" y="347"/>
                    <a:pt x="406" y="348"/>
                    <a:pt x="406" y="348"/>
                  </a:cubicBezTo>
                  <a:cubicBezTo>
                    <a:pt x="406" y="347"/>
                    <a:pt x="402" y="348"/>
                    <a:pt x="401" y="349"/>
                  </a:cubicBezTo>
                  <a:cubicBezTo>
                    <a:pt x="400" y="349"/>
                    <a:pt x="399" y="349"/>
                    <a:pt x="398" y="350"/>
                  </a:cubicBezTo>
                  <a:cubicBezTo>
                    <a:pt x="399" y="349"/>
                    <a:pt x="401" y="348"/>
                    <a:pt x="402" y="347"/>
                  </a:cubicBezTo>
                  <a:cubicBezTo>
                    <a:pt x="404" y="346"/>
                    <a:pt x="405" y="346"/>
                    <a:pt x="406" y="345"/>
                  </a:cubicBezTo>
                  <a:cubicBezTo>
                    <a:pt x="406" y="346"/>
                    <a:pt x="407" y="347"/>
                    <a:pt x="407" y="347"/>
                  </a:cubicBezTo>
                  <a:close/>
                  <a:moveTo>
                    <a:pt x="449" y="263"/>
                  </a:moveTo>
                  <a:cubicBezTo>
                    <a:pt x="449" y="261"/>
                    <a:pt x="449" y="258"/>
                    <a:pt x="450" y="256"/>
                  </a:cubicBezTo>
                  <a:cubicBezTo>
                    <a:pt x="450" y="256"/>
                    <a:pt x="450" y="256"/>
                    <a:pt x="450" y="256"/>
                  </a:cubicBezTo>
                  <a:cubicBezTo>
                    <a:pt x="451" y="257"/>
                    <a:pt x="452" y="259"/>
                    <a:pt x="452" y="261"/>
                  </a:cubicBezTo>
                  <a:cubicBezTo>
                    <a:pt x="452" y="261"/>
                    <a:pt x="451" y="262"/>
                    <a:pt x="451" y="263"/>
                  </a:cubicBezTo>
                  <a:cubicBezTo>
                    <a:pt x="450" y="266"/>
                    <a:pt x="451" y="268"/>
                    <a:pt x="451" y="271"/>
                  </a:cubicBezTo>
                  <a:cubicBezTo>
                    <a:pt x="451" y="273"/>
                    <a:pt x="451" y="276"/>
                    <a:pt x="452" y="278"/>
                  </a:cubicBezTo>
                  <a:cubicBezTo>
                    <a:pt x="451" y="278"/>
                    <a:pt x="451" y="278"/>
                    <a:pt x="451" y="279"/>
                  </a:cubicBezTo>
                  <a:cubicBezTo>
                    <a:pt x="451" y="278"/>
                    <a:pt x="451" y="278"/>
                    <a:pt x="451" y="278"/>
                  </a:cubicBezTo>
                  <a:cubicBezTo>
                    <a:pt x="449" y="273"/>
                    <a:pt x="449" y="268"/>
                    <a:pt x="449" y="263"/>
                  </a:cubicBezTo>
                  <a:close/>
                  <a:moveTo>
                    <a:pt x="448" y="255"/>
                  </a:moveTo>
                  <a:cubicBezTo>
                    <a:pt x="448" y="252"/>
                    <a:pt x="448" y="248"/>
                    <a:pt x="448" y="245"/>
                  </a:cubicBezTo>
                  <a:cubicBezTo>
                    <a:pt x="448" y="246"/>
                    <a:pt x="448" y="248"/>
                    <a:pt x="449" y="249"/>
                  </a:cubicBezTo>
                  <a:cubicBezTo>
                    <a:pt x="449" y="250"/>
                    <a:pt x="449" y="252"/>
                    <a:pt x="450" y="253"/>
                  </a:cubicBezTo>
                  <a:cubicBezTo>
                    <a:pt x="449" y="253"/>
                    <a:pt x="448" y="254"/>
                    <a:pt x="448" y="255"/>
                  </a:cubicBezTo>
                  <a:close/>
                  <a:moveTo>
                    <a:pt x="450" y="283"/>
                  </a:moveTo>
                  <a:cubicBezTo>
                    <a:pt x="456" y="280"/>
                    <a:pt x="463" y="279"/>
                    <a:pt x="469" y="277"/>
                  </a:cubicBezTo>
                  <a:cubicBezTo>
                    <a:pt x="477" y="274"/>
                    <a:pt x="485" y="272"/>
                    <a:pt x="493" y="271"/>
                  </a:cubicBezTo>
                  <a:cubicBezTo>
                    <a:pt x="501" y="270"/>
                    <a:pt x="509" y="271"/>
                    <a:pt x="517" y="274"/>
                  </a:cubicBezTo>
                  <a:cubicBezTo>
                    <a:pt x="526" y="276"/>
                    <a:pt x="535" y="277"/>
                    <a:pt x="542" y="281"/>
                  </a:cubicBezTo>
                  <a:cubicBezTo>
                    <a:pt x="549" y="284"/>
                    <a:pt x="556" y="289"/>
                    <a:pt x="562" y="293"/>
                  </a:cubicBezTo>
                  <a:cubicBezTo>
                    <a:pt x="570" y="298"/>
                    <a:pt x="577" y="303"/>
                    <a:pt x="582" y="312"/>
                  </a:cubicBezTo>
                  <a:cubicBezTo>
                    <a:pt x="586" y="318"/>
                    <a:pt x="589" y="323"/>
                    <a:pt x="594" y="328"/>
                  </a:cubicBezTo>
                  <a:cubicBezTo>
                    <a:pt x="594" y="329"/>
                    <a:pt x="594" y="329"/>
                    <a:pt x="594" y="329"/>
                  </a:cubicBezTo>
                  <a:cubicBezTo>
                    <a:pt x="594" y="329"/>
                    <a:pt x="594" y="329"/>
                    <a:pt x="595" y="330"/>
                  </a:cubicBezTo>
                  <a:cubicBezTo>
                    <a:pt x="595" y="330"/>
                    <a:pt x="596" y="330"/>
                    <a:pt x="596" y="330"/>
                  </a:cubicBezTo>
                  <a:cubicBezTo>
                    <a:pt x="596" y="336"/>
                    <a:pt x="597" y="343"/>
                    <a:pt x="598" y="349"/>
                  </a:cubicBezTo>
                  <a:cubicBezTo>
                    <a:pt x="599" y="353"/>
                    <a:pt x="600" y="358"/>
                    <a:pt x="602" y="363"/>
                  </a:cubicBezTo>
                  <a:cubicBezTo>
                    <a:pt x="600" y="362"/>
                    <a:pt x="598" y="361"/>
                    <a:pt x="596" y="360"/>
                  </a:cubicBezTo>
                  <a:cubicBezTo>
                    <a:pt x="593" y="359"/>
                    <a:pt x="590" y="358"/>
                    <a:pt x="587" y="358"/>
                  </a:cubicBezTo>
                  <a:cubicBezTo>
                    <a:pt x="586" y="357"/>
                    <a:pt x="585" y="356"/>
                    <a:pt x="584" y="356"/>
                  </a:cubicBezTo>
                  <a:cubicBezTo>
                    <a:pt x="582" y="355"/>
                    <a:pt x="579" y="354"/>
                    <a:pt x="577" y="354"/>
                  </a:cubicBezTo>
                  <a:cubicBezTo>
                    <a:pt x="577" y="354"/>
                    <a:pt x="576" y="354"/>
                    <a:pt x="577" y="354"/>
                  </a:cubicBezTo>
                  <a:cubicBezTo>
                    <a:pt x="578" y="355"/>
                    <a:pt x="580" y="356"/>
                    <a:pt x="582" y="356"/>
                  </a:cubicBezTo>
                  <a:cubicBezTo>
                    <a:pt x="582" y="356"/>
                    <a:pt x="584" y="357"/>
                    <a:pt x="586" y="357"/>
                  </a:cubicBezTo>
                  <a:cubicBezTo>
                    <a:pt x="582" y="356"/>
                    <a:pt x="579" y="356"/>
                    <a:pt x="575" y="356"/>
                  </a:cubicBezTo>
                  <a:cubicBezTo>
                    <a:pt x="568" y="357"/>
                    <a:pt x="560" y="361"/>
                    <a:pt x="553" y="366"/>
                  </a:cubicBezTo>
                  <a:cubicBezTo>
                    <a:pt x="544" y="369"/>
                    <a:pt x="536" y="371"/>
                    <a:pt x="526" y="374"/>
                  </a:cubicBezTo>
                  <a:cubicBezTo>
                    <a:pt x="521" y="375"/>
                    <a:pt x="516" y="376"/>
                    <a:pt x="510" y="378"/>
                  </a:cubicBezTo>
                  <a:cubicBezTo>
                    <a:pt x="508" y="379"/>
                    <a:pt x="505" y="380"/>
                    <a:pt x="502" y="381"/>
                  </a:cubicBezTo>
                  <a:cubicBezTo>
                    <a:pt x="501" y="381"/>
                    <a:pt x="501" y="382"/>
                    <a:pt x="500" y="382"/>
                  </a:cubicBezTo>
                  <a:cubicBezTo>
                    <a:pt x="500" y="382"/>
                    <a:pt x="500" y="382"/>
                    <a:pt x="500" y="382"/>
                  </a:cubicBezTo>
                  <a:cubicBezTo>
                    <a:pt x="500" y="383"/>
                    <a:pt x="500" y="383"/>
                    <a:pt x="500" y="383"/>
                  </a:cubicBezTo>
                  <a:cubicBezTo>
                    <a:pt x="504" y="385"/>
                    <a:pt x="510" y="380"/>
                    <a:pt x="513" y="379"/>
                  </a:cubicBezTo>
                  <a:cubicBezTo>
                    <a:pt x="518" y="378"/>
                    <a:pt x="523" y="377"/>
                    <a:pt x="529" y="375"/>
                  </a:cubicBezTo>
                  <a:cubicBezTo>
                    <a:pt x="534" y="374"/>
                    <a:pt x="540" y="372"/>
                    <a:pt x="546" y="370"/>
                  </a:cubicBezTo>
                  <a:cubicBezTo>
                    <a:pt x="547" y="370"/>
                    <a:pt x="548" y="370"/>
                    <a:pt x="550" y="369"/>
                  </a:cubicBezTo>
                  <a:cubicBezTo>
                    <a:pt x="549" y="370"/>
                    <a:pt x="548" y="371"/>
                    <a:pt x="547" y="372"/>
                  </a:cubicBezTo>
                  <a:cubicBezTo>
                    <a:pt x="543" y="374"/>
                    <a:pt x="539" y="377"/>
                    <a:pt x="535" y="379"/>
                  </a:cubicBezTo>
                  <a:cubicBezTo>
                    <a:pt x="531" y="381"/>
                    <a:pt x="526" y="382"/>
                    <a:pt x="521" y="384"/>
                  </a:cubicBezTo>
                  <a:cubicBezTo>
                    <a:pt x="517" y="386"/>
                    <a:pt x="513" y="388"/>
                    <a:pt x="508" y="389"/>
                  </a:cubicBezTo>
                  <a:cubicBezTo>
                    <a:pt x="507" y="390"/>
                    <a:pt x="505" y="391"/>
                    <a:pt x="503" y="392"/>
                  </a:cubicBezTo>
                  <a:cubicBezTo>
                    <a:pt x="502" y="392"/>
                    <a:pt x="499" y="394"/>
                    <a:pt x="498" y="394"/>
                  </a:cubicBezTo>
                  <a:cubicBezTo>
                    <a:pt x="498" y="394"/>
                    <a:pt x="498" y="394"/>
                    <a:pt x="498" y="394"/>
                  </a:cubicBezTo>
                  <a:cubicBezTo>
                    <a:pt x="497" y="394"/>
                    <a:pt x="496" y="395"/>
                    <a:pt x="497" y="396"/>
                  </a:cubicBezTo>
                  <a:cubicBezTo>
                    <a:pt x="497" y="396"/>
                    <a:pt x="497" y="396"/>
                    <a:pt x="497" y="396"/>
                  </a:cubicBezTo>
                  <a:cubicBezTo>
                    <a:pt x="497" y="396"/>
                    <a:pt x="498" y="396"/>
                    <a:pt x="499" y="396"/>
                  </a:cubicBezTo>
                  <a:cubicBezTo>
                    <a:pt x="507" y="392"/>
                    <a:pt x="516" y="388"/>
                    <a:pt x="525" y="384"/>
                  </a:cubicBezTo>
                  <a:cubicBezTo>
                    <a:pt x="532" y="381"/>
                    <a:pt x="540" y="378"/>
                    <a:pt x="546" y="374"/>
                  </a:cubicBezTo>
                  <a:cubicBezTo>
                    <a:pt x="546" y="374"/>
                    <a:pt x="546" y="374"/>
                    <a:pt x="546" y="374"/>
                  </a:cubicBezTo>
                  <a:cubicBezTo>
                    <a:pt x="544" y="376"/>
                    <a:pt x="543" y="379"/>
                    <a:pt x="542" y="381"/>
                  </a:cubicBezTo>
                  <a:cubicBezTo>
                    <a:pt x="542" y="381"/>
                    <a:pt x="542" y="381"/>
                    <a:pt x="542" y="382"/>
                  </a:cubicBezTo>
                  <a:cubicBezTo>
                    <a:pt x="535" y="386"/>
                    <a:pt x="529" y="392"/>
                    <a:pt x="523" y="397"/>
                  </a:cubicBezTo>
                  <a:cubicBezTo>
                    <a:pt x="519" y="401"/>
                    <a:pt x="515" y="406"/>
                    <a:pt x="510" y="408"/>
                  </a:cubicBezTo>
                  <a:cubicBezTo>
                    <a:pt x="507" y="409"/>
                    <a:pt x="505" y="409"/>
                    <a:pt x="504" y="411"/>
                  </a:cubicBezTo>
                  <a:cubicBezTo>
                    <a:pt x="504" y="412"/>
                    <a:pt x="504" y="413"/>
                    <a:pt x="505" y="412"/>
                  </a:cubicBezTo>
                  <a:cubicBezTo>
                    <a:pt x="512" y="408"/>
                    <a:pt x="518" y="403"/>
                    <a:pt x="524" y="398"/>
                  </a:cubicBezTo>
                  <a:cubicBezTo>
                    <a:pt x="528" y="395"/>
                    <a:pt x="532" y="393"/>
                    <a:pt x="535" y="390"/>
                  </a:cubicBezTo>
                  <a:cubicBezTo>
                    <a:pt x="536" y="389"/>
                    <a:pt x="539" y="387"/>
                    <a:pt x="541" y="385"/>
                  </a:cubicBezTo>
                  <a:cubicBezTo>
                    <a:pt x="540" y="387"/>
                    <a:pt x="540" y="389"/>
                    <a:pt x="539" y="391"/>
                  </a:cubicBezTo>
                  <a:cubicBezTo>
                    <a:pt x="539" y="391"/>
                    <a:pt x="539" y="391"/>
                    <a:pt x="539" y="391"/>
                  </a:cubicBezTo>
                  <a:cubicBezTo>
                    <a:pt x="536" y="392"/>
                    <a:pt x="534" y="394"/>
                    <a:pt x="532" y="397"/>
                  </a:cubicBezTo>
                  <a:cubicBezTo>
                    <a:pt x="529" y="400"/>
                    <a:pt x="526" y="403"/>
                    <a:pt x="524" y="407"/>
                  </a:cubicBezTo>
                  <a:cubicBezTo>
                    <a:pt x="522" y="409"/>
                    <a:pt x="521" y="413"/>
                    <a:pt x="519" y="415"/>
                  </a:cubicBezTo>
                  <a:cubicBezTo>
                    <a:pt x="517" y="417"/>
                    <a:pt x="515" y="418"/>
                    <a:pt x="512" y="420"/>
                  </a:cubicBezTo>
                  <a:cubicBezTo>
                    <a:pt x="510" y="422"/>
                    <a:pt x="507" y="424"/>
                    <a:pt x="507" y="428"/>
                  </a:cubicBezTo>
                  <a:cubicBezTo>
                    <a:pt x="507" y="428"/>
                    <a:pt x="508" y="428"/>
                    <a:pt x="508" y="428"/>
                  </a:cubicBezTo>
                  <a:cubicBezTo>
                    <a:pt x="510" y="422"/>
                    <a:pt x="515" y="421"/>
                    <a:pt x="518" y="417"/>
                  </a:cubicBezTo>
                  <a:cubicBezTo>
                    <a:pt x="521" y="414"/>
                    <a:pt x="523" y="411"/>
                    <a:pt x="525" y="408"/>
                  </a:cubicBezTo>
                  <a:cubicBezTo>
                    <a:pt x="529" y="402"/>
                    <a:pt x="534" y="397"/>
                    <a:pt x="539" y="392"/>
                  </a:cubicBezTo>
                  <a:cubicBezTo>
                    <a:pt x="538" y="395"/>
                    <a:pt x="537" y="397"/>
                    <a:pt x="536" y="400"/>
                  </a:cubicBezTo>
                  <a:cubicBezTo>
                    <a:pt x="536" y="401"/>
                    <a:pt x="535" y="403"/>
                    <a:pt x="535" y="404"/>
                  </a:cubicBezTo>
                  <a:cubicBezTo>
                    <a:pt x="535" y="404"/>
                    <a:pt x="535" y="404"/>
                    <a:pt x="535" y="404"/>
                  </a:cubicBezTo>
                  <a:cubicBezTo>
                    <a:pt x="533" y="406"/>
                    <a:pt x="530" y="408"/>
                    <a:pt x="529" y="411"/>
                  </a:cubicBezTo>
                  <a:cubicBezTo>
                    <a:pt x="529" y="411"/>
                    <a:pt x="530" y="411"/>
                    <a:pt x="530" y="411"/>
                  </a:cubicBezTo>
                  <a:cubicBezTo>
                    <a:pt x="532" y="409"/>
                    <a:pt x="533" y="407"/>
                    <a:pt x="535" y="405"/>
                  </a:cubicBezTo>
                  <a:cubicBezTo>
                    <a:pt x="533" y="415"/>
                    <a:pt x="535" y="424"/>
                    <a:pt x="539" y="435"/>
                  </a:cubicBezTo>
                  <a:cubicBezTo>
                    <a:pt x="541" y="440"/>
                    <a:pt x="542" y="445"/>
                    <a:pt x="544" y="450"/>
                  </a:cubicBezTo>
                  <a:cubicBezTo>
                    <a:pt x="538" y="455"/>
                    <a:pt x="528" y="454"/>
                    <a:pt x="521" y="453"/>
                  </a:cubicBezTo>
                  <a:cubicBezTo>
                    <a:pt x="512" y="452"/>
                    <a:pt x="503" y="450"/>
                    <a:pt x="494" y="448"/>
                  </a:cubicBezTo>
                  <a:cubicBezTo>
                    <a:pt x="486" y="445"/>
                    <a:pt x="478" y="440"/>
                    <a:pt x="470" y="436"/>
                  </a:cubicBezTo>
                  <a:cubicBezTo>
                    <a:pt x="463" y="433"/>
                    <a:pt x="456" y="429"/>
                    <a:pt x="451" y="422"/>
                  </a:cubicBezTo>
                  <a:cubicBezTo>
                    <a:pt x="445" y="416"/>
                    <a:pt x="439" y="411"/>
                    <a:pt x="434" y="405"/>
                  </a:cubicBezTo>
                  <a:cubicBezTo>
                    <a:pt x="433" y="405"/>
                    <a:pt x="433" y="405"/>
                    <a:pt x="433" y="404"/>
                  </a:cubicBezTo>
                  <a:cubicBezTo>
                    <a:pt x="433" y="404"/>
                    <a:pt x="433" y="404"/>
                    <a:pt x="432" y="403"/>
                  </a:cubicBezTo>
                  <a:cubicBezTo>
                    <a:pt x="427" y="398"/>
                    <a:pt x="424" y="392"/>
                    <a:pt x="421" y="384"/>
                  </a:cubicBezTo>
                  <a:cubicBezTo>
                    <a:pt x="419" y="377"/>
                    <a:pt x="417" y="369"/>
                    <a:pt x="414" y="362"/>
                  </a:cubicBezTo>
                  <a:cubicBezTo>
                    <a:pt x="412" y="355"/>
                    <a:pt x="410" y="347"/>
                    <a:pt x="410" y="340"/>
                  </a:cubicBezTo>
                  <a:cubicBezTo>
                    <a:pt x="410" y="332"/>
                    <a:pt x="411" y="325"/>
                    <a:pt x="415" y="318"/>
                  </a:cubicBezTo>
                  <a:cubicBezTo>
                    <a:pt x="419" y="311"/>
                    <a:pt x="425" y="305"/>
                    <a:pt x="430" y="299"/>
                  </a:cubicBezTo>
                  <a:cubicBezTo>
                    <a:pt x="436" y="293"/>
                    <a:pt x="442" y="287"/>
                    <a:pt x="450" y="283"/>
                  </a:cubicBezTo>
                  <a:close/>
                  <a:moveTo>
                    <a:pt x="455" y="277"/>
                  </a:moveTo>
                  <a:cubicBezTo>
                    <a:pt x="455" y="276"/>
                    <a:pt x="456" y="275"/>
                    <a:pt x="456" y="274"/>
                  </a:cubicBezTo>
                  <a:cubicBezTo>
                    <a:pt x="456" y="275"/>
                    <a:pt x="456" y="276"/>
                    <a:pt x="456" y="276"/>
                  </a:cubicBezTo>
                  <a:cubicBezTo>
                    <a:pt x="456" y="277"/>
                    <a:pt x="455" y="277"/>
                    <a:pt x="455" y="277"/>
                  </a:cubicBezTo>
                  <a:close/>
                  <a:moveTo>
                    <a:pt x="528" y="466"/>
                  </a:moveTo>
                  <a:cubicBezTo>
                    <a:pt x="532" y="466"/>
                    <a:pt x="536" y="464"/>
                    <a:pt x="539" y="462"/>
                  </a:cubicBezTo>
                  <a:cubicBezTo>
                    <a:pt x="542" y="460"/>
                    <a:pt x="544" y="459"/>
                    <a:pt x="547" y="457"/>
                  </a:cubicBezTo>
                  <a:cubicBezTo>
                    <a:pt x="547" y="457"/>
                    <a:pt x="547" y="457"/>
                    <a:pt x="547" y="457"/>
                  </a:cubicBezTo>
                  <a:cubicBezTo>
                    <a:pt x="544" y="460"/>
                    <a:pt x="542" y="463"/>
                    <a:pt x="540" y="465"/>
                  </a:cubicBezTo>
                  <a:cubicBezTo>
                    <a:pt x="537" y="469"/>
                    <a:pt x="533" y="469"/>
                    <a:pt x="529" y="472"/>
                  </a:cubicBezTo>
                  <a:cubicBezTo>
                    <a:pt x="529" y="472"/>
                    <a:pt x="529" y="473"/>
                    <a:pt x="529" y="473"/>
                  </a:cubicBezTo>
                  <a:cubicBezTo>
                    <a:pt x="533" y="474"/>
                    <a:pt x="537" y="470"/>
                    <a:pt x="539" y="468"/>
                  </a:cubicBezTo>
                  <a:cubicBezTo>
                    <a:pt x="542" y="465"/>
                    <a:pt x="545" y="462"/>
                    <a:pt x="548" y="458"/>
                  </a:cubicBezTo>
                  <a:cubicBezTo>
                    <a:pt x="550" y="463"/>
                    <a:pt x="552" y="467"/>
                    <a:pt x="555" y="471"/>
                  </a:cubicBezTo>
                  <a:cubicBezTo>
                    <a:pt x="558" y="476"/>
                    <a:pt x="562" y="480"/>
                    <a:pt x="566" y="485"/>
                  </a:cubicBezTo>
                  <a:cubicBezTo>
                    <a:pt x="560" y="486"/>
                    <a:pt x="555" y="490"/>
                    <a:pt x="549" y="491"/>
                  </a:cubicBezTo>
                  <a:cubicBezTo>
                    <a:pt x="542" y="492"/>
                    <a:pt x="535" y="491"/>
                    <a:pt x="528" y="489"/>
                  </a:cubicBezTo>
                  <a:cubicBezTo>
                    <a:pt x="514" y="484"/>
                    <a:pt x="500" y="479"/>
                    <a:pt x="488" y="471"/>
                  </a:cubicBezTo>
                  <a:cubicBezTo>
                    <a:pt x="481" y="467"/>
                    <a:pt x="475" y="463"/>
                    <a:pt x="470" y="458"/>
                  </a:cubicBezTo>
                  <a:cubicBezTo>
                    <a:pt x="470" y="457"/>
                    <a:pt x="469" y="456"/>
                    <a:pt x="469" y="456"/>
                  </a:cubicBezTo>
                  <a:cubicBezTo>
                    <a:pt x="463" y="451"/>
                    <a:pt x="459" y="445"/>
                    <a:pt x="454" y="438"/>
                  </a:cubicBezTo>
                  <a:cubicBezTo>
                    <a:pt x="451" y="433"/>
                    <a:pt x="446" y="427"/>
                    <a:pt x="443" y="421"/>
                  </a:cubicBezTo>
                  <a:cubicBezTo>
                    <a:pt x="443" y="420"/>
                    <a:pt x="443" y="419"/>
                    <a:pt x="442" y="418"/>
                  </a:cubicBezTo>
                  <a:cubicBezTo>
                    <a:pt x="447" y="423"/>
                    <a:pt x="451" y="429"/>
                    <a:pt x="457" y="433"/>
                  </a:cubicBezTo>
                  <a:cubicBezTo>
                    <a:pt x="463" y="437"/>
                    <a:pt x="471" y="440"/>
                    <a:pt x="477" y="443"/>
                  </a:cubicBezTo>
                  <a:cubicBezTo>
                    <a:pt x="480" y="445"/>
                    <a:pt x="483" y="446"/>
                    <a:pt x="485" y="447"/>
                  </a:cubicBezTo>
                  <a:cubicBezTo>
                    <a:pt x="485" y="447"/>
                    <a:pt x="485" y="447"/>
                    <a:pt x="485" y="447"/>
                  </a:cubicBezTo>
                  <a:cubicBezTo>
                    <a:pt x="504" y="463"/>
                    <a:pt x="522" y="480"/>
                    <a:pt x="546" y="486"/>
                  </a:cubicBezTo>
                  <a:cubicBezTo>
                    <a:pt x="547" y="486"/>
                    <a:pt x="548" y="485"/>
                    <a:pt x="547" y="485"/>
                  </a:cubicBezTo>
                  <a:cubicBezTo>
                    <a:pt x="536" y="478"/>
                    <a:pt x="523" y="474"/>
                    <a:pt x="513" y="466"/>
                  </a:cubicBezTo>
                  <a:cubicBezTo>
                    <a:pt x="507" y="462"/>
                    <a:pt x="502" y="456"/>
                    <a:pt x="496" y="451"/>
                  </a:cubicBezTo>
                  <a:cubicBezTo>
                    <a:pt x="502" y="453"/>
                    <a:pt x="508" y="454"/>
                    <a:pt x="514" y="456"/>
                  </a:cubicBezTo>
                  <a:cubicBezTo>
                    <a:pt x="513" y="456"/>
                    <a:pt x="512" y="456"/>
                    <a:pt x="511" y="456"/>
                  </a:cubicBezTo>
                  <a:cubicBezTo>
                    <a:pt x="509" y="456"/>
                    <a:pt x="508" y="457"/>
                    <a:pt x="507" y="457"/>
                  </a:cubicBezTo>
                  <a:cubicBezTo>
                    <a:pt x="507" y="458"/>
                    <a:pt x="507" y="459"/>
                    <a:pt x="507" y="459"/>
                  </a:cubicBezTo>
                  <a:cubicBezTo>
                    <a:pt x="510" y="460"/>
                    <a:pt x="513" y="458"/>
                    <a:pt x="515" y="457"/>
                  </a:cubicBezTo>
                  <a:cubicBezTo>
                    <a:pt x="517" y="457"/>
                    <a:pt x="518" y="457"/>
                    <a:pt x="520" y="456"/>
                  </a:cubicBezTo>
                  <a:cubicBezTo>
                    <a:pt x="525" y="457"/>
                    <a:pt x="532" y="458"/>
                    <a:pt x="538" y="457"/>
                  </a:cubicBezTo>
                  <a:cubicBezTo>
                    <a:pt x="534" y="458"/>
                    <a:pt x="531" y="460"/>
                    <a:pt x="527" y="460"/>
                  </a:cubicBezTo>
                  <a:cubicBezTo>
                    <a:pt x="523" y="460"/>
                    <a:pt x="519" y="460"/>
                    <a:pt x="515" y="462"/>
                  </a:cubicBezTo>
                  <a:cubicBezTo>
                    <a:pt x="514" y="462"/>
                    <a:pt x="514" y="464"/>
                    <a:pt x="516" y="464"/>
                  </a:cubicBezTo>
                  <a:cubicBezTo>
                    <a:pt x="522" y="463"/>
                    <a:pt x="528" y="461"/>
                    <a:pt x="535" y="459"/>
                  </a:cubicBezTo>
                  <a:cubicBezTo>
                    <a:pt x="538" y="459"/>
                    <a:pt x="542" y="457"/>
                    <a:pt x="545" y="454"/>
                  </a:cubicBezTo>
                  <a:cubicBezTo>
                    <a:pt x="545" y="454"/>
                    <a:pt x="545" y="453"/>
                    <a:pt x="545" y="453"/>
                  </a:cubicBezTo>
                  <a:cubicBezTo>
                    <a:pt x="546" y="454"/>
                    <a:pt x="546" y="455"/>
                    <a:pt x="547" y="456"/>
                  </a:cubicBezTo>
                  <a:cubicBezTo>
                    <a:pt x="544" y="457"/>
                    <a:pt x="541" y="459"/>
                    <a:pt x="538" y="460"/>
                  </a:cubicBezTo>
                  <a:cubicBezTo>
                    <a:pt x="534" y="462"/>
                    <a:pt x="531" y="463"/>
                    <a:pt x="528" y="465"/>
                  </a:cubicBezTo>
                  <a:cubicBezTo>
                    <a:pt x="528" y="466"/>
                    <a:pt x="528" y="467"/>
                    <a:pt x="528" y="466"/>
                  </a:cubicBezTo>
                  <a:close/>
                  <a:moveTo>
                    <a:pt x="527" y="554"/>
                  </a:moveTo>
                  <a:cubicBezTo>
                    <a:pt x="521" y="565"/>
                    <a:pt x="511" y="574"/>
                    <a:pt x="508" y="586"/>
                  </a:cubicBezTo>
                  <a:cubicBezTo>
                    <a:pt x="508" y="587"/>
                    <a:pt x="508" y="587"/>
                    <a:pt x="509" y="587"/>
                  </a:cubicBezTo>
                  <a:cubicBezTo>
                    <a:pt x="508" y="587"/>
                    <a:pt x="508" y="587"/>
                    <a:pt x="508" y="587"/>
                  </a:cubicBezTo>
                  <a:cubicBezTo>
                    <a:pt x="503" y="592"/>
                    <a:pt x="500" y="599"/>
                    <a:pt x="496" y="605"/>
                  </a:cubicBezTo>
                  <a:cubicBezTo>
                    <a:pt x="494" y="608"/>
                    <a:pt x="490" y="612"/>
                    <a:pt x="487" y="615"/>
                  </a:cubicBezTo>
                  <a:cubicBezTo>
                    <a:pt x="487" y="615"/>
                    <a:pt x="487" y="615"/>
                    <a:pt x="487" y="614"/>
                  </a:cubicBezTo>
                  <a:cubicBezTo>
                    <a:pt x="488" y="614"/>
                    <a:pt x="488" y="614"/>
                    <a:pt x="489" y="613"/>
                  </a:cubicBezTo>
                  <a:cubicBezTo>
                    <a:pt x="490" y="607"/>
                    <a:pt x="492" y="600"/>
                    <a:pt x="495" y="595"/>
                  </a:cubicBezTo>
                  <a:cubicBezTo>
                    <a:pt x="498" y="588"/>
                    <a:pt x="503" y="584"/>
                    <a:pt x="507" y="578"/>
                  </a:cubicBezTo>
                  <a:cubicBezTo>
                    <a:pt x="515" y="569"/>
                    <a:pt x="521" y="558"/>
                    <a:pt x="526" y="547"/>
                  </a:cubicBezTo>
                  <a:cubicBezTo>
                    <a:pt x="532" y="536"/>
                    <a:pt x="537" y="524"/>
                    <a:pt x="544" y="513"/>
                  </a:cubicBezTo>
                  <a:cubicBezTo>
                    <a:pt x="548" y="507"/>
                    <a:pt x="554" y="500"/>
                    <a:pt x="554" y="493"/>
                  </a:cubicBezTo>
                  <a:cubicBezTo>
                    <a:pt x="558" y="491"/>
                    <a:pt x="562" y="489"/>
                    <a:pt x="567" y="487"/>
                  </a:cubicBezTo>
                  <a:cubicBezTo>
                    <a:pt x="567" y="487"/>
                    <a:pt x="567" y="487"/>
                    <a:pt x="567" y="487"/>
                  </a:cubicBezTo>
                  <a:cubicBezTo>
                    <a:pt x="571" y="490"/>
                    <a:pt x="575" y="494"/>
                    <a:pt x="579" y="497"/>
                  </a:cubicBezTo>
                  <a:cubicBezTo>
                    <a:pt x="580" y="497"/>
                    <a:pt x="581" y="498"/>
                    <a:pt x="582" y="499"/>
                  </a:cubicBezTo>
                  <a:cubicBezTo>
                    <a:pt x="582" y="499"/>
                    <a:pt x="582" y="499"/>
                    <a:pt x="582" y="499"/>
                  </a:cubicBezTo>
                  <a:cubicBezTo>
                    <a:pt x="575" y="507"/>
                    <a:pt x="568" y="514"/>
                    <a:pt x="562" y="522"/>
                  </a:cubicBezTo>
                  <a:cubicBezTo>
                    <a:pt x="558" y="527"/>
                    <a:pt x="553" y="532"/>
                    <a:pt x="552" y="538"/>
                  </a:cubicBezTo>
                  <a:cubicBezTo>
                    <a:pt x="546" y="544"/>
                    <a:pt x="540" y="551"/>
                    <a:pt x="534" y="558"/>
                  </a:cubicBezTo>
                  <a:cubicBezTo>
                    <a:pt x="530" y="563"/>
                    <a:pt x="526" y="567"/>
                    <a:pt x="523" y="573"/>
                  </a:cubicBezTo>
                  <a:cubicBezTo>
                    <a:pt x="521" y="578"/>
                    <a:pt x="520" y="581"/>
                    <a:pt x="515" y="583"/>
                  </a:cubicBezTo>
                  <a:cubicBezTo>
                    <a:pt x="513" y="584"/>
                    <a:pt x="511" y="585"/>
                    <a:pt x="509" y="587"/>
                  </a:cubicBezTo>
                  <a:cubicBezTo>
                    <a:pt x="513" y="581"/>
                    <a:pt x="515" y="575"/>
                    <a:pt x="519" y="570"/>
                  </a:cubicBezTo>
                  <a:cubicBezTo>
                    <a:pt x="522" y="565"/>
                    <a:pt x="525" y="560"/>
                    <a:pt x="528" y="555"/>
                  </a:cubicBezTo>
                  <a:cubicBezTo>
                    <a:pt x="528" y="554"/>
                    <a:pt x="528" y="554"/>
                    <a:pt x="527" y="554"/>
                  </a:cubicBezTo>
                  <a:close/>
                  <a:moveTo>
                    <a:pt x="486" y="620"/>
                  </a:moveTo>
                  <a:cubicBezTo>
                    <a:pt x="486" y="620"/>
                    <a:pt x="486" y="620"/>
                    <a:pt x="486" y="620"/>
                  </a:cubicBezTo>
                  <a:cubicBezTo>
                    <a:pt x="481" y="620"/>
                    <a:pt x="477" y="618"/>
                    <a:pt x="472" y="617"/>
                  </a:cubicBezTo>
                  <a:cubicBezTo>
                    <a:pt x="469" y="616"/>
                    <a:pt x="460" y="615"/>
                    <a:pt x="461" y="611"/>
                  </a:cubicBezTo>
                  <a:cubicBezTo>
                    <a:pt x="464" y="600"/>
                    <a:pt x="470" y="589"/>
                    <a:pt x="475" y="578"/>
                  </a:cubicBezTo>
                  <a:cubicBezTo>
                    <a:pt x="482" y="563"/>
                    <a:pt x="488" y="547"/>
                    <a:pt x="493" y="532"/>
                  </a:cubicBezTo>
                  <a:cubicBezTo>
                    <a:pt x="499" y="517"/>
                    <a:pt x="505" y="501"/>
                    <a:pt x="509" y="486"/>
                  </a:cubicBezTo>
                  <a:cubicBezTo>
                    <a:pt x="516" y="489"/>
                    <a:pt x="523" y="491"/>
                    <a:pt x="531" y="493"/>
                  </a:cubicBezTo>
                  <a:cubicBezTo>
                    <a:pt x="530" y="493"/>
                    <a:pt x="530" y="494"/>
                    <a:pt x="530" y="494"/>
                  </a:cubicBezTo>
                  <a:cubicBezTo>
                    <a:pt x="531" y="498"/>
                    <a:pt x="525" y="505"/>
                    <a:pt x="522" y="508"/>
                  </a:cubicBezTo>
                  <a:cubicBezTo>
                    <a:pt x="518" y="513"/>
                    <a:pt x="516" y="520"/>
                    <a:pt x="514" y="526"/>
                  </a:cubicBezTo>
                  <a:cubicBezTo>
                    <a:pt x="511" y="534"/>
                    <a:pt x="508" y="542"/>
                    <a:pt x="505" y="550"/>
                  </a:cubicBezTo>
                  <a:cubicBezTo>
                    <a:pt x="502" y="556"/>
                    <a:pt x="498" y="563"/>
                    <a:pt x="496" y="569"/>
                  </a:cubicBezTo>
                  <a:cubicBezTo>
                    <a:pt x="491" y="580"/>
                    <a:pt x="487" y="591"/>
                    <a:pt x="484" y="602"/>
                  </a:cubicBezTo>
                  <a:cubicBezTo>
                    <a:pt x="482" y="609"/>
                    <a:pt x="481" y="615"/>
                    <a:pt x="486" y="620"/>
                  </a:cubicBezTo>
                  <a:close/>
                  <a:moveTo>
                    <a:pt x="466" y="585"/>
                  </a:moveTo>
                  <a:cubicBezTo>
                    <a:pt x="466" y="579"/>
                    <a:pt x="466" y="573"/>
                    <a:pt x="465" y="568"/>
                  </a:cubicBezTo>
                  <a:cubicBezTo>
                    <a:pt x="464" y="560"/>
                    <a:pt x="462" y="553"/>
                    <a:pt x="462" y="546"/>
                  </a:cubicBezTo>
                  <a:cubicBezTo>
                    <a:pt x="461" y="539"/>
                    <a:pt x="462" y="533"/>
                    <a:pt x="462" y="526"/>
                  </a:cubicBezTo>
                  <a:cubicBezTo>
                    <a:pt x="462" y="513"/>
                    <a:pt x="462" y="499"/>
                    <a:pt x="466" y="486"/>
                  </a:cubicBezTo>
                  <a:cubicBezTo>
                    <a:pt x="468" y="479"/>
                    <a:pt x="471" y="471"/>
                    <a:pt x="471" y="463"/>
                  </a:cubicBezTo>
                  <a:cubicBezTo>
                    <a:pt x="477" y="469"/>
                    <a:pt x="484" y="473"/>
                    <a:pt x="491" y="477"/>
                  </a:cubicBezTo>
                  <a:cubicBezTo>
                    <a:pt x="496" y="480"/>
                    <a:pt x="500" y="482"/>
                    <a:pt x="505" y="484"/>
                  </a:cubicBezTo>
                  <a:cubicBezTo>
                    <a:pt x="503" y="494"/>
                    <a:pt x="499" y="503"/>
                    <a:pt x="496" y="513"/>
                  </a:cubicBezTo>
                  <a:cubicBezTo>
                    <a:pt x="493" y="522"/>
                    <a:pt x="490" y="531"/>
                    <a:pt x="486" y="540"/>
                  </a:cubicBezTo>
                  <a:cubicBezTo>
                    <a:pt x="480" y="557"/>
                    <a:pt x="473" y="573"/>
                    <a:pt x="466" y="590"/>
                  </a:cubicBezTo>
                  <a:cubicBezTo>
                    <a:pt x="466" y="588"/>
                    <a:pt x="466" y="586"/>
                    <a:pt x="466" y="585"/>
                  </a:cubicBezTo>
                  <a:close/>
                  <a:moveTo>
                    <a:pt x="492" y="588"/>
                  </a:moveTo>
                  <a:cubicBezTo>
                    <a:pt x="497" y="576"/>
                    <a:pt x="502" y="564"/>
                    <a:pt x="508" y="552"/>
                  </a:cubicBezTo>
                  <a:cubicBezTo>
                    <a:pt x="511" y="546"/>
                    <a:pt x="513" y="539"/>
                    <a:pt x="515" y="533"/>
                  </a:cubicBezTo>
                  <a:cubicBezTo>
                    <a:pt x="518" y="526"/>
                    <a:pt x="520" y="518"/>
                    <a:pt x="524" y="511"/>
                  </a:cubicBezTo>
                  <a:cubicBezTo>
                    <a:pt x="527" y="507"/>
                    <a:pt x="535" y="499"/>
                    <a:pt x="532" y="493"/>
                  </a:cubicBezTo>
                  <a:cubicBezTo>
                    <a:pt x="533" y="493"/>
                    <a:pt x="533" y="494"/>
                    <a:pt x="534" y="494"/>
                  </a:cubicBezTo>
                  <a:cubicBezTo>
                    <a:pt x="539" y="495"/>
                    <a:pt x="546" y="495"/>
                    <a:pt x="551" y="494"/>
                  </a:cubicBezTo>
                  <a:cubicBezTo>
                    <a:pt x="548" y="503"/>
                    <a:pt x="541" y="510"/>
                    <a:pt x="537" y="519"/>
                  </a:cubicBezTo>
                  <a:cubicBezTo>
                    <a:pt x="531" y="530"/>
                    <a:pt x="525" y="541"/>
                    <a:pt x="519" y="553"/>
                  </a:cubicBezTo>
                  <a:cubicBezTo>
                    <a:pt x="516" y="559"/>
                    <a:pt x="513" y="565"/>
                    <a:pt x="509" y="570"/>
                  </a:cubicBezTo>
                  <a:cubicBezTo>
                    <a:pt x="506" y="575"/>
                    <a:pt x="501" y="579"/>
                    <a:pt x="498" y="583"/>
                  </a:cubicBezTo>
                  <a:cubicBezTo>
                    <a:pt x="492" y="590"/>
                    <a:pt x="489" y="597"/>
                    <a:pt x="487" y="605"/>
                  </a:cubicBezTo>
                  <a:cubicBezTo>
                    <a:pt x="488" y="599"/>
                    <a:pt x="491" y="592"/>
                    <a:pt x="492" y="588"/>
                  </a:cubicBezTo>
                  <a:close/>
                  <a:moveTo>
                    <a:pt x="244" y="441"/>
                  </a:moveTo>
                  <a:cubicBezTo>
                    <a:pt x="246" y="444"/>
                    <a:pt x="249" y="447"/>
                    <a:pt x="252" y="449"/>
                  </a:cubicBezTo>
                  <a:cubicBezTo>
                    <a:pt x="253" y="451"/>
                    <a:pt x="255" y="453"/>
                    <a:pt x="257" y="455"/>
                  </a:cubicBezTo>
                  <a:cubicBezTo>
                    <a:pt x="257" y="455"/>
                    <a:pt x="258" y="456"/>
                    <a:pt x="259" y="456"/>
                  </a:cubicBezTo>
                  <a:cubicBezTo>
                    <a:pt x="260" y="458"/>
                    <a:pt x="263" y="462"/>
                    <a:pt x="263" y="462"/>
                  </a:cubicBezTo>
                  <a:cubicBezTo>
                    <a:pt x="264" y="463"/>
                    <a:pt x="264" y="463"/>
                    <a:pt x="264" y="463"/>
                  </a:cubicBezTo>
                  <a:cubicBezTo>
                    <a:pt x="262" y="468"/>
                    <a:pt x="259" y="473"/>
                    <a:pt x="258" y="479"/>
                  </a:cubicBezTo>
                  <a:cubicBezTo>
                    <a:pt x="256" y="474"/>
                    <a:pt x="253" y="470"/>
                    <a:pt x="248" y="473"/>
                  </a:cubicBezTo>
                  <a:cubicBezTo>
                    <a:pt x="245" y="475"/>
                    <a:pt x="242" y="478"/>
                    <a:pt x="239" y="481"/>
                  </a:cubicBezTo>
                  <a:cubicBezTo>
                    <a:pt x="239" y="480"/>
                    <a:pt x="239" y="479"/>
                    <a:pt x="239" y="478"/>
                  </a:cubicBezTo>
                  <a:cubicBezTo>
                    <a:pt x="239" y="472"/>
                    <a:pt x="238" y="466"/>
                    <a:pt x="240" y="460"/>
                  </a:cubicBezTo>
                  <a:cubicBezTo>
                    <a:pt x="241" y="454"/>
                    <a:pt x="242" y="449"/>
                    <a:pt x="243" y="444"/>
                  </a:cubicBezTo>
                  <a:cubicBezTo>
                    <a:pt x="244" y="443"/>
                    <a:pt x="244" y="442"/>
                    <a:pt x="244" y="441"/>
                  </a:cubicBezTo>
                  <a:close/>
                  <a:moveTo>
                    <a:pt x="262" y="474"/>
                  </a:moveTo>
                  <a:cubicBezTo>
                    <a:pt x="263" y="471"/>
                    <a:pt x="265" y="468"/>
                    <a:pt x="266" y="466"/>
                  </a:cubicBezTo>
                  <a:cubicBezTo>
                    <a:pt x="267" y="468"/>
                    <a:pt x="269" y="470"/>
                    <a:pt x="270" y="472"/>
                  </a:cubicBezTo>
                  <a:cubicBezTo>
                    <a:pt x="277" y="483"/>
                    <a:pt x="282" y="494"/>
                    <a:pt x="287" y="506"/>
                  </a:cubicBezTo>
                  <a:cubicBezTo>
                    <a:pt x="292" y="519"/>
                    <a:pt x="297" y="532"/>
                    <a:pt x="301" y="545"/>
                  </a:cubicBezTo>
                  <a:cubicBezTo>
                    <a:pt x="297" y="539"/>
                    <a:pt x="294" y="533"/>
                    <a:pt x="290" y="527"/>
                  </a:cubicBezTo>
                  <a:cubicBezTo>
                    <a:pt x="282" y="515"/>
                    <a:pt x="272" y="505"/>
                    <a:pt x="265" y="493"/>
                  </a:cubicBezTo>
                  <a:cubicBezTo>
                    <a:pt x="263" y="490"/>
                    <a:pt x="262" y="488"/>
                    <a:pt x="262" y="485"/>
                  </a:cubicBezTo>
                  <a:cubicBezTo>
                    <a:pt x="261" y="482"/>
                    <a:pt x="261" y="477"/>
                    <a:pt x="262" y="474"/>
                  </a:cubicBezTo>
                  <a:close/>
                  <a:moveTo>
                    <a:pt x="319" y="530"/>
                  </a:moveTo>
                  <a:cubicBezTo>
                    <a:pt x="316" y="522"/>
                    <a:pt x="312" y="515"/>
                    <a:pt x="310" y="507"/>
                  </a:cubicBezTo>
                  <a:cubicBezTo>
                    <a:pt x="309" y="501"/>
                    <a:pt x="308" y="493"/>
                    <a:pt x="305" y="487"/>
                  </a:cubicBezTo>
                  <a:cubicBezTo>
                    <a:pt x="315" y="490"/>
                    <a:pt x="325" y="490"/>
                    <a:pt x="336" y="487"/>
                  </a:cubicBezTo>
                  <a:cubicBezTo>
                    <a:pt x="336" y="486"/>
                    <a:pt x="336" y="486"/>
                    <a:pt x="337" y="486"/>
                  </a:cubicBezTo>
                  <a:cubicBezTo>
                    <a:pt x="340" y="505"/>
                    <a:pt x="335" y="524"/>
                    <a:pt x="337" y="543"/>
                  </a:cubicBezTo>
                  <a:cubicBezTo>
                    <a:pt x="337" y="552"/>
                    <a:pt x="338" y="562"/>
                    <a:pt x="340" y="571"/>
                  </a:cubicBezTo>
                  <a:cubicBezTo>
                    <a:pt x="340" y="571"/>
                    <a:pt x="340" y="571"/>
                    <a:pt x="340" y="571"/>
                  </a:cubicBezTo>
                  <a:cubicBezTo>
                    <a:pt x="340" y="571"/>
                    <a:pt x="340" y="570"/>
                    <a:pt x="339" y="570"/>
                  </a:cubicBezTo>
                  <a:cubicBezTo>
                    <a:pt x="329" y="558"/>
                    <a:pt x="325" y="544"/>
                    <a:pt x="319" y="530"/>
                  </a:cubicBezTo>
                  <a:close/>
                  <a:moveTo>
                    <a:pt x="370" y="572"/>
                  </a:moveTo>
                  <a:cubicBezTo>
                    <a:pt x="370" y="571"/>
                    <a:pt x="370" y="571"/>
                    <a:pt x="370" y="571"/>
                  </a:cubicBezTo>
                  <a:cubicBezTo>
                    <a:pt x="374" y="565"/>
                    <a:pt x="375" y="556"/>
                    <a:pt x="376" y="549"/>
                  </a:cubicBezTo>
                  <a:cubicBezTo>
                    <a:pt x="377" y="539"/>
                    <a:pt x="378" y="530"/>
                    <a:pt x="378" y="520"/>
                  </a:cubicBezTo>
                  <a:cubicBezTo>
                    <a:pt x="378" y="510"/>
                    <a:pt x="377" y="501"/>
                    <a:pt x="379" y="491"/>
                  </a:cubicBezTo>
                  <a:cubicBezTo>
                    <a:pt x="381" y="484"/>
                    <a:pt x="381" y="477"/>
                    <a:pt x="382" y="470"/>
                  </a:cubicBezTo>
                  <a:cubicBezTo>
                    <a:pt x="382" y="470"/>
                    <a:pt x="382" y="470"/>
                    <a:pt x="382" y="469"/>
                  </a:cubicBezTo>
                  <a:cubicBezTo>
                    <a:pt x="382" y="469"/>
                    <a:pt x="383" y="468"/>
                    <a:pt x="383" y="467"/>
                  </a:cubicBezTo>
                  <a:cubicBezTo>
                    <a:pt x="383" y="466"/>
                    <a:pt x="384" y="465"/>
                    <a:pt x="384" y="464"/>
                  </a:cubicBezTo>
                  <a:cubicBezTo>
                    <a:pt x="387" y="462"/>
                    <a:pt x="391" y="459"/>
                    <a:pt x="394" y="456"/>
                  </a:cubicBezTo>
                  <a:cubicBezTo>
                    <a:pt x="403" y="449"/>
                    <a:pt x="410" y="441"/>
                    <a:pt x="417" y="431"/>
                  </a:cubicBezTo>
                  <a:cubicBezTo>
                    <a:pt x="420" y="426"/>
                    <a:pt x="423" y="421"/>
                    <a:pt x="426" y="416"/>
                  </a:cubicBezTo>
                  <a:cubicBezTo>
                    <a:pt x="428" y="413"/>
                    <a:pt x="429" y="409"/>
                    <a:pt x="431" y="407"/>
                  </a:cubicBezTo>
                  <a:cubicBezTo>
                    <a:pt x="432" y="408"/>
                    <a:pt x="432" y="408"/>
                    <a:pt x="433" y="409"/>
                  </a:cubicBezTo>
                  <a:cubicBezTo>
                    <a:pt x="433" y="409"/>
                    <a:pt x="433" y="409"/>
                    <a:pt x="433" y="410"/>
                  </a:cubicBezTo>
                  <a:cubicBezTo>
                    <a:pt x="438" y="415"/>
                    <a:pt x="439" y="423"/>
                    <a:pt x="443" y="429"/>
                  </a:cubicBezTo>
                  <a:cubicBezTo>
                    <a:pt x="444" y="430"/>
                    <a:pt x="445" y="432"/>
                    <a:pt x="446" y="433"/>
                  </a:cubicBezTo>
                  <a:cubicBezTo>
                    <a:pt x="443" y="440"/>
                    <a:pt x="440" y="448"/>
                    <a:pt x="439" y="455"/>
                  </a:cubicBezTo>
                  <a:cubicBezTo>
                    <a:pt x="438" y="464"/>
                    <a:pt x="440" y="472"/>
                    <a:pt x="438" y="481"/>
                  </a:cubicBezTo>
                  <a:cubicBezTo>
                    <a:pt x="436" y="489"/>
                    <a:pt x="434" y="498"/>
                    <a:pt x="434" y="507"/>
                  </a:cubicBezTo>
                  <a:cubicBezTo>
                    <a:pt x="434" y="516"/>
                    <a:pt x="435" y="525"/>
                    <a:pt x="436" y="534"/>
                  </a:cubicBezTo>
                  <a:cubicBezTo>
                    <a:pt x="437" y="543"/>
                    <a:pt x="437" y="552"/>
                    <a:pt x="437" y="562"/>
                  </a:cubicBezTo>
                  <a:cubicBezTo>
                    <a:pt x="437" y="570"/>
                    <a:pt x="438" y="579"/>
                    <a:pt x="438" y="587"/>
                  </a:cubicBezTo>
                  <a:cubicBezTo>
                    <a:pt x="439" y="593"/>
                    <a:pt x="440" y="599"/>
                    <a:pt x="443" y="604"/>
                  </a:cubicBezTo>
                  <a:cubicBezTo>
                    <a:pt x="442" y="604"/>
                    <a:pt x="442" y="604"/>
                    <a:pt x="442" y="604"/>
                  </a:cubicBezTo>
                  <a:cubicBezTo>
                    <a:pt x="442" y="604"/>
                    <a:pt x="441" y="604"/>
                    <a:pt x="441" y="604"/>
                  </a:cubicBezTo>
                  <a:cubicBezTo>
                    <a:pt x="441" y="604"/>
                    <a:pt x="441" y="604"/>
                    <a:pt x="441" y="604"/>
                  </a:cubicBezTo>
                  <a:cubicBezTo>
                    <a:pt x="442" y="604"/>
                    <a:pt x="441" y="604"/>
                    <a:pt x="442" y="605"/>
                  </a:cubicBezTo>
                  <a:cubicBezTo>
                    <a:pt x="442" y="605"/>
                    <a:pt x="442" y="606"/>
                    <a:pt x="442" y="606"/>
                  </a:cubicBezTo>
                  <a:cubicBezTo>
                    <a:pt x="442" y="606"/>
                    <a:pt x="442" y="607"/>
                    <a:pt x="442" y="607"/>
                  </a:cubicBezTo>
                  <a:cubicBezTo>
                    <a:pt x="442" y="608"/>
                    <a:pt x="442" y="608"/>
                    <a:pt x="442" y="608"/>
                  </a:cubicBezTo>
                  <a:cubicBezTo>
                    <a:pt x="441" y="607"/>
                    <a:pt x="441" y="607"/>
                    <a:pt x="440" y="608"/>
                  </a:cubicBezTo>
                  <a:cubicBezTo>
                    <a:pt x="439" y="609"/>
                    <a:pt x="439" y="613"/>
                    <a:pt x="440" y="615"/>
                  </a:cubicBezTo>
                  <a:cubicBezTo>
                    <a:pt x="441" y="617"/>
                    <a:pt x="442" y="618"/>
                    <a:pt x="444" y="619"/>
                  </a:cubicBezTo>
                  <a:cubicBezTo>
                    <a:pt x="443" y="622"/>
                    <a:pt x="444" y="625"/>
                    <a:pt x="444" y="628"/>
                  </a:cubicBezTo>
                  <a:cubicBezTo>
                    <a:pt x="445" y="634"/>
                    <a:pt x="445" y="640"/>
                    <a:pt x="444" y="646"/>
                  </a:cubicBezTo>
                  <a:cubicBezTo>
                    <a:pt x="443" y="658"/>
                    <a:pt x="439" y="670"/>
                    <a:pt x="435" y="682"/>
                  </a:cubicBezTo>
                  <a:cubicBezTo>
                    <a:pt x="433" y="688"/>
                    <a:pt x="431" y="694"/>
                    <a:pt x="428" y="700"/>
                  </a:cubicBezTo>
                  <a:cubicBezTo>
                    <a:pt x="428" y="694"/>
                    <a:pt x="422" y="688"/>
                    <a:pt x="419" y="684"/>
                  </a:cubicBezTo>
                  <a:cubicBezTo>
                    <a:pt x="412" y="672"/>
                    <a:pt x="406" y="659"/>
                    <a:pt x="400" y="647"/>
                  </a:cubicBezTo>
                  <a:cubicBezTo>
                    <a:pt x="394" y="633"/>
                    <a:pt x="390" y="620"/>
                    <a:pt x="382" y="607"/>
                  </a:cubicBezTo>
                  <a:cubicBezTo>
                    <a:pt x="381" y="604"/>
                    <a:pt x="378" y="602"/>
                    <a:pt x="377" y="598"/>
                  </a:cubicBezTo>
                  <a:cubicBezTo>
                    <a:pt x="376" y="596"/>
                    <a:pt x="376" y="593"/>
                    <a:pt x="375" y="590"/>
                  </a:cubicBezTo>
                  <a:cubicBezTo>
                    <a:pt x="374" y="586"/>
                    <a:pt x="373" y="583"/>
                    <a:pt x="369" y="581"/>
                  </a:cubicBezTo>
                  <a:cubicBezTo>
                    <a:pt x="370" y="578"/>
                    <a:pt x="370" y="575"/>
                    <a:pt x="370" y="572"/>
                  </a:cubicBezTo>
                  <a:close/>
                  <a:moveTo>
                    <a:pt x="444" y="615"/>
                  </a:moveTo>
                  <a:cubicBezTo>
                    <a:pt x="444" y="615"/>
                    <a:pt x="444" y="614"/>
                    <a:pt x="443" y="614"/>
                  </a:cubicBezTo>
                  <a:cubicBezTo>
                    <a:pt x="443" y="613"/>
                    <a:pt x="443" y="612"/>
                    <a:pt x="443" y="611"/>
                  </a:cubicBezTo>
                  <a:cubicBezTo>
                    <a:pt x="443" y="611"/>
                    <a:pt x="444" y="611"/>
                    <a:pt x="444" y="611"/>
                  </a:cubicBezTo>
                  <a:cubicBezTo>
                    <a:pt x="445" y="612"/>
                    <a:pt x="445" y="613"/>
                    <a:pt x="446" y="614"/>
                  </a:cubicBezTo>
                  <a:cubicBezTo>
                    <a:pt x="446" y="614"/>
                    <a:pt x="446" y="614"/>
                    <a:pt x="446" y="614"/>
                  </a:cubicBezTo>
                  <a:cubicBezTo>
                    <a:pt x="445" y="614"/>
                    <a:pt x="445" y="614"/>
                    <a:pt x="445" y="615"/>
                  </a:cubicBezTo>
                  <a:cubicBezTo>
                    <a:pt x="445" y="615"/>
                    <a:pt x="444" y="615"/>
                    <a:pt x="444" y="615"/>
                  </a:cubicBezTo>
                  <a:close/>
                  <a:moveTo>
                    <a:pt x="443" y="595"/>
                  </a:moveTo>
                  <a:cubicBezTo>
                    <a:pt x="442" y="589"/>
                    <a:pt x="442" y="583"/>
                    <a:pt x="441" y="577"/>
                  </a:cubicBezTo>
                  <a:cubicBezTo>
                    <a:pt x="439" y="560"/>
                    <a:pt x="441" y="543"/>
                    <a:pt x="439" y="526"/>
                  </a:cubicBezTo>
                  <a:cubicBezTo>
                    <a:pt x="438" y="517"/>
                    <a:pt x="437" y="508"/>
                    <a:pt x="438" y="500"/>
                  </a:cubicBezTo>
                  <a:cubicBezTo>
                    <a:pt x="439" y="492"/>
                    <a:pt x="442" y="484"/>
                    <a:pt x="443" y="476"/>
                  </a:cubicBezTo>
                  <a:cubicBezTo>
                    <a:pt x="443" y="468"/>
                    <a:pt x="441" y="461"/>
                    <a:pt x="443" y="454"/>
                  </a:cubicBezTo>
                  <a:cubicBezTo>
                    <a:pt x="444" y="448"/>
                    <a:pt x="446" y="442"/>
                    <a:pt x="448" y="436"/>
                  </a:cubicBezTo>
                  <a:cubicBezTo>
                    <a:pt x="451" y="440"/>
                    <a:pt x="454" y="444"/>
                    <a:pt x="457" y="448"/>
                  </a:cubicBezTo>
                  <a:cubicBezTo>
                    <a:pt x="460" y="453"/>
                    <a:pt x="463" y="457"/>
                    <a:pt x="467" y="460"/>
                  </a:cubicBezTo>
                  <a:cubicBezTo>
                    <a:pt x="468" y="471"/>
                    <a:pt x="463" y="482"/>
                    <a:pt x="461" y="492"/>
                  </a:cubicBezTo>
                  <a:cubicBezTo>
                    <a:pt x="459" y="503"/>
                    <a:pt x="459" y="515"/>
                    <a:pt x="459" y="526"/>
                  </a:cubicBezTo>
                  <a:cubicBezTo>
                    <a:pt x="458" y="539"/>
                    <a:pt x="459" y="551"/>
                    <a:pt x="461" y="564"/>
                  </a:cubicBezTo>
                  <a:cubicBezTo>
                    <a:pt x="463" y="571"/>
                    <a:pt x="463" y="578"/>
                    <a:pt x="463" y="585"/>
                  </a:cubicBezTo>
                  <a:cubicBezTo>
                    <a:pt x="463" y="586"/>
                    <a:pt x="463" y="593"/>
                    <a:pt x="463" y="596"/>
                  </a:cubicBezTo>
                  <a:cubicBezTo>
                    <a:pt x="461" y="599"/>
                    <a:pt x="459" y="603"/>
                    <a:pt x="458" y="607"/>
                  </a:cubicBezTo>
                  <a:cubicBezTo>
                    <a:pt x="456" y="607"/>
                    <a:pt x="455" y="608"/>
                    <a:pt x="454" y="608"/>
                  </a:cubicBezTo>
                  <a:cubicBezTo>
                    <a:pt x="452" y="608"/>
                    <a:pt x="451" y="607"/>
                    <a:pt x="449" y="607"/>
                  </a:cubicBezTo>
                  <a:cubicBezTo>
                    <a:pt x="449" y="606"/>
                    <a:pt x="448" y="606"/>
                    <a:pt x="448" y="606"/>
                  </a:cubicBezTo>
                  <a:cubicBezTo>
                    <a:pt x="445" y="603"/>
                    <a:pt x="444" y="599"/>
                    <a:pt x="443" y="595"/>
                  </a:cubicBezTo>
                  <a:close/>
                  <a:moveTo>
                    <a:pt x="908" y="527"/>
                  </a:moveTo>
                  <a:cubicBezTo>
                    <a:pt x="916" y="520"/>
                    <a:pt x="922" y="512"/>
                    <a:pt x="928" y="505"/>
                  </a:cubicBezTo>
                  <a:cubicBezTo>
                    <a:pt x="940" y="490"/>
                    <a:pt x="950" y="475"/>
                    <a:pt x="959" y="459"/>
                  </a:cubicBezTo>
                  <a:cubicBezTo>
                    <a:pt x="967" y="443"/>
                    <a:pt x="976" y="427"/>
                    <a:pt x="981" y="410"/>
                  </a:cubicBezTo>
                  <a:cubicBezTo>
                    <a:pt x="985" y="398"/>
                    <a:pt x="986" y="385"/>
                    <a:pt x="988" y="372"/>
                  </a:cubicBezTo>
                  <a:cubicBezTo>
                    <a:pt x="988" y="388"/>
                    <a:pt x="985" y="403"/>
                    <a:pt x="980" y="418"/>
                  </a:cubicBezTo>
                  <a:cubicBezTo>
                    <a:pt x="974" y="435"/>
                    <a:pt x="971" y="452"/>
                    <a:pt x="962" y="467"/>
                  </a:cubicBezTo>
                  <a:cubicBezTo>
                    <a:pt x="957" y="475"/>
                    <a:pt x="952" y="482"/>
                    <a:pt x="947" y="490"/>
                  </a:cubicBezTo>
                  <a:cubicBezTo>
                    <a:pt x="943" y="497"/>
                    <a:pt x="939" y="504"/>
                    <a:pt x="934" y="510"/>
                  </a:cubicBezTo>
                  <a:cubicBezTo>
                    <a:pt x="927" y="521"/>
                    <a:pt x="917" y="531"/>
                    <a:pt x="909" y="541"/>
                  </a:cubicBezTo>
                  <a:cubicBezTo>
                    <a:pt x="907" y="542"/>
                    <a:pt x="906" y="544"/>
                    <a:pt x="905" y="546"/>
                  </a:cubicBezTo>
                  <a:cubicBezTo>
                    <a:pt x="904" y="547"/>
                    <a:pt x="904" y="548"/>
                    <a:pt x="903" y="549"/>
                  </a:cubicBezTo>
                  <a:cubicBezTo>
                    <a:pt x="902" y="549"/>
                    <a:pt x="902" y="549"/>
                    <a:pt x="902" y="549"/>
                  </a:cubicBezTo>
                  <a:cubicBezTo>
                    <a:pt x="901" y="549"/>
                    <a:pt x="901" y="550"/>
                    <a:pt x="901" y="550"/>
                  </a:cubicBezTo>
                  <a:cubicBezTo>
                    <a:pt x="898" y="550"/>
                    <a:pt x="896" y="550"/>
                    <a:pt x="893" y="551"/>
                  </a:cubicBezTo>
                  <a:cubicBezTo>
                    <a:pt x="892" y="551"/>
                    <a:pt x="890" y="551"/>
                    <a:pt x="888" y="551"/>
                  </a:cubicBezTo>
                  <a:cubicBezTo>
                    <a:pt x="889" y="550"/>
                    <a:pt x="889" y="548"/>
                    <a:pt x="890" y="546"/>
                  </a:cubicBezTo>
                  <a:cubicBezTo>
                    <a:pt x="893" y="538"/>
                    <a:pt x="902" y="533"/>
                    <a:pt x="908" y="527"/>
                  </a:cubicBezTo>
                  <a:close/>
                  <a:moveTo>
                    <a:pt x="988" y="406"/>
                  </a:moveTo>
                  <a:cubicBezTo>
                    <a:pt x="988" y="406"/>
                    <a:pt x="988" y="406"/>
                    <a:pt x="988" y="406"/>
                  </a:cubicBezTo>
                  <a:cubicBezTo>
                    <a:pt x="988" y="406"/>
                    <a:pt x="988" y="406"/>
                    <a:pt x="989" y="406"/>
                  </a:cubicBezTo>
                  <a:cubicBezTo>
                    <a:pt x="988" y="407"/>
                    <a:pt x="987" y="408"/>
                    <a:pt x="987" y="409"/>
                  </a:cubicBezTo>
                  <a:cubicBezTo>
                    <a:pt x="987" y="408"/>
                    <a:pt x="987" y="407"/>
                    <a:pt x="987" y="407"/>
                  </a:cubicBezTo>
                  <a:cubicBezTo>
                    <a:pt x="988" y="406"/>
                    <a:pt x="988" y="406"/>
                    <a:pt x="988" y="406"/>
                  </a:cubicBezTo>
                  <a:close/>
                  <a:moveTo>
                    <a:pt x="949" y="508"/>
                  </a:moveTo>
                  <a:cubicBezTo>
                    <a:pt x="952" y="506"/>
                    <a:pt x="954" y="504"/>
                    <a:pt x="956" y="502"/>
                  </a:cubicBezTo>
                  <a:cubicBezTo>
                    <a:pt x="954" y="505"/>
                    <a:pt x="952" y="506"/>
                    <a:pt x="949" y="508"/>
                  </a:cubicBezTo>
                  <a:close/>
                  <a:moveTo>
                    <a:pt x="986" y="292"/>
                  </a:moveTo>
                  <a:cubicBezTo>
                    <a:pt x="990" y="292"/>
                    <a:pt x="993" y="291"/>
                    <a:pt x="997" y="291"/>
                  </a:cubicBezTo>
                  <a:cubicBezTo>
                    <a:pt x="1007" y="292"/>
                    <a:pt x="1018" y="293"/>
                    <a:pt x="1026" y="299"/>
                  </a:cubicBezTo>
                  <a:cubicBezTo>
                    <a:pt x="1041" y="309"/>
                    <a:pt x="1048" y="326"/>
                    <a:pt x="1046" y="344"/>
                  </a:cubicBezTo>
                  <a:cubicBezTo>
                    <a:pt x="1044" y="355"/>
                    <a:pt x="1040" y="365"/>
                    <a:pt x="1033" y="373"/>
                  </a:cubicBezTo>
                  <a:cubicBezTo>
                    <a:pt x="1027" y="379"/>
                    <a:pt x="1020" y="384"/>
                    <a:pt x="1013" y="390"/>
                  </a:cubicBezTo>
                  <a:cubicBezTo>
                    <a:pt x="1012" y="390"/>
                    <a:pt x="1012" y="391"/>
                    <a:pt x="1012" y="391"/>
                  </a:cubicBezTo>
                  <a:cubicBezTo>
                    <a:pt x="1016" y="387"/>
                    <a:pt x="1019" y="383"/>
                    <a:pt x="1023" y="379"/>
                  </a:cubicBezTo>
                  <a:cubicBezTo>
                    <a:pt x="1023" y="378"/>
                    <a:pt x="1023" y="377"/>
                    <a:pt x="1022" y="378"/>
                  </a:cubicBezTo>
                  <a:cubicBezTo>
                    <a:pt x="1016" y="382"/>
                    <a:pt x="1013" y="387"/>
                    <a:pt x="1008" y="392"/>
                  </a:cubicBezTo>
                  <a:cubicBezTo>
                    <a:pt x="1004" y="397"/>
                    <a:pt x="998" y="401"/>
                    <a:pt x="994" y="407"/>
                  </a:cubicBezTo>
                  <a:cubicBezTo>
                    <a:pt x="990" y="411"/>
                    <a:pt x="985" y="418"/>
                    <a:pt x="983" y="424"/>
                  </a:cubicBezTo>
                  <a:cubicBezTo>
                    <a:pt x="985" y="416"/>
                    <a:pt x="989" y="410"/>
                    <a:pt x="994" y="403"/>
                  </a:cubicBezTo>
                  <a:cubicBezTo>
                    <a:pt x="998" y="397"/>
                    <a:pt x="1002" y="393"/>
                    <a:pt x="1007" y="388"/>
                  </a:cubicBezTo>
                  <a:cubicBezTo>
                    <a:pt x="1010" y="385"/>
                    <a:pt x="1014" y="382"/>
                    <a:pt x="1016" y="377"/>
                  </a:cubicBezTo>
                  <a:cubicBezTo>
                    <a:pt x="1016" y="377"/>
                    <a:pt x="1016" y="377"/>
                    <a:pt x="1015" y="377"/>
                  </a:cubicBezTo>
                  <a:cubicBezTo>
                    <a:pt x="1007" y="385"/>
                    <a:pt x="999" y="391"/>
                    <a:pt x="992" y="400"/>
                  </a:cubicBezTo>
                  <a:cubicBezTo>
                    <a:pt x="994" y="396"/>
                    <a:pt x="996" y="393"/>
                    <a:pt x="999" y="389"/>
                  </a:cubicBezTo>
                  <a:cubicBezTo>
                    <a:pt x="1003" y="386"/>
                    <a:pt x="1006" y="382"/>
                    <a:pt x="1010" y="378"/>
                  </a:cubicBezTo>
                  <a:cubicBezTo>
                    <a:pt x="1011" y="378"/>
                    <a:pt x="1010" y="377"/>
                    <a:pt x="1009" y="377"/>
                  </a:cubicBezTo>
                  <a:cubicBezTo>
                    <a:pt x="1005" y="381"/>
                    <a:pt x="1000" y="385"/>
                    <a:pt x="995" y="390"/>
                  </a:cubicBezTo>
                  <a:cubicBezTo>
                    <a:pt x="999" y="385"/>
                    <a:pt x="1002" y="381"/>
                    <a:pt x="1005" y="376"/>
                  </a:cubicBezTo>
                  <a:cubicBezTo>
                    <a:pt x="1009" y="372"/>
                    <a:pt x="1013" y="368"/>
                    <a:pt x="1017" y="364"/>
                  </a:cubicBezTo>
                  <a:cubicBezTo>
                    <a:pt x="1022" y="359"/>
                    <a:pt x="1030" y="350"/>
                    <a:pt x="1027" y="342"/>
                  </a:cubicBezTo>
                  <a:cubicBezTo>
                    <a:pt x="1027" y="342"/>
                    <a:pt x="1027" y="342"/>
                    <a:pt x="1027" y="342"/>
                  </a:cubicBezTo>
                  <a:cubicBezTo>
                    <a:pt x="1020" y="363"/>
                    <a:pt x="998" y="373"/>
                    <a:pt x="990" y="393"/>
                  </a:cubicBezTo>
                  <a:cubicBezTo>
                    <a:pt x="991" y="388"/>
                    <a:pt x="992" y="383"/>
                    <a:pt x="992" y="378"/>
                  </a:cubicBezTo>
                  <a:cubicBezTo>
                    <a:pt x="993" y="373"/>
                    <a:pt x="997" y="368"/>
                    <a:pt x="1000" y="365"/>
                  </a:cubicBezTo>
                  <a:cubicBezTo>
                    <a:pt x="1005" y="359"/>
                    <a:pt x="1012" y="354"/>
                    <a:pt x="1017" y="348"/>
                  </a:cubicBezTo>
                  <a:cubicBezTo>
                    <a:pt x="1017" y="348"/>
                    <a:pt x="1017" y="347"/>
                    <a:pt x="1017" y="347"/>
                  </a:cubicBezTo>
                  <a:cubicBezTo>
                    <a:pt x="1009" y="353"/>
                    <a:pt x="1003" y="360"/>
                    <a:pt x="997" y="367"/>
                  </a:cubicBezTo>
                  <a:cubicBezTo>
                    <a:pt x="996" y="369"/>
                    <a:pt x="994" y="371"/>
                    <a:pt x="992" y="374"/>
                  </a:cubicBezTo>
                  <a:cubicBezTo>
                    <a:pt x="992" y="372"/>
                    <a:pt x="992" y="371"/>
                    <a:pt x="992" y="369"/>
                  </a:cubicBezTo>
                  <a:cubicBezTo>
                    <a:pt x="994" y="366"/>
                    <a:pt x="995" y="363"/>
                    <a:pt x="996" y="359"/>
                  </a:cubicBezTo>
                  <a:cubicBezTo>
                    <a:pt x="998" y="356"/>
                    <a:pt x="1000" y="353"/>
                    <a:pt x="1002" y="349"/>
                  </a:cubicBezTo>
                  <a:cubicBezTo>
                    <a:pt x="1009" y="341"/>
                    <a:pt x="1017" y="334"/>
                    <a:pt x="1027" y="330"/>
                  </a:cubicBezTo>
                  <a:cubicBezTo>
                    <a:pt x="1027" y="330"/>
                    <a:pt x="1027" y="330"/>
                    <a:pt x="1026" y="330"/>
                  </a:cubicBezTo>
                  <a:cubicBezTo>
                    <a:pt x="1020" y="331"/>
                    <a:pt x="1015" y="335"/>
                    <a:pt x="1011" y="339"/>
                  </a:cubicBezTo>
                  <a:cubicBezTo>
                    <a:pt x="1007" y="342"/>
                    <a:pt x="1003" y="346"/>
                    <a:pt x="1000" y="350"/>
                  </a:cubicBezTo>
                  <a:cubicBezTo>
                    <a:pt x="999" y="352"/>
                    <a:pt x="995" y="357"/>
                    <a:pt x="992" y="362"/>
                  </a:cubicBezTo>
                  <a:cubicBezTo>
                    <a:pt x="992" y="361"/>
                    <a:pt x="992" y="360"/>
                    <a:pt x="992" y="359"/>
                  </a:cubicBezTo>
                  <a:cubicBezTo>
                    <a:pt x="992" y="359"/>
                    <a:pt x="992" y="359"/>
                    <a:pt x="992" y="359"/>
                  </a:cubicBezTo>
                  <a:cubicBezTo>
                    <a:pt x="993" y="356"/>
                    <a:pt x="993" y="354"/>
                    <a:pt x="994" y="351"/>
                  </a:cubicBezTo>
                  <a:cubicBezTo>
                    <a:pt x="996" y="349"/>
                    <a:pt x="997" y="346"/>
                    <a:pt x="998" y="344"/>
                  </a:cubicBezTo>
                  <a:cubicBezTo>
                    <a:pt x="999" y="343"/>
                    <a:pt x="997" y="342"/>
                    <a:pt x="997" y="343"/>
                  </a:cubicBezTo>
                  <a:cubicBezTo>
                    <a:pt x="995" y="346"/>
                    <a:pt x="993" y="349"/>
                    <a:pt x="992" y="352"/>
                  </a:cubicBezTo>
                  <a:cubicBezTo>
                    <a:pt x="992" y="352"/>
                    <a:pt x="992" y="353"/>
                    <a:pt x="991" y="353"/>
                  </a:cubicBezTo>
                  <a:cubicBezTo>
                    <a:pt x="991" y="352"/>
                    <a:pt x="991" y="351"/>
                    <a:pt x="991" y="350"/>
                  </a:cubicBezTo>
                  <a:cubicBezTo>
                    <a:pt x="991" y="346"/>
                    <a:pt x="990" y="342"/>
                    <a:pt x="990" y="338"/>
                  </a:cubicBezTo>
                  <a:cubicBezTo>
                    <a:pt x="990" y="336"/>
                    <a:pt x="991" y="333"/>
                    <a:pt x="992" y="331"/>
                  </a:cubicBezTo>
                  <a:cubicBezTo>
                    <a:pt x="993" y="328"/>
                    <a:pt x="995" y="326"/>
                    <a:pt x="996" y="324"/>
                  </a:cubicBezTo>
                  <a:cubicBezTo>
                    <a:pt x="997" y="323"/>
                    <a:pt x="996" y="322"/>
                    <a:pt x="995" y="323"/>
                  </a:cubicBezTo>
                  <a:cubicBezTo>
                    <a:pt x="993" y="326"/>
                    <a:pt x="990" y="330"/>
                    <a:pt x="989" y="334"/>
                  </a:cubicBezTo>
                  <a:cubicBezTo>
                    <a:pt x="987" y="325"/>
                    <a:pt x="985" y="316"/>
                    <a:pt x="982" y="308"/>
                  </a:cubicBezTo>
                  <a:cubicBezTo>
                    <a:pt x="980" y="303"/>
                    <a:pt x="979" y="298"/>
                    <a:pt x="977" y="294"/>
                  </a:cubicBezTo>
                  <a:cubicBezTo>
                    <a:pt x="979" y="293"/>
                    <a:pt x="984" y="292"/>
                    <a:pt x="986" y="292"/>
                  </a:cubicBezTo>
                  <a:close/>
                  <a:moveTo>
                    <a:pt x="992" y="256"/>
                  </a:moveTo>
                  <a:cubicBezTo>
                    <a:pt x="992" y="256"/>
                    <a:pt x="992" y="256"/>
                    <a:pt x="992" y="256"/>
                  </a:cubicBezTo>
                  <a:cubicBezTo>
                    <a:pt x="995" y="257"/>
                    <a:pt x="998" y="256"/>
                    <a:pt x="1000" y="255"/>
                  </a:cubicBezTo>
                  <a:cubicBezTo>
                    <a:pt x="1003" y="263"/>
                    <a:pt x="996" y="271"/>
                    <a:pt x="992" y="276"/>
                  </a:cubicBezTo>
                  <a:cubicBezTo>
                    <a:pt x="987" y="281"/>
                    <a:pt x="980" y="285"/>
                    <a:pt x="975" y="290"/>
                  </a:cubicBezTo>
                  <a:cubicBezTo>
                    <a:pt x="973" y="285"/>
                    <a:pt x="971" y="280"/>
                    <a:pt x="968" y="276"/>
                  </a:cubicBezTo>
                  <a:cubicBezTo>
                    <a:pt x="972" y="275"/>
                    <a:pt x="977" y="271"/>
                    <a:pt x="980" y="269"/>
                  </a:cubicBezTo>
                  <a:cubicBezTo>
                    <a:pt x="985" y="266"/>
                    <a:pt x="989" y="261"/>
                    <a:pt x="992" y="256"/>
                  </a:cubicBezTo>
                  <a:close/>
                  <a:moveTo>
                    <a:pt x="880" y="242"/>
                  </a:moveTo>
                  <a:cubicBezTo>
                    <a:pt x="885" y="240"/>
                    <a:pt x="891" y="239"/>
                    <a:pt x="896" y="239"/>
                  </a:cubicBezTo>
                  <a:cubicBezTo>
                    <a:pt x="908" y="237"/>
                    <a:pt x="920" y="234"/>
                    <a:pt x="932" y="231"/>
                  </a:cubicBezTo>
                  <a:cubicBezTo>
                    <a:pt x="939" y="230"/>
                    <a:pt x="946" y="229"/>
                    <a:pt x="953" y="228"/>
                  </a:cubicBezTo>
                  <a:cubicBezTo>
                    <a:pt x="957" y="228"/>
                    <a:pt x="965" y="226"/>
                    <a:pt x="969" y="229"/>
                  </a:cubicBezTo>
                  <a:cubicBezTo>
                    <a:pt x="973" y="231"/>
                    <a:pt x="975" y="235"/>
                    <a:pt x="980" y="236"/>
                  </a:cubicBezTo>
                  <a:cubicBezTo>
                    <a:pt x="988" y="237"/>
                    <a:pt x="992" y="241"/>
                    <a:pt x="991" y="249"/>
                  </a:cubicBezTo>
                  <a:cubicBezTo>
                    <a:pt x="991" y="250"/>
                    <a:pt x="991" y="250"/>
                    <a:pt x="991" y="250"/>
                  </a:cubicBezTo>
                  <a:cubicBezTo>
                    <a:pt x="988" y="257"/>
                    <a:pt x="984" y="263"/>
                    <a:pt x="977" y="267"/>
                  </a:cubicBezTo>
                  <a:cubicBezTo>
                    <a:pt x="974" y="269"/>
                    <a:pt x="969" y="270"/>
                    <a:pt x="966" y="273"/>
                  </a:cubicBezTo>
                  <a:cubicBezTo>
                    <a:pt x="965" y="271"/>
                    <a:pt x="964" y="270"/>
                    <a:pt x="963" y="268"/>
                  </a:cubicBezTo>
                  <a:cubicBezTo>
                    <a:pt x="954" y="257"/>
                    <a:pt x="943" y="250"/>
                    <a:pt x="929" y="249"/>
                  </a:cubicBezTo>
                  <a:cubicBezTo>
                    <a:pt x="915" y="248"/>
                    <a:pt x="902" y="250"/>
                    <a:pt x="891" y="258"/>
                  </a:cubicBezTo>
                  <a:cubicBezTo>
                    <a:pt x="888" y="260"/>
                    <a:pt x="885" y="263"/>
                    <a:pt x="882" y="264"/>
                  </a:cubicBezTo>
                  <a:cubicBezTo>
                    <a:pt x="879" y="266"/>
                    <a:pt x="877" y="267"/>
                    <a:pt x="874" y="268"/>
                  </a:cubicBezTo>
                  <a:cubicBezTo>
                    <a:pt x="871" y="269"/>
                    <a:pt x="869" y="271"/>
                    <a:pt x="867" y="273"/>
                  </a:cubicBezTo>
                  <a:cubicBezTo>
                    <a:pt x="867" y="272"/>
                    <a:pt x="867" y="272"/>
                    <a:pt x="866" y="272"/>
                  </a:cubicBezTo>
                  <a:cubicBezTo>
                    <a:pt x="866" y="272"/>
                    <a:pt x="865" y="272"/>
                    <a:pt x="864" y="272"/>
                  </a:cubicBezTo>
                  <a:cubicBezTo>
                    <a:pt x="864" y="272"/>
                    <a:pt x="863" y="272"/>
                    <a:pt x="863" y="272"/>
                  </a:cubicBezTo>
                  <a:cubicBezTo>
                    <a:pt x="861" y="272"/>
                    <a:pt x="860" y="273"/>
                    <a:pt x="859" y="274"/>
                  </a:cubicBezTo>
                  <a:cubicBezTo>
                    <a:pt x="859" y="274"/>
                    <a:pt x="859" y="275"/>
                    <a:pt x="860" y="275"/>
                  </a:cubicBezTo>
                  <a:cubicBezTo>
                    <a:pt x="861" y="275"/>
                    <a:pt x="862" y="274"/>
                    <a:pt x="863" y="274"/>
                  </a:cubicBezTo>
                  <a:cubicBezTo>
                    <a:pt x="863" y="274"/>
                    <a:pt x="864" y="274"/>
                    <a:pt x="865" y="273"/>
                  </a:cubicBezTo>
                  <a:cubicBezTo>
                    <a:pt x="865" y="273"/>
                    <a:pt x="866" y="273"/>
                    <a:pt x="866" y="273"/>
                  </a:cubicBezTo>
                  <a:cubicBezTo>
                    <a:pt x="864" y="275"/>
                    <a:pt x="861" y="278"/>
                    <a:pt x="859" y="281"/>
                  </a:cubicBezTo>
                  <a:cubicBezTo>
                    <a:pt x="856" y="284"/>
                    <a:pt x="853" y="288"/>
                    <a:pt x="849" y="291"/>
                  </a:cubicBezTo>
                  <a:cubicBezTo>
                    <a:pt x="847" y="294"/>
                    <a:pt x="845" y="297"/>
                    <a:pt x="842" y="300"/>
                  </a:cubicBezTo>
                  <a:cubicBezTo>
                    <a:pt x="840" y="302"/>
                    <a:pt x="836" y="304"/>
                    <a:pt x="836" y="307"/>
                  </a:cubicBezTo>
                  <a:cubicBezTo>
                    <a:pt x="835" y="307"/>
                    <a:pt x="835" y="307"/>
                    <a:pt x="835" y="307"/>
                  </a:cubicBezTo>
                  <a:cubicBezTo>
                    <a:pt x="833" y="304"/>
                    <a:pt x="830" y="302"/>
                    <a:pt x="827" y="299"/>
                  </a:cubicBezTo>
                  <a:cubicBezTo>
                    <a:pt x="830" y="298"/>
                    <a:pt x="833" y="296"/>
                    <a:pt x="836" y="295"/>
                  </a:cubicBezTo>
                  <a:cubicBezTo>
                    <a:pt x="839" y="294"/>
                    <a:pt x="843" y="294"/>
                    <a:pt x="846" y="292"/>
                  </a:cubicBezTo>
                  <a:cubicBezTo>
                    <a:pt x="846" y="292"/>
                    <a:pt x="846" y="292"/>
                    <a:pt x="846" y="292"/>
                  </a:cubicBezTo>
                  <a:cubicBezTo>
                    <a:pt x="843" y="291"/>
                    <a:pt x="839" y="292"/>
                    <a:pt x="836" y="293"/>
                  </a:cubicBezTo>
                  <a:cubicBezTo>
                    <a:pt x="832" y="294"/>
                    <a:pt x="828" y="295"/>
                    <a:pt x="825" y="297"/>
                  </a:cubicBezTo>
                  <a:cubicBezTo>
                    <a:pt x="825" y="297"/>
                    <a:pt x="825" y="297"/>
                    <a:pt x="824" y="298"/>
                  </a:cubicBezTo>
                  <a:cubicBezTo>
                    <a:pt x="824" y="297"/>
                    <a:pt x="823" y="297"/>
                    <a:pt x="823" y="296"/>
                  </a:cubicBezTo>
                  <a:cubicBezTo>
                    <a:pt x="824" y="295"/>
                    <a:pt x="826" y="294"/>
                    <a:pt x="827" y="294"/>
                  </a:cubicBezTo>
                  <a:cubicBezTo>
                    <a:pt x="829" y="293"/>
                    <a:pt x="832" y="292"/>
                    <a:pt x="834" y="291"/>
                  </a:cubicBezTo>
                  <a:cubicBezTo>
                    <a:pt x="839" y="290"/>
                    <a:pt x="843" y="286"/>
                    <a:pt x="848" y="285"/>
                  </a:cubicBezTo>
                  <a:cubicBezTo>
                    <a:pt x="849" y="285"/>
                    <a:pt x="849" y="285"/>
                    <a:pt x="848" y="285"/>
                  </a:cubicBezTo>
                  <a:cubicBezTo>
                    <a:pt x="843" y="283"/>
                    <a:pt x="837" y="287"/>
                    <a:pt x="832" y="290"/>
                  </a:cubicBezTo>
                  <a:cubicBezTo>
                    <a:pt x="830" y="291"/>
                    <a:pt x="823" y="292"/>
                    <a:pt x="820" y="294"/>
                  </a:cubicBezTo>
                  <a:cubicBezTo>
                    <a:pt x="819" y="294"/>
                    <a:pt x="818" y="293"/>
                    <a:pt x="818" y="293"/>
                  </a:cubicBezTo>
                  <a:cubicBezTo>
                    <a:pt x="820" y="292"/>
                    <a:pt x="823" y="290"/>
                    <a:pt x="825" y="289"/>
                  </a:cubicBezTo>
                  <a:cubicBezTo>
                    <a:pt x="832" y="286"/>
                    <a:pt x="838" y="284"/>
                    <a:pt x="845" y="282"/>
                  </a:cubicBezTo>
                  <a:cubicBezTo>
                    <a:pt x="847" y="281"/>
                    <a:pt x="846" y="278"/>
                    <a:pt x="845" y="279"/>
                  </a:cubicBezTo>
                  <a:cubicBezTo>
                    <a:pt x="837" y="282"/>
                    <a:pt x="830" y="285"/>
                    <a:pt x="822" y="287"/>
                  </a:cubicBezTo>
                  <a:cubicBezTo>
                    <a:pt x="820" y="288"/>
                    <a:pt x="816" y="289"/>
                    <a:pt x="815" y="291"/>
                  </a:cubicBezTo>
                  <a:cubicBezTo>
                    <a:pt x="814" y="291"/>
                    <a:pt x="814" y="290"/>
                    <a:pt x="813" y="290"/>
                  </a:cubicBezTo>
                  <a:cubicBezTo>
                    <a:pt x="813" y="290"/>
                    <a:pt x="813" y="290"/>
                    <a:pt x="813" y="290"/>
                  </a:cubicBezTo>
                  <a:cubicBezTo>
                    <a:pt x="813" y="289"/>
                    <a:pt x="813" y="289"/>
                    <a:pt x="813" y="289"/>
                  </a:cubicBezTo>
                  <a:cubicBezTo>
                    <a:pt x="815" y="287"/>
                    <a:pt x="817" y="285"/>
                    <a:pt x="819" y="284"/>
                  </a:cubicBezTo>
                  <a:cubicBezTo>
                    <a:pt x="822" y="282"/>
                    <a:pt x="825" y="281"/>
                    <a:pt x="828" y="279"/>
                  </a:cubicBezTo>
                  <a:cubicBezTo>
                    <a:pt x="836" y="276"/>
                    <a:pt x="843" y="273"/>
                    <a:pt x="850" y="270"/>
                  </a:cubicBezTo>
                  <a:cubicBezTo>
                    <a:pt x="864" y="265"/>
                    <a:pt x="877" y="262"/>
                    <a:pt x="891" y="257"/>
                  </a:cubicBezTo>
                  <a:cubicBezTo>
                    <a:pt x="891" y="257"/>
                    <a:pt x="891" y="256"/>
                    <a:pt x="891" y="256"/>
                  </a:cubicBezTo>
                  <a:cubicBezTo>
                    <a:pt x="876" y="258"/>
                    <a:pt x="862" y="264"/>
                    <a:pt x="848" y="269"/>
                  </a:cubicBezTo>
                  <a:cubicBezTo>
                    <a:pt x="842" y="271"/>
                    <a:pt x="835" y="274"/>
                    <a:pt x="829" y="276"/>
                  </a:cubicBezTo>
                  <a:cubicBezTo>
                    <a:pt x="834" y="273"/>
                    <a:pt x="838" y="270"/>
                    <a:pt x="843" y="267"/>
                  </a:cubicBezTo>
                  <a:cubicBezTo>
                    <a:pt x="846" y="266"/>
                    <a:pt x="849" y="264"/>
                    <a:pt x="853" y="263"/>
                  </a:cubicBezTo>
                  <a:cubicBezTo>
                    <a:pt x="858" y="261"/>
                    <a:pt x="863" y="260"/>
                    <a:pt x="869" y="257"/>
                  </a:cubicBezTo>
                  <a:cubicBezTo>
                    <a:pt x="878" y="253"/>
                    <a:pt x="888" y="248"/>
                    <a:pt x="899" y="247"/>
                  </a:cubicBezTo>
                  <a:cubicBezTo>
                    <a:pt x="899" y="246"/>
                    <a:pt x="899" y="245"/>
                    <a:pt x="898" y="245"/>
                  </a:cubicBezTo>
                  <a:cubicBezTo>
                    <a:pt x="888" y="246"/>
                    <a:pt x="879" y="251"/>
                    <a:pt x="869" y="255"/>
                  </a:cubicBezTo>
                  <a:cubicBezTo>
                    <a:pt x="863" y="257"/>
                    <a:pt x="856" y="259"/>
                    <a:pt x="850" y="262"/>
                  </a:cubicBezTo>
                  <a:cubicBezTo>
                    <a:pt x="850" y="262"/>
                    <a:pt x="849" y="262"/>
                    <a:pt x="849" y="262"/>
                  </a:cubicBezTo>
                  <a:cubicBezTo>
                    <a:pt x="855" y="257"/>
                    <a:pt x="861" y="252"/>
                    <a:pt x="866" y="246"/>
                  </a:cubicBezTo>
                  <a:cubicBezTo>
                    <a:pt x="871" y="246"/>
                    <a:pt x="875" y="244"/>
                    <a:pt x="880" y="242"/>
                  </a:cubicBezTo>
                  <a:close/>
                  <a:moveTo>
                    <a:pt x="743" y="122"/>
                  </a:moveTo>
                  <a:cubicBezTo>
                    <a:pt x="745" y="119"/>
                    <a:pt x="747" y="116"/>
                    <a:pt x="750" y="113"/>
                  </a:cubicBezTo>
                  <a:cubicBezTo>
                    <a:pt x="760" y="102"/>
                    <a:pt x="773" y="91"/>
                    <a:pt x="788" y="86"/>
                  </a:cubicBezTo>
                  <a:cubicBezTo>
                    <a:pt x="793" y="84"/>
                    <a:pt x="797" y="82"/>
                    <a:pt x="802" y="83"/>
                  </a:cubicBezTo>
                  <a:cubicBezTo>
                    <a:pt x="806" y="83"/>
                    <a:pt x="809" y="85"/>
                    <a:pt x="812" y="85"/>
                  </a:cubicBezTo>
                  <a:cubicBezTo>
                    <a:pt x="816" y="86"/>
                    <a:pt x="819" y="85"/>
                    <a:pt x="822" y="83"/>
                  </a:cubicBezTo>
                  <a:cubicBezTo>
                    <a:pt x="828" y="78"/>
                    <a:pt x="835" y="71"/>
                    <a:pt x="843" y="74"/>
                  </a:cubicBezTo>
                  <a:cubicBezTo>
                    <a:pt x="850" y="77"/>
                    <a:pt x="858" y="79"/>
                    <a:pt x="864" y="83"/>
                  </a:cubicBezTo>
                  <a:cubicBezTo>
                    <a:pt x="879" y="92"/>
                    <a:pt x="886" y="110"/>
                    <a:pt x="891" y="126"/>
                  </a:cubicBezTo>
                  <a:cubicBezTo>
                    <a:pt x="895" y="141"/>
                    <a:pt x="898" y="156"/>
                    <a:pt x="897" y="171"/>
                  </a:cubicBezTo>
                  <a:cubicBezTo>
                    <a:pt x="895" y="188"/>
                    <a:pt x="890" y="204"/>
                    <a:pt x="881" y="218"/>
                  </a:cubicBezTo>
                  <a:cubicBezTo>
                    <a:pt x="876" y="227"/>
                    <a:pt x="870" y="235"/>
                    <a:pt x="864" y="243"/>
                  </a:cubicBezTo>
                  <a:cubicBezTo>
                    <a:pt x="863" y="244"/>
                    <a:pt x="862" y="245"/>
                    <a:pt x="860" y="246"/>
                  </a:cubicBezTo>
                  <a:cubicBezTo>
                    <a:pt x="854" y="251"/>
                    <a:pt x="848" y="256"/>
                    <a:pt x="842" y="260"/>
                  </a:cubicBezTo>
                  <a:cubicBezTo>
                    <a:pt x="835" y="265"/>
                    <a:pt x="828" y="269"/>
                    <a:pt x="821" y="274"/>
                  </a:cubicBezTo>
                  <a:cubicBezTo>
                    <a:pt x="816" y="278"/>
                    <a:pt x="811" y="282"/>
                    <a:pt x="805" y="286"/>
                  </a:cubicBezTo>
                  <a:cubicBezTo>
                    <a:pt x="803" y="285"/>
                    <a:pt x="801" y="284"/>
                    <a:pt x="798" y="283"/>
                  </a:cubicBezTo>
                  <a:cubicBezTo>
                    <a:pt x="801" y="282"/>
                    <a:pt x="803" y="280"/>
                    <a:pt x="805" y="278"/>
                  </a:cubicBezTo>
                  <a:cubicBezTo>
                    <a:pt x="811" y="274"/>
                    <a:pt x="817" y="270"/>
                    <a:pt x="823" y="265"/>
                  </a:cubicBezTo>
                  <a:cubicBezTo>
                    <a:pt x="836" y="255"/>
                    <a:pt x="848" y="243"/>
                    <a:pt x="859" y="230"/>
                  </a:cubicBezTo>
                  <a:cubicBezTo>
                    <a:pt x="868" y="218"/>
                    <a:pt x="878" y="205"/>
                    <a:pt x="884" y="191"/>
                  </a:cubicBezTo>
                  <a:cubicBezTo>
                    <a:pt x="888" y="182"/>
                    <a:pt x="893" y="171"/>
                    <a:pt x="890" y="161"/>
                  </a:cubicBezTo>
                  <a:cubicBezTo>
                    <a:pt x="890" y="161"/>
                    <a:pt x="889" y="161"/>
                    <a:pt x="889" y="162"/>
                  </a:cubicBezTo>
                  <a:cubicBezTo>
                    <a:pt x="890" y="172"/>
                    <a:pt x="885" y="183"/>
                    <a:pt x="880" y="193"/>
                  </a:cubicBezTo>
                  <a:cubicBezTo>
                    <a:pt x="873" y="206"/>
                    <a:pt x="864" y="220"/>
                    <a:pt x="854" y="231"/>
                  </a:cubicBezTo>
                  <a:cubicBezTo>
                    <a:pt x="844" y="242"/>
                    <a:pt x="833" y="252"/>
                    <a:pt x="822" y="261"/>
                  </a:cubicBezTo>
                  <a:cubicBezTo>
                    <a:pt x="816" y="265"/>
                    <a:pt x="810" y="270"/>
                    <a:pt x="804" y="274"/>
                  </a:cubicBezTo>
                  <a:cubicBezTo>
                    <a:pt x="801" y="277"/>
                    <a:pt x="798" y="280"/>
                    <a:pt x="793" y="282"/>
                  </a:cubicBezTo>
                  <a:cubicBezTo>
                    <a:pt x="789" y="280"/>
                    <a:pt x="784" y="279"/>
                    <a:pt x="779" y="278"/>
                  </a:cubicBezTo>
                  <a:cubicBezTo>
                    <a:pt x="773" y="276"/>
                    <a:pt x="767" y="275"/>
                    <a:pt x="761" y="274"/>
                  </a:cubicBezTo>
                  <a:cubicBezTo>
                    <a:pt x="763" y="273"/>
                    <a:pt x="765" y="272"/>
                    <a:pt x="766" y="271"/>
                  </a:cubicBezTo>
                  <a:cubicBezTo>
                    <a:pt x="772" y="267"/>
                    <a:pt x="777" y="262"/>
                    <a:pt x="781" y="257"/>
                  </a:cubicBezTo>
                  <a:cubicBezTo>
                    <a:pt x="786" y="252"/>
                    <a:pt x="790" y="247"/>
                    <a:pt x="794" y="241"/>
                  </a:cubicBezTo>
                  <a:cubicBezTo>
                    <a:pt x="797" y="236"/>
                    <a:pt x="801" y="231"/>
                    <a:pt x="804" y="226"/>
                  </a:cubicBezTo>
                  <a:cubicBezTo>
                    <a:pt x="807" y="221"/>
                    <a:pt x="810" y="215"/>
                    <a:pt x="814" y="210"/>
                  </a:cubicBezTo>
                  <a:cubicBezTo>
                    <a:pt x="814" y="209"/>
                    <a:pt x="813" y="208"/>
                    <a:pt x="812" y="209"/>
                  </a:cubicBezTo>
                  <a:cubicBezTo>
                    <a:pt x="809" y="213"/>
                    <a:pt x="805" y="218"/>
                    <a:pt x="802" y="222"/>
                  </a:cubicBezTo>
                  <a:cubicBezTo>
                    <a:pt x="800" y="227"/>
                    <a:pt x="798" y="232"/>
                    <a:pt x="795" y="237"/>
                  </a:cubicBezTo>
                  <a:cubicBezTo>
                    <a:pt x="791" y="243"/>
                    <a:pt x="786" y="248"/>
                    <a:pt x="782" y="253"/>
                  </a:cubicBezTo>
                  <a:cubicBezTo>
                    <a:pt x="776" y="259"/>
                    <a:pt x="767" y="270"/>
                    <a:pt x="758" y="272"/>
                  </a:cubicBezTo>
                  <a:cubicBezTo>
                    <a:pt x="760" y="270"/>
                    <a:pt x="761" y="268"/>
                    <a:pt x="762" y="267"/>
                  </a:cubicBezTo>
                  <a:cubicBezTo>
                    <a:pt x="767" y="261"/>
                    <a:pt x="771" y="255"/>
                    <a:pt x="774" y="249"/>
                  </a:cubicBezTo>
                  <a:cubicBezTo>
                    <a:pt x="777" y="245"/>
                    <a:pt x="779" y="242"/>
                    <a:pt x="782" y="238"/>
                  </a:cubicBezTo>
                  <a:cubicBezTo>
                    <a:pt x="785" y="235"/>
                    <a:pt x="787" y="231"/>
                    <a:pt x="789" y="227"/>
                  </a:cubicBezTo>
                  <a:cubicBezTo>
                    <a:pt x="790" y="224"/>
                    <a:pt x="793" y="221"/>
                    <a:pt x="794" y="217"/>
                  </a:cubicBezTo>
                  <a:cubicBezTo>
                    <a:pt x="797" y="213"/>
                    <a:pt x="798" y="209"/>
                    <a:pt x="801" y="205"/>
                  </a:cubicBezTo>
                  <a:cubicBezTo>
                    <a:pt x="802" y="205"/>
                    <a:pt x="801" y="204"/>
                    <a:pt x="800" y="204"/>
                  </a:cubicBezTo>
                  <a:cubicBezTo>
                    <a:pt x="798" y="207"/>
                    <a:pt x="796" y="209"/>
                    <a:pt x="795" y="212"/>
                  </a:cubicBezTo>
                  <a:cubicBezTo>
                    <a:pt x="793" y="216"/>
                    <a:pt x="792" y="220"/>
                    <a:pt x="790" y="223"/>
                  </a:cubicBezTo>
                  <a:cubicBezTo>
                    <a:pt x="787" y="227"/>
                    <a:pt x="785" y="230"/>
                    <a:pt x="783" y="233"/>
                  </a:cubicBezTo>
                  <a:cubicBezTo>
                    <a:pt x="781" y="236"/>
                    <a:pt x="779" y="239"/>
                    <a:pt x="778" y="242"/>
                  </a:cubicBezTo>
                  <a:cubicBezTo>
                    <a:pt x="773" y="248"/>
                    <a:pt x="768" y="254"/>
                    <a:pt x="763" y="260"/>
                  </a:cubicBezTo>
                  <a:cubicBezTo>
                    <a:pt x="760" y="264"/>
                    <a:pt x="758" y="267"/>
                    <a:pt x="754" y="270"/>
                  </a:cubicBezTo>
                  <a:cubicBezTo>
                    <a:pt x="753" y="270"/>
                    <a:pt x="753" y="270"/>
                    <a:pt x="753" y="270"/>
                  </a:cubicBezTo>
                  <a:cubicBezTo>
                    <a:pt x="756" y="266"/>
                    <a:pt x="758" y="261"/>
                    <a:pt x="761" y="256"/>
                  </a:cubicBezTo>
                  <a:cubicBezTo>
                    <a:pt x="761" y="256"/>
                    <a:pt x="760" y="256"/>
                    <a:pt x="760" y="256"/>
                  </a:cubicBezTo>
                  <a:cubicBezTo>
                    <a:pt x="758" y="258"/>
                    <a:pt x="757" y="260"/>
                    <a:pt x="756" y="262"/>
                  </a:cubicBezTo>
                  <a:cubicBezTo>
                    <a:pt x="756" y="260"/>
                    <a:pt x="757" y="259"/>
                    <a:pt x="757" y="258"/>
                  </a:cubicBezTo>
                  <a:cubicBezTo>
                    <a:pt x="758" y="257"/>
                    <a:pt x="758" y="255"/>
                    <a:pt x="759" y="253"/>
                  </a:cubicBezTo>
                  <a:cubicBezTo>
                    <a:pt x="759" y="253"/>
                    <a:pt x="760" y="253"/>
                    <a:pt x="760" y="253"/>
                  </a:cubicBezTo>
                  <a:cubicBezTo>
                    <a:pt x="765" y="242"/>
                    <a:pt x="771" y="232"/>
                    <a:pt x="777" y="223"/>
                  </a:cubicBezTo>
                  <a:cubicBezTo>
                    <a:pt x="782" y="217"/>
                    <a:pt x="786" y="210"/>
                    <a:pt x="789" y="203"/>
                  </a:cubicBezTo>
                  <a:cubicBezTo>
                    <a:pt x="791" y="199"/>
                    <a:pt x="793" y="195"/>
                    <a:pt x="795" y="192"/>
                  </a:cubicBezTo>
                  <a:cubicBezTo>
                    <a:pt x="797" y="188"/>
                    <a:pt x="798" y="185"/>
                    <a:pt x="800" y="182"/>
                  </a:cubicBezTo>
                  <a:cubicBezTo>
                    <a:pt x="800" y="180"/>
                    <a:pt x="798" y="179"/>
                    <a:pt x="798" y="181"/>
                  </a:cubicBezTo>
                  <a:cubicBezTo>
                    <a:pt x="794" y="188"/>
                    <a:pt x="791" y="196"/>
                    <a:pt x="786" y="204"/>
                  </a:cubicBezTo>
                  <a:cubicBezTo>
                    <a:pt x="782" y="211"/>
                    <a:pt x="777" y="218"/>
                    <a:pt x="773" y="225"/>
                  </a:cubicBezTo>
                  <a:cubicBezTo>
                    <a:pt x="770" y="229"/>
                    <a:pt x="767" y="234"/>
                    <a:pt x="764" y="238"/>
                  </a:cubicBezTo>
                  <a:cubicBezTo>
                    <a:pt x="766" y="234"/>
                    <a:pt x="767" y="230"/>
                    <a:pt x="768" y="226"/>
                  </a:cubicBezTo>
                  <a:cubicBezTo>
                    <a:pt x="769" y="222"/>
                    <a:pt x="771" y="219"/>
                    <a:pt x="773" y="215"/>
                  </a:cubicBezTo>
                  <a:cubicBezTo>
                    <a:pt x="775" y="211"/>
                    <a:pt x="776" y="206"/>
                    <a:pt x="779" y="201"/>
                  </a:cubicBezTo>
                  <a:cubicBezTo>
                    <a:pt x="779" y="201"/>
                    <a:pt x="779" y="200"/>
                    <a:pt x="779" y="201"/>
                  </a:cubicBezTo>
                  <a:cubicBezTo>
                    <a:pt x="775" y="205"/>
                    <a:pt x="774" y="211"/>
                    <a:pt x="771" y="216"/>
                  </a:cubicBezTo>
                  <a:cubicBezTo>
                    <a:pt x="770" y="218"/>
                    <a:pt x="769" y="220"/>
                    <a:pt x="769" y="221"/>
                  </a:cubicBezTo>
                  <a:cubicBezTo>
                    <a:pt x="769" y="220"/>
                    <a:pt x="769" y="219"/>
                    <a:pt x="769" y="219"/>
                  </a:cubicBezTo>
                  <a:cubicBezTo>
                    <a:pt x="769" y="217"/>
                    <a:pt x="769" y="215"/>
                    <a:pt x="770" y="213"/>
                  </a:cubicBezTo>
                  <a:cubicBezTo>
                    <a:pt x="772" y="209"/>
                    <a:pt x="773" y="204"/>
                    <a:pt x="775" y="200"/>
                  </a:cubicBezTo>
                  <a:cubicBezTo>
                    <a:pt x="777" y="194"/>
                    <a:pt x="779" y="187"/>
                    <a:pt x="782" y="182"/>
                  </a:cubicBezTo>
                  <a:cubicBezTo>
                    <a:pt x="785" y="177"/>
                    <a:pt x="788" y="173"/>
                    <a:pt x="790" y="167"/>
                  </a:cubicBezTo>
                  <a:cubicBezTo>
                    <a:pt x="791" y="162"/>
                    <a:pt x="793" y="157"/>
                    <a:pt x="796" y="151"/>
                  </a:cubicBezTo>
                  <a:cubicBezTo>
                    <a:pt x="796" y="151"/>
                    <a:pt x="795" y="151"/>
                    <a:pt x="795" y="151"/>
                  </a:cubicBezTo>
                  <a:cubicBezTo>
                    <a:pt x="792" y="156"/>
                    <a:pt x="791" y="161"/>
                    <a:pt x="788" y="166"/>
                  </a:cubicBezTo>
                  <a:cubicBezTo>
                    <a:pt x="786" y="169"/>
                    <a:pt x="785" y="172"/>
                    <a:pt x="783" y="175"/>
                  </a:cubicBezTo>
                  <a:cubicBezTo>
                    <a:pt x="782" y="178"/>
                    <a:pt x="782" y="181"/>
                    <a:pt x="780" y="183"/>
                  </a:cubicBezTo>
                  <a:cubicBezTo>
                    <a:pt x="777" y="188"/>
                    <a:pt x="775" y="194"/>
                    <a:pt x="772" y="199"/>
                  </a:cubicBezTo>
                  <a:cubicBezTo>
                    <a:pt x="772" y="201"/>
                    <a:pt x="771" y="204"/>
                    <a:pt x="770" y="206"/>
                  </a:cubicBezTo>
                  <a:cubicBezTo>
                    <a:pt x="770" y="203"/>
                    <a:pt x="769" y="200"/>
                    <a:pt x="769" y="198"/>
                  </a:cubicBezTo>
                  <a:cubicBezTo>
                    <a:pt x="770" y="192"/>
                    <a:pt x="774" y="186"/>
                    <a:pt x="775" y="181"/>
                  </a:cubicBezTo>
                  <a:cubicBezTo>
                    <a:pt x="777" y="172"/>
                    <a:pt x="780" y="165"/>
                    <a:pt x="785" y="157"/>
                  </a:cubicBezTo>
                  <a:cubicBezTo>
                    <a:pt x="785" y="157"/>
                    <a:pt x="784" y="156"/>
                    <a:pt x="784" y="157"/>
                  </a:cubicBezTo>
                  <a:cubicBezTo>
                    <a:pt x="777" y="162"/>
                    <a:pt x="774" y="172"/>
                    <a:pt x="773" y="180"/>
                  </a:cubicBezTo>
                  <a:cubicBezTo>
                    <a:pt x="772" y="184"/>
                    <a:pt x="772" y="187"/>
                    <a:pt x="770" y="191"/>
                  </a:cubicBezTo>
                  <a:cubicBezTo>
                    <a:pt x="769" y="192"/>
                    <a:pt x="769" y="192"/>
                    <a:pt x="769" y="193"/>
                  </a:cubicBezTo>
                  <a:cubicBezTo>
                    <a:pt x="768" y="191"/>
                    <a:pt x="768" y="188"/>
                    <a:pt x="768" y="186"/>
                  </a:cubicBezTo>
                  <a:cubicBezTo>
                    <a:pt x="768" y="186"/>
                    <a:pt x="768" y="185"/>
                    <a:pt x="768" y="185"/>
                  </a:cubicBezTo>
                  <a:cubicBezTo>
                    <a:pt x="769" y="183"/>
                    <a:pt x="769" y="180"/>
                    <a:pt x="770" y="178"/>
                  </a:cubicBezTo>
                  <a:cubicBezTo>
                    <a:pt x="772" y="172"/>
                    <a:pt x="774" y="166"/>
                    <a:pt x="776" y="160"/>
                  </a:cubicBezTo>
                  <a:cubicBezTo>
                    <a:pt x="777" y="159"/>
                    <a:pt x="775" y="158"/>
                    <a:pt x="775" y="159"/>
                  </a:cubicBezTo>
                  <a:cubicBezTo>
                    <a:pt x="772" y="166"/>
                    <a:pt x="770" y="173"/>
                    <a:pt x="767" y="180"/>
                  </a:cubicBezTo>
                  <a:cubicBezTo>
                    <a:pt x="767" y="180"/>
                    <a:pt x="767" y="180"/>
                    <a:pt x="766" y="181"/>
                  </a:cubicBezTo>
                  <a:cubicBezTo>
                    <a:pt x="766" y="178"/>
                    <a:pt x="765" y="176"/>
                    <a:pt x="764" y="173"/>
                  </a:cubicBezTo>
                  <a:cubicBezTo>
                    <a:pt x="764" y="173"/>
                    <a:pt x="764" y="173"/>
                    <a:pt x="764" y="173"/>
                  </a:cubicBezTo>
                  <a:cubicBezTo>
                    <a:pt x="764" y="171"/>
                    <a:pt x="764" y="170"/>
                    <a:pt x="764" y="169"/>
                  </a:cubicBezTo>
                  <a:cubicBezTo>
                    <a:pt x="765" y="166"/>
                    <a:pt x="765" y="163"/>
                    <a:pt x="765" y="160"/>
                  </a:cubicBezTo>
                  <a:cubicBezTo>
                    <a:pt x="766" y="153"/>
                    <a:pt x="767" y="148"/>
                    <a:pt x="769" y="142"/>
                  </a:cubicBezTo>
                  <a:cubicBezTo>
                    <a:pt x="770" y="141"/>
                    <a:pt x="769" y="141"/>
                    <a:pt x="768" y="141"/>
                  </a:cubicBezTo>
                  <a:cubicBezTo>
                    <a:pt x="764" y="148"/>
                    <a:pt x="765" y="154"/>
                    <a:pt x="763" y="161"/>
                  </a:cubicBezTo>
                  <a:cubicBezTo>
                    <a:pt x="763" y="162"/>
                    <a:pt x="762" y="164"/>
                    <a:pt x="762" y="165"/>
                  </a:cubicBezTo>
                  <a:cubicBezTo>
                    <a:pt x="759" y="158"/>
                    <a:pt x="756" y="149"/>
                    <a:pt x="749" y="145"/>
                  </a:cubicBezTo>
                  <a:cubicBezTo>
                    <a:pt x="747" y="143"/>
                    <a:pt x="746" y="143"/>
                    <a:pt x="743" y="143"/>
                  </a:cubicBezTo>
                  <a:cubicBezTo>
                    <a:pt x="741" y="142"/>
                    <a:pt x="742" y="137"/>
                    <a:pt x="741" y="136"/>
                  </a:cubicBezTo>
                  <a:cubicBezTo>
                    <a:pt x="739" y="133"/>
                    <a:pt x="738" y="132"/>
                    <a:pt x="736" y="132"/>
                  </a:cubicBezTo>
                  <a:cubicBezTo>
                    <a:pt x="736" y="128"/>
                    <a:pt x="740" y="124"/>
                    <a:pt x="743" y="122"/>
                  </a:cubicBezTo>
                  <a:close/>
                  <a:moveTo>
                    <a:pt x="684" y="129"/>
                  </a:moveTo>
                  <a:cubicBezTo>
                    <a:pt x="692" y="127"/>
                    <a:pt x="700" y="126"/>
                    <a:pt x="708" y="126"/>
                  </a:cubicBezTo>
                  <a:cubicBezTo>
                    <a:pt x="712" y="126"/>
                    <a:pt x="716" y="126"/>
                    <a:pt x="719" y="126"/>
                  </a:cubicBezTo>
                  <a:cubicBezTo>
                    <a:pt x="722" y="127"/>
                    <a:pt x="725" y="128"/>
                    <a:pt x="726" y="130"/>
                  </a:cubicBezTo>
                  <a:cubicBezTo>
                    <a:pt x="726" y="131"/>
                    <a:pt x="727" y="132"/>
                    <a:pt x="727" y="132"/>
                  </a:cubicBezTo>
                  <a:cubicBezTo>
                    <a:pt x="730" y="135"/>
                    <a:pt x="737" y="133"/>
                    <a:pt x="738" y="139"/>
                  </a:cubicBezTo>
                  <a:cubicBezTo>
                    <a:pt x="738" y="142"/>
                    <a:pt x="739" y="146"/>
                    <a:pt x="743" y="146"/>
                  </a:cubicBezTo>
                  <a:cubicBezTo>
                    <a:pt x="750" y="146"/>
                    <a:pt x="753" y="155"/>
                    <a:pt x="756" y="160"/>
                  </a:cubicBezTo>
                  <a:cubicBezTo>
                    <a:pt x="761" y="172"/>
                    <a:pt x="765" y="186"/>
                    <a:pt x="766" y="199"/>
                  </a:cubicBezTo>
                  <a:cubicBezTo>
                    <a:pt x="767" y="216"/>
                    <a:pt x="763" y="230"/>
                    <a:pt x="758" y="245"/>
                  </a:cubicBezTo>
                  <a:cubicBezTo>
                    <a:pt x="755" y="254"/>
                    <a:pt x="752" y="266"/>
                    <a:pt x="745" y="273"/>
                  </a:cubicBezTo>
                  <a:cubicBezTo>
                    <a:pt x="745" y="273"/>
                    <a:pt x="745" y="273"/>
                    <a:pt x="745" y="273"/>
                  </a:cubicBezTo>
                  <a:cubicBezTo>
                    <a:pt x="742" y="275"/>
                    <a:pt x="740" y="278"/>
                    <a:pt x="737" y="280"/>
                  </a:cubicBezTo>
                  <a:cubicBezTo>
                    <a:pt x="734" y="282"/>
                    <a:pt x="732" y="284"/>
                    <a:pt x="730" y="286"/>
                  </a:cubicBezTo>
                  <a:cubicBezTo>
                    <a:pt x="726" y="291"/>
                    <a:pt x="722" y="296"/>
                    <a:pt x="718" y="300"/>
                  </a:cubicBezTo>
                  <a:cubicBezTo>
                    <a:pt x="709" y="309"/>
                    <a:pt x="699" y="316"/>
                    <a:pt x="689" y="324"/>
                  </a:cubicBezTo>
                  <a:cubicBezTo>
                    <a:pt x="684" y="329"/>
                    <a:pt x="679" y="334"/>
                    <a:pt x="673" y="338"/>
                  </a:cubicBezTo>
                  <a:cubicBezTo>
                    <a:pt x="668" y="342"/>
                    <a:pt x="663" y="345"/>
                    <a:pt x="657" y="349"/>
                  </a:cubicBezTo>
                  <a:cubicBezTo>
                    <a:pt x="649" y="355"/>
                    <a:pt x="642" y="363"/>
                    <a:pt x="635" y="372"/>
                  </a:cubicBezTo>
                  <a:cubicBezTo>
                    <a:pt x="635" y="372"/>
                    <a:pt x="635" y="372"/>
                    <a:pt x="635" y="372"/>
                  </a:cubicBezTo>
                  <a:cubicBezTo>
                    <a:pt x="635" y="372"/>
                    <a:pt x="634" y="371"/>
                    <a:pt x="633" y="371"/>
                  </a:cubicBezTo>
                  <a:cubicBezTo>
                    <a:pt x="630" y="368"/>
                    <a:pt x="627" y="365"/>
                    <a:pt x="623" y="365"/>
                  </a:cubicBezTo>
                  <a:cubicBezTo>
                    <a:pt x="628" y="357"/>
                    <a:pt x="634" y="350"/>
                    <a:pt x="642" y="345"/>
                  </a:cubicBezTo>
                  <a:cubicBezTo>
                    <a:pt x="646" y="342"/>
                    <a:pt x="650" y="339"/>
                    <a:pt x="655" y="337"/>
                  </a:cubicBezTo>
                  <a:cubicBezTo>
                    <a:pt x="659" y="335"/>
                    <a:pt x="664" y="334"/>
                    <a:pt x="668" y="332"/>
                  </a:cubicBezTo>
                  <a:cubicBezTo>
                    <a:pt x="674" y="327"/>
                    <a:pt x="679" y="319"/>
                    <a:pt x="684" y="313"/>
                  </a:cubicBezTo>
                  <a:cubicBezTo>
                    <a:pt x="689" y="305"/>
                    <a:pt x="695" y="296"/>
                    <a:pt x="704" y="291"/>
                  </a:cubicBezTo>
                  <a:cubicBezTo>
                    <a:pt x="711" y="288"/>
                    <a:pt x="719" y="286"/>
                    <a:pt x="726" y="283"/>
                  </a:cubicBezTo>
                  <a:cubicBezTo>
                    <a:pt x="732" y="280"/>
                    <a:pt x="737" y="274"/>
                    <a:pt x="741" y="268"/>
                  </a:cubicBezTo>
                  <a:cubicBezTo>
                    <a:pt x="745" y="263"/>
                    <a:pt x="748" y="258"/>
                    <a:pt x="750" y="252"/>
                  </a:cubicBezTo>
                  <a:cubicBezTo>
                    <a:pt x="751" y="248"/>
                    <a:pt x="754" y="243"/>
                    <a:pt x="752" y="240"/>
                  </a:cubicBezTo>
                  <a:cubicBezTo>
                    <a:pt x="752" y="239"/>
                    <a:pt x="751" y="240"/>
                    <a:pt x="751" y="241"/>
                  </a:cubicBezTo>
                  <a:cubicBezTo>
                    <a:pt x="752" y="245"/>
                    <a:pt x="747" y="253"/>
                    <a:pt x="746" y="256"/>
                  </a:cubicBezTo>
                  <a:cubicBezTo>
                    <a:pt x="741" y="263"/>
                    <a:pt x="737" y="270"/>
                    <a:pt x="731" y="275"/>
                  </a:cubicBezTo>
                  <a:cubicBezTo>
                    <a:pt x="725" y="281"/>
                    <a:pt x="717" y="282"/>
                    <a:pt x="710" y="285"/>
                  </a:cubicBezTo>
                  <a:cubicBezTo>
                    <a:pt x="703" y="287"/>
                    <a:pt x="697" y="291"/>
                    <a:pt x="692" y="296"/>
                  </a:cubicBezTo>
                  <a:cubicBezTo>
                    <a:pt x="686" y="303"/>
                    <a:pt x="681" y="310"/>
                    <a:pt x="675" y="317"/>
                  </a:cubicBezTo>
                  <a:cubicBezTo>
                    <a:pt x="673" y="321"/>
                    <a:pt x="670" y="326"/>
                    <a:pt x="666" y="328"/>
                  </a:cubicBezTo>
                  <a:cubicBezTo>
                    <a:pt x="664" y="329"/>
                    <a:pt x="662" y="330"/>
                    <a:pt x="661" y="331"/>
                  </a:cubicBezTo>
                  <a:cubicBezTo>
                    <a:pt x="666" y="325"/>
                    <a:pt x="669" y="319"/>
                    <a:pt x="674" y="314"/>
                  </a:cubicBezTo>
                  <a:cubicBezTo>
                    <a:pt x="679" y="310"/>
                    <a:pt x="682" y="304"/>
                    <a:pt x="687" y="300"/>
                  </a:cubicBezTo>
                  <a:cubicBezTo>
                    <a:pt x="690" y="296"/>
                    <a:pt x="694" y="291"/>
                    <a:pt x="698" y="287"/>
                  </a:cubicBezTo>
                  <a:cubicBezTo>
                    <a:pt x="698" y="287"/>
                    <a:pt x="697" y="286"/>
                    <a:pt x="697" y="287"/>
                  </a:cubicBezTo>
                  <a:cubicBezTo>
                    <a:pt x="692" y="291"/>
                    <a:pt x="689" y="296"/>
                    <a:pt x="685" y="301"/>
                  </a:cubicBezTo>
                  <a:cubicBezTo>
                    <a:pt x="681" y="305"/>
                    <a:pt x="677" y="309"/>
                    <a:pt x="673" y="313"/>
                  </a:cubicBezTo>
                  <a:cubicBezTo>
                    <a:pt x="666" y="319"/>
                    <a:pt x="662" y="328"/>
                    <a:pt x="654" y="333"/>
                  </a:cubicBezTo>
                  <a:cubicBezTo>
                    <a:pt x="654" y="333"/>
                    <a:pt x="654" y="333"/>
                    <a:pt x="654" y="333"/>
                  </a:cubicBezTo>
                  <a:cubicBezTo>
                    <a:pt x="656" y="331"/>
                    <a:pt x="657" y="329"/>
                    <a:pt x="659" y="327"/>
                  </a:cubicBezTo>
                  <a:cubicBezTo>
                    <a:pt x="663" y="322"/>
                    <a:pt x="667" y="317"/>
                    <a:pt x="671" y="312"/>
                  </a:cubicBezTo>
                  <a:cubicBezTo>
                    <a:pt x="671" y="312"/>
                    <a:pt x="670" y="311"/>
                    <a:pt x="670" y="312"/>
                  </a:cubicBezTo>
                  <a:cubicBezTo>
                    <a:pt x="667" y="317"/>
                    <a:pt x="662" y="321"/>
                    <a:pt x="658" y="326"/>
                  </a:cubicBezTo>
                  <a:cubicBezTo>
                    <a:pt x="655" y="329"/>
                    <a:pt x="653" y="333"/>
                    <a:pt x="649" y="335"/>
                  </a:cubicBezTo>
                  <a:cubicBezTo>
                    <a:pt x="648" y="336"/>
                    <a:pt x="648" y="336"/>
                    <a:pt x="648" y="336"/>
                  </a:cubicBezTo>
                  <a:cubicBezTo>
                    <a:pt x="646" y="337"/>
                    <a:pt x="643" y="339"/>
                    <a:pt x="641" y="340"/>
                  </a:cubicBezTo>
                  <a:cubicBezTo>
                    <a:pt x="642" y="339"/>
                    <a:pt x="644" y="337"/>
                    <a:pt x="645" y="335"/>
                  </a:cubicBezTo>
                  <a:cubicBezTo>
                    <a:pt x="645" y="335"/>
                    <a:pt x="645" y="335"/>
                    <a:pt x="645" y="335"/>
                  </a:cubicBezTo>
                  <a:cubicBezTo>
                    <a:pt x="641" y="339"/>
                    <a:pt x="637" y="342"/>
                    <a:pt x="633" y="346"/>
                  </a:cubicBezTo>
                  <a:cubicBezTo>
                    <a:pt x="630" y="349"/>
                    <a:pt x="626" y="352"/>
                    <a:pt x="623" y="356"/>
                  </a:cubicBezTo>
                  <a:cubicBezTo>
                    <a:pt x="623" y="356"/>
                    <a:pt x="623" y="355"/>
                    <a:pt x="623" y="354"/>
                  </a:cubicBezTo>
                  <a:cubicBezTo>
                    <a:pt x="624" y="354"/>
                    <a:pt x="624" y="353"/>
                    <a:pt x="625" y="352"/>
                  </a:cubicBezTo>
                  <a:cubicBezTo>
                    <a:pt x="627" y="350"/>
                    <a:pt x="629" y="347"/>
                    <a:pt x="631" y="345"/>
                  </a:cubicBezTo>
                  <a:cubicBezTo>
                    <a:pt x="632" y="343"/>
                    <a:pt x="633" y="341"/>
                    <a:pt x="634" y="339"/>
                  </a:cubicBezTo>
                  <a:cubicBezTo>
                    <a:pt x="635" y="339"/>
                    <a:pt x="635" y="339"/>
                    <a:pt x="635" y="338"/>
                  </a:cubicBezTo>
                  <a:cubicBezTo>
                    <a:pt x="636" y="337"/>
                    <a:pt x="636" y="336"/>
                    <a:pt x="637" y="335"/>
                  </a:cubicBezTo>
                  <a:cubicBezTo>
                    <a:pt x="641" y="330"/>
                    <a:pt x="644" y="325"/>
                    <a:pt x="648" y="320"/>
                  </a:cubicBezTo>
                  <a:cubicBezTo>
                    <a:pt x="648" y="320"/>
                    <a:pt x="648" y="320"/>
                    <a:pt x="647" y="320"/>
                  </a:cubicBezTo>
                  <a:cubicBezTo>
                    <a:pt x="644" y="323"/>
                    <a:pt x="642" y="326"/>
                    <a:pt x="640" y="330"/>
                  </a:cubicBezTo>
                  <a:cubicBezTo>
                    <a:pt x="643" y="324"/>
                    <a:pt x="646" y="319"/>
                    <a:pt x="649" y="313"/>
                  </a:cubicBezTo>
                  <a:cubicBezTo>
                    <a:pt x="654" y="306"/>
                    <a:pt x="659" y="299"/>
                    <a:pt x="664" y="291"/>
                  </a:cubicBezTo>
                  <a:cubicBezTo>
                    <a:pt x="664" y="291"/>
                    <a:pt x="663" y="290"/>
                    <a:pt x="663" y="290"/>
                  </a:cubicBezTo>
                  <a:cubicBezTo>
                    <a:pt x="657" y="298"/>
                    <a:pt x="652" y="306"/>
                    <a:pt x="647" y="314"/>
                  </a:cubicBezTo>
                  <a:cubicBezTo>
                    <a:pt x="642" y="322"/>
                    <a:pt x="637" y="329"/>
                    <a:pt x="634" y="337"/>
                  </a:cubicBezTo>
                  <a:cubicBezTo>
                    <a:pt x="632" y="340"/>
                    <a:pt x="630" y="342"/>
                    <a:pt x="628" y="345"/>
                  </a:cubicBezTo>
                  <a:cubicBezTo>
                    <a:pt x="627" y="346"/>
                    <a:pt x="626" y="348"/>
                    <a:pt x="624" y="349"/>
                  </a:cubicBezTo>
                  <a:cubicBezTo>
                    <a:pt x="629" y="340"/>
                    <a:pt x="633" y="331"/>
                    <a:pt x="638" y="322"/>
                  </a:cubicBezTo>
                  <a:cubicBezTo>
                    <a:pt x="641" y="317"/>
                    <a:pt x="643" y="312"/>
                    <a:pt x="646" y="308"/>
                  </a:cubicBezTo>
                  <a:cubicBezTo>
                    <a:pt x="648" y="303"/>
                    <a:pt x="651" y="299"/>
                    <a:pt x="653" y="295"/>
                  </a:cubicBezTo>
                  <a:cubicBezTo>
                    <a:pt x="653" y="294"/>
                    <a:pt x="653" y="294"/>
                    <a:pt x="653" y="294"/>
                  </a:cubicBezTo>
                  <a:cubicBezTo>
                    <a:pt x="645" y="303"/>
                    <a:pt x="642" y="315"/>
                    <a:pt x="635" y="325"/>
                  </a:cubicBezTo>
                  <a:cubicBezTo>
                    <a:pt x="631" y="331"/>
                    <a:pt x="626" y="337"/>
                    <a:pt x="624" y="345"/>
                  </a:cubicBezTo>
                  <a:cubicBezTo>
                    <a:pt x="625" y="341"/>
                    <a:pt x="626" y="337"/>
                    <a:pt x="627" y="334"/>
                  </a:cubicBezTo>
                  <a:cubicBezTo>
                    <a:pt x="632" y="323"/>
                    <a:pt x="638" y="314"/>
                    <a:pt x="642" y="303"/>
                  </a:cubicBezTo>
                  <a:cubicBezTo>
                    <a:pt x="643" y="302"/>
                    <a:pt x="641" y="302"/>
                    <a:pt x="640" y="303"/>
                  </a:cubicBezTo>
                  <a:cubicBezTo>
                    <a:pt x="636" y="314"/>
                    <a:pt x="628" y="324"/>
                    <a:pt x="624" y="335"/>
                  </a:cubicBezTo>
                  <a:cubicBezTo>
                    <a:pt x="622" y="340"/>
                    <a:pt x="621" y="346"/>
                    <a:pt x="620" y="351"/>
                  </a:cubicBezTo>
                  <a:cubicBezTo>
                    <a:pt x="620" y="351"/>
                    <a:pt x="619" y="350"/>
                    <a:pt x="619" y="350"/>
                  </a:cubicBezTo>
                  <a:cubicBezTo>
                    <a:pt x="619" y="350"/>
                    <a:pt x="619" y="349"/>
                    <a:pt x="619" y="349"/>
                  </a:cubicBezTo>
                  <a:cubicBezTo>
                    <a:pt x="620" y="347"/>
                    <a:pt x="620" y="344"/>
                    <a:pt x="620" y="341"/>
                  </a:cubicBezTo>
                  <a:cubicBezTo>
                    <a:pt x="621" y="335"/>
                    <a:pt x="624" y="329"/>
                    <a:pt x="626" y="324"/>
                  </a:cubicBezTo>
                  <a:cubicBezTo>
                    <a:pt x="631" y="313"/>
                    <a:pt x="637" y="302"/>
                    <a:pt x="640" y="290"/>
                  </a:cubicBezTo>
                  <a:cubicBezTo>
                    <a:pt x="640" y="290"/>
                    <a:pt x="640" y="290"/>
                    <a:pt x="640" y="290"/>
                  </a:cubicBezTo>
                  <a:cubicBezTo>
                    <a:pt x="634" y="303"/>
                    <a:pt x="628" y="315"/>
                    <a:pt x="622" y="328"/>
                  </a:cubicBezTo>
                  <a:cubicBezTo>
                    <a:pt x="622" y="329"/>
                    <a:pt x="622" y="330"/>
                    <a:pt x="621" y="330"/>
                  </a:cubicBezTo>
                  <a:cubicBezTo>
                    <a:pt x="622" y="324"/>
                    <a:pt x="625" y="319"/>
                    <a:pt x="627" y="313"/>
                  </a:cubicBezTo>
                  <a:cubicBezTo>
                    <a:pt x="629" y="310"/>
                    <a:pt x="629" y="307"/>
                    <a:pt x="630" y="304"/>
                  </a:cubicBezTo>
                  <a:cubicBezTo>
                    <a:pt x="632" y="300"/>
                    <a:pt x="634" y="296"/>
                    <a:pt x="635" y="292"/>
                  </a:cubicBezTo>
                  <a:cubicBezTo>
                    <a:pt x="636" y="291"/>
                    <a:pt x="635" y="291"/>
                    <a:pt x="635" y="291"/>
                  </a:cubicBezTo>
                  <a:cubicBezTo>
                    <a:pt x="632" y="296"/>
                    <a:pt x="631" y="301"/>
                    <a:pt x="629" y="306"/>
                  </a:cubicBezTo>
                  <a:cubicBezTo>
                    <a:pt x="627" y="309"/>
                    <a:pt x="625" y="312"/>
                    <a:pt x="624" y="315"/>
                  </a:cubicBezTo>
                  <a:cubicBezTo>
                    <a:pt x="623" y="318"/>
                    <a:pt x="622" y="320"/>
                    <a:pt x="621" y="323"/>
                  </a:cubicBezTo>
                  <a:cubicBezTo>
                    <a:pt x="621" y="321"/>
                    <a:pt x="621" y="319"/>
                    <a:pt x="621" y="317"/>
                  </a:cubicBezTo>
                  <a:cubicBezTo>
                    <a:pt x="623" y="313"/>
                    <a:pt x="624" y="309"/>
                    <a:pt x="625" y="305"/>
                  </a:cubicBezTo>
                  <a:cubicBezTo>
                    <a:pt x="625" y="305"/>
                    <a:pt x="625" y="305"/>
                    <a:pt x="624" y="305"/>
                  </a:cubicBezTo>
                  <a:cubicBezTo>
                    <a:pt x="623" y="307"/>
                    <a:pt x="622" y="310"/>
                    <a:pt x="621" y="313"/>
                  </a:cubicBezTo>
                  <a:cubicBezTo>
                    <a:pt x="622" y="308"/>
                    <a:pt x="622" y="303"/>
                    <a:pt x="623" y="298"/>
                  </a:cubicBezTo>
                  <a:cubicBezTo>
                    <a:pt x="623" y="298"/>
                    <a:pt x="623" y="298"/>
                    <a:pt x="623" y="298"/>
                  </a:cubicBezTo>
                  <a:cubicBezTo>
                    <a:pt x="623" y="298"/>
                    <a:pt x="623" y="298"/>
                    <a:pt x="623" y="298"/>
                  </a:cubicBezTo>
                  <a:cubicBezTo>
                    <a:pt x="624" y="297"/>
                    <a:pt x="624" y="295"/>
                    <a:pt x="625" y="293"/>
                  </a:cubicBezTo>
                  <a:cubicBezTo>
                    <a:pt x="626" y="291"/>
                    <a:pt x="627" y="289"/>
                    <a:pt x="628" y="287"/>
                  </a:cubicBezTo>
                  <a:cubicBezTo>
                    <a:pt x="630" y="283"/>
                    <a:pt x="631" y="280"/>
                    <a:pt x="631" y="277"/>
                  </a:cubicBezTo>
                  <a:cubicBezTo>
                    <a:pt x="631" y="276"/>
                    <a:pt x="631" y="276"/>
                    <a:pt x="630" y="277"/>
                  </a:cubicBezTo>
                  <a:cubicBezTo>
                    <a:pt x="629" y="281"/>
                    <a:pt x="627" y="285"/>
                    <a:pt x="625" y="289"/>
                  </a:cubicBezTo>
                  <a:cubicBezTo>
                    <a:pt x="624" y="291"/>
                    <a:pt x="623" y="292"/>
                    <a:pt x="623" y="294"/>
                  </a:cubicBezTo>
                  <a:cubicBezTo>
                    <a:pt x="623" y="292"/>
                    <a:pt x="623" y="289"/>
                    <a:pt x="623" y="286"/>
                  </a:cubicBezTo>
                  <a:cubicBezTo>
                    <a:pt x="624" y="286"/>
                    <a:pt x="624" y="286"/>
                    <a:pt x="624" y="286"/>
                  </a:cubicBezTo>
                  <a:cubicBezTo>
                    <a:pt x="625" y="282"/>
                    <a:pt x="627" y="279"/>
                    <a:pt x="628" y="276"/>
                  </a:cubicBezTo>
                  <a:cubicBezTo>
                    <a:pt x="628" y="275"/>
                    <a:pt x="628" y="275"/>
                    <a:pt x="627" y="275"/>
                  </a:cubicBezTo>
                  <a:cubicBezTo>
                    <a:pt x="626" y="277"/>
                    <a:pt x="625" y="280"/>
                    <a:pt x="624" y="282"/>
                  </a:cubicBezTo>
                  <a:cubicBezTo>
                    <a:pt x="624" y="280"/>
                    <a:pt x="624" y="278"/>
                    <a:pt x="624" y="276"/>
                  </a:cubicBezTo>
                  <a:cubicBezTo>
                    <a:pt x="624" y="267"/>
                    <a:pt x="624" y="257"/>
                    <a:pt x="622" y="247"/>
                  </a:cubicBezTo>
                  <a:cubicBezTo>
                    <a:pt x="624" y="245"/>
                    <a:pt x="622" y="243"/>
                    <a:pt x="623" y="241"/>
                  </a:cubicBezTo>
                  <a:cubicBezTo>
                    <a:pt x="623" y="239"/>
                    <a:pt x="623" y="238"/>
                    <a:pt x="623" y="237"/>
                  </a:cubicBezTo>
                  <a:cubicBezTo>
                    <a:pt x="623" y="235"/>
                    <a:pt x="623" y="234"/>
                    <a:pt x="623" y="233"/>
                  </a:cubicBezTo>
                  <a:cubicBezTo>
                    <a:pt x="623" y="232"/>
                    <a:pt x="622" y="232"/>
                    <a:pt x="622" y="233"/>
                  </a:cubicBezTo>
                  <a:cubicBezTo>
                    <a:pt x="622" y="234"/>
                    <a:pt x="621" y="236"/>
                    <a:pt x="621" y="237"/>
                  </a:cubicBezTo>
                  <a:cubicBezTo>
                    <a:pt x="621" y="238"/>
                    <a:pt x="622" y="239"/>
                    <a:pt x="622" y="241"/>
                  </a:cubicBezTo>
                  <a:cubicBezTo>
                    <a:pt x="622" y="242"/>
                    <a:pt x="622" y="243"/>
                    <a:pt x="621" y="244"/>
                  </a:cubicBezTo>
                  <a:cubicBezTo>
                    <a:pt x="620" y="239"/>
                    <a:pt x="619" y="234"/>
                    <a:pt x="617" y="229"/>
                  </a:cubicBezTo>
                  <a:cubicBezTo>
                    <a:pt x="613" y="218"/>
                    <a:pt x="607" y="206"/>
                    <a:pt x="601" y="196"/>
                  </a:cubicBezTo>
                  <a:cubicBezTo>
                    <a:pt x="601" y="193"/>
                    <a:pt x="605" y="190"/>
                    <a:pt x="606" y="187"/>
                  </a:cubicBezTo>
                  <a:cubicBezTo>
                    <a:pt x="609" y="184"/>
                    <a:pt x="611" y="180"/>
                    <a:pt x="614" y="177"/>
                  </a:cubicBezTo>
                  <a:cubicBezTo>
                    <a:pt x="619" y="170"/>
                    <a:pt x="624" y="163"/>
                    <a:pt x="631" y="157"/>
                  </a:cubicBezTo>
                  <a:cubicBezTo>
                    <a:pt x="636" y="152"/>
                    <a:pt x="641" y="147"/>
                    <a:pt x="648" y="144"/>
                  </a:cubicBezTo>
                  <a:cubicBezTo>
                    <a:pt x="653" y="141"/>
                    <a:pt x="657" y="139"/>
                    <a:pt x="662" y="136"/>
                  </a:cubicBezTo>
                  <a:cubicBezTo>
                    <a:pt x="668" y="130"/>
                    <a:pt x="676" y="130"/>
                    <a:pt x="684" y="129"/>
                  </a:cubicBezTo>
                  <a:close/>
                  <a:moveTo>
                    <a:pt x="538" y="132"/>
                  </a:moveTo>
                  <a:cubicBezTo>
                    <a:pt x="540" y="130"/>
                    <a:pt x="541" y="129"/>
                    <a:pt x="542" y="128"/>
                  </a:cubicBezTo>
                  <a:cubicBezTo>
                    <a:pt x="547" y="123"/>
                    <a:pt x="552" y="119"/>
                    <a:pt x="558" y="116"/>
                  </a:cubicBezTo>
                  <a:cubicBezTo>
                    <a:pt x="570" y="111"/>
                    <a:pt x="582" y="109"/>
                    <a:pt x="595" y="110"/>
                  </a:cubicBezTo>
                  <a:cubicBezTo>
                    <a:pt x="596" y="110"/>
                    <a:pt x="597" y="110"/>
                    <a:pt x="598" y="110"/>
                  </a:cubicBezTo>
                  <a:cubicBezTo>
                    <a:pt x="598" y="110"/>
                    <a:pt x="598" y="110"/>
                    <a:pt x="598" y="110"/>
                  </a:cubicBezTo>
                  <a:cubicBezTo>
                    <a:pt x="585" y="110"/>
                    <a:pt x="570" y="113"/>
                    <a:pt x="560" y="121"/>
                  </a:cubicBezTo>
                  <a:cubicBezTo>
                    <a:pt x="559" y="122"/>
                    <a:pt x="560" y="123"/>
                    <a:pt x="561" y="122"/>
                  </a:cubicBezTo>
                  <a:cubicBezTo>
                    <a:pt x="574" y="118"/>
                    <a:pt x="586" y="112"/>
                    <a:pt x="601" y="113"/>
                  </a:cubicBezTo>
                  <a:cubicBezTo>
                    <a:pt x="608" y="113"/>
                    <a:pt x="615" y="115"/>
                    <a:pt x="622" y="117"/>
                  </a:cubicBezTo>
                  <a:cubicBezTo>
                    <a:pt x="628" y="119"/>
                    <a:pt x="633" y="124"/>
                    <a:pt x="639" y="124"/>
                  </a:cubicBezTo>
                  <a:cubicBezTo>
                    <a:pt x="639" y="124"/>
                    <a:pt x="639" y="124"/>
                    <a:pt x="639" y="124"/>
                  </a:cubicBezTo>
                  <a:cubicBezTo>
                    <a:pt x="635" y="122"/>
                    <a:pt x="632" y="119"/>
                    <a:pt x="628" y="117"/>
                  </a:cubicBezTo>
                  <a:cubicBezTo>
                    <a:pt x="625" y="115"/>
                    <a:pt x="621" y="114"/>
                    <a:pt x="618" y="113"/>
                  </a:cubicBezTo>
                  <a:cubicBezTo>
                    <a:pt x="613" y="112"/>
                    <a:pt x="609" y="111"/>
                    <a:pt x="604" y="110"/>
                  </a:cubicBezTo>
                  <a:cubicBezTo>
                    <a:pt x="614" y="111"/>
                    <a:pt x="623" y="113"/>
                    <a:pt x="633" y="116"/>
                  </a:cubicBezTo>
                  <a:cubicBezTo>
                    <a:pt x="640" y="119"/>
                    <a:pt x="647" y="122"/>
                    <a:pt x="653" y="125"/>
                  </a:cubicBezTo>
                  <a:cubicBezTo>
                    <a:pt x="656" y="127"/>
                    <a:pt x="659" y="129"/>
                    <a:pt x="662" y="130"/>
                  </a:cubicBezTo>
                  <a:cubicBezTo>
                    <a:pt x="661" y="131"/>
                    <a:pt x="659" y="132"/>
                    <a:pt x="658" y="134"/>
                  </a:cubicBezTo>
                  <a:cubicBezTo>
                    <a:pt x="653" y="138"/>
                    <a:pt x="646" y="140"/>
                    <a:pt x="640" y="144"/>
                  </a:cubicBezTo>
                  <a:cubicBezTo>
                    <a:pt x="635" y="148"/>
                    <a:pt x="630" y="152"/>
                    <a:pt x="625" y="157"/>
                  </a:cubicBezTo>
                  <a:cubicBezTo>
                    <a:pt x="622" y="160"/>
                    <a:pt x="619" y="164"/>
                    <a:pt x="616" y="168"/>
                  </a:cubicBezTo>
                  <a:cubicBezTo>
                    <a:pt x="616" y="166"/>
                    <a:pt x="616" y="164"/>
                    <a:pt x="616" y="163"/>
                  </a:cubicBezTo>
                  <a:cubicBezTo>
                    <a:pt x="616" y="160"/>
                    <a:pt x="616" y="156"/>
                    <a:pt x="617" y="153"/>
                  </a:cubicBezTo>
                  <a:cubicBezTo>
                    <a:pt x="617" y="153"/>
                    <a:pt x="616" y="152"/>
                    <a:pt x="616" y="153"/>
                  </a:cubicBezTo>
                  <a:cubicBezTo>
                    <a:pt x="615" y="156"/>
                    <a:pt x="614" y="159"/>
                    <a:pt x="613" y="163"/>
                  </a:cubicBezTo>
                  <a:cubicBezTo>
                    <a:pt x="613" y="165"/>
                    <a:pt x="613" y="168"/>
                    <a:pt x="614" y="170"/>
                  </a:cubicBezTo>
                  <a:cubicBezTo>
                    <a:pt x="612" y="172"/>
                    <a:pt x="611" y="174"/>
                    <a:pt x="609" y="177"/>
                  </a:cubicBezTo>
                  <a:cubicBezTo>
                    <a:pt x="609" y="178"/>
                    <a:pt x="608" y="178"/>
                    <a:pt x="607" y="179"/>
                  </a:cubicBezTo>
                  <a:cubicBezTo>
                    <a:pt x="607" y="178"/>
                    <a:pt x="607" y="176"/>
                    <a:pt x="607" y="175"/>
                  </a:cubicBezTo>
                  <a:cubicBezTo>
                    <a:pt x="607" y="171"/>
                    <a:pt x="606" y="167"/>
                    <a:pt x="607" y="163"/>
                  </a:cubicBezTo>
                  <a:cubicBezTo>
                    <a:pt x="607" y="162"/>
                    <a:pt x="606" y="162"/>
                    <a:pt x="605" y="163"/>
                  </a:cubicBezTo>
                  <a:cubicBezTo>
                    <a:pt x="605" y="166"/>
                    <a:pt x="604" y="170"/>
                    <a:pt x="604" y="173"/>
                  </a:cubicBezTo>
                  <a:cubicBezTo>
                    <a:pt x="604" y="175"/>
                    <a:pt x="605" y="177"/>
                    <a:pt x="604" y="179"/>
                  </a:cubicBezTo>
                  <a:cubicBezTo>
                    <a:pt x="604" y="181"/>
                    <a:pt x="604" y="182"/>
                    <a:pt x="604" y="184"/>
                  </a:cubicBezTo>
                  <a:cubicBezTo>
                    <a:pt x="604" y="184"/>
                    <a:pt x="604" y="184"/>
                    <a:pt x="604" y="184"/>
                  </a:cubicBezTo>
                  <a:cubicBezTo>
                    <a:pt x="603" y="185"/>
                    <a:pt x="603" y="186"/>
                    <a:pt x="602" y="186"/>
                  </a:cubicBezTo>
                  <a:cubicBezTo>
                    <a:pt x="602" y="182"/>
                    <a:pt x="601" y="178"/>
                    <a:pt x="600" y="174"/>
                  </a:cubicBezTo>
                  <a:cubicBezTo>
                    <a:pt x="600" y="170"/>
                    <a:pt x="600" y="166"/>
                    <a:pt x="600" y="162"/>
                  </a:cubicBezTo>
                  <a:cubicBezTo>
                    <a:pt x="600" y="157"/>
                    <a:pt x="599" y="153"/>
                    <a:pt x="600" y="148"/>
                  </a:cubicBezTo>
                  <a:cubicBezTo>
                    <a:pt x="600" y="144"/>
                    <a:pt x="601" y="140"/>
                    <a:pt x="602" y="136"/>
                  </a:cubicBezTo>
                  <a:cubicBezTo>
                    <a:pt x="602" y="135"/>
                    <a:pt x="601" y="135"/>
                    <a:pt x="601" y="135"/>
                  </a:cubicBezTo>
                  <a:cubicBezTo>
                    <a:pt x="599" y="139"/>
                    <a:pt x="598" y="143"/>
                    <a:pt x="598" y="148"/>
                  </a:cubicBezTo>
                  <a:cubicBezTo>
                    <a:pt x="599" y="153"/>
                    <a:pt x="598" y="158"/>
                    <a:pt x="598" y="164"/>
                  </a:cubicBezTo>
                  <a:cubicBezTo>
                    <a:pt x="599" y="170"/>
                    <a:pt x="598" y="176"/>
                    <a:pt x="599" y="182"/>
                  </a:cubicBezTo>
                  <a:cubicBezTo>
                    <a:pt x="599" y="180"/>
                    <a:pt x="598" y="179"/>
                    <a:pt x="598" y="177"/>
                  </a:cubicBezTo>
                  <a:cubicBezTo>
                    <a:pt x="597" y="171"/>
                    <a:pt x="596" y="165"/>
                    <a:pt x="595" y="159"/>
                  </a:cubicBezTo>
                  <a:cubicBezTo>
                    <a:pt x="595" y="154"/>
                    <a:pt x="595" y="149"/>
                    <a:pt x="595" y="143"/>
                  </a:cubicBezTo>
                  <a:cubicBezTo>
                    <a:pt x="595" y="138"/>
                    <a:pt x="594" y="133"/>
                    <a:pt x="596" y="128"/>
                  </a:cubicBezTo>
                  <a:cubicBezTo>
                    <a:pt x="596" y="127"/>
                    <a:pt x="595" y="127"/>
                    <a:pt x="594" y="128"/>
                  </a:cubicBezTo>
                  <a:cubicBezTo>
                    <a:pt x="593" y="132"/>
                    <a:pt x="593" y="137"/>
                    <a:pt x="593" y="142"/>
                  </a:cubicBezTo>
                  <a:cubicBezTo>
                    <a:pt x="594" y="148"/>
                    <a:pt x="593" y="154"/>
                    <a:pt x="593" y="161"/>
                  </a:cubicBezTo>
                  <a:cubicBezTo>
                    <a:pt x="594" y="167"/>
                    <a:pt x="595" y="173"/>
                    <a:pt x="596" y="180"/>
                  </a:cubicBezTo>
                  <a:cubicBezTo>
                    <a:pt x="597" y="182"/>
                    <a:pt x="597" y="184"/>
                    <a:pt x="597" y="187"/>
                  </a:cubicBezTo>
                  <a:cubicBezTo>
                    <a:pt x="597" y="185"/>
                    <a:pt x="596" y="183"/>
                    <a:pt x="596" y="182"/>
                  </a:cubicBezTo>
                  <a:cubicBezTo>
                    <a:pt x="595" y="181"/>
                    <a:pt x="595" y="181"/>
                    <a:pt x="595" y="182"/>
                  </a:cubicBezTo>
                  <a:cubicBezTo>
                    <a:pt x="595" y="184"/>
                    <a:pt x="595" y="186"/>
                    <a:pt x="595" y="187"/>
                  </a:cubicBezTo>
                  <a:cubicBezTo>
                    <a:pt x="595" y="187"/>
                    <a:pt x="594" y="186"/>
                    <a:pt x="594" y="186"/>
                  </a:cubicBezTo>
                  <a:cubicBezTo>
                    <a:pt x="594" y="186"/>
                    <a:pt x="594" y="185"/>
                    <a:pt x="593" y="185"/>
                  </a:cubicBezTo>
                  <a:cubicBezTo>
                    <a:pt x="592" y="183"/>
                    <a:pt x="590" y="180"/>
                    <a:pt x="589" y="177"/>
                  </a:cubicBezTo>
                  <a:cubicBezTo>
                    <a:pt x="586" y="168"/>
                    <a:pt x="583" y="160"/>
                    <a:pt x="580" y="152"/>
                  </a:cubicBezTo>
                  <a:cubicBezTo>
                    <a:pt x="578" y="144"/>
                    <a:pt x="576" y="137"/>
                    <a:pt x="578" y="129"/>
                  </a:cubicBezTo>
                  <a:cubicBezTo>
                    <a:pt x="578" y="129"/>
                    <a:pt x="577" y="129"/>
                    <a:pt x="577" y="129"/>
                  </a:cubicBezTo>
                  <a:cubicBezTo>
                    <a:pt x="572" y="134"/>
                    <a:pt x="575" y="144"/>
                    <a:pt x="577" y="150"/>
                  </a:cubicBezTo>
                  <a:cubicBezTo>
                    <a:pt x="579" y="155"/>
                    <a:pt x="581" y="160"/>
                    <a:pt x="583" y="165"/>
                  </a:cubicBezTo>
                  <a:cubicBezTo>
                    <a:pt x="584" y="167"/>
                    <a:pt x="585" y="170"/>
                    <a:pt x="586" y="172"/>
                  </a:cubicBezTo>
                  <a:cubicBezTo>
                    <a:pt x="585" y="172"/>
                    <a:pt x="585" y="171"/>
                    <a:pt x="585" y="171"/>
                  </a:cubicBezTo>
                  <a:cubicBezTo>
                    <a:pt x="582" y="168"/>
                    <a:pt x="580" y="165"/>
                    <a:pt x="578" y="162"/>
                  </a:cubicBezTo>
                  <a:cubicBezTo>
                    <a:pt x="578" y="162"/>
                    <a:pt x="578" y="162"/>
                    <a:pt x="578" y="162"/>
                  </a:cubicBezTo>
                  <a:cubicBezTo>
                    <a:pt x="577" y="161"/>
                    <a:pt x="577" y="160"/>
                    <a:pt x="577" y="159"/>
                  </a:cubicBezTo>
                  <a:cubicBezTo>
                    <a:pt x="576" y="158"/>
                    <a:pt x="576" y="157"/>
                    <a:pt x="576" y="156"/>
                  </a:cubicBezTo>
                  <a:cubicBezTo>
                    <a:pt x="575" y="155"/>
                    <a:pt x="575" y="154"/>
                    <a:pt x="574" y="152"/>
                  </a:cubicBezTo>
                  <a:cubicBezTo>
                    <a:pt x="573" y="152"/>
                    <a:pt x="573" y="152"/>
                    <a:pt x="573" y="153"/>
                  </a:cubicBezTo>
                  <a:cubicBezTo>
                    <a:pt x="573" y="155"/>
                    <a:pt x="574" y="157"/>
                    <a:pt x="574" y="158"/>
                  </a:cubicBezTo>
                  <a:cubicBezTo>
                    <a:pt x="574" y="158"/>
                    <a:pt x="573" y="157"/>
                    <a:pt x="572" y="156"/>
                  </a:cubicBezTo>
                  <a:cubicBezTo>
                    <a:pt x="563" y="147"/>
                    <a:pt x="554" y="139"/>
                    <a:pt x="541" y="135"/>
                  </a:cubicBezTo>
                  <a:cubicBezTo>
                    <a:pt x="540" y="134"/>
                    <a:pt x="538" y="134"/>
                    <a:pt x="537" y="133"/>
                  </a:cubicBezTo>
                  <a:cubicBezTo>
                    <a:pt x="537" y="133"/>
                    <a:pt x="538" y="132"/>
                    <a:pt x="538" y="132"/>
                  </a:cubicBezTo>
                  <a:close/>
                  <a:moveTo>
                    <a:pt x="525" y="135"/>
                  </a:moveTo>
                  <a:cubicBezTo>
                    <a:pt x="531" y="136"/>
                    <a:pt x="538" y="137"/>
                    <a:pt x="544" y="139"/>
                  </a:cubicBezTo>
                  <a:cubicBezTo>
                    <a:pt x="556" y="144"/>
                    <a:pt x="566" y="154"/>
                    <a:pt x="574" y="163"/>
                  </a:cubicBezTo>
                  <a:cubicBezTo>
                    <a:pt x="579" y="168"/>
                    <a:pt x="583" y="173"/>
                    <a:pt x="586" y="179"/>
                  </a:cubicBezTo>
                  <a:cubicBezTo>
                    <a:pt x="589" y="183"/>
                    <a:pt x="591" y="187"/>
                    <a:pt x="594" y="190"/>
                  </a:cubicBezTo>
                  <a:cubicBezTo>
                    <a:pt x="601" y="206"/>
                    <a:pt x="611" y="220"/>
                    <a:pt x="616" y="238"/>
                  </a:cubicBezTo>
                  <a:cubicBezTo>
                    <a:pt x="621" y="254"/>
                    <a:pt x="621" y="270"/>
                    <a:pt x="620" y="287"/>
                  </a:cubicBezTo>
                  <a:cubicBezTo>
                    <a:pt x="619" y="304"/>
                    <a:pt x="617" y="321"/>
                    <a:pt x="616" y="339"/>
                  </a:cubicBezTo>
                  <a:cubicBezTo>
                    <a:pt x="616" y="345"/>
                    <a:pt x="616" y="351"/>
                    <a:pt x="616" y="357"/>
                  </a:cubicBezTo>
                  <a:cubicBezTo>
                    <a:pt x="616" y="359"/>
                    <a:pt x="616" y="363"/>
                    <a:pt x="617" y="365"/>
                  </a:cubicBezTo>
                  <a:cubicBezTo>
                    <a:pt x="615" y="366"/>
                    <a:pt x="613" y="367"/>
                    <a:pt x="611" y="368"/>
                  </a:cubicBezTo>
                  <a:cubicBezTo>
                    <a:pt x="611" y="368"/>
                    <a:pt x="611" y="368"/>
                    <a:pt x="610" y="367"/>
                  </a:cubicBezTo>
                  <a:cubicBezTo>
                    <a:pt x="607" y="365"/>
                    <a:pt x="605" y="362"/>
                    <a:pt x="603" y="358"/>
                  </a:cubicBezTo>
                  <a:cubicBezTo>
                    <a:pt x="601" y="351"/>
                    <a:pt x="600" y="344"/>
                    <a:pt x="600" y="338"/>
                  </a:cubicBezTo>
                  <a:cubicBezTo>
                    <a:pt x="599" y="324"/>
                    <a:pt x="601" y="311"/>
                    <a:pt x="605" y="297"/>
                  </a:cubicBezTo>
                  <a:cubicBezTo>
                    <a:pt x="608" y="284"/>
                    <a:pt x="610" y="270"/>
                    <a:pt x="609" y="256"/>
                  </a:cubicBezTo>
                  <a:cubicBezTo>
                    <a:pt x="609" y="250"/>
                    <a:pt x="609" y="243"/>
                    <a:pt x="607" y="237"/>
                  </a:cubicBezTo>
                  <a:cubicBezTo>
                    <a:pt x="605" y="232"/>
                    <a:pt x="603" y="227"/>
                    <a:pt x="601" y="222"/>
                  </a:cubicBezTo>
                  <a:cubicBezTo>
                    <a:pt x="600" y="221"/>
                    <a:pt x="599" y="222"/>
                    <a:pt x="599" y="223"/>
                  </a:cubicBezTo>
                  <a:cubicBezTo>
                    <a:pt x="601" y="230"/>
                    <a:pt x="604" y="236"/>
                    <a:pt x="605" y="243"/>
                  </a:cubicBezTo>
                  <a:cubicBezTo>
                    <a:pt x="606" y="251"/>
                    <a:pt x="606" y="258"/>
                    <a:pt x="606" y="266"/>
                  </a:cubicBezTo>
                  <a:cubicBezTo>
                    <a:pt x="605" y="274"/>
                    <a:pt x="605" y="281"/>
                    <a:pt x="603" y="289"/>
                  </a:cubicBezTo>
                  <a:cubicBezTo>
                    <a:pt x="602" y="296"/>
                    <a:pt x="599" y="303"/>
                    <a:pt x="598" y="309"/>
                  </a:cubicBezTo>
                  <a:cubicBezTo>
                    <a:pt x="597" y="315"/>
                    <a:pt x="597" y="321"/>
                    <a:pt x="596" y="327"/>
                  </a:cubicBezTo>
                  <a:cubicBezTo>
                    <a:pt x="596" y="326"/>
                    <a:pt x="596" y="326"/>
                    <a:pt x="596" y="326"/>
                  </a:cubicBezTo>
                  <a:cubicBezTo>
                    <a:pt x="596" y="326"/>
                    <a:pt x="597" y="325"/>
                    <a:pt x="596" y="325"/>
                  </a:cubicBezTo>
                  <a:cubicBezTo>
                    <a:pt x="595" y="323"/>
                    <a:pt x="595" y="320"/>
                    <a:pt x="595" y="318"/>
                  </a:cubicBezTo>
                  <a:cubicBezTo>
                    <a:pt x="595" y="318"/>
                    <a:pt x="595" y="318"/>
                    <a:pt x="595" y="318"/>
                  </a:cubicBezTo>
                  <a:cubicBezTo>
                    <a:pt x="595" y="317"/>
                    <a:pt x="595" y="317"/>
                    <a:pt x="596" y="316"/>
                  </a:cubicBezTo>
                  <a:cubicBezTo>
                    <a:pt x="596" y="316"/>
                    <a:pt x="596" y="315"/>
                    <a:pt x="596" y="315"/>
                  </a:cubicBezTo>
                  <a:cubicBezTo>
                    <a:pt x="596" y="314"/>
                    <a:pt x="595" y="313"/>
                    <a:pt x="595" y="312"/>
                  </a:cubicBezTo>
                  <a:cubicBezTo>
                    <a:pt x="595" y="312"/>
                    <a:pt x="594" y="312"/>
                    <a:pt x="594" y="313"/>
                  </a:cubicBezTo>
                  <a:cubicBezTo>
                    <a:pt x="594" y="313"/>
                    <a:pt x="594" y="314"/>
                    <a:pt x="594" y="315"/>
                  </a:cubicBezTo>
                  <a:cubicBezTo>
                    <a:pt x="594" y="316"/>
                    <a:pt x="594" y="316"/>
                    <a:pt x="594" y="316"/>
                  </a:cubicBezTo>
                  <a:cubicBezTo>
                    <a:pt x="594" y="317"/>
                    <a:pt x="594" y="317"/>
                    <a:pt x="594" y="317"/>
                  </a:cubicBezTo>
                  <a:cubicBezTo>
                    <a:pt x="594" y="317"/>
                    <a:pt x="594" y="316"/>
                    <a:pt x="593" y="316"/>
                  </a:cubicBezTo>
                  <a:cubicBezTo>
                    <a:pt x="593" y="316"/>
                    <a:pt x="593" y="316"/>
                    <a:pt x="593" y="316"/>
                  </a:cubicBezTo>
                  <a:cubicBezTo>
                    <a:pt x="593" y="314"/>
                    <a:pt x="593" y="313"/>
                    <a:pt x="592" y="312"/>
                  </a:cubicBezTo>
                  <a:cubicBezTo>
                    <a:pt x="592" y="312"/>
                    <a:pt x="592" y="312"/>
                    <a:pt x="592" y="311"/>
                  </a:cubicBezTo>
                  <a:cubicBezTo>
                    <a:pt x="592" y="311"/>
                    <a:pt x="592" y="311"/>
                    <a:pt x="591" y="310"/>
                  </a:cubicBezTo>
                  <a:cubicBezTo>
                    <a:pt x="591" y="310"/>
                    <a:pt x="591" y="310"/>
                    <a:pt x="591" y="310"/>
                  </a:cubicBezTo>
                  <a:cubicBezTo>
                    <a:pt x="591" y="311"/>
                    <a:pt x="591" y="311"/>
                    <a:pt x="591" y="311"/>
                  </a:cubicBezTo>
                  <a:cubicBezTo>
                    <a:pt x="590" y="311"/>
                    <a:pt x="590" y="312"/>
                    <a:pt x="590" y="312"/>
                  </a:cubicBezTo>
                  <a:cubicBezTo>
                    <a:pt x="590" y="313"/>
                    <a:pt x="590" y="315"/>
                    <a:pt x="591" y="316"/>
                  </a:cubicBezTo>
                  <a:cubicBezTo>
                    <a:pt x="587" y="306"/>
                    <a:pt x="584" y="295"/>
                    <a:pt x="582" y="285"/>
                  </a:cubicBezTo>
                  <a:cubicBezTo>
                    <a:pt x="582" y="284"/>
                    <a:pt x="581" y="284"/>
                    <a:pt x="581" y="285"/>
                  </a:cubicBezTo>
                  <a:cubicBezTo>
                    <a:pt x="581" y="291"/>
                    <a:pt x="583" y="297"/>
                    <a:pt x="585" y="303"/>
                  </a:cubicBezTo>
                  <a:cubicBezTo>
                    <a:pt x="586" y="306"/>
                    <a:pt x="587" y="310"/>
                    <a:pt x="588" y="313"/>
                  </a:cubicBezTo>
                  <a:cubicBezTo>
                    <a:pt x="589" y="315"/>
                    <a:pt x="589" y="316"/>
                    <a:pt x="590" y="318"/>
                  </a:cubicBezTo>
                  <a:cubicBezTo>
                    <a:pt x="591" y="319"/>
                    <a:pt x="592" y="318"/>
                    <a:pt x="591" y="318"/>
                  </a:cubicBezTo>
                  <a:cubicBezTo>
                    <a:pt x="592" y="318"/>
                    <a:pt x="592" y="319"/>
                    <a:pt x="592" y="319"/>
                  </a:cubicBezTo>
                  <a:cubicBezTo>
                    <a:pt x="592" y="319"/>
                    <a:pt x="592" y="319"/>
                    <a:pt x="592" y="319"/>
                  </a:cubicBezTo>
                  <a:cubicBezTo>
                    <a:pt x="592" y="320"/>
                    <a:pt x="592" y="321"/>
                    <a:pt x="593" y="322"/>
                  </a:cubicBezTo>
                  <a:cubicBezTo>
                    <a:pt x="588" y="315"/>
                    <a:pt x="584" y="306"/>
                    <a:pt x="578" y="300"/>
                  </a:cubicBezTo>
                  <a:cubicBezTo>
                    <a:pt x="571" y="293"/>
                    <a:pt x="561" y="288"/>
                    <a:pt x="553" y="282"/>
                  </a:cubicBezTo>
                  <a:cubicBezTo>
                    <a:pt x="552" y="282"/>
                    <a:pt x="551" y="281"/>
                    <a:pt x="550" y="281"/>
                  </a:cubicBezTo>
                  <a:cubicBezTo>
                    <a:pt x="550" y="281"/>
                    <a:pt x="550" y="281"/>
                    <a:pt x="550" y="281"/>
                  </a:cubicBezTo>
                  <a:cubicBezTo>
                    <a:pt x="546" y="278"/>
                    <a:pt x="543" y="276"/>
                    <a:pt x="539" y="274"/>
                  </a:cubicBezTo>
                  <a:cubicBezTo>
                    <a:pt x="539" y="274"/>
                    <a:pt x="539" y="274"/>
                    <a:pt x="539" y="274"/>
                  </a:cubicBezTo>
                  <a:cubicBezTo>
                    <a:pt x="540" y="275"/>
                    <a:pt x="542" y="276"/>
                    <a:pt x="543" y="278"/>
                  </a:cubicBezTo>
                  <a:cubicBezTo>
                    <a:pt x="540" y="276"/>
                    <a:pt x="537" y="275"/>
                    <a:pt x="535" y="274"/>
                  </a:cubicBezTo>
                  <a:cubicBezTo>
                    <a:pt x="536" y="275"/>
                    <a:pt x="536" y="275"/>
                    <a:pt x="537" y="275"/>
                  </a:cubicBezTo>
                  <a:cubicBezTo>
                    <a:pt x="538" y="275"/>
                    <a:pt x="538" y="275"/>
                    <a:pt x="538" y="275"/>
                  </a:cubicBezTo>
                  <a:cubicBezTo>
                    <a:pt x="533" y="270"/>
                    <a:pt x="525" y="267"/>
                    <a:pt x="519" y="264"/>
                  </a:cubicBezTo>
                  <a:cubicBezTo>
                    <a:pt x="515" y="262"/>
                    <a:pt x="512" y="260"/>
                    <a:pt x="508" y="259"/>
                  </a:cubicBezTo>
                  <a:cubicBezTo>
                    <a:pt x="504" y="258"/>
                    <a:pt x="500" y="256"/>
                    <a:pt x="496" y="256"/>
                  </a:cubicBezTo>
                  <a:cubicBezTo>
                    <a:pt x="495" y="255"/>
                    <a:pt x="493" y="255"/>
                    <a:pt x="491" y="256"/>
                  </a:cubicBezTo>
                  <a:cubicBezTo>
                    <a:pt x="491" y="256"/>
                    <a:pt x="491" y="257"/>
                    <a:pt x="492" y="257"/>
                  </a:cubicBezTo>
                  <a:cubicBezTo>
                    <a:pt x="494" y="256"/>
                    <a:pt x="499" y="258"/>
                    <a:pt x="501" y="258"/>
                  </a:cubicBezTo>
                  <a:cubicBezTo>
                    <a:pt x="504" y="259"/>
                    <a:pt x="507" y="260"/>
                    <a:pt x="510" y="261"/>
                  </a:cubicBezTo>
                  <a:cubicBezTo>
                    <a:pt x="516" y="263"/>
                    <a:pt x="520" y="266"/>
                    <a:pt x="525" y="269"/>
                  </a:cubicBezTo>
                  <a:cubicBezTo>
                    <a:pt x="528" y="271"/>
                    <a:pt x="531" y="273"/>
                    <a:pt x="534" y="274"/>
                  </a:cubicBezTo>
                  <a:cubicBezTo>
                    <a:pt x="531" y="273"/>
                    <a:pt x="527" y="272"/>
                    <a:pt x="524" y="271"/>
                  </a:cubicBezTo>
                  <a:cubicBezTo>
                    <a:pt x="514" y="269"/>
                    <a:pt x="504" y="266"/>
                    <a:pt x="494" y="267"/>
                  </a:cubicBezTo>
                  <a:cubicBezTo>
                    <a:pt x="487" y="267"/>
                    <a:pt x="479" y="270"/>
                    <a:pt x="472" y="272"/>
                  </a:cubicBezTo>
                  <a:cubicBezTo>
                    <a:pt x="468" y="273"/>
                    <a:pt x="464" y="274"/>
                    <a:pt x="459" y="276"/>
                  </a:cubicBezTo>
                  <a:cubicBezTo>
                    <a:pt x="458" y="271"/>
                    <a:pt x="458" y="266"/>
                    <a:pt x="456" y="261"/>
                  </a:cubicBezTo>
                  <a:cubicBezTo>
                    <a:pt x="454" y="256"/>
                    <a:pt x="452" y="251"/>
                    <a:pt x="452" y="245"/>
                  </a:cubicBezTo>
                  <a:cubicBezTo>
                    <a:pt x="452" y="240"/>
                    <a:pt x="452" y="235"/>
                    <a:pt x="453" y="230"/>
                  </a:cubicBezTo>
                  <a:cubicBezTo>
                    <a:pt x="453" y="225"/>
                    <a:pt x="453" y="219"/>
                    <a:pt x="455" y="214"/>
                  </a:cubicBezTo>
                  <a:cubicBezTo>
                    <a:pt x="456" y="209"/>
                    <a:pt x="459" y="204"/>
                    <a:pt x="461" y="199"/>
                  </a:cubicBezTo>
                  <a:cubicBezTo>
                    <a:pt x="463" y="194"/>
                    <a:pt x="464" y="188"/>
                    <a:pt x="465" y="183"/>
                  </a:cubicBezTo>
                  <a:cubicBezTo>
                    <a:pt x="466" y="178"/>
                    <a:pt x="467" y="172"/>
                    <a:pt x="471" y="167"/>
                  </a:cubicBezTo>
                  <a:cubicBezTo>
                    <a:pt x="474" y="163"/>
                    <a:pt x="478" y="158"/>
                    <a:pt x="482" y="154"/>
                  </a:cubicBezTo>
                  <a:cubicBezTo>
                    <a:pt x="486" y="150"/>
                    <a:pt x="490" y="146"/>
                    <a:pt x="494" y="143"/>
                  </a:cubicBezTo>
                  <a:cubicBezTo>
                    <a:pt x="498" y="139"/>
                    <a:pt x="502" y="135"/>
                    <a:pt x="508" y="134"/>
                  </a:cubicBezTo>
                  <a:cubicBezTo>
                    <a:pt x="513" y="133"/>
                    <a:pt x="519" y="134"/>
                    <a:pt x="525" y="135"/>
                  </a:cubicBezTo>
                  <a:close/>
                  <a:moveTo>
                    <a:pt x="373" y="210"/>
                  </a:moveTo>
                  <a:cubicBezTo>
                    <a:pt x="375" y="203"/>
                    <a:pt x="375" y="197"/>
                    <a:pt x="376" y="190"/>
                  </a:cubicBezTo>
                  <a:cubicBezTo>
                    <a:pt x="378" y="176"/>
                    <a:pt x="381" y="162"/>
                    <a:pt x="384" y="148"/>
                  </a:cubicBezTo>
                  <a:cubicBezTo>
                    <a:pt x="385" y="140"/>
                    <a:pt x="387" y="133"/>
                    <a:pt x="391" y="126"/>
                  </a:cubicBezTo>
                  <a:cubicBezTo>
                    <a:pt x="394" y="120"/>
                    <a:pt x="400" y="115"/>
                    <a:pt x="404" y="109"/>
                  </a:cubicBezTo>
                  <a:cubicBezTo>
                    <a:pt x="412" y="98"/>
                    <a:pt x="419" y="86"/>
                    <a:pt x="429" y="77"/>
                  </a:cubicBezTo>
                  <a:cubicBezTo>
                    <a:pt x="435" y="72"/>
                    <a:pt x="440" y="74"/>
                    <a:pt x="445" y="78"/>
                  </a:cubicBezTo>
                  <a:cubicBezTo>
                    <a:pt x="448" y="80"/>
                    <a:pt x="448" y="84"/>
                    <a:pt x="452" y="82"/>
                  </a:cubicBezTo>
                  <a:cubicBezTo>
                    <a:pt x="455" y="80"/>
                    <a:pt x="455" y="76"/>
                    <a:pt x="459" y="80"/>
                  </a:cubicBezTo>
                  <a:cubicBezTo>
                    <a:pt x="460" y="81"/>
                    <a:pt x="461" y="82"/>
                    <a:pt x="463" y="83"/>
                  </a:cubicBezTo>
                  <a:cubicBezTo>
                    <a:pt x="466" y="85"/>
                    <a:pt x="469" y="83"/>
                    <a:pt x="472" y="82"/>
                  </a:cubicBezTo>
                  <a:cubicBezTo>
                    <a:pt x="477" y="77"/>
                    <a:pt x="483" y="74"/>
                    <a:pt x="490" y="78"/>
                  </a:cubicBezTo>
                  <a:cubicBezTo>
                    <a:pt x="496" y="81"/>
                    <a:pt x="501" y="88"/>
                    <a:pt x="504" y="94"/>
                  </a:cubicBezTo>
                  <a:cubicBezTo>
                    <a:pt x="512" y="105"/>
                    <a:pt x="517" y="117"/>
                    <a:pt x="522" y="130"/>
                  </a:cubicBezTo>
                  <a:cubicBezTo>
                    <a:pt x="516" y="129"/>
                    <a:pt x="510" y="129"/>
                    <a:pt x="505" y="131"/>
                  </a:cubicBezTo>
                  <a:cubicBezTo>
                    <a:pt x="496" y="134"/>
                    <a:pt x="487" y="143"/>
                    <a:pt x="481" y="150"/>
                  </a:cubicBezTo>
                  <a:cubicBezTo>
                    <a:pt x="472" y="159"/>
                    <a:pt x="464" y="168"/>
                    <a:pt x="462" y="180"/>
                  </a:cubicBezTo>
                  <a:cubicBezTo>
                    <a:pt x="460" y="187"/>
                    <a:pt x="459" y="194"/>
                    <a:pt x="456" y="201"/>
                  </a:cubicBezTo>
                  <a:cubicBezTo>
                    <a:pt x="456" y="202"/>
                    <a:pt x="455" y="202"/>
                    <a:pt x="455" y="203"/>
                  </a:cubicBezTo>
                  <a:cubicBezTo>
                    <a:pt x="456" y="198"/>
                    <a:pt x="457" y="194"/>
                    <a:pt x="458" y="189"/>
                  </a:cubicBezTo>
                  <a:cubicBezTo>
                    <a:pt x="459" y="183"/>
                    <a:pt x="460" y="178"/>
                    <a:pt x="462" y="172"/>
                  </a:cubicBezTo>
                  <a:cubicBezTo>
                    <a:pt x="462" y="172"/>
                    <a:pt x="461" y="171"/>
                    <a:pt x="461" y="172"/>
                  </a:cubicBezTo>
                  <a:cubicBezTo>
                    <a:pt x="458" y="177"/>
                    <a:pt x="456" y="182"/>
                    <a:pt x="456" y="187"/>
                  </a:cubicBezTo>
                  <a:cubicBezTo>
                    <a:pt x="455" y="195"/>
                    <a:pt x="452" y="202"/>
                    <a:pt x="450" y="209"/>
                  </a:cubicBezTo>
                  <a:cubicBezTo>
                    <a:pt x="447" y="220"/>
                    <a:pt x="447" y="231"/>
                    <a:pt x="447" y="242"/>
                  </a:cubicBezTo>
                  <a:cubicBezTo>
                    <a:pt x="447" y="246"/>
                    <a:pt x="447" y="249"/>
                    <a:pt x="446" y="253"/>
                  </a:cubicBezTo>
                  <a:cubicBezTo>
                    <a:pt x="445" y="258"/>
                    <a:pt x="446" y="263"/>
                    <a:pt x="445" y="267"/>
                  </a:cubicBezTo>
                  <a:cubicBezTo>
                    <a:pt x="445" y="270"/>
                    <a:pt x="443" y="278"/>
                    <a:pt x="446" y="280"/>
                  </a:cubicBezTo>
                  <a:cubicBezTo>
                    <a:pt x="447" y="280"/>
                    <a:pt x="448" y="280"/>
                    <a:pt x="447" y="279"/>
                  </a:cubicBezTo>
                  <a:cubicBezTo>
                    <a:pt x="447" y="278"/>
                    <a:pt x="447" y="275"/>
                    <a:pt x="447" y="273"/>
                  </a:cubicBezTo>
                  <a:cubicBezTo>
                    <a:pt x="447" y="276"/>
                    <a:pt x="448" y="278"/>
                    <a:pt x="448" y="279"/>
                  </a:cubicBezTo>
                  <a:cubicBezTo>
                    <a:pt x="448" y="279"/>
                    <a:pt x="448" y="279"/>
                    <a:pt x="449" y="279"/>
                  </a:cubicBezTo>
                  <a:cubicBezTo>
                    <a:pt x="447" y="280"/>
                    <a:pt x="445" y="281"/>
                    <a:pt x="443" y="283"/>
                  </a:cubicBezTo>
                  <a:cubicBezTo>
                    <a:pt x="443" y="283"/>
                    <a:pt x="443" y="282"/>
                    <a:pt x="443" y="282"/>
                  </a:cubicBezTo>
                  <a:cubicBezTo>
                    <a:pt x="442" y="277"/>
                    <a:pt x="443" y="271"/>
                    <a:pt x="443" y="266"/>
                  </a:cubicBezTo>
                  <a:cubicBezTo>
                    <a:pt x="443" y="258"/>
                    <a:pt x="443" y="250"/>
                    <a:pt x="444" y="242"/>
                  </a:cubicBezTo>
                  <a:cubicBezTo>
                    <a:pt x="445" y="224"/>
                    <a:pt x="447" y="206"/>
                    <a:pt x="453" y="189"/>
                  </a:cubicBezTo>
                  <a:cubicBezTo>
                    <a:pt x="453" y="189"/>
                    <a:pt x="452" y="189"/>
                    <a:pt x="452" y="189"/>
                  </a:cubicBezTo>
                  <a:cubicBezTo>
                    <a:pt x="446" y="206"/>
                    <a:pt x="441" y="224"/>
                    <a:pt x="440" y="241"/>
                  </a:cubicBezTo>
                  <a:cubicBezTo>
                    <a:pt x="440" y="251"/>
                    <a:pt x="440" y="260"/>
                    <a:pt x="440" y="269"/>
                  </a:cubicBezTo>
                  <a:cubicBezTo>
                    <a:pt x="440" y="273"/>
                    <a:pt x="439" y="280"/>
                    <a:pt x="440" y="284"/>
                  </a:cubicBezTo>
                  <a:cubicBezTo>
                    <a:pt x="440" y="284"/>
                    <a:pt x="441" y="284"/>
                    <a:pt x="441" y="284"/>
                  </a:cubicBezTo>
                  <a:cubicBezTo>
                    <a:pt x="439" y="286"/>
                    <a:pt x="437" y="287"/>
                    <a:pt x="435" y="289"/>
                  </a:cubicBezTo>
                  <a:cubicBezTo>
                    <a:pt x="436" y="287"/>
                    <a:pt x="436" y="285"/>
                    <a:pt x="436" y="283"/>
                  </a:cubicBezTo>
                  <a:cubicBezTo>
                    <a:pt x="436" y="281"/>
                    <a:pt x="436" y="278"/>
                    <a:pt x="436" y="276"/>
                  </a:cubicBezTo>
                  <a:cubicBezTo>
                    <a:pt x="436" y="275"/>
                    <a:pt x="435" y="275"/>
                    <a:pt x="435" y="275"/>
                  </a:cubicBezTo>
                  <a:cubicBezTo>
                    <a:pt x="433" y="280"/>
                    <a:pt x="434" y="285"/>
                    <a:pt x="433" y="289"/>
                  </a:cubicBezTo>
                  <a:cubicBezTo>
                    <a:pt x="433" y="290"/>
                    <a:pt x="433" y="290"/>
                    <a:pt x="433" y="290"/>
                  </a:cubicBezTo>
                  <a:cubicBezTo>
                    <a:pt x="433" y="291"/>
                    <a:pt x="432" y="291"/>
                    <a:pt x="432" y="292"/>
                  </a:cubicBezTo>
                  <a:cubicBezTo>
                    <a:pt x="432" y="284"/>
                    <a:pt x="430" y="276"/>
                    <a:pt x="430" y="268"/>
                  </a:cubicBezTo>
                  <a:cubicBezTo>
                    <a:pt x="430" y="264"/>
                    <a:pt x="431" y="259"/>
                    <a:pt x="431" y="255"/>
                  </a:cubicBezTo>
                  <a:cubicBezTo>
                    <a:pt x="431" y="252"/>
                    <a:pt x="430" y="248"/>
                    <a:pt x="430" y="245"/>
                  </a:cubicBezTo>
                  <a:cubicBezTo>
                    <a:pt x="430" y="244"/>
                    <a:pt x="429" y="243"/>
                    <a:pt x="429" y="244"/>
                  </a:cubicBezTo>
                  <a:cubicBezTo>
                    <a:pt x="428" y="252"/>
                    <a:pt x="428" y="260"/>
                    <a:pt x="427" y="268"/>
                  </a:cubicBezTo>
                  <a:cubicBezTo>
                    <a:pt x="427" y="276"/>
                    <a:pt x="429" y="284"/>
                    <a:pt x="429" y="292"/>
                  </a:cubicBezTo>
                  <a:cubicBezTo>
                    <a:pt x="429" y="293"/>
                    <a:pt x="430" y="293"/>
                    <a:pt x="430" y="293"/>
                  </a:cubicBezTo>
                  <a:cubicBezTo>
                    <a:pt x="428" y="295"/>
                    <a:pt x="427" y="297"/>
                    <a:pt x="425" y="299"/>
                  </a:cubicBezTo>
                  <a:cubicBezTo>
                    <a:pt x="425" y="298"/>
                    <a:pt x="425" y="297"/>
                    <a:pt x="426" y="296"/>
                  </a:cubicBezTo>
                  <a:cubicBezTo>
                    <a:pt x="426" y="294"/>
                    <a:pt x="426" y="292"/>
                    <a:pt x="426" y="290"/>
                  </a:cubicBezTo>
                  <a:cubicBezTo>
                    <a:pt x="426" y="290"/>
                    <a:pt x="426" y="289"/>
                    <a:pt x="426" y="290"/>
                  </a:cubicBezTo>
                  <a:cubicBezTo>
                    <a:pt x="425" y="291"/>
                    <a:pt x="424" y="293"/>
                    <a:pt x="424" y="295"/>
                  </a:cubicBezTo>
                  <a:cubicBezTo>
                    <a:pt x="423" y="293"/>
                    <a:pt x="422" y="291"/>
                    <a:pt x="422" y="289"/>
                  </a:cubicBezTo>
                  <a:cubicBezTo>
                    <a:pt x="422" y="289"/>
                    <a:pt x="422" y="289"/>
                    <a:pt x="423" y="289"/>
                  </a:cubicBezTo>
                  <a:cubicBezTo>
                    <a:pt x="423" y="289"/>
                    <a:pt x="423" y="288"/>
                    <a:pt x="423" y="288"/>
                  </a:cubicBezTo>
                  <a:cubicBezTo>
                    <a:pt x="423" y="288"/>
                    <a:pt x="423" y="288"/>
                    <a:pt x="423" y="288"/>
                  </a:cubicBezTo>
                  <a:cubicBezTo>
                    <a:pt x="423" y="288"/>
                    <a:pt x="423" y="288"/>
                    <a:pt x="423" y="288"/>
                  </a:cubicBezTo>
                  <a:cubicBezTo>
                    <a:pt x="423" y="288"/>
                    <a:pt x="423" y="288"/>
                    <a:pt x="423" y="288"/>
                  </a:cubicBezTo>
                  <a:cubicBezTo>
                    <a:pt x="423" y="288"/>
                    <a:pt x="423" y="287"/>
                    <a:pt x="423" y="287"/>
                  </a:cubicBezTo>
                  <a:cubicBezTo>
                    <a:pt x="424" y="286"/>
                    <a:pt x="424" y="285"/>
                    <a:pt x="424" y="284"/>
                  </a:cubicBezTo>
                  <a:cubicBezTo>
                    <a:pt x="423" y="282"/>
                    <a:pt x="423" y="280"/>
                    <a:pt x="423" y="278"/>
                  </a:cubicBezTo>
                  <a:cubicBezTo>
                    <a:pt x="422" y="277"/>
                    <a:pt x="422" y="277"/>
                    <a:pt x="422" y="278"/>
                  </a:cubicBezTo>
                  <a:cubicBezTo>
                    <a:pt x="421" y="279"/>
                    <a:pt x="421" y="281"/>
                    <a:pt x="421" y="283"/>
                  </a:cubicBezTo>
                  <a:cubicBezTo>
                    <a:pt x="421" y="285"/>
                    <a:pt x="421" y="286"/>
                    <a:pt x="421" y="288"/>
                  </a:cubicBezTo>
                  <a:cubicBezTo>
                    <a:pt x="421" y="287"/>
                    <a:pt x="420" y="285"/>
                    <a:pt x="420" y="284"/>
                  </a:cubicBezTo>
                  <a:cubicBezTo>
                    <a:pt x="418" y="279"/>
                    <a:pt x="417" y="275"/>
                    <a:pt x="416" y="271"/>
                  </a:cubicBezTo>
                  <a:cubicBezTo>
                    <a:pt x="414" y="262"/>
                    <a:pt x="413" y="254"/>
                    <a:pt x="413" y="245"/>
                  </a:cubicBezTo>
                  <a:cubicBezTo>
                    <a:pt x="413" y="244"/>
                    <a:pt x="412" y="244"/>
                    <a:pt x="412" y="245"/>
                  </a:cubicBezTo>
                  <a:cubicBezTo>
                    <a:pt x="411" y="254"/>
                    <a:pt x="413" y="263"/>
                    <a:pt x="414" y="271"/>
                  </a:cubicBezTo>
                  <a:cubicBezTo>
                    <a:pt x="415" y="278"/>
                    <a:pt x="417" y="285"/>
                    <a:pt x="419" y="292"/>
                  </a:cubicBezTo>
                  <a:cubicBezTo>
                    <a:pt x="417" y="287"/>
                    <a:pt x="414" y="282"/>
                    <a:pt x="410" y="277"/>
                  </a:cubicBezTo>
                  <a:cubicBezTo>
                    <a:pt x="410" y="277"/>
                    <a:pt x="410" y="276"/>
                    <a:pt x="410" y="276"/>
                  </a:cubicBezTo>
                  <a:cubicBezTo>
                    <a:pt x="410" y="276"/>
                    <a:pt x="410" y="275"/>
                    <a:pt x="410" y="274"/>
                  </a:cubicBezTo>
                  <a:cubicBezTo>
                    <a:pt x="410" y="274"/>
                    <a:pt x="410" y="273"/>
                    <a:pt x="409" y="273"/>
                  </a:cubicBezTo>
                  <a:cubicBezTo>
                    <a:pt x="409" y="273"/>
                    <a:pt x="409" y="273"/>
                    <a:pt x="409" y="273"/>
                  </a:cubicBezTo>
                  <a:cubicBezTo>
                    <a:pt x="408" y="273"/>
                    <a:pt x="408" y="274"/>
                    <a:pt x="408" y="274"/>
                  </a:cubicBezTo>
                  <a:cubicBezTo>
                    <a:pt x="407" y="272"/>
                    <a:pt x="406" y="270"/>
                    <a:pt x="405" y="268"/>
                  </a:cubicBezTo>
                  <a:cubicBezTo>
                    <a:pt x="401" y="262"/>
                    <a:pt x="397" y="255"/>
                    <a:pt x="393" y="249"/>
                  </a:cubicBezTo>
                  <a:cubicBezTo>
                    <a:pt x="389" y="244"/>
                    <a:pt x="384" y="239"/>
                    <a:pt x="379" y="234"/>
                  </a:cubicBezTo>
                  <a:cubicBezTo>
                    <a:pt x="377" y="232"/>
                    <a:pt x="375" y="229"/>
                    <a:pt x="373" y="227"/>
                  </a:cubicBezTo>
                  <a:cubicBezTo>
                    <a:pt x="372" y="221"/>
                    <a:pt x="373" y="215"/>
                    <a:pt x="373" y="210"/>
                  </a:cubicBezTo>
                  <a:close/>
                  <a:moveTo>
                    <a:pt x="343" y="137"/>
                  </a:moveTo>
                  <a:cubicBezTo>
                    <a:pt x="349" y="146"/>
                    <a:pt x="355" y="156"/>
                    <a:pt x="359" y="166"/>
                  </a:cubicBezTo>
                  <a:cubicBezTo>
                    <a:pt x="363" y="175"/>
                    <a:pt x="368" y="185"/>
                    <a:pt x="369" y="196"/>
                  </a:cubicBezTo>
                  <a:cubicBezTo>
                    <a:pt x="370" y="199"/>
                    <a:pt x="370" y="203"/>
                    <a:pt x="370" y="207"/>
                  </a:cubicBezTo>
                  <a:cubicBezTo>
                    <a:pt x="370" y="210"/>
                    <a:pt x="369" y="213"/>
                    <a:pt x="369" y="216"/>
                  </a:cubicBezTo>
                  <a:cubicBezTo>
                    <a:pt x="369" y="218"/>
                    <a:pt x="369" y="221"/>
                    <a:pt x="370" y="223"/>
                  </a:cubicBezTo>
                  <a:cubicBezTo>
                    <a:pt x="368" y="221"/>
                    <a:pt x="365" y="219"/>
                    <a:pt x="363" y="216"/>
                  </a:cubicBezTo>
                  <a:cubicBezTo>
                    <a:pt x="363" y="216"/>
                    <a:pt x="363" y="216"/>
                    <a:pt x="363" y="216"/>
                  </a:cubicBezTo>
                  <a:cubicBezTo>
                    <a:pt x="363" y="216"/>
                    <a:pt x="363" y="216"/>
                    <a:pt x="363" y="215"/>
                  </a:cubicBezTo>
                  <a:cubicBezTo>
                    <a:pt x="364" y="200"/>
                    <a:pt x="357" y="185"/>
                    <a:pt x="352" y="170"/>
                  </a:cubicBezTo>
                  <a:cubicBezTo>
                    <a:pt x="348" y="157"/>
                    <a:pt x="346" y="144"/>
                    <a:pt x="340" y="132"/>
                  </a:cubicBezTo>
                  <a:cubicBezTo>
                    <a:pt x="341" y="134"/>
                    <a:pt x="342" y="136"/>
                    <a:pt x="343" y="137"/>
                  </a:cubicBezTo>
                  <a:close/>
                  <a:moveTo>
                    <a:pt x="321" y="108"/>
                  </a:moveTo>
                  <a:cubicBezTo>
                    <a:pt x="322" y="110"/>
                    <a:pt x="325" y="112"/>
                    <a:pt x="326" y="114"/>
                  </a:cubicBezTo>
                  <a:cubicBezTo>
                    <a:pt x="326" y="115"/>
                    <a:pt x="326" y="116"/>
                    <a:pt x="326" y="116"/>
                  </a:cubicBezTo>
                  <a:cubicBezTo>
                    <a:pt x="328" y="118"/>
                    <a:pt x="329" y="119"/>
                    <a:pt x="330" y="121"/>
                  </a:cubicBezTo>
                  <a:cubicBezTo>
                    <a:pt x="330" y="121"/>
                    <a:pt x="330" y="121"/>
                    <a:pt x="330" y="121"/>
                  </a:cubicBezTo>
                  <a:cubicBezTo>
                    <a:pt x="331" y="124"/>
                    <a:pt x="331" y="127"/>
                    <a:pt x="334" y="129"/>
                  </a:cubicBezTo>
                  <a:cubicBezTo>
                    <a:pt x="334" y="130"/>
                    <a:pt x="335" y="130"/>
                    <a:pt x="336" y="129"/>
                  </a:cubicBezTo>
                  <a:cubicBezTo>
                    <a:pt x="343" y="143"/>
                    <a:pt x="344" y="158"/>
                    <a:pt x="349" y="172"/>
                  </a:cubicBezTo>
                  <a:cubicBezTo>
                    <a:pt x="354" y="186"/>
                    <a:pt x="360" y="200"/>
                    <a:pt x="361" y="215"/>
                  </a:cubicBezTo>
                  <a:cubicBezTo>
                    <a:pt x="356" y="211"/>
                    <a:pt x="351" y="208"/>
                    <a:pt x="345" y="205"/>
                  </a:cubicBezTo>
                  <a:cubicBezTo>
                    <a:pt x="339" y="201"/>
                    <a:pt x="333" y="198"/>
                    <a:pt x="327" y="195"/>
                  </a:cubicBezTo>
                  <a:cubicBezTo>
                    <a:pt x="328" y="184"/>
                    <a:pt x="322" y="174"/>
                    <a:pt x="317" y="164"/>
                  </a:cubicBezTo>
                  <a:cubicBezTo>
                    <a:pt x="314" y="157"/>
                    <a:pt x="311" y="150"/>
                    <a:pt x="310" y="143"/>
                  </a:cubicBezTo>
                  <a:cubicBezTo>
                    <a:pt x="308" y="135"/>
                    <a:pt x="308" y="129"/>
                    <a:pt x="309" y="121"/>
                  </a:cubicBezTo>
                  <a:cubicBezTo>
                    <a:pt x="309" y="121"/>
                    <a:pt x="308" y="121"/>
                    <a:pt x="308" y="121"/>
                  </a:cubicBezTo>
                  <a:cubicBezTo>
                    <a:pt x="305" y="126"/>
                    <a:pt x="306" y="132"/>
                    <a:pt x="307" y="137"/>
                  </a:cubicBezTo>
                  <a:cubicBezTo>
                    <a:pt x="308" y="145"/>
                    <a:pt x="310" y="152"/>
                    <a:pt x="313" y="159"/>
                  </a:cubicBezTo>
                  <a:cubicBezTo>
                    <a:pt x="318" y="171"/>
                    <a:pt x="324" y="182"/>
                    <a:pt x="325" y="194"/>
                  </a:cubicBezTo>
                  <a:cubicBezTo>
                    <a:pt x="319" y="191"/>
                    <a:pt x="312" y="188"/>
                    <a:pt x="305" y="187"/>
                  </a:cubicBezTo>
                  <a:cubicBezTo>
                    <a:pt x="304" y="187"/>
                    <a:pt x="304" y="186"/>
                    <a:pt x="303" y="186"/>
                  </a:cubicBezTo>
                  <a:cubicBezTo>
                    <a:pt x="303" y="186"/>
                    <a:pt x="303" y="185"/>
                    <a:pt x="303" y="185"/>
                  </a:cubicBezTo>
                  <a:cubicBezTo>
                    <a:pt x="300" y="180"/>
                    <a:pt x="301" y="175"/>
                    <a:pt x="300" y="170"/>
                  </a:cubicBezTo>
                  <a:cubicBezTo>
                    <a:pt x="300" y="164"/>
                    <a:pt x="300" y="158"/>
                    <a:pt x="300" y="153"/>
                  </a:cubicBezTo>
                  <a:cubicBezTo>
                    <a:pt x="300" y="142"/>
                    <a:pt x="302" y="133"/>
                    <a:pt x="306" y="123"/>
                  </a:cubicBezTo>
                  <a:cubicBezTo>
                    <a:pt x="308" y="118"/>
                    <a:pt x="309" y="113"/>
                    <a:pt x="312" y="108"/>
                  </a:cubicBezTo>
                  <a:cubicBezTo>
                    <a:pt x="312" y="108"/>
                    <a:pt x="312" y="108"/>
                    <a:pt x="312" y="107"/>
                  </a:cubicBezTo>
                  <a:cubicBezTo>
                    <a:pt x="312" y="107"/>
                    <a:pt x="312" y="107"/>
                    <a:pt x="312" y="107"/>
                  </a:cubicBezTo>
                  <a:cubicBezTo>
                    <a:pt x="313" y="106"/>
                    <a:pt x="314" y="105"/>
                    <a:pt x="314" y="104"/>
                  </a:cubicBezTo>
                  <a:cubicBezTo>
                    <a:pt x="315" y="103"/>
                    <a:pt x="320" y="107"/>
                    <a:pt x="321" y="108"/>
                  </a:cubicBezTo>
                  <a:close/>
                  <a:moveTo>
                    <a:pt x="297" y="173"/>
                  </a:moveTo>
                  <a:cubicBezTo>
                    <a:pt x="297" y="177"/>
                    <a:pt x="297" y="181"/>
                    <a:pt x="299" y="185"/>
                  </a:cubicBezTo>
                  <a:cubicBezTo>
                    <a:pt x="297" y="185"/>
                    <a:pt x="295" y="184"/>
                    <a:pt x="293" y="184"/>
                  </a:cubicBezTo>
                  <a:cubicBezTo>
                    <a:pt x="293" y="184"/>
                    <a:pt x="293" y="183"/>
                    <a:pt x="293" y="183"/>
                  </a:cubicBezTo>
                  <a:cubicBezTo>
                    <a:pt x="293" y="183"/>
                    <a:pt x="293" y="182"/>
                    <a:pt x="293" y="182"/>
                  </a:cubicBezTo>
                  <a:cubicBezTo>
                    <a:pt x="288" y="170"/>
                    <a:pt x="292" y="155"/>
                    <a:pt x="295" y="142"/>
                  </a:cubicBezTo>
                  <a:cubicBezTo>
                    <a:pt x="297" y="136"/>
                    <a:pt x="298" y="129"/>
                    <a:pt x="300" y="122"/>
                  </a:cubicBezTo>
                  <a:cubicBezTo>
                    <a:pt x="302" y="118"/>
                    <a:pt x="303" y="114"/>
                    <a:pt x="307" y="112"/>
                  </a:cubicBezTo>
                  <a:cubicBezTo>
                    <a:pt x="306" y="114"/>
                    <a:pt x="305" y="116"/>
                    <a:pt x="305" y="117"/>
                  </a:cubicBezTo>
                  <a:cubicBezTo>
                    <a:pt x="303" y="123"/>
                    <a:pt x="300" y="129"/>
                    <a:pt x="299" y="136"/>
                  </a:cubicBezTo>
                  <a:cubicBezTo>
                    <a:pt x="298" y="141"/>
                    <a:pt x="297" y="147"/>
                    <a:pt x="297" y="152"/>
                  </a:cubicBezTo>
                  <a:cubicBezTo>
                    <a:pt x="297" y="159"/>
                    <a:pt x="297" y="166"/>
                    <a:pt x="297" y="173"/>
                  </a:cubicBezTo>
                  <a:close/>
                  <a:moveTo>
                    <a:pt x="239" y="8"/>
                  </a:moveTo>
                  <a:cubicBezTo>
                    <a:pt x="238" y="6"/>
                    <a:pt x="245" y="10"/>
                    <a:pt x="246" y="10"/>
                  </a:cubicBezTo>
                  <a:cubicBezTo>
                    <a:pt x="249" y="12"/>
                    <a:pt x="252" y="14"/>
                    <a:pt x="256" y="16"/>
                  </a:cubicBezTo>
                  <a:cubicBezTo>
                    <a:pt x="264" y="22"/>
                    <a:pt x="272" y="30"/>
                    <a:pt x="279" y="38"/>
                  </a:cubicBezTo>
                  <a:cubicBezTo>
                    <a:pt x="288" y="49"/>
                    <a:pt x="296" y="60"/>
                    <a:pt x="302" y="73"/>
                  </a:cubicBezTo>
                  <a:cubicBezTo>
                    <a:pt x="305" y="80"/>
                    <a:pt x="309" y="86"/>
                    <a:pt x="311" y="93"/>
                  </a:cubicBezTo>
                  <a:cubicBezTo>
                    <a:pt x="312" y="96"/>
                    <a:pt x="313" y="99"/>
                    <a:pt x="315" y="102"/>
                  </a:cubicBezTo>
                  <a:cubicBezTo>
                    <a:pt x="312" y="102"/>
                    <a:pt x="310" y="104"/>
                    <a:pt x="309" y="107"/>
                  </a:cubicBezTo>
                  <a:cubicBezTo>
                    <a:pt x="306" y="108"/>
                    <a:pt x="304" y="110"/>
                    <a:pt x="302" y="112"/>
                  </a:cubicBezTo>
                  <a:cubicBezTo>
                    <a:pt x="302" y="108"/>
                    <a:pt x="300" y="104"/>
                    <a:pt x="299" y="101"/>
                  </a:cubicBezTo>
                  <a:cubicBezTo>
                    <a:pt x="298" y="99"/>
                    <a:pt x="297" y="97"/>
                    <a:pt x="297" y="96"/>
                  </a:cubicBezTo>
                  <a:cubicBezTo>
                    <a:pt x="297" y="96"/>
                    <a:pt x="297" y="96"/>
                    <a:pt x="297" y="95"/>
                  </a:cubicBezTo>
                  <a:cubicBezTo>
                    <a:pt x="298" y="93"/>
                    <a:pt x="297" y="90"/>
                    <a:pt x="297" y="88"/>
                  </a:cubicBezTo>
                  <a:cubicBezTo>
                    <a:pt x="297" y="85"/>
                    <a:pt x="297" y="82"/>
                    <a:pt x="298" y="79"/>
                  </a:cubicBezTo>
                  <a:cubicBezTo>
                    <a:pt x="298" y="79"/>
                    <a:pt x="297" y="79"/>
                    <a:pt x="297" y="79"/>
                  </a:cubicBezTo>
                  <a:cubicBezTo>
                    <a:pt x="296" y="82"/>
                    <a:pt x="296" y="85"/>
                    <a:pt x="296" y="88"/>
                  </a:cubicBezTo>
                  <a:cubicBezTo>
                    <a:pt x="296" y="89"/>
                    <a:pt x="295" y="91"/>
                    <a:pt x="295" y="93"/>
                  </a:cubicBezTo>
                  <a:cubicBezTo>
                    <a:pt x="294" y="91"/>
                    <a:pt x="293" y="89"/>
                    <a:pt x="292" y="87"/>
                  </a:cubicBezTo>
                  <a:cubicBezTo>
                    <a:pt x="293" y="86"/>
                    <a:pt x="293" y="83"/>
                    <a:pt x="293" y="82"/>
                  </a:cubicBezTo>
                  <a:cubicBezTo>
                    <a:pt x="293" y="80"/>
                    <a:pt x="293" y="77"/>
                    <a:pt x="293" y="75"/>
                  </a:cubicBezTo>
                  <a:cubicBezTo>
                    <a:pt x="293" y="74"/>
                    <a:pt x="292" y="74"/>
                    <a:pt x="292" y="75"/>
                  </a:cubicBezTo>
                  <a:cubicBezTo>
                    <a:pt x="291" y="77"/>
                    <a:pt x="291" y="80"/>
                    <a:pt x="291" y="82"/>
                  </a:cubicBezTo>
                  <a:cubicBezTo>
                    <a:pt x="291" y="83"/>
                    <a:pt x="291" y="84"/>
                    <a:pt x="291" y="84"/>
                  </a:cubicBezTo>
                  <a:cubicBezTo>
                    <a:pt x="290" y="83"/>
                    <a:pt x="289" y="82"/>
                    <a:pt x="289" y="81"/>
                  </a:cubicBezTo>
                  <a:cubicBezTo>
                    <a:pt x="289" y="80"/>
                    <a:pt x="288" y="78"/>
                    <a:pt x="288" y="77"/>
                  </a:cubicBezTo>
                  <a:cubicBezTo>
                    <a:pt x="288" y="75"/>
                    <a:pt x="288" y="74"/>
                    <a:pt x="288" y="72"/>
                  </a:cubicBezTo>
                  <a:cubicBezTo>
                    <a:pt x="288" y="71"/>
                    <a:pt x="287" y="71"/>
                    <a:pt x="287" y="72"/>
                  </a:cubicBezTo>
                  <a:cubicBezTo>
                    <a:pt x="287" y="74"/>
                    <a:pt x="287" y="76"/>
                    <a:pt x="287" y="78"/>
                  </a:cubicBezTo>
                  <a:cubicBezTo>
                    <a:pt x="287" y="78"/>
                    <a:pt x="287" y="78"/>
                    <a:pt x="287" y="78"/>
                  </a:cubicBezTo>
                  <a:cubicBezTo>
                    <a:pt x="287" y="78"/>
                    <a:pt x="286" y="77"/>
                    <a:pt x="286" y="76"/>
                  </a:cubicBezTo>
                  <a:cubicBezTo>
                    <a:pt x="285" y="76"/>
                    <a:pt x="284" y="75"/>
                    <a:pt x="284" y="73"/>
                  </a:cubicBezTo>
                  <a:cubicBezTo>
                    <a:pt x="284" y="71"/>
                    <a:pt x="284" y="69"/>
                    <a:pt x="284" y="67"/>
                  </a:cubicBezTo>
                  <a:cubicBezTo>
                    <a:pt x="284" y="64"/>
                    <a:pt x="284" y="62"/>
                    <a:pt x="284" y="59"/>
                  </a:cubicBezTo>
                  <a:cubicBezTo>
                    <a:pt x="284" y="58"/>
                    <a:pt x="284" y="58"/>
                    <a:pt x="284" y="59"/>
                  </a:cubicBezTo>
                  <a:cubicBezTo>
                    <a:pt x="283" y="61"/>
                    <a:pt x="283" y="64"/>
                    <a:pt x="283" y="67"/>
                  </a:cubicBezTo>
                  <a:cubicBezTo>
                    <a:pt x="283" y="68"/>
                    <a:pt x="282" y="70"/>
                    <a:pt x="282" y="71"/>
                  </a:cubicBezTo>
                  <a:cubicBezTo>
                    <a:pt x="281" y="69"/>
                    <a:pt x="279" y="67"/>
                    <a:pt x="277" y="65"/>
                  </a:cubicBezTo>
                  <a:cubicBezTo>
                    <a:pt x="278" y="63"/>
                    <a:pt x="278" y="62"/>
                    <a:pt x="278" y="60"/>
                  </a:cubicBezTo>
                  <a:cubicBezTo>
                    <a:pt x="278" y="58"/>
                    <a:pt x="278" y="56"/>
                    <a:pt x="278" y="55"/>
                  </a:cubicBezTo>
                  <a:cubicBezTo>
                    <a:pt x="278" y="54"/>
                    <a:pt x="277" y="53"/>
                    <a:pt x="277" y="54"/>
                  </a:cubicBezTo>
                  <a:cubicBezTo>
                    <a:pt x="277" y="57"/>
                    <a:pt x="276" y="61"/>
                    <a:pt x="276" y="64"/>
                  </a:cubicBezTo>
                  <a:cubicBezTo>
                    <a:pt x="275" y="63"/>
                    <a:pt x="274" y="61"/>
                    <a:pt x="273" y="60"/>
                  </a:cubicBezTo>
                  <a:cubicBezTo>
                    <a:pt x="273" y="59"/>
                    <a:pt x="273" y="58"/>
                    <a:pt x="273" y="56"/>
                  </a:cubicBezTo>
                  <a:cubicBezTo>
                    <a:pt x="273" y="55"/>
                    <a:pt x="273" y="53"/>
                    <a:pt x="273" y="51"/>
                  </a:cubicBezTo>
                  <a:cubicBezTo>
                    <a:pt x="273" y="50"/>
                    <a:pt x="272" y="50"/>
                    <a:pt x="272" y="51"/>
                  </a:cubicBezTo>
                  <a:cubicBezTo>
                    <a:pt x="272" y="53"/>
                    <a:pt x="272" y="55"/>
                    <a:pt x="272" y="56"/>
                  </a:cubicBezTo>
                  <a:cubicBezTo>
                    <a:pt x="272" y="57"/>
                    <a:pt x="271" y="58"/>
                    <a:pt x="271" y="59"/>
                  </a:cubicBezTo>
                  <a:cubicBezTo>
                    <a:pt x="270" y="58"/>
                    <a:pt x="269" y="57"/>
                    <a:pt x="268" y="56"/>
                  </a:cubicBezTo>
                  <a:cubicBezTo>
                    <a:pt x="268" y="56"/>
                    <a:pt x="268" y="56"/>
                    <a:pt x="268" y="56"/>
                  </a:cubicBezTo>
                  <a:cubicBezTo>
                    <a:pt x="270" y="55"/>
                    <a:pt x="270" y="52"/>
                    <a:pt x="270" y="50"/>
                  </a:cubicBezTo>
                  <a:cubicBezTo>
                    <a:pt x="271" y="48"/>
                    <a:pt x="271" y="46"/>
                    <a:pt x="271" y="44"/>
                  </a:cubicBezTo>
                  <a:cubicBezTo>
                    <a:pt x="271" y="43"/>
                    <a:pt x="270" y="43"/>
                    <a:pt x="270" y="44"/>
                  </a:cubicBezTo>
                  <a:cubicBezTo>
                    <a:pt x="269" y="46"/>
                    <a:pt x="269" y="48"/>
                    <a:pt x="269" y="50"/>
                  </a:cubicBezTo>
                  <a:cubicBezTo>
                    <a:pt x="268" y="52"/>
                    <a:pt x="267" y="54"/>
                    <a:pt x="267" y="56"/>
                  </a:cubicBezTo>
                  <a:cubicBezTo>
                    <a:pt x="267" y="56"/>
                    <a:pt x="267" y="56"/>
                    <a:pt x="267" y="56"/>
                  </a:cubicBezTo>
                  <a:cubicBezTo>
                    <a:pt x="266" y="55"/>
                    <a:pt x="264" y="54"/>
                    <a:pt x="262" y="54"/>
                  </a:cubicBezTo>
                  <a:cubicBezTo>
                    <a:pt x="263" y="52"/>
                    <a:pt x="264" y="49"/>
                    <a:pt x="264" y="47"/>
                  </a:cubicBezTo>
                  <a:cubicBezTo>
                    <a:pt x="265" y="45"/>
                    <a:pt x="265" y="43"/>
                    <a:pt x="265" y="40"/>
                  </a:cubicBezTo>
                  <a:cubicBezTo>
                    <a:pt x="265" y="40"/>
                    <a:pt x="263" y="40"/>
                    <a:pt x="263" y="40"/>
                  </a:cubicBezTo>
                  <a:cubicBezTo>
                    <a:pt x="264" y="43"/>
                    <a:pt x="263" y="45"/>
                    <a:pt x="262" y="47"/>
                  </a:cubicBezTo>
                  <a:cubicBezTo>
                    <a:pt x="262" y="49"/>
                    <a:pt x="261" y="51"/>
                    <a:pt x="261" y="53"/>
                  </a:cubicBezTo>
                  <a:cubicBezTo>
                    <a:pt x="261" y="53"/>
                    <a:pt x="261" y="54"/>
                    <a:pt x="261" y="54"/>
                  </a:cubicBezTo>
                  <a:cubicBezTo>
                    <a:pt x="260" y="54"/>
                    <a:pt x="259" y="54"/>
                    <a:pt x="257" y="54"/>
                  </a:cubicBezTo>
                  <a:cubicBezTo>
                    <a:pt x="257" y="54"/>
                    <a:pt x="257" y="53"/>
                    <a:pt x="257" y="53"/>
                  </a:cubicBezTo>
                  <a:cubicBezTo>
                    <a:pt x="257" y="53"/>
                    <a:pt x="257" y="53"/>
                    <a:pt x="257" y="53"/>
                  </a:cubicBezTo>
                  <a:cubicBezTo>
                    <a:pt x="257" y="51"/>
                    <a:pt x="258" y="49"/>
                    <a:pt x="258" y="48"/>
                  </a:cubicBezTo>
                  <a:cubicBezTo>
                    <a:pt x="258" y="47"/>
                    <a:pt x="258" y="47"/>
                    <a:pt x="257" y="47"/>
                  </a:cubicBezTo>
                  <a:cubicBezTo>
                    <a:pt x="257" y="49"/>
                    <a:pt x="256" y="50"/>
                    <a:pt x="256" y="51"/>
                  </a:cubicBezTo>
                  <a:cubicBezTo>
                    <a:pt x="255" y="49"/>
                    <a:pt x="255" y="48"/>
                    <a:pt x="254" y="46"/>
                  </a:cubicBezTo>
                  <a:cubicBezTo>
                    <a:pt x="254" y="46"/>
                    <a:pt x="254" y="46"/>
                    <a:pt x="254" y="46"/>
                  </a:cubicBezTo>
                  <a:cubicBezTo>
                    <a:pt x="255" y="44"/>
                    <a:pt x="255" y="40"/>
                    <a:pt x="256" y="38"/>
                  </a:cubicBezTo>
                  <a:cubicBezTo>
                    <a:pt x="256" y="35"/>
                    <a:pt x="256" y="32"/>
                    <a:pt x="256" y="28"/>
                  </a:cubicBezTo>
                  <a:cubicBezTo>
                    <a:pt x="256" y="28"/>
                    <a:pt x="255" y="28"/>
                    <a:pt x="255" y="28"/>
                  </a:cubicBezTo>
                  <a:cubicBezTo>
                    <a:pt x="255" y="32"/>
                    <a:pt x="254" y="35"/>
                    <a:pt x="254" y="38"/>
                  </a:cubicBezTo>
                  <a:cubicBezTo>
                    <a:pt x="253" y="40"/>
                    <a:pt x="253" y="42"/>
                    <a:pt x="253" y="43"/>
                  </a:cubicBezTo>
                  <a:cubicBezTo>
                    <a:pt x="248" y="32"/>
                    <a:pt x="243" y="20"/>
                    <a:pt x="238" y="9"/>
                  </a:cubicBezTo>
                  <a:cubicBezTo>
                    <a:pt x="238" y="9"/>
                    <a:pt x="239" y="8"/>
                    <a:pt x="239" y="8"/>
                  </a:cubicBezTo>
                  <a:close/>
                  <a:moveTo>
                    <a:pt x="235" y="9"/>
                  </a:moveTo>
                  <a:cubicBezTo>
                    <a:pt x="236" y="9"/>
                    <a:pt x="236" y="9"/>
                    <a:pt x="237" y="9"/>
                  </a:cubicBezTo>
                  <a:cubicBezTo>
                    <a:pt x="237" y="17"/>
                    <a:pt x="242" y="24"/>
                    <a:pt x="245" y="31"/>
                  </a:cubicBezTo>
                  <a:cubicBezTo>
                    <a:pt x="248" y="40"/>
                    <a:pt x="251" y="48"/>
                    <a:pt x="255" y="56"/>
                  </a:cubicBezTo>
                  <a:cubicBezTo>
                    <a:pt x="255" y="57"/>
                    <a:pt x="255" y="57"/>
                    <a:pt x="255" y="58"/>
                  </a:cubicBezTo>
                  <a:cubicBezTo>
                    <a:pt x="255" y="58"/>
                    <a:pt x="255" y="58"/>
                    <a:pt x="256" y="58"/>
                  </a:cubicBezTo>
                  <a:cubicBezTo>
                    <a:pt x="256" y="58"/>
                    <a:pt x="256" y="58"/>
                    <a:pt x="256" y="58"/>
                  </a:cubicBezTo>
                  <a:cubicBezTo>
                    <a:pt x="256" y="58"/>
                    <a:pt x="257" y="58"/>
                    <a:pt x="258" y="58"/>
                  </a:cubicBezTo>
                  <a:cubicBezTo>
                    <a:pt x="262" y="55"/>
                    <a:pt x="267" y="60"/>
                    <a:pt x="270" y="63"/>
                  </a:cubicBezTo>
                  <a:cubicBezTo>
                    <a:pt x="276" y="68"/>
                    <a:pt x="280" y="75"/>
                    <a:pt x="284" y="81"/>
                  </a:cubicBezTo>
                  <a:cubicBezTo>
                    <a:pt x="291" y="91"/>
                    <a:pt x="300" y="105"/>
                    <a:pt x="298" y="117"/>
                  </a:cubicBezTo>
                  <a:cubicBezTo>
                    <a:pt x="298" y="117"/>
                    <a:pt x="298" y="118"/>
                    <a:pt x="298" y="118"/>
                  </a:cubicBezTo>
                  <a:cubicBezTo>
                    <a:pt x="298" y="120"/>
                    <a:pt x="297" y="122"/>
                    <a:pt x="296" y="123"/>
                  </a:cubicBezTo>
                  <a:cubicBezTo>
                    <a:pt x="294" y="131"/>
                    <a:pt x="293" y="138"/>
                    <a:pt x="291" y="146"/>
                  </a:cubicBezTo>
                  <a:cubicBezTo>
                    <a:pt x="289" y="154"/>
                    <a:pt x="286" y="164"/>
                    <a:pt x="287" y="174"/>
                  </a:cubicBezTo>
                  <a:cubicBezTo>
                    <a:pt x="284" y="170"/>
                    <a:pt x="281" y="166"/>
                    <a:pt x="278" y="162"/>
                  </a:cubicBezTo>
                  <a:cubicBezTo>
                    <a:pt x="270" y="150"/>
                    <a:pt x="262" y="137"/>
                    <a:pt x="255" y="124"/>
                  </a:cubicBezTo>
                  <a:cubicBezTo>
                    <a:pt x="251" y="117"/>
                    <a:pt x="248" y="110"/>
                    <a:pt x="245" y="102"/>
                  </a:cubicBezTo>
                  <a:cubicBezTo>
                    <a:pt x="245" y="102"/>
                    <a:pt x="245" y="102"/>
                    <a:pt x="245" y="102"/>
                  </a:cubicBezTo>
                  <a:cubicBezTo>
                    <a:pt x="245" y="100"/>
                    <a:pt x="245" y="97"/>
                    <a:pt x="244" y="95"/>
                  </a:cubicBezTo>
                  <a:cubicBezTo>
                    <a:pt x="244" y="93"/>
                    <a:pt x="244" y="91"/>
                    <a:pt x="244" y="89"/>
                  </a:cubicBezTo>
                  <a:cubicBezTo>
                    <a:pt x="244" y="87"/>
                    <a:pt x="242" y="87"/>
                    <a:pt x="242" y="89"/>
                  </a:cubicBezTo>
                  <a:cubicBezTo>
                    <a:pt x="242" y="91"/>
                    <a:pt x="242" y="93"/>
                    <a:pt x="242" y="95"/>
                  </a:cubicBezTo>
                  <a:cubicBezTo>
                    <a:pt x="241" y="92"/>
                    <a:pt x="241" y="88"/>
                    <a:pt x="240" y="85"/>
                  </a:cubicBezTo>
                  <a:cubicBezTo>
                    <a:pt x="239" y="72"/>
                    <a:pt x="239" y="60"/>
                    <a:pt x="236" y="47"/>
                  </a:cubicBezTo>
                  <a:cubicBezTo>
                    <a:pt x="235" y="47"/>
                    <a:pt x="235" y="46"/>
                    <a:pt x="234" y="46"/>
                  </a:cubicBezTo>
                  <a:cubicBezTo>
                    <a:pt x="232" y="46"/>
                    <a:pt x="233" y="34"/>
                    <a:pt x="232" y="32"/>
                  </a:cubicBezTo>
                  <a:cubicBezTo>
                    <a:pt x="231" y="26"/>
                    <a:pt x="229" y="21"/>
                    <a:pt x="229" y="16"/>
                  </a:cubicBezTo>
                  <a:cubicBezTo>
                    <a:pt x="229" y="15"/>
                    <a:pt x="229" y="15"/>
                    <a:pt x="228" y="15"/>
                  </a:cubicBezTo>
                  <a:cubicBezTo>
                    <a:pt x="230" y="11"/>
                    <a:pt x="232" y="5"/>
                    <a:pt x="235" y="9"/>
                  </a:cubicBezTo>
                  <a:close/>
                  <a:moveTo>
                    <a:pt x="269" y="165"/>
                  </a:moveTo>
                  <a:cubicBezTo>
                    <a:pt x="262" y="157"/>
                    <a:pt x="255" y="149"/>
                    <a:pt x="250" y="140"/>
                  </a:cubicBezTo>
                  <a:cubicBezTo>
                    <a:pt x="240" y="123"/>
                    <a:pt x="233" y="106"/>
                    <a:pt x="228" y="87"/>
                  </a:cubicBezTo>
                  <a:cubicBezTo>
                    <a:pt x="223" y="68"/>
                    <a:pt x="220" y="49"/>
                    <a:pt x="224" y="29"/>
                  </a:cubicBezTo>
                  <a:cubicBezTo>
                    <a:pt x="225" y="27"/>
                    <a:pt x="225" y="25"/>
                    <a:pt x="226" y="23"/>
                  </a:cubicBezTo>
                  <a:cubicBezTo>
                    <a:pt x="226" y="28"/>
                    <a:pt x="229" y="32"/>
                    <a:pt x="229" y="37"/>
                  </a:cubicBezTo>
                  <a:cubicBezTo>
                    <a:pt x="229" y="41"/>
                    <a:pt x="227" y="48"/>
                    <a:pt x="232" y="50"/>
                  </a:cubicBezTo>
                  <a:cubicBezTo>
                    <a:pt x="235" y="61"/>
                    <a:pt x="234" y="74"/>
                    <a:pt x="236" y="86"/>
                  </a:cubicBezTo>
                  <a:cubicBezTo>
                    <a:pt x="238" y="98"/>
                    <a:pt x="243" y="110"/>
                    <a:pt x="249" y="121"/>
                  </a:cubicBezTo>
                  <a:cubicBezTo>
                    <a:pt x="255" y="134"/>
                    <a:pt x="263" y="146"/>
                    <a:pt x="271" y="158"/>
                  </a:cubicBezTo>
                  <a:cubicBezTo>
                    <a:pt x="274" y="163"/>
                    <a:pt x="277" y="168"/>
                    <a:pt x="281" y="172"/>
                  </a:cubicBezTo>
                  <a:cubicBezTo>
                    <a:pt x="282" y="174"/>
                    <a:pt x="285" y="176"/>
                    <a:pt x="288" y="178"/>
                  </a:cubicBezTo>
                  <a:cubicBezTo>
                    <a:pt x="288" y="179"/>
                    <a:pt x="288" y="181"/>
                    <a:pt x="289" y="182"/>
                  </a:cubicBezTo>
                  <a:cubicBezTo>
                    <a:pt x="281" y="178"/>
                    <a:pt x="275" y="171"/>
                    <a:pt x="269" y="165"/>
                  </a:cubicBezTo>
                  <a:close/>
                  <a:moveTo>
                    <a:pt x="275" y="184"/>
                  </a:moveTo>
                  <a:cubicBezTo>
                    <a:pt x="279" y="184"/>
                    <a:pt x="284" y="185"/>
                    <a:pt x="289" y="186"/>
                  </a:cubicBezTo>
                  <a:cubicBezTo>
                    <a:pt x="289" y="187"/>
                    <a:pt x="290" y="187"/>
                    <a:pt x="290" y="187"/>
                  </a:cubicBezTo>
                  <a:cubicBezTo>
                    <a:pt x="291" y="187"/>
                    <a:pt x="291" y="187"/>
                    <a:pt x="292" y="187"/>
                  </a:cubicBezTo>
                  <a:cubicBezTo>
                    <a:pt x="294" y="188"/>
                    <a:pt x="296" y="188"/>
                    <a:pt x="298" y="188"/>
                  </a:cubicBezTo>
                  <a:cubicBezTo>
                    <a:pt x="306" y="190"/>
                    <a:pt x="314" y="192"/>
                    <a:pt x="321" y="196"/>
                  </a:cubicBezTo>
                  <a:cubicBezTo>
                    <a:pt x="337" y="205"/>
                    <a:pt x="354" y="211"/>
                    <a:pt x="366" y="224"/>
                  </a:cubicBezTo>
                  <a:cubicBezTo>
                    <a:pt x="372" y="231"/>
                    <a:pt x="378" y="237"/>
                    <a:pt x="384" y="244"/>
                  </a:cubicBezTo>
                  <a:cubicBezTo>
                    <a:pt x="390" y="250"/>
                    <a:pt x="394" y="257"/>
                    <a:pt x="398" y="264"/>
                  </a:cubicBezTo>
                  <a:cubicBezTo>
                    <a:pt x="406" y="276"/>
                    <a:pt x="416" y="289"/>
                    <a:pt x="422" y="303"/>
                  </a:cubicBezTo>
                  <a:cubicBezTo>
                    <a:pt x="421" y="303"/>
                    <a:pt x="421" y="304"/>
                    <a:pt x="421" y="304"/>
                  </a:cubicBezTo>
                  <a:cubicBezTo>
                    <a:pt x="420" y="305"/>
                    <a:pt x="419" y="307"/>
                    <a:pt x="418" y="308"/>
                  </a:cubicBezTo>
                  <a:cubicBezTo>
                    <a:pt x="418" y="307"/>
                    <a:pt x="418" y="307"/>
                    <a:pt x="418" y="307"/>
                  </a:cubicBezTo>
                  <a:cubicBezTo>
                    <a:pt x="406" y="285"/>
                    <a:pt x="397" y="261"/>
                    <a:pt x="378" y="244"/>
                  </a:cubicBezTo>
                  <a:cubicBezTo>
                    <a:pt x="369" y="235"/>
                    <a:pt x="359" y="228"/>
                    <a:pt x="349" y="220"/>
                  </a:cubicBezTo>
                  <a:cubicBezTo>
                    <a:pt x="339" y="212"/>
                    <a:pt x="330" y="203"/>
                    <a:pt x="319" y="197"/>
                  </a:cubicBezTo>
                  <a:cubicBezTo>
                    <a:pt x="308" y="192"/>
                    <a:pt x="295" y="189"/>
                    <a:pt x="283" y="187"/>
                  </a:cubicBezTo>
                  <a:cubicBezTo>
                    <a:pt x="272" y="186"/>
                    <a:pt x="261" y="184"/>
                    <a:pt x="250" y="186"/>
                  </a:cubicBezTo>
                  <a:cubicBezTo>
                    <a:pt x="239" y="187"/>
                    <a:pt x="229" y="191"/>
                    <a:pt x="219" y="198"/>
                  </a:cubicBezTo>
                  <a:cubicBezTo>
                    <a:pt x="209" y="205"/>
                    <a:pt x="206" y="214"/>
                    <a:pt x="201" y="225"/>
                  </a:cubicBezTo>
                  <a:cubicBezTo>
                    <a:pt x="200" y="226"/>
                    <a:pt x="202" y="227"/>
                    <a:pt x="202" y="226"/>
                  </a:cubicBezTo>
                  <a:cubicBezTo>
                    <a:pt x="206" y="221"/>
                    <a:pt x="208" y="216"/>
                    <a:pt x="211" y="211"/>
                  </a:cubicBezTo>
                  <a:cubicBezTo>
                    <a:pt x="215" y="206"/>
                    <a:pt x="220" y="202"/>
                    <a:pt x="226" y="198"/>
                  </a:cubicBezTo>
                  <a:cubicBezTo>
                    <a:pt x="236" y="192"/>
                    <a:pt x="246" y="189"/>
                    <a:pt x="258" y="189"/>
                  </a:cubicBezTo>
                  <a:cubicBezTo>
                    <a:pt x="270" y="189"/>
                    <a:pt x="282" y="190"/>
                    <a:pt x="294" y="193"/>
                  </a:cubicBezTo>
                  <a:cubicBezTo>
                    <a:pt x="305" y="195"/>
                    <a:pt x="316" y="198"/>
                    <a:pt x="325" y="205"/>
                  </a:cubicBezTo>
                  <a:cubicBezTo>
                    <a:pt x="334" y="212"/>
                    <a:pt x="343" y="219"/>
                    <a:pt x="352" y="226"/>
                  </a:cubicBezTo>
                  <a:cubicBezTo>
                    <a:pt x="361" y="233"/>
                    <a:pt x="371" y="240"/>
                    <a:pt x="379" y="249"/>
                  </a:cubicBezTo>
                  <a:cubicBezTo>
                    <a:pt x="388" y="258"/>
                    <a:pt x="394" y="269"/>
                    <a:pt x="401" y="281"/>
                  </a:cubicBezTo>
                  <a:cubicBezTo>
                    <a:pt x="403" y="285"/>
                    <a:pt x="405" y="289"/>
                    <a:pt x="407" y="293"/>
                  </a:cubicBezTo>
                  <a:cubicBezTo>
                    <a:pt x="400" y="284"/>
                    <a:pt x="391" y="275"/>
                    <a:pt x="383" y="266"/>
                  </a:cubicBezTo>
                  <a:cubicBezTo>
                    <a:pt x="376" y="260"/>
                    <a:pt x="370" y="253"/>
                    <a:pt x="362" y="247"/>
                  </a:cubicBezTo>
                  <a:cubicBezTo>
                    <a:pt x="357" y="242"/>
                    <a:pt x="351" y="238"/>
                    <a:pt x="344" y="236"/>
                  </a:cubicBezTo>
                  <a:cubicBezTo>
                    <a:pt x="343" y="236"/>
                    <a:pt x="343" y="237"/>
                    <a:pt x="344" y="237"/>
                  </a:cubicBezTo>
                  <a:cubicBezTo>
                    <a:pt x="360" y="243"/>
                    <a:pt x="372" y="258"/>
                    <a:pt x="384" y="270"/>
                  </a:cubicBezTo>
                  <a:cubicBezTo>
                    <a:pt x="395" y="281"/>
                    <a:pt x="406" y="293"/>
                    <a:pt x="413" y="306"/>
                  </a:cubicBezTo>
                  <a:cubicBezTo>
                    <a:pt x="413" y="306"/>
                    <a:pt x="413" y="306"/>
                    <a:pt x="413" y="306"/>
                  </a:cubicBezTo>
                  <a:cubicBezTo>
                    <a:pt x="412" y="305"/>
                    <a:pt x="411" y="304"/>
                    <a:pt x="409" y="303"/>
                  </a:cubicBezTo>
                  <a:cubicBezTo>
                    <a:pt x="405" y="298"/>
                    <a:pt x="402" y="294"/>
                    <a:pt x="398" y="289"/>
                  </a:cubicBezTo>
                  <a:cubicBezTo>
                    <a:pt x="389" y="280"/>
                    <a:pt x="378" y="273"/>
                    <a:pt x="368" y="265"/>
                  </a:cubicBezTo>
                  <a:cubicBezTo>
                    <a:pt x="368" y="264"/>
                    <a:pt x="367" y="265"/>
                    <a:pt x="368" y="265"/>
                  </a:cubicBezTo>
                  <a:cubicBezTo>
                    <a:pt x="377" y="274"/>
                    <a:pt x="388" y="281"/>
                    <a:pt x="396" y="291"/>
                  </a:cubicBezTo>
                  <a:cubicBezTo>
                    <a:pt x="400" y="295"/>
                    <a:pt x="404" y="300"/>
                    <a:pt x="408" y="304"/>
                  </a:cubicBezTo>
                  <a:cubicBezTo>
                    <a:pt x="408" y="305"/>
                    <a:pt x="408" y="305"/>
                    <a:pt x="409" y="306"/>
                  </a:cubicBezTo>
                  <a:cubicBezTo>
                    <a:pt x="404" y="302"/>
                    <a:pt x="398" y="299"/>
                    <a:pt x="393" y="295"/>
                  </a:cubicBezTo>
                  <a:cubicBezTo>
                    <a:pt x="388" y="290"/>
                    <a:pt x="383" y="285"/>
                    <a:pt x="376" y="282"/>
                  </a:cubicBezTo>
                  <a:cubicBezTo>
                    <a:pt x="376" y="282"/>
                    <a:pt x="376" y="282"/>
                    <a:pt x="376" y="283"/>
                  </a:cubicBezTo>
                  <a:cubicBezTo>
                    <a:pt x="388" y="292"/>
                    <a:pt x="401" y="301"/>
                    <a:pt x="412" y="311"/>
                  </a:cubicBezTo>
                  <a:cubicBezTo>
                    <a:pt x="412" y="311"/>
                    <a:pt x="412" y="311"/>
                    <a:pt x="412" y="311"/>
                  </a:cubicBezTo>
                  <a:cubicBezTo>
                    <a:pt x="399" y="301"/>
                    <a:pt x="384" y="291"/>
                    <a:pt x="368" y="285"/>
                  </a:cubicBezTo>
                  <a:cubicBezTo>
                    <a:pt x="359" y="282"/>
                    <a:pt x="349" y="280"/>
                    <a:pt x="341" y="276"/>
                  </a:cubicBezTo>
                  <a:cubicBezTo>
                    <a:pt x="334" y="272"/>
                    <a:pt x="327" y="268"/>
                    <a:pt x="319" y="266"/>
                  </a:cubicBezTo>
                  <a:cubicBezTo>
                    <a:pt x="319" y="266"/>
                    <a:pt x="319" y="266"/>
                    <a:pt x="319" y="266"/>
                  </a:cubicBezTo>
                  <a:cubicBezTo>
                    <a:pt x="321" y="269"/>
                    <a:pt x="324" y="270"/>
                    <a:pt x="328" y="271"/>
                  </a:cubicBezTo>
                  <a:cubicBezTo>
                    <a:pt x="332" y="273"/>
                    <a:pt x="337" y="276"/>
                    <a:pt x="341" y="278"/>
                  </a:cubicBezTo>
                  <a:cubicBezTo>
                    <a:pt x="349" y="281"/>
                    <a:pt x="357" y="284"/>
                    <a:pt x="364" y="286"/>
                  </a:cubicBezTo>
                  <a:cubicBezTo>
                    <a:pt x="373" y="290"/>
                    <a:pt x="383" y="293"/>
                    <a:pt x="391" y="299"/>
                  </a:cubicBezTo>
                  <a:cubicBezTo>
                    <a:pt x="397" y="304"/>
                    <a:pt x="403" y="308"/>
                    <a:pt x="409" y="313"/>
                  </a:cubicBezTo>
                  <a:cubicBezTo>
                    <a:pt x="409" y="313"/>
                    <a:pt x="408" y="313"/>
                    <a:pt x="408" y="312"/>
                  </a:cubicBezTo>
                  <a:cubicBezTo>
                    <a:pt x="407" y="312"/>
                    <a:pt x="407" y="311"/>
                    <a:pt x="406" y="311"/>
                  </a:cubicBezTo>
                  <a:cubicBezTo>
                    <a:pt x="405" y="310"/>
                    <a:pt x="404" y="310"/>
                    <a:pt x="404" y="309"/>
                  </a:cubicBezTo>
                  <a:cubicBezTo>
                    <a:pt x="403" y="308"/>
                    <a:pt x="402" y="307"/>
                    <a:pt x="400" y="307"/>
                  </a:cubicBezTo>
                  <a:cubicBezTo>
                    <a:pt x="396" y="304"/>
                    <a:pt x="392" y="301"/>
                    <a:pt x="388" y="299"/>
                  </a:cubicBezTo>
                  <a:cubicBezTo>
                    <a:pt x="379" y="294"/>
                    <a:pt x="369" y="292"/>
                    <a:pt x="360" y="288"/>
                  </a:cubicBezTo>
                  <a:cubicBezTo>
                    <a:pt x="350" y="284"/>
                    <a:pt x="340" y="281"/>
                    <a:pt x="331" y="277"/>
                  </a:cubicBezTo>
                  <a:cubicBezTo>
                    <a:pt x="321" y="273"/>
                    <a:pt x="311" y="271"/>
                    <a:pt x="302" y="265"/>
                  </a:cubicBezTo>
                  <a:cubicBezTo>
                    <a:pt x="302" y="265"/>
                    <a:pt x="301" y="266"/>
                    <a:pt x="302" y="266"/>
                  </a:cubicBezTo>
                  <a:cubicBezTo>
                    <a:pt x="308" y="273"/>
                    <a:pt x="318" y="274"/>
                    <a:pt x="327" y="277"/>
                  </a:cubicBezTo>
                  <a:cubicBezTo>
                    <a:pt x="337" y="281"/>
                    <a:pt x="347" y="285"/>
                    <a:pt x="358" y="289"/>
                  </a:cubicBezTo>
                  <a:cubicBezTo>
                    <a:pt x="368" y="294"/>
                    <a:pt x="379" y="295"/>
                    <a:pt x="389" y="301"/>
                  </a:cubicBezTo>
                  <a:cubicBezTo>
                    <a:pt x="391" y="302"/>
                    <a:pt x="394" y="303"/>
                    <a:pt x="396" y="305"/>
                  </a:cubicBezTo>
                  <a:cubicBezTo>
                    <a:pt x="391" y="303"/>
                    <a:pt x="385" y="301"/>
                    <a:pt x="380" y="299"/>
                  </a:cubicBezTo>
                  <a:cubicBezTo>
                    <a:pt x="372" y="296"/>
                    <a:pt x="365" y="293"/>
                    <a:pt x="358" y="291"/>
                  </a:cubicBezTo>
                  <a:cubicBezTo>
                    <a:pt x="351" y="289"/>
                    <a:pt x="344" y="287"/>
                    <a:pt x="338" y="285"/>
                  </a:cubicBezTo>
                  <a:cubicBezTo>
                    <a:pt x="323" y="281"/>
                    <a:pt x="310" y="276"/>
                    <a:pt x="295" y="273"/>
                  </a:cubicBezTo>
                  <a:cubicBezTo>
                    <a:pt x="282" y="270"/>
                    <a:pt x="268" y="268"/>
                    <a:pt x="254" y="266"/>
                  </a:cubicBezTo>
                  <a:cubicBezTo>
                    <a:pt x="253" y="266"/>
                    <a:pt x="252" y="267"/>
                    <a:pt x="253" y="268"/>
                  </a:cubicBezTo>
                  <a:cubicBezTo>
                    <a:pt x="258" y="270"/>
                    <a:pt x="264" y="270"/>
                    <a:pt x="269" y="271"/>
                  </a:cubicBezTo>
                  <a:cubicBezTo>
                    <a:pt x="277" y="271"/>
                    <a:pt x="285" y="273"/>
                    <a:pt x="293" y="274"/>
                  </a:cubicBezTo>
                  <a:cubicBezTo>
                    <a:pt x="307" y="278"/>
                    <a:pt x="321" y="281"/>
                    <a:pt x="335" y="285"/>
                  </a:cubicBezTo>
                  <a:cubicBezTo>
                    <a:pt x="351" y="290"/>
                    <a:pt x="366" y="296"/>
                    <a:pt x="381" y="301"/>
                  </a:cubicBezTo>
                  <a:cubicBezTo>
                    <a:pt x="388" y="304"/>
                    <a:pt x="395" y="307"/>
                    <a:pt x="402" y="311"/>
                  </a:cubicBezTo>
                  <a:cubicBezTo>
                    <a:pt x="402" y="311"/>
                    <a:pt x="403" y="311"/>
                    <a:pt x="403" y="312"/>
                  </a:cubicBezTo>
                  <a:cubicBezTo>
                    <a:pt x="398" y="309"/>
                    <a:pt x="392" y="308"/>
                    <a:pt x="388" y="307"/>
                  </a:cubicBezTo>
                  <a:cubicBezTo>
                    <a:pt x="383" y="305"/>
                    <a:pt x="379" y="302"/>
                    <a:pt x="374" y="301"/>
                  </a:cubicBezTo>
                  <a:cubicBezTo>
                    <a:pt x="370" y="300"/>
                    <a:pt x="365" y="299"/>
                    <a:pt x="361" y="298"/>
                  </a:cubicBezTo>
                  <a:cubicBezTo>
                    <a:pt x="361" y="298"/>
                    <a:pt x="360" y="299"/>
                    <a:pt x="361" y="299"/>
                  </a:cubicBezTo>
                  <a:cubicBezTo>
                    <a:pt x="365" y="301"/>
                    <a:pt x="369" y="302"/>
                    <a:pt x="374" y="303"/>
                  </a:cubicBezTo>
                  <a:cubicBezTo>
                    <a:pt x="375" y="303"/>
                    <a:pt x="377" y="304"/>
                    <a:pt x="378" y="304"/>
                  </a:cubicBezTo>
                  <a:cubicBezTo>
                    <a:pt x="377" y="304"/>
                    <a:pt x="376" y="304"/>
                    <a:pt x="375" y="304"/>
                  </a:cubicBezTo>
                  <a:cubicBezTo>
                    <a:pt x="374" y="304"/>
                    <a:pt x="374" y="304"/>
                    <a:pt x="374" y="304"/>
                  </a:cubicBezTo>
                  <a:cubicBezTo>
                    <a:pt x="378" y="306"/>
                    <a:pt x="383" y="306"/>
                    <a:pt x="386" y="309"/>
                  </a:cubicBezTo>
                  <a:cubicBezTo>
                    <a:pt x="386" y="309"/>
                    <a:pt x="386" y="309"/>
                    <a:pt x="386" y="309"/>
                  </a:cubicBezTo>
                  <a:cubicBezTo>
                    <a:pt x="385" y="308"/>
                    <a:pt x="384" y="307"/>
                    <a:pt x="384" y="307"/>
                  </a:cubicBezTo>
                  <a:cubicBezTo>
                    <a:pt x="384" y="307"/>
                    <a:pt x="385" y="307"/>
                    <a:pt x="386" y="307"/>
                  </a:cubicBezTo>
                  <a:cubicBezTo>
                    <a:pt x="390" y="309"/>
                    <a:pt x="394" y="310"/>
                    <a:pt x="398" y="312"/>
                  </a:cubicBezTo>
                  <a:cubicBezTo>
                    <a:pt x="400" y="313"/>
                    <a:pt x="401" y="313"/>
                    <a:pt x="403" y="314"/>
                  </a:cubicBezTo>
                  <a:cubicBezTo>
                    <a:pt x="392" y="310"/>
                    <a:pt x="374" y="308"/>
                    <a:pt x="371" y="308"/>
                  </a:cubicBezTo>
                  <a:cubicBezTo>
                    <a:pt x="361" y="306"/>
                    <a:pt x="351" y="305"/>
                    <a:pt x="340" y="305"/>
                  </a:cubicBezTo>
                  <a:cubicBezTo>
                    <a:pt x="328" y="306"/>
                    <a:pt x="314" y="307"/>
                    <a:pt x="302" y="312"/>
                  </a:cubicBezTo>
                  <a:cubicBezTo>
                    <a:pt x="298" y="313"/>
                    <a:pt x="293" y="316"/>
                    <a:pt x="289" y="318"/>
                  </a:cubicBezTo>
                  <a:cubicBezTo>
                    <a:pt x="282" y="322"/>
                    <a:pt x="275" y="326"/>
                    <a:pt x="269" y="331"/>
                  </a:cubicBezTo>
                  <a:cubicBezTo>
                    <a:pt x="265" y="334"/>
                    <a:pt x="262" y="338"/>
                    <a:pt x="259" y="341"/>
                  </a:cubicBezTo>
                  <a:cubicBezTo>
                    <a:pt x="258" y="341"/>
                    <a:pt x="258" y="341"/>
                    <a:pt x="258" y="341"/>
                  </a:cubicBezTo>
                  <a:cubicBezTo>
                    <a:pt x="252" y="344"/>
                    <a:pt x="242" y="339"/>
                    <a:pt x="237" y="337"/>
                  </a:cubicBezTo>
                  <a:cubicBezTo>
                    <a:pt x="229" y="333"/>
                    <a:pt x="221" y="329"/>
                    <a:pt x="215" y="323"/>
                  </a:cubicBezTo>
                  <a:cubicBezTo>
                    <a:pt x="205" y="313"/>
                    <a:pt x="194" y="302"/>
                    <a:pt x="188" y="289"/>
                  </a:cubicBezTo>
                  <a:cubicBezTo>
                    <a:pt x="185" y="283"/>
                    <a:pt x="181" y="273"/>
                    <a:pt x="183" y="266"/>
                  </a:cubicBezTo>
                  <a:cubicBezTo>
                    <a:pt x="185" y="263"/>
                    <a:pt x="187" y="260"/>
                    <a:pt x="189" y="257"/>
                  </a:cubicBezTo>
                  <a:cubicBezTo>
                    <a:pt x="189" y="256"/>
                    <a:pt x="190" y="255"/>
                    <a:pt x="190" y="254"/>
                  </a:cubicBezTo>
                  <a:cubicBezTo>
                    <a:pt x="196" y="251"/>
                    <a:pt x="199" y="241"/>
                    <a:pt x="199" y="234"/>
                  </a:cubicBezTo>
                  <a:cubicBezTo>
                    <a:pt x="200" y="228"/>
                    <a:pt x="197" y="220"/>
                    <a:pt x="198" y="213"/>
                  </a:cubicBezTo>
                  <a:cubicBezTo>
                    <a:pt x="198" y="213"/>
                    <a:pt x="198" y="212"/>
                    <a:pt x="199" y="212"/>
                  </a:cubicBezTo>
                  <a:cubicBezTo>
                    <a:pt x="205" y="199"/>
                    <a:pt x="219" y="191"/>
                    <a:pt x="232" y="187"/>
                  </a:cubicBezTo>
                  <a:cubicBezTo>
                    <a:pt x="246" y="182"/>
                    <a:pt x="260" y="182"/>
                    <a:pt x="275" y="184"/>
                  </a:cubicBezTo>
                  <a:close/>
                  <a:moveTo>
                    <a:pt x="155" y="52"/>
                  </a:moveTo>
                  <a:cubicBezTo>
                    <a:pt x="155" y="52"/>
                    <a:pt x="155" y="52"/>
                    <a:pt x="155" y="52"/>
                  </a:cubicBezTo>
                  <a:cubicBezTo>
                    <a:pt x="155" y="52"/>
                    <a:pt x="155" y="52"/>
                    <a:pt x="156" y="53"/>
                  </a:cubicBezTo>
                  <a:cubicBezTo>
                    <a:pt x="157" y="53"/>
                    <a:pt x="157" y="53"/>
                    <a:pt x="158" y="52"/>
                  </a:cubicBezTo>
                  <a:cubicBezTo>
                    <a:pt x="165" y="43"/>
                    <a:pt x="176" y="58"/>
                    <a:pt x="181" y="63"/>
                  </a:cubicBezTo>
                  <a:cubicBezTo>
                    <a:pt x="182" y="64"/>
                    <a:pt x="184" y="66"/>
                    <a:pt x="186" y="67"/>
                  </a:cubicBezTo>
                  <a:cubicBezTo>
                    <a:pt x="188" y="70"/>
                    <a:pt x="190" y="74"/>
                    <a:pt x="192" y="78"/>
                  </a:cubicBezTo>
                  <a:cubicBezTo>
                    <a:pt x="193" y="79"/>
                    <a:pt x="194" y="80"/>
                    <a:pt x="195" y="80"/>
                  </a:cubicBezTo>
                  <a:cubicBezTo>
                    <a:pt x="195" y="80"/>
                    <a:pt x="194" y="81"/>
                    <a:pt x="194" y="81"/>
                  </a:cubicBezTo>
                  <a:cubicBezTo>
                    <a:pt x="194" y="84"/>
                    <a:pt x="196" y="88"/>
                    <a:pt x="196" y="91"/>
                  </a:cubicBezTo>
                  <a:cubicBezTo>
                    <a:pt x="197" y="95"/>
                    <a:pt x="197" y="99"/>
                    <a:pt x="200" y="101"/>
                  </a:cubicBezTo>
                  <a:cubicBezTo>
                    <a:pt x="200" y="101"/>
                    <a:pt x="200" y="101"/>
                    <a:pt x="200" y="101"/>
                  </a:cubicBezTo>
                  <a:cubicBezTo>
                    <a:pt x="201" y="98"/>
                    <a:pt x="199" y="94"/>
                    <a:pt x="199" y="91"/>
                  </a:cubicBezTo>
                  <a:cubicBezTo>
                    <a:pt x="198" y="88"/>
                    <a:pt x="198" y="85"/>
                    <a:pt x="197" y="83"/>
                  </a:cubicBezTo>
                  <a:cubicBezTo>
                    <a:pt x="201" y="87"/>
                    <a:pt x="205" y="91"/>
                    <a:pt x="208" y="96"/>
                  </a:cubicBezTo>
                  <a:cubicBezTo>
                    <a:pt x="212" y="103"/>
                    <a:pt x="215" y="110"/>
                    <a:pt x="220" y="117"/>
                  </a:cubicBezTo>
                  <a:cubicBezTo>
                    <a:pt x="225" y="123"/>
                    <a:pt x="230" y="130"/>
                    <a:pt x="233" y="139"/>
                  </a:cubicBezTo>
                  <a:cubicBezTo>
                    <a:pt x="235" y="146"/>
                    <a:pt x="237" y="153"/>
                    <a:pt x="238" y="161"/>
                  </a:cubicBezTo>
                  <a:cubicBezTo>
                    <a:pt x="239" y="165"/>
                    <a:pt x="239" y="168"/>
                    <a:pt x="240" y="172"/>
                  </a:cubicBezTo>
                  <a:cubicBezTo>
                    <a:pt x="240" y="175"/>
                    <a:pt x="240" y="178"/>
                    <a:pt x="241" y="180"/>
                  </a:cubicBezTo>
                  <a:cubicBezTo>
                    <a:pt x="238" y="181"/>
                    <a:pt x="235" y="182"/>
                    <a:pt x="232" y="183"/>
                  </a:cubicBezTo>
                  <a:cubicBezTo>
                    <a:pt x="233" y="179"/>
                    <a:pt x="234" y="174"/>
                    <a:pt x="235" y="170"/>
                  </a:cubicBezTo>
                  <a:cubicBezTo>
                    <a:pt x="236" y="168"/>
                    <a:pt x="238" y="163"/>
                    <a:pt x="237" y="161"/>
                  </a:cubicBezTo>
                  <a:cubicBezTo>
                    <a:pt x="236" y="160"/>
                    <a:pt x="234" y="166"/>
                    <a:pt x="234" y="166"/>
                  </a:cubicBezTo>
                  <a:cubicBezTo>
                    <a:pt x="232" y="172"/>
                    <a:pt x="231" y="177"/>
                    <a:pt x="229" y="183"/>
                  </a:cubicBezTo>
                  <a:cubicBezTo>
                    <a:pt x="229" y="183"/>
                    <a:pt x="229" y="183"/>
                    <a:pt x="229" y="184"/>
                  </a:cubicBezTo>
                  <a:cubicBezTo>
                    <a:pt x="228" y="184"/>
                    <a:pt x="227" y="185"/>
                    <a:pt x="225" y="185"/>
                  </a:cubicBezTo>
                  <a:cubicBezTo>
                    <a:pt x="225" y="185"/>
                    <a:pt x="225" y="185"/>
                    <a:pt x="225" y="185"/>
                  </a:cubicBezTo>
                  <a:cubicBezTo>
                    <a:pt x="226" y="184"/>
                    <a:pt x="227" y="183"/>
                    <a:pt x="227" y="181"/>
                  </a:cubicBezTo>
                  <a:cubicBezTo>
                    <a:pt x="232" y="170"/>
                    <a:pt x="234" y="159"/>
                    <a:pt x="234" y="147"/>
                  </a:cubicBezTo>
                  <a:cubicBezTo>
                    <a:pt x="234" y="147"/>
                    <a:pt x="233" y="146"/>
                    <a:pt x="233" y="147"/>
                  </a:cubicBezTo>
                  <a:cubicBezTo>
                    <a:pt x="232" y="155"/>
                    <a:pt x="232" y="164"/>
                    <a:pt x="229" y="171"/>
                  </a:cubicBezTo>
                  <a:cubicBezTo>
                    <a:pt x="227" y="174"/>
                    <a:pt x="225" y="178"/>
                    <a:pt x="224" y="182"/>
                  </a:cubicBezTo>
                  <a:cubicBezTo>
                    <a:pt x="224" y="183"/>
                    <a:pt x="223" y="183"/>
                    <a:pt x="223" y="184"/>
                  </a:cubicBezTo>
                  <a:cubicBezTo>
                    <a:pt x="222" y="185"/>
                    <a:pt x="223" y="186"/>
                    <a:pt x="224" y="186"/>
                  </a:cubicBezTo>
                  <a:cubicBezTo>
                    <a:pt x="223" y="187"/>
                    <a:pt x="221" y="187"/>
                    <a:pt x="220" y="188"/>
                  </a:cubicBezTo>
                  <a:cubicBezTo>
                    <a:pt x="224" y="182"/>
                    <a:pt x="226" y="175"/>
                    <a:pt x="228" y="168"/>
                  </a:cubicBezTo>
                  <a:cubicBezTo>
                    <a:pt x="229" y="159"/>
                    <a:pt x="233" y="149"/>
                    <a:pt x="232" y="140"/>
                  </a:cubicBezTo>
                  <a:cubicBezTo>
                    <a:pt x="232" y="139"/>
                    <a:pt x="231" y="139"/>
                    <a:pt x="231" y="139"/>
                  </a:cubicBezTo>
                  <a:cubicBezTo>
                    <a:pt x="230" y="145"/>
                    <a:pt x="229" y="150"/>
                    <a:pt x="228" y="155"/>
                  </a:cubicBezTo>
                  <a:cubicBezTo>
                    <a:pt x="227" y="159"/>
                    <a:pt x="226" y="163"/>
                    <a:pt x="225" y="167"/>
                  </a:cubicBezTo>
                  <a:cubicBezTo>
                    <a:pt x="224" y="173"/>
                    <a:pt x="222" y="179"/>
                    <a:pt x="219" y="184"/>
                  </a:cubicBezTo>
                  <a:cubicBezTo>
                    <a:pt x="220" y="181"/>
                    <a:pt x="220" y="178"/>
                    <a:pt x="221" y="175"/>
                  </a:cubicBezTo>
                  <a:cubicBezTo>
                    <a:pt x="222" y="169"/>
                    <a:pt x="224" y="164"/>
                    <a:pt x="226" y="159"/>
                  </a:cubicBezTo>
                  <a:cubicBezTo>
                    <a:pt x="227" y="151"/>
                    <a:pt x="232" y="140"/>
                    <a:pt x="228" y="133"/>
                  </a:cubicBezTo>
                  <a:cubicBezTo>
                    <a:pt x="228" y="133"/>
                    <a:pt x="228" y="133"/>
                    <a:pt x="228" y="133"/>
                  </a:cubicBezTo>
                  <a:cubicBezTo>
                    <a:pt x="227" y="138"/>
                    <a:pt x="227" y="142"/>
                    <a:pt x="226" y="147"/>
                  </a:cubicBezTo>
                  <a:cubicBezTo>
                    <a:pt x="226" y="152"/>
                    <a:pt x="224" y="157"/>
                    <a:pt x="222" y="162"/>
                  </a:cubicBezTo>
                  <a:cubicBezTo>
                    <a:pt x="221" y="166"/>
                    <a:pt x="219" y="171"/>
                    <a:pt x="218" y="176"/>
                  </a:cubicBezTo>
                  <a:cubicBezTo>
                    <a:pt x="217" y="180"/>
                    <a:pt x="217" y="185"/>
                    <a:pt x="216" y="190"/>
                  </a:cubicBezTo>
                  <a:cubicBezTo>
                    <a:pt x="216" y="190"/>
                    <a:pt x="216" y="190"/>
                    <a:pt x="216" y="190"/>
                  </a:cubicBezTo>
                  <a:cubicBezTo>
                    <a:pt x="216" y="190"/>
                    <a:pt x="216" y="190"/>
                    <a:pt x="215" y="190"/>
                  </a:cubicBezTo>
                  <a:cubicBezTo>
                    <a:pt x="216" y="185"/>
                    <a:pt x="217" y="180"/>
                    <a:pt x="217" y="175"/>
                  </a:cubicBezTo>
                  <a:cubicBezTo>
                    <a:pt x="219" y="171"/>
                    <a:pt x="218" y="166"/>
                    <a:pt x="220" y="161"/>
                  </a:cubicBezTo>
                  <a:cubicBezTo>
                    <a:pt x="221" y="156"/>
                    <a:pt x="223" y="151"/>
                    <a:pt x="225" y="146"/>
                  </a:cubicBezTo>
                  <a:cubicBezTo>
                    <a:pt x="225" y="144"/>
                    <a:pt x="224" y="144"/>
                    <a:pt x="223" y="145"/>
                  </a:cubicBezTo>
                  <a:cubicBezTo>
                    <a:pt x="222" y="150"/>
                    <a:pt x="220" y="154"/>
                    <a:pt x="218" y="158"/>
                  </a:cubicBezTo>
                  <a:cubicBezTo>
                    <a:pt x="218" y="158"/>
                    <a:pt x="218" y="158"/>
                    <a:pt x="218" y="158"/>
                  </a:cubicBezTo>
                  <a:cubicBezTo>
                    <a:pt x="220" y="153"/>
                    <a:pt x="222" y="148"/>
                    <a:pt x="222" y="143"/>
                  </a:cubicBezTo>
                  <a:cubicBezTo>
                    <a:pt x="222" y="138"/>
                    <a:pt x="222" y="133"/>
                    <a:pt x="223" y="128"/>
                  </a:cubicBezTo>
                  <a:cubicBezTo>
                    <a:pt x="223" y="127"/>
                    <a:pt x="223" y="127"/>
                    <a:pt x="223" y="127"/>
                  </a:cubicBezTo>
                  <a:cubicBezTo>
                    <a:pt x="220" y="130"/>
                    <a:pt x="220" y="135"/>
                    <a:pt x="220" y="139"/>
                  </a:cubicBezTo>
                  <a:cubicBezTo>
                    <a:pt x="220" y="146"/>
                    <a:pt x="218" y="152"/>
                    <a:pt x="217" y="159"/>
                  </a:cubicBezTo>
                  <a:cubicBezTo>
                    <a:pt x="216" y="159"/>
                    <a:pt x="216" y="159"/>
                    <a:pt x="216" y="159"/>
                  </a:cubicBezTo>
                  <a:cubicBezTo>
                    <a:pt x="216" y="160"/>
                    <a:pt x="216" y="160"/>
                    <a:pt x="216" y="160"/>
                  </a:cubicBezTo>
                  <a:cubicBezTo>
                    <a:pt x="216" y="159"/>
                    <a:pt x="216" y="157"/>
                    <a:pt x="215" y="156"/>
                  </a:cubicBezTo>
                  <a:cubicBezTo>
                    <a:pt x="216" y="156"/>
                    <a:pt x="216" y="156"/>
                    <a:pt x="216" y="156"/>
                  </a:cubicBezTo>
                  <a:cubicBezTo>
                    <a:pt x="216" y="147"/>
                    <a:pt x="215" y="139"/>
                    <a:pt x="218" y="131"/>
                  </a:cubicBezTo>
                  <a:cubicBezTo>
                    <a:pt x="218" y="130"/>
                    <a:pt x="217" y="130"/>
                    <a:pt x="217" y="130"/>
                  </a:cubicBezTo>
                  <a:cubicBezTo>
                    <a:pt x="216" y="135"/>
                    <a:pt x="214" y="139"/>
                    <a:pt x="214" y="144"/>
                  </a:cubicBezTo>
                  <a:cubicBezTo>
                    <a:pt x="213" y="145"/>
                    <a:pt x="213" y="147"/>
                    <a:pt x="213" y="148"/>
                  </a:cubicBezTo>
                  <a:cubicBezTo>
                    <a:pt x="212" y="145"/>
                    <a:pt x="210" y="142"/>
                    <a:pt x="209" y="138"/>
                  </a:cubicBezTo>
                  <a:cubicBezTo>
                    <a:pt x="207" y="135"/>
                    <a:pt x="205" y="129"/>
                    <a:pt x="202" y="127"/>
                  </a:cubicBezTo>
                  <a:cubicBezTo>
                    <a:pt x="198" y="126"/>
                    <a:pt x="195" y="125"/>
                    <a:pt x="195" y="120"/>
                  </a:cubicBezTo>
                  <a:cubicBezTo>
                    <a:pt x="195" y="118"/>
                    <a:pt x="195" y="115"/>
                    <a:pt x="195" y="113"/>
                  </a:cubicBezTo>
                  <a:cubicBezTo>
                    <a:pt x="194" y="109"/>
                    <a:pt x="193" y="104"/>
                    <a:pt x="191" y="100"/>
                  </a:cubicBezTo>
                  <a:cubicBezTo>
                    <a:pt x="192" y="98"/>
                    <a:pt x="192" y="97"/>
                    <a:pt x="192" y="95"/>
                  </a:cubicBezTo>
                  <a:cubicBezTo>
                    <a:pt x="192" y="92"/>
                    <a:pt x="192" y="89"/>
                    <a:pt x="192" y="86"/>
                  </a:cubicBezTo>
                  <a:cubicBezTo>
                    <a:pt x="192" y="81"/>
                    <a:pt x="190" y="76"/>
                    <a:pt x="187" y="72"/>
                  </a:cubicBezTo>
                  <a:cubicBezTo>
                    <a:pt x="187" y="71"/>
                    <a:pt x="185" y="72"/>
                    <a:pt x="186" y="73"/>
                  </a:cubicBezTo>
                  <a:cubicBezTo>
                    <a:pt x="188" y="78"/>
                    <a:pt x="189" y="83"/>
                    <a:pt x="190" y="88"/>
                  </a:cubicBezTo>
                  <a:cubicBezTo>
                    <a:pt x="191" y="91"/>
                    <a:pt x="191" y="93"/>
                    <a:pt x="190" y="96"/>
                  </a:cubicBezTo>
                  <a:cubicBezTo>
                    <a:pt x="190" y="97"/>
                    <a:pt x="190" y="97"/>
                    <a:pt x="190" y="97"/>
                  </a:cubicBezTo>
                  <a:cubicBezTo>
                    <a:pt x="189" y="93"/>
                    <a:pt x="187" y="90"/>
                    <a:pt x="185" y="87"/>
                  </a:cubicBezTo>
                  <a:cubicBezTo>
                    <a:pt x="184" y="87"/>
                    <a:pt x="184" y="86"/>
                    <a:pt x="183" y="85"/>
                  </a:cubicBezTo>
                  <a:cubicBezTo>
                    <a:pt x="183" y="85"/>
                    <a:pt x="183" y="84"/>
                    <a:pt x="183" y="84"/>
                  </a:cubicBezTo>
                  <a:cubicBezTo>
                    <a:pt x="182" y="83"/>
                    <a:pt x="181" y="82"/>
                    <a:pt x="180" y="81"/>
                  </a:cubicBezTo>
                  <a:cubicBezTo>
                    <a:pt x="178" y="79"/>
                    <a:pt x="175" y="77"/>
                    <a:pt x="174" y="73"/>
                  </a:cubicBezTo>
                  <a:cubicBezTo>
                    <a:pt x="173" y="70"/>
                    <a:pt x="172" y="67"/>
                    <a:pt x="169" y="64"/>
                  </a:cubicBezTo>
                  <a:cubicBezTo>
                    <a:pt x="166" y="61"/>
                    <a:pt x="162" y="63"/>
                    <a:pt x="160" y="66"/>
                  </a:cubicBezTo>
                  <a:cubicBezTo>
                    <a:pt x="157" y="73"/>
                    <a:pt x="158" y="80"/>
                    <a:pt x="157" y="87"/>
                  </a:cubicBezTo>
                  <a:cubicBezTo>
                    <a:pt x="157" y="90"/>
                    <a:pt x="157" y="93"/>
                    <a:pt x="156" y="96"/>
                  </a:cubicBezTo>
                  <a:cubicBezTo>
                    <a:pt x="156" y="91"/>
                    <a:pt x="155" y="85"/>
                    <a:pt x="154" y="80"/>
                  </a:cubicBezTo>
                  <a:cubicBezTo>
                    <a:pt x="154" y="73"/>
                    <a:pt x="153" y="67"/>
                    <a:pt x="153" y="60"/>
                  </a:cubicBezTo>
                  <a:cubicBezTo>
                    <a:pt x="153" y="58"/>
                    <a:pt x="152" y="55"/>
                    <a:pt x="152" y="53"/>
                  </a:cubicBezTo>
                  <a:cubicBezTo>
                    <a:pt x="152" y="50"/>
                    <a:pt x="154" y="51"/>
                    <a:pt x="155" y="52"/>
                  </a:cubicBezTo>
                  <a:close/>
                  <a:moveTo>
                    <a:pt x="82" y="200"/>
                  </a:moveTo>
                  <a:cubicBezTo>
                    <a:pt x="80" y="194"/>
                    <a:pt x="79" y="189"/>
                    <a:pt x="75" y="185"/>
                  </a:cubicBezTo>
                  <a:cubicBezTo>
                    <a:pt x="77" y="179"/>
                    <a:pt x="75" y="171"/>
                    <a:pt x="75" y="165"/>
                  </a:cubicBezTo>
                  <a:cubicBezTo>
                    <a:pt x="75" y="157"/>
                    <a:pt x="75" y="149"/>
                    <a:pt x="77" y="141"/>
                  </a:cubicBezTo>
                  <a:cubicBezTo>
                    <a:pt x="80" y="126"/>
                    <a:pt x="87" y="113"/>
                    <a:pt x="93" y="99"/>
                  </a:cubicBezTo>
                  <a:cubicBezTo>
                    <a:pt x="97" y="91"/>
                    <a:pt x="100" y="83"/>
                    <a:pt x="104" y="77"/>
                  </a:cubicBezTo>
                  <a:cubicBezTo>
                    <a:pt x="108" y="70"/>
                    <a:pt x="114" y="64"/>
                    <a:pt x="118" y="58"/>
                  </a:cubicBezTo>
                  <a:cubicBezTo>
                    <a:pt x="123" y="52"/>
                    <a:pt x="128" y="45"/>
                    <a:pt x="137" y="45"/>
                  </a:cubicBezTo>
                  <a:cubicBezTo>
                    <a:pt x="142" y="45"/>
                    <a:pt x="148" y="45"/>
                    <a:pt x="151" y="48"/>
                  </a:cubicBezTo>
                  <a:cubicBezTo>
                    <a:pt x="151" y="48"/>
                    <a:pt x="150" y="49"/>
                    <a:pt x="150" y="50"/>
                  </a:cubicBezTo>
                  <a:cubicBezTo>
                    <a:pt x="148" y="56"/>
                    <a:pt x="149" y="64"/>
                    <a:pt x="150" y="70"/>
                  </a:cubicBezTo>
                  <a:cubicBezTo>
                    <a:pt x="151" y="84"/>
                    <a:pt x="153" y="97"/>
                    <a:pt x="156" y="111"/>
                  </a:cubicBezTo>
                  <a:cubicBezTo>
                    <a:pt x="156" y="111"/>
                    <a:pt x="156" y="112"/>
                    <a:pt x="155" y="113"/>
                  </a:cubicBezTo>
                  <a:cubicBezTo>
                    <a:pt x="152" y="121"/>
                    <a:pt x="156" y="132"/>
                    <a:pt x="157" y="140"/>
                  </a:cubicBezTo>
                  <a:cubicBezTo>
                    <a:pt x="158" y="153"/>
                    <a:pt x="160" y="167"/>
                    <a:pt x="163" y="180"/>
                  </a:cubicBezTo>
                  <a:cubicBezTo>
                    <a:pt x="163" y="182"/>
                    <a:pt x="164" y="185"/>
                    <a:pt x="165" y="187"/>
                  </a:cubicBezTo>
                  <a:cubicBezTo>
                    <a:pt x="163" y="184"/>
                    <a:pt x="162" y="180"/>
                    <a:pt x="159" y="177"/>
                  </a:cubicBezTo>
                  <a:cubicBezTo>
                    <a:pt x="155" y="173"/>
                    <a:pt x="150" y="171"/>
                    <a:pt x="146" y="169"/>
                  </a:cubicBezTo>
                  <a:cubicBezTo>
                    <a:pt x="145" y="169"/>
                    <a:pt x="144" y="169"/>
                    <a:pt x="143" y="168"/>
                  </a:cubicBezTo>
                  <a:cubicBezTo>
                    <a:pt x="144" y="162"/>
                    <a:pt x="141" y="156"/>
                    <a:pt x="141" y="150"/>
                  </a:cubicBezTo>
                  <a:cubicBezTo>
                    <a:pt x="140" y="142"/>
                    <a:pt x="139" y="135"/>
                    <a:pt x="139" y="128"/>
                  </a:cubicBezTo>
                  <a:cubicBezTo>
                    <a:pt x="140" y="127"/>
                    <a:pt x="138" y="127"/>
                    <a:pt x="138" y="128"/>
                  </a:cubicBezTo>
                  <a:cubicBezTo>
                    <a:pt x="137" y="135"/>
                    <a:pt x="138" y="143"/>
                    <a:pt x="139" y="150"/>
                  </a:cubicBezTo>
                  <a:cubicBezTo>
                    <a:pt x="139" y="156"/>
                    <a:pt x="139" y="163"/>
                    <a:pt x="141" y="168"/>
                  </a:cubicBezTo>
                  <a:cubicBezTo>
                    <a:pt x="140" y="168"/>
                    <a:pt x="138" y="168"/>
                    <a:pt x="137" y="169"/>
                  </a:cubicBezTo>
                  <a:cubicBezTo>
                    <a:pt x="137" y="169"/>
                    <a:pt x="137" y="169"/>
                    <a:pt x="136" y="169"/>
                  </a:cubicBezTo>
                  <a:cubicBezTo>
                    <a:pt x="134" y="171"/>
                    <a:pt x="133" y="174"/>
                    <a:pt x="132" y="177"/>
                  </a:cubicBezTo>
                  <a:cubicBezTo>
                    <a:pt x="132" y="176"/>
                    <a:pt x="131" y="174"/>
                    <a:pt x="131" y="173"/>
                  </a:cubicBezTo>
                  <a:cubicBezTo>
                    <a:pt x="130" y="170"/>
                    <a:pt x="130" y="166"/>
                    <a:pt x="130" y="163"/>
                  </a:cubicBezTo>
                  <a:cubicBezTo>
                    <a:pt x="130" y="156"/>
                    <a:pt x="129" y="149"/>
                    <a:pt x="129" y="142"/>
                  </a:cubicBezTo>
                  <a:cubicBezTo>
                    <a:pt x="128" y="137"/>
                    <a:pt x="128" y="132"/>
                    <a:pt x="128" y="127"/>
                  </a:cubicBezTo>
                  <a:cubicBezTo>
                    <a:pt x="128" y="124"/>
                    <a:pt x="128" y="120"/>
                    <a:pt x="128" y="117"/>
                  </a:cubicBezTo>
                  <a:cubicBezTo>
                    <a:pt x="127" y="113"/>
                    <a:pt x="127" y="108"/>
                    <a:pt x="126" y="104"/>
                  </a:cubicBezTo>
                  <a:cubicBezTo>
                    <a:pt x="126" y="100"/>
                    <a:pt x="126" y="96"/>
                    <a:pt x="126" y="93"/>
                  </a:cubicBezTo>
                  <a:cubicBezTo>
                    <a:pt x="126" y="92"/>
                    <a:pt x="126" y="92"/>
                    <a:pt x="126" y="93"/>
                  </a:cubicBezTo>
                  <a:cubicBezTo>
                    <a:pt x="123" y="101"/>
                    <a:pt x="128" y="109"/>
                    <a:pt x="126" y="117"/>
                  </a:cubicBezTo>
                  <a:cubicBezTo>
                    <a:pt x="124" y="122"/>
                    <a:pt x="126" y="127"/>
                    <a:pt x="126" y="131"/>
                  </a:cubicBezTo>
                  <a:cubicBezTo>
                    <a:pt x="126" y="136"/>
                    <a:pt x="126" y="141"/>
                    <a:pt x="127" y="146"/>
                  </a:cubicBezTo>
                  <a:cubicBezTo>
                    <a:pt x="127" y="153"/>
                    <a:pt x="127" y="161"/>
                    <a:pt x="128" y="169"/>
                  </a:cubicBezTo>
                  <a:cubicBezTo>
                    <a:pt x="128" y="172"/>
                    <a:pt x="128" y="178"/>
                    <a:pt x="132" y="180"/>
                  </a:cubicBezTo>
                  <a:cubicBezTo>
                    <a:pt x="130" y="187"/>
                    <a:pt x="131" y="194"/>
                    <a:pt x="132" y="200"/>
                  </a:cubicBezTo>
                  <a:cubicBezTo>
                    <a:pt x="132" y="202"/>
                    <a:pt x="133" y="204"/>
                    <a:pt x="133" y="206"/>
                  </a:cubicBezTo>
                  <a:cubicBezTo>
                    <a:pt x="127" y="204"/>
                    <a:pt x="119" y="207"/>
                    <a:pt x="114" y="210"/>
                  </a:cubicBezTo>
                  <a:cubicBezTo>
                    <a:pt x="107" y="213"/>
                    <a:pt x="101" y="216"/>
                    <a:pt x="95" y="219"/>
                  </a:cubicBezTo>
                  <a:cubicBezTo>
                    <a:pt x="91" y="220"/>
                    <a:pt x="88" y="220"/>
                    <a:pt x="85" y="220"/>
                  </a:cubicBezTo>
                  <a:cubicBezTo>
                    <a:pt x="84" y="213"/>
                    <a:pt x="84" y="206"/>
                    <a:pt x="82" y="200"/>
                  </a:cubicBezTo>
                  <a:close/>
                  <a:moveTo>
                    <a:pt x="85" y="234"/>
                  </a:moveTo>
                  <a:cubicBezTo>
                    <a:pt x="85" y="231"/>
                    <a:pt x="85" y="227"/>
                    <a:pt x="85" y="224"/>
                  </a:cubicBezTo>
                  <a:cubicBezTo>
                    <a:pt x="92" y="225"/>
                    <a:pt x="99" y="221"/>
                    <a:pt x="106" y="218"/>
                  </a:cubicBezTo>
                  <a:cubicBezTo>
                    <a:pt x="114" y="214"/>
                    <a:pt x="125" y="206"/>
                    <a:pt x="134" y="210"/>
                  </a:cubicBezTo>
                  <a:cubicBezTo>
                    <a:pt x="134" y="211"/>
                    <a:pt x="135" y="212"/>
                    <a:pt x="135" y="213"/>
                  </a:cubicBezTo>
                  <a:cubicBezTo>
                    <a:pt x="130" y="211"/>
                    <a:pt x="121" y="217"/>
                    <a:pt x="118" y="220"/>
                  </a:cubicBezTo>
                  <a:cubicBezTo>
                    <a:pt x="113" y="224"/>
                    <a:pt x="108" y="230"/>
                    <a:pt x="103" y="235"/>
                  </a:cubicBezTo>
                  <a:cubicBezTo>
                    <a:pt x="99" y="238"/>
                    <a:pt x="96" y="241"/>
                    <a:pt x="91" y="242"/>
                  </a:cubicBezTo>
                  <a:cubicBezTo>
                    <a:pt x="89" y="243"/>
                    <a:pt x="88" y="243"/>
                    <a:pt x="87" y="244"/>
                  </a:cubicBezTo>
                  <a:cubicBezTo>
                    <a:pt x="86" y="241"/>
                    <a:pt x="86" y="237"/>
                    <a:pt x="85" y="234"/>
                  </a:cubicBezTo>
                  <a:close/>
                  <a:moveTo>
                    <a:pt x="106" y="312"/>
                  </a:moveTo>
                  <a:cubicBezTo>
                    <a:pt x="106" y="311"/>
                    <a:pt x="105" y="311"/>
                    <a:pt x="105" y="310"/>
                  </a:cubicBezTo>
                  <a:cubicBezTo>
                    <a:pt x="105" y="310"/>
                    <a:pt x="106" y="310"/>
                    <a:pt x="106" y="310"/>
                  </a:cubicBezTo>
                  <a:cubicBezTo>
                    <a:pt x="107" y="311"/>
                    <a:pt x="108" y="311"/>
                    <a:pt x="108" y="311"/>
                  </a:cubicBezTo>
                  <a:cubicBezTo>
                    <a:pt x="108" y="311"/>
                    <a:pt x="108" y="311"/>
                    <a:pt x="107" y="311"/>
                  </a:cubicBezTo>
                  <a:cubicBezTo>
                    <a:pt x="107" y="311"/>
                    <a:pt x="106" y="311"/>
                    <a:pt x="106" y="312"/>
                  </a:cubicBezTo>
                  <a:close/>
                  <a:moveTo>
                    <a:pt x="117" y="337"/>
                  </a:moveTo>
                  <a:cubicBezTo>
                    <a:pt x="114" y="329"/>
                    <a:pt x="111" y="322"/>
                    <a:pt x="107" y="315"/>
                  </a:cubicBezTo>
                  <a:cubicBezTo>
                    <a:pt x="107" y="315"/>
                    <a:pt x="107" y="315"/>
                    <a:pt x="107" y="315"/>
                  </a:cubicBezTo>
                  <a:cubicBezTo>
                    <a:pt x="111" y="315"/>
                    <a:pt x="114" y="317"/>
                    <a:pt x="118" y="318"/>
                  </a:cubicBezTo>
                  <a:cubicBezTo>
                    <a:pt x="121" y="319"/>
                    <a:pt x="124" y="320"/>
                    <a:pt x="128" y="321"/>
                  </a:cubicBezTo>
                  <a:cubicBezTo>
                    <a:pt x="136" y="324"/>
                    <a:pt x="144" y="328"/>
                    <a:pt x="152" y="333"/>
                  </a:cubicBezTo>
                  <a:cubicBezTo>
                    <a:pt x="160" y="337"/>
                    <a:pt x="168" y="343"/>
                    <a:pt x="175" y="349"/>
                  </a:cubicBezTo>
                  <a:cubicBezTo>
                    <a:pt x="181" y="355"/>
                    <a:pt x="187" y="362"/>
                    <a:pt x="194" y="367"/>
                  </a:cubicBezTo>
                  <a:cubicBezTo>
                    <a:pt x="194" y="367"/>
                    <a:pt x="195" y="367"/>
                    <a:pt x="195" y="367"/>
                  </a:cubicBezTo>
                  <a:cubicBezTo>
                    <a:pt x="189" y="359"/>
                    <a:pt x="182" y="353"/>
                    <a:pt x="174" y="347"/>
                  </a:cubicBezTo>
                  <a:cubicBezTo>
                    <a:pt x="172" y="344"/>
                    <a:pt x="169" y="342"/>
                    <a:pt x="167" y="340"/>
                  </a:cubicBezTo>
                  <a:cubicBezTo>
                    <a:pt x="171" y="343"/>
                    <a:pt x="176" y="347"/>
                    <a:pt x="181" y="350"/>
                  </a:cubicBezTo>
                  <a:cubicBezTo>
                    <a:pt x="181" y="350"/>
                    <a:pt x="181" y="349"/>
                    <a:pt x="181" y="349"/>
                  </a:cubicBezTo>
                  <a:cubicBezTo>
                    <a:pt x="176" y="343"/>
                    <a:pt x="169" y="339"/>
                    <a:pt x="162" y="335"/>
                  </a:cubicBezTo>
                  <a:cubicBezTo>
                    <a:pt x="155" y="331"/>
                    <a:pt x="148" y="326"/>
                    <a:pt x="140" y="322"/>
                  </a:cubicBezTo>
                  <a:cubicBezTo>
                    <a:pt x="132" y="318"/>
                    <a:pt x="123" y="317"/>
                    <a:pt x="115" y="312"/>
                  </a:cubicBezTo>
                  <a:cubicBezTo>
                    <a:pt x="113" y="311"/>
                    <a:pt x="106" y="306"/>
                    <a:pt x="104" y="307"/>
                  </a:cubicBezTo>
                  <a:cubicBezTo>
                    <a:pt x="103" y="305"/>
                    <a:pt x="102" y="303"/>
                    <a:pt x="101" y="301"/>
                  </a:cubicBezTo>
                  <a:cubicBezTo>
                    <a:pt x="107" y="303"/>
                    <a:pt x="114" y="306"/>
                    <a:pt x="120" y="309"/>
                  </a:cubicBezTo>
                  <a:cubicBezTo>
                    <a:pt x="128" y="312"/>
                    <a:pt x="136" y="315"/>
                    <a:pt x="144" y="320"/>
                  </a:cubicBezTo>
                  <a:cubicBezTo>
                    <a:pt x="146" y="321"/>
                    <a:pt x="147" y="318"/>
                    <a:pt x="146" y="317"/>
                  </a:cubicBezTo>
                  <a:cubicBezTo>
                    <a:pt x="138" y="313"/>
                    <a:pt x="131" y="310"/>
                    <a:pt x="123" y="307"/>
                  </a:cubicBezTo>
                  <a:cubicBezTo>
                    <a:pt x="115" y="304"/>
                    <a:pt x="107" y="300"/>
                    <a:pt x="99" y="297"/>
                  </a:cubicBezTo>
                  <a:cubicBezTo>
                    <a:pt x="96" y="290"/>
                    <a:pt x="93" y="283"/>
                    <a:pt x="92" y="276"/>
                  </a:cubicBezTo>
                  <a:cubicBezTo>
                    <a:pt x="90" y="266"/>
                    <a:pt x="88" y="257"/>
                    <a:pt x="87" y="247"/>
                  </a:cubicBezTo>
                  <a:cubicBezTo>
                    <a:pt x="91" y="246"/>
                    <a:pt x="98" y="244"/>
                    <a:pt x="101" y="241"/>
                  </a:cubicBezTo>
                  <a:cubicBezTo>
                    <a:pt x="106" y="237"/>
                    <a:pt x="111" y="231"/>
                    <a:pt x="115" y="226"/>
                  </a:cubicBezTo>
                  <a:cubicBezTo>
                    <a:pt x="118" y="223"/>
                    <a:pt x="122" y="219"/>
                    <a:pt x="126" y="217"/>
                  </a:cubicBezTo>
                  <a:cubicBezTo>
                    <a:pt x="130" y="215"/>
                    <a:pt x="133" y="216"/>
                    <a:pt x="136" y="217"/>
                  </a:cubicBezTo>
                  <a:cubicBezTo>
                    <a:pt x="138" y="222"/>
                    <a:pt x="139" y="227"/>
                    <a:pt x="141" y="232"/>
                  </a:cubicBezTo>
                  <a:cubicBezTo>
                    <a:pt x="147" y="245"/>
                    <a:pt x="152" y="258"/>
                    <a:pt x="157" y="272"/>
                  </a:cubicBezTo>
                  <a:cubicBezTo>
                    <a:pt x="162" y="283"/>
                    <a:pt x="169" y="294"/>
                    <a:pt x="172" y="306"/>
                  </a:cubicBezTo>
                  <a:cubicBezTo>
                    <a:pt x="172" y="306"/>
                    <a:pt x="172" y="306"/>
                    <a:pt x="173" y="306"/>
                  </a:cubicBezTo>
                  <a:cubicBezTo>
                    <a:pt x="175" y="316"/>
                    <a:pt x="178" y="326"/>
                    <a:pt x="184" y="335"/>
                  </a:cubicBezTo>
                  <a:cubicBezTo>
                    <a:pt x="185" y="337"/>
                    <a:pt x="188" y="344"/>
                    <a:pt x="191" y="346"/>
                  </a:cubicBezTo>
                  <a:cubicBezTo>
                    <a:pt x="191" y="346"/>
                    <a:pt x="191" y="346"/>
                    <a:pt x="191" y="346"/>
                  </a:cubicBezTo>
                  <a:cubicBezTo>
                    <a:pt x="193" y="352"/>
                    <a:pt x="195" y="357"/>
                    <a:pt x="198" y="362"/>
                  </a:cubicBezTo>
                  <a:cubicBezTo>
                    <a:pt x="203" y="367"/>
                    <a:pt x="204" y="373"/>
                    <a:pt x="205" y="380"/>
                  </a:cubicBezTo>
                  <a:cubicBezTo>
                    <a:pt x="205" y="380"/>
                    <a:pt x="205" y="380"/>
                    <a:pt x="205" y="380"/>
                  </a:cubicBezTo>
                  <a:cubicBezTo>
                    <a:pt x="205" y="380"/>
                    <a:pt x="205" y="379"/>
                    <a:pt x="204" y="379"/>
                  </a:cubicBezTo>
                  <a:cubicBezTo>
                    <a:pt x="204" y="379"/>
                    <a:pt x="204" y="379"/>
                    <a:pt x="204" y="379"/>
                  </a:cubicBezTo>
                  <a:cubicBezTo>
                    <a:pt x="205" y="381"/>
                    <a:pt x="205" y="380"/>
                    <a:pt x="203" y="379"/>
                  </a:cubicBezTo>
                  <a:cubicBezTo>
                    <a:pt x="203" y="378"/>
                    <a:pt x="202" y="377"/>
                    <a:pt x="201" y="377"/>
                  </a:cubicBezTo>
                  <a:cubicBezTo>
                    <a:pt x="200" y="375"/>
                    <a:pt x="198" y="373"/>
                    <a:pt x="197" y="371"/>
                  </a:cubicBezTo>
                  <a:cubicBezTo>
                    <a:pt x="194" y="368"/>
                    <a:pt x="191" y="367"/>
                    <a:pt x="187" y="366"/>
                  </a:cubicBezTo>
                  <a:cubicBezTo>
                    <a:pt x="187" y="365"/>
                    <a:pt x="187" y="366"/>
                    <a:pt x="187" y="366"/>
                  </a:cubicBezTo>
                  <a:cubicBezTo>
                    <a:pt x="191" y="368"/>
                    <a:pt x="194" y="371"/>
                    <a:pt x="197" y="374"/>
                  </a:cubicBezTo>
                  <a:cubicBezTo>
                    <a:pt x="200" y="377"/>
                    <a:pt x="202" y="380"/>
                    <a:pt x="205" y="382"/>
                  </a:cubicBezTo>
                  <a:cubicBezTo>
                    <a:pt x="205" y="382"/>
                    <a:pt x="205" y="382"/>
                    <a:pt x="205" y="381"/>
                  </a:cubicBezTo>
                  <a:cubicBezTo>
                    <a:pt x="206" y="385"/>
                    <a:pt x="207" y="388"/>
                    <a:pt x="207" y="392"/>
                  </a:cubicBezTo>
                  <a:cubicBezTo>
                    <a:pt x="195" y="375"/>
                    <a:pt x="179" y="363"/>
                    <a:pt x="162" y="352"/>
                  </a:cubicBezTo>
                  <a:cubicBezTo>
                    <a:pt x="154" y="348"/>
                    <a:pt x="145" y="343"/>
                    <a:pt x="136" y="340"/>
                  </a:cubicBezTo>
                  <a:cubicBezTo>
                    <a:pt x="132" y="339"/>
                    <a:pt x="128" y="337"/>
                    <a:pt x="123" y="337"/>
                  </a:cubicBezTo>
                  <a:cubicBezTo>
                    <a:pt x="121" y="337"/>
                    <a:pt x="119" y="336"/>
                    <a:pt x="117" y="337"/>
                  </a:cubicBezTo>
                  <a:close/>
                  <a:moveTo>
                    <a:pt x="124" y="341"/>
                  </a:moveTo>
                  <a:cubicBezTo>
                    <a:pt x="129" y="342"/>
                    <a:pt x="133" y="343"/>
                    <a:pt x="137" y="344"/>
                  </a:cubicBezTo>
                  <a:cubicBezTo>
                    <a:pt x="146" y="348"/>
                    <a:pt x="154" y="352"/>
                    <a:pt x="161" y="356"/>
                  </a:cubicBezTo>
                  <a:cubicBezTo>
                    <a:pt x="170" y="361"/>
                    <a:pt x="179" y="366"/>
                    <a:pt x="186" y="373"/>
                  </a:cubicBezTo>
                  <a:cubicBezTo>
                    <a:pt x="194" y="380"/>
                    <a:pt x="200" y="388"/>
                    <a:pt x="207" y="395"/>
                  </a:cubicBezTo>
                  <a:cubicBezTo>
                    <a:pt x="207" y="397"/>
                    <a:pt x="208" y="399"/>
                    <a:pt x="208" y="400"/>
                  </a:cubicBezTo>
                  <a:cubicBezTo>
                    <a:pt x="209" y="405"/>
                    <a:pt x="210" y="410"/>
                    <a:pt x="210" y="416"/>
                  </a:cubicBezTo>
                  <a:cubicBezTo>
                    <a:pt x="208" y="416"/>
                    <a:pt x="207" y="418"/>
                    <a:pt x="206" y="421"/>
                  </a:cubicBezTo>
                  <a:cubicBezTo>
                    <a:pt x="201" y="434"/>
                    <a:pt x="207" y="451"/>
                    <a:pt x="211" y="463"/>
                  </a:cubicBezTo>
                  <a:cubicBezTo>
                    <a:pt x="213" y="469"/>
                    <a:pt x="215" y="474"/>
                    <a:pt x="217" y="480"/>
                  </a:cubicBezTo>
                  <a:cubicBezTo>
                    <a:pt x="218" y="485"/>
                    <a:pt x="219" y="489"/>
                    <a:pt x="221" y="493"/>
                  </a:cubicBezTo>
                  <a:cubicBezTo>
                    <a:pt x="225" y="502"/>
                    <a:pt x="232" y="510"/>
                    <a:pt x="236" y="519"/>
                  </a:cubicBezTo>
                  <a:cubicBezTo>
                    <a:pt x="241" y="528"/>
                    <a:pt x="243" y="538"/>
                    <a:pt x="248" y="547"/>
                  </a:cubicBezTo>
                  <a:cubicBezTo>
                    <a:pt x="249" y="549"/>
                    <a:pt x="251" y="551"/>
                    <a:pt x="252" y="553"/>
                  </a:cubicBezTo>
                  <a:cubicBezTo>
                    <a:pt x="251" y="552"/>
                    <a:pt x="251" y="552"/>
                    <a:pt x="250" y="551"/>
                  </a:cubicBezTo>
                  <a:cubicBezTo>
                    <a:pt x="244" y="545"/>
                    <a:pt x="239" y="541"/>
                    <a:pt x="233" y="535"/>
                  </a:cubicBezTo>
                  <a:cubicBezTo>
                    <a:pt x="223" y="525"/>
                    <a:pt x="213" y="515"/>
                    <a:pt x="206" y="502"/>
                  </a:cubicBezTo>
                  <a:cubicBezTo>
                    <a:pt x="200" y="489"/>
                    <a:pt x="196" y="476"/>
                    <a:pt x="192" y="462"/>
                  </a:cubicBezTo>
                  <a:cubicBezTo>
                    <a:pt x="189" y="450"/>
                    <a:pt x="186" y="438"/>
                    <a:pt x="178" y="429"/>
                  </a:cubicBezTo>
                  <a:cubicBezTo>
                    <a:pt x="178" y="428"/>
                    <a:pt x="178" y="428"/>
                    <a:pt x="178" y="428"/>
                  </a:cubicBezTo>
                  <a:cubicBezTo>
                    <a:pt x="177" y="425"/>
                    <a:pt x="177" y="421"/>
                    <a:pt x="176" y="417"/>
                  </a:cubicBezTo>
                  <a:cubicBezTo>
                    <a:pt x="174" y="413"/>
                    <a:pt x="172" y="409"/>
                    <a:pt x="170" y="405"/>
                  </a:cubicBezTo>
                  <a:cubicBezTo>
                    <a:pt x="164" y="397"/>
                    <a:pt x="157" y="389"/>
                    <a:pt x="151" y="381"/>
                  </a:cubicBezTo>
                  <a:cubicBezTo>
                    <a:pt x="148" y="377"/>
                    <a:pt x="145" y="372"/>
                    <a:pt x="142" y="368"/>
                  </a:cubicBezTo>
                  <a:cubicBezTo>
                    <a:pt x="139" y="363"/>
                    <a:pt x="137" y="359"/>
                    <a:pt x="134" y="355"/>
                  </a:cubicBezTo>
                  <a:cubicBezTo>
                    <a:pt x="129" y="350"/>
                    <a:pt x="124" y="346"/>
                    <a:pt x="119" y="341"/>
                  </a:cubicBezTo>
                  <a:cubicBezTo>
                    <a:pt x="121" y="341"/>
                    <a:pt x="123" y="341"/>
                    <a:pt x="124" y="341"/>
                  </a:cubicBezTo>
                  <a:close/>
                  <a:moveTo>
                    <a:pt x="103" y="382"/>
                  </a:moveTo>
                  <a:cubicBezTo>
                    <a:pt x="103" y="382"/>
                    <a:pt x="104" y="383"/>
                    <a:pt x="105" y="383"/>
                  </a:cubicBezTo>
                  <a:cubicBezTo>
                    <a:pt x="105" y="383"/>
                    <a:pt x="106" y="384"/>
                    <a:pt x="107" y="384"/>
                  </a:cubicBezTo>
                  <a:cubicBezTo>
                    <a:pt x="108" y="385"/>
                    <a:pt x="109" y="385"/>
                    <a:pt x="110" y="385"/>
                  </a:cubicBezTo>
                  <a:cubicBezTo>
                    <a:pt x="112" y="386"/>
                    <a:pt x="116" y="386"/>
                    <a:pt x="117" y="384"/>
                  </a:cubicBezTo>
                  <a:cubicBezTo>
                    <a:pt x="118" y="377"/>
                    <a:pt x="110" y="372"/>
                    <a:pt x="109" y="366"/>
                  </a:cubicBezTo>
                  <a:cubicBezTo>
                    <a:pt x="115" y="372"/>
                    <a:pt x="118" y="380"/>
                    <a:pt x="125" y="384"/>
                  </a:cubicBezTo>
                  <a:cubicBezTo>
                    <a:pt x="127" y="385"/>
                    <a:pt x="128" y="384"/>
                    <a:pt x="128" y="382"/>
                  </a:cubicBezTo>
                  <a:cubicBezTo>
                    <a:pt x="127" y="379"/>
                    <a:pt x="126" y="377"/>
                    <a:pt x="130" y="377"/>
                  </a:cubicBezTo>
                  <a:cubicBezTo>
                    <a:pt x="130" y="377"/>
                    <a:pt x="132" y="377"/>
                    <a:pt x="132" y="376"/>
                  </a:cubicBezTo>
                  <a:cubicBezTo>
                    <a:pt x="134" y="373"/>
                    <a:pt x="133" y="370"/>
                    <a:pt x="132" y="367"/>
                  </a:cubicBezTo>
                  <a:cubicBezTo>
                    <a:pt x="130" y="363"/>
                    <a:pt x="128" y="357"/>
                    <a:pt x="125" y="353"/>
                  </a:cubicBezTo>
                  <a:cubicBezTo>
                    <a:pt x="125" y="352"/>
                    <a:pt x="123" y="350"/>
                    <a:pt x="121" y="348"/>
                  </a:cubicBezTo>
                  <a:cubicBezTo>
                    <a:pt x="125" y="351"/>
                    <a:pt x="128" y="354"/>
                    <a:pt x="131" y="358"/>
                  </a:cubicBezTo>
                  <a:cubicBezTo>
                    <a:pt x="138" y="366"/>
                    <a:pt x="143" y="376"/>
                    <a:pt x="149" y="385"/>
                  </a:cubicBezTo>
                  <a:cubicBezTo>
                    <a:pt x="155" y="393"/>
                    <a:pt x="162" y="400"/>
                    <a:pt x="168" y="408"/>
                  </a:cubicBezTo>
                  <a:cubicBezTo>
                    <a:pt x="171" y="413"/>
                    <a:pt x="172" y="417"/>
                    <a:pt x="174" y="422"/>
                  </a:cubicBezTo>
                  <a:cubicBezTo>
                    <a:pt x="174" y="425"/>
                    <a:pt x="175" y="427"/>
                    <a:pt x="176" y="429"/>
                  </a:cubicBezTo>
                  <a:cubicBezTo>
                    <a:pt x="176" y="429"/>
                    <a:pt x="176" y="429"/>
                    <a:pt x="176" y="429"/>
                  </a:cubicBezTo>
                  <a:cubicBezTo>
                    <a:pt x="172" y="435"/>
                    <a:pt x="176" y="442"/>
                    <a:pt x="176" y="448"/>
                  </a:cubicBezTo>
                  <a:cubicBezTo>
                    <a:pt x="175" y="448"/>
                    <a:pt x="174" y="447"/>
                    <a:pt x="173" y="446"/>
                  </a:cubicBezTo>
                  <a:cubicBezTo>
                    <a:pt x="172" y="446"/>
                    <a:pt x="171" y="446"/>
                    <a:pt x="171" y="447"/>
                  </a:cubicBezTo>
                  <a:cubicBezTo>
                    <a:pt x="170" y="449"/>
                    <a:pt x="170" y="451"/>
                    <a:pt x="170" y="452"/>
                  </a:cubicBezTo>
                  <a:cubicBezTo>
                    <a:pt x="169" y="455"/>
                    <a:pt x="168" y="456"/>
                    <a:pt x="165" y="455"/>
                  </a:cubicBezTo>
                  <a:cubicBezTo>
                    <a:pt x="163" y="453"/>
                    <a:pt x="160" y="451"/>
                    <a:pt x="157" y="451"/>
                  </a:cubicBezTo>
                  <a:cubicBezTo>
                    <a:pt x="157" y="451"/>
                    <a:pt x="157" y="451"/>
                    <a:pt x="156" y="451"/>
                  </a:cubicBezTo>
                  <a:cubicBezTo>
                    <a:pt x="158" y="445"/>
                    <a:pt x="156" y="438"/>
                    <a:pt x="154" y="433"/>
                  </a:cubicBezTo>
                  <a:cubicBezTo>
                    <a:pt x="152" y="427"/>
                    <a:pt x="148" y="420"/>
                    <a:pt x="144" y="415"/>
                  </a:cubicBezTo>
                  <a:cubicBezTo>
                    <a:pt x="139" y="408"/>
                    <a:pt x="131" y="403"/>
                    <a:pt x="123" y="400"/>
                  </a:cubicBezTo>
                  <a:cubicBezTo>
                    <a:pt x="119" y="399"/>
                    <a:pt x="116" y="398"/>
                    <a:pt x="113" y="396"/>
                  </a:cubicBezTo>
                  <a:cubicBezTo>
                    <a:pt x="111" y="394"/>
                    <a:pt x="110" y="392"/>
                    <a:pt x="109" y="391"/>
                  </a:cubicBezTo>
                  <a:cubicBezTo>
                    <a:pt x="107" y="388"/>
                    <a:pt x="104" y="386"/>
                    <a:pt x="101" y="384"/>
                  </a:cubicBezTo>
                  <a:cubicBezTo>
                    <a:pt x="101" y="384"/>
                    <a:pt x="101" y="384"/>
                    <a:pt x="101" y="384"/>
                  </a:cubicBezTo>
                  <a:cubicBezTo>
                    <a:pt x="100" y="382"/>
                    <a:pt x="101" y="381"/>
                    <a:pt x="103" y="382"/>
                  </a:cubicBezTo>
                  <a:close/>
                  <a:moveTo>
                    <a:pt x="153" y="452"/>
                  </a:moveTo>
                  <a:cubicBezTo>
                    <a:pt x="152" y="453"/>
                    <a:pt x="152" y="453"/>
                    <a:pt x="151" y="454"/>
                  </a:cubicBezTo>
                  <a:cubicBezTo>
                    <a:pt x="150" y="449"/>
                    <a:pt x="148" y="445"/>
                    <a:pt x="146" y="441"/>
                  </a:cubicBezTo>
                  <a:cubicBezTo>
                    <a:pt x="144" y="436"/>
                    <a:pt x="142" y="432"/>
                    <a:pt x="140" y="428"/>
                  </a:cubicBezTo>
                  <a:cubicBezTo>
                    <a:pt x="138" y="424"/>
                    <a:pt x="136" y="419"/>
                    <a:pt x="134" y="415"/>
                  </a:cubicBezTo>
                  <a:cubicBezTo>
                    <a:pt x="134" y="413"/>
                    <a:pt x="133" y="411"/>
                    <a:pt x="132" y="409"/>
                  </a:cubicBezTo>
                  <a:cubicBezTo>
                    <a:pt x="135" y="411"/>
                    <a:pt x="138" y="413"/>
                    <a:pt x="140" y="416"/>
                  </a:cubicBezTo>
                  <a:cubicBezTo>
                    <a:pt x="148" y="425"/>
                    <a:pt x="156" y="439"/>
                    <a:pt x="153" y="452"/>
                  </a:cubicBezTo>
                  <a:close/>
                  <a:moveTo>
                    <a:pt x="101" y="389"/>
                  </a:moveTo>
                  <a:cubicBezTo>
                    <a:pt x="101" y="389"/>
                    <a:pt x="101" y="389"/>
                    <a:pt x="101" y="389"/>
                  </a:cubicBezTo>
                  <a:cubicBezTo>
                    <a:pt x="106" y="393"/>
                    <a:pt x="110" y="400"/>
                    <a:pt x="116" y="402"/>
                  </a:cubicBezTo>
                  <a:cubicBezTo>
                    <a:pt x="118" y="409"/>
                    <a:pt x="119" y="414"/>
                    <a:pt x="116" y="421"/>
                  </a:cubicBezTo>
                  <a:cubicBezTo>
                    <a:pt x="115" y="424"/>
                    <a:pt x="114" y="427"/>
                    <a:pt x="112" y="429"/>
                  </a:cubicBezTo>
                  <a:cubicBezTo>
                    <a:pt x="112" y="430"/>
                    <a:pt x="111" y="430"/>
                    <a:pt x="111" y="430"/>
                  </a:cubicBezTo>
                  <a:cubicBezTo>
                    <a:pt x="110" y="425"/>
                    <a:pt x="103" y="419"/>
                    <a:pt x="101" y="414"/>
                  </a:cubicBezTo>
                  <a:cubicBezTo>
                    <a:pt x="94" y="405"/>
                    <a:pt x="96" y="393"/>
                    <a:pt x="92" y="383"/>
                  </a:cubicBezTo>
                  <a:cubicBezTo>
                    <a:pt x="95" y="385"/>
                    <a:pt x="98" y="387"/>
                    <a:pt x="101" y="389"/>
                  </a:cubicBezTo>
                  <a:close/>
                  <a:moveTo>
                    <a:pt x="108" y="433"/>
                  </a:moveTo>
                  <a:cubicBezTo>
                    <a:pt x="108" y="433"/>
                    <a:pt x="108" y="433"/>
                    <a:pt x="108" y="434"/>
                  </a:cubicBezTo>
                  <a:cubicBezTo>
                    <a:pt x="107" y="433"/>
                    <a:pt x="107" y="433"/>
                    <a:pt x="107" y="433"/>
                  </a:cubicBezTo>
                  <a:cubicBezTo>
                    <a:pt x="102" y="428"/>
                    <a:pt x="96" y="426"/>
                    <a:pt x="92" y="421"/>
                  </a:cubicBezTo>
                  <a:cubicBezTo>
                    <a:pt x="82" y="411"/>
                    <a:pt x="73" y="401"/>
                    <a:pt x="67" y="388"/>
                  </a:cubicBezTo>
                  <a:cubicBezTo>
                    <a:pt x="63" y="379"/>
                    <a:pt x="58" y="370"/>
                    <a:pt x="53" y="362"/>
                  </a:cubicBezTo>
                  <a:cubicBezTo>
                    <a:pt x="54" y="362"/>
                    <a:pt x="54" y="362"/>
                    <a:pt x="55" y="363"/>
                  </a:cubicBezTo>
                  <a:cubicBezTo>
                    <a:pt x="59" y="364"/>
                    <a:pt x="63" y="365"/>
                    <a:pt x="66" y="367"/>
                  </a:cubicBezTo>
                  <a:cubicBezTo>
                    <a:pt x="69" y="368"/>
                    <a:pt x="72" y="370"/>
                    <a:pt x="75" y="372"/>
                  </a:cubicBezTo>
                  <a:cubicBezTo>
                    <a:pt x="80" y="375"/>
                    <a:pt x="84" y="377"/>
                    <a:pt x="88" y="380"/>
                  </a:cubicBezTo>
                  <a:cubicBezTo>
                    <a:pt x="87" y="381"/>
                    <a:pt x="87" y="381"/>
                    <a:pt x="88" y="382"/>
                  </a:cubicBezTo>
                  <a:cubicBezTo>
                    <a:pt x="92" y="391"/>
                    <a:pt x="90" y="402"/>
                    <a:pt x="95" y="411"/>
                  </a:cubicBezTo>
                  <a:cubicBezTo>
                    <a:pt x="97" y="415"/>
                    <a:pt x="100" y="418"/>
                    <a:pt x="102" y="421"/>
                  </a:cubicBezTo>
                  <a:cubicBezTo>
                    <a:pt x="103" y="422"/>
                    <a:pt x="104" y="424"/>
                    <a:pt x="105" y="425"/>
                  </a:cubicBezTo>
                  <a:cubicBezTo>
                    <a:pt x="105" y="425"/>
                    <a:pt x="105" y="425"/>
                    <a:pt x="105" y="425"/>
                  </a:cubicBezTo>
                  <a:cubicBezTo>
                    <a:pt x="105" y="426"/>
                    <a:pt x="106" y="427"/>
                    <a:pt x="106" y="428"/>
                  </a:cubicBezTo>
                  <a:cubicBezTo>
                    <a:pt x="106" y="429"/>
                    <a:pt x="106" y="430"/>
                    <a:pt x="107" y="431"/>
                  </a:cubicBezTo>
                  <a:cubicBezTo>
                    <a:pt x="107" y="431"/>
                    <a:pt x="107" y="431"/>
                    <a:pt x="107" y="431"/>
                  </a:cubicBezTo>
                  <a:cubicBezTo>
                    <a:pt x="108" y="430"/>
                    <a:pt x="108" y="429"/>
                    <a:pt x="107" y="428"/>
                  </a:cubicBezTo>
                  <a:cubicBezTo>
                    <a:pt x="108" y="430"/>
                    <a:pt x="109" y="432"/>
                    <a:pt x="108" y="433"/>
                  </a:cubicBezTo>
                  <a:close/>
                  <a:moveTo>
                    <a:pt x="132" y="482"/>
                  </a:moveTo>
                  <a:cubicBezTo>
                    <a:pt x="131" y="477"/>
                    <a:pt x="129" y="472"/>
                    <a:pt x="127" y="468"/>
                  </a:cubicBezTo>
                  <a:cubicBezTo>
                    <a:pt x="125" y="462"/>
                    <a:pt x="123" y="456"/>
                    <a:pt x="120" y="450"/>
                  </a:cubicBezTo>
                  <a:cubicBezTo>
                    <a:pt x="117" y="446"/>
                    <a:pt x="114" y="440"/>
                    <a:pt x="110" y="436"/>
                  </a:cubicBezTo>
                  <a:cubicBezTo>
                    <a:pt x="115" y="434"/>
                    <a:pt x="118" y="425"/>
                    <a:pt x="120" y="421"/>
                  </a:cubicBezTo>
                  <a:cubicBezTo>
                    <a:pt x="122" y="414"/>
                    <a:pt x="121" y="408"/>
                    <a:pt x="118" y="403"/>
                  </a:cubicBezTo>
                  <a:cubicBezTo>
                    <a:pt x="122" y="404"/>
                    <a:pt x="125" y="405"/>
                    <a:pt x="128" y="407"/>
                  </a:cubicBezTo>
                  <a:cubicBezTo>
                    <a:pt x="128" y="407"/>
                    <a:pt x="128" y="407"/>
                    <a:pt x="128" y="407"/>
                  </a:cubicBezTo>
                  <a:cubicBezTo>
                    <a:pt x="128" y="410"/>
                    <a:pt x="130" y="414"/>
                    <a:pt x="131" y="416"/>
                  </a:cubicBezTo>
                  <a:cubicBezTo>
                    <a:pt x="133" y="421"/>
                    <a:pt x="136" y="426"/>
                    <a:pt x="138" y="430"/>
                  </a:cubicBezTo>
                  <a:cubicBezTo>
                    <a:pt x="140" y="436"/>
                    <a:pt x="143" y="441"/>
                    <a:pt x="145" y="446"/>
                  </a:cubicBezTo>
                  <a:cubicBezTo>
                    <a:pt x="147" y="450"/>
                    <a:pt x="148" y="454"/>
                    <a:pt x="150" y="459"/>
                  </a:cubicBezTo>
                  <a:cubicBezTo>
                    <a:pt x="150" y="459"/>
                    <a:pt x="150" y="459"/>
                    <a:pt x="150" y="459"/>
                  </a:cubicBezTo>
                  <a:cubicBezTo>
                    <a:pt x="150" y="459"/>
                    <a:pt x="150" y="459"/>
                    <a:pt x="150" y="460"/>
                  </a:cubicBezTo>
                  <a:cubicBezTo>
                    <a:pt x="150" y="463"/>
                    <a:pt x="151" y="466"/>
                    <a:pt x="152" y="470"/>
                  </a:cubicBezTo>
                  <a:cubicBezTo>
                    <a:pt x="152" y="470"/>
                    <a:pt x="152" y="470"/>
                    <a:pt x="152" y="470"/>
                  </a:cubicBezTo>
                  <a:cubicBezTo>
                    <a:pt x="147" y="472"/>
                    <a:pt x="142" y="474"/>
                    <a:pt x="138" y="477"/>
                  </a:cubicBezTo>
                  <a:cubicBezTo>
                    <a:pt x="136" y="479"/>
                    <a:pt x="134" y="480"/>
                    <a:pt x="132" y="482"/>
                  </a:cubicBezTo>
                  <a:close/>
                  <a:moveTo>
                    <a:pt x="263" y="609"/>
                  </a:moveTo>
                  <a:cubicBezTo>
                    <a:pt x="258" y="606"/>
                    <a:pt x="255" y="602"/>
                    <a:pt x="250" y="599"/>
                  </a:cubicBezTo>
                  <a:cubicBezTo>
                    <a:pt x="246" y="597"/>
                    <a:pt x="242" y="597"/>
                    <a:pt x="238" y="596"/>
                  </a:cubicBezTo>
                  <a:cubicBezTo>
                    <a:pt x="228" y="593"/>
                    <a:pt x="219" y="587"/>
                    <a:pt x="210" y="581"/>
                  </a:cubicBezTo>
                  <a:cubicBezTo>
                    <a:pt x="200" y="575"/>
                    <a:pt x="190" y="569"/>
                    <a:pt x="181" y="561"/>
                  </a:cubicBezTo>
                  <a:cubicBezTo>
                    <a:pt x="173" y="554"/>
                    <a:pt x="165" y="547"/>
                    <a:pt x="157" y="539"/>
                  </a:cubicBezTo>
                  <a:cubicBezTo>
                    <a:pt x="154" y="535"/>
                    <a:pt x="149" y="533"/>
                    <a:pt x="146" y="529"/>
                  </a:cubicBezTo>
                  <a:cubicBezTo>
                    <a:pt x="143" y="526"/>
                    <a:pt x="141" y="521"/>
                    <a:pt x="140" y="516"/>
                  </a:cubicBezTo>
                  <a:cubicBezTo>
                    <a:pt x="139" y="508"/>
                    <a:pt x="139" y="500"/>
                    <a:pt x="136" y="493"/>
                  </a:cubicBezTo>
                  <a:cubicBezTo>
                    <a:pt x="132" y="486"/>
                    <a:pt x="137" y="482"/>
                    <a:pt x="143" y="479"/>
                  </a:cubicBezTo>
                  <a:cubicBezTo>
                    <a:pt x="146" y="477"/>
                    <a:pt x="150" y="475"/>
                    <a:pt x="154" y="473"/>
                  </a:cubicBezTo>
                  <a:cubicBezTo>
                    <a:pt x="154" y="475"/>
                    <a:pt x="155" y="476"/>
                    <a:pt x="155" y="477"/>
                  </a:cubicBezTo>
                  <a:cubicBezTo>
                    <a:pt x="159" y="484"/>
                    <a:pt x="162" y="492"/>
                    <a:pt x="165" y="499"/>
                  </a:cubicBezTo>
                  <a:cubicBezTo>
                    <a:pt x="170" y="509"/>
                    <a:pt x="176" y="519"/>
                    <a:pt x="183" y="527"/>
                  </a:cubicBezTo>
                  <a:cubicBezTo>
                    <a:pt x="190" y="536"/>
                    <a:pt x="199" y="543"/>
                    <a:pt x="208" y="551"/>
                  </a:cubicBezTo>
                  <a:cubicBezTo>
                    <a:pt x="216" y="560"/>
                    <a:pt x="225" y="568"/>
                    <a:pt x="233" y="577"/>
                  </a:cubicBezTo>
                  <a:cubicBezTo>
                    <a:pt x="238" y="584"/>
                    <a:pt x="244" y="592"/>
                    <a:pt x="253" y="594"/>
                  </a:cubicBezTo>
                  <a:cubicBezTo>
                    <a:pt x="255" y="594"/>
                    <a:pt x="256" y="591"/>
                    <a:pt x="254" y="590"/>
                  </a:cubicBezTo>
                  <a:cubicBezTo>
                    <a:pt x="244" y="587"/>
                    <a:pt x="238" y="577"/>
                    <a:pt x="231" y="570"/>
                  </a:cubicBezTo>
                  <a:cubicBezTo>
                    <a:pt x="224" y="562"/>
                    <a:pt x="216" y="553"/>
                    <a:pt x="207" y="546"/>
                  </a:cubicBezTo>
                  <a:cubicBezTo>
                    <a:pt x="199" y="538"/>
                    <a:pt x="191" y="531"/>
                    <a:pt x="184" y="523"/>
                  </a:cubicBezTo>
                  <a:cubicBezTo>
                    <a:pt x="184" y="522"/>
                    <a:pt x="183" y="521"/>
                    <a:pt x="183" y="520"/>
                  </a:cubicBezTo>
                  <a:cubicBezTo>
                    <a:pt x="185" y="523"/>
                    <a:pt x="187" y="524"/>
                    <a:pt x="189" y="527"/>
                  </a:cubicBezTo>
                  <a:cubicBezTo>
                    <a:pt x="193" y="530"/>
                    <a:pt x="197" y="534"/>
                    <a:pt x="201" y="536"/>
                  </a:cubicBezTo>
                  <a:cubicBezTo>
                    <a:pt x="202" y="537"/>
                    <a:pt x="202" y="536"/>
                    <a:pt x="202" y="536"/>
                  </a:cubicBezTo>
                  <a:cubicBezTo>
                    <a:pt x="194" y="530"/>
                    <a:pt x="188" y="522"/>
                    <a:pt x="181" y="515"/>
                  </a:cubicBezTo>
                  <a:cubicBezTo>
                    <a:pt x="180" y="515"/>
                    <a:pt x="180" y="515"/>
                    <a:pt x="180" y="516"/>
                  </a:cubicBezTo>
                  <a:cubicBezTo>
                    <a:pt x="180" y="517"/>
                    <a:pt x="181" y="518"/>
                    <a:pt x="181" y="518"/>
                  </a:cubicBezTo>
                  <a:cubicBezTo>
                    <a:pt x="176" y="512"/>
                    <a:pt x="172" y="505"/>
                    <a:pt x="169" y="497"/>
                  </a:cubicBezTo>
                  <a:cubicBezTo>
                    <a:pt x="165" y="490"/>
                    <a:pt x="162" y="483"/>
                    <a:pt x="159" y="476"/>
                  </a:cubicBezTo>
                  <a:cubicBezTo>
                    <a:pt x="157" y="471"/>
                    <a:pt x="152" y="463"/>
                    <a:pt x="154" y="457"/>
                  </a:cubicBezTo>
                  <a:cubicBezTo>
                    <a:pt x="155" y="452"/>
                    <a:pt x="160" y="456"/>
                    <a:pt x="163" y="458"/>
                  </a:cubicBezTo>
                  <a:cubicBezTo>
                    <a:pt x="165" y="459"/>
                    <a:pt x="167" y="459"/>
                    <a:pt x="170" y="459"/>
                  </a:cubicBezTo>
                  <a:cubicBezTo>
                    <a:pt x="173" y="459"/>
                    <a:pt x="173" y="454"/>
                    <a:pt x="174" y="451"/>
                  </a:cubicBezTo>
                  <a:cubicBezTo>
                    <a:pt x="174" y="451"/>
                    <a:pt x="175" y="452"/>
                    <a:pt x="176" y="452"/>
                  </a:cubicBezTo>
                  <a:cubicBezTo>
                    <a:pt x="177" y="453"/>
                    <a:pt x="179" y="453"/>
                    <a:pt x="179" y="451"/>
                  </a:cubicBezTo>
                  <a:cubicBezTo>
                    <a:pt x="181" y="446"/>
                    <a:pt x="176" y="439"/>
                    <a:pt x="177" y="433"/>
                  </a:cubicBezTo>
                  <a:cubicBezTo>
                    <a:pt x="185" y="445"/>
                    <a:pt x="187" y="459"/>
                    <a:pt x="191" y="471"/>
                  </a:cubicBezTo>
                  <a:cubicBezTo>
                    <a:pt x="194" y="484"/>
                    <a:pt x="198" y="496"/>
                    <a:pt x="204" y="507"/>
                  </a:cubicBezTo>
                  <a:cubicBezTo>
                    <a:pt x="212" y="520"/>
                    <a:pt x="222" y="529"/>
                    <a:pt x="232" y="539"/>
                  </a:cubicBezTo>
                  <a:cubicBezTo>
                    <a:pt x="238" y="544"/>
                    <a:pt x="244" y="549"/>
                    <a:pt x="249" y="554"/>
                  </a:cubicBezTo>
                  <a:cubicBezTo>
                    <a:pt x="254" y="560"/>
                    <a:pt x="259" y="566"/>
                    <a:pt x="265" y="571"/>
                  </a:cubicBezTo>
                  <a:cubicBezTo>
                    <a:pt x="265" y="571"/>
                    <a:pt x="266" y="571"/>
                    <a:pt x="266" y="571"/>
                  </a:cubicBezTo>
                  <a:cubicBezTo>
                    <a:pt x="266" y="572"/>
                    <a:pt x="267" y="572"/>
                    <a:pt x="267" y="573"/>
                  </a:cubicBezTo>
                  <a:cubicBezTo>
                    <a:pt x="268" y="574"/>
                    <a:pt x="269" y="573"/>
                    <a:pt x="269" y="572"/>
                  </a:cubicBezTo>
                  <a:cubicBezTo>
                    <a:pt x="267" y="568"/>
                    <a:pt x="264" y="564"/>
                    <a:pt x="262" y="561"/>
                  </a:cubicBezTo>
                  <a:cubicBezTo>
                    <a:pt x="262" y="560"/>
                    <a:pt x="262" y="560"/>
                    <a:pt x="262" y="560"/>
                  </a:cubicBezTo>
                  <a:cubicBezTo>
                    <a:pt x="258" y="547"/>
                    <a:pt x="250" y="537"/>
                    <a:pt x="244" y="525"/>
                  </a:cubicBezTo>
                  <a:cubicBezTo>
                    <a:pt x="244" y="525"/>
                    <a:pt x="243" y="525"/>
                    <a:pt x="243" y="526"/>
                  </a:cubicBezTo>
                  <a:cubicBezTo>
                    <a:pt x="246" y="532"/>
                    <a:pt x="248" y="538"/>
                    <a:pt x="252" y="543"/>
                  </a:cubicBezTo>
                  <a:cubicBezTo>
                    <a:pt x="255" y="548"/>
                    <a:pt x="257" y="553"/>
                    <a:pt x="260" y="558"/>
                  </a:cubicBezTo>
                  <a:cubicBezTo>
                    <a:pt x="257" y="555"/>
                    <a:pt x="255" y="552"/>
                    <a:pt x="252" y="548"/>
                  </a:cubicBezTo>
                  <a:cubicBezTo>
                    <a:pt x="247" y="541"/>
                    <a:pt x="245" y="533"/>
                    <a:pt x="242" y="525"/>
                  </a:cubicBezTo>
                  <a:cubicBezTo>
                    <a:pt x="240" y="519"/>
                    <a:pt x="237" y="513"/>
                    <a:pt x="233" y="508"/>
                  </a:cubicBezTo>
                  <a:cubicBezTo>
                    <a:pt x="234" y="509"/>
                    <a:pt x="235" y="510"/>
                    <a:pt x="236" y="511"/>
                  </a:cubicBezTo>
                  <a:cubicBezTo>
                    <a:pt x="236" y="511"/>
                    <a:pt x="237" y="511"/>
                    <a:pt x="236" y="510"/>
                  </a:cubicBezTo>
                  <a:cubicBezTo>
                    <a:pt x="235" y="509"/>
                    <a:pt x="235" y="506"/>
                    <a:pt x="234" y="504"/>
                  </a:cubicBezTo>
                  <a:cubicBezTo>
                    <a:pt x="233" y="503"/>
                    <a:pt x="233" y="501"/>
                    <a:pt x="231" y="501"/>
                  </a:cubicBezTo>
                  <a:cubicBezTo>
                    <a:pt x="231" y="501"/>
                    <a:pt x="231" y="502"/>
                    <a:pt x="231" y="502"/>
                  </a:cubicBezTo>
                  <a:cubicBezTo>
                    <a:pt x="230" y="503"/>
                    <a:pt x="232" y="505"/>
                    <a:pt x="232" y="507"/>
                  </a:cubicBezTo>
                  <a:cubicBezTo>
                    <a:pt x="233" y="507"/>
                    <a:pt x="233" y="507"/>
                    <a:pt x="233" y="508"/>
                  </a:cubicBezTo>
                  <a:cubicBezTo>
                    <a:pt x="232" y="506"/>
                    <a:pt x="231" y="504"/>
                    <a:pt x="230" y="502"/>
                  </a:cubicBezTo>
                  <a:cubicBezTo>
                    <a:pt x="228" y="499"/>
                    <a:pt x="225" y="495"/>
                    <a:pt x="224" y="491"/>
                  </a:cubicBezTo>
                  <a:cubicBezTo>
                    <a:pt x="222" y="487"/>
                    <a:pt x="221" y="482"/>
                    <a:pt x="220" y="477"/>
                  </a:cubicBezTo>
                  <a:cubicBezTo>
                    <a:pt x="216" y="463"/>
                    <a:pt x="208" y="449"/>
                    <a:pt x="208" y="433"/>
                  </a:cubicBezTo>
                  <a:cubicBezTo>
                    <a:pt x="208" y="427"/>
                    <a:pt x="208" y="418"/>
                    <a:pt x="216" y="418"/>
                  </a:cubicBezTo>
                  <a:cubicBezTo>
                    <a:pt x="220" y="418"/>
                    <a:pt x="222" y="418"/>
                    <a:pt x="226" y="416"/>
                  </a:cubicBezTo>
                  <a:cubicBezTo>
                    <a:pt x="231" y="415"/>
                    <a:pt x="234" y="418"/>
                    <a:pt x="237" y="420"/>
                  </a:cubicBezTo>
                  <a:cubicBezTo>
                    <a:pt x="237" y="420"/>
                    <a:pt x="237" y="420"/>
                    <a:pt x="237" y="420"/>
                  </a:cubicBezTo>
                  <a:cubicBezTo>
                    <a:pt x="238" y="426"/>
                    <a:pt x="240" y="431"/>
                    <a:pt x="242" y="437"/>
                  </a:cubicBezTo>
                  <a:cubicBezTo>
                    <a:pt x="240" y="438"/>
                    <a:pt x="240" y="442"/>
                    <a:pt x="240" y="444"/>
                  </a:cubicBezTo>
                  <a:cubicBezTo>
                    <a:pt x="239" y="450"/>
                    <a:pt x="237" y="455"/>
                    <a:pt x="236" y="461"/>
                  </a:cubicBezTo>
                  <a:cubicBezTo>
                    <a:pt x="235" y="466"/>
                    <a:pt x="235" y="471"/>
                    <a:pt x="236" y="477"/>
                  </a:cubicBezTo>
                  <a:cubicBezTo>
                    <a:pt x="236" y="480"/>
                    <a:pt x="236" y="484"/>
                    <a:pt x="236" y="487"/>
                  </a:cubicBezTo>
                  <a:cubicBezTo>
                    <a:pt x="235" y="490"/>
                    <a:pt x="235" y="493"/>
                    <a:pt x="235" y="495"/>
                  </a:cubicBezTo>
                  <a:cubicBezTo>
                    <a:pt x="238" y="509"/>
                    <a:pt x="250" y="516"/>
                    <a:pt x="258" y="526"/>
                  </a:cubicBezTo>
                  <a:cubicBezTo>
                    <a:pt x="268" y="538"/>
                    <a:pt x="277" y="551"/>
                    <a:pt x="284" y="564"/>
                  </a:cubicBezTo>
                  <a:cubicBezTo>
                    <a:pt x="287" y="570"/>
                    <a:pt x="290" y="576"/>
                    <a:pt x="295" y="580"/>
                  </a:cubicBezTo>
                  <a:cubicBezTo>
                    <a:pt x="296" y="581"/>
                    <a:pt x="296" y="582"/>
                    <a:pt x="297" y="583"/>
                  </a:cubicBezTo>
                  <a:cubicBezTo>
                    <a:pt x="297" y="583"/>
                    <a:pt x="296" y="584"/>
                    <a:pt x="296" y="585"/>
                  </a:cubicBezTo>
                  <a:cubicBezTo>
                    <a:pt x="298" y="593"/>
                    <a:pt x="297" y="603"/>
                    <a:pt x="290" y="609"/>
                  </a:cubicBezTo>
                  <a:cubicBezTo>
                    <a:pt x="287" y="612"/>
                    <a:pt x="284" y="614"/>
                    <a:pt x="281" y="616"/>
                  </a:cubicBezTo>
                  <a:cubicBezTo>
                    <a:pt x="279" y="618"/>
                    <a:pt x="277" y="619"/>
                    <a:pt x="275" y="621"/>
                  </a:cubicBezTo>
                  <a:cubicBezTo>
                    <a:pt x="272" y="616"/>
                    <a:pt x="268" y="613"/>
                    <a:pt x="263" y="609"/>
                  </a:cubicBezTo>
                  <a:close/>
                  <a:moveTo>
                    <a:pt x="300" y="586"/>
                  </a:moveTo>
                  <a:cubicBezTo>
                    <a:pt x="300" y="586"/>
                    <a:pt x="300" y="587"/>
                    <a:pt x="301" y="587"/>
                  </a:cubicBezTo>
                  <a:cubicBezTo>
                    <a:pt x="303" y="592"/>
                    <a:pt x="304" y="598"/>
                    <a:pt x="301" y="604"/>
                  </a:cubicBezTo>
                  <a:cubicBezTo>
                    <a:pt x="299" y="610"/>
                    <a:pt x="295" y="614"/>
                    <a:pt x="290" y="618"/>
                  </a:cubicBezTo>
                  <a:cubicBezTo>
                    <a:pt x="289" y="619"/>
                    <a:pt x="290" y="620"/>
                    <a:pt x="290" y="619"/>
                  </a:cubicBezTo>
                  <a:cubicBezTo>
                    <a:pt x="300" y="617"/>
                    <a:pt x="306" y="602"/>
                    <a:pt x="305" y="591"/>
                  </a:cubicBezTo>
                  <a:cubicBezTo>
                    <a:pt x="306" y="593"/>
                    <a:pt x="308" y="595"/>
                    <a:pt x="309" y="598"/>
                  </a:cubicBezTo>
                  <a:cubicBezTo>
                    <a:pt x="311" y="600"/>
                    <a:pt x="313" y="602"/>
                    <a:pt x="315" y="605"/>
                  </a:cubicBezTo>
                  <a:cubicBezTo>
                    <a:pt x="314" y="614"/>
                    <a:pt x="307" y="621"/>
                    <a:pt x="299" y="623"/>
                  </a:cubicBezTo>
                  <a:cubicBezTo>
                    <a:pt x="293" y="624"/>
                    <a:pt x="284" y="624"/>
                    <a:pt x="279" y="622"/>
                  </a:cubicBezTo>
                  <a:cubicBezTo>
                    <a:pt x="282" y="620"/>
                    <a:pt x="285" y="619"/>
                    <a:pt x="288" y="616"/>
                  </a:cubicBezTo>
                  <a:cubicBezTo>
                    <a:pt x="291" y="614"/>
                    <a:pt x="295" y="610"/>
                    <a:pt x="297" y="606"/>
                  </a:cubicBezTo>
                  <a:cubicBezTo>
                    <a:pt x="300" y="600"/>
                    <a:pt x="301" y="593"/>
                    <a:pt x="300" y="586"/>
                  </a:cubicBezTo>
                  <a:close/>
                  <a:moveTo>
                    <a:pt x="390" y="734"/>
                  </a:moveTo>
                  <a:cubicBezTo>
                    <a:pt x="390" y="743"/>
                    <a:pt x="391" y="756"/>
                    <a:pt x="383" y="761"/>
                  </a:cubicBezTo>
                  <a:cubicBezTo>
                    <a:pt x="380" y="764"/>
                    <a:pt x="375" y="765"/>
                    <a:pt x="371" y="767"/>
                  </a:cubicBezTo>
                  <a:cubicBezTo>
                    <a:pt x="368" y="768"/>
                    <a:pt x="359" y="774"/>
                    <a:pt x="357" y="769"/>
                  </a:cubicBezTo>
                  <a:cubicBezTo>
                    <a:pt x="355" y="765"/>
                    <a:pt x="357" y="761"/>
                    <a:pt x="357" y="757"/>
                  </a:cubicBezTo>
                  <a:cubicBezTo>
                    <a:pt x="357" y="753"/>
                    <a:pt x="356" y="750"/>
                    <a:pt x="355" y="746"/>
                  </a:cubicBezTo>
                  <a:cubicBezTo>
                    <a:pt x="352" y="739"/>
                    <a:pt x="347" y="732"/>
                    <a:pt x="343" y="725"/>
                  </a:cubicBezTo>
                  <a:cubicBezTo>
                    <a:pt x="338" y="716"/>
                    <a:pt x="334" y="706"/>
                    <a:pt x="328" y="698"/>
                  </a:cubicBezTo>
                  <a:cubicBezTo>
                    <a:pt x="321" y="689"/>
                    <a:pt x="314" y="681"/>
                    <a:pt x="307" y="672"/>
                  </a:cubicBezTo>
                  <a:cubicBezTo>
                    <a:pt x="301" y="663"/>
                    <a:pt x="296" y="653"/>
                    <a:pt x="288" y="644"/>
                  </a:cubicBezTo>
                  <a:cubicBezTo>
                    <a:pt x="284" y="639"/>
                    <a:pt x="277" y="635"/>
                    <a:pt x="277" y="628"/>
                  </a:cubicBezTo>
                  <a:cubicBezTo>
                    <a:pt x="277" y="628"/>
                    <a:pt x="278" y="627"/>
                    <a:pt x="278" y="627"/>
                  </a:cubicBezTo>
                  <a:cubicBezTo>
                    <a:pt x="277" y="626"/>
                    <a:pt x="277" y="625"/>
                    <a:pt x="277" y="624"/>
                  </a:cubicBezTo>
                  <a:cubicBezTo>
                    <a:pt x="280" y="626"/>
                    <a:pt x="284" y="626"/>
                    <a:pt x="288" y="626"/>
                  </a:cubicBezTo>
                  <a:cubicBezTo>
                    <a:pt x="293" y="626"/>
                    <a:pt x="298" y="626"/>
                    <a:pt x="302" y="625"/>
                  </a:cubicBezTo>
                  <a:cubicBezTo>
                    <a:pt x="308" y="622"/>
                    <a:pt x="317" y="615"/>
                    <a:pt x="317" y="608"/>
                  </a:cubicBezTo>
                  <a:cubicBezTo>
                    <a:pt x="318" y="610"/>
                    <a:pt x="320" y="612"/>
                    <a:pt x="321" y="612"/>
                  </a:cubicBezTo>
                  <a:cubicBezTo>
                    <a:pt x="320" y="614"/>
                    <a:pt x="319" y="617"/>
                    <a:pt x="318" y="619"/>
                  </a:cubicBezTo>
                  <a:cubicBezTo>
                    <a:pt x="318" y="619"/>
                    <a:pt x="317" y="618"/>
                    <a:pt x="317" y="618"/>
                  </a:cubicBezTo>
                  <a:cubicBezTo>
                    <a:pt x="317" y="618"/>
                    <a:pt x="316" y="618"/>
                    <a:pt x="316" y="619"/>
                  </a:cubicBezTo>
                  <a:cubicBezTo>
                    <a:pt x="316" y="619"/>
                    <a:pt x="317" y="620"/>
                    <a:pt x="317" y="621"/>
                  </a:cubicBezTo>
                  <a:cubicBezTo>
                    <a:pt x="315" y="625"/>
                    <a:pt x="312" y="628"/>
                    <a:pt x="308" y="629"/>
                  </a:cubicBezTo>
                  <a:cubicBezTo>
                    <a:pt x="303" y="631"/>
                    <a:pt x="298" y="629"/>
                    <a:pt x="292" y="630"/>
                  </a:cubicBezTo>
                  <a:cubicBezTo>
                    <a:pt x="292" y="630"/>
                    <a:pt x="292" y="630"/>
                    <a:pt x="292" y="630"/>
                  </a:cubicBezTo>
                  <a:cubicBezTo>
                    <a:pt x="297" y="633"/>
                    <a:pt x="306" y="633"/>
                    <a:pt x="311" y="630"/>
                  </a:cubicBezTo>
                  <a:cubicBezTo>
                    <a:pt x="314" y="628"/>
                    <a:pt x="316" y="625"/>
                    <a:pt x="318" y="622"/>
                  </a:cubicBezTo>
                  <a:cubicBezTo>
                    <a:pt x="319" y="624"/>
                    <a:pt x="320" y="625"/>
                    <a:pt x="321" y="625"/>
                  </a:cubicBezTo>
                  <a:cubicBezTo>
                    <a:pt x="322" y="626"/>
                    <a:pt x="323" y="625"/>
                    <a:pt x="323" y="625"/>
                  </a:cubicBezTo>
                  <a:cubicBezTo>
                    <a:pt x="322" y="623"/>
                    <a:pt x="321" y="622"/>
                    <a:pt x="320" y="621"/>
                  </a:cubicBezTo>
                  <a:cubicBezTo>
                    <a:pt x="320" y="621"/>
                    <a:pt x="320" y="620"/>
                    <a:pt x="319" y="620"/>
                  </a:cubicBezTo>
                  <a:cubicBezTo>
                    <a:pt x="320" y="618"/>
                    <a:pt x="321" y="615"/>
                    <a:pt x="322" y="613"/>
                  </a:cubicBezTo>
                  <a:cubicBezTo>
                    <a:pt x="322" y="613"/>
                    <a:pt x="322" y="613"/>
                    <a:pt x="322" y="613"/>
                  </a:cubicBezTo>
                  <a:cubicBezTo>
                    <a:pt x="325" y="626"/>
                    <a:pt x="337" y="638"/>
                    <a:pt x="344" y="649"/>
                  </a:cubicBezTo>
                  <a:cubicBezTo>
                    <a:pt x="347" y="653"/>
                    <a:pt x="350" y="657"/>
                    <a:pt x="352" y="660"/>
                  </a:cubicBezTo>
                  <a:cubicBezTo>
                    <a:pt x="353" y="662"/>
                    <a:pt x="354" y="663"/>
                    <a:pt x="354" y="664"/>
                  </a:cubicBezTo>
                  <a:cubicBezTo>
                    <a:pt x="357" y="669"/>
                    <a:pt x="358" y="675"/>
                    <a:pt x="360" y="680"/>
                  </a:cubicBezTo>
                  <a:cubicBezTo>
                    <a:pt x="362" y="685"/>
                    <a:pt x="365" y="688"/>
                    <a:pt x="367" y="693"/>
                  </a:cubicBezTo>
                  <a:cubicBezTo>
                    <a:pt x="370" y="697"/>
                    <a:pt x="372" y="702"/>
                    <a:pt x="375" y="707"/>
                  </a:cubicBezTo>
                  <a:cubicBezTo>
                    <a:pt x="377" y="710"/>
                    <a:pt x="380" y="714"/>
                    <a:pt x="383" y="718"/>
                  </a:cubicBezTo>
                  <a:cubicBezTo>
                    <a:pt x="385" y="722"/>
                    <a:pt x="386" y="726"/>
                    <a:pt x="388" y="731"/>
                  </a:cubicBezTo>
                  <a:cubicBezTo>
                    <a:pt x="389" y="732"/>
                    <a:pt x="389" y="733"/>
                    <a:pt x="390" y="734"/>
                  </a:cubicBezTo>
                  <a:close/>
                  <a:moveTo>
                    <a:pt x="421" y="721"/>
                  </a:moveTo>
                  <a:cubicBezTo>
                    <a:pt x="421" y="721"/>
                    <a:pt x="421" y="721"/>
                    <a:pt x="421" y="721"/>
                  </a:cubicBezTo>
                  <a:cubicBezTo>
                    <a:pt x="416" y="728"/>
                    <a:pt x="406" y="731"/>
                    <a:pt x="398" y="727"/>
                  </a:cubicBezTo>
                  <a:cubicBezTo>
                    <a:pt x="392" y="723"/>
                    <a:pt x="388" y="718"/>
                    <a:pt x="385" y="712"/>
                  </a:cubicBezTo>
                  <a:cubicBezTo>
                    <a:pt x="380" y="702"/>
                    <a:pt x="376" y="693"/>
                    <a:pt x="371" y="683"/>
                  </a:cubicBezTo>
                  <a:cubicBezTo>
                    <a:pt x="371" y="685"/>
                    <a:pt x="372" y="686"/>
                    <a:pt x="373" y="686"/>
                  </a:cubicBezTo>
                  <a:cubicBezTo>
                    <a:pt x="374" y="686"/>
                    <a:pt x="374" y="686"/>
                    <a:pt x="374" y="686"/>
                  </a:cubicBezTo>
                  <a:cubicBezTo>
                    <a:pt x="373" y="682"/>
                    <a:pt x="372" y="678"/>
                    <a:pt x="369" y="676"/>
                  </a:cubicBezTo>
                  <a:cubicBezTo>
                    <a:pt x="368" y="675"/>
                    <a:pt x="368" y="676"/>
                    <a:pt x="368" y="676"/>
                  </a:cubicBezTo>
                  <a:cubicBezTo>
                    <a:pt x="368" y="677"/>
                    <a:pt x="368" y="679"/>
                    <a:pt x="369" y="680"/>
                  </a:cubicBezTo>
                  <a:cubicBezTo>
                    <a:pt x="368" y="679"/>
                    <a:pt x="367" y="678"/>
                    <a:pt x="367" y="676"/>
                  </a:cubicBezTo>
                  <a:cubicBezTo>
                    <a:pt x="360" y="665"/>
                    <a:pt x="353" y="653"/>
                    <a:pt x="344" y="642"/>
                  </a:cubicBezTo>
                  <a:cubicBezTo>
                    <a:pt x="337" y="632"/>
                    <a:pt x="330" y="621"/>
                    <a:pt x="323" y="610"/>
                  </a:cubicBezTo>
                  <a:cubicBezTo>
                    <a:pt x="323" y="609"/>
                    <a:pt x="323" y="609"/>
                    <a:pt x="322" y="610"/>
                  </a:cubicBezTo>
                  <a:cubicBezTo>
                    <a:pt x="320" y="608"/>
                    <a:pt x="317" y="603"/>
                    <a:pt x="316" y="601"/>
                  </a:cubicBezTo>
                  <a:cubicBezTo>
                    <a:pt x="314" y="598"/>
                    <a:pt x="312" y="594"/>
                    <a:pt x="309" y="591"/>
                  </a:cubicBezTo>
                  <a:cubicBezTo>
                    <a:pt x="306" y="587"/>
                    <a:pt x="302" y="583"/>
                    <a:pt x="298" y="579"/>
                  </a:cubicBezTo>
                  <a:cubicBezTo>
                    <a:pt x="294" y="575"/>
                    <a:pt x="291" y="570"/>
                    <a:pt x="288" y="564"/>
                  </a:cubicBezTo>
                  <a:cubicBezTo>
                    <a:pt x="282" y="554"/>
                    <a:pt x="275" y="544"/>
                    <a:pt x="268" y="534"/>
                  </a:cubicBezTo>
                  <a:cubicBezTo>
                    <a:pt x="265" y="529"/>
                    <a:pt x="262" y="525"/>
                    <a:pt x="258" y="520"/>
                  </a:cubicBezTo>
                  <a:cubicBezTo>
                    <a:pt x="254" y="516"/>
                    <a:pt x="249" y="513"/>
                    <a:pt x="246" y="508"/>
                  </a:cubicBezTo>
                  <a:cubicBezTo>
                    <a:pt x="242" y="503"/>
                    <a:pt x="237" y="496"/>
                    <a:pt x="239" y="490"/>
                  </a:cubicBezTo>
                  <a:cubicBezTo>
                    <a:pt x="241" y="485"/>
                    <a:pt x="244" y="479"/>
                    <a:pt x="249" y="477"/>
                  </a:cubicBezTo>
                  <a:cubicBezTo>
                    <a:pt x="254" y="474"/>
                    <a:pt x="256" y="485"/>
                    <a:pt x="258" y="488"/>
                  </a:cubicBezTo>
                  <a:cubicBezTo>
                    <a:pt x="260" y="493"/>
                    <a:pt x="264" y="499"/>
                    <a:pt x="267" y="503"/>
                  </a:cubicBezTo>
                  <a:cubicBezTo>
                    <a:pt x="275" y="514"/>
                    <a:pt x="283" y="523"/>
                    <a:pt x="290" y="534"/>
                  </a:cubicBezTo>
                  <a:cubicBezTo>
                    <a:pt x="294" y="539"/>
                    <a:pt x="298" y="544"/>
                    <a:pt x="300" y="549"/>
                  </a:cubicBezTo>
                  <a:cubicBezTo>
                    <a:pt x="303" y="554"/>
                    <a:pt x="304" y="560"/>
                    <a:pt x="307" y="564"/>
                  </a:cubicBezTo>
                  <a:cubicBezTo>
                    <a:pt x="307" y="565"/>
                    <a:pt x="308" y="565"/>
                    <a:pt x="308" y="564"/>
                  </a:cubicBezTo>
                  <a:cubicBezTo>
                    <a:pt x="310" y="570"/>
                    <a:pt x="313" y="575"/>
                    <a:pt x="316" y="580"/>
                  </a:cubicBezTo>
                  <a:cubicBezTo>
                    <a:pt x="313" y="583"/>
                    <a:pt x="318" y="586"/>
                    <a:pt x="319" y="589"/>
                  </a:cubicBezTo>
                  <a:cubicBezTo>
                    <a:pt x="322" y="596"/>
                    <a:pt x="324" y="603"/>
                    <a:pt x="331" y="607"/>
                  </a:cubicBezTo>
                  <a:cubicBezTo>
                    <a:pt x="332" y="608"/>
                    <a:pt x="333" y="606"/>
                    <a:pt x="332" y="605"/>
                  </a:cubicBezTo>
                  <a:cubicBezTo>
                    <a:pt x="327" y="600"/>
                    <a:pt x="325" y="595"/>
                    <a:pt x="322" y="589"/>
                  </a:cubicBezTo>
                  <a:cubicBezTo>
                    <a:pt x="322" y="588"/>
                    <a:pt x="321" y="586"/>
                    <a:pt x="320" y="585"/>
                  </a:cubicBezTo>
                  <a:cubicBezTo>
                    <a:pt x="320" y="585"/>
                    <a:pt x="318" y="582"/>
                    <a:pt x="318" y="582"/>
                  </a:cubicBezTo>
                  <a:cubicBezTo>
                    <a:pt x="322" y="582"/>
                    <a:pt x="325" y="578"/>
                    <a:pt x="328" y="576"/>
                  </a:cubicBezTo>
                  <a:cubicBezTo>
                    <a:pt x="333" y="571"/>
                    <a:pt x="338" y="577"/>
                    <a:pt x="341" y="580"/>
                  </a:cubicBezTo>
                  <a:cubicBezTo>
                    <a:pt x="342" y="580"/>
                    <a:pt x="342" y="580"/>
                    <a:pt x="343" y="580"/>
                  </a:cubicBezTo>
                  <a:cubicBezTo>
                    <a:pt x="343" y="583"/>
                    <a:pt x="344" y="585"/>
                    <a:pt x="345" y="587"/>
                  </a:cubicBezTo>
                  <a:cubicBezTo>
                    <a:pt x="346" y="592"/>
                    <a:pt x="346" y="598"/>
                    <a:pt x="346" y="603"/>
                  </a:cubicBezTo>
                  <a:cubicBezTo>
                    <a:pt x="346" y="603"/>
                    <a:pt x="346" y="603"/>
                    <a:pt x="346" y="604"/>
                  </a:cubicBezTo>
                  <a:cubicBezTo>
                    <a:pt x="344" y="606"/>
                    <a:pt x="343" y="608"/>
                    <a:pt x="343" y="611"/>
                  </a:cubicBezTo>
                  <a:cubicBezTo>
                    <a:pt x="343" y="611"/>
                    <a:pt x="343" y="611"/>
                    <a:pt x="343" y="611"/>
                  </a:cubicBezTo>
                  <a:cubicBezTo>
                    <a:pt x="346" y="607"/>
                    <a:pt x="350" y="604"/>
                    <a:pt x="353" y="601"/>
                  </a:cubicBezTo>
                  <a:cubicBezTo>
                    <a:pt x="355" y="600"/>
                    <a:pt x="357" y="598"/>
                    <a:pt x="359" y="596"/>
                  </a:cubicBezTo>
                  <a:cubicBezTo>
                    <a:pt x="358" y="597"/>
                    <a:pt x="357" y="599"/>
                    <a:pt x="356" y="600"/>
                  </a:cubicBezTo>
                  <a:cubicBezTo>
                    <a:pt x="354" y="602"/>
                    <a:pt x="351" y="604"/>
                    <a:pt x="350" y="606"/>
                  </a:cubicBezTo>
                  <a:cubicBezTo>
                    <a:pt x="350" y="607"/>
                    <a:pt x="351" y="607"/>
                    <a:pt x="351" y="607"/>
                  </a:cubicBezTo>
                  <a:cubicBezTo>
                    <a:pt x="355" y="606"/>
                    <a:pt x="358" y="602"/>
                    <a:pt x="360" y="599"/>
                  </a:cubicBezTo>
                  <a:cubicBezTo>
                    <a:pt x="362" y="597"/>
                    <a:pt x="363" y="594"/>
                    <a:pt x="363" y="592"/>
                  </a:cubicBezTo>
                  <a:cubicBezTo>
                    <a:pt x="363" y="592"/>
                    <a:pt x="363" y="591"/>
                    <a:pt x="363" y="591"/>
                  </a:cubicBezTo>
                  <a:cubicBezTo>
                    <a:pt x="365" y="589"/>
                    <a:pt x="367" y="587"/>
                    <a:pt x="368" y="585"/>
                  </a:cubicBezTo>
                  <a:cubicBezTo>
                    <a:pt x="375" y="593"/>
                    <a:pt x="370" y="602"/>
                    <a:pt x="361" y="606"/>
                  </a:cubicBezTo>
                  <a:cubicBezTo>
                    <a:pt x="360" y="607"/>
                    <a:pt x="359" y="607"/>
                    <a:pt x="358" y="608"/>
                  </a:cubicBezTo>
                  <a:cubicBezTo>
                    <a:pt x="360" y="607"/>
                    <a:pt x="361" y="605"/>
                    <a:pt x="363" y="604"/>
                  </a:cubicBezTo>
                  <a:cubicBezTo>
                    <a:pt x="363" y="603"/>
                    <a:pt x="362" y="602"/>
                    <a:pt x="362" y="603"/>
                  </a:cubicBezTo>
                  <a:cubicBezTo>
                    <a:pt x="359" y="605"/>
                    <a:pt x="355" y="606"/>
                    <a:pt x="353" y="609"/>
                  </a:cubicBezTo>
                  <a:cubicBezTo>
                    <a:pt x="353" y="610"/>
                    <a:pt x="353" y="610"/>
                    <a:pt x="354" y="610"/>
                  </a:cubicBezTo>
                  <a:cubicBezTo>
                    <a:pt x="349" y="612"/>
                    <a:pt x="345" y="613"/>
                    <a:pt x="340" y="610"/>
                  </a:cubicBezTo>
                  <a:cubicBezTo>
                    <a:pt x="339" y="609"/>
                    <a:pt x="337" y="611"/>
                    <a:pt x="338" y="613"/>
                  </a:cubicBezTo>
                  <a:cubicBezTo>
                    <a:pt x="346" y="620"/>
                    <a:pt x="360" y="612"/>
                    <a:pt x="367" y="607"/>
                  </a:cubicBezTo>
                  <a:cubicBezTo>
                    <a:pt x="370" y="605"/>
                    <a:pt x="372" y="603"/>
                    <a:pt x="373" y="600"/>
                  </a:cubicBezTo>
                  <a:cubicBezTo>
                    <a:pt x="376" y="604"/>
                    <a:pt x="379" y="608"/>
                    <a:pt x="381" y="612"/>
                  </a:cubicBezTo>
                  <a:cubicBezTo>
                    <a:pt x="387" y="624"/>
                    <a:pt x="391" y="635"/>
                    <a:pt x="396" y="647"/>
                  </a:cubicBezTo>
                  <a:cubicBezTo>
                    <a:pt x="401" y="658"/>
                    <a:pt x="406" y="670"/>
                    <a:pt x="413" y="681"/>
                  </a:cubicBezTo>
                  <a:cubicBezTo>
                    <a:pt x="415" y="684"/>
                    <a:pt x="417" y="687"/>
                    <a:pt x="420" y="691"/>
                  </a:cubicBezTo>
                  <a:cubicBezTo>
                    <a:pt x="420" y="691"/>
                    <a:pt x="420" y="691"/>
                    <a:pt x="420" y="691"/>
                  </a:cubicBezTo>
                  <a:cubicBezTo>
                    <a:pt x="420" y="693"/>
                    <a:pt x="421" y="695"/>
                    <a:pt x="422" y="697"/>
                  </a:cubicBezTo>
                  <a:cubicBezTo>
                    <a:pt x="423" y="698"/>
                    <a:pt x="424" y="701"/>
                    <a:pt x="423" y="703"/>
                  </a:cubicBezTo>
                  <a:cubicBezTo>
                    <a:pt x="423" y="703"/>
                    <a:pt x="423" y="703"/>
                    <a:pt x="424" y="703"/>
                  </a:cubicBezTo>
                  <a:cubicBezTo>
                    <a:pt x="425" y="703"/>
                    <a:pt x="426" y="701"/>
                    <a:pt x="425" y="699"/>
                  </a:cubicBezTo>
                  <a:cubicBezTo>
                    <a:pt x="426" y="700"/>
                    <a:pt x="426" y="701"/>
                    <a:pt x="426" y="702"/>
                  </a:cubicBezTo>
                  <a:cubicBezTo>
                    <a:pt x="426" y="703"/>
                    <a:pt x="426" y="704"/>
                    <a:pt x="427" y="704"/>
                  </a:cubicBezTo>
                  <a:cubicBezTo>
                    <a:pt x="426" y="706"/>
                    <a:pt x="425" y="707"/>
                    <a:pt x="425" y="709"/>
                  </a:cubicBezTo>
                  <a:cubicBezTo>
                    <a:pt x="423" y="713"/>
                    <a:pt x="422" y="717"/>
                    <a:pt x="421" y="721"/>
                  </a:cubicBezTo>
                  <a:close/>
                  <a:moveTo>
                    <a:pt x="468" y="722"/>
                  </a:moveTo>
                  <a:cubicBezTo>
                    <a:pt x="467" y="726"/>
                    <a:pt x="465" y="730"/>
                    <a:pt x="464" y="734"/>
                  </a:cubicBezTo>
                  <a:cubicBezTo>
                    <a:pt x="459" y="741"/>
                    <a:pt x="449" y="744"/>
                    <a:pt x="441" y="742"/>
                  </a:cubicBezTo>
                  <a:cubicBezTo>
                    <a:pt x="435" y="742"/>
                    <a:pt x="429" y="739"/>
                    <a:pt x="426" y="734"/>
                  </a:cubicBezTo>
                  <a:cubicBezTo>
                    <a:pt x="423" y="728"/>
                    <a:pt x="425" y="720"/>
                    <a:pt x="427" y="713"/>
                  </a:cubicBezTo>
                  <a:cubicBezTo>
                    <a:pt x="430" y="706"/>
                    <a:pt x="434" y="699"/>
                    <a:pt x="436" y="691"/>
                  </a:cubicBezTo>
                  <a:cubicBezTo>
                    <a:pt x="439" y="683"/>
                    <a:pt x="442" y="674"/>
                    <a:pt x="444" y="666"/>
                  </a:cubicBezTo>
                  <a:cubicBezTo>
                    <a:pt x="446" y="657"/>
                    <a:pt x="449" y="649"/>
                    <a:pt x="449" y="640"/>
                  </a:cubicBezTo>
                  <a:cubicBezTo>
                    <a:pt x="449" y="634"/>
                    <a:pt x="448" y="627"/>
                    <a:pt x="447" y="621"/>
                  </a:cubicBezTo>
                  <a:cubicBezTo>
                    <a:pt x="448" y="621"/>
                    <a:pt x="448" y="621"/>
                    <a:pt x="448" y="621"/>
                  </a:cubicBezTo>
                  <a:cubicBezTo>
                    <a:pt x="455" y="622"/>
                    <a:pt x="459" y="627"/>
                    <a:pt x="465" y="631"/>
                  </a:cubicBezTo>
                  <a:cubicBezTo>
                    <a:pt x="470" y="633"/>
                    <a:pt x="475" y="635"/>
                    <a:pt x="480" y="637"/>
                  </a:cubicBezTo>
                  <a:cubicBezTo>
                    <a:pt x="485" y="639"/>
                    <a:pt x="490" y="641"/>
                    <a:pt x="496" y="642"/>
                  </a:cubicBezTo>
                  <a:cubicBezTo>
                    <a:pt x="493" y="644"/>
                    <a:pt x="491" y="648"/>
                    <a:pt x="490" y="650"/>
                  </a:cubicBezTo>
                  <a:cubicBezTo>
                    <a:pt x="486" y="657"/>
                    <a:pt x="484" y="664"/>
                    <a:pt x="482" y="672"/>
                  </a:cubicBezTo>
                  <a:cubicBezTo>
                    <a:pt x="479" y="684"/>
                    <a:pt x="476" y="695"/>
                    <a:pt x="472" y="707"/>
                  </a:cubicBezTo>
                  <a:cubicBezTo>
                    <a:pt x="470" y="712"/>
                    <a:pt x="469" y="716"/>
                    <a:pt x="468" y="722"/>
                  </a:cubicBezTo>
                  <a:close/>
                  <a:moveTo>
                    <a:pt x="641" y="696"/>
                  </a:moveTo>
                  <a:cubicBezTo>
                    <a:pt x="632" y="703"/>
                    <a:pt x="622" y="708"/>
                    <a:pt x="613" y="714"/>
                  </a:cubicBezTo>
                  <a:cubicBezTo>
                    <a:pt x="594" y="725"/>
                    <a:pt x="577" y="737"/>
                    <a:pt x="559" y="748"/>
                  </a:cubicBezTo>
                  <a:cubicBezTo>
                    <a:pt x="541" y="760"/>
                    <a:pt x="523" y="773"/>
                    <a:pt x="505" y="785"/>
                  </a:cubicBezTo>
                  <a:cubicBezTo>
                    <a:pt x="490" y="795"/>
                    <a:pt x="474" y="803"/>
                    <a:pt x="458" y="811"/>
                  </a:cubicBezTo>
                  <a:cubicBezTo>
                    <a:pt x="459" y="789"/>
                    <a:pt x="468" y="767"/>
                    <a:pt x="466" y="745"/>
                  </a:cubicBezTo>
                  <a:cubicBezTo>
                    <a:pt x="467" y="744"/>
                    <a:pt x="469" y="742"/>
                    <a:pt x="470" y="740"/>
                  </a:cubicBezTo>
                  <a:cubicBezTo>
                    <a:pt x="474" y="733"/>
                    <a:pt x="475" y="722"/>
                    <a:pt x="473" y="714"/>
                  </a:cubicBezTo>
                  <a:cubicBezTo>
                    <a:pt x="476" y="703"/>
                    <a:pt x="481" y="691"/>
                    <a:pt x="484" y="680"/>
                  </a:cubicBezTo>
                  <a:cubicBezTo>
                    <a:pt x="486" y="673"/>
                    <a:pt x="487" y="666"/>
                    <a:pt x="489" y="659"/>
                  </a:cubicBezTo>
                  <a:cubicBezTo>
                    <a:pt x="491" y="655"/>
                    <a:pt x="492" y="651"/>
                    <a:pt x="495" y="648"/>
                  </a:cubicBezTo>
                  <a:cubicBezTo>
                    <a:pt x="497" y="645"/>
                    <a:pt x="498" y="644"/>
                    <a:pt x="501" y="643"/>
                  </a:cubicBezTo>
                  <a:cubicBezTo>
                    <a:pt x="504" y="643"/>
                    <a:pt x="508" y="642"/>
                    <a:pt x="511" y="640"/>
                  </a:cubicBezTo>
                  <a:cubicBezTo>
                    <a:pt x="516" y="638"/>
                    <a:pt x="521" y="631"/>
                    <a:pt x="519" y="625"/>
                  </a:cubicBezTo>
                  <a:cubicBezTo>
                    <a:pt x="520" y="625"/>
                    <a:pt x="521" y="625"/>
                    <a:pt x="522" y="625"/>
                  </a:cubicBezTo>
                  <a:cubicBezTo>
                    <a:pt x="527" y="624"/>
                    <a:pt x="529" y="615"/>
                    <a:pt x="530" y="611"/>
                  </a:cubicBezTo>
                  <a:cubicBezTo>
                    <a:pt x="534" y="600"/>
                    <a:pt x="541" y="593"/>
                    <a:pt x="550" y="586"/>
                  </a:cubicBezTo>
                  <a:cubicBezTo>
                    <a:pt x="558" y="578"/>
                    <a:pt x="566" y="569"/>
                    <a:pt x="574" y="560"/>
                  </a:cubicBezTo>
                  <a:cubicBezTo>
                    <a:pt x="581" y="552"/>
                    <a:pt x="590" y="545"/>
                    <a:pt x="598" y="537"/>
                  </a:cubicBezTo>
                  <a:cubicBezTo>
                    <a:pt x="605" y="530"/>
                    <a:pt x="612" y="523"/>
                    <a:pt x="618" y="515"/>
                  </a:cubicBezTo>
                  <a:cubicBezTo>
                    <a:pt x="619" y="514"/>
                    <a:pt x="623" y="508"/>
                    <a:pt x="625" y="505"/>
                  </a:cubicBezTo>
                  <a:cubicBezTo>
                    <a:pt x="628" y="504"/>
                    <a:pt x="630" y="504"/>
                    <a:pt x="633" y="503"/>
                  </a:cubicBezTo>
                  <a:cubicBezTo>
                    <a:pt x="640" y="501"/>
                    <a:pt x="646" y="498"/>
                    <a:pt x="653" y="496"/>
                  </a:cubicBezTo>
                  <a:cubicBezTo>
                    <a:pt x="665" y="491"/>
                    <a:pt x="678" y="486"/>
                    <a:pt x="690" y="480"/>
                  </a:cubicBezTo>
                  <a:cubicBezTo>
                    <a:pt x="696" y="477"/>
                    <a:pt x="703" y="473"/>
                    <a:pt x="708" y="467"/>
                  </a:cubicBezTo>
                  <a:cubicBezTo>
                    <a:pt x="708" y="472"/>
                    <a:pt x="709" y="476"/>
                    <a:pt x="710" y="480"/>
                  </a:cubicBezTo>
                  <a:cubicBezTo>
                    <a:pt x="712" y="487"/>
                    <a:pt x="713" y="493"/>
                    <a:pt x="715" y="500"/>
                  </a:cubicBezTo>
                  <a:cubicBezTo>
                    <a:pt x="718" y="512"/>
                    <a:pt x="722" y="524"/>
                    <a:pt x="727" y="536"/>
                  </a:cubicBezTo>
                  <a:cubicBezTo>
                    <a:pt x="729" y="540"/>
                    <a:pt x="731" y="544"/>
                    <a:pt x="734" y="548"/>
                  </a:cubicBezTo>
                  <a:cubicBezTo>
                    <a:pt x="727" y="552"/>
                    <a:pt x="723" y="566"/>
                    <a:pt x="721" y="572"/>
                  </a:cubicBezTo>
                  <a:cubicBezTo>
                    <a:pt x="715" y="588"/>
                    <a:pt x="708" y="604"/>
                    <a:pt x="704" y="621"/>
                  </a:cubicBezTo>
                  <a:cubicBezTo>
                    <a:pt x="702" y="628"/>
                    <a:pt x="701" y="635"/>
                    <a:pt x="699" y="641"/>
                  </a:cubicBezTo>
                  <a:cubicBezTo>
                    <a:pt x="699" y="641"/>
                    <a:pt x="698" y="641"/>
                    <a:pt x="698" y="641"/>
                  </a:cubicBezTo>
                  <a:cubicBezTo>
                    <a:pt x="686" y="644"/>
                    <a:pt x="678" y="657"/>
                    <a:pt x="678" y="669"/>
                  </a:cubicBezTo>
                  <a:cubicBezTo>
                    <a:pt x="678" y="669"/>
                    <a:pt x="677" y="669"/>
                    <a:pt x="677" y="669"/>
                  </a:cubicBezTo>
                  <a:cubicBezTo>
                    <a:pt x="672" y="671"/>
                    <a:pt x="666" y="675"/>
                    <a:pt x="662" y="680"/>
                  </a:cubicBezTo>
                  <a:cubicBezTo>
                    <a:pt x="654" y="684"/>
                    <a:pt x="648" y="691"/>
                    <a:pt x="641" y="696"/>
                  </a:cubicBezTo>
                  <a:close/>
                  <a:moveTo>
                    <a:pt x="695" y="680"/>
                  </a:moveTo>
                  <a:cubicBezTo>
                    <a:pt x="690" y="676"/>
                    <a:pt x="687" y="671"/>
                    <a:pt x="688" y="664"/>
                  </a:cubicBezTo>
                  <a:cubicBezTo>
                    <a:pt x="688" y="657"/>
                    <a:pt x="692" y="652"/>
                    <a:pt x="697" y="648"/>
                  </a:cubicBezTo>
                  <a:cubicBezTo>
                    <a:pt x="695" y="652"/>
                    <a:pt x="694" y="657"/>
                    <a:pt x="693" y="662"/>
                  </a:cubicBezTo>
                  <a:cubicBezTo>
                    <a:pt x="692" y="668"/>
                    <a:pt x="692" y="674"/>
                    <a:pt x="695" y="680"/>
                  </a:cubicBezTo>
                  <a:close/>
                  <a:moveTo>
                    <a:pt x="698" y="685"/>
                  </a:moveTo>
                  <a:cubicBezTo>
                    <a:pt x="698" y="685"/>
                    <a:pt x="698" y="685"/>
                    <a:pt x="698" y="685"/>
                  </a:cubicBezTo>
                  <a:cubicBezTo>
                    <a:pt x="698" y="685"/>
                    <a:pt x="698" y="685"/>
                    <a:pt x="698" y="685"/>
                  </a:cubicBezTo>
                  <a:cubicBezTo>
                    <a:pt x="698" y="686"/>
                    <a:pt x="698" y="686"/>
                    <a:pt x="697" y="687"/>
                  </a:cubicBezTo>
                  <a:cubicBezTo>
                    <a:pt x="697" y="687"/>
                    <a:pt x="697" y="687"/>
                    <a:pt x="697" y="687"/>
                  </a:cubicBezTo>
                  <a:cubicBezTo>
                    <a:pt x="686" y="688"/>
                    <a:pt x="681" y="677"/>
                    <a:pt x="681" y="668"/>
                  </a:cubicBezTo>
                  <a:cubicBezTo>
                    <a:pt x="681" y="663"/>
                    <a:pt x="683" y="658"/>
                    <a:pt x="685" y="654"/>
                  </a:cubicBezTo>
                  <a:cubicBezTo>
                    <a:pt x="687" y="652"/>
                    <a:pt x="689" y="649"/>
                    <a:pt x="691" y="648"/>
                  </a:cubicBezTo>
                  <a:cubicBezTo>
                    <a:pt x="693" y="646"/>
                    <a:pt x="696" y="644"/>
                    <a:pt x="698" y="643"/>
                  </a:cubicBezTo>
                  <a:cubicBezTo>
                    <a:pt x="698" y="643"/>
                    <a:pt x="698" y="644"/>
                    <a:pt x="698" y="644"/>
                  </a:cubicBezTo>
                  <a:cubicBezTo>
                    <a:pt x="698" y="644"/>
                    <a:pt x="698" y="644"/>
                    <a:pt x="697" y="644"/>
                  </a:cubicBezTo>
                  <a:cubicBezTo>
                    <a:pt x="682" y="651"/>
                    <a:pt x="679" y="679"/>
                    <a:pt x="698" y="685"/>
                  </a:cubicBezTo>
                  <a:close/>
                  <a:moveTo>
                    <a:pt x="692" y="713"/>
                  </a:moveTo>
                  <a:cubicBezTo>
                    <a:pt x="685" y="716"/>
                    <a:pt x="675" y="721"/>
                    <a:pt x="668" y="716"/>
                  </a:cubicBezTo>
                  <a:cubicBezTo>
                    <a:pt x="650" y="704"/>
                    <a:pt x="661" y="679"/>
                    <a:pt x="678" y="673"/>
                  </a:cubicBezTo>
                  <a:cubicBezTo>
                    <a:pt x="679" y="683"/>
                    <a:pt x="686" y="692"/>
                    <a:pt x="697" y="690"/>
                  </a:cubicBezTo>
                  <a:cubicBezTo>
                    <a:pt x="697" y="695"/>
                    <a:pt x="699" y="701"/>
                    <a:pt x="701" y="704"/>
                  </a:cubicBezTo>
                  <a:cubicBezTo>
                    <a:pt x="703" y="706"/>
                    <a:pt x="704" y="708"/>
                    <a:pt x="706" y="709"/>
                  </a:cubicBezTo>
                  <a:cubicBezTo>
                    <a:pt x="701" y="709"/>
                    <a:pt x="695" y="712"/>
                    <a:pt x="692" y="713"/>
                  </a:cubicBezTo>
                  <a:close/>
                  <a:moveTo>
                    <a:pt x="704" y="702"/>
                  </a:moveTo>
                  <a:cubicBezTo>
                    <a:pt x="704" y="702"/>
                    <a:pt x="704" y="702"/>
                    <a:pt x="704" y="701"/>
                  </a:cubicBezTo>
                  <a:cubicBezTo>
                    <a:pt x="702" y="698"/>
                    <a:pt x="701" y="695"/>
                    <a:pt x="701" y="691"/>
                  </a:cubicBezTo>
                  <a:cubicBezTo>
                    <a:pt x="701" y="690"/>
                    <a:pt x="701" y="689"/>
                    <a:pt x="701" y="687"/>
                  </a:cubicBezTo>
                  <a:cubicBezTo>
                    <a:pt x="702" y="688"/>
                    <a:pt x="702" y="688"/>
                    <a:pt x="703" y="689"/>
                  </a:cubicBezTo>
                  <a:cubicBezTo>
                    <a:pt x="702" y="693"/>
                    <a:pt x="702" y="699"/>
                    <a:pt x="704" y="702"/>
                  </a:cubicBezTo>
                  <a:close/>
                  <a:moveTo>
                    <a:pt x="706" y="685"/>
                  </a:moveTo>
                  <a:cubicBezTo>
                    <a:pt x="700" y="687"/>
                    <a:pt x="696" y="674"/>
                    <a:pt x="696" y="669"/>
                  </a:cubicBezTo>
                  <a:cubicBezTo>
                    <a:pt x="696" y="664"/>
                    <a:pt x="697" y="659"/>
                    <a:pt x="698" y="654"/>
                  </a:cubicBezTo>
                  <a:cubicBezTo>
                    <a:pt x="702" y="642"/>
                    <a:pt x="705" y="629"/>
                    <a:pt x="708" y="616"/>
                  </a:cubicBezTo>
                  <a:cubicBezTo>
                    <a:pt x="712" y="602"/>
                    <a:pt x="718" y="588"/>
                    <a:pt x="723" y="574"/>
                  </a:cubicBezTo>
                  <a:cubicBezTo>
                    <a:pt x="725" y="569"/>
                    <a:pt x="727" y="564"/>
                    <a:pt x="729" y="559"/>
                  </a:cubicBezTo>
                  <a:cubicBezTo>
                    <a:pt x="731" y="556"/>
                    <a:pt x="733" y="553"/>
                    <a:pt x="735" y="551"/>
                  </a:cubicBezTo>
                  <a:cubicBezTo>
                    <a:pt x="736" y="551"/>
                    <a:pt x="736" y="552"/>
                    <a:pt x="737" y="553"/>
                  </a:cubicBezTo>
                  <a:cubicBezTo>
                    <a:pt x="731" y="556"/>
                    <a:pt x="731" y="564"/>
                    <a:pt x="728" y="569"/>
                  </a:cubicBezTo>
                  <a:cubicBezTo>
                    <a:pt x="726" y="574"/>
                    <a:pt x="724" y="580"/>
                    <a:pt x="724" y="586"/>
                  </a:cubicBezTo>
                  <a:cubicBezTo>
                    <a:pt x="724" y="586"/>
                    <a:pt x="724" y="587"/>
                    <a:pt x="724" y="586"/>
                  </a:cubicBezTo>
                  <a:cubicBezTo>
                    <a:pt x="726" y="581"/>
                    <a:pt x="728" y="576"/>
                    <a:pt x="729" y="570"/>
                  </a:cubicBezTo>
                  <a:cubicBezTo>
                    <a:pt x="730" y="566"/>
                    <a:pt x="732" y="563"/>
                    <a:pt x="734" y="559"/>
                  </a:cubicBezTo>
                  <a:cubicBezTo>
                    <a:pt x="735" y="558"/>
                    <a:pt x="736" y="555"/>
                    <a:pt x="737" y="554"/>
                  </a:cubicBezTo>
                  <a:cubicBezTo>
                    <a:pt x="741" y="559"/>
                    <a:pt x="745" y="565"/>
                    <a:pt x="750" y="570"/>
                  </a:cubicBezTo>
                  <a:cubicBezTo>
                    <a:pt x="748" y="571"/>
                    <a:pt x="746" y="578"/>
                    <a:pt x="746" y="579"/>
                  </a:cubicBezTo>
                  <a:cubicBezTo>
                    <a:pt x="743" y="585"/>
                    <a:pt x="740" y="591"/>
                    <a:pt x="736" y="598"/>
                  </a:cubicBezTo>
                  <a:cubicBezTo>
                    <a:pt x="733" y="605"/>
                    <a:pt x="729" y="612"/>
                    <a:pt x="726" y="619"/>
                  </a:cubicBezTo>
                  <a:cubicBezTo>
                    <a:pt x="722" y="627"/>
                    <a:pt x="717" y="634"/>
                    <a:pt x="712" y="642"/>
                  </a:cubicBezTo>
                  <a:cubicBezTo>
                    <a:pt x="711" y="642"/>
                    <a:pt x="712" y="643"/>
                    <a:pt x="712" y="643"/>
                  </a:cubicBezTo>
                  <a:cubicBezTo>
                    <a:pt x="708" y="648"/>
                    <a:pt x="707" y="654"/>
                    <a:pt x="708" y="660"/>
                  </a:cubicBezTo>
                  <a:cubicBezTo>
                    <a:pt x="709" y="663"/>
                    <a:pt x="711" y="666"/>
                    <a:pt x="714" y="668"/>
                  </a:cubicBezTo>
                  <a:cubicBezTo>
                    <a:pt x="716" y="670"/>
                    <a:pt x="720" y="671"/>
                    <a:pt x="722" y="671"/>
                  </a:cubicBezTo>
                  <a:cubicBezTo>
                    <a:pt x="723" y="671"/>
                    <a:pt x="723" y="671"/>
                    <a:pt x="723" y="670"/>
                  </a:cubicBezTo>
                  <a:cubicBezTo>
                    <a:pt x="720" y="673"/>
                    <a:pt x="717" y="677"/>
                    <a:pt x="714" y="680"/>
                  </a:cubicBezTo>
                  <a:cubicBezTo>
                    <a:pt x="713" y="681"/>
                    <a:pt x="712" y="682"/>
                    <a:pt x="711" y="683"/>
                  </a:cubicBezTo>
                  <a:cubicBezTo>
                    <a:pt x="711" y="683"/>
                    <a:pt x="711" y="683"/>
                    <a:pt x="710" y="683"/>
                  </a:cubicBezTo>
                  <a:cubicBezTo>
                    <a:pt x="705" y="682"/>
                    <a:pt x="702" y="673"/>
                    <a:pt x="702" y="668"/>
                  </a:cubicBezTo>
                  <a:cubicBezTo>
                    <a:pt x="702" y="667"/>
                    <a:pt x="701" y="667"/>
                    <a:pt x="701" y="668"/>
                  </a:cubicBezTo>
                  <a:cubicBezTo>
                    <a:pt x="700" y="674"/>
                    <a:pt x="701" y="681"/>
                    <a:pt x="706" y="685"/>
                  </a:cubicBezTo>
                  <a:close/>
                  <a:moveTo>
                    <a:pt x="789" y="596"/>
                  </a:moveTo>
                  <a:cubicBezTo>
                    <a:pt x="778" y="622"/>
                    <a:pt x="756" y="644"/>
                    <a:pt x="733" y="660"/>
                  </a:cubicBezTo>
                  <a:cubicBezTo>
                    <a:pt x="734" y="658"/>
                    <a:pt x="734" y="655"/>
                    <a:pt x="736" y="653"/>
                  </a:cubicBezTo>
                  <a:cubicBezTo>
                    <a:pt x="738" y="649"/>
                    <a:pt x="741" y="646"/>
                    <a:pt x="744" y="643"/>
                  </a:cubicBezTo>
                  <a:cubicBezTo>
                    <a:pt x="749" y="637"/>
                    <a:pt x="753" y="631"/>
                    <a:pt x="758" y="625"/>
                  </a:cubicBezTo>
                  <a:cubicBezTo>
                    <a:pt x="762" y="618"/>
                    <a:pt x="767" y="610"/>
                    <a:pt x="772" y="604"/>
                  </a:cubicBezTo>
                  <a:cubicBezTo>
                    <a:pt x="775" y="600"/>
                    <a:pt x="779" y="596"/>
                    <a:pt x="779" y="591"/>
                  </a:cubicBezTo>
                  <a:cubicBezTo>
                    <a:pt x="782" y="593"/>
                    <a:pt x="786" y="595"/>
                    <a:pt x="789" y="596"/>
                  </a:cubicBezTo>
                  <a:cubicBezTo>
                    <a:pt x="789" y="596"/>
                    <a:pt x="789" y="596"/>
                    <a:pt x="789" y="596"/>
                  </a:cubicBezTo>
                  <a:close/>
                  <a:moveTo>
                    <a:pt x="792" y="597"/>
                  </a:moveTo>
                  <a:cubicBezTo>
                    <a:pt x="794" y="598"/>
                    <a:pt x="795" y="598"/>
                    <a:pt x="797" y="599"/>
                  </a:cubicBezTo>
                  <a:cubicBezTo>
                    <a:pt x="794" y="610"/>
                    <a:pt x="784" y="618"/>
                    <a:pt x="776" y="625"/>
                  </a:cubicBezTo>
                  <a:cubicBezTo>
                    <a:pt x="775" y="626"/>
                    <a:pt x="775" y="626"/>
                    <a:pt x="774" y="627"/>
                  </a:cubicBezTo>
                  <a:cubicBezTo>
                    <a:pt x="781" y="618"/>
                    <a:pt x="788" y="608"/>
                    <a:pt x="792" y="597"/>
                  </a:cubicBezTo>
                  <a:close/>
                  <a:moveTo>
                    <a:pt x="777" y="590"/>
                  </a:moveTo>
                  <a:cubicBezTo>
                    <a:pt x="776" y="596"/>
                    <a:pt x="769" y="603"/>
                    <a:pt x="765" y="608"/>
                  </a:cubicBezTo>
                  <a:cubicBezTo>
                    <a:pt x="761" y="615"/>
                    <a:pt x="756" y="621"/>
                    <a:pt x="751" y="628"/>
                  </a:cubicBezTo>
                  <a:cubicBezTo>
                    <a:pt x="746" y="634"/>
                    <a:pt x="741" y="640"/>
                    <a:pt x="736" y="647"/>
                  </a:cubicBezTo>
                  <a:cubicBezTo>
                    <a:pt x="732" y="652"/>
                    <a:pt x="730" y="658"/>
                    <a:pt x="727" y="664"/>
                  </a:cubicBezTo>
                  <a:cubicBezTo>
                    <a:pt x="727" y="664"/>
                    <a:pt x="727" y="664"/>
                    <a:pt x="727" y="664"/>
                  </a:cubicBezTo>
                  <a:cubicBezTo>
                    <a:pt x="726" y="665"/>
                    <a:pt x="724" y="667"/>
                    <a:pt x="722" y="667"/>
                  </a:cubicBezTo>
                  <a:cubicBezTo>
                    <a:pt x="720" y="666"/>
                    <a:pt x="717" y="666"/>
                    <a:pt x="715" y="665"/>
                  </a:cubicBezTo>
                  <a:cubicBezTo>
                    <a:pt x="713" y="663"/>
                    <a:pt x="712" y="660"/>
                    <a:pt x="712" y="657"/>
                  </a:cubicBezTo>
                  <a:cubicBezTo>
                    <a:pt x="711" y="653"/>
                    <a:pt x="713" y="648"/>
                    <a:pt x="714" y="644"/>
                  </a:cubicBezTo>
                  <a:cubicBezTo>
                    <a:pt x="724" y="634"/>
                    <a:pt x="732" y="623"/>
                    <a:pt x="740" y="611"/>
                  </a:cubicBezTo>
                  <a:cubicBezTo>
                    <a:pt x="744" y="605"/>
                    <a:pt x="748" y="599"/>
                    <a:pt x="752" y="593"/>
                  </a:cubicBezTo>
                  <a:cubicBezTo>
                    <a:pt x="756" y="589"/>
                    <a:pt x="760" y="585"/>
                    <a:pt x="762" y="580"/>
                  </a:cubicBezTo>
                  <a:cubicBezTo>
                    <a:pt x="765" y="582"/>
                    <a:pt x="768" y="584"/>
                    <a:pt x="772" y="586"/>
                  </a:cubicBezTo>
                  <a:cubicBezTo>
                    <a:pt x="773" y="587"/>
                    <a:pt x="775" y="588"/>
                    <a:pt x="777" y="589"/>
                  </a:cubicBezTo>
                  <a:cubicBezTo>
                    <a:pt x="777" y="589"/>
                    <a:pt x="777" y="589"/>
                    <a:pt x="777" y="590"/>
                  </a:cubicBezTo>
                  <a:close/>
                  <a:moveTo>
                    <a:pt x="749" y="591"/>
                  </a:moveTo>
                  <a:cubicBezTo>
                    <a:pt x="745" y="597"/>
                    <a:pt x="741" y="603"/>
                    <a:pt x="737" y="610"/>
                  </a:cubicBezTo>
                  <a:cubicBezTo>
                    <a:pt x="734" y="614"/>
                    <a:pt x="731" y="619"/>
                    <a:pt x="728" y="623"/>
                  </a:cubicBezTo>
                  <a:cubicBezTo>
                    <a:pt x="728" y="622"/>
                    <a:pt x="729" y="621"/>
                    <a:pt x="729" y="621"/>
                  </a:cubicBezTo>
                  <a:cubicBezTo>
                    <a:pt x="732" y="614"/>
                    <a:pt x="735" y="606"/>
                    <a:pt x="739" y="600"/>
                  </a:cubicBezTo>
                  <a:cubicBezTo>
                    <a:pt x="742" y="593"/>
                    <a:pt x="746" y="587"/>
                    <a:pt x="749" y="580"/>
                  </a:cubicBezTo>
                  <a:cubicBezTo>
                    <a:pt x="750" y="579"/>
                    <a:pt x="752" y="574"/>
                    <a:pt x="752" y="571"/>
                  </a:cubicBezTo>
                  <a:cubicBezTo>
                    <a:pt x="754" y="574"/>
                    <a:pt x="757" y="576"/>
                    <a:pt x="760" y="578"/>
                  </a:cubicBezTo>
                  <a:cubicBezTo>
                    <a:pt x="756" y="582"/>
                    <a:pt x="753" y="587"/>
                    <a:pt x="749" y="591"/>
                  </a:cubicBezTo>
                  <a:close/>
                  <a:moveTo>
                    <a:pt x="744" y="695"/>
                  </a:moveTo>
                  <a:cubicBezTo>
                    <a:pt x="743" y="697"/>
                    <a:pt x="741" y="699"/>
                    <a:pt x="740" y="701"/>
                  </a:cubicBezTo>
                  <a:cubicBezTo>
                    <a:pt x="735" y="706"/>
                    <a:pt x="729" y="709"/>
                    <a:pt x="722" y="708"/>
                  </a:cubicBezTo>
                  <a:cubicBezTo>
                    <a:pt x="717" y="708"/>
                    <a:pt x="713" y="707"/>
                    <a:pt x="709" y="704"/>
                  </a:cubicBezTo>
                  <a:cubicBezTo>
                    <a:pt x="714" y="706"/>
                    <a:pt x="720" y="705"/>
                    <a:pt x="724" y="704"/>
                  </a:cubicBezTo>
                  <a:cubicBezTo>
                    <a:pt x="731" y="701"/>
                    <a:pt x="738" y="697"/>
                    <a:pt x="744" y="693"/>
                  </a:cubicBezTo>
                  <a:cubicBezTo>
                    <a:pt x="744" y="694"/>
                    <a:pt x="744" y="694"/>
                    <a:pt x="744" y="695"/>
                  </a:cubicBezTo>
                  <a:close/>
                  <a:moveTo>
                    <a:pt x="821" y="625"/>
                  </a:moveTo>
                  <a:cubicBezTo>
                    <a:pt x="821" y="625"/>
                    <a:pt x="821" y="625"/>
                    <a:pt x="820" y="625"/>
                  </a:cubicBezTo>
                  <a:cubicBezTo>
                    <a:pt x="811" y="635"/>
                    <a:pt x="800" y="644"/>
                    <a:pt x="789" y="653"/>
                  </a:cubicBezTo>
                  <a:cubicBezTo>
                    <a:pt x="779" y="662"/>
                    <a:pt x="768" y="671"/>
                    <a:pt x="757" y="679"/>
                  </a:cubicBezTo>
                  <a:cubicBezTo>
                    <a:pt x="748" y="686"/>
                    <a:pt x="738" y="694"/>
                    <a:pt x="727" y="699"/>
                  </a:cubicBezTo>
                  <a:cubicBezTo>
                    <a:pt x="722" y="701"/>
                    <a:pt x="718" y="702"/>
                    <a:pt x="713" y="702"/>
                  </a:cubicBezTo>
                  <a:cubicBezTo>
                    <a:pt x="709" y="701"/>
                    <a:pt x="706" y="699"/>
                    <a:pt x="708" y="694"/>
                  </a:cubicBezTo>
                  <a:cubicBezTo>
                    <a:pt x="710" y="688"/>
                    <a:pt x="716" y="683"/>
                    <a:pt x="720" y="678"/>
                  </a:cubicBezTo>
                  <a:cubicBezTo>
                    <a:pt x="725" y="673"/>
                    <a:pt x="730" y="669"/>
                    <a:pt x="735" y="664"/>
                  </a:cubicBezTo>
                  <a:cubicBezTo>
                    <a:pt x="745" y="656"/>
                    <a:pt x="755" y="648"/>
                    <a:pt x="765" y="640"/>
                  </a:cubicBezTo>
                  <a:cubicBezTo>
                    <a:pt x="772" y="633"/>
                    <a:pt x="780" y="627"/>
                    <a:pt x="787" y="620"/>
                  </a:cubicBezTo>
                  <a:cubicBezTo>
                    <a:pt x="792" y="614"/>
                    <a:pt x="798" y="608"/>
                    <a:pt x="800" y="599"/>
                  </a:cubicBezTo>
                  <a:cubicBezTo>
                    <a:pt x="801" y="599"/>
                    <a:pt x="802" y="599"/>
                    <a:pt x="803" y="599"/>
                  </a:cubicBezTo>
                  <a:cubicBezTo>
                    <a:pt x="807" y="600"/>
                    <a:pt x="812" y="599"/>
                    <a:pt x="817" y="599"/>
                  </a:cubicBezTo>
                  <a:cubicBezTo>
                    <a:pt x="820" y="599"/>
                    <a:pt x="822" y="599"/>
                    <a:pt x="824" y="598"/>
                  </a:cubicBezTo>
                  <a:cubicBezTo>
                    <a:pt x="822" y="607"/>
                    <a:pt x="821" y="615"/>
                    <a:pt x="821" y="625"/>
                  </a:cubicBezTo>
                  <a:close/>
                  <a:moveTo>
                    <a:pt x="824" y="594"/>
                  </a:moveTo>
                  <a:cubicBezTo>
                    <a:pt x="820" y="597"/>
                    <a:pt x="814" y="595"/>
                    <a:pt x="810" y="596"/>
                  </a:cubicBezTo>
                  <a:cubicBezTo>
                    <a:pt x="806" y="596"/>
                    <a:pt x="802" y="596"/>
                    <a:pt x="797" y="595"/>
                  </a:cubicBezTo>
                  <a:cubicBezTo>
                    <a:pt x="787" y="592"/>
                    <a:pt x="776" y="586"/>
                    <a:pt x="767" y="580"/>
                  </a:cubicBezTo>
                  <a:cubicBezTo>
                    <a:pt x="750" y="569"/>
                    <a:pt x="737" y="550"/>
                    <a:pt x="730" y="532"/>
                  </a:cubicBezTo>
                  <a:cubicBezTo>
                    <a:pt x="727" y="527"/>
                    <a:pt x="725" y="522"/>
                    <a:pt x="724" y="516"/>
                  </a:cubicBezTo>
                  <a:cubicBezTo>
                    <a:pt x="724" y="516"/>
                    <a:pt x="724" y="516"/>
                    <a:pt x="724" y="516"/>
                  </a:cubicBezTo>
                  <a:cubicBezTo>
                    <a:pt x="717" y="496"/>
                    <a:pt x="713" y="474"/>
                    <a:pt x="718" y="453"/>
                  </a:cubicBezTo>
                  <a:cubicBezTo>
                    <a:pt x="720" y="442"/>
                    <a:pt x="724" y="430"/>
                    <a:pt x="732" y="422"/>
                  </a:cubicBezTo>
                  <a:cubicBezTo>
                    <a:pt x="736" y="419"/>
                    <a:pt x="740" y="418"/>
                    <a:pt x="744" y="415"/>
                  </a:cubicBezTo>
                  <a:cubicBezTo>
                    <a:pt x="745" y="414"/>
                    <a:pt x="746" y="414"/>
                    <a:pt x="747" y="413"/>
                  </a:cubicBezTo>
                  <a:cubicBezTo>
                    <a:pt x="750" y="412"/>
                    <a:pt x="753" y="412"/>
                    <a:pt x="755" y="411"/>
                  </a:cubicBezTo>
                  <a:cubicBezTo>
                    <a:pt x="769" y="409"/>
                    <a:pt x="782" y="405"/>
                    <a:pt x="795" y="399"/>
                  </a:cubicBezTo>
                  <a:cubicBezTo>
                    <a:pt x="796" y="399"/>
                    <a:pt x="796" y="399"/>
                    <a:pt x="797" y="398"/>
                  </a:cubicBezTo>
                  <a:cubicBezTo>
                    <a:pt x="803" y="397"/>
                    <a:pt x="808" y="394"/>
                    <a:pt x="815" y="395"/>
                  </a:cubicBezTo>
                  <a:cubicBezTo>
                    <a:pt x="816" y="396"/>
                    <a:pt x="817" y="396"/>
                    <a:pt x="817" y="396"/>
                  </a:cubicBezTo>
                  <a:cubicBezTo>
                    <a:pt x="822" y="397"/>
                    <a:pt x="827" y="398"/>
                    <a:pt x="831" y="399"/>
                  </a:cubicBezTo>
                  <a:cubicBezTo>
                    <a:pt x="840" y="402"/>
                    <a:pt x="848" y="406"/>
                    <a:pt x="854" y="412"/>
                  </a:cubicBezTo>
                  <a:cubicBezTo>
                    <a:pt x="866" y="423"/>
                    <a:pt x="879" y="437"/>
                    <a:pt x="884" y="452"/>
                  </a:cubicBezTo>
                  <a:cubicBezTo>
                    <a:pt x="889" y="470"/>
                    <a:pt x="892" y="490"/>
                    <a:pt x="890" y="509"/>
                  </a:cubicBezTo>
                  <a:cubicBezTo>
                    <a:pt x="890" y="517"/>
                    <a:pt x="888" y="525"/>
                    <a:pt x="887" y="534"/>
                  </a:cubicBezTo>
                  <a:cubicBezTo>
                    <a:pt x="887" y="540"/>
                    <a:pt x="887" y="547"/>
                    <a:pt x="885" y="553"/>
                  </a:cubicBezTo>
                  <a:cubicBezTo>
                    <a:pt x="879" y="543"/>
                    <a:pt x="866" y="539"/>
                    <a:pt x="857" y="548"/>
                  </a:cubicBezTo>
                  <a:cubicBezTo>
                    <a:pt x="846" y="558"/>
                    <a:pt x="834" y="567"/>
                    <a:pt x="829" y="582"/>
                  </a:cubicBezTo>
                  <a:cubicBezTo>
                    <a:pt x="827" y="586"/>
                    <a:pt x="826" y="590"/>
                    <a:pt x="825" y="594"/>
                  </a:cubicBezTo>
                  <a:cubicBezTo>
                    <a:pt x="825" y="594"/>
                    <a:pt x="824" y="594"/>
                    <a:pt x="824" y="594"/>
                  </a:cubicBezTo>
                  <a:close/>
                  <a:moveTo>
                    <a:pt x="935" y="598"/>
                  </a:moveTo>
                  <a:cubicBezTo>
                    <a:pt x="940" y="605"/>
                    <a:pt x="945" y="611"/>
                    <a:pt x="949" y="618"/>
                  </a:cubicBezTo>
                  <a:cubicBezTo>
                    <a:pt x="957" y="632"/>
                    <a:pt x="964" y="647"/>
                    <a:pt x="970" y="661"/>
                  </a:cubicBezTo>
                  <a:cubicBezTo>
                    <a:pt x="973" y="668"/>
                    <a:pt x="976" y="676"/>
                    <a:pt x="976" y="684"/>
                  </a:cubicBezTo>
                  <a:cubicBezTo>
                    <a:pt x="976" y="692"/>
                    <a:pt x="974" y="700"/>
                    <a:pt x="970" y="707"/>
                  </a:cubicBezTo>
                  <a:cubicBezTo>
                    <a:pt x="965" y="715"/>
                    <a:pt x="960" y="721"/>
                    <a:pt x="950" y="724"/>
                  </a:cubicBezTo>
                  <a:cubicBezTo>
                    <a:pt x="943" y="727"/>
                    <a:pt x="936" y="729"/>
                    <a:pt x="929" y="730"/>
                  </a:cubicBezTo>
                  <a:cubicBezTo>
                    <a:pt x="920" y="731"/>
                    <a:pt x="911" y="731"/>
                    <a:pt x="903" y="732"/>
                  </a:cubicBezTo>
                  <a:cubicBezTo>
                    <a:pt x="896" y="732"/>
                    <a:pt x="889" y="732"/>
                    <a:pt x="883" y="732"/>
                  </a:cubicBezTo>
                  <a:cubicBezTo>
                    <a:pt x="866" y="729"/>
                    <a:pt x="855" y="717"/>
                    <a:pt x="848" y="702"/>
                  </a:cubicBezTo>
                  <a:cubicBezTo>
                    <a:pt x="841" y="687"/>
                    <a:pt x="833" y="673"/>
                    <a:pt x="829" y="657"/>
                  </a:cubicBezTo>
                  <a:cubicBezTo>
                    <a:pt x="826" y="642"/>
                    <a:pt x="824" y="626"/>
                    <a:pt x="826" y="610"/>
                  </a:cubicBezTo>
                  <a:cubicBezTo>
                    <a:pt x="827" y="595"/>
                    <a:pt x="832" y="577"/>
                    <a:pt x="844" y="565"/>
                  </a:cubicBezTo>
                  <a:cubicBezTo>
                    <a:pt x="849" y="560"/>
                    <a:pt x="854" y="554"/>
                    <a:pt x="860" y="549"/>
                  </a:cubicBezTo>
                  <a:cubicBezTo>
                    <a:pt x="864" y="547"/>
                    <a:pt x="868" y="546"/>
                    <a:pt x="871" y="547"/>
                  </a:cubicBezTo>
                  <a:cubicBezTo>
                    <a:pt x="868" y="549"/>
                    <a:pt x="864" y="551"/>
                    <a:pt x="862" y="555"/>
                  </a:cubicBezTo>
                  <a:cubicBezTo>
                    <a:pt x="856" y="565"/>
                    <a:pt x="855" y="577"/>
                    <a:pt x="848" y="587"/>
                  </a:cubicBezTo>
                  <a:cubicBezTo>
                    <a:pt x="842" y="597"/>
                    <a:pt x="839" y="609"/>
                    <a:pt x="838" y="621"/>
                  </a:cubicBezTo>
                  <a:cubicBezTo>
                    <a:pt x="836" y="632"/>
                    <a:pt x="836" y="644"/>
                    <a:pt x="839" y="655"/>
                  </a:cubicBezTo>
                  <a:cubicBezTo>
                    <a:pt x="840" y="656"/>
                    <a:pt x="841" y="656"/>
                    <a:pt x="841" y="655"/>
                  </a:cubicBezTo>
                  <a:cubicBezTo>
                    <a:pt x="839" y="636"/>
                    <a:pt x="840" y="613"/>
                    <a:pt x="848" y="595"/>
                  </a:cubicBezTo>
                  <a:cubicBezTo>
                    <a:pt x="850" y="590"/>
                    <a:pt x="854" y="586"/>
                    <a:pt x="856" y="580"/>
                  </a:cubicBezTo>
                  <a:cubicBezTo>
                    <a:pt x="858" y="576"/>
                    <a:pt x="859" y="572"/>
                    <a:pt x="861" y="567"/>
                  </a:cubicBezTo>
                  <a:cubicBezTo>
                    <a:pt x="862" y="562"/>
                    <a:pt x="864" y="557"/>
                    <a:pt x="868" y="553"/>
                  </a:cubicBezTo>
                  <a:cubicBezTo>
                    <a:pt x="871" y="551"/>
                    <a:pt x="873" y="549"/>
                    <a:pt x="876" y="550"/>
                  </a:cubicBezTo>
                  <a:cubicBezTo>
                    <a:pt x="877" y="550"/>
                    <a:pt x="877" y="550"/>
                    <a:pt x="877" y="550"/>
                  </a:cubicBezTo>
                  <a:cubicBezTo>
                    <a:pt x="879" y="552"/>
                    <a:pt x="881" y="554"/>
                    <a:pt x="882" y="556"/>
                  </a:cubicBezTo>
                  <a:cubicBezTo>
                    <a:pt x="882" y="556"/>
                    <a:pt x="882" y="557"/>
                    <a:pt x="882" y="557"/>
                  </a:cubicBezTo>
                  <a:cubicBezTo>
                    <a:pt x="880" y="556"/>
                    <a:pt x="877" y="557"/>
                    <a:pt x="875" y="557"/>
                  </a:cubicBezTo>
                  <a:cubicBezTo>
                    <a:pt x="871" y="558"/>
                    <a:pt x="868" y="560"/>
                    <a:pt x="866" y="564"/>
                  </a:cubicBezTo>
                  <a:cubicBezTo>
                    <a:pt x="866" y="564"/>
                    <a:pt x="866" y="565"/>
                    <a:pt x="866" y="564"/>
                  </a:cubicBezTo>
                  <a:cubicBezTo>
                    <a:pt x="869" y="562"/>
                    <a:pt x="872" y="559"/>
                    <a:pt x="875" y="558"/>
                  </a:cubicBezTo>
                  <a:cubicBezTo>
                    <a:pt x="878" y="558"/>
                    <a:pt x="881" y="559"/>
                    <a:pt x="884" y="559"/>
                  </a:cubicBezTo>
                  <a:cubicBezTo>
                    <a:pt x="883" y="560"/>
                    <a:pt x="883" y="561"/>
                    <a:pt x="882" y="562"/>
                  </a:cubicBezTo>
                  <a:cubicBezTo>
                    <a:pt x="880" y="560"/>
                    <a:pt x="877" y="562"/>
                    <a:pt x="875" y="564"/>
                  </a:cubicBezTo>
                  <a:cubicBezTo>
                    <a:pt x="875" y="564"/>
                    <a:pt x="875" y="564"/>
                    <a:pt x="874" y="564"/>
                  </a:cubicBezTo>
                  <a:cubicBezTo>
                    <a:pt x="872" y="565"/>
                    <a:pt x="870" y="568"/>
                    <a:pt x="868" y="571"/>
                  </a:cubicBezTo>
                  <a:cubicBezTo>
                    <a:pt x="866" y="574"/>
                    <a:pt x="864" y="578"/>
                    <a:pt x="862" y="582"/>
                  </a:cubicBezTo>
                  <a:cubicBezTo>
                    <a:pt x="858" y="589"/>
                    <a:pt x="855" y="596"/>
                    <a:pt x="853" y="604"/>
                  </a:cubicBezTo>
                  <a:cubicBezTo>
                    <a:pt x="851" y="611"/>
                    <a:pt x="851" y="618"/>
                    <a:pt x="851" y="626"/>
                  </a:cubicBezTo>
                  <a:cubicBezTo>
                    <a:pt x="850" y="631"/>
                    <a:pt x="849" y="637"/>
                    <a:pt x="852" y="642"/>
                  </a:cubicBezTo>
                  <a:cubicBezTo>
                    <a:pt x="852" y="643"/>
                    <a:pt x="853" y="642"/>
                    <a:pt x="853" y="642"/>
                  </a:cubicBezTo>
                  <a:cubicBezTo>
                    <a:pt x="850" y="629"/>
                    <a:pt x="852" y="614"/>
                    <a:pt x="856" y="601"/>
                  </a:cubicBezTo>
                  <a:cubicBezTo>
                    <a:pt x="858" y="595"/>
                    <a:pt x="861" y="589"/>
                    <a:pt x="864" y="583"/>
                  </a:cubicBezTo>
                  <a:cubicBezTo>
                    <a:pt x="861" y="592"/>
                    <a:pt x="859" y="602"/>
                    <a:pt x="859" y="610"/>
                  </a:cubicBezTo>
                  <a:cubicBezTo>
                    <a:pt x="858" y="614"/>
                    <a:pt x="859" y="618"/>
                    <a:pt x="859" y="622"/>
                  </a:cubicBezTo>
                  <a:cubicBezTo>
                    <a:pt x="859" y="625"/>
                    <a:pt x="858" y="628"/>
                    <a:pt x="859" y="631"/>
                  </a:cubicBezTo>
                  <a:cubicBezTo>
                    <a:pt x="860" y="638"/>
                    <a:pt x="861" y="646"/>
                    <a:pt x="865" y="652"/>
                  </a:cubicBezTo>
                  <a:cubicBezTo>
                    <a:pt x="865" y="652"/>
                    <a:pt x="865" y="652"/>
                    <a:pt x="865" y="651"/>
                  </a:cubicBezTo>
                  <a:cubicBezTo>
                    <a:pt x="863" y="645"/>
                    <a:pt x="861" y="638"/>
                    <a:pt x="860" y="631"/>
                  </a:cubicBezTo>
                  <a:cubicBezTo>
                    <a:pt x="860" y="627"/>
                    <a:pt x="859" y="624"/>
                    <a:pt x="859" y="620"/>
                  </a:cubicBezTo>
                  <a:cubicBezTo>
                    <a:pt x="860" y="617"/>
                    <a:pt x="861" y="614"/>
                    <a:pt x="861" y="611"/>
                  </a:cubicBezTo>
                  <a:cubicBezTo>
                    <a:pt x="861" y="604"/>
                    <a:pt x="862" y="597"/>
                    <a:pt x="864" y="591"/>
                  </a:cubicBezTo>
                  <a:cubicBezTo>
                    <a:pt x="866" y="584"/>
                    <a:pt x="869" y="579"/>
                    <a:pt x="873" y="573"/>
                  </a:cubicBezTo>
                  <a:cubicBezTo>
                    <a:pt x="873" y="574"/>
                    <a:pt x="873" y="575"/>
                    <a:pt x="873" y="576"/>
                  </a:cubicBezTo>
                  <a:cubicBezTo>
                    <a:pt x="871" y="582"/>
                    <a:pt x="869" y="588"/>
                    <a:pt x="867" y="595"/>
                  </a:cubicBezTo>
                  <a:cubicBezTo>
                    <a:pt x="867" y="599"/>
                    <a:pt x="867" y="603"/>
                    <a:pt x="866" y="607"/>
                  </a:cubicBezTo>
                  <a:cubicBezTo>
                    <a:pt x="866" y="611"/>
                    <a:pt x="865" y="614"/>
                    <a:pt x="865" y="618"/>
                  </a:cubicBezTo>
                  <a:cubicBezTo>
                    <a:pt x="866" y="627"/>
                    <a:pt x="866" y="636"/>
                    <a:pt x="868" y="644"/>
                  </a:cubicBezTo>
                  <a:cubicBezTo>
                    <a:pt x="869" y="652"/>
                    <a:pt x="871" y="660"/>
                    <a:pt x="872" y="668"/>
                  </a:cubicBezTo>
                  <a:cubicBezTo>
                    <a:pt x="872" y="668"/>
                    <a:pt x="873" y="668"/>
                    <a:pt x="873" y="668"/>
                  </a:cubicBezTo>
                  <a:cubicBezTo>
                    <a:pt x="873" y="659"/>
                    <a:pt x="870" y="651"/>
                    <a:pt x="869" y="642"/>
                  </a:cubicBezTo>
                  <a:cubicBezTo>
                    <a:pt x="868" y="634"/>
                    <a:pt x="867" y="626"/>
                    <a:pt x="867" y="618"/>
                  </a:cubicBezTo>
                  <a:cubicBezTo>
                    <a:pt x="867" y="613"/>
                    <a:pt x="867" y="608"/>
                    <a:pt x="868" y="603"/>
                  </a:cubicBezTo>
                  <a:cubicBezTo>
                    <a:pt x="869" y="600"/>
                    <a:pt x="868" y="595"/>
                    <a:pt x="869" y="592"/>
                  </a:cubicBezTo>
                  <a:cubicBezTo>
                    <a:pt x="870" y="588"/>
                    <a:pt x="873" y="584"/>
                    <a:pt x="874" y="579"/>
                  </a:cubicBezTo>
                  <a:cubicBezTo>
                    <a:pt x="875" y="580"/>
                    <a:pt x="875" y="580"/>
                    <a:pt x="875" y="581"/>
                  </a:cubicBezTo>
                  <a:cubicBezTo>
                    <a:pt x="875" y="581"/>
                    <a:pt x="875" y="581"/>
                    <a:pt x="875" y="581"/>
                  </a:cubicBezTo>
                  <a:cubicBezTo>
                    <a:pt x="874" y="584"/>
                    <a:pt x="873" y="589"/>
                    <a:pt x="872" y="592"/>
                  </a:cubicBezTo>
                  <a:cubicBezTo>
                    <a:pt x="871" y="596"/>
                    <a:pt x="871" y="601"/>
                    <a:pt x="870" y="606"/>
                  </a:cubicBezTo>
                  <a:cubicBezTo>
                    <a:pt x="870" y="607"/>
                    <a:pt x="872" y="607"/>
                    <a:pt x="872" y="606"/>
                  </a:cubicBezTo>
                  <a:cubicBezTo>
                    <a:pt x="873" y="601"/>
                    <a:pt x="874" y="596"/>
                    <a:pt x="875" y="591"/>
                  </a:cubicBezTo>
                  <a:cubicBezTo>
                    <a:pt x="875" y="588"/>
                    <a:pt x="877" y="585"/>
                    <a:pt x="878" y="583"/>
                  </a:cubicBezTo>
                  <a:cubicBezTo>
                    <a:pt x="879" y="584"/>
                    <a:pt x="881" y="585"/>
                    <a:pt x="883" y="586"/>
                  </a:cubicBezTo>
                  <a:cubicBezTo>
                    <a:pt x="882" y="587"/>
                    <a:pt x="882" y="588"/>
                    <a:pt x="882" y="589"/>
                  </a:cubicBezTo>
                  <a:cubicBezTo>
                    <a:pt x="882" y="591"/>
                    <a:pt x="882" y="593"/>
                    <a:pt x="883" y="594"/>
                  </a:cubicBezTo>
                  <a:cubicBezTo>
                    <a:pt x="883" y="595"/>
                    <a:pt x="884" y="594"/>
                    <a:pt x="884" y="594"/>
                  </a:cubicBezTo>
                  <a:cubicBezTo>
                    <a:pt x="884" y="592"/>
                    <a:pt x="884" y="590"/>
                    <a:pt x="884" y="589"/>
                  </a:cubicBezTo>
                  <a:cubicBezTo>
                    <a:pt x="884" y="588"/>
                    <a:pt x="884" y="587"/>
                    <a:pt x="884" y="586"/>
                  </a:cubicBezTo>
                  <a:cubicBezTo>
                    <a:pt x="886" y="587"/>
                    <a:pt x="889" y="587"/>
                    <a:pt x="891" y="586"/>
                  </a:cubicBezTo>
                  <a:cubicBezTo>
                    <a:pt x="891" y="591"/>
                    <a:pt x="895" y="598"/>
                    <a:pt x="898" y="602"/>
                  </a:cubicBezTo>
                  <a:cubicBezTo>
                    <a:pt x="904" y="609"/>
                    <a:pt x="908" y="617"/>
                    <a:pt x="916" y="624"/>
                  </a:cubicBezTo>
                  <a:cubicBezTo>
                    <a:pt x="916" y="624"/>
                    <a:pt x="917" y="623"/>
                    <a:pt x="916" y="623"/>
                  </a:cubicBezTo>
                  <a:cubicBezTo>
                    <a:pt x="910" y="617"/>
                    <a:pt x="906" y="609"/>
                    <a:pt x="901" y="601"/>
                  </a:cubicBezTo>
                  <a:cubicBezTo>
                    <a:pt x="900" y="599"/>
                    <a:pt x="899" y="597"/>
                    <a:pt x="898" y="595"/>
                  </a:cubicBezTo>
                  <a:cubicBezTo>
                    <a:pt x="900" y="598"/>
                    <a:pt x="902" y="601"/>
                    <a:pt x="904" y="603"/>
                  </a:cubicBezTo>
                  <a:cubicBezTo>
                    <a:pt x="908" y="608"/>
                    <a:pt x="913" y="612"/>
                    <a:pt x="918" y="616"/>
                  </a:cubicBezTo>
                  <a:cubicBezTo>
                    <a:pt x="923" y="620"/>
                    <a:pt x="927" y="623"/>
                    <a:pt x="931" y="628"/>
                  </a:cubicBezTo>
                  <a:cubicBezTo>
                    <a:pt x="931" y="629"/>
                    <a:pt x="932" y="629"/>
                    <a:pt x="932" y="628"/>
                  </a:cubicBezTo>
                  <a:cubicBezTo>
                    <a:pt x="931" y="624"/>
                    <a:pt x="928" y="622"/>
                    <a:pt x="925" y="619"/>
                  </a:cubicBezTo>
                  <a:cubicBezTo>
                    <a:pt x="920" y="615"/>
                    <a:pt x="915" y="612"/>
                    <a:pt x="911" y="607"/>
                  </a:cubicBezTo>
                  <a:cubicBezTo>
                    <a:pt x="904" y="600"/>
                    <a:pt x="899" y="593"/>
                    <a:pt x="896" y="584"/>
                  </a:cubicBezTo>
                  <a:cubicBezTo>
                    <a:pt x="897" y="584"/>
                    <a:pt x="897" y="584"/>
                    <a:pt x="898" y="584"/>
                  </a:cubicBezTo>
                  <a:cubicBezTo>
                    <a:pt x="898" y="586"/>
                    <a:pt x="900" y="588"/>
                    <a:pt x="901" y="590"/>
                  </a:cubicBezTo>
                  <a:cubicBezTo>
                    <a:pt x="903" y="593"/>
                    <a:pt x="906" y="596"/>
                    <a:pt x="908" y="599"/>
                  </a:cubicBezTo>
                  <a:cubicBezTo>
                    <a:pt x="911" y="602"/>
                    <a:pt x="914" y="604"/>
                    <a:pt x="918" y="607"/>
                  </a:cubicBezTo>
                  <a:cubicBezTo>
                    <a:pt x="923" y="612"/>
                    <a:pt x="927" y="617"/>
                    <a:pt x="932" y="622"/>
                  </a:cubicBezTo>
                  <a:cubicBezTo>
                    <a:pt x="932" y="622"/>
                    <a:pt x="933" y="622"/>
                    <a:pt x="933" y="621"/>
                  </a:cubicBezTo>
                  <a:cubicBezTo>
                    <a:pt x="929" y="612"/>
                    <a:pt x="919" y="607"/>
                    <a:pt x="912" y="599"/>
                  </a:cubicBezTo>
                  <a:cubicBezTo>
                    <a:pt x="908" y="594"/>
                    <a:pt x="904" y="590"/>
                    <a:pt x="901" y="584"/>
                  </a:cubicBezTo>
                  <a:cubicBezTo>
                    <a:pt x="902" y="584"/>
                    <a:pt x="904" y="585"/>
                    <a:pt x="905" y="585"/>
                  </a:cubicBezTo>
                  <a:cubicBezTo>
                    <a:pt x="905" y="585"/>
                    <a:pt x="905" y="585"/>
                    <a:pt x="905" y="585"/>
                  </a:cubicBezTo>
                  <a:cubicBezTo>
                    <a:pt x="904" y="591"/>
                    <a:pt x="911" y="595"/>
                    <a:pt x="914" y="598"/>
                  </a:cubicBezTo>
                  <a:cubicBezTo>
                    <a:pt x="921" y="605"/>
                    <a:pt x="928" y="612"/>
                    <a:pt x="936" y="617"/>
                  </a:cubicBezTo>
                  <a:cubicBezTo>
                    <a:pt x="937" y="617"/>
                    <a:pt x="937" y="617"/>
                    <a:pt x="937" y="616"/>
                  </a:cubicBezTo>
                  <a:cubicBezTo>
                    <a:pt x="931" y="610"/>
                    <a:pt x="923" y="606"/>
                    <a:pt x="918" y="599"/>
                  </a:cubicBezTo>
                  <a:cubicBezTo>
                    <a:pt x="914" y="595"/>
                    <a:pt x="908" y="591"/>
                    <a:pt x="907" y="585"/>
                  </a:cubicBezTo>
                  <a:cubicBezTo>
                    <a:pt x="909" y="586"/>
                    <a:pt x="911" y="586"/>
                    <a:pt x="913" y="587"/>
                  </a:cubicBezTo>
                  <a:cubicBezTo>
                    <a:pt x="912" y="587"/>
                    <a:pt x="912" y="588"/>
                    <a:pt x="913" y="588"/>
                  </a:cubicBezTo>
                  <a:cubicBezTo>
                    <a:pt x="915" y="593"/>
                    <a:pt x="920" y="597"/>
                    <a:pt x="924" y="601"/>
                  </a:cubicBezTo>
                  <a:cubicBezTo>
                    <a:pt x="928" y="605"/>
                    <a:pt x="932" y="609"/>
                    <a:pt x="936" y="613"/>
                  </a:cubicBezTo>
                  <a:cubicBezTo>
                    <a:pt x="936" y="613"/>
                    <a:pt x="937" y="613"/>
                    <a:pt x="937" y="612"/>
                  </a:cubicBezTo>
                  <a:cubicBezTo>
                    <a:pt x="937" y="610"/>
                    <a:pt x="935" y="608"/>
                    <a:pt x="933" y="607"/>
                  </a:cubicBezTo>
                  <a:cubicBezTo>
                    <a:pt x="930" y="604"/>
                    <a:pt x="927" y="601"/>
                    <a:pt x="924" y="598"/>
                  </a:cubicBezTo>
                  <a:cubicBezTo>
                    <a:pt x="921" y="595"/>
                    <a:pt x="918" y="592"/>
                    <a:pt x="916" y="589"/>
                  </a:cubicBezTo>
                  <a:cubicBezTo>
                    <a:pt x="916" y="588"/>
                    <a:pt x="915" y="588"/>
                    <a:pt x="915" y="587"/>
                  </a:cubicBezTo>
                  <a:cubicBezTo>
                    <a:pt x="918" y="588"/>
                    <a:pt x="922" y="588"/>
                    <a:pt x="925" y="588"/>
                  </a:cubicBezTo>
                  <a:cubicBezTo>
                    <a:pt x="929" y="591"/>
                    <a:pt x="932" y="595"/>
                    <a:pt x="935" y="598"/>
                  </a:cubicBezTo>
                  <a:close/>
                  <a:moveTo>
                    <a:pt x="1145" y="566"/>
                  </a:moveTo>
                  <a:cubicBezTo>
                    <a:pt x="1133" y="572"/>
                    <a:pt x="1119" y="575"/>
                    <a:pt x="1106" y="580"/>
                  </a:cubicBezTo>
                  <a:cubicBezTo>
                    <a:pt x="1098" y="583"/>
                    <a:pt x="1090" y="584"/>
                    <a:pt x="1082" y="585"/>
                  </a:cubicBezTo>
                  <a:cubicBezTo>
                    <a:pt x="1075" y="585"/>
                    <a:pt x="1068" y="586"/>
                    <a:pt x="1061" y="587"/>
                  </a:cubicBezTo>
                  <a:cubicBezTo>
                    <a:pt x="1046" y="590"/>
                    <a:pt x="1030" y="592"/>
                    <a:pt x="1015" y="595"/>
                  </a:cubicBezTo>
                  <a:cubicBezTo>
                    <a:pt x="1007" y="596"/>
                    <a:pt x="999" y="597"/>
                    <a:pt x="991" y="596"/>
                  </a:cubicBezTo>
                  <a:cubicBezTo>
                    <a:pt x="983" y="596"/>
                    <a:pt x="976" y="596"/>
                    <a:pt x="968" y="593"/>
                  </a:cubicBezTo>
                  <a:cubicBezTo>
                    <a:pt x="963" y="591"/>
                    <a:pt x="958" y="589"/>
                    <a:pt x="953" y="588"/>
                  </a:cubicBezTo>
                  <a:cubicBezTo>
                    <a:pt x="950" y="587"/>
                    <a:pt x="946" y="585"/>
                    <a:pt x="943" y="586"/>
                  </a:cubicBezTo>
                  <a:cubicBezTo>
                    <a:pt x="943" y="586"/>
                    <a:pt x="943" y="586"/>
                    <a:pt x="943" y="586"/>
                  </a:cubicBezTo>
                  <a:cubicBezTo>
                    <a:pt x="939" y="584"/>
                    <a:pt x="934" y="585"/>
                    <a:pt x="931" y="585"/>
                  </a:cubicBezTo>
                  <a:cubicBezTo>
                    <a:pt x="929" y="585"/>
                    <a:pt x="927" y="585"/>
                    <a:pt x="924" y="584"/>
                  </a:cubicBezTo>
                  <a:cubicBezTo>
                    <a:pt x="923" y="584"/>
                    <a:pt x="921" y="583"/>
                    <a:pt x="919" y="584"/>
                  </a:cubicBezTo>
                  <a:cubicBezTo>
                    <a:pt x="919" y="584"/>
                    <a:pt x="919" y="584"/>
                    <a:pt x="919" y="584"/>
                  </a:cubicBezTo>
                  <a:cubicBezTo>
                    <a:pt x="916" y="583"/>
                    <a:pt x="914" y="583"/>
                    <a:pt x="911" y="582"/>
                  </a:cubicBezTo>
                  <a:cubicBezTo>
                    <a:pt x="907" y="581"/>
                    <a:pt x="889" y="576"/>
                    <a:pt x="887" y="584"/>
                  </a:cubicBezTo>
                  <a:cubicBezTo>
                    <a:pt x="885" y="583"/>
                    <a:pt x="882" y="582"/>
                    <a:pt x="880" y="580"/>
                  </a:cubicBezTo>
                  <a:cubicBezTo>
                    <a:pt x="880" y="579"/>
                    <a:pt x="879" y="579"/>
                    <a:pt x="879" y="579"/>
                  </a:cubicBezTo>
                  <a:cubicBezTo>
                    <a:pt x="880" y="578"/>
                    <a:pt x="880" y="578"/>
                    <a:pt x="880" y="577"/>
                  </a:cubicBezTo>
                  <a:cubicBezTo>
                    <a:pt x="880" y="574"/>
                    <a:pt x="882" y="571"/>
                    <a:pt x="883" y="569"/>
                  </a:cubicBezTo>
                  <a:cubicBezTo>
                    <a:pt x="883" y="569"/>
                    <a:pt x="884" y="569"/>
                    <a:pt x="884" y="568"/>
                  </a:cubicBezTo>
                  <a:cubicBezTo>
                    <a:pt x="885" y="565"/>
                    <a:pt x="886" y="561"/>
                    <a:pt x="888" y="558"/>
                  </a:cubicBezTo>
                  <a:cubicBezTo>
                    <a:pt x="889" y="558"/>
                    <a:pt x="890" y="558"/>
                    <a:pt x="891" y="558"/>
                  </a:cubicBezTo>
                  <a:cubicBezTo>
                    <a:pt x="891" y="559"/>
                    <a:pt x="890" y="560"/>
                    <a:pt x="889" y="561"/>
                  </a:cubicBezTo>
                  <a:cubicBezTo>
                    <a:pt x="888" y="563"/>
                    <a:pt x="886" y="567"/>
                    <a:pt x="888" y="569"/>
                  </a:cubicBezTo>
                  <a:cubicBezTo>
                    <a:pt x="888" y="569"/>
                    <a:pt x="889" y="569"/>
                    <a:pt x="889" y="569"/>
                  </a:cubicBezTo>
                  <a:cubicBezTo>
                    <a:pt x="891" y="567"/>
                    <a:pt x="891" y="563"/>
                    <a:pt x="893" y="561"/>
                  </a:cubicBezTo>
                  <a:cubicBezTo>
                    <a:pt x="893" y="560"/>
                    <a:pt x="894" y="559"/>
                    <a:pt x="895" y="557"/>
                  </a:cubicBezTo>
                  <a:cubicBezTo>
                    <a:pt x="897" y="557"/>
                    <a:pt x="899" y="557"/>
                    <a:pt x="901" y="557"/>
                  </a:cubicBezTo>
                  <a:cubicBezTo>
                    <a:pt x="899" y="558"/>
                    <a:pt x="897" y="560"/>
                    <a:pt x="896" y="562"/>
                  </a:cubicBezTo>
                  <a:cubicBezTo>
                    <a:pt x="895" y="564"/>
                    <a:pt x="892" y="567"/>
                    <a:pt x="894" y="569"/>
                  </a:cubicBezTo>
                  <a:cubicBezTo>
                    <a:pt x="894" y="570"/>
                    <a:pt x="895" y="570"/>
                    <a:pt x="895" y="569"/>
                  </a:cubicBezTo>
                  <a:cubicBezTo>
                    <a:pt x="897" y="568"/>
                    <a:pt x="897" y="565"/>
                    <a:pt x="899" y="563"/>
                  </a:cubicBezTo>
                  <a:cubicBezTo>
                    <a:pt x="900" y="561"/>
                    <a:pt x="902" y="558"/>
                    <a:pt x="905" y="557"/>
                  </a:cubicBezTo>
                  <a:cubicBezTo>
                    <a:pt x="905" y="557"/>
                    <a:pt x="906" y="557"/>
                    <a:pt x="907" y="557"/>
                  </a:cubicBezTo>
                  <a:cubicBezTo>
                    <a:pt x="907" y="557"/>
                    <a:pt x="906" y="558"/>
                    <a:pt x="906" y="559"/>
                  </a:cubicBezTo>
                  <a:cubicBezTo>
                    <a:pt x="905" y="560"/>
                    <a:pt x="901" y="564"/>
                    <a:pt x="903" y="566"/>
                  </a:cubicBezTo>
                  <a:cubicBezTo>
                    <a:pt x="903" y="566"/>
                    <a:pt x="904" y="567"/>
                    <a:pt x="904" y="566"/>
                  </a:cubicBezTo>
                  <a:cubicBezTo>
                    <a:pt x="905" y="566"/>
                    <a:pt x="905" y="565"/>
                    <a:pt x="906" y="564"/>
                  </a:cubicBezTo>
                  <a:cubicBezTo>
                    <a:pt x="907" y="562"/>
                    <a:pt x="907" y="561"/>
                    <a:pt x="908" y="560"/>
                  </a:cubicBezTo>
                  <a:cubicBezTo>
                    <a:pt x="909" y="559"/>
                    <a:pt x="910" y="558"/>
                    <a:pt x="911" y="557"/>
                  </a:cubicBezTo>
                  <a:cubicBezTo>
                    <a:pt x="912" y="557"/>
                    <a:pt x="913" y="557"/>
                    <a:pt x="913" y="557"/>
                  </a:cubicBezTo>
                  <a:cubicBezTo>
                    <a:pt x="910" y="560"/>
                    <a:pt x="908" y="564"/>
                    <a:pt x="910" y="566"/>
                  </a:cubicBezTo>
                  <a:cubicBezTo>
                    <a:pt x="911" y="567"/>
                    <a:pt x="911" y="566"/>
                    <a:pt x="911" y="566"/>
                  </a:cubicBezTo>
                  <a:cubicBezTo>
                    <a:pt x="913" y="564"/>
                    <a:pt x="913" y="562"/>
                    <a:pt x="915" y="560"/>
                  </a:cubicBezTo>
                  <a:cubicBezTo>
                    <a:pt x="916" y="559"/>
                    <a:pt x="917" y="558"/>
                    <a:pt x="918" y="557"/>
                  </a:cubicBezTo>
                  <a:cubicBezTo>
                    <a:pt x="918" y="557"/>
                    <a:pt x="919" y="557"/>
                    <a:pt x="920" y="557"/>
                  </a:cubicBezTo>
                  <a:cubicBezTo>
                    <a:pt x="920" y="557"/>
                    <a:pt x="921" y="557"/>
                    <a:pt x="921" y="557"/>
                  </a:cubicBezTo>
                  <a:cubicBezTo>
                    <a:pt x="920" y="557"/>
                    <a:pt x="920" y="558"/>
                    <a:pt x="919" y="558"/>
                  </a:cubicBezTo>
                  <a:cubicBezTo>
                    <a:pt x="918" y="560"/>
                    <a:pt x="916" y="564"/>
                    <a:pt x="917" y="566"/>
                  </a:cubicBezTo>
                  <a:cubicBezTo>
                    <a:pt x="918" y="567"/>
                    <a:pt x="918" y="567"/>
                    <a:pt x="918" y="566"/>
                  </a:cubicBezTo>
                  <a:cubicBezTo>
                    <a:pt x="920" y="564"/>
                    <a:pt x="920" y="562"/>
                    <a:pt x="921" y="560"/>
                  </a:cubicBezTo>
                  <a:cubicBezTo>
                    <a:pt x="922" y="559"/>
                    <a:pt x="923" y="557"/>
                    <a:pt x="924" y="557"/>
                  </a:cubicBezTo>
                  <a:cubicBezTo>
                    <a:pt x="925" y="557"/>
                    <a:pt x="927" y="557"/>
                    <a:pt x="928" y="557"/>
                  </a:cubicBezTo>
                  <a:cubicBezTo>
                    <a:pt x="926" y="559"/>
                    <a:pt x="924" y="561"/>
                    <a:pt x="924" y="564"/>
                  </a:cubicBezTo>
                  <a:cubicBezTo>
                    <a:pt x="924" y="564"/>
                    <a:pt x="924" y="565"/>
                    <a:pt x="924" y="564"/>
                  </a:cubicBezTo>
                  <a:cubicBezTo>
                    <a:pt x="926" y="563"/>
                    <a:pt x="927" y="561"/>
                    <a:pt x="929" y="559"/>
                  </a:cubicBezTo>
                  <a:cubicBezTo>
                    <a:pt x="930" y="558"/>
                    <a:pt x="930" y="557"/>
                    <a:pt x="931" y="557"/>
                  </a:cubicBezTo>
                  <a:cubicBezTo>
                    <a:pt x="932" y="557"/>
                    <a:pt x="933" y="557"/>
                    <a:pt x="933" y="557"/>
                  </a:cubicBezTo>
                  <a:cubicBezTo>
                    <a:pt x="931" y="559"/>
                    <a:pt x="929" y="562"/>
                    <a:pt x="930" y="565"/>
                  </a:cubicBezTo>
                  <a:cubicBezTo>
                    <a:pt x="930" y="565"/>
                    <a:pt x="930" y="566"/>
                    <a:pt x="930" y="565"/>
                  </a:cubicBezTo>
                  <a:cubicBezTo>
                    <a:pt x="931" y="563"/>
                    <a:pt x="932" y="561"/>
                    <a:pt x="934" y="559"/>
                  </a:cubicBezTo>
                  <a:cubicBezTo>
                    <a:pt x="934" y="559"/>
                    <a:pt x="935" y="558"/>
                    <a:pt x="936" y="557"/>
                  </a:cubicBezTo>
                  <a:cubicBezTo>
                    <a:pt x="936" y="557"/>
                    <a:pt x="936" y="557"/>
                    <a:pt x="936" y="557"/>
                  </a:cubicBezTo>
                  <a:cubicBezTo>
                    <a:pt x="936" y="557"/>
                    <a:pt x="936" y="557"/>
                    <a:pt x="937" y="557"/>
                  </a:cubicBezTo>
                  <a:cubicBezTo>
                    <a:pt x="936" y="557"/>
                    <a:pt x="936" y="558"/>
                    <a:pt x="936" y="558"/>
                  </a:cubicBezTo>
                  <a:cubicBezTo>
                    <a:pt x="936" y="559"/>
                    <a:pt x="937" y="559"/>
                    <a:pt x="937" y="559"/>
                  </a:cubicBezTo>
                  <a:cubicBezTo>
                    <a:pt x="937" y="560"/>
                    <a:pt x="939" y="561"/>
                    <a:pt x="940" y="560"/>
                  </a:cubicBezTo>
                  <a:cubicBezTo>
                    <a:pt x="940" y="560"/>
                    <a:pt x="941" y="559"/>
                    <a:pt x="941" y="559"/>
                  </a:cubicBezTo>
                  <a:cubicBezTo>
                    <a:pt x="941" y="558"/>
                    <a:pt x="942" y="558"/>
                    <a:pt x="942" y="558"/>
                  </a:cubicBezTo>
                  <a:cubicBezTo>
                    <a:pt x="942" y="558"/>
                    <a:pt x="942" y="558"/>
                    <a:pt x="943" y="558"/>
                  </a:cubicBezTo>
                  <a:cubicBezTo>
                    <a:pt x="943" y="557"/>
                    <a:pt x="943" y="557"/>
                    <a:pt x="943" y="557"/>
                  </a:cubicBezTo>
                  <a:cubicBezTo>
                    <a:pt x="943" y="557"/>
                    <a:pt x="943" y="556"/>
                    <a:pt x="943" y="556"/>
                  </a:cubicBezTo>
                  <a:cubicBezTo>
                    <a:pt x="945" y="555"/>
                    <a:pt x="946" y="553"/>
                    <a:pt x="947" y="551"/>
                  </a:cubicBezTo>
                  <a:cubicBezTo>
                    <a:pt x="948" y="550"/>
                    <a:pt x="949" y="549"/>
                    <a:pt x="950" y="548"/>
                  </a:cubicBezTo>
                  <a:cubicBezTo>
                    <a:pt x="955" y="546"/>
                    <a:pt x="959" y="546"/>
                    <a:pt x="965" y="546"/>
                  </a:cubicBezTo>
                  <a:cubicBezTo>
                    <a:pt x="974" y="548"/>
                    <a:pt x="983" y="549"/>
                    <a:pt x="993" y="549"/>
                  </a:cubicBezTo>
                  <a:cubicBezTo>
                    <a:pt x="1013" y="550"/>
                    <a:pt x="1033" y="549"/>
                    <a:pt x="1053" y="547"/>
                  </a:cubicBezTo>
                  <a:cubicBezTo>
                    <a:pt x="1068" y="546"/>
                    <a:pt x="1083" y="544"/>
                    <a:pt x="1099" y="546"/>
                  </a:cubicBezTo>
                  <a:cubicBezTo>
                    <a:pt x="1107" y="547"/>
                    <a:pt x="1114" y="551"/>
                    <a:pt x="1122" y="553"/>
                  </a:cubicBezTo>
                  <a:cubicBezTo>
                    <a:pt x="1129" y="555"/>
                    <a:pt x="1135" y="556"/>
                    <a:pt x="1142" y="555"/>
                  </a:cubicBezTo>
                  <a:cubicBezTo>
                    <a:pt x="1144" y="555"/>
                    <a:pt x="1158" y="553"/>
                    <a:pt x="1158" y="556"/>
                  </a:cubicBezTo>
                  <a:cubicBezTo>
                    <a:pt x="1157" y="561"/>
                    <a:pt x="1149" y="564"/>
                    <a:pt x="1145" y="566"/>
                  </a:cubicBezTo>
                  <a:close/>
                  <a:moveTo>
                    <a:pt x="1156" y="551"/>
                  </a:moveTo>
                  <a:cubicBezTo>
                    <a:pt x="1154" y="551"/>
                    <a:pt x="1151" y="551"/>
                    <a:pt x="1150" y="551"/>
                  </a:cubicBezTo>
                  <a:cubicBezTo>
                    <a:pt x="1143" y="553"/>
                    <a:pt x="1136" y="553"/>
                    <a:pt x="1129" y="552"/>
                  </a:cubicBezTo>
                  <a:cubicBezTo>
                    <a:pt x="1126" y="551"/>
                    <a:pt x="1122" y="550"/>
                    <a:pt x="1119" y="549"/>
                  </a:cubicBezTo>
                  <a:cubicBezTo>
                    <a:pt x="1123" y="548"/>
                    <a:pt x="1128" y="547"/>
                    <a:pt x="1132" y="546"/>
                  </a:cubicBezTo>
                  <a:cubicBezTo>
                    <a:pt x="1137" y="546"/>
                    <a:pt x="1142" y="547"/>
                    <a:pt x="1147" y="547"/>
                  </a:cubicBezTo>
                  <a:cubicBezTo>
                    <a:pt x="1147" y="547"/>
                    <a:pt x="1147" y="546"/>
                    <a:pt x="1147" y="546"/>
                  </a:cubicBezTo>
                  <a:cubicBezTo>
                    <a:pt x="1144" y="542"/>
                    <a:pt x="1136" y="545"/>
                    <a:pt x="1132" y="545"/>
                  </a:cubicBezTo>
                  <a:cubicBezTo>
                    <a:pt x="1126" y="545"/>
                    <a:pt x="1120" y="545"/>
                    <a:pt x="1114" y="547"/>
                  </a:cubicBezTo>
                  <a:cubicBezTo>
                    <a:pt x="1113" y="546"/>
                    <a:pt x="1112" y="546"/>
                    <a:pt x="1111" y="546"/>
                  </a:cubicBezTo>
                  <a:cubicBezTo>
                    <a:pt x="1113" y="545"/>
                    <a:pt x="1114" y="544"/>
                    <a:pt x="1116" y="544"/>
                  </a:cubicBezTo>
                  <a:cubicBezTo>
                    <a:pt x="1119" y="544"/>
                    <a:pt x="1122" y="542"/>
                    <a:pt x="1125" y="543"/>
                  </a:cubicBezTo>
                  <a:cubicBezTo>
                    <a:pt x="1125" y="543"/>
                    <a:pt x="1125" y="542"/>
                    <a:pt x="1125" y="542"/>
                  </a:cubicBezTo>
                  <a:cubicBezTo>
                    <a:pt x="1121" y="542"/>
                    <a:pt x="1117" y="542"/>
                    <a:pt x="1113" y="543"/>
                  </a:cubicBezTo>
                  <a:cubicBezTo>
                    <a:pt x="1112" y="543"/>
                    <a:pt x="1109" y="543"/>
                    <a:pt x="1108" y="544"/>
                  </a:cubicBezTo>
                  <a:cubicBezTo>
                    <a:pt x="1105" y="544"/>
                    <a:pt x="1102" y="543"/>
                    <a:pt x="1100" y="543"/>
                  </a:cubicBezTo>
                  <a:cubicBezTo>
                    <a:pt x="1101" y="543"/>
                    <a:pt x="1101" y="542"/>
                    <a:pt x="1102" y="542"/>
                  </a:cubicBezTo>
                  <a:cubicBezTo>
                    <a:pt x="1104" y="541"/>
                    <a:pt x="1106" y="540"/>
                    <a:pt x="1107" y="539"/>
                  </a:cubicBezTo>
                  <a:cubicBezTo>
                    <a:pt x="1107" y="539"/>
                    <a:pt x="1107" y="538"/>
                    <a:pt x="1107" y="538"/>
                  </a:cubicBezTo>
                  <a:cubicBezTo>
                    <a:pt x="1105" y="538"/>
                    <a:pt x="1103" y="539"/>
                    <a:pt x="1101" y="540"/>
                  </a:cubicBezTo>
                  <a:cubicBezTo>
                    <a:pt x="1100" y="540"/>
                    <a:pt x="1098" y="540"/>
                    <a:pt x="1098" y="541"/>
                  </a:cubicBezTo>
                  <a:cubicBezTo>
                    <a:pt x="1097" y="541"/>
                    <a:pt x="1097" y="540"/>
                    <a:pt x="1097" y="540"/>
                  </a:cubicBezTo>
                  <a:cubicBezTo>
                    <a:pt x="1102" y="538"/>
                    <a:pt x="1107" y="534"/>
                    <a:pt x="1109" y="533"/>
                  </a:cubicBezTo>
                  <a:cubicBezTo>
                    <a:pt x="1110" y="532"/>
                    <a:pt x="1109" y="531"/>
                    <a:pt x="1108" y="532"/>
                  </a:cubicBezTo>
                  <a:cubicBezTo>
                    <a:pt x="1105" y="534"/>
                    <a:pt x="1102" y="535"/>
                    <a:pt x="1098" y="537"/>
                  </a:cubicBezTo>
                  <a:cubicBezTo>
                    <a:pt x="1097" y="538"/>
                    <a:pt x="1095" y="539"/>
                    <a:pt x="1093" y="540"/>
                  </a:cubicBezTo>
                  <a:cubicBezTo>
                    <a:pt x="1092" y="540"/>
                    <a:pt x="1092" y="540"/>
                    <a:pt x="1091" y="540"/>
                  </a:cubicBezTo>
                  <a:cubicBezTo>
                    <a:pt x="1093" y="539"/>
                    <a:pt x="1094" y="538"/>
                    <a:pt x="1095" y="537"/>
                  </a:cubicBezTo>
                  <a:cubicBezTo>
                    <a:pt x="1099" y="533"/>
                    <a:pt x="1104" y="530"/>
                    <a:pt x="1108" y="526"/>
                  </a:cubicBezTo>
                  <a:cubicBezTo>
                    <a:pt x="1112" y="523"/>
                    <a:pt x="1119" y="521"/>
                    <a:pt x="1121" y="515"/>
                  </a:cubicBezTo>
                  <a:cubicBezTo>
                    <a:pt x="1122" y="515"/>
                    <a:pt x="1121" y="514"/>
                    <a:pt x="1121" y="515"/>
                  </a:cubicBezTo>
                  <a:cubicBezTo>
                    <a:pt x="1116" y="518"/>
                    <a:pt x="1111" y="523"/>
                    <a:pt x="1105" y="527"/>
                  </a:cubicBezTo>
                  <a:cubicBezTo>
                    <a:pt x="1105" y="527"/>
                    <a:pt x="1104" y="527"/>
                    <a:pt x="1104" y="527"/>
                  </a:cubicBezTo>
                  <a:cubicBezTo>
                    <a:pt x="1105" y="526"/>
                    <a:pt x="1107" y="524"/>
                    <a:pt x="1108" y="523"/>
                  </a:cubicBezTo>
                  <a:cubicBezTo>
                    <a:pt x="1113" y="518"/>
                    <a:pt x="1117" y="512"/>
                    <a:pt x="1121" y="506"/>
                  </a:cubicBezTo>
                  <a:cubicBezTo>
                    <a:pt x="1126" y="506"/>
                    <a:pt x="1134" y="509"/>
                    <a:pt x="1136" y="513"/>
                  </a:cubicBezTo>
                  <a:cubicBezTo>
                    <a:pt x="1138" y="514"/>
                    <a:pt x="1139" y="517"/>
                    <a:pt x="1141" y="518"/>
                  </a:cubicBezTo>
                  <a:cubicBezTo>
                    <a:pt x="1143" y="519"/>
                    <a:pt x="1145" y="520"/>
                    <a:pt x="1147" y="521"/>
                  </a:cubicBezTo>
                  <a:cubicBezTo>
                    <a:pt x="1150" y="524"/>
                    <a:pt x="1150" y="527"/>
                    <a:pt x="1152" y="530"/>
                  </a:cubicBezTo>
                  <a:cubicBezTo>
                    <a:pt x="1152" y="531"/>
                    <a:pt x="1153" y="532"/>
                    <a:pt x="1155" y="534"/>
                  </a:cubicBezTo>
                  <a:cubicBezTo>
                    <a:pt x="1159" y="539"/>
                    <a:pt x="1158" y="545"/>
                    <a:pt x="1156" y="551"/>
                  </a:cubicBezTo>
                  <a:close/>
                </a:path>
              </a:pathLst>
            </a:custGeom>
            <a:solidFill>
              <a:srgbClr val="574F1F">
                <a:alpha val="12157"/>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pic>
          <p:nvPicPr>
            <p:cNvPr id="5" name="组合 1337">
              <a:extLst>
                <a:ext uri="{FF2B5EF4-FFF2-40B4-BE49-F238E27FC236}">
                  <a16:creationId xmlns="" xmlns:a16="http://schemas.microsoft.com/office/drawing/2014/main" id="{6C7387C3-CACF-445F-8F6F-F0AB4DBF819B}"/>
                </a:ext>
              </a:extLst>
            </p:cNvPr>
            <p:cNvPicPr>
              <a:picLocks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2286" y="3577805"/>
              <a:ext cx="4864118" cy="34078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组合 521">
              <a:extLst>
                <a:ext uri="{FF2B5EF4-FFF2-40B4-BE49-F238E27FC236}">
                  <a16:creationId xmlns="" xmlns:a16="http://schemas.microsoft.com/office/drawing/2014/main" id="{9DEE6228-9FEF-470F-9B74-153404893339}"/>
                </a:ext>
              </a:extLst>
            </p:cNvPr>
            <p:cNvPicPr>
              <a:picLocks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758114" y="267478"/>
              <a:ext cx="4413060" cy="35663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7" name="图片 6">
            <a:extLst>
              <a:ext uri="{FF2B5EF4-FFF2-40B4-BE49-F238E27FC236}">
                <a16:creationId xmlns="" xmlns:a16="http://schemas.microsoft.com/office/drawing/2014/main" id="{5E1BD521-DD30-49A1-B7A7-58714892F0E0}"/>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0" y="-18054"/>
            <a:ext cx="1723194" cy="1700577"/>
          </a:xfrm>
          <a:prstGeom prst="rect">
            <a:avLst/>
          </a:prstGeom>
        </p:spPr>
      </p:pic>
      <p:sp>
        <p:nvSpPr>
          <p:cNvPr id="9" name="文本框 8">
            <a:extLst>
              <a:ext uri="{FF2B5EF4-FFF2-40B4-BE49-F238E27FC236}">
                <a16:creationId xmlns="" xmlns:a16="http://schemas.microsoft.com/office/drawing/2014/main" id="{41D7B5E8-0A77-4BFE-9814-25301AF5FBD5}"/>
              </a:ext>
            </a:extLst>
          </p:cNvPr>
          <p:cNvSpPr txBox="1"/>
          <p:nvPr/>
        </p:nvSpPr>
        <p:spPr>
          <a:xfrm>
            <a:off x="1737717" y="498200"/>
            <a:ext cx="2585846" cy="400110"/>
          </a:xfrm>
          <a:prstGeom prst="rect">
            <a:avLst/>
          </a:prstGeom>
          <a:noFill/>
        </p:spPr>
        <p:txBody>
          <a:bodyPr wrap="square" rtlCol="0">
            <a:spAutoFit/>
          </a:bodyPr>
          <a:lstStyle/>
          <a:p>
            <a:r>
              <a:rPr lang="zh-CN" altLang="en-US" sz="2000" dirty="0">
                <a:solidFill>
                  <a:srgbClr val="68704B"/>
                </a:solidFill>
                <a:latin typeface="微软雅黑" panose="020B0503020204020204" pitchFamily="34" charset="-122"/>
                <a:ea typeface="微软雅黑" panose="020B0503020204020204" pitchFamily="34" charset="-122"/>
              </a:rPr>
              <a:t>单击此处添加标题</a:t>
            </a:r>
          </a:p>
        </p:txBody>
      </p:sp>
      <p:pic>
        <p:nvPicPr>
          <p:cNvPr id="11" name="图片 10">
            <a:extLst>
              <a:ext uri="{FF2B5EF4-FFF2-40B4-BE49-F238E27FC236}">
                <a16:creationId xmlns="" xmlns:a16="http://schemas.microsoft.com/office/drawing/2014/main" id="{72981CEF-968B-4754-9E16-C279ED1ACC4A}"/>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507611" y="1605116"/>
            <a:ext cx="1992960" cy="2690496"/>
          </a:xfrm>
          <a:prstGeom prst="rect">
            <a:avLst/>
          </a:prstGeom>
        </p:spPr>
      </p:pic>
      <p:sp>
        <p:nvSpPr>
          <p:cNvPr id="12" name="矩形: 圆角 11">
            <a:extLst>
              <a:ext uri="{FF2B5EF4-FFF2-40B4-BE49-F238E27FC236}">
                <a16:creationId xmlns="" xmlns:a16="http://schemas.microsoft.com/office/drawing/2014/main" id="{C6C5438B-ABB7-47B9-87E3-99F5F20D62FC}"/>
              </a:ext>
            </a:extLst>
          </p:cNvPr>
          <p:cNvSpPr/>
          <p:nvPr/>
        </p:nvSpPr>
        <p:spPr>
          <a:xfrm>
            <a:off x="1798252" y="4411978"/>
            <a:ext cx="1219200" cy="447089"/>
          </a:xfrm>
          <a:prstGeom prst="roundRect">
            <a:avLst/>
          </a:prstGeom>
          <a:solidFill>
            <a:srgbClr val="6870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a:extLst>
              <a:ext uri="{FF2B5EF4-FFF2-40B4-BE49-F238E27FC236}">
                <a16:creationId xmlns="" xmlns:a16="http://schemas.microsoft.com/office/drawing/2014/main" id="{3053F402-13E8-4C36-8E5D-CA71CD331799}"/>
              </a:ext>
            </a:extLst>
          </p:cNvPr>
          <p:cNvSpPr txBox="1"/>
          <p:nvPr/>
        </p:nvSpPr>
        <p:spPr>
          <a:xfrm>
            <a:off x="1022931" y="4350315"/>
            <a:ext cx="2769842" cy="1338828"/>
          </a:xfrm>
          <a:prstGeom prst="rect">
            <a:avLst/>
          </a:prstGeom>
          <a:noFill/>
        </p:spPr>
        <p:txBody>
          <a:bodyPr wrap="square" rtlCol="0">
            <a:spAutoFit/>
          </a:bodyPr>
          <a:lstStyle/>
          <a:p>
            <a:pPr algn="ctr">
              <a:lnSpc>
                <a:spcPct val="150000"/>
              </a:lnSpc>
            </a:pPr>
            <a:r>
              <a:rPr lang="zh-CN" altLang="en-US" b="1" dirty="0">
                <a:solidFill>
                  <a:schemeClr val="bg1"/>
                </a:solidFill>
                <a:latin typeface="微软雅黑" panose="020B0503020204020204" pitchFamily="34" charset="-122"/>
                <a:ea typeface="微软雅黑" panose="020B0503020204020204" pitchFamily="34" charset="-122"/>
              </a:rPr>
              <a:t>添加标题</a:t>
            </a:r>
            <a:endParaRPr lang="en-US" altLang="zh-CN" b="1" dirty="0">
              <a:solidFill>
                <a:schemeClr val="bg1"/>
              </a:solidFill>
              <a:latin typeface="微软雅黑" panose="020B0503020204020204" pitchFamily="34" charset="-122"/>
              <a:ea typeface="微软雅黑" panose="020B0503020204020204" pitchFamily="34" charset="-122"/>
            </a:endParaRPr>
          </a:p>
          <a:p>
            <a:pPr algn="ctr">
              <a:lnSpc>
                <a:spcPct val="150000"/>
              </a:lnSpc>
            </a:pPr>
            <a:r>
              <a:rPr lang="zh-CN" altLang="en-US" dirty="0">
                <a:latin typeface="微软雅黑" panose="020B0503020204020204" pitchFamily="34" charset="-122"/>
                <a:ea typeface="微软雅黑" panose="020B0503020204020204" pitchFamily="34" charset="-122"/>
              </a:rPr>
              <a:t>单击此处添加文本单击此处添加文本单击此处添加</a:t>
            </a:r>
          </a:p>
        </p:txBody>
      </p:sp>
      <p:pic>
        <p:nvPicPr>
          <p:cNvPr id="14" name="图片 13">
            <a:extLst>
              <a:ext uri="{FF2B5EF4-FFF2-40B4-BE49-F238E27FC236}">
                <a16:creationId xmlns="" xmlns:a16="http://schemas.microsoft.com/office/drawing/2014/main" id="{F8ACB0BF-A6EB-4579-B5C9-17DA6637C5D7}"/>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5047690" y="1574633"/>
            <a:ext cx="1992960" cy="2690496"/>
          </a:xfrm>
          <a:prstGeom prst="rect">
            <a:avLst/>
          </a:prstGeom>
        </p:spPr>
      </p:pic>
      <p:sp>
        <p:nvSpPr>
          <p:cNvPr id="15" name="矩形: 圆角 14">
            <a:extLst>
              <a:ext uri="{FF2B5EF4-FFF2-40B4-BE49-F238E27FC236}">
                <a16:creationId xmlns="" xmlns:a16="http://schemas.microsoft.com/office/drawing/2014/main" id="{3E7C8B3D-7C4E-4941-A291-218A4704C7FA}"/>
              </a:ext>
            </a:extLst>
          </p:cNvPr>
          <p:cNvSpPr/>
          <p:nvPr/>
        </p:nvSpPr>
        <p:spPr>
          <a:xfrm>
            <a:off x="5414012" y="4444627"/>
            <a:ext cx="1219200" cy="447089"/>
          </a:xfrm>
          <a:prstGeom prst="roundRect">
            <a:avLst/>
          </a:prstGeom>
          <a:solidFill>
            <a:srgbClr val="6870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a:extLst>
              <a:ext uri="{FF2B5EF4-FFF2-40B4-BE49-F238E27FC236}">
                <a16:creationId xmlns="" xmlns:a16="http://schemas.microsoft.com/office/drawing/2014/main" id="{D2689848-4ED2-422A-B5FA-FBDEB1FD7727}"/>
              </a:ext>
            </a:extLst>
          </p:cNvPr>
          <p:cNvSpPr txBox="1"/>
          <p:nvPr/>
        </p:nvSpPr>
        <p:spPr>
          <a:xfrm>
            <a:off x="4638691" y="4382964"/>
            <a:ext cx="2769842" cy="1338828"/>
          </a:xfrm>
          <a:prstGeom prst="rect">
            <a:avLst/>
          </a:prstGeom>
          <a:noFill/>
        </p:spPr>
        <p:txBody>
          <a:bodyPr wrap="square" rtlCol="0">
            <a:spAutoFit/>
          </a:bodyPr>
          <a:lstStyle/>
          <a:p>
            <a:pPr algn="ctr">
              <a:lnSpc>
                <a:spcPct val="150000"/>
              </a:lnSpc>
            </a:pPr>
            <a:r>
              <a:rPr lang="zh-CN" altLang="en-US" b="1" dirty="0">
                <a:solidFill>
                  <a:schemeClr val="bg1"/>
                </a:solidFill>
                <a:latin typeface="微软雅黑" panose="020B0503020204020204" pitchFamily="34" charset="-122"/>
                <a:ea typeface="微软雅黑" panose="020B0503020204020204" pitchFamily="34" charset="-122"/>
              </a:rPr>
              <a:t>添加标题</a:t>
            </a:r>
            <a:endParaRPr lang="en-US" altLang="zh-CN" b="1" dirty="0">
              <a:solidFill>
                <a:schemeClr val="bg1"/>
              </a:solidFill>
              <a:latin typeface="微软雅黑" panose="020B0503020204020204" pitchFamily="34" charset="-122"/>
              <a:ea typeface="微软雅黑" panose="020B0503020204020204" pitchFamily="34" charset="-122"/>
            </a:endParaRPr>
          </a:p>
          <a:p>
            <a:pPr algn="ctr">
              <a:lnSpc>
                <a:spcPct val="150000"/>
              </a:lnSpc>
            </a:pPr>
            <a:r>
              <a:rPr lang="zh-CN" altLang="en-US" dirty="0">
                <a:latin typeface="微软雅黑" panose="020B0503020204020204" pitchFamily="34" charset="-122"/>
                <a:ea typeface="微软雅黑" panose="020B0503020204020204" pitchFamily="34" charset="-122"/>
              </a:rPr>
              <a:t>单击此处添加文本单击此处添加文本单击此处添加</a:t>
            </a:r>
          </a:p>
        </p:txBody>
      </p:sp>
      <p:pic>
        <p:nvPicPr>
          <p:cNvPr id="17" name="图片 16">
            <a:extLst>
              <a:ext uri="{FF2B5EF4-FFF2-40B4-BE49-F238E27FC236}">
                <a16:creationId xmlns="" xmlns:a16="http://schemas.microsoft.com/office/drawing/2014/main" id="{CF146139-79DC-41D8-85C1-C47E868E644B}"/>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8581379" y="1605116"/>
            <a:ext cx="1992960" cy="2690496"/>
          </a:xfrm>
          <a:prstGeom prst="rect">
            <a:avLst/>
          </a:prstGeom>
        </p:spPr>
      </p:pic>
      <p:sp>
        <p:nvSpPr>
          <p:cNvPr id="18" name="矩形: 圆角 17">
            <a:extLst>
              <a:ext uri="{FF2B5EF4-FFF2-40B4-BE49-F238E27FC236}">
                <a16:creationId xmlns="" xmlns:a16="http://schemas.microsoft.com/office/drawing/2014/main" id="{406A0440-54F3-4478-A371-CC1E0FC27F8A}"/>
              </a:ext>
            </a:extLst>
          </p:cNvPr>
          <p:cNvSpPr/>
          <p:nvPr/>
        </p:nvSpPr>
        <p:spPr>
          <a:xfrm>
            <a:off x="8872020" y="4411978"/>
            <a:ext cx="1219200" cy="447089"/>
          </a:xfrm>
          <a:prstGeom prst="roundRect">
            <a:avLst/>
          </a:prstGeom>
          <a:solidFill>
            <a:srgbClr val="6870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a:extLst>
              <a:ext uri="{FF2B5EF4-FFF2-40B4-BE49-F238E27FC236}">
                <a16:creationId xmlns="" xmlns:a16="http://schemas.microsoft.com/office/drawing/2014/main" id="{CA3C6A1F-EFDA-407F-8340-8653389BF292}"/>
              </a:ext>
            </a:extLst>
          </p:cNvPr>
          <p:cNvSpPr txBox="1"/>
          <p:nvPr/>
        </p:nvSpPr>
        <p:spPr>
          <a:xfrm>
            <a:off x="8096699" y="4350315"/>
            <a:ext cx="2769842" cy="1338828"/>
          </a:xfrm>
          <a:prstGeom prst="rect">
            <a:avLst/>
          </a:prstGeom>
          <a:noFill/>
        </p:spPr>
        <p:txBody>
          <a:bodyPr wrap="square" rtlCol="0">
            <a:spAutoFit/>
          </a:bodyPr>
          <a:lstStyle/>
          <a:p>
            <a:pPr algn="ctr">
              <a:lnSpc>
                <a:spcPct val="150000"/>
              </a:lnSpc>
            </a:pPr>
            <a:r>
              <a:rPr lang="zh-CN" altLang="en-US" b="1" dirty="0">
                <a:solidFill>
                  <a:schemeClr val="bg1"/>
                </a:solidFill>
                <a:latin typeface="微软雅黑" panose="020B0503020204020204" pitchFamily="34" charset="-122"/>
                <a:ea typeface="微软雅黑" panose="020B0503020204020204" pitchFamily="34" charset="-122"/>
              </a:rPr>
              <a:t>添加标题</a:t>
            </a:r>
            <a:endParaRPr lang="en-US" altLang="zh-CN" b="1" dirty="0">
              <a:solidFill>
                <a:schemeClr val="bg1"/>
              </a:solidFill>
              <a:latin typeface="微软雅黑" panose="020B0503020204020204" pitchFamily="34" charset="-122"/>
              <a:ea typeface="微软雅黑" panose="020B0503020204020204" pitchFamily="34" charset="-122"/>
            </a:endParaRPr>
          </a:p>
          <a:p>
            <a:pPr algn="ctr">
              <a:lnSpc>
                <a:spcPct val="150000"/>
              </a:lnSpc>
            </a:pPr>
            <a:r>
              <a:rPr lang="zh-CN" altLang="en-US" dirty="0">
                <a:latin typeface="微软雅黑" panose="020B0503020204020204" pitchFamily="34" charset="-122"/>
                <a:ea typeface="微软雅黑" panose="020B0503020204020204" pitchFamily="34" charset="-122"/>
              </a:rPr>
              <a:t>单击此处添加文本单击此处添加文本单击此处添加</a:t>
            </a:r>
          </a:p>
        </p:txBody>
      </p:sp>
    </p:spTree>
    <p:extLst>
      <p:ext uri="{BB962C8B-B14F-4D97-AF65-F5344CB8AC3E}">
        <p14:creationId xmlns:p14="http://schemas.microsoft.com/office/powerpoint/2010/main" val="983125332"/>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fade">
                                      <p:cBhvr>
                                        <p:cTn id="14" dur="500"/>
                                        <p:tgtEl>
                                          <p:spTgt spid="13"/>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fade">
                                      <p:cBhvr>
                                        <p:cTn id="22" dur="1000"/>
                                        <p:tgtEl>
                                          <p:spTgt spid="14"/>
                                        </p:tgtEl>
                                      </p:cBhvr>
                                    </p:animEffect>
                                    <p:anim calcmode="lin" valueType="num">
                                      <p:cBhvr>
                                        <p:cTn id="23" dur="1000" fill="hold"/>
                                        <p:tgtEl>
                                          <p:spTgt spid="14"/>
                                        </p:tgtEl>
                                        <p:attrNameLst>
                                          <p:attrName>ppt_x</p:attrName>
                                        </p:attrNameLst>
                                      </p:cBhvr>
                                      <p:tavLst>
                                        <p:tav tm="0">
                                          <p:val>
                                            <p:strVal val="#ppt_x"/>
                                          </p:val>
                                        </p:tav>
                                        <p:tav tm="100000">
                                          <p:val>
                                            <p:strVal val="#ppt_x"/>
                                          </p:val>
                                        </p:tav>
                                      </p:tavLst>
                                    </p:anim>
                                    <p:anim calcmode="lin" valueType="num">
                                      <p:cBhvr>
                                        <p:cTn id="24"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16"/>
                                        </p:tgtEl>
                                        <p:attrNameLst>
                                          <p:attrName>style.visibility</p:attrName>
                                        </p:attrNameLst>
                                      </p:cBhvr>
                                      <p:to>
                                        <p:strVal val="visible"/>
                                      </p:to>
                                    </p:set>
                                    <p:animEffect transition="in" filter="fade">
                                      <p:cBhvr>
                                        <p:cTn id="29" dur="500"/>
                                        <p:tgtEl>
                                          <p:spTgt spid="16"/>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fade">
                                      <p:cBhvr>
                                        <p:cTn id="32" dur="500"/>
                                        <p:tgtEl>
                                          <p:spTgt spid="15"/>
                                        </p:tgtEl>
                                      </p:cBhvr>
                                    </p:animEffect>
                                  </p:childTnLst>
                                </p:cTn>
                              </p:par>
                            </p:childTnLst>
                          </p:cTn>
                        </p:par>
                      </p:childTnLst>
                    </p:cTn>
                  </p:par>
                  <p:par>
                    <p:cTn id="33" fill="hold">
                      <p:stCondLst>
                        <p:cond delay="indefinite"/>
                      </p:stCondLst>
                      <p:childTnLst>
                        <p:par>
                          <p:cTn id="34" fill="hold">
                            <p:stCondLst>
                              <p:cond delay="0"/>
                            </p:stCondLst>
                            <p:childTnLst>
                              <p:par>
                                <p:cTn id="35" presetID="42" presetClass="entr" presetSubtype="0" fill="hold" nodeType="click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fade">
                                      <p:cBhvr>
                                        <p:cTn id="37" dur="1000"/>
                                        <p:tgtEl>
                                          <p:spTgt spid="17"/>
                                        </p:tgtEl>
                                      </p:cBhvr>
                                    </p:animEffect>
                                    <p:anim calcmode="lin" valueType="num">
                                      <p:cBhvr>
                                        <p:cTn id="38" dur="1000" fill="hold"/>
                                        <p:tgtEl>
                                          <p:spTgt spid="17"/>
                                        </p:tgtEl>
                                        <p:attrNameLst>
                                          <p:attrName>ppt_x</p:attrName>
                                        </p:attrNameLst>
                                      </p:cBhvr>
                                      <p:tavLst>
                                        <p:tav tm="0">
                                          <p:val>
                                            <p:strVal val="#ppt_x"/>
                                          </p:val>
                                        </p:tav>
                                        <p:tav tm="100000">
                                          <p:val>
                                            <p:strVal val="#ppt_x"/>
                                          </p:val>
                                        </p:tav>
                                      </p:tavLst>
                                    </p:anim>
                                    <p:anim calcmode="lin" valueType="num">
                                      <p:cBhvr>
                                        <p:cTn id="39"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grpId="0" nodeType="clickEffect">
                                  <p:stCondLst>
                                    <p:cond delay="0"/>
                                  </p:stCondLst>
                                  <p:childTnLst>
                                    <p:set>
                                      <p:cBhvr>
                                        <p:cTn id="43" dur="1" fill="hold">
                                          <p:stCondLst>
                                            <p:cond delay="0"/>
                                          </p:stCondLst>
                                        </p:cTn>
                                        <p:tgtEl>
                                          <p:spTgt spid="19"/>
                                        </p:tgtEl>
                                        <p:attrNameLst>
                                          <p:attrName>style.visibility</p:attrName>
                                        </p:attrNameLst>
                                      </p:cBhvr>
                                      <p:to>
                                        <p:strVal val="visible"/>
                                      </p:to>
                                    </p:set>
                                    <p:animEffect transition="in" filter="fade">
                                      <p:cBhvr>
                                        <p:cTn id="44" dur="500"/>
                                        <p:tgtEl>
                                          <p:spTgt spid="19"/>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18"/>
                                        </p:tgtEl>
                                        <p:attrNameLst>
                                          <p:attrName>style.visibility</p:attrName>
                                        </p:attrNameLst>
                                      </p:cBhvr>
                                      <p:to>
                                        <p:strVal val="visible"/>
                                      </p:to>
                                    </p:set>
                                    <p:animEffect transition="in" filter="fade">
                                      <p:cBhvr>
                                        <p:cTn id="4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p:bldP spid="15" grpId="0" animBg="1"/>
      <p:bldP spid="16" grpId="0"/>
      <p:bldP spid="18" grpId="0" animBg="1"/>
      <p:bldP spid="1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0B309EEC-607D-4A06-B024-8E190ED376AA}"/>
              </a:ext>
            </a:extLst>
          </p:cNvPr>
          <p:cNvSpPr/>
          <p:nvPr/>
        </p:nvSpPr>
        <p:spPr>
          <a:xfrm>
            <a:off x="208670" y="158261"/>
            <a:ext cx="11774659" cy="6541477"/>
          </a:xfrm>
          <a:prstGeom prst="rect">
            <a:avLst/>
          </a:prstGeom>
          <a:noFill/>
          <a:ln>
            <a:solidFill>
              <a:srgbClr val="68704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5">
            <a:extLst>
              <a:ext uri="{FF2B5EF4-FFF2-40B4-BE49-F238E27FC236}">
                <a16:creationId xmlns="" xmlns:a16="http://schemas.microsoft.com/office/drawing/2014/main" id="{6D1371C2-ED9D-4C98-B4A5-6E8D2CA1A186}"/>
              </a:ext>
            </a:extLst>
          </p:cNvPr>
          <p:cNvGrpSpPr>
            <a:grpSpLocks/>
          </p:cNvGrpSpPr>
          <p:nvPr/>
        </p:nvGrpSpPr>
        <p:grpSpPr bwMode="auto">
          <a:xfrm>
            <a:off x="567269" y="347599"/>
            <a:ext cx="11152188" cy="6983413"/>
            <a:chOff x="0" y="0"/>
            <a:chExt cx="11151065" cy="6983832"/>
          </a:xfrm>
        </p:grpSpPr>
        <p:sp>
          <p:nvSpPr>
            <p:cNvPr id="4" name="Freeform 1224">
              <a:extLst>
                <a:ext uri="{FF2B5EF4-FFF2-40B4-BE49-F238E27FC236}">
                  <a16:creationId xmlns="" xmlns:a16="http://schemas.microsoft.com/office/drawing/2014/main" id="{276ACE5F-9C2F-47BC-B513-49F42C6561EE}"/>
                </a:ext>
              </a:extLst>
            </p:cNvPr>
            <p:cNvSpPr>
              <a:spLocks noEditPoints="1"/>
            </p:cNvSpPr>
            <p:nvPr/>
          </p:nvSpPr>
          <p:spPr bwMode="auto">
            <a:xfrm>
              <a:off x="6285147" y="0"/>
              <a:ext cx="4865918" cy="3419055"/>
            </a:xfrm>
            <a:custGeom>
              <a:avLst/>
              <a:gdLst>
                <a:gd name="T0" fmla="*/ 2918713 w 1162"/>
                <a:gd name="T1" fmla="*/ 516005 h 815"/>
                <a:gd name="T2" fmla="*/ 653256 w 1162"/>
                <a:gd name="T3" fmla="*/ 205563 h 815"/>
                <a:gd name="T4" fmla="*/ 242877 w 1162"/>
                <a:gd name="T5" fmla="*/ 1522843 h 815"/>
                <a:gd name="T6" fmla="*/ 1695952 w 1162"/>
                <a:gd name="T7" fmla="*/ 3070857 h 815"/>
                <a:gd name="T8" fmla="*/ 3969785 w 1162"/>
                <a:gd name="T9" fmla="*/ 3058271 h 815"/>
                <a:gd name="T10" fmla="*/ 4120536 w 1162"/>
                <a:gd name="T11" fmla="*/ 2277972 h 815"/>
                <a:gd name="T12" fmla="*/ 3957222 w 1162"/>
                <a:gd name="T13" fmla="*/ 2152117 h 815"/>
                <a:gd name="T14" fmla="*/ 3655720 w 1162"/>
                <a:gd name="T15" fmla="*/ 1690649 h 815"/>
                <a:gd name="T16" fmla="*/ 3726908 w 1162"/>
                <a:gd name="T17" fmla="*/ 2244410 h 815"/>
                <a:gd name="T18" fmla="*/ 2491585 w 1162"/>
                <a:gd name="T19" fmla="*/ 1527038 h 815"/>
                <a:gd name="T20" fmla="*/ 2625586 w 1162"/>
                <a:gd name="T21" fmla="*/ 1657088 h 815"/>
                <a:gd name="T22" fmla="*/ 2721899 w 1162"/>
                <a:gd name="T23" fmla="*/ 1581575 h 815"/>
                <a:gd name="T24" fmla="*/ 2185894 w 1162"/>
                <a:gd name="T25" fmla="*/ 2580023 h 815"/>
                <a:gd name="T26" fmla="*/ 1993268 w 1162"/>
                <a:gd name="T27" fmla="*/ 2651341 h 815"/>
                <a:gd name="T28" fmla="*/ 1453075 w 1162"/>
                <a:gd name="T29" fmla="*/ 2378655 h 815"/>
                <a:gd name="T30" fmla="*/ 695131 w 1162"/>
                <a:gd name="T31" fmla="*/ 931325 h 815"/>
                <a:gd name="T32" fmla="*/ 728631 w 1162"/>
                <a:gd name="T33" fmla="*/ 658640 h 815"/>
                <a:gd name="T34" fmla="*/ 770507 w 1162"/>
                <a:gd name="T35" fmla="*/ 1308890 h 815"/>
                <a:gd name="T36" fmla="*/ 1620577 w 1162"/>
                <a:gd name="T37" fmla="*/ 1367622 h 815"/>
                <a:gd name="T38" fmla="*/ 1453075 w 1162"/>
                <a:gd name="T39" fmla="*/ 1564794 h 815"/>
                <a:gd name="T40" fmla="*/ 1453075 w 1162"/>
                <a:gd name="T41" fmla="*/ 2005286 h 815"/>
                <a:gd name="T42" fmla="*/ 2437147 w 1162"/>
                <a:gd name="T43" fmla="*/ 1493477 h 815"/>
                <a:gd name="T44" fmla="*/ 2257082 w 1162"/>
                <a:gd name="T45" fmla="*/ 1824894 h 815"/>
                <a:gd name="T46" fmla="*/ 2206832 w 1162"/>
                <a:gd name="T47" fmla="*/ 1929773 h 815"/>
                <a:gd name="T48" fmla="*/ 1947205 w 1162"/>
                <a:gd name="T49" fmla="*/ 2382851 h 815"/>
                <a:gd name="T50" fmla="*/ 1423763 w 1162"/>
                <a:gd name="T51" fmla="*/ 2395436 h 815"/>
                <a:gd name="T52" fmla="*/ 1867642 w 1162"/>
                <a:gd name="T53" fmla="*/ 2575828 h 815"/>
                <a:gd name="T54" fmla="*/ 4325726 w 1162"/>
                <a:gd name="T55" fmla="*/ 1564794 h 815"/>
                <a:gd name="T56" fmla="*/ 4154037 w 1162"/>
                <a:gd name="T57" fmla="*/ 1073961 h 815"/>
                <a:gd name="T58" fmla="*/ 3538469 w 1162"/>
                <a:gd name="T59" fmla="*/ 1170450 h 815"/>
                <a:gd name="T60" fmla="*/ 3207653 w 1162"/>
                <a:gd name="T61" fmla="*/ 1136888 h 815"/>
                <a:gd name="T62" fmla="*/ 3266279 w 1162"/>
                <a:gd name="T63" fmla="*/ 767714 h 815"/>
                <a:gd name="T64" fmla="*/ 2742837 w 1162"/>
                <a:gd name="T65" fmla="*/ 1413769 h 815"/>
                <a:gd name="T66" fmla="*/ 2734462 w 1162"/>
                <a:gd name="T67" fmla="*/ 1237572 h 815"/>
                <a:gd name="T68" fmla="*/ 2537647 w 1162"/>
                <a:gd name="T69" fmla="*/ 784495 h 815"/>
                <a:gd name="T70" fmla="*/ 2491585 w 1162"/>
                <a:gd name="T71" fmla="*/ 599908 h 815"/>
                <a:gd name="T72" fmla="*/ 2504147 w 1162"/>
                <a:gd name="T73" fmla="*/ 1296304 h 815"/>
                <a:gd name="T74" fmla="*/ 1922079 w 1162"/>
                <a:gd name="T75" fmla="*/ 1157864 h 815"/>
                <a:gd name="T76" fmla="*/ 1846704 w 1162"/>
                <a:gd name="T77" fmla="*/ 1191425 h 815"/>
                <a:gd name="T78" fmla="*/ 1545201 w 1162"/>
                <a:gd name="T79" fmla="*/ 906154 h 815"/>
                <a:gd name="T80" fmla="*/ 1264636 w 1162"/>
                <a:gd name="T81" fmla="*/ 306247 h 815"/>
                <a:gd name="T82" fmla="*/ 1109697 w 1162"/>
                <a:gd name="T83" fmla="*/ 167806 h 815"/>
                <a:gd name="T84" fmla="*/ 938008 w 1162"/>
                <a:gd name="T85" fmla="*/ 121660 h 815"/>
                <a:gd name="T86" fmla="*/ 1708515 w 1162"/>
                <a:gd name="T87" fmla="*/ 1275328 h 815"/>
                <a:gd name="T88" fmla="*/ 1666640 w 1162"/>
                <a:gd name="T89" fmla="*/ 1308890 h 815"/>
                <a:gd name="T90" fmla="*/ 933821 w 1162"/>
                <a:gd name="T91" fmla="*/ 771909 h 815"/>
                <a:gd name="T92" fmla="*/ 753757 w 1162"/>
                <a:gd name="T93" fmla="*/ 339808 h 815"/>
                <a:gd name="T94" fmla="*/ 397816 w 1162"/>
                <a:gd name="T95" fmla="*/ 918740 h 815"/>
                <a:gd name="T96" fmla="*/ 799820 w 1162"/>
                <a:gd name="T97" fmla="*/ 1451525 h 815"/>
                <a:gd name="T98" fmla="*/ 523442 w 1162"/>
                <a:gd name="T99" fmla="*/ 1610941 h 815"/>
                <a:gd name="T100" fmla="*/ 314065 w 1162"/>
                <a:gd name="T101" fmla="*/ 1560599 h 815"/>
                <a:gd name="T102" fmla="*/ 841695 w 1162"/>
                <a:gd name="T103" fmla="*/ 2248605 h 815"/>
                <a:gd name="T104" fmla="*/ 1189261 w 1162"/>
                <a:gd name="T105" fmla="*/ 2366070 h 815"/>
                <a:gd name="T106" fmla="*/ 1440513 w 1162"/>
                <a:gd name="T107" fmla="*/ 2722659 h 815"/>
                <a:gd name="T108" fmla="*/ 1478201 w 1162"/>
                <a:gd name="T109" fmla="*/ 2521291 h 815"/>
                <a:gd name="T110" fmla="*/ 1917892 w 1162"/>
                <a:gd name="T111" fmla="*/ 3402274 h 815"/>
                <a:gd name="T112" fmla="*/ 2918713 w 1162"/>
                <a:gd name="T113" fmla="*/ 2894660 h 815"/>
                <a:gd name="T114" fmla="*/ 3316529 w 1162"/>
                <a:gd name="T115" fmla="*/ 2504510 h 815"/>
                <a:gd name="T116" fmla="*/ 3056902 w 1162"/>
                <a:gd name="T117" fmla="*/ 2231825 h 815"/>
                <a:gd name="T118" fmla="*/ 3664095 w 1162"/>
                <a:gd name="T119" fmla="*/ 2340899 h 815"/>
                <a:gd name="T120" fmla="*/ 3760408 w 1162"/>
                <a:gd name="T121" fmla="*/ 2496120 h 815"/>
                <a:gd name="T122" fmla="*/ 3697595 w 1162"/>
                <a:gd name="T123" fmla="*/ 2387046 h 815"/>
                <a:gd name="T124" fmla="*/ 3948847 w 1162"/>
                <a:gd name="T125" fmla="*/ 2332509 h 815"/>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162" h="815">
                  <a:moveTo>
                    <a:pt x="1160" y="552"/>
                  </a:moveTo>
                  <a:cubicBezTo>
                    <a:pt x="1159" y="552"/>
                    <a:pt x="1159" y="552"/>
                    <a:pt x="1158" y="551"/>
                  </a:cubicBezTo>
                  <a:cubicBezTo>
                    <a:pt x="1161" y="547"/>
                    <a:pt x="1162" y="542"/>
                    <a:pt x="1160" y="537"/>
                  </a:cubicBezTo>
                  <a:cubicBezTo>
                    <a:pt x="1159" y="534"/>
                    <a:pt x="1156" y="532"/>
                    <a:pt x="1155" y="530"/>
                  </a:cubicBezTo>
                  <a:cubicBezTo>
                    <a:pt x="1153" y="527"/>
                    <a:pt x="1153" y="523"/>
                    <a:pt x="1151" y="521"/>
                  </a:cubicBezTo>
                  <a:cubicBezTo>
                    <a:pt x="1148" y="518"/>
                    <a:pt x="1144" y="517"/>
                    <a:pt x="1142" y="514"/>
                  </a:cubicBezTo>
                  <a:cubicBezTo>
                    <a:pt x="1139" y="512"/>
                    <a:pt x="1138" y="509"/>
                    <a:pt x="1134" y="507"/>
                  </a:cubicBezTo>
                  <a:cubicBezTo>
                    <a:pt x="1131" y="505"/>
                    <a:pt x="1127" y="503"/>
                    <a:pt x="1123" y="503"/>
                  </a:cubicBezTo>
                  <a:cubicBezTo>
                    <a:pt x="1127" y="498"/>
                    <a:pt x="1130" y="492"/>
                    <a:pt x="1132" y="486"/>
                  </a:cubicBezTo>
                  <a:cubicBezTo>
                    <a:pt x="1137" y="477"/>
                    <a:pt x="1140" y="466"/>
                    <a:pt x="1136" y="456"/>
                  </a:cubicBezTo>
                  <a:cubicBezTo>
                    <a:pt x="1135" y="452"/>
                    <a:pt x="1132" y="448"/>
                    <a:pt x="1128" y="446"/>
                  </a:cubicBezTo>
                  <a:cubicBezTo>
                    <a:pt x="1126" y="445"/>
                    <a:pt x="1122" y="445"/>
                    <a:pt x="1121" y="442"/>
                  </a:cubicBezTo>
                  <a:cubicBezTo>
                    <a:pt x="1121" y="439"/>
                    <a:pt x="1121" y="437"/>
                    <a:pt x="1120" y="434"/>
                  </a:cubicBezTo>
                  <a:cubicBezTo>
                    <a:pt x="1118" y="423"/>
                    <a:pt x="1109" y="413"/>
                    <a:pt x="1098" y="410"/>
                  </a:cubicBezTo>
                  <a:cubicBezTo>
                    <a:pt x="1086" y="406"/>
                    <a:pt x="1072" y="408"/>
                    <a:pt x="1060" y="410"/>
                  </a:cubicBezTo>
                  <a:cubicBezTo>
                    <a:pt x="1045" y="413"/>
                    <a:pt x="1030" y="417"/>
                    <a:pt x="1015" y="421"/>
                  </a:cubicBezTo>
                  <a:cubicBezTo>
                    <a:pt x="1006" y="423"/>
                    <a:pt x="996" y="426"/>
                    <a:pt x="987" y="429"/>
                  </a:cubicBezTo>
                  <a:cubicBezTo>
                    <a:pt x="988" y="428"/>
                    <a:pt x="989" y="425"/>
                    <a:pt x="989" y="423"/>
                  </a:cubicBezTo>
                  <a:cubicBezTo>
                    <a:pt x="992" y="419"/>
                    <a:pt x="995" y="414"/>
                    <a:pt x="998" y="410"/>
                  </a:cubicBezTo>
                  <a:cubicBezTo>
                    <a:pt x="1006" y="400"/>
                    <a:pt x="1016" y="393"/>
                    <a:pt x="1026" y="384"/>
                  </a:cubicBezTo>
                  <a:cubicBezTo>
                    <a:pt x="1041" y="371"/>
                    <a:pt x="1052" y="354"/>
                    <a:pt x="1050" y="332"/>
                  </a:cubicBezTo>
                  <a:cubicBezTo>
                    <a:pt x="1048" y="314"/>
                    <a:pt x="1035" y="295"/>
                    <a:pt x="1017" y="290"/>
                  </a:cubicBezTo>
                  <a:cubicBezTo>
                    <a:pt x="1007" y="288"/>
                    <a:pt x="998" y="287"/>
                    <a:pt x="988" y="289"/>
                  </a:cubicBezTo>
                  <a:cubicBezTo>
                    <a:pt x="987" y="289"/>
                    <a:pt x="984" y="289"/>
                    <a:pt x="982" y="290"/>
                  </a:cubicBezTo>
                  <a:cubicBezTo>
                    <a:pt x="988" y="286"/>
                    <a:pt x="993" y="280"/>
                    <a:pt x="997" y="275"/>
                  </a:cubicBezTo>
                  <a:cubicBezTo>
                    <a:pt x="1002" y="269"/>
                    <a:pt x="1006" y="261"/>
                    <a:pt x="1003" y="253"/>
                  </a:cubicBezTo>
                  <a:cubicBezTo>
                    <a:pt x="1003" y="252"/>
                    <a:pt x="1002" y="252"/>
                    <a:pt x="1001" y="252"/>
                  </a:cubicBezTo>
                  <a:cubicBezTo>
                    <a:pt x="1000" y="252"/>
                    <a:pt x="998" y="252"/>
                    <a:pt x="997" y="253"/>
                  </a:cubicBezTo>
                  <a:cubicBezTo>
                    <a:pt x="994" y="253"/>
                    <a:pt x="994" y="252"/>
                    <a:pt x="995" y="249"/>
                  </a:cubicBezTo>
                  <a:cubicBezTo>
                    <a:pt x="996" y="248"/>
                    <a:pt x="994" y="246"/>
                    <a:pt x="993" y="246"/>
                  </a:cubicBezTo>
                  <a:cubicBezTo>
                    <a:pt x="994" y="243"/>
                    <a:pt x="993" y="240"/>
                    <a:pt x="991" y="238"/>
                  </a:cubicBezTo>
                  <a:cubicBezTo>
                    <a:pt x="988" y="234"/>
                    <a:pt x="984" y="233"/>
                    <a:pt x="980" y="232"/>
                  </a:cubicBezTo>
                  <a:cubicBezTo>
                    <a:pt x="975" y="231"/>
                    <a:pt x="972" y="225"/>
                    <a:pt x="966" y="225"/>
                  </a:cubicBezTo>
                  <a:cubicBezTo>
                    <a:pt x="961" y="224"/>
                    <a:pt x="955" y="224"/>
                    <a:pt x="949" y="225"/>
                  </a:cubicBezTo>
                  <a:cubicBezTo>
                    <a:pt x="934" y="227"/>
                    <a:pt x="920" y="232"/>
                    <a:pt x="905" y="234"/>
                  </a:cubicBezTo>
                  <a:cubicBezTo>
                    <a:pt x="898" y="235"/>
                    <a:pt x="891" y="235"/>
                    <a:pt x="884" y="237"/>
                  </a:cubicBezTo>
                  <a:cubicBezTo>
                    <a:pt x="879" y="238"/>
                    <a:pt x="874" y="240"/>
                    <a:pt x="870" y="242"/>
                  </a:cubicBezTo>
                  <a:cubicBezTo>
                    <a:pt x="870" y="241"/>
                    <a:pt x="871" y="240"/>
                    <a:pt x="872" y="239"/>
                  </a:cubicBezTo>
                  <a:cubicBezTo>
                    <a:pt x="874" y="236"/>
                    <a:pt x="875" y="234"/>
                    <a:pt x="877" y="232"/>
                  </a:cubicBezTo>
                  <a:cubicBezTo>
                    <a:pt x="894" y="206"/>
                    <a:pt x="903" y="178"/>
                    <a:pt x="899" y="148"/>
                  </a:cubicBezTo>
                  <a:cubicBezTo>
                    <a:pt x="895" y="121"/>
                    <a:pt x="885" y="86"/>
                    <a:pt x="857" y="76"/>
                  </a:cubicBezTo>
                  <a:cubicBezTo>
                    <a:pt x="851" y="73"/>
                    <a:pt x="844" y="69"/>
                    <a:pt x="838" y="70"/>
                  </a:cubicBezTo>
                  <a:cubicBezTo>
                    <a:pt x="833" y="70"/>
                    <a:pt x="827" y="73"/>
                    <a:pt x="824" y="77"/>
                  </a:cubicBezTo>
                  <a:cubicBezTo>
                    <a:pt x="822" y="78"/>
                    <a:pt x="819" y="81"/>
                    <a:pt x="816" y="82"/>
                  </a:cubicBezTo>
                  <a:cubicBezTo>
                    <a:pt x="813" y="82"/>
                    <a:pt x="810" y="81"/>
                    <a:pt x="806" y="80"/>
                  </a:cubicBezTo>
                  <a:cubicBezTo>
                    <a:pt x="800" y="79"/>
                    <a:pt x="794" y="79"/>
                    <a:pt x="788" y="82"/>
                  </a:cubicBezTo>
                  <a:cubicBezTo>
                    <a:pt x="775" y="87"/>
                    <a:pt x="763" y="95"/>
                    <a:pt x="752" y="105"/>
                  </a:cubicBezTo>
                  <a:cubicBezTo>
                    <a:pt x="747" y="110"/>
                    <a:pt x="743" y="116"/>
                    <a:pt x="738" y="121"/>
                  </a:cubicBezTo>
                  <a:cubicBezTo>
                    <a:pt x="736" y="124"/>
                    <a:pt x="733" y="127"/>
                    <a:pt x="733" y="131"/>
                  </a:cubicBezTo>
                  <a:cubicBezTo>
                    <a:pt x="732" y="131"/>
                    <a:pt x="732" y="131"/>
                    <a:pt x="732" y="131"/>
                  </a:cubicBezTo>
                  <a:cubicBezTo>
                    <a:pt x="729" y="130"/>
                    <a:pt x="729" y="126"/>
                    <a:pt x="727" y="125"/>
                  </a:cubicBezTo>
                  <a:cubicBezTo>
                    <a:pt x="724" y="123"/>
                    <a:pt x="722" y="123"/>
                    <a:pt x="719" y="123"/>
                  </a:cubicBezTo>
                  <a:cubicBezTo>
                    <a:pt x="712" y="122"/>
                    <a:pt x="704" y="122"/>
                    <a:pt x="697" y="123"/>
                  </a:cubicBezTo>
                  <a:cubicBezTo>
                    <a:pt x="689" y="124"/>
                    <a:pt x="681" y="125"/>
                    <a:pt x="673" y="126"/>
                  </a:cubicBezTo>
                  <a:cubicBezTo>
                    <a:pt x="670" y="127"/>
                    <a:pt x="668" y="127"/>
                    <a:pt x="665" y="128"/>
                  </a:cubicBezTo>
                  <a:cubicBezTo>
                    <a:pt x="662" y="127"/>
                    <a:pt x="658" y="124"/>
                    <a:pt x="655" y="122"/>
                  </a:cubicBezTo>
                  <a:cubicBezTo>
                    <a:pt x="652" y="121"/>
                    <a:pt x="648" y="119"/>
                    <a:pt x="645" y="117"/>
                  </a:cubicBezTo>
                  <a:cubicBezTo>
                    <a:pt x="638" y="114"/>
                    <a:pt x="630" y="111"/>
                    <a:pt x="623" y="109"/>
                  </a:cubicBezTo>
                  <a:cubicBezTo>
                    <a:pt x="610" y="106"/>
                    <a:pt x="595" y="105"/>
                    <a:pt x="581" y="106"/>
                  </a:cubicBezTo>
                  <a:cubicBezTo>
                    <a:pt x="567" y="107"/>
                    <a:pt x="554" y="112"/>
                    <a:pt x="543" y="121"/>
                  </a:cubicBezTo>
                  <a:cubicBezTo>
                    <a:pt x="540" y="124"/>
                    <a:pt x="535" y="128"/>
                    <a:pt x="533" y="132"/>
                  </a:cubicBezTo>
                  <a:cubicBezTo>
                    <a:pt x="533" y="132"/>
                    <a:pt x="533" y="132"/>
                    <a:pt x="533" y="132"/>
                  </a:cubicBezTo>
                  <a:cubicBezTo>
                    <a:pt x="530" y="131"/>
                    <a:pt x="528" y="131"/>
                    <a:pt x="525" y="130"/>
                  </a:cubicBezTo>
                  <a:cubicBezTo>
                    <a:pt x="520" y="116"/>
                    <a:pt x="514" y="101"/>
                    <a:pt x="505" y="89"/>
                  </a:cubicBezTo>
                  <a:cubicBezTo>
                    <a:pt x="499" y="81"/>
                    <a:pt x="488" y="68"/>
                    <a:pt x="477" y="74"/>
                  </a:cubicBezTo>
                  <a:cubicBezTo>
                    <a:pt x="474" y="75"/>
                    <a:pt x="472" y="78"/>
                    <a:pt x="469" y="79"/>
                  </a:cubicBezTo>
                  <a:cubicBezTo>
                    <a:pt x="465" y="81"/>
                    <a:pt x="463" y="78"/>
                    <a:pt x="460" y="76"/>
                  </a:cubicBezTo>
                  <a:cubicBezTo>
                    <a:pt x="457" y="74"/>
                    <a:pt x="454" y="74"/>
                    <a:pt x="451" y="77"/>
                  </a:cubicBezTo>
                  <a:cubicBezTo>
                    <a:pt x="450" y="79"/>
                    <a:pt x="449" y="76"/>
                    <a:pt x="447" y="75"/>
                  </a:cubicBezTo>
                  <a:cubicBezTo>
                    <a:pt x="445" y="73"/>
                    <a:pt x="443" y="72"/>
                    <a:pt x="440" y="71"/>
                  </a:cubicBezTo>
                  <a:cubicBezTo>
                    <a:pt x="436" y="69"/>
                    <a:pt x="433" y="69"/>
                    <a:pt x="429" y="72"/>
                  </a:cubicBezTo>
                  <a:cubicBezTo>
                    <a:pt x="424" y="75"/>
                    <a:pt x="419" y="82"/>
                    <a:pt x="415" y="87"/>
                  </a:cubicBezTo>
                  <a:cubicBezTo>
                    <a:pt x="410" y="92"/>
                    <a:pt x="407" y="99"/>
                    <a:pt x="402" y="105"/>
                  </a:cubicBezTo>
                  <a:cubicBezTo>
                    <a:pt x="397" y="112"/>
                    <a:pt x="390" y="118"/>
                    <a:pt x="386" y="126"/>
                  </a:cubicBezTo>
                  <a:cubicBezTo>
                    <a:pt x="383" y="133"/>
                    <a:pt x="381" y="139"/>
                    <a:pt x="380" y="147"/>
                  </a:cubicBezTo>
                  <a:cubicBezTo>
                    <a:pt x="377" y="162"/>
                    <a:pt x="373" y="177"/>
                    <a:pt x="371" y="192"/>
                  </a:cubicBezTo>
                  <a:cubicBezTo>
                    <a:pt x="369" y="183"/>
                    <a:pt x="366" y="173"/>
                    <a:pt x="362" y="164"/>
                  </a:cubicBezTo>
                  <a:cubicBezTo>
                    <a:pt x="357" y="153"/>
                    <a:pt x="351" y="143"/>
                    <a:pt x="344" y="133"/>
                  </a:cubicBezTo>
                  <a:cubicBezTo>
                    <a:pt x="342" y="129"/>
                    <a:pt x="341" y="125"/>
                    <a:pt x="338" y="122"/>
                  </a:cubicBezTo>
                  <a:cubicBezTo>
                    <a:pt x="337" y="121"/>
                    <a:pt x="333" y="120"/>
                    <a:pt x="333" y="119"/>
                  </a:cubicBezTo>
                  <a:cubicBezTo>
                    <a:pt x="332" y="118"/>
                    <a:pt x="331" y="117"/>
                    <a:pt x="330" y="116"/>
                  </a:cubicBezTo>
                  <a:cubicBezTo>
                    <a:pt x="329" y="114"/>
                    <a:pt x="328" y="113"/>
                    <a:pt x="327" y="111"/>
                  </a:cubicBezTo>
                  <a:cubicBezTo>
                    <a:pt x="325" y="109"/>
                    <a:pt x="322" y="106"/>
                    <a:pt x="319" y="104"/>
                  </a:cubicBezTo>
                  <a:cubicBezTo>
                    <a:pt x="319" y="103"/>
                    <a:pt x="319" y="103"/>
                    <a:pt x="319" y="103"/>
                  </a:cubicBezTo>
                  <a:cubicBezTo>
                    <a:pt x="314" y="98"/>
                    <a:pt x="313" y="88"/>
                    <a:pt x="310" y="82"/>
                  </a:cubicBezTo>
                  <a:cubicBezTo>
                    <a:pt x="307" y="74"/>
                    <a:pt x="304" y="67"/>
                    <a:pt x="300" y="60"/>
                  </a:cubicBezTo>
                  <a:cubicBezTo>
                    <a:pt x="296" y="53"/>
                    <a:pt x="291" y="46"/>
                    <a:pt x="286" y="40"/>
                  </a:cubicBezTo>
                  <a:cubicBezTo>
                    <a:pt x="280" y="33"/>
                    <a:pt x="274" y="26"/>
                    <a:pt x="267" y="20"/>
                  </a:cubicBezTo>
                  <a:cubicBezTo>
                    <a:pt x="261" y="15"/>
                    <a:pt x="254" y="10"/>
                    <a:pt x="246" y="6"/>
                  </a:cubicBezTo>
                  <a:cubicBezTo>
                    <a:pt x="244" y="5"/>
                    <a:pt x="238" y="2"/>
                    <a:pt x="236" y="4"/>
                  </a:cubicBezTo>
                  <a:cubicBezTo>
                    <a:pt x="229" y="0"/>
                    <a:pt x="223" y="18"/>
                    <a:pt x="222" y="23"/>
                  </a:cubicBezTo>
                  <a:cubicBezTo>
                    <a:pt x="217" y="41"/>
                    <a:pt x="218" y="59"/>
                    <a:pt x="222" y="77"/>
                  </a:cubicBezTo>
                  <a:cubicBezTo>
                    <a:pt x="227" y="99"/>
                    <a:pt x="234" y="120"/>
                    <a:pt x="245" y="140"/>
                  </a:cubicBezTo>
                  <a:cubicBezTo>
                    <a:pt x="251" y="150"/>
                    <a:pt x="259" y="158"/>
                    <a:pt x="267" y="167"/>
                  </a:cubicBezTo>
                  <a:cubicBezTo>
                    <a:pt x="271" y="172"/>
                    <a:pt x="276" y="177"/>
                    <a:pt x="281" y="182"/>
                  </a:cubicBezTo>
                  <a:cubicBezTo>
                    <a:pt x="269" y="179"/>
                    <a:pt x="256" y="178"/>
                    <a:pt x="244" y="180"/>
                  </a:cubicBezTo>
                  <a:cubicBezTo>
                    <a:pt x="244" y="176"/>
                    <a:pt x="243" y="172"/>
                    <a:pt x="243" y="168"/>
                  </a:cubicBezTo>
                  <a:cubicBezTo>
                    <a:pt x="242" y="163"/>
                    <a:pt x="242" y="159"/>
                    <a:pt x="241" y="154"/>
                  </a:cubicBezTo>
                  <a:cubicBezTo>
                    <a:pt x="239" y="146"/>
                    <a:pt x="237" y="138"/>
                    <a:pt x="233" y="130"/>
                  </a:cubicBezTo>
                  <a:cubicBezTo>
                    <a:pt x="229" y="122"/>
                    <a:pt x="222" y="115"/>
                    <a:pt x="217" y="107"/>
                  </a:cubicBezTo>
                  <a:cubicBezTo>
                    <a:pt x="213" y="99"/>
                    <a:pt x="210" y="90"/>
                    <a:pt x="204" y="84"/>
                  </a:cubicBezTo>
                  <a:cubicBezTo>
                    <a:pt x="199" y="80"/>
                    <a:pt x="196" y="76"/>
                    <a:pt x="193" y="71"/>
                  </a:cubicBezTo>
                  <a:cubicBezTo>
                    <a:pt x="191" y="68"/>
                    <a:pt x="189" y="65"/>
                    <a:pt x="186" y="63"/>
                  </a:cubicBezTo>
                  <a:cubicBezTo>
                    <a:pt x="183" y="59"/>
                    <a:pt x="179" y="56"/>
                    <a:pt x="176" y="52"/>
                  </a:cubicBezTo>
                  <a:cubicBezTo>
                    <a:pt x="170" y="47"/>
                    <a:pt x="162" y="42"/>
                    <a:pt x="156" y="49"/>
                  </a:cubicBezTo>
                  <a:cubicBezTo>
                    <a:pt x="156" y="49"/>
                    <a:pt x="156" y="49"/>
                    <a:pt x="156" y="49"/>
                  </a:cubicBezTo>
                  <a:cubicBezTo>
                    <a:pt x="153" y="45"/>
                    <a:pt x="149" y="42"/>
                    <a:pt x="145" y="42"/>
                  </a:cubicBezTo>
                  <a:cubicBezTo>
                    <a:pt x="138" y="42"/>
                    <a:pt x="131" y="41"/>
                    <a:pt x="126" y="45"/>
                  </a:cubicBezTo>
                  <a:cubicBezTo>
                    <a:pt x="119" y="50"/>
                    <a:pt x="114" y="58"/>
                    <a:pt x="108" y="65"/>
                  </a:cubicBezTo>
                  <a:cubicBezTo>
                    <a:pt x="103" y="72"/>
                    <a:pt x="98" y="79"/>
                    <a:pt x="94" y="87"/>
                  </a:cubicBezTo>
                  <a:cubicBezTo>
                    <a:pt x="87" y="103"/>
                    <a:pt x="77" y="119"/>
                    <a:pt x="74" y="137"/>
                  </a:cubicBezTo>
                  <a:cubicBezTo>
                    <a:pt x="72" y="145"/>
                    <a:pt x="71" y="154"/>
                    <a:pt x="71" y="163"/>
                  </a:cubicBezTo>
                  <a:cubicBezTo>
                    <a:pt x="71" y="168"/>
                    <a:pt x="71" y="172"/>
                    <a:pt x="72" y="177"/>
                  </a:cubicBezTo>
                  <a:cubicBezTo>
                    <a:pt x="72" y="178"/>
                    <a:pt x="72" y="179"/>
                    <a:pt x="72" y="181"/>
                  </a:cubicBezTo>
                  <a:cubicBezTo>
                    <a:pt x="69" y="178"/>
                    <a:pt x="65" y="177"/>
                    <a:pt x="63" y="173"/>
                  </a:cubicBezTo>
                  <a:cubicBezTo>
                    <a:pt x="58" y="164"/>
                    <a:pt x="47" y="163"/>
                    <a:pt x="38" y="160"/>
                  </a:cubicBezTo>
                  <a:cubicBezTo>
                    <a:pt x="35" y="159"/>
                    <a:pt x="32" y="159"/>
                    <a:pt x="30" y="158"/>
                  </a:cubicBezTo>
                  <a:cubicBezTo>
                    <a:pt x="26" y="152"/>
                    <a:pt x="23" y="145"/>
                    <a:pt x="19" y="139"/>
                  </a:cubicBezTo>
                  <a:cubicBezTo>
                    <a:pt x="13" y="133"/>
                    <a:pt x="6" y="127"/>
                    <a:pt x="0" y="122"/>
                  </a:cubicBezTo>
                  <a:cubicBezTo>
                    <a:pt x="0" y="126"/>
                    <a:pt x="0" y="126"/>
                    <a:pt x="0" y="126"/>
                  </a:cubicBezTo>
                  <a:cubicBezTo>
                    <a:pt x="1" y="127"/>
                    <a:pt x="2" y="128"/>
                    <a:pt x="3" y="129"/>
                  </a:cubicBezTo>
                  <a:cubicBezTo>
                    <a:pt x="9" y="134"/>
                    <a:pt x="15" y="139"/>
                    <a:pt x="19" y="145"/>
                  </a:cubicBezTo>
                  <a:cubicBezTo>
                    <a:pt x="22" y="149"/>
                    <a:pt x="24" y="154"/>
                    <a:pt x="27" y="158"/>
                  </a:cubicBezTo>
                  <a:cubicBezTo>
                    <a:pt x="20" y="157"/>
                    <a:pt x="13" y="158"/>
                    <a:pt x="5" y="160"/>
                  </a:cubicBezTo>
                  <a:cubicBezTo>
                    <a:pt x="4" y="160"/>
                    <a:pt x="2" y="161"/>
                    <a:pt x="0" y="162"/>
                  </a:cubicBezTo>
                  <a:cubicBezTo>
                    <a:pt x="1" y="160"/>
                    <a:pt x="0" y="159"/>
                    <a:pt x="0" y="157"/>
                  </a:cubicBezTo>
                  <a:cubicBezTo>
                    <a:pt x="0" y="166"/>
                    <a:pt x="0" y="166"/>
                    <a:pt x="0" y="166"/>
                  </a:cubicBezTo>
                  <a:cubicBezTo>
                    <a:pt x="5" y="163"/>
                    <a:pt x="10" y="162"/>
                    <a:pt x="15" y="162"/>
                  </a:cubicBezTo>
                  <a:cubicBezTo>
                    <a:pt x="27" y="159"/>
                    <a:pt x="38" y="163"/>
                    <a:pt x="49" y="167"/>
                  </a:cubicBezTo>
                  <a:cubicBezTo>
                    <a:pt x="52" y="168"/>
                    <a:pt x="57" y="169"/>
                    <a:pt x="59" y="173"/>
                  </a:cubicBezTo>
                  <a:cubicBezTo>
                    <a:pt x="60" y="174"/>
                    <a:pt x="61" y="176"/>
                    <a:pt x="62" y="178"/>
                  </a:cubicBezTo>
                  <a:cubicBezTo>
                    <a:pt x="65" y="182"/>
                    <a:pt x="70" y="183"/>
                    <a:pt x="73" y="188"/>
                  </a:cubicBezTo>
                  <a:cubicBezTo>
                    <a:pt x="79" y="197"/>
                    <a:pt x="80" y="209"/>
                    <a:pt x="81" y="220"/>
                  </a:cubicBezTo>
                  <a:cubicBezTo>
                    <a:pt x="81" y="231"/>
                    <a:pt x="82" y="242"/>
                    <a:pt x="84" y="253"/>
                  </a:cubicBezTo>
                  <a:cubicBezTo>
                    <a:pt x="86" y="264"/>
                    <a:pt x="87" y="275"/>
                    <a:pt x="90" y="285"/>
                  </a:cubicBezTo>
                  <a:cubicBezTo>
                    <a:pt x="97" y="304"/>
                    <a:pt x="108" y="320"/>
                    <a:pt x="114" y="338"/>
                  </a:cubicBezTo>
                  <a:cubicBezTo>
                    <a:pt x="114" y="339"/>
                    <a:pt x="114" y="339"/>
                    <a:pt x="115" y="339"/>
                  </a:cubicBezTo>
                  <a:cubicBezTo>
                    <a:pt x="115" y="339"/>
                    <a:pt x="115" y="340"/>
                    <a:pt x="115" y="340"/>
                  </a:cubicBezTo>
                  <a:cubicBezTo>
                    <a:pt x="114" y="343"/>
                    <a:pt x="115" y="346"/>
                    <a:pt x="118" y="348"/>
                  </a:cubicBezTo>
                  <a:cubicBezTo>
                    <a:pt x="122" y="353"/>
                    <a:pt x="124" y="359"/>
                    <a:pt x="127" y="365"/>
                  </a:cubicBezTo>
                  <a:cubicBezTo>
                    <a:pt x="128" y="366"/>
                    <a:pt x="131" y="374"/>
                    <a:pt x="129" y="374"/>
                  </a:cubicBezTo>
                  <a:cubicBezTo>
                    <a:pt x="128" y="374"/>
                    <a:pt x="126" y="374"/>
                    <a:pt x="125" y="374"/>
                  </a:cubicBezTo>
                  <a:cubicBezTo>
                    <a:pt x="124" y="376"/>
                    <a:pt x="123" y="377"/>
                    <a:pt x="124" y="378"/>
                  </a:cubicBezTo>
                  <a:cubicBezTo>
                    <a:pt x="118" y="374"/>
                    <a:pt x="115" y="366"/>
                    <a:pt x="109" y="361"/>
                  </a:cubicBezTo>
                  <a:cubicBezTo>
                    <a:pt x="108" y="360"/>
                    <a:pt x="106" y="360"/>
                    <a:pt x="106" y="362"/>
                  </a:cubicBezTo>
                  <a:cubicBezTo>
                    <a:pt x="105" y="367"/>
                    <a:pt x="108" y="371"/>
                    <a:pt x="110" y="375"/>
                  </a:cubicBezTo>
                  <a:cubicBezTo>
                    <a:pt x="110" y="375"/>
                    <a:pt x="114" y="383"/>
                    <a:pt x="112" y="382"/>
                  </a:cubicBezTo>
                  <a:cubicBezTo>
                    <a:pt x="110" y="382"/>
                    <a:pt x="107" y="380"/>
                    <a:pt x="105" y="379"/>
                  </a:cubicBezTo>
                  <a:cubicBezTo>
                    <a:pt x="102" y="378"/>
                    <a:pt x="98" y="378"/>
                    <a:pt x="97" y="381"/>
                  </a:cubicBezTo>
                  <a:cubicBezTo>
                    <a:pt x="96" y="382"/>
                    <a:pt x="96" y="382"/>
                    <a:pt x="96" y="382"/>
                  </a:cubicBezTo>
                  <a:cubicBezTo>
                    <a:pt x="90" y="377"/>
                    <a:pt x="82" y="372"/>
                    <a:pt x="75" y="368"/>
                  </a:cubicBezTo>
                  <a:cubicBezTo>
                    <a:pt x="66" y="363"/>
                    <a:pt x="57" y="357"/>
                    <a:pt x="47" y="352"/>
                  </a:cubicBezTo>
                  <a:cubicBezTo>
                    <a:pt x="38" y="348"/>
                    <a:pt x="29" y="342"/>
                    <a:pt x="20" y="337"/>
                  </a:cubicBezTo>
                  <a:cubicBezTo>
                    <a:pt x="13" y="333"/>
                    <a:pt x="7" y="329"/>
                    <a:pt x="0" y="326"/>
                  </a:cubicBezTo>
                  <a:cubicBezTo>
                    <a:pt x="0" y="330"/>
                    <a:pt x="0" y="330"/>
                    <a:pt x="0" y="330"/>
                  </a:cubicBezTo>
                  <a:cubicBezTo>
                    <a:pt x="7" y="333"/>
                    <a:pt x="13" y="337"/>
                    <a:pt x="20" y="341"/>
                  </a:cubicBezTo>
                  <a:cubicBezTo>
                    <a:pt x="29" y="346"/>
                    <a:pt x="38" y="351"/>
                    <a:pt x="47" y="356"/>
                  </a:cubicBezTo>
                  <a:cubicBezTo>
                    <a:pt x="52" y="359"/>
                    <a:pt x="56" y="361"/>
                    <a:pt x="61" y="363"/>
                  </a:cubicBezTo>
                  <a:cubicBezTo>
                    <a:pt x="60" y="363"/>
                    <a:pt x="59" y="363"/>
                    <a:pt x="58" y="363"/>
                  </a:cubicBezTo>
                  <a:cubicBezTo>
                    <a:pt x="56" y="362"/>
                    <a:pt x="54" y="360"/>
                    <a:pt x="51" y="359"/>
                  </a:cubicBezTo>
                  <a:cubicBezTo>
                    <a:pt x="51" y="359"/>
                    <a:pt x="50" y="359"/>
                    <a:pt x="50" y="359"/>
                  </a:cubicBezTo>
                  <a:cubicBezTo>
                    <a:pt x="48" y="357"/>
                    <a:pt x="45" y="356"/>
                    <a:pt x="43" y="356"/>
                  </a:cubicBezTo>
                  <a:cubicBezTo>
                    <a:pt x="32" y="352"/>
                    <a:pt x="20" y="349"/>
                    <a:pt x="9" y="348"/>
                  </a:cubicBezTo>
                  <a:cubicBezTo>
                    <a:pt x="6" y="348"/>
                    <a:pt x="3" y="348"/>
                    <a:pt x="0" y="347"/>
                  </a:cubicBezTo>
                  <a:cubicBezTo>
                    <a:pt x="0" y="350"/>
                    <a:pt x="0" y="350"/>
                    <a:pt x="0" y="350"/>
                  </a:cubicBezTo>
                  <a:cubicBezTo>
                    <a:pt x="12" y="352"/>
                    <a:pt x="25" y="353"/>
                    <a:pt x="37" y="356"/>
                  </a:cubicBezTo>
                  <a:cubicBezTo>
                    <a:pt x="41" y="357"/>
                    <a:pt x="45" y="359"/>
                    <a:pt x="48" y="360"/>
                  </a:cubicBezTo>
                  <a:cubicBezTo>
                    <a:pt x="48" y="360"/>
                    <a:pt x="48" y="361"/>
                    <a:pt x="48" y="361"/>
                  </a:cubicBezTo>
                  <a:cubicBezTo>
                    <a:pt x="51" y="366"/>
                    <a:pt x="54" y="370"/>
                    <a:pt x="56" y="374"/>
                  </a:cubicBezTo>
                  <a:cubicBezTo>
                    <a:pt x="59" y="380"/>
                    <a:pt x="61" y="386"/>
                    <a:pt x="64" y="392"/>
                  </a:cubicBezTo>
                  <a:cubicBezTo>
                    <a:pt x="70" y="403"/>
                    <a:pt x="78" y="412"/>
                    <a:pt x="87" y="421"/>
                  </a:cubicBezTo>
                  <a:cubicBezTo>
                    <a:pt x="91" y="425"/>
                    <a:pt x="96" y="428"/>
                    <a:pt x="101" y="432"/>
                  </a:cubicBezTo>
                  <a:cubicBezTo>
                    <a:pt x="107" y="436"/>
                    <a:pt x="111" y="442"/>
                    <a:pt x="115" y="448"/>
                  </a:cubicBezTo>
                  <a:cubicBezTo>
                    <a:pt x="122" y="460"/>
                    <a:pt x="126" y="473"/>
                    <a:pt x="131" y="485"/>
                  </a:cubicBezTo>
                  <a:cubicBezTo>
                    <a:pt x="131" y="485"/>
                    <a:pt x="131" y="486"/>
                    <a:pt x="131" y="486"/>
                  </a:cubicBezTo>
                  <a:cubicBezTo>
                    <a:pt x="130" y="489"/>
                    <a:pt x="131" y="492"/>
                    <a:pt x="132" y="495"/>
                  </a:cubicBezTo>
                  <a:cubicBezTo>
                    <a:pt x="134" y="499"/>
                    <a:pt x="135" y="503"/>
                    <a:pt x="135" y="507"/>
                  </a:cubicBezTo>
                  <a:cubicBezTo>
                    <a:pt x="136" y="515"/>
                    <a:pt x="137" y="524"/>
                    <a:pt x="142" y="531"/>
                  </a:cubicBezTo>
                  <a:cubicBezTo>
                    <a:pt x="146" y="535"/>
                    <a:pt x="151" y="538"/>
                    <a:pt x="154" y="542"/>
                  </a:cubicBezTo>
                  <a:cubicBezTo>
                    <a:pt x="158" y="545"/>
                    <a:pt x="162" y="549"/>
                    <a:pt x="166" y="553"/>
                  </a:cubicBezTo>
                  <a:cubicBezTo>
                    <a:pt x="175" y="561"/>
                    <a:pt x="184" y="569"/>
                    <a:pt x="194" y="575"/>
                  </a:cubicBezTo>
                  <a:cubicBezTo>
                    <a:pt x="204" y="582"/>
                    <a:pt x="213" y="588"/>
                    <a:pt x="224" y="594"/>
                  </a:cubicBezTo>
                  <a:cubicBezTo>
                    <a:pt x="228" y="596"/>
                    <a:pt x="232" y="598"/>
                    <a:pt x="237" y="599"/>
                  </a:cubicBezTo>
                  <a:cubicBezTo>
                    <a:pt x="243" y="600"/>
                    <a:pt x="248" y="602"/>
                    <a:pt x="253" y="606"/>
                  </a:cubicBezTo>
                  <a:cubicBezTo>
                    <a:pt x="257" y="609"/>
                    <a:pt x="261" y="612"/>
                    <a:pt x="265" y="615"/>
                  </a:cubicBezTo>
                  <a:cubicBezTo>
                    <a:pt x="270" y="618"/>
                    <a:pt x="272" y="621"/>
                    <a:pt x="275" y="626"/>
                  </a:cubicBezTo>
                  <a:cubicBezTo>
                    <a:pt x="270" y="632"/>
                    <a:pt x="277" y="639"/>
                    <a:pt x="281" y="643"/>
                  </a:cubicBezTo>
                  <a:cubicBezTo>
                    <a:pt x="291" y="651"/>
                    <a:pt x="296" y="663"/>
                    <a:pt x="303" y="673"/>
                  </a:cubicBezTo>
                  <a:cubicBezTo>
                    <a:pt x="312" y="684"/>
                    <a:pt x="322" y="694"/>
                    <a:pt x="329" y="706"/>
                  </a:cubicBezTo>
                  <a:cubicBezTo>
                    <a:pt x="334" y="716"/>
                    <a:pt x="340" y="726"/>
                    <a:pt x="345" y="736"/>
                  </a:cubicBezTo>
                  <a:cubicBezTo>
                    <a:pt x="348" y="741"/>
                    <a:pt x="351" y="747"/>
                    <a:pt x="353" y="753"/>
                  </a:cubicBezTo>
                  <a:cubicBezTo>
                    <a:pt x="354" y="758"/>
                    <a:pt x="352" y="762"/>
                    <a:pt x="352" y="766"/>
                  </a:cubicBezTo>
                  <a:cubicBezTo>
                    <a:pt x="352" y="768"/>
                    <a:pt x="353" y="770"/>
                    <a:pt x="353" y="771"/>
                  </a:cubicBezTo>
                  <a:cubicBezTo>
                    <a:pt x="353" y="771"/>
                    <a:pt x="353" y="772"/>
                    <a:pt x="353" y="772"/>
                  </a:cubicBezTo>
                  <a:cubicBezTo>
                    <a:pt x="352" y="777"/>
                    <a:pt x="353" y="783"/>
                    <a:pt x="353" y="789"/>
                  </a:cubicBezTo>
                  <a:cubicBezTo>
                    <a:pt x="354" y="795"/>
                    <a:pt x="354" y="800"/>
                    <a:pt x="354" y="806"/>
                  </a:cubicBezTo>
                  <a:cubicBezTo>
                    <a:pt x="353" y="809"/>
                    <a:pt x="353" y="812"/>
                    <a:pt x="352" y="815"/>
                  </a:cubicBezTo>
                  <a:cubicBezTo>
                    <a:pt x="356" y="815"/>
                    <a:pt x="356" y="815"/>
                    <a:pt x="356" y="815"/>
                  </a:cubicBezTo>
                  <a:cubicBezTo>
                    <a:pt x="357" y="810"/>
                    <a:pt x="357" y="805"/>
                    <a:pt x="357" y="800"/>
                  </a:cubicBezTo>
                  <a:cubicBezTo>
                    <a:pt x="357" y="791"/>
                    <a:pt x="357" y="782"/>
                    <a:pt x="356" y="774"/>
                  </a:cubicBezTo>
                  <a:cubicBezTo>
                    <a:pt x="358" y="775"/>
                    <a:pt x="362" y="775"/>
                    <a:pt x="366" y="773"/>
                  </a:cubicBezTo>
                  <a:cubicBezTo>
                    <a:pt x="373" y="770"/>
                    <a:pt x="385" y="768"/>
                    <a:pt x="389" y="760"/>
                  </a:cubicBezTo>
                  <a:cubicBezTo>
                    <a:pt x="393" y="752"/>
                    <a:pt x="394" y="744"/>
                    <a:pt x="392" y="735"/>
                  </a:cubicBezTo>
                  <a:cubicBezTo>
                    <a:pt x="392" y="735"/>
                    <a:pt x="393" y="735"/>
                    <a:pt x="393" y="735"/>
                  </a:cubicBezTo>
                  <a:cubicBezTo>
                    <a:pt x="393" y="735"/>
                    <a:pt x="394" y="734"/>
                    <a:pt x="393" y="734"/>
                  </a:cubicBezTo>
                  <a:cubicBezTo>
                    <a:pt x="392" y="731"/>
                    <a:pt x="391" y="729"/>
                    <a:pt x="390" y="726"/>
                  </a:cubicBezTo>
                  <a:cubicBezTo>
                    <a:pt x="391" y="727"/>
                    <a:pt x="393" y="728"/>
                    <a:pt x="394" y="729"/>
                  </a:cubicBezTo>
                  <a:cubicBezTo>
                    <a:pt x="397" y="730"/>
                    <a:pt x="399" y="731"/>
                    <a:pt x="402" y="732"/>
                  </a:cubicBezTo>
                  <a:cubicBezTo>
                    <a:pt x="398" y="732"/>
                    <a:pt x="396" y="739"/>
                    <a:pt x="397" y="743"/>
                  </a:cubicBezTo>
                  <a:cubicBezTo>
                    <a:pt x="397" y="743"/>
                    <a:pt x="398" y="743"/>
                    <a:pt x="398" y="743"/>
                  </a:cubicBezTo>
                  <a:cubicBezTo>
                    <a:pt x="399" y="740"/>
                    <a:pt x="400" y="732"/>
                    <a:pt x="404" y="733"/>
                  </a:cubicBezTo>
                  <a:cubicBezTo>
                    <a:pt x="405" y="733"/>
                    <a:pt x="405" y="732"/>
                    <a:pt x="405" y="732"/>
                  </a:cubicBezTo>
                  <a:cubicBezTo>
                    <a:pt x="411" y="732"/>
                    <a:pt x="417" y="731"/>
                    <a:pt x="421" y="726"/>
                  </a:cubicBezTo>
                  <a:cubicBezTo>
                    <a:pt x="420" y="728"/>
                    <a:pt x="421" y="730"/>
                    <a:pt x="421" y="732"/>
                  </a:cubicBezTo>
                  <a:cubicBezTo>
                    <a:pt x="427" y="752"/>
                    <a:pt x="465" y="751"/>
                    <a:pt x="469" y="732"/>
                  </a:cubicBezTo>
                  <a:cubicBezTo>
                    <a:pt x="469" y="732"/>
                    <a:pt x="470" y="731"/>
                    <a:pt x="470" y="731"/>
                  </a:cubicBezTo>
                  <a:cubicBezTo>
                    <a:pt x="469" y="734"/>
                    <a:pt x="468" y="736"/>
                    <a:pt x="467" y="738"/>
                  </a:cubicBezTo>
                  <a:cubicBezTo>
                    <a:pt x="463" y="745"/>
                    <a:pt x="455" y="749"/>
                    <a:pt x="447" y="750"/>
                  </a:cubicBezTo>
                  <a:cubicBezTo>
                    <a:pt x="439" y="751"/>
                    <a:pt x="431" y="750"/>
                    <a:pt x="425" y="746"/>
                  </a:cubicBezTo>
                  <a:cubicBezTo>
                    <a:pt x="419" y="743"/>
                    <a:pt x="415" y="738"/>
                    <a:pt x="411" y="732"/>
                  </a:cubicBezTo>
                  <a:cubicBezTo>
                    <a:pt x="411" y="732"/>
                    <a:pt x="410" y="732"/>
                    <a:pt x="410" y="733"/>
                  </a:cubicBezTo>
                  <a:cubicBezTo>
                    <a:pt x="412" y="749"/>
                    <a:pt x="433" y="756"/>
                    <a:pt x="447" y="753"/>
                  </a:cubicBezTo>
                  <a:cubicBezTo>
                    <a:pt x="453" y="752"/>
                    <a:pt x="459" y="751"/>
                    <a:pt x="463" y="748"/>
                  </a:cubicBezTo>
                  <a:cubicBezTo>
                    <a:pt x="461" y="759"/>
                    <a:pt x="460" y="772"/>
                    <a:pt x="458" y="784"/>
                  </a:cubicBezTo>
                  <a:cubicBezTo>
                    <a:pt x="456" y="793"/>
                    <a:pt x="454" y="803"/>
                    <a:pt x="454" y="812"/>
                  </a:cubicBezTo>
                  <a:cubicBezTo>
                    <a:pt x="454" y="813"/>
                    <a:pt x="454" y="813"/>
                    <a:pt x="454" y="813"/>
                  </a:cubicBezTo>
                  <a:cubicBezTo>
                    <a:pt x="453" y="805"/>
                    <a:pt x="453" y="798"/>
                    <a:pt x="455" y="791"/>
                  </a:cubicBezTo>
                  <a:cubicBezTo>
                    <a:pt x="455" y="790"/>
                    <a:pt x="454" y="790"/>
                    <a:pt x="454" y="790"/>
                  </a:cubicBezTo>
                  <a:cubicBezTo>
                    <a:pt x="450" y="797"/>
                    <a:pt x="450" y="806"/>
                    <a:pt x="451" y="814"/>
                  </a:cubicBezTo>
                  <a:cubicBezTo>
                    <a:pt x="451" y="814"/>
                    <a:pt x="451" y="815"/>
                    <a:pt x="451" y="815"/>
                  </a:cubicBezTo>
                  <a:cubicBezTo>
                    <a:pt x="459" y="815"/>
                    <a:pt x="459" y="815"/>
                    <a:pt x="459" y="815"/>
                  </a:cubicBezTo>
                  <a:cubicBezTo>
                    <a:pt x="476" y="808"/>
                    <a:pt x="492" y="798"/>
                    <a:pt x="507" y="788"/>
                  </a:cubicBezTo>
                  <a:cubicBezTo>
                    <a:pt x="525" y="776"/>
                    <a:pt x="543" y="763"/>
                    <a:pt x="561" y="752"/>
                  </a:cubicBezTo>
                  <a:cubicBezTo>
                    <a:pt x="579" y="740"/>
                    <a:pt x="597" y="727"/>
                    <a:pt x="616" y="716"/>
                  </a:cubicBezTo>
                  <a:cubicBezTo>
                    <a:pt x="631" y="707"/>
                    <a:pt x="645" y="697"/>
                    <a:pt x="658" y="686"/>
                  </a:cubicBezTo>
                  <a:cubicBezTo>
                    <a:pt x="653" y="695"/>
                    <a:pt x="653" y="705"/>
                    <a:pt x="660" y="713"/>
                  </a:cubicBezTo>
                  <a:cubicBezTo>
                    <a:pt x="662" y="716"/>
                    <a:pt x="665" y="718"/>
                    <a:pt x="668" y="720"/>
                  </a:cubicBezTo>
                  <a:cubicBezTo>
                    <a:pt x="664" y="721"/>
                    <a:pt x="661" y="724"/>
                    <a:pt x="658" y="726"/>
                  </a:cubicBezTo>
                  <a:cubicBezTo>
                    <a:pt x="651" y="731"/>
                    <a:pt x="645" y="736"/>
                    <a:pt x="638" y="741"/>
                  </a:cubicBezTo>
                  <a:cubicBezTo>
                    <a:pt x="628" y="749"/>
                    <a:pt x="617" y="756"/>
                    <a:pt x="606" y="762"/>
                  </a:cubicBezTo>
                  <a:cubicBezTo>
                    <a:pt x="596" y="767"/>
                    <a:pt x="586" y="774"/>
                    <a:pt x="577" y="781"/>
                  </a:cubicBezTo>
                  <a:cubicBezTo>
                    <a:pt x="560" y="794"/>
                    <a:pt x="541" y="804"/>
                    <a:pt x="523" y="815"/>
                  </a:cubicBezTo>
                  <a:cubicBezTo>
                    <a:pt x="530" y="815"/>
                    <a:pt x="530" y="815"/>
                    <a:pt x="530" y="815"/>
                  </a:cubicBezTo>
                  <a:cubicBezTo>
                    <a:pt x="546" y="805"/>
                    <a:pt x="563" y="795"/>
                    <a:pt x="578" y="784"/>
                  </a:cubicBezTo>
                  <a:cubicBezTo>
                    <a:pt x="597" y="771"/>
                    <a:pt x="617" y="760"/>
                    <a:pt x="636" y="747"/>
                  </a:cubicBezTo>
                  <a:cubicBezTo>
                    <a:pt x="643" y="742"/>
                    <a:pt x="649" y="738"/>
                    <a:pt x="656" y="732"/>
                  </a:cubicBezTo>
                  <a:cubicBezTo>
                    <a:pt x="660" y="729"/>
                    <a:pt x="666" y="721"/>
                    <a:pt x="672" y="721"/>
                  </a:cubicBezTo>
                  <a:cubicBezTo>
                    <a:pt x="676" y="721"/>
                    <a:pt x="680" y="721"/>
                    <a:pt x="684" y="720"/>
                  </a:cubicBezTo>
                  <a:cubicBezTo>
                    <a:pt x="689" y="718"/>
                    <a:pt x="693" y="716"/>
                    <a:pt x="698" y="714"/>
                  </a:cubicBezTo>
                  <a:cubicBezTo>
                    <a:pt x="702" y="713"/>
                    <a:pt x="706" y="713"/>
                    <a:pt x="710" y="712"/>
                  </a:cubicBezTo>
                  <a:cubicBezTo>
                    <a:pt x="712" y="713"/>
                    <a:pt x="715" y="714"/>
                    <a:pt x="719" y="714"/>
                  </a:cubicBezTo>
                  <a:cubicBezTo>
                    <a:pt x="727" y="715"/>
                    <a:pt x="736" y="713"/>
                    <a:pt x="741" y="706"/>
                  </a:cubicBezTo>
                  <a:cubicBezTo>
                    <a:pt x="744" y="702"/>
                    <a:pt x="747" y="698"/>
                    <a:pt x="747" y="693"/>
                  </a:cubicBezTo>
                  <a:cubicBezTo>
                    <a:pt x="747" y="692"/>
                    <a:pt x="748" y="691"/>
                    <a:pt x="748" y="690"/>
                  </a:cubicBezTo>
                  <a:cubicBezTo>
                    <a:pt x="751" y="688"/>
                    <a:pt x="754" y="686"/>
                    <a:pt x="757" y="683"/>
                  </a:cubicBezTo>
                  <a:cubicBezTo>
                    <a:pt x="769" y="675"/>
                    <a:pt x="780" y="665"/>
                    <a:pt x="792" y="656"/>
                  </a:cubicBezTo>
                  <a:cubicBezTo>
                    <a:pt x="802" y="647"/>
                    <a:pt x="813" y="639"/>
                    <a:pt x="821" y="628"/>
                  </a:cubicBezTo>
                  <a:cubicBezTo>
                    <a:pt x="821" y="628"/>
                    <a:pt x="821" y="628"/>
                    <a:pt x="821" y="629"/>
                  </a:cubicBezTo>
                  <a:cubicBezTo>
                    <a:pt x="822" y="644"/>
                    <a:pt x="825" y="659"/>
                    <a:pt x="830" y="673"/>
                  </a:cubicBezTo>
                  <a:cubicBezTo>
                    <a:pt x="833" y="681"/>
                    <a:pt x="836" y="688"/>
                    <a:pt x="840" y="695"/>
                  </a:cubicBezTo>
                  <a:cubicBezTo>
                    <a:pt x="843" y="702"/>
                    <a:pt x="846" y="709"/>
                    <a:pt x="850" y="715"/>
                  </a:cubicBezTo>
                  <a:cubicBezTo>
                    <a:pt x="858" y="725"/>
                    <a:pt x="868" y="734"/>
                    <a:pt x="881" y="735"/>
                  </a:cubicBezTo>
                  <a:cubicBezTo>
                    <a:pt x="888" y="736"/>
                    <a:pt x="895" y="735"/>
                    <a:pt x="902" y="735"/>
                  </a:cubicBezTo>
                  <a:cubicBezTo>
                    <a:pt x="910" y="735"/>
                    <a:pt x="917" y="735"/>
                    <a:pt x="924" y="734"/>
                  </a:cubicBezTo>
                  <a:cubicBezTo>
                    <a:pt x="932" y="733"/>
                    <a:pt x="940" y="732"/>
                    <a:pt x="948" y="729"/>
                  </a:cubicBezTo>
                  <a:cubicBezTo>
                    <a:pt x="953" y="727"/>
                    <a:pt x="960" y="725"/>
                    <a:pt x="965" y="721"/>
                  </a:cubicBezTo>
                  <a:cubicBezTo>
                    <a:pt x="973" y="712"/>
                    <a:pt x="980" y="697"/>
                    <a:pt x="980" y="684"/>
                  </a:cubicBezTo>
                  <a:cubicBezTo>
                    <a:pt x="980" y="670"/>
                    <a:pt x="973" y="658"/>
                    <a:pt x="967" y="646"/>
                  </a:cubicBezTo>
                  <a:cubicBezTo>
                    <a:pt x="960" y="631"/>
                    <a:pt x="953" y="616"/>
                    <a:pt x="943" y="603"/>
                  </a:cubicBezTo>
                  <a:cubicBezTo>
                    <a:pt x="940" y="599"/>
                    <a:pt x="936" y="593"/>
                    <a:pt x="931" y="588"/>
                  </a:cubicBezTo>
                  <a:cubicBezTo>
                    <a:pt x="935" y="588"/>
                    <a:pt x="939" y="588"/>
                    <a:pt x="942" y="588"/>
                  </a:cubicBezTo>
                  <a:cubicBezTo>
                    <a:pt x="943" y="589"/>
                    <a:pt x="943" y="589"/>
                    <a:pt x="944" y="589"/>
                  </a:cubicBezTo>
                  <a:cubicBezTo>
                    <a:pt x="947" y="588"/>
                    <a:pt x="954" y="592"/>
                    <a:pt x="957" y="593"/>
                  </a:cubicBezTo>
                  <a:cubicBezTo>
                    <a:pt x="961" y="594"/>
                    <a:pt x="966" y="596"/>
                    <a:pt x="970" y="598"/>
                  </a:cubicBezTo>
                  <a:cubicBezTo>
                    <a:pt x="977" y="600"/>
                    <a:pt x="984" y="600"/>
                    <a:pt x="991" y="600"/>
                  </a:cubicBezTo>
                  <a:cubicBezTo>
                    <a:pt x="997" y="601"/>
                    <a:pt x="1003" y="601"/>
                    <a:pt x="1009" y="600"/>
                  </a:cubicBezTo>
                  <a:cubicBezTo>
                    <a:pt x="1023" y="598"/>
                    <a:pt x="1036" y="595"/>
                    <a:pt x="1050" y="593"/>
                  </a:cubicBezTo>
                  <a:cubicBezTo>
                    <a:pt x="1057" y="592"/>
                    <a:pt x="1064" y="590"/>
                    <a:pt x="1071" y="589"/>
                  </a:cubicBezTo>
                  <a:cubicBezTo>
                    <a:pt x="1078" y="589"/>
                    <a:pt x="1084" y="588"/>
                    <a:pt x="1091" y="588"/>
                  </a:cubicBezTo>
                  <a:cubicBezTo>
                    <a:pt x="1098" y="587"/>
                    <a:pt x="1105" y="585"/>
                    <a:pt x="1112" y="582"/>
                  </a:cubicBezTo>
                  <a:cubicBezTo>
                    <a:pt x="1119" y="579"/>
                    <a:pt x="1127" y="576"/>
                    <a:pt x="1135" y="574"/>
                  </a:cubicBezTo>
                  <a:cubicBezTo>
                    <a:pt x="1143" y="571"/>
                    <a:pt x="1155" y="567"/>
                    <a:pt x="1159" y="560"/>
                  </a:cubicBezTo>
                  <a:cubicBezTo>
                    <a:pt x="1161" y="558"/>
                    <a:pt x="1162" y="554"/>
                    <a:pt x="1160" y="552"/>
                  </a:cubicBezTo>
                  <a:close/>
                  <a:moveTo>
                    <a:pt x="1016" y="424"/>
                  </a:moveTo>
                  <a:cubicBezTo>
                    <a:pt x="1028" y="421"/>
                    <a:pt x="1041" y="418"/>
                    <a:pt x="1054" y="415"/>
                  </a:cubicBezTo>
                  <a:cubicBezTo>
                    <a:pt x="1065" y="413"/>
                    <a:pt x="1078" y="410"/>
                    <a:pt x="1090" y="412"/>
                  </a:cubicBezTo>
                  <a:cubicBezTo>
                    <a:pt x="1103" y="414"/>
                    <a:pt x="1115" y="423"/>
                    <a:pt x="1117" y="436"/>
                  </a:cubicBezTo>
                  <a:cubicBezTo>
                    <a:pt x="1118" y="439"/>
                    <a:pt x="1117" y="445"/>
                    <a:pt x="1120" y="447"/>
                  </a:cubicBezTo>
                  <a:cubicBezTo>
                    <a:pt x="1125" y="449"/>
                    <a:pt x="1129" y="449"/>
                    <a:pt x="1132" y="454"/>
                  </a:cubicBezTo>
                  <a:cubicBezTo>
                    <a:pt x="1137" y="464"/>
                    <a:pt x="1134" y="477"/>
                    <a:pt x="1129" y="486"/>
                  </a:cubicBezTo>
                  <a:cubicBezTo>
                    <a:pt x="1123" y="498"/>
                    <a:pt x="1116" y="510"/>
                    <a:pt x="1108" y="519"/>
                  </a:cubicBezTo>
                  <a:cubicBezTo>
                    <a:pt x="1103" y="524"/>
                    <a:pt x="1099" y="528"/>
                    <a:pt x="1095" y="533"/>
                  </a:cubicBezTo>
                  <a:cubicBezTo>
                    <a:pt x="1092" y="536"/>
                    <a:pt x="1089" y="540"/>
                    <a:pt x="1084" y="541"/>
                  </a:cubicBezTo>
                  <a:cubicBezTo>
                    <a:pt x="1084" y="541"/>
                    <a:pt x="1084" y="541"/>
                    <a:pt x="1084" y="541"/>
                  </a:cubicBezTo>
                  <a:cubicBezTo>
                    <a:pt x="1078" y="541"/>
                    <a:pt x="1072" y="542"/>
                    <a:pt x="1066" y="542"/>
                  </a:cubicBezTo>
                  <a:cubicBezTo>
                    <a:pt x="1049" y="544"/>
                    <a:pt x="1033" y="545"/>
                    <a:pt x="1016" y="545"/>
                  </a:cubicBezTo>
                  <a:cubicBezTo>
                    <a:pt x="1007" y="545"/>
                    <a:pt x="998" y="545"/>
                    <a:pt x="989" y="545"/>
                  </a:cubicBezTo>
                  <a:cubicBezTo>
                    <a:pt x="991" y="544"/>
                    <a:pt x="992" y="544"/>
                    <a:pt x="994" y="544"/>
                  </a:cubicBezTo>
                  <a:cubicBezTo>
                    <a:pt x="996" y="544"/>
                    <a:pt x="999" y="544"/>
                    <a:pt x="1002" y="544"/>
                  </a:cubicBezTo>
                  <a:cubicBezTo>
                    <a:pt x="1001" y="544"/>
                    <a:pt x="1001" y="544"/>
                    <a:pt x="1001" y="544"/>
                  </a:cubicBezTo>
                  <a:cubicBezTo>
                    <a:pt x="1001" y="544"/>
                    <a:pt x="1001" y="545"/>
                    <a:pt x="1001" y="545"/>
                  </a:cubicBezTo>
                  <a:cubicBezTo>
                    <a:pt x="1005" y="545"/>
                    <a:pt x="1008" y="544"/>
                    <a:pt x="1012" y="544"/>
                  </a:cubicBezTo>
                  <a:cubicBezTo>
                    <a:pt x="1013" y="544"/>
                    <a:pt x="1014" y="544"/>
                    <a:pt x="1015" y="544"/>
                  </a:cubicBezTo>
                  <a:cubicBezTo>
                    <a:pt x="1021" y="544"/>
                    <a:pt x="1027" y="544"/>
                    <a:pt x="1033" y="543"/>
                  </a:cubicBezTo>
                  <a:cubicBezTo>
                    <a:pt x="1040" y="541"/>
                    <a:pt x="1045" y="539"/>
                    <a:pt x="1051" y="537"/>
                  </a:cubicBezTo>
                  <a:cubicBezTo>
                    <a:pt x="1052" y="537"/>
                    <a:pt x="1051" y="536"/>
                    <a:pt x="1051" y="536"/>
                  </a:cubicBezTo>
                  <a:cubicBezTo>
                    <a:pt x="1045" y="538"/>
                    <a:pt x="1038" y="540"/>
                    <a:pt x="1031" y="541"/>
                  </a:cubicBezTo>
                  <a:cubicBezTo>
                    <a:pt x="1030" y="541"/>
                    <a:pt x="1028" y="541"/>
                    <a:pt x="1026" y="541"/>
                  </a:cubicBezTo>
                  <a:cubicBezTo>
                    <a:pt x="1033" y="540"/>
                    <a:pt x="1038" y="537"/>
                    <a:pt x="1044" y="536"/>
                  </a:cubicBezTo>
                  <a:cubicBezTo>
                    <a:pt x="1045" y="535"/>
                    <a:pt x="1045" y="535"/>
                    <a:pt x="1044" y="535"/>
                  </a:cubicBezTo>
                  <a:cubicBezTo>
                    <a:pt x="1037" y="536"/>
                    <a:pt x="1029" y="539"/>
                    <a:pt x="1022" y="540"/>
                  </a:cubicBezTo>
                  <a:cubicBezTo>
                    <a:pt x="1018" y="541"/>
                    <a:pt x="1015" y="541"/>
                    <a:pt x="1011" y="541"/>
                  </a:cubicBezTo>
                  <a:cubicBezTo>
                    <a:pt x="1011" y="541"/>
                    <a:pt x="1010" y="541"/>
                    <a:pt x="1010" y="541"/>
                  </a:cubicBezTo>
                  <a:cubicBezTo>
                    <a:pt x="1007" y="541"/>
                    <a:pt x="1003" y="541"/>
                    <a:pt x="1000" y="541"/>
                  </a:cubicBezTo>
                  <a:cubicBezTo>
                    <a:pt x="1007" y="539"/>
                    <a:pt x="1014" y="536"/>
                    <a:pt x="1020" y="534"/>
                  </a:cubicBezTo>
                  <a:cubicBezTo>
                    <a:pt x="1021" y="534"/>
                    <a:pt x="1020" y="533"/>
                    <a:pt x="1020" y="533"/>
                  </a:cubicBezTo>
                  <a:cubicBezTo>
                    <a:pt x="1008" y="537"/>
                    <a:pt x="996" y="540"/>
                    <a:pt x="984" y="543"/>
                  </a:cubicBezTo>
                  <a:cubicBezTo>
                    <a:pt x="984" y="543"/>
                    <a:pt x="984" y="543"/>
                    <a:pt x="984" y="543"/>
                  </a:cubicBezTo>
                  <a:cubicBezTo>
                    <a:pt x="982" y="543"/>
                    <a:pt x="981" y="543"/>
                    <a:pt x="979" y="544"/>
                  </a:cubicBezTo>
                  <a:cubicBezTo>
                    <a:pt x="978" y="544"/>
                    <a:pt x="977" y="544"/>
                    <a:pt x="977" y="544"/>
                  </a:cubicBezTo>
                  <a:cubicBezTo>
                    <a:pt x="981" y="542"/>
                    <a:pt x="985" y="539"/>
                    <a:pt x="989" y="537"/>
                  </a:cubicBezTo>
                  <a:cubicBezTo>
                    <a:pt x="996" y="533"/>
                    <a:pt x="1004" y="529"/>
                    <a:pt x="1012" y="527"/>
                  </a:cubicBezTo>
                  <a:cubicBezTo>
                    <a:pt x="1012" y="527"/>
                    <a:pt x="1012" y="526"/>
                    <a:pt x="1012" y="526"/>
                  </a:cubicBezTo>
                  <a:cubicBezTo>
                    <a:pt x="1003" y="528"/>
                    <a:pt x="997" y="531"/>
                    <a:pt x="989" y="535"/>
                  </a:cubicBezTo>
                  <a:cubicBezTo>
                    <a:pt x="985" y="536"/>
                    <a:pt x="982" y="538"/>
                    <a:pt x="978" y="540"/>
                  </a:cubicBezTo>
                  <a:cubicBezTo>
                    <a:pt x="976" y="541"/>
                    <a:pt x="973" y="542"/>
                    <a:pt x="971" y="543"/>
                  </a:cubicBezTo>
                  <a:cubicBezTo>
                    <a:pt x="970" y="543"/>
                    <a:pt x="969" y="543"/>
                    <a:pt x="968" y="543"/>
                  </a:cubicBezTo>
                  <a:cubicBezTo>
                    <a:pt x="962" y="542"/>
                    <a:pt x="955" y="541"/>
                    <a:pt x="950" y="544"/>
                  </a:cubicBezTo>
                  <a:cubicBezTo>
                    <a:pt x="946" y="546"/>
                    <a:pt x="943" y="548"/>
                    <a:pt x="941" y="552"/>
                  </a:cubicBezTo>
                  <a:cubicBezTo>
                    <a:pt x="938" y="550"/>
                    <a:pt x="933" y="551"/>
                    <a:pt x="930" y="551"/>
                  </a:cubicBezTo>
                  <a:cubicBezTo>
                    <a:pt x="929" y="551"/>
                    <a:pt x="928" y="551"/>
                    <a:pt x="927" y="551"/>
                  </a:cubicBezTo>
                  <a:cubicBezTo>
                    <a:pt x="937" y="549"/>
                    <a:pt x="947" y="544"/>
                    <a:pt x="956" y="541"/>
                  </a:cubicBezTo>
                  <a:cubicBezTo>
                    <a:pt x="964" y="538"/>
                    <a:pt x="971" y="535"/>
                    <a:pt x="978" y="532"/>
                  </a:cubicBezTo>
                  <a:cubicBezTo>
                    <a:pt x="985" y="528"/>
                    <a:pt x="993" y="524"/>
                    <a:pt x="1001" y="521"/>
                  </a:cubicBezTo>
                  <a:cubicBezTo>
                    <a:pt x="1001" y="520"/>
                    <a:pt x="1001" y="519"/>
                    <a:pt x="1000" y="520"/>
                  </a:cubicBezTo>
                  <a:cubicBezTo>
                    <a:pt x="992" y="523"/>
                    <a:pt x="985" y="527"/>
                    <a:pt x="977" y="530"/>
                  </a:cubicBezTo>
                  <a:cubicBezTo>
                    <a:pt x="970" y="533"/>
                    <a:pt x="963" y="535"/>
                    <a:pt x="955" y="538"/>
                  </a:cubicBezTo>
                  <a:cubicBezTo>
                    <a:pt x="942" y="543"/>
                    <a:pt x="928" y="548"/>
                    <a:pt x="914" y="549"/>
                  </a:cubicBezTo>
                  <a:cubicBezTo>
                    <a:pt x="913" y="549"/>
                    <a:pt x="913" y="550"/>
                    <a:pt x="912" y="550"/>
                  </a:cubicBezTo>
                  <a:cubicBezTo>
                    <a:pt x="912" y="550"/>
                    <a:pt x="911" y="550"/>
                    <a:pt x="911" y="550"/>
                  </a:cubicBezTo>
                  <a:cubicBezTo>
                    <a:pt x="909" y="550"/>
                    <a:pt x="907" y="550"/>
                    <a:pt x="905" y="550"/>
                  </a:cubicBezTo>
                  <a:cubicBezTo>
                    <a:pt x="905" y="550"/>
                    <a:pt x="906" y="549"/>
                    <a:pt x="906" y="549"/>
                  </a:cubicBezTo>
                  <a:cubicBezTo>
                    <a:pt x="906" y="549"/>
                    <a:pt x="907" y="549"/>
                    <a:pt x="907" y="549"/>
                  </a:cubicBezTo>
                  <a:cubicBezTo>
                    <a:pt x="911" y="549"/>
                    <a:pt x="915" y="547"/>
                    <a:pt x="919" y="545"/>
                  </a:cubicBezTo>
                  <a:cubicBezTo>
                    <a:pt x="924" y="543"/>
                    <a:pt x="929" y="540"/>
                    <a:pt x="934" y="538"/>
                  </a:cubicBezTo>
                  <a:cubicBezTo>
                    <a:pt x="944" y="532"/>
                    <a:pt x="954" y="526"/>
                    <a:pt x="965" y="523"/>
                  </a:cubicBezTo>
                  <a:cubicBezTo>
                    <a:pt x="966" y="522"/>
                    <a:pt x="966" y="521"/>
                    <a:pt x="965" y="521"/>
                  </a:cubicBezTo>
                  <a:cubicBezTo>
                    <a:pt x="954" y="525"/>
                    <a:pt x="944" y="529"/>
                    <a:pt x="934" y="534"/>
                  </a:cubicBezTo>
                  <a:cubicBezTo>
                    <a:pt x="929" y="536"/>
                    <a:pt x="924" y="539"/>
                    <a:pt x="919" y="541"/>
                  </a:cubicBezTo>
                  <a:cubicBezTo>
                    <a:pt x="916" y="543"/>
                    <a:pt x="912" y="544"/>
                    <a:pt x="909" y="545"/>
                  </a:cubicBezTo>
                  <a:cubicBezTo>
                    <a:pt x="910" y="545"/>
                    <a:pt x="910" y="544"/>
                    <a:pt x="910" y="544"/>
                  </a:cubicBezTo>
                  <a:cubicBezTo>
                    <a:pt x="911" y="543"/>
                    <a:pt x="912" y="543"/>
                    <a:pt x="913" y="542"/>
                  </a:cubicBezTo>
                  <a:cubicBezTo>
                    <a:pt x="916" y="541"/>
                    <a:pt x="919" y="539"/>
                    <a:pt x="921" y="538"/>
                  </a:cubicBezTo>
                  <a:cubicBezTo>
                    <a:pt x="928" y="534"/>
                    <a:pt x="934" y="529"/>
                    <a:pt x="940" y="525"/>
                  </a:cubicBezTo>
                  <a:cubicBezTo>
                    <a:pt x="947" y="521"/>
                    <a:pt x="954" y="517"/>
                    <a:pt x="960" y="513"/>
                  </a:cubicBezTo>
                  <a:cubicBezTo>
                    <a:pt x="967" y="508"/>
                    <a:pt x="974" y="504"/>
                    <a:pt x="980" y="500"/>
                  </a:cubicBezTo>
                  <a:cubicBezTo>
                    <a:pt x="981" y="500"/>
                    <a:pt x="980" y="500"/>
                    <a:pt x="980" y="500"/>
                  </a:cubicBezTo>
                  <a:cubicBezTo>
                    <a:pt x="964" y="508"/>
                    <a:pt x="950" y="518"/>
                    <a:pt x="934" y="527"/>
                  </a:cubicBezTo>
                  <a:cubicBezTo>
                    <a:pt x="928" y="531"/>
                    <a:pt x="923" y="534"/>
                    <a:pt x="917" y="537"/>
                  </a:cubicBezTo>
                  <a:cubicBezTo>
                    <a:pt x="918" y="535"/>
                    <a:pt x="920" y="534"/>
                    <a:pt x="921" y="532"/>
                  </a:cubicBezTo>
                  <a:cubicBezTo>
                    <a:pt x="921" y="532"/>
                    <a:pt x="921" y="532"/>
                    <a:pt x="921" y="532"/>
                  </a:cubicBezTo>
                  <a:cubicBezTo>
                    <a:pt x="926" y="532"/>
                    <a:pt x="930" y="529"/>
                    <a:pt x="934" y="526"/>
                  </a:cubicBezTo>
                  <a:cubicBezTo>
                    <a:pt x="939" y="523"/>
                    <a:pt x="943" y="520"/>
                    <a:pt x="948" y="517"/>
                  </a:cubicBezTo>
                  <a:cubicBezTo>
                    <a:pt x="957" y="510"/>
                    <a:pt x="965" y="503"/>
                    <a:pt x="972" y="495"/>
                  </a:cubicBezTo>
                  <a:cubicBezTo>
                    <a:pt x="973" y="494"/>
                    <a:pt x="972" y="494"/>
                    <a:pt x="972" y="494"/>
                  </a:cubicBezTo>
                  <a:cubicBezTo>
                    <a:pt x="964" y="503"/>
                    <a:pt x="955" y="510"/>
                    <a:pt x="945" y="516"/>
                  </a:cubicBezTo>
                  <a:cubicBezTo>
                    <a:pt x="940" y="519"/>
                    <a:pt x="936" y="522"/>
                    <a:pt x="931" y="524"/>
                  </a:cubicBezTo>
                  <a:cubicBezTo>
                    <a:pt x="930" y="525"/>
                    <a:pt x="929" y="525"/>
                    <a:pt x="928" y="526"/>
                  </a:cubicBezTo>
                  <a:cubicBezTo>
                    <a:pt x="928" y="526"/>
                    <a:pt x="928" y="526"/>
                    <a:pt x="928" y="525"/>
                  </a:cubicBezTo>
                  <a:cubicBezTo>
                    <a:pt x="928" y="525"/>
                    <a:pt x="928" y="525"/>
                    <a:pt x="928" y="525"/>
                  </a:cubicBezTo>
                  <a:cubicBezTo>
                    <a:pt x="934" y="521"/>
                    <a:pt x="939" y="517"/>
                    <a:pt x="945" y="513"/>
                  </a:cubicBezTo>
                  <a:cubicBezTo>
                    <a:pt x="950" y="510"/>
                    <a:pt x="953" y="508"/>
                    <a:pt x="957" y="502"/>
                  </a:cubicBezTo>
                  <a:cubicBezTo>
                    <a:pt x="957" y="502"/>
                    <a:pt x="957" y="502"/>
                    <a:pt x="957" y="502"/>
                  </a:cubicBezTo>
                  <a:cubicBezTo>
                    <a:pt x="960" y="499"/>
                    <a:pt x="963" y="496"/>
                    <a:pt x="965" y="494"/>
                  </a:cubicBezTo>
                  <a:cubicBezTo>
                    <a:pt x="974" y="485"/>
                    <a:pt x="983" y="476"/>
                    <a:pt x="994" y="469"/>
                  </a:cubicBezTo>
                  <a:cubicBezTo>
                    <a:pt x="994" y="469"/>
                    <a:pt x="994" y="468"/>
                    <a:pt x="993" y="469"/>
                  </a:cubicBezTo>
                  <a:cubicBezTo>
                    <a:pt x="983" y="474"/>
                    <a:pt x="975" y="483"/>
                    <a:pt x="966" y="491"/>
                  </a:cubicBezTo>
                  <a:cubicBezTo>
                    <a:pt x="964" y="492"/>
                    <a:pt x="962" y="494"/>
                    <a:pt x="960" y="496"/>
                  </a:cubicBezTo>
                  <a:cubicBezTo>
                    <a:pt x="957" y="497"/>
                    <a:pt x="954" y="499"/>
                    <a:pt x="951" y="501"/>
                  </a:cubicBezTo>
                  <a:cubicBezTo>
                    <a:pt x="953" y="499"/>
                    <a:pt x="955" y="497"/>
                    <a:pt x="957" y="495"/>
                  </a:cubicBezTo>
                  <a:cubicBezTo>
                    <a:pt x="964" y="488"/>
                    <a:pt x="972" y="481"/>
                    <a:pt x="979" y="475"/>
                  </a:cubicBezTo>
                  <a:cubicBezTo>
                    <a:pt x="982" y="471"/>
                    <a:pt x="986" y="468"/>
                    <a:pt x="989" y="465"/>
                  </a:cubicBezTo>
                  <a:cubicBezTo>
                    <a:pt x="993" y="461"/>
                    <a:pt x="997" y="459"/>
                    <a:pt x="1001" y="457"/>
                  </a:cubicBezTo>
                  <a:cubicBezTo>
                    <a:pt x="1006" y="453"/>
                    <a:pt x="1012" y="448"/>
                    <a:pt x="1019" y="447"/>
                  </a:cubicBezTo>
                  <a:cubicBezTo>
                    <a:pt x="1019" y="447"/>
                    <a:pt x="1019" y="446"/>
                    <a:pt x="1019" y="446"/>
                  </a:cubicBezTo>
                  <a:cubicBezTo>
                    <a:pt x="1013" y="446"/>
                    <a:pt x="1008" y="449"/>
                    <a:pt x="1003" y="453"/>
                  </a:cubicBezTo>
                  <a:cubicBezTo>
                    <a:pt x="997" y="458"/>
                    <a:pt x="990" y="462"/>
                    <a:pt x="984" y="468"/>
                  </a:cubicBezTo>
                  <a:cubicBezTo>
                    <a:pt x="975" y="474"/>
                    <a:pt x="967" y="481"/>
                    <a:pt x="959" y="489"/>
                  </a:cubicBezTo>
                  <a:cubicBezTo>
                    <a:pt x="955" y="492"/>
                    <a:pt x="951" y="497"/>
                    <a:pt x="947" y="501"/>
                  </a:cubicBezTo>
                  <a:cubicBezTo>
                    <a:pt x="955" y="492"/>
                    <a:pt x="964" y="484"/>
                    <a:pt x="972" y="476"/>
                  </a:cubicBezTo>
                  <a:cubicBezTo>
                    <a:pt x="977" y="471"/>
                    <a:pt x="982" y="465"/>
                    <a:pt x="987" y="462"/>
                  </a:cubicBezTo>
                  <a:cubicBezTo>
                    <a:pt x="992" y="459"/>
                    <a:pt x="996" y="457"/>
                    <a:pt x="1000" y="452"/>
                  </a:cubicBezTo>
                  <a:cubicBezTo>
                    <a:pt x="1001" y="452"/>
                    <a:pt x="1000" y="451"/>
                    <a:pt x="999" y="451"/>
                  </a:cubicBezTo>
                  <a:cubicBezTo>
                    <a:pt x="990" y="461"/>
                    <a:pt x="978" y="467"/>
                    <a:pt x="969" y="476"/>
                  </a:cubicBezTo>
                  <a:cubicBezTo>
                    <a:pt x="962" y="483"/>
                    <a:pt x="954" y="489"/>
                    <a:pt x="948" y="496"/>
                  </a:cubicBezTo>
                  <a:cubicBezTo>
                    <a:pt x="949" y="494"/>
                    <a:pt x="950" y="492"/>
                    <a:pt x="951" y="490"/>
                  </a:cubicBezTo>
                  <a:cubicBezTo>
                    <a:pt x="952" y="491"/>
                    <a:pt x="952" y="491"/>
                    <a:pt x="953" y="491"/>
                  </a:cubicBezTo>
                  <a:cubicBezTo>
                    <a:pt x="958" y="487"/>
                    <a:pt x="962" y="481"/>
                    <a:pt x="966" y="476"/>
                  </a:cubicBezTo>
                  <a:cubicBezTo>
                    <a:pt x="970" y="471"/>
                    <a:pt x="974" y="467"/>
                    <a:pt x="979" y="463"/>
                  </a:cubicBezTo>
                  <a:cubicBezTo>
                    <a:pt x="988" y="454"/>
                    <a:pt x="999" y="447"/>
                    <a:pt x="1008" y="439"/>
                  </a:cubicBezTo>
                  <a:cubicBezTo>
                    <a:pt x="1009" y="439"/>
                    <a:pt x="1008" y="439"/>
                    <a:pt x="1008" y="439"/>
                  </a:cubicBezTo>
                  <a:cubicBezTo>
                    <a:pt x="996" y="444"/>
                    <a:pt x="987" y="453"/>
                    <a:pt x="977" y="461"/>
                  </a:cubicBezTo>
                  <a:cubicBezTo>
                    <a:pt x="972" y="466"/>
                    <a:pt x="968" y="471"/>
                    <a:pt x="963" y="475"/>
                  </a:cubicBezTo>
                  <a:cubicBezTo>
                    <a:pt x="961" y="478"/>
                    <a:pt x="959" y="480"/>
                    <a:pt x="957" y="482"/>
                  </a:cubicBezTo>
                  <a:cubicBezTo>
                    <a:pt x="965" y="470"/>
                    <a:pt x="972" y="457"/>
                    <a:pt x="976" y="443"/>
                  </a:cubicBezTo>
                  <a:cubicBezTo>
                    <a:pt x="977" y="441"/>
                    <a:pt x="977" y="439"/>
                    <a:pt x="978" y="438"/>
                  </a:cubicBezTo>
                  <a:cubicBezTo>
                    <a:pt x="978" y="438"/>
                    <a:pt x="979" y="437"/>
                    <a:pt x="979" y="437"/>
                  </a:cubicBezTo>
                  <a:cubicBezTo>
                    <a:pt x="990" y="431"/>
                    <a:pt x="1004" y="428"/>
                    <a:pt x="1016" y="424"/>
                  </a:cubicBezTo>
                  <a:close/>
                  <a:moveTo>
                    <a:pt x="893" y="481"/>
                  </a:moveTo>
                  <a:cubicBezTo>
                    <a:pt x="893" y="481"/>
                    <a:pt x="893" y="481"/>
                    <a:pt x="893" y="481"/>
                  </a:cubicBezTo>
                  <a:cubicBezTo>
                    <a:pt x="893" y="481"/>
                    <a:pt x="893" y="481"/>
                    <a:pt x="894" y="481"/>
                  </a:cubicBezTo>
                  <a:cubicBezTo>
                    <a:pt x="895" y="480"/>
                    <a:pt x="894" y="478"/>
                    <a:pt x="894" y="477"/>
                  </a:cubicBezTo>
                  <a:cubicBezTo>
                    <a:pt x="895" y="474"/>
                    <a:pt x="895" y="471"/>
                    <a:pt x="896" y="469"/>
                  </a:cubicBezTo>
                  <a:cubicBezTo>
                    <a:pt x="896" y="466"/>
                    <a:pt x="896" y="462"/>
                    <a:pt x="895" y="459"/>
                  </a:cubicBezTo>
                  <a:cubicBezTo>
                    <a:pt x="895" y="456"/>
                    <a:pt x="896" y="452"/>
                    <a:pt x="895" y="448"/>
                  </a:cubicBezTo>
                  <a:cubicBezTo>
                    <a:pt x="895" y="448"/>
                    <a:pt x="894" y="448"/>
                    <a:pt x="894" y="448"/>
                  </a:cubicBezTo>
                  <a:cubicBezTo>
                    <a:pt x="893" y="452"/>
                    <a:pt x="894" y="455"/>
                    <a:pt x="894" y="459"/>
                  </a:cubicBezTo>
                  <a:cubicBezTo>
                    <a:pt x="894" y="462"/>
                    <a:pt x="893" y="466"/>
                    <a:pt x="894" y="469"/>
                  </a:cubicBezTo>
                  <a:cubicBezTo>
                    <a:pt x="894" y="471"/>
                    <a:pt x="893" y="474"/>
                    <a:pt x="892" y="477"/>
                  </a:cubicBezTo>
                  <a:cubicBezTo>
                    <a:pt x="892" y="476"/>
                    <a:pt x="892" y="475"/>
                    <a:pt x="892" y="475"/>
                  </a:cubicBezTo>
                  <a:cubicBezTo>
                    <a:pt x="890" y="465"/>
                    <a:pt x="889" y="455"/>
                    <a:pt x="885" y="446"/>
                  </a:cubicBezTo>
                  <a:cubicBezTo>
                    <a:pt x="883" y="441"/>
                    <a:pt x="880" y="437"/>
                    <a:pt x="877" y="432"/>
                  </a:cubicBezTo>
                  <a:cubicBezTo>
                    <a:pt x="877" y="428"/>
                    <a:pt x="875" y="424"/>
                    <a:pt x="874" y="420"/>
                  </a:cubicBezTo>
                  <a:cubicBezTo>
                    <a:pt x="873" y="414"/>
                    <a:pt x="872" y="408"/>
                    <a:pt x="873" y="403"/>
                  </a:cubicBezTo>
                  <a:cubicBezTo>
                    <a:pt x="873" y="402"/>
                    <a:pt x="871" y="401"/>
                    <a:pt x="871" y="402"/>
                  </a:cubicBezTo>
                  <a:cubicBezTo>
                    <a:pt x="871" y="408"/>
                    <a:pt x="871" y="413"/>
                    <a:pt x="872" y="419"/>
                  </a:cubicBezTo>
                  <a:cubicBezTo>
                    <a:pt x="872" y="422"/>
                    <a:pt x="873" y="425"/>
                    <a:pt x="874" y="427"/>
                  </a:cubicBezTo>
                  <a:cubicBezTo>
                    <a:pt x="870" y="422"/>
                    <a:pt x="865" y="417"/>
                    <a:pt x="859" y="412"/>
                  </a:cubicBezTo>
                  <a:cubicBezTo>
                    <a:pt x="859" y="408"/>
                    <a:pt x="858" y="405"/>
                    <a:pt x="857" y="402"/>
                  </a:cubicBezTo>
                  <a:cubicBezTo>
                    <a:pt x="856" y="397"/>
                    <a:pt x="856" y="390"/>
                    <a:pt x="857" y="385"/>
                  </a:cubicBezTo>
                  <a:cubicBezTo>
                    <a:pt x="857" y="384"/>
                    <a:pt x="855" y="383"/>
                    <a:pt x="855" y="385"/>
                  </a:cubicBezTo>
                  <a:cubicBezTo>
                    <a:pt x="855" y="391"/>
                    <a:pt x="855" y="396"/>
                    <a:pt x="856" y="402"/>
                  </a:cubicBezTo>
                  <a:cubicBezTo>
                    <a:pt x="856" y="404"/>
                    <a:pt x="856" y="407"/>
                    <a:pt x="857" y="410"/>
                  </a:cubicBezTo>
                  <a:cubicBezTo>
                    <a:pt x="855" y="408"/>
                    <a:pt x="853" y="407"/>
                    <a:pt x="851" y="405"/>
                  </a:cubicBezTo>
                  <a:cubicBezTo>
                    <a:pt x="851" y="404"/>
                    <a:pt x="851" y="403"/>
                    <a:pt x="851" y="402"/>
                  </a:cubicBezTo>
                  <a:cubicBezTo>
                    <a:pt x="851" y="401"/>
                    <a:pt x="850" y="400"/>
                    <a:pt x="850" y="399"/>
                  </a:cubicBezTo>
                  <a:cubicBezTo>
                    <a:pt x="850" y="398"/>
                    <a:pt x="848" y="398"/>
                    <a:pt x="848" y="399"/>
                  </a:cubicBezTo>
                  <a:cubicBezTo>
                    <a:pt x="848" y="400"/>
                    <a:pt x="848" y="402"/>
                    <a:pt x="849" y="403"/>
                  </a:cubicBezTo>
                  <a:cubicBezTo>
                    <a:pt x="849" y="403"/>
                    <a:pt x="849" y="403"/>
                    <a:pt x="849" y="404"/>
                  </a:cubicBezTo>
                  <a:cubicBezTo>
                    <a:pt x="841" y="399"/>
                    <a:pt x="833" y="396"/>
                    <a:pt x="824" y="394"/>
                  </a:cubicBezTo>
                  <a:cubicBezTo>
                    <a:pt x="821" y="394"/>
                    <a:pt x="816" y="391"/>
                    <a:pt x="812" y="391"/>
                  </a:cubicBezTo>
                  <a:cubicBezTo>
                    <a:pt x="813" y="390"/>
                    <a:pt x="814" y="390"/>
                    <a:pt x="815" y="389"/>
                  </a:cubicBezTo>
                  <a:cubicBezTo>
                    <a:pt x="820" y="385"/>
                    <a:pt x="824" y="382"/>
                    <a:pt x="828" y="378"/>
                  </a:cubicBezTo>
                  <a:cubicBezTo>
                    <a:pt x="836" y="372"/>
                    <a:pt x="851" y="362"/>
                    <a:pt x="854" y="350"/>
                  </a:cubicBezTo>
                  <a:cubicBezTo>
                    <a:pt x="854" y="350"/>
                    <a:pt x="855" y="350"/>
                    <a:pt x="855" y="349"/>
                  </a:cubicBezTo>
                  <a:cubicBezTo>
                    <a:pt x="855" y="335"/>
                    <a:pt x="848" y="321"/>
                    <a:pt x="838" y="310"/>
                  </a:cubicBezTo>
                  <a:cubicBezTo>
                    <a:pt x="838" y="310"/>
                    <a:pt x="838" y="309"/>
                    <a:pt x="838" y="309"/>
                  </a:cubicBezTo>
                  <a:cubicBezTo>
                    <a:pt x="839" y="309"/>
                    <a:pt x="839" y="308"/>
                    <a:pt x="839" y="308"/>
                  </a:cubicBezTo>
                  <a:cubicBezTo>
                    <a:pt x="840" y="305"/>
                    <a:pt x="845" y="302"/>
                    <a:pt x="847" y="300"/>
                  </a:cubicBezTo>
                  <a:cubicBezTo>
                    <a:pt x="851" y="295"/>
                    <a:pt x="856" y="290"/>
                    <a:pt x="860" y="285"/>
                  </a:cubicBezTo>
                  <a:cubicBezTo>
                    <a:pt x="864" y="280"/>
                    <a:pt x="868" y="274"/>
                    <a:pt x="874" y="272"/>
                  </a:cubicBezTo>
                  <a:cubicBezTo>
                    <a:pt x="879" y="270"/>
                    <a:pt x="883" y="269"/>
                    <a:pt x="886" y="266"/>
                  </a:cubicBezTo>
                  <a:cubicBezTo>
                    <a:pt x="899" y="257"/>
                    <a:pt x="911" y="251"/>
                    <a:pt x="927" y="252"/>
                  </a:cubicBezTo>
                  <a:cubicBezTo>
                    <a:pt x="945" y="254"/>
                    <a:pt x="957" y="264"/>
                    <a:pt x="966" y="280"/>
                  </a:cubicBezTo>
                  <a:cubicBezTo>
                    <a:pt x="980" y="306"/>
                    <a:pt x="988" y="337"/>
                    <a:pt x="988" y="367"/>
                  </a:cubicBezTo>
                  <a:cubicBezTo>
                    <a:pt x="986" y="382"/>
                    <a:pt x="984" y="397"/>
                    <a:pt x="978" y="411"/>
                  </a:cubicBezTo>
                  <a:cubicBezTo>
                    <a:pt x="972" y="429"/>
                    <a:pt x="962" y="446"/>
                    <a:pt x="953" y="463"/>
                  </a:cubicBezTo>
                  <a:cubicBezTo>
                    <a:pt x="945" y="478"/>
                    <a:pt x="935" y="492"/>
                    <a:pt x="924" y="505"/>
                  </a:cubicBezTo>
                  <a:cubicBezTo>
                    <a:pt x="926" y="501"/>
                    <a:pt x="929" y="496"/>
                    <a:pt x="931" y="492"/>
                  </a:cubicBezTo>
                  <a:cubicBezTo>
                    <a:pt x="933" y="487"/>
                    <a:pt x="935" y="482"/>
                    <a:pt x="938" y="478"/>
                  </a:cubicBezTo>
                  <a:cubicBezTo>
                    <a:pt x="939" y="478"/>
                    <a:pt x="938" y="477"/>
                    <a:pt x="938" y="477"/>
                  </a:cubicBezTo>
                  <a:cubicBezTo>
                    <a:pt x="933" y="480"/>
                    <a:pt x="932" y="486"/>
                    <a:pt x="929" y="491"/>
                  </a:cubicBezTo>
                  <a:cubicBezTo>
                    <a:pt x="926" y="497"/>
                    <a:pt x="921" y="503"/>
                    <a:pt x="920" y="510"/>
                  </a:cubicBezTo>
                  <a:cubicBezTo>
                    <a:pt x="920" y="510"/>
                    <a:pt x="919" y="510"/>
                    <a:pt x="919" y="511"/>
                  </a:cubicBezTo>
                  <a:cubicBezTo>
                    <a:pt x="913" y="517"/>
                    <a:pt x="907" y="524"/>
                    <a:pt x="901" y="530"/>
                  </a:cubicBezTo>
                  <a:cubicBezTo>
                    <a:pt x="901" y="529"/>
                    <a:pt x="902" y="527"/>
                    <a:pt x="902" y="526"/>
                  </a:cubicBezTo>
                  <a:cubicBezTo>
                    <a:pt x="904" y="522"/>
                    <a:pt x="907" y="517"/>
                    <a:pt x="909" y="513"/>
                  </a:cubicBezTo>
                  <a:cubicBezTo>
                    <a:pt x="910" y="513"/>
                    <a:pt x="909" y="513"/>
                    <a:pt x="909" y="513"/>
                  </a:cubicBezTo>
                  <a:cubicBezTo>
                    <a:pt x="908" y="514"/>
                    <a:pt x="906" y="516"/>
                    <a:pt x="905" y="517"/>
                  </a:cubicBezTo>
                  <a:cubicBezTo>
                    <a:pt x="906" y="517"/>
                    <a:pt x="906" y="516"/>
                    <a:pt x="906" y="516"/>
                  </a:cubicBezTo>
                  <a:cubicBezTo>
                    <a:pt x="909" y="507"/>
                    <a:pt x="912" y="498"/>
                    <a:pt x="913" y="488"/>
                  </a:cubicBezTo>
                  <a:cubicBezTo>
                    <a:pt x="913" y="488"/>
                    <a:pt x="912" y="488"/>
                    <a:pt x="912" y="488"/>
                  </a:cubicBezTo>
                  <a:cubicBezTo>
                    <a:pt x="909" y="497"/>
                    <a:pt x="908" y="506"/>
                    <a:pt x="904" y="515"/>
                  </a:cubicBezTo>
                  <a:cubicBezTo>
                    <a:pt x="901" y="522"/>
                    <a:pt x="898" y="529"/>
                    <a:pt x="894" y="535"/>
                  </a:cubicBezTo>
                  <a:cubicBezTo>
                    <a:pt x="894" y="535"/>
                    <a:pt x="894" y="535"/>
                    <a:pt x="894" y="535"/>
                  </a:cubicBezTo>
                  <a:cubicBezTo>
                    <a:pt x="893" y="537"/>
                    <a:pt x="891" y="538"/>
                    <a:pt x="890" y="540"/>
                  </a:cubicBezTo>
                  <a:cubicBezTo>
                    <a:pt x="890" y="538"/>
                    <a:pt x="890" y="537"/>
                    <a:pt x="890" y="535"/>
                  </a:cubicBezTo>
                  <a:cubicBezTo>
                    <a:pt x="891" y="526"/>
                    <a:pt x="894" y="516"/>
                    <a:pt x="894" y="507"/>
                  </a:cubicBezTo>
                  <a:cubicBezTo>
                    <a:pt x="894" y="498"/>
                    <a:pt x="894" y="490"/>
                    <a:pt x="893" y="481"/>
                  </a:cubicBezTo>
                  <a:close/>
                  <a:moveTo>
                    <a:pt x="713" y="477"/>
                  </a:moveTo>
                  <a:cubicBezTo>
                    <a:pt x="712" y="474"/>
                    <a:pt x="712" y="471"/>
                    <a:pt x="711" y="468"/>
                  </a:cubicBezTo>
                  <a:cubicBezTo>
                    <a:pt x="710" y="459"/>
                    <a:pt x="714" y="450"/>
                    <a:pt x="715" y="441"/>
                  </a:cubicBezTo>
                  <a:cubicBezTo>
                    <a:pt x="716" y="435"/>
                    <a:pt x="717" y="429"/>
                    <a:pt x="721" y="424"/>
                  </a:cubicBezTo>
                  <a:cubicBezTo>
                    <a:pt x="724" y="421"/>
                    <a:pt x="728" y="418"/>
                    <a:pt x="731" y="416"/>
                  </a:cubicBezTo>
                  <a:cubicBezTo>
                    <a:pt x="735" y="415"/>
                    <a:pt x="739" y="414"/>
                    <a:pt x="742" y="414"/>
                  </a:cubicBezTo>
                  <a:cubicBezTo>
                    <a:pt x="740" y="414"/>
                    <a:pt x="738" y="415"/>
                    <a:pt x="737" y="416"/>
                  </a:cubicBezTo>
                  <a:cubicBezTo>
                    <a:pt x="733" y="418"/>
                    <a:pt x="729" y="421"/>
                    <a:pt x="726" y="424"/>
                  </a:cubicBezTo>
                  <a:cubicBezTo>
                    <a:pt x="720" y="433"/>
                    <a:pt x="716" y="443"/>
                    <a:pt x="714" y="454"/>
                  </a:cubicBezTo>
                  <a:cubicBezTo>
                    <a:pt x="713" y="461"/>
                    <a:pt x="712" y="469"/>
                    <a:pt x="713" y="477"/>
                  </a:cubicBezTo>
                  <a:close/>
                  <a:moveTo>
                    <a:pt x="712" y="421"/>
                  </a:moveTo>
                  <a:cubicBezTo>
                    <a:pt x="712" y="420"/>
                    <a:pt x="711" y="418"/>
                    <a:pt x="709" y="416"/>
                  </a:cubicBezTo>
                  <a:cubicBezTo>
                    <a:pt x="712" y="417"/>
                    <a:pt x="715" y="417"/>
                    <a:pt x="717" y="417"/>
                  </a:cubicBezTo>
                  <a:cubicBezTo>
                    <a:pt x="720" y="417"/>
                    <a:pt x="723" y="417"/>
                    <a:pt x="726" y="416"/>
                  </a:cubicBezTo>
                  <a:cubicBezTo>
                    <a:pt x="721" y="419"/>
                    <a:pt x="718" y="423"/>
                    <a:pt x="715" y="428"/>
                  </a:cubicBezTo>
                  <a:cubicBezTo>
                    <a:pt x="714" y="425"/>
                    <a:pt x="713" y="421"/>
                    <a:pt x="712" y="421"/>
                  </a:cubicBezTo>
                  <a:close/>
                  <a:moveTo>
                    <a:pt x="741" y="410"/>
                  </a:moveTo>
                  <a:cubicBezTo>
                    <a:pt x="728" y="413"/>
                    <a:pt x="715" y="413"/>
                    <a:pt x="702" y="412"/>
                  </a:cubicBezTo>
                  <a:cubicBezTo>
                    <a:pt x="695" y="411"/>
                    <a:pt x="689" y="411"/>
                    <a:pt x="682" y="410"/>
                  </a:cubicBezTo>
                  <a:cubicBezTo>
                    <a:pt x="676" y="409"/>
                    <a:pt x="670" y="409"/>
                    <a:pt x="664" y="407"/>
                  </a:cubicBezTo>
                  <a:cubicBezTo>
                    <a:pt x="653" y="404"/>
                    <a:pt x="644" y="398"/>
                    <a:pt x="636" y="390"/>
                  </a:cubicBezTo>
                  <a:cubicBezTo>
                    <a:pt x="632" y="386"/>
                    <a:pt x="626" y="379"/>
                    <a:pt x="620" y="383"/>
                  </a:cubicBezTo>
                  <a:cubicBezTo>
                    <a:pt x="619" y="383"/>
                    <a:pt x="619" y="384"/>
                    <a:pt x="620" y="384"/>
                  </a:cubicBezTo>
                  <a:cubicBezTo>
                    <a:pt x="628" y="385"/>
                    <a:pt x="633" y="393"/>
                    <a:pt x="639" y="399"/>
                  </a:cubicBezTo>
                  <a:cubicBezTo>
                    <a:pt x="638" y="398"/>
                    <a:pt x="637" y="398"/>
                    <a:pt x="635" y="397"/>
                  </a:cubicBezTo>
                  <a:cubicBezTo>
                    <a:pt x="634" y="396"/>
                    <a:pt x="633" y="396"/>
                    <a:pt x="632" y="396"/>
                  </a:cubicBezTo>
                  <a:cubicBezTo>
                    <a:pt x="631" y="396"/>
                    <a:pt x="631" y="396"/>
                    <a:pt x="631" y="396"/>
                  </a:cubicBezTo>
                  <a:cubicBezTo>
                    <a:pt x="630" y="399"/>
                    <a:pt x="636" y="399"/>
                    <a:pt x="637" y="400"/>
                  </a:cubicBezTo>
                  <a:cubicBezTo>
                    <a:pt x="640" y="402"/>
                    <a:pt x="643" y="404"/>
                    <a:pt x="646" y="406"/>
                  </a:cubicBezTo>
                  <a:cubicBezTo>
                    <a:pt x="647" y="406"/>
                    <a:pt x="647" y="405"/>
                    <a:pt x="647" y="405"/>
                  </a:cubicBezTo>
                  <a:cubicBezTo>
                    <a:pt x="647" y="405"/>
                    <a:pt x="647" y="404"/>
                    <a:pt x="646" y="404"/>
                  </a:cubicBezTo>
                  <a:cubicBezTo>
                    <a:pt x="656" y="409"/>
                    <a:pt x="665" y="412"/>
                    <a:pt x="676" y="413"/>
                  </a:cubicBezTo>
                  <a:cubicBezTo>
                    <a:pt x="685" y="414"/>
                    <a:pt x="695" y="415"/>
                    <a:pt x="704" y="416"/>
                  </a:cubicBezTo>
                  <a:cubicBezTo>
                    <a:pt x="705" y="417"/>
                    <a:pt x="706" y="417"/>
                    <a:pt x="707" y="418"/>
                  </a:cubicBezTo>
                  <a:cubicBezTo>
                    <a:pt x="709" y="420"/>
                    <a:pt x="710" y="422"/>
                    <a:pt x="711" y="424"/>
                  </a:cubicBezTo>
                  <a:cubicBezTo>
                    <a:pt x="712" y="425"/>
                    <a:pt x="713" y="429"/>
                    <a:pt x="714" y="430"/>
                  </a:cubicBezTo>
                  <a:cubicBezTo>
                    <a:pt x="714" y="431"/>
                    <a:pt x="713" y="432"/>
                    <a:pt x="713" y="433"/>
                  </a:cubicBezTo>
                  <a:cubicBezTo>
                    <a:pt x="712" y="439"/>
                    <a:pt x="712" y="444"/>
                    <a:pt x="710" y="450"/>
                  </a:cubicBezTo>
                  <a:cubicBezTo>
                    <a:pt x="709" y="454"/>
                    <a:pt x="708" y="459"/>
                    <a:pt x="707" y="463"/>
                  </a:cubicBezTo>
                  <a:cubicBezTo>
                    <a:pt x="702" y="472"/>
                    <a:pt x="691" y="476"/>
                    <a:pt x="683" y="480"/>
                  </a:cubicBezTo>
                  <a:cubicBezTo>
                    <a:pt x="671" y="485"/>
                    <a:pt x="660" y="489"/>
                    <a:pt x="648" y="494"/>
                  </a:cubicBezTo>
                  <a:cubicBezTo>
                    <a:pt x="642" y="496"/>
                    <a:pt x="636" y="499"/>
                    <a:pt x="630" y="500"/>
                  </a:cubicBezTo>
                  <a:cubicBezTo>
                    <a:pt x="624" y="501"/>
                    <a:pt x="619" y="501"/>
                    <a:pt x="613" y="502"/>
                  </a:cubicBezTo>
                  <a:cubicBezTo>
                    <a:pt x="601" y="503"/>
                    <a:pt x="590" y="500"/>
                    <a:pt x="581" y="493"/>
                  </a:cubicBezTo>
                  <a:cubicBezTo>
                    <a:pt x="572" y="487"/>
                    <a:pt x="563" y="477"/>
                    <a:pt x="557" y="468"/>
                  </a:cubicBezTo>
                  <a:cubicBezTo>
                    <a:pt x="550" y="457"/>
                    <a:pt x="547" y="445"/>
                    <a:pt x="543" y="434"/>
                  </a:cubicBezTo>
                  <a:cubicBezTo>
                    <a:pt x="539" y="423"/>
                    <a:pt x="536" y="412"/>
                    <a:pt x="540" y="401"/>
                  </a:cubicBezTo>
                  <a:cubicBezTo>
                    <a:pt x="542" y="395"/>
                    <a:pt x="543" y="389"/>
                    <a:pt x="545" y="383"/>
                  </a:cubicBezTo>
                  <a:cubicBezTo>
                    <a:pt x="547" y="378"/>
                    <a:pt x="550" y="375"/>
                    <a:pt x="553" y="371"/>
                  </a:cubicBezTo>
                  <a:cubicBezTo>
                    <a:pt x="560" y="366"/>
                    <a:pt x="567" y="360"/>
                    <a:pt x="576" y="360"/>
                  </a:cubicBezTo>
                  <a:cubicBezTo>
                    <a:pt x="583" y="360"/>
                    <a:pt x="589" y="361"/>
                    <a:pt x="595" y="364"/>
                  </a:cubicBezTo>
                  <a:cubicBezTo>
                    <a:pt x="598" y="365"/>
                    <a:pt x="601" y="367"/>
                    <a:pt x="604" y="368"/>
                  </a:cubicBezTo>
                  <a:cubicBezTo>
                    <a:pt x="606" y="369"/>
                    <a:pt x="607" y="370"/>
                    <a:pt x="609" y="370"/>
                  </a:cubicBezTo>
                  <a:cubicBezTo>
                    <a:pt x="609" y="370"/>
                    <a:pt x="609" y="370"/>
                    <a:pt x="609" y="370"/>
                  </a:cubicBezTo>
                  <a:cubicBezTo>
                    <a:pt x="608" y="371"/>
                    <a:pt x="607" y="372"/>
                    <a:pt x="607" y="373"/>
                  </a:cubicBezTo>
                  <a:cubicBezTo>
                    <a:pt x="606" y="375"/>
                    <a:pt x="605" y="378"/>
                    <a:pt x="605" y="380"/>
                  </a:cubicBezTo>
                  <a:cubicBezTo>
                    <a:pt x="593" y="374"/>
                    <a:pt x="579" y="385"/>
                    <a:pt x="567" y="386"/>
                  </a:cubicBezTo>
                  <a:cubicBezTo>
                    <a:pt x="566" y="386"/>
                    <a:pt x="566" y="388"/>
                    <a:pt x="567" y="388"/>
                  </a:cubicBezTo>
                  <a:cubicBezTo>
                    <a:pt x="573" y="387"/>
                    <a:pt x="579" y="384"/>
                    <a:pt x="584" y="383"/>
                  </a:cubicBezTo>
                  <a:cubicBezTo>
                    <a:pt x="591" y="381"/>
                    <a:pt x="598" y="380"/>
                    <a:pt x="604" y="381"/>
                  </a:cubicBezTo>
                  <a:cubicBezTo>
                    <a:pt x="605" y="381"/>
                    <a:pt x="605" y="381"/>
                    <a:pt x="605" y="381"/>
                  </a:cubicBezTo>
                  <a:cubicBezTo>
                    <a:pt x="605" y="381"/>
                    <a:pt x="605" y="382"/>
                    <a:pt x="605" y="383"/>
                  </a:cubicBezTo>
                  <a:cubicBezTo>
                    <a:pt x="604" y="383"/>
                    <a:pt x="604" y="383"/>
                    <a:pt x="603" y="384"/>
                  </a:cubicBezTo>
                  <a:cubicBezTo>
                    <a:pt x="602" y="386"/>
                    <a:pt x="601" y="389"/>
                    <a:pt x="601" y="391"/>
                  </a:cubicBezTo>
                  <a:cubicBezTo>
                    <a:pt x="595" y="392"/>
                    <a:pt x="592" y="397"/>
                    <a:pt x="587" y="400"/>
                  </a:cubicBezTo>
                  <a:cubicBezTo>
                    <a:pt x="583" y="402"/>
                    <a:pt x="581" y="404"/>
                    <a:pt x="578" y="407"/>
                  </a:cubicBezTo>
                  <a:cubicBezTo>
                    <a:pt x="576" y="409"/>
                    <a:pt x="574" y="410"/>
                    <a:pt x="571" y="412"/>
                  </a:cubicBezTo>
                  <a:cubicBezTo>
                    <a:pt x="571" y="412"/>
                    <a:pt x="571" y="412"/>
                    <a:pt x="570" y="412"/>
                  </a:cubicBezTo>
                  <a:cubicBezTo>
                    <a:pt x="570" y="413"/>
                    <a:pt x="569" y="414"/>
                    <a:pt x="568" y="414"/>
                  </a:cubicBezTo>
                  <a:cubicBezTo>
                    <a:pt x="567" y="415"/>
                    <a:pt x="569" y="418"/>
                    <a:pt x="571" y="416"/>
                  </a:cubicBezTo>
                  <a:cubicBezTo>
                    <a:pt x="574" y="413"/>
                    <a:pt x="577" y="410"/>
                    <a:pt x="581" y="407"/>
                  </a:cubicBezTo>
                  <a:cubicBezTo>
                    <a:pt x="583" y="406"/>
                    <a:pt x="585" y="404"/>
                    <a:pt x="587" y="402"/>
                  </a:cubicBezTo>
                  <a:cubicBezTo>
                    <a:pt x="590" y="398"/>
                    <a:pt x="596" y="393"/>
                    <a:pt x="601" y="391"/>
                  </a:cubicBezTo>
                  <a:cubicBezTo>
                    <a:pt x="602" y="392"/>
                    <a:pt x="602" y="392"/>
                    <a:pt x="602" y="393"/>
                  </a:cubicBezTo>
                  <a:cubicBezTo>
                    <a:pt x="599" y="395"/>
                    <a:pt x="597" y="398"/>
                    <a:pt x="595" y="401"/>
                  </a:cubicBezTo>
                  <a:cubicBezTo>
                    <a:pt x="595" y="401"/>
                    <a:pt x="595" y="401"/>
                    <a:pt x="596" y="401"/>
                  </a:cubicBezTo>
                  <a:cubicBezTo>
                    <a:pt x="598" y="399"/>
                    <a:pt x="600" y="396"/>
                    <a:pt x="602" y="394"/>
                  </a:cubicBezTo>
                  <a:cubicBezTo>
                    <a:pt x="603" y="394"/>
                    <a:pt x="603" y="395"/>
                    <a:pt x="604" y="395"/>
                  </a:cubicBezTo>
                  <a:cubicBezTo>
                    <a:pt x="602" y="397"/>
                    <a:pt x="601" y="400"/>
                    <a:pt x="600" y="403"/>
                  </a:cubicBezTo>
                  <a:cubicBezTo>
                    <a:pt x="600" y="403"/>
                    <a:pt x="600" y="403"/>
                    <a:pt x="600" y="403"/>
                  </a:cubicBezTo>
                  <a:cubicBezTo>
                    <a:pt x="601" y="400"/>
                    <a:pt x="603" y="398"/>
                    <a:pt x="605" y="396"/>
                  </a:cubicBezTo>
                  <a:cubicBezTo>
                    <a:pt x="606" y="397"/>
                    <a:pt x="608" y="397"/>
                    <a:pt x="610" y="397"/>
                  </a:cubicBezTo>
                  <a:cubicBezTo>
                    <a:pt x="612" y="397"/>
                    <a:pt x="614" y="397"/>
                    <a:pt x="617" y="397"/>
                  </a:cubicBezTo>
                  <a:cubicBezTo>
                    <a:pt x="617" y="397"/>
                    <a:pt x="617" y="397"/>
                    <a:pt x="617" y="397"/>
                  </a:cubicBezTo>
                  <a:cubicBezTo>
                    <a:pt x="617" y="404"/>
                    <a:pt x="621" y="410"/>
                    <a:pt x="625" y="414"/>
                  </a:cubicBezTo>
                  <a:cubicBezTo>
                    <a:pt x="631" y="421"/>
                    <a:pt x="637" y="428"/>
                    <a:pt x="644" y="433"/>
                  </a:cubicBezTo>
                  <a:cubicBezTo>
                    <a:pt x="644" y="434"/>
                    <a:pt x="645" y="433"/>
                    <a:pt x="644" y="433"/>
                  </a:cubicBezTo>
                  <a:cubicBezTo>
                    <a:pt x="638" y="428"/>
                    <a:pt x="633" y="421"/>
                    <a:pt x="628" y="415"/>
                  </a:cubicBezTo>
                  <a:cubicBezTo>
                    <a:pt x="626" y="412"/>
                    <a:pt x="623" y="410"/>
                    <a:pt x="622" y="407"/>
                  </a:cubicBezTo>
                  <a:cubicBezTo>
                    <a:pt x="620" y="404"/>
                    <a:pt x="620" y="401"/>
                    <a:pt x="619" y="398"/>
                  </a:cubicBezTo>
                  <a:cubicBezTo>
                    <a:pt x="619" y="398"/>
                    <a:pt x="619" y="398"/>
                    <a:pt x="619" y="398"/>
                  </a:cubicBezTo>
                  <a:cubicBezTo>
                    <a:pt x="619" y="398"/>
                    <a:pt x="619" y="397"/>
                    <a:pt x="619" y="397"/>
                  </a:cubicBezTo>
                  <a:cubicBezTo>
                    <a:pt x="619" y="397"/>
                    <a:pt x="618" y="397"/>
                    <a:pt x="618" y="397"/>
                  </a:cubicBezTo>
                  <a:cubicBezTo>
                    <a:pt x="619" y="396"/>
                    <a:pt x="620" y="396"/>
                    <a:pt x="622" y="396"/>
                  </a:cubicBezTo>
                  <a:cubicBezTo>
                    <a:pt x="622" y="398"/>
                    <a:pt x="623" y="400"/>
                    <a:pt x="625" y="401"/>
                  </a:cubicBezTo>
                  <a:cubicBezTo>
                    <a:pt x="626" y="404"/>
                    <a:pt x="629" y="405"/>
                    <a:pt x="630" y="406"/>
                  </a:cubicBezTo>
                  <a:cubicBezTo>
                    <a:pt x="630" y="407"/>
                    <a:pt x="631" y="406"/>
                    <a:pt x="631" y="406"/>
                  </a:cubicBezTo>
                  <a:cubicBezTo>
                    <a:pt x="629" y="405"/>
                    <a:pt x="628" y="403"/>
                    <a:pt x="627" y="401"/>
                  </a:cubicBezTo>
                  <a:cubicBezTo>
                    <a:pt x="625" y="399"/>
                    <a:pt x="624" y="398"/>
                    <a:pt x="623" y="396"/>
                  </a:cubicBezTo>
                  <a:cubicBezTo>
                    <a:pt x="624" y="396"/>
                    <a:pt x="625" y="395"/>
                    <a:pt x="625" y="395"/>
                  </a:cubicBezTo>
                  <a:cubicBezTo>
                    <a:pt x="625" y="396"/>
                    <a:pt x="625" y="396"/>
                    <a:pt x="626" y="397"/>
                  </a:cubicBezTo>
                  <a:cubicBezTo>
                    <a:pt x="632" y="405"/>
                    <a:pt x="641" y="409"/>
                    <a:pt x="651" y="412"/>
                  </a:cubicBezTo>
                  <a:cubicBezTo>
                    <a:pt x="651" y="412"/>
                    <a:pt x="651" y="412"/>
                    <a:pt x="651" y="412"/>
                  </a:cubicBezTo>
                  <a:cubicBezTo>
                    <a:pt x="641" y="409"/>
                    <a:pt x="634" y="402"/>
                    <a:pt x="627" y="395"/>
                  </a:cubicBezTo>
                  <a:cubicBezTo>
                    <a:pt x="627" y="395"/>
                    <a:pt x="627" y="395"/>
                    <a:pt x="627" y="395"/>
                  </a:cubicBezTo>
                  <a:cubicBezTo>
                    <a:pt x="628" y="394"/>
                    <a:pt x="629" y="394"/>
                    <a:pt x="630" y="394"/>
                  </a:cubicBezTo>
                  <a:cubicBezTo>
                    <a:pt x="631" y="393"/>
                    <a:pt x="631" y="392"/>
                    <a:pt x="630" y="392"/>
                  </a:cubicBezTo>
                  <a:cubicBezTo>
                    <a:pt x="626" y="392"/>
                    <a:pt x="622" y="392"/>
                    <a:pt x="619" y="393"/>
                  </a:cubicBezTo>
                  <a:cubicBezTo>
                    <a:pt x="615" y="393"/>
                    <a:pt x="612" y="393"/>
                    <a:pt x="610" y="390"/>
                  </a:cubicBezTo>
                  <a:cubicBezTo>
                    <a:pt x="608" y="387"/>
                    <a:pt x="607" y="383"/>
                    <a:pt x="608" y="380"/>
                  </a:cubicBezTo>
                  <a:cubicBezTo>
                    <a:pt x="610" y="372"/>
                    <a:pt x="619" y="365"/>
                    <a:pt x="627" y="371"/>
                  </a:cubicBezTo>
                  <a:cubicBezTo>
                    <a:pt x="631" y="374"/>
                    <a:pt x="634" y="378"/>
                    <a:pt x="639" y="380"/>
                  </a:cubicBezTo>
                  <a:cubicBezTo>
                    <a:pt x="643" y="382"/>
                    <a:pt x="648" y="382"/>
                    <a:pt x="652" y="383"/>
                  </a:cubicBezTo>
                  <a:cubicBezTo>
                    <a:pt x="665" y="384"/>
                    <a:pt x="677" y="388"/>
                    <a:pt x="689" y="392"/>
                  </a:cubicBezTo>
                  <a:cubicBezTo>
                    <a:pt x="700" y="394"/>
                    <a:pt x="711" y="398"/>
                    <a:pt x="722" y="400"/>
                  </a:cubicBezTo>
                  <a:cubicBezTo>
                    <a:pt x="731" y="401"/>
                    <a:pt x="741" y="399"/>
                    <a:pt x="750" y="398"/>
                  </a:cubicBezTo>
                  <a:cubicBezTo>
                    <a:pt x="758" y="397"/>
                    <a:pt x="766" y="395"/>
                    <a:pt x="774" y="394"/>
                  </a:cubicBezTo>
                  <a:cubicBezTo>
                    <a:pt x="778" y="393"/>
                    <a:pt x="785" y="392"/>
                    <a:pt x="787" y="388"/>
                  </a:cubicBezTo>
                  <a:cubicBezTo>
                    <a:pt x="787" y="387"/>
                    <a:pt x="786" y="386"/>
                    <a:pt x="786" y="387"/>
                  </a:cubicBezTo>
                  <a:cubicBezTo>
                    <a:pt x="784" y="390"/>
                    <a:pt x="778" y="390"/>
                    <a:pt x="775" y="391"/>
                  </a:cubicBezTo>
                  <a:cubicBezTo>
                    <a:pt x="771" y="392"/>
                    <a:pt x="767" y="392"/>
                    <a:pt x="764" y="393"/>
                  </a:cubicBezTo>
                  <a:cubicBezTo>
                    <a:pt x="758" y="394"/>
                    <a:pt x="752" y="395"/>
                    <a:pt x="746" y="395"/>
                  </a:cubicBezTo>
                  <a:cubicBezTo>
                    <a:pt x="740" y="396"/>
                    <a:pt x="733" y="397"/>
                    <a:pt x="727" y="396"/>
                  </a:cubicBezTo>
                  <a:cubicBezTo>
                    <a:pt x="720" y="396"/>
                    <a:pt x="712" y="394"/>
                    <a:pt x="705" y="392"/>
                  </a:cubicBezTo>
                  <a:cubicBezTo>
                    <a:pt x="709" y="392"/>
                    <a:pt x="712" y="391"/>
                    <a:pt x="715" y="390"/>
                  </a:cubicBezTo>
                  <a:cubicBezTo>
                    <a:pt x="723" y="388"/>
                    <a:pt x="731" y="387"/>
                    <a:pt x="740" y="387"/>
                  </a:cubicBezTo>
                  <a:cubicBezTo>
                    <a:pt x="740" y="387"/>
                    <a:pt x="740" y="386"/>
                    <a:pt x="740" y="386"/>
                  </a:cubicBezTo>
                  <a:cubicBezTo>
                    <a:pt x="733" y="385"/>
                    <a:pt x="727" y="386"/>
                    <a:pt x="721" y="388"/>
                  </a:cubicBezTo>
                  <a:cubicBezTo>
                    <a:pt x="717" y="389"/>
                    <a:pt x="712" y="390"/>
                    <a:pt x="707" y="390"/>
                  </a:cubicBezTo>
                  <a:cubicBezTo>
                    <a:pt x="704" y="390"/>
                    <a:pt x="700" y="389"/>
                    <a:pt x="697" y="390"/>
                  </a:cubicBezTo>
                  <a:cubicBezTo>
                    <a:pt x="694" y="389"/>
                    <a:pt x="691" y="388"/>
                    <a:pt x="688" y="387"/>
                  </a:cubicBezTo>
                  <a:cubicBezTo>
                    <a:pt x="688" y="387"/>
                    <a:pt x="688" y="387"/>
                    <a:pt x="688" y="387"/>
                  </a:cubicBezTo>
                  <a:cubicBezTo>
                    <a:pt x="690" y="387"/>
                    <a:pt x="693" y="386"/>
                    <a:pt x="695" y="386"/>
                  </a:cubicBezTo>
                  <a:cubicBezTo>
                    <a:pt x="706" y="385"/>
                    <a:pt x="716" y="383"/>
                    <a:pt x="726" y="381"/>
                  </a:cubicBezTo>
                  <a:cubicBezTo>
                    <a:pt x="727" y="381"/>
                    <a:pt x="727" y="380"/>
                    <a:pt x="726" y="380"/>
                  </a:cubicBezTo>
                  <a:cubicBezTo>
                    <a:pt x="717" y="382"/>
                    <a:pt x="708" y="384"/>
                    <a:pt x="698" y="384"/>
                  </a:cubicBezTo>
                  <a:cubicBezTo>
                    <a:pt x="694" y="384"/>
                    <a:pt x="690" y="385"/>
                    <a:pt x="686" y="385"/>
                  </a:cubicBezTo>
                  <a:cubicBezTo>
                    <a:pt x="683" y="385"/>
                    <a:pt x="680" y="384"/>
                    <a:pt x="678" y="383"/>
                  </a:cubicBezTo>
                  <a:cubicBezTo>
                    <a:pt x="678" y="383"/>
                    <a:pt x="679" y="383"/>
                    <a:pt x="680" y="383"/>
                  </a:cubicBezTo>
                  <a:cubicBezTo>
                    <a:pt x="687" y="382"/>
                    <a:pt x="694" y="380"/>
                    <a:pt x="701" y="378"/>
                  </a:cubicBezTo>
                  <a:cubicBezTo>
                    <a:pt x="717" y="375"/>
                    <a:pt x="732" y="370"/>
                    <a:pt x="748" y="367"/>
                  </a:cubicBezTo>
                  <a:cubicBezTo>
                    <a:pt x="749" y="366"/>
                    <a:pt x="748" y="366"/>
                    <a:pt x="748" y="366"/>
                  </a:cubicBezTo>
                  <a:cubicBezTo>
                    <a:pt x="740" y="366"/>
                    <a:pt x="734" y="369"/>
                    <a:pt x="726" y="371"/>
                  </a:cubicBezTo>
                  <a:cubicBezTo>
                    <a:pt x="718" y="372"/>
                    <a:pt x="711" y="375"/>
                    <a:pt x="703" y="376"/>
                  </a:cubicBezTo>
                  <a:cubicBezTo>
                    <a:pt x="695" y="377"/>
                    <a:pt x="688" y="379"/>
                    <a:pt x="681" y="380"/>
                  </a:cubicBezTo>
                  <a:cubicBezTo>
                    <a:pt x="675" y="381"/>
                    <a:pt x="669" y="380"/>
                    <a:pt x="664" y="379"/>
                  </a:cubicBezTo>
                  <a:cubicBezTo>
                    <a:pt x="667" y="378"/>
                    <a:pt x="670" y="378"/>
                    <a:pt x="673" y="377"/>
                  </a:cubicBezTo>
                  <a:cubicBezTo>
                    <a:pt x="678" y="376"/>
                    <a:pt x="684" y="377"/>
                    <a:pt x="689" y="375"/>
                  </a:cubicBezTo>
                  <a:cubicBezTo>
                    <a:pt x="694" y="374"/>
                    <a:pt x="699" y="372"/>
                    <a:pt x="704" y="371"/>
                  </a:cubicBezTo>
                  <a:cubicBezTo>
                    <a:pt x="705" y="371"/>
                    <a:pt x="704" y="370"/>
                    <a:pt x="704" y="370"/>
                  </a:cubicBezTo>
                  <a:cubicBezTo>
                    <a:pt x="694" y="372"/>
                    <a:pt x="684" y="374"/>
                    <a:pt x="674" y="375"/>
                  </a:cubicBezTo>
                  <a:cubicBezTo>
                    <a:pt x="675" y="375"/>
                    <a:pt x="676" y="374"/>
                    <a:pt x="677" y="374"/>
                  </a:cubicBezTo>
                  <a:cubicBezTo>
                    <a:pt x="687" y="369"/>
                    <a:pt x="698" y="363"/>
                    <a:pt x="709" y="359"/>
                  </a:cubicBezTo>
                  <a:cubicBezTo>
                    <a:pt x="710" y="359"/>
                    <a:pt x="710" y="359"/>
                    <a:pt x="709" y="359"/>
                  </a:cubicBezTo>
                  <a:cubicBezTo>
                    <a:pt x="690" y="363"/>
                    <a:pt x="674" y="378"/>
                    <a:pt x="654" y="376"/>
                  </a:cubicBezTo>
                  <a:cubicBezTo>
                    <a:pt x="654" y="376"/>
                    <a:pt x="654" y="377"/>
                    <a:pt x="653" y="377"/>
                  </a:cubicBezTo>
                  <a:cubicBezTo>
                    <a:pt x="652" y="377"/>
                    <a:pt x="651" y="377"/>
                    <a:pt x="650" y="377"/>
                  </a:cubicBezTo>
                  <a:cubicBezTo>
                    <a:pt x="657" y="376"/>
                    <a:pt x="664" y="374"/>
                    <a:pt x="670" y="371"/>
                  </a:cubicBezTo>
                  <a:cubicBezTo>
                    <a:pt x="680" y="368"/>
                    <a:pt x="689" y="364"/>
                    <a:pt x="698" y="360"/>
                  </a:cubicBezTo>
                  <a:cubicBezTo>
                    <a:pt x="718" y="351"/>
                    <a:pt x="738" y="342"/>
                    <a:pt x="760" y="338"/>
                  </a:cubicBezTo>
                  <a:cubicBezTo>
                    <a:pt x="761" y="337"/>
                    <a:pt x="760" y="336"/>
                    <a:pt x="760" y="336"/>
                  </a:cubicBezTo>
                  <a:cubicBezTo>
                    <a:pt x="739" y="340"/>
                    <a:pt x="720" y="349"/>
                    <a:pt x="701" y="357"/>
                  </a:cubicBezTo>
                  <a:cubicBezTo>
                    <a:pt x="691" y="361"/>
                    <a:pt x="681" y="365"/>
                    <a:pt x="671" y="369"/>
                  </a:cubicBezTo>
                  <a:cubicBezTo>
                    <a:pt x="663" y="371"/>
                    <a:pt x="655" y="373"/>
                    <a:pt x="647" y="375"/>
                  </a:cubicBezTo>
                  <a:cubicBezTo>
                    <a:pt x="647" y="374"/>
                    <a:pt x="647" y="374"/>
                    <a:pt x="647" y="374"/>
                  </a:cubicBezTo>
                  <a:cubicBezTo>
                    <a:pt x="654" y="373"/>
                    <a:pt x="661" y="370"/>
                    <a:pt x="667" y="367"/>
                  </a:cubicBezTo>
                  <a:cubicBezTo>
                    <a:pt x="680" y="362"/>
                    <a:pt x="691" y="352"/>
                    <a:pt x="705" y="349"/>
                  </a:cubicBezTo>
                  <a:cubicBezTo>
                    <a:pt x="705" y="349"/>
                    <a:pt x="705" y="349"/>
                    <a:pt x="705" y="349"/>
                  </a:cubicBezTo>
                  <a:cubicBezTo>
                    <a:pt x="698" y="350"/>
                    <a:pt x="693" y="352"/>
                    <a:pt x="687" y="356"/>
                  </a:cubicBezTo>
                  <a:cubicBezTo>
                    <a:pt x="679" y="360"/>
                    <a:pt x="671" y="364"/>
                    <a:pt x="663" y="367"/>
                  </a:cubicBezTo>
                  <a:cubicBezTo>
                    <a:pt x="661" y="368"/>
                    <a:pt x="658" y="369"/>
                    <a:pt x="656" y="369"/>
                  </a:cubicBezTo>
                  <a:cubicBezTo>
                    <a:pt x="658" y="368"/>
                    <a:pt x="661" y="366"/>
                    <a:pt x="663" y="365"/>
                  </a:cubicBezTo>
                  <a:cubicBezTo>
                    <a:pt x="663" y="365"/>
                    <a:pt x="663" y="365"/>
                    <a:pt x="663" y="365"/>
                  </a:cubicBezTo>
                  <a:cubicBezTo>
                    <a:pt x="660" y="366"/>
                    <a:pt x="657" y="366"/>
                    <a:pt x="654" y="367"/>
                  </a:cubicBezTo>
                  <a:cubicBezTo>
                    <a:pt x="651" y="369"/>
                    <a:pt x="648" y="370"/>
                    <a:pt x="644" y="371"/>
                  </a:cubicBezTo>
                  <a:cubicBezTo>
                    <a:pt x="644" y="371"/>
                    <a:pt x="644" y="371"/>
                    <a:pt x="643" y="371"/>
                  </a:cubicBezTo>
                  <a:cubicBezTo>
                    <a:pt x="647" y="369"/>
                    <a:pt x="650" y="367"/>
                    <a:pt x="654" y="365"/>
                  </a:cubicBezTo>
                  <a:cubicBezTo>
                    <a:pt x="659" y="362"/>
                    <a:pt x="664" y="359"/>
                    <a:pt x="668" y="355"/>
                  </a:cubicBezTo>
                  <a:cubicBezTo>
                    <a:pt x="677" y="349"/>
                    <a:pt x="687" y="343"/>
                    <a:pt x="697" y="338"/>
                  </a:cubicBezTo>
                  <a:cubicBezTo>
                    <a:pt x="698" y="338"/>
                    <a:pt x="697" y="337"/>
                    <a:pt x="696" y="337"/>
                  </a:cubicBezTo>
                  <a:cubicBezTo>
                    <a:pt x="686" y="342"/>
                    <a:pt x="675" y="347"/>
                    <a:pt x="665" y="354"/>
                  </a:cubicBezTo>
                  <a:cubicBezTo>
                    <a:pt x="660" y="358"/>
                    <a:pt x="655" y="361"/>
                    <a:pt x="649" y="364"/>
                  </a:cubicBezTo>
                  <a:cubicBezTo>
                    <a:pt x="648" y="365"/>
                    <a:pt x="647" y="366"/>
                    <a:pt x="646" y="366"/>
                  </a:cubicBezTo>
                  <a:cubicBezTo>
                    <a:pt x="646" y="366"/>
                    <a:pt x="646" y="366"/>
                    <a:pt x="647" y="365"/>
                  </a:cubicBezTo>
                  <a:cubicBezTo>
                    <a:pt x="649" y="364"/>
                    <a:pt x="651" y="362"/>
                    <a:pt x="653" y="361"/>
                  </a:cubicBezTo>
                  <a:cubicBezTo>
                    <a:pt x="658" y="358"/>
                    <a:pt x="663" y="355"/>
                    <a:pt x="668" y="351"/>
                  </a:cubicBezTo>
                  <a:cubicBezTo>
                    <a:pt x="677" y="344"/>
                    <a:pt x="685" y="335"/>
                    <a:pt x="696" y="330"/>
                  </a:cubicBezTo>
                  <a:cubicBezTo>
                    <a:pt x="697" y="329"/>
                    <a:pt x="696" y="328"/>
                    <a:pt x="696" y="329"/>
                  </a:cubicBezTo>
                  <a:cubicBezTo>
                    <a:pt x="683" y="334"/>
                    <a:pt x="674" y="344"/>
                    <a:pt x="663" y="351"/>
                  </a:cubicBezTo>
                  <a:cubicBezTo>
                    <a:pt x="659" y="354"/>
                    <a:pt x="654" y="356"/>
                    <a:pt x="650" y="359"/>
                  </a:cubicBezTo>
                  <a:cubicBezTo>
                    <a:pt x="650" y="359"/>
                    <a:pt x="650" y="359"/>
                    <a:pt x="650" y="359"/>
                  </a:cubicBezTo>
                  <a:cubicBezTo>
                    <a:pt x="655" y="355"/>
                    <a:pt x="660" y="351"/>
                    <a:pt x="666" y="347"/>
                  </a:cubicBezTo>
                  <a:cubicBezTo>
                    <a:pt x="676" y="340"/>
                    <a:pt x="685" y="332"/>
                    <a:pt x="695" y="324"/>
                  </a:cubicBezTo>
                  <a:cubicBezTo>
                    <a:pt x="705" y="316"/>
                    <a:pt x="716" y="308"/>
                    <a:pt x="725" y="298"/>
                  </a:cubicBezTo>
                  <a:cubicBezTo>
                    <a:pt x="729" y="293"/>
                    <a:pt x="733" y="287"/>
                    <a:pt x="738" y="283"/>
                  </a:cubicBezTo>
                  <a:cubicBezTo>
                    <a:pt x="741" y="282"/>
                    <a:pt x="743" y="280"/>
                    <a:pt x="745" y="278"/>
                  </a:cubicBezTo>
                  <a:cubicBezTo>
                    <a:pt x="745" y="278"/>
                    <a:pt x="746" y="278"/>
                    <a:pt x="746" y="278"/>
                  </a:cubicBezTo>
                  <a:cubicBezTo>
                    <a:pt x="758" y="276"/>
                    <a:pt x="768" y="279"/>
                    <a:pt x="779" y="281"/>
                  </a:cubicBezTo>
                  <a:cubicBezTo>
                    <a:pt x="788" y="284"/>
                    <a:pt x="796" y="285"/>
                    <a:pt x="804" y="289"/>
                  </a:cubicBezTo>
                  <a:cubicBezTo>
                    <a:pt x="804" y="289"/>
                    <a:pt x="805" y="289"/>
                    <a:pt x="805" y="289"/>
                  </a:cubicBezTo>
                  <a:cubicBezTo>
                    <a:pt x="807" y="290"/>
                    <a:pt x="808" y="291"/>
                    <a:pt x="810" y="292"/>
                  </a:cubicBezTo>
                  <a:cubicBezTo>
                    <a:pt x="828" y="302"/>
                    <a:pt x="847" y="320"/>
                    <a:pt x="852" y="341"/>
                  </a:cubicBezTo>
                  <a:cubicBezTo>
                    <a:pt x="852" y="342"/>
                    <a:pt x="852" y="342"/>
                    <a:pt x="852" y="342"/>
                  </a:cubicBezTo>
                  <a:cubicBezTo>
                    <a:pt x="854" y="351"/>
                    <a:pt x="846" y="359"/>
                    <a:pt x="839" y="365"/>
                  </a:cubicBezTo>
                  <a:cubicBezTo>
                    <a:pt x="832" y="371"/>
                    <a:pt x="825" y="377"/>
                    <a:pt x="817" y="382"/>
                  </a:cubicBezTo>
                  <a:cubicBezTo>
                    <a:pt x="806" y="391"/>
                    <a:pt x="792" y="397"/>
                    <a:pt x="778" y="402"/>
                  </a:cubicBezTo>
                  <a:cubicBezTo>
                    <a:pt x="766" y="406"/>
                    <a:pt x="754" y="407"/>
                    <a:pt x="741" y="410"/>
                  </a:cubicBezTo>
                  <a:close/>
                  <a:moveTo>
                    <a:pt x="521" y="621"/>
                  </a:moveTo>
                  <a:cubicBezTo>
                    <a:pt x="520" y="621"/>
                    <a:pt x="520" y="621"/>
                    <a:pt x="519" y="621"/>
                  </a:cubicBezTo>
                  <a:cubicBezTo>
                    <a:pt x="521" y="620"/>
                    <a:pt x="522" y="617"/>
                    <a:pt x="522" y="615"/>
                  </a:cubicBezTo>
                  <a:cubicBezTo>
                    <a:pt x="523" y="613"/>
                    <a:pt x="520" y="613"/>
                    <a:pt x="520" y="614"/>
                  </a:cubicBezTo>
                  <a:cubicBezTo>
                    <a:pt x="520" y="616"/>
                    <a:pt x="519" y="617"/>
                    <a:pt x="519" y="618"/>
                  </a:cubicBezTo>
                  <a:cubicBezTo>
                    <a:pt x="518" y="618"/>
                    <a:pt x="517" y="619"/>
                    <a:pt x="516" y="619"/>
                  </a:cubicBezTo>
                  <a:cubicBezTo>
                    <a:pt x="515" y="619"/>
                    <a:pt x="515" y="620"/>
                    <a:pt x="516" y="621"/>
                  </a:cubicBezTo>
                  <a:cubicBezTo>
                    <a:pt x="514" y="621"/>
                    <a:pt x="513" y="621"/>
                    <a:pt x="512" y="621"/>
                  </a:cubicBezTo>
                  <a:cubicBezTo>
                    <a:pt x="509" y="622"/>
                    <a:pt x="506" y="623"/>
                    <a:pt x="504" y="624"/>
                  </a:cubicBezTo>
                  <a:cubicBezTo>
                    <a:pt x="501" y="625"/>
                    <a:pt x="499" y="625"/>
                    <a:pt x="497" y="624"/>
                  </a:cubicBezTo>
                  <a:cubicBezTo>
                    <a:pt x="497" y="623"/>
                    <a:pt x="497" y="623"/>
                    <a:pt x="496" y="622"/>
                  </a:cubicBezTo>
                  <a:cubicBezTo>
                    <a:pt x="495" y="621"/>
                    <a:pt x="495" y="620"/>
                    <a:pt x="493" y="619"/>
                  </a:cubicBezTo>
                  <a:cubicBezTo>
                    <a:pt x="493" y="619"/>
                    <a:pt x="492" y="619"/>
                    <a:pt x="492" y="619"/>
                  </a:cubicBezTo>
                  <a:cubicBezTo>
                    <a:pt x="492" y="619"/>
                    <a:pt x="492" y="619"/>
                    <a:pt x="491" y="619"/>
                  </a:cubicBezTo>
                  <a:cubicBezTo>
                    <a:pt x="491" y="619"/>
                    <a:pt x="490" y="618"/>
                    <a:pt x="490" y="618"/>
                  </a:cubicBezTo>
                  <a:cubicBezTo>
                    <a:pt x="491" y="616"/>
                    <a:pt x="492" y="615"/>
                    <a:pt x="494" y="613"/>
                  </a:cubicBezTo>
                  <a:cubicBezTo>
                    <a:pt x="495" y="611"/>
                    <a:pt x="498" y="609"/>
                    <a:pt x="499" y="606"/>
                  </a:cubicBezTo>
                  <a:cubicBezTo>
                    <a:pt x="503" y="600"/>
                    <a:pt x="506" y="592"/>
                    <a:pt x="513" y="588"/>
                  </a:cubicBezTo>
                  <a:cubicBezTo>
                    <a:pt x="518" y="585"/>
                    <a:pt x="522" y="583"/>
                    <a:pt x="525" y="578"/>
                  </a:cubicBezTo>
                  <a:cubicBezTo>
                    <a:pt x="528" y="571"/>
                    <a:pt x="532" y="566"/>
                    <a:pt x="536" y="560"/>
                  </a:cubicBezTo>
                  <a:cubicBezTo>
                    <a:pt x="547" y="548"/>
                    <a:pt x="558" y="537"/>
                    <a:pt x="570" y="526"/>
                  </a:cubicBezTo>
                  <a:cubicBezTo>
                    <a:pt x="573" y="523"/>
                    <a:pt x="577" y="519"/>
                    <a:pt x="580" y="515"/>
                  </a:cubicBezTo>
                  <a:cubicBezTo>
                    <a:pt x="582" y="512"/>
                    <a:pt x="585" y="507"/>
                    <a:pt x="589" y="505"/>
                  </a:cubicBezTo>
                  <a:cubicBezTo>
                    <a:pt x="590" y="504"/>
                    <a:pt x="590" y="502"/>
                    <a:pt x="588" y="503"/>
                  </a:cubicBezTo>
                  <a:cubicBezTo>
                    <a:pt x="585" y="504"/>
                    <a:pt x="582" y="508"/>
                    <a:pt x="579" y="511"/>
                  </a:cubicBezTo>
                  <a:cubicBezTo>
                    <a:pt x="576" y="515"/>
                    <a:pt x="573" y="519"/>
                    <a:pt x="569" y="523"/>
                  </a:cubicBezTo>
                  <a:cubicBezTo>
                    <a:pt x="565" y="526"/>
                    <a:pt x="562" y="529"/>
                    <a:pt x="559" y="532"/>
                  </a:cubicBezTo>
                  <a:cubicBezTo>
                    <a:pt x="559" y="531"/>
                    <a:pt x="560" y="530"/>
                    <a:pt x="561" y="529"/>
                  </a:cubicBezTo>
                  <a:cubicBezTo>
                    <a:pt x="563" y="526"/>
                    <a:pt x="566" y="522"/>
                    <a:pt x="569" y="519"/>
                  </a:cubicBezTo>
                  <a:cubicBezTo>
                    <a:pt x="574" y="513"/>
                    <a:pt x="580" y="507"/>
                    <a:pt x="584" y="500"/>
                  </a:cubicBezTo>
                  <a:cubicBezTo>
                    <a:pt x="584" y="500"/>
                    <a:pt x="584" y="500"/>
                    <a:pt x="584" y="500"/>
                  </a:cubicBezTo>
                  <a:cubicBezTo>
                    <a:pt x="592" y="504"/>
                    <a:pt x="601" y="507"/>
                    <a:pt x="610" y="506"/>
                  </a:cubicBezTo>
                  <a:cubicBezTo>
                    <a:pt x="614" y="505"/>
                    <a:pt x="618" y="505"/>
                    <a:pt x="623" y="505"/>
                  </a:cubicBezTo>
                  <a:cubicBezTo>
                    <a:pt x="617" y="510"/>
                    <a:pt x="609" y="520"/>
                    <a:pt x="608" y="521"/>
                  </a:cubicBezTo>
                  <a:cubicBezTo>
                    <a:pt x="594" y="537"/>
                    <a:pt x="577" y="551"/>
                    <a:pt x="563" y="567"/>
                  </a:cubicBezTo>
                  <a:cubicBezTo>
                    <a:pt x="555" y="575"/>
                    <a:pt x="547" y="582"/>
                    <a:pt x="540" y="590"/>
                  </a:cubicBezTo>
                  <a:cubicBezTo>
                    <a:pt x="533" y="596"/>
                    <a:pt x="529" y="602"/>
                    <a:pt x="527" y="610"/>
                  </a:cubicBezTo>
                  <a:cubicBezTo>
                    <a:pt x="526" y="611"/>
                    <a:pt x="526" y="613"/>
                    <a:pt x="525" y="616"/>
                  </a:cubicBezTo>
                  <a:cubicBezTo>
                    <a:pt x="525" y="616"/>
                    <a:pt x="525" y="616"/>
                    <a:pt x="524" y="616"/>
                  </a:cubicBezTo>
                  <a:cubicBezTo>
                    <a:pt x="524" y="616"/>
                    <a:pt x="523" y="617"/>
                    <a:pt x="523" y="617"/>
                  </a:cubicBezTo>
                  <a:cubicBezTo>
                    <a:pt x="522" y="618"/>
                    <a:pt x="521" y="619"/>
                    <a:pt x="521" y="621"/>
                  </a:cubicBezTo>
                  <a:cubicBezTo>
                    <a:pt x="521" y="621"/>
                    <a:pt x="521" y="621"/>
                    <a:pt x="521" y="621"/>
                  </a:cubicBezTo>
                  <a:close/>
                  <a:moveTo>
                    <a:pt x="453" y="616"/>
                  </a:moveTo>
                  <a:cubicBezTo>
                    <a:pt x="451" y="615"/>
                    <a:pt x="449" y="613"/>
                    <a:pt x="448" y="612"/>
                  </a:cubicBezTo>
                  <a:cubicBezTo>
                    <a:pt x="448" y="611"/>
                    <a:pt x="448" y="610"/>
                    <a:pt x="447" y="610"/>
                  </a:cubicBezTo>
                  <a:cubicBezTo>
                    <a:pt x="450" y="612"/>
                    <a:pt x="453" y="613"/>
                    <a:pt x="457" y="614"/>
                  </a:cubicBezTo>
                  <a:cubicBezTo>
                    <a:pt x="458" y="615"/>
                    <a:pt x="459" y="616"/>
                    <a:pt x="460" y="617"/>
                  </a:cubicBezTo>
                  <a:cubicBezTo>
                    <a:pt x="465" y="619"/>
                    <a:pt x="471" y="620"/>
                    <a:pt x="476" y="622"/>
                  </a:cubicBezTo>
                  <a:cubicBezTo>
                    <a:pt x="482" y="624"/>
                    <a:pt x="486" y="624"/>
                    <a:pt x="492" y="622"/>
                  </a:cubicBezTo>
                  <a:cubicBezTo>
                    <a:pt x="492" y="622"/>
                    <a:pt x="492" y="622"/>
                    <a:pt x="492" y="622"/>
                  </a:cubicBezTo>
                  <a:cubicBezTo>
                    <a:pt x="492" y="623"/>
                    <a:pt x="493" y="623"/>
                    <a:pt x="493" y="624"/>
                  </a:cubicBezTo>
                  <a:cubicBezTo>
                    <a:pt x="494" y="628"/>
                    <a:pt x="498" y="630"/>
                    <a:pt x="503" y="629"/>
                  </a:cubicBezTo>
                  <a:cubicBezTo>
                    <a:pt x="506" y="628"/>
                    <a:pt x="508" y="627"/>
                    <a:pt x="511" y="625"/>
                  </a:cubicBezTo>
                  <a:cubicBezTo>
                    <a:pt x="513" y="625"/>
                    <a:pt x="515" y="625"/>
                    <a:pt x="517" y="625"/>
                  </a:cubicBezTo>
                  <a:cubicBezTo>
                    <a:pt x="518" y="634"/>
                    <a:pt x="509" y="640"/>
                    <a:pt x="501" y="639"/>
                  </a:cubicBezTo>
                  <a:cubicBezTo>
                    <a:pt x="492" y="639"/>
                    <a:pt x="484" y="635"/>
                    <a:pt x="476" y="632"/>
                  </a:cubicBezTo>
                  <a:cubicBezTo>
                    <a:pt x="472" y="630"/>
                    <a:pt x="468" y="628"/>
                    <a:pt x="464" y="626"/>
                  </a:cubicBezTo>
                  <a:cubicBezTo>
                    <a:pt x="461" y="624"/>
                    <a:pt x="458" y="621"/>
                    <a:pt x="454" y="619"/>
                  </a:cubicBezTo>
                  <a:cubicBezTo>
                    <a:pt x="454" y="619"/>
                    <a:pt x="453" y="619"/>
                    <a:pt x="453" y="619"/>
                  </a:cubicBezTo>
                  <a:cubicBezTo>
                    <a:pt x="454" y="618"/>
                    <a:pt x="454" y="617"/>
                    <a:pt x="453" y="616"/>
                  </a:cubicBezTo>
                  <a:close/>
                  <a:moveTo>
                    <a:pt x="360" y="549"/>
                  </a:moveTo>
                  <a:cubicBezTo>
                    <a:pt x="361" y="525"/>
                    <a:pt x="362" y="499"/>
                    <a:pt x="367" y="475"/>
                  </a:cubicBezTo>
                  <a:cubicBezTo>
                    <a:pt x="367" y="474"/>
                    <a:pt x="367" y="474"/>
                    <a:pt x="366" y="473"/>
                  </a:cubicBezTo>
                  <a:cubicBezTo>
                    <a:pt x="366" y="473"/>
                    <a:pt x="366" y="473"/>
                    <a:pt x="367" y="473"/>
                  </a:cubicBezTo>
                  <a:cubicBezTo>
                    <a:pt x="368" y="472"/>
                    <a:pt x="370" y="471"/>
                    <a:pt x="372" y="471"/>
                  </a:cubicBezTo>
                  <a:cubicBezTo>
                    <a:pt x="372" y="471"/>
                    <a:pt x="372" y="471"/>
                    <a:pt x="372" y="471"/>
                  </a:cubicBezTo>
                  <a:cubicBezTo>
                    <a:pt x="372" y="471"/>
                    <a:pt x="372" y="471"/>
                    <a:pt x="372" y="472"/>
                  </a:cubicBezTo>
                  <a:cubicBezTo>
                    <a:pt x="371" y="472"/>
                    <a:pt x="371" y="473"/>
                    <a:pt x="371" y="474"/>
                  </a:cubicBezTo>
                  <a:cubicBezTo>
                    <a:pt x="371" y="476"/>
                    <a:pt x="370" y="478"/>
                    <a:pt x="370" y="479"/>
                  </a:cubicBezTo>
                  <a:cubicBezTo>
                    <a:pt x="370" y="480"/>
                    <a:pt x="371" y="480"/>
                    <a:pt x="371" y="480"/>
                  </a:cubicBezTo>
                  <a:cubicBezTo>
                    <a:pt x="372" y="478"/>
                    <a:pt x="373" y="475"/>
                    <a:pt x="373" y="473"/>
                  </a:cubicBezTo>
                  <a:cubicBezTo>
                    <a:pt x="373" y="472"/>
                    <a:pt x="374" y="471"/>
                    <a:pt x="373" y="470"/>
                  </a:cubicBezTo>
                  <a:cubicBezTo>
                    <a:pt x="376" y="469"/>
                    <a:pt x="378" y="468"/>
                    <a:pt x="380" y="466"/>
                  </a:cubicBezTo>
                  <a:cubicBezTo>
                    <a:pt x="380" y="467"/>
                    <a:pt x="380" y="467"/>
                    <a:pt x="380" y="468"/>
                  </a:cubicBezTo>
                  <a:cubicBezTo>
                    <a:pt x="380" y="468"/>
                    <a:pt x="380" y="469"/>
                    <a:pt x="380" y="469"/>
                  </a:cubicBezTo>
                  <a:cubicBezTo>
                    <a:pt x="377" y="475"/>
                    <a:pt x="377" y="484"/>
                    <a:pt x="376" y="490"/>
                  </a:cubicBezTo>
                  <a:cubicBezTo>
                    <a:pt x="374" y="499"/>
                    <a:pt x="375" y="507"/>
                    <a:pt x="375" y="516"/>
                  </a:cubicBezTo>
                  <a:cubicBezTo>
                    <a:pt x="375" y="526"/>
                    <a:pt x="375" y="535"/>
                    <a:pt x="374" y="545"/>
                  </a:cubicBezTo>
                  <a:cubicBezTo>
                    <a:pt x="373" y="550"/>
                    <a:pt x="372" y="556"/>
                    <a:pt x="371" y="561"/>
                  </a:cubicBezTo>
                  <a:cubicBezTo>
                    <a:pt x="370" y="565"/>
                    <a:pt x="369" y="568"/>
                    <a:pt x="369" y="571"/>
                  </a:cubicBezTo>
                  <a:cubicBezTo>
                    <a:pt x="369" y="571"/>
                    <a:pt x="369" y="571"/>
                    <a:pt x="368" y="571"/>
                  </a:cubicBezTo>
                  <a:cubicBezTo>
                    <a:pt x="366" y="575"/>
                    <a:pt x="368" y="580"/>
                    <a:pt x="365" y="584"/>
                  </a:cubicBezTo>
                  <a:cubicBezTo>
                    <a:pt x="364" y="585"/>
                    <a:pt x="364" y="586"/>
                    <a:pt x="363" y="587"/>
                  </a:cubicBezTo>
                  <a:cubicBezTo>
                    <a:pt x="363" y="586"/>
                    <a:pt x="363" y="585"/>
                    <a:pt x="363" y="584"/>
                  </a:cubicBezTo>
                  <a:cubicBezTo>
                    <a:pt x="363" y="572"/>
                    <a:pt x="360" y="561"/>
                    <a:pt x="360" y="549"/>
                  </a:cubicBezTo>
                  <a:close/>
                  <a:moveTo>
                    <a:pt x="359" y="574"/>
                  </a:moveTo>
                  <a:cubicBezTo>
                    <a:pt x="360" y="581"/>
                    <a:pt x="361" y="587"/>
                    <a:pt x="357" y="593"/>
                  </a:cubicBezTo>
                  <a:cubicBezTo>
                    <a:pt x="356" y="594"/>
                    <a:pt x="355" y="595"/>
                    <a:pt x="355" y="596"/>
                  </a:cubicBezTo>
                  <a:cubicBezTo>
                    <a:pt x="354" y="596"/>
                    <a:pt x="353" y="597"/>
                    <a:pt x="352" y="598"/>
                  </a:cubicBezTo>
                  <a:cubicBezTo>
                    <a:pt x="351" y="598"/>
                    <a:pt x="351" y="599"/>
                    <a:pt x="350" y="599"/>
                  </a:cubicBezTo>
                  <a:cubicBezTo>
                    <a:pt x="350" y="599"/>
                    <a:pt x="349" y="599"/>
                    <a:pt x="349" y="599"/>
                  </a:cubicBezTo>
                  <a:cubicBezTo>
                    <a:pt x="349" y="598"/>
                    <a:pt x="349" y="596"/>
                    <a:pt x="349" y="595"/>
                  </a:cubicBezTo>
                  <a:cubicBezTo>
                    <a:pt x="350" y="595"/>
                    <a:pt x="350" y="596"/>
                    <a:pt x="350" y="596"/>
                  </a:cubicBezTo>
                  <a:cubicBezTo>
                    <a:pt x="350" y="596"/>
                    <a:pt x="351" y="596"/>
                    <a:pt x="351" y="595"/>
                  </a:cubicBezTo>
                  <a:cubicBezTo>
                    <a:pt x="351" y="591"/>
                    <a:pt x="352" y="587"/>
                    <a:pt x="352" y="582"/>
                  </a:cubicBezTo>
                  <a:cubicBezTo>
                    <a:pt x="351" y="579"/>
                    <a:pt x="351" y="576"/>
                    <a:pt x="350" y="573"/>
                  </a:cubicBezTo>
                  <a:cubicBezTo>
                    <a:pt x="351" y="575"/>
                    <a:pt x="352" y="577"/>
                    <a:pt x="352" y="580"/>
                  </a:cubicBezTo>
                  <a:cubicBezTo>
                    <a:pt x="352" y="583"/>
                    <a:pt x="352" y="587"/>
                    <a:pt x="352" y="590"/>
                  </a:cubicBezTo>
                  <a:cubicBezTo>
                    <a:pt x="352" y="591"/>
                    <a:pt x="353" y="591"/>
                    <a:pt x="353" y="590"/>
                  </a:cubicBezTo>
                  <a:cubicBezTo>
                    <a:pt x="353" y="586"/>
                    <a:pt x="353" y="582"/>
                    <a:pt x="353" y="578"/>
                  </a:cubicBezTo>
                  <a:cubicBezTo>
                    <a:pt x="352" y="574"/>
                    <a:pt x="352" y="571"/>
                    <a:pt x="350" y="568"/>
                  </a:cubicBezTo>
                  <a:cubicBezTo>
                    <a:pt x="350" y="568"/>
                    <a:pt x="349" y="568"/>
                    <a:pt x="349" y="568"/>
                  </a:cubicBezTo>
                  <a:cubicBezTo>
                    <a:pt x="349" y="567"/>
                    <a:pt x="349" y="566"/>
                    <a:pt x="349" y="565"/>
                  </a:cubicBezTo>
                  <a:cubicBezTo>
                    <a:pt x="348" y="562"/>
                    <a:pt x="348" y="558"/>
                    <a:pt x="348" y="554"/>
                  </a:cubicBezTo>
                  <a:cubicBezTo>
                    <a:pt x="347" y="551"/>
                    <a:pt x="348" y="548"/>
                    <a:pt x="347" y="544"/>
                  </a:cubicBezTo>
                  <a:cubicBezTo>
                    <a:pt x="347" y="538"/>
                    <a:pt x="347" y="532"/>
                    <a:pt x="346" y="526"/>
                  </a:cubicBezTo>
                  <a:cubicBezTo>
                    <a:pt x="346" y="525"/>
                    <a:pt x="345" y="525"/>
                    <a:pt x="345" y="526"/>
                  </a:cubicBezTo>
                  <a:cubicBezTo>
                    <a:pt x="345" y="533"/>
                    <a:pt x="344" y="540"/>
                    <a:pt x="346" y="547"/>
                  </a:cubicBezTo>
                  <a:cubicBezTo>
                    <a:pt x="347" y="553"/>
                    <a:pt x="346" y="561"/>
                    <a:pt x="347" y="567"/>
                  </a:cubicBezTo>
                  <a:cubicBezTo>
                    <a:pt x="347" y="574"/>
                    <a:pt x="350" y="580"/>
                    <a:pt x="349" y="586"/>
                  </a:cubicBezTo>
                  <a:cubicBezTo>
                    <a:pt x="349" y="587"/>
                    <a:pt x="349" y="588"/>
                    <a:pt x="349" y="590"/>
                  </a:cubicBezTo>
                  <a:cubicBezTo>
                    <a:pt x="349" y="589"/>
                    <a:pt x="349" y="589"/>
                    <a:pt x="349" y="588"/>
                  </a:cubicBezTo>
                  <a:cubicBezTo>
                    <a:pt x="347" y="584"/>
                    <a:pt x="345" y="579"/>
                    <a:pt x="344" y="575"/>
                  </a:cubicBezTo>
                  <a:cubicBezTo>
                    <a:pt x="342" y="564"/>
                    <a:pt x="340" y="552"/>
                    <a:pt x="340" y="541"/>
                  </a:cubicBezTo>
                  <a:cubicBezTo>
                    <a:pt x="340" y="522"/>
                    <a:pt x="344" y="504"/>
                    <a:pt x="340" y="485"/>
                  </a:cubicBezTo>
                  <a:cubicBezTo>
                    <a:pt x="340" y="485"/>
                    <a:pt x="341" y="485"/>
                    <a:pt x="341" y="485"/>
                  </a:cubicBezTo>
                  <a:cubicBezTo>
                    <a:pt x="349" y="482"/>
                    <a:pt x="356" y="478"/>
                    <a:pt x="364" y="474"/>
                  </a:cubicBezTo>
                  <a:cubicBezTo>
                    <a:pt x="361" y="484"/>
                    <a:pt x="360" y="496"/>
                    <a:pt x="359" y="506"/>
                  </a:cubicBezTo>
                  <a:cubicBezTo>
                    <a:pt x="359" y="518"/>
                    <a:pt x="358" y="530"/>
                    <a:pt x="357" y="542"/>
                  </a:cubicBezTo>
                  <a:cubicBezTo>
                    <a:pt x="357" y="553"/>
                    <a:pt x="358" y="563"/>
                    <a:pt x="359" y="574"/>
                  </a:cubicBezTo>
                  <a:close/>
                  <a:moveTo>
                    <a:pt x="323" y="576"/>
                  </a:moveTo>
                  <a:cubicBezTo>
                    <a:pt x="323" y="576"/>
                    <a:pt x="323" y="576"/>
                    <a:pt x="323" y="576"/>
                  </a:cubicBezTo>
                  <a:cubicBezTo>
                    <a:pt x="322" y="577"/>
                    <a:pt x="322" y="577"/>
                    <a:pt x="321" y="578"/>
                  </a:cubicBezTo>
                  <a:cubicBezTo>
                    <a:pt x="320" y="578"/>
                    <a:pt x="320" y="579"/>
                    <a:pt x="319" y="579"/>
                  </a:cubicBezTo>
                  <a:cubicBezTo>
                    <a:pt x="319" y="579"/>
                    <a:pt x="319" y="579"/>
                    <a:pt x="319" y="579"/>
                  </a:cubicBezTo>
                  <a:cubicBezTo>
                    <a:pt x="311" y="566"/>
                    <a:pt x="307" y="551"/>
                    <a:pt x="302" y="537"/>
                  </a:cubicBezTo>
                  <a:cubicBezTo>
                    <a:pt x="297" y="523"/>
                    <a:pt x="291" y="509"/>
                    <a:pt x="286" y="495"/>
                  </a:cubicBezTo>
                  <a:cubicBezTo>
                    <a:pt x="282" y="486"/>
                    <a:pt x="277" y="478"/>
                    <a:pt x="272" y="469"/>
                  </a:cubicBezTo>
                  <a:cubicBezTo>
                    <a:pt x="274" y="471"/>
                    <a:pt x="276" y="473"/>
                    <a:pt x="279" y="475"/>
                  </a:cubicBezTo>
                  <a:cubicBezTo>
                    <a:pt x="286" y="480"/>
                    <a:pt x="294" y="484"/>
                    <a:pt x="303" y="487"/>
                  </a:cubicBezTo>
                  <a:cubicBezTo>
                    <a:pt x="303" y="487"/>
                    <a:pt x="303" y="487"/>
                    <a:pt x="303" y="487"/>
                  </a:cubicBezTo>
                  <a:cubicBezTo>
                    <a:pt x="303" y="491"/>
                    <a:pt x="304" y="495"/>
                    <a:pt x="305" y="499"/>
                  </a:cubicBezTo>
                  <a:cubicBezTo>
                    <a:pt x="305" y="503"/>
                    <a:pt x="306" y="506"/>
                    <a:pt x="307" y="510"/>
                  </a:cubicBezTo>
                  <a:cubicBezTo>
                    <a:pt x="309" y="517"/>
                    <a:pt x="313" y="524"/>
                    <a:pt x="316" y="531"/>
                  </a:cubicBezTo>
                  <a:cubicBezTo>
                    <a:pt x="321" y="545"/>
                    <a:pt x="326" y="560"/>
                    <a:pt x="336" y="571"/>
                  </a:cubicBezTo>
                  <a:cubicBezTo>
                    <a:pt x="335" y="571"/>
                    <a:pt x="334" y="570"/>
                    <a:pt x="333" y="570"/>
                  </a:cubicBezTo>
                  <a:cubicBezTo>
                    <a:pt x="330" y="570"/>
                    <a:pt x="327" y="571"/>
                    <a:pt x="325" y="573"/>
                  </a:cubicBezTo>
                  <a:cubicBezTo>
                    <a:pt x="325" y="574"/>
                    <a:pt x="324" y="574"/>
                    <a:pt x="324" y="575"/>
                  </a:cubicBezTo>
                  <a:cubicBezTo>
                    <a:pt x="323" y="574"/>
                    <a:pt x="323" y="574"/>
                    <a:pt x="322" y="574"/>
                  </a:cubicBezTo>
                  <a:cubicBezTo>
                    <a:pt x="322" y="574"/>
                    <a:pt x="321" y="574"/>
                    <a:pt x="322" y="574"/>
                  </a:cubicBezTo>
                  <a:cubicBezTo>
                    <a:pt x="322" y="575"/>
                    <a:pt x="322" y="575"/>
                    <a:pt x="323" y="576"/>
                  </a:cubicBezTo>
                  <a:close/>
                  <a:moveTo>
                    <a:pt x="176" y="253"/>
                  </a:moveTo>
                  <a:cubicBezTo>
                    <a:pt x="172" y="261"/>
                    <a:pt x="166" y="272"/>
                    <a:pt x="168" y="281"/>
                  </a:cubicBezTo>
                  <a:cubicBezTo>
                    <a:pt x="167" y="278"/>
                    <a:pt x="166" y="274"/>
                    <a:pt x="165" y="270"/>
                  </a:cubicBezTo>
                  <a:cubicBezTo>
                    <a:pt x="165" y="271"/>
                    <a:pt x="166" y="271"/>
                    <a:pt x="167" y="271"/>
                  </a:cubicBezTo>
                  <a:cubicBezTo>
                    <a:pt x="167" y="272"/>
                    <a:pt x="167" y="271"/>
                    <a:pt x="167" y="271"/>
                  </a:cubicBezTo>
                  <a:cubicBezTo>
                    <a:pt x="167" y="269"/>
                    <a:pt x="165" y="267"/>
                    <a:pt x="165" y="265"/>
                  </a:cubicBezTo>
                  <a:cubicBezTo>
                    <a:pt x="166" y="262"/>
                    <a:pt x="166" y="259"/>
                    <a:pt x="167" y="256"/>
                  </a:cubicBezTo>
                  <a:cubicBezTo>
                    <a:pt x="168" y="251"/>
                    <a:pt x="170" y="245"/>
                    <a:pt x="173" y="241"/>
                  </a:cubicBezTo>
                  <a:cubicBezTo>
                    <a:pt x="174" y="241"/>
                    <a:pt x="173" y="241"/>
                    <a:pt x="173" y="241"/>
                  </a:cubicBezTo>
                  <a:cubicBezTo>
                    <a:pt x="169" y="246"/>
                    <a:pt x="167" y="252"/>
                    <a:pt x="165" y="258"/>
                  </a:cubicBezTo>
                  <a:cubicBezTo>
                    <a:pt x="165" y="258"/>
                    <a:pt x="165" y="258"/>
                    <a:pt x="165" y="259"/>
                  </a:cubicBezTo>
                  <a:cubicBezTo>
                    <a:pt x="164" y="257"/>
                    <a:pt x="164" y="256"/>
                    <a:pt x="164" y="255"/>
                  </a:cubicBezTo>
                  <a:cubicBezTo>
                    <a:pt x="164" y="252"/>
                    <a:pt x="164" y="249"/>
                    <a:pt x="165" y="246"/>
                  </a:cubicBezTo>
                  <a:cubicBezTo>
                    <a:pt x="165" y="245"/>
                    <a:pt x="165" y="245"/>
                    <a:pt x="165" y="245"/>
                  </a:cubicBezTo>
                  <a:cubicBezTo>
                    <a:pt x="165" y="245"/>
                    <a:pt x="165" y="245"/>
                    <a:pt x="165" y="245"/>
                  </a:cubicBezTo>
                  <a:cubicBezTo>
                    <a:pt x="165" y="244"/>
                    <a:pt x="165" y="244"/>
                    <a:pt x="165" y="244"/>
                  </a:cubicBezTo>
                  <a:cubicBezTo>
                    <a:pt x="167" y="237"/>
                    <a:pt x="170" y="232"/>
                    <a:pt x="174" y="226"/>
                  </a:cubicBezTo>
                  <a:cubicBezTo>
                    <a:pt x="174" y="226"/>
                    <a:pt x="173" y="226"/>
                    <a:pt x="173" y="226"/>
                  </a:cubicBezTo>
                  <a:cubicBezTo>
                    <a:pt x="170" y="229"/>
                    <a:pt x="167" y="234"/>
                    <a:pt x="165" y="239"/>
                  </a:cubicBezTo>
                  <a:cubicBezTo>
                    <a:pt x="165" y="237"/>
                    <a:pt x="165" y="236"/>
                    <a:pt x="165" y="234"/>
                  </a:cubicBezTo>
                  <a:cubicBezTo>
                    <a:pt x="165" y="230"/>
                    <a:pt x="166" y="226"/>
                    <a:pt x="166" y="222"/>
                  </a:cubicBezTo>
                  <a:cubicBezTo>
                    <a:pt x="166" y="221"/>
                    <a:pt x="164" y="221"/>
                    <a:pt x="164" y="222"/>
                  </a:cubicBezTo>
                  <a:cubicBezTo>
                    <a:pt x="164" y="224"/>
                    <a:pt x="164" y="227"/>
                    <a:pt x="164" y="229"/>
                  </a:cubicBezTo>
                  <a:cubicBezTo>
                    <a:pt x="164" y="231"/>
                    <a:pt x="163" y="233"/>
                    <a:pt x="163" y="235"/>
                  </a:cubicBezTo>
                  <a:cubicBezTo>
                    <a:pt x="163" y="238"/>
                    <a:pt x="163" y="241"/>
                    <a:pt x="164" y="244"/>
                  </a:cubicBezTo>
                  <a:cubicBezTo>
                    <a:pt x="164" y="245"/>
                    <a:pt x="163" y="247"/>
                    <a:pt x="163" y="248"/>
                  </a:cubicBezTo>
                  <a:cubicBezTo>
                    <a:pt x="163" y="250"/>
                    <a:pt x="162" y="253"/>
                    <a:pt x="162" y="257"/>
                  </a:cubicBezTo>
                  <a:cubicBezTo>
                    <a:pt x="161" y="250"/>
                    <a:pt x="160" y="244"/>
                    <a:pt x="160" y="237"/>
                  </a:cubicBezTo>
                  <a:cubicBezTo>
                    <a:pt x="161" y="233"/>
                    <a:pt x="161" y="229"/>
                    <a:pt x="159" y="226"/>
                  </a:cubicBezTo>
                  <a:cubicBezTo>
                    <a:pt x="156" y="222"/>
                    <a:pt x="152" y="218"/>
                    <a:pt x="151" y="212"/>
                  </a:cubicBezTo>
                  <a:cubicBezTo>
                    <a:pt x="151" y="204"/>
                    <a:pt x="151" y="198"/>
                    <a:pt x="146" y="190"/>
                  </a:cubicBezTo>
                  <a:cubicBezTo>
                    <a:pt x="144" y="187"/>
                    <a:pt x="141" y="183"/>
                    <a:pt x="140" y="179"/>
                  </a:cubicBezTo>
                  <a:cubicBezTo>
                    <a:pt x="139" y="178"/>
                    <a:pt x="138" y="170"/>
                    <a:pt x="141" y="171"/>
                  </a:cubicBezTo>
                  <a:cubicBezTo>
                    <a:pt x="143" y="171"/>
                    <a:pt x="144" y="172"/>
                    <a:pt x="146" y="173"/>
                  </a:cubicBezTo>
                  <a:cubicBezTo>
                    <a:pt x="151" y="175"/>
                    <a:pt x="158" y="178"/>
                    <a:pt x="160" y="184"/>
                  </a:cubicBezTo>
                  <a:cubicBezTo>
                    <a:pt x="161" y="186"/>
                    <a:pt x="162" y="189"/>
                    <a:pt x="164" y="190"/>
                  </a:cubicBezTo>
                  <a:cubicBezTo>
                    <a:pt x="164" y="192"/>
                    <a:pt x="166" y="194"/>
                    <a:pt x="166" y="195"/>
                  </a:cubicBezTo>
                  <a:cubicBezTo>
                    <a:pt x="167" y="197"/>
                    <a:pt x="168" y="199"/>
                    <a:pt x="169" y="200"/>
                  </a:cubicBezTo>
                  <a:cubicBezTo>
                    <a:pt x="170" y="202"/>
                    <a:pt x="170" y="203"/>
                    <a:pt x="171" y="205"/>
                  </a:cubicBezTo>
                  <a:cubicBezTo>
                    <a:pt x="172" y="213"/>
                    <a:pt x="178" y="221"/>
                    <a:pt x="180" y="229"/>
                  </a:cubicBezTo>
                  <a:cubicBezTo>
                    <a:pt x="181" y="233"/>
                    <a:pt x="182" y="238"/>
                    <a:pt x="183" y="242"/>
                  </a:cubicBezTo>
                  <a:cubicBezTo>
                    <a:pt x="184" y="247"/>
                    <a:pt x="184" y="251"/>
                    <a:pt x="185" y="256"/>
                  </a:cubicBezTo>
                  <a:cubicBezTo>
                    <a:pt x="185" y="256"/>
                    <a:pt x="185" y="256"/>
                    <a:pt x="185" y="256"/>
                  </a:cubicBezTo>
                  <a:cubicBezTo>
                    <a:pt x="184" y="258"/>
                    <a:pt x="182" y="260"/>
                    <a:pt x="181" y="263"/>
                  </a:cubicBezTo>
                  <a:cubicBezTo>
                    <a:pt x="179" y="267"/>
                    <a:pt x="179" y="271"/>
                    <a:pt x="179" y="275"/>
                  </a:cubicBezTo>
                  <a:cubicBezTo>
                    <a:pt x="177" y="287"/>
                    <a:pt x="178" y="301"/>
                    <a:pt x="180" y="312"/>
                  </a:cubicBezTo>
                  <a:cubicBezTo>
                    <a:pt x="181" y="318"/>
                    <a:pt x="182" y="325"/>
                    <a:pt x="184" y="331"/>
                  </a:cubicBezTo>
                  <a:cubicBezTo>
                    <a:pt x="179" y="322"/>
                    <a:pt x="178" y="312"/>
                    <a:pt x="174" y="303"/>
                  </a:cubicBezTo>
                  <a:cubicBezTo>
                    <a:pt x="173" y="297"/>
                    <a:pt x="171" y="291"/>
                    <a:pt x="169" y="286"/>
                  </a:cubicBezTo>
                  <a:cubicBezTo>
                    <a:pt x="169" y="286"/>
                    <a:pt x="170" y="286"/>
                    <a:pt x="170" y="285"/>
                  </a:cubicBezTo>
                  <a:cubicBezTo>
                    <a:pt x="170" y="280"/>
                    <a:pt x="170" y="275"/>
                    <a:pt x="171" y="270"/>
                  </a:cubicBezTo>
                  <a:cubicBezTo>
                    <a:pt x="172" y="264"/>
                    <a:pt x="174" y="258"/>
                    <a:pt x="176" y="253"/>
                  </a:cubicBezTo>
                  <a:cubicBezTo>
                    <a:pt x="176" y="253"/>
                    <a:pt x="176" y="253"/>
                    <a:pt x="176" y="253"/>
                  </a:cubicBezTo>
                  <a:close/>
                  <a:moveTo>
                    <a:pt x="157" y="248"/>
                  </a:moveTo>
                  <a:cubicBezTo>
                    <a:pt x="158" y="254"/>
                    <a:pt x="159" y="260"/>
                    <a:pt x="160" y="266"/>
                  </a:cubicBezTo>
                  <a:cubicBezTo>
                    <a:pt x="162" y="271"/>
                    <a:pt x="163" y="276"/>
                    <a:pt x="165" y="281"/>
                  </a:cubicBezTo>
                  <a:cubicBezTo>
                    <a:pt x="163" y="278"/>
                    <a:pt x="162" y="275"/>
                    <a:pt x="161" y="273"/>
                  </a:cubicBezTo>
                  <a:cubicBezTo>
                    <a:pt x="157" y="261"/>
                    <a:pt x="152" y="250"/>
                    <a:pt x="148" y="238"/>
                  </a:cubicBezTo>
                  <a:cubicBezTo>
                    <a:pt x="140" y="219"/>
                    <a:pt x="131" y="197"/>
                    <a:pt x="136" y="176"/>
                  </a:cubicBezTo>
                  <a:cubicBezTo>
                    <a:pt x="136" y="177"/>
                    <a:pt x="136" y="177"/>
                    <a:pt x="136" y="177"/>
                  </a:cubicBezTo>
                  <a:cubicBezTo>
                    <a:pt x="137" y="186"/>
                    <a:pt x="145" y="191"/>
                    <a:pt x="147" y="200"/>
                  </a:cubicBezTo>
                  <a:cubicBezTo>
                    <a:pt x="148" y="205"/>
                    <a:pt x="147" y="211"/>
                    <a:pt x="149" y="216"/>
                  </a:cubicBezTo>
                  <a:cubicBezTo>
                    <a:pt x="150" y="221"/>
                    <a:pt x="156" y="225"/>
                    <a:pt x="157" y="230"/>
                  </a:cubicBezTo>
                  <a:cubicBezTo>
                    <a:pt x="158" y="236"/>
                    <a:pt x="157" y="242"/>
                    <a:pt x="157" y="248"/>
                  </a:cubicBezTo>
                  <a:close/>
                  <a:moveTo>
                    <a:pt x="163" y="261"/>
                  </a:moveTo>
                  <a:cubicBezTo>
                    <a:pt x="163" y="261"/>
                    <a:pt x="163" y="262"/>
                    <a:pt x="164" y="263"/>
                  </a:cubicBezTo>
                  <a:cubicBezTo>
                    <a:pt x="164" y="264"/>
                    <a:pt x="164" y="265"/>
                    <a:pt x="164" y="266"/>
                  </a:cubicBezTo>
                  <a:cubicBezTo>
                    <a:pt x="163" y="264"/>
                    <a:pt x="163" y="262"/>
                    <a:pt x="163" y="261"/>
                  </a:cubicBezTo>
                  <a:close/>
                  <a:moveTo>
                    <a:pt x="213" y="192"/>
                  </a:moveTo>
                  <a:cubicBezTo>
                    <a:pt x="206" y="196"/>
                    <a:pt x="200" y="201"/>
                    <a:pt x="196" y="208"/>
                  </a:cubicBezTo>
                  <a:cubicBezTo>
                    <a:pt x="194" y="213"/>
                    <a:pt x="192" y="218"/>
                    <a:pt x="192" y="223"/>
                  </a:cubicBezTo>
                  <a:cubicBezTo>
                    <a:pt x="190" y="220"/>
                    <a:pt x="189" y="218"/>
                    <a:pt x="187" y="215"/>
                  </a:cubicBezTo>
                  <a:cubicBezTo>
                    <a:pt x="184" y="210"/>
                    <a:pt x="183" y="204"/>
                    <a:pt x="182" y="197"/>
                  </a:cubicBezTo>
                  <a:cubicBezTo>
                    <a:pt x="179" y="184"/>
                    <a:pt x="177" y="170"/>
                    <a:pt x="174" y="157"/>
                  </a:cubicBezTo>
                  <a:cubicBezTo>
                    <a:pt x="172" y="143"/>
                    <a:pt x="169" y="130"/>
                    <a:pt x="164" y="117"/>
                  </a:cubicBezTo>
                  <a:cubicBezTo>
                    <a:pt x="164" y="115"/>
                    <a:pt x="162" y="111"/>
                    <a:pt x="160" y="110"/>
                  </a:cubicBezTo>
                  <a:cubicBezTo>
                    <a:pt x="160" y="102"/>
                    <a:pt x="160" y="95"/>
                    <a:pt x="161" y="87"/>
                  </a:cubicBezTo>
                  <a:cubicBezTo>
                    <a:pt x="161" y="81"/>
                    <a:pt x="161" y="74"/>
                    <a:pt x="164" y="68"/>
                  </a:cubicBezTo>
                  <a:cubicBezTo>
                    <a:pt x="167" y="63"/>
                    <a:pt x="169" y="72"/>
                    <a:pt x="170" y="74"/>
                  </a:cubicBezTo>
                  <a:cubicBezTo>
                    <a:pt x="171" y="78"/>
                    <a:pt x="173" y="80"/>
                    <a:pt x="176" y="82"/>
                  </a:cubicBezTo>
                  <a:cubicBezTo>
                    <a:pt x="183" y="89"/>
                    <a:pt x="187" y="98"/>
                    <a:pt x="189" y="107"/>
                  </a:cubicBezTo>
                  <a:cubicBezTo>
                    <a:pt x="191" y="112"/>
                    <a:pt x="191" y="116"/>
                    <a:pt x="191" y="121"/>
                  </a:cubicBezTo>
                  <a:cubicBezTo>
                    <a:pt x="191" y="123"/>
                    <a:pt x="192" y="125"/>
                    <a:pt x="193" y="127"/>
                  </a:cubicBezTo>
                  <a:cubicBezTo>
                    <a:pt x="194" y="128"/>
                    <a:pt x="196" y="129"/>
                    <a:pt x="197" y="129"/>
                  </a:cubicBezTo>
                  <a:cubicBezTo>
                    <a:pt x="200" y="131"/>
                    <a:pt x="202" y="132"/>
                    <a:pt x="203" y="135"/>
                  </a:cubicBezTo>
                  <a:cubicBezTo>
                    <a:pt x="205" y="139"/>
                    <a:pt x="207" y="143"/>
                    <a:pt x="208" y="146"/>
                  </a:cubicBezTo>
                  <a:cubicBezTo>
                    <a:pt x="212" y="155"/>
                    <a:pt x="214" y="164"/>
                    <a:pt x="213" y="174"/>
                  </a:cubicBezTo>
                  <a:cubicBezTo>
                    <a:pt x="213" y="180"/>
                    <a:pt x="212" y="186"/>
                    <a:pt x="213" y="192"/>
                  </a:cubicBezTo>
                  <a:close/>
                  <a:moveTo>
                    <a:pt x="193" y="242"/>
                  </a:moveTo>
                  <a:cubicBezTo>
                    <a:pt x="193" y="240"/>
                    <a:pt x="192" y="239"/>
                    <a:pt x="192" y="238"/>
                  </a:cubicBezTo>
                  <a:cubicBezTo>
                    <a:pt x="192" y="236"/>
                    <a:pt x="191" y="234"/>
                    <a:pt x="191" y="233"/>
                  </a:cubicBezTo>
                  <a:cubicBezTo>
                    <a:pt x="191" y="232"/>
                    <a:pt x="191" y="232"/>
                    <a:pt x="191" y="232"/>
                  </a:cubicBezTo>
                  <a:cubicBezTo>
                    <a:pt x="192" y="232"/>
                    <a:pt x="192" y="233"/>
                    <a:pt x="193" y="234"/>
                  </a:cubicBezTo>
                  <a:cubicBezTo>
                    <a:pt x="194" y="237"/>
                    <a:pt x="194" y="239"/>
                    <a:pt x="193" y="242"/>
                  </a:cubicBezTo>
                  <a:close/>
                  <a:moveTo>
                    <a:pt x="189" y="237"/>
                  </a:moveTo>
                  <a:cubicBezTo>
                    <a:pt x="189" y="239"/>
                    <a:pt x="190" y="241"/>
                    <a:pt x="190" y="243"/>
                  </a:cubicBezTo>
                  <a:cubicBezTo>
                    <a:pt x="190" y="244"/>
                    <a:pt x="190" y="245"/>
                    <a:pt x="191" y="246"/>
                  </a:cubicBezTo>
                  <a:cubicBezTo>
                    <a:pt x="189" y="248"/>
                    <a:pt x="188" y="251"/>
                    <a:pt x="186" y="254"/>
                  </a:cubicBezTo>
                  <a:cubicBezTo>
                    <a:pt x="186" y="246"/>
                    <a:pt x="183" y="237"/>
                    <a:pt x="181" y="228"/>
                  </a:cubicBezTo>
                  <a:cubicBezTo>
                    <a:pt x="180" y="224"/>
                    <a:pt x="179" y="219"/>
                    <a:pt x="177" y="214"/>
                  </a:cubicBezTo>
                  <a:cubicBezTo>
                    <a:pt x="177" y="214"/>
                    <a:pt x="177" y="215"/>
                    <a:pt x="177" y="215"/>
                  </a:cubicBezTo>
                  <a:cubicBezTo>
                    <a:pt x="181" y="220"/>
                    <a:pt x="185" y="225"/>
                    <a:pt x="190" y="230"/>
                  </a:cubicBezTo>
                  <a:cubicBezTo>
                    <a:pt x="188" y="231"/>
                    <a:pt x="188" y="235"/>
                    <a:pt x="189" y="237"/>
                  </a:cubicBezTo>
                  <a:close/>
                  <a:moveTo>
                    <a:pt x="161" y="121"/>
                  </a:moveTo>
                  <a:cubicBezTo>
                    <a:pt x="162" y="124"/>
                    <a:pt x="163" y="128"/>
                    <a:pt x="165" y="131"/>
                  </a:cubicBezTo>
                  <a:cubicBezTo>
                    <a:pt x="165" y="132"/>
                    <a:pt x="166" y="134"/>
                    <a:pt x="167" y="135"/>
                  </a:cubicBezTo>
                  <a:cubicBezTo>
                    <a:pt x="167" y="136"/>
                    <a:pt x="167" y="137"/>
                    <a:pt x="167" y="138"/>
                  </a:cubicBezTo>
                  <a:cubicBezTo>
                    <a:pt x="170" y="150"/>
                    <a:pt x="172" y="162"/>
                    <a:pt x="174" y="173"/>
                  </a:cubicBezTo>
                  <a:cubicBezTo>
                    <a:pt x="176" y="184"/>
                    <a:pt x="177" y="196"/>
                    <a:pt x="180" y="207"/>
                  </a:cubicBezTo>
                  <a:cubicBezTo>
                    <a:pt x="182" y="213"/>
                    <a:pt x="185" y="218"/>
                    <a:pt x="188" y="223"/>
                  </a:cubicBezTo>
                  <a:cubicBezTo>
                    <a:pt x="186" y="221"/>
                    <a:pt x="184" y="218"/>
                    <a:pt x="182" y="216"/>
                  </a:cubicBezTo>
                  <a:cubicBezTo>
                    <a:pt x="175" y="206"/>
                    <a:pt x="169" y="195"/>
                    <a:pt x="167" y="183"/>
                  </a:cubicBezTo>
                  <a:cubicBezTo>
                    <a:pt x="164" y="171"/>
                    <a:pt x="162" y="159"/>
                    <a:pt x="161" y="148"/>
                  </a:cubicBezTo>
                  <a:cubicBezTo>
                    <a:pt x="160" y="142"/>
                    <a:pt x="160" y="137"/>
                    <a:pt x="159" y="132"/>
                  </a:cubicBezTo>
                  <a:cubicBezTo>
                    <a:pt x="159" y="127"/>
                    <a:pt x="158" y="123"/>
                    <a:pt x="158" y="118"/>
                  </a:cubicBezTo>
                  <a:cubicBezTo>
                    <a:pt x="158" y="118"/>
                    <a:pt x="158" y="118"/>
                    <a:pt x="158" y="117"/>
                  </a:cubicBezTo>
                  <a:cubicBezTo>
                    <a:pt x="159" y="119"/>
                    <a:pt x="160" y="120"/>
                    <a:pt x="161" y="121"/>
                  </a:cubicBezTo>
                  <a:close/>
                  <a:moveTo>
                    <a:pt x="184" y="312"/>
                  </a:moveTo>
                  <a:cubicBezTo>
                    <a:pt x="182" y="304"/>
                    <a:pt x="181" y="297"/>
                    <a:pt x="181" y="290"/>
                  </a:cubicBezTo>
                  <a:cubicBezTo>
                    <a:pt x="181" y="288"/>
                    <a:pt x="181" y="286"/>
                    <a:pt x="182" y="284"/>
                  </a:cubicBezTo>
                  <a:cubicBezTo>
                    <a:pt x="185" y="294"/>
                    <a:pt x="191" y="303"/>
                    <a:pt x="198" y="311"/>
                  </a:cubicBezTo>
                  <a:cubicBezTo>
                    <a:pt x="202" y="315"/>
                    <a:pt x="206" y="320"/>
                    <a:pt x="211" y="324"/>
                  </a:cubicBezTo>
                  <a:cubicBezTo>
                    <a:pt x="210" y="328"/>
                    <a:pt x="211" y="332"/>
                    <a:pt x="209" y="336"/>
                  </a:cubicBezTo>
                  <a:cubicBezTo>
                    <a:pt x="208" y="338"/>
                    <a:pt x="207" y="344"/>
                    <a:pt x="204" y="345"/>
                  </a:cubicBezTo>
                  <a:cubicBezTo>
                    <a:pt x="202" y="347"/>
                    <a:pt x="197" y="345"/>
                    <a:pt x="194" y="344"/>
                  </a:cubicBezTo>
                  <a:cubicBezTo>
                    <a:pt x="192" y="339"/>
                    <a:pt x="189" y="335"/>
                    <a:pt x="188" y="329"/>
                  </a:cubicBezTo>
                  <a:cubicBezTo>
                    <a:pt x="186" y="324"/>
                    <a:pt x="185" y="318"/>
                    <a:pt x="184" y="312"/>
                  </a:cubicBezTo>
                  <a:close/>
                  <a:moveTo>
                    <a:pt x="208" y="347"/>
                  </a:moveTo>
                  <a:cubicBezTo>
                    <a:pt x="210" y="344"/>
                    <a:pt x="211" y="340"/>
                    <a:pt x="212" y="336"/>
                  </a:cubicBezTo>
                  <a:cubicBezTo>
                    <a:pt x="213" y="333"/>
                    <a:pt x="213" y="330"/>
                    <a:pt x="213" y="327"/>
                  </a:cubicBezTo>
                  <a:cubicBezTo>
                    <a:pt x="218" y="331"/>
                    <a:pt x="223" y="335"/>
                    <a:pt x="229" y="338"/>
                  </a:cubicBezTo>
                  <a:cubicBezTo>
                    <a:pt x="230" y="338"/>
                    <a:pt x="230" y="338"/>
                    <a:pt x="231" y="338"/>
                  </a:cubicBezTo>
                  <a:cubicBezTo>
                    <a:pt x="229" y="341"/>
                    <a:pt x="229" y="345"/>
                    <a:pt x="228" y="348"/>
                  </a:cubicBezTo>
                  <a:cubicBezTo>
                    <a:pt x="228" y="354"/>
                    <a:pt x="228" y="359"/>
                    <a:pt x="229" y="364"/>
                  </a:cubicBezTo>
                  <a:cubicBezTo>
                    <a:pt x="230" y="370"/>
                    <a:pt x="234" y="376"/>
                    <a:pt x="235" y="382"/>
                  </a:cubicBezTo>
                  <a:cubicBezTo>
                    <a:pt x="236" y="386"/>
                    <a:pt x="235" y="390"/>
                    <a:pt x="235" y="395"/>
                  </a:cubicBezTo>
                  <a:cubicBezTo>
                    <a:pt x="235" y="400"/>
                    <a:pt x="235" y="405"/>
                    <a:pt x="236" y="410"/>
                  </a:cubicBezTo>
                  <a:cubicBezTo>
                    <a:pt x="236" y="412"/>
                    <a:pt x="236" y="413"/>
                    <a:pt x="236" y="415"/>
                  </a:cubicBezTo>
                  <a:cubicBezTo>
                    <a:pt x="235" y="414"/>
                    <a:pt x="234" y="413"/>
                    <a:pt x="232" y="412"/>
                  </a:cubicBezTo>
                  <a:cubicBezTo>
                    <a:pt x="227" y="411"/>
                    <a:pt x="224" y="414"/>
                    <a:pt x="219" y="414"/>
                  </a:cubicBezTo>
                  <a:cubicBezTo>
                    <a:pt x="217" y="414"/>
                    <a:pt x="215" y="414"/>
                    <a:pt x="214" y="415"/>
                  </a:cubicBezTo>
                  <a:cubicBezTo>
                    <a:pt x="213" y="408"/>
                    <a:pt x="211" y="402"/>
                    <a:pt x="211" y="396"/>
                  </a:cubicBezTo>
                  <a:cubicBezTo>
                    <a:pt x="210" y="390"/>
                    <a:pt x="209" y="384"/>
                    <a:pt x="208" y="377"/>
                  </a:cubicBezTo>
                  <a:cubicBezTo>
                    <a:pt x="207" y="372"/>
                    <a:pt x="206" y="367"/>
                    <a:pt x="203" y="362"/>
                  </a:cubicBezTo>
                  <a:cubicBezTo>
                    <a:pt x="200" y="358"/>
                    <a:pt x="198" y="353"/>
                    <a:pt x="195" y="347"/>
                  </a:cubicBezTo>
                  <a:cubicBezTo>
                    <a:pt x="195" y="347"/>
                    <a:pt x="195" y="347"/>
                    <a:pt x="195" y="347"/>
                  </a:cubicBezTo>
                  <a:cubicBezTo>
                    <a:pt x="200" y="348"/>
                    <a:pt x="204" y="350"/>
                    <a:pt x="208" y="347"/>
                  </a:cubicBezTo>
                  <a:close/>
                  <a:moveTo>
                    <a:pt x="233" y="367"/>
                  </a:moveTo>
                  <a:cubicBezTo>
                    <a:pt x="232" y="361"/>
                    <a:pt x="231" y="355"/>
                    <a:pt x="232" y="348"/>
                  </a:cubicBezTo>
                  <a:cubicBezTo>
                    <a:pt x="232" y="346"/>
                    <a:pt x="233" y="342"/>
                    <a:pt x="233" y="339"/>
                  </a:cubicBezTo>
                  <a:cubicBezTo>
                    <a:pt x="240" y="343"/>
                    <a:pt x="248" y="347"/>
                    <a:pt x="255" y="346"/>
                  </a:cubicBezTo>
                  <a:cubicBezTo>
                    <a:pt x="250" y="353"/>
                    <a:pt x="246" y="361"/>
                    <a:pt x="242" y="368"/>
                  </a:cubicBezTo>
                  <a:cubicBezTo>
                    <a:pt x="240" y="372"/>
                    <a:pt x="239" y="376"/>
                    <a:pt x="238" y="380"/>
                  </a:cubicBezTo>
                  <a:cubicBezTo>
                    <a:pt x="237" y="375"/>
                    <a:pt x="235" y="371"/>
                    <a:pt x="233" y="367"/>
                  </a:cubicBezTo>
                  <a:close/>
                  <a:moveTo>
                    <a:pt x="246" y="367"/>
                  </a:moveTo>
                  <a:cubicBezTo>
                    <a:pt x="252" y="355"/>
                    <a:pt x="260" y="342"/>
                    <a:pt x="271" y="334"/>
                  </a:cubicBezTo>
                  <a:cubicBezTo>
                    <a:pt x="281" y="327"/>
                    <a:pt x="291" y="320"/>
                    <a:pt x="303" y="315"/>
                  </a:cubicBezTo>
                  <a:cubicBezTo>
                    <a:pt x="308" y="314"/>
                    <a:pt x="313" y="312"/>
                    <a:pt x="318" y="311"/>
                  </a:cubicBezTo>
                  <a:cubicBezTo>
                    <a:pt x="325" y="310"/>
                    <a:pt x="331" y="309"/>
                    <a:pt x="338" y="309"/>
                  </a:cubicBezTo>
                  <a:cubicBezTo>
                    <a:pt x="348" y="308"/>
                    <a:pt x="358" y="309"/>
                    <a:pt x="368" y="311"/>
                  </a:cubicBezTo>
                  <a:cubicBezTo>
                    <a:pt x="371" y="311"/>
                    <a:pt x="410" y="317"/>
                    <a:pt x="409" y="321"/>
                  </a:cubicBezTo>
                  <a:cubicBezTo>
                    <a:pt x="409" y="321"/>
                    <a:pt x="409" y="321"/>
                    <a:pt x="409" y="322"/>
                  </a:cubicBezTo>
                  <a:cubicBezTo>
                    <a:pt x="409" y="322"/>
                    <a:pt x="409" y="322"/>
                    <a:pt x="409" y="322"/>
                  </a:cubicBezTo>
                  <a:cubicBezTo>
                    <a:pt x="409" y="322"/>
                    <a:pt x="408" y="323"/>
                    <a:pt x="408" y="324"/>
                  </a:cubicBezTo>
                  <a:cubicBezTo>
                    <a:pt x="408" y="323"/>
                    <a:pt x="408" y="323"/>
                    <a:pt x="408" y="323"/>
                  </a:cubicBezTo>
                  <a:cubicBezTo>
                    <a:pt x="394" y="317"/>
                    <a:pt x="378" y="315"/>
                    <a:pt x="363" y="314"/>
                  </a:cubicBezTo>
                  <a:cubicBezTo>
                    <a:pt x="355" y="314"/>
                    <a:pt x="348" y="315"/>
                    <a:pt x="340" y="314"/>
                  </a:cubicBezTo>
                  <a:cubicBezTo>
                    <a:pt x="333" y="314"/>
                    <a:pt x="327" y="314"/>
                    <a:pt x="320" y="314"/>
                  </a:cubicBezTo>
                  <a:cubicBezTo>
                    <a:pt x="306" y="316"/>
                    <a:pt x="291" y="323"/>
                    <a:pt x="280" y="330"/>
                  </a:cubicBezTo>
                  <a:cubicBezTo>
                    <a:pt x="267" y="338"/>
                    <a:pt x="257" y="349"/>
                    <a:pt x="253" y="363"/>
                  </a:cubicBezTo>
                  <a:cubicBezTo>
                    <a:pt x="252" y="363"/>
                    <a:pt x="254" y="364"/>
                    <a:pt x="254" y="363"/>
                  </a:cubicBezTo>
                  <a:cubicBezTo>
                    <a:pt x="261" y="349"/>
                    <a:pt x="272" y="338"/>
                    <a:pt x="286" y="330"/>
                  </a:cubicBezTo>
                  <a:cubicBezTo>
                    <a:pt x="299" y="324"/>
                    <a:pt x="312" y="317"/>
                    <a:pt x="327" y="317"/>
                  </a:cubicBezTo>
                  <a:cubicBezTo>
                    <a:pt x="333" y="317"/>
                    <a:pt x="340" y="318"/>
                    <a:pt x="347" y="318"/>
                  </a:cubicBezTo>
                  <a:cubicBezTo>
                    <a:pt x="353" y="317"/>
                    <a:pt x="360" y="317"/>
                    <a:pt x="367" y="318"/>
                  </a:cubicBezTo>
                  <a:cubicBezTo>
                    <a:pt x="374" y="319"/>
                    <a:pt x="382" y="320"/>
                    <a:pt x="389" y="321"/>
                  </a:cubicBezTo>
                  <a:cubicBezTo>
                    <a:pt x="395" y="322"/>
                    <a:pt x="402" y="325"/>
                    <a:pt x="408" y="324"/>
                  </a:cubicBezTo>
                  <a:cubicBezTo>
                    <a:pt x="408" y="324"/>
                    <a:pt x="408" y="324"/>
                    <a:pt x="408" y="324"/>
                  </a:cubicBezTo>
                  <a:cubicBezTo>
                    <a:pt x="408" y="325"/>
                    <a:pt x="407" y="327"/>
                    <a:pt x="407" y="328"/>
                  </a:cubicBezTo>
                  <a:cubicBezTo>
                    <a:pt x="401" y="325"/>
                    <a:pt x="394" y="326"/>
                    <a:pt x="387" y="326"/>
                  </a:cubicBezTo>
                  <a:cubicBezTo>
                    <a:pt x="379" y="325"/>
                    <a:pt x="371" y="323"/>
                    <a:pt x="363" y="322"/>
                  </a:cubicBezTo>
                  <a:cubicBezTo>
                    <a:pt x="363" y="322"/>
                    <a:pt x="363" y="323"/>
                    <a:pt x="363" y="323"/>
                  </a:cubicBezTo>
                  <a:cubicBezTo>
                    <a:pt x="369" y="325"/>
                    <a:pt x="377" y="326"/>
                    <a:pt x="384" y="327"/>
                  </a:cubicBezTo>
                  <a:cubicBezTo>
                    <a:pt x="392" y="327"/>
                    <a:pt x="399" y="327"/>
                    <a:pt x="407" y="330"/>
                  </a:cubicBezTo>
                  <a:cubicBezTo>
                    <a:pt x="407" y="330"/>
                    <a:pt x="407" y="331"/>
                    <a:pt x="406" y="331"/>
                  </a:cubicBezTo>
                  <a:cubicBezTo>
                    <a:pt x="402" y="332"/>
                    <a:pt x="399" y="331"/>
                    <a:pt x="395" y="331"/>
                  </a:cubicBezTo>
                  <a:cubicBezTo>
                    <a:pt x="391" y="331"/>
                    <a:pt x="388" y="331"/>
                    <a:pt x="385" y="330"/>
                  </a:cubicBezTo>
                  <a:cubicBezTo>
                    <a:pt x="384" y="330"/>
                    <a:pt x="383" y="331"/>
                    <a:pt x="384" y="331"/>
                  </a:cubicBezTo>
                  <a:cubicBezTo>
                    <a:pt x="387" y="334"/>
                    <a:pt x="390" y="333"/>
                    <a:pt x="394" y="333"/>
                  </a:cubicBezTo>
                  <a:cubicBezTo>
                    <a:pt x="398" y="333"/>
                    <a:pt x="402" y="334"/>
                    <a:pt x="406" y="334"/>
                  </a:cubicBezTo>
                  <a:cubicBezTo>
                    <a:pt x="406" y="335"/>
                    <a:pt x="406" y="336"/>
                    <a:pt x="406" y="337"/>
                  </a:cubicBezTo>
                  <a:cubicBezTo>
                    <a:pt x="406" y="337"/>
                    <a:pt x="406" y="337"/>
                    <a:pt x="405" y="336"/>
                  </a:cubicBezTo>
                  <a:cubicBezTo>
                    <a:pt x="405" y="336"/>
                    <a:pt x="405" y="335"/>
                    <a:pt x="405" y="335"/>
                  </a:cubicBezTo>
                  <a:cubicBezTo>
                    <a:pt x="398" y="336"/>
                    <a:pt x="392" y="337"/>
                    <a:pt x="386" y="338"/>
                  </a:cubicBezTo>
                  <a:cubicBezTo>
                    <a:pt x="381" y="338"/>
                    <a:pt x="375" y="338"/>
                    <a:pt x="370" y="338"/>
                  </a:cubicBezTo>
                  <a:cubicBezTo>
                    <a:pt x="369" y="339"/>
                    <a:pt x="369" y="339"/>
                    <a:pt x="370" y="339"/>
                  </a:cubicBezTo>
                  <a:cubicBezTo>
                    <a:pt x="376" y="340"/>
                    <a:pt x="382" y="339"/>
                    <a:pt x="388" y="338"/>
                  </a:cubicBezTo>
                  <a:cubicBezTo>
                    <a:pt x="393" y="338"/>
                    <a:pt x="398" y="338"/>
                    <a:pt x="403" y="337"/>
                  </a:cubicBezTo>
                  <a:cubicBezTo>
                    <a:pt x="399" y="339"/>
                    <a:pt x="396" y="341"/>
                    <a:pt x="391" y="341"/>
                  </a:cubicBezTo>
                  <a:cubicBezTo>
                    <a:pt x="388" y="342"/>
                    <a:pt x="384" y="342"/>
                    <a:pt x="380" y="343"/>
                  </a:cubicBezTo>
                  <a:cubicBezTo>
                    <a:pt x="372" y="343"/>
                    <a:pt x="365" y="343"/>
                    <a:pt x="357" y="344"/>
                  </a:cubicBezTo>
                  <a:cubicBezTo>
                    <a:pt x="357" y="345"/>
                    <a:pt x="357" y="345"/>
                    <a:pt x="357" y="345"/>
                  </a:cubicBezTo>
                  <a:cubicBezTo>
                    <a:pt x="366" y="345"/>
                    <a:pt x="375" y="345"/>
                    <a:pt x="383" y="344"/>
                  </a:cubicBezTo>
                  <a:cubicBezTo>
                    <a:pt x="387" y="344"/>
                    <a:pt x="391" y="343"/>
                    <a:pt x="395" y="342"/>
                  </a:cubicBezTo>
                  <a:cubicBezTo>
                    <a:pt x="399" y="341"/>
                    <a:pt x="402" y="341"/>
                    <a:pt x="405" y="338"/>
                  </a:cubicBezTo>
                  <a:cubicBezTo>
                    <a:pt x="406" y="338"/>
                    <a:pt x="406" y="338"/>
                    <a:pt x="406" y="338"/>
                  </a:cubicBezTo>
                  <a:cubicBezTo>
                    <a:pt x="406" y="338"/>
                    <a:pt x="406" y="339"/>
                    <a:pt x="406" y="340"/>
                  </a:cubicBezTo>
                  <a:cubicBezTo>
                    <a:pt x="406" y="340"/>
                    <a:pt x="406" y="340"/>
                    <a:pt x="406" y="340"/>
                  </a:cubicBezTo>
                  <a:cubicBezTo>
                    <a:pt x="401" y="339"/>
                    <a:pt x="397" y="343"/>
                    <a:pt x="392" y="344"/>
                  </a:cubicBezTo>
                  <a:cubicBezTo>
                    <a:pt x="389" y="345"/>
                    <a:pt x="385" y="345"/>
                    <a:pt x="382" y="346"/>
                  </a:cubicBezTo>
                  <a:cubicBezTo>
                    <a:pt x="378" y="347"/>
                    <a:pt x="374" y="348"/>
                    <a:pt x="370" y="348"/>
                  </a:cubicBezTo>
                  <a:cubicBezTo>
                    <a:pt x="363" y="348"/>
                    <a:pt x="354" y="348"/>
                    <a:pt x="347" y="347"/>
                  </a:cubicBezTo>
                  <a:cubicBezTo>
                    <a:pt x="339" y="346"/>
                    <a:pt x="331" y="344"/>
                    <a:pt x="324" y="344"/>
                  </a:cubicBezTo>
                  <a:cubicBezTo>
                    <a:pt x="323" y="344"/>
                    <a:pt x="323" y="345"/>
                    <a:pt x="324" y="346"/>
                  </a:cubicBezTo>
                  <a:cubicBezTo>
                    <a:pt x="332" y="348"/>
                    <a:pt x="340" y="348"/>
                    <a:pt x="349" y="349"/>
                  </a:cubicBezTo>
                  <a:cubicBezTo>
                    <a:pt x="355" y="351"/>
                    <a:pt x="362" y="351"/>
                    <a:pt x="368" y="350"/>
                  </a:cubicBezTo>
                  <a:cubicBezTo>
                    <a:pt x="376" y="349"/>
                    <a:pt x="382" y="347"/>
                    <a:pt x="389" y="346"/>
                  </a:cubicBezTo>
                  <a:cubicBezTo>
                    <a:pt x="390" y="346"/>
                    <a:pt x="391" y="345"/>
                    <a:pt x="392" y="345"/>
                  </a:cubicBezTo>
                  <a:cubicBezTo>
                    <a:pt x="390" y="346"/>
                    <a:pt x="388" y="347"/>
                    <a:pt x="386" y="347"/>
                  </a:cubicBezTo>
                  <a:cubicBezTo>
                    <a:pt x="379" y="349"/>
                    <a:pt x="371" y="350"/>
                    <a:pt x="365" y="353"/>
                  </a:cubicBezTo>
                  <a:cubicBezTo>
                    <a:pt x="364" y="353"/>
                    <a:pt x="364" y="353"/>
                    <a:pt x="365" y="353"/>
                  </a:cubicBezTo>
                  <a:cubicBezTo>
                    <a:pt x="368" y="354"/>
                    <a:pt x="372" y="352"/>
                    <a:pt x="375" y="352"/>
                  </a:cubicBezTo>
                  <a:cubicBezTo>
                    <a:pt x="381" y="350"/>
                    <a:pt x="386" y="349"/>
                    <a:pt x="392" y="347"/>
                  </a:cubicBezTo>
                  <a:cubicBezTo>
                    <a:pt x="393" y="347"/>
                    <a:pt x="406" y="343"/>
                    <a:pt x="406" y="341"/>
                  </a:cubicBezTo>
                  <a:cubicBezTo>
                    <a:pt x="406" y="341"/>
                    <a:pt x="406" y="341"/>
                    <a:pt x="406" y="341"/>
                  </a:cubicBezTo>
                  <a:cubicBezTo>
                    <a:pt x="406" y="342"/>
                    <a:pt x="406" y="343"/>
                    <a:pt x="406" y="344"/>
                  </a:cubicBezTo>
                  <a:cubicBezTo>
                    <a:pt x="405" y="344"/>
                    <a:pt x="403" y="345"/>
                    <a:pt x="401" y="346"/>
                  </a:cubicBezTo>
                  <a:cubicBezTo>
                    <a:pt x="400" y="347"/>
                    <a:pt x="398" y="348"/>
                    <a:pt x="397" y="350"/>
                  </a:cubicBezTo>
                  <a:cubicBezTo>
                    <a:pt x="396" y="350"/>
                    <a:pt x="397" y="350"/>
                    <a:pt x="397" y="350"/>
                  </a:cubicBezTo>
                  <a:cubicBezTo>
                    <a:pt x="395" y="350"/>
                    <a:pt x="393" y="351"/>
                    <a:pt x="392" y="352"/>
                  </a:cubicBezTo>
                  <a:cubicBezTo>
                    <a:pt x="387" y="353"/>
                    <a:pt x="382" y="356"/>
                    <a:pt x="378" y="359"/>
                  </a:cubicBezTo>
                  <a:cubicBezTo>
                    <a:pt x="368" y="365"/>
                    <a:pt x="358" y="370"/>
                    <a:pt x="347" y="372"/>
                  </a:cubicBezTo>
                  <a:cubicBezTo>
                    <a:pt x="346" y="372"/>
                    <a:pt x="346" y="373"/>
                    <a:pt x="347" y="373"/>
                  </a:cubicBezTo>
                  <a:cubicBezTo>
                    <a:pt x="352" y="373"/>
                    <a:pt x="357" y="372"/>
                    <a:pt x="362" y="370"/>
                  </a:cubicBezTo>
                  <a:cubicBezTo>
                    <a:pt x="367" y="368"/>
                    <a:pt x="373" y="365"/>
                    <a:pt x="377" y="362"/>
                  </a:cubicBezTo>
                  <a:cubicBezTo>
                    <a:pt x="383" y="358"/>
                    <a:pt x="389" y="355"/>
                    <a:pt x="396" y="353"/>
                  </a:cubicBezTo>
                  <a:cubicBezTo>
                    <a:pt x="399" y="352"/>
                    <a:pt x="404" y="352"/>
                    <a:pt x="407" y="350"/>
                  </a:cubicBezTo>
                  <a:cubicBezTo>
                    <a:pt x="407" y="350"/>
                    <a:pt x="407" y="351"/>
                    <a:pt x="407" y="352"/>
                  </a:cubicBezTo>
                  <a:cubicBezTo>
                    <a:pt x="406" y="352"/>
                    <a:pt x="404" y="352"/>
                    <a:pt x="403" y="353"/>
                  </a:cubicBezTo>
                  <a:cubicBezTo>
                    <a:pt x="403" y="353"/>
                    <a:pt x="403" y="353"/>
                    <a:pt x="403" y="353"/>
                  </a:cubicBezTo>
                  <a:cubicBezTo>
                    <a:pt x="404" y="353"/>
                    <a:pt x="406" y="353"/>
                    <a:pt x="407" y="352"/>
                  </a:cubicBezTo>
                  <a:cubicBezTo>
                    <a:pt x="407" y="352"/>
                    <a:pt x="407" y="352"/>
                    <a:pt x="408" y="352"/>
                  </a:cubicBezTo>
                  <a:cubicBezTo>
                    <a:pt x="408" y="353"/>
                    <a:pt x="408" y="353"/>
                    <a:pt x="408" y="354"/>
                  </a:cubicBezTo>
                  <a:cubicBezTo>
                    <a:pt x="408" y="354"/>
                    <a:pt x="408" y="354"/>
                    <a:pt x="408" y="354"/>
                  </a:cubicBezTo>
                  <a:cubicBezTo>
                    <a:pt x="405" y="354"/>
                    <a:pt x="402" y="356"/>
                    <a:pt x="400" y="357"/>
                  </a:cubicBezTo>
                  <a:cubicBezTo>
                    <a:pt x="399" y="358"/>
                    <a:pt x="400" y="358"/>
                    <a:pt x="400" y="358"/>
                  </a:cubicBezTo>
                  <a:cubicBezTo>
                    <a:pt x="403" y="357"/>
                    <a:pt x="406" y="357"/>
                    <a:pt x="408" y="355"/>
                  </a:cubicBezTo>
                  <a:cubicBezTo>
                    <a:pt x="408" y="355"/>
                    <a:pt x="408" y="355"/>
                    <a:pt x="408" y="355"/>
                  </a:cubicBezTo>
                  <a:cubicBezTo>
                    <a:pt x="409" y="360"/>
                    <a:pt x="411" y="365"/>
                    <a:pt x="412" y="370"/>
                  </a:cubicBezTo>
                  <a:cubicBezTo>
                    <a:pt x="403" y="375"/>
                    <a:pt x="397" y="386"/>
                    <a:pt x="391" y="394"/>
                  </a:cubicBezTo>
                  <a:cubicBezTo>
                    <a:pt x="391" y="394"/>
                    <a:pt x="391" y="395"/>
                    <a:pt x="391" y="395"/>
                  </a:cubicBezTo>
                  <a:cubicBezTo>
                    <a:pt x="395" y="391"/>
                    <a:pt x="398" y="386"/>
                    <a:pt x="402" y="382"/>
                  </a:cubicBezTo>
                  <a:cubicBezTo>
                    <a:pt x="405" y="379"/>
                    <a:pt x="409" y="375"/>
                    <a:pt x="413" y="371"/>
                  </a:cubicBezTo>
                  <a:cubicBezTo>
                    <a:pt x="414" y="375"/>
                    <a:pt x="415" y="378"/>
                    <a:pt x="416" y="381"/>
                  </a:cubicBezTo>
                  <a:cubicBezTo>
                    <a:pt x="412" y="382"/>
                    <a:pt x="406" y="387"/>
                    <a:pt x="403" y="389"/>
                  </a:cubicBezTo>
                  <a:cubicBezTo>
                    <a:pt x="398" y="393"/>
                    <a:pt x="392" y="399"/>
                    <a:pt x="389" y="405"/>
                  </a:cubicBezTo>
                  <a:cubicBezTo>
                    <a:pt x="389" y="406"/>
                    <a:pt x="390" y="407"/>
                    <a:pt x="390" y="406"/>
                  </a:cubicBezTo>
                  <a:cubicBezTo>
                    <a:pt x="394" y="400"/>
                    <a:pt x="398" y="396"/>
                    <a:pt x="404" y="391"/>
                  </a:cubicBezTo>
                  <a:cubicBezTo>
                    <a:pt x="406" y="389"/>
                    <a:pt x="410" y="386"/>
                    <a:pt x="413" y="385"/>
                  </a:cubicBezTo>
                  <a:cubicBezTo>
                    <a:pt x="414" y="384"/>
                    <a:pt x="416" y="384"/>
                    <a:pt x="417" y="383"/>
                  </a:cubicBezTo>
                  <a:cubicBezTo>
                    <a:pt x="417" y="384"/>
                    <a:pt x="417" y="385"/>
                    <a:pt x="418" y="386"/>
                  </a:cubicBezTo>
                  <a:cubicBezTo>
                    <a:pt x="413" y="387"/>
                    <a:pt x="407" y="395"/>
                    <a:pt x="404" y="398"/>
                  </a:cubicBezTo>
                  <a:cubicBezTo>
                    <a:pt x="402" y="401"/>
                    <a:pt x="399" y="404"/>
                    <a:pt x="396" y="407"/>
                  </a:cubicBezTo>
                  <a:cubicBezTo>
                    <a:pt x="393" y="412"/>
                    <a:pt x="389" y="417"/>
                    <a:pt x="387" y="422"/>
                  </a:cubicBezTo>
                  <a:cubicBezTo>
                    <a:pt x="387" y="423"/>
                    <a:pt x="388" y="423"/>
                    <a:pt x="388" y="422"/>
                  </a:cubicBezTo>
                  <a:cubicBezTo>
                    <a:pt x="392" y="419"/>
                    <a:pt x="393" y="414"/>
                    <a:pt x="396" y="410"/>
                  </a:cubicBezTo>
                  <a:cubicBezTo>
                    <a:pt x="399" y="406"/>
                    <a:pt x="401" y="403"/>
                    <a:pt x="404" y="400"/>
                  </a:cubicBezTo>
                  <a:cubicBezTo>
                    <a:pt x="407" y="397"/>
                    <a:pt x="410" y="394"/>
                    <a:pt x="412" y="392"/>
                  </a:cubicBezTo>
                  <a:cubicBezTo>
                    <a:pt x="414" y="390"/>
                    <a:pt x="416" y="388"/>
                    <a:pt x="418" y="387"/>
                  </a:cubicBezTo>
                  <a:cubicBezTo>
                    <a:pt x="419" y="389"/>
                    <a:pt x="419" y="390"/>
                    <a:pt x="420" y="392"/>
                  </a:cubicBezTo>
                  <a:cubicBezTo>
                    <a:pt x="415" y="394"/>
                    <a:pt x="413" y="399"/>
                    <a:pt x="409" y="402"/>
                  </a:cubicBezTo>
                  <a:cubicBezTo>
                    <a:pt x="407" y="404"/>
                    <a:pt x="402" y="409"/>
                    <a:pt x="404" y="412"/>
                  </a:cubicBezTo>
                  <a:cubicBezTo>
                    <a:pt x="404" y="413"/>
                    <a:pt x="404" y="413"/>
                    <a:pt x="404" y="412"/>
                  </a:cubicBezTo>
                  <a:cubicBezTo>
                    <a:pt x="407" y="408"/>
                    <a:pt x="408" y="404"/>
                    <a:pt x="412" y="400"/>
                  </a:cubicBezTo>
                  <a:cubicBezTo>
                    <a:pt x="415" y="398"/>
                    <a:pt x="418" y="395"/>
                    <a:pt x="420" y="393"/>
                  </a:cubicBezTo>
                  <a:cubicBezTo>
                    <a:pt x="421" y="394"/>
                    <a:pt x="422" y="396"/>
                    <a:pt x="423" y="397"/>
                  </a:cubicBezTo>
                  <a:cubicBezTo>
                    <a:pt x="421" y="399"/>
                    <a:pt x="419" y="403"/>
                    <a:pt x="418" y="405"/>
                  </a:cubicBezTo>
                  <a:cubicBezTo>
                    <a:pt x="418" y="406"/>
                    <a:pt x="419" y="406"/>
                    <a:pt x="419" y="406"/>
                  </a:cubicBezTo>
                  <a:cubicBezTo>
                    <a:pt x="421" y="404"/>
                    <a:pt x="422" y="401"/>
                    <a:pt x="424" y="398"/>
                  </a:cubicBezTo>
                  <a:cubicBezTo>
                    <a:pt x="424" y="399"/>
                    <a:pt x="424" y="400"/>
                    <a:pt x="425" y="400"/>
                  </a:cubicBezTo>
                  <a:cubicBezTo>
                    <a:pt x="426" y="402"/>
                    <a:pt x="428" y="404"/>
                    <a:pt x="429" y="405"/>
                  </a:cubicBezTo>
                  <a:cubicBezTo>
                    <a:pt x="428" y="407"/>
                    <a:pt x="427" y="409"/>
                    <a:pt x="426" y="410"/>
                  </a:cubicBezTo>
                  <a:cubicBezTo>
                    <a:pt x="424" y="414"/>
                    <a:pt x="421" y="417"/>
                    <a:pt x="419" y="421"/>
                  </a:cubicBezTo>
                  <a:cubicBezTo>
                    <a:pt x="413" y="430"/>
                    <a:pt x="407" y="439"/>
                    <a:pt x="399" y="447"/>
                  </a:cubicBezTo>
                  <a:cubicBezTo>
                    <a:pt x="384" y="462"/>
                    <a:pt x="366" y="470"/>
                    <a:pt x="347" y="478"/>
                  </a:cubicBezTo>
                  <a:cubicBezTo>
                    <a:pt x="347" y="478"/>
                    <a:pt x="347" y="478"/>
                    <a:pt x="347" y="478"/>
                  </a:cubicBezTo>
                  <a:cubicBezTo>
                    <a:pt x="342" y="480"/>
                    <a:pt x="337" y="482"/>
                    <a:pt x="331" y="483"/>
                  </a:cubicBezTo>
                  <a:cubicBezTo>
                    <a:pt x="330" y="483"/>
                    <a:pt x="329" y="484"/>
                    <a:pt x="328" y="484"/>
                  </a:cubicBezTo>
                  <a:cubicBezTo>
                    <a:pt x="313" y="486"/>
                    <a:pt x="298" y="483"/>
                    <a:pt x="285" y="475"/>
                  </a:cubicBezTo>
                  <a:cubicBezTo>
                    <a:pt x="281" y="472"/>
                    <a:pt x="275" y="468"/>
                    <a:pt x="272" y="464"/>
                  </a:cubicBezTo>
                  <a:cubicBezTo>
                    <a:pt x="270" y="461"/>
                    <a:pt x="268" y="456"/>
                    <a:pt x="264" y="454"/>
                  </a:cubicBezTo>
                  <a:cubicBezTo>
                    <a:pt x="254" y="449"/>
                    <a:pt x="253" y="437"/>
                    <a:pt x="250" y="427"/>
                  </a:cubicBezTo>
                  <a:cubicBezTo>
                    <a:pt x="249" y="426"/>
                    <a:pt x="248" y="426"/>
                    <a:pt x="248" y="427"/>
                  </a:cubicBezTo>
                  <a:cubicBezTo>
                    <a:pt x="248" y="432"/>
                    <a:pt x="249" y="438"/>
                    <a:pt x="250" y="444"/>
                  </a:cubicBezTo>
                  <a:cubicBezTo>
                    <a:pt x="250" y="443"/>
                    <a:pt x="249" y="443"/>
                    <a:pt x="249" y="442"/>
                  </a:cubicBezTo>
                  <a:cubicBezTo>
                    <a:pt x="247" y="439"/>
                    <a:pt x="245" y="436"/>
                    <a:pt x="244" y="432"/>
                  </a:cubicBezTo>
                  <a:cubicBezTo>
                    <a:pt x="242" y="425"/>
                    <a:pt x="240" y="417"/>
                    <a:pt x="239" y="410"/>
                  </a:cubicBezTo>
                  <a:cubicBezTo>
                    <a:pt x="237" y="395"/>
                    <a:pt x="240" y="381"/>
                    <a:pt x="246" y="367"/>
                  </a:cubicBezTo>
                  <a:close/>
                  <a:moveTo>
                    <a:pt x="407" y="347"/>
                  </a:moveTo>
                  <a:cubicBezTo>
                    <a:pt x="406" y="347"/>
                    <a:pt x="406" y="348"/>
                    <a:pt x="406" y="348"/>
                  </a:cubicBezTo>
                  <a:cubicBezTo>
                    <a:pt x="406" y="347"/>
                    <a:pt x="402" y="348"/>
                    <a:pt x="401" y="349"/>
                  </a:cubicBezTo>
                  <a:cubicBezTo>
                    <a:pt x="400" y="349"/>
                    <a:pt x="399" y="349"/>
                    <a:pt x="398" y="350"/>
                  </a:cubicBezTo>
                  <a:cubicBezTo>
                    <a:pt x="399" y="349"/>
                    <a:pt x="401" y="348"/>
                    <a:pt x="402" y="347"/>
                  </a:cubicBezTo>
                  <a:cubicBezTo>
                    <a:pt x="404" y="346"/>
                    <a:pt x="405" y="346"/>
                    <a:pt x="406" y="345"/>
                  </a:cubicBezTo>
                  <a:cubicBezTo>
                    <a:pt x="406" y="346"/>
                    <a:pt x="407" y="347"/>
                    <a:pt x="407" y="347"/>
                  </a:cubicBezTo>
                  <a:close/>
                  <a:moveTo>
                    <a:pt x="449" y="263"/>
                  </a:moveTo>
                  <a:cubicBezTo>
                    <a:pt x="449" y="261"/>
                    <a:pt x="449" y="258"/>
                    <a:pt x="450" y="256"/>
                  </a:cubicBezTo>
                  <a:cubicBezTo>
                    <a:pt x="450" y="256"/>
                    <a:pt x="450" y="256"/>
                    <a:pt x="450" y="256"/>
                  </a:cubicBezTo>
                  <a:cubicBezTo>
                    <a:pt x="451" y="257"/>
                    <a:pt x="452" y="259"/>
                    <a:pt x="452" y="261"/>
                  </a:cubicBezTo>
                  <a:cubicBezTo>
                    <a:pt x="452" y="261"/>
                    <a:pt x="451" y="262"/>
                    <a:pt x="451" y="263"/>
                  </a:cubicBezTo>
                  <a:cubicBezTo>
                    <a:pt x="450" y="266"/>
                    <a:pt x="451" y="268"/>
                    <a:pt x="451" y="271"/>
                  </a:cubicBezTo>
                  <a:cubicBezTo>
                    <a:pt x="451" y="273"/>
                    <a:pt x="451" y="276"/>
                    <a:pt x="452" y="278"/>
                  </a:cubicBezTo>
                  <a:cubicBezTo>
                    <a:pt x="451" y="278"/>
                    <a:pt x="451" y="278"/>
                    <a:pt x="451" y="279"/>
                  </a:cubicBezTo>
                  <a:cubicBezTo>
                    <a:pt x="451" y="278"/>
                    <a:pt x="451" y="278"/>
                    <a:pt x="451" y="278"/>
                  </a:cubicBezTo>
                  <a:cubicBezTo>
                    <a:pt x="449" y="273"/>
                    <a:pt x="449" y="268"/>
                    <a:pt x="449" y="263"/>
                  </a:cubicBezTo>
                  <a:close/>
                  <a:moveTo>
                    <a:pt x="448" y="255"/>
                  </a:moveTo>
                  <a:cubicBezTo>
                    <a:pt x="448" y="252"/>
                    <a:pt x="448" y="248"/>
                    <a:pt x="448" y="245"/>
                  </a:cubicBezTo>
                  <a:cubicBezTo>
                    <a:pt x="448" y="246"/>
                    <a:pt x="448" y="248"/>
                    <a:pt x="449" y="249"/>
                  </a:cubicBezTo>
                  <a:cubicBezTo>
                    <a:pt x="449" y="250"/>
                    <a:pt x="449" y="252"/>
                    <a:pt x="450" y="253"/>
                  </a:cubicBezTo>
                  <a:cubicBezTo>
                    <a:pt x="449" y="253"/>
                    <a:pt x="448" y="254"/>
                    <a:pt x="448" y="255"/>
                  </a:cubicBezTo>
                  <a:close/>
                  <a:moveTo>
                    <a:pt x="450" y="283"/>
                  </a:moveTo>
                  <a:cubicBezTo>
                    <a:pt x="456" y="280"/>
                    <a:pt x="463" y="279"/>
                    <a:pt x="469" y="277"/>
                  </a:cubicBezTo>
                  <a:cubicBezTo>
                    <a:pt x="477" y="274"/>
                    <a:pt x="485" y="272"/>
                    <a:pt x="493" y="271"/>
                  </a:cubicBezTo>
                  <a:cubicBezTo>
                    <a:pt x="501" y="270"/>
                    <a:pt x="509" y="271"/>
                    <a:pt x="517" y="274"/>
                  </a:cubicBezTo>
                  <a:cubicBezTo>
                    <a:pt x="526" y="276"/>
                    <a:pt x="535" y="277"/>
                    <a:pt x="542" y="281"/>
                  </a:cubicBezTo>
                  <a:cubicBezTo>
                    <a:pt x="549" y="284"/>
                    <a:pt x="556" y="289"/>
                    <a:pt x="562" y="293"/>
                  </a:cubicBezTo>
                  <a:cubicBezTo>
                    <a:pt x="570" y="298"/>
                    <a:pt x="577" y="303"/>
                    <a:pt x="582" y="312"/>
                  </a:cubicBezTo>
                  <a:cubicBezTo>
                    <a:pt x="586" y="318"/>
                    <a:pt x="589" y="323"/>
                    <a:pt x="594" y="328"/>
                  </a:cubicBezTo>
                  <a:cubicBezTo>
                    <a:pt x="594" y="329"/>
                    <a:pt x="594" y="329"/>
                    <a:pt x="594" y="329"/>
                  </a:cubicBezTo>
                  <a:cubicBezTo>
                    <a:pt x="594" y="329"/>
                    <a:pt x="594" y="329"/>
                    <a:pt x="595" y="330"/>
                  </a:cubicBezTo>
                  <a:cubicBezTo>
                    <a:pt x="595" y="330"/>
                    <a:pt x="596" y="330"/>
                    <a:pt x="596" y="330"/>
                  </a:cubicBezTo>
                  <a:cubicBezTo>
                    <a:pt x="596" y="336"/>
                    <a:pt x="597" y="343"/>
                    <a:pt x="598" y="349"/>
                  </a:cubicBezTo>
                  <a:cubicBezTo>
                    <a:pt x="599" y="353"/>
                    <a:pt x="600" y="358"/>
                    <a:pt x="602" y="363"/>
                  </a:cubicBezTo>
                  <a:cubicBezTo>
                    <a:pt x="600" y="362"/>
                    <a:pt x="598" y="361"/>
                    <a:pt x="596" y="360"/>
                  </a:cubicBezTo>
                  <a:cubicBezTo>
                    <a:pt x="593" y="359"/>
                    <a:pt x="590" y="358"/>
                    <a:pt x="587" y="358"/>
                  </a:cubicBezTo>
                  <a:cubicBezTo>
                    <a:pt x="586" y="357"/>
                    <a:pt x="585" y="356"/>
                    <a:pt x="584" y="356"/>
                  </a:cubicBezTo>
                  <a:cubicBezTo>
                    <a:pt x="582" y="355"/>
                    <a:pt x="579" y="354"/>
                    <a:pt x="577" y="354"/>
                  </a:cubicBezTo>
                  <a:cubicBezTo>
                    <a:pt x="577" y="354"/>
                    <a:pt x="576" y="354"/>
                    <a:pt x="577" y="354"/>
                  </a:cubicBezTo>
                  <a:cubicBezTo>
                    <a:pt x="578" y="355"/>
                    <a:pt x="580" y="356"/>
                    <a:pt x="582" y="356"/>
                  </a:cubicBezTo>
                  <a:cubicBezTo>
                    <a:pt x="582" y="356"/>
                    <a:pt x="584" y="357"/>
                    <a:pt x="586" y="357"/>
                  </a:cubicBezTo>
                  <a:cubicBezTo>
                    <a:pt x="582" y="356"/>
                    <a:pt x="579" y="356"/>
                    <a:pt x="575" y="356"/>
                  </a:cubicBezTo>
                  <a:cubicBezTo>
                    <a:pt x="568" y="357"/>
                    <a:pt x="560" y="361"/>
                    <a:pt x="553" y="366"/>
                  </a:cubicBezTo>
                  <a:cubicBezTo>
                    <a:pt x="544" y="369"/>
                    <a:pt x="536" y="371"/>
                    <a:pt x="526" y="374"/>
                  </a:cubicBezTo>
                  <a:cubicBezTo>
                    <a:pt x="521" y="375"/>
                    <a:pt x="516" y="376"/>
                    <a:pt x="510" y="378"/>
                  </a:cubicBezTo>
                  <a:cubicBezTo>
                    <a:pt x="508" y="379"/>
                    <a:pt x="505" y="380"/>
                    <a:pt x="502" y="381"/>
                  </a:cubicBezTo>
                  <a:cubicBezTo>
                    <a:pt x="501" y="381"/>
                    <a:pt x="501" y="382"/>
                    <a:pt x="500" y="382"/>
                  </a:cubicBezTo>
                  <a:cubicBezTo>
                    <a:pt x="500" y="382"/>
                    <a:pt x="500" y="382"/>
                    <a:pt x="500" y="382"/>
                  </a:cubicBezTo>
                  <a:cubicBezTo>
                    <a:pt x="500" y="383"/>
                    <a:pt x="500" y="383"/>
                    <a:pt x="500" y="383"/>
                  </a:cubicBezTo>
                  <a:cubicBezTo>
                    <a:pt x="504" y="385"/>
                    <a:pt x="510" y="380"/>
                    <a:pt x="513" y="379"/>
                  </a:cubicBezTo>
                  <a:cubicBezTo>
                    <a:pt x="518" y="378"/>
                    <a:pt x="523" y="377"/>
                    <a:pt x="529" y="375"/>
                  </a:cubicBezTo>
                  <a:cubicBezTo>
                    <a:pt x="534" y="374"/>
                    <a:pt x="540" y="372"/>
                    <a:pt x="546" y="370"/>
                  </a:cubicBezTo>
                  <a:cubicBezTo>
                    <a:pt x="547" y="370"/>
                    <a:pt x="548" y="370"/>
                    <a:pt x="550" y="369"/>
                  </a:cubicBezTo>
                  <a:cubicBezTo>
                    <a:pt x="549" y="370"/>
                    <a:pt x="548" y="371"/>
                    <a:pt x="547" y="372"/>
                  </a:cubicBezTo>
                  <a:cubicBezTo>
                    <a:pt x="543" y="374"/>
                    <a:pt x="539" y="377"/>
                    <a:pt x="535" y="379"/>
                  </a:cubicBezTo>
                  <a:cubicBezTo>
                    <a:pt x="531" y="381"/>
                    <a:pt x="526" y="382"/>
                    <a:pt x="521" y="384"/>
                  </a:cubicBezTo>
                  <a:cubicBezTo>
                    <a:pt x="517" y="386"/>
                    <a:pt x="513" y="388"/>
                    <a:pt x="508" y="389"/>
                  </a:cubicBezTo>
                  <a:cubicBezTo>
                    <a:pt x="507" y="390"/>
                    <a:pt x="505" y="391"/>
                    <a:pt x="503" y="392"/>
                  </a:cubicBezTo>
                  <a:cubicBezTo>
                    <a:pt x="502" y="392"/>
                    <a:pt x="499" y="394"/>
                    <a:pt x="498" y="394"/>
                  </a:cubicBezTo>
                  <a:cubicBezTo>
                    <a:pt x="498" y="394"/>
                    <a:pt x="498" y="394"/>
                    <a:pt x="498" y="394"/>
                  </a:cubicBezTo>
                  <a:cubicBezTo>
                    <a:pt x="497" y="394"/>
                    <a:pt x="496" y="395"/>
                    <a:pt x="497" y="396"/>
                  </a:cubicBezTo>
                  <a:cubicBezTo>
                    <a:pt x="497" y="396"/>
                    <a:pt x="497" y="396"/>
                    <a:pt x="497" y="396"/>
                  </a:cubicBezTo>
                  <a:cubicBezTo>
                    <a:pt x="497" y="396"/>
                    <a:pt x="498" y="396"/>
                    <a:pt x="499" y="396"/>
                  </a:cubicBezTo>
                  <a:cubicBezTo>
                    <a:pt x="507" y="392"/>
                    <a:pt x="516" y="388"/>
                    <a:pt x="525" y="384"/>
                  </a:cubicBezTo>
                  <a:cubicBezTo>
                    <a:pt x="532" y="381"/>
                    <a:pt x="540" y="378"/>
                    <a:pt x="546" y="374"/>
                  </a:cubicBezTo>
                  <a:cubicBezTo>
                    <a:pt x="546" y="374"/>
                    <a:pt x="546" y="374"/>
                    <a:pt x="546" y="374"/>
                  </a:cubicBezTo>
                  <a:cubicBezTo>
                    <a:pt x="544" y="376"/>
                    <a:pt x="543" y="379"/>
                    <a:pt x="542" y="381"/>
                  </a:cubicBezTo>
                  <a:cubicBezTo>
                    <a:pt x="542" y="381"/>
                    <a:pt x="542" y="381"/>
                    <a:pt x="542" y="382"/>
                  </a:cubicBezTo>
                  <a:cubicBezTo>
                    <a:pt x="535" y="386"/>
                    <a:pt x="529" y="392"/>
                    <a:pt x="523" y="397"/>
                  </a:cubicBezTo>
                  <a:cubicBezTo>
                    <a:pt x="519" y="401"/>
                    <a:pt x="515" y="406"/>
                    <a:pt x="510" y="408"/>
                  </a:cubicBezTo>
                  <a:cubicBezTo>
                    <a:pt x="507" y="409"/>
                    <a:pt x="505" y="409"/>
                    <a:pt x="504" y="411"/>
                  </a:cubicBezTo>
                  <a:cubicBezTo>
                    <a:pt x="504" y="412"/>
                    <a:pt x="504" y="413"/>
                    <a:pt x="505" y="412"/>
                  </a:cubicBezTo>
                  <a:cubicBezTo>
                    <a:pt x="512" y="408"/>
                    <a:pt x="518" y="403"/>
                    <a:pt x="524" y="398"/>
                  </a:cubicBezTo>
                  <a:cubicBezTo>
                    <a:pt x="528" y="395"/>
                    <a:pt x="532" y="393"/>
                    <a:pt x="535" y="390"/>
                  </a:cubicBezTo>
                  <a:cubicBezTo>
                    <a:pt x="536" y="389"/>
                    <a:pt x="539" y="387"/>
                    <a:pt x="541" y="385"/>
                  </a:cubicBezTo>
                  <a:cubicBezTo>
                    <a:pt x="540" y="387"/>
                    <a:pt x="540" y="389"/>
                    <a:pt x="539" y="391"/>
                  </a:cubicBezTo>
                  <a:cubicBezTo>
                    <a:pt x="539" y="391"/>
                    <a:pt x="539" y="391"/>
                    <a:pt x="539" y="391"/>
                  </a:cubicBezTo>
                  <a:cubicBezTo>
                    <a:pt x="536" y="392"/>
                    <a:pt x="534" y="394"/>
                    <a:pt x="532" y="397"/>
                  </a:cubicBezTo>
                  <a:cubicBezTo>
                    <a:pt x="529" y="400"/>
                    <a:pt x="526" y="403"/>
                    <a:pt x="524" y="407"/>
                  </a:cubicBezTo>
                  <a:cubicBezTo>
                    <a:pt x="522" y="409"/>
                    <a:pt x="521" y="413"/>
                    <a:pt x="519" y="415"/>
                  </a:cubicBezTo>
                  <a:cubicBezTo>
                    <a:pt x="517" y="417"/>
                    <a:pt x="515" y="418"/>
                    <a:pt x="512" y="420"/>
                  </a:cubicBezTo>
                  <a:cubicBezTo>
                    <a:pt x="510" y="422"/>
                    <a:pt x="507" y="424"/>
                    <a:pt x="507" y="428"/>
                  </a:cubicBezTo>
                  <a:cubicBezTo>
                    <a:pt x="507" y="428"/>
                    <a:pt x="508" y="428"/>
                    <a:pt x="508" y="428"/>
                  </a:cubicBezTo>
                  <a:cubicBezTo>
                    <a:pt x="510" y="422"/>
                    <a:pt x="515" y="421"/>
                    <a:pt x="518" y="417"/>
                  </a:cubicBezTo>
                  <a:cubicBezTo>
                    <a:pt x="521" y="414"/>
                    <a:pt x="523" y="411"/>
                    <a:pt x="525" y="408"/>
                  </a:cubicBezTo>
                  <a:cubicBezTo>
                    <a:pt x="529" y="402"/>
                    <a:pt x="534" y="397"/>
                    <a:pt x="539" y="392"/>
                  </a:cubicBezTo>
                  <a:cubicBezTo>
                    <a:pt x="538" y="395"/>
                    <a:pt x="537" y="397"/>
                    <a:pt x="536" y="400"/>
                  </a:cubicBezTo>
                  <a:cubicBezTo>
                    <a:pt x="536" y="401"/>
                    <a:pt x="535" y="403"/>
                    <a:pt x="535" y="404"/>
                  </a:cubicBezTo>
                  <a:cubicBezTo>
                    <a:pt x="535" y="404"/>
                    <a:pt x="535" y="404"/>
                    <a:pt x="535" y="404"/>
                  </a:cubicBezTo>
                  <a:cubicBezTo>
                    <a:pt x="533" y="406"/>
                    <a:pt x="530" y="408"/>
                    <a:pt x="529" y="411"/>
                  </a:cubicBezTo>
                  <a:cubicBezTo>
                    <a:pt x="529" y="411"/>
                    <a:pt x="530" y="411"/>
                    <a:pt x="530" y="411"/>
                  </a:cubicBezTo>
                  <a:cubicBezTo>
                    <a:pt x="532" y="409"/>
                    <a:pt x="533" y="407"/>
                    <a:pt x="535" y="405"/>
                  </a:cubicBezTo>
                  <a:cubicBezTo>
                    <a:pt x="533" y="415"/>
                    <a:pt x="535" y="424"/>
                    <a:pt x="539" y="435"/>
                  </a:cubicBezTo>
                  <a:cubicBezTo>
                    <a:pt x="541" y="440"/>
                    <a:pt x="542" y="445"/>
                    <a:pt x="544" y="450"/>
                  </a:cubicBezTo>
                  <a:cubicBezTo>
                    <a:pt x="538" y="455"/>
                    <a:pt x="528" y="454"/>
                    <a:pt x="521" y="453"/>
                  </a:cubicBezTo>
                  <a:cubicBezTo>
                    <a:pt x="512" y="452"/>
                    <a:pt x="503" y="450"/>
                    <a:pt x="494" y="448"/>
                  </a:cubicBezTo>
                  <a:cubicBezTo>
                    <a:pt x="486" y="445"/>
                    <a:pt x="478" y="440"/>
                    <a:pt x="470" y="436"/>
                  </a:cubicBezTo>
                  <a:cubicBezTo>
                    <a:pt x="463" y="433"/>
                    <a:pt x="456" y="429"/>
                    <a:pt x="451" y="422"/>
                  </a:cubicBezTo>
                  <a:cubicBezTo>
                    <a:pt x="445" y="416"/>
                    <a:pt x="439" y="411"/>
                    <a:pt x="434" y="405"/>
                  </a:cubicBezTo>
                  <a:cubicBezTo>
                    <a:pt x="433" y="405"/>
                    <a:pt x="433" y="405"/>
                    <a:pt x="433" y="404"/>
                  </a:cubicBezTo>
                  <a:cubicBezTo>
                    <a:pt x="433" y="404"/>
                    <a:pt x="433" y="404"/>
                    <a:pt x="432" y="403"/>
                  </a:cubicBezTo>
                  <a:cubicBezTo>
                    <a:pt x="427" y="398"/>
                    <a:pt x="424" y="392"/>
                    <a:pt x="421" y="384"/>
                  </a:cubicBezTo>
                  <a:cubicBezTo>
                    <a:pt x="419" y="377"/>
                    <a:pt x="417" y="369"/>
                    <a:pt x="414" y="362"/>
                  </a:cubicBezTo>
                  <a:cubicBezTo>
                    <a:pt x="412" y="355"/>
                    <a:pt x="410" y="347"/>
                    <a:pt x="410" y="340"/>
                  </a:cubicBezTo>
                  <a:cubicBezTo>
                    <a:pt x="410" y="332"/>
                    <a:pt x="411" y="325"/>
                    <a:pt x="415" y="318"/>
                  </a:cubicBezTo>
                  <a:cubicBezTo>
                    <a:pt x="419" y="311"/>
                    <a:pt x="425" y="305"/>
                    <a:pt x="430" y="299"/>
                  </a:cubicBezTo>
                  <a:cubicBezTo>
                    <a:pt x="436" y="293"/>
                    <a:pt x="442" y="287"/>
                    <a:pt x="450" y="283"/>
                  </a:cubicBezTo>
                  <a:close/>
                  <a:moveTo>
                    <a:pt x="455" y="277"/>
                  </a:moveTo>
                  <a:cubicBezTo>
                    <a:pt x="455" y="276"/>
                    <a:pt x="456" y="275"/>
                    <a:pt x="456" y="274"/>
                  </a:cubicBezTo>
                  <a:cubicBezTo>
                    <a:pt x="456" y="275"/>
                    <a:pt x="456" y="276"/>
                    <a:pt x="456" y="276"/>
                  </a:cubicBezTo>
                  <a:cubicBezTo>
                    <a:pt x="456" y="277"/>
                    <a:pt x="455" y="277"/>
                    <a:pt x="455" y="277"/>
                  </a:cubicBezTo>
                  <a:close/>
                  <a:moveTo>
                    <a:pt x="528" y="466"/>
                  </a:moveTo>
                  <a:cubicBezTo>
                    <a:pt x="532" y="466"/>
                    <a:pt x="536" y="464"/>
                    <a:pt x="539" y="462"/>
                  </a:cubicBezTo>
                  <a:cubicBezTo>
                    <a:pt x="542" y="460"/>
                    <a:pt x="544" y="459"/>
                    <a:pt x="547" y="457"/>
                  </a:cubicBezTo>
                  <a:cubicBezTo>
                    <a:pt x="547" y="457"/>
                    <a:pt x="547" y="457"/>
                    <a:pt x="547" y="457"/>
                  </a:cubicBezTo>
                  <a:cubicBezTo>
                    <a:pt x="544" y="460"/>
                    <a:pt x="542" y="463"/>
                    <a:pt x="540" y="465"/>
                  </a:cubicBezTo>
                  <a:cubicBezTo>
                    <a:pt x="537" y="469"/>
                    <a:pt x="533" y="469"/>
                    <a:pt x="529" y="472"/>
                  </a:cubicBezTo>
                  <a:cubicBezTo>
                    <a:pt x="529" y="472"/>
                    <a:pt x="529" y="473"/>
                    <a:pt x="529" y="473"/>
                  </a:cubicBezTo>
                  <a:cubicBezTo>
                    <a:pt x="533" y="474"/>
                    <a:pt x="537" y="470"/>
                    <a:pt x="539" y="468"/>
                  </a:cubicBezTo>
                  <a:cubicBezTo>
                    <a:pt x="542" y="465"/>
                    <a:pt x="545" y="462"/>
                    <a:pt x="548" y="458"/>
                  </a:cubicBezTo>
                  <a:cubicBezTo>
                    <a:pt x="550" y="463"/>
                    <a:pt x="552" y="467"/>
                    <a:pt x="555" y="471"/>
                  </a:cubicBezTo>
                  <a:cubicBezTo>
                    <a:pt x="558" y="476"/>
                    <a:pt x="562" y="480"/>
                    <a:pt x="566" y="485"/>
                  </a:cubicBezTo>
                  <a:cubicBezTo>
                    <a:pt x="560" y="486"/>
                    <a:pt x="555" y="490"/>
                    <a:pt x="549" y="491"/>
                  </a:cubicBezTo>
                  <a:cubicBezTo>
                    <a:pt x="542" y="492"/>
                    <a:pt x="535" y="491"/>
                    <a:pt x="528" y="489"/>
                  </a:cubicBezTo>
                  <a:cubicBezTo>
                    <a:pt x="514" y="484"/>
                    <a:pt x="500" y="479"/>
                    <a:pt x="488" y="471"/>
                  </a:cubicBezTo>
                  <a:cubicBezTo>
                    <a:pt x="481" y="467"/>
                    <a:pt x="475" y="463"/>
                    <a:pt x="470" y="458"/>
                  </a:cubicBezTo>
                  <a:cubicBezTo>
                    <a:pt x="470" y="457"/>
                    <a:pt x="469" y="456"/>
                    <a:pt x="469" y="456"/>
                  </a:cubicBezTo>
                  <a:cubicBezTo>
                    <a:pt x="463" y="451"/>
                    <a:pt x="459" y="445"/>
                    <a:pt x="454" y="438"/>
                  </a:cubicBezTo>
                  <a:cubicBezTo>
                    <a:pt x="451" y="433"/>
                    <a:pt x="446" y="427"/>
                    <a:pt x="443" y="421"/>
                  </a:cubicBezTo>
                  <a:cubicBezTo>
                    <a:pt x="443" y="420"/>
                    <a:pt x="443" y="419"/>
                    <a:pt x="442" y="418"/>
                  </a:cubicBezTo>
                  <a:cubicBezTo>
                    <a:pt x="447" y="423"/>
                    <a:pt x="451" y="429"/>
                    <a:pt x="457" y="433"/>
                  </a:cubicBezTo>
                  <a:cubicBezTo>
                    <a:pt x="463" y="437"/>
                    <a:pt x="471" y="440"/>
                    <a:pt x="477" y="443"/>
                  </a:cubicBezTo>
                  <a:cubicBezTo>
                    <a:pt x="480" y="445"/>
                    <a:pt x="483" y="446"/>
                    <a:pt x="485" y="447"/>
                  </a:cubicBezTo>
                  <a:cubicBezTo>
                    <a:pt x="485" y="447"/>
                    <a:pt x="485" y="447"/>
                    <a:pt x="485" y="447"/>
                  </a:cubicBezTo>
                  <a:cubicBezTo>
                    <a:pt x="504" y="463"/>
                    <a:pt x="522" y="480"/>
                    <a:pt x="546" y="486"/>
                  </a:cubicBezTo>
                  <a:cubicBezTo>
                    <a:pt x="547" y="486"/>
                    <a:pt x="548" y="485"/>
                    <a:pt x="547" y="485"/>
                  </a:cubicBezTo>
                  <a:cubicBezTo>
                    <a:pt x="536" y="478"/>
                    <a:pt x="523" y="474"/>
                    <a:pt x="513" y="466"/>
                  </a:cubicBezTo>
                  <a:cubicBezTo>
                    <a:pt x="507" y="462"/>
                    <a:pt x="502" y="456"/>
                    <a:pt x="496" y="451"/>
                  </a:cubicBezTo>
                  <a:cubicBezTo>
                    <a:pt x="502" y="453"/>
                    <a:pt x="508" y="454"/>
                    <a:pt x="514" y="456"/>
                  </a:cubicBezTo>
                  <a:cubicBezTo>
                    <a:pt x="513" y="456"/>
                    <a:pt x="512" y="456"/>
                    <a:pt x="511" y="456"/>
                  </a:cubicBezTo>
                  <a:cubicBezTo>
                    <a:pt x="509" y="456"/>
                    <a:pt x="508" y="457"/>
                    <a:pt x="507" y="457"/>
                  </a:cubicBezTo>
                  <a:cubicBezTo>
                    <a:pt x="507" y="458"/>
                    <a:pt x="507" y="459"/>
                    <a:pt x="507" y="459"/>
                  </a:cubicBezTo>
                  <a:cubicBezTo>
                    <a:pt x="510" y="460"/>
                    <a:pt x="513" y="458"/>
                    <a:pt x="515" y="457"/>
                  </a:cubicBezTo>
                  <a:cubicBezTo>
                    <a:pt x="517" y="457"/>
                    <a:pt x="518" y="457"/>
                    <a:pt x="520" y="456"/>
                  </a:cubicBezTo>
                  <a:cubicBezTo>
                    <a:pt x="525" y="457"/>
                    <a:pt x="532" y="458"/>
                    <a:pt x="538" y="457"/>
                  </a:cubicBezTo>
                  <a:cubicBezTo>
                    <a:pt x="534" y="458"/>
                    <a:pt x="531" y="460"/>
                    <a:pt x="527" y="460"/>
                  </a:cubicBezTo>
                  <a:cubicBezTo>
                    <a:pt x="523" y="460"/>
                    <a:pt x="519" y="460"/>
                    <a:pt x="515" y="462"/>
                  </a:cubicBezTo>
                  <a:cubicBezTo>
                    <a:pt x="514" y="462"/>
                    <a:pt x="514" y="464"/>
                    <a:pt x="516" y="464"/>
                  </a:cubicBezTo>
                  <a:cubicBezTo>
                    <a:pt x="522" y="463"/>
                    <a:pt x="528" y="461"/>
                    <a:pt x="535" y="459"/>
                  </a:cubicBezTo>
                  <a:cubicBezTo>
                    <a:pt x="538" y="459"/>
                    <a:pt x="542" y="457"/>
                    <a:pt x="545" y="454"/>
                  </a:cubicBezTo>
                  <a:cubicBezTo>
                    <a:pt x="545" y="454"/>
                    <a:pt x="545" y="453"/>
                    <a:pt x="545" y="453"/>
                  </a:cubicBezTo>
                  <a:cubicBezTo>
                    <a:pt x="546" y="454"/>
                    <a:pt x="546" y="455"/>
                    <a:pt x="547" y="456"/>
                  </a:cubicBezTo>
                  <a:cubicBezTo>
                    <a:pt x="544" y="457"/>
                    <a:pt x="541" y="459"/>
                    <a:pt x="538" y="460"/>
                  </a:cubicBezTo>
                  <a:cubicBezTo>
                    <a:pt x="534" y="462"/>
                    <a:pt x="531" y="463"/>
                    <a:pt x="528" y="465"/>
                  </a:cubicBezTo>
                  <a:cubicBezTo>
                    <a:pt x="528" y="466"/>
                    <a:pt x="528" y="467"/>
                    <a:pt x="528" y="466"/>
                  </a:cubicBezTo>
                  <a:close/>
                  <a:moveTo>
                    <a:pt x="527" y="554"/>
                  </a:moveTo>
                  <a:cubicBezTo>
                    <a:pt x="521" y="565"/>
                    <a:pt x="511" y="574"/>
                    <a:pt x="508" y="586"/>
                  </a:cubicBezTo>
                  <a:cubicBezTo>
                    <a:pt x="508" y="587"/>
                    <a:pt x="508" y="587"/>
                    <a:pt x="509" y="587"/>
                  </a:cubicBezTo>
                  <a:cubicBezTo>
                    <a:pt x="508" y="587"/>
                    <a:pt x="508" y="587"/>
                    <a:pt x="508" y="587"/>
                  </a:cubicBezTo>
                  <a:cubicBezTo>
                    <a:pt x="503" y="592"/>
                    <a:pt x="500" y="599"/>
                    <a:pt x="496" y="605"/>
                  </a:cubicBezTo>
                  <a:cubicBezTo>
                    <a:pt x="494" y="608"/>
                    <a:pt x="490" y="612"/>
                    <a:pt x="487" y="615"/>
                  </a:cubicBezTo>
                  <a:cubicBezTo>
                    <a:pt x="487" y="615"/>
                    <a:pt x="487" y="615"/>
                    <a:pt x="487" y="614"/>
                  </a:cubicBezTo>
                  <a:cubicBezTo>
                    <a:pt x="488" y="614"/>
                    <a:pt x="488" y="614"/>
                    <a:pt x="489" y="613"/>
                  </a:cubicBezTo>
                  <a:cubicBezTo>
                    <a:pt x="490" y="607"/>
                    <a:pt x="492" y="600"/>
                    <a:pt x="495" y="595"/>
                  </a:cubicBezTo>
                  <a:cubicBezTo>
                    <a:pt x="498" y="588"/>
                    <a:pt x="503" y="584"/>
                    <a:pt x="507" y="578"/>
                  </a:cubicBezTo>
                  <a:cubicBezTo>
                    <a:pt x="515" y="569"/>
                    <a:pt x="521" y="558"/>
                    <a:pt x="526" y="547"/>
                  </a:cubicBezTo>
                  <a:cubicBezTo>
                    <a:pt x="532" y="536"/>
                    <a:pt x="537" y="524"/>
                    <a:pt x="544" y="513"/>
                  </a:cubicBezTo>
                  <a:cubicBezTo>
                    <a:pt x="548" y="507"/>
                    <a:pt x="554" y="500"/>
                    <a:pt x="554" y="493"/>
                  </a:cubicBezTo>
                  <a:cubicBezTo>
                    <a:pt x="558" y="491"/>
                    <a:pt x="562" y="489"/>
                    <a:pt x="567" y="487"/>
                  </a:cubicBezTo>
                  <a:cubicBezTo>
                    <a:pt x="567" y="487"/>
                    <a:pt x="567" y="487"/>
                    <a:pt x="567" y="487"/>
                  </a:cubicBezTo>
                  <a:cubicBezTo>
                    <a:pt x="571" y="490"/>
                    <a:pt x="575" y="494"/>
                    <a:pt x="579" y="497"/>
                  </a:cubicBezTo>
                  <a:cubicBezTo>
                    <a:pt x="580" y="497"/>
                    <a:pt x="581" y="498"/>
                    <a:pt x="582" y="499"/>
                  </a:cubicBezTo>
                  <a:cubicBezTo>
                    <a:pt x="582" y="499"/>
                    <a:pt x="582" y="499"/>
                    <a:pt x="582" y="499"/>
                  </a:cubicBezTo>
                  <a:cubicBezTo>
                    <a:pt x="575" y="507"/>
                    <a:pt x="568" y="514"/>
                    <a:pt x="562" y="522"/>
                  </a:cubicBezTo>
                  <a:cubicBezTo>
                    <a:pt x="558" y="527"/>
                    <a:pt x="553" y="532"/>
                    <a:pt x="552" y="538"/>
                  </a:cubicBezTo>
                  <a:cubicBezTo>
                    <a:pt x="546" y="544"/>
                    <a:pt x="540" y="551"/>
                    <a:pt x="534" y="558"/>
                  </a:cubicBezTo>
                  <a:cubicBezTo>
                    <a:pt x="530" y="563"/>
                    <a:pt x="526" y="567"/>
                    <a:pt x="523" y="573"/>
                  </a:cubicBezTo>
                  <a:cubicBezTo>
                    <a:pt x="521" y="578"/>
                    <a:pt x="520" y="581"/>
                    <a:pt x="515" y="583"/>
                  </a:cubicBezTo>
                  <a:cubicBezTo>
                    <a:pt x="513" y="584"/>
                    <a:pt x="511" y="585"/>
                    <a:pt x="509" y="587"/>
                  </a:cubicBezTo>
                  <a:cubicBezTo>
                    <a:pt x="513" y="581"/>
                    <a:pt x="515" y="575"/>
                    <a:pt x="519" y="570"/>
                  </a:cubicBezTo>
                  <a:cubicBezTo>
                    <a:pt x="522" y="565"/>
                    <a:pt x="525" y="560"/>
                    <a:pt x="528" y="555"/>
                  </a:cubicBezTo>
                  <a:cubicBezTo>
                    <a:pt x="528" y="554"/>
                    <a:pt x="528" y="554"/>
                    <a:pt x="527" y="554"/>
                  </a:cubicBezTo>
                  <a:close/>
                  <a:moveTo>
                    <a:pt x="486" y="620"/>
                  </a:moveTo>
                  <a:cubicBezTo>
                    <a:pt x="486" y="620"/>
                    <a:pt x="486" y="620"/>
                    <a:pt x="486" y="620"/>
                  </a:cubicBezTo>
                  <a:cubicBezTo>
                    <a:pt x="481" y="620"/>
                    <a:pt x="477" y="618"/>
                    <a:pt x="472" y="617"/>
                  </a:cubicBezTo>
                  <a:cubicBezTo>
                    <a:pt x="469" y="616"/>
                    <a:pt x="460" y="615"/>
                    <a:pt x="461" y="611"/>
                  </a:cubicBezTo>
                  <a:cubicBezTo>
                    <a:pt x="464" y="600"/>
                    <a:pt x="470" y="589"/>
                    <a:pt x="475" y="578"/>
                  </a:cubicBezTo>
                  <a:cubicBezTo>
                    <a:pt x="482" y="563"/>
                    <a:pt x="488" y="547"/>
                    <a:pt x="493" y="532"/>
                  </a:cubicBezTo>
                  <a:cubicBezTo>
                    <a:pt x="499" y="517"/>
                    <a:pt x="505" y="501"/>
                    <a:pt x="509" y="486"/>
                  </a:cubicBezTo>
                  <a:cubicBezTo>
                    <a:pt x="516" y="489"/>
                    <a:pt x="523" y="491"/>
                    <a:pt x="531" y="493"/>
                  </a:cubicBezTo>
                  <a:cubicBezTo>
                    <a:pt x="530" y="493"/>
                    <a:pt x="530" y="494"/>
                    <a:pt x="530" y="494"/>
                  </a:cubicBezTo>
                  <a:cubicBezTo>
                    <a:pt x="531" y="498"/>
                    <a:pt x="525" y="505"/>
                    <a:pt x="522" y="508"/>
                  </a:cubicBezTo>
                  <a:cubicBezTo>
                    <a:pt x="518" y="513"/>
                    <a:pt x="516" y="520"/>
                    <a:pt x="514" y="526"/>
                  </a:cubicBezTo>
                  <a:cubicBezTo>
                    <a:pt x="511" y="534"/>
                    <a:pt x="508" y="542"/>
                    <a:pt x="505" y="550"/>
                  </a:cubicBezTo>
                  <a:cubicBezTo>
                    <a:pt x="502" y="556"/>
                    <a:pt x="498" y="563"/>
                    <a:pt x="496" y="569"/>
                  </a:cubicBezTo>
                  <a:cubicBezTo>
                    <a:pt x="491" y="580"/>
                    <a:pt x="487" y="591"/>
                    <a:pt x="484" y="602"/>
                  </a:cubicBezTo>
                  <a:cubicBezTo>
                    <a:pt x="482" y="609"/>
                    <a:pt x="481" y="615"/>
                    <a:pt x="486" y="620"/>
                  </a:cubicBezTo>
                  <a:close/>
                  <a:moveTo>
                    <a:pt x="466" y="585"/>
                  </a:moveTo>
                  <a:cubicBezTo>
                    <a:pt x="466" y="579"/>
                    <a:pt x="466" y="573"/>
                    <a:pt x="465" y="568"/>
                  </a:cubicBezTo>
                  <a:cubicBezTo>
                    <a:pt x="464" y="560"/>
                    <a:pt x="462" y="553"/>
                    <a:pt x="462" y="546"/>
                  </a:cubicBezTo>
                  <a:cubicBezTo>
                    <a:pt x="461" y="539"/>
                    <a:pt x="462" y="533"/>
                    <a:pt x="462" y="526"/>
                  </a:cubicBezTo>
                  <a:cubicBezTo>
                    <a:pt x="462" y="513"/>
                    <a:pt x="462" y="499"/>
                    <a:pt x="466" y="486"/>
                  </a:cubicBezTo>
                  <a:cubicBezTo>
                    <a:pt x="468" y="479"/>
                    <a:pt x="471" y="471"/>
                    <a:pt x="471" y="463"/>
                  </a:cubicBezTo>
                  <a:cubicBezTo>
                    <a:pt x="477" y="469"/>
                    <a:pt x="484" y="473"/>
                    <a:pt x="491" y="477"/>
                  </a:cubicBezTo>
                  <a:cubicBezTo>
                    <a:pt x="496" y="480"/>
                    <a:pt x="500" y="482"/>
                    <a:pt x="505" y="484"/>
                  </a:cubicBezTo>
                  <a:cubicBezTo>
                    <a:pt x="503" y="494"/>
                    <a:pt x="499" y="503"/>
                    <a:pt x="496" y="513"/>
                  </a:cubicBezTo>
                  <a:cubicBezTo>
                    <a:pt x="493" y="522"/>
                    <a:pt x="490" y="531"/>
                    <a:pt x="486" y="540"/>
                  </a:cubicBezTo>
                  <a:cubicBezTo>
                    <a:pt x="480" y="557"/>
                    <a:pt x="473" y="573"/>
                    <a:pt x="466" y="590"/>
                  </a:cubicBezTo>
                  <a:cubicBezTo>
                    <a:pt x="466" y="588"/>
                    <a:pt x="466" y="586"/>
                    <a:pt x="466" y="585"/>
                  </a:cubicBezTo>
                  <a:close/>
                  <a:moveTo>
                    <a:pt x="492" y="588"/>
                  </a:moveTo>
                  <a:cubicBezTo>
                    <a:pt x="497" y="576"/>
                    <a:pt x="502" y="564"/>
                    <a:pt x="508" y="552"/>
                  </a:cubicBezTo>
                  <a:cubicBezTo>
                    <a:pt x="511" y="546"/>
                    <a:pt x="513" y="539"/>
                    <a:pt x="515" y="533"/>
                  </a:cubicBezTo>
                  <a:cubicBezTo>
                    <a:pt x="518" y="526"/>
                    <a:pt x="520" y="518"/>
                    <a:pt x="524" y="511"/>
                  </a:cubicBezTo>
                  <a:cubicBezTo>
                    <a:pt x="527" y="507"/>
                    <a:pt x="535" y="499"/>
                    <a:pt x="532" y="493"/>
                  </a:cubicBezTo>
                  <a:cubicBezTo>
                    <a:pt x="533" y="493"/>
                    <a:pt x="533" y="494"/>
                    <a:pt x="534" y="494"/>
                  </a:cubicBezTo>
                  <a:cubicBezTo>
                    <a:pt x="539" y="495"/>
                    <a:pt x="546" y="495"/>
                    <a:pt x="551" y="494"/>
                  </a:cubicBezTo>
                  <a:cubicBezTo>
                    <a:pt x="548" y="503"/>
                    <a:pt x="541" y="510"/>
                    <a:pt x="537" y="519"/>
                  </a:cubicBezTo>
                  <a:cubicBezTo>
                    <a:pt x="531" y="530"/>
                    <a:pt x="525" y="541"/>
                    <a:pt x="519" y="553"/>
                  </a:cubicBezTo>
                  <a:cubicBezTo>
                    <a:pt x="516" y="559"/>
                    <a:pt x="513" y="565"/>
                    <a:pt x="509" y="570"/>
                  </a:cubicBezTo>
                  <a:cubicBezTo>
                    <a:pt x="506" y="575"/>
                    <a:pt x="501" y="579"/>
                    <a:pt x="498" y="583"/>
                  </a:cubicBezTo>
                  <a:cubicBezTo>
                    <a:pt x="492" y="590"/>
                    <a:pt x="489" y="597"/>
                    <a:pt x="487" y="605"/>
                  </a:cubicBezTo>
                  <a:cubicBezTo>
                    <a:pt x="488" y="599"/>
                    <a:pt x="491" y="592"/>
                    <a:pt x="492" y="588"/>
                  </a:cubicBezTo>
                  <a:close/>
                  <a:moveTo>
                    <a:pt x="244" y="441"/>
                  </a:moveTo>
                  <a:cubicBezTo>
                    <a:pt x="246" y="444"/>
                    <a:pt x="249" y="447"/>
                    <a:pt x="252" y="449"/>
                  </a:cubicBezTo>
                  <a:cubicBezTo>
                    <a:pt x="253" y="451"/>
                    <a:pt x="255" y="453"/>
                    <a:pt x="257" y="455"/>
                  </a:cubicBezTo>
                  <a:cubicBezTo>
                    <a:pt x="257" y="455"/>
                    <a:pt x="258" y="456"/>
                    <a:pt x="259" y="456"/>
                  </a:cubicBezTo>
                  <a:cubicBezTo>
                    <a:pt x="260" y="458"/>
                    <a:pt x="263" y="462"/>
                    <a:pt x="263" y="462"/>
                  </a:cubicBezTo>
                  <a:cubicBezTo>
                    <a:pt x="264" y="463"/>
                    <a:pt x="264" y="463"/>
                    <a:pt x="264" y="463"/>
                  </a:cubicBezTo>
                  <a:cubicBezTo>
                    <a:pt x="262" y="468"/>
                    <a:pt x="259" y="473"/>
                    <a:pt x="258" y="479"/>
                  </a:cubicBezTo>
                  <a:cubicBezTo>
                    <a:pt x="256" y="474"/>
                    <a:pt x="253" y="470"/>
                    <a:pt x="248" y="473"/>
                  </a:cubicBezTo>
                  <a:cubicBezTo>
                    <a:pt x="245" y="475"/>
                    <a:pt x="242" y="478"/>
                    <a:pt x="239" y="481"/>
                  </a:cubicBezTo>
                  <a:cubicBezTo>
                    <a:pt x="239" y="480"/>
                    <a:pt x="239" y="479"/>
                    <a:pt x="239" y="478"/>
                  </a:cubicBezTo>
                  <a:cubicBezTo>
                    <a:pt x="239" y="472"/>
                    <a:pt x="238" y="466"/>
                    <a:pt x="240" y="460"/>
                  </a:cubicBezTo>
                  <a:cubicBezTo>
                    <a:pt x="241" y="454"/>
                    <a:pt x="242" y="449"/>
                    <a:pt x="243" y="444"/>
                  </a:cubicBezTo>
                  <a:cubicBezTo>
                    <a:pt x="244" y="443"/>
                    <a:pt x="244" y="442"/>
                    <a:pt x="244" y="441"/>
                  </a:cubicBezTo>
                  <a:close/>
                  <a:moveTo>
                    <a:pt x="262" y="474"/>
                  </a:moveTo>
                  <a:cubicBezTo>
                    <a:pt x="263" y="471"/>
                    <a:pt x="265" y="468"/>
                    <a:pt x="266" y="466"/>
                  </a:cubicBezTo>
                  <a:cubicBezTo>
                    <a:pt x="267" y="468"/>
                    <a:pt x="269" y="470"/>
                    <a:pt x="270" y="472"/>
                  </a:cubicBezTo>
                  <a:cubicBezTo>
                    <a:pt x="277" y="483"/>
                    <a:pt x="282" y="494"/>
                    <a:pt x="287" y="506"/>
                  </a:cubicBezTo>
                  <a:cubicBezTo>
                    <a:pt x="292" y="519"/>
                    <a:pt x="297" y="532"/>
                    <a:pt x="301" y="545"/>
                  </a:cubicBezTo>
                  <a:cubicBezTo>
                    <a:pt x="297" y="539"/>
                    <a:pt x="294" y="533"/>
                    <a:pt x="290" y="527"/>
                  </a:cubicBezTo>
                  <a:cubicBezTo>
                    <a:pt x="282" y="515"/>
                    <a:pt x="272" y="505"/>
                    <a:pt x="265" y="493"/>
                  </a:cubicBezTo>
                  <a:cubicBezTo>
                    <a:pt x="263" y="490"/>
                    <a:pt x="262" y="488"/>
                    <a:pt x="262" y="485"/>
                  </a:cubicBezTo>
                  <a:cubicBezTo>
                    <a:pt x="261" y="482"/>
                    <a:pt x="261" y="477"/>
                    <a:pt x="262" y="474"/>
                  </a:cubicBezTo>
                  <a:close/>
                  <a:moveTo>
                    <a:pt x="319" y="530"/>
                  </a:moveTo>
                  <a:cubicBezTo>
                    <a:pt x="316" y="522"/>
                    <a:pt x="312" y="515"/>
                    <a:pt x="310" y="507"/>
                  </a:cubicBezTo>
                  <a:cubicBezTo>
                    <a:pt x="309" y="501"/>
                    <a:pt x="308" y="493"/>
                    <a:pt x="305" y="487"/>
                  </a:cubicBezTo>
                  <a:cubicBezTo>
                    <a:pt x="315" y="490"/>
                    <a:pt x="325" y="490"/>
                    <a:pt x="336" y="487"/>
                  </a:cubicBezTo>
                  <a:cubicBezTo>
                    <a:pt x="336" y="486"/>
                    <a:pt x="336" y="486"/>
                    <a:pt x="337" y="486"/>
                  </a:cubicBezTo>
                  <a:cubicBezTo>
                    <a:pt x="340" y="505"/>
                    <a:pt x="335" y="524"/>
                    <a:pt x="337" y="543"/>
                  </a:cubicBezTo>
                  <a:cubicBezTo>
                    <a:pt x="337" y="552"/>
                    <a:pt x="338" y="562"/>
                    <a:pt x="340" y="571"/>
                  </a:cubicBezTo>
                  <a:cubicBezTo>
                    <a:pt x="340" y="571"/>
                    <a:pt x="340" y="571"/>
                    <a:pt x="340" y="571"/>
                  </a:cubicBezTo>
                  <a:cubicBezTo>
                    <a:pt x="340" y="571"/>
                    <a:pt x="340" y="570"/>
                    <a:pt x="339" y="570"/>
                  </a:cubicBezTo>
                  <a:cubicBezTo>
                    <a:pt x="329" y="558"/>
                    <a:pt x="325" y="544"/>
                    <a:pt x="319" y="530"/>
                  </a:cubicBezTo>
                  <a:close/>
                  <a:moveTo>
                    <a:pt x="370" y="572"/>
                  </a:moveTo>
                  <a:cubicBezTo>
                    <a:pt x="370" y="571"/>
                    <a:pt x="370" y="571"/>
                    <a:pt x="370" y="571"/>
                  </a:cubicBezTo>
                  <a:cubicBezTo>
                    <a:pt x="374" y="565"/>
                    <a:pt x="375" y="556"/>
                    <a:pt x="376" y="549"/>
                  </a:cubicBezTo>
                  <a:cubicBezTo>
                    <a:pt x="377" y="539"/>
                    <a:pt x="378" y="530"/>
                    <a:pt x="378" y="520"/>
                  </a:cubicBezTo>
                  <a:cubicBezTo>
                    <a:pt x="378" y="510"/>
                    <a:pt x="377" y="501"/>
                    <a:pt x="379" y="491"/>
                  </a:cubicBezTo>
                  <a:cubicBezTo>
                    <a:pt x="381" y="484"/>
                    <a:pt x="381" y="477"/>
                    <a:pt x="382" y="470"/>
                  </a:cubicBezTo>
                  <a:cubicBezTo>
                    <a:pt x="382" y="470"/>
                    <a:pt x="382" y="470"/>
                    <a:pt x="382" y="469"/>
                  </a:cubicBezTo>
                  <a:cubicBezTo>
                    <a:pt x="382" y="469"/>
                    <a:pt x="383" y="468"/>
                    <a:pt x="383" y="467"/>
                  </a:cubicBezTo>
                  <a:cubicBezTo>
                    <a:pt x="383" y="466"/>
                    <a:pt x="384" y="465"/>
                    <a:pt x="384" y="464"/>
                  </a:cubicBezTo>
                  <a:cubicBezTo>
                    <a:pt x="387" y="462"/>
                    <a:pt x="391" y="459"/>
                    <a:pt x="394" y="456"/>
                  </a:cubicBezTo>
                  <a:cubicBezTo>
                    <a:pt x="403" y="449"/>
                    <a:pt x="410" y="441"/>
                    <a:pt x="417" y="431"/>
                  </a:cubicBezTo>
                  <a:cubicBezTo>
                    <a:pt x="420" y="426"/>
                    <a:pt x="423" y="421"/>
                    <a:pt x="426" y="416"/>
                  </a:cubicBezTo>
                  <a:cubicBezTo>
                    <a:pt x="428" y="413"/>
                    <a:pt x="429" y="409"/>
                    <a:pt x="431" y="407"/>
                  </a:cubicBezTo>
                  <a:cubicBezTo>
                    <a:pt x="432" y="408"/>
                    <a:pt x="432" y="408"/>
                    <a:pt x="433" y="409"/>
                  </a:cubicBezTo>
                  <a:cubicBezTo>
                    <a:pt x="433" y="409"/>
                    <a:pt x="433" y="409"/>
                    <a:pt x="433" y="410"/>
                  </a:cubicBezTo>
                  <a:cubicBezTo>
                    <a:pt x="438" y="415"/>
                    <a:pt x="439" y="423"/>
                    <a:pt x="443" y="429"/>
                  </a:cubicBezTo>
                  <a:cubicBezTo>
                    <a:pt x="444" y="430"/>
                    <a:pt x="445" y="432"/>
                    <a:pt x="446" y="433"/>
                  </a:cubicBezTo>
                  <a:cubicBezTo>
                    <a:pt x="443" y="440"/>
                    <a:pt x="440" y="448"/>
                    <a:pt x="439" y="455"/>
                  </a:cubicBezTo>
                  <a:cubicBezTo>
                    <a:pt x="438" y="464"/>
                    <a:pt x="440" y="472"/>
                    <a:pt x="438" y="481"/>
                  </a:cubicBezTo>
                  <a:cubicBezTo>
                    <a:pt x="436" y="489"/>
                    <a:pt x="434" y="498"/>
                    <a:pt x="434" y="507"/>
                  </a:cubicBezTo>
                  <a:cubicBezTo>
                    <a:pt x="434" y="516"/>
                    <a:pt x="435" y="525"/>
                    <a:pt x="436" y="534"/>
                  </a:cubicBezTo>
                  <a:cubicBezTo>
                    <a:pt x="437" y="543"/>
                    <a:pt x="437" y="552"/>
                    <a:pt x="437" y="562"/>
                  </a:cubicBezTo>
                  <a:cubicBezTo>
                    <a:pt x="437" y="570"/>
                    <a:pt x="438" y="579"/>
                    <a:pt x="438" y="587"/>
                  </a:cubicBezTo>
                  <a:cubicBezTo>
                    <a:pt x="439" y="593"/>
                    <a:pt x="440" y="599"/>
                    <a:pt x="443" y="604"/>
                  </a:cubicBezTo>
                  <a:cubicBezTo>
                    <a:pt x="442" y="604"/>
                    <a:pt x="442" y="604"/>
                    <a:pt x="442" y="604"/>
                  </a:cubicBezTo>
                  <a:cubicBezTo>
                    <a:pt x="442" y="604"/>
                    <a:pt x="441" y="604"/>
                    <a:pt x="441" y="604"/>
                  </a:cubicBezTo>
                  <a:cubicBezTo>
                    <a:pt x="441" y="604"/>
                    <a:pt x="441" y="604"/>
                    <a:pt x="441" y="604"/>
                  </a:cubicBezTo>
                  <a:cubicBezTo>
                    <a:pt x="442" y="604"/>
                    <a:pt x="441" y="604"/>
                    <a:pt x="442" y="605"/>
                  </a:cubicBezTo>
                  <a:cubicBezTo>
                    <a:pt x="442" y="605"/>
                    <a:pt x="442" y="606"/>
                    <a:pt x="442" y="606"/>
                  </a:cubicBezTo>
                  <a:cubicBezTo>
                    <a:pt x="442" y="606"/>
                    <a:pt x="442" y="607"/>
                    <a:pt x="442" y="607"/>
                  </a:cubicBezTo>
                  <a:cubicBezTo>
                    <a:pt x="442" y="608"/>
                    <a:pt x="442" y="608"/>
                    <a:pt x="442" y="608"/>
                  </a:cubicBezTo>
                  <a:cubicBezTo>
                    <a:pt x="441" y="607"/>
                    <a:pt x="441" y="607"/>
                    <a:pt x="440" y="608"/>
                  </a:cubicBezTo>
                  <a:cubicBezTo>
                    <a:pt x="439" y="609"/>
                    <a:pt x="439" y="613"/>
                    <a:pt x="440" y="615"/>
                  </a:cubicBezTo>
                  <a:cubicBezTo>
                    <a:pt x="441" y="617"/>
                    <a:pt x="442" y="618"/>
                    <a:pt x="444" y="619"/>
                  </a:cubicBezTo>
                  <a:cubicBezTo>
                    <a:pt x="443" y="622"/>
                    <a:pt x="444" y="625"/>
                    <a:pt x="444" y="628"/>
                  </a:cubicBezTo>
                  <a:cubicBezTo>
                    <a:pt x="445" y="634"/>
                    <a:pt x="445" y="640"/>
                    <a:pt x="444" y="646"/>
                  </a:cubicBezTo>
                  <a:cubicBezTo>
                    <a:pt x="443" y="658"/>
                    <a:pt x="439" y="670"/>
                    <a:pt x="435" y="682"/>
                  </a:cubicBezTo>
                  <a:cubicBezTo>
                    <a:pt x="433" y="688"/>
                    <a:pt x="431" y="694"/>
                    <a:pt x="428" y="700"/>
                  </a:cubicBezTo>
                  <a:cubicBezTo>
                    <a:pt x="428" y="694"/>
                    <a:pt x="422" y="688"/>
                    <a:pt x="419" y="684"/>
                  </a:cubicBezTo>
                  <a:cubicBezTo>
                    <a:pt x="412" y="672"/>
                    <a:pt x="406" y="659"/>
                    <a:pt x="400" y="647"/>
                  </a:cubicBezTo>
                  <a:cubicBezTo>
                    <a:pt x="394" y="633"/>
                    <a:pt x="390" y="620"/>
                    <a:pt x="382" y="607"/>
                  </a:cubicBezTo>
                  <a:cubicBezTo>
                    <a:pt x="381" y="604"/>
                    <a:pt x="378" y="602"/>
                    <a:pt x="377" y="598"/>
                  </a:cubicBezTo>
                  <a:cubicBezTo>
                    <a:pt x="376" y="596"/>
                    <a:pt x="376" y="593"/>
                    <a:pt x="375" y="590"/>
                  </a:cubicBezTo>
                  <a:cubicBezTo>
                    <a:pt x="374" y="586"/>
                    <a:pt x="373" y="583"/>
                    <a:pt x="369" y="581"/>
                  </a:cubicBezTo>
                  <a:cubicBezTo>
                    <a:pt x="370" y="578"/>
                    <a:pt x="370" y="575"/>
                    <a:pt x="370" y="572"/>
                  </a:cubicBezTo>
                  <a:close/>
                  <a:moveTo>
                    <a:pt x="444" y="615"/>
                  </a:moveTo>
                  <a:cubicBezTo>
                    <a:pt x="444" y="615"/>
                    <a:pt x="444" y="614"/>
                    <a:pt x="443" y="614"/>
                  </a:cubicBezTo>
                  <a:cubicBezTo>
                    <a:pt x="443" y="613"/>
                    <a:pt x="443" y="612"/>
                    <a:pt x="443" y="611"/>
                  </a:cubicBezTo>
                  <a:cubicBezTo>
                    <a:pt x="443" y="611"/>
                    <a:pt x="444" y="611"/>
                    <a:pt x="444" y="611"/>
                  </a:cubicBezTo>
                  <a:cubicBezTo>
                    <a:pt x="445" y="612"/>
                    <a:pt x="445" y="613"/>
                    <a:pt x="446" y="614"/>
                  </a:cubicBezTo>
                  <a:cubicBezTo>
                    <a:pt x="446" y="614"/>
                    <a:pt x="446" y="614"/>
                    <a:pt x="446" y="614"/>
                  </a:cubicBezTo>
                  <a:cubicBezTo>
                    <a:pt x="445" y="614"/>
                    <a:pt x="445" y="614"/>
                    <a:pt x="445" y="615"/>
                  </a:cubicBezTo>
                  <a:cubicBezTo>
                    <a:pt x="445" y="615"/>
                    <a:pt x="444" y="615"/>
                    <a:pt x="444" y="615"/>
                  </a:cubicBezTo>
                  <a:close/>
                  <a:moveTo>
                    <a:pt x="443" y="595"/>
                  </a:moveTo>
                  <a:cubicBezTo>
                    <a:pt x="442" y="589"/>
                    <a:pt x="442" y="583"/>
                    <a:pt x="441" y="577"/>
                  </a:cubicBezTo>
                  <a:cubicBezTo>
                    <a:pt x="439" y="560"/>
                    <a:pt x="441" y="543"/>
                    <a:pt x="439" y="526"/>
                  </a:cubicBezTo>
                  <a:cubicBezTo>
                    <a:pt x="438" y="517"/>
                    <a:pt x="437" y="508"/>
                    <a:pt x="438" y="500"/>
                  </a:cubicBezTo>
                  <a:cubicBezTo>
                    <a:pt x="439" y="492"/>
                    <a:pt x="442" y="484"/>
                    <a:pt x="443" y="476"/>
                  </a:cubicBezTo>
                  <a:cubicBezTo>
                    <a:pt x="443" y="468"/>
                    <a:pt x="441" y="461"/>
                    <a:pt x="443" y="454"/>
                  </a:cubicBezTo>
                  <a:cubicBezTo>
                    <a:pt x="444" y="448"/>
                    <a:pt x="446" y="442"/>
                    <a:pt x="448" y="436"/>
                  </a:cubicBezTo>
                  <a:cubicBezTo>
                    <a:pt x="451" y="440"/>
                    <a:pt x="454" y="444"/>
                    <a:pt x="457" y="448"/>
                  </a:cubicBezTo>
                  <a:cubicBezTo>
                    <a:pt x="460" y="453"/>
                    <a:pt x="463" y="457"/>
                    <a:pt x="467" y="460"/>
                  </a:cubicBezTo>
                  <a:cubicBezTo>
                    <a:pt x="468" y="471"/>
                    <a:pt x="463" y="482"/>
                    <a:pt x="461" y="492"/>
                  </a:cubicBezTo>
                  <a:cubicBezTo>
                    <a:pt x="459" y="503"/>
                    <a:pt x="459" y="515"/>
                    <a:pt x="459" y="526"/>
                  </a:cubicBezTo>
                  <a:cubicBezTo>
                    <a:pt x="458" y="539"/>
                    <a:pt x="459" y="551"/>
                    <a:pt x="461" y="564"/>
                  </a:cubicBezTo>
                  <a:cubicBezTo>
                    <a:pt x="463" y="571"/>
                    <a:pt x="463" y="578"/>
                    <a:pt x="463" y="585"/>
                  </a:cubicBezTo>
                  <a:cubicBezTo>
                    <a:pt x="463" y="586"/>
                    <a:pt x="463" y="593"/>
                    <a:pt x="463" y="596"/>
                  </a:cubicBezTo>
                  <a:cubicBezTo>
                    <a:pt x="461" y="599"/>
                    <a:pt x="459" y="603"/>
                    <a:pt x="458" y="607"/>
                  </a:cubicBezTo>
                  <a:cubicBezTo>
                    <a:pt x="456" y="607"/>
                    <a:pt x="455" y="608"/>
                    <a:pt x="454" y="608"/>
                  </a:cubicBezTo>
                  <a:cubicBezTo>
                    <a:pt x="452" y="608"/>
                    <a:pt x="451" y="607"/>
                    <a:pt x="449" y="607"/>
                  </a:cubicBezTo>
                  <a:cubicBezTo>
                    <a:pt x="449" y="606"/>
                    <a:pt x="448" y="606"/>
                    <a:pt x="448" y="606"/>
                  </a:cubicBezTo>
                  <a:cubicBezTo>
                    <a:pt x="445" y="603"/>
                    <a:pt x="444" y="599"/>
                    <a:pt x="443" y="595"/>
                  </a:cubicBezTo>
                  <a:close/>
                  <a:moveTo>
                    <a:pt x="908" y="527"/>
                  </a:moveTo>
                  <a:cubicBezTo>
                    <a:pt x="916" y="520"/>
                    <a:pt x="922" y="512"/>
                    <a:pt x="928" y="505"/>
                  </a:cubicBezTo>
                  <a:cubicBezTo>
                    <a:pt x="940" y="490"/>
                    <a:pt x="950" y="475"/>
                    <a:pt x="959" y="459"/>
                  </a:cubicBezTo>
                  <a:cubicBezTo>
                    <a:pt x="967" y="443"/>
                    <a:pt x="976" y="427"/>
                    <a:pt x="981" y="410"/>
                  </a:cubicBezTo>
                  <a:cubicBezTo>
                    <a:pt x="985" y="398"/>
                    <a:pt x="986" y="385"/>
                    <a:pt x="988" y="372"/>
                  </a:cubicBezTo>
                  <a:cubicBezTo>
                    <a:pt x="988" y="388"/>
                    <a:pt x="985" y="403"/>
                    <a:pt x="980" y="418"/>
                  </a:cubicBezTo>
                  <a:cubicBezTo>
                    <a:pt x="974" y="435"/>
                    <a:pt x="971" y="452"/>
                    <a:pt x="962" y="467"/>
                  </a:cubicBezTo>
                  <a:cubicBezTo>
                    <a:pt x="957" y="475"/>
                    <a:pt x="952" y="482"/>
                    <a:pt x="947" y="490"/>
                  </a:cubicBezTo>
                  <a:cubicBezTo>
                    <a:pt x="943" y="497"/>
                    <a:pt x="939" y="504"/>
                    <a:pt x="934" y="510"/>
                  </a:cubicBezTo>
                  <a:cubicBezTo>
                    <a:pt x="927" y="521"/>
                    <a:pt x="917" y="531"/>
                    <a:pt x="909" y="541"/>
                  </a:cubicBezTo>
                  <a:cubicBezTo>
                    <a:pt x="907" y="542"/>
                    <a:pt x="906" y="544"/>
                    <a:pt x="905" y="546"/>
                  </a:cubicBezTo>
                  <a:cubicBezTo>
                    <a:pt x="904" y="547"/>
                    <a:pt x="904" y="548"/>
                    <a:pt x="903" y="549"/>
                  </a:cubicBezTo>
                  <a:cubicBezTo>
                    <a:pt x="902" y="549"/>
                    <a:pt x="902" y="549"/>
                    <a:pt x="902" y="549"/>
                  </a:cubicBezTo>
                  <a:cubicBezTo>
                    <a:pt x="901" y="549"/>
                    <a:pt x="901" y="550"/>
                    <a:pt x="901" y="550"/>
                  </a:cubicBezTo>
                  <a:cubicBezTo>
                    <a:pt x="898" y="550"/>
                    <a:pt x="896" y="550"/>
                    <a:pt x="893" y="551"/>
                  </a:cubicBezTo>
                  <a:cubicBezTo>
                    <a:pt x="892" y="551"/>
                    <a:pt x="890" y="551"/>
                    <a:pt x="888" y="551"/>
                  </a:cubicBezTo>
                  <a:cubicBezTo>
                    <a:pt x="889" y="550"/>
                    <a:pt x="889" y="548"/>
                    <a:pt x="890" y="546"/>
                  </a:cubicBezTo>
                  <a:cubicBezTo>
                    <a:pt x="893" y="538"/>
                    <a:pt x="902" y="533"/>
                    <a:pt x="908" y="527"/>
                  </a:cubicBezTo>
                  <a:close/>
                  <a:moveTo>
                    <a:pt x="988" y="406"/>
                  </a:moveTo>
                  <a:cubicBezTo>
                    <a:pt x="988" y="406"/>
                    <a:pt x="988" y="406"/>
                    <a:pt x="988" y="406"/>
                  </a:cubicBezTo>
                  <a:cubicBezTo>
                    <a:pt x="988" y="406"/>
                    <a:pt x="988" y="406"/>
                    <a:pt x="989" y="406"/>
                  </a:cubicBezTo>
                  <a:cubicBezTo>
                    <a:pt x="988" y="407"/>
                    <a:pt x="987" y="408"/>
                    <a:pt x="987" y="409"/>
                  </a:cubicBezTo>
                  <a:cubicBezTo>
                    <a:pt x="987" y="408"/>
                    <a:pt x="987" y="407"/>
                    <a:pt x="987" y="407"/>
                  </a:cubicBezTo>
                  <a:cubicBezTo>
                    <a:pt x="988" y="406"/>
                    <a:pt x="988" y="406"/>
                    <a:pt x="988" y="406"/>
                  </a:cubicBezTo>
                  <a:close/>
                  <a:moveTo>
                    <a:pt x="949" y="508"/>
                  </a:moveTo>
                  <a:cubicBezTo>
                    <a:pt x="952" y="506"/>
                    <a:pt x="954" y="504"/>
                    <a:pt x="956" y="502"/>
                  </a:cubicBezTo>
                  <a:cubicBezTo>
                    <a:pt x="954" y="505"/>
                    <a:pt x="952" y="506"/>
                    <a:pt x="949" y="508"/>
                  </a:cubicBezTo>
                  <a:close/>
                  <a:moveTo>
                    <a:pt x="986" y="292"/>
                  </a:moveTo>
                  <a:cubicBezTo>
                    <a:pt x="990" y="292"/>
                    <a:pt x="993" y="291"/>
                    <a:pt x="997" y="291"/>
                  </a:cubicBezTo>
                  <a:cubicBezTo>
                    <a:pt x="1007" y="292"/>
                    <a:pt x="1018" y="293"/>
                    <a:pt x="1026" y="299"/>
                  </a:cubicBezTo>
                  <a:cubicBezTo>
                    <a:pt x="1041" y="309"/>
                    <a:pt x="1048" y="326"/>
                    <a:pt x="1046" y="344"/>
                  </a:cubicBezTo>
                  <a:cubicBezTo>
                    <a:pt x="1044" y="355"/>
                    <a:pt x="1040" y="365"/>
                    <a:pt x="1033" y="373"/>
                  </a:cubicBezTo>
                  <a:cubicBezTo>
                    <a:pt x="1027" y="379"/>
                    <a:pt x="1020" y="384"/>
                    <a:pt x="1013" y="390"/>
                  </a:cubicBezTo>
                  <a:cubicBezTo>
                    <a:pt x="1012" y="390"/>
                    <a:pt x="1012" y="391"/>
                    <a:pt x="1012" y="391"/>
                  </a:cubicBezTo>
                  <a:cubicBezTo>
                    <a:pt x="1016" y="387"/>
                    <a:pt x="1019" y="383"/>
                    <a:pt x="1023" y="379"/>
                  </a:cubicBezTo>
                  <a:cubicBezTo>
                    <a:pt x="1023" y="378"/>
                    <a:pt x="1023" y="377"/>
                    <a:pt x="1022" y="378"/>
                  </a:cubicBezTo>
                  <a:cubicBezTo>
                    <a:pt x="1016" y="382"/>
                    <a:pt x="1013" y="387"/>
                    <a:pt x="1008" y="392"/>
                  </a:cubicBezTo>
                  <a:cubicBezTo>
                    <a:pt x="1004" y="397"/>
                    <a:pt x="998" y="401"/>
                    <a:pt x="994" y="407"/>
                  </a:cubicBezTo>
                  <a:cubicBezTo>
                    <a:pt x="990" y="411"/>
                    <a:pt x="985" y="418"/>
                    <a:pt x="983" y="424"/>
                  </a:cubicBezTo>
                  <a:cubicBezTo>
                    <a:pt x="985" y="416"/>
                    <a:pt x="989" y="410"/>
                    <a:pt x="994" y="403"/>
                  </a:cubicBezTo>
                  <a:cubicBezTo>
                    <a:pt x="998" y="397"/>
                    <a:pt x="1002" y="393"/>
                    <a:pt x="1007" y="388"/>
                  </a:cubicBezTo>
                  <a:cubicBezTo>
                    <a:pt x="1010" y="385"/>
                    <a:pt x="1014" y="382"/>
                    <a:pt x="1016" y="377"/>
                  </a:cubicBezTo>
                  <a:cubicBezTo>
                    <a:pt x="1016" y="377"/>
                    <a:pt x="1016" y="377"/>
                    <a:pt x="1015" y="377"/>
                  </a:cubicBezTo>
                  <a:cubicBezTo>
                    <a:pt x="1007" y="385"/>
                    <a:pt x="999" y="391"/>
                    <a:pt x="992" y="400"/>
                  </a:cubicBezTo>
                  <a:cubicBezTo>
                    <a:pt x="994" y="396"/>
                    <a:pt x="996" y="393"/>
                    <a:pt x="999" y="389"/>
                  </a:cubicBezTo>
                  <a:cubicBezTo>
                    <a:pt x="1003" y="386"/>
                    <a:pt x="1006" y="382"/>
                    <a:pt x="1010" y="378"/>
                  </a:cubicBezTo>
                  <a:cubicBezTo>
                    <a:pt x="1011" y="378"/>
                    <a:pt x="1010" y="377"/>
                    <a:pt x="1009" y="377"/>
                  </a:cubicBezTo>
                  <a:cubicBezTo>
                    <a:pt x="1005" y="381"/>
                    <a:pt x="1000" y="385"/>
                    <a:pt x="995" y="390"/>
                  </a:cubicBezTo>
                  <a:cubicBezTo>
                    <a:pt x="999" y="385"/>
                    <a:pt x="1002" y="381"/>
                    <a:pt x="1005" y="376"/>
                  </a:cubicBezTo>
                  <a:cubicBezTo>
                    <a:pt x="1009" y="372"/>
                    <a:pt x="1013" y="368"/>
                    <a:pt x="1017" y="364"/>
                  </a:cubicBezTo>
                  <a:cubicBezTo>
                    <a:pt x="1022" y="359"/>
                    <a:pt x="1030" y="350"/>
                    <a:pt x="1027" y="342"/>
                  </a:cubicBezTo>
                  <a:cubicBezTo>
                    <a:pt x="1027" y="342"/>
                    <a:pt x="1027" y="342"/>
                    <a:pt x="1027" y="342"/>
                  </a:cubicBezTo>
                  <a:cubicBezTo>
                    <a:pt x="1020" y="363"/>
                    <a:pt x="998" y="373"/>
                    <a:pt x="990" y="393"/>
                  </a:cubicBezTo>
                  <a:cubicBezTo>
                    <a:pt x="991" y="388"/>
                    <a:pt x="992" y="383"/>
                    <a:pt x="992" y="378"/>
                  </a:cubicBezTo>
                  <a:cubicBezTo>
                    <a:pt x="993" y="373"/>
                    <a:pt x="997" y="368"/>
                    <a:pt x="1000" y="365"/>
                  </a:cubicBezTo>
                  <a:cubicBezTo>
                    <a:pt x="1005" y="359"/>
                    <a:pt x="1012" y="354"/>
                    <a:pt x="1017" y="348"/>
                  </a:cubicBezTo>
                  <a:cubicBezTo>
                    <a:pt x="1017" y="348"/>
                    <a:pt x="1017" y="347"/>
                    <a:pt x="1017" y="347"/>
                  </a:cubicBezTo>
                  <a:cubicBezTo>
                    <a:pt x="1009" y="353"/>
                    <a:pt x="1003" y="360"/>
                    <a:pt x="997" y="367"/>
                  </a:cubicBezTo>
                  <a:cubicBezTo>
                    <a:pt x="996" y="369"/>
                    <a:pt x="994" y="371"/>
                    <a:pt x="992" y="374"/>
                  </a:cubicBezTo>
                  <a:cubicBezTo>
                    <a:pt x="992" y="372"/>
                    <a:pt x="992" y="371"/>
                    <a:pt x="992" y="369"/>
                  </a:cubicBezTo>
                  <a:cubicBezTo>
                    <a:pt x="994" y="366"/>
                    <a:pt x="995" y="363"/>
                    <a:pt x="996" y="359"/>
                  </a:cubicBezTo>
                  <a:cubicBezTo>
                    <a:pt x="998" y="356"/>
                    <a:pt x="1000" y="353"/>
                    <a:pt x="1002" y="349"/>
                  </a:cubicBezTo>
                  <a:cubicBezTo>
                    <a:pt x="1009" y="341"/>
                    <a:pt x="1017" y="334"/>
                    <a:pt x="1027" y="330"/>
                  </a:cubicBezTo>
                  <a:cubicBezTo>
                    <a:pt x="1027" y="330"/>
                    <a:pt x="1027" y="330"/>
                    <a:pt x="1026" y="330"/>
                  </a:cubicBezTo>
                  <a:cubicBezTo>
                    <a:pt x="1020" y="331"/>
                    <a:pt x="1015" y="335"/>
                    <a:pt x="1011" y="339"/>
                  </a:cubicBezTo>
                  <a:cubicBezTo>
                    <a:pt x="1007" y="342"/>
                    <a:pt x="1003" y="346"/>
                    <a:pt x="1000" y="350"/>
                  </a:cubicBezTo>
                  <a:cubicBezTo>
                    <a:pt x="999" y="352"/>
                    <a:pt x="995" y="357"/>
                    <a:pt x="992" y="362"/>
                  </a:cubicBezTo>
                  <a:cubicBezTo>
                    <a:pt x="992" y="361"/>
                    <a:pt x="992" y="360"/>
                    <a:pt x="992" y="359"/>
                  </a:cubicBezTo>
                  <a:cubicBezTo>
                    <a:pt x="992" y="359"/>
                    <a:pt x="992" y="359"/>
                    <a:pt x="992" y="359"/>
                  </a:cubicBezTo>
                  <a:cubicBezTo>
                    <a:pt x="993" y="356"/>
                    <a:pt x="993" y="354"/>
                    <a:pt x="994" y="351"/>
                  </a:cubicBezTo>
                  <a:cubicBezTo>
                    <a:pt x="996" y="349"/>
                    <a:pt x="997" y="346"/>
                    <a:pt x="998" y="344"/>
                  </a:cubicBezTo>
                  <a:cubicBezTo>
                    <a:pt x="999" y="343"/>
                    <a:pt x="997" y="342"/>
                    <a:pt x="997" y="343"/>
                  </a:cubicBezTo>
                  <a:cubicBezTo>
                    <a:pt x="995" y="346"/>
                    <a:pt x="993" y="349"/>
                    <a:pt x="992" y="352"/>
                  </a:cubicBezTo>
                  <a:cubicBezTo>
                    <a:pt x="992" y="352"/>
                    <a:pt x="992" y="353"/>
                    <a:pt x="991" y="353"/>
                  </a:cubicBezTo>
                  <a:cubicBezTo>
                    <a:pt x="991" y="352"/>
                    <a:pt x="991" y="351"/>
                    <a:pt x="991" y="350"/>
                  </a:cubicBezTo>
                  <a:cubicBezTo>
                    <a:pt x="991" y="346"/>
                    <a:pt x="990" y="342"/>
                    <a:pt x="990" y="338"/>
                  </a:cubicBezTo>
                  <a:cubicBezTo>
                    <a:pt x="990" y="336"/>
                    <a:pt x="991" y="333"/>
                    <a:pt x="992" y="331"/>
                  </a:cubicBezTo>
                  <a:cubicBezTo>
                    <a:pt x="993" y="328"/>
                    <a:pt x="995" y="326"/>
                    <a:pt x="996" y="324"/>
                  </a:cubicBezTo>
                  <a:cubicBezTo>
                    <a:pt x="997" y="323"/>
                    <a:pt x="996" y="322"/>
                    <a:pt x="995" y="323"/>
                  </a:cubicBezTo>
                  <a:cubicBezTo>
                    <a:pt x="993" y="326"/>
                    <a:pt x="990" y="330"/>
                    <a:pt x="989" y="334"/>
                  </a:cubicBezTo>
                  <a:cubicBezTo>
                    <a:pt x="987" y="325"/>
                    <a:pt x="985" y="316"/>
                    <a:pt x="982" y="308"/>
                  </a:cubicBezTo>
                  <a:cubicBezTo>
                    <a:pt x="980" y="303"/>
                    <a:pt x="979" y="298"/>
                    <a:pt x="977" y="294"/>
                  </a:cubicBezTo>
                  <a:cubicBezTo>
                    <a:pt x="979" y="293"/>
                    <a:pt x="984" y="292"/>
                    <a:pt x="986" y="292"/>
                  </a:cubicBezTo>
                  <a:close/>
                  <a:moveTo>
                    <a:pt x="992" y="256"/>
                  </a:moveTo>
                  <a:cubicBezTo>
                    <a:pt x="992" y="256"/>
                    <a:pt x="992" y="256"/>
                    <a:pt x="992" y="256"/>
                  </a:cubicBezTo>
                  <a:cubicBezTo>
                    <a:pt x="995" y="257"/>
                    <a:pt x="998" y="256"/>
                    <a:pt x="1000" y="255"/>
                  </a:cubicBezTo>
                  <a:cubicBezTo>
                    <a:pt x="1003" y="263"/>
                    <a:pt x="996" y="271"/>
                    <a:pt x="992" y="276"/>
                  </a:cubicBezTo>
                  <a:cubicBezTo>
                    <a:pt x="987" y="281"/>
                    <a:pt x="980" y="285"/>
                    <a:pt x="975" y="290"/>
                  </a:cubicBezTo>
                  <a:cubicBezTo>
                    <a:pt x="973" y="285"/>
                    <a:pt x="971" y="280"/>
                    <a:pt x="968" y="276"/>
                  </a:cubicBezTo>
                  <a:cubicBezTo>
                    <a:pt x="972" y="275"/>
                    <a:pt x="977" y="271"/>
                    <a:pt x="980" y="269"/>
                  </a:cubicBezTo>
                  <a:cubicBezTo>
                    <a:pt x="985" y="266"/>
                    <a:pt x="989" y="261"/>
                    <a:pt x="992" y="256"/>
                  </a:cubicBezTo>
                  <a:close/>
                  <a:moveTo>
                    <a:pt x="880" y="242"/>
                  </a:moveTo>
                  <a:cubicBezTo>
                    <a:pt x="885" y="240"/>
                    <a:pt x="891" y="239"/>
                    <a:pt x="896" y="239"/>
                  </a:cubicBezTo>
                  <a:cubicBezTo>
                    <a:pt x="908" y="237"/>
                    <a:pt x="920" y="234"/>
                    <a:pt x="932" y="231"/>
                  </a:cubicBezTo>
                  <a:cubicBezTo>
                    <a:pt x="939" y="230"/>
                    <a:pt x="946" y="229"/>
                    <a:pt x="953" y="228"/>
                  </a:cubicBezTo>
                  <a:cubicBezTo>
                    <a:pt x="957" y="228"/>
                    <a:pt x="965" y="226"/>
                    <a:pt x="969" y="229"/>
                  </a:cubicBezTo>
                  <a:cubicBezTo>
                    <a:pt x="973" y="231"/>
                    <a:pt x="975" y="235"/>
                    <a:pt x="980" y="236"/>
                  </a:cubicBezTo>
                  <a:cubicBezTo>
                    <a:pt x="988" y="237"/>
                    <a:pt x="992" y="241"/>
                    <a:pt x="991" y="249"/>
                  </a:cubicBezTo>
                  <a:cubicBezTo>
                    <a:pt x="991" y="250"/>
                    <a:pt x="991" y="250"/>
                    <a:pt x="991" y="250"/>
                  </a:cubicBezTo>
                  <a:cubicBezTo>
                    <a:pt x="988" y="257"/>
                    <a:pt x="984" y="263"/>
                    <a:pt x="977" y="267"/>
                  </a:cubicBezTo>
                  <a:cubicBezTo>
                    <a:pt x="974" y="269"/>
                    <a:pt x="969" y="270"/>
                    <a:pt x="966" y="273"/>
                  </a:cubicBezTo>
                  <a:cubicBezTo>
                    <a:pt x="965" y="271"/>
                    <a:pt x="964" y="270"/>
                    <a:pt x="963" y="268"/>
                  </a:cubicBezTo>
                  <a:cubicBezTo>
                    <a:pt x="954" y="257"/>
                    <a:pt x="943" y="250"/>
                    <a:pt x="929" y="249"/>
                  </a:cubicBezTo>
                  <a:cubicBezTo>
                    <a:pt x="915" y="248"/>
                    <a:pt x="902" y="250"/>
                    <a:pt x="891" y="258"/>
                  </a:cubicBezTo>
                  <a:cubicBezTo>
                    <a:pt x="888" y="260"/>
                    <a:pt x="885" y="263"/>
                    <a:pt x="882" y="264"/>
                  </a:cubicBezTo>
                  <a:cubicBezTo>
                    <a:pt x="879" y="266"/>
                    <a:pt x="877" y="267"/>
                    <a:pt x="874" y="268"/>
                  </a:cubicBezTo>
                  <a:cubicBezTo>
                    <a:pt x="871" y="269"/>
                    <a:pt x="869" y="271"/>
                    <a:pt x="867" y="273"/>
                  </a:cubicBezTo>
                  <a:cubicBezTo>
                    <a:pt x="867" y="272"/>
                    <a:pt x="867" y="272"/>
                    <a:pt x="866" y="272"/>
                  </a:cubicBezTo>
                  <a:cubicBezTo>
                    <a:pt x="866" y="272"/>
                    <a:pt x="865" y="272"/>
                    <a:pt x="864" y="272"/>
                  </a:cubicBezTo>
                  <a:cubicBezTo>
                    <a:pt x="864" y="272"/>
                    <a:pt x="863" y="272"/>
                    <a:pt x="863" y="272"/>
                  </a:cubicBezTo>
                  <a:cubicBezTo>
                    <a:pt x="861" y="272"/>
                    <a:pt x="860" y="273"/>
                    <a:pt x="859" y="274"/>
                  </a:cubicBezTo>
                  <a:cubicBezTo>
                    <a:pt x="859" y="274"/>
                    <a:pt x="859" y="275"/>
                    <a:pt x="860" y="275"/>
                  </a:cubicBezTo>
                  <a:cubicBezTo>
                    <a:pt x="861" y="275"/>
                    <a:pt x="862" y="274"/>
                    <a:pt x="863" y="274"/>
                  </a:cubicBezTo>
                  <a:cubicBezTo>
                    <a:pt x="863" y="274"/>
                    <a:pt x="864" y="274"/>
                    <a:pt x="865" y="273"/>
                  </a:cubicBezTo>
                  <a:cubicBezTo>
                    <a:pt x="865" y="273"/>
                    <a:pt x="866" y="273"/>
                    <a:pt x="866" y="273"/>
                  </a:cubicBezTo>
                  <a:cubicBezTo>
                    <a:pt x="864" y="275"/>
                    <a:pt x="861" y="278"/>
                    <a:pt x="859" y="281"/>
                  </a:cubicBezTo>
                  <a:cubicBezTo>
                    <a:pt x="856" y="284"/>
                    <a:pt x="853" y="288"/>
                    <a:pt x="849" y="291"/>
                  </a:cubicBezTo>
                  <a:cubicBezTo>
                    <a:pt x="847" y="294"/>
                    <a:pt x="845" y="297"/>
                    <a:pt x="842" y="300"/>
                  </a:cubicBezTo>
                  <a:cubicBezTo>
                    <a:pt x="840" y="302"/>
                    <a:pt x="836" y="304"/>
                    <a:pt x="836" y="307"/>
                  </a:cubicBezTo>
                  <a:cubicBezTo>
                    <a:pt x="835" y="307"/>
                    <a:pt x="835" y="307"/>
                    <a:pt x="835" y="307"/>
                  </a:cubicBezTo>
                  <a:cubicBezTo>
                    <a:pt x="833" y="304"/>
                    <a:pt x="830" y="302"/>
                    <a:pt x="827" y="299"/>
                  </a:cubicBezTo>
                  <a:cubicBezTo>
                    <a:pt x="830" y="298"/>
                    <a:pt x="833" y="296"/>
                    <a:pt x="836" y="295"/>
                  </a:cubicBezTo>
                  <a:cubicBezTo>
                    <a:pt x="839" y="294"/>
                    <a:pt x="843" y="294"/>
                    <a:pt x="846" y="292"/>
                  </a:cubicBezTo>
                  <a:cubicBezTo>
                    <a:pt x="846" y="292"/>
                    <a:pt x="846" y="292"/>
                    <a:pt x="846" y="292"/>
                  </a:cubicBezTo>
                  <a:cubicBezTo>
                    <a:pt x="843" y="291"/>
                    <a:pt x="839" y="292"/>
                    <a:pt x="836" y="293"/>
                  </a:cubicBezTo>
                  <a:cubicBezTo>
                    <a:pt x="832" y="294"/>
                    <a:pt x="828" y="295"/>
                    <a:pt x="825" y="297"/>
                  </a:cubicBezTo>
                  <a:cubicBezTo>
                    <a:pt x="825" y="297"/>
                    <a:pt x="825" y="297"/>
                    <a:pt x="824" y="298"/>
                  </a:cubicBezTo>
                  <a:cubicBezTo>
                    <a:pt x="824" y="297"/>
                    <a:pt x="823" y="297"/>
                    <a:pt x="823" y="296"/>
                  </a:cubicBezTo>
                  <a:cubicBezTo>
                    <a:pt x="824" y="295"/>
                    <a:pt x="826" y="294"/>
                    <a:pt x="827" y="294"/>
                  </a:cubicBezTo>
                  <a:cubicBezTo>
                    <a:pt x="829" y="293"/>
                    <a:pt x="832" y="292"/>
                    <a:pt x="834" y="291"/>
                  </a:cubicBezTo>
                  <a:cubicBezTo>
                    <a:pt x="839" y="290"/>
                    <a:pt x="843" y="286"/>
                    <a:pt x="848" y="285"/>
                  </a:cubicBezTo>
                  <a:cubicBezTo>
                    <a:pt x="849" y="285"/>
                    <a:pt x="849" y="285"/>
                    <a:pt x="848" y="285"/>
                  </a:cubicBezTo>
                  <a:cubicBezTo>
                    <a:pt x="843" y="283"/>
                    <a:pt x="837" y="287"/>
                    <a:pt x="832" y="290"/>
                  </a:cubicBezTo>
                  <a:cubicBezTo>
                    <a:pt x="830" y="291"/>
                    <a:pt x="823" y="292"/>
                    <a:pt x="820" y="294"/>
                  </a:cubicBezTo>
                  <a:cubicBezTo>
                    <a:pt x="819" y="294"/>
                    <a:pt x="818" y="293"/>
                    <a:pt x="818" y="293"/>
                  </a:cubicBezTo>
                  <a:cubicBezTo>
                    <a:pt x="820" y="292"/>
                    <a:pt x="823" y="290"/>
                    <a:pt x="825" y="289"/>
                  </a:cubicBezTo>
                  <a:cubicBezTo>
                    <a:pt x="832" y="286"/>
                    <a:pt x="838" y="284"/>
                    <a:pt x="845" y="282"/>
                  </a:cubicBezTo>
                  <a:cubicBezTo>
                    <a:pt x="847" y="281"/>
                    <a:pt x="846" y="278"/>
                    <a:pt x="845" y="279"/>
                  </a:cubicBezTo>
                  <a:cubicBezTo>
                    <a:pt x="837" y="282"/>
                    <a:pt x="830" y="285"/>
                    <a:pt x="822" y="287"/>
                  </a:cubicBezTo>
                  <a:cubicBezTo>
                    <a:pt x="820" y="288"/>
                    <a:pt x="816" y="289"/>
                    <a:pt x="815" y="291"/>
                  </a:cubicBezTo>
                  <a:cubicBezTo>
                    <a:pt x="814" y="291"/>
                    <a:pt x="814" y="290"/>
                    <a:pt x="813" y="290"/>
                  </a:cubicBezTo>
                  <a:cubicBezTo>
                    <a:pt x="813" y="290"/>
                    <a:pt x="813" y="290"/>
                    <a:pt x="813" y="290"/>
                  </a:cubicBezTo>
                  <a:cubicBezTo>
                    <a:pt x="813" y="289"/>
                    <a:pt x="813" y="289"/>
                    <a:pt x="813" y="289"/>
                  </a:cubicBezTo>
                  <a:cubicBezTo>
                    <a:pt x="815" y="287"/>
                    <a:pt x="817" y="285"/>
                    <a:pt x="819" y="284"/>
                  </a:cubicBezTo>
                  <a:cubicBezTo>
                    <a:pt x="822" y="282"/>
                    <a:pt x="825" y="281"/>
                    <a:pt x="828" y="279"/>
                  </a:cubicBezTo>
                  <a:cubicBezTo>
                    <a:pt x="836" y="276"/>
                    <a:pt x="843" y="273"/>
                    <a:pt x="850" y="270"/>
                  </a:cubicBezTo>
                  <a:cubicBezTo>
                    <a:pt x="864" y="265"/>
                    <a:pt x="877" y="262"/>
                    <a:pt x="891" y="257"/>
                  </a:cubicBezTo>
                  <a:cubicBezTo>
                    <a:pt x="891" y="257"/>
                    <a:pt x="891" y="256"/>
                    <a:pt x="891" y="256"/>
                  </a:cubicBezTo>
                  <a:cubicBezTo>
                    <a:pt x="876" y="258"/>
                    <a:pt x="862" y="264"/>
                    <a:pt x="848" y="269"/>
                  </a:cubicBezTo>
                  <a:cubicBezTo>
                    <a:pt x="842" y="271"/>
                    <a:pt x="835" y="274"/>
                    <a:pt x="829" y="276"/>
                  </a:cubicBezTo>
                  <a:cubicBezTo>
                    <a:pt x="834" y="273"/>
                    <a:pt x="838" y="270"/>
                    <a:pt x="843" y="267"/>
                  </a:cubicBezTo>
                  <a:cubicBezTo>
                    <a:pt x="846" y="266"/>
                    <a:pt x="849" y="264"/>
                    <a:pt x="853" y="263"/>
                  </a:cubicBezTo>
                  <a:cubicBezTo>
                    <a:pt x="858" y="261"/>
                    <a:pt x="863" y="260"/>
                    <a:pt x="869" y="257"/>
                  </a:cubicBezTo>
                  <a:cubicBezTo>
                    <a:pt x="878" y="253"/>
                    <a:pt x="888" y="248"/>
                    <a:pt x="899" y="247"/>
                  </a:cubicBezTo>
                  <a:cubicBezTo>
                    <a:pt x="899" y="246"/>
                    <a:pt x="899" y="245"/>
                    <a:pt x="898" y="245"/>
                  </a:cubicBezTo>
                  <a:cubicBezTo>
                    <a:pt x="888" y="246"/>
                    <a:pt x="879" y="251"/>
                    <a:pt x="869" y="255"/>
                  </a:cubicBezTo>
                  <a:cubicBezTo>
                    <a:pt x="863" y="257"/>
                    <a:pt x="856" y="259"/>
                    <a:pt x="850" y="262"/>
                  </a:cubicBezTo>
                  <a:cubicBezTo>
                    <a:pt x="850" y="262"/>
                    <a:pt x="849" y="262"/>
                    <a:pt x="849" y="262"/>
                  </a:cubicBezTo>
                  <a:cubicBezTo>
                    <a:pt x="855" y="257"/>
                    <a:pt x="861" y="252"/>
                    <a:pt x="866" y="246"/>
                  </a:cubicBezTo>
                  <a:cubicBezTo>
                    <a:pt x="871" y="246"/>
                    <a:pt x="875" y="244"/>
                    <a:pt x="880" y="242"/>
                  </a:cubicBezTo>
                  <a:close/>
                  <a:moveTo>
                    <a:pt x="743" y="122"/>
                  </a:moveTo>
                  <a:cubicBezTo>
                    <a:pt x="745" y="119"/>
                    <a:pt x="747" y="116"/>
                    <a:pt x="750" y="113"/>
                  </a:cubicBezTo>
                  <a:cubicBezTo>
                    <a:pt x="760" y="102"/>
                    <a:pt x="773" y="91"/>
                    <a:pt x="788" y="86"/>
                  </a:cubicBezTo>
                  <a:cubicBezTo>
                    <a:pt x="793" y="84"/>
                    <a:pt x="797" y="82"/>
                    <a:pt x="802" y="83"/>
                  </a:cubicBezTo>
                  <a:cubicBezTo>
                    <a:pt x="806" y="83"/>
                    <a:pt x="809" y="85"/>
                    <a:pt x="812" y="85"/>
                  </a:cubicBezTo>
                  <a:cubicBezTo>
                    <a:pt x="816" y="86"/>
                    <a:pt x="819" y="85"/>
                    <a:pt x="822" y="83"/>
                  </a:cubicBezTo>
                  <a:cubicBezTo>
                    <a:pt x="828" y="78"/>
                    <a:pt x="835" y="71"/>
                    <a:pt x="843" y="74"/>
                  </a:cubicBezTo>
                  <a:cubicBezTo>
                    <a:pt x="850" y="77"/>
                    <a:pt x="858" y="79"/>
                    <a:pt x="864" y="83"/>
                  </a:cubicBezTo>
                  <a:cubicBezTo>
                    <a:pt x="879" y="92"/>
                    <a:pt x="886" y="110"/>
                    <a:pt x="891" y="126"/>
                  </a:cubicBezTo>
                  <a:cubicBezTo>
                    <a:pt x="895" y="141"/>
                    <a:pt x="898" y="156"/>
                    <a:pt x="897" y="171"/>
                  </a:cubicBezTo>
                  <a:cubicBezTo>
                    <a:pt x="895" y="188"/>
                    <a:pt x="890" y="204"/>
                    <a:pt x="881" y="218"/>
                  </a:cubicBezTo>
                  <a:cubicBezTo>
                    <a:pt x="876" y="227"/>
                    <a:pt x="870" y="235"/>
                    <a:pt x="864" y="243"/>
                  </a:cubicBezTo>
                  <a:cubicBezTo>
                    <a:pt x="863" y="244"/>
                    <a:pt x="862" y="245"/>
                    <a:pt x="860" y="246"/>
                  </a:cubicBezTo>
                  <a:cubicBezTo>
                    <a:pt x="854" y="251"/>
                    <a:pt x="848" y="256"/>
                    <a:pt x="842" y="260"/>
                  </a:cubicBezTo>
                  <a:cubicBezTo>
                    <a:pt x="835" y="265"/>
                    <a:pt x="828" y="269"/>
                    <a:pt x="821" y="274"/>
                  </a:cubicBezTo>
                  <a:cubicBezTo>
                    <a:pt x="816" y="278"/>
                    <a:pt x="811" y="282"/>
                    <a:pt x="805" y="286"/>
                  </a:cubicBezTo>
                  <a:cubicBezTo>
                    <a:pt x="803" y="285"/>
                    <a:pt x="801" y="284"/>
                    <a:pt x="798" y="283"/>
                  </a:cubicBezTo>
                  <a:cubicBezTo>
                    <a:pt x="801" y="282"/>
                    <a:pt x="803" y="280"/>
                    <a:pt x="805" y="278"/>
                  </a:cubicBezTo>
                  <a:cubicBezTo>
                    <a:pt x="811" y="274"/>
                    <a:pt x="817" y="270"/>
                    <a:pt x="823" y="265"/>
                  </a:cubicBezTo>
                  <a:cubicBezTo>
                    <a:pt x="836" y="255"/>
                    <a:pt x="848" y="243"/>
                    <a:pt x="859" y="230"/>
                  </a:cubicBezTo>
                  <a:cubicBezTo>
                    <a:pt x="868" y="218"/>
                    <a:pt x="878" y="205"/>
                    <a:pt x="884" y="191"/>
                  </a:cubicBezTo>
                  <a:cubicBezTo>
                    <a:pt x="888" y="182"/>
                    <a:pt x="893" y="171"/>
                    <a:pt x="890" y="161"/>
                  </a:cubicBezTo>
                  <a:cubicBezTo>
                    <a:pt x="890" y="161"/>
                    <a:pt x="889" y="161"/>
                    <a:pt x="889" y="162"/>
                  </a:cubicBezTo>
                  <a:cubicBezTo>
                    <a:pt x="890" y="172"/>
                    <a:pt x="885" y="183"/>
                    <a:pt x="880" y="193"/>
                  </a:cubicBezTo>
                  <a:cubicBezTo>
                    <a:pt x="873" y="206"/>
                    <a:pt x="864" y="220"/>
                    <a:pt x="854" y="231"/>
                  </a:cubicBezTo>
                  <a:cubicBezTo>
                    <a:pt x="844" y="242"/>
                    <a:pt x="833" y="252"/>
                    <a:pt x="822" y="261"/>
                  </a:cubicBezTo>
                  <a:cubicBezTo>
                    <a:pt x="816" y="265"/>
                    <a:pt x="810" y="270"/>
                    <a:pt x="804" y="274"/>
                  </a:cubicBezTo>
                  <a:cubicBezTo>
                    <a:pt x="801" y="277"/>
                    <a:pt x="798" y="280"/>
                    <a:pt x="793" y="282"/>
                  </a:cubicBezTo>
                  <a:cubicBezTo>
                    <a:pt x="789" y="280"/>
                    <a:pt x="784" y="279"/>
                    <a:pt x="779" y="278"/>
                  </a:cubicBezTo>
                  <a:cubicBezTo>
                    <a:pt x="773" y="276"/>
                    <a:pt x="767" y="275"/>
                    <a:pt x="761" y="274"/>
                  </a:cubicBezTo>
                  <a:cubicBezTo>
                    <a:pt x="763" y="273"/>
                    <a:pt x="765" y="272"/>
                    <a:pt x="766" y="271"/>
                  </a:cubicBezTo>
                  <a:cubicBezTo>
                    <a:pt x="772" y="267"/>
                    <a:pt x="777" y="262"/>
                    <a:pt x="781" y="257"/>
                  </a:cubicBezTo>
                  <a:cubicBezTo>
                    <a:pt x="786" y="252"/>
                    <a:pt x="790" y="247"/>
                    <a:pt x="794" y="241"/>
                  </a:cubicBezTo>
                  <a:cubicBezTo>
                    <a:pt x="797" y="236"/>
                    <a:pt x="801" y="231"/>
                    <a:pt x="804" y="226"/>
                  </a:cubicBezTo>
                  <a:cubicBezTo>
                    <a:pt x="807" y="221"/>
                    <a:pt x="810" y="215"/>
                    <a:pt x="814" y="210"/>
                  </a:cubicBezTo>
                  <a:cubicBezTo>
                    <a:pt x="814" y="209"/>
                    <a:pt x="813" y="208"/>
                    <a:pt x="812" y="209"/>
                  </a:cubicBezTo>
                  <a:cubicBezTo>
                    <a:pt x="809" y="213"/>
                    <a:pt x="805" y="218"/>
                    <a:pt x="802" y="222"/>
                  </a:cubicBezTo>
                  <a:cubicBezTo>
                    <a:pt x="800" y="227"/>
                    <a:pt x="798" y="232"/>
                    <a:pt x="795" y="237"/>
                  </a:cubicBezTo>
                  <a:cubicBezTo>
                    <a:pt x="791" y="243"/>
                    <a:pt x="786" y="248"/>
                    <a:pt x="782" y="253"/>
                  </a:cubicBezTo>
                  <a:cubicBezTo>
                    <a:pt x="776" y="259"/>
                    <a:pt x="767" y="270"/>
                    <a:pt x="758" y="272"/>
                  </a:cubicBezTo>
                  <a:cubicBezTo>
                    <a:pt x="760" y="270"/>
                    <a:pt x="761" y="268"/>
                    <a:pt x="762" y="267"/>
                  </a:cubicBezTo>
                  <a:cubicBezTo>
                    <a:pt x="767" y="261"/>
                    <a:pt x="771" y="255"/>
                    <a:pt x="774" y="249"/>
                  </a:cubicBezTo>
                  <a:cubicBezTo>
                    <a:pt x="777" y="245"/>
                    <a:pt x="779" y="242"/>
                    <a:pt x="782" y="238"/>
                  </a:cubicBezTo>
                  <a:cubicBezTo>
                    <a:pt x="785" y="235"/>
                    <a:pt x="787" y="231"/>
                    <a:pt x="789" y="227"/>
                  </a:cubicBezTo>
                  <a:cubicBezTo>
                    <a:pt x="790" y="224"/>
                    <a:pt x="793" y="221"/>
                    <a:pt x="794" y="217"/>
                  </a:cubicBezTo>
                  <a:cubicBezTo>
                    <a:pt x="797" y="213"/>
                    <a:pt x="798" y="209"/>
                    <a:pt x="801" y="205"/>
                  </a:cubicBezTo>
                  <a:cubicBezTo>
                    <a:pt x="802" y="205"/>
                    <a:pt x="801" y="204"/>
                    <a:pt x="800" y="204"/>
                  </a:cubicBezTo>
                  <a:cubicBezTo>
                    <a:pt x="798" y="207"/>
                    <a:pt x="796" y="209"/>
                    <a:pt x="795" y="212"/>
                  </a:cubicBezTo>
                  <a:cubicBezTo>
                    <a:pt x="793" y="216"/>
                    <a:pt x="792" y="220"/>
                    <a:pt x="790" y="223"/>
                  </a:cubicBezTo>
                  <a:cubicBezTo>
                    <a:pt x="787" y="227"/>
                    <a:pt x="785" y="230"/>
                    <a:pt x="783" y="233"/>
                  </a:cubicBezTo>
                  <a:cubicBezTo>
                    <a:pt x="781" y="236"/>
                    <a:pt x="779" y="239"/>
                    <a:pt x="778" y="242"/>
                  </a:cubicBezTo>
                  <a:cubicBezTo>
                    <a:pt x="773" y="248"/>
                    <a:pt x="768" y="254"/>
                    <a:pt x="763" y="260"/>
                  </a:cubicBezTo>
                  <a:cubicBezTo>
                    <a:pt x="760" y="264"/>
                    <a:pt x="758" y="267"/>
                    <a:pt x="754" y="270"/>
                  </a:cubicBezTo>
                  <a:cubicBezTo>
                    <a:pt x="753" y="270"/>
                    <a:pt x="753" y="270"/>
                    <a:pt x="753" y="270"/>
                  </a:cubicBezTo>
                  <a:cubicBezTo>
                    <a:pt x="756" y="266"/>
                    <a:pt x="758" y="261"/>
                    <a:pt x="761" y="256"/>
                  </a:cubicBezTo>
                  <a:cubicBezTo>
                    <a:pt x="761" y="256"/>
                    <a:pt x="760" y="256"/>
                    <a:pt x="760" y="256"/>
                  </a:cubicBezTo>
                  <a:cubicBezTo>
                    <a:pt x="758" y="258"/>
                    <a:pt x="757" y="260"/>
                    <a:pt x="756" y="262"/>
                  </a:cubicBezTo>
                  <a:cubicBezTo>
                    <a:pt x="756" y="260"/>
                    <a:pt x="757" y="259"/>
                    <a:pt x="757" y="258"/>
                  </a:cubicBezTo>
                  <a:cubicBezTo>
                    <a:pt x="758" y="257"/>
                    <a:pt x="758" y="255"/>
                    <a:pt x="759" y="253"/>
                  </a:cubicBezTo>
                  <a:cubicBezTo>
                    <a:pt x="759" y="253"/>
                    <a:pt x="760" y="253"/>
                    <a:pt x="760" y="253"/>
                  </a:cubicBezTo>
                  <a:cubicBezTo>
                    <a:pt x="765" y="242"/>
                    <a:pt x="771" y="232"/>
                    <a:pt x="777" y="223"/>
                  </a:cubicBezTo>
                  <a:cubicBezTo>
                    <a:pt x="782" y="217"/>
                    <a:pt x="786" y="210"/>
                    <a:pt x="789" y="203"/>
                  </a:cubicBezTo>
                  <a:cubicBezTo>
                    <a:pt x="791" y="199"/>
                    <a:pt x="793" y="195"/>
                    <a:pt x="795" y="192"/>
                  </a:cubicBezTo>
                  <a:cubicBezTo>
                    <a:pt x="797" y="188"/>
                    <a:pt x="798" y="185"/>
                    <a:pt x="800" y="182"/>
                  </a:cubicBezTo>
                  <a:cubicBezTo>
                    <a:pt x="800" y="180"/>
                    <a:pt x="798" y="179"/>
                    <a:pt x="798" y="181"/>
                  </a:cubicBezTo>
                  <a:cubicBezTo>
                    <a:pt x="794" y="188"/>
                    <a:pt x="791" y="196"/>
                    <a:pt x="786" y="204"/>
                  </a:cubicBezTo>
                  <a:cubicBezTo>
                    <a:pt x="782" y="211"/>
                    <a:pt x="777" y="218"/>
                    <a:pt x="773" y="225"/>
                  </a:cubicBezTo>
                  <a:cubicBezTo>
                    <a:pt x="770" y="229"/>
                    <a:pt x="767" y="234"/>
                    <a:pt x="764" y="238"/>
                  </a:cubicBezTo>
                  <a:cubicBezTo>
                    <a:pt x="766" y="234"/>
                    <a:pt x="767" y="230"/>
                    <a:pt x="768" y="226"/>
                  </a:cubicBezTo>
                  <a:cubicBezTo>
                    <a:pt x="769" y="222"/>
                    <a:pt x="771" y="219"/>
                    <a:pt x="773" y="215"/>
                  </a:cubicBezTo>
                  <a:cubicBezTo>
                    <a:pt x="775" y="211"/>
                    <a:pt x="776" y="206"/>
                    <a:pt x="779" y="201"/>
                  </a:cubicBezTo>
                  <a:cubicBezTo>
                    <a:pt x="779" y="201"/>
                    <a:pt x="779" y="200"/>
                    <a:pt x="779" y="201"/>
                  </a:cubicBezTo>
                  <a:cubicBezTo>
                    <a:pt x="775" y="205"/>
                    <a:pt x="774" y="211"/>
                    <a:pt x="771" y="216"/>
                  </a:cubicBezTo>
                  <a:cubicBezTo>
                    <a:pt x="770" y="218"/>
                    <a:pt x="769" y="220"/>
                    <a:pt x="769" y="221"/>
                  </a:cubicBezTo>
                  <a:cubicBezTo>
                    <a:pt x="769" y="220"/>
                    <a:pt x="769" y="219"/>
                    <a:pt x="769" y="219"/>
                  </a:cubicBezTo>
                  <a:cubicBezTo>
                    <a:pt x="769" y="217"/>
                    <a:pt x="769" y="215"/>
                    <a:pt x="770" y="213"/>
                  </a:cubicBezTo>
                  <a:cubicBezTo>
                    <a:pt x="772" y="209"/>
                    <a:pt x="773" y="204"/>
                    <a:pt x="775" y="200"/>
                  </a:cubicBezTo>
                  <a:cubicBezTo>
                    <a:pt x="777" y="194"/>
                    <a:pt x="779" y="187"/>
                    <a:pt x="782" y="182"/>
                  </a:cubicBezTo>
                  <a:cubicBezTo>
                    <a:pt x="785" y="177"/>
                    <a:pt x="788" y="173"/>
                    <a:pt x="790" y="167"/>
                  </a:cubicBezTo>
                  <a:cubicBezTo>
                    <a:pt x="791" y="162"/>
                    <a:pt x="793" y="157"/>
                    <a:pt x="796" y="151"/>
                  </a:cubicBezTo>
                  <a:cubicBezTo>
                    <a:pt x="796" y="151"/>
                    <a:pt x="795" y="151"/>
                    <a:pt x="795" y="151"/>
                  </a:cubicBezTo>
                  <a:cubicBezTo>
                    <a:pt x="792" y="156"/>
                    <a:pt x="791" y="161"/>
                    <a:pt x="788" y="166"/>
                  </a:cubicBezTo>
                  <a:cubicBezTo>
                    <a:pt x="786" y="169"/>
                    <a:pt x="785" y="172"/>
                    <a:pt x="783" y="175"/>
                  </a:cubicBezTo>
                  <a:cubicBezTo>
                    <a:pt x="782" y="178"/>
                    <a:pt x="782" y="181"/>
                    <a:pt x="780" y="183"/>
                  </a:cubicBezTo>
                  <a:cubicBezTo>
                    <a:pt x="777" y="188"/>
                    <a:pt x="775" y="194"/>
                    <a:pt x="772" y="199"/>
                  </a:cubicBezTo>
                  <a:cubicBezTo>
                    <a:pt x="772" y="201"/>
                    <a:pt x="771" y="204"/>
                    <a:pt x="770" y="206"/>
                  </a:cubicBezTo>
                  <a:cubicBezTo>
                    <a:pt x="770" y="203"/>
                    <a:pt x="769" y="200"/>
                    <a:pt x="769" y="198"/>
                  </a:cubicBezTo>
                  <a:cubicBezTo>
                    <a:pt x="770" y="192"/>
                    <a:pt x="774" y="186"/>
                    <a:pt x="775" y="181"/>
                  </a:cubicBezTo>
                  <a:cubicBezTo>
                    <a:pt x="777" y="172"/>
                    <a:pt x="780" y="165"/>
                    <a:pt x="785" y="157"/>
                  </a:cubicBezTo>
                  <a:cubicBezTo>
                    <a:pt x="785" y="157"/>
                    <a:pt x="784" y="156"/>
                    <a:pt x="784" y="157"/>
                  </a:cubicBezTo>
                  <a:cubicBezTo>
                    <a:pt x="777" y="162"/>
                    <a:pt x="774" y="172"/>
                    <a:pt x="773" y="180"/>
                  </a:cubicBezTo>
                  <a:cubicBezTo>
                    <a:pt x="772" y="184"/>
                    <a:pt x="772" y="187"/>
                    <a:pt x="770" y="191"/>
                  </a:cubicBezTo>
                  <a:cubicBezTo>
                    <a:pt x="769" y="192"/>
                    <a:pt x="769" y="192"/>
                    <a:pt x="769" y="193"/>
                  </a:cubicBezTo>
                  <a:cubicBezTo>
                    <a:pt x="768" y="191"/>
                    <a:pt x="768" y="188"/>
                    <a:pt x="768" y="186"/>
                  </a:cubicBezTo>
                  <a:cubicBezTo>
                    <a:pt x="768" y="186"/>
                    <a:pt x="768" y="185"/>
                    <a:pt x="768" y="185"/>
                  </a:cubicBezTo>
                  <a:cubicBezTo>
                    <a:pt x="769" y="183"/>
                    <a:pt x="769" y="180"/>
                    <a:pt x="770" y="178"/>
                  </a:cubicBezTo>
                  <a:cubicBezTo>
                    <a:pt x="772" y="172"/>
                    <a:pt x="774" y="166"/>
                    <a:pt x="776" y="160"/>
                  </a:cubicBezTo>
                  <a:cubicBezTo>
                    <a:pt x="777" y="159"/>
                    <a:pt x="775" y="158"/>
                    <a:pt x="775" y="159"/>
                  </a:cubicBezTo>
                  <a:cubicBezTo>
                    <a:pt x="772" y="166"/>
                    <a:pt x="770" y="173"/>
                    <a:pt x="767" y="180"/>
                  </a:cubicBezTo>
                  <a:cubicBezTo>
                    <a:pt x="767" y="180"/>
                    <a:pt x="767" y="180"/>
                    <a:pt x="766" y="181"/>
                  </a:cubicBezTo>
                  <a:cubicBezTo>
                    <a:pt x="766" y="178"/>
                    <a:pt x="765" y="176"/>
                    <a:pt x="764" y="173"/>
                  </a:cubicBezTo>
                  <a:cubicBezTo>
                    <a:pt x="764" y="173"/>
                    <a:pt x="764" y="173"/>
                    <a:pt x="764" y="173"/>
                  </a:cubicBezTo>
                  <a:cubicBezTo>
                    <a:pt x="764" y="171"/>
                    <a:pt x="764" y="170"/>
                    <a:pt x="764" y="169"/>
                  </a:cubicBezTo>
                  <a:cubicBezTo>
                    <a:pt x="765" y="166"/>
                    <a:pt x="765" y="163"/>
                    <a:pt x="765" y="160"/>
                  </a:cubicBezTo>
                  <a:cubicBezTo>
                    <a:pt x="766" y="153"/>
                    <a:pt x="767" y="148"/>
                    <a:pt x="769" y="142"/>
                  </a:cubicBezTo>
                  <a:cubicBezTo>
                    <a:pt x="770" y="141"/>
                    <a:pt x="769" y="141"/>
                    <a:pt x="768" y="141"/>
                  </a:cubicBezTo>
                  <a:cubicBezTo>
                    <a:pt x="764" y="148"/>
                    <a:pt x="765" y="154"/>
                    <a:pt x="763" y="161"/>
                  </a:cubicBezTo>
                  <a:cubicBezTo>
                    <a:pt x="763" y="162"/>
                    <a:pt x="762" y="164"/>
                    <a:pt x="762" y="165"/>
                  </a:cubicBezTo>
                  <a:cubicBezTo>
                    <a:pt x="759" y="158"/>
                    <a:pt x="756" y="149"/>
                    <a:pt x="749" y="145"/>
                  </a:cubicBezTo>
                  <a:cubicBezTo>
                    <a:pt x="747" y="143"/>
                    <a:pt x="746" y="143"/>
                    <a:pt x="743" y="143"/>
                  </a:cubicBezTo>
                  <a:cubicBezTo>
                    <a:pt x="741" y="142"/>
                    <a:pt x="742" y="137"/>
                    <a:pt x="741" y="136"/>
                  </a:cubicBezTo>
                  <a:cubicBezTo>
                    <a:pt x="739" y="133"/>
                    <a:pt x="738" y="132"/>
                    <a:pt x="736" y="132"/>
                  </a:cubicBezTo>
                  <a:cubicBezTo>
                    <a:pt x="736" y="128"/>
                    <a:pt x="740" y="124"/>
                    <a:pt x="743" y="122"/>
                  </a:cubicBezTo>
                  <a:close/>
                  <a:moveTo>
                    <a:pt x="684" y="129"/>
                  </a:moveTo>
                  <a:cubicBezTo>
                    <a:pt x="692" y="127"/>
                    <a:pt x="700" y="126"/>
                    <a:pt x="708" y="126"/>
                  </a:cubicBezTo>
                  <a:cubicBezTo>
                    <a:pt x="712" y="126"/>
                    <a:pt x="716" y="126"/>
                    <a:pt x="719" y="126"/>
                  </a:cubicBezTo>
                  <a:cubicBezTo>
                    <a:pt x="722" y="127"/>
                    <a:pt x="725" y="128"/>
                    <a:pt x="726" y="130"/>
                  </a:cubicBezTo>
                  <a:cubicBezTo>
                    <a:pt x="726" y="131"/>
                    <a:pt x="727" y="132"/>
                    <a:pt x="727" y="132"/>
                  </a:cubicBezTo>
                  <a:cubicBezTo>
                    <a:pt x="730" y="135"/>
                    <a:pt x="737" y="133"/>
                    <a:pt x="738" y="139"/>
                  </a:cubicBezTo>
                  <a:cubicBezTo>
                    <a:pt x="738" y="142"/>
                    <a:pt x="739" y="146"/>
                    <a:pt x="743" y="146"/>
                  </a:cubicBezTo>
                  <a:cubicBezTo>
                    <a:pt x="750" y="146"/>
                    <a:pt x="753" y="155"/>
                    <a:pt x="756" y="160"/>
                  </a:cubicBezTo>
                  <a:cubicBezTo>
                    <a:pt x="761" y="172"/>
                    <a:pt x="765" y="186"/>
                    <a:pt x="766" y="199"/>
                  </a:cubicBezTo>
                  <a:cubicBezTo>
                    <a:pt x="767" y="216"/>
                    <a:pt x="763" y="230"/>
                    <a:pt x="758" y="245"/>
                  </a:cubicBezTo>
                  <a:cubicBezTo>
                    <a:pt x="755" y="254"/>
                    <a:pt x="752" y="266"/>
                    <a:pt x="745" y="273"/>
                  </a:cubicBezTo>
                  <a:cubicBezTo>
                    <a:pt x="745" y="273"/>
                    <a:pt x="745" y="273"/>
                    <a:pt x="745" y="273"/>
                  </a:cubicBezTo>
                  <a:cubicBezTo>
                    <a:pt x="742" y="275"/>
                    <a:pt x="740" y="278"/>
                    <a:pt x="737" y="280"/>
                  </a:cubicBezTo>
                  <a:cubicBezTo>
                    <a:pt x="734" y="282"/>
                    <a:pt x="732" y="284"/>
                    <a:pt x="730" y="286"/>
                  </a:cubicBezTo>
                  <a:cubicBezTo>
                    <a:pt x="726" y="291"/>
                    <a:pt x="722" y="296"/>
                    <a:pt x="718" y="300"/>
                  </a:cubicBezTo>
                  <a:cubicBezTo>
                    <a:pt x="709" y="309"/>
                    <a:pt x="699" y="316"/>
                    <a:pt x="689" y="324"/>
                  </a:cubicBezTo>
                  <a:cubicBezTo>
                    <a:pt x="684" y="329"/>
                    <a:pt x="679" y="334"/>
                    <a:pt x="673" y="338"/>
                  </a:cubicBezTo>
                  <a:cubicBezTo>
                    <a:pt x="668" y="342"/>
                    <a:pt x="663" y="345"/>
                    <a:pt x="657" y="349"/>
                  </a:cubicBezTo>
                  <a:cubicBezTo>
                    <a:pt x="649" y="355"/>
                    <a:pt x="642" y="363"/>
                    <a:pt x="635" y="372"/>
                  </a:cubicBezTo>
                  <a:cubicBezTo>
                    <a:pt x="635" y="372"/>
                    <a:pt x="635" y="372"/>
                    <a:pt x="635" y="372"/>
                  </a:cubicBezTo>
                  <a:cubicBezTo>
                    <a:pt x="635" y="372"/>
                    <a:pt x="634" y="371"/>
                    <a:pt x="633" y="371"/>
                  </a:cubicBezTo>
                  <a:cubicBezTo>
                    <a:pt x="630" y="368"/>
                    <a:pt x="627" y="365"/>
                    <a:pt x="623" y="365"/>
                  </a:cubicBezTo>
                  <a:cubicBezTo>
                    <a:pt x="628" y="357"/>
                    <a:pt x="634" y="350"/>
                    <a:pt x="642" y="345"/>
                  </a:cubicBezTo>
                  <a:cubicBezTo>
                    <a:pt x="646" y="342"/>
                    <a:pt x="650" y="339"/>
                    <a:pt x="655" y="337"/>
                  </a:cubicBezTo>
                  <a:cubicBezTo>
                    <a:pt x="659" y="335"/>
                    <a:pt x="664" y="334"/>
                    <a:pt x="668" y="332"/>
                  </a:cubicBezTo>
                  <a:cubicBezTo>
                    <a:pt x="674" y="327"/>
                    <a:pt x="679" y="319"/>
                    <a:pt x="684" y="313"/>
                  </a:cubicBezTo>
                  <a:cubicBezTo>
                    <a:pt x="689" y="305"/>
                    <a:pt x="695" y="296"/>
                    <a:pt x="704" y="291"/>
                  </a:cubicBezTo>
                  <a:cubicBezTo>
                    <a:pt x="711" y="288"/>
                    <a:pt x="719" y="286"/>
                    <a:pt x="726" y="283"/>
                  </a:cubicBezTo>
                  <a:cubicBezTo>
                    <a:pt x="732" y="280"/>
                    <a:pt x="737" y="274"/>
                    <a:pt x="741" y="268"/>
                  </a:cubicBezTo>
                  <a:cubicBezTo>
                    <a:pt x="745" y="263"/>
                    <a:pt x="748" y="258"/>
                    <a:pt x="750" y="252"/>
                  </a:cubicBezTo>
                  <a:cubicBezTo>
                    <a:pt x="751" y="248"/>
                    <a:pt x="754" y="243"/>
                    <a:pt x="752" y="240"/>
                  </a:cubicBezTo>
                  <a:cubicBezTo>
                    <a:pt x="752" y="239"/>
                    <a:pt x="751" y="240"/>
                    <a:pt x="751" y="241"/>
                  </a:cubicBezTo>
                  <a:cubicBezTo>
                    <a:pt x="752" y="245"/>
                    <a:pt x="747" y="253"/>
                    <a:pt x="746" y="256"/>
                  </a:cubicBezTo>
                  <a:cubicBezTo>
                    <a:pt x="741" y="263"/>
                    <a:pt x="737" y="270"/>
                    <a:pt x="731" y="275"/>
                  </a:cubicBezTo>
                  <a:cubicBezTo>
                    <a:pt x="725" y="281"/>
                    <a:pt x="717" y="282"/>
                    <a:pt x="710" y="285"/>
                  </a:cubicBezTo>
                  <a:cubicBezTo>
                    <a:pt x="703" y="287"/>
                    <a:pt x="697" y="291"/>
                    <a:pt x="692" y="296"/>
                  </a:cubicBezTo>
                  <a:cubicBezTo>
                    <a:pt x="686" y="303"/>
                    <a:pt x="681" y="310"/>
                    <a:pt x="675" y="317"/>
                  </a:cubicBezTo>
                  <a:cubicBezTo>
                    <a:pt x="673" y="321"/>
                    <a:pt x="670" y="326"/>
                    <a:pt x="666" y="328"/>
                  </a:cubicBezTo>
                  <a:cubicBezTo>
                    <a:pt x="664" y="329"/>
                    <a:pt x="662" y="330"/>
                    <a:pt x="661" y="331"/>
                  </a:cubicBezTo>
                  <a:cubicBezTo>
                    <a:pt x="666" y="325"/>
                    <a:pt x="669" y="319"/>
                    <a:pt x="674" y="314"/>
                  </a:cubicBezTo>
                  <a:cubicBezTo>
                    <a:pt x="679" y="310"/>
                    <a:pt x="682" y="304"/>
                    <a:pt x="687" y="300"/>
                  </a:cubicBezTo>
                  <a:cubicBezTo>
                    <a:pt x="690" y="296"/>
                    <a:pt x="694" y="291"/>
                    <a:pt x="698" y="287"/>
                  </a:cubicBezTo>
                  <a:cubicBezTo>
                    <a:pt x="698" y="287"/>
                    <a:pt x="697" y="286"/>
                    <a:pt x="697" y="287"/>
                  </a:cubicBezTo>
                  <a:cubicBezTo>
                    <a:pt x="692" y="291"/>
                    <a:pt x="689" y="296"/>
                    <a:pt x="685" y="301"/>
                  </a:cubicBezTo>
                  <a:cubicBezTo>
                    <a:pt x="681" y="305"/>
                    <a:pt x="677" y="309"/>
                    <a:pt x="673" y="313"/>
                  </a:cubicBezTo>
                  <a:cubicBezTo>
                    <a:pt x="666" y="319"/>
                    <a:pt x="662" y="328"/>
                    <a:pt x="654" y="333"/>
                  </a:cubicBezTo>
                  <a:cubicBezTo>
                    <a:pt x="654" y="333"/>
                    <a:pt x="654" y="333"/>
                    <a:pt x="654" y="333"/>
                  </a:cubicBezTo>
                  <a:cubicBezTo>
                    <a:pt x="656" y="331"/>
                    <a:pt x="657" y="329"/>
                    <a:pt x="659" y="327"/>
                  </a:cubicBezTo>
                  <a:cubicBezTo>
                    <a:pt x="663" y="322"/>
                    <a:pt x="667" y="317"/>
                    <a:pt x="671" y="312"/>
                  </a:cubicBezTo>
                  <a:cubicBezTo>
                    <a:pt x="671" y="312"/>
                    <a:pt x="670" y="311"/>
                    <a:pt x="670" y="312"/>
                  </a:cubicBezTo>
                  <a:cubicBezTo>
                    <a:pt x="667" y="317"/>
                    <a:pt x="662" y="321"/>
                    <a:pt x="658" y="326"/>
                  </a:cubicBezTo>
                  <a:cubicBezTo>
                    <a:pt x="655" y="329"/>
                    <a:pt x="653" y="333"/>
                    <a:pt x="649" y="335"/>
                  </a:cubicBezTo>
                  <a:cubicBezTo>
                    <a:pt x="648" y="336"/>
                    <a:pt x="648" y="336"/>
                    <a:pt x="648" y="336"/>
                  </a:cubicBezTo>
                  <a:cubicBezTo>
                    <a:pt x="646" y="337"/>
                    <a:pt x="643" y="339"/>
                    <a:pt x="641" y="340"/>
                  </a:cubicBezTo>
                  <a:cubicBezTo>
                    <a:pt x="642" y="339"/>
                    <a:pt x="644" y="337"/>
                    <a:pt x="645" y="335"/>
                  </a:cubicBezTo>
                  <a:cubicBezTo>
                    <a:pt x="645" y="335"/>
                    <a:pt x="645" y="335"/>
                    <a:pt x="645" y="335"/>
                  </a:cubicBezTo>
                  <a:cubicBezTo>
                    <a:pt x="641" y="339"/>
                    <a:pt x="637" y="342"/>
                    <a:pt x="633" y="346"/>
                  </a:cubicBezTo>
                  <a:cubicBezTo>
                    <a:pt x="630" y="349"/>
                    <a:pt x="626" y="352"/>
                    <a:pt x="623" y="356"/>
                  </a:cubicBezTo>
                  <a:cubicBezTo>
                    <a:pt x="623" y="356"/>
                    <a:pt x="623" y="355"/>
                    <a:pt x="623" y="354"/>
                  </a:cubicBezTo>
                  <a:cubicBezTo>
                    <a:pt x="624" y="354"/>
                    <a:pt x="624" y="353"/>
                    <a:pt x="625" y="352"/>
                  </a:cubicBezTo>
                  <a:cubicBezTo>
                    <a:pt x="627" y="350"/>
                    <a:pt x="629" y="347"/>
                    <a:pt x="631" y="345"/>
                  </a:cubicBezTo>
                  <a:cubicBezTo>
                    <a:pt x="632" y="343"/>
                    <a:pt x="633" y="341"/>
                    <a:pt x="634" y="339"/>
                  </a:cubicBezTo>
                  <a:cubicBezTo>
                    <a:pt x="635" y="339"/>
                    <a:pt x="635" y="339"/>
                    <a:pt x="635" y="338"/>
                  </a:cubicBezTo>
                  <a:cubicBezTo>
                    <a:pt x="636" y="337"/>
                    <a:pt x="636" y="336"/>
                    <a:pt x="637" y="335"/>
                  </a:cubicBezTo>
                  <a:cubicBezTo>
                    <a:pt x="641" y="330"/>
                    <a:pt x="644" y="325"/>
                    <a:pt x="648" y="320"/>
                  </a:cubicBezTo>
                  <a:cubicBezTo>
                    <a:pt x="648" y="320"/>
                    <a:pt x="648" y="320"/>
                    <a:pt x="647" y="320"/>
                  </a:cubicBezTo>
                  <a:cubicBezTo>
                    <a:pt x="644" y="323"/>
                    <a:pt x="642" y="326"/>
                    <a:pt x="640" y="330"/>
                  </a:cubicBezTo>
                  <a:cubicBezTo>
                    <a:pt x="643" y="324"/>
                    <a:pt x="646" y="319"/>
                    <a:pt x="649" y="313"/>
                  </a:cubicBezTo>
                  <a:cubicBezTo>
                    <a:pt x="654" y="306"/>
                    <a:pt x="659" y="299"/>
                    <a:pt x="664" y="291"/>
                  </a:cubicBezTo>
                  <a:cubicBezTo>
                    <a:pt x="664" y="291"/>
                    <a:pt x="663" y="290"/>
                    <a:pt x="663" y="290"/>
                  </a:cubicBezTo>
                  <a:cubicBezTo>
                    <a:pt x="657" y="298"/>
                    <a:pt x="652" y="306"/>
                    <a:pt x="647" y="314"/>
                  </a:cubicBezTo>
                  <a:cubicBezTo>
                    <a:pt x="642" y="322"/>
                    <a:pt x="637" y="329"/>
                    <a:pt x="634" y="337"/>
                  </a:cubicBezTo>
                  <a:cubicBezTo>
                    <a:pt x="632" y="340"/>
                    <a:pt x="630" y="342"/>
                    <a:pt x="628" y="345"/>
                  </a:cubicBezTo>
                  <a:cubicBezTo>
                    <a:pt x="627" y="346"/>
                    <a:pt x="626" y="348"/>
                    <a:pt x="624" y="349"/>
                  </a:cubicBezTo>
                  <a:cubicBezTo>
                    <a:pt x="629" y="340"/>
                    <a:pt x="633" y="331"/>
                    <a:pt x="638" y="322"/>
                  </a:cubicBezTo>
                  <a:cubicBezTo>
                    <a:pt x="641" y="317"/>
                    <a:pt x="643" y="312"/>
                    <a:pt x="646" y="308"/>
                  </a:cubicBezTo>
                  <a:cubicBezTo>
                    <a:pt x="648" y="303"/>
                    <a:pt x="651" y="299"/>
                    <a:pt x="653" y="295"/>
                  </a:cubicBezTo>
                  <a:cubicBezTo>
                    <a:pt x="653" y="294"/>
                    <a:pt x="653" y="294"/>
                    <a:pt x="653" y="294"/>
                  </a:cubicBezTo>
                  <a:cubicBezTo>
                    <a:pt x="645" y="303"/>
                    <a:pt x="642" y="315"/>
                    <a:pt x="635" y="325"/>
                  </a:cubicBezTo>
                  <a:cubicBezTo>
                    <a:pt x="631" y="331"/>
                    <a:pt x="626" y="337"/>
                    <a:pt x="624" y="345"/>
                  </a:cubicBezTo>
                  <a:cubicBezTo>
                    <a:pt x="625" y="341"/>
                    <a:pt x="626" y="337"/>
                    <a:pt x="627" y="334"/>
                  </a:cubicBezTo>
                  <a:cubicBezTo>
                    <a:pt x="632" y="323"/>
                    <a:pt x="638" y="314"/>
                    <a:pt x="642" y="303"/>
                  </a:cubicBezTo>
                  <a:cubicBezTo>
                    <a:pt x="643" y="302"/>
                    <a:pt x="641" y="302"/>
                    <a:pt x="640" y="303"/>
                  </a:cubicBezTo>
                  <a:cubicBezTo>
                    <a:pt x="636" y="314"/>
                    <a:pt x="628" y="324"/>
                    <a:pt x="624" y="335"/>
                  </a:cubicBezTo>
                  <a:cubicBezTo>
                    <a:pt x="622" y="340"/>
                    <a:pt x="621" y="346"/>
                    <a:pt x="620" y="351"/>
                  </a:cubicBezTo>
                  <a:cubicBezTo>
                    <a:pt x="620" y="351"/>
                    <a:pt x="619" y="350"/>
                    <a:pt x="619" y="350"/>
                  </a:cubicBezTo>
                  <a:cubicBezTo>
                    <a:pt x="619" y="350"/>
                    <a:pt x="619" y="349"/>
                    <a:pt x="619" y="349"/>
                  </a:cubicBezTo>
                  <a:cubicBezTo>
                    <a:pt x="620" y="347"/>
                    <a:pt x="620" y="344"/>
                    <a:pt x="620" y="341"/>
                  </a:cubicBezTo>
                  <a:cubicBezTo>
                    <a:pt x="621" y="335"/>
                    <a:pt x="624" y="329"/>
                    <a:pt x="626" y="324"/>
                  </a:cubicBezTo>
                  <a:cubicBezTo>
                    <a:pt x="631" y="313"/>
                    <a:pt x="637" y="302"/>
                    <a:pt x="640" y="290"/>
                  </a:cubicBezTo>
                  <a:cubicBezTo>
                    <a:pt x="640" y="290"/>
                    <a:pt x="640" y="290"/>
                    <a:pt x="640" y="290"/>
                  </a:cubicBezTo>
                  <a:cubicBezTo>
                    <a:pt x="634" y="303"/>
                    <a:pt x="628" y="315"/>
                    <a:pt x="622" y="328"/>
                  </a:cubicBezTo>
                  <a:cubicBezTo>
                    <a:pt x="622" y="329"/>
                    <a:pt x="622" y="330"/>
                    <a:pt x="621" y="330"/>
                  </a:cubicBezTo>
                  <a:cubicBezTo>
                    <a:pt x="622" y="324"/>
                    <a:pt x="625" y="319"/>
                    <a:pt x="627" y="313"/>
                  </a:cubicBezTo>
                  <a:cubicBezTo>
                    <a:pt x="629" y="310"/>
                    <a:pt x="629" y="307"/>
                    <a:pt x="630" y="304"/>
                  </a:cubicBezTo>
                  <a:cubicBezTo>
                    <a:pt x="632" y="300"/>
                    <a:pt x="634" y="296"/>
                    <a:pt x="635" y="292"/>
                  </a:cubicBezTo>
                  <a:cubicBezTo>
                    <a:pt x="636" y="291"/>
                    <a:pt x="635" y="291"/>
                    <a:pt x="635" y="291"/>
                  </a:cubicBezTo>
                  <a:cubicBezTo>
                    <a:pt x="632" y="296"/>
                    <a:pt x="631" y="301"/>
                    <a:pt x="629" y="306"/>
                  </a:cubicBezTo>
                  <a:cubicBezTo>
                    <a:pt x="627" y="309"/>
                    <a:pt x="625" y="312"/>
                    <a:pt x="624" y="315"/>
                  </a:cubicBezTo>
                  <a:cubicBezTo>
                    <a:pt x="623" y="318"/>
                    <a:pt x="622" y="320"/>
                    <a:pt x="621" y="323"/>
                  </a:cubicBezTo>
                  <a:cubicBezTo>
                    <a:pt x="621" y="321"/>
                    <a:pt x="621" y="319"/>
                    <a:pt x="621" y="317"/>
                  </a:cubicBezTo>
                  <a:cubicBezTo>
                    <a:pt x="623" y="313"/>
                    <a:pt x="624" y="309"/>
                    <a:pt x="625" y="305"/>
                  </a:cubicBezTo>
                  <a:cubicBezTo>
                    <a:pt x="625" y="305"/>
                    <a:pt x="625" y="305"/>
                    <a:pt x="624" y="305"/>
                  </a:cubicBezTo>
                  <a:cubicBezTo>
                    <a:pt x="623" y="307"/>
                    <a:pt x="622" y="310"/>
                    <a:pt x="621" y="313"/>
                  </a:cubicBezTo>
                  <a:cubicBezTo>
                    <a:pt x="622" y="308"/>
                    <a:pt x="622" y="303"/>
                    <a:pt x="623" y="298"/>
                  </a:cubicBezTo>
                  <a:cubicBezTo>
                    <a:pt x="623" y="298"/>
                    <a:pt x="623" y="298"/>
                    <a:pt x="623" y="298"/>
                  </a:cubicBezTo>
                  <a:cubicBezTo>
                    <a:pt x="623" y="298"/>
                    <a:pt x="623" y="298"/>
                    <a:pt x="623" y="298"/>
                  </a:cubicBezTo>
                  <a:cubicBezTo>
                    <a:pt x="624" y="297"/>
                    <a:pt x="624" y="295"/>
                    <a:pt x="625" y="293"/>
                  </a:cubicBezTo>
                  <a:cubicBezTo>
                    <a:pt x="626" y="291"/>
                    <a:pt x="627" y="289"/>
                    <a:pt x="628" y="287"/>
                  </a:cubicBezTo>
                  <a:cubicBezTo>
                    <a:pt x="630" y="283"/>
                    <a:pt x="631" y="280"/>
                    <a:pt x="631" y="277"/>
                  </a:cubicBezTo>
                  <a:cubicBezTo>
                    <a:pt x="631" y="276"/>
                    <a:pt x="631" y="276"/>
                    <a:pt x="630" y="277"/>
                  </a:cubicBezTo>
                  <a:cubicBezTo>
                    <a:pt x="629" y="281"/>
                    <a:pt x="627" y="285"/>
                    <a:pt x="625" y="289"/>
                  </a:cubicBezTo>
                  <a:cubicBezTo>
                    <a:pt x="624" y="291"/>
                    <a:pt x="623" y="292"/>
                    <a:pt x="623" y="294"/>
                  </a:cubicBezTo>
                  <a:cubicBezTo>
                    <a:pt x="623" y="292"/>
                    <a:pt x="623" y="289"/>
                    <a:pt x="623" y="286"/>
                  </a:cubicBezTo>
                  <a:cubicBezTo>
                    <a:pt x="624" y="286"/>
                    <a:pt x="624" y="286"/>
                    <a:pt x="624" y="286"/>
                  </a:cubicBezTo>
                  <a:cubicBezTo>
                    <a:pt x="625" y="282"/>
                    <a:pt x="627" y="279"/>
                    <a:pt x="628" y="276"/>
                  </a:cubicBezTo>
                  <a:cubicBezTo>
                    <a:pt x="628" y="275"/>
                    <a:pt x="628" y="275"/>
                    <a:pt x="627" y="275"/>
                  </a:cubicBezTo>
                  <a:cubicBezTo>
                    <a:pt x="626" y="277"/>
                    <a:pt x="625" y="280"/>
                    <a:pt x="624" y="282"/>
                  </a:cubicBezTo>
                  <a:cubicBezTo>
                    <a:pt x="624" y="280"/>
                    <a:pt x="624" y="278"/>
                    <a:pt x="624" y="276"/>
                  </a:cubicBezTo>
                  <a:cubicBezTo>
                    <a:pt x="624" y="267"/>
                    <a:pt x="624" y="257"/>
                    <a:pt x="622" y="247"/>
                  </a:cubicBezTo>
                  <a:cubicBezTo>
                    <a:pt x="624" y="245"/>
                    <a:pt x="622" y="243"/>
                    <a:pt x="623" y="241"/>
                  </a:cubicBezTo>
                  <a:cubicBezTo>
                    <a:pt x="623" y="239"/>
                    <a:pt x="623" y="238"/>
                    <a:pt x="623" y="237"/>
                  </a:cubicBezTo>
                  <a:cubicBezTo>
                    <a:pt x="623" y="235"/>
                    <a:pt x="623" y="234"/>
                    <a:pt x="623" y="233"/>
                  </a:cubicBezTo>
                  <a:cubicBezTo>
                    <a:pt x="623" y="232"/>
                    <a:pt x="622" y="232"/>
                    <a:pt x="622" y="233"/>
                  </a:cubicBezTo>
                  <a:cubicBezTo>
                    <a:pt x="622" y="234"/>
                    <a:pt x="621" y="236"/>
                    <a:pt x="621" y="237"/>
                  </a:cubicBezTo>
                  <a:cubicBezTo>
                    <a:pt x="621" y="238"/>
                    <a:pt x="622" y="239"/>
                    <a:pt x="622" y="241"/>
                  </a:cubicBezTo>
                  <a:cubicBezTo>
                    <a:pt x="622" y="242"/>
                    <a:pt x="622" y="243"/>
                    <a:pt x="621" y="244"/>
                  </a:cubicBezTo>
                  <a:cubicBezTo>
                    <a:pt x="620" y="239"/>
                    <a:pt x="619" y="234"/>
                    <a:pt x="617" y="229"/>
                  </a:cubicBezTo>
                  <a:cubicBezTo>
                    <a:pt x="613" y="218"/>
                    <a:pt x="607" y="206"/>
                    <a:pt x="601" y="196"/>
                  </a:cubicBezTo>
                  <a:cubicBezTo>
                    <a:pt x="601" y="193"/>
                    <a:pt x="605" y="190"/>
                    <a:pt x="606" y="187"/>
                  </a:cubicBezTo>
                  <a:cubicBezTo>
                    <a:pt x="609" y="184"/>
                    <a:pt x="611" y="180"/>
                    <a:pt x="614" y="177"/>
                  </a:cubicBezTo>
                  <a:cubicBezTo>
                    <a:pt x="619" y="170"/>
                    <a:pt x="624" y="163"/>
                    <a:pt x="631" y="157"/>
                  </a:cubicBezTo>
                  <a:cubicBezTo>
                    <a:pt x="636" y="152"/>
                    <a:pt x="641" y="147"/>
                    <a:pt x="648" y="144"/>
                  </a:cubicBezTo>
                  <a:cubicBezTo>
                    <a:pt x="653" y="141"/>
                    <a:pt x="657" y="139"/>
                    <a:pt x="662" y="136"/>
                  </a:cubicBezTo>
                  <a:cubicBezTo>
                    <a:pt x="668" y="130"/>
                    <a:pt x="676" y="130"/>
                    <a:pt x="684" y="129"/>
                  </a:cubicBezTo>
                  <a:close/>
                  <a:moveTo>
                    <a:pt x="538" y="132"/>
                  </a:moveTo>
                  <a:cubicBezTo>
                    <a:pt x="540" y="130"/>
                    <a:pt x="541" y="129"/>
                    <a:pt x="542" y="128"/>
                  </a:cubicBezTo>
                  <a:cubicBezTo>
                    <a:pt x="547" y="123"/>
                    <a:pt x="552" y="119"/>
                    <a:pt x="558" y="116"/>
                  </a:cubicBezTo>
                  <a:cubicBezTo>
                    <a:pt x="570" y="111"/>
                    <a:pt x="582" y="109"/>
                    <a:pt x="595" y="110"/>
                  </a:cubicBezTo>
                  <a:cubicBezTo>
                    <a:pt x="596" y="110"/>
                    <a:pt x="597" y="110"/>
                    <a:pt x="598" y="110"/>
                  </a:cubicBezTo>
                  <a:cubicBezTo>
                    <a:pt x="598" y="110"/>
                    <a:pt x="598" y="110"/>
                    <a:pt x="598" y="110"/>
                  </a:cubicBezTo>
                  <a:cubicBezTo>
                    <a:pt x="585" y="110"/>
                    <a:pt x="570" y="113"/>
                    <a:pt x="560" y="121"/>
                  </a:cubicBezTo>
                  <a:cubicBezTo>
                    <a:pt x="559" y="122"/>
                    <a:pt x="560" y="123"/>
                    <a:pt x="561" y="122"/>
                  </a:cubicBezTo>
                  <a:cubicBezTo>
                    <a:pt x="574" y="118"/>
                    <a:pt x="586" y="112"/>
                    <a:pt x="601" y="113"/>
                  </a:cubicBezTo>
                  <a:cubicBezTo>
                    <a:pt x="608" y="113"/>
                    <a:pt x="615" y="115"/>
                    <a:pt x="622" y="117"/>
                  </a:cubicBezTo>
                  <a:cubicBezTo>
                    <a:pt x="628" y="119"/>
                    <a:pt x="633" y="124"/>
                    <a:pt x="639" y="124"/>
                  </a:cubicBezTo>
                  <a:cubicBezTo>
                    <a:pt x="639" y="124"/>
                    <a:pt x="639" y="124"/>
                    <a:pt x="639" y="124"/>
                  </a:cubicBezTo>
                  <a:cubicBezTo>
                    <a:pt x="635" y="122"/>
                    <a:pt x="632" y="119"/>
                    <a:pt x="628" y="117"/>
                  </a:cubicBezTo>
                  <a:cubicBezTo>
                    <a:pt x="625" y="115"/>
                    <a:pt x="621" y="114"/>
                    <a:pt x="618" y="113"/>
                  </a:cubicBezTo>
                  <a:cubicBezTo>
                    <a:pt x="613" y="112"/>
                    <a:pt x="609" y="111"/>
                    <a:pt x="604" y="110"/>
                  </a:cubicBezTo>
                  <a:cubicBezTo>
                    <a:pt x="614" y="111"/>
                    <a:pt x="623" y="113"/>
                    <a:pt x="633" y="116"/>
                  </a:cubicBezTo>
                  <a:cubicBezTo>
                    <a:pt x="640" y="119"/>
                    <a:pt x="647" y="122"/>
                    <a:pt x="653" y="125"/>
                  </a:cubicBezTo>
                  <a:cubicBezTo>
                    <a:pt x="656" y="127"/>
                    <a:pt x="659" y="129"/>
                    <a:pt x="662" y="130"/>
                  </a:cubicBezTo>
                  <a:cubicBezTo>
                    <a:pt x="661" y="131"/>
                    <a:pt x="659" y="132"/>
                    <a:pt x="658" y="134"/>
                  </a:cubicBezTo>
                  <a:cubicBezTo>
                    <a:pt x="653" y="138"/>
                    <a:pt x="646" y="140"/>
                    <a:pt x="640" y="144"/>
                  </a:cubicBezTo>
                  <a:cubicBezTo>
                    <a:pt x="635" y="148"/>
                    <a:pt x="630" y="152"/>
                    <a:pt x="625" y="157"/>
                  </a:cubicBezTo>
                  <a:cubicBezTo>
                    <a:pt x="622" y="160"/>
                    <a:pt x="619" y="164"/>
                    <a:pt x="616" y="168"/>
                  </a:cubicBezTo>
                  <a:cubicBezTo>
                    <a:pt x="616" y="166"/>
                    <a:pt x="616" y="164"/>
                    <a:pt x="616" y="163"/>
                  </a:cubicBezTo>
                  <a:cubicBezTo>
                    <a:pt x="616" y="160"/>
                    <a:pt x="616" y="156"/>
                    <a:pt x="617" y="153"/>
                  </a:cubicBezTo>
                  <a:cubicBezTo>
                    <a:pt x="617" y="153"/>
                    <a:pt x="616" y="152"/>
                    <a:pt x="616" y="153"/>
                  </a:cubicBezTo>
                  <a:cubicBezTo>
                    <a:pt x="615" y="156"/>
                    <a:pt x="614" y="159"/>
                    <a:pt x="613" y="163"/>
                  </a:cubicBezTo>
                  <a:cubicBezTo>
                    <a:pt x="613" y="165"/>
                    <a:pt x="613" y="168"/>
                    <a:pt x="614" y="170"/>
                  </a:cubicBezTo>
                  <a:cubicBezTo>
                    <a:pt x="612" y="172"/>
                    <a:pt x="611" y="174"/>
                    <a:pt x="609" y="177"/>
                  </a:cubicBezTo>
                  <a:cubicBezTo>
                    <a:pt x="609" y="178"/>
                    <a:pt x="608" y="178"/>
                    <a:pt x="607" y="179"/>
                  </a:cubicBezTo>
                  <a:cubicBezTo>
                    <a:pt x="607" y="178"/>
                    <a:pt x="607" y="176"/>
                    <a:pt x="607" y="175"/>
                  </a:cubicBezTo>
                  <a:cubicBezTo>
                    <a:pt x="607" y="171"/>
                    <a:pt x="606" y="167"/>
                    <a:pt x="607" y="163"/>
                  </a:cubicBezTo>
                  <a:cubicBezTo>
                    <a:pt x="607" y="162"/>
                    <a:pt x="606" y="162"/>
                    <a:pt x="605" y="163"/>
                  </a:cubicBezTo>
                  <a:cubicBezTo>
                    <a:pt x="605" y="166"/>
                    <a:pt x="604" y="170"/>
                    <a:pt x="604" y="173"/>
                  </a:cubicBezTo>
                  <a:cubicBezTo>
                    <a:pt x="604" y="175"/>
                    <a:pt x="605" y="177"/>
                    <a:pt x="604" y="179"/>
                  </a:cubicBezTo>
                  <a:cubicBezTo>
                    <a:pt x="604" y="181"/>
                    <a:pt x="604" y="182"/>
                    <a:pt x="604" y="184"/>
                  </a:cubicBezTo>
                  <a:cubicBezTo>
                    <a:pt x="604" y="184"/>
                    <a:pt x="604" y="184"/>
                    <a:pt x="604" y="184"/>
                  </a:cubicBezTo>
                  <a:cubicBezTo>
                    <a:pt x="603" y="185"/>
                    <a:pt x="603" y="186"/>
                    <a:pt x="602" y="186"/>
                  </a:cubicBezTo>
                  <a:cubicBezTo>
                    <a:pt x="602" y="182"/>
                    <a:pt x="601" y="178"/>
                    <a:pt x="600" y="174"/>
                  </a:cubicBezTo>
                  <a:cubicBezTo>
                    <a:pt x="600" y="170"/>
                    <a:pt x="600" y="166"/>
                    <a:pt x="600" y="162"/>
                  </a:cubicBezTo>
                  <a:cubicBezTo>
                    <a:pt x="600" y="157"/>
                    <a:pt x="599" y="153"/>
                    <a:pt x="600" y="148"/>
                  </a:cubicBezTo>
                  <a:cubicBezTo>
                    <a:pt x="600" y="144"/>
                    <a:pt x="601" y="140"/>
                    <a:pt x="602" y="136"/>
                  </a:cubicBezTo>
                  <a:cubicBezTo>
                    <a:pt x="602" y="135"/>
                    <a:pt x="601" y="135"/>
                    <a:pt x="601" y="135"/>
                  </a:cubicBezTo>
                  <a:cubicBezTo>
                    <a:pt x="599" y="139"/>
                    <a:pt x="598" y="143"/>
                    <a:pt x="598" y="148"/>
                  </a:cubicBezTo>
                  <a:cubicBezTo>
                    <a:pt x="599" y="153"/>
                    <a:pt x="598" y="158"/>
                    <a:pt x="598" y="164"/>
                  </a:cubicBezTo>
                  <a:cubicBezTo>
                    <a:pt x="599" y="170"/>
                    <a:pt x="598" y="176"/>
                    <a:pt x="599" y="182"/>
                  </a:cubicBezTo>
                  <a:cubicBezTo>
                    <a:pt x="599" y="180"/>
                    <a:pt x="598" y="179"/>
                    <a:pt x="598" y="177"/>
                  </a:cubicBezTo>
                  <a:cubicBezTo>
                    <a:pt x="597" y="171"/>
                    <a:pt x="596" y="165"/>
                    <a:pt x="595" y="159"/>
                  </a:cubicBezTo>
                  <a:cubicBezTo>
                    <a:pt x="595" y="154"/>
                    <a:pt x="595" y="149"/>
                    <a:pt x="595" y="143"/>
                  </a:cubicBezTo>
                  <a:cubicBezTo>
                    <a:pt x="595" y="138"/>
                    <a:pt x="594" y="133"/>
                    <a:pt x="596" y="128"/>
                  </a:cubicBezTo>
                  <a:cubicBezTo>
                    <a:pt x="596" y="127"/>
                    <a:pt x="595" y="127"/>
                    <a:pt x="594" y="128"/>
                  </a:cubicBezTo>
                  <a:cubicBezTo>
                    <a:pt x="593" y="132"/>
                    <a:pt x="593" y="137"/>
                    <a:pt x="593" y="142"/>
                  </a:cubicBezTo>
                  <a:cubicBezTo>
                    <a:pt x="594" y="148"/>
                    <a:pt x="593" y="154"/>
                    <a:pt x="593" y="161"/>
                  </a:cubicBezTo>
                  <a:cubicBezTo>
                    <a:pt x="594" y="167"/>
                    <a:pt x="595" y="173"/>
                    <a:pt x="596" y="180"/>
                  </a:cubicBezTo>
                  <a:cubicBezTo>
                    <a:pt x="597" y="182"/>
                    <a:pt x="597" y="184"/>
                    <a:pt x="597" y="187"/>
                  </a:cubicBezTo>
                  <a:cubicBezTo>
                    <a:pt x="597" y="185"/>
                    <a:pt x="596" y="183"/>
                    <a:pt x="596" y="182"/>
                  </a:cubicBezTo>
                  <a:cubicBezTo>
                    <a:pt x="595" y="181"/>
                    <a:pt x="595" y="181"/>
                    <a:pt x="595" y="182"/>
                  </a:cubicBezTo>
                  <a:cubicBezTo>
                    <a:pt x="595" y="184"/>
                    <a:pt x="595" y="186"/>
                    <a:pt x="595" y="187"/>
                  </a:cubicBezTo>
                  <a:cubicBezTo>
                    <a:pt x="595" y="187"/>
                    <a:pt x="594" y="186"/>
                    <a:pt x="594" y="186"/>
                  </a:cubicBezTo>
                  <a:cubicBezTo>
                    <a:pt x="594" y="186"/>
                    <a:pt x="594" y="185"/>
                    <a:pt x="593" y="185"/>
                  </a:cubicBezTo>
                  <a:cubicBezTo>
                    <a:pt x="592" y="183"/>
                    <a:pt x="590" y="180"/>
                    <a:pt x="589" y="177"/>
                  </a:cubicBezTo>
                  <a:cubicBezTo>
                    <a:pt x="586" y="168"/>
                    <a:pt x="583" y="160"/>
                    <a:pt x="580" y="152"/>
                  </a:cubicBezTo>
                  <a:cubicBezTo>
                    <a:pt x="578" y="144"/>
                    <a:pt x="576" y="137"/>
                    <a:pt x="578" y="129"/>
                  </a:cubicBezTo>
                  <a:cubicBezTo>
                    <a:pt x="578" y="129"/>
                    <a:pt x="577" y="129"/>
                    <a:pt x="577" y="129"/>
                  </a:cubicBezTo>
                  <a:cubicBezTo>
                    <a:pt x="572" y="134"/>
                    <a:pt x="575" y="144"/>
                    <a:pt x="577" y="150"/>
                  </a:cubicBezTo>
                  <a:cubicBezTo>
                    <a:pt x="579" y="155"/>
                    <a:pt x="581" y="160"/>
                    <a:pt x="583" y="165"/>
                  </a:cubicBezTo>
                  <a:cubicBezTo>
                    <a:pt x="584" y="167"/>
                    <a:pt x="585" y="170"/>
                    <a:pt x="586" y="172"/>
                  </a:cubicBezTo>
                  <a:cubicBezTo>
                    <a:pt x="585" y="172"/>
                    <a:pt x="585" y="171"/>
                    <a:pt x="585" y="171"/>
                  </a:cubicBezTo>
                  <a:cubicBezTo>
                    <a:pt x="582" y="168"/>
                    <a:pt x="580" y="165"/>
                    <a:pt x="578" y="162"/>
                  </a:cubicBezTo>
                  <a:cubicBezTo>
                    <a:pt x="578" y="162"/>
                    <a:pt x="578" y="162"/>
                    <a:pt x="578" y="162"/>
                  </a:cubicBezTo>
                  <a:cubicBezTo>
                    <a:pt x="577" y="161"/>
                    <a:pt x="577" y="160"/>
                    <a:pt x="577" y="159"/>
                  </a:cubicBezTo>
                  <a:cubicBezTo>
                    <a:pt x="576" y="158"/>
                    <a:pt x="576" y="157"/>
                    <a:pt x="576" y="156"/>
                  </a:cubicBezTo>
                  <a:cubicBezTo>
                    <a:pt x="575" y="155"/>
                    <a:pt x="575" y="154"/>
                    <a:pt x="574" y="152"/>
                  </a:cubicBezTo>
                  <a:cubicBezTo>
                    <a:pt x="573" y="152"/>
                    <a:pt x="573" y="152"/>
                    <a:pt x="573" y="153"/>
                  </a:cubicBezTo>
                  <a:cubicBezTo>
                    <a:pt x="573" y="155"/>
                    <a:pt x="574" y="157"/>
                    <a:pt x="574" y="158"/>
                  </a:cubicBezTo>
                  <a:cubicBezTo>
                    <a:pt x="574" y="158"/>
                    <a:pt x="573" y="157"/>
                    <a:pt x="572" y="156"/>
                  </a:cubicBezTo>
                  <a:cubicBezTo>
                    <a:pt x="563" y="147"/>
                    <a:pt x="554" y="139"/>
                    <a:pt x="541" y="135"/>
                  </a:cubicBezTo>
                  <a:cubicBezTo>
                    <a:pt x="540" y="134"/>
                    <a:pt x="538" y="134"/>
                    <a:pt x="537" y="133"/>
                  </a:cubicBezTo>
                  <a:cubicBezTo>
                    <a:pt x="537" y="133"/>
                    <a:pt x="538" y="132"/>
                    <a:pt x="538" y="132"/>
                  </a:cubicBezTo>
                  <a:close/>
                  <a:moveTo>
                    <a:pt x="525" y="135"/>
                  </a:moveTo>
                  <a:cubicBezTo>
                    <a:pt x="531" y="136"/>
                    <a:pt x="538" y="137"/>
                    <a:pt x="544" y="139"/>
                  </a:cubicBezTo>
                  <a:cubicBezTo>
                    <a:pt x="556" y="144"/>
                    <a:pt x="566" y="154"/>
                    <a:pt x="574" y="163"/>
                  </a:cubicBezTo>
                  <a:cubicBezTo>
                    <a:pt x="579" y="168"/>
                    <a:pt x="583" y="173"/>
                    <a:pt x="586" y="179"/>
                  </a:cubicBezTo>
                  <a:cubicBezTo>
                    <a:pt x="589" y="183"/>
                    <a:pt x="591" y="187"/>
                    <a:pt x="594" y="190"/>
                  </a:cubicBezTo>
                  <a:cubicBezTo>
                    <a:pt x="601" y="206"/>
                    <a:pt x="611" y="220"/>
                    <a:pt x="616" y="238"/>
                  </a:cubicBezTo>
                  <a:cubicBezTo>
                    <a:pt x="621" y="254"/>
                    <a:pt x="621" y="270"/>
                    <a:pt x="620" y="287"/>
                  </a:cubicBezTo>
                  <a:cubicBezTo>
                    <a:pt x="619" y="304"/>
                    <a:pt x="617" y="321"/>
                    <a:pt x="616" y="339"/>
                  </a:cubicBezTo>
                  <a:cubicBezTo>
                    <a:pt x="616" y="345"/>
                    <a:pt x="616" y="351"/>
                    <a:pt x="616" y="357"/>
                  </a:cubicBezTo>
                  <a:cubicBezTo>
                    <a:pt x="616" y="359"/>
                    <a:pt x="616" y="363"/>
                    <a:pt x="617" y="365"/>
                  </a:cubicBezTo>
                  <a:cubicBezTo>
                    <a:pt x="615" y="366"/>
                    <a:pt x="613" y="367"/>
                    <a:pt x="611" y="368"/>
                  </a:cubicBezTo>
                  <a:cubicBezTo>
                    <a:pt x="611" y="368"/>
                    <a:pt x="611" y="368"/>
                    <a:pt x="610" y="367"/>
                  </a:cubicBezTo>
                  <a:cubicBezTo>
                    <a:pt x="607" y="365"/>
                    <a:pt x="605" y="362"/>
                    <a:pt x="603" y="358"/>
                  </a:cubicBezTo>
                  <a:cubicBezTo>
                    <a:pt x="601" y="351"/>
                    <a:pt x="600" y="344"/>
                    <a:pt x="600" y="338"/>
                  </a:cubicBezTo>
                  <a:cubicBezTo>
                    <a:pt x="599" y="324"/>
                    <a:pt x="601" y="311"/>
                    <a:pt x="605" y="297"/>
                  </a:cubicBezTo>
                  <a:cubicBezTo>
                    <a:pt x="608" y="284"/>
                    <a:pt x="610" y="270"/>
                    <a:pt x="609" y="256"/>
                  </a:cubicBezTo>
                  <a:cubicBezTo>
                    <a:pt x="609" y="250"/>
                    <a:pt x="609" y="243"/>
                    <a:pt x="607" y="237"/>
                  </a:cubicBezTo>
                  <a:cubicBezTo>
                    <a:pt x="605" y="232"/>
                    <a:pt x="603" y="227"/>
                    <a:pt x="601" y="222"/>
                  </a:cubicBezTo>
                  <a:cubicBezTo>
                    <a:pt x="600" y="221"/>
                    <a:pt x="599" y="222"/>
                    <a:pt x="599" y="223"/>
                  </a:cubicBezTo>
                  <a:cubicBezTo>
                    <a:pt x="601" y="230"/>
                    <a:pt x="604" y="236"/>
                    <a:pt x="605" y="243"/>
                  </a:cubicBezTo>
                  <a:cubicBezTo>
                    <a:pt x="606" y="251"/>
                    <a:pt x="606" y="258"/>
                    <a:pt x="606" y="266"/>
                  </a:cubicBezTo>
                  <a:cubicBezTo>
                    <a:pt x="605" y="274"/>
                    <a:pt x="605" y="281"/>
                    <a:pt x="603" y="289"/>
                  </a:cubicBezTo>
                  <a:cubicBezTo>
                    <a:pt x="602" y="296"/>
                    <a:pt x="599" y="303"/>
                    <a:pt x="598" y="309"/>
                  </a:cubicBezTo>
                  <a:cubicBezTo>
                    <a:pt x="597" y="315"/>
                    <a:pt x="597" y="321"/>
                    <a:pt x="596" y="327"/>
                  </a:cubicBezTo>
                  <a:cubicBezTo>
                    <a:pt x="596" y="326"/>
                    <a:pt x="596" y="326"/>
                    <a:pt x="596" y="326"/>
                  </a:cubicBezTo>
                  <a:cubicBezTo>
                    <a:pt x="596" y="326"/>
                    <a:pt x="597" y="325"/>
                    <a:pt x="596" y="325"/>
                  </a:cubicBezTo>
                  <a:cubicBezTo>
                    <a:pt x="595" y="323"/>
                    <a:pt x="595" y="320"/>
                    <a:pt x="595" y="318"/>
                  </a:cubicBezTo>
                  <a:cubicBezTo>
                    <a:pt x="595" y="318"/>
                    <a:pt x="595" y="318"/>
                    <a:pt x="595" y="318"/>
                  </a:cubicBezTo>
                  <a:cubicBezTo>
                    <a:pt x="595" y="317"/>
                    <a:pt x="595" y="317"/>
                    <a:pt x="596" y="316"/>
                  </a:cubicBezTo>
                  <a:cubicBezTo>
                    <a:pt x="596" y="316"/>
                    <a:pt x="596" y="315"/>
                    <a:pt x="596" y="315"/>
                  </a:cubicBezTo>
                  <a:cubicBezTo>
                    <a:pt x="596" y="314"/>
                    <a:pt x="595" y="313"/>
                    <a:pt x="595" y="312"/>
                  </a:cubicBezTo>
                  <a:cubicBezTo>
                    <a:pt x="595" y="312"/>
                    <a:pt x="594" y="312"/>
                    <a:pt x="594" y="313"/>
                  </a:cubicBezTo>
                  <a:cubicBezTo>
                    <a:pt x="594" y="313"/>
                    <a:pt x="594" y="314"/>
                    <a:pt x="594" y="315"/>
                  </a:cubicBezTo>
                  <a:cubicBezTo>
                    <a:pt x="594" y="316"/>
                    <a:pt x="594" y="316"/>
                    <a:pt x="594" y="316"/>
                  </a:cubicBezTo>
                  <a:cubicBezTo>
                    <a:pt x="594" y="317"/>
                    <a:pt x="594" y="317"/>
                    <a:pt x="594" y="317"/>
                  </a:cubicBezTo>
                  <a:cubicBezTo>
                    <a:pt x="594" y="317"/>
                    <a:pt x="594" y="316"/>
                    <a:pt x="593" y="316"/>
                  </a:cubicBezTo>
                  <a:cubicBezTo>
                    <a:pt x="593" y="316"/>
                    <a:pt x="593" y="316"/>
                    <a:pt x="593" y="316"/>
                  </a:cubicBezTo>
                  <a:cubicBezTo>
                    <a:pt x="593" y="314"/>
                    <a:pt x="593" y="313"/>
                    <a:pt x="592" y="312"/>
                  </a:cubicBezTo>
                  <a:cubicBezTo>
                    <a:pt x="592" y="312"/>
                    <a:pt x="592" y="312"/>
                    <a:pt x="592" y="311"/>
                  </a:cubicBezTo>
                  <a:cubicBezTo>
                    <a:pt x="592" y="311"/>
                    <a:pt x="592" y="311"/>
                    <a:pt x="591" y="310"/>
                  </a:cubicBezTo>
                  <a:cubicBezTo>
                    <a:pt x="591" y="310"/>
                    <a:pt x="591" y="310"/>
                    <a:pt x="591" y="310"/>
                  </a:cubicBezTo>
                  <a:cubicBezTo>
                    <a:pt x="591" y="311"/>
                    <a:pt x="591" y="311"/>
                    <a:pt x="591" y="311"/>
                  </a:cubicBezTo>
                  <a:cubicBezTo>
                    <a:pt x="590" y="311"/>
                    <a:pt x="590" y="312"/>
                    <a:pt x="590" y="312"/>
                  </a:cubicBezTo>
                  <a:cubicBezTo>
                    <a:pt x="590" y="313"/>
                    <a:pt x="590" y="315"/>
                    <a:pt x="591" y="316"/>
                  </a:cubicBezTo>
                  <a:cubicBezTo>
                    <a:pt x="587" y="306"/>
                    <a:pt x="584" y="295"/>
                    <a:pt x="582" y="285"/>
                  </a:cubicBezTo>
                  <a:cubicBezTo>
                    <a:pt x="582" y="284"/>
                    <a:pt x="581" y="284"/>
                    <a:pt x="581" y="285"/>
                  </a:cubicBezTo>
                  <a:cubicBezTo>
                    <a:pt x="581" y="291"/>
                    <a:pt x="583" y="297"/>
                    <a:pt x="585" y="303"/>
                  </a:cubicBezTo>
                  <a:cubicBezTo>
                    <a:pt x="586" y="306"/>
                    <a:pt x="587" y="310"/>
                    <a:pt x="588" y="313"/>
                  </a:cubicBezTo>
                  <a:cubicBezTo>
                    <a:pt x="589" y="315"/>
                    <a:pt x="589" y="316"/>
                    <a:pt x="590" y="318"/>
                  </a:cubicBezTo>
                  <a:cubicBezTo>
                    <a:pt x="591" y="319"/>
                    <a:pt x="592" y="318"/>
                    <a:pt x="591" y="318"/>
                  </a:cubicBezTo>
                  <a:cubicBezTo>
                    <a:pt x="592" y="318"/>
                    <a:pt x="592" y="319"/>
                    <a:pt x="592" y="319"/>
                  </a:cubicBezTo>
                  <a:cubicBezTo>
                    <a:pt x="592" y="319"/>
                    <a:pt x="592" y="319"/>
                    <a:pt x="592" y="319"/>
                  </a:cubicBezTo>
                  <a:cubicBezTo>
                    <a:pt x="592" y="320"/>
                    <a:pt x="592" y="321"/>
                    <a:pt x="593" y="322"/>
                  </a:cubicBezTo>
                  <a:cubicBezTo>
                    <a:pt x="588" y="315"/>
                    <a:pt x="584" y="306"/>
                    <a:pt x="578" y="300"/>
                  </a:cubicBezTo>
                  <a:cubicBezTo>
                    <a:pt x="571" y="293"/>
                    <a:pt x="561" y="288"/>
                    <a:pt x="553" y="282"/>
                  </a:cubicBezTo>
                  <a:cubicBezTo>
                    <a:pt x="552" y="282"/>
                    <a:pt x="551" y="281"/>
                    <a:pt x="550" y="281"/>
                  </a:cubicBezTo>
                  <a:cubicBezTo>
                    <a:pt x="550" y="281"/>
                    <a:pt x="550" y="281"/>
                    <a:pt x="550" y="281"/>
                  </a:cubicBezTo>
                  <a:cubicBezTo>
                    <a:pt x="546" y="278"/>
                    <a:pt x="543" y="276"/>
                    <a:pt x="539" y="274"/>
                  </a:cubicBezTo>
                  <a:cubicBezTo>
                    <a:pt x="539" y="274"/>
                    <a:pt x="539" y="274"/>
                    <a:pt x="539" y="274"/>
                  </a:cubicBezTo>
                  <a:cubicBezTo>
                    <a:pt x="540" y="275"/>
                    <a:pt x="542" y="276"/>
                    <a:pt x="543" y="278"/>
                  </a:cubicBezTo>
                  <a:cubicBezTo>
                    <a:pt x="540" y="276"/>
                    <a:pt x="537" y="275"/>
                    <a:pt x="535" y="274"/>
                  </a:cubicBezTo>
                  <a:cubicBezTo>
                    <a:pt x="536" y="275"/>
                    <a:pt x="536" y="275"/>
                    <a:pt x="537" y="275"/>
                  </a:cubicBezTo>
                  <a:cubicBezTo>
                    <a:pt x="538" y="275"/>
                    <a:pt x="538" y="275"/>
                    <a:pt x="538" y="275"/>
                  </a:cubicBezTo>
                  <a:cubicBezTo>
                    <a:pt x="533" y="270"/>
                    <a:pt x="525" y="267"/>
                    <a:pt x="519" y="264"/>
                  </a:cubicBezTo>
                  <a:cubicBezTo>
                    <a:pt x="515" y="262"/>
                    <a:pt x="512" y="260"/>
                    <a:pt x="508" y="259"/>
                  </a:cubicBezTo>
                  <a:cubicBezTo>
                    <a:pt x="504" y="258"/>
                    <a:pt x="500" y="256"/>
                    <a:pt x="496" y="256"/>
                  </a:cubicBezTo>
                  <a:cubicBezTo>
                    <a:pt x="495" y="255"/>
                    <a:pt x="493" y="255"/>
                    <a:pt x="491" y="256"/>
                  </a:cubicBezTo>
                  <a:cubicBezTo>
                    <a:pt x="491" y="256"/>
                    <a:pt x="491" y="257"/>
                    <a:pt x="492" y="257"/>
                  </a:cubicBezTo>
                  <a:cubicBezTo>
                    <a:pt x="494" y="256"/>
                    <a:pt x="499" y="258"/>
                    <a:pt x="501" y="258"/>
                  </a:cubicBezTo>
                  <a:cubicBezTo>
                    <a:pt x="504" y="259"/>
                    <a:pt x="507" y="260"/>
                    <a:pt x="510" y="261"/>
                  </a:cubicBezTo>
                  <a:cubicBezTo>
                    <a:pt x="516" y="263"/>
                    <a:pt x="520" y="266"/>
                    <a:pt x="525" y="269"/>
                  </a:cubicBezTo>
                  <a:cubicBezTo>
                    <a:pt x="528" y="271"/>
                    <a:pt x="531" y="273"/>
                    <a:pt x="534" y="274"/>
                  </a:cubicBezTo>
                  <a:cubicBezTo>
                    <a:pt x="531" y="273"/>
                    <a:pt x="527" y="272"/>
                    <a:pt x="524" y="271"/>
                  </a:cubicBezTo>
                  <a:cubicBezTo>
                    <a:pt x="514" y="269"/>
                    <a:pt x="504" y="266"/>
                    <a:pt x="494" y="267"/>
                  </a:cubicBezTo>
                  <a:cubicBezTo>
                    <a:pt x="487" y="267"/>
                    <a:pt x="479" y="270"/>
                    <a:pt x="472" y="272"/>
                  </a:cubicBezTo>
                  <a:cubicBezTo>
                    <a:pt x="468" y="273"/>
                    <a:pt x="464" y="274"/>
                    <a:pt x="459" y="276"/>
                  </a:cubicBezTo>
                  <a:cubicBezTo>
                    <a:pt x="458" y="271"/>
                    <a:pt x="458" y="266"/>
                    <a:pt x="456" y="261"/>
                  </a:cubicBezTo>
                  <a:cubicBezTo>
                    <a:pt x="454" y="256"/>
                    <a:pt x="452" y="251"/>
                    <a:pt x="452" y="245"/>
                  </a:cubicBezTo>
                  <a:cubicBezTo>
                    <a:pt x="452" y="240"/>
                    <a:pt x="452" y="235"/>
                    <a:pt x="453" y="230"/>
                  </a:cubicBezTo>
                  <a:cubicBezTo>
                    <a:pt x="453" y="225"/>
                    <a:pt x="453" y="219"/>
                    <a:pt x="455" y="214"/>
                  </a:cubicBezTo>
                  <a:cubicBezTo>
                    <a:pt x="456" y="209"/>
                    <a:pt x="459" y="204"/>
                    <a:pt x="461" y="199"/>
                  </a:cubicBezTo>
                  <a:cubicBezTo>
                    <a:pt x="463" y="194"/>
                    <a:pt x="464" y="188"/>
                    <a:pt x="465" y="183"/>
                  </a:cubicBezTo>
                  <a:cubicBezTo>
                    <a:pt x="466" y="178"/>
                    <a:pt x="467" y="172"/>
                    <a:pt x="471" y="167"/>
                  </a:cubicBezTo>
                  <a:cubicBezTo>
                    <a:pt x="474" y="163"/>
                    <a:pt x="478" y="158"/>
                    <a:pt x="482" y="154"/>
                  </a:cubicBezTo>
                  <a:cubicBezTo>
                    <a:pt x="486" y="150"/>
                    <a:pt x="490" y="146"/>
                    <a:pt x="494" y="143"/>
                  </a:cubicBezTo>
                  <a:cubicBezTo>
                    <a:pt x="498" y="139"/>
                    <a:pt x="502" y="135"/>
                    <a:pt x="508" y="134"/>
                  </a:cubicBezTo>
                  <a:cubicBezTo>
                    <a:pt x="513" y="133"/>
                    <a:pt x="519" y="134"/>
                    <a:pt x="525" y="135"/>
                  </a:cubicBezTo>
                  <a:close/>
                  <a:moveTo>
                    <a:pt x="373" y="210"/>
                  </a:moveTo>
                  <a:cubicBezTo>
                    <a:pt x="375" y="203"/>
                    <a:pt x="375" y="197"/>
                    <a:pt x="376" y="190"/>
                  </a:cubicBezTo>
                  <a:cubicBezTo>
                    <a:pt x="378" y="176"/>
                    <a:pt x="381" y="162"/>
                    <a:pt x="384" y="148"/>
                  </a:cubicBezTo>
                  <a:cubicBezTo>
                    <a:pt x="385" y="140"/>
                    <a:pt x="387" y="133"/>
                    <a:pt x="391" y="126"/>
                  </a:cubicBezTo>
                  <a:cubicBezTo>
                    <a:pt x="394" y="120"/>
                    <a:pt x="400" y="115"/>
                    <a:pt x="404" y="109"/>
                  </a:cubicBezTo>
                  <a:cubicBezTo>
                    <a:pt x="412" y="98"/>
                    <a:pt x="419" y="86"/>
                    <a:pt x="429" y="77"/>
                  </a:cubicBezTo>
                  <a:cubicBezTo>
                    <a:pt x="435" y="72"/>
                    <a:pt x="440" y="74"/>
                    <a:pt x="445" y="78"/>
                  </a:cubicBezTo>
                  <a:cubicBezTo>
                    <a:pt x="448" y="80"/>
                    <a:pt x="448" y="84"/>
                    <a:pt x="452" y="82"/>
                  </a:cubicBezTo>
                  <a:cubicBezTo>
                    <a:pt x="455" y="80"/>
                    <a:pt x="455" y="76"/>
                    <a:pt x="459" y="80"/>
                  </a:cubicBezTo>
                  <a:cubicBezTo>
                    <a:pt x="460" y="81"/>
                    <a:pt x="461" y="82"/>
                    <a:pt x="463" y="83"/>
                  </a:cubicBezTo>
                  <a:cubicBezTo>
                    <a:pt x="466" y="85"/>
                    <a:pt x="469" y="83"/>
                    <a:pt x="472" y="82"/>
                  </a:cubicBezTo>
                  <a:cubicBezTo>
                    <a:pt x="477" y="77"/>
                    <a:pt x="483" y="74"/>
                    <a:pt x="490" y="78"/>
                  </a:cubicBezTo>
                  <a:cubicBezTo>
                    <a:pt x="496" y="81"/>
                    <a:pt x="501" y="88"/>
                    <a:pt x="504" y="94"/>
                  </a:cubicBezTo>
                  <a:cubicBezTo>
                    <a:pt x="512" y="105"/>
                    <a:pt x="517" y="117"/>
                    <a:pt x="522" y="130"/>
                  </a:cubicBezTo>
                  <a:cubicBezTo>
                    <a:pt x="516" y="129"/>
                    <a:pt x="510" y="129"/>
                    <a:pt x="505" y="131"/>
                  </a:cubicBezTo>
                  <a:cubicBezTo>
                    <a:pt x="496" y="134"/>
                    <a:pt x="487" y="143"/>
                    <a:pt x="481" y="150"/>
                  </a:cubicBezTo>
                  <a:cubicBezTo>
                    <a:pt x="472" y="159"/>
                    <a:pt x="464" y="168"/>
                    <a:pt x="462" y="180"/>
                  </a:cubicBezTo>
                  <a:cubicBezTo>
                    <a:pt x="460" y="187"/>
                    <a:pt x="459" y="194"/>
                    <a:pt x="456" y="201"/>
                  </a:cubicBezTo>
                  <a:cubicBezTo>
                    <a:pt x="456" y="202"/>
                    <a:pt x="455" y="202"/>
                    <a:pt x="455" y="203"/>
                  </a:cubicBezTo>
                  <a:cubicBezTo>
                    <a:pt x="456" y="198"/>
                    <a:pt x="457" y="194"/>
                    <a:pt x="458" y="189"/>
                  </a:cubicBezTo>
                  <a:cubicBezTo>
                    <a:pt x="459" y="183"/>
                    <a:pt x="460" y="178"/>
                    <a:pt x="462" y="172"/>
                  </a:cubicBezTo>
                  <a:cubicBezTo>
                    <a:pt x="462" y="172"/>
                    <a:pt x="461" y="171"/>
                    <a:pt x="461" y="172"/>
                  </a:cubicBezTo>
                  <a:cubicBezTo>
                    <a:pt x="458" y="177"/>
                    <a:pt x="456" y="182"/>
                    <a:pt x="456" y="187"/>
                  </a:cubicBezTo>
                  <a:cubicBezTo>
                    <a:pt x="455" y="195"/>
                    <a:pt x="452" y="202"/>
                    <a:pt x="450" y="209"/>
                  </a:cubicBezTo>
                  <a:cubicBezTo>
                    <a:pt x="447" y="220"/>
                    <a:pt x="447" y="231"/>
                    <a:pt x="447" y="242"/>
                  </a:cubicBezTo>
                  <a:cubicBezTo>
                    <a:pt x="447" y="246"/>
                    <a:pt x="447" y="249"/>
                    <a:pt x="446" y="253"/>
                  </a:cubicBezTo>
                  <a:cubicBezTo>
                    <a:pt x="445" y="258"/>
                    <a:pt x="446" y="263"/>
                    <a:pt x="445" y="267"/>
                  </a:cubicBezTo>
                  <a:cubicBezTo>
                    <a:pt x="445" y="270"/>
                    <a:pt x="443" y="278"/>
                    <a:pt x="446" y="280"/>
                  </a:cubicBezTo>
                  <a:cubicBezTo>
                    <a:pt x="447" y="280"/>
                    <a:pt x="448" y="280"/>
                    <a:pt x="447" y="279"/>
                  </a:cubicBezTo>
                  <a:cubicBezTo>
                    <a:pt x="447" y="278"/>
                    <a:pt x="447" y="275"/>
                    <a:pt x="447" y="273"/>
                  </a:cubicBezTo>
                  <a:cubicBezTo>
                    <a:pt x="447" y="276"/>
                    <a:pt x="448" y="278"/>
                    <a:pt x="448" y="279"/>
                  </a:cubicBezTo>
                  <a:cubicBezTo>
                    <a:pt x="448" y="279"/>
                    <a:pt x="448" y="279"/>
                    <a:pt x="449" y="279"/>
                  </a:cubicBezTo>
                  <a:cubicBezTo>
                    <a:pt x="447" y="280"/>
                    <a:pt x="445" y="281"/>
                    <a:pt x="443" y="283"/>
                  </a:cubicBezTo>
                  <a:cubicBezTo>
                    <a:pt x="443" y="283"/>
                    <a:pt x="443" y="282"/>
                    <a:pt x="443" y="282"/>
                  </a:cubicBezTo>
                  <a:cubicBezTo>
                    <a:pt x="442" y="277"/>
                    <a:pt x="443" y="271"/>
                    <a:pt x="443" y="266"/>
                  </a:cubicBezTo>
                  <a:cubicBezTo>
                    <a:pt x="443" y="258"/>
                    <a:pt x="443" y="250"/>
                    <a:pt x="444" y="242"/>
                  </a:cubicBezTo>
                  <a:cubicBezTo>
                    <a:pt x="445" y="224"/>
                    <a:pt x="447" y="206"/>
                    <a:pt x="453" y="189"/>
                  </a:cubicBezTo>
                  <a:cubicBezTo>
                    <a:pt x="453" y="189"/>
                    <a:pt x="452" y="189"/>
                    <a:pt x="452" y="189"/>
                  </a:cubicBezTo>
                  <a:cubicBezTo>
                    <a:pt x="446" y="206"/>
                    <a:pt x="441" y="224"/>
                    <a:pt x="440" y="241"/>
                  </a:cubicBezTo>
                  <a:cubicBezTo>
                    <a:pt x="440" y="251"/>
                    <a:pt x="440" y="260"/>
                    <a:pt x="440" y="269"/>
                  </a:cubicBezTo>
                  <a:cubicBezTo>
                    <a:pt x="440" y="273"/>
                    <a:pt x="439" y="280"/>
                    <a:pt x="440" y="284"/>
                  </a:cubicBezTo>
                  <a:cubicBezTo>
                    <a:pt x="440" y="284"/>
                    <a:pt x="441" y="284"/>
                    <a:pt x="441" y="284"/>
                  </a:cubicBezTo>
                  <a:cubicBezTo>
                    <a:pt x="439" y="286"/>
                    <a:pt x="437" y="287"/>
                    <a:pt x="435" y="289"/>
                  </a:cubicBezTo>
                  <a:cubicBezTo>
                    <a:pt x="436" y="287"/>
                    <a:pt x="436" y="285"/>
                    <a:pt x="436" y="283"/>
                  </a:cubicBezTo>
                  <a:cubicBezTo>
                    <a:pt x="436" y="281"/>
                    <a:pt x="436" y="278"/>
                    <a:pt x="436" y="276"/>
                  </a:cubicBezTo>
                  <a:cubicBezTo>
                    <a:pt x="436" y="275"/>
                    <a:pt x="435" y="275"/>
                    <a:pt x="435" y="275"/>
                  </a:cubicBezTo>
                  <a:cubicBezTo>
                    <a:pt x="433" y="280"/>
                    <a:pt x="434" y="285"/>
                    <a:pt x="433" y="289"/>
                  </a:cubicBezTo>
                  <a:cubicBezTo>
                    <a:pt x="433" y="290"/>
                    <a:pt x="433" y="290"/>
                    <a:pt x="433" y="290"/>
                  </a:cubicBezTo>
                  <a:cubicBezTo>
                    <a:pt x="433" y="291"/>
                    <a:pt x="432" y="291"/>
                    <a:pt x="432" y="292"/>
                  </a:cubicBezTo>
                  <a:cubicBezTo>
                    <a:pt x="432" y="284"/>
                    <a:pt x="430" y="276"/>
                    <a:pt x="430" y="268"/>
                  </a:cubicBezTo>
                  <a:cubicBezTo>
                    <a:pt x="430" y="264"/>
                    <a:pt x="431" y="259"/>
                    <a:pt x="431" y="255"/>
                  </a:cubicBezTo>
                  <a:cubicBezTo>
                    <a:pt x="431" y="252"/>
                    <a:pt x="430" y="248"/>
                    <a:pt x="430" y="245"/>
                  </a:cubicBezTo>
                  <a:cubicBezTo>
                    <a:pt x="430" y="244"/>
                    <a:pt x="429" y="243"/>
                    <a:pt x="429" y="244"/>
                  </a:cubicBezTo>
                  <a:cubicBezTo>
                    <a:pt x="428" y="252"/>
                    <a:pt x="428" y="260"/>
                    <a:pt x="427" y="268"/>
                  </a:cubicBezTo>
                  <a:cubicBezTo>
                    <a:pt x="427" y="276"/>
                    <a:pt x="429" y="284"/>
                    <a:pt x="429" y="292"/>
                  </a:cubicBezTo>
                  <a:cubicBezTo>
                    <a:pt x="429" y="293"/>
                    <a:pt x="430" y="293"/>
                    <a:pt x="430" y="293"/>
                  </a:cubicBezTo>
                  <a:cubicBezTo>
                    <a:pt x="428" y="295"/>
                    <a:pt x="427" y="297"/>
                    <a:pt x="425" y="299"/>
                  </a:cubicBezTo>
                  <a:cubicBezTo>
                    <a:pt x="425" y="298"/>
                    <a:pt x="425" y="297"/>
                    <a:pt x="426" y="296"/>
                  </a:cubicBezTo>
                  <a:cubicBezTo>
                    <a:pt x="426" y="294"/>
                    <a:pt x="426" y="292"/>
                    <a:pt x="426" y="290"/>
                  </a:cubicBezTo>
                  <a:cubicBezTo>
                    <a:pt x="426" y="290"/>
                    <a:pt x="426" y="289"/>
                    <a:pt x="426" y="290"/>
                  </a:cubicBezTo>
                  <a:cubicBezTo>
                    <a:pt x="425" y="291"/>
                    <a:pt x="424" y="293"/>
                    <a:pt x="424" y="295"/>
                  </a:cubicBezTo>
                  <a:cubicBezTo>
                    <a:pt x="423" y="293"/>
                    <a:pt x="422" y="291"/>
                    <a:pt x="422" y="289"/>
                  </a:cubicBezTo>
                  <a:cubicBezTo>
                    <a:pt x="422" y="289"/>
                    <a:pt x="422" y="289"/>
                    <a:pt x="423" y="289"/>
                  </a:cubicBezTo>
                  <a:cubicBezTo>
                    <a:pt x="423" y="289"/>
                    <a:pt x="423" y="288"/>
                    <a:pt x="423" y="288"/>
                  </a:cubicBezTo>
                  <a:cubicBezTo>
                    <a:pt x="423" y="288"/>
                    <a:pt x="423" y="288"/>
                    <a:pt x="423" y="288"/>
                  </a:cubicBezTo>
                  <a:cubicBezTo>
                    <a:pt x="423" y="288"/>
                    <a:pt x="423" y="288"/>
                    <a:pt x="423" y="288"/>
                  </a:cubicBezTo>
                  <a:cubicBezTo>
                    <a:pt x="423" y="288"/>
                    <a:pt x="423" y="288"/>
                    <a:pt x="423" y="288"/>
                  </a:cubicBezTo>
                  <a:cubicBezTo>
                    <a:pt x="423" y="288"/>
                    <a:pt x="423" y="287"/>
                    <a:pt x="423" y="287"/>
                  </a:cubicBezTo>
                  <a:cubicBezTo>
                    <a:pt x="424" y="286"/>
                    <a:pt x="424" y="285"/>
                    <a:pt x="424" y="284"/>
                  </a:cubicBezTo>
                  <a:cubicBezTo>
                    <a:pt x="423" y="282"/>
                    <a:pt x="423" y="280"/>
                    <a:pt x="423" y="278"/>
                  </a:cubicBezTo>
                  <a:cubicBezTo>
                    <a:pt x="422" y="277"/>
                    <a:pt x="422" y="277"/>
                    <a:pt x="422" y="278"/>
                  </a:cubicBezTo>
                  <a:cubicBezTo>
                    <a:pt x="421" y="279"/>
                    <a:pt x="421" y="281"/>
                    <a:pt x="421" y="283"/>
                  </a:cubicBezTo>
                  <a:cubicBezTo>
                    <a:pt x="421" y="285"/>
                    <a:pt x="421" y="286"/>
                    <a:pt x="421" y="288"/>
                  </a:cubicBezTo>
                  <a:cubicBezTo>
                    <a:pt x="421" y="287"/>
                    <a:pt x="420" y="285"/>
                    <a:pt x="420" y="284"/>
                  </a:cubicBezTo>
                  <a:cubicBezTo>
                    <a:pt x="418" y="279"/>
                    <a:pt x="417" y="275"/>
                    <a:pt x="416" y="271"/>
                  </a:cubicBezTo>
                  <a:cubicBezTo>
                    <a:pt x="414" y="262"/>
                    <a:pt x="413" y="254"/>
                    <a:pt x="413" y="245"/>
                  </a:cubicBezTo>
                  <a:cubicBezTo>
                    <a:pt x="413" y="244"/>
                    <a:pt x="412" y="244"/>
                    <a:pt x="412" y="245"/>
                  </a:cubicBezTo>
                  <a:cubicBezTo>
                    <a:pt x="411" y="254"/>
                    <a:pt x="413" y="263"/>
                    <a:pt x="414" y="271"/>
                  </a:cubicBezTo>
                  <a:cubicBezTo>
                    <a:pt x="415" y="278"/>
                    <a:pt x="417" y="285"/>
                    <a:pt x="419" y="292"/>
                  </a:cubicBezTo>
                  <a:cubicBezTo>
                    <a:pt x="417" y="287"/>
                    <a:pt x="414" y="282"/>
                    <a:pt x="410" y="277"/>
                  </a:cubicBezTo>
                  <a:cubicBezTo>
                    <a:pt x="410" y="277"/>
                    <a:pt x="410" y="276"/>
                    <a:pt x="410" y="276"/>
                  </a:cubicBezTo>
                  <a:cubicBezTo>
                    <a:pt x="410" y="276"/>
                    <a:pt x="410" y="275"/>
                    <a:pt x="410" y="274"/>
                  </a:cubicBezTo>
                  <a:cubicBezTo>
                    <a:pt x="410" y="274"/>
                    <a:pt x="410" y="273"/>
                    <a:pt x="409" y="273"/>
                  </a:cubicBezTo>
                  <a:cubicBezTo>
                    <a:pt x="409" y="273"/>
                    <a:pt x="409" y="273"/>
                    <a:pt x="409" y="273"/>
                  </a:cubicBezTo>
                  <a:cubicBezTo>
                    <a:pt x="408" y="273"/>
                    <a:pt x="408" y="274"/>
                    <a:pt x="408" y="274"/>
                  </a:cubicBezTo>
                  <a:cubicBezTo>
                    <a:pt x="407" y="272"/>
                    <a:pt x="406" y="270"/>
                    <a:pt x="405" y="268"/>
                  </a:cubicBezTo>
                  <a:cubicBezTo>
                    <a:pt x="401" y="262"/>
                    <a:pt x="397" y="255"/>
                    <a:pt x="393" y="249"/>
                  </a:cubicBezTo>
                  <a:cubicBezTo>
                    <a:pt x="389" y="244"/>
                    <a:pt x="384" y="239"/>
                    <a:pt x="379" y="234"/>
                  </a:cubicBezTo>
                  <a:cubicBezTo>
                    <a:pt x="377" y="232"/>
                    <a:pt x="375" y="229"/>
                    <a:pt x="373" y="227"/>
                  </a:cubicBezTo>
                  <a:cubicBezTo>
                    <a:pt x="372" y="221"/>
                    <a:pt x="373" y="215"/>
                    <a:pt x="373" y="210"/>
                  </a:cubicBezTo>
                  <a:close/>
                  <a:moveTo>
                    <a:pt x="343" y="137"/>
                  </a:moveTo>
                  <a:cubicBezTo>
                    <a:pt x="349" y="146"/>
                    <a:pt x="355" y="156"/>
                    <a:pt x="359" y="166"/>
                  </a:cubicBezTo>
                  <a:cubicBezTo>
                    <a:pt x="363" y="175"/>
                    <a:pt x="368" y="185"/>
                    <a:pt x="369" y="196"/>
                  </a:cubicBezTo>
                  <a:cubicBezTo>
                    <a:pt x="370" y="199"/>
                    <a:pt x="370" y="203"/>
                    <a:pt x="370" y="207"/>
                  </a:cubicBezTo>
                  <a:cubicBezTo>
                    <a:pt x="370" y="210"/>
                    <a:pt x="369" y="213"/>
                    <a:pt x="369" y="216"/>
                  </a:cubicBezTo>
                  <a:cubicBezTo>
                    <a:pt x="369" y="218"/>
                    <a:pt x="369" y="221"/>
                    <a:pt x="370" y="223"/>
                  </a:cubicBezTo>
                  <a:cubicBezTo>
                    <a:pt x="368" y="221"/>
                    <a:pt x="365" y="219"/>
                    <a:pt x="363" y="216"/>
                  </a:cubicBezTo>
                  <a:cubicBezTo>
                    <a:pt x="363" y="216"/>
                    <a:pt x="363" y="216"/>
                    <a:pt x="363" y="216"/>
                  </a:cubicBezTo>
                  <a:cubicBezTo>
                    <a:pt x="363" y="216"/>
                    <a:pt x="363" y="216"/>
                    <a:pt x="363" y="215"/>
                  </a:cubicBezTo>
                  <a:cubicBezTo>
                    <a:pt x="364" y="200"/>
                    <a:pt x="357" y="185"/>
                    <a:pt x="352" y="170"/>
                  </a:cubicBezTo>
                  <a:cubicBezTo>
                    <a:pt x="348" y="157"/>
                    <a:pt x="346" y="144"/>
                    <a:pt x="340" y="132"/>
                  </a:cubicBezTo>
                  <a:cubicBezTo>
                    <a:pt x="341" y="134"/>
                    <a:pt x="342" y="136"/>
                    <a:pt x="343" y="137"/>
                  </a:cubicBezTo>
                  <a:close/>
                  <a:moveTo>
                    <a:pt x="321" y="108"/>
                  </a:moveTo>
                  <a:cubicBezTo>
                    <a:pt x="322" y="110"/>
                    <a:pt x="325" y="112"/>
                    <a:pt x="326" y="114"/>
                  </a:cubicBezTo>
                  <a:cubicBezTo>
                    <a:pt x="326" y="115"/>
                    <a:pt x="326" y="116"/>
                    <a:pt x="326" y="116"/>
                  </a:cubicBezTo>
                  <a:cubicBezTo>
                    <a:pt x="328" y="118"/>
                    <a:pt x="329" y="119"/>
                    <a:pt x="330" y="121"/>
                  </a:cubicBezTo>
                  <a:cubicBezTo>
                    <a:pt x="330" y="121"/>
                    <a:pt x="330" y="121"/>
                    <a:pt x="330" y="121"/>
                  </a:cubicBezTo>
                  <a:cubicBezTo>
                    <a:pt x="331" y="124"/>
                    <a:pt x="331" y="127"/>
                    <a:pt x="334" y="129"/>
                  </a:cubicBezTo>
                  <a:cubicBezTo>
                    <a:pt x="334" y="130"/>
                    <a:pt x="335" y="130"/>
                    <a:pt x="336" y="129"/>
                  </a:cubicBezTo>
                  <a:cubicBezTo>
                    <a:pt x="343" y="143"/>
                    <a:pt x="344" y="158"/>
                    <a:pt x="349" y="172"/>
                  </a:cubicBezTo>
                  <a:cubicBezTo>
                    <a:pt x="354" y="186"/>
                    <a:pt x="360" y="200"/>
                    <a:pt x="361" y="215"/>
                  </a:cubicBezTo>
                  <a:cubicBezTo>
                    <a:pt x="356" y="211"/>
                    <a:pt x="351" y="208"/>
                    <a:pt x="345" y="205"/>
                  </a:cubicBezTo>
                  <a:cubicBezTo>
                    <a:pt x="339" y="201"/>
                    <a:pt x="333" y="198"/>
                    <a:pt x="327" y="195"/>
                  </a:cubicBezTo>
                  <a:cubicBezTo>
                    <a:pt x="328" y="184"/>
                    <a:pt x="322" y="174"/>
                    <a:pt x="317" y="164"/>
                  </a:cubicBezTo>
                  <a:cubicBezTo>
                    <a:pt x="314" y="157"/>
                    <a:pt x="311" y="150"/>
                    <a:pt x="310" y="143"/>
                  </a:cubicBezTo>
                  <a:cubicBezTo>
                    <a:pt x="308" y="135"/>
                    <a:pt x="308" y="129"/>
                    <a:pt x="309" y="121"/>
                  </a:cubicBezTo>
                  <a:cubicBezTo>
                    <a:pt x="309" y="121"/>
                    <a:pt x="308" y="121"/>
                    <a:pt x="308" y="121"/>
                  </a:cubicBezTo>
                  <a:cubicBezTo>
                    <a:pt x="305" y="126"/>
                    <a:pt x="306" y="132"/>
                    <a:pt x="307" y="137"/>
                  </a:cubicBezTo>
                  <a:cubicBezTo>
                    <a:pt x="308" y="145"/>
                    <a:pt x="310" y="152"/>
                    <a:pt x="313" y="159"/>
                  </a:cubicBezTo>
                  <a:cubicBezTo>
                    <a:pt x="318" y="171"/>
                    <a:pt x="324" y="182"/>
                    <a:pt x="325" y="194"/>
                  </a:cubicBezTo>
                  <a:cubicBezTo>
                    <a:pt x="319" y="191"/>
                    <a:pt x="312" y="188"/>
                    <a:pt x="305" y="187"/>
                  </a:cubicBezTo>
                  <a:cubicBezTo>
                    <a:pt x="304" y="187"/>
                    <a:pt x="304" y="186"/>
                    <a:pt x="303" y="186"/>
                  </a:cubicBezTo>
                  <a:cubicBezTo>
                    <a:pt x="303" y="186"/>
                    <a:pt x="303" y="185"/>
                    <a:pt x="303" y="185"/>
                  </a:cubicBezTo>
                  <a:cubicBezTo>
                    <a:pt x="300" y="180"/>
                    <a:pt x="301" y="175"/>
                    <a:pt x="300" y="170"/>
                  </a:cubicBezTo>
                  <a:cubicBezTo>
                    <a:pt x="300" y="164"/>
                    <a:pt x="300" y="158"/>
                    <a:pt x="300" y="153"/>
                  </a:cubicBezTo>
                  <a:cubicBezTo>
                    <a:pt x="300" y="142"/>
                    <a:pt x="302" y="133"/>
                    <a:pt x="306" y="123"/>
                  </a:cubicBezTo>
                  <a:cubicBezTo>
                    <a:pt x="308" y="118"/>
                    <a:pt x="309" y="113"/>
                    <a:pt x="312" y="108"/>
                  </a:cubicBezTo>
                  <a:cubicBezTo>
                    <a:pt x="312" y="108"/>
                    <a:pt x="312" y="108"/>
                    <a:pt x="312" y="107"/>
                  </a:cubicBezTo>
                  <a:cubicBezTo>
                    <a:pt x="312" y="107"/>
                    <a:pt x="312" y="107"/>
                    <a:pt x="312" y="107"/>
                  </a:cubicBezTo>
                  <a:cubicBezTo>
                    <a:pt x="313" y="106"/>
                    <a:pt x="314" y="105"/>
                    <a:pt x="314" y="104"/>
                  </a:cubicBezTo>
                  <a:cubicBezTo>
                    <a:pt x="315" y="103"/>
                    <a:pt x="320" y="107"/>
                    <a:pt x="321" y="108"/>
                  </a:cubicBezTo>
                  <a:close/>
                  <a:moveTo>
                    <a:pt x="297" y="173"/>
                  </a:moveTo>
                  <a:cubicBezTo>
                    <a:pt x="297" y="177"/>
                    <a:pt x="297" y="181"/>
                    <a:pt x="299" y="185"/>
                  </a:cubicBezTo>
                  <a:cubicBezTo>
                    <a:pt x="297" y="185"/>
                    <a:pt x="295" y="184"/>
                    <a:pt x="293" y="184"/>
                  </a:cubicBezTo>
                  <a:cubicBezTo>
                    <a:pt x="293" y="184"/>
                    <a:pt x="293" y="183"/>
                    <a:pt x="293" y="183"/>
                  </a:cubicBezTo>
                  <a:cubicBezTo>
                    <a:pt x="293" y="183"/>
                    <a:pt x="293" y="182"/>
                    <a:pt x="293" y="182"/>
                  </a:cubicBezTo>
                  <a:cubicBezTo>
                    <a:pt x="288" y="170"/>
                    <a:pt x="292" y="155"/>
                    <a:pt x="295" y="142"/>
                  </a:cubicBezTo>
                  <a:cubicBezTo>
                    <a:pt x="297" y="136"/>
                    <a:pt x="298" y="129"/>
                    <a:pt x="300" y="122"/>
                  </a:cubicBezTo>
                  <a:cubicBezTo>
                    <a:pt x="302" y="118"/>
                    <a:pt x="303" y="114"/>
                    <a:pt x="307" y="112"/>
                  </a:cubicBezTo>
                  <a:cubicBezTo>
                    <a:pt x="306" y="114"/>
                    <a:pt x="305" y="116"/>
                    <a:pt x="305" y="117"/>
                  </a:cubicBezTo>
                  <a:cubicBezTo>
                    <a:pt x="303" y="123"/>
                    <a:pt x="300" y="129"/>
                    <a:pt x="299" y="136"/>
                  </a:cubicBezTo>
                  <a:cubicBezTo>
                    <a:pt x="298" y="141"/>
                    <a:pt x="297" y="147"/>
                    <a:pt x="297" y="152"/>
                  </a:cubicBezTo>
                  <a:cubicBezTo>
                    <a:pt x="297" y="159"/>
                    <a:pt x="297" y="166"/>
                    <a:pt x="297" y="173"/>
                  </a:cubicBezTo>
                  <a:close/>
                  <a:moveTo>
                    <a:pt x="239" y="8"/>
                  </a:moveTo>
                  <a:cubicBezTo>
                    <a:pt x="238" y="6"/>
                    <a:pt x="245" y="10"/>
                    <a:pt x="246" y="10"/>
                  </a:cubicBezTo>
                  <a:cubicBezTo>
                    <a:pt x="249" y="12"/>
                    <a:pt x="252" y="14"/>
                    <a:pt x="256" y="16"/>
                  </a:cubicBezTo>
                  <a:cubicBezTo>
                    <a:pt x="264" y="22"/>
                    <a:pt x="272" y="30"/>
                    <a:pt x="279" y="38"/>
                  </a:cubicBezTo>
                  <a:cubicBezTo>
                    <a:pt x="288" y="49"/>
                    <a:pt x="296" y="60"/>
                    <a:pt x="302" y="73"/>
                  </a:cubicBezTo>
                  <a:cubicBezTo>
                    <a:pt x="305" y="80"/>
                    <a:pt x="309" y="86"/>
                    <a:pt x="311" y="93"/>
                  </a:cubicBezTo>
                  <a:cubicBezTo>
                    <a:pt x="312" y="96"/>
                    <a:pt x="313" y="99"/>
                    <a:pt x="315" y="102"/>
                  </a:cubicBezTo>
                  <a:cubicBezTo>
                    <a:pt x="312" y="102"/>
                    <a:pt x="310" y="104"/>
                    <a:pt x="309" y="107"/>
                  </a:cubicBezTo>
                  <a:cubicBezTo>
                    <a:pt x="306" y="108"/>
                    <a:pt x="304" y="110"/>
                    <a:pt x="302" y="112"/>
                  </a:cubicBezTo>
                  <a:cubicBezTo>
                    <a:pt x="302" y="108"/>
                    <a:pt x="300" y="104"/>
                    <a:pt x="299" y="101"/>
                  </a:cubicBezTo>
                  <a:cubicBezTo>
                    <a:pt x="298" y="99"/>
                    <a:pt x="297" y="97"/>
                    <a:pt x="297" y="96"/>
                  </a:cubicBezTo>
                  <a:cubicBezTo>
                    <a:pt x="297" y="96"/>
                    <a:pt x="297" y="96"/>
                    <a:pt x="297" y="95"/>
                  </a:cubicBezTo>
                  <a:cubicBezTo>
                    <a:pt x="298" y="93"/>
                    <a:pt x="297" y="90"/>
                    <a:pt x="297" y="88"/>
                  </a:cubicBezTo>
                  <a:cubicBezTo>
                    <a:pt x="297" y="85"/>
                    <a:pt x="297" y="82"/>
                    <a:pt x="298" y="79"/>
                  </a:cubicBezTo>
                  <a:cubicBezTo>
                    <a:pt x="298" y="79"/>
                    <a:pt x="297" y="79"/>
                    <a:pt x="297" y="79"/>
                  </a:cubicBezTo>
                  <a:cubicBezTo>
                    <a:pt x="296" y="82"/>
                    <a:pt x="296" y="85"/>
                    <a:pt x="296" y="88"/>
                  </a:cubicBezTo>
                  <a:cubicBezTo>
                    <a:pt x="296" y="89"/>
                    <a:pt x="295" y="91"/>
                    <a:pt x="295" y="93"/>
                  </a:cubicBezTo>
                  <a:cubicBezTo>
                    <a:pt x="294" y="91"/>
                    <a:pt x="293" y="89"/>
                    <a:pt x="292" y="87"/>
                  </a:cubicBezTo>
                  <a:cubicBezTo>
                    <a:pt x="293" y="86"/>
                    <a:pt x="293" y="83"/>
                    <a:pt x="293" y="82"/>
                  </a:cubicBezTo>
                  <a:cubicBezTo>
                    <a:pt x="293" y="80"/>
                    <a:pt x="293" y="77"/>
                    <a:pt x="293" y="75"/>
                  </a:cubicBezTo>
                  <a:cubicBezTo>
                    <a:pt x="293" y="74"/>
                    <a:pt x="292" y="74"/>
                    <a:pt x="292" y="75"/>
                  </a:cubicBezTo>
                  <a:cubicBezTo>
                    <a:pt x="291" y="77"/>
                    <a:pt x="291" y="80"/>
                    <a:pt x="291" y="82"/>
                  </a:cubicBezTo>
                  <a:cubicBezTo>
                    <a:pt x="291" y="83"/>
                    <a:pt x="291" y="84"/>
                    <a:pt x="291" y="84"/>
                  </a:cubicBezTo>
                  <a:cubicBezTo>
                    <a:pt x="290" y="83"/>
                    <a:pt x="289" y="82"/>
                    <a:pt x="289" y="81"/>
                  </a:cubicBezTo>
                  <a:cubicBezTo>
                    <a:pt x="289" y="80"/>
                    <a:pt x="288" y="78"/>
                    <a:pt x="288" y="77"/>
                  </a:cubicBezTo>
                  <a:cubicBezTo>
                    <a:pt x="288" y="75"/>
                    <a:pt x="288" y="74"/>
                    <a:pt x="288" y="72"/>
                  </a:cubicBezTo>
                  <a:cubicBezTo>
                    <a:pt x="288" y="71"/>
                    <a:pt x="287" y="71"/>
                    <a:pt x="287" y="72"/>
                  </a:cubicBezTo>
                  <a:cubicBezTo>
                    <a:pt x="287" y="74"/>
                    <a:pt x="287" y="76"/>
                    <a:pt x="287" y="78"/>
                  </a:cubicBezTo>
                  <a:cubicBezTo>
                    <a:pt x="287" y="78"/>
                    <a:pt x="287" y="78"/>
                    <a:pt x="287" y="78"/>
                  </a:cubicBezTo>
                  <a:cubicBezTo>
                    <a:pt x="287" y="78"/>
                    <a:pt x="286" y="77"/>
                    <a:pt x="286" y="76"/>
                  </a:cubicBezTo>
                  <a:cubicBezTo>
                    <a:pt x="285" y="76"/>
                    <a:pt x="284" y="75"/>
                    <a:pt x="284" y="73"/>
                  </a:cubicBezTo>
                  <a:cubicBezTo>
                    <a:pt x="284" y="71"/>
                    <a:pt x="284" y="69"/>
                    <a:pt x="284" y="67"/>
                  </a:cubicBezTo>
                  <a:cubicBezTo>
                    <a:pt x="284" y="64"/>
                    <a:pt x="284" y="62"/>
                    <a:pt x="284" y="59"/>
                  </a:cubicBezTo>
                  <a:cubicBezTo>
                    <a:pt x="284" y="58"/>
                    <a:pt x="284" y="58"/>
                    <a:pt x="284" y="59"/>
                  </a:cubicBezTo>
                  <a:cubicBezTo>
                    <a:pt x="283" y="61"/>
                    <a:pt x="283" y="64"/>
                    <a:pt x="283" y="67"/>
                  </a:cubicBezTo>
                  <a:cubicBezTo>
                    <a:pt x="283" y="68"/>
                    <a:pt x="282" y="70"/>
                    <a:pt x="282" y="71"/>
                  </a:cubicBezTo>
                  <a:cubicBezTo>
                    <a:pt x="281" y="69"/>
                    <a:pt x="279" y="67"/>
                    <a:pt x="277" y="65"/>
                  </a:cubicBezTo>
                  <a:cubicBezTo>
                    <a:pt x="278" y="63"/>
                    <a:pt x="278" y="62"/>
                    <a:pt x="278" y="60"/>
                  </a:cubicBezTo>
                  <a:cubicBezTo>
                    <a:pt x="278" y="58"/>
                    <a:pt x="278" y="56"/>
                    <a:pt x="278" y="55"/>
                  </a:cubicBezTo>
                  <a:cubicBezTo>
                    <a:pt x="278" y="54"/>
                    <a:pt x="277" y="53"/>
                    <a:pt x="277" y="54"/>
                  </a:cubicBezTo>
                  <a:cubicBezTo>
                    <a:pt x="277" y="57"/>
                    <a:pt x="276" y="61"/>
                    <a:pt x="276" y="64"/>
                  </a:cubicBezTo>
                  <a:cubicBezTo>
                    <a:pt x="275" y="63"/>
                    <a:pt x="274" y="61"/>
                    <a:pt x="273" y="60"/>
                  </a:cubicBezTo>
                  <a:cubicBezTo>
                    <a:pt x="273" y="59"/>
                    <a:pt x="273" y="58"/>
                    <a:pt x="273" y="56"/>
                  </a:cubicBezTo>
                  <a:cubicBezTo>
                    <a:pt x="273" y="55"/>
                    <a:pt x="273" y="53"/>
                    <a:pt x="273" y="51"/>
                  </a:cubicBezTo>
                  <a:cubicBezTo>
                    <a:pt x="273" y="50"/>
                    <a:pt x="272" y="50"/>
                    <a:pt x="272" y="51"/>
                  </a:cubicBezTo>
                  <a:cubicBezTo>
                    <a:pt x="272" y="53"/>
                    <a:pt x="272" y="55"/>
                    <a:pt x="272" y="56"/>
                  </a:cubicBezTo>
                  <a:cubicBezTo>
                    <a:pt x="272" y="57"/>
                    <a:pt x="271" y="58"/>
                    <a:pt x="271" y="59"/>
                  </a:cubicBezTo>
                  <a:cubicBezTo>
                    <a:pt x="270" y="58"/>
                    <a:pt x="269" y="57"/>
                    <a:pt x="268" y="56"/>
                  </a:cubicBezTo>
                  <a:cubicBezTo>
                    <a:pt x="268" y="56"/>
                    <a:pt x="268" y="56"/>
                    <a:pt x="268" y="56"/>
                  </a:cubicBezTo>
                  <a:cubicBezTo>
                    <a:pt x="270" y="55"/>
                    <a:pt x="270" y="52"/>
                    <a:pt x="270" y="50"/>
                  </a:cubicBezTo>
                  <a:cubicBezTo>
                    <a:pt x="271" y="48"/>
                    <a:pt x="271" y="46"/>
                    <a:pt x="271" y="44"/>
                  </a:cubicBezTo>
                  <a:cubicBezTo>
                    <a:pt x="271" y="43"/>
                    <a:pt x="270" y="43"/>
                    <a:pt x="270" y="44"/>
                  </a:cubicBezTo>
                  <a:cubicBezTo>
                    <a:pt x="269" y="46"/>
                    <a:pt x="269" y="48"/>
                    <a:pt x="269" y="50"/>
                  </a:cubicBezTo>
                  <a:cubicBezTo>
                    <a:pt x="268" y="52"/>
                    <a:pt x="267" y="54"/>
                    <a:pt x="267" y="56"/>
                  </a:cubicBezTo>
                  <a:cubicBezTo>
                    <a:pt x="267" y="56"/>
                    <a:pt x="267" y="56"/>
                    <a:pt x="267" y="56"/>
                  </a:cubicBezTo>
                  <a:cubicBezTo>
                    <a:pt x="266" y="55"/>
                    <a:pt x="264" y="54"/>
                    <a:pt x="262" y="54"/>
                  </a:cubicBezTo>
                  <a:cubicBezTo>
                    <a:pt x="263" y="52"/>
                    <a:pt x="264" y="49"/>
                    <a:pt x="264" y="47"/>
                  </a:cubicBezTo>
                  <a:cubicBezTo>
                    <a:pt x="265" y="45"/>
                    <a:pt x="265" y="43"/>
                    <a:pt x="265" y="40"/>
                  </a:cubicBezTo>
                  <a:cubicBezTo>
                    <a:pt x="265" y="40"/>
                    <a:pt x="263" y="40"/>
                    <a:pt x="263" y="40"/>
                  </a:cubicBezTo>
                  <a:cubicBezTo>
                    <a:pt x="264" y="43"/>
                    <a:pt x="263" y="45"/>
                    <a:pt x="262" y="47"/>
                  </a:cubicBezTo>
                  <a:cubicBezTo>
                    <a:pt x="262" y="49"/>
                    <a:pt x="261" y="51"/>
                    <a:pt x="261" y="53"/>
                  </a:cubicBezTo>
                  <a:cubicBezTo>
                    <a:pt x="261" y="53"/>
                    <a:pt x="261" y="54"/>
                    <a:pt x="261" y="54"/>
                  </a:cubicBezTo>
                  <a:cubicBezTo>
                    <a:pt x="260" y="54"/>
                    <a:pt x="259" y="54"/>
                    <a:pt x="257" y="54"/>
                  </a:cubicBezTo>
                  <a:cubicBezTo>
                    <a:pt x="257" y="54"/>
                    <a:pt x="257" y="53"/>
                    <a:pt x="257" y="53"/>
                  </a:cubicBezTo>
                  <a:cubicBezTo>
                    <a:pt x="257" y="53"/>
                    <a:pt x="257" y="53"/>
                    <a:pt x="257" y="53"/>
                  </a:cubicBezTo>
                  <a:cubicBezTo>
                    <a:pt x="257" y="51"/>
                    <a:pt x="258" y="49"/>
                    <a:pt x="258" y="48"/>
                  </a:cubicBezTo>
                  <a:cubicBezTo>
                    <a:pt x="258" y="47"/>
                    <a:pt x="258" y="47"/>
                    <a:pt x="257" y="47"/>
                  </a:cubicBezTo>
                  <a:cubicBezTo>
                    <a:pt x="257" y="49"/>
                    <a:pt x="256" y="50"/>
                    <a:pt x="256" y="51"/>
                  </a:cubicBezTo>
                  <a:cubicBezTo>
                    <a:pt x="255" y="49"/>
                    <a:pt x="255" y="48"/>
                    <a:pt x="254" y="46"/>
                  </a:cubicBezTo>
                  <a:cubicBezTo>
                    <a:pt x="254" y="46"/>
                    <a:pt x="254" y="46"/>
                    <a:pt x="254" y="46"/>
                  </a:cubicBezTo>
                  <a:cubicBezTo>
                    <a:pt x="255" y="44"/>
                    <a:pt x="255" y="40"/>
                    <a:pt x="256" y="38"/>
                  </a:cubicBezTo>
                  <a:cubicBezTo>
                    <a:pt x="256" y="35"/>
                    <a:pt x="256" y="32"/>
                    <a:pt x="256" y="28"/>
                  </a:cubicBezTo>
                  <a:cubicBezTo>
                    <a:pt x="256" y="28"/>
                    <a:pt x="255" y="28"/>
                    <a:pt x="255" y="28"/>
                  </a:cubicBezTo>
                  <a:cubicBezTo>
                    <a:pt x="255" y="32"/>
                    <a:pt x="254" y="35"/>
                    <a:pt x="254" y="38"/>
                  </a:cubicBezTo>
                  <a:cubicBezTo>
                    <a:pt x="253" y="40"/>
                    <a:pt x="253" y="42"/>
                    <a:pt x="253" y="43"/>
                  </a:cubicBezTo>
                  <a:cubicBezTo>
                    <a:pt x="248" y="32"/>
                    <a:pt x="243" y="20"/>
                    <a:pt x="238" y="9"/>
                  </a:cubicBezTo>
                  <a:cubicBezTo>
                    <a:pt x="238" y="9"/>
                    <a:pt x="239" y="8"/>
                    <a:pt x="239" y="8"/>
                  </a:cubicBezTo>
                  <a:close/>
                  <a:moveTo>
                    <a:pt x="235" y="9"/>
                  </a:moveTo>
                  <a:cubicBezTo>
                    <a:pt x="236" y="9"/>
                    <a:pt x="236" y="9"/>
                    <a:pt x="237" y="9"/>
                  </a:cubicBezTo>
                  <a:cubicBezTo>
                    <a:pt x="237" y="17"/>
                    <a:pt x="242" y="24"/>
                    <a:pt x="245" y="31"/>
                  </a:cubicBezTo>
                  <a:cubicBezTo>
                    <a:pt x="248" y="40"/>
                    <a:pt x="251" y="48"/>
                    <a:pt x="255" y="56"/>
                  </a:cubicBezTo>
                  <a:cubicBezTo>
                    <a:pt x="255" y="57"/>
                    <a:pt x="255" y="57"/>
                    <a:pt x="255" y="58"/>
                  </a:cubicBezTo>
                  <a:cubicBezTo>
                    <a:pt x="255" y="58"/>
                    <a:pt x="255" y="58"/>
                    <a:pt x="256" y="58"/>
                  </a:cubicBezTo>
                  <a:cubicBezTo>
                    <a:pt x="256" y="58"/>
                    <a:pt x="256" y="58"/>
                    <a:pt x="256" y="58"/>
                  </a:cubicBezTo>
                  <a:cubicBezTo>
                    <a:pt x="256" y="58"/>
                    <a:pt x="257" y="58"/>
                    <a:pt x="258" y="58"/>
                  </a:cubicBezTo>
                  <a:cubicBezTo>
                    <a:pt x="262" y="55"/>
                    <a:pt x="267" y="60"/>
                    <a:pt x="270" y="63"/>
                  </a:cubicBezTo>
                  <a:cubicBezTo>
                    <a:pt x="276" y="68"/>
                    <a:pt x="280" y="75"/>
                    <a:pt x="284" y="81"/>
                  </a:cubicBezTo>
                  <a:cubicBezTo>
                    <a:pt x="291" y="91"/>
                    <a:pt x="300" y="105"/>
                    <a:pt x="298" y="117"/>
                  </a:cubicBezTo>
                  <a:cubicBezTo>
                    <a:pt x="298" y="117"/>
                    <a:pt x="298" y="118"/>
                    <a:pt x="298" y="118"/>
                  </a:cubicBezTo>
                  <a:cubicBezTo>
                    <a:pt x="298" y="120"/>
                    <a:pt x="297" y="122"/>
                    <a:pt x="296" y="123"/>
                  </a:cubicBezTo>
                  <a:cubicBezTo>
                    <a:pt x="294" y="131"/>
                    <a:pt x="293" y="138"/>
                    <a:pt x="291" y="146"/>
                  </a:cubicBezTo>
                  <a:cubicBezTo>
                    <a:pt x="289" y="154"/>
                    <a:pt x="286" y="164"/>
                    <a:pt x="287" y="174"/>
                  </a:cubicBezTo>
                  <a:cubicBezTo>
                    <a:pt x="284" y="170"/>
                    <a:pt x="281" y="166"/>
                    <a:pt x="278" y="162"/>
                  </a:cubicBezTo>
                  <a:cubicBezTo>
                    <a:pt x="270" y="150"/>
                    <a:pt x="262" y="137"/>
                    <a:pt x="255" y="124"/>
                  </a:cubicBezTo>
                  <a:cubicBezTo>
                    <a:pt x="251" y="117"/>
                    <a:pt x="248" y="110"/>
                    <a:pt x="245" y="102"/>
                  </a:cubicBezTo>
                  <a:cubicBezTo>
                    <a:pt x="245" y="102"/>
                    <a:pt x="245" y="102"/>
                    <a:pt x="245" y="102"/>
                  </a:cubicBezTo>
                  <a:cubicBezTo>
                    <a:pt x="245" y="100"/>
                    <a:pt x="245" y="97"/>
                    <a:pt x="244" y="95"/>
                  </a:cubicBezTo>
                  <a:cubicBezTo>
                    <a:pt x="244" y="93"/>
                    <a:pt x="244" y="91"/>
                    <a:pt x="244" y="89"/>
                  </a:cubicBezTo>
                  <a:cubicBezTo>
                    <a:pt x="244" y="87"/>
                    <a:pt x="242" y="87"/>
                    <a:pt x="242" y="89"/>
                  </a:cubicBezTo>
                  <a:cubicBezTo>
                    <a:pt x="242" y="91"/>
                    <a:pt x="242" y="93"/>
                    <a:pt x="242" y="95"/>
                  </a:cubicBezTo>
                  <a:cubicBezTo>
                    <a:pt x="241" y="92"/>
                    <a:pt x="241" y="88"/>
                    <a:pt x="240" y="85"/>
                  </a:cubicBezTo>
                  <a:cubicBezTo>
                    <a:pt x="239" y="72"/>
                    <a:pt x="239" y="60"/>
                    <a:pt x="236" y="47"/>
                  </a:cubicBezTo>
                  <a:cubicBezTo>
                    <a:pt x="235" y="47"/>
                    <a:pt x="235" y="46"/>
                    <a:pt x="234" y="46"/>
                  </a:cubicBezTo>
                  <a:cubicBezTo>
                    <a:pt x="232" y="46"/>
                    <a:pt x="233" y="34"/>
                    <a:pt x="232" y="32"/>
                  </a:cubicBezTo>
                  <a:cubicBezTo>
                    <a:pt x="231" y="26"/>
                    <a:pt x="229" y="21"/>
                    <a:pt x="229" y="16"/>
                  </a:cubicBezTo>
                  <a:cubicBezTo>
                    <a:pt x="229" y="15"/>
                    <a:pt x="229" y="15"/>
                    <a:pt x="228" y="15"/>
                  </a:cubicBezTo>
                  <a:cubicBezTo>
                    <a:pt x="230" y="11"/>
                    <a:pt x="232" y="5"/>
                    <a:pt x="235" y="9"/>
                  </a:cubicBezTo>
                  <a:close/>
                  <a:moveTo>
                    <a:pt x="269" y="165"/>
                  </a:moveTo>
                  <a:cubicBezTo>
                    <a:pt x="262" y="157"/>
                    <a:pt x="255" y="149"/>
                    <a:pt x="250" y="140"/>
                  </a:cubicBezTo>
                  <a:cubicBezTo>
                    <a:pt x="240" y="123"/>
                    <a:pt x="233" y="106"/>
                    <a:pt x="228" y="87"/>
                  </a:cubicBezTo>
                  <a:cubicBezTo>
                    <a:pt x="223" y="68"/>
                    <a:pt x="220" y="49"/>
                    <a:pt x="224" y="29"/>
                  </a:cubicBezTo>
                  <a:cubicBezTo>
                    <a:pt x="225" y="27"/>
                    <a:pt x="225" y="25"/>
                    <a:pt x="226" y="23"/>
                  </a:cubicBezTo>
                  <a:cubicBezTo>
                    <a:pt x="226" y="28"/>
                    <a:pt x="229" y="32"/>
                    <a:pt x="229" y="37"/>
                  </a:cubicBezTo>
                  <a:cubicBezTo>
                    <a:pt x="229" y="41"/>
                    <a:pt x="227" y="48"/>
                    <a:pt x="232" y="50"/>
                  </a:cubicBezTo>
                  <a:cubicBezTo>
                    <a:pt x="235" y="61"/>
                    <a:pt x="234" y="74"/>
                    <a:pt x="236" y="86"/>
                  </a:cubicBezTo>
                  <a:cubicBezTo>
                    <a:pt x="238" y="98"/>
                    <a:pt x="243" y="110"/>
                    <a:pt x="249" y="121"/>
                  </a:cubicBezTo>
                  <a:cubicBezTo>
                    <a:pt x="255" y="134"/>
                    <a:pt x="263" y="146"/>
                    <a:pt x="271" y="158"/>
                  </a:cubicBezTo>
                  <a:cubicBezTo>
                    <a:pt x="274" y="163"/>
                    <a:pt x="277" y="168"/>
                    <a:pt x="281" y="172"/>
                  </a:cubicBezTo>
                  <a:cubicBezTo>
                    <a:pt x="282" y="174"/>
                    <a:pt x="285" y="176"/>
                    <a:pt x="288" y="178"/>
                  </a:cubicBezTo>
                  <a:cubicBezTo>
                    <a:pt x="288" y="179"/>
                    <a:pt x="288" y="181"/>
                    <a:pt x="289" y="182"/>
                  </a:cubicBezTo>
                  <a:cubicBezTo>
                    <a:pt x="281" y="178"/>
                    <a:pt x="275" y="171"/>
                    <a:pt x="269" y="165"/>
                  </a:cubicBezTo>
                  <a:close/>
                  <a:moveTo>
                    <a:pt x="275" y="184"/>
                  </a:moveTo>
                  <a:cubicBezTo>
                    <a:pt x="279" y="184"/>
                    <a:pt x="284" y="185"/>
                    <a:pt x="289" y="186"/>
                  </a:cubicBezTo>
                  <a:cubicBezTo>
                    <a:pt x="289" y="187"/>
                    <a:pt x="290" y="187"/>
                    <a:pt x="290" y="187"/>
                  </a:cubicBezTo>
                  <a:cubicBezTo>
                    <a:pt x="291" y="187"/>
                    <a:pt x="291" y="187"/>
                    <a:pt x="292" y="187"/>
                  </a:cubicBezTo>
                  <a:cubicBezTo>
                    <a:pt x="294" y="188"/>
                    <a:pt x="296" y="188"/>
                    <a:pt x="298" y="188"/>
                  </a:cubicBezTo>
                  <a:cubicBezTo>
                    <a:pt x="306" y="190"/>
                    <a:pt x="314" y="192"/>
                    <a:pt x="321" y="196"/>
                  </a:cubicBezTo>
                  <a:cubicBezTo>
                    <a:pt x="337" y="205"/>
                    <a:pt x="354" y="211"/>
                    <a:pt x="366" y="224"/>
                  </a:cubicBezTo>
                  <a:cubicBezTo>
                    <a:pt x="372" y="231"/>
                    <a:pt x="378" y="237"/>
                    <a:pt x="384" y="244"/>
                  </a:cubicBezTo>
                  <a:cubicBezTo>
                    <a:pt x="390" y="250"/>
                    <a:pt x="394" y="257"/>
                    <a:pt x="398" y="264"/>
                  </a:cubicBezTo>
                  <a:cubicBezTo>
                    <a:pt x="406" y="276"/>
                    <a:pt x="416" y="289"/>
                    <a:pt x="422" y="303"/>
                  </a:cubicBezTo>
                  <a:cubicBezTo>
                    <a:pt x="421" y="303"/>
                    <a:pt x="421" y="304"/>
                    <a:pt x="421" y="304"/>
                  </a:cubicBezTo>
                  <a:cubicBezTo>
                    <a:pt x="420" y="305"/>
                    <a:pt x="419" y="307"/>
                    <a:pt x="418" y="308"/>
                  </a:cubicBezTo>
                  <a:cubicBezTo>
                    <a:pt x="418" y="307"/>
                    <a:pt x="418" y="307"/>
                    <a:pt x="418" y="307"/>
                  </a:cubicBezTo>
                  <a:cubicBezTo>
                    <a:pt x="406" y="285"/>
                    <a:pt x="397" y="261"/>
                    <a:pt x="378" y="244"/>
                  </a:cubicBezTo>
                  <a:cubicBezTo>
                    <a:pt x="369" y="235"/>
                    <a:pt x="359" y="228"/>
                    <a:pt x="349" y="220"/>
                  </a:cubicBezTo>
                  <a:cubicBezTo>
                    <a:pt x="339" y="212"/>
                    <a:pt x="330" y="203"/>
                    <a:pt x="319" y="197"/>
                  </a:cubicBezTo>
                  <a:cubicBezTo>
                    <a:pt x="308" y="192"/>
                    <a:pt x="295" y="189"/>
                    <a:pt x="283" y="187"/>
                  </a:cubicBezTo>
                  <a:cubicBezTo>
                    <a:pt x="272" y="186"/>
                    <a:pt x="261" y="184"/>
                    <a:pt x="250" y="186"/>
                  </a:cubicBezTo>
                  <a:cubicBezTo>
                    <a:pt x="239" y="187"/>
                    <a:pt x="229" y="191"/>
                    <a:pt x="219" y="198"/>
                  </a:cubicBezTo>
                  <a:cubicBezTo>
                    <a:pt x="209" y="205"/>
                    <a:pt x="206" y="214"/>
                    <a:pt x="201" y="225"/>
                  </a:cubicBezTo>
                  <a:cubicBezTo>
                    <a:pt x="200" y="226"/>
                    <a:pt x="202" y="227"/>
                    <a:pt x="202" y="226"/>
                  </a:cubicBezTo>
                  <a:cubicBezTo>
                    <a:pt x="206" y="221"/>
                    <a:pt x="208" y="216"/>
                    <a:pt x="211" y="211"/>
                  </a:cubicBezTo>
                  <a:cubicBezTo>
                    <a:pt x="215" y="206"/>
                    <a:pt x="220" y="202"/>
                    <a:pt x="226" y="198"/>
                  </a:cubicBezTo>
                  <a:cubicBezTo>
                    <a:pt x="236" y="192"/>
                    <a:pt x="246" y="189"/>
                    <a:pt x="258" y="189"/>
                  </a:cubicBezTo>
                  <a:cubicBezTo>
                    <a:pt x="270" y="189"/>
                    <a:pt x="282" y="190"/>
                    <a:pt x="294" y="193"/>
                  </a:cubicBezTo>
                  <a:cubicBezTo>
                    <a:pt x="305" y="195"/>
                    <a:pt x="316" y="198"/>
                    <a:pt x="325" y="205"/>
                  </a:cubicBezTo>
                  <a:cubicBezTo>
                    <a:pt x="334" y="212"/>
                    <a:pt x="343" y="219"/>
                    <a:pt x="352" y="226"/>
                  </a:cubicBezTo>
                  <a:cubicBezTo>
                    <a:pt x="361" y="233"/>
                    <a:pt x="371" y="240"/>
                    <a:pt x="379" y="249"/>
                  </a:cubicBezTo>
                  <a:cubicBezTo>
                    <a:pt x="388" y="258"/>
                    <a:pt x="394" y="269"/>
                    <a:pt x="401" y="281"/>
                  </a:cubicBezTo>
                  <a:cubicBezTo>
                    <a:pt x="403" y="285"/>
                    <a:pt x="405" y="289"/>
                    <a:pt x="407" y="293"/>
                  </a:cubicBezTo>
                  <a:cubicBezTo>
                    <a:pt x="400" y="284"/>
                    <a:pt x="391" y="275"/>
                    <a:pt x="383" y="266"/>
                  </a:cubicBezTo>
                  <a:cubicBezTo>
                    <a:pt x="376" y="260"/>
                    <a:pt x="370" y="253"/>
                    <a:pt x="362" y="247"/>
                  </a:cubicBezTo>
                  <a:cubicBezTo>
                    <a:pt x="357" y="242"/>
                    <a:pt x="351" y="238"/>
                    <a:pt x="344" y="236"/>
                  </a:cubicBezTo>
                  <a:cubicBezTo>
                    <a:pt x="343" y="236"/>
                    <a:pt x="343" y="237"/>
                    <a:pt x="344" y="237"/>
                  </a:cubicBezTo>
                  <a:cubicBezTo>
                    <a:pt x="360" y="243"/>
                    <a:pt x="372" y="258"/>
                    <a:pt x="384" y="270"/>
                  </a:cubicBezTo>
                  <a:cubicBezTo>
                    <a:pt x="395" y="281"/>
                    <a:pt x="406" y="293"/>
                    <a:pt x="413" y="306"/>
                  </a:cubicBezTo>
                  <a:cubicBezTo>
                    <a:pt x="413" y="306"/>
                    <a:pt x="413" y="306"/>
                    <a:pt x="413" y="306"/>
                  </a:cubicBezTo>
                  <a:cubicBezTo>
                    <a:pt x="412" y="305"/>
                    <a:pt x="411" y="304"/>
                    <a:pt x="409" y="303"/>
                  </a:cubicBezTo>
                  <a:cubicBezTo>
                    <a:pt x="405" y="298"/>
                    <a:pt x="402" y="294"/>
                    <a:pt x="398" y="289"/>
                  </a:cubicBezTo>
                  <a:cubicBezTo>
                    <a:pt x="389" y="280"/>
                    <a:pt x="378" y="273"/>
                    <a:pt x="368" y="265"/>
                  </a:cubicBezTo>
                  <a:cubicBezTo>
                    <a:pt x="368" y="264"/>
                    <a:pt x="367" y="265"/>
                    <a:pt x="368" y="265"/>
                  </a:cubicBezTo>
                  <a:cubicBezTo>
                    <a:pt x="377" y="274"/>
                    <a:pt x="388" y="281"/>
                    <a:pt x="396" y="291"/>
                  </a:cubicBezTo>
                  <a:cubicBezTo>
                    <a:pt x="400" y="295"/>
                    <a:pt x="404" y="300"/>
                    <a:pt x="408" y="304"/>
                  </a:cubicBezTo>
                  <a:cubicBezTo>
                    <a:pt x="408" y="305"/>
                    <a:pt x="408" y="305"/>
                    <a:pt x="409" y="306"/>
                  </a:cubicBezTo>
                  <a:cubicBezTo>
                    <a:pt x="404" y="302"/>
                    <a:pt x="398" y="299"/>
                    <a:pt x="393" y="295"/>
                  </a:cubicBezTo>
                  <a:cubicBezTo>
                    <a:pt x="388" y="290"/>
                    <a:pt x="383" y="285"/>
                    <a:pt x="376" y="282"/>
                  </a:cubicBezTo>
                  <a:cubicBezTo>
                    <a:pt x="376" y="282"/>
                    <a:pt x="376" y="282"/>
                    <a:pt x="376" y="283"/>
                  </a:cubicBezTo>
                  <a:cubicBezTo>
                    <a:pt x="388" y="292"/>
                    <a:pt x="401" y="301"/>
                    <a:pt x="412" y="311"/>
                  </a:cubicBezTo>
                  <a:cubicBezTo>
                    <a:pt x="412" y="311"/>
                    <a:pt x="412" y="311"/>
                    <a:pt x="412" y="311"/>
                  </a:cubicBezTo>
                  <a:cubicBezTo>
                    <a:pt x="399" y="301"/>
                    <a:pt x="384" y="291"/>
                    <a:pt x="368" y="285"/>
                  </a:cubicBezTo>
                  <a:cubicBezTo>
                    <a:pt x="359" y="282"/>
                    <a:pt x="349" y="280"/>
                    <a:pt x="341" y="276"/>
                  </a:cubicBezTo>
                  <a:cubicBezTo>
                    <a:pt x="334" y="272"/>
                    <a:pt x="327" y="268"/>
                    <a:pt x="319" y="266"/>
                  </a:cubicBezTo>
                  <a:cubicBezTo>
                    <a:pt x="319" y="266"/>
                    <a:pt x="319" y="266"/>
                    <a:pt x="319" y="266"/>
                  </a:cubicBezTo>
                  <a:cubicBezTo>
                    <a:pt x="321" y="269"/>
                    <a:pt x="324" y="270"/>
                    <a:pt x="328" y="271"/>
                  </a:cubicBezTo>
                  <a:cubicBezTo>
                    <a:pt x="332" y="273"/>
                    <a:pt x="337" y="276"/>
                    <a:pt x="341" y="278"/>
                  </a:cubicBezTo>
                  <a:cubicBezTo>
                    <a:pt x="349" y="281"/>
                    <a:pt x="357" y="284"/>
                    <a:pt x="364" y="286"/>
                  </a:cubicBezTo>
                  <a:cubicBezTo>
                    <a:pt x="373" y="290"/>
                    <a:pt x="383" y="293"/>
                    <a:pt x="391" y="299"/>
                  </a:cubicBezTo>
                  <a:cubicBezTo>
                    <a:pt x="397" y="304"/>
                    <a:pt x="403" y="308"/>
                    <a:pt x="409" y="313"/>
                  </a:cubicBezTo>
                  <a:cubicBezTo>
                    <a:pt x="409" y="313"/>
                    <a:pt x="408" y="313"/>
                    <a:pt x="408" y="312"/>
                  </a:cubicBezTo>
                  <a:cubicBezTo>
                    <a:pt x="407" y="312"/>
                    <a:pt x="407" y="311"/>
                    <a:pt x="406" y="311"/>
                  </a:cubicBezTo>
                  <a:cubicBezTo>
                    <a:pt x="405" y="310"/>
                    <a:pt x="404" y="310"/>
                    <a:pt x="404" y="309"/>
                  </a:cubicBezTo>
                  <a:cubicBezTo>
                    <a:pt x="403" y="308"/>
                    <a:pt x="402" y="307"/>
                    <a:pt x="400" y="307"/>
                  </a:cubicBezTo>
                  <a:cubicBezTo>
                    <a:pt x="396" y="304"/>
                    <a:pt x="392" y="301"/>
                    <a:pt x="388" y="299"/>
                  </a:cubicBezTo>
                  <a:cubicBezTo>
                    <a:pt x="379" y="294"/>
                    <a:pt x="369" y="292"/>
                    <a:pt x="360" y="288"/>
                  </a:cubicBezTo>
                  <a:cubicBezTo>
                    <a:pt x="350" y="284"/>
                    <a:pt x="340" y="281"/>
                    <a:pt x="331" y="277"/>
                  </a:cubicBezTo>
                  <a:cubicBezTo>
                    <a:pt x="321" y="273"/>
                    <a:pt x="311" y="271"/>
                    <a:pt x="302" y="265"/>
                  </a:cubicBezTo>
                  <a:cubicBezTo>
                    <a:pt x="302" y="265"/>
                    <a:pt x="301" y="266"/>
                    <a:pt x="302" y="266"/>
                  </a:cubicBezTo>
                  <a:cubicBezTo>
                    <a:pt x="308" y="273"/>
                    <a:pt x="318" y="274"/>
                    <a:pt x="327" y="277"/>
                  </a:cubicBezTo>
                  <a:cubicBezTo>
                    <a:pt x="337" y="281"/>
                    <a:pt x="347" y="285"/>
                    <a:pt x="358" y="289"/>
                  </a:cubicBezTo>
                  <a:cubicBezTo>
                    <a:pt x="368" y="294"/>
                    <a:pt x="379" y="295"/>
                    <a:pt x="389" y="301"/>
                  </a:cubicBezTo>
                  <a:cubicBezTo>
                    <a:pt x="391" y="302"/>
                    <a:pt x="394" y="303"/>
                    <a:pt x="396" y="305"/>
                  </a:cubicBezTo>
                  <a:cubicBezTo>
                    <a:pt x="391" y="303"/>
                    <a:pt x="385" y="301"/>
                    <a:pt x="380" y="299"/>
                  </a:cubicBezTo>
                  <a:cubicBezTo>
                    <a:pt x="372" y="296"/>
                    <a:pt x="365" y="293"/>
                    <a:pt x="358" y="291"/>
                  </a:cubicBezTo>
                  <a:cubicBezTo>
                    <a:pt x="351" y="289"/>
                    <a:pt x="344" y="287"/>
                    <a:pt x="338" y="285"/>
                  </a:cubicBezTo>
                  <a:cubicBezTo>
                    <a:pt x="323" y="281"/>
                    <a:pt x="310" y="276"/>
                    <a:pt x="295" y="273"/>
                  </a:cubicBezTo>
                  <a:cubicBezTo>
                    <a:pt x="282" y="270"/>
                    <a:pt x="268" y="268"/>
                    <a:pt x="254" y="266"/>
                  </a:cubicBezTo>
                  <a:cubicBezTo>
                    <a:pt x="253" y="266"/>
                    <a:pt x="252" y="267"/>
                    <a:pt x="253" y="268"/>
                  </a:cubicBezTo>
                  <a:cubicBezTo>
                    <a:pt x="258" y="270"/>
                    <a:pt x="264" y="270"/>
                    <a:pt x="269" y="271"/>
                  </a:cubicBezTo>
                  <a:cubicBezTo>
                    <a:pt x="277" y="271"/>
                    <a:pt x="285" y="273"/>
                    <a:pt x="293" y="274"/>
                  </a:cubicBezTo>
                  <a:cubicBezTo>
                    <a:pt x="307" y="278"/>
                    <a:pt x="321" y="281"/>
                    <a:pt x="335" y="285"/>
                  </a:cubicBezTo>
                  <a:cubicBezTo>
                    <a:pt x="351" y="290"/>
                    <a:pt x="366" y="296"/>
                    <a:pt x="381" y="301"/>
                  </a:cubicBezTo>
                  <a:cubicBezTo>
                    <a:pt x="388" y="304"/>
                    <a:pt x="395" y="307"/>
                    <a:pt x="402" y="311"/>
                  </a:cubicBezTo>
                  <a:cubicBezTo>
                    <a:pt x="402" y="311"/>
                    <a:pt x="403" y="311"/>
                    <a:pt x="403" y="312"/>
                  </a:cubicBezTo>
                  <a:cubicBezTo>
                    <a:pt x="398" y="309"/>
                    <a:pt x="392" y="308"/>
                    <a:pt x="388" y="307"/>
                  </a:cubicBezTo>
                  <a:cubicBezTo>
                    <a:pt x="383" y="305"/>
                    <a:pt x="379" y="302"/>
                    <a:pt x="374" y="301"/>
                  </a:cubicBezTo>
                  <a:cubicBezTo>
                    <a:pt x="370" y="300"/>
                    <a:pt x="365" y="299"/>
                    <a:pt x="361" y="298"/>
                  </a:cubicBezTo>
                  <a:cubicBezTo>
                    <a:pt x="361" y="298"/>
                    <a:pt x="360" y="299"/>
                    <a:pt x="361" y="299"/>
                  </a:cubicBezTo>
                  <a:cubicBezTo>
                    <a:pt x="365" y="301"/>
                    <a:pt x="369" y="302"/>
                    <a:pt x="374" y="303"/>
                  </a:cubicBezTo>
                  <a:cubicBezTo>
                    <a:pt x="375" y="303"/>
                    <a:pt x="377" y="304"/>
                    <a:pt x="378" y="304"/>
                  </a:cubicBezTo>
                  <a:cubicBezTo>
                    <a:pt x="377" y="304"/>
                    <a:pt x="376" y="304"/>
                    <a:pt x="375" y="304"/>
                  </a:cubicBezTo>
                  <a:cubicBezTo>
                    <a:pt x="374" y="304"/>
                    <a:pt x="374" y="304"/>
                    <a:pt x="374" y="304"/>
                  </a:cubicBezTo>
                  <a:cubicBezTo>
                    <a:pt x="378" y="306"/>
                    <a:pt x="383" y="306"/>
                    <a:pt x="386" y="309"/>
                  </a:cubicBezTo>
                  <a:cubicBezTo>
                    <a:pt x="386" y="309"/>
                    <a:pt x="386" y="309"/>
                    <a:pt x="386" y="309"/>
                  </a:cubicBezTo>
                  <a:cubicBezTo>
                    <a:pt x="385" y="308"/>
                    <a:pt x="384" y="307"/>
                    <a:pt x="384" y="307"/>
                  </a:cubicBezTo>
                  <a:cubicBezTo>
                    <a:pt x="384" y="307"/>
                    <a:pt x="385" y="307"/>
                    <a:pt x="386" y="307"/>
                  </a:cubicBezTo>
                  <a:cubicBezTo>
                    <a:pt x="390" y="309"/>
                    <a:pt x="394" y="310"/>
                    <a:pt x="398" y="312"/>
                  </a:cubicBezTo>
                  <a:cubicBezTo>
                    <a:pt x="400" y="313"/>
                    <a:pt x="401" y="313"/>
                    <a:pt x="403" y="314"/>
                  </a:cubicBezTo>
                  <a:cubicBezTo>
                    <a:pt x="392" y="310"/>
                    <a:pt x="374" y="308"/>
                    <a:pt x="371" y="308"/>
                  </a:cubicBezTo>
                  <a:cubicBezTo>
                    <a:pt x="361" y="306"/>
                    <a:pt x="351" y="305"/>
                    <a:pt x="340" y="305"/>
                  </a:cubicBezTo>
                  <a:cubicBezTo>
                    <a:pt x="328" y="306"/>
                    <a:pt x="314" y="307"/>
                    <a:pt x="302" y="312"/>
                  </a:cubicBezTo>
                  <a:cubicBezTo>
                    <a:pt x="298" y="313"/>
                    <a:pt x="293" y="316"/>
                    <a:pt x="289" y="318"/>
                  </a:cubicBezTo>
                  <a:cubicBezTo>
                    <a:pt x="282" y="322"/>
                    <a:pt x="275" y="326"/>
                    <a:pt x="269" y="331"/>
                  </a:cubicBezTo>
                  <a:cubicBezTo>
                    <a:pt x="265" y="334"/>
                    <a:pt x="262" y="338"/>
                    <a:pt x="259" y="341"/>
                  </a:cubicBezTo>
                  <a:cubicBezTo>
                    <a:pt x="258" y="341"/>
                    <a:pt x="258" y="341"/>
                    <a:pt x="258" y="341"/>
                  </a:cubicBezTo>
                  <a:cubicBezTo>
                    <a:pt x="252" y="344"/>
                    <a:pt x="242" y="339"/>
                    <a:pt x="237" y="337"/>
                  </a:cubicBezTo>
                  <a:cubicBezTo>
                    <a:pt x="229" y="333"/>
                    <a:pt x="221" y="329"/>
                    <a:pt x="215" y="323"/>
                  </a:cubicBezTo>
                  <a:cubicBezTo>
                    <a:pt x="205" y="313"/>
                    <a:pt x="194" y="302"/>
                    <a:pt x="188" y="289"/>
                  </a:cubicBezTo>
                  <a:cubicBezTo>
                    <a:pt x="185" y="283"/>
                    <a:pt x="181" y="273"/>
                    <a:pt x="183" y="266"/>
                  </a:cubicBezTo>
                  <a:cubicBezTo>
                    <a:pt x="185" y="263"/>
                    <a:pt x="187" y="260"/>
                    <a:pt x="189" y="257"/>
                  </a:cubicBezTo>
                  <a:cubicBezTo>
                    <a:pt x="189" y="256"/>
                    <a:pt x="190" y="255"/>
                    <a:pt x="190" y="254"/>
                  </a:cubicBezTo>
                  <a:cubicBezTo>
                    <a:pt x="196" y="251"/>
                    <a:pt x="199" y="241"/>
                    <a:pt x="199" y="234"/>
                  </a:cubicBezTo>
                  <a:cubicBezTo>
                    <a:pt x="200" y="228"/>
                    <a:pt x="197" y="220"/>
                    <a:pt x="198" y="213"/>
                  </a:cubicBezTo>
                  <a:cubicBezTo>
                    <a:pt x="198" y="213"/>
                    <a:pt x="198" y="212"/>
                    <a:pt x="199" y="212"/>
                  </a:cubicBezTo>
                  <a:cubicBezTo>
                    <a:pt x="205" y="199"/>
                    <a:pt x="219" y="191"/>
                    <a:pt x="232" y="187"/>
                  </a:cubicBezTo>
                  <a:cubicBezTo>
                    <a:pt x="246" y="182"/>
                    <a:pt x="260" y="182"/>
                    <a:pt x="275" y="184"/>
                  </a:cubicBezTo>
                  <a:close/>
                  <a:moveTo>
                    <a:pt x="155" y="52"/>
                  </a:moveTo>
                  <a:cubicBezTo>
                    <a:pt x="155" y="52"/>
                    <a:pt x="155" y="52"/>
                    <a:pt x="155" y="52"/>
                  </a:cubicBezTo>
                  <a:cubicBezTo>
                    <a:pt x="155" y="52"/>
                    <a:pt x="155" y="52"/>
                    <a:pt x="156" y="53"/>
                  </a:cubicBezTo>
                  <a:cubicBezTo>
                    <a:pt x="157" y="53"/>
                    <a:pt x="157" y="53"/>
                    <a:pt x="158" y="52"/>
                  </a:cubicBezTo>
                  <a:cubicBezTo>
                    <a:pt x="165" y="43"/>
                    <a:pt x="176" y="58"/>
                    <a:pt x="181" y="63"/>
                  </a:cubicBezTo>
                  <a:cubicBezTo>
                    <a:pt x="182" y="64"/>
                    <a:pt x="184" y="66"/>
                    <a:pt x="186" y="67"/>
                  </a:cubicBezTo>
                  <a:cubicBezTo>
                    <a:pt x="188" y="70"/>
                    <a:pt x="190" y="74"/>
                    <a:pt x="192" y="78"/>
                  </a:cubicBezTo>
                  <a:cubicBezTo>
                    <a:pt x="193" y="79"/>
                    <a:pt x="194" y="80"/>
                    <a:pt x="195" y="80"/>
                  </a:cubicBezTo>
                  <a:cubicBezTo>
                    <a:pt x="195" y="80"/>
                    <a:pt x="194" y="81"/>
                    <a:pt x="194" y="81"/>
                  </a:cubicBezTo>
                  <a:cubicBezTo>
                    <a:pt x="194" y="84"/>
                    <a:pt x="196" y="88"/>
                    <a:pt x="196" y="91"/>
                  </a:cubicBezTo>
                  <a:cubicBezTo>
                    <a:pt x="197" y="95"/>
                    <a:pt x="197" y="99"/>
                    <a:pt x="200" y="101"/>
                  </a:cubicBezTo>
                  <a:cubicBezTo>
                    <a:pt x="200" y="101"/>
                    <a:pt x="200" y="101"/>
                    <a:pt x="200" y="101"/>
                  </a:cubicBezTo>
                  <a:cubicBezTo>
                    <a:pt x="201" y="98"/>
                    <a:pt x="199" y="94"/>
                    <a:pt x="199" y="91"/>
                  </a:cubicBezTo>
                  <a:cubicBezTo>
                    <a:pt x="198" y="88"/>
                    <a:pt x="198" y="85"/>
                    <a:pt x="197" y="83"/>
                  </a:cubicBezTo>
                  <a:cubicBezTo>
                    <a:pt x="201" y="87"/>
                    <a:pt x="205" y="91"/>
                    <a:pt x="208" y="96"/>
                  </a:cubicBezTo>
                  <a:cubicBezTo>
                    <a:pt x="212" y="103"/>
                    <a:pt x="215" y="110"/>
                    <a:pt x="220" y="117"/>
                  </a:cubicBezTo>
                  <a:cubicBezTo>
                    <a:pt x="225" y="123"/>
                    <a:pt x="230" y="130"/>
                    <a:pt x="233" y="139"/>
                  </a:cubicBezTo>
                  <a:cubicBezTo>
                    <a:pt x="235" y="146"/>
                    <a:pt x="237" y="153"/>
                    <a:pt x="238" y="161"/>
                  </a:cubicBezTo>
                  <a:cubicBezTo>
                    <a:pt x="239" y="165"/>
                    <a:pt x="239" y="168"/>
                    <a:pt x="240" y="172"/>
                  </a:cubicBezTo>
                  <a:cubicBezTo>
                    <a:pt x="240" y="175"/>
                    <a:pt x="240" y="178"/>
                    <a:pt x="241" y="180"/>
                  </a:cubicBezTo>
                  <a:cubicBezTo>
                    <a:pt x="238" y="181"/>
                    <a:pt x="235" y="182"/>
                    <a:pt x="232" y="183"/>
                  </a:cubicBezTo>
                  <a:cubicBezTo>
                    <a:pt x="233" y="179"/>
                    <a:pt x="234" y="174"/>
                    <a:pt x="235" y="170"/>
                  </a:cubicBezTo>
                  <a:cubicBezTo>
                    <a:pt x="236" y="168"/>
                    <a:pt x="238" y="163"/>
                    <a:pt x="237" y="161"/>
                  </a:cubicBezTo>
                  <a:cubicBezTo>
                    <a:pt x="236" y="160"/>
                    <a:pt x="234" y="166"/>
                    <a:pt x="234" y="166"/>
                  </a:cubicBezTo>
                  <a:cubicBezTo>
                    <a:pt x="232" y="172"/>
                    <a:pt x="231" y="177"/>
                    <a:pt x="229" y="183"/>
                  </a:cubicBezTo>
                  <a:cubicBezTo>
                    <a:pt x="229" y="183"/>
                    <a:pt x="229" y="183"/>
                    <a:pt x="229" y="184"/>
                  </a:cubicBezTo>
                  <a:cubicBezTo>
                    <a:pt x="228" y="184"/>
                    <a:pt x="227" y="185"/>
                    <a:pt x="225" y="185"/>
                  </a:cubicBezTo>
                  <a:cubicBezTo>
                    <a:pt x="225" y="185"/>
                    <a:pt x="225" y="185"/>
                    <a:pt x="225" y="185"/>
                  </a:cubicBezTo>
                  <a:cubicBezTo>
                    <a:pt x="226" y="184"/>
                    <a:pt x="227" y="183"/>
                    <a:pt x="227" y="181"/>
                  </a:cubicBezTo>
                  <a:cubicBezTo>
                    <a:pt x="232" y="170"/>
                    <a:pt x="234" y="159"/>
                    <a:pt x="234" y="147"/>
                  </a:cubicBezTo>
                  <a:cubicBezTo>
                    <a:pt x="234" y="147"/>
                    <a:pt x="233" y="146"/>
                    <a:pt x="233" y="147"/>
                  </a:cubicBezTo>
                  <a:cubicBezTo>
                    <a:pt x="232" y="155"/>
                    <a:pt x="232" y="164"/>
                    <a:pt x="229" y="171"/>
                  </a:cubicBezTo>
                  <a:cubicBezTo>
                    <a:pt x="227" y="174"/>
                    <a:pt x="225" y="178"/>
                    <a:pt x="224" y="182"/>
                  </a:cubicBezTo>
                  <a:cubicBezTo>
                    <a:pt x="224" y="183"/>
                    <a:pt x="223" y="183"/>
                    <a:pt x="223" y="184"/>
                  </a:cubicBezTo>
                  <a:cubicBezTo>
                    <a:pt x="222" y="185"/>
                    <a:pt x="223" y="186"/>
                    <a:pt x="224" y="186"/>
                  </a:cubicBezTo>
                  <a:cubicBezTo>
                    <a:pt x="223" y="187"/>
                    <a:pt x="221" y="187"/>
                    <a:pt x="220" y="188"/>
                  </a:cubicBezTo>
                  <a:cubicBezTo>
                    <a:pt x="224" y="182"/>
                    <a:pt x="226" y="175"/>
                    <a:pt x="228" y="168"/>
                  </a:cubicBezTo>
                  <a:cubicBezTo>
                    <a:pt x="229" y="159"/>
                    <a:pt x="233" y="149"/>
                    <a:pt x="232" y="140"/>
                  </a:cubicBezTo>
                  <a:cubicBezTo>
                    <a:pt x="232" y="139"/>
                    <a:pt x="231" y="139"/>
                    <a:pt x="231" y="139"/>
                  </a:cubicBezTo>
                  <a:cubicBezTo>
                    <a:pt x="230" y="145"/>
                    <a:pt x="229" y="150"/>
                    <a:pt x="228" y="155"/>
                  </a:cubicBezTo>
                  <a:cubicBezTo>
                    <a:pt x="227" y="159"/>
                    <a:pt x="226" y="163"/>
                    <a:pt x="225" y="167"/>
                  </a:cubicBezTo>
                  <a:cubicBezTo>
                    <a:pt x="224" y="173"/>
                    <a:pt x="222" y="179"/>
                    <a:pt x="219" y="184"/>
                  </a:cubicBezTo>
                  <a:cubicBezTo>
                    <a:pt x="220" y="181"/>
                    <a:pt x="220" y="178"/>
                    <a:pt x="221" y="175"/>
                  </a:cubicBezTo>
                  <a:cubicBezTo>
                    <a:pt x="222" y="169"/>
                    <a:pt x="224" y="164"/>
                    <a:pt x="226" y="159"/>
                  </a:cubicBezTo>
                  <a:cubicBezTo>
                    <a:pt x="227" y="151"/>
                    <a:pt x="232" y="140"/>
                    <a:pt x="228" y="133"/>
                  </a:cubicBezTo>
                  <a:cubicBezTo>
                    <a:pt x="228" y="133"/>
                    <a:pt x="228" y="133"/>
                    <a:pt x="228" y="133"/>
                  </a:cubicBezTo>
                  <a:cubicBezTo>
                    <a:pt x="227" y="138"/>
                    <a:pt x="227" y="142"/>
                    <a:pt x="226" y="147"/>
                  </a:cubicBezTo>
                  <a:cubicBezTo>
                    <a:pt x="226" y="152"/>
                    <a:pt x="224" y="157"/>
                    <a:pt x="222" y="162"/>
                  </a:cubicBezTo>
                  <a:cubicBezTo>
                    <a:pt x="221" y="166"/>
                    <a:pt x="219" y="171"/>
                    <a:pt x="218" y="176"/>
                  </a:cubicBezTo>
                  <a:cubicBezTo>
                    <a:pt x="217" y="180"/>
                    <a:pt x="217" y="185"/>
                    <a:pt x="216" y="190"/>
                  </a:cubicBezTo>
                  <a:cubicBezTo>
                    <a:pt x="216" y="190"/>
                    <a:pt x="216" y="190"/>
                    <a:pt x="216" y="190"/>
                  </a:cubicBezTo>
                  <a:cubicBezTo>
                    <a:pt x="216" y="190"/>
                    <a:pt x="216" y="190"/>
                    <a:pt x="215" y="190"/>
                  </a:cubicBezTo>
                  <a:cubicBezTo>
                    <a:pt x="216" y="185"/>
                    <a:pt x="217" y="180"/>
                    <a:pt x="217" y="175"/>
                  </a:cubicBezTo>
                  <a:cubicBezTo>
                    <a:pt x="219" y="171"/>
                    <a:pt x="218" y="166"/>
                    <a:pt x="220" y="161"/>
                  </a:cubicBezTo>
                  <a:cubicBezTo>
                    <a:pt x="221" y="156"/>
                    <a:pt x="223" y="151"/>
                    <a:pt x="225" y="146"/>
                  </a:cubicBezTo>
                  <a:cubicBezTo>
                    <a:pt x="225" y="144"/>
                    <a:pt x="224" y="144"/>
                    <a:pt x="223" y="145"/>
                  </a:cubicBezTo>
                  <a:cubicBezTo>
                    <a:pt x="222" y="150"/>
                    <a:pt x="220" y="154"/>
                    <a:pt x="218" y="158"/>
                  </a:cubicBezTo>
                  <a:cubicBezTo>
                    <a:pt x="218" y="158"/>
                    <a:pt x="218" y="158"/>
                    <a:pt x="218" y="158"/>
                  </a:cubicBezTo>
                  <a:cubicBezTo>
                    <a:pt x="220" y="153"/>
                    <a:pt x="222" y="148"/>
                    <a:pt x="222" y="143"/>
                  </a:cubicBezTo>
                  <a:cubicBezTo>
                    <a:pt x="222" y="138"/>
                    <a:pt x="222" y="133"/>
                    <a:pt x="223" y="128"/>
                  </a:cubicBezTo>
                  <a:cubicBezTo>
                    <a:pt x="223" y="127"/>
                    <a:pt x="223" y="127"/>
                    <a:pt x="223" y="127"/>
                  </a:cubicBezTo>
                  <a:cubicBezTo>
                    <a:pt x="220" y="130"/>
                    <a:pt x="220" y="135"/>
                    <a:pt x="220" y="139"/>
                  </a:cubicBezTo>
                  <a:cubicBezTo>
                    <a:pt x="220" y="146"/>
                    <a:pt x="218" y="152"/>
                    <a:pt x="217" y="159"/>
                  </a:cubicBezTo>
                  <a:cubicBezTo>
                    <a:pt x="216" y="159"/>
                    <a:pt x="216" y="159"/>
                    <a:pt x="216" y="159"/>
                  </a:cubicBezTo>
                  <a:cubicBezTo>
                    <a:pt x="216" y="160"/>
                    <a:pt x="216" y="160"/>
                    <a:pt x="216" y="160"/>
                  </a:cubicBezTo>
                  <a:cubicBezTo>
                    <a:pt x="216" y="159"/>
                    <a:pt x="216" y="157"/>
                    <a:pt x="215" y="156"/>
                  </a:cubicBezTo>
                  <a:cubicBezTo>
                    <a:pt x="216" y="156"/>
                    <a:pt x="216" y="156"/>
                    <a:pt x="216" y="156"/>
                  </a:cubicBezTo>
                  <a:cubicBezTo>
                    <a:pt x="216" y="147"/>
                    <a:pt x="215" y="139"/>
                    <a:pt x="218" y="131"/>
                  </a:cubicBezTo>
                  <a:cubicBezTo>
                    <a:pt x="218" y="130"/>
                    <a:pt x="217" y="130"/>
                    <a:pt x="217" y="130"/>
                  </a:cubicBezTo>
                  <a:cubicBezTo>
                    <a:pt x="216" y="135"/>
                    <a:pt x="214" y="139"/>
                    <a:pt x="214" y="144"/>
                  </a:cubicBezTo>
                  <a:cubicBezTo>
                    <a:pt x="213" y="145"/>
                    <a:pt x="213" y="147"/>
                    <a:pt x="213" y="148"/>
                  </a:cubicBezTo>
                  <a:cubicBezTo>
                    <a:pt x="212" y="145"/>
                    <a:pt x="210" y="142"/>
                    <a:pt x="209" y="138"/>
                  </a:cubicBezTo>
                  <a:cubicBezTo>
                    <a:pt x="207" y="135"/>
                    <a:pt x="205" y="129"/>
                    <a:pt x="202" y="127"/>
                  </a:cubicBezTo>
                  <a:cubicBezTo>
                    <a:pt x="198" y="126"/>
                    <a:pt x="195" y="125"/>
                    <a:pt x="195" y="120"/>
                  </a:cubicBezTo>
                  <a:cubicBezTo>
                    <a:pt x="195" y="118"/>
                    <a:pt x="195" y="115"/>
                    <a:pt x="195" y="113"/>
                  </a:cubicBezTo>
                  <a:cubicBezTo>
                    <a:pt x="194" y="109"/>
                    <a:pt x="193" y="104"/>
                    <a:pt x="191" y="100"/>
                  </a:cubicBezTo>
                  <a:cubicBezTo>
                    <a:pt x="192" y="98"/>
                    <a:pt x="192" y="97"/>
                    <a:pt x="192" y="95"/>
                  </a:cubicBezTo>
                  <a:cubicBezTo>
                    <a:pt x="192" y="92"/>
                    <a:pt x="192" y="89"/>
                    <a:pt x="192" y="86"/>
                  </a:cubicBezTo>
                  <a:cubicBezTo>
                    <a:pt x="192" y="81"/>
                    <a:pt x="190" y="76"/>
                    <a:pt x="187" y="72"/>
                  </a:cubicBezTo>
                  <a:cubicBezTo>
                    <a:pt x="187" y="71"/>
                    <a:pt x="185" y="72"/>
                    <a:pt x="186" y="73"/>
                  </a:cubicBezTo>
                  <a:cubicBezTo>
                    <a:pt x="188" y="78"/>
                    <a:pt x="189" y="83"/>
                    <a:pt x="190" y="88"/>
                  </a:cubicBezTo>
                  <a:cubicBezTo>
                    <a:pt x="191" y="91"/>
                    <a:pt x="191" y="93"/>
                    <a:pt x="190" y="96"/>
                  </a:cubicBezTo>
                  <a:cubicBezTo>
                    <a:pt x="190" y="97"/>
                    <a:pt x="190" y="97"/>
                    <a:pt x="190" y="97"/>
                  </a:cubicBezTo>
                  <a:cubicBezTo>
                    <a:pt x="189" y="93"/>
                    <a:pt x="187" y="90"/>
                    <a:pt x="185" y="87"/>
                  </a:cubicBezTo>
                  <a:cubicBezTo>
                    <a:pt x="184" y="87"/>
                    <a:pt x="184" y="86"/>
                    <a:pt x="183" y="85"/>
                  </a:cubicBezTo>
                  <a:cubicBezTo>
                    <a:pt x="183" y="85"/>
                    <a:pt x="183" y="84"/>
                    <a:pt x="183" y="84"/>
                  </a:cubicBezTo>
                  <a:cubicBezTo>
                    <a:pt x="182" y="83"/>
                    <a:pt x="181" y="82"/>
                    <a:pt x="180" y="81"/>
                  </a:cubicBezTo>
                  <a:cubicBezTo>
                    <a:pt x="178" y="79"/>
                    <a:pt x="175" y="77"/>
                    <a:pt x="174" y="73"/>
                  </a:cubicBezTo>
                  <a:cubicBezTo>
                    <a:pt x="173" y="70"/>
                    <a:pt x="172" y="67"/>
                    <a:pt x="169" y="64"/>
                  </a:cubicBezTo>
                  <a:cubicBezTo>
                    <a:pt x="166" y="61"/>
                    <a:pt x="162" y="63"/>
                    <a:pt x="160" y="66"/>
                  </a:cubicBezTo>
                  <a:cubicBezTo>
                    <a:pt x="157" y="73"/>
                    <a:pt x="158" y="80"/>
                    <a:pt x="157" y="87"/>
                  </a:cubicBezTo>
                  <a:cubicBezTo>
                    <a:pt x="157" y="90"/>
                    <a:pt x="157" y="93"/>
                    <a:pt x="156" y="96"/>
                  </a:cubicBezTo>
                  <a:cubicBezTo>
                    <a:pt x="156" y="91"/>
                    <a:pt x="155" y="85"/>
                    <a:pt x="154" y="80"/>
                  </a:cubicBezTo>
                  <a:cubicBezTo>
                    <a:pt x="154" y="73"/>
                    <a:pt x="153" y="67"/>
                    <a:pt x="153" y="60"/>
                  </a:cubicBezTo>
                  <a:cubicBezTo>
                    <a:pt x="153" y="58"/>
                    <a:pt x="152" y="55"/>
                    <a:pt x="152" y="53"/>
                  </a:cubicBezTo>
                  <a:cubicBezTo>
                    <a:pt x="152" y="50"/>
                    <a:pt x="154" y="51"/>
                    <a:pt x="155" y="52"/>
                  </a:cubicBezTo>
                  <a:close/>
                  <a:moveTo>
                    <a:pt x="82" y="200"/>
                  </a:moveTo>
                  <a:cubicBezTo>
                    <a:pt x="80" y="194"/>
                    <a:pt x="79" y="189"/>
                    <a:pt x="75" y="185"/>
                  </a:cubicBezTo>
                  <a:cubicBezTo>
                    <a:pt x="77" y="179"/>
                    <a:pt x="75" y="171"/>
                    <a:pt x="75" y="165"/>
                  </a:cubicBezTo>
                  <a:cubicBezTo>
                    <a:pt x="75" y="157"/>
                    <a:pt x="75" y="149"/>
                    <a:pt x="77" y="141"/>
                  </a:cubicBezTo>
                  <a:cubicBezTo>
                    <a:pt x="80" y="126"/>
                    <a:pt x="87" y="113"/>
                    <a:pt x="93" y="99"/>
                  </a:cubicBezTo>
                  <a:cubicBezTo>
                    <a:pt x="97" y="91"/>
                    <a:pt x="100" y="83"/>
                    <a:pt x="104" y="77"/>
                  </a:cubicBezTo>
                  <a:cubicBezTo>
                    <a:pt x="108" y="70"/>
                    <a:pt x="114" y="64"/>
                    <a:pt x="118" y="58"/>
                  </a:cubicBezTo>
                  <a:cubicBezTo>
                    <a:pt x="123" y="52"/>
                    <a:pt x="128" y="45"/>
                    <a:pt x="137" y="45"/>
                  </a:cubicBezTo>
                  <a:cubicBezTo>
                    <a:pt x="142" y="45"/>
                    <a:pt x="148" y="45"/>
                    <a:pt x="151" y="48"/>
                  </a:cubicBezTo>
                  <a:cubicBezTo>
                    <a:pt x="151" y="48"/>
                    <a:pt x="150" y="49"/>
                    <a:pt x="150" y="50"/>
                  </a:cubicBezTo>
                  <a:cubicBezTo>
                    <a:pt x="148" y="56"/>
                    <a:pt x="149" y="64"/>
                    <a:pt x="150" y="70"/>
                  </a:cubicBezTo>
                  <a:cubicBezTo>
                    <a:pt x="151" y="84"/>
                    <a:pt x="153" y="97"/>
                    <a:pt x="156" y="111"/>
                  </a:cubicBezTo>
                  <a:cubicBezTo>
                    <a:pt x="156" y="111"/>
                    <a:pt x="156" y="112"/>
                    <a:pt x="155" y="113"/>
                  </a:cubicBezTo>
                  <a:cubicBezTo>
                    <a:pt x="152" y="121"/>
                    <a:pt x="156" y="132"/>
                    <a:pt x="157" y="140"/>
                  </a:cubicBezTo>
                  <a:cubicBezTo>
                    <a:pt x="158" y="153"/>
                    <a:pt x="160" y="167"/>
                    <a:pt x="163" y="180"/>
                  </a:cubicBezTo>
                  <a:cubicBezTo>
                    <a:pt x="163" y="182"/>
                    <a:pt x="164" y="185"/>
                    <a:pt x="165" y="187"/>
                  </a:cubicBezTo>
                  <a:cubicBezTo>
                    <a:pt x="163" y="184"/>
                    <a:pt x="162" y="180"/>
                    <a:pt x="159" y="177"/>
                  </a:cubicBezTo>
                  <a:cubicBezTo>
                    <a:pt x="155" y="173"/>
                    <a:pt x="150" y="171"/>
                    <a:pt x="146" y="169"/>
                  </a:cubicBezTo>
                  <a:cubicBezTo>
                    <a:pt x="145" y="169"/>
                    <a:pt x="144" y="169"/>
                    <a:pt x="143" y="168"/>
                  </a:cubicBezTo>
                  <a:cubicBezTo>
                    <a:pt x="144" y="162"/>
                    <a:pt x="141" y="156"/>
                    <a:pt x="141" y="150"/>
                  </a:cubicBezTo>
                  <a:cubicBezTo>
                    <a:pt x="140" y="142"/>
                    <a:pt x="139" y="135"/>
                    <a:pt x="139" y="128"/>
                  </a:cubicBezTo>
                  <a:cubicBezTo>
                    <a:pt x="140" y="127"/>
                    <a:pt x="138" y="127"/>
                    <a:pt x="138" y="128"/>
                  </a:cubicBezTo>
                  <a:cubicBezTo>
                    <a:pt x="137" y="135"/>
                    <a:pt x="138" y="143"/>
                    <a:pt x="139" y="150"/>
                  </a:cubicBezTo>
                  <a:cubicBezTo>
                    <a:pt x="139" y="156"/>
                    <a:pt x="139" y="163"/>
                    <a:pt x="141" y="168"/>
                  </a:cubicBezTo>
                  <a:cubicBezTo>
                    <a:pt x="140" y="168"/>
                    <a:pt x="138" y="168"/>
                    <a:pt x="137" y="169"/>
                  </a:cubicBezTo>
                  <a:cubicBezTo>
                    <a:pt x="137" y="169"/>
                    <a:pt x="137" y="169"/>
                    <a:pt x="136" y="169"/>
                  </a:cubicBezTo>
                  <a:cubicBezTo>
                    <a:pt x="134" y="171"/>
                    <a:pt x="133" y="174"/>
                    <a:pt x="132" y="177"/>
                  </a:cubicBezTo>
                  <a:cubicBezTo>
                    <a:pt x="132" y="176"/>
                    <a:pt x="131" y="174"/>
                    <a:pt x="131" y="173"/>
                  </a:cubicBezTo>
                  <a:cubicBezTo>
                    <a:pt x="130" y="170"/>
                    <a:pt x="130" y="166"/>
                    <a:pt x="130" y="163"/>
                  </a:cubicBezTo>
                  <a:cubicBezTo>
                    <a:pt x="130" y="156"/>
                    <a:pt x="129" y="149"/>
                    <a:pt x="129" y="142"/>
                  </a:cubicBezTo>
                  <a:cubicBezTo>
                    <a:pt x="128" y="137"/>
                    <a:pt x="128" y="132"/>
                    <a:pt x="128" y="127"/>
                  </a:cubicBezTo>
                  <a:cubicBezTo>
                    <a:pt x="128" y="124"/>
                    <a:pt x="128" y="120"/>
                    <a:pt x="128" y="117"/>
                  </a:cubicBezTo>
                  <a:cubicBezTo>
                    <a:pt x="127" y="113"/>
                    <a:pt x="127" y="108"/>
                    <a:pt x="126" y="104"/>
                  </a:cubicBezTo>
                  <a:cubicBezTo>
                    <a:pt x="126" y="100"/>
                    <a:pt x="126" y="96"/>
                    <a:pt x="126" y="93"/>
                  </a:cubicBezTo>
                  <a:cubicBezTo>
                    <a:pt x="126" y="92"/>
                    <a:pt x="126" y="92"/>
                    <a:pt x="126" y="93"/>
                  </a:cubicBezTo>
                  <a:cubicBezTo>
                    <a:pt x="123" y="101"/>
                    <a:pt x="128" y="109"/>
                    <a:pt x="126" y="117"/>
                  </a:cubicBezTo>
                  <a:cubicBezTo>
                    <a:pt x="124" y="122"/>
                    <a:pt x="126" y="127"/>
                    <a:pt x="126" y="131"/>
                  </a:cubicBezTo>
                  <a:cubicBezTo>
                    <a:pt x="126" y="136"/>
                    <a:pt x="126" y="141"/>
                    <a:pt x="127" y="146"/>
                  </a:cubicBezTo>
                  <a:cubicBezTo>
                    <a:pt x="127" y="153"/>
                    <a:pt x="127" y="161"/>
                    <a:pt x="128" y="169"/>
                  </a:cubicBezTo>
                  <a:cubicBezTo>
                    <a:pt x="128" y="172"/>
                    <a:pt x="128" y="178"/>
                    <a:pt x="132" y="180"/>
                  </a:cubicBezTo>
                  <a:cubicBezTo>
                    <a:pt x="130" y="187"/>
                    <a:pt x="131" y="194"/>
                    <a:pt x="132" y="200"/>
                  </a:cubicBezTo>
                  <a:cubicBezTo>
                    <a:pt x="132" y="202"/>
                    <a:pt x="133" y="204"/>
                    <a:pt x="133" y="206"/>
                  </a:cubicBezTo>
                  <a:cubicBezTo>
                    <a:pt x="127" y="204"/>
                    <a:pt x="119" y="207"/>
                    <a:pt x="114" y="210"/>
                  </a:cubicBezTo>
                  <a:cubicBezTo>
                    <a:pt x="107" y="213"/>
                    <a:pt x="101" y="216"/>
                    <a:pt x="95" y="219"/>
                  </a:cubicBezTo>
                  <a:cubicBezTo>
                    <a:pt x="91" y="220"/>
                    <a:pt x="88" y="220"/>
                    <a:pt x="85" y="220"/>
                  </a:cubicBezTo>
                  <a:cubicBezTo>
                    <a:pt x="84" y="213"/>
                    <a:pt x="84" y="206"/>
                    <a:pt x="82" y="200"/>
                  </a:cubicBezTo>
                  <a:close/>
                  <a:moveTo>
                    <a:pt x="85" y="234"/>
                  </a:moveTo>
                  <a:cubicBezTo>
                    <a:pt x="85" y="231"/>
                    <a:pt x="85" y="227"/>
                    <a:pt x="85" y="224"/>
                  </a:cubicBezTo>
                  <a:cubicBezTo>
                    <a:pt x="92" y="225"/>
                    <a:pt x="99" y="221"/>
                    <a:pt x="106" y="218"/>
                  </a:cubicBezTo>
                  <a:cubicBezTo>
                    <a:pt x="114" y="214"/>
                    <a:pt x="125" y="206"/>
                    <a:pt x="134" y="210"/>
                  </a:cubicBezTo>
                  <a:cubicBezTo>
                    <a:pt x="134" y="211"/>
                    <a:pt x="135" y="212"/>
                    <a:pt x="135" y="213"/>
                  </a:cubicBezTo>
                  <a:cubicBezTo>
                    <a:pt x="130" y="211"/>
                    <a:pt x="121" y="217"/>
                    <a:pt x="118" y="220"/>
                  </a:cubicBezTo>
                  <a:cubicBezTo>
                    <a:pt x="113" y="224"/>
                    <a:pt x="108" y="230"/>
                    <a:pt x="103" y="235"/>
                  </a:cubicBezTo>
                  <a:cubicBezTo>
                    <a:pt x="99" y="238"/>
                    <a:pt x="96" y="241"/>
                    <a:pt x="91" y="242"/>
                  </a:cubicBezTo>
                  <a:cubicBezTo>
                    <a:pt x="89" y="243"/>
                    <a:pt x="88" y="243"/>
                    <a:pt x="87" y="244"/>
                  </a:cubicBezTo>
                  <a:cubicBezTo>
                    <a:pt x="86" y="241"/>
                    <a:pt x="86" y="237"/>
                    <a:pt x="85" y="234"/>
                  </a:cubicBezTo>
                  <a:close/>
                  <a:moveTo>
                    <a:pt x="106" y="312"/>
                  </a:moveTo>
                  <a:cubicBezTo>
                    <a:pt x="106" y="311"/>
                    <a:pt x="105" y="311"/>
                    <a:pt x="105" y="310"/>
                  </a:cubicBezTo>
                  <a:cubicBezTo>
                    <a:pt x="105" y="310"/>
                    <a:pt x="106" y="310"/>
                    <a:pt x="106" y="310"/>
                  </a:cubicBezTo>
                  <a:cubicBezTo>
                    <a:pt x="107" y="311"/>
                    <a:pt x="108" y="311"/>
                    <a:pt x="108" y="311"/>
                  </a:cubicBezTo>
                  <a:cubicBezTo>
                    <a:pt x="108" y="311"/>
                    <a:pt x="108" y="311"/>
                    <a:pt x="107" y="311"/>
                  </a:cubicBezTo>
                  <a:cubicBezTo>
                    <a:pt x="107" y="311"/>
                    <a:pt x="106" y="311"/>
                    <a:pt x="106" y="312"/>
                  </a:cubicBezTo>
                  <a:close/>
                  <a:moveTo>
                    <a:pt x="117" y="337"/>
                  </a:moveTo>
                  <a:cubicBezTo>
                    <a:pt x="114" y="329"/>
                    <a:pt x="111" y="322"/>
                    <a:pt x="107" y="315"/>
                  </a:cubicBezTo>
                  <a:cubicBezTo>
                    <a:pt x="107" y="315"/>
                    <a:pt x="107" y="315"/>
                    <a:pt x="107" y="315"/>
                  </a:cubicBezTo>
                  <a:cubicBezTo>
                    <a:pt x="111" y="315"/>
                    <a:pt x="114" y="317"/>
                    <a:pt x="118" y="318"/>
                  </a:cubicBezTo>
                  <a:cubicBezTo>
                    <a:pt x="121" y="319"/>
                    <a:pt x="124" y="320"/>
                    <a:pt x="128" y="321"/>
                  </a:cubicBezTo>
                  <a:cubicBezTo>
                    <a:pt x="136" y="324"/>
                    <a:pt x="144" y="328"/>
                    <a:pt x="152" y="333"/>
                  </a:cubicBezTo>
                  <a:cubicBezTo>
                    <a:pt x="160" y="337"/>
                    <a:pt x="168" y="343"/>
                    <a:pt x="175" y="349"/>
                  </a:cubicBezTo>
                  <a:cubicBezTo>
                    <a:pt x="181" y="355"/>
                    <a:pt x="187" y="362"/>
                    <a:pt x="194" y="367"/>
                  </a:cubicBezTo>
                  <a:cubicBezTo>
                    <a:pt x="194" y="367"/>
                    <a:pt x="195" y="367"/>
                    <a:pt x="195" y="367"/>
                  </a:cubicBezTo>
                  <a:cubicBezTo>
                    <a:pt x="189" y="359"/>
                    <a:pt x="182" y="353"/>
                    <a:pt x="174" y="347"/>
                  </a:cubicBezTo>
                  <a:cubicBezTo>
                    <a:pt x="172" y="344"/>
                    <a:pt x="169" y="342"/>
                    <a:pt x="167" y="340"/>
                  </a:cubicBezTo>
                  <a:cubicBezTo>
                    <a:pt x="171" y="343"/>
                    <a:pt x="176" y="347"/>
                    <a:pt x="181" y="350"/>
                  </a:cubicBezTo>
                  <a:cubicBezTo>
                    <a:pt x="181" y="350"/>
                    <a:pt x="181" y="349"/>
                    <a:pt x="181" y="349"/>
                  </a:cubicBezTo>
                  <a:cubicBezTo>
                    <a:pt x="176" y="343"/>
                    <a:pt x="169" y="339"/>
                    <a:pt x="162" y="335"/>
                  </a:cubicBezTo>
                  <a:cubicBezTo>
                    <a:pt x="155" y="331"/>
                    <a:pt x="148" y="326"/>
                    <a:pt x="140" y="322"/>
                  </a:cubicBezTo>
                  <a:cubicBezTo>
                    <a:pt x="132" y="318"/>
                    <a:pt x="123" y="317"/>
                    <a:pt x="115" y="312"/>
                  </a:cubicBezTo>
                  <a:cubicBezTo>
                    <a:pt x="113" y="311"/>
                    <a:pt x="106" y="306"/>
                    <a:pt x="104" y="307"/>
                  </a:cubicBezTo>
                  <a:cubicBezTo>
                    <a:pt x="103" y="305"/>
                    <a:pt x="102" y="303"/>
                    <a:pt x="101" y="301"/>
                  </a:cubicBezTo>
                  <a:cubicBezTo>
                    <a:pt x="107" y="303"/>
                    <a:pt x="114" y="306"/>
                    <a:pt x="120" y="309"/>
                  </a:cubicBezTo>
                  <a:cubicBezTo>
                    <a:pt x="128" y="312"/>
                    <a:pt x="136" y="315"/>
                    <a:pt x="144" y="320"/>
                  </a:cubicBezTo>
                  <a:cubicBezTo>
                    <a:pt x="146" y="321"/>
                    <a:pt x="147" y="318"/>
                    <a:pt x="146" y="317"/>
                  </a:cubicBezTo>
                  <a:cubicBezTo>
                    <a:pt x="138" y="313"/>
                    <a:pt x="131" y="310"/>
                    <a:pt x="123" y="307"/>
                  </a:cubicBezTo>
                  <a:cubicBezTo>
                    <a:pt x="115" y="304"/>
                    <a:pt x="107" y="300"/>
                    <a:pt x="99" y="297"/>
                  </a:cubicBezTo>
                  <a:cubicBezTo>
                    <a:pt x="96" y="290"/>
                    <a:pt x="93" y="283"/>
                    <a:pt x="92" y="276"/>
                  </a:cubicBezTo>
                  <a:cubicBezTo>
                    <a:pt x="90" y="266"/>
                    <a:pt x="88" y="257"/>
                    <a:pt x="87" y="247"/>
                  </a:cubicBezTo>
                  <a:cubicBezTo>
                    <a:pt x="91" y="246"/>
                    <a:pt x="98" y="244"/>
                    <a:pt x="101" y="241"/>
                  </a:cubicBezTo>
                  <a:cubicBezTo>
                    <a:pt x="106" y="237"/>
                    <a:pt x="111" y="231"/>
                    <a:pt x="115" y="226"/>
                  </a:cubicBezTo>
                  <a:cubicBezTo>
                    <a:pt x="118" y="223"/>
                    <a:pt x="122" y="219"/>
                    <a:pt x="126" y="217"/>
                  </a:cubicBezTo>
                  <a:cubicBezTo>
                    <a:pt x="130" y="215"/>
                    <a:pt x="133" y="216"/>
                    <a:pt x="136" y="217"/>
                  </a:cubicBezTo>
                  <a:cubicBezTo>
                    <a:pt x="138" y="222"/>
                    <a:pt x="139" y="227"/>
                    <a:pt x="141" y="232"/>
                  </a:cubicBezTo>
                  <a:cubicBezTo>
                    <a:pt x="147" y="245"/>
                    <a:pt x="152" y="258"/>
                    <a:pt x="157" y="272"/>
                  </a:cubicBezTo>
                  <a:cubicBezTo>
                    <a:pt x="162" y="283"/>
                    <a:pt x="169" y="294"/>
                    <a:pt x="172" y="306"/>
                  </a:cubicBezTo>
                  <a:cubicBezTo>
                    <a:pt x="172" y="306"/>
                    <a:pt x="172" y="306"/>
                    <a:pt x="173" y="306"/>
                  </a:cubicBezTo>
                  <a:cubicBezTo>
                    <a:pt x="175" y="316"/>
                    <a:pt x="178" y="326"/>
                    <a:pt x="184" y="335"/>
                  </a:cubicBezTo>
                  <a:cubicBezTo>
                    <a:pt x="185" y="337"/>
                    <a:pt x="188" y="344"/>
                    <a:pt x="191" y="346"/>
                  </a:cubicBezTo>
                  <a:cubicBezTo>
                    <a:pt x="191" y="346"/>
                    <a:pt x="191" y="346"/>
                    <a:pt x="191" y="346"/>
                  </a:cubicBezTo>
                  <a:cubicBezTo>
                    <a:pt x="193" y="352"/>
                    <a:pt x="195" y="357"/>
                    <a:pt x="198" y="362"/>
                  </a:cubicBezTo>
                  <a:cubicBezTo>
                    <a:pt x="203" y="367"/>
                    <a:pt x="204" y="373"/>
                    <a:pt x="205" y="380"/>
                  </a:cubicBezTo>
                  <a:cubicBezTo>
                    <a:pt x="205" y="380"/>
                    <a:pt x="205" y="380"/>
                    <a:pt x="205" y="380"/>
                  </a:cubicBezTo>
                  <a:cubicBezTo>
                    <a:pt x="205" y="380"/>
                    <a:pt x="205" y="379"/>
                    <a:pt x="204" y="379"/>
                  </a:cubicBezTo>
                  <a:cubicBezTo>
                    <a:pt x="204" y="379"/>
                    <a:pt x="204" y="379"/>
                    <a:pt x="204" y="379"/>
                  </a:cubicBezTo>
                  <a:cubicBezTo>
                    <a:pt x="205" y="381"/>
                    <a:pt x="205" y="380"/>
                    <a:pt x="203" y="379"/>
                  </a:cubicBezTo>
                  <a:cubicBezTo>
                    <a:pt x="203" y="378"/>
                    <a:pt x="202" y="377"/>
                    <a:pt x="201" y="377"/>
                  </a:cubicBezTo>
                  <a:cubicBezTo>
                    <a:pt x="200" y="375"/>
                    <a:pt x="198" y="373"/>
                    <a:pt x="197" y="371"/>
                  </a:cubicBezTo>
                  <a:cubicBezTo>
                    <a:pt x="194" y="368"/>
                    <a:pt x="191" y="367"/>
                    <a:pt x="187" y="366"/>
                  </a:cubicBezTo>
                  <a:cubicBezTo>
                    <a:pt x="187" y="365"/>
                    <a:pt x="187" y="366"/>
                    <a:pt x="187" y="366"/>
                  </a:cubicBezTo>
                  <a:cubicBezTo>
                    <a:pt x="191" y="368"/>
                    <a:pt x="194" y="371"/>
                    <a:pt x="197" y="374"/>
                  </a:cubicBezTo>
                  <a:cubicBezTo>
                    <a:pt x="200" y="377"/>
                    <a:pt x="202" y="380"/>
                    <a:pt x="205" y="382"/>
                  </a:cubicBezTo>
                  <a:cubicBezTo>
                    <a:pt x="205" y="382"/>
                    <a:pt x="205" y="382"/>
                    <a:pt x="205" y="381"/>
                  </a:cubicBezTo>
                  <a:cubicBezTo>
                    <a:pt x="206" y="385"/>
                    <a:pt x="207" y="388"/>
                    <a:pt x="207" y="392"/>
                  </a:cubicBezTo>
                  <a:cubicBezTo>
                    <a:pt x="195" y="375"/>
                    <a:pt x="179" y="363"/>
                    <a:pt x="162" y="352"/>
                  </a:cubicBezTo>
                  <a:cubicBezTo>
                    <a:pt x="154" y="348"/>
                    <a:pt x="145" y="343"/>
                    <a:pt x="136" y="340"/>
                  </a:cubicBezTo>
                  <a:cubicBezTo>
                    <a:pt x="132" y="339"/>
                    <a:pt x="128" y="337"/>
                    <a:pt x="123" y="337"/>
                  </a:cubicBezTo>
                  <a:cubicBezTo>
                    <a:pt x="121" y="337"/>
                    <a:pt x="119" y="336"/>
                    <a:pt x="117" y="337"/>
                  </a:cubicBezTo>
                  <a:close/>
                  <a:moveTo>
                    <a:pt x="124" y="341"/>
                  </a:moveTo>
                  <a:cubicBezTo>
                    <a:pt x="129" y="342"/>
                    <a:pt x="133" y="343"/>
                    <a:pt x="137" y="344"/>
                  </a:cubicBezTo>
                  <a:cubicBezTo>
                    <a:pt x="146" y="348"/>
                    <a:pt x="154" y="352"/>
                    <a:pt x="161" y="356"/>
                  </a:cubicBezTo>
                  <a:cubicBezTo>
                    <a:pt x="170" y="361"/>
                    <a:pt x="179" y="366"/>
                    <a:pt x="186" y="373"/>
                  </a:cubicBezTo>
                  <a:cubicBezTo>
                    <a:pt x="194" y="380"/>
                    <a:pt x="200" y="388"/>
                    <a:pt x="207" y="395"/>
                  </a:cubicBezTo>
                  <a:cubicBezTo>
                    <a:pt x="207" y="397"/>
                    <a:pt x="208" y="399"/>
                    <a:pt x="208" y="400"/>
                  </a:cubicBezTo>
                  <a:cubicBezTo>
                    <a:pt x="209" y="405"/>
                    <a:pt x="210" y="410"/>
                    <a:pt x="210" y="416"/>
                  </a:cubicBezTo>
                  <a:cubicBezTo>
                    <a:pt x="208" y="416"/>
                    <a:pt x="207" y="418"/>
                    <a:pt x="206" y="421"/>
                  </a:cubicBezTo>
                  <a:cubicBezTo>
                    <a:pt x="201" y="434"/>
                    <a:pt x="207" y="451"/>
                    <a:pt x="211" y="463"/>
                  </a:cubicBezTo>
                  <a:cubicBezTo>
                    <a:pt x="213" y="469"/>
                    <a:pt x="215" y="474"/>
                    <a:pt x="217" y="480"/>
                  </a:cubicBezTo>
                  <a:cubicBezTo>
                    <a:pt x="218" y="485"/>
                    <a:pt x="219" y="489"/>
                    <a:pt x="221" y="493"/>
                  </a:cubicBezTo>
                  <a:cubicBezTo>
                    <a:pt x="225" y="502"/>
                    <a:pt x="232" y="510"/>
                    <a:pt x="236" y="519"/>
                  </a:cubicBezTo>
                  <a:cubicBezTo>
                    <a:pt x="241" y="528"/>
                    <a:pt x="243" y="538"/>
                    <a:pt x="248" y="547"/>
                  </a:cubicBezTo>
                  <a:cubicBezTo>
                    <a:pt x="249" y="549"/>
                    <a:pt x="251" y="551"/>
                    <a:pt x="252" y="553"/>
                  </a:cubicBezTo>
                  <a:cubicBezTo>
                    <a:pt x="251" y="552"/>
                    <a:pt x="251" y="552"/>
                    <a:pt x="250" y="551"/>
                  </a:cubicBezTo>
                  <a:cubicBezTo>
                    <a:pt x="244" y="545"/>
                    <a:pt x="239" y="541"/>
                    <a:pt x="233" y="535"/>
                  </a:cubicBezTo>
                  <a:cubicBezTo>
                    <a:pt x="223" y="525"/>
                    <a:pt x="213" y="515"/>
                    <a:pt x="206" y="502"/>
                  </a:cubicBezTo>
                  <a:cubicBezTo>
                    <a:pt x="200" y="489"/>
                    <a:pt x="196" y="476"/>
                    <a:pt x="192" y="462"/>
                  </a:cubicBezTo>
                  <a:cubicBezTo>
                    <a:pt x="189" y="450"/>
                    <a:pt x="186" y="438"/>
                    <a:pt x="178" y="429"/>
                  </a:cubicBezTo>
                  <a:cubicBezTo>
                    <a:pt x="178" y="428"/>
                    <a:pt x="178" y="428"/>
                    <a:pt x="178" y="428"/>
                  </a:cubicBezTo>
                  <a:cubicBezTo>
                    <a:pt x="177" y="425"/>
                    <a:pt x="177" y="421"/>
                    <a:pt x="176" y="417"/>
                  </a:cubicBezTo>
                  <a:cubicBezTo>
                    <a:pt x="174" y="413"/>
                    <a:pt x="172" y="409"/>
                    <a:pt x="170" y="405"/>
                  </a:cubicBezTo>
                  <a:cubicBezTo>
                    <a:pt x="164" y="397"/>
                    <a:pt x="157" y="389"/>
                    <a:pt x="151" y="381"/>
                  </a:cubicBezTo>
                  <a:cubicBezTo>
                    <a:pt x="148" y="377"/>
                    <a:pt x="145" y="372"/>
                    <a:pt x="142" y="368"/>
                  </a:cubicBezTo>
                  <a:cubicBezTo>
                    <a:pt x="139" y="363"/>
                    <a:pt x="137" y="359"/>
                    <a:pt x="134" y="355"/>
                  </a:cubicBezTo>
                  <a:cubicBezTo>
                    <a:pt x="129" y="350"/>
                    <a:pt x="124" y="346"/>
                    <a:pt x="119" y="341"/>
                  </a:cubicBezTo>
                  <a:cubicBezTo>
                    <a:pt x="121" y="341"/>
                    <a:pt x="123" y="341"/>
                    <a:pt x="124" y="341"/>
                  </a:cubicBezTo>
                  <a:close/>
                  <a:moveTo>
                    <a:pt x="103" y="382"/>
                  </a:moveTo>
                  <a:cubicBezTo>
                    <a:pt x="103" y="382"/>
                    <a:pt x="104" y="383"/>
                    <a:pt x="105" y="383"/>
                  </a:cubicBezTo>
                  <a:cubicBezTo>
                    <a:pt x="105" y="383"/>
                    <a:pt x="106" y="384"/>
                    <a:pt x="107" y="384"/>
                  </a:cubicBezTo>
                  <a:cubicBezTo>
                    <a:pt x="108" y="385"/>
                    <a:pt x="109" y="385"/>
                    <a:pt x="110" y="385"/>
                  </a:cubicBezTo>
                  <a:cubicBezTo>
                    <a:pt x="112" y="386"/>
                    <a:pt x="116" y="386"/>
                    <a:pt x="117" y="384"/>
                  </a:cubicBezTo>
                  <a:cubicBezTo>
                    <a:pt x="118" y="377"/>
                    <a:pt x="110" y="372"/>
                    <a:pt x="109" y="366"/>
                  </a:cubicBezTo>
                  <a:cubicBezTo>
                    <a:pt x="115" y="372"/>
                    <a:pt x="118" y="380"/>
                    <a:pt x="125" y="384"/>
                  </a:cubicBezTo>
                  <a:cubicBezTo>
                    <a:pt x="127" y="385"/>
                    <a:pt x="128" y="384"/>
                    <a:pt x="128" y="382"/>
                  </a:cubicBezTo>
                  <a:cubicBezTo>
                    <a:pt x="127" y="379"/>
                    <a:pt x="126" y="377"/>
                    <a:pt x="130" y="377"/>
                  </a:cubicBezTo>
                  <a:cubicBezTo>
                    <a:pt x="130" y="377"/>
                    <a:pt x="132" y="377"/>
                    <a:pt x="132" y="376"/>
                  </a:cubicBezTo>
                  <a:cubicBezTo>
                    <a:pt x="134" y="373"/>
                    <a:pt x="133" y="370"/>
                    <a:pt x="132" y="367"/>
                  </a:cubicBezTo>
                  <a:cubicBezTo>
                    <a:pt x="130" y="363"/>
                    <a:pt x="128" y="357"/>
                    <a:pt x="125" y="353"/>
                  </a:cubicBezTo>
                  <a:cubicBezTo>
                    <a:pt x="125" y="352"/>
                    <a:pt x="123" y="350"/>
                    <a:pt x="121" y="348"/>
                  </a:cubicBezTo>
                  <a:cubicBezTo>
                    <a:pt x="125" y="351"/>
                    <a:pt x="128" y="354"/>
                    <a:pt x="131" y="358"/>
                  </a:cubicBezTo>
                  <a:cubicBezTo>
                    <a:pt x="138" y="366"/>
                    <a:pt x="143" y="376"/>
                    <a:pt x="149" y="385"/>
                  </a:cubicBezTo>
                  <a:cubicBezTo>
                    <a:pt x="155" y="393"/>
                    <a:pt x="162" y="400"/>
                    <a:pt x="168" y="408"/>
                  </a:cubicBezTo>
                  <a:cubicBezTo>
                    <a:pt x="171" y="413"/>
                    <a:pt x="172" y="417"/>
                    <a:pt x="174" y="422"/>
                  </a:cubicBezTo>
                  <a:cubicBezTo>
                    <a:pt x="174" y="425"/>
                    <a:pt x="175" y="427"/>
                    <a:pt x="176" y="429"/>
                  </a:cubicBezTo>
                  <a:cubicBezTo>
                    <a:pt x="176" y="429"/>
                    <a:pt x="176" y="429"/>
                    <a:pt x="176" y="429"/>
                  </a:cubicBezTo>
                  <a:cubicBezTo>
                    <a:pt x="172" y="435"/>
                    <a:pt x="176" y="442"/>
                    <a:pt x="176" y="448"/>
                  </a:cubicBezTo>
                  <a:cubicBezTo>
                    <a:pt x="175" y="448"/>
                    <a:pt x="174" y="447"/>
                    <a:pt x="173" y="446"/>
                  </a:cubicBezTo>
                  <a:cubicBezTo>
                    <a:pt x="172" y="446"/>
                    <a:pt x="171" y="446"/>
                    <a:pt x="171" y="447"/>
                  </a:cubicBezTo>
                  <a:cubicBezTo>
                    <a:pt x="170" y="449"/>
                    <a:pt x="170" y="451"/>
                    <a:pt x="170" y="452"/>
                  </a:cubicBezTo>
                  <a:cubicBezTo>
                    <a:pt x="169" y="455"/>
                    <a:pt x="168" y="456"/>
                    <a:pt x="165" y="455"/>
                  </a:cubicBezTo>
                  <a:cubicBezTo>
                    <a:pt x="163" y="453"/>
                    <a:pt x="160" y="451"/>
                    <a:pt x="157" y="451"/>
                  </a:cubicBezTo>
                  <a:cubicBezTo>
                    <a:pt x="157" y="451"/>
                    <a:pt x="157" y="451"/>
                    <a:pt x="156" y="451"/>
                  </a:cubicBezTo>
                  <a:cubicBezTo>
                    <a:pt x="158" y="445"/>
                    <a:pt x="156" y="438"/>
                    <a:pt x="154" y="433"/>
                  </a:cubicBezTo>
                  <a:cubicBezTo>
                    <a:pt x="152" y="427"/>
                    <a:pt x="148" y="420"/>
                    <a:pt x="144" y="415"/>
                  </a:cubicBezTo>
                  <a:cubicBezTo>
                    <a:pt x="139" y="408"/>
                    <a:pt x="131" y="403"/>
                    <a:pt x="123" y="400"/>
                  </a:cubicBezTo>
                  <a:cubicBezTo>
                    <a:pt x="119" y="399"/>
                    <a:pt x="116" y="398"/>
                    <a:pt x="113" y="396"/>
                  </a:cubicBezTo>
                  <a:cubicBezTo>
                    <a:pt x="111" y="394"/>
                    <a:pt x="110" y="392"/>
                    <a:pt x="109" y="391"/>
                  </a:cubicBezTo>
                  <a:cubicBezTo>
                    <a:pt x="107" y="388"/>
                    <a:pt x="104" y="386"/>
                    <a:pt x="101" y="384"/>
                  </a:cubicBezTo>
                  <a:cubicBezTo>
                    <a:pt x="101" y="384"/>
                    <a:pt x="101" y="384"/>
                    <a:pt x="101" y="384"/>
                  </a:cubicBezTo>
                  <a:cubicBezTo>
                    <a:pt x="100" y="382"/>
                    <a:pt x="101" y="381"/>
                    <a:pt x="103" y="382"/>
                  </a:cubicBezTo>
                  <a:close/>
                  <a:moveTo>
                    <a:pt x="153" y="452"/>
                  </a:moveTo>
                  <a:cubicBezTo>
                    <a:pt x="152" y="453"/>
                    <a:pt x="152" y="453"/>
                    <a:pt x="151" y="454"/>
                  </a:cubicBezTo>
                  <a:cubicBezTo>
                    <a:pt x="150" y="449"/>
                    <a:pt x="148" y="445"/>
                    <a:pt x="146" y="441"/>
                  </a:cubicBezTo>
                  <a:cubicBezTo>
                    <a:pt x="144" y="436"/>
                    <a:pt x="142" y="432"/>
                    <a:pt x="140" y="428"/>
                  </a:cubicBezTo>
                  <a:cubicBezTo>
                    <a:pt x="138" y="424"/>
                    <a:pt x="136" y="419"/>
                    <a:pt x="134" y="415"/>
                  </a:cubicBezTo>
                  <a:cubicBezTo>
                    <a:pt x="134" y="413"/>
                    <a:pt x="133" y="411"/>
                    <a:pt x="132" y="409"/>
                  </a:cubicBezTo>
                  <a:cubicBezTo>
                    <a:pt x="135" y="411"/>
                    <a:pt x="138" y="413"/>
                    <a:pt x="140" y="416"/>
                  </a:cubicBezTo>
                  <a:cubicBezTo>
                    <a:pt x="148" y="425"/>
                    <a:pt x="156" y="439"/>
                    <a:pt x="153" y="452"/>
                  </a:cubicBezTo>
                  <a:close/>
                  <a:moveTo>
                    <a:pt x="101" y="389"/>
                  </a:moveTo>
                  <a:cubicBezTo>
                    <a:pt x="101" y="389"/>
                    <a:pt x="101" y="389"/>
                    <a:pt x="101" y="389"/>
                  </a:cubicBezTo>
                  <a:cubicBezTo>
                    <a:pt x="106" y="393"/>
                    <a:pt x="110" y="400"/>
                    <a:pt x="116" y="402"/>
                  </a:cubicBezTo>
                  <a:cubicBezTo>
                    <a:pt x="118" y="409"/>
                    <a:pt x="119" y="414"/>
                    <a:pt x="116" y="421"/>
                  </a:cubicBezTo>
                  <a:cubicBezTo>
                    <a:pt x="115" y="424"/>
                    <a:pt x="114" y="427"/>
                    <a:pt x="112" y="429"/>
                  </a:cubicBezTo>
                  <a:cubicBezTo>
                    <a:pt x="112" y="430"/>
                    <a:pt x="111" y="430"/>
                    <a:pt x="111" y="430"/>
                  </a:cubicBezTo>
                  <a:cubicBezTo>
                    <a:pt x="110" y="425"/>
                    <a:pt x="103" y="419"/>
                    <a:pt x="101" y="414"/>
                  </a:cubicBezTo>
                  <a:cubicBezTo>
                    <a:pt x="94" y="405"/>
                    <a:pt x="96" y="393"/>
                    <a:pt x="92" y="383"/>
                  </a:cubicBezTo>
                  <a:cubicBezTo>
                    <a:pt x="95" y="385"/>
                    <a:pt x="98" y="387"/>
                    <a:pt x="101" y="389"/>
                  </a:cubicBezTo>
                  <a:close/>
                  <a:moveTo>
                    <a:pt x="108" y="433"/>
                  </a:moveTo>
                  <a:cubicBezTo>
                    <a:pt x="108" y="433"/>
                    <a:pt x="108" y="433"/>
                    <a:pt x="108" y="434"/>
                  </a:cubicBezTo>
                  <a:cubicBezTo>
                    <a:pt x="107" y="433"/>
                    <a:pt x="107" y="433"/>
                    <a:pt x="107" y="433"/>
                  </a:cubicBezTo>
                  <a:cubicBezTo>
                    <a:pt x="102" y="428"/>
                    <a:pt x="96" y="426"/>
                    <a:pt x="92" y="421"/>
                  </a:cubicBezTo>
                  <a:cubicBezTo>
                    <a:pt x="82" y="411"/>
                    <a:pt x="73" y="401"/>
                    <a:pt x="67" y="388"/>
                  </a:cubicBezTo>
                  <a:cubicBezTo>
                    <a:pt x="63" y="379"/>
                    <a:pt x="58" y="370"/>
                    <a:pt x="53" y="362"/>
                  </a:cubicBezTo>
                  <a:cubicBezTo>
                    <a:pt x="54" y="362"/>
                    <a:pt x="54" y="362"/>
                    <a:pt x="55" y="363"/>
                  </a:cubicBezTo>
                  <a:cubicBezTo>
                    <a:pt x="59" y="364"/>
                    <a:pt x="63" y="365"/>
                    <a:pt x="66" y="367"/>
                  </a:cubicBezTo>
                  <a:cubicBezTo>
                    <a:pt x="69" y="368"/>
                    <a:pt x="72" y="370"/>
                    <a:pt x="75" y="372"/>
                  </a:cubicBezTo>
                  <a:cubicBezTo>
                    <a:pt x="80" y="375"/>
                    <a:pt x="84" y="377"/>
                    <a:pt x="88" y="380"/>
                  </a:cubicBezTo>
                  <a:cubicBezTo>
                    <a:pt x="87" y="381"/>
                    <a:pt x="87" y="381"/>
                    <a:pt x="88" y="382"/>
                  </a:cubicBezTo>
                  <a:cubicBezTo>
                    <a:pt x="92" y="391"/>
                    <a:pt x="90" y="402"/>
                    <a:pt x="95" y="411"/>
                  </a:cubicBezTo>
                  <a:cubicBezTo>
                    <a:pt x="97" y="415"/>
                    <a:pt x="100" y="418"/>
                    <a:pt x="102" y="421"/>
                  </a:cubicBezTo>
                  <a:cubicBezTo>
                    <a:pt x="103" y="422"/>
                    <a:pt x="104" y="424"/>
                    <a:pt x="105" y="425"/>
                  </a:cubicBezTo>
                  <a:cubicBezTo>
                    <a:pt x="105" y="425"/>
                    <a:pt x="105" y="425"/>
                    <a:pt x="105" y="425"/>
                  </a:cubicBezTo>
                  <a:cubicBezTo>
                    <a:pt x="105" y="426"/>
                    <a:pt x="106" y="427"/>
                    <a:pt x="106" y="428"/>
                  </a:cubicBezTo>
                  <a:cubicBezTo>
                    <a:pt x="106" y="429"/>
                    <a:pt x="106" y="430"/>
                    <a:pt x="107" y="431"/>
                  </a:cubicBezTo>
                  <a:cubicBezTo>
                    <a:pt x="107" y="431"/>
                    <a:pt x="107" y="431"/>
                    <a:pt x="107" y="431"/>
                  </a:cubicBezTo>
                  <a:cubicBezTo>
                    <a:pt x="108" y="430"/>
                    <a:pt x="108" y="429"/>
                    <a:pt x="107" y="428"/>
                  </a:cubicBezTo>
                  <a:cubicBezTo>
                    <a:pt x="108" y="430"/>
                    <a:pt x="109" y="432"/>
                    <a:pt x="108" y="433"/>
                  </a:cubicBezTo>
                  <a:close/>
                  <a:moveTo>
                    <a:pt x="132" y="482"/>
                  </a:moveTo>
                  <a:cubicBezTo>
                    <a:pt x="131" y="477"/>
                    <a:pt x="129" y="472"/>
                    <a:pt x="127" y="468"/>
                  </a:cubicBezTo>
                  <a:cubicBezTo>
                    <a:pt x="125" y="462"/>
                    <a:pt x="123" y="456"/>
                    <a:pt x="120" y="450"/>
                  </a:cubicBezTo>
                  <a:cubicBezTo>
                    <a:pt x="117" y="446"/>
                    <a:pt x="114" y="440"/>
                    <a:pt x="110" y="436"/>
                  </a:cubicBezTo>
                  <a:cubicBezTo>
                    <a:pt x="115" y="434"/>
                    <a:pt x="118" y="425"/>
                    <a:pt x="120" y="421"/>
                  </a:cubicBezTo>
                  <a:cubicBezTo>
                    <a:pt x="122" y="414"/>
                    <a:pt x="121" y="408"/>
                    <a:pt x="118" y="403"/>
                  </a:cubicBezTo>
                  <a:cubicBezTo>
                    <a:pt x="122" y="404"/>
                    <a:pt x="125" y="405"/>
                    <a:pt x="128" y="407"/>
                  </a:cubicBezTo>
                  <a:cubicBezTo>
                    <a:pt x="128" y="407"/>
                    <a:pt x="128" y="407"/>
                    <a:pt x="128" y="407"/>
                  </a:cubicBezTo>
                  <a:cubicBezTo>
                    <a:pt x="128" y="410"/>
                    <a:pt x="130" y="414"/>
                    <a:pt x="131" y="416"/>
                  </a:cubicBezTo>
                  <a:cubicBezTo>
                    <a:pt x="133" y="421"/>
                    <a:pt x="136" y="426"/>
                    <a:pt x="138" y="430"/>
                  </a:cubicBezTo>
                  <a:cubicBezTo>
                    <a:pt x="140" y="436"/>
                    <a:pt x="143" y="441"/>
                    <a:pt x="145" y="446"/>
                  </a:cubicBezTo>
                  <a:cubicBezTo>
                    <a:pt x="147" y="450"/>
                    <a:pt x="148" y="454"/>
                    <a:pt x="150" y="459"/>
                  </a:cubicBezTo>
                  <a:cubicBezTo>
                    <a:pt x="150" y="459"/>
                    <a:pt x="150" y="459"/>
                    <a:pt x="150" y="459"/>
                  </a:cubicBezTo>
                  <a:cubicBezTo>
                    <a:pt x="150" y="459"/>
                    <a:pt x="150" y="459"/>
                    <a:pt x="150" y="460"/>
                  </a:cubicBezTo>
                  <a:cubicBezTo>
                    <a:pt x="150" y="463"/>
                    <a:pt x="151" y="466"/>
                    <a:pt x="152" y="470"/>
                  </a:cubicBezTo>
                  <a:cubicBezTo>
                    <a:pt x="152" y="470"/>
                    <a:pt x="152" y="470"/>
                    <a:pt x="152" y="470"/>
                  </a:cubicBezTo>
                  <a:cubicBezTo>
                    <a:pt x="147" y="472"/>
                    <a:pt x="142" y="474"/>
                    <a:pt x="138" y="477"/>
                  </a:cubicBezTo>
                  <a:cubicBezTo>
                    <a:pt x="136" y="479"/>
                    <a:pt x="134" y="480"/>
                    <a:pt x="132" y="482"/>
                  </a:cubicBezTo>
                  <a:close/>
                  <a:moveTo>
                    <a:pt x="263" y="609"/>
                  </a:moveTo>
                  <a:cubicBezTo>
                    <a:pt x="258" y="606"/>
                    <a:pt x="255" y="602"/>
                    <a:pt x="250" y="599"/>
                  </a:cubicBezTo>
                  <a:cubicBezTo>
                    <a:pt x="246" y="597"/>
                    <a:pt x="242" y="597"/>
                    <a:pt x="238" y="596"/>
                  </a:cubicBezTo>
                  <a:cubicBezTo>
                    <a:pt x="228" y="593"/>
                    <a:pt x="219" y="587"/>
                    <a:pt x="210" y="581"/>
                  </a:cubicBezTo>
                  <a:cubicBezTo>
                    <a:pt x="200" y="575"/>
                    <a:pt x="190" y="569"/>
                    <a:pt x="181" y="561"/>
                  </a:cubicBezTo>
                  <a:cubicBezTo>
                    <a:pt x="173" y="554"/>
                    <a:pt x="165" y="547"/>
                    <a:pt x="157" y="539"/>
                  </a:cubicBezTo>
                  <a:cubicBezTo>
                    <a:pt x="154" y="535"/>
                    <a:pt x="149" y="533"/>
                    <a:pt x="146" y="529"/>
                  </a:cubicBezTo>
                  <a:cubicBezTo>
                    <a:pt x="143" y="526"/>
                    <a:pt x="141" y="521"/>
                    <a:pt x="140" y="516"/>
                  </a:cubicBezTo>
                  <a:cubicBezTo>
                    <a:pt x="139" y="508"/>
                    <a:pt x="139" y="500"/>
                    <a:pt x="136" y="493"/>
                  </a:cubicBezTo>
                  <a:cubicBezTo>
                    <a:pt x="132" y="486"/>
                    <a:pt x="137" y="482"/>
                    <a:pt x="143" y="479"/>
                  </a:cubicBezTo>
                  <a:cubicBezTo>
                    <a:pt x="146" y="477"/>
                    <a:pt x="150" y="475"/>
                    <a:pt x="154" y="473"/>
                  </a:cubicBezTo>
                  <a:cubicBezTo>
                    <a:pt x="154" y="475"/>
                    <a:pt x="155" y="476"/>
                    <a:pt x="155" y="477"/>
                  </a:cubicBezTo>
                  <a:cubicBezTo>
                    <a:pt x="159" y="484"/>
                    <a:pt x="162" y="492"/>
                    <a:pt x="165" y="499"/>
                  </a:cubicBezTo>
                  <a:cubicBezTo>
                    <a:pt x="170" y="509"/>
                    <a:pt x="176" y="519"/>
                    <a:pt x="183" y="527"/>
                  </a:cubicBezTo>
                  <a:cubicBezTo>
                    <a:pt x="190" y="536"/>
                    <a:pt x="199" y="543"/>
                    <a:pt x="208" y="551"/>
                  </a:cubicBezTo>
                  <a:cubicBezTo>
                    <a:pt x="216" y="560"/>
                    <a:pt x="225" y="568"/>
                    <a:pt x="233" y="577"/>
                  </a:cubicBezTo>
                  <a:cubicBezTo>
                    <a:pt x="238" y="584"/>
                    <a:pt x="244" y="592"/>
                    <a:pt x="253" y="594"/>
                  </a:cubicBezTo>
                  <a:cubicBezTo>
                    <a:pt x="255" y="594"/>
                    <a:pt x="256" y="591"/>
                    <a:pt x="254" y="590"/>
                  </a:cubicBezTo>
                  <a:cubicBezTo>
                    <a:pt x="244" y="587"/>
                    <a:pt x="238" y="577"/>
                    <a:pt x="231" y="570"/>
                  </a:cubicBezTo>
                  <a:cubicBezTo>
                    <a:pt x="224" y="562"/>
                    <a:pt x="216" y="553"/>
                    <a:pt x="207" y="546"/>
                  </a:cubicBezTo>
                  <a:cubicBezTo>
                    <a:pt x="199" y="538"/>
                    <a:pt x="191" y="531"/>
                    <a:pt x="184" y="523"/>
                  </a:cubicBezTo>
                  <a:cubicBezTo>
                    <a:pt x="184" y="522"/>
                    <a:pt x="183" y="521"/>
                    <a:pt x="183" y="520"/>
                  </a:cubicBezTo>
                  <a:cubicBezTo>
                    <a:pt x="185" y="523"/>
                    <a:pt x="187" y="524"/>
                    <a:pt x="189" y="527"/>
                  </a:cubicBezTo>
                  <a:cubicBezTo>
                    <a:pt x="193" y="530"/>
                    <a:pt x="197" y="534"/>
                    <a:pt x="201" y="536"/>
                  </a:cubicBezTo>
                  <a:cubicBezTo>
                    <a:pt x="202" y="537"/>
                    <a:pt x="202" y="536"/>
                    <a:pt x="202" y="536"/>
                  </a:cubicBezTo>
                  <a:cubicBezTo>
                    <a:pt x="194" y="530"/>
                    <a:pt x="188" y="522"/>
                    <a:pt x="181" y="515"/>
                  </a:cubicBezTo>
                  <a:cubicBezTo>
                    <a:pt x="180" y="515"/>
                    <a:pt x="180" y="515"/>
                    <a:pt x="180" y="516"/>
                  </a:cubicBezTo>
                  <a:cubicBezTo>
                    <a:pt x="180" y="517"/>
                    <a:pt x="181" y="518"/>
                    <a:pt x="181" y="518"/>
                  </a:cubicBezTo>
                  <a:cubicBezTo>
                    <a:pt x="176" y="512"/>
                    <a:pt x="172" y="505"/>
                    <a:pt x="169" y="497"/>
                  </a:cubicBezTo>
                  <a:cubicBezTo>
                    <a:pt x="165" y="490"/>
                    <a:pt x="162" y="483"/>
                    <a:pt x="159" y="476"/>
                  </a:cubicBezTo>
                  <a:cubicBezTo>
                    <a:pt x="157" y="471"/>
                    <a:pt x="152" y="463"/>
                    <a:pt x="154" y="457"/>
                  </a:cubicBezTo>
                  <a:cubicBezTo>
                    <a:pt x="155" y="452"/>
                    <a:pt x="160" y="456"/>
                    <a:pt x="163" y="458"/>
                  </a:cubicBezTo>
                  <a:cubicBezTo>
                    <a:pt x="165" y="459"/>
                    <a:pt x="167" y="459"/>
                    <a:pt x="170" y="459"/>
                  </a:cubicBezTo>
                  <a:cubicBezTo>
                    <a:pt x="173" y="459"/>
                    <a:pt x="173" y="454"/>
                    <a:pt x="174" y="451"/>
                  </a:cubicBezTo>
                  <a:cubicBezTo>
                    <a:pt x="174" y="451"/>
                    <a:pt x="175" y="452"/>
                    <a:pt x="176" y="452"/>
                  </a:cubicBezTo>
                  <a:cubicBezTo>
                    <a:pt x="177" y="453"/>
                    <a:pt x="179" y="453"/>
                    <a:pt x="179" y="451"/>
                  </a:cubicBezTo>
                  <a:cubicBezTo>
                    <a:pt x="181" y="446"/>
                    <a:pt x="176" y="439"/>
                    <a:pt x="177" y="433"/>
                  </a:cubicBezTo>
                  <a:cubicBezTo>
                    <a:pt x="185" y="445"/>
                    <a:pt x="187" y="459"/>
                    <a:pt x="191" y="471"/>
                  </a:cubicBezTo>
                  <a:cubicBezTo>
                    <a:pt x="194" y="484"/>
                    <a:pt x="198" y="496"/>
                    <a:pt x="204" y="507"/>
                  </a:cubicBezTo>
                  <a:cubicBezTo>
                    <a:pt x="212" y="520"/>
                    <a:pt x="222" y="529"/>
                    <a:pt x="232" y="539"/>
                  </a:cubicBezTo>
                  <a:cubicBezTo>
                    <a:pt x="238" y="544"/>
                    <a:pt x="244" y="549"/>
                    <a:pt x="249" y="554"/>
                  </a:cubicBezTo>
                  <a:cubicBezTo>
                    <a:pt x="254" y="560"/>
                    <a:pt x="259" y="566"/>
                    <a:pt x="265" y="571"/>
                  </a:cubicBezTo>
                  <a:cubicBezTo>
                    <a:pt x="265" y="571"/>
                    <a:pt x="266" y="571"/>
                    <a:pt x="266" y="571"/>
                  </a:cubicBezTo>
                  <a:cubicBezTo>
                    <a:pt x="266" y="572"/>
                    <a:pt x="267" y="572"/>
                    <a:pt x="267" y="573"/>
                  </a:cubicBezTo>
                  <a:cubicBezTo>
                    <a:pt x="268" y="574"/>
                    <a:pt x="269" y="573"/>
                    <a:pt x="269" y="572"/>
                  </a:cubicBezTo>
                  <a:cubicBezTo>
                    <a:pt x="267" y="568"/>
                    <a:pt x="264" y="564"/>
                    <a:pt x="262" y="561"/>
                  </a:cubicBezTo>
                  <a:cubicBezTo>
                    <a:pt x="262" y="560"/>
                    <a:pt x="262" y="560"/>
                    <a:pt x="262" y="560"/>
                  </a:cubicBezTo>
                  <a:cubicBezTo>
                    <a:pt x="258" y="547"/>
                    <a:pt x="250" y="537"/>
                    <a:pt x="244" y="525"/>
                  </a:cubicBezTo>
                  <a:cubicBezTo>
                    <a:pt x="244" y="525"/>
                    <a:pt x="243" y="525"/>
                    <a:pt x="243" y="526"/>
                  </a:cubicBezTo>
                  <a:cubicBezTo>
                    <a:pt x="246" y="532"/>
                    <a:pt x="248" y="538"/>
                    <a:pt x="252" y="543"/>
                  </a:cubicBezTo>
                  <a:cubicBezTo>
                    <a:pt x="255" y="548"/>
                    <a:pt x="257" y="553"/>
                    <a:pt x="260" y="558"/>
                  </a:cubicBezTo>
                  <a:cubicBezTo>
                    <a:pt x="257" y="555"/>
                    <a:pt x="255" y="552"/>
                    <a:pt x="252" y="548"/>
                  </a:cubicBezTo>
                  <a:cubicBezTo>
                    <a:pt x="247" y="541"/>
                    <a:pt x="245" y="533"/>
                    <a:pt x="242" y="525"/>
                  </a:cubicBezTo>
                  <a:cubicBezTo>
                    <a:pt x="240" y="519"/>
                    <a:pt x="237" y="513"/>
                    <a:pt x="233" y="508"/>
                  </a:cubicBezTo>
                  <a:cubicBezTo>
                    <a:pt x="234" y="509"/>
                    <a:pt x="235" y="510"/>
                    <a:pt x="236" y="511"/>
                  </a:cubicBezTo>
                  <a:cubicBezTo>
                    <a:pt x="236" y="511"/>
                    <a:pt x="237" y="511"/>
                    <a:pt x="236" y="510"/>
                  </a:cubicBezTo>
                  <a:cubicBezTo>
                    <a:pt x="235" y="509"/>
                    <a:pt x="235" y="506"/>
                    <a:pt x="234" y="504"/>
                  </a:cubicBezTo>
                  <a:cubicBezTo>
                    <a:pt x="233" y="503"/>
                    <a:pt x="233" y="501"/>
                    <a:pt x="231" y="501"/>
                  </a:cubicBezTo>
                  <a:cubicBezTo>
                    <a:pt x="231" y="501"/>
                    <a:pt x="231" y="502"/>
                    <a:pt x="231" y="502"/>
                  </a:cubicBezTo>
                  <a:cubicBezTo>
                    <a:pt x="230" y="503"/>
                    <a:pt x="232" y="505"/>
                    <a:pt x="232" y="507"/>
                  </a:cubicBezTo>
                  <a:cubicBezTo>
                    <a:pt x="233" y="507"/>
                    <a:pt x="233" y="507"/>
                    <a:pt x="233" y="508"/>
                  </a:cubicBezTo>
                  <a:cubicBezTo>
                    <a:pt x="232" y="506"/>
                    <a:pt x="231" y="504"/>
                    <a:pt x="230" y="502"/>
                  </a:cubicBezTo>
                  <a:cubicBezTo>
                    <a:pt x="228" y="499"/>
                    <a:pt x="225" y="495"/>
                    <a:pt x="224" y="491"/>
                  </a:cubicBezTo>
                  <a:cubicBezTo>
                    <a:pt x="222" y="487"/>
                    <a:pt x="221" y="482"/>
                    <a:pt x="220" y="477"/>
                  </a:cubicBezTo>
                  <a:cubicBezTo>
                    <a:pt x="216" y="463"/>
                    <a:pt x="208" y="449"/>
                    <a:pt x="208" y="433"/>
                  </a:cubicBezTo>
                  <a:cubicBezTo>
                    <a:pt x="208" y="427"/>
                    <a:pt x="208" y="418"/>
                    <a:pt x="216" y="418"/>
                  </a:cubicBezTo>
                  <a:cubicBezTo>
                    <a:pt x="220" y="418"/>
                    <a:pt x="222" y="418"/>
                    <a:pt x="226" y="416"/>
                  </a:cubicBezTo>
                  <a:cubicBezTo>
                    <a:pt x="231" y="415"/>
                    <a:pt x="234" y="418"/>
                    <a:pt x="237" y="420"/>
                  </a:cubicBezTo>
                  <a:cubicBezTo>
                    <a:pt x="237" y="420"/>
                    <a:pt x="237" y="420"/>
                    <a:pt x="237" y="420"/>
                  </a:cubicBezTo>
                  <a:cubicBezTo>
                    <a:pt x="238" y="426"/>
                    <a:pt x="240" y="431"/>
                    <a:pt x="242" y="437"/>
                  </a:cubicBezTo>
                  <a:cubicBezTo>
                    <a:pt x="240" y="438"/>
                    <a:pt x="240" y="442"/>
                    <a:pt x="240" y="444"/>
                  </a:cubicBezTo>
                  <a:cubicBezTo>
                    <a:pt x="239" y="450"/>
                    <a:pt x="237" y="455"/>
                    <a:pt x="236" y="461"/>
                  </a:cubicBezTo>
                  <a:cubicBezTo>
                    <a:pt x="235" y="466"/>
                    <a:pt x="235" y="471"/>
                    <a:pt x="236" y="477"/>
                  </a:cubicBezTo>
                  <a:cubicBezTo>
                    <a:pt x="236" y="480"/>
                    <a:pt x="236" y="484"/>
                    <a:pt x="236" y="487"/>
                  </a:cubicBezTo>
                  <a:cubicBezTo>
                    <a:pt x="235" y="490"/>
                    <a:pt x="235" y="493"/>
                    <a:pt x="235" y="495"/>
                  </a:cubicBezTo>
                  <a:cubicBezTo>
                    <a:pt x="238" y="509"/>
                    <a:pt x="250" y="516"/>
                    <a:pt x="258" y="526"/>
                  </a:cubicBezTo>
                  <a:cubicBezTo>
                    <a:pt x="268" y="538"/>
                    <a:pt x="277" y="551"/>
                    <a:pt x="284" y="564"/>
                  </a:cubicBezTo>
                  <a:cubicBezTo>
                    <a:pt x="287" y="570"/>
                    <a:pt x="290" y="576"/>
                    <a:pt x="295" y="580"/>
                  </a:cubicBezTo>
                  <a:cubicBezTo>
                    <a:pt x="296" y="581"/>
                    <a:pt x="296" y="582"/>
                    <a:pt x="297" y="583"/>
                  </a:cubicBezTo>
                  <a:cubicBezTo>
                    <a:pt x="297" y="583"/>
                    <a:pt x="296" y="584"/>
                    <a:pt x="296" y="585"/>
                  </a:cubicBezTo>
                  <a:cubicBezTo>
                    <a:pt x="298" y="593"/>
                    <a:pt x="297" y="603"/>
                    <a:pt x="290" y="609"/>
                  </a:cubicBezTo>
                  <a:cubicBezTo>
                    <a:pt x="287" y="612"/>
                    <a:pt x="284" y="614"/>
                    <a:pt x="281" y="616"/>
                  </a:cubicBezTo>
                  <a:cubicBezTo>
                    <a:pt x="279" y="618"/>
                    <a:pt x="277" y="619"/>
                    <a:pt x="275" y="621"/>
                  </a:cubicBezTo>
                  <a:cubicBezTo>
                    <a:pt x="272" y="616"/>
                    <a:pt x="268" y="613"/>
                    <a:pt x="263" y="609"/>
                  </a:cubicBezTo>
                  <a:close/>
                  <a:moveTo>
                    <a:pt x="300" y="586"/>
                  </a:moveTo>
                  <a:cubicBezTo>
                    <a:pt x="300" y="586"/>
                    <a:pt x="300" y="587"/>
                    <a:pt x="301" y="587"/>
                  </a:cubicBezTo>
                  <a:cubicBezTo>
                    <a:pt x="303" y="592"/>
                    <a:pt x="304" y="598"/>
                    <a:pt x="301" y="604"/>
                  </a:cubicBezTo>
                  <a:cubicBezTo>
                    <a:pt x="299" y="610"/>
                    <a:pt x="295" y="614"/>
                    <a:pt x="290" y="618"/>
                  </a:cubicBezTo>
                  <a:cubicBezTo>
                    <a:pt x="289" y="619"/>
                    <a:pt x="290" y="620"/>
                    <a:pt x="290" y="619"/>
                  </a:cubicBezTo>
                  <a:cubicBezTo>
                    <a:pt x="300" y="617"/>
                    <a:pt x="306" y="602"/>
                    <a:pt x="305" y="591"/>
                  </a:cubicBezTo>
                  <a:cubicBezTo>
                    <a:pt x="306" y="593"/>
                    <a:pt x="308" y="595"/>
                    <a:pt x="309" y="598"/>
                  </a:cubicBezTo>
                  <a:cubicBezTo>
                    <a:pt x="311" y="600"/>
                    <a:pt x="313" y="602"/>
                    <a:pt x="315" y="605"/>
                  </a:cubicBezTo>
                  <a:cubicBezTo>
                    <a:pt x="314" y="614"/>
                    <a:pt x="307" y="621"/>
                    <a:pt x="299" y="623"/>
                  </a:cubicBezTo>
                  <a:cubicBezTo>
                    <a:pt x="293" y="624"/>
                    <a:pt x="284" y="624"/>
                    <a:pt x="279" y="622"/>
                  </a:cubicBezTo>
                  <a:cubicBezTo>
                    <a:pt x="282" y="620"/>
                    <a:pt x="285" y="619"/>
                    <a:pt x="288" y="616"/>
                  </a:cubicBezTo>
                  <a:cubicBezTo>
                    <a:pt x="291" y="614"/>
                    <a:pt x="295" y="610"/>
                    <a:pt x="297" y="606"/>
                  </a:cubicBezTo>
                  <a:cubicBezTo>
                    <a:pt x="300" y="600"/>
                    <a:pt x="301" y="593"/>
                    <a:pt x="300" y="586"/>
                  </a:cubicBezTo>
                  <a:close/>
                  <a:moveTo>
                    <a:pt x="390" y="734"/>
                  </a:moveTo>
                  <a:cubicBezTo>
                    <a:pt x="390" y="743"/>
                    <a:pt x="391" y="756"/>
                    <a:pt x="383" y="761"/>
                  </a:cubicBezTo>
                  <a:cubicBezTo>
                    <a:pt x="380" y="764"/>
                    <a:pt x="375" y="765"/>
                    <a:pt x="371" y="767"/>
                  </a:cubicBezTo>
                  <a:cubicBezTo>
                    <a:pt x="368" y="768"/>
                    <a:pt x="359" y="774"/>
                    <a:pt x="357" y="769"/>
                  </a:cubicBezTo>
                  <a:cubicBezTo>
                    <a:pt x="355" y="765"/>
                    <a:pt x="357" y="761"/>
                    <a:pt x="357" y="757"/>
                  </a:cubicBezTo>
                  <a:cubicBezTo>
                    <a:pt x="357" y="753"/>
                    <a:pt x="356" y="750"/>
                    <a:pt x="355" y="746"/>
                  </a:cubicBezTo>
                  <a:cubicBezTo>
                    <a:pt x="352" y="739"/>
                    <a:pt x="347" y="732"/>
                    <a:pt x="343" y="725"/>
                  </a:cubicBezTo>
                  <a:cubicBezTo>
                    <a:pt x="338" y="716"/>
                    <a:pt x="334" y="706"/>
                    <a:pt x="328" y="698"/>
                  </a:cubicBezTo>
                  <a:cubicBezTo>
                    <a:pt x="321" y="689"/>
                    <a:pt x="314" y="681"/>
                    <a:pt x="307" y="672"/>
                  </a:cubicBezTo>
                  <a:cubicBezTo>
                    <a:pt x="301" y="663"/>
                    <a:pt x="296" y="653"/>
                    <a:pt x="288" y="644"/>
                  </a:cubicBezTo>
                  <a:cubicBezTo>
                    <a:pt x="284" y="639"/>
                    <a:pt x="277" y="635"/>
                    <a:pt x="277" y="628"/>
                  </a:cubicBezTo>
                  <a:cubicBezTo>
                    <a:pt x="277" y="628"/>
                    <a:pt x="278" y="627"/>
                    <a:pt x="278" y="627"/>
                  </a:cubicBezTo>
                  <a:cubicBezTo>
                    <a:pt x="277" y="626"/>
                    <a:pt x="277" y="625"/>
                    <a:pt x="277" y="624"/>
                  </a:cubicBezTo>
                  <a:cubicBezTo>
                    <a:pt x="280" y="626"/>
                    <a:pt x="284" y="626"/>
                    <a:pt x="288" y="626"/>
                  </a:cubicBezTo>
                  <a:cubicBezTo>
                    <a:pt x="293" y="626"/>
                    <a:pt x="298" y="626"/>
                    <a:pt x="302" y="625"/>
                  </a:cubicBezTo>
                  <a:cubicBezTo>
                    <a:pt x="308" y="622"/>
                    <a:pt x="317" y="615"/>
                    <a:pt x="317" y="608"/>
                  </a:cubicBezTo>
                  <a:cubicBezTo>
                    <a:pt x="318" y="610"/>
                    <a:pt x="320" y="612"/>
                    <a:pt x="321" y="612"/>
                  </a:cubicBezTo>
                  <a:cubicBezTo>
                    <a:pt x="320" y="614"/>
                    <a:pt x="319" y="617"/>
                    <a:pt x="318" y="619"/>
                  </a:cubicBezTo>
                  <a:cubicBezTo>
                    <a:pt x="318" y="619"/>
                    <a:pt x="317" y="618"/>
                    <a:pt x="317" y="618"/>
                  </a:cubicBezTo>
                  <a:cubicBezTo>
                    <a:pt x="317" y="618"/>
                    <a:pt x="316" y="618"/>
                    <a:pt x="316" y="619"/>
                  </a:cubicBezTo>
                  <a:cubicBezTo>
                    <a:pt x="316" y="619"/>
                    <a:pt x="317" y="620"/>
                    <a:pt x="317" y="621"/>
                  </a:cubicBezTo>
                  <a:cubicBezTo>
                    <a:pt x="315" y="625"/>
                    <a:pt x="312" y="628"/>
                    <a:pt x="308" y="629"/>
                  </a:cubicBezTo>
                  <a:cubicBezTo>
                    <a:pt x="303" y="631"/>
                    <a:pt x="298" y="629"/>
                    <a:pt x="292" y="630"/>
                  </a:cubicBezTo>
                  <a:cubicBezTo>
                    <a:pt x="292" y="630"/>
                    <a:pt x="292" y="630"/>
                    <a:pt x="292" y="630"/>
                  </a:cubicBezTo>
                  <a:cubicBezTo>
                    <a:pt x="297" y="633"/>
                    <a:pt x="306" y="633"/>
                    <a:pt x="311" y="630"/>
                  </a:cubicBezTo>
                  <a:cubicBezTo>
                    <a:pt x="314" y="628"/>
                    <a:pt x="316" y="625"/>
                    <a:pt x="318" y="622"/>
                  </a:cubicBezTo>
                  <a:cubicBezTo>
                    <a:pt x="319" y="624"/>
                    <a:pt x="320" y="625"/>
                    <a:pt x="321" y="625"/>
                  </a:cubicBezTo>
                  <a:cubicBezTo>
                    <a:pt x="322" y="626"/>
                    <a:pt x="323" y="625"/>
                    <a:pt x="323" y="625"/>
                  </a:cubicBezTo>
                  <a:cubicBezTo>
                    <a:pt x="322" y="623"/>
                    <a:pt x="321" y="622"/>
                    <a:pt x="320" y="621"/>
                  </a:cubicBezTo>
                  <a:cubicBezTo>
                    <a:pt x="320" y="621"/>
                    <a:pt x="320" y="620"/>
                    <a:pt x="319" y="620"/>
                  </a:cubicBezTo>
                  <a:cubicBezTo>
                    <a:pt x="320" y="618"/>
                    <a:pt x="321" y="615"/>
                    <a:pt x="322" y="613"/>
                  </a:cubicBezTo>
                  <a:cubicBezTo>
                    <a:pt x="322" y="613"/>
                    <a:pt x="322" y="613"/>
                    <a:pt x="322" y="613"/>
                  </a:cubicBezTo>
                  <a:cubicBezTo>
                    <a:pt x="325" y="626"/>
                    <a:pt x="337" y="638"/>
                    <a:pt x="344" y="649"/>
                  </a:cubicBezTo>
                  <a:cubicBezTo>
                    <a:pt x="347" y="653"/>
                    <a:pt x="350" y="657"/>
                    <a:pt x="352" y="660"/>
                  </a:cubicBezTo>
                  <a:cubicBezTo>
                    <a:pt x="353" y="662"/>
                    <a:pt x="354" y="663"/>
                    <a:pt x="354" y="664"/>
                  </a:cubicBezTo>
                  <a:cubicBezTo>
                    <a:pt x="357" y="669"/>
                    <a:pt x="358" y="675"/>
                    <a:pt x="360" y="680"/>
                  </a:cubicBezTo>
                  <a:cubicBezTo>
                    <a:pt x="362" y="685"/>
                    <a:pt x="365" y="688"/>
                    <a:pt x="367" y="693"/>
                  </a:cubicBezTo>
                  <a:cubicBezTo>
                    <a:pt x="370" y="697"/>
                    <a:pt x="372" y="702"/>
                    <a:pt x="375" y="707"/>
                  </a:cubicBezTo>
                  <a:cubicBezTo>
                    <a:pt x="377" y="710"/>
                    <a:pt x="380" y="714"/>
                    <a:pt x="383" y="718"/>
                  </a:cubicBezTo>
                  <a:cubicBezTo>
                    <a:pt x="385" y="722"/>
                    <a:pt x="386" y="726"/>
                    <a:pt x="388" y="731"/>
                  </a:cubicBezTo>
                  <a:cubicBezTo>
                    <a:pt x="389" y="732"/>
                    <a:pt x="389" y="733"/>
                    <a:pt x="390" y="734"/>
                  </a:cubicBezTo>
                  <a:close/>
                  <a:moveTo>
                    <a:pt x="421" y="721"/>
                  </a:moveTo>
                  <a:cubicBezTo>
                    <a:pt x="421" y="721"/>
                    <a:pt x="421" y="721"/>
                    <a:pt x="421" y="721"/>
                  </a:cubicBezTo>
                  <a:cubicBezTo>
                    <a:pt x="416" y="728"/>
                    <a:pt x="406" y="731"/>
                    <a:pt x="398" y="727"/>
                  </a:cubicBezTo>
                  <a:cubicBezTo>
                    <a:pt x="392" y="723"/>
                    <a:pt x="388" y="718"/>
                    <a:pt x="385" y="712"/>
                  </a:cubicBezTo>
                  <a:cubicBezTo>
                    <a:pt x="380" y="702"/>
                    <a:pt x="376" y="693"/>
                    <a:pt x="371" y="683"/>
                  </a:cubicBezTo>
                  <a:cubicBezTo>
                    <a:pt x="371" y="685"/>
                    <a:pt x="372" y="686"/>
                    <a:pt x="373" y="686"/>
                  </a:cubicBezTo>
                  <a:cubicBezTo>
                    <a:pt x="374" y="686"/>
                    <a:pt x="374" y="686"/>
                    <a:pt x="374" y="686"/>
                  </a:cubicBezTo>
                  <a:cubicBezTo>
                    <a:pt x="373" y="682"/>
                    <a:pt x="372" y="678"/>
                    <a:pt x="369" y="676"/>
                  </a:cubicBezTo>
                  <a:cubicBezTo>
                    <a:pt x="368" y="675"/>
                    <a:pt x="368" y="676"/>
                    <a:pt x="368" y="676"/>
                  </a:cubicBezTo>
                  <a:cubicBezTo>
                    <a:pt x="368" y="677"/>
                    <a:pt x="368" y="679"/>
                    <a:pt x="369" y="680"/>
                  </a:cubicBezTo>
                  <a:cubicBezTo>
                    <a:pt x="368" y="679"/>
                    <a:pt x="367" y="678"/>
                    <a:pt x="367" y="676"/>
                  </a:cubicBezTo>
                  <a:cubicBezTo>
                    <a:pt x="360" y="665"/>
                    <a:pt x="353" y="653"/>
                    <a:pt x="344" y="642"/>
                  </a:cubicBezTo>
                  <a:cubicBezTo>
                    <a:pt x="337" y="632"/>
                    <a:pt x="330" y="621"/>
                    <a:pt x="323" y="610"/>
                  </a:cubicBezTo>
                  <a:cubicBezTo>
                    <a:pt x="323" y="609"/>
                    <a:pt x="323" y="609"/>
                    <a:pt x="322" y="610"/>
                  </a:cubicBezTo>
                  <a:cubicBezTo>
                    <a:pt x="320" y="608"/>
                    <a:pt x="317" y="603"/>
                    <a:pt x="316" y="601"/>
                  </a:cubicBezTo>
                  <a:cubicBezTo>
                    <a:pt x="314" y="598"/>
                    <a:pt x="312" y="594"/>
                    <a:pt x="309" y="591"/>
                  </a:cubicBezTo>
                  <a:cubicBezTo>
                    <a:pt x="306" y="587"/>
                    <a:pt x="302" y="583"/>
                    <a:pt x="298" y="579"/>
                  </a:cubicBezTo>
                  <a:cubicBezTo>
                    <a:pt x="294" y="575"/>
                    <a:pt x="291" y="570"/>
                    <a:pt x="288" y="564"/>
                  </a:cubicBezTo>
                  <a:cubicBezTo>
                    <a:pt x="282" y="554"/>
                    <a:pt x="275" y="544"/>
                    <a:pt x="268" y="534"/>
                  </a:cubicBezTo>
                  <a:cubicBezTo>
                    <a:pt x="265" y="529"/>
                    <a:pt x="262" y="525"/>
                    <a:pt x="258" y="520"/>
                  </a:cubicBezTo>
                  <a:cubicBezTo>
                    <a:pt x="254" y="516"/>
                    <a:pt x="249" y="513"/>
                    <a:pt x="246" y="508"/>
                  </a:cubicBezTo>
                  <a:cubicBezTo>
                    <a:pt x="242" y="503"/>
                    <a:pt x="237" y="496"/>
                    <a:pt x="239" y="490"/>
                  </a:cubicBezTo>
                  <a:cubicBezTo>
                    <a:pt x="241" y="485"/>
                    <a:pt x="244" y="479"/>
                    <a:pt x="249" y="477"/>
                  </a:cubicBezTo>
                  <a:cubicBezTo>
                    <a:pt x="254" y="474"/>
                    <a:pt x="256" y="485"/>
                    <a:pt x="258" y="488"/>
                  </a:cubicBezTo>
                  <a:cubicBezTo>
                    <a:pt x="260" y="493"/>
                    <a:pt x="264" y="499"/>
                    <a:pt x="267" y="503"/>
                  </a:cubicBezTo>
                  <a:cubicBezTo>
                    <a:pt x="275" y="514"/>
                    <a:pt x="283" y="523"/>
                    <a:pt x="290" y="534"/>
                  </a:cubicBezTo>
                  <a:cubicBezTo>
                    <a:pt x="294" y="539"/>
                    <a:pt x="298" y="544"/>
                    <a:pt x="300" y="549"/>
                  </a:cubicBezTo>
                  <a:cubicBezTo>
                    <a:pt x="303" y="554"/>
                    <a:pt x="304" y="560"/>
                    <a:pt x="307" y="564"/>
                  </a:cubicBezTo>
                  <a:cubicBezTo>
                    <a:pt x="307" y="565"/>
                    <a:pt x="308" y="565"/>
                    <a:pt x="308" y="564"/>
                  </a:cubicBezTo>
                  <a:cubicBezTo>
                    <a:pt x="310" y="570"/>
                    <a:pt x="313" y="575"/>
                    <a:pt x="316" y="580"/>
                  </a:cubicBezTo>
                  <a:cubicBezTo>
                    <a:pt x="313" y="583"/>
                    <a:pt x="318" y="586"/>
                    <a:pt x="319" y="589"/>
                  </a:cubicBezTo>
                  <a:cubicBezTo>
                    <a:pt x="322" y="596"/>
                    <a:pt x="324" y="603"/>
                    <a:pt x="331" y="607"/>
                  </a:cubicBezTo>
                  <a:cubicBezTo>
                    <a:pt x="332" y="608"/>
                    <a:pt x="333" y="606"/>
                    <a:pt x="332" y="605"/>
                  </a:cubicBezTo>
                  <a:cubicBezTo>
                    <a:pt x="327" y="600"/>
                    <a:pt x="325" y="595"/>
                    <a:pt x="322" y="589"/>
                  </a:cubicBezTo>
                  <a:cubicBezTo>
                    <a:pt x="322" y="588"/>
                    <a:pt x="321" y="586"/>
                    <a:pt x="320" y="585"/>
                  </a:cubicBezTo>
                  <a:cubicBezTo>
                    <a:pt x="320" y="585"/>
                    <a:pt x="318" y="582"/>
                    <a:pt x="318" y="582"/>
                  </a:cubicBezTo>
                  <a:cubicBezTo>
                    <a:pt x="322" y="582"/>
                    <a:pt x="325" y="578"/>
                    <a:pt x="328" y="576"/>
                  </a:cubicBezTo>
                  <a:cubicBezTo>
                    <a:pt x="333" y="571"/>
                    <a:pt x="338" y="577"/>
                    <a:pt x="341" y="580"/>
                  </a:cubicBezTo>
                  <a:cubicBezTo>
                    <a:pt x="342" y="580"/>
                    <a:pt x="342" y="580"/>
                    <a:pt x="343" y="580"/>
                  </a:cubicBezTo>
                  <a:cubicBezTo>
                    <a:pt x="343" y="583"/>
                    <a:pt x="344" y="585"/>
                    <a:pt x="345" y="587"/>
                  </a:cubicBezTo>
                  <a:cubicBezTo>
                    <a:pt x="346" y="592"/>
                    <a:pt x="346" y="598"/>
                    <a:pt x="346" y="603"/>
                  </a:cubicBezTo>
                  <a:cubicBezTo>
                    <a:pt x="346" y="603"/>
                    <a:pt x="346" y="603"/>
                    <a:pt x="346" y="604"/>
                  </a:cubicBezTo>
                  <a:cubicBezTo>
                    <a:pt x="344" y="606"/>
                    <a:pt x="343" y="608"/>
                    <a:pt x="343" y="611"/>
                  </a:cubicBezTo>
                  <a:cubicBezTo>
                    <a:pt x="343" y="611"/>
                    <a:pt x="343" y="611"/>
                    <a:pt x="343" y="611"/>
                  </a:cubicBezTo>
                  <a:cubicBezTo>
                    <a:pt x="346" y="607"/>
                    <a:pt x="350" y="604"/>
                    <a:pt x="353" y="601"/>
                  </a:cubicBezTo>
                  <a:cubicBezTo>
                    <a:pt x="355" y="600"/>
                    <a:pt x="357" y="598"/>
                    <a:pt x="359" y="596"/>
                  </a:cubicBezTo>
                  <a:cubicBezTo>
                    <a:pt x="358" y="597"/>
                    <a:pt x="357" y="599"/>
                    <a:pt x="356" y="600"/>
                  </a:cubicBezTo>
                  <a:cubicBezTo>
                    <a:pt x="354" y="602"/>
                    <a:pt x="351" y="604"/>
                    <a:pt x="350" y="606"/>
                  </a:cubicBezTo>
                  <a:cubicBezTo>
                    <a:pt x="350" y="607"/>
                    <a:pt x="351" y="607"/>
                    <a:pt x="351" y="607"/>
                  </a:cubicBezTo>
                  <a:cubicBezTo>
                    <a:pt x="355" y="606"/>
                    <a:pt x="358" y="602"/>
                    <a:pt x="360" y="599"/>
                  </a:cubicBezTo>
                  <a:cubicBezTo>
                    <a:pt x="362" y="597"/>
                    <a:pt x="363" y="594"/>
                    <a:pt x="363" y="592"/>
                  </a:cubicBezTo>
                  <a:cubicBezTo>
                    <a:pt x="363" y="592"/>
                    <a:pt x="363" y="591"/>
                    <a:pt x="363" y="591"/>
                  </a:cubicBezTo>
                  <a:cubicBezTo>
                    <a:pt x="365" y="589"/>
                    <a:pt x="367" y="587"/>
                    <a:pt x="368" y="585"/>
                  </a:cubicBezTo>
                  <a:cubicBezTo>
                    <a:pt x="375" y="593"/>
                    <a:pt x="370" y="602"/>
                    <a:pt x="361" y="606"/>
                  </a:cubicBezTo>
                  <a:cubicBezTo>
                    <a:pt x="360" y="607"/>
                    <a:pt x="359" y="607"/>
                    <a:pt x="358" y="608"/>
                  </a:cubicBezTo>
                  <a:cubicBezTo>
                    <a:pt x="360" y="607"/>
                    <a:pt x="361" y="605"/>
                    <a:pt x="363" y="604"/>
                  </a:cubicBezTo>
                  <a:cubicBezTo>
                    <a:pt x="363" y="603"/>
                    <a:pt x="362" y="602"/>
                    <a:pt x="362" y="603"/>
                  </a:cubicBezTo>
                  <a:cubicBezTo>
                    <a:pt x="359" y="605"/>
                    <a:pt x="355" y="606"/>
                    <a:pt x="353" y="609"/>
                  </a:cubicBezTo>
                  <a:cubicBezTo>
                    <a:pt x="353" y="610"/>
                    <a:pt x="353" y="610"/>
                    <a:pt x="354" y="610"/>
                  </a:cubicBezTo>
                  <a:cubicBezTo>
                    <a:pt x="349" y="612"/>
                    <a:pt x="345" y="613"/>
                    <a:pt x="340" y="610"/>
                  </a:cubicBezTo>
                  <a:cubicBezTo>
                    <a:pt x="339" y="609"/>
                    <a:pt x="337" y="611"/>
                    <a:pt x="338" y="613"/>
                  </a:cubicBezTo>
                  <a:cubicBezTo>
                    <a:pt x="346" y="620"/>
                    <a:pt x="360" y="612"/>
                    <a:pt x="367" y="607"/>
                  </a:cubicBezTo>
                  <a:cubicBezTo>
                    <a:pt x="370" y="605"/>
                    <a:pt x="372" y="603"/>
                    <a:pt x="373" y="600"/>
                  </a:cubicBezTo>
                  <a:cubicBezTo>
                    <a:pt x="376" y="604"/>
                    <a:pt x="379" y="608"/>
                    <a:pt x="381" y="612"/>
                  </a:cubicBezTo>
                  <a:cubicBezTo>
                    <a:pt x="387" y="624"/>
                    <a:pt x="391" y="635"/>
                    <a:pt x="396" y="647"/>
                  </a:cubicBezTo>
                  <a:cubicBezTo>
                    <a:pt x="401" y="658"/>
                    <a:pt x="406" y="670"/>
                    <a:pt x="413" y="681"/>
                  </a:cubicBezTo>
                  <a:cubicBezTo>
                    <a:pt x="415" y="684"/>
                    <a:pt x="417" y="687"/>
                    <a:pt x="420" y="691"/>
                  </a:cubicBezTo>
                  <a:cubicBezTo>
                    <a:pt x="420" y="691"/>
                    <a:pt x="420" y="691"/>
                    <a:pt x="420" y="691"/>
                  </a:cubicBezTo>
                  <a:cubicBezTo>
                    <a:pt x="420" y="693"/>
                    <a:pt x="421" y="695"/>
                    <a:pt x="422" y="697"/>
                  </a:cubicBezTo>
                  <a:cubicBezTo>
                    <a:pt x="423" y="698"/>
                    <a:pt x="424" y="701"/>
                    <a:pt x="423" y="703"/>
                  </a:cubicBezTo>
                  <a:cubicBezTo>
                    <a:pt x="423" y="703"/>
                    <a:pt x="423" y="703"/>
                    <a:pt x="424" y="703"/>
                  </a:cubicBezTo>
                  <a:cubicBezTo>
                    <a:pt x="425" y="703"/>
                    <a:pt x="426" y="701"/>
                    <a:pt x="425" y="699"/>
                  </a:cubicBezTo>
                  <a:cubicBezTo>
                    <a:pt x="426" y="700"/>
                    <a:pt x="426" y="701"/>
                    <a:pt x="426" y="702"/>
                  </a:cubicBezTo>
                  <a:cubicBezTo>
                    <a:pt x="426" y="703"/>
                    <a:pt x="426" y="704"/>
                    <a:pt x="427" y="704"/>
                  </a:cubicBezTo>
                  <a:cubicBezTo>
                    <a:pt x="426" y="706"/>
                    <a:pt x="425" y="707"/>
                    <a:pt x="425" y="709"/>
                  </a:cubicBezTo>
                  <a:cubicBezTo>
                    <a:pt x="423" y="713"/>
                    <a:pt x="422" y="717"/>
                    <a:pt x="421" y="721"/>
                  </a:cubicBezTo>
                  <a:close/>
                  <a:moveTo>
                    <a:pt x="468" y="722"/>
                  </a:moveTo>
                  <a:cubicBezTo>
                    <a:pt x="467" y="726"/>
                    <a:pt x="465" y="730"/>
                    <a:pt x="464" y="734"/>
                  </a:cubicBezTo>
                  <a:cubicBezTo>
                    <a:pt x="459" y="741"/>
                    <a:pt x="449" y="744"/>
                    <a:pt x="441" y="742"/>
                  </a:cubicBezTo>
                  <a:cubicBezTo>
                    <a:pt x="435" y="742"/>
                    <a:pt x="429" y="739"/>
                    <a:pt x="426" y="734"/>
                  </a:cubicBezTo>
                  <a:cubicBezTo>
                    <a:pt x="423" y="728"/>
                    <a:pt x="425" y="720"/>
                    <a:pt x="427" y="713"/>
                  </a:cubicBezTo>
                  <a:cubicBezTo>
                    <a:pt x="430" y="706"/>
                    <a:pt x="434" y="699"/>
                    <a:pt x="436" y="691"/>
                  </a:cubicBezTo>
                  <a:cubicBezTo>
                    <a:pt x="439" y="683"/>
                    <a:pt x="442" y="674"/>
                    <a:pt x="444" y="666"/>
                  </a:cubicBezTo>
                  <a:cubicBezTo>
                    <a:pt x="446" y="657"/>
                    <a:pt x="449" y="649"/>
                    <a:pt x="449" y="640"/>
                  </a:cubicBezTo>
                  <a:cubicBezTo>
                    <a:pt x="449" y="634"/>
                    <a:pt x="448" y="627"/>
                    <a:pt x="447" y="621"/>
                  </a:cubicBezTo>
                  <a:cubicBezTo>
                    <a:pt x="448" y="621"/>
                    <a:pt x="448" y="621"/>
                    <a:pt x="448" y="621"/>
                  </a:cubicBezTo>
                  <a:cubicBezTo>
                    <a:pt x="455" y="622"/>
                    <a:pt x="459" y="627"/>
                    <a:pt x="465" y="631"/>
                  </a:cubicBezTo>
                  <a:cubicBezTo>
                    <a:pt x="470" y="633"/>
                    <a:pt x="475" y="635"/>
                    <a:pt x="480" y="637"/>
                  </a:cubicBezTo>
                  <a:cubicBezTo>
                    <a:pt x="485" y="639"/>
                    <a:pt x="490" y="641"/>
                    <a:pt x="496" y="642"/>
                  </a:cubicBezTo>
                  <a:cubicBezTo>
                    <a:pt x="493" y="644"/>
                    <a:pt x="491" y="648"/>
                    <a:pt x="490" y="650"/>
                  </a:cubicBezTo>
                  <a:cubicBezTo>
                    <a:pt x="486" y="657"/>
                    <a:pt x="484" y="664"/>
                    <a:pt x="482" y="672"/>
                  </a:cubicBezTo>
                  <a:cubicBezTo>
                    <a:pt x="479" y="684"/>
                    <a:pt x="476" y="695"/>
                    <a:pt x="472" y="707"/>
                  </a:cubicBezTo>
                  <a:cubicBezTo>
                    <a:pt x="470" y="712"/>
                    <a:pt x="469" y="716"/>
                    <a:pt x="468" y="722"/>
                  </a:cubicBezTo>
                  <a:close/>
                  <a:moveTo>
                    <a:pt x="641" y="696"/>
                  </a:moveTo>
                  <a:cubicBezTo>
                    <a:pt x="632" y="703"/>
                    <a:pt x="622" y="708"/>
                    <a:pt x="613" y="714"/>
                  </a:cubicBezTo>
                  <a:cubicBezTo>
                    <a:pt x="594" y="725"/>
                    <a:pt x="577" y="737"/>
                    <a:pt x="559" y="748"/>
                  </a:cubicBezTo>
                  <a:cubicBezTo>
                    <a:pt x="541" y="760"/>
                    <a:pt x="523" y="773"/>
                    <a:pt x="505" y="785"/>
                  </a:cubicBezTo>
                  <a:cubicBezTo>
                    <a:pt x="490" y="795"/>
                    <a:pt x="474" y="803"/>
                    <a:pt x="458" y="811"/>
                  </a:cubicBezTo>
                  <a:cubicBezTo>
                    <a:pt x="459" y="789"/>
                    <a:pt x="468" y="767"/>
                    <a:pt x="466" y="745"/>
                  </a:cubicBezTo>
                  <a:cubicBezTo>
                    <a:pt x="467" y="744"/>
                    <a:pt x="469" y="742"/>
                    <a:pt x="470" y="740"/>
                  </a:cubicBezTo>
                  <a:cubicBezTo>
                    <a:pt x="474" y="733"/>
                    <a:pt x="475" y="722"/>
                    <a:pt x="473" y="714"/>
                  </a:cubicBezTo>
                  <a:cubicBezTo>
                    <a:pt x="476" y="703"/>
                    <a:pt x="481" y="691"/>
                    <a:pt x="484" y="680"/>
                  </a:cubicBezTo>
                  <a:cubicBezTo>
                    <a:pt x="486" y="673"/>
                    <a:pt x="487" y="666"/>
                    <a:pt x="489" y="659"/>
                  </a:cubicBezTo>
                  <a:cubicBezTo>
                    <a:pt x="491" y="655"/>
                    <a:pt x="492" y="651"/>
                    <a:pt x="495" y="648"/>
                  </a:cubicBezTo>
                  <a:cubicBezTo>
                    <a:pt x="497" y="645"/>
                    <a:pt x="498" y="644"/>
                    <a:pt x="501" y="643"/>
                  </a:cubicBezTo>
                  <a:cubicBezTo>
                    <a:pt x="504" y="643"/>
                    <a:pt x="508" y="642"/>
                    <a:pt x="511" y="640"/>
                  </a:cubicBezTo>
                  <a:cubicBezTo>
                    <a:pt x="516" y="638"/>
                    <a:pt x="521" y="631"/>
                    <a:pt x="519" y="625"/>
                  </a:cubicBezTo>
                  <a:cubicBezTo>
                    <a:pt x="520" y="625"/>
                    <a:pt x="521" y="625"/>
                    <a:pt x="522" y="625"/>
                  </a:cubicBezTo>
                  <a:cubicBezTo>
                    <a:pt x="527" y="624"/>
                    <a:pt x="529" y="615"/>
                    <a:pt x="530" y="611"/>
                  </a:cubicBezTo>
                  <a:cubicBezTo>
                    <a:pt x="534" y="600"/>
                    <a:pt x="541" y="593"/>
                    <a:pt x="550" y="586"/>
                  </a:cubicBezTo>
                  <a:cubicBezTo>
                    <a:pt x="558" y="578"/>
                    <a:pt x="566" y="569"/>
                    <a:pt x="574" y="560"/>
                  </a:cubicBezTo>
                  <a:cubicBezTo>
                    <a:pt x="581" y="552"/>
                    <a:pt x="590" y="545"/>
                    <a:pt x="598" y="537"/>
                  </a:cubicBezTo>
                  <a:cubicBezTo>
                    <a:pt x="605" y="530"/>
                    <a:pt x="612" y="523"/>
                    <a:pt x="618" y="515"/>
                  </a:cubicBezTo>
                  <a:cubicBezTo>
                    <a:pt x="619" y="514"/>
                    <a:pt x="623" y="508"/>
                    <a:pt x="625" y="505"/>
                  </a:cubicBezTo>
                  <a:cubicBezTo>
                    <a:pt x="628" y="504"/>
                    <a:pt x="630" y="504"/>
                    <a:pt x="633" y="503"/>
                  </a:cubicBezTo>
                  <a:cubicBezTo>
                    <a:pt x="640" y="501"/>
                    <a:pt x="646" y="498"/>
                    <a:pt x="653" y="496"/>
                  </a:cubicBezTo>
                  <a:cubicBezTo>
                    <a:pt x="665" y="491"/>
                    <a:pt x="678" y="486"/>
                    <a:pt x="690" y="480"/>
                  </a:cubicBezTo>
                  <a:cubicBezTo>
                    <a:pt x="696" y="477"/>
                    <a:pt x="703" y="473"/>
                    <a:pt x="708" y="467"/>
                  </a:cubicBezTo>
                  <a:cubicBezTo>
                    <a:pt x="708" y="472"/>
                    <a:pt x="709" y="476"/>
                    <a:pt x="710" y="480"/>
                  </a:cubicBezTo>
                  <a:cubicBezTo>
                    <a:pt x="712" y="487"/>
                    <a:pt x="713" y="493"/>
                    <a:pt x="715" y="500"/>
                  </a:cubicBezTo>
                  <a:cubicBezTo>
                    <a:pt x="718" y="512"/>
                    <a:pt x="722" y="524"/>
                    <a:pt x="727" y="536"/>
                  </a:cubicBezTo>
                  <a:cubicBezTo>
                    <a:pt x="729" y="540"/>
                    <a:pt x="731" y="544"/>
                    <a:pt x="734" y="548"/>
                  </a:cubicBezTo>
                  <a:cubicBezTo>
                    <a:pt x="727" y="552"/>
                    <a:pt x="723" y="566"/>
                    <a:pt x="721" y="572"/>
                  </a:cubicBezTo>
                  <a:cubicBezTo>
                    <a:pt x="715" y="588"/>
                    <a:pt x="708" y="604"/>
                    <a:pt x="704" y="621"/>
                  </a:cubicBezTo>
                  <a:cubicBezTo>
                    <a:pt x="702" y="628"/>
                    <a:pt x="701" y="635"/>
                    <a:pt x="699" y="641"/>
                  </a:cubicBezTo>
                  <a:cubicBezTo>
                    <a:pt x="699" y="641"/>
                    <a:pt x="698" y="641"/>
                    <a:pt x="698" y="641"/>
                  </a:cubicBezTo>
                  <a:cubicBezTo>
                    <a:pt x="686" y="644"/>
                    <a:pt x="678" y="657"/>
                    <a:pt x="678" y="669"/>
                  </a:cubicBezTo>
                  <a:cubicBezTo>
                    <a:pt x="678" y="669"/>
                    <a:pt x="677" y="669"/>
                    <a:pt x="677" y="669"/>
                  </a:cubicBezTo>
                  <a:cubicBezTo>
                    <a:pt x="672" y="671"/>
                    <a:pt x="666" y="675"/>
                    <a:pt x="662" y="680"/>
                  </a:cubicBezTo>
                  <a:cubicBezTo>
                    <a:pt x="654" y="684"/>
                    <a:pt x="648" y="691"/>
                    <a:pt x="641" y="696"/>
                  </a:cubicBezTo>
                  <a:close/>
                  <a:moveTo>
                    <a:pt x="695" y="680"/>
                  </a:moveTo>
                  <a:cubicBezTo>
                    <a:pt x="690" y="676"/>
                    <a:pt x="687" y="671"/>
                    <a:pt x="688" y="664"/>
                  </a:cubicBezTo>
                  <a:cubicBezTo>
                    <a:pt x="688" y="657"/>
                    <a:pt x="692" y="652"/>
                    <a:pt x="697" y="648"/>
                  </a:cubicBezTo>
                  <a:cubicBezTo>
                    <a:pt x="695" y="652"/>
                    <a:pt x="694" y="657"/>
                    <a:pt x="693" y="662"/>
                  </a:cubicBezTo>
                  <a:cubicBezTo>
                    <a:pt x="692" y="668"/>
                    <a:pt x="692" y="674"/>
                    <a:pt x="695" y="680"/>
                  </a:cubicBezTo>
                  <a:close/>
                  <a:moveTo>
                    <a:pt x="698" y="685"/>
                  </a:moveTo>
                  <a:cubicBezTo>
                    <a:pt x="698" y="685"/>
                    <a:pt x="698" y="685"/>
                    <a:pt x="698" y="685"/>
                  </a:cubicBezTo>
                  <a:cubicBezTo>
                    <a:pt x="698" y="685"/>
                    <a:pt x="698" y="685"/>
                    <a:pt x="698" y="685"/>
                  </a:cubicBezTo>
                  <a:cubicBezTo>
                    <a:pt x="698" y="686"/>
                    <a:pt x="698" y="686"/>
                    <a:pt x="697" y="687"/>
                  </a:cubicBezTo>
                  <a:cubicBezTo>
                    <a:pt x="697" y="687"/>
                    <a:pt x="697" y="687"/>
                    <a:pt x="697" y="687"/>
                  </a:cubicBezTo>
                  <a:cubicBezTo>
                    <a:pt x="686" y="688"/>
                    <a:pt x="681" y="677"/>
                    <a:pt x="681" y="668"/>
                  </a:cubicBezTo>
                  <a:cubicBezTo>
                    <a:pt x="681" y="663"/>
                    <a:pt x="683" y="658"/>
                    <a:pt x="685" y="654"/>
                  </a:cubicBezTo>
                  <a:cubicBezTo>
                    <a:pt x="687" y="652"/>
                    <a:pt x="689" y="649"/>
                    <a:pt x="691" y="648"/>
                  </a:cubicBezTo>
                  <a:cubicBezTo>
                    <a:pt x="693" y="646"/>
                    <a:pt x="696" y="644"/>
                    <a:pt x="698" y="643"/>
                  </a:cubicBezTo>
                  <a:cubicBezTo>
                    <a:pt x="698" y="643"/>
                    <a:pt x="698" y="644"/>
                    <a:pt x="698" y="644"/>
                  </a:cubicBezTo>
                  <a:cubicBezTo>
                    <a:pt x="698" y="644"/>
                    <a:pt x="698" y="644"/>
                    <a:pt x="697" y="644"/>
                  </a:cubicBezTo>
                  <a:cubicBezTo>
                    <a:pt x="682" y="651"/>
                    <a:pt x="679" y="679"/>
                    <a:pt x="698" y="685"/>
                  </a:cubicBezTo>
                  <a:close/>
                  <a:moveTo>
                    <a:pt x="692" y="713"/>
                  </a:moveTo>
                  <a:cubicBezTo>
                    <a:pt x="685" y="716"/>
                    <a:pt x="675" y="721"/>
                    <a:pt x="668" y="716"/>
                  </a:cubicBezTo>
                  <a:cubicBezTo>
                    <a:pt x="650" y="704"/>
                    <a:pt x="661" y="679"/>
                    <a:pt x="678" y="673"/>
                  </a:cubicBezTo>
                  <a:cubicBezTo>
                    <a:pt x="679" y="683"/>
                    <a:pt x="686" y="692"/>
                    <a:pt x="697" y="690"/>
                  </a:cubicBezTo>
                  <a:cubicBezTo>
                    <a:pt x="697" y="695"/>
                    <a:pt x="699" y="701"/>
                    <a:pt x="701" y="704"/>
                  </a:cubicBezTo>
                  <a:cubicBezTo>
                    <a:pt x="703" y="706"/>
                    <a:pt x="704" y="708"/>
                    <a:pt x="706" y="709"/>
                  </a:cubicBezTo>
                  <a:cubicBezTo>
                    <a:pt x="701" y="709"/>
                    <a:pt x="695" y="712"/>
                    <a:pt x="692" y="713"/>
                  </a:cubicBezTo>
                  <a:close/>
                  <a:moveTo>
                    <a:pt x="704" y="702"/>
                  </a:moveTo>
                  <a:cubicBezTo>
                    <a:pt x="704" y="702"/>
                    <a:pt x="704" y="702"/>
                    <a:pt x="704" y="701"/>
                  </a:cubicBezTo>
                  <a:cubicBezTo>
                    <a:pt x="702" y="698"/>
                    <a:pt x="701" y="695"/>
                    <a:pt x="701" y="691"/>
                  </a:cubicBezTo>
                  <a:cubicBezTo>
                    <a:pt x="701" y="690"/>
                    <a:pt x="701" y="689"/>
                    <a:pt x="701" y="687"/>
                  </a:cubicBezTo>
                  <a:cubicBezTo>
                    <a:pt x="702" y="688"/>
                    <a:pt x="702" y="688"/>
                    <a:pt x="703" y="689"/>
                  </a:cubicBezTo>
                  <a:cubicBezTo>
                    <a:pt x="702" y="693"/>
                    <a:pt x="702" y="699"/>
                    <a:pt x="704" y="702"/>
                  </a:cubicBezTo>
                  <a:close/>
                  <a:moveTo>
                    <a:pt x="706" y="685"/>
                  </a:moveTo>
                  <a:cubicBezTo>
                    <a:pt x="700" y="687"/>
                    <a:pt x="696" y="674"/>
                    <a:pt x="696" y="669"/>
                  </a:cubicBezTo>
                  <a:cubicBezTo>
                    <a:pt x="696" y="664"/>
                    <a:pt x="697" y="659"/>
                    <a:pt x="698" y="654"/>
                  </a:cubicBezTo>
                  <a:cubicBezTo>
                    <a:pt x="702" y="642"/>
                    <a:pt x="705" y="629"/>
                    <a:pt x="708" y="616"/>
                  </a:cubicBezTo>
                  <a:cubicBezTo>
                    <a:pt x="712" y="602"/>
                    <a:pt x="718" y="588"/>
                    <a:pt x="723" y="574"/>
                  </a:cubicBezTo>
                  <a:cubicBezTo>
                    <a:pt x="725" y="569"/>
                    <a:pt x="727" y="564"/>
                    <a:pt x="729" y="559"/>
                  </a:cubicBezTo>
                  <a:cubicBezTo>
                    <a:pt x="731" y="556"/>
                    <a:pt x="733" y="553"/>
                    <a:pt x="735" y="551"/>
                  </a:cubicBezTo>
                  <a:cubicBezTo>
                    <a:pt x="736" y="551"/>
                    <a:pt x="736" y="552"/>
                    <a:pt x="737" y="553"/>
                  </a:cubicBezTo>
                  <a:cubicBezTo>
                    <a:pt x="731" y="556"/>
                    <a:pt x="731" y="564"/>
                    <a:pt x="728" y="569"/>
                  </a:cubicBezTo>
                  <a:cubicBezTo>
                    <a:pt x="726" y="574"/>
                    <a:pt x="724" y="580"/>
                    <a:pt x="724" y="586"/>
                  </a:cubicBezTo>
                  <a:cubicBezTo>
                    <a:pt x="724" y="586"/>
                    <a:pt x="724" y="587"/>
                    <a:pt x="724" y="586"/>
                  </a:cubicBezTo>
                  <a:cubicBezTo>
                    <a:pt x="726" y="581"/>
                    <a:pt x="728" y="576"/>
                    <a:pt x="729" y="570"/>
                  </a:cubicBezTo>
                  <a:cubicBezTo>
                    <a:pt x="730" y="566"/>
                    <a:pt x="732" y="563"/>
                    <a:pt x="734" y="559"/>
                  </a:cubicBezTo>
                  <a:cubicBezTo>
                    <a:pt x="735" y="558"/>
                    <a:pt x="736" y="555"/>
                    <a:pt x="737" y="554"/>
                  </a:cubicBezTo>
                  <a:cubicBezTo>
                    <a:pt x="741" y="559"/>
                    <a:pt x="745" y="565"/>
                    <a:pt x="750" y="570"/>
                  </a:cubicBezTo>
                  <a:cubicBezTo>
                    <a:pt x="748" y="571"/>
                    <a:pt x="746" y="578"/>
                    <a:pt x="746" y="579"/>
                  </a:cubicBezTo>
                  <a:cubicBezTo>
                    <a:pt x="743" y="585"/>
                    <a:pt x="740" y="591"/>
                    <a:pt x="736" y="598"/>
                  </a:cubicBezTo>
                  <a:cubicBezTo>
                    <a:pt x="733" y="605"/>
                    <a:pt x="729" y="612"/>
                    <a:pt x="726" y="619"/>
                  </a:cubicBezTo>
                  <a:cubicBezTo>
                    <a:pt x="722" y="627"/>
                    <a:pt x="717" y="634"/>
                    <a:pt x="712" y="642"/>
                  </a:cubicBezTo>
                  <a:cubicBezTo>
                    <a:pt x="711" y="642"/>
                    <a:pt x="712" y="643"/>
                    <a:pt x="712" y="643"/>
                  </a:cubicBezTo>
                  <a:cubicBezTo>
                    <a:pt x="708" y="648"/>
                    <a:pt x="707" y="654"/>
                    <a:pt x="708" y="660"/>
                  </a:cubicBezTo>
                  <a:cubicBezTo>
                    <a:pt x="709" y="663"/>
                    <a:pt x="711" y="666"/>
                    <a:pt x="714" y="668"/>
                  </a:cubicBezTo>
                  <a:cubicBezTo>
                    <a:pt x="716" y="670"/>
                    <a:pt x="720" y="671"/>
                    <a:pt x="722" y="671"/>
                  </a:cubicBezTo>
                  <a:cubicBezTo>
                    <a:pt x="723" y="671"/>
                    <a:pt x="723" y="671"/>
                    <a:pt x="723" y="670"/>
                  </a:cubicBezTo>
                  <a:cubicBezTo>
                    <a:pt x="720" y="673"/>
                    <a:pt x="717" y="677"/>
                    <a:pt x="714" y="680"/>
                  </a:cubicBezTo>
                  <a:cubicBezTo>
                    <a:pt x="713" y="681"/>
                    <a:pt x="712" y="682"/>
                    <a:pt x="711" y="683"/>
                  </a:cubicBezTo>
                  <a:cubicBezTo>
                    <a:pt x="711" y="683"/>
                    <a:pt x="711" y="683"/>
                    <a:pt x="710" y="683"/>
                  </a:cubicBezTo>
                  <a:cubicBezTo>
                    <a:pt x="705" y="682"/>
                    <a:pt x="702" y="673"/>
                    <a:pt x="702" y="668"/>
                  </a:cubicBezTo>
                  <a:cubicBezTo>
                    <a:pt x="702" y="667"/>
                    <a:pt x="701" y="667"/>
                    <a:pt x="701" y="668"/>
                  </a:cubicBezTo>
                  <a:cubicBezTo>
                    <a:pt x="700" y="674"/>
                    <a:pt x="701" y="681"/>
                    <a:pt x="706" y="685"/>
                  </a:cubicBezTo>
                  <a:close/>
                  <a:moveTo>
                    <a:pt x="789" y="596"/>
                  </a:moveTo>
                  <a:cubicBezTo>
                    <a:pt x="778" y="622"/>
                    <a:pt x="756" y="644"/>
                    <a:pt x="733" y="660"/>
                  </a:cubicBezTo>
                  <a:cubicBezTo>
                    <a:pt x="734" y="658"/>
                    <a:pt x="734" y="655"/>
                    <a:pt x="736" y="653"/>
                  </a:cubicBezTo>
                  <a:cubicBezTo>
                    <a:pt x="738" y="649"/>
                    <a:pt x="741" y="646"/>
                    <a:pt x="744" y="643"/>
                  </a:cubicBezTo>
                  <a:cubicBezTo>
                    <a:pt x="749" y="637"/>
                    <a:pt x="753" y="631"/>
                    <a:pt x="758" y="625"/>
                  </a:cubicBezTo>
                  <a:cubicBezTo>
                    <a:pt x="762" y="618"/>
                    <a:pt x="767" y="610"/>
                    <a:pt x="772" y="604"/>
                  </a:cubicBezTo>
                  <a:cubicBezTo>
                    <a:pt x="775" y="600"/>
                    <a:pt x="779" y="596"/>
                    <a:pt x="779" y="591"/>
                  </a:cubicBezTo>
                  <a:cubicBezTo>
                    <a:pt x="782" y="593"/>
                    <a:pt x="786" y="595"/>
                    <a:pt x="789" y="596"/>
                  </a:cubicBezTo>
                  <a:cubicBezTo>
                    <a:pt x="789" y="596"/>
                    <a:pt x="789" y="596"/>
                    <a:pt x="789" y="596"/>
                  </a:cubicBezTo>
                  <a:close/>
                  <a:moveTo>
                    <a:pt x="792" y="597"/>
                  </a:moveTo>
                  <a:cubicBezTo>
                    <a:pt x="794" y="598"/>
                    <a:pt x="795" y="598"/>
                    <a:pt x="797" y="599"/>
                  </a:cubicBezTo>
                  <a:cubicBezTo>
                    <a:pt x="794" y="610"/>
                    <a:pt x="784" y="618"/>
                    <a:pt x="776" y="625"/>
                  </a:cubicBezTo>
                  <a:cubicBezTo>
                    <a:pt x="775" y="626"/>
                    <a:pt x="775" y="626"/>
                    <a:pt x="774" y="627"/>
                  </a:cubicBezTo>
                  <a:cubicBezTo>
                    <a:pt x="781" y="618"/>
                    <a:pt x="788" y="608"/>
                    <a:pt x="792" y="597"/>
                  </a:cubicBezTo>
                  <a:close/>
                  <a:moveTo>
                    <a:pt x="777" y="590"/>
                  </a:moveTo>
                  <a:cubicBezTo>
                    <a:pt x="776" y="596"/>
                    <a:pt x="769" y="603"/>
                    <a:pt x="765" y="608"/>
                  </a:cubicBezTo>
                  <a:cubicBezTo>
                    <a:pt x="761" y="615"/>
                    <a:pt x="756" y="621"/>
                    <a:pt x="751" y="628"/>
                  </a:cubicBezTo>
                  <a:cubicBezTo>
                    <a:pt x="746" y="634"/>
                    <a:pt x="741" y="640"/>
                    <a:pt x="736" y="647"/>
                  </a:cubicBezTo>
                  <a:cubicBezTo>
                    <a:pt x="732" y="652"/>
                    <a:pt x="730" y="658"/>
                    <a:pt x="727" y="664"/>
                  </a:cubicBezTo>
                  <a:cubicBezTo>
                    <a:pt x="727" y="664"/>
                    <a:pt x="727" y="664"/>
                    <a:pt x="727" y="664"/>
                  </a:cubicBezTo>
                  <a:cubicBezTo>
                    <a:pt x="726" y="665"/>
                    <a:pt x="724" y="667"/>
                    <a:pt x="722" y="667"/>
                  </a:cubicBezTo>
                  <a:cubicBezTo>
                    <a:pt x="720" y="666"/>
                    <a:pt x="717" y="666"/>
                    <a:pt x="715" y="665"/>
                  </a:cubicBezTo>
                  <a:cubicBezTo>
                    <a:pt x="713" y="663"/>
                    <a:pt x="712" y="660"/>
                    <a:pt x="712" y="657"/>
                  </a:cubicBezTo>
                  <a:cubicBezTo>
                    <a:pt x="711" y="653"/>
                    <a:pt x="713" y="648"/>
                    <a:pt x="714" y="644"/>
                  </a:cubicBezTo>
                  <a:cubicBezTo>
                    <a:pt x="724" y="634"/>
                    <a:pt x="732" y="623"/>
                    <a:pt x="740" y="611"/>
                  </a:cubicBezTo>
                  <a:cubicBezTo>
                    <a:pt x="744" y="605"/>
                    <a:pt x="748" y="599"/>
                    <a:pt x="752" y="593"/>
                  </a:cubicBezTo>
                  <a:cubicBezTo>
                    <a:pt x="756" y="589"/>
                    <a:pt x="760" y="585"/>
                    <a:pt x="762" y="580"/>
                  </a:cubicBezTo>
                  <a:cubicBezTo>
                    <a:pt x="765" y="582"/>
                    <a:pt x="768" y="584"/>
                    <a:pt x="772" y="586"/>
                  </a:cubicBezTo>
                  <a:cubicBezTo>
                    <a:pt x="773" y="587"/>
                    <a:pt x="775" y="588"/>
                    <a:pt x="777" y="589"/>
                  </a:cubicBezTo>
                  <a:cubicBezTo>
                    <a:pt x="777" y="589"/>
                    <a:pt x="777" y="589"/>
                    <a:pt x="777" y="590"/>
                  </a:cubicBezTo>
                  <a:close/>
                  <a:moveTo>
                    <a:pt x="749" y="591"/>
                  </a:moveTo>
                  <a:cubicBezTo>
                    <a:pt x="745" y="597"/>
                    <a:pt x="741" y="603"/>
                    <a:pt x="737" y="610"/>
                  </a:cubicBezTo>
                  <a:cubicBezTo>
                    <a:pt x="734" y="614"/>
                    <a:pt x="731" y="619"/>
                    <a:pt x="728" y="623"/>
                  </a:cubicBezTo>
                  <a:cubicBezTo>
                    <a:pt x="728" y="622"/>
                    <a:pt x="729" y="621"/>
                    <a:pt x="729" y="621"/>
                  </a:cubicBezTo>
                  <a:cubicBezTo>
                    <a:pt x="732" y="614"/>
                    <a:pt x="735" y="606"/>
                    <a:pt x="739" y="600"/>
                  </a:cubicBezTo>
                  <a:cubicBezTo>
                    <a:pt x="742" y="593"/>
                    <a:pt x="746" y="587"/>
                    <a:pt x="749" y="580"/>
                  </a:cubicBezTo>
                  <a:cubicBezTo>
                    <a:pt x="750" y="579"/>
                    <a:pt x="752" y="574"/>
                    <a:pt x="752" y="571"/>
                  </a:cubicBezTo>
                  <a:cubicBezTo>
                    <a:pt x="754" y="574"/>
                    <a:pt x="757" y="576"/>
                    <a:pt x="760" y="578"/>
                  </a:cubicBezTo>
                  <a:cubicBezTo>
                    <a:pt x="756" y="582"/>
                    <a:pt x="753" y="587"/>
                    <a:pt x="749" y="591"/>
                  </a:cubicBezTo>
                  <a:close/>
                  <a:moveTo>
                    <a:pt x="744" y="695"/>
                  </a:moveTo>
                  <a:cubicBezTo>
                    <a:pt x="743" y="697"/>
                    <a:pt x="741" y="699"/>
                    <a:pt x="740" y="701"/>
                  </a:cubicBezTo>
                  <a:cubicBezTo>
                    <a:pt x="735" y="706"/>
                    <a:pt x="729" y="709"/>
                    <a:pt x="722" y="708"/>
                  </a:cubicBezTo>
                  <a:cubicBezTo>
                    <a:pt x="717" y="708"/>
                    <a:pt x="713" y="707"/>
                    <a:pt x="709" y="704"/>
                  </a:cubicBezTo>
                  <a:cubicBezTo>
                    <a:pt x="714" y="706"/>
                    <a:pt x="720" y="705"/>
                    <a:pt x="724" y="704"/>
                  </a:cubicBezTo>
                  <a:cubicBezTo>
                    <a:pt x="731" y="701"/>
                    <a:pt x="738" y="697"/>
                    <a:pt x="744" y="693"/>
                  </a:cubicBezTo>
                  <a:cubicBezTo>
                    <a:pt x="744" y="694"/>
                    <a:pt x="744" y="694"/>
                    <a:pt x="744" y="695"/>
                  </a:cubicBezTo>
                  <a:close/>
                  <a:moveTo>
                    <a:pt x="821" y="625"/>
                  </a:moveTo>
                  <a:cubicBezTo>
                    <a:pt x="821" y="625"/>
                    <a:pt x="821" y="625"/>
                    <a:pt x="820" y="625"/>
                  </a:cubicBezTo>
                  <a:cubicBezTo>
                    <a:pt x="811" y="635"/>
                    <a:pt x="800" y="644"/>
                    <a:pt x="789" y="653"/>
                  </a:cubicBezTo>
                  <a:cubicBezTo>
                    <a:pt x="779" y="662"/>
                    <a:pt x="768" y="671"/>
                    <a:pt x="757" y="679"/>
                  </a:cubicBezTo>
                  <a:cubicBezTo>
                    <a:pt x="748" y="686"/>
                    <a:pt x="738" y="694"/>
                    <a:pt x="727" y="699"/>
                  </a:cubicBezTo>
                  <a:cubicBezTo>
                    <a:pt x="722" y="701"/>
                    <a:pt x="718" y="702"/>
                    <a:pt x="713" y="702"/>
                  </a:cubicBezTo>
                  <a:cubicBezTo>
                    <a:pt x="709" y="701"/>
                    <a:pt x="706" y="699"/>
                    <a:pt x="708" y="694"/>
                  </a:cubicBezTo>
                  <a:cubicBezTo>
                    <a:pt x="710" y="688"/>
                    <a:pt x="716" y="683"/>
                    <a:pt x="720" y="678"/>
                  </a:cubicBezTo>
                  <a:cubicBezTo>
                    <a:pt x="725" y="673"/>
                    <a:pt x="730" y="669"/>
                    <a:pt x="735" y="664"/>
                  </a:cubicBezTo>
                  <a:cubicBezTo>
                    <a:pt x="745" y="656"/>
                    <a:pt x="755" y="648"/>
                    <a:pt x="765" y="640"/>
                  </a:cubicBezTo>
                  <a:cubicBezTo>
                    <a:pt x="772" y="633"/>
                    <a:pt x="780" y="627"/>
                    <a:pt x="787" y="620"/>
                  </a:cubicBezTo>
                  <a:cubicBezTo>
                    <a:pt x="792" y="614"/>
                    <a:pt x="798" y="608"/>
                    <a:pt x="800" y="599"/>
                  </a:cubicBezTo>
                  <a:cubicBezTo>
                    <a:pt x="801" y="599"/>
                    <a:pt x="802" y="599"/>
                    <a:pt x="803" y="599"/>
                  </a:cubicBezTo>
                  <a:cubicBezTo>
                    <a:pt x="807" y="600"/>
                    <a:pt x="812" y="599"/>
                    <a:pt x="817" y="599"/>
                  </a:cubicBezTo>
                  <a:cubicBezTo>
                    <a:pt x="820" y="599"/>
                    <a:pt x="822" y="599"/>
                    <a:pt x="824" y="598"/>
                  </a:cubicBezTo>
                  <a:cubicBezTo>
                    <a:pt x="822" y="607"/>
                    <a:pt x="821" y="615"/>
                    <a:pt x="821" y="625"/>
                  </a:cubicBezTo>
                  <a:close/>
                  <a:moveTo>
                    <a:pt x="824" y="594"/>
                  </a:moveTo>
                  <a:cubicBezTo>
                    <a:pt x="820" y="597"/>
                    <a:pt x="814" y="595"/>
                    <a:pt x="810" y="596"/>
                  </a:cubicBezTo>
                  <a:cubicBezTo>
                    <a:pt x="806" y="596"/>
                    <a:pt x="802" y="596"/>
                    <a:pt x="797" y="595"/>
                  </a:cubicBezTo>
                  <a:cubicBezTo>
                    <a:pt x="787" y="592"/>
                    <a:pt x="776" y="586"/>
                    <a:pt x="767" y="580"/>
                  </a:cubicBezTo>
                  <a:cubicBezTo>
                    <a:pt x="750" y="569"/>
                    <a:pt x="737" y="550"/>
                    <a:pt x="730" y="532"/>
                  </a:cubicBezTo>
                  <a:cubicBezTo>
                    <a:pt x="727" y="527"/>
                    <a:pt x="725" y="522"/>
                    <a:pt x="724" y="516"/>
                  </a:cubicBezTo>
                  <a:cubicBezTo>
                    <a:pt x="724" y="516"/>
                    <a:pt x="724" y="516"/>
                    <a:pt x="724" y="516"/>
                  </a:cubicBezTo>
                  <a:cubicBezTo>
                    <a:pt x="717" y="496"/>
                    <a:pt x="713" y="474"/>
                    <a:pt x="718" y="453"/>
                  </a:cubicBezTo>
                  <a:cubicBezTo>
                    <a:pt x="720" y="442"/>
                    <a:pt x="724" y="430"/>
                    <a:pt x="732" y="422"/>
                  </a:cubicBezTo>
                  <a:cubicBezTo>
                    <a:pt x="736" y="419"/>
                    <a:pt x="740" y="418"/>
                    <a:pt x="744" y="415"/>
                  </a:cubicBezTo>
                  <a:cubicBezTo>
                    <a:pt x="745" y="414"/>
                    <a:pt x="746" y="414"/>
                    <a:pt x="747" y="413"/>
                  </a:cubicBezTo>
                  <a:cubicBezTo>
                    <a:pt x="750" y="412"/>
                    <a:pt x="753" y="412"/>
                    <a:pt x="755" y="411"/>
                  </a:cubicBezTo>
                  <a:cubicBezTo>
                    <a:pt x="769" y="409"/>
                    <a:pt x="782" y="405"/>
                    <a:pt x="795" y="399"/>
                  </a:cubicBezTo>
                  <a:cubicBezTo>
                    <a:pt x="796" y="399"/>
                    <a:pt x="796" y="399"/>
                    <a:pt x="797" y="398"/>
                  </a:cubicBezTo>
                  <a:cubicBezTo>
                    <a:pt x="803" y="397"/>
                    <a:pt x="808" y="394"/>
                    <a:pt x="815" y="395"/>
                  </a:cubicBezTo>
                  <a:cubicBezTo>
                    <a:pt x="816" y="396"/>
                    <a:pt x="817" y="396"/>
                    <a:pt x="817" y="396"/>
                  </a:cubicBezTo>
                  <a:cubicBezTo>
                    <a:pt x="822" y="397"/>
                    <a:pt x="827" y="398"/>
                    <a:pt x="831" y="399"/>
                  </a:cubicBezTo>
                  <a:cubicBezTo>
                    <a:pt x="840" y="402"/>
                    <a:pt x="848" y="406"/>
                    <a:pt x="854" y="412"/>
                  </a:cubicBezTo>
                  <a:cubicBezTo>
                    <a:pt x="866" y="423"/>
                    <a:pt x="879" y="437"/>
                    <a:pt x="884" y="452"/>
                  </a:cubicBezTo>
                  <a:cubicBezTo>
                    <a:pt x="889" y="470"/>
                    <a:pt x="892" y="490"/>
                    <a:pt x="890" y="509"/>
                  </a:cubicBezTo>
                  <a:cubicBezTo>
                    <a:pt x="890" y="517"/>
                    <a:pt x="888" y="525"/>
                    <a:pt x="887" y="534"/>
                  </a:cubicBezTo>
                  <a:cubicBezTo>
                    <a:pt x="887" y="540"/>
                    <a:pt x="887" y="547"/>
                    <a:pt x="885" y="553"/>
                  </a:cubicBezTo>
                  <a:cubicBezTo>
                    <a:pt x="879" y="543"/>
                    <a:pt x="866" y="539"/>
                    <a:pt x="857" y="548"/>
                  </a:cubicBezTo>
                  <a:cubicBezTo>
                    <a:pt x="846" y="558"/>
                    <a:pt x="834" y="567"/>
                    <a:pt x="829" y="582"/>
                  </a:cubicBezTo>
                  <a:cubicBezTo>
                    <a:pt x="827" y="586"/>
                    <a:pt x="826" y="590"/>
                    <a:pt x="825" y="594"/>
                  </a:cubicBezTo>
                  <a:cubicBezTo>
                    <a:pt x="825" y="594"/>
                    <a:pt x="824" y="594"/>
                    <a:pt x="824" y="594"/>
                  </a:cubicBezTo>
                  <a:close/>
                  <a:moveTo>
                    <a:pt x="935" y="598"/>
                  </a:moveTo>
                  <a:cubicBezTo>
                    <a:pt x="940" y="605"/>
                    <a:pt x="945" y="611"/>
                    <a:pt x="949" y="618"/>
                  </a:cubicBezTo>
                  <a:cubicBezTo>
                    <a:pt x="957" y="632"/>
                    <a:pt x="964" y="647"/>
                    <a:pt x="970" y="661"/>
                  </a:cubicBezTo>
                  <a:cubicBezTo>
                    <a:pt x="973" y="668"/>
                    <a:pt x="976" y="676"/>
                    <a:pt x="976" y="684"/>
                  </a:cubicBezTo>
                  <a:cubicBezTo>
                    <a:pt x="976" y="692"/>
                    <a:pt x="974" y="700"/>
                    <a:pt x="970" y="707"/>
                  </a:cubicBezTo>
                  <a:cubicBezTo>
                    <a:pt x="965" y="715"/>
                    <a:pt x="960" y="721"/>
                    <a:pt x="950" y="724"/>
                  </a:cubicBezTo>
                  <a:cubicBezTo>
                    <a:pt x="943" y="727"/>
                    <a:pt x="936" y="729"/>
                    <a:pt x="929" y="730"/>
                  </a:cubicBezTo>
                  <a:cubicBezTo>
                    <a:pt x="920" y="731"/>
                    <a:pt x="911" y="731"/>
                    <a:pt x="903" y="732"/>
                  </a:cubicBezTo>
                  <a:cubicBezTo>
                    <a:pt x="896" y="732"/>
                    <a:pt x="889" y="732"/>
                    <a:pt x="883" y="732"/>
                  </a:cubicBezTo>
                  <a:cubicBezTo>
                    <a:pt x="866" y="729"/>
                    <a:pt x="855" y="717"/>
                    <a:pt x="848" y="702"/>
                  </a:cubicBezTo>
                  <a:cubicBezTo>
                    <a:pt x="841" y="687"/>
                    <a:pt x="833" y="673"/>
                    <a:pt x="829" y="657"/>
                  </a:cubicBezTo>
                  <a:cubicBezTo>
                    <a:pt x="826" y="642"/>
                    <a:pt x="824" y="626"/>
                    <a:pt x="826" y="610"/>
                  </a:cubicBezTo>
                  <a:cubicBezTo>
                    <a:pt x="827" y="595"/>
                    <a:pt x="832" y="577"/>
                    <a:pt x="844" y="565"/>
                  </a:cubicBezTo>
                  <a:cubicBezTo>
                    <a:pt x="849" y="560"/>
                    <a:pt x="854" y="554"/>
                    <a:pt x="860" y="549"/>
                  </a:cubicBezTo>
                  <a:cubicBezTo>
                    <a:pt x="864" y="547"/>
                    <a:pt x="868" y="546"/>
                    <a:pt x="871" y="547"/>
                  </a:cubicBezTo>
                  <a:cubicBezTo>
                    <a:pt x="868" y="549"/>
                    <a:pt x="864" y="551"/>
                    <a:pt x="862" y="555"/>
                  </a:cubicBezTo>
                  <a:cubicBezTo>
                    <a:pt x="856" y="565"/>
                    <a:pt x="855" y="577"/>
                    <a:pt x="848" y="587"/>
                  </a:cubicBezTo>
                  <a:cubicBezTo>
                    <a:pt x="842" y="597"/>
                    <a:pt x="839" y="609"/>
                    <a:pt x="838" y="621"/>
                  </a:cubicBezTo>
                  <a:cubicBezTo>
                    <a:pt x="836" y="632"/>
                    <a:pt x="836" y="644"/>
                    <a:pt x="839" y="655"/>
                  </a:cubicBezTo>
                  <a:cubicBezTo>
                    <a:pt x="840" y="656"/>
                    <a:pt x="841" y="656"/>
                    <a:pt x="841" y="655"/>
                  </a:cubicBezTo>
                  <a:cubicBezTo>
                    <a:pt x="839" y="636"/>
                    <a:pt x="840" y="613"/>
                    <a:pt x="848" y="595"/>
                  </a:cubicBezTo>
                  <a:cubicBezTo>
                    <a:pt x="850" y="590"/>
                    <a:pt x="854" y="586"/>
                    <a:pt x="856" y="580"/>
                  </a:cubicBezTo>
                  <a:cubicBezTo>
                    <a:pt x="858" y="576"/>
                    <a:pt x="859" y="572"/>
                    <a:pt x="861" y="567"/>
                  </a:cubicBezTo>
                  <a:cubicBezTo>
                    <a:pt x="862" y="562"/>
                    <a:pt x="864" y="557"/>
                    <a:pt x="868" y="553"/>
                  </a:cubicBezTo>
                  <a:cubicBezTo>
                    <a:pt x="871" y="551"/>
                    <a:pt x="873" y="549"/>
                    <a:pt x="876" y="550"/>
                  </a:cubicBezTo>
                  <a:cubicBezTo>
                    <a:pt x="877" y="550"/>
                    <a:pt x="877" y="550"/>
                    <a:pt x="877" y="550"/>
                  </a:cubicBezTo>
                  <a:cubicBezTo>
                    <a:pt x="879" y="552"/>
                    <a:pt x="881" y="554"/>
                    <a:pt x="882" y="556"/>
                  </a:cubicBezTo>
                  <a:cubicBezTo>
                    <a:pt x="882" y="556"/>
                    <a:pt x="882" y="557"/>
                    <a:pt x="882" y="557"/>
                  </a:cubicBezTo>
                  <a:cubicBezTo>
                    <a:pt x="880" y="556"/>
                    <a:pt x="877" y="557"/>
                    <a:pt x="875" y="557"/>
                  </a:cubicBezTo>
                  <a:cubicBezTo>
                    <a:pt x="871" y="558"/>
                    <a:pt x="868" y="560"/>
                    <a:pt x="866" y="564"/>
                  </a:cubicBezTo>
                  <a:cubicBezTo>
                    <a:pt x="866" y="564"/>
                    <a:pt x="866" y="565"/>
                    <a:pt x="866" y="564"/>
                  </a:cubicBezTo>
                  <a:cubicBezTo>
                    <a:pt x="869" y="562"/>
                    <a:pt x="872" y="559"/>
                    <a:pt x="875" y="558"/>
                  </a:cubicBezTo>
                  <a:cubicBezTo>
                    <a:pt x="878" y="558"/>
                    <a:pt x="881" y="559"/>
                    <a:pt x="884" y="559"/>
                  </a:cubicBezTo>
                  <a:cubicBezTo>
                    <a:pt x="883" y="560"/>
                    <a:pt x="883" y="561"/>
                    <a:pt x="882" y="562"/>
                  </a:cubicBezTo>
                  <a:cubicBezTo>
                    <a:pt x="880" y="560"/>
                    <a:pt x="877" y="562"/>
                    <a:pt x="875" y="564"/>
                  </a:cubicBezTo>
                  <a:cubicBezTo>
                    <a:pt x="875" y="564"/>
                    <a:pt x="875" y="564"/>
                    <a:pt x="874" y="564"/>
                  </a:cubicBezTo>
                  <a:cubicBezTo>
                    <a:pt x="872" y="565"/>
                    <a:pt x="870" y="568"/>
                    <a:pt x="868" y="571"/>
                  </a:cubicBezTo>
                  <a:cubicBezTo>
                    <a:pt x="866" y="574"/>
                    <a:pt x="864" y="578"/>
                    <a:pt x="862" y="582"/>
                  </a:cubicBezTo>
                  <a:cubicBezTo>
                    <a:pt x="858" y="589"/>
                    <a:pt x="855" y="596"/>
                    <a:pt x="853" y="604"/>
                  </a:cubicBezTo>
                  <a:cubicBezTo>
                    <a:pt x="851" y="611"/>
                    <a:pt x="851" y="618"/>
                    <a:pt x="851" y="626"/>
                  </a:cubicBezTo>
                  <a:cubicBezTo>
                    <a:pt x="850" y="631"/>
                    <a:pt x="849" y="637"/>
                    <a:pt x="852" y="642"/>
                  </a:cubicBezTo>
                  <a:cubicBezTo>
                    <a:pt x="852" y="643"/>
                    <a:pt x="853" y="642"/>
                    <a:pt x="853" y="642"/>
                  </a:cubicBezTo>
                  <a:cubicBezTo>
                    <a:pt x="850" y="629"/>
                    <a:pt x="852" y="614"/>
                    <a:pt x="856" y="601"/>
                  </a:cubicBezTo>
                  <a:cubicBezTo>
                    <a:pt x="858" y="595"/>
                    <a:pt x="861" y="589"/>
                    <a:pt x="864" y="583"/>
                  </a:cubicBezTo>
                  <a:cubicBezTo>
                    <a:pt x="861" y="592"/>
                    <a:pt x="859" y="602"/>
                    <a:pt x="859" y="610"/>
                  </a:cubicBezTo>
                  <a:cubicBezTo>
                    <a:pt x="858" y="614"/>
                    <a:pt x="859" y="618"/>
                    <a:pt x="859" y="622"/>
                  </a:cubicBezTo>
                  <a:cubicBezTo>
                    <a:pt x="859" y="625"/>
                    <a:pt x="858" y="628"/>
                    <a:pt x="859" y="631"/>
                  </a:cubicBezTo>
                  <a:cubicBezTo>
                    <a:pt x="860" y="638"/>
                    <a:pt x="861" y="646"/>
                    <a:pt x="865" y="652"/>
                  </a:cubicBezTo>
                  <a:cubicBezTo>
                    <a:pt x="865" y="652"/>
                    <a:pt x="865" y="652"/>
                    <a:pt x="865" y="651"/>
                  </a:cubicBezTo>
                  <a:cubicBezTo>
                    <a:pt x="863" y="645"/>
                    <a:pt x="861" y="638"/>
                    <a:pt x="860" y="631"/>
                  </a:cubicBezTo>
                  <a:cubicBezTo>
                    <a:pt x="860" y="627"/>
                    <a:pt x="859" y="624"/>
                    <a:pt x="859" y="620"/>
                  </a:cubicBezTo>
                  <a:cubicBezTo>
                    <a:pt x="860" y="617"/>
                    <a:pt x="861" y="614"/>
                    <a:pt x="861" y="611"/>
                  </a:cubicBezTo>
                  <a:cubicBezTo>
                    <a:pt x="861" y="604"/>
                    <a:pt x="862" y="597"/>
                    <a:pt x="864" y="591"/>
                  </a:cubicBezTo>
                  <a:cubicBezTo>
                    <a:pt x="866" y="584"/>
                    <a:pt x="869" y="579"/>
                    <a:pt x="873" y="573"/>
                  </a:cubicBezTo>
                  <a:cubicBezTo>
                    <a:pt x="873" y="574"/>
                    <a:pt x="873" y="575"/>
                    <a:pt x="873" y="576"/>
                  </a:cubicBezTo>
                  <a:cubicBezTo>
                    <a:pt x="871" y="582"/>
                    <a:pt x="869" y="588"/>
                    <a:pt x="867" y="595"/>
                  </a:cubicBezTo>
                  <a:cubicBezTo>
                    <a:pt x="867" y="599"/>
                    <a:pt x="867" y="603"/>
                    <a:pt x="866" y="607"/>
                  </a:cubicBezTo>
                  <a:cubicBezTo>
                    <a:pt x="866" y="611"/>
                    <a:pt x="865" y="614"/>
                    <a:pt x="865" y="618"/>
                  </a:cubicBezTo>
                  <a:cubicBezTo>
                    <a:pt x="866" y="627"/>
                    <a:pt x="866" y="636"/>
                    <a:pt x="868" y="644"/>
                  </a:cubicBezTo>
                  <a:cubicBezTo>
                    <a:pt x="869" y="652"/>
                    <a:pt x="871" y="660"/>
                    <a:pt x="872" y="668"/>
                  </a:cubicBezTo>
                  <a:cubicBezTo>
                    <a:pt x="872" y="668"/>
                    <a:pt x="873" y="668"/>
                    <a:pt x="873" y="668"/>
                  </a:cubicBezTo>
                  <a:cubicBezTo>
                    <a:pt x="873" y="659"/>
                    <a:pt x="870" y="651"/>
                    <a:pt x="869" y="642"/>
                  </a:cubicBezTo>
                  <a:cubicBezTo>
                    <a:pt x="868" y="634"/>
                    <a:pt x="867" y="626"/>
                    <a:pt x="867" y="618"/>
                  </a:cubicBezTo>
                  <a:cubicBezTo>
                    <a:pt x="867" y="613"/>
                    <a:pt x="867" y="608"/>
                    <a:pt x="868" y="603"/>
                  </a:cubicBezTo>
                  <a:cubicBezTo>
                    <a:pt x="869" y="600"/>
                    <a:pt x="868" y="595"/>
                    <a:pt x="869" y="592"/>
                  </a:cubicBezTo>
                  <a:cubicBezTo>
                    <a:pt x="870" y="588"/>
                    <a:pt x="873" y="584"/>
                    <a:pt x="874" y="579"/>
                  </a:cubicBezTo>
                  <a:cubicBezTo>
                    <a:pt x="875" y="580"/>
                    <a:pt x="875" y="580"/>
                    <a:pt x="875" y="581"/>
                  </a:cubicBezTo>
                  <a:cubicBezTo>
                    <a:pt x="875" y="581"/>
                    <a:pt x="875" y="581"/>
                    <a:pt x="875" y="581"/>
                  </a:cubicBezTo>
                  <a:cubicBezTo>
                    <a:pt x="874" y="584"/>
                    <a:pt x="873" y="589"/>
                    <a:pt x="872" y="592"/>
                  </a:cubicBezTo>
                  <a:cubicBezTo>
                    <a:pt x="871" y="596"/>
                    <a:pt x="871" y="601"/>
                    <a:pt x="870" y="606"/>
                  </a:cubicBezTo>
                  <a:cubicBezTo>
                    <a:pt x="870" y="607"/>
                    <a:pt x="872" y="607"/>
                    <a:pt x="872" y="606"/>
                  </a:cubicBezTo>
                  <a:cubicBezTo>
                    <a:pt x="873" y="601"/>
                    <a:pt x="874" y="596"/>
                    <a:pt x="875" y="591"/>
                  </a:cubicBezTo>
                  <a:cubicBezTo>
                    <a:pt x="875" y="588"/>
                    <a:pt x="877" y="585"/>
                    <a:pt x="878" y="583"/>
                  </a:cubicBezTo>
                  <a:cubicBezTo>
                    <a:pt x="879" y="584"/>
                    <a:pt x="881" y="585"/>
                    <a:pt x="883" y="586"/>
                  </a:cubicBezTo>
                  <a:cubicBezTo>
                    <a:pt x="882" y="587"/>
                    <a:pt x="882" y="588"/>
                    <a:pt x="882" y="589"/>
                  </a:cubicBezTo>
                  <a:cubicBezTo>
                    <a:pt x="882" y="591"/>
                    <a:pt x="882" y="593"/>
                    <a:pt x="883" y="594"/>
                  </a:cubicBezTo>
                  <a:cubicBezTo>
                    <a:pt x="883" y="595"/>
                    <a:pt x="884" y="594"/>
                    <a:pt x="884" y="594"/>
                  </a:cubicBezTo>
                  <a:cubicBezTo>
                    <a:pt x="884" y="592"/>
                    <a:pt x="884" y="590"/>
                    <a:pt x="884" y="589"/>
                  </a:cubicBezTo>
                  <a:cubicBezTo>
                    <a:pt x="884" y="588"/>
                    <a:pt x="884" y="587"/>
                    <a:pt x="884" y="586"/>
                  </a:cubicBezTo>
                  <a:cubicBezTo>
                    <a:pt x="886" y="587"/>
                    <a:pt x="889" y="587"/>
                    <a:pt x="891" y="586"/>
                  </a:cubicBezTo>
                  <a:cubicBezTo>
                    <a:pt x="891" y="591"/>
                    <a:pt x="895" y="598"/>
                    <a:pt x="898" y="602"/>
                  </a:cubicBezTo>
                  <a:cubicBezTo>
                    <a:pt x="904" y="609"/>
                    <a:pt x="908" y="617"/>
                    <a:pt x="916" y="624"/>
                  </a:cubicBezTo>
                  <a:cubicBezTo>
                    <a:pt x="916" y="624"/>
                    <a:pt x="917" y="623"/>
                    <a:pt x="916" y="623"/>
                  </a:cubicBezTo>
                  <a:cubicBezTo>
                    <a:pt x="910" y="617"/>
                    <a:pt x="906" y="609"/>
                    <a:pt x="901" y="601"/>
                  </a:cubicBezTo>
                  <a:cubicBezTo>
                    <a:pt x="900" y="599"/>
                    <a:pt x="899" y="597"/>
                    <a:pt x="898" y="595"/>
                  </a:cubicBezTo>
                  <a:cubicBezTo>
                    <a:pt x="900" y="598"/>
                    <a:pt x="902" y="601"/>
                    <a:pt x="904" y="603"/>
                  </a:cubicBezTo>
                  <a:cubicBezTo>
                    <a:pt x="908" y="608"/>
                    <a:pt x="913" y="612"/>
                    <a:pt x="918" y="616"/>
                  </a:cubicBezTo>
                  <a:cubicBezTo>
                    <a:pt x="923" y="620"/>
                    <a:pt x="927" y="623"/>
                    <a:pt x="931" y="628"/>
                  </a:cubicBezTo>
                  <a:cubicBezTo>
                    <a:pt x="931" y="629"/>
                    <a:pt x="932" y="629"/>
                    <a:pt x="932" y="628"/>
                  </a:cubicBezTo>
                  <a:cubicBezTo>
                    <a:pt x="931" y="624"/>
                    <a:pt x="928" y="622"/>
                    <a:pt x="925" y="619"/>
                  </a:cubicBezTo>
                  <a:cubicBezTo>
                    <a:pt x="920" y="615"/>
                    <a:pt x="915" y="612"/>
                    <a:pt x="911" y="607"/>
                  </a:cubicBezTo>
                  <a:cubicBezTo>
                    <a:pt x="904" y="600"/>
                    <a:pt x="899" y="593"/>
                    <a:pt x="896" y="584"/>
                  </a:cubicBezTo>
                  <a:cubicBezTo>
                    <a:pt x="897" y="584"/>
                    <a:pt x="897" y="584"/>
                    <a:pt x="898" y="584"/>
                  </a:cubicBezTo>
                  <a:cubicBezTo>
                    <a:pt x="898" y="586"/>
                    <a:pt x="900" y="588"/>
                    <a:pt x="901" y="590"/>
                  </a:cubicBezTo>
                  <a:cubicBezTo>
                    <a:pt x="903" y="593"/>
                    <a:pt x="906" y="596"/>
                    <a:pt x="908" y="599"/>
                  </a:cubicBezTo>
                  <a:cubicBezTo>
                    <a:pt x="911" y="602"/>
                    <a:pt x="914" y="604"/>
                    <a:pt x="918" y="607"/>
                  </a:cubicBezTo>
                  <a:cubicBezTo>
                    <a:pt x="923" y="612"/>
                    <a:pt x="927" y="617"/>
                    <a:pt x="932" y="622"/>
                  </a:cubicBezTo>
                  <a:cubicBezTo>
                    <a:pt x="932" y="622"/>
                    <a:pt x="933" y="622"/>
                    <a:pt x="933" y="621"/>
                  </a:cubicBezTo>
                  <a:cubicBezTo>
                    <a:pt x="929" y="612"/>
                    <a:pt x="919" y="607"/>
                    <a:pt x="912" y="599"/>
                  </a:cubicBezTo>
                  <a:cubicBezTo>
                    <a:pt x="908" y="594"/>
                    <a:pt x="904" y="590"/>
                    <a:pt x="901" y="584"/>
                  </a:cubicBezTo>
                  <a:cubicBezTo>
                    <a:pt x="902" y="584"/>
                    <a:pt x="904" y="585"/>
                    <a:pt x="905" y="585"/>
                  </a:cubicBezTo>
                  <a:cubicBezTo>
                    <a:pt x="905" y="585"/>
                    <a:pt x="905" y="585"/>
                    <a:pt x="905" y="585"/>
                  </a:cubicBezTo>
                  <a:cubicBezTo>
                    <a:pt x="904" y="591"/>
                    <a:pt x="911" y="595"/>
                    <a:pt x="914" y="598"/>
                  </a:cubicBezTo>
                  <a:cubicBezTo>
                    <a:pt x="921" y="605"/>
                    <a:pt x="928" y="612"/>
                    <a:pt x="936" y="617"/>
                  </a:cubicBezTo>
                  <a:cubicBezTo>
                    <a:pt x="937" y="617"/>
                    <a:pt x="937" y="617"/>
                    <a:pt x="937" y="616"/>
                  </a:cubicBezTo>
                  <a:cubicBezTo>
                    <a:pt x="931" y="610"/>
                    <a:pt x="923" y="606"/>
                    <a:pt x="918" y="599"/>
                  </a:cubicBezTo>
                  <a:cubicBezTo>
                    <a:pt x="914" y="595"/>
                    <a:pt x="908" y="591"/>
                    <a:pt x="907" y="585"/>
                  </a:cubicBezTo>
                  <a:cubicBezTo>
                    <a:pt x="909" y="586"/>
                    <a:pt x="911" y="586"/>
                    <a:pt x="913" y="587"/>
                  </a:cubicBezTo>
                  <a:cubicBezTo>
                    <a:pt x="912" y="587"/>
                    <a:pt x="912" y="588"/>
                    <a:pt x="913" y="588"/>
                  </a:cubicBezTo>
                  <a:cubicBezTo>
                    <a:pt x="915" y="593"/>
                    <a:pt x="920" y="597"/>
                    <a:pt x="924" y="601"/>
                  </a:cubicBezTo>
                  <a:cubicBezTo>
                    <a:pt x="928" y="605"/>
                    <a:pt x="932" y="609"/>
                    <a:pt x="936" y="613"/>
                  </a:cubicBezTo>
                  <a:cubicBezTo>
                    <a:pt x="936" y="613"/>
                    <a:pt x="937" y="613"/>
                    <a:pt x="937" y="612"/>
                  </a:cubicBezTo>
                  <a:cubicBezTo>
                    <a:pt x="937" y="610"/>
                    <a:pt x="935" y="608"/>
                    <a:pt x="933" y="607"/>
                  </a:cubicBezTo>
                  <a:cubicBezTo>
                    <a:pt x="930" y="604"/>
                    <a:pt x="927" y="601"/>
                    <a:pt x="924" y="598"/>
                  </a:cubicBezTo>
                  <a:cubicBezTo>
                    <a:pt x="921" y="595"/>
                    <a:pt x="918" y="592"/>
                    <a:pt x="916" y="589"/>
                  </a:cubicBezTo>
                  <a:cubicBezTo>
                    <a:pt x="916" y="588"/>
                    <a:pt x="915" y="588"/>
                    <a:pt x="915" y="587"/>
                  </a:cubicBezTo>
                  <a:cubicBezTo>
                    <a:pt x="918" y="588"/>
                    <a:pt x="922" y="588"/>
                    <a:pt x="925" y="588"/>
                  </a:cubicBezTo>
                  <a:cubicBezTo>
                    <a:pt x="929" y="591"/>
                    <a:pt x="932" y="595"/>
                    <a:pt x="935" y="598"/>
                  </a:cubicBezTo>
                  <a:close/>
                  <a:moveTo>
                    <a:pt x="1145" y="566"/>
                  </a:moveTo>
                  <a:cubicBezTo>
                    <a:pt x="1133" y="572"/>
                    <a:pt x="1119" y="575"/>
                    <a:pt x="1106" y="580"/>
                  </a:cubicBezTo>
                  <a:cubicBezTo>
                    <a:pt x="1098" y="583"/>
                    <a:pt x="1090" y="584"/>
                    <a:pt x="1082" y="585"/>
                  </a:cubicBezTo>
                  <a:cubicBezTo>
                    <a:pt x="1075" y="585"/>
                    <a:pt x="1068" y="586"/>
                    <a:pt x="1061" y="587"/>
                  </a:cubicBezTo>
                  <a:cubicBezTo>
                    <a:pt x="1046" y="590"/>
                    <a:pt x="1030" y="592"/>
                    <a:pt x="1015" y="595"/>
                  </a:cubicBezTo>
                  <a:cubicBezTo>
                    <a:pt x="1007" y="596"/>
                    <a:pt x="999" y="597"/>
                    <a:pt x="991" y="596"/>
                  </a:cubicBezTo>
                  <a:cubicBezTo>
                    <a:pt x="983" y="596"/>
                    <a:pt x="976" y="596"/>
                    <a:pt x="968" y="593"/>
                  </a:cubicBezTo>
                  <a:cubicBezTo>
                    <a:pt x="963" y="591"/>
                    <a:pt x="958" y="589"/>
                    <a:pt x="953" y="588"/>
                  </a:cubicBezTo>
                  <a:cubicBezTo>
                    <a:pt x="950" y="587"/>
                    <a:pt x="946" y="585"/>
                    <a:pt x="943" y="586"/>
                  </a:cubicBezTo>
                  <a:cubicBezTo>
                    <a:pt x="943" y="586"/>
                    <a:pt x="943" y="586"/>
                    <a:pt x="943" y="586"/>
                  </a:cubicBezTo>
                  <a:cubicBezTo>
                    <a:pt x="939" y="584"/>
                    <a:pt x="934" y="585"/>
                    <a:pt x="931" y="585"/>
                  </a:cubicBezTo>
                  <a:cubicBezTo>
                    <a:pt x="929" y="585"/>
                    <a:pt x="927" y="585"/>
                    <a:pt x="924" y="584"/>
                  </a:cubicBezTo>
                  <a:cubicBezTo>
                    <a:pt x="923" y="584"/>
                    <a:pt x="921" y="583"/>
                    <a:pt x="919" y="584"/>
                  </a:cubicBezTo>
                  <a:cubicBezTo>
                    <a:pt x="919" y="584"/>
                    <a:pt x="919" y="584"/>
                    <a:pt x="919" y="584"/>
                  </a:cubicBezTo>
                  <a:cubicBezTo>
                    <a:pt x="916" y="583"/>
                    <a:pt x="914" y="583"/>
                    <a:pt x="911" y="582"/>
                  </a:cubicBezTo>
                  <a:cubicBezTo>
                    <a:pt x="907" y="581"/>
                    <a:pt x="889" y="576"/>
                    <a:pt x="887" y="584"/>
                  </a:cubicBezTo>
                  <a:cubicBezTo>
                    <a:pt x="885" y="583"/>
                    <a:pt x="882" y="582"/>
                    <a:pt x="880" y="580"/>
                  </a:cubicBezTo>
                  <a:cubicBezTo>
                    <a:pt x="880" y="579"/>
                    <a:pt x="879" y="579"/>
                    <a:pt x="879" y="579"/>
                  </a:cubicBezTo>
                  <a:cubicBezTo>
                    <a:pt x="880" y="578"/>
                    <a:pt x="880" y="578"/>
                    <a:pt x="880" y="577"/>
                  </a:cubicBezTo>
                  <a:cubicBezTo>
                    <a:pt x="880" y="574"/>
                    <a:pt x="882" y="571"/>
                    <a:pt x="883" y="569"/>
                  </a:cubicBezTo>
                  <a:cubicBezTo>
                    <a:pt x="883" y="569"/>
                    <a:pt x="884" y="569"/>
                    <a:pt x="884" y="568"/>
                  </a:cubicBezTo>
                  <a:cubicBezTo>
                    <a:pt x="885" y="565"/>
                    <a:pt x="886" y="561"/>
                    <a:pt x="888" y="558"/>
                  </a:cubicBezTo>
                  <a:cubicBezTo>
                    <a:pt x="889" y="558"/>
                    <a:pt x="890" y="558"/>
                    <a:pt x="891" y="558"/>
                  </a:cubicBezTo>
                  <a:cubicBezTo>
                    <a:pt x="891" y="559"/>
                    <a:pt x="890" y="560"/>
                    <a:pt x="889" y="561"/>
                  </a:cubicBezTo>
                  <a:cubicBezTo>
                    <a:pt x="888" y="563"/>
                    <a:pt x="886" y="567"/>
                    <a:pt x="888" y="569"/>
                  </a:cubicBezTo>
                  <a:cubicBezTo>
                    <a:pt x="888" y="569"/>
                    <a:pt x="889" y="569"/>
                    <a:pt x="889" y="569"/>
                  </a:cubicBezTo>
                  <a:cubicBezTo>
                    <a:pt x="891" y="567"/>
                    <a:pt x="891" y="563"/>
                    <a:pt x="893" y="561"/>
                  </a:cubicBezTo>
                  <a:cubicBezTo>
                    <a:pt x="893" y="560"/>
                    <a:pt x="894" y="559"/>
                    <a:pt x="895" y="557"/>
                  </a:cubicBezTo>
                  <a:cubicBezTo>
                    <a:pt x="897" y="557"/>
                    <a:pt x="899" y="557"/>
                    <a:pt x="901" y="557"/>
                  </a:cubicBezTo>
                  <a:cubicBezTo>
                    <a:pt x="899" y="558"/>
                    <a:pt x="897" y="560"/>
                    <a:pt x="896" y="562"/>
                  </a:cubicBezTo>
                  <a:cubicBezTo>
                    <a:pt x="895" y="564"/>
                    <a:pt x="892" y="567"/>
                    <a:pt x="894" y="569"/>
                  </a:cubicBezTo>
                  <a:cubicBezTo>
                    <a:pt x="894" y="570"/>
                    <a:pt x="895" y="570"/>
                    <a:pt x="895" y="569"/>
                  </a:cubicBezTo>
                  <a:cubicBezTo>
                    <a:pt x="897" y="568"/>
                    <a:pt x="897" y="565"/>
                    <a:pt x="899" y="563"/>
                  </a:cubicBezTo>
                  <a:cubicBezTo>
                    <a:pt x="900" y="561"/>
                    <a:pt x="902" y="558"/>
                    <a:pt x="905" y="557"/>
                  </a:cubicBezTo>
                  <a:cubicBezTo>
                    <a:pt x="905" y="557"/>
                    <a:pt x="906" y="557"/>
                    <a:pt x="907" y="557"/>
                  </a:cubicBezTo>
                  <a:cubicBezTo>
                    <a:pt x="907" y="557"/>
                    <a:pt x="906" y="558"/>
                    <a:pt x="906" y="559"/>
                  </a:cubicBezTo>
                  <a:cubicBezTo>
                    <a:pt x="905" y="560"/>
                    <a:pt x="901" y="564"/>
                    <a:pt x="903" y="566"/>
                  </a:cubicBezTo>
                  <a:cubicBezTo>
                    <a:pt x="903" y="566"/>
                    <a:pt x="904" y="567"/>
                    <a:pt x="904" y="566"/>
                  </a:cubicBezTo>
                  <a:cubicBezTo>
                    <a:pt x="905" y="566"/>
                    <a:pt x="905" y="565"/>
                    <a:pt x="906" y="564"/>
                  </a:cubicBezTo>
                  <a:cubicBezTo>
                    <a:pt x="907" y="562"/>
                    <a:pt x="907" y="561"/>
                    <a:pt x="908" y="560"/>
                  </a:cubicBezTo>
                  <a:cubicBezTo>
                    <a:pt x="909" y="559"/>
                    <a:pt x="910" y="558"/>
                    <a:pt x="911" y="557"/>
                  </a:cubicBezTo>
                  <a:cubicBezTo>
                    <a:pt x="912" y="557"/>
                    <a:pt x="913" y="557"/>
                    <a:pt x="913" y="557"/>
                  </a:cubicBezTo>
                  <a:cubicBezTo>
                    <a:pt x="910" y="560"/>
                    <a:pt x="908" y="564"/>
                    <a:pt x="910" y="566"/>
                  </a:cubicBezTo>
                  <a:cubicBezTo>
                    <a:pt x="911" y="567"/>
                    <a:pt x="911" y="566"/>
                    <a:pt x="911" y="566"/>
                  </a:cubicBezTo>
                  <a:cubicBezTo>
                    <a:pt x="913" y="564"/>
                    <a:pt x="913" y="562"/>
                    <a:pt x="915" y="560"/>
                  </a:cubicBezTo>
                  <a:cubicBezTo>
                    <a:pt x="916" y="559"/>
                    <a:pt x="917" y="558"/>
                    <a:pt x="918" y="557"/>
                  </a:cubicBezTo>
                  <a:cubicBezTo>
                    <a:pt x="918" y="557"/>
                    <a:pt x="919" y="557"/>
                    <a:pt x="920" y="557"/>
                  </a:cubicBezTo>
                  <a:cubicBezTo>
                    <a:pt x="920" y="557"/>
                    <a:pt x="921" y="557"/>
                    <a:pt x="921" y="557"/>
                  </a:cubicBezTo>
                  <a:cubicBezTo>
                    <a:pt x="920" y="557"/>
                    <a:pt x="920" y="558"/>
                    <a:pt x="919" y="558"/>
                  </a:cubicBezTo>
                  <a:cubicBezTo>
                    <a:pt x="918" y="560"/>
                    <a:pt x="916" y="564"/>
                    <a:pt x="917" y="566"/>
                  </a:cubicBezTo>
                  <a:cubicBezTo>
                    <a:pt x="918" y="567"/>
                    <a:pt x="918" y="567"/>
                    <a:pt x="918" y="566"/>
                  </a:cubicBezTo>
                  <a:cubicBezTo>
                    <a:pt x="920" y="564"/>
                    <a:pt x="920" y="562"/>
                    <a:pt x="921" y="560"/>
                  </a:cubicBezTo>
                  <a:cubicBezTo>
                    <a:pt x="922" y="559"/>
                    <a:pt x="923" y="557"/>
                    <a:pt x="924" y="557"/>
                  </a:cubicBezTo>
                  <a:cubicBezTo>
                    <a:pt x="925" y="557"/>
                    <a:pt x="927" y="557"/>
                    <a:pt x="928" y="557"/>
                  </a:cubicBezTo>
                  <a:cubicBezTo>
                    <a:pt x="926" y="559"/>
                    <a:pt x="924" y="561"/>
                    <a:pt x="924" y="564"/>
                  </a:cubicBezTo>
                  <a:cubicBezTo>
                    <a:pt x="924" y="564"/>
                    <a:pt x="924" y="565"/>
                    <a:pt x="924" y="564"/>
                  </a:cubicBezTo>
                  <a:cubicBezTo>
                    <a:pt x="926" y="563"/>
                    <a:pt x="927" y="561"/>
                    <a:pt x="929" y="559"/>
                  </a:cubicBezTo>
                  <a:cubicBezTo>
                    <a:pt x="930" y="558"/>
                    <a:pt x="930" y="557"/>
                    <a:pt x="931" y="557"/>
                  </a:cubicBezTo>
                  <a:cubicBezTo>
                    <a:pt x="932" y="557"/>
                    <a:pt x="933" y="557"/>
                    <a:pt x="933" y="557"/>
                  </a:cubicBezTo>
                  <a:cubicBezTo>
                    <a:pt x="931" y="559"/>
                    <a:pt x="929" y="562"/>
                    <a:pt x="930" y="565"/>
                  </a:cubicBezTo>
                  <a:cubicBezTo>
                    <a:pt x="930" y="565"/>
                    <a:pt x="930" y="566"/>
                    <a:pt x="930" y="565"/>
                  </a:cubicBezTo>
                  <a:cubicBezTo>
                    <a:pt x="931" y="563"/>
                    <a:pt x="932" y="561"/>
                    <a:pt x="934" y="559"/>
                  </a:cubicBezTo>
                  <a:cubicBezTo>
                    <a:pt x="934" y="559"/>
                    <a:pt x="935" y="558"/>
                    <a:pt x="936" y="557"/>
                  </a:cubicBezTo>
                  <a:cubicBezTo>
                    <a:pt x="936" y="557"/>
                    <a:pt x="936" y="557"/>
                    <a:pt x="936" y="557"/>
                  </a:cubicBezTo>
                  <a:cubicBezTo>
                    <a:pt x="936" y="557"/>
                    <a:pt x="936" y="557"/>
                    <a:pt x="937" y="557"/>
                  </a:cubicBezTo>
                  <a:cubicBezTo>
                    <a:pt x="936" y="557"/>
                    <a:pt x="936" y="558"/>
                    <a:pt x="936" y="558"/>
                  </a:cubicBezTo>
                  <a:cubicBezTo>
                    <a:pt x="936" y="559"/>
                    <a:pt x="937" y="559"/>
                    <a:pt x="937" y="559"/>
                  </a:cubicBezTo>
                  <a:cubicBezTo>
                    <a:pt x="937" y="560"/>
                    <a:pt x="939" y="561"/>
                    <a:pt x="940" y="560"/>
                  </a:cubicBezTo>
                  <a:cubicBezTo>
                    <a:pt x="940" y="560"/>
                    <a:pt x="941" y="559"/>
                    <a:pt x="941" y="559"/>
                  </a:cubicBezTo>
                  <a:cubicBezTo>
                    <a:pt x="941" y="558"/>
                    <a:pt x="942" y="558"/>
                    <a:pt x="942" y="558"/>
                  </a:cubicBezTo>
                  <a:cubicBezTo>
                    <a:pt x="942" y="558"/>
                    <a:pt x="942" y="558"/>
                    <a:pt x="943" y="558"/>
                  </a:cubicBezTo>
                  <a:cubicBezTo>
                    <a:pt x="943" y="557"/>
                    <a:pt x="943" y="557"/>
                    <a:pt x="943" y="557"/>
                  </a:cubicBezTo>
                  <a:cubicBezTo>
                    <a:pt x="943" y="557"/>
                    <a:pt x="943" y="556"/>
                    <a:pt x="943" y="556"/>
                  </a:cubicBezTo>
                  <a:cubicBezTo>
                    <a:pt x="945" y="555"/>
                    <a:pt x="946" y="553"/>
                    <a:pt x="947" y="551"/>
                  </a:cubicBezTo>
                  <a:cubicBezTo>
                    <a:pt x="948" y="550"/>
                    <a:pt x="949" y="549"/>
                    <a:pt x="950" y="548"/>
                  </a:cubicBezTo>
                  <a:cubicBezTo>
                    <a:pt x="955" y="546"/>
                    <a:pt x="959" y="546"/>
                    <a:pt x="965" y="546"/>
                  </a:cubicBezTo>
                  <a:cubicBezTo>
                    <a:pt x="974" y="548"/>
                    <a:pt x="983" y="549"/>
                    <a:pt x="993" y="549"/>
                  </a:cubicBezTo>
                  <a:cubicBezTo>
                    <a:pt x="1013" y="550"/>
                    <a:pt x="1033" y="549"/>
                    <a:pt x="1053" y="547"/>
                  </a:cubicBezTo>
                  <a:cubicBezTo>
                    <a:pt x="1068" y="546"/>
                    <a:pt x="1083" y="544"/>
                    <a:pt x="1099" y="546"/>
                  </a:cubicBezTo>
                  <a:cubicBezTo>
                    <a:pt x="1107" y="547"/>
                    <a:pt x="1114" y="551"/>
                    <a:pt x="1122" y="553"/>
                  </a:cubicBezTo>
                  <a:cubicBezTo>
                    <a:pt x="1129" y="555"/>
                    <a:pt x="1135" y="556"/>
                    <a:pt x="1142" y="555"/>
                  </a:cubicBezTo>
                  <a:cubicBezTo>
                    <a:pt x="1144" y="555"/>
                    <a:pt x="1158" y="553"/>
                    <a:pt x="1158" y="556"/>
                  </a:cubicBezTo>
                  <a:cubicBezTo>
                    <a:pt x="1157" y="561"/>
                    <a:pt x="1149" y="564"/>
                    <a:pt x="1145" y="566"/>
                  </a:cubicBezTo>
                  <a:close/>
                  <a:moveTo>
                    <a:pt x="1156" y="551"/>
                  </a:moveTo>
                  <a:cubicBezTo>
                    <a:pt x="1154" y="551"/>
                    <a:pt x="1151" y="551"/>
                    <a:pt x="1150" y="551"/>
                  </a:cubicBezTo>
                  <a:cubicBezTo>
                    <a:pt x="1143" y="553"/>
                    <a:pt x="1136" y="553"/>
                    <a:pt x="1129" y="552"/>
                  </a:cubicBezTo>
                  <a:cubicBezTo>
                    <a:pt x="1126" y="551"/>
                    <a:pt x="1122" y="550"/>
                    <a:pt x="1119" y="549"/>
                  </a:cubicBezTo>
                  <a:cubicBezTo>
                    <a:pt x="1123" y="548"/>
                    <a:pt x="1128" y="547"/>
                    <a:pt x="1132" y="546"/>
                  </a:cubicBezTo>
                  <a:cubicBezTo>
                    <a:pt x="1137" y="546"/>
                    <a:pt x="1142" y="547"/>
                    <a:pt x="1147" y="547"/>
                  </a:cubicBezTo>
                  <a:cubicBezTo>
                    <a:pt x="1147" y="547"/>
                    <a:pt x="1147" y="546"/>
                    <a:pt x="1147" y="546"/>
                  </a:cubicBezTo>
                  <a:cubicBezTo>
                    <a:pt x="1144" y="542"/>
                    <a:pt x="1136" y="545"/>
                    <a:pt x="1132" y="545"/>
                  </a:cubicBezTo>
                  <a:cubicBezTo>
                    <a:pt x="1126" y="545"/>
                    <a:pt x="1120" y="545"/>
                    <a:pt x="1114" y="547"/>
                  </a:cubicBezTo>
                  <a:cubicBezTo>
                    <a:pt x="1113" y="546"/>
                    <a:pt x="1112" y="546"/>
                    <a:pt x="1111" y="546"/>
                  </a:cubicBezTo>
                  <a:cubicBezTo>
                    <a:pt x="1113" y="545"/>
                    <a:pt x="1114" y="544"/>
                    <a:pt x="1116" y="544"/>
                  </a:cubicBezTo>
                  <a:cubicBezTo>
                    <a:pt x="1119" y="544"/>
                    <a:pt x="1122" y="542"/>
                    <a:pt x="1125" y="543"/>
                  </a:cubicBezTo>
                  <a:cubicBezTo>
                    <a:pt x="1125" y="543"/>
                    <a:pt x="1125" y="542"/>
                    <a:pt x="1125" y="542"/>
                  </a:cubicBezTo>
                  <a:cubicBezTo>
                    <a:pt x="1121" y="542"/>
                    <a:pt x="1117" y="542"/>
                    <a:pt x="1113" y="543"/>
                  </a:cubicBezTo>
                  <a:cubicBezTo>
                    <a:pt x="1112" y="543"/>
                    <a:pt x="1109" y="543"/>
                    <a:pt x="1108" y="544"/>
                  </a:cubicBezTo>
                  <a:cubicBezTo>
                    <a:pt x="1105" y="544"/>
                    <a:pt x="1102" y="543"/>
                    <a:pt x="1100" y="543"/>
                  </a:cubicBezTo>
                  <a:cubicBezTo>
                    <a:pt x="1101" y="543"/>
                    <a:pt x="1101" y="542"/>
                    <a:pt x="1102" y="542"/>
                  </a:cubicBezTo>
                  <a:cubicBezTo>
                    <a:pt x="1104" y="541"/>
                    <a:pt x="1106" y="540"/>
                    <a:pt x="1107" y="539"/>
                  </a:cubicBezTo>
                  <a:cubicBezTo>
                    <a:pt x="1107" y="539"/>
                    <a:pt x="1107" y="538"/>
                    <a:pt x="1107" y="538"/>
                  </a:cubicBezTo>
                  <a:cubicBezTo>
                    <a:pt x="1105" y="538"/>
                    <a:pt x="1103" y="539"/>
                    <a:pt x="1101" y="540"/>
                  </a:cubicBezTo>
                  <a:cubicBezTo>
                    <a:pt x="1100" y="540"/>
                    <a:pt x="1098" y="540"/>
                    <a:pt x="1098" y="541"/>
                  </a:cubicBezTo>
                  <a:cubicBezTo>
                    <a:pt x="1097" y="541"/>
                    <a:pt x="1097" y="540"/>
                    <a:pt x="1097" y="540"/>
                  </a:cubicBezTo>
                  <a:cubicBezTo>
                    <a:pt x="1102" y="538"/>
                    <a:pt x="1107" y="534"/>
                    <a:pt x="1109" y="533"/>
                  </a:cubicBezTo>
                  <a:cubicBezTo>
                    <a:pt x="1110" y="532"/>
                    <a:pt x="1109" y="531"/>
                    <a:pt x="1108" y="532"/>
                  </a:cubicBezTo>
                  <a:cubicBezTo>
                    <a:pt x="1105" y="534"/>
                    <a:pt x="1102" y="535"/>
                    <a:pt x="1098" y="537"/>
                  </a:cubicBezTo>
                  <a:cubicBezTo>
                    <a:pt x="1097" y="538"/>
                    <a:pt x="1095" y="539"/>
                    <a:pt x="1093" y="540"/>
                  </a:cubicBezTo>
                  <a:cubicBezTo>
                    <a:pt x="1092" y="540"/>
                    <a:pt x="1092" y="540"/>
                    <a:pt x="1091" y="540"/>
                  </a:cubicBezTo>
                  <a:cubicBezTo>
                    <a:pt x="1093" y="539"/>
                    <a:pt x="1094" y="538"/>
                    <a:pt x="1095" y="537"/>
                  </a:cubicBezTo>
                  <a:cubicBezTo>
                    <a:pt x="1099" y="533"/>
                    <a:pt x="1104" y="530"/>
                    <a:pt x="1108" y="526"/>
                  </a:cubicBezTo>
                  <a:cubicBezTo>
                    <a:pt x="1112" y="523"/>
                    <a:pt x="1119" y="521"/>
                    <a:pt x="1121" y="515"/>
                  </a:cubicBezTo>
                  <a:cubicBezTo>
                    <a:pt x="1122" y="515"/>
                    <a:pt x="1121" y="514"/>
                    <a:pt x="1121" y="515"/>
                  </a:cubicBezTo>
                  <a:cubicBezTo>
                    <a:pt x="1116" y="518"/>
                    <a:pt x="1111" y="523"/>
                    <a:pt x="1105" y="527"/>
                  </a:cubicBezTo>
                  <a:cubicBezTo>
                    <a:pt x="1105" y="527"/>
                    <a:pt x="1104" y="527"/>
                    <a:pt x="1104" y="527"/>
                  </a:cubicBezTo>
                  <a:cubicBezTo>
                    <a:pt x="1105" y="526"/>
                    <a:pt x="1107" y="524"/>
                    <a:pt x="1108" y="523"/>
                  </a:cubicBezTo>
                  <a:cubicBezTo>
                    <a:pt x="1113" y="518"/>
                    <a:pt x="1117" y="512"/>
                    <a:pt x="1121" y="506"/>
                  </a:cubicBezTo>
                  <a:cubicBezTo>
                    <a:pt x="1126" y="506"/>
                    <a:pt x="1134" y="509"/>
                    <a:pt x="1136" y="513"/>
                  </a:cubicBezTo>
                  <a:cubicBezTo>
                    <a:pt x="1138" y="514"/>
                    <a:pt x="1139" y="517"/>
                    <a:pt x="1141" y="518"/>
                  </a:cubicBezTo>
                  <a:cubicBezTo>
                    <a:pt x="1143" y="519"/>
                    <a:pt x="1145" y="520"/>
                    <a:pt x="1147" y="521"/>
                  </a:cubicBezTo>
                  <a:cubicBezTo>
                    <a:pt x="1150" y="524"/>
                    <a:pt x="1150" y="527"/>
                    <a:pt x="1152" y="530"/>
                  </a:cubicBezTo>
                  <a:cubicBezTo>
                    <a:pt x="1152" y="531"/>
                    <a:pt x="1153" y="532"/>
                    <a:pt x="1155" y="534"/>
                  </a:cubicBezTo>
                  <a:cubicBezTo>
                    <a:pt x="1159" y="539"/>
                    <a:pt x="1158" y="545"/>
                    <a:pt x="1156" y="551"/>
                  </a:cubicBezTo>
                  <a:close/>
                </a:path>
              </a:pathLst>
            </a:custGeom>
            <a:solidFill>
              <a:srgbClr val="574F1F">
                <a:alpha val="12157"/>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pic>
          <p:nvPicPr>
            <p:cNvPr id="5" name="组合 1337">
              <a:extLst>
                <a:ext uri="{FF2B5EF4-FFF2-40B4-BE49-F238E27FC236}">
                  <a16:creationId xmlns="" xmlns:a16="http://schemas.microsoft.com/office/drawing/2014/main" id="{6C7387C3-CACF-445F-8F6F-F0AB4DBF819B}"/>
                </a:ext>
              </a:extLst>
            </p:cNvPr>
            <p:cNvPicPr>
              <a:picLocks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2286" y="3577805"/>
              <a:ext cx="4864118" cy="34078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组合 521">
              <a:extLst>
                <a:ext uri="{FF2B5EF4-FFF2-40B4-BE49-F238E27FC236}">
                  <a16:creationId xmlns="" xmlns:a16="http://schemas.microsoft.com/office/drawing/2014/main" id="{9DEE6228-9FEF-470F-9B74-153404893339}"/>
                </a:ext>
              </a:extLst>
            </p:cNvPr>
            <p:cNvPicPr>
              <a:picLocks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758114" y="267478"/>
              <a:ext cx="4413060" cy="35663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7" name="图片 6">
            <a:extLst>
              <a:ext uri="{FF2B5EF4-FFF2-40B4-BE49-F238E27FC236}">
                <a16:creationId xmlns="" xmlns:a16="http://schemas.microsoft.com/office/drawing/2014/main" id="{5E1BD521-DD30-49A1-B7A7-58714892F0E0}"/>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0" y="-18054"/>
            <a:ext cx="1723194" cy="1700577"/>
          </a:xfrm>
          <a:prstGeom prst="rect">
            <a:avLst/>
          </a:prstGeom>
        </p:spPr>
      </p:pic>
      <p:sp>
        <p:nvSpPr>
          <p:cNvPr id="9" name="文本框 8">
            <a:extLst>
              <a:ext uri="{FF2B5EF4-FFF2-40B4-BE49-F238E27FC236}">
                <a16:creationId xmlns="" xmlns:a16="http://schemas.microsoft.com/office/drawing/2014/main" id="{41D7B5E8-0A77-4BFE-9814-25301AF5FBD5}"/>
              </a:ext>
            </a:extLst>
          </p:cNvPr>
          <p:cNvSpPr txBox="1"/>
          <p:nvPr/>
        </p:nvSpPr>
        <p:spPr>
          <a:xfrm>
            <a:off x="1737717" y="498200"/>
            <a:ext cx="2585846" cy="400110"/>
          </a:xfrm>
          <a:prstGeom prst="rect">
            <a:avLst/>
          </a:prstGeom>
          <a:noFill/>
        </p:spPr>
        <p:txBody>
          <a:bodyPr wrap="square" rtlCol="0">
            <a:spAutoFit/>
          </a:bodyPr>
          <a:lstStyle/>
          <a:p>
            <a:r>
              <a:rPr lang="zh-CN" altLang="en-US" sz="2000" dirty="0">
                <a:solidFill>
                  <a:srgbClr val="68704B"/>
                </a:solidFill>
                <a:latin typeface="微软雅黑" panose="020B0503020204020204" pitchFamily="34" charset="-122"/>
                <a:ea typeface="微软雅黑" panose="020B0503020204020204" pitchFamily="34" charset="-122"/>
              </a:rPr>
              <a:t>单击此处添加标题</a:t>
            </a:r>
          </a:p>
        </p:txBody>
      </p:sp>
      <p:pic>
        <p:nvPicPr>
          <p:cNvPr id="11" name="图片 10">
            <a:extLst>
              <a:ext uri="{FF2B5EF4-FFF2-40B4-BE49-F238E27FC236}">
                <a16:creationId xmlns="" xmlns:a16="http://schemas.microsoft.com/office/drawing/2014/main" id="{F64ACE2F-5A20-4AF1-85EB-F205BB26BCE6}"/>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011362" y="1414565"/>
            <a:ext cx="3651833" cy="5048250"/>
          </a:xfrm>
          <a:prstGeom prst="rect">
            <a:avLst/>
          </a:prstGeom>
        </p:spPr>
      </p:pic>
      <p:sp>
        <p:nvSpPr>
          <p:cNvPr id="12" name="矩形: 圆角 11">
            <a:extLst>
              <a:ext uri="{FF2B5EF4-FFF2-40B4-BE49-F238E27FC236}">
                <a16:creationId xmlns="" xmlns:a16="http://schemas.microsoft.com/office/drawing/2014/main" id="{64BEC70C-2255-4997-8E96-A7A1634404FA}"/>
              </a:ext>
            </a:extLst>
          </p:cNvPr>
          <p:cNvSpPr/>
          <p:nvPr/>
        </p:nvSpPr>
        <p:spPr>
          <a:xfrm>
            <a:off x="6175518" y="2104776"/>
            <a:ext cx="1219200" cy="447089"/>
          </a:xfrm>
          <a:prstGeom prst="roundRect">
            <a:avLst/>
          </a:prstGeom>
          <a:solidFill>
            <a:srgbClr val="6870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a:extLst>
              <a:ext uri="{FF2B5EF4-FFF2-40B4-BE49-F238E27FC236}">
                <a16:creationId xmlns="" xmlns:a16="http://schemas.microsoft.com/office/drawing/2014/main" id="{6BD0251B-5889-466A-86D9-748B958AE1D1}"/>
              </a:ext>
            </a:extLst>
          </p:cNvPr>
          <p:cNvSpPr txBox="1"/>
          <p:nvPr/>
        </p:nvSpPr>
        <p:spPr>
          <a:xfrm>
            <a:off x="5400197" y="2043113"/>
            <a:ext cx="2769842" cy="1338828"/>
          </a:xfrm>
          <a:prstGeom prst="rect">
            <a:avLst/>
          </a:prstGeom>
          <a:noFill/>
        </p:spPr>
        <p:txBody>
          <a:bodyPr wrap="square" rtlCol="0">
            <a:spAutoFit/>
          </a:bodyPr>
          <a:lstStyle/>
          <a:p>
            <a:pPr algn="ctr">
              <a:lnSpc>
                <a:spcPct val="150000"/>
              </a:lnSpc>
            </a:pPr>
            <a:r>
              <a:rPr lang="zh-CN" altLang="en-US" b="1" dirty="0">
                <a:solidFill>
                  <a:schemeClr val="bg1"/>
                </a:solidFill>
                <a:latin typeface="微软雅黑" panose="020B0503020204020204" pitchFamily="34" charset="-122"/>
                <a:ea typeface="微软雅黑" panose="020B0503020204020204" pitchFamily="34" charset="-122"/>
              </a:rPr>
              <a:t>添加标题</a:t>
            </a:r>
            <a:endParaRPr lang="en-US" altLang="zh-CN" b="1" dirty="0">
              <a:solidFill>
                <a:schemeClr val="bg1"/>
              </a:solidFill>
              <a:latin typeface="微软雅黑" panose="020B0503020204020204" pitchFamily="34" charset="-122"/>
              <a:ea typeface="微软雅黑" panose="020B0503020204020204" pitchFamily="34" charset="-122"/>
            </a:endParaRPr>
          </a:p>
          <a:p>
            <a:pPr algn="ctr">
              <a:lnSpc>
                <a:spcPct val="150000"/>
              </a:lnSpc>
            </a:pPr>
            <a:r>
              <a:rPr lang="zh-CN" altLang="en-US" dirty="0">
                <a:latin typeface="微软雅黑" panose="020B0503020204020204" pitchFamily="34" charset="-122"/>
                <a:ea typeface="微软雅黑" panose="020B0503020204020204" pitchFamily="34" charset="-122"/>
              </a:rPr>
              <a:t>单击此处添加文本单击此处添加文本单击此处添加</a:t>
            </a:r>
          </a:p>
        </p:txBody>
      </p:sp>
      <p:sp>
        <p:nvSpPr>
          <p:cNvPr id="14" name="矩形: 圆角 13">
            <a:extLst>
              <a:ext uri="{FF2B5EF4-FFF2-40B4-BE49-F238E27FC236}">
                <a16:creationId xmlns="" xmlns:a16="http://schemas.microsoft.com/office/drawing/2014/main" id="{BE7C84B6-9F56-4814-94F3-C4566554C88C}"/>
              </a:ext>
            </a:extLst>
          </p:cNvPr>
          <p:cNvSpPr/>
          <p:nvPr/>
        </p:nvSpPr>
        <p:spPr>
          <a:xfrm>
            <a:off x="6209484" y="4004427"/>
            <a:ext cx="1219200" cy="447089"/>
          </a:xfrm>
          <a:prstGeom prst="roundRect">
            <a:avLst/>
          </a:prstGeom>
          <a:solidFill>
            <a:srgbClr val="6870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a:extLst>
              <a:ext uri="{FF2B5EF4-FFF2-40B4-BE49-F238E27FC236}">
                <a16:creationId xmlns="" xmlns:a16="http://schemas.microsoft.com/office/drawing/2014/main" id="{69DA0AF9-10C6-4A44-8319-B8024BCDA9AC}"/>
              </a:ext>
            </a:extLst>
          </p:cNvPr>
          <p:cNvSpPr txBox="1"/>
          <p:nvPr/>
        </p:nvSpPr>
        <p:spPr>
          <a:xfrm>
            <a:off x="5434163" y="3942764"/>
            <a:ext cx="2769842" cy="1338828"/>
          </a:xfrm>
          <a:prstGeom prst="rect">
            <a:avLst/>
          </a:prstGeom>
          <a:noFill/>
        </p:spPr>
        <p:txBody>
          <a:bodyPr wrap="square" rtlCol="0">
            <a:spAutoFit/>
          </a:bodyPr>
          <a:lstStyle/>
          <a:p>
            <a:pPr algn="ctr">
              <a:lnSpc>
                <a:spcPct val="150000"/>
              </a:lnSpc>
            </a:pPr>
            <a:r>
              <a:rPr lang="zh-CN" altLang="en-US" b="1" dirty="0">
                <a:solidFill>
                  <a:schemeClr val="bg1"/>
                </a:solidFill>
                <a:latin typeface="微软雅黑" panose="020B0503020204020204" pitchFamily="34" charset="-122"/>
                <a:ea typeface="微软雅黑" panose="020B0503020204020204" pitchFamily="34" charset="-122"/>
              </a:rPr>
              <a:t>添加标题</a:t>
            </a:r>
            <a:endParaRPr lang="en-US" altLang="zh-CN" b="1" dirty="0">
              <a:solidFill>
                <a:schemeClr val="bg1"/>
              </a:solidFill>
              <a:latin typeface="微软雅黑" panose="020B0503020204020204" pitchFamily="34" charset="-122"/>
              <a:ea typeface="微软雅黑" panose="020B0503020204020204" pitchFamily="34" charset="-122"/>
            </a:endParaRPr>
          </a:p>
          <a:p>
            <a:pPr algn="ctr">
              <a:lnSpc>
                <a:spcPct val="150000"/>
              </a:lnSpc>
            </a:pPr>
            <a:r>
              <a:rPr lang="zh-CN" altLang="en-US" dirty="0">
                <a:latin typeface="微软雅黑" panose="020B0503020204020204" pitchFamily="34" charset="-122"/>
                <a:ea typeface="微软雅黑" panose="020B0503020204020204" pitchFamily="34" charset="-122"/>
              </a:rPr>
              <a:t>单击此处添加文本单击此处添加文本单击此处添加</a:t>
            </a:r>
          </a:p>
        </p:txBody>
      </p:sp>
      <p:sp>
        <p:nvSpPr>
          <p:cNvPr id="16" name="矩形: 圆角 15">
            <a:extLst>
              <a:ext uri="{FF2B5EF4-FFF2-40B4-BE49-F238E27FC236}">
                <a16:creationId xmlns="" xmlns:a16="http://schemas.microsoft.com/office/drawing/2014/main" id="{C6096226-8438-418D-85D8-B0511CEC3C48}"/>
              </a:ext>
            </a:extLst>
          </p:cNvPr>
          <p:cNvSpPr/>
          <p:nvPr/>
        </p:nvSpPr>
        <p:spPr>
          <a:xfrm>
            <a:off x="9399152" y="2148782"/>
            <a:ext cx="1219200" cy="447089"/>
          </a:xfrm>
          <a:prstGeom prst="roundRect">
            <a:avLst/>
          </a:prstGeom>
          <a:solidFill>
            <a:srgbClr val="6870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a:extLst>
              <a:ext uri="{FF2B5EF4-FFF2-40B4-BE49-F238E27FC236}">
                <a16:creationId xmlns="" xmlns:a16="http://schemas.microsoft.com/office/drawing/2014/main" id="{C8945779-F34A-4BB1-9C5D-93FB87EBDD4E}"/>
              </a:ext>
            </a:extLst>
          </p:cNvPr>
          <p:cNvSpPr txBox="1"/>
          <p:nvPr/>
        </p:nvSpPr>
        <p:spPr>
          <a:xfrm>
            <a:off x="8623831" y="2087119"/>
            <a:ext cx="2769842" cy="1338828"/>
          </a:xfrm>
          <a:prstGeom prst="rect">
            <a:avLst/>
          </a:prstGeom>
          <a:noFill/>
        </p:spPr>
        <p:txBody>
          <a:bodyPr wrap="square" rtlCol="0">
            <a:spAutoFit/>
          </a:bodyPr>
          <a:lstStyle/>
          <a:p>
            <a:pPr algn="ctr">
              <a:lnSpc>
                <a:spcPct val="150000"/>
              </a:lnSpc>
            </a:pPr>
            <a:r>
              <a:rPr lang="zh-CN" altLang="en-US" b="1" dirty="0">
                <a:solidFill>
                  <a:schemeClr val="bg1"/>
                </a:solidFill>
                <a:latin typeface="微软雅黑" panose="020B0503020204020204" pitchFamily="34" charset="-122"/>
                <a:ea typeface="微软雅黑" panose="020B0503020204020204" pitchFamily="34" charset="-122"/>
              </a:rPr>
              <a:t>添加标题</a:t>
            </a:r>
            <a:endParaRPr lang="en-US" altLang="zh-CN" b="1" dirty="0">
              <a:solidFill>
                <a:schemeClr val="bg1"/>
              </a:solidFill>
              <a:latin typeface="微软雅黑" panose="020B0503020204020204" pitchFamily="34" charset="-122"/>
              <a:ea typeface="微软雅黑" panose="020B0503020204020204" pitchFamily="34" charset="-122"/>
            </a:endParaRPr>
          </a:p>
          <a:p>
            <a:pPr algn="ctr">
              <a:lnSpc>
                <a:spcPct val="150000"/>
              </a:lnSpc>
            </a:pPr>
            <a:r>
              <a:rPr lang="zh-CN" altLang="en-US" dirty="0">
                <a:latin typeface="微软雅黑" panose="020B0503020204020204" pitchFamily="34" charset="-122"/>
                <a:ea typeface="微软雅黑" panose="020B0503020204020204" pitchFamily="34" charset="-122"/>
              </a:rPr>
              <a:t>单击此处添加文本单击此处添加文本单击此处添加</a:t>
            </a:r>
          </a:p>
        </p:txBody>
      </p:sp>
      <p:sp>
        <p:nvSpPr>
          <p:cNvPr id="18" name="矩形: 圆角 17">
            <a:extLst>
              <a:ext uri="{FF2B5EF4-FFF2-40B4-BE49-F238E27FC236}">
                <a16:creationId xmlns="" xmlns:a16="http://schemas.microsoft.com/office/drawing/2014/main" id="{28A1DE55-DA76-4775-88A8-0CD50CA5410A}"/>
              </a:ext>
            </a:extLst>
          </p:cNvPr>
          <p:cNvSpPr/>
          <p:nvPr/>
        </p:nvSpPr>
        <p:spPr>
          <a:xfrm>
            <a:off x="9433118" y="4048433"/>
            <a:ext cx="1219200" cy="447089"/>
          </a:xfrm>
          <a:prstGeom prst="roundRect">
            <a:avLst/>
          </a:prstGeom>
          <a:solidFill>
            <a:srgbClr val="6870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a:extLst>
              <a:ext uri="{FF2B5EF4-FFF2-40B4-BE49-F238E27FC236}">
                <a16:creationId xmlns="" xmlns:a16="http://schemas.microsoft.com/office/drawing/2014/main" id="{3FE0D316-4B19-4B8A-B211-054EF99CD380}"/>
              </a:ext>
            </a:extLst>
          </p:cNvPr>
          <p:cNvSpPr txBox="1"/>
          <p:nvPr/>
        </p:nvSpPr>
        <p:spPr>
          <a:xfrm>
            <a:off x="8657797" y="3986770"/>
            <a:ext cx="2769842" cy="1338828"/>
          </a:xfrm>
          <a:prstGeom prst="rect">
            <a:avLst/>
          </a:prstGeom>
          <a:noFill/>
        </p:spPr>
        <p:txBody>
          <a:bodyPr wrap="square" rtlCol="0">
            <a:spAutoFit/>
          </a:bodyPr>
          <a:lstStyle/>
          <a:p>
            <a:pPr algn="ctr">
              <a:lnSpc>
                <a:spcPct val="150000"/>
              </a:lnSpc>
            </a:pPr>
            <a:r>
              <a:rPr lang="zh-CN" altLang="en-US" b="1" dirty="0">
                <a:solidFill>
                  <a:schemeClr val="bg1"/>
                </a:solidFill>
                <a:latin typeface="微软雅黑" panose="020B0503020204020204" pitchFamily="34" charset="-122"/>
                <a:ea typeface="微软雅黑" panose="020B0503020204020204" pitchFamily="34" charset="-122"/>
              </a:rPr>
              <a:t>添加标题</a:t>
            </a:r>
            <a:endParaRPr lang="en-US" altLang="zh-CN" b="1" dirty="0">
              <a:solidFill>
                <a:schemeClr val="bg1"/>
              </a:solidFill>
              <a:latin typeface="微软雅黑" panose="020B0503020204020204" pitchFamily="34" charset="-122"/>
              <a:ea typeface="微软雅黑" panose="020B0503020204020204" pitchFamily="34" charset="-122"/>
            </a:endParaRPr>
          </a:p>
          <a:p>
            <a:pPr algn="ctr">
              <a:lnSpc>
                <a:spcPct val="150000"/>
              </a:lnSpc>
            </a:pPr>
            <a:r>
              <a:rPr lang="zh-CN" altLang="en-US" dirty="0">
                <a:latin typeface="微软雅黑" panose="020B0503020204020204" pitchFamily="34" charset="-122"/>
                <a:ea typeface="微软雅黑" panose="020B0503020204020204" pitchFamily="34" charset="-122"/>
              </a:rPr>
              <a:t>单击此处添加文本单击此处添加文本单击此处添加</a:t>
            </a:r>
          </a:p>
        </p:txBody>
      </p:sp>
    </p:spTree>
    <p:extLst>
      <p:ext uri="{BB962C8B-B14F-4D97-AF65-F5344CB8AC3E}">
        <p14:creationId xmlns:p14="http://schemas.microsoft.com/office/powerpoint/2010/main" val="588656819"/>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fade">
                                      <p:cBhvr>
                                        <p:cTn id="14" dur="500"/>
                                        <p:tgtEl>
                                          <p:spTgt spid="13"/>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fade">
                                      <p:cBhvr>
                                        <p:cTn id="22" dur="500"/>
                                        <p:tgtEl>
                                          <p:spTgt spid="15"/>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fade">
                                      <p:cBhvr>
                                        <p:cTn id="25" dur="500"/>
                                        <p:tgtEl>
                                          <p:spTgt spid="14"/>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17"/>
                                        </p:tgtEl>
                                        <p:attrNameLst>
                                          <p:attrName>style.visibility</p:attrName>
                                        </p:attrNameLst>
                                      </p:cBhvr>
                                      <p:to>
                                        <p:strVal val="visible"/>
                                      </p:to>
                                    </p:set>
                                    <p:animEffect transition="in" filter="fade">
                                      <p:cBhvr>
                                        <p:cTn id="30" dur="500"/>
                                        <p:tgtEl>
                                          <p:spTgt spid="17"/>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fade">
                                      <p:cBhvr>
                                        <p:cTn id="33" dur="500"/>
                                        <p:tgtEl>
                                          <p:spTgt spid="16"/>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19"/>
                                        </p:tgtEl>
                                        <p:attrNameLst>
                                          <p:attrName>style.visibility</p:attrName>
                                        </p:attrNameLst>
                                      </p:cBhvr>
                                      <p:to>
                                        <p:strVal val="visible"/>
                                      </p:to>
                                    </p:set>
                                    <p:animEffect transition="in" filter="fade">
                                      <p:cBhvr>
                                        <p:cTn id="38" dur="500"/>
                                        <p:tgtEl>
                                          <p:spTgt spid="19"/>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18"/>
                                        </p:tgtEl>
                                        <p:attrNameLst>
                                          <p:attrName>style.visibility</p:attrName>
                                        </p:attrNameLst>
                                      </p:cBhvr>
                                      <p:to>
                                        <p:strVal val="visible"/>
                                      </p:to>
                                    </p:set>
                                    <p:animEffect transition="in" filter="fade">
                                      <p:cBhvr>
                                        <p:cTn id="41"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p:bldP spid="14" grpId="0" animBg="1"/>
      <p:bldP spid="15" grpId="0"/>
      <p:bldP spid="16" grpId="0" animBg="1"/>
      <p:bldP spid="17" grpId="0"/>
      <p:bldP spid="18" grpId="0" animBg="1"/>
      <p:bldP spid="1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5">
            <a:extLst>
              <a:ext uri="{FF2B5EF4-FFF2-40B4-BE49-F238E27FC236}">
                <a16:creationId xmlns="" xmlns:a16="http://schemas.microsoft.com/office/drawing/2014/main" id="{6D1371C2-ED9D-4C98-B4A5-6E8D2CA1A186}"/>
              </a:ext>
            </a:extLst>
          </p:cNvPr>
          <p:cNvGrpSpPr>
            <a:grpSpLocks/>
          </p:cNvGrpSpPr>
          <p:nvPr/>
        </p:nvGrpSpPr>
        <p:grpSpPr bwMode="auto">
          <a:xfrm>
            <a:off x="567269" y="347599"/>
            <a:ext cx="11152188" cy="6983413"/>
            <a:chOff x="0" y="0"/>
            <a:chExt cx="11151065" cy="6983832"/>
          </a:xfrm>
        </p:grpSpPr>
        <p:sp>
          <p:nvSpPr>
            <p:cNvPr id="4" name="Freeform 1224">
              <a:extLst>
                <a:ext uri="{FF2B5EF4-FFF2-40B4-BE49-F238E27FC236}">
                  <a16:creationId xmlns="" xmlns:a16="http://schemas.microsoft.com/office/drawing/2014/main" id="{276ACE5F-9C2F-47BC-B513-49F42C6561EE}"/>
                </a:ext>
              </a:extLst>
            </p:cNvPr>
            <p:cNvSpPr>
              <a:spLocks noEditPoints="1"/>
            </p:cNvSpPr>
            <p:nvPr/>
          </p:nvSpPr>
          <p:spPr bwMode="auto">
            <a:xfrm>
              <a:off x="6285147" y="0"/>
              <a:ext cx="4865918" cy="3419055"/>
            </a:xfrm>
            <a:custGeom>
              <a:avLst/>
              <a:gdLst>
                <a:gd name="T0" fmla="*/ 2918713 w 1162"/>
                <a:gd name="T1" fmla="*/ 516005 h 815"/>
                <a:gd name="T2" fmla="*/ 653256 w 1162"/>
                <a:gd name="T3" fmla="*/ 205563 h 815"/>
                <a:gd name="T4" fmla="*/ 242877 w 1162"/>
                <a:gd name="T5" fmla="*/ 1522843 h 815"/>
                <a:gd name="T6" fmla="*/ 1695952 w 1162"/>
                <a:gd name="T7" fmla="*/ 3070857 h 815"/>
                <a:gd name="T8" fmla="*/ 3969785 w 1162"/>
                <a:gd name="T9" fmla="*/ 3058271 h 815"/>
                <a:gd name="T10" fmla="*/ 4120536 w 1162"/>
                <a:gd name="T11" fmla="*/ 2277972 h 815"/>
                <a:gd name="T12" fmla="*/ 3957222 w 1162"/>
                <a:gd name="T13" fmla="*/ 2152117 h 815"/>
                <a:gd name="T14" fmla="*/ 3655720 w 1162"/>
                <a:gd name="T15" fmla="*/ 1690649 h 815"/>
                <a:gd name="T16" fmla="*/ 3726908 w 1162"/>
                <a:gd name="T17" fmla="*/ 2244410 h 815"/>
                <a:gd name="T18" fmla="*/ 2491585 w 1162"/>
                <a:gd name="T19" fmla="*/ 1527038 h 815"/>
                <a:gd name="T20" fmla="*/ 2625586 w 1162"/>
                <a:gd name="T21" fmla="*/ 1657088 h 815"/>
                <a:gd name="T22" fmla="*/ 2721899 w 1162"/>
                <a:gd name="T23" fmla="*/ 1581575 h 815"/>
                <a:gd name="T24" fmla="*/ 2185894 w 1162"/>
                <a:gd name="T25" fmla="*/ 2580023 h 815"/>
                <a:gd name="T26" fmla="*/ 1993268 w 1162"/>
                <a:gd name="T27" fmla="*/ 2651341 h 815"/>
                <a:gd name="T28" fmla="*/ 1453075 w 1162"/>
                <a:gd name="T29" fmla="*/ 2378655 h 815"/>
                <a:gd name="T30" fmla="*/ 695131 w 1162"/>
                <a:gd name="T31" fmla="*/ 931325 h 815"/>
                <a:gd name="T32" fmla="*/ 728631 w 1162"/>
                <a:gd name="T33" fmla="*/ 658640 h 815"/>
                <a:gd name="T34" fmla="*/ 770507 w 1162"/>
                <a:gd name="T35" fmla="*/ 1308890 h 815"/>
                <a:gd name="T36" fmla="*/ 1620577 w 1162"/>
                <a:gd name="T37" fmla="*/ 1367622 h 815"/>
                <a:gd name="T38" fmla="*/ 1453075 w 1162"/>
                <a:gd name="T39" fmla="*/ 1564794 h 815"/>
                <a:gd name="T40" fmla="*/ 1453075 w 1162"/>
                <a:gd name="T41" fmla="*/ 2005286 h 815"/>
                <a:gd name="T42" fmla="*/ 2437147 w 1162"/>
                <a:gd name="T43" fmla="*/ 1493477 h 815"/>
                <a:gd name="T44" fmla="*/ 2257082 w 1162"/>
                <a:gd name="T45" fmla="*/ 1824894 h 815"/>
                <a:gd name="T46" fmla="*/ 2206832 w 1162"/>
                <a:gd name="T47" fmla="*/ 1929773 h 815"/>
                <a:gd name="T48" fmla="*/ 1947205 w 1162"/>
                <a:gd name="T49" fmla="*/ 2382851 h 815"/>
                <a:gd name="T50" fmla="*/ 1423763 w 1162"/>
                <a:gd name="T51" fmla="*/ 2395436 h 815"/>
                <a:gd name="T52" fmla="*/ 1867642 w 1162"/>
                <a:gd name="T53" fmla="*/ 2575828 h 815"/>
                <a:gd name="T54" fmla="*/ 4325726 w 1162"/>
                <a:gd name="T55" fmla="*/ 1564794 h 815"/>
                <a:gd name="T56" fmla="*/ 4154037 w 1162"/>
                <a:gd name="T57" fmla="*/ 1073961 h 815"/>
                <a:gd name="T58" fmla="*/ 3538469 w 1162"/>
                <a:gd name="T59" fmla="*/ 1170450 h 815"/>
                <a:gd name="T60" fmla="*/ 3207653 w 1162"/>
                <a:gd name="T61" fmla="*/ 1136888 h 815"/>
                <a:gd name="T62" fmla="*/ 3266279 w 1162"/>
                <a:gd name="T63" fmla="*/ 767714 h 815"/>
                <a:gd name="T64" fmla="*/ 2742837 w 1162"/>
                <a:gd name="T65" fmla="*/ 1413769 h 815"/>
                <a:gd name="T66" fmla="*/ 2734462 w 1162"/>
                <a:gd name="T67" fmla="*/ 1237572 h 815"/>
                <a:gd name="T68" fmla="*/ 2537647 w 1162"/>
                <a:gd name="T69" fmla="*/ 784495 h 815"/>
                <a:gd name="T70" fmla="*/ 2491585 w 1162"/>
                <a:gd name="T71" fmla="*/ 599908 h 815"/>
                <a:gd name="T72" fmla="*/ 2504147 w 1162"/>
                <a:gd name="T73" fmla="*/ 1296304 h 815"/>
                <a:gd name="T74" fmla="*/ 1922079 w 1162"/>
                <a:gd name="T75" fmla="*/ 1157864 h 815"/>
                <a:gd name="T76" fmla="*/ 1846704 w 1162"/>
                <a:gd name="T77" fmla="*/ 1191425 h 815"/>
                <a:gd name="T78" fmla="*/ 1545201 w 1162"/>
                <a:gd name="T79" fmla="*/ 906154 h 815"/>
                <a:gd name="T80" fmla="*/ 1264636 w 1162"/>
                <a:gd name="T81" fmla="*/ 306247 h 815"/>
                <a:gd name="T82" fmla="*/ 1109697 w 1162"/>
                <a:gd name="T83" fmla="*/ 167806 h 815"/>
                <a:gd name="T84" fmla="*/ 938008 w 1162"/>
                <a:gd name="T85" fmla="*/ 121660 h 815"/>
                <a:gd name="T86" fmla="*/ 1708515 w 1162"/>
                <a:gd name="T87" fmla="*/ 1275328 h 815"/>
                <a:gd name="T88" fmla="*/ 1666640 w 1162"/>
                <a:gd name="T89" fmla="*/ 1308890 h 815"/>
                <a:gd name="T90" fmla="*/ 933821 w 1162"/>
                <a:gd name="T91" fmla="*/ 771909 h 815"/>
                <a:gd name="T92" fmla="*/ 753757 w 1162"/>
                <a:gd name="T93" fmla="*/ 339808 h 815"/>
                <a:gd name="T94" fmla="*/ 397816 w 1162"/>
                <a:gd name="T95" fmla="*/ 918740 h 815"/>
                <a:gd name="T96" fmla="*/ 799820 w 1162"/>
                <a:gd name="T97" fmla="*/ 1451525 h 815"/>
                <a:gd name="T98" fmla="*/ 523442 w 1162"/>
                <a:gd name="T99" fmla="*/ 1610941 h 815"/>
                <a:gd name="T100" fmla="*/ 314065 w 1162"/>
                <a:gd name="T101" fmla="*/ 1560599 h 815"/>
                <a:gd name="T102" fmla="*/ 841695 w 1162"/>
                <a:gd name="T103" fmla="*/ 2248605 h 815"/>
                <a:gd name="T104" fmla="*/ 1189261 w 1162"/>
                <a:gd name="T105" fmla="*/ 2366070 h 815"/>
                <a:gd name="T106" fmla="*/ 1440513 w 1162"/>
                <a:gd name="T107" fmla="*/ 2722659 h 815"/>
                <a:gd name="T108" fmla="*/ 1478201 w 1162"/>
                <a:gd name="T109" fmla="*/ 2521291 h 815"/>
                <a:gd name="T110" fmla="*/ 1917892 w 1162"/>
                <a:gd name="T111" fmla="*/ 3402274 h 815"/>
                <a:gd name="T112" fmla="*/ 2918713 w 1162"/>
                <a:gd name="T113" fmla="*/ 2894660 h 815"/>
                <a:gd name="T114" fmla="*/ 3316529 w 1162"/>
                <a:gd name="T115" fmla="*/ 2504510 h 815"/>
                <a:gd name="T116" fmla="*/ 3056902 w 1162"/>
                <a:gd name="T117" fmla="*/ 2231825 h 815"/>
                <a:gd name="T118" fmla="*/ 3664095 w 1162"/>
                <a:gd name="T119" fmla="*/ 2340899 h 815"/>
                <a:gd name="T120" fmla="*/ 3760408 w 1162"/>
                <a:gd name="T121" fmla="*/ 2496120 h 815"/>
                <a:gd name="T122" fmla="*/ 3697595 w 1162"/>
                <a:gd name="T123" fmla="*/ 2387046 h 815"/>
                <a:gd name="T124" fmla="*/ 3948847 w 1162"/>
                <a:gd name="T125" fmla="*/ 2332509 h 815"/>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162" h="815">
                  <a:moveTo>
                    <a:pt x="1160" y="552"/>
                  </a:moveTo>
                  <a:cubicBezTo>
                    <a:pt x="1159" y="552"/>
                    <a:pt x="1159" y="552"/>
                    <a:pt x="1158" y="551"/>
                  </a:cubicBezTo>
                  <a:cubicBezTo>
                    <a:pt x="1161" y="547"/>
                    <a:pt x="1162" y="542"/>
                    <a:pt x="1160" y="537"/>
                  </a:cubicBezTo>
                  <a:cubicBezTo>
                    <a:pt x="1159" y="534"/>
                    <a:pt x="1156" y="532"/>
                    <a:pt x="1155" y="530"/>
                  </a:cubicBezTo>
                  <a:cubicBezTo>
                    <a:pt x="1153" y="527"/>
                    <a:pt x="1153" y="523"/>
                    <a:pt x="1151" y="521"/>
                  </a:cubicBezTo>
                  <a:cubicBezTo>
                    <a:pt x="1148" y="518"/>
                    <a:pt x="1144" y="517"/>
                    <a:pt x="1142" y="514"/>
                  </a:cubicBezTo>
                  <a:cubicBezTo>
                    <a:pt x="1139" y="512"/>
                    <a:pt x="1138" y="509"/>
                    <a:pt x="1134" y="507"/>
                  </a:cubicBezTo>
                  <a:cubicBezTo>
                    <a:pt x="1131" y="505"/>
                    <a:pt x="1127" y="503"/>
                    <a:pt x="1123" y="503"/>
                  </a:cubicBezTo>
                  <a:cubicBezTo>
                    <a:pt x="1127" y="498"/>
                    <a:pt x="1130" y="492"/>
                    <a:pt x="1132" y="486"/>
                  </a:cubicBezTo>
                  <a:cubicBezTo>
                    <a:pt x="1137" y="477"/>
                    <a:pt x="1140" y="466"/>
                    <a:pt x="1136" y="456"/>
                  </a:cubicBezTo>
                  <a:cubicBezTo>
                    <a:pt x="1135" y="452"/>
                    <a:pt x="1132" y="448"/>
                    <a:pt x="1128" y="446"/>
                  </a:cubicBezTo>
                  <a:cubicBezTo>
                    <a:pt x="1126" y="445"/>
                    <a:pt x="1122" y="445"/>
                    <a:pt x="1121" y="442"/>
                  </a:cubicBezTo>
                  <a:cubicBezTo>
                    <a:pt x="1121" y="439"/>
                    <a:pt x="1121" y="437"/>
                    <a:pt x="1120" y="434"/>
                  </a:cubicBezTo>
                  <a:cubicBezTo>
                    <a:pt x="1118" y="423"/>
                    <a:pt x="1109" y="413"/>
                    <a:pt x="1098" y="410"/>
                  </a:cubicBezTo>
                  <a:cubicBezTo>
                    <a:pt x="1086" y="406"/>
                    <a:pt x="1072" y="408"/>
                    <a:pt x="1060" y="410"/>
                  </a:cubicBezTo>
                  <a:cubicBezTo>
                    <a:pt x="1045" y="413"/>
                    <a:pt x="1030" y="417"/>
                    <a:pt x="1015" y="421"/>
                  </a:cubicBezTo>
                  <a:cubicBezTo>
                    <a:pt x="1006" y="423"/>
                    <a:pt x="996" y="426"/>
                    <a:pt x="987" y="429"/>
                  </a:cubicBezTo>
                  <a:cubicBezTo>
                    <a:pt x="988" y="428"/>
                    <a:pt x="989" y="425"/>
                    <a:pt x="989" y="423"/>
                  </a:cubicBezTo>
                  <a:cubicBezTo>
                    <a:pt x="992" y="419"/>
                    <a:pt x="995" y="414"/>
                    <a:pt x="998" y="410"/>
                  </a:cubicBezTo>
                  <a:cubicBezTo>
                    <a:pt x="1006" y="400"/>
                    <a:pt x="1016" y="393"/>
                    <a:pt x="1026" y="384"/>
                  </a:cubicBezTo>
                  <a:cubicBezTo>
                    <a:pt x="1041" y="371"/>
                    <a:pt x="1052" y="354"/>
                    <a:pt x="1050" y="332"/>
                  </a:cubicBezTo>
                  <a:cubicBezTo>
                    <a:pt x="1048" y="314"/>
                    <a:pt x="1035" y="295"/>
                    <a:pt x="1017" y="290"/>
                  </a:cubicBezTo>
                  <a:cubicBezTo>
                    <a:pt x="1007" y="288"/>
                    <a:pt x="998" y="287"/>
                    <a:pt x="988" y="289"/>
                  </a:cubicBezTo>
                  <a:cubicBezTo>
                    <a:pt x="987" y="289"/>
                    <a:pt x="984" y="289"/>
                    <a:pt x="982" y="290"/>
                  </a:cubicBezTo>
                  <a:cubicBezTo>
                    <a:pt x="988" y="286"/>
                    <a:pt x="993" y="280"/>
                    <a:pt x="997" y="275"/>
                  </a:cubicBezTo>
                  <a:cubicBezTo>
                    <a:pt x="1002" y="269"/>
                    <a:pt x="1006" y="261"/>
                    <a:pt x="1003" y="253"/>
                  </a:cubicBezTo>
                  <a:cubicBezTo>
                    <a:pt x="1003" y="252"/>
                    <a:pt x="1002" y="252"/>
                    <a:pt x="1001" y="252"/>
                  </a:cubicBezTo>
                  <a:cubicBezTo>
                    <a:pt x="1000" y="252"/>
                    <a:pt x="998" y="252"/>
                    <a:pt x="997" y="253"/>
                  </a:cubicBezTo>
                  <a:cubicBezTo>
                    <a:pt x="994" y="253"/>
                    <a:pt x="994" y="252"/>
                    <a:pt x="995" y="249"/>
                  </a:cubicBezTo>
                  <a:cubicBezTo>
                    <a:pt x="996" y="248"/>
                    <a:pt x="994" y="246"/>
                    <a:pt x="993" y="246"/>
                  </a:cubicBezTo>
                  <a:cubicBezTo>
                    <a:pt x="994" y="243"/>
                    <a:pt x="993" y="240"/>
                    <a:pt x="991" y="238"/>
                  </a:cubicBezTo>
                  <a:cubicBezTo>
                    <a:pt x="988" y="234"/>
                    <a:pt x="984" y="233"/>
                    <a:pt x="980" y="232"/>
                  </a:cubicBezTo>
                  <a:cubicBezTo>
                    <a:pt x="975" y="231"/>
                    <a:pt x="972" y="225"/>
                    <a:pt x="966" y="225"/>
                  </a:cubicBezTo>
                  <a:cubicBezTo>
                    <a:pt x="961" y="224"/>
                    <a:pt x="955" y="224"/>
                    <a:pt x="949" y="225"/>
                  </a:cubicBezTo>
                  <a:cubicBezTo>
                    <a:pt x="934" y="227"/>
                    <a:pt x="920" y="232"/>
                    <a:pt x="905" y="234"/>
                  </a:cubicBezTo>
                  <a:cubicBezTo>
                    <a:pt x="898" y="235"/>
                    <a:pt x="891" y="235"/>
                    <a:pt x="884" y="237"/>
                  </a:cubicBezTo>
                  <a:cubicBezTo>
                    <a:pt x="879" y="238"/>
                    <a:pt x="874" y="240"/>
                    <a:pt x="870" y="242"/>
                  </a:cubicBezTo>
                  <a:cubicBezTo>
                    <a:pt x="870" y="241"/>
                    <a:pt x="871" y="240"/>
                    <a:pt x="872" y="239"/>
                  </a:cubicBezTo>
                  <a:cubicBezTo>
                    <a:pt x="874" y="236"/>
                    <a:pt x="875" y="234"/>
                    <a:pt x="877" y="232"/>
                  </a:cubicBezTo>
                  <a:cubicBezTo>
                    <a:pt x="894" y="206"/>
                    <a:pt x="903" y="178"/>
                    <a:pt x="899" y="148"/>
                  </a:cubicBezTo>
                  <a:cubicBezTo>
                    <a:pt x="895" y="121"/>
                    <a:pt x="885" y="86"/>
                    <a:pt x="857" y="76"/>
                  </a:cubicBezTo>
                  <a:cubicBezTo>
                    <a:pt x="851" y="73"/>
                    <a:pt x="844" y="69"/>
                    <a:pt x="838" y="70"/>
                  </a:cubicBezTo>
                  <a:cubicBezTo>
                    <a:pt x="833" y="70"/>
                    <a:pt x="827" y="73"/>
                    <a:pt x="824" y="77"/>
                  </a:cubicBezTo>
                  <a:cubicBezTo>
                    <a:pt x="822" y="78"/>
                    <a:pt x="819" y="81"/>
                    <a:pt x="816" y="82"/>
                  </a:cubicBezTo>
                  <a:cubicBezTo>
                    <a:pt x="813" y="82"/>
                    <a:pt x="810" y="81"/>
                    <a:pt x="806" y="80"/>
                  </a:cubicBezTo>
                  <a:cubicBezTo>
                    <a:pt x="800" y="79"/>
                    <a:pt x="794" y="79"/>
                    <a:pt x="788" y="82"/>
                  </a:cubicBezTo>
                  <a:cubicBezTo>
                    <a:pt x="775" y="87"/>
                    <a:pt x="763" y="95"/>
                    <a:pt x="752" y="105"/>
                  </a:cubicBezTo>
                  <a:cubicBezTo>
                    <a:pt x="747" y="110"/>
                    <a:pt x="743" y="116"/>
                    <a:pt x="738" y="121"/>
                  </a:cubicBezTo>
                  <a:cubicBezTo>
                    <a:pt x="736" y="124"/>
                    <a:pt x="733" y="127"/>
                    <a:pt x="733" y="131"/>
                  </a:cubicBezTo>
                  <a:cubicBezTo>
                    <a:pt x="732" y="131"/>
                    <a:pt x="732" y="131"/>
                    <a:pt x="732" y="131"/>
                  </a:cubicBezTo>
                  <a:cubicBezTo>
                    <a:pt x="729" y="130"/>
                    <a:pt x="729" y="126"/>
                    <a:pt x="727" y="125"/>
                  </a:cubicBezTo>
                  <a:cubicBezTo>
                    <a:pt x="724" y="123"/>
                    <a:pt x="722" y="123"/>
                    <a:pt x="719" y="123"/>
                  </a:cubicBezTo>
                  <a:cubicBezTo>
                    <a:pt x="712" y="122"/>
                    <a:pt x="704" y="122"/>
                    <a:pt x="697" y="123"/>
                  </a:cubicBezTo>
                  <a:cubicBezTo>
                    <a:pt x="689" y="124"/>
                    <a:pt x="681" y="125"/>
                    <a:pt x="673" y="126"/>
                  </a:cubicBezTo>
                  <a:cubicBezTo>
                    <a:pt x="670" y="127"/>
                    <a:pt x="668" y="127"/>
                    <a:pt x="665" y="128"/>
                  </a:cubicBezTo>
                  <a:cubicBezTo>
                    <a:pt x="662" y="127"/>
                    <a:pt x="658" y="124"/>
                    <a:pt x="655" y="122"/>
                  </a:cubicBezTo>
                  <a:cubicBezTo>
                    <a:pt x="652" y="121"/>
                    <a:pt x="648" y="119"/>
                    <a:pt x="645" y="117"/>
                  </a:cubicBezTo>
                  <a:cubicBezTo>
                    <a:pt x="638" y="114"/>
                    <a:pt x="630" y="111"/>
                    <a:pt x="623" y="109"/>
                  </a:cubicBezTo>
                  <a:cubicBezTo>
                    <a:pt x="610" y="106"/>
                    <a:pt x="595" y="105"/>
                    <a:pt x="581" y="106"/>
                  </a:cubicBezTo>
                  <a:cubicBezTo>
                    <a:pt x="567" y="107"/>
                    <a:pt x="554" y="112"/>
                    <a:pt x="543" y="121"/>
                  </a:cubicBezTo>
                  <a:cubicBezTo>
                    <a:pt x="540" y="124"/>
                    <a:pt x="535" y="128"/>
                    <a:pt x="533" y="132"/>
                  </a:cubicBezTo>
                  <a:cubicBezTo>
                    <a:pt x="533" y="132"/>
                    <a:pt x="533" y="132"/>
                    <a:pt x="533" y="132"/>
                  </a:cubicBezTo>
                  <a:cubicBezTo>
                    <a:pt x="530" y="131"/>
                    <a:pt x="528" y="131"/>
                    <a:pt x="525" y="130"/>
                  </a:cubicBezTo>
                  <a:cubicBezTo>
                    <a:pt x="520" y="116"/>
                    <a:pt x="514" y="101"/>
                    <a:pt x="505" y="89"/>
                  </a:cubicBezTo>
                  <a:cubicBezTo>
                    <a:pt x="499" y="81"/>
                    <a:pt x="488" y="68"/>
                    <a:pt x="477" y="74"/>
                  </a:cubicBezTo>
                  <a:cubicBezTo>
                    <a:pt x="474" y="75"/>
                    <a:pt x="472" y="78"/>
                    <a:pt x="469" y="79"/>
                  </a:cubicBezTo>
                  <a:cubicBezTo>
                    <a:pt x="465" y="81"/>
                    <a:pt x="463" y="78"/>
                    <a:pt x="460" y="76"/>
                  </a:cubicBezTo>
                  <a:cubicBezTo>
                    <a:pt x="457" y="74"/>
                    <a:pt x="454" y="74"/>
                    <a:pt x="451" y="77"/>
                  </a:cubicBezTo>
                  <a:cubicBezTo>
                    <a:pt x="450" y="79"/>
                    <a:pt x="449" y="76"/>
                    <a:pt x="447" y="75"/>
                  </a:cubicBezTo>
                  <a:cubicBezTo>
                    <a:pt x="445" y="73"/>
                    <a:pt x="443" y="72"/>
                    <a:pt x="440" y="71"/>
                  </a:cubicBezTo>
                  <a:cubicBezTo>
                    <a:pt x="436" y="69"/>
                    <a:pt x="433" y="69"/>
                    <a:pt x="429" y="72"/>
                  </a:cubicBezTo>
                  <a:cubicBezTo>
                    <a:pt x="424" y="75"/>
                    <a:pt x="419" y="82"/>
                    <a:pt x="415" y="87"/>
                  </a:cubicBezTo>
                  <a:cubicBezTo>
                    <a:pt x="410" y="92"/>
                    <a:pt x="407" y="99"/>
                    <a:pt x="402" y="105"/>
                  </a:cubicBezTo>
                  <a:cubicBezTo>
                    <a:pt x="397" y="112"/>
                    <a:pt x="390" y="118"/>
                    <a:pt x="386" y="126"/>
                  </a:cubicBezTo>
                  <a:cubicBezTo>
                    <a:pt x="383" y="133"/>
                    <a:pt x="381" y="139"/>
                    <a:pt x="380" y="147"/>
                  </a:cubicBezTo>
                  <a:cubicBezTo>
                    <a:pt x="377" y="162"/>
                    <a:pt x="373" y="177"/>
                    <a:pt x="371" y="192"/>
                  </a:cubicBezTo>
                  <a:cubicBezTo>
                    <a:pt x="369" y="183"/>
                    <a:pt x="366" y="173"/>
                    <a:pt x="362" y="164"/>
                  </a:cubicBezTo>
                  <a:cubicBezTo>
                    <a:pt x="357" y="153"/>
                    <a:pt x="351" y="143"/>
                    <a:pt x="344" y="133"/>
                  </a:cubicBezTo>
                  <a:cubicBezTo>
                    <a:pt x="342" y="129"/>
                    <a:pt x="341" y="125"/>
                    <a:pt x="338" y="122"/>
                  </a:cubicBezTo>
                  <a:cubicBezTo>
                    <a:pt x="337" y="121"/>
                    <a:pt x="333" y="120"/>
                    <a:pt x="333" y="119"/>
                  </a:cubicBezTo>
                  <a:cubicBezTo>
                    <a:pt x="332" y="118"/>
                    <a:pt x="331" y="117"/>
                    <a:pt x="330" y="116"/>
                  </a:cubicBezTo>
                  <a:cubicBezTo>
                    <a:pt x="329" y="114"/>
                    <a:pt x="328" y="113"/>
                    <a:pt x="327" y="111"/>
                  </a:cubicBezTo>
                  <a:cubicBezTo>
                    <a:pt x="325" y="109"/>
                    <a:pt x="322" y="106"/>
                    <a:pt x="319" y="104"/>
                  </a:cubicBezTo>
                  <a:cubicBezTo>
                    <a:pt x="319" y="103"/>
                    <a:pt x="319" y="103"/>
                    <a:pt x="319" y="103"/>
                  </a:cubicBezTo>
                  <a:cubicBezTo>
                    <a:pt x="314" y="98"/>
                    <a:pt x="313" y="88"/>
                    <a:pt x="310" y="82"/>
                  </a:cubicBezTo>
                  <a:cubicBezTo>
                    <a:pt x="307" y="74"/>
                    <a:pt x="304" y="67"/>
                    <a:pt x="300" y="60"/>
                  </a:cubicBezTo>
                  <a:cubicBezTo>
                    <a:pt x="296" y="53"/>
                    <a:pt x="291" y="46"/>
                    <a:pt x="286" y="40"/>
                  </a:cubicBezTo>
                  <a:cubicBezTo>
                    <a:pt x="280" y="33"/>
                    <a:pt x="274" y="26"/>
                    <a:pt x="267" y="20"/>
                  </a:cubicBezTo>
                  <a:cubicBezTo>
                    <a:pt x="261" y="15"/>
                    <a:pt x="254" y="10"/>
                    <a:pt x="246" y="6"/>
                  </a:cubicBezTo>
                  <a:cubicBezTo>
                    <a:pt x="244" y="5"/>
                    <a:pt x="238" y="2"/>
                    <a:pt x="236" y="4"/>
                  </a:cubicBezTo>
                  <a:cubicBezTo>
                    <a:pt x="229" y="0"/>
                    <a:pt x="223" y="18"/>
                    <a:pt x="222" y="23"/>
                  </a:cubicBezTo>
                  <a:cubicBezTo>
                    <a:pt x="217" y="41"/>
                    <a:pt x="218" y="59"/>
                    <a:pt x="222" y="77"/>
                  </a:cubicBezTo>
                  <a:cubicBezTo>
                    <a:pt x="227" y="99"/>
                    <a:pt x="234" y="120"/>
                    <a:pt x="245" y="140"/>
                  </a:cubicBezTo>
                  <a:cubicBezTo>
                    <a:pt x="251" y="150"/>
                    <a:pt x="259" y="158"/>
                    <a:pt x="267" y="167"/>
                  </a:cubicBezTo>
                  <a:cubicBezTo>
                    <a:pt x="271" y="172"/>
                    <a:pt x="276" y="177"/>
                    <a:pt x="281" y="182"/>
                  </a:cubicBezTo>
                  <a:cubicBezTo>
                    <a:pt x="269" y="179"/>
                    <a:pt x="256" y="178"/>
                    <a:pt x="244" y="180"/>
                  </a:cubicBezTo>
                  <a:cubicBezTo>
                    <a:pt x="244" y="176"/>
                    <a:pt x="243" y="172"/>
                    <a:pt x="243" y="168"/>
                  </a:cubicBezTo>
                  <a:cubicBezTo>
                    <a:pt x="242" y="163"/>
                    <a:pt x="242" y="159"/>
                    <a:pt x="241" y="154"/>
                  </a:cubicBezTo>
                  <a:cubicBezTo>
                    <a:pt x="239" y="146"/>
                    <a:pt x="237" y="138"/>
                    <a:pt x="233" y="130"/>
                  </a:cubicBezTo>
                  <a:cubicBezTo>
                    <a:pt x="229" y="122"/>
                    <a:pt x="222" y="115"/>
                    <a:pt x="217" y="107"/>
                  </a:cubicBezTo>
                  <a:cubicBezTo>
                    <a:pt x="213" y="99"/>
                    <a:pt x="210" y="90"/>
                    <a:pt x="204" y="84"/>
                  </a:cubicBezTo>
                  <a:cubicBezTo>
                    <a:pt x="199" y="80"/>
                    <a:pt x="196" y="76"/>
                    <a:pt x="193" y="71"/>
                  </a:cubicBezTo>
                  <a:cubicBezTo>
                    <a:pt x="191" y="68"/>
                    <a:pt x="189" y="65"/>
                    <a:pt x="186" y="63"/>
                  </a:cubicBezTo>
                  <a:cubicBezTo>
                    <a:pt x="183" y="59"/>
                    <a:pt x="179" y="56"/>
                    <a:pt x="176" y="52"/>
                  </a:cubicBezTo>
                  <a:cubicBezTo>
                    <a:pt x="170" y="47"/>
                    <a:pt x="162" y="42"/>
                    <a:pt x="156" y="49"/>
                  </a:cubicBezTo>
                  <a:cubicBezTo>
                    <a:pt x="156" y="49"/>
                    <a:pt x="156" y="49"/>
                    <a:pt x="156" y="49"/>
                  </a:cubicBezTo>
                  <a:cubicBezTo>
                    <a:pt x="153" y="45"/>
                    <a:pt x="149" y="42"/>
                    <a:pt x="145" y="42"/>
                  </a:cubicBezTo>
                  <a:cubicBezTo>
                    <a:pt x="138" y="42"/>
                    <a:pt x="131" y="41"/>
                    <a:pt x="126" y="45"/>
                  </a:cubicBezTo>
                  <a:cubicBezTo>
                    <a:pt x="119" y="50"/>
                    <a:pt x="114" y="58"/>
                    <a:pt x="108" y="65"/>
                  </a:cubicBezTo>
                  <a:cubicBezTo>
                    <a:pt x="103" y="72"/>
                    <a:pt x="98" y="79"/>
                    <a:pt x="94" y="87"/>
                  </a:cubicBezTo>
                  <a:cubicBezTo>
                    <a:pt x="87" y="103"/>
                    <a:pt x="77" y="119"/>
                    <a:pt x="74" y="137"/>
                  </a:cubicBezTo>
                  <a:cubicBezTo>
                    <a:pt x="72" y="145"/>
                    <a:pt x="71" y="154"/>
                    <a:pt x="71" y="163"/>
                  </a:cubicBezTo>
                  <a:cubicBezTo>
                    <a:pt x="71" y="168"/>
                    <a:pt x="71" y="172"/>
                    <a:pt x="72" y="177"/>
                  </a:cubicBezTo>
                  <a:cubicBezTo>
                    <a:pt x="72" y="178"/>
                    <a:pt x="72" y="179"/>
                    <a:pt x="72" y="181"/>
                  </a:cubicBezTo>
                  <a:cubicBezTo>
                    <a:pt x="69" y="178"/>
                    <a:pt x="65" y="177"/>
                    <a:pt x="63" y="173"/>
                  </a:cubicBezTo>
                  <a:cubicBezTo>
                    <a:pt x="58" y="164"/>
                    <a:pt x="47" y="163"/>
                    <a:pt x="38" y="160"/>
                  </a:cubicBezTo>
                  <a:cubicBezTo>
                    <a:pt x="35" y="159"/>
                    <a:pt x="32" y="159"/>
                    <a:pt x="30" y="158"/>
                  </a:cubicBezTo>
                  <a:cubicBezTo>
                    <a:pt x="26" y="152"/>
                    <a:pt x="23" y="145"/>
                    <a:pt x="19" y="139"/>
                  </a:cubicBezTo>
                  <a:cubicBezTo>
                    <a:pt x="13" y="133"/>
                    <a:pt x="6" y="127"/>
                    <a:pt x="0" y="122"/>
                  </a:cubicBezTo>
                  <a:cubicBezTo>
                    <a:pt x="0" y="126"/>
                    <a:pt x="0" y="126"/>
                    <a:pt x="0" y="126"/>
                  </a:cubicBezTo>
                  <a:cubicBezTo>
                    <a:pt x="1" y="127"/>
                    <a:pt x="2" y="128"/>
                    <a:pt x="3" y="129"/>
                  </a:cubicBezTo>
                  <a:cubicBezTo>
                    <a:pt x="9" y="134"/>
                    <a:pt x="15" y="139"/>
                    <a:pt x="19" y="145"/>
                  </a:cubicBezTo>
                  <a:cubicBezTo>
                    <a:pt x="22" y="149"/>
                    <a:pt x="24" y="154"/>
                    <a:pt x="27" y="158"/>
                  </a:cubicBezTo>
                  <a:cubicBezTo>
                    <a:pt x="20" y="157"/>
                    <a:pt x="13" y="158"/>
                    <a:pt x="5" y="160"/>
                  </a:cubicBezTo>
                  <a:cubicBezTo>
                    <a:pt x="4" y="160"/>
                    <a:pt x="2" y="161"/>
                    <a:pt x="0" y="162"/>
                  </a:cubicBezTo>
                  <a:cubicBezTo>
                    <a:pt x="1" y="160"/>
                    <a:pt x="0" y="159"/>
                    <a:pt x="0" y="157"/>
                  </a:cubicBezTo>
                  <a:cubicBezTo>
                    <a:pt x="0" y="166"/>
                    <a:pt x="0" y="166"/>
                    <a:pt x="0" y="166"/>
                  </a:cubicBezTo>
                  <a:cubicBezTo>
                    <a:pt x="5" y="163"/>
                    <a:pt x="10" y="162"/>
                    <a:pt x="15" y="162"/>
                  </a:cubicBezTo>
                  <a:cubicBezTo>
                    <a:pt x="27" y="159"/>
                    <a:pt x="38" y="163"/>
                    <a:pt x="49" y="167"/>
                  </a:cubicBezTo>
                  <a:cubicBezTo>
                    <a:pt x="52" y="168"/>
                    <a:pt x="57" y="169"/>
                    <a:pt x="59" y="173"/>
                  </a:cubicBezTo>
                  <a:cubicBezTo>
                    <a:pt x="60" y="174"/>
                    <a:pt x="61" y="176"/>
                    <a:pt x="62" y="178"/>
                  </a:cubicBezTo>
                  <a:cubicBezTo>
                    <a:pt x="65" y="182"/>
                    <a:pt x="70" y="183"/>
                    <a:pt x="73" y="188"/>
                  </a:cubicBezTo>
                  <a:cubicBezTo>
                    <a:pt x="79" y="197"/>
                    <a:pt x="80" y="209"/>
                    <a:pt x="81" y="220"/>
                  </a:cubicBezTo>
                  <a:cubicBezTo>
                    <a:pt x="81" y="231"/>
                    <a:pt x="82" y="242"/>
                    <a:pt x="84" y="253"/>
                  </a:cubicBezTo>
                  <a:cubicBezTo>
                    <a:pt x="86" y="264"/>
                    <a:pt x="87" y="275"/>
                    <a:pt x="90" y="285"/>
                  </a:cubicBezTo>
                  <a:cubicBezTo>
                    <a:pt x="97" y="304"/>
                    <a:pt x="108" y="320"/>
                    <a:pt x="114" y="338"/>
                  </a:cubicBezTo>
                  <a:cubicBezTo>
                    <a:pt x="114" y="339"/>
                    <a:pt x="114" y="339"/>
                    <a:pt x="115" y="339"/>
                  </a:cubicBezTo>
                  <a:cubicBezTo>
                    <a:pt x="115" y="339"/>
                    <a:pt x="115" y="340"/>
                    <a:pt x="115" y="340"/>
                  </a:cubicBezTo>
                  <a:cubicBezTo>
                    <a:pt x="114" y="343"/>
                    <a:pt x="115" y="346"/>
                    <a:pt x="118" y="348"/>
                  </a:cubicBezTo>
                  <a:cubicBezTo>
                    <a:pt x="122" y="353"/>
                    <a:pt x="124" y="359"/>
                    <a:pt x="127" y="365"/>
                  </a:cubicBezTo>
                  <a:cubicBezTo>
                    <a:pt x="128" y="366"/>
                    <a:pt x="131" y="374"/>
                    <a:pt x="129" y="374"/>
                  </a:cubicBezTo>
                  <a:cubicBezTo>
                    <a:pt x="128" y="374"/>
                    <a:pt x="126" y="374"/>
                    <a:pt x="125" y="374"/>
                  </a:cubicBezTo>
                  <a:cubicBezTo>
                    <a:pt x="124" y="376"/>
                    <a:pt x="123" y="377"/>
                    <a:pt x="124" y="378"/>
                  </a:cubicBezTo>
                  <a:cubicBezTo>
                    <a:pt x="118" y="374"/>
                    <a:pt x="115" y="366"/>
                    <a:pt x="109" y="361"/>
                  </a:cubicBezTo>
                  <a:cubicBezTo>
                    <a:pt x="108" y="360"/>
                    <a:pt x="106" y="360"/>
                    <a:pt x="106" y="362"/>
                  </a:cubicBezTo>
                  <a:cubicBezTo>
                    <a:pt x="105" y="367"/>
                    <a:pt x="108" y="371"/>
                    <a:pt x="110" y="375"/>
                  </a:cubicBezTo>
                  <a:cubicBezTo>
                    <a:pt x="110" y="375"/>
                    <a:pt x="114" y="383"/>
                    <a:pt x="112" y="382"/>
                  </a:cubicBezTo>
                  <a:cubicBezTo>
                    <a:pt x="110" y="382"/>
                    <a:pt x="107" y="380"/>
                    <a:pt x="105" y="379"/>
                  </a:cubicBezTo>
                  <a:cubicBezTo>
                    <a:pt x="102" y="378"/>
                    <a:pt x="98" y="378"/>
                    <a:pt x="97" y="381"/>
                  </a:cubicBezTo>
                  <a:cubicBezTo>
                    <a:pt x="96" y="382"/>
                    <a:pt x="96" y="382"/>
                    <a:pt x="96" y="382"/>
                  </a:cubicBezTo>
                  <a:cubicBezTo>
                    <a:pt x="90" y="377"/>
                    <a:pt x="82" y="372"/>
                    <a:pt x="75" y="368"/>
                  </a:cubicBezTo>
                  <a:cubicBezTo>
                    <a:pt x="66" y="363"/>
                    <a:pt x="57" y="357"/>
                    <a:pt x="47" y="352"/>
                  </a:cubicBezTo>
                  <a:cubicBezTo>
                    <a:pt x="38" y="348"/>
                    <a:pt x="29" y="342"/>
                    <a:pt x="20" y="337"/>
                  </a:cubicBezTo>
                  <a:cubicBezTo>
                    <a:pt x="13" y="333"/>
                    <a:pt x="7" y="329"/>
                    <a:pt x="0" y="326"/>
                  </a:cubicBezTo>
                  <a:cubicBezTo>
                    <a:pt x="0" y="330"/>
                    <a:pt x="0" y="330"/>
                    <a:pt x="0" y="330"/>
                  </a:cubicBezTo>
                  <a:cubicBezTo>
                    <a:pt x="7" y="333"/>
                    <a:pt x="13" y="337"/>
                    <a:pt x="20" y="341"/>
                  </a:cubicBezTo>
                  <a:cubicBezTo>
                    <a:pt x="29" y="346"/>
                    <a:pt x="38" y="351"/>
                    <a:pt x="47" y="356"/>
                  </a:cubicBezTo>
                  <a:cubicBezTo>
                    <a:pt x="52" y="359"/>
                    <a:pt x="56" y="361"/>
                    <a:pt x="61" y="363"/>
                  </a:cubicBezTo>
                  <a:cubicBezTo>
                    <a:pt x="60" y="363"/>
                    <a:pt x="59" y="363"/>
                    <a:pt x="58" y="363"/>
                  </a:cubicBezTo>
                  <a:cubicBezTo>
                    <a:pt x="56" y="362"/>
                    <a:pt x="54" y="360"/>
                    <a:pt x="51" y="359"/>
                  </a:cubicBezTo>
                  <a:cubicBezTo>
                    <a:pt x="51" y="359"/>
                    <a:pt x="50" y="359"/>
                    <a:pt x="50" y="359"/>
                  </a:cubicBezTo>
                  <a:cubicBezTo>
                    <a:pt x="48" y="357"/>
                    <a:pt x="45" y="356"/>
                    <a:pt x="43" y="356"/>
                  </a:cubicBezTo>
                  <a:cubicBezTo>
                    <a:pt x="32" y="352"/>
                    <a:pt x="20" y="349"/>
                    <a:pt x="9" y="348"/>
                  </a:cubicBezTo>
                  <a:cubicBezTo>
                    <a:pt x="6" y="348"/>
                    <a:pt x="3" y="348"/>
                    <a:pt x="0" y="347"/>
                  </a:cubicBezTo>
                  <a:cubicBezTo>
                    <a:pt x="0" y="350"/>
                    <a:pt x="0" y="350"/>
                    <a:pt x="0" y="350"/>
                  </a:cubicBezTo>
                  <a:cubicBezTo>
                    <a:pt x="12" y="352"/>
                    <a:pt x="25" y="353"/>
                    <a:pt x="37" y="356"/>
                  </a:cubicBezTo>
                  <a:cubicBezTo>
                    <a:pt x="41" y="357"/>
                    <a:pt x="45" y="359"/>
                    <a:pt x="48" y="360"/>
                  </a:cubicBezTo>
                  <a:cubicBezTo>
                    <a:pt x="48" y="360"/>
                    <a:pt x="48" y="361"/>
                    <a:pt x="48" y="361"/>
                  </a:cubicBezTo>
                  <a:cubicBezTo>
                    <a:pt x="51" y="366"/>
                    <a:pt x="54" y="370"/>
                    <a:pt x="56" y="374"/>
                  </a:cubicBezTo>
                  <a:cubicBezTo>
                    <a:pt x="59" y="380"/>
                    <a:pt x="61" y="386"/>
                    <a:pt x="64" y="392"/>
                  </a:cubicBezTo>
                  <a:cubicBezTo>
                    <a:pt x="70" y="403"/>
                    <a:pt x="78" y="412"/>
                    <a:pt x="87" y="421"/>
                  </a:cubicBezTo>
                  <a:cubicBezTo>
                    <a:pt x="91" y="425"/>
                    <a:pt x="96" y="428"/>
                    <a:pt x="101" y="432"/>
                  </a:cubicBezTo>
                  <a:cubicBezTo>
                    <a:pt x="107" y="436"/>
                    <a:pt x="111" y="442"/>
                    <a:pt x="115" y="448"/>
                  </a:cubicBezTo>
                  <a:cubicBezTo>
                    <a:pt x="122" y="460"/>
                    <a:pt x="126" y="473"/>
                    <a:pt x="131" y="485"/>
                  </a:cubicBezTo>
                  <a:cubicBezTo>
                    <a:pt x="131" y="485"/>
                    <a:pt x="131" y="486"/>
                    <a:pt x="131" y="486"/>
                  </a:cubicBezTo>
                  <a:cubicBezTo>
                    <a:pt x="130" y="489"/>
                    <a:pt x="131" y="492"/>
                    <a:pt x="132" y="495"/>
                  </a:cubicBezTo>
                  <a:cubicBezTo>
                    <a:pt x="134" y="499"/>
                    <a:pt x="135" y="503"/>
                    <a:pt x="135" y="507"/>
                  </a:cubicBezTo>
                  <a:cubicBezTo>
                    <a:pt x="136" y="515"/>
                    <a:pt x="137" y="524"/>
                    <a:pt x="142" y="531"/>
                  </a:cubicBezTo>
                  <a:cubicBezTo>
                    <a:pt x="146" y="535"/>
                    <a:pt x="151" y="538"/>
                    <a:pt x="154" y="542"/>
                  </a:cubicBezTo>
                  <a:cubicBezTo>
                    <a:pt x="158" y="545"/>
                    <a:pt x="162" y="549"/>
                    <a:pt x="166" y="553"/>
                  </a:cubicBezTo>
                  <a:cubicBezTo>
                    <a:pt x="175" y="561"/>
                    <a:pt x="184" y="569"/>
                    <a:pt x="194" y="575"/>
                  </a:cubicBezTo>
                  <a:cubicBezTo>
                    <a:pt x="204" y="582"/>
                    <a:pt x="213" y="588"/>
                    <a:pt x="224" y="594"/>
                  </a:cubicBezTo>
                  <a:cubicBezTo>
                    <a:pt x="228" y="596"/>
                    <a:pt x="232" y="598"/>
                    <a:pt x="237" y="599"/>
                  </a:cubicBezTo>
                  <a:cubicBezTo>
                    <a:pt x="243" y="600"/>
                    <a:pt x="248" y="602"/>
                    <a:pt x="253" y="606"/>
                  </a:cubicBezTo>
                  <a:cubicBezTo>
                    <a:pt x="257" y="609"/>
                    <a:pt x="261" y="612"/>
                    <a:pt x="265" y="615"/>
                  </a:cubicBezTo>
                  <a:cubicBezTo>
                    <a:pt x="270" y="618"/>
                    <a:pt x="272" y="621"/>
                    <a:pt x="275" y="626"/>
                  </a:cubicBezTo>
                  <a:cubicBezTo>
                    <a:pt x="270" y="632"/>
                    <a:pt x="277" y="639"/>
                    <a:pt x="281" y="643"/>
                  </a:cubicBezTo>
                  <a:cubicBezTo>
                    <a:pt x="291" y="651"/>
                    <a:pt x="296" y="663"/>
                    <a:pt x="303" y="673"/>
                  </a:cubicBezTo>
                  <a:cubicBezTo>
                    <a:pt x="312" y="684"/>
                    <a:pt x="322" y="694"/>
                    <a:pt x="329" y="706"/>
                  </a:cubicBezTo>
                  <a:cubicBezTo>
                    <a:pt x="334" y="716"/>
                    <a:pt x="340" y="726"/>
                    <a:pt x="345" y="736"/>
                  </a:cubicBezTo>
                  <a:cubicBezTo>
                    <a:pt x="348" y="741"/>
                    <a:pt x="351" y="747"/>
                    <a:pt x="353" y="753"/>
                  </a:cubicBezTo>
                  <a:cubicBezTo>
                    <a:pt x="354" y="758"/>
                    <a:pt x="352" y="762"/>
                    <a:pt x="352" y="766"/>
                  </a:cubicBezTo>
                  <a:cubicBezTo>
                    <a:pt x="352" y="768"/>
                    <a:pt x="353" y="770"/>
                    <a:pt x="353" y="771"/>
                  </a:cubicBezTo>
                  <a:cubicBezTo>
                    <a:pt x="353" y="771"/>
                    <a:pt x="353" y="772"/>
                    <a:pt x="353" y="772"/>
                  </a:cubicBezTo>
                  <a:cubicBezTo>
                    <a:pt x="352" y="777"/>
                    <a:pt x="353" y="783"/>
                    <a:pt x="353" y="789"/>
                  </a:cubicBezTo>
                  <a:cubicBezTo>
                    <a:pt x="354" y="795"/>
                    <a:pt x="354" y="800"/>
                    <a:pt x="354" y="806"/>
                  </a:cubicBezTo>
                  <a:cubicBezTo>
                    <a:pt x="353" y="809"/>
                    <a:pt x="353" y="812"/>
                    <a:pt x="352" y="815"/>
                  </a:cubicBezTo>
                  <a:cubicBezTo>
                    <a:pt x="356" y="815"/>
                    <a:pt x="356" y="815"/>
                    <a:pt x="356" y="815"/>
                  </a:cubicBezTo>
                  <a:cubicBezTo>
                    <a:pt x="357" y="810"/>
                    <a:pt x="357" y="805"/>
                    <a:pt x="357" y="800"/>
                  </a:cubicBezTo>
                  <a:cubicBezTo>
                    <a:pt x="357" y="791"/>
                    <a:pt x="357" y="782"/>
                    <a:pt x="356" y="774"/>
                  </a:cubicBezTo>
                  <a:cubicBezTo>
                    <a:pt x="358" y="775"/>
                    <a:pt x="362" y="775"/>
                    <a:pt x="366" y="773"/>
                  </a:cubicBezTo>
                  <a:cubicBezTo>
                    <a:pt x="373" y="770"/>
                    <a:pt x="385" y="768"/>
                    <a:pt x="389" y="760"/>
                  </a:cubicBezTo>
                  <a:cubicBezTo>
                    <a:pt x="393" y="752"/>
                    <a:pt x="394" y="744"/>
                    <a:pt x="392" y="735"/>
                  </a:cubicBezTo>
                  <a:cubicBezTo>
                    <a:pt x="392" y="735"/>
                    <a:pt x="393" y="735"/>
                    <a:pt x="393" y="735"/>
                  </a:cubicBezTo>
                  <a:cubicBezTo>
                    <a:pt x="393" y="735"/>
                    <a:pt x="394" y="734"/>
                    <a:pt x="393" y="734"/>
                  </a:cubicBezTo>
                  <a:cubicBezTo>
                    <a:pt x="392" y="731"/>
                    <a:pt x="391" y="729"/>
                    <a:pt x="390" y="726"/>
                  </a:cubicBezTo>
                  <a:cubicBezTo>
                    <a:pt x="391" y="727"/>
                    <a:pt x="393" y="728"/>
                    <a:pt x="394" y="729"/>
                  </a:cubicBezTo>
                  <a:cubicBezTo>
                    <a:pt x="397" y="730"/>
                    <a:pt x="399" y="731"/>
                    <a:pt x="402" y="732"/>
                  </a:cubicBezTo>
                  <a:cubicBezTo>
                    <a:pt x="398" y="732"/>
                    <a:pt x="396" y="739"/>
                    <a:pt x="397" y="743"/>
                  </a:cubicBezTo>
                  <a:cubicBezTo>
                    <a:pt x="397" y="743"/>
                    <a:pt x="398" y="743"/>
                    <a:pt x="398" y="743"/>
                  </a:cubicBezTo>
                  <a:cubicBezTo>
                    <a:pt x="399" y="740"/>
                    <a:pt x="400" y="732"/>
                    <a:pt x="404" y="733"/>
                  </a:cubicBezTo>
                  <a:cubicBezTo>
                    <a:pt x="405" y="733"/>
                    <a:pt x="405" y="732"/>
                    <a:pt x="405" y="732"/>
                  </a:cubicBezTo>
                  <a:cubicBezTo>
                    <a:pt x="411" y="732"/>
                    <a:pt x="417" y="731"/>
                    <a:pt x="421" y="726"/>
                  </a:cubicBezTo>
                  <a:cubicBezTo>
                    <a:pt x="420" y="728"/>
                    <a:pt x="421" y="730"/>
                    <a:pt x="421" y="732"/>
                  </a:cubicBezTo>
                  <a:cubicBezTo>
                    <a:pt x="427" y="752"/>
                    <a:pt x="465" y="751"/>
                    <a:pt x="469" y="732"/>
                  </a:cubicBezTo>
                  <a:cubicBezTo>
                    <a:pt x="469" y="732"/>
                    <a:pt x="470" y="731"/>
                    <a:pt x="470" y="731"/>
                  </a:cubicBezTo>
                  <a:cubicBezTo>
                    <a:pt x="469" y="734"/>
                    <a:pt x="468" y="736"/>
                    <a:pt x="467" y="738"/>
                  </a:cubicBezTo>
                  <a:cubicBezTo>
                    <a:pt x="463" y="745"/>
                    <a:pt x="455" y="749"/>
                    <a:pt x="447" y="750"/>
                  </a:cubicBezTo>
                  <a:cubicBezTo>
                    <a:pt x="439" y="751"/>
                    <a:pt x="431" y="750"/>
                    <a:pt x="425" y="746"/>
                  </a:cubicBezTo>
                  <a:cubicBezTo>
                    <a:pt x="419" y="743"/>
                    <a:pt x="415" y="738"/>
                    <a:pt x="411" y="732"/>
                  </a:cubicBezTo>
                  <a:cubicBezTo>
                    <a:pt x="411" y="732"/>
                    <a:pt x="410" y="732"/>
                    <a:pt x="410" y="733"/>
                  </a:cubicBezTo>
                  <a:cubicBezTo>
                    <a:pt x="412" y="749"/>
                    <a:pt x="433" y="756"/>
                    <a:pt x="447" y="753"/>
                  </a:cubicBezTo>
                  <a:cubicBezTo>
                    <a:pt x="453" y="752"/>
                    <a:pt x="459" y="751"/>
                    <a:pt x="463" y="748"/>
                  </a:cubicBezTo>
                  <a:cubicBezTo>
                    <a:pt x="461" y="759"/>
                    <a:pt x="460" y="772"/>
                    <a:pt x="458" y="784"/>
                  </a:cubicBezTo>
                  <a:cubicBezTo>
                    <a:pt x="456" y="793"/>
                    <a:pt x="454" y="803"/>
                    <a:pt x="454" y="812"/>
                  </a:cubicBezTo>
                  <a:cubicBezTo>
                    <a:pt x="454" y="813"/>
                    <a:pt x="454" y="813"/>
                    <a:pt x="454" y="813"/>
                  </a:cubicBezTo>
                  <a:cubicBezTo>
                    <a:pt x="453" y="805"/>
                    <a:pt x="453" y="798"/>
                    <a:pt x="455" y="791"/>
                  </a:cubicBezTo>
                  <a:cubicBezTo>
                    <a:pt x="455" y="790"/>
                    <a:pt x="454" y="790"/>
                    <a:pt x="454" y="790"/>
                  </a:cubicBezTo>
                  <a:cubicBezTo>
                    <a:pt x="450" y="797"/>
                    <a:pt x="450" y="806"/>
                    <a:pt x="451" y="814"/>
                  </a:cubicBezTo>
                  <a:cubicBezTo>
                    <a:pt x="451" y="814"/>
                    <a:pt x="451" y="815"/>
                    <a:pt x="451" y="815"/>
                  </a:cubicBezTo>
                  <a:cubicBezTo>
                    <a:pt x="459" y="815"/>
                    <a:pt x="459" y="815"/>
                    <a:pt x="459" y="815"/>
                  </a:cubicBezTo>
                  <a:cubicBezTo>
                    <a:pt x="476" y="808"/>
                    <a:pt x="492" y="798"/>
                    <a:pt x="507" y="788"/>
                  </a:cubicBezTo>
                  <a:cubicBezTo>
                    <a:pt x="525" y="776"/>
                    <a:pt x="543" y="763"/>
                    <a:pt x="561" y="752"/>
                  </a:cubicBezTo>
                  <a:cubicBezTo>
                    <a:pt x="579" y="740"/>
                    <a:pt x="597" y="727"/>
                    <a:pt x="616" y="716"/>
                  </a:cubicBezTo>
                  <a:cubicBezTo>
                    <a:pt x="631" y="707"/>
                    <a:pt x="645" y="697"/>
                    <a:pt x="658" y="686"/>
                  </a:cubicBezTo>
                  <a:cubicBezTo>
                    <a:pt x="653" y="695"/>
                    <a:pt x="653" y="705"/>
                    <a:pt x="660" y="713"/>
                  </a:cubicBezTo>
                  <a:cubicBezTo>
                    <a:pt x="662" y="716"/>
                    <a:pt x="665" y="718"/>
                    <a:pt x="668" y="720"/>
                  </a:cubicBezTo>
                  <a:cubicBezTo>
                    <a:pt x="664" y="721"/>
                    <a:pt x="661" y="724"/>
                    <a:pt x="658" y="726"/>
                  </a:cubicBezTo>
                  <a:cubicBezTo>
                    <a:pt x="651" y="731"/>
                    <a:pt x="645" y="736"/>
                    <a:pt x="638" y="741"/>
                  </a:cubicBezTo>
                  <a:cubicBezTo>
                    <a:pt x="628" y="749"/>
                    <a:pt x="617" y="756"/>
                    <a:pt x="606" y="762"/>
                  </a:cubicBezTo>
                  <a:cubicBezTo>
                    <a:pt x="596" y="767"/>
                    <a:pt x="586" y="774"/>
                    <a:pt x="577" y="781"/>
                  </a:cubicBezTo>
                  <a:cubicBezTo>
                    <a:pt x="560" y="794"/>
                    <a:pt x="541" y="804"/>
                    <a:pt x="523" y="815"/>
                  </a:cubicBezTo>
                  <a:cubicBezTo>
                    <a:pt x="530" y="815"/>
                    <a:pt x="530" y="815"/>
                    <a:pt x="530" y="815"/>
                  </a:cubicBezTo>
                  <a:cubicBezTo>
                    <a:pt x="546" y="805"/>
                    <a:pt x="563" y="795"/>
                    <a:pt x="578" y="784"/>
                  </a:cubicBezTo>
                  <a:cubicBezTo>
                    <a:pt x="597" y="771"/>
                    <a:pt x="617" y="760"/>
                    <a:pt x="636" y="747"/>
                  </a:cubicBezTo>
                  <a:cubicBezTo>
                    <a:pt x="643" y="742"/>
                    <a:pt x="649" y="738"/>
                    <a:pt x="656" y="732"/>
                  </a:cubicBezTo>
                  <a:cubicBezTo>
                    <a:pt x="660" y="729"/>
                    <a:pt x="666" y="721"/>
                    <a:pt x="672" y="721"/>
                  </a:cubicBezTo>
                  <a:cubicBezTo>
                    <a:pt x="676" y="721"/>
                    <a:pt x="680" y="721"/>
                    <a:pt x="684" y="720"/>
                  </a:cubicBezTo>
                  <a:cubicBezTo>
                    <a:pt x="689" y="718"/>
                    <a:pt x="693" y="716"/>
                    <a:pt x="698" y="714"/>
                  </a:cubicBezTo>
                  <a:cubicBezTo>
                    <a:pt x="702" y="713"/>
                    <a:pt x="706" y="713"/>
                    <a:pt x="710" y="712"/>
                  </a:cubicBezTo>
                  <a:cubicBezTo>
                    <a:pt x="712" y="713"/>
                    <a:pt x="715" y="714"/>
                    <a:pt x="719" y="714"/>
                  </a:cubicBezTo>
                  <a:cubicBezTo>
                    <a:pt x="727" y="715"/>
                    <a:pt x="736" y="713"/>
                    <a:pt x="741" y="706"/>
                  </a:cubicBezTo>
                  <a:cubicBezTo>
                    <a:pt x="744" y="702"/>
                    <a:pt x="747" y="698"/>
                    <a:pt x="747" y="693"/>
                  </a:cubicBezTo>
                  <a:cubicBezTo>
                    <a:pt x="747" y="692"/>
                    <a:pt x="748" y="691"/>
                    <a:pt x="748" y="690"/>
                  </a:cubicBezTo>
                  <a:cubicBezTo>
                    <a:pt x="751" y="688"/>
                    <a:pt x="754" y="686"/>
                    <a:pt x="757" y="683"/>
                  </a:cubicBezTo>
                  <a:cubicBezTo>
                    <a:pt x="769" y="675"/>
                    <a:pt x="780" y="665"/>
                    <a:pt x="792" y="656"/>
                  </a:cubicBezTo>
                  <a:cubicBezTo>
                    <a:pt x="802" y="647"/>
                    <a:pt x="813" y="639"/>
                    <a:pt x="821" y="628"/>
                  </a:cubicBezTo>
                  <a:cubicBezTo>
                    <a:pt x="821" y="628"/>
                    <a:pt x="821" y="628"/>
                    <a:pt x="821" y="629"/>
                  </a:cubicBezTo>
                  <a:cubicBezTo>
                    <a:pt x="822" y="644"/>
                    <a:pt x="825" y="659"/>
                    <a:pt x="830" y="673"/>
                  </a:cubicBezTo>
                  <a:cubicBezTo>
                    <a:pt x="833" y="681"/>
                    <a:pt x="836" y="688"/>
                    <a:pt x="840" y="695"/>
                  </a:cubicBezTo>
                  <a:cubicBezTo>
                    <a:pt x="843" y="702"/>
                    <a:pt x="846" y="709"/>
                    <a:pt x="850" y="715"/>
                  </a:cubicBezTo>
                  <a:cubicBezTo>
                    <a:pt x="858" y="725"/>
                    <a:pt x="868" y="734"/>
                    <a:pt x="881" y="735"/>
                  </a:cubicBezTo>
                  <a:cubicBezTo>
                    <a:pt x="888" y="736"/>
                    <a:pt x="895" y="735"/>
                    <a:pt x="902" y="735"/>
                  </a:cubicBezTo>
                  <a:cubicBezTo>
                    <a:pt x="910" y="735"/>
                    <a:pt x="917" y="735"/>
                    <a:pt x="924" y="734"/>
                  </a:cubicBezTo>
                  <a:cubicBezTo>
                    <a:pt x="932" y="733"/>
                    <a:pt x="940" y="732"/>
                    <a:pt x="948" y="729"/>
                  </a:cubicBezTo>
                  <a:cubicBezTo>
                    <a:pt x="953" y="727"/>
                    <a:pt x="960" y="725"/>
                    <a:pt x="965" y="721"/>
                  </a:cubicBezTo>
                  <a:cubicBezTo>
                    <a:pt x="973" y="712"/>
                    <a:pt x="980" y="697"/>
                    <a:pt x="980" y="684"/>
                  </a:cubicBezTo>
                  <a:cubicBezTo>
                    <a:pt x="980" y="670"/>
                    <a:pt x="973" y="658"/>
                    <a:pt x="967" y="646"/>
                  </a:cubicBezTo>
                  <a:cubicBezTo>
                    <a:pt x="960" y="631"/>
                    <a:pt x="953" y="616"/>
                    <a:pt x="943" y="603"/>
                  </a:cubicBezTo>
                  <a:cubicBezTo>
                    <a:pt x="940" y="599"/>
                    <a:pt x="936" y="593"/>
                    <a:pt x="931" y="588"/>
                  </a:cubicBezTo>
                  <a:cubicBezTo>
                    <a:pt x="935" y="588"/>
                    <a:pt x="939" y="588"/>
                    <a:pt x="942" y="588"/>
                  </a:cubicBezTo>
                  <a:cubicBezTo>
                    <a:pt x="943" y="589"/>
                    <a:pt x="943" y="589"/>
                    <a:pt x="944" y="589"/>
                  </a:cubicBezTo>
                  <a:cubicBezTo>
                    <a:pt x="947" y="588"/>
                    <a:pt x="954" y="592"/>
                    <a:pt x="957" y="593"/>
                  </a:cubicBezTo>
                  <a:cubicBezTo>
                    <a:pt x="961" y="594"/>
                    <a:pt x="966" y="596"/>
                    <a:pt x="970" y="598"/>
                  </a:cubicBezTo>
                  <a:cubicBezTo>
                    <a:pt x="977" y="600"/>
                    <a:pt x="984" y="600"/>
                    <a:pt x="991" y="600"/>
                  </a:cubicBezTo>
                  <a:cubicBezTo>
                    <a:pt x="997" y="601"/>
                    <a:pt x="1003" y="601"/>
                    <a:pt x="1009" y="600"/>
                  </a:cubicBezTo>
                  <a:cubicBezTo>
                    <a:pt x="1023" y="598"/>
                    <a:pt x="1036" y="595"/>
                    <a:pt x="1050" y="593"/>
                  </a:cubicBezTo>
                  <a:cubicBezTo>
                    <a:pt x="1057" y="592"/>
                    <a:pt x="1064" y="590"/>
                    <a:pt x="1071" y="589"/>
                  </a:cubicBezTo>
                  <a:cubicBezTo>
                    <a:pt x="1078" y="589"/>
                    <a:pt x="1084" y="588"/>
                    <a:pt x="1091" y="588"/>
                  </a:cubicBezTo>
                  <a:cubicBezTo>
                    <a:pt x="1098" y="587"/>
                    <a:pt x="1105" y="585"/>
                    <a:pt x="1112" y="582"/>
                  </a:cubicBezTo>
                  <a:cubicBezTo>
                    <a:pt x="1119" y="579"/>
                    <a:pt x="1127" y="576"/>
                    <a:pt x="1135" y="574"/>
                  </a:cubicBezTo>
                  <a:cubicBezTo>
                    <a:pt x="1143" y="571"/>
                    <a:pt x="1155" y="567"/>
                    <a:pt x="1159" y="560"/>
                  </a:cubicBezTo>
                  <a:cubicBezTo>
                    <a:pt x="1161" y="558"/>
                    <a:pt x="1162" y="554"/>
                    <a:pt x="1160" y="552"/>
                  </a:cubicBezTo>
                  <a:close/>
                  <a:moveTo>
                    <a:pt x="1016" y="424"/>
                  </a:moveTo>
                  <a:cubicBezTo>
                    <a:pt x="1028" y="421"/>
                    <a:pt x="1041" y="418"/>
                    <a:pt x="1054" y="415"/>
                  </a:cubicBezTo>
                  <a:cubicBezTo>
                    <a:pt x="1065" y="413"/>
                    <a:pt x="1078" y="410"/>
                    <a:pt x="1090" y="412"/>
                  </a:cubicBezTo>
                  <a:cubicBezTo>
                    <a:pt x="1103" y="414"/>
                    <a:pt x="1115" y="423"/>
                    <a:pt x="1117" y="436"/>
                  </a:cubicBezTo>
                  <a:cubicBezTo>
                    <a:pt x="1118" y="439"/>
                    <a:pt x="1117" y="445"/>
                    <a:pt x="1120" y="447"/>
                  </a:cubicBezTo>
                  <a:cubicBezTo>
                    <a:pt x="1125" y="449"/>
                    <a:pt x="1129" y="449"/>
                    <a:pt x="1132" y="454"/>
                  </a:cubicBezTo>
                  <a:cubicBezTo>
                    <a:pt x="1137" y="464"/>
                    <a:pt x="1134" y="477"/>
                    <a:pt x="1129" y="486"/>
                  </a:cubicBezTo>
                  <a:cubicBezTo>
                    <a:pt x="1123" y="498"/>
                    <a:pt x="1116" y="510"/>
                    <a:pt x="1108" y="519"/>
                  </a:cubicBezTo>
                  <a:cubicBezTo>
                    <a:pt x="1103" y="524"/>
                    <a:pt x="1099" y="528"/>
                    <a:pt x="1095" y="533"/>
                  </a:cubicBezTo>
                  <a:cubicBezTo>
                    <a:pt x="1092" y="536"/>
                    <a:pt x="1089" y="540"/>
                    <a:pt x="1084" y="541"/>
                  </a:cubicBezTo>
                  <a:cubicBezTo>
                    <a:pt x="1084" y="541"/>
                    <a:pt x="1084" y="541"/>
                    <a:pt x="1084" y="541"/>
                  </a:cubicBezTo>
                  <a:cubicBezTo>
                    <a:pt x="1078" y="541"/>
                    <a:pt x="1072" y="542"/>
                    <a:pt x="1066" y="542"/>
                  </a:cubicBezTo>
                  <a:cubicBezTo>
                    <a:pt x="1049" y="544"/>
                    <a:pt x="1033" y="545"/>
                    <a:pt x="1016" y="545"/>
                  </a:cubicBezTo>
                  <a:cubicBezTo>
                    <a:pt x="1007" y="545"/>
                    <a:pt x="998" y="545"/>
                    <a:pt x="989" y="545"/>
                  </a:cubicBezTo>
                  <a:cubicBezTo>
                    <a:pt x="991" y="544"/>
                    <a:pt x="992" y="544"/>
                    <a:pt x="994" y="544"/>
                  </a:cubicBezTo>
                  <a:cubicBezTo>
                    <a:pt x="996" y="544"/>
                    <a:pt x="999" y="544"/>
                    <a:pt x="1002" y="544"/>
                  </a:cubicBezTo>
                  <a:cubicBezTo>
                    <a:pt x="1001" y="544"/>
                    <a:pt x="1001" y="544"/>
                    <a:pt x="1001" y="544"/>
                  </a:cubicBezTo>
                  <a:cubicBezTo>
                    <a:pt x="1001" y="544"/>
                    <a:pt x="1001" y="545"/>
                    <a:pt x="1001" y="545"/>
                  </a:cubicBezTo>
                  <a:cubicBezTo>
                    <a:pt x="1005" y="545"/>
                    <a:pt x="1008" y="544"/>
                    <a:pt x="1012" y="544"/>
                  </a:cubicBezTo>
                  <a:cubicBezTo>
                    <a:pt x="1013" y="544"/>
                    <a:pt x="1014" y="544"/>
                    <a:pt x="1015" y="544"/>
                  </a:cubicBezTo>
                  <a:cubicBezTo>
                    <a:pt x="1021" y="544"/>
                    <a:pt x="1027" y="544"/>
                    <a:pt x="1033" y="543"/>
                  </a:cubicBezTo>
                  <a:cubicBezTo>
                    <a:pt x="1040" y="541"/>
                    <a:pt x="1045" y="539"/>
                    <a:pt x="1051" y="537"/>
                  </a:cubicBezTo>
                  <a:cubicBezTo>
                    <a:pt x="1052" y="537"/>
                    <a:pt x="1051" y="536"/>
                    <a:pt x="1051" y="536"/>
                  </a:cubicBezTo>
                  <a:cubicBezTo>
                    <a:pt x="1045" y="538"/>
                    <a:pt x="1038" y="540"/>
                    <a:pt x="1031" y="541"/>
                  </a:cubicBezTo>
                  <a:cubicBezTo>
                    <a:pt x="1030" y="541"/>
                    <a:pt x="1028" y="541"/>
                    <a:pt x="1026" y="541"/>
                  </a:cubicBezTo>
                  <a:cubicBezTo>
                    <a:pt x="1033" y="540"/>
                    <a:pt x="1038" y="537"/>
                    <a:pt x="1044" y="536"/>
                  </a:cubicBezTo>
                  <a:cubicBezTo>
                    <a:pt x="1045" y="535"/>
                    <a:pt x="1045" y="535"/>
                    <a:pt x="1044" y="535"/>
                  </a:cubicBezTo>
                  <a:cubicBezTo>
                    <a:pt x="1037" y="536"/>
                    <a:pt x="1029" y="539"/>
                    <a:pt x="1022" y="540"/>
                  </a:cubicBezTo>
                  <a:cubicBezTo>
                    <a:pt x="1018" y="541"/>
                    <a:pt x="1015" y="541"/>
                    <a:pt x="1011" y="541"/>
                  </a:cubicBezTo>
                  <a:cubicBezTo>
                    <a:pt x="1011" y="541"/>
                    <a:pt x="1010" y="541"/>
                    <a:pt x="1010" y="541"/>
                  </a:cubicBezTo>
                  <a:cubicBezTo>
                    <a:pt x="1007" y="541"/>
                    <a:pt x="1003" y="541"/>
                    <a:pt x="1000" y="541"/>
                  </a:cubicBezTo>
                  <a:cubicBezTo>
                    <a:pt x="1007" y="539"/>
                    <a:pt x="1014" y="536"/>
                    <a:pt x="1020" y="534"/>
                  </a:cubicBezTo>
                  <a:cubicBezTo>
                    <a:pt x="1021" y="534"/>
                    <a:pt x="1020" y="533"/>
                    <a:pt x="1020" y="533"/>
                  </a:cubicBezTo>
                  <a:cubicBezTo>
                    <a:pt x="1008" y="537"/>
                    <a:pt x="996" y="540"/>
                    <a:pt x="984" y="543"/>
                  </a:cubicBezTo>
                  <a:cubicBezTo>
                    <a:pt x="984" y="543"/>
                    <a:pt x="984" y="543"/>
                    <a:pt x="984" y="543"/>
                  </a:cubicBezTo>
                  <a:cubicBezTo>
                    <a:pt x="982" y="543"/>
                    <a:pt x="981" y="543"/>
                    <a:pt x="979" y="544"/>
                  </a:cubicBezTo>
                  <a:cubicBezTo>
                    <a:pt x="978" y="544"/>
                    <a:pt x="977" y="544"/>
                    <a:pt x="977" y="544"/>
                  </a:cubicBezTo>
                  <a:cubicBezTo>
                    <a:pt x="981" y="542"/>
                    <a:pt x="985" y="539"/>
                    <a:pt x="989" y="537"/>
                  </a:cubicBezTo>
                  <a:cubicBezTo>
                    <a:pt x="996" y="533"/>
                    <a:pt x="1004" y="529"/>
                    <a:pt x="1012" y="527"/>
                  </a:cubicBezTo>
                  <a:cubicBezTo>
                    <a:pt x="1012" y="527"/>
                    <a:pt x="1012" y="526"/>
                    <a:pt x="1012" y="526"/>
                  </a:cubicBezTo>
                  <a:cubicBezTo>
                    <a:pt x="1003" y="528"/>
                    <a:pt x="997" y="531"/>
                    <a:pt x="989" y="535"/>
                  </a:cubicBezTo>
                  <a:cubicBezTo>
                    <a:pt x="985" y="536"/>
                    <a:pt x="982" y="538"/>
                    <a:pt x="978" y="540"/>
                  </a:cubicBezTo>
                  <a:cubicBezTo>
                    <a:pt x="976" y="541"/>
                    <a:pt x="973" y="542"/>
                    <a:pt x="971" y="543"/>
                  </a:cubicBezTo>
                  <a:cubicBezTo>
                    <a:pt x="970" y="543"/>
                    <a:pt x="969" y="543"/>
                    <a:pt x="968" y="543"/>
                  </a:cubicBezTo>
                  <a:cubicBezTo>
                    <a:pt x="962" y="542"/>
                    <a:pt x="955" y="541"/>
                    <a:pt x="950" y="544"/>
                  </a:cubicBezTo>
                  <a:cubicBezTo>
                    <a:pt x="946" y="546"/>
                    <a:pt x="943" y="548"/>
                    <a:pt x="941" y="552"/>
                  </a:cubicBezTo>
                  <a:cubicBezTo>
                    <a:pt x="938" y="550"/>
                    <a:pt x="933" y="551"/>
                    <a:pt x="930" y="551"/>
                  </a:cubicBezTo>
                  <a:cubicBezTo>
                    <a:pt x="929" y="551"/>
                    <a:pt x="928" y="551"/>
                    <a:pt x="927" y="551"/>
                  </a:cubicBezTo>
                  <a:cubicBezTo>
                    <a:pt x="937" y="549"/>
                    <a:pt x="947" y="544"/>
                    <a:pt x="956" y="541"/>
                  </a:cubicBezTo>
                  <a:cubicBezTo>
                    <a:pt x="964" y="538"/>
                    <a:pt x="971" y="535"/>
                    <a:pt x="978" y="532"/>
                  </a:cubicBezTo>
                  <a:cubicBezTo>
                    <a:pt x="985" y="528"/>
                    <a:pt x="993" y="524"/>
                    <a:pt x="1001" y="521"/>
                  </a:cubicBezTo>
                  <a:cubicBezTo>
                    <a:pt x="1001" y="520"/>
                    <a:pt x="1001" y="519"/>
                    <a:pt x="1000" y="520"/>
                  </a:cubicBezTo>
                  <a:cubicBezTo>
                    <a:pt x="992" y="523"/>
                    <a:pt x="985" y="527"/>
                    <a:pt x="977" y="530"/>
                  </a:cubicBezTo>
                  <a:cubicBezTo>
                    <a:pt x="970" y="533"/>
                    <a:pt x="963" y="535"/>
                    <a:pt x="955" y="538"/>
                  </a:cubicBezTo>
                  <a:cubicBezTo>
                    <a:pt x="942" y="543"/>
                    <a:pt x="928" y="548"/>
                    <a:pt x="914" y="549"/>
                  </a:cubicBezTo>
                  <a:cubicBezTo>
                    <a:pt x="913" y="549"/>
                    <a:pt x="913" y="550"/>
                    <a:pt x="912" y="550"/>
                  </a:cubicBezTo>
                  <a:cubicBezTo>
                    <a:pt x="912" y="550"/>
                    <a:pt x="911" y="550"/>
                    <a:pt x="911" y="550"/>
                  </a:cubicBezTo>
                  <a:cubicBezTo>
                    <a:pt x="909" y="550"/>
                    <a:pt x="907" y="550"/>
                    <a:pt x="905" y="550"/>
                  </a:cubicBezTo>
                  <a:cubicBezTo>
                    <a:pt x="905" y="550"/>
                    <a:pt x="906" y="549"/>
                    <a:pt x="906" y="549"/>
                  </a:cubicBezTo>
                  <a:cubicBezTo>
                    <a:pt x="906" y="549"/>
                    <a:pt x="907" y="549"/>
                    <a:pt x="907" y="549"/>
                  </a:cubicBezTo>
                  <a:cubicBezTo>
                    <a:pt x="911" y="549"/>
                    <a:pt x="915" y="547"/>
                    <a:pt x="919" y="545"/>
                  </a:cubicBezTo>
                  <a:cubicBezTo>
                    <a:pt x="924" y="543"/>
                    <a:pt x="929" y="540"/>
                    <a:pt x="934" y="538"/>
                  </a:cubicBezTo>
                  <a:cubicBezTo>
                    <a:pt x="944" y="532"/>
                    <a:pt x="954" y="526"/>
                    <a:pt x="965" y="523"/>
                  </a:cubicBezTo>
                  <a:cubicBezTo>
                    <a:pt x="966" y="522"/>
                    <a:pt x="966" y="521"/>
                    <a:pt x="965" y="521"/>
                  </a:cubicBezTo>
                  <a:cubicBezTo>
                    <a:pt x="954" y="525"/>
                    <a:pt x="944" y="529"/>
                    <a:pt x="934" y="534"/>
                  </a:cubicBezTo>
                  <a:cubicBezTo>
                    <a:pt x="929" y="536"/>
                    <a:pt x="924" y="539"/>
                    <a:pt x="919" y="541"/>
                  </a:cubicBezTo>
                  <a:cubicBezTo>
                    <a:pt x="916" y="543"/>
                    <a:pt x="912" y="544"/>
                    <a:pt x="909" y="545"/>
                  </a:cubicBezTo>
                  <a:cubicBezTo>
                    <a:pt x="910" y="545"/>
                    <a:pt x="910" y="544"/>
                    <a:pt x="910" y="544"/>
                  </a:cubicBezTo>
                  <a:cubicBezTo>
                    <a:pt x="911" y="543"/>
                    <a:pt x="912" y="543"/>
                    <a:pt x="913" y="542"/>
                  </a:cubicBezTo>
                  <a:cubicBezTo>
                    <a:pt x="916" y="541"/>
                    <a:pt x="919" y="539"/>
                    <a:pt x="921" y="538"/>
                  </a:cubicBezTo>
                  <a:cubicBezTo>
                    <a:pt x="928" y="534"/>
                    <a:pt x="934" y="529"/>
                    <a:pt x="940" y="525"/>
                  </a:cubicBezTo>
                  <a:cubicBezTo>
                    <a:pt x="947" y="521"/>
                    <a:pt x="954" y="517"/>
                    <a:pt x="960" y="513"/>
                  </a:cubicBezTo>
                  <a:cubicBezTo>
                    <a:pt x="967" y="508"/>
                    <a:pt x="974" y="504"/>
                    <a:pt x="980" y="500"/>
                  </a:cubicBezTo>
                  <a:cubicBezTo>
                    <a:pt x="981" y="500"/>
                    <a:pt x="980" y="500"/>
                    <a:pt x="980" y="500"/>
                  </a:cubicBezTo>
                  <a:cubicBezTo>
                    <a:pt x="964" y="508"/>
                    <a:pt x="950" y="518"/>
                    <a:pt x="934" y="527"/>
                  </a:cubicBezTo>
                  <a:cubicBezTo>
                    <a:pt x="928" y="531"/>
                    <a:pt x="923" y="534"/>
                    <a:pt x="917" y="537"/>
                  </a:cubicBezTo>
                  <a:cubicBezTo>
                    <a:pt x="918" y="535"/>
                    <a:pt x="920" y="534"/>
                    <a:pt x="921" y="532"/>
                  </a:cubicBezTo>
                  <a:cubicBezTo>
                    <a:pt x="921" y="532"/>
                    <a:pt x="921" y="532"/>
                    <a:pt x="921" y="532"/>
                  </a:cubicBezTo>
                  <a:cubicBezTo>
                    <a:pt x="926" y="532"/>
                    <a:pt x="930" y="529"/>
                    <a:pt x="934" y="526"/>
                  </a:cubicBezTo>
                  <a:cubicBezTo>
                    <a:pt x="939" y="523"/>
                    <a:pt x="943" y="520"/>
                    <a:pt x="948" y="517"/>
                  </a:cubicBezTo>
                  <a:cubicBezTo>
                    <a:pt x="957" y="510"/>
                    <a:pt x="965" y="503"/>
                    <a:pt x="972" y="495"/>
                  </a:cubicBezTo>
                  <a:cubicBezTo>
                    <a:pt x="973" y="494"/>
                    <a:pt x="972" y="494"/>
                    <a:pt x="972" y="494"/>
                  </a:cubicBezTo>
                  <a:cubicBezTo>
                    <a:pt x="964" y="503"/>
                    <a:pt x="955" y="510"/>
                    <a:pt x="945" y="516"/>
                  </a:cubicBezTo>
                  <a:cubicBezTo>
                    <a:pt x="940" y="519"/>
                    <a:pt x="936" y="522"/>
                    <a:pt x="931" y="524"/>
                  </a:cubicBezTo>
                  <a:cubicBezTo>
                    <a:pt x="930" y="525"/>
                    <a:pt x="929" y="525"/>
                    <a:pt x="928" y="526"/>
                  </a:cubicBezTo>
                  <a:cubicBezTo>
                    <a:pt x="928" y="526"/>
                    <a:pt x="928" y="526"/>
                    <a:pt x="928" y="525"/>
                  </a:cubicBezTo>
                  <a:cubicBezTo>
                    <a:pt x="928" y="525"/>
                    <a:pt x="928" y="525"/>
                    <a:pt x="928" y="525"/>
                  </a:cubicBezTo>
                  <a:cubicBezTo>
                    <a:pt x="934" y="521"/>
                    <a:pt x="939" y="517"/>
                    <a:pt x="945" y="513"/>
                  </a:cubicBezTo>
                  <a:cubicBezTo>
                    <a:pt x="950" y="510"/>
                    <a:pt x="953" y="508"/>
                    <a:pt x="957" y="502"/>
                  </a:cubicBezTo>
                  <a:cubicBezTo>
                    <a:pt x="957" y="502"/>
                    <a:pt x="957" y="502"/>
                    <a:pt x="957" y="502"/>
                  </a:cubicBezTo>
                  <a:cubicBezTo>
                    <a:pt x="960" y="499"/>
                    <a:pt x="963" y="496"/>
                    <a:pt x="965" y="494"/>
                  </a:cubicBezTo>
                  <a:cubicBezTo>
                    <a:pt x="974" y="485"/>
                    <a:pt x="983" y="476"/>
                    <a:pt x="994" y="469"/>
                  </a:cubicBezTo>
                  <a:cubicBezTo>
                    <a:pt x="994" y="469"/>
                    <a:pt x="994" y="468"/>
                    <a:pt x="993" y="469"/>
                  </a:cubicBezTo>
                  <a:cubicBezTo>
                    <a:pt x="983" y="474"/>
                    <a:pt x="975" y="483"/>
                    <a:pt x="966" y="491"/>
                  </a:cubicBezTo>
                  <a:cubicBezTo>
                    <a:pt x="964" y="492"/>
                    <a:pt x="962" y="494"/>
                    <a:pt x="960" y="496"/>
                  </a:cubicBezTo>
                  <a:cubicBezTo>
                    <a:pt x="957" y="497"/>
                    <a:pt x="954" y="499"/>
                    <a:pt x="951" y="501"/>
                  </a:cubicBezTo>
                  <a:cubicBezTo>
                    <a:pt x="953" y="499"/>
                    <a:pt x="955" y="497"/>
                    <a:pt x="957" y="495"/>
                  </a:cubicBezTo>
                  <a:cubicBezTo>
                    <a:pt x="964" y="488"/>
                    <a:pt x="972" y="481"/>
                    <a:pt x="979" y="475"/>
                  </a:cubicBezTo>
                  <a:cubicBezTo>
                    <a:pt x="982" y="471"/>
                    <a:pt x="986" y="468"/>
                    <a:pt x="989" y="465"/>
                  </a:cubicBezTo>
                  <a:cubicBezTo>
                    <a:pt x="993" y="461"/>
                    <a:pt x="997" y="459"/>
                    <a:pt x="1001" y="457"/>
                  </a:cubicBezTo>
                  <a:cubicBezTo>
                    <a:pt x="1006" y="453"/>
                    <a:pt x="1012" y="448"/>
                    <a:pt x="1019" y="447"/>
                  </a:cubicBezTo>
                  <a:cubicBezTo>
                    <a:pt x="1019" y="447"/>
                    <a:pt x="1019" y="446"/>
                    <a:pt x="1019" y="446"/>
                  </a:cubicBezTo>
                  <a:cubicBezTo>
                    <a:pt x="1013" y="446"/>
                    <a:pt x="1008" y="449"/>
                    <a:pt x="1003" y="453"/>
                  </a:cubicBezTo>
                  <a:cubicBezTo>
                    <a:pt x="997" y="458"/>
                    <a:pt x="990" y="462"/>
                    <a:pt x="984" y="468"/>
                  </a:cubicBezTo>
                  <a:cubicBezTo>
                    <a:pt x="975" y="474"/>
                    <a:pt x="967" y="481"/>
                    <a:pt x="959" y="489"/>
                  </a:cubicBezTo>
                  <a:cubicBezTo>
                    <a:pt x="955" y="492"/>
                    <a:pt x="951" y="497"/>
                    <a:pt x="947" y="501"/>
                  </a:cubicBezTo>
                  <a:cubicBezTo>
                    <a:pt x="955" y="492"/>
                    <a:pt x="964" y="484"/>
                    <a:pt x="972" y="476"/>
                  </a:cubicBezTo>
                  <a:cubicBezTo>
                    <a:pt x="977" y="471"/>
                    <a:pt x="982" y="465"/>
                    <a:pt x="987" y="462"/>
                  </a:cubicBezTo>
                  <a:cubicBezTo>
                    <a:pt x="992" y="459"/>
                    <a:pt x="996" y="457"/>
                    <a:pt x="1000" y="452"/>
                  </a:cubicBezTo>
                  <a:cubicBezTo>
                    <a:pt x="1001" y="452"/>
                    <a:pt x="1000" y="451"/>
                    <a:pt x="999" y="451"/>
                  </a:cubicBezTo>
                  <a:cubicBezTo>
                    <a:pt x="990" y="461"/>
                    <a:pt x="978" y="467"/>
                    <a:pt x="969" y="476"/>
                  </a:cubicBezTo>
                  <a:cubicBezTo>
                    <a:pt x="962" y="483"/>
                    <a:pt x="954" y="489"/>
                    <a:pt x="948" y="496"/>
                  </a:cubicBezTo>
                  <a:cubicBezTo>
                    <a:pt x="949" y="494"/>
                    <a:pt x="950" y="492"/>
                    <a:pt x="951" y="490"/>
                  </a:cubicBezTo>
                  <a:cubicBezTo>
                    <a:pt x="952" y="491"/>
                    <a:pt x="952" y="491"/>
                    <a:pt x="953" y="491"/>
                  </a:cubicBezTo>
                  <a:cubicBezTo>
                    <a:pt x="958" y="487"/>
                    <a:pt x="962" y="481"/>
                    <a:pt x="966" y="476"/>
                  </a:cubicBezTo>
                  <a:cubicBezTo>
                    <a:pt x="970" y="471"/>
                    <a:pt x="974" y="467"/>
                    <a:pt x="979" y="463"/>
                  </a:cubicBezTo>
                  <a:cubicBezTo>
                    <a:pt x="988" y="454"/>
                    <a:pt x="999" y="447"/>
                    <a:pt x="1008" y="439"/>
                  </a:cubicBezTo>
                  <a:cubicBezTo>
                    <a:pt x="1009" y="439"/>
                    <a:pt x="1008" y="439"/>
                    <a:pt x="1008" y="439"/>
                  </a:cubicBezTo>
                  <a:cubicBezTo>
                    <a:pt x="996" y="444"/>
                    <a:pt x="987" y="453"/>
                    <a:pt x="977" y="461"/>
                  </a:cubicBezTo>
                  <a:cubicBezTo>
                    <a:pt x="972" y="466"/>
                    <a:pt x="968" y="471"/>
                    <a:pt x="963" y="475"/>
                  </a:cubicBezTo>
                  <a:cubicBezTo>
                    <a:pt x="961" y="478"/>
                    <a:pt x="959" y="480"/>
                    <a:pt x="957" y="482"/>
                  </a:cubicBezTo>
                  <a:cubicBezTo>
                    <a:pt x="965" y="470"/>
                    <a:pt x="972" y="457"/>
                    <a:pt x="976" y="443"/>
                  </a:cubicBezTo>
                  <a:cubicBezTo>
                    <a:pt x="977" y="441"/>
                    <a:pt x="977" y="439"/>
                    <a:pt x="978" y="438"/>
                  </a:cubicBezTo>
                  <a:cubicBezTo>
                    <a:pt x="978" y="438"/>
                    <a:pt x="979" y="437"/>
                    <a:pt x="979" y="437"/>
                  </a:cubicBezTo>
                  <a:cubicBezTo>
                    <a:pt x="990" y="431"/>
                    <a:pt x="1004" y="428"/>
                    <a:pt x="1016" y="424"/>
                  </a:cubicBezTo>
                  <a:close/>
                  <a:moveTo>
                    <a:pt x="893" y="481"/>
                  </a:moveTo>
                  <a:cubicBezTo>
                    <a:pt x="893" y="481"/>
                    <a:pt x="893" y="481"/>
                    <a:pt x="893" y="481"/>
                  </a:cubicBezTo>
                  <a:cubicBezTo>
                    <a:pt x="893" y="481"/>
                    <a:pt x="893" y="481"/>
                    <a:pt x="894" y="481"/>
                  </a:cubicBezTo>
                  <a:cubicBezTo>
                    <a:pt x="895" y="480"/>
                    <a:pt x="894" y="478"/>
                    <a:pt x="894" y="477"/>
                  </a:cubicBezTo>
                  <a:cubicBezTo>
                    <a:pt x="895" y="474"/>
                    <a:pt x="895" y="471"/>
                    <a:pt x="896" y="469"/>
                  </a:cubicBezTo>
                  <a:cubicBezTo>
                    <a:pt x="896" y="466"/>
                    <a:pt x="896" y="462"/>
                    <a:pt x="895" y="459"/>
                  </a:cubicBezTo>
                  <a:cubicBezTo>
                    <a:pt x="895" y="456"/>
                    <a:pt x="896" y="452"/>
                    <a:pt x="895" y="448"/>
                  </a:cubicBezTo>
                  <a:cubicBezTo>
                    <a:pt x="895" y="448"/>
                    <a:pt x="894" y="448"/>
                    <a:pt x="894" y="448"/>
                  </a:cubicBezTo>
                  <a:cubicBezTo>
                    <a:pt x="893" y="452"/>
                    <a:pt x="894" y="455"/>
                    <a:pt x="894" y="459"/>
                  </a:cubicBezTo>
                  <a:cubicBezTo>
                    <a:pt x="894" y="462"/>
                    <a:pt x="893" y="466"/>
                    <a:pt x="894" y="469"/>
                  </a:cubicBezTo>
                  <a:cubicBezTo>
                    <a:pt x="894" y="471"/>
                    <a:pt x="893" y="474"/>
                    <a:pt x="892" y="477"/>
                  </a:cubicBezTo>
                  <a:cubicBezTo>
                    <a:pt x="892" y="476"/>
                    <a:pt x="892" y="475"/>
                    <a:pt x="892" y="475"/>
                  </a:cubicBezTo>
                  <a:cubicBezTo>
                    <a:pt x="890" y="465"/>
                    <a:pt x="889" y="455"/>
                    <a:pt x="885" y="446"/>
                  </a:cubicBezTo>
                  <a:cubicBezTo>
                    <a:pt x="883" y="441"/>
                    <a:pt x="880" y="437"/>
                    <a:pt x="877" y="432"/>
                  </a:cubicBezTo>
                  <a:cubicBezTo>
                    <a:pt x="877" y="428"/>
                    <a:pt x="875" y="424"/>
                    <a:pt x="874" y="420"/>
                  </a:cubicBezTo>
                  <a:cubicBezTo>
                    <a:pt x="873" y="414"/>
                    <a:pt x="872" y="408"/>
                    <a:pt x="873" y="403"/>
                  </a:cubicBezTo>
                  <a:cubicBezTo>
                    <a:pt x="873" y="402"/>
                    <a:pt x="871" y="401"/>
                    <a:pt x="871" y="402"/>
                  </a:cubicBezTo>
                  <a:cubicBezTo>
                    <a:pt x="871" y="408"/>
                    <a:pt x="871" y="413"/>
                    <a:pt x="872" y="419"/>
                  </a:cubicBezTo>
                  <a:cubicBezTo>
                    <a:pt x="872" y="422"/>
                    <a:pt x="873" y="425"/>
                    <a:pt x="874" y="427"/>
                  </a:cubicBezTo>
                  <a:cubicBezTo>
                    <a:pt x="870" y="422"/>
                    <a:pt x="865" y="417"/>
                    <a:pt x="859" y="412"/>
                  </a:cubicBezTo>
                  <a:cubicBezTo>
                    <a:pt x="859" y="408"/>
                    <a:pt x="858" y="405"/>
                    <a:pt x="857" y="402"/>
                  </a:cubicBezTo>
                  <a:cubicBezTo>
                    <a:pt x="856" y="397"/>
                    <a:pt x="856" y="390"/>
                    <a:pt x="857" y="385"/>
                  </a:cubicBezTo>
                  <a:cubicBezTo>
                    <a:pt x="857" y="384"/>
                    <a:pt x="855" y="383"/>
                    <a:pt x="855" y="385"/>
                  </a:cubicBezTo>
                  <a:cubicBezTo>
                    <a:pt x="855" y="391"/>
                    <a:pt x="855" y="396"/>
                    <a:pt x="856" y="402"/>
                  </a:cubicBezTo>
                  <a:cubicBezTo>
                    <a:pt x="856" y="404"/>
                    <a:pt x="856" y="407"/>
                    <a:pt x="857" y="410"/>
                  </a:cubicBezTo>
                  <a:cubicBezTo>
                    <a:pt x="855" y="408"/>
                    <a:pt x="853" y="407"/>
                    <a:pt x="851" y="405"/>
                  </a:cubicBezTo>
                  <a:cubicBezTo>
                    <a:pt x="851" y="404"/>
                    <a:pt x="851" y="403"/>
                    <a:pt x="851" y="402"/>
                  </a:cubicBezTo>
                  <a:cubicBezTo>
                    <a:pt x="851" y="401"/>
                    <a:pt x="850" y="400"/>
                    <a:pt x="850" y="399"/>
                  </a:cubicBezTo>
                  <a:cubicBezTo>
                    <a:pt x="850" y="398"/>
                    <a:pt x="848" y="398"/>
                    <a:pt x="848" y="399"/>
                  </a:cubicBezTo>
                  <a:cubicBezTo>
                    <a:pt x="848" y="400"/>
                    <a:pt x="848" y="402"/>
                    <a:pt x="849" y="403"/>
                  </a:cubicBezTo>
                  <a:cubicBezTo>
                    <a:pt x="849" y="403"/>
                    <a:pt x="849" y="403"/>
                    <a:pt x="849" y="404"/>
                  </a:cubicBezTo>
                  <a:cubicBezTo>
                    <a:pt x="841" y="399"/>
                    <a:pt x="833" y="396"/>
                    <a:pt x="824" y="394"/>
                  </a:cubicBezTo>
                  <a:cubicBezTo>
                    <a:pt x="821" y="394"/>
                    <a:pt x="816" y="391"/>
                    <a:pt x="812" y="391"/>
                  </a:cubicBezTo>
                  <a:cubicBezTo>
                    <a:pt x="813" y="390"/>
                    <a:pt x="814" y="390"/>
                    <a:pt x="815" y="389"/>
                  </a:cubicBezTo>
                  <a:cubicBezTo>
                    <a:pt x="820" y="385"/>
                    <a:pt x="824" y="382"/>
                    <a:pt x="828" y="378"/>
                  </a:cubicBezTo>
                  <a:cubicBezTo>
                    <a:pt x="836" y="372"/>
                    <a:pt x="851" y="362"/>
                    <a:pt x="854" y="350"/>
                  </a:cubicBezTo>
                  <a:cubicBezTo>
                    <a:pt x="854" y="350"/>
                    <a:pt x="855" y="350"/>
                    <a:pt x="855" y="349"/>
                  </a:cubicBezTo>
                  <a:cubicBezTo>
                    <a:pt x="855" y="335"/>
                    <a:pt x="848" y="321"/>
                    <a:pt x="838" y="310"/>
                  </a:cubicBezTo>
                  <a:cubicBezTo>
                    <a:pt x="838" y="310"/>
                    <a:pt x="838" y="309"/>
                    <a:pt x="838" y="309"/>
                  </a:cubicBezTo>
                  <a:cubicBezTo>
                    <a:pt x="839" y="309"/>
                    <a:pt x="839" y="308"/>
                    <a:pt x="839" y="308"/>
                  </a:cubicBezTo>
                  <a:cubicBezTo>
                    <a:pt x="840" y="305"/>
                    <a:pt x="845" y="302"/>
                    <a:pt x="847" y="300"/>
                  </a:cubicBezTo>
                  <a:cubicBezTo>
                    <a:pt x="851" y="295"/>
                    <a:pt x="856" y="290"/>
                    <a:pt x="860" y="285"/>
                  </a:cubicBezTo>
                  <a:cubicBezTo>
                    <a:pt x="864" y="280"/>
                    <a:pt x="868" y="274"/>
                    <a:pt x="874" y="272"/>
                  </a:cubicBezTo>
                  <a:cubicBezTo>
                    <a:pt x="879" y="270"/>
                    <a:pt x="883" y="269"/>
                    <a:pt x="886" y="266"/>
                  </a:cubicBezTo>
                  <a:cubicBezTo>
                    <a:pt x="899" y="257"/>
                    <a:pt x="911" y="251"/>
                    <a:pt x="927" y="252"/>
                  </a:cubicBezTo>
                  <a:cubicBezTo>
                    <a:pt x="945" y="254"/>
                    <a:pt x="957" y="264"/>
                    <a:pt x="966" y="280"/>
                  </a:cubicBezTo>
                  <a:cubicBezTo>
                    <a:pt x="980" y="306"/>
                    <a:pt x="988" y="337"/>
                    <a:pt x="988" y="367"/>
                  </a:cubicBezTo>
                  <a:cubicBezTo>
                    <a:pt x="986" y="382"/>
                    <a:pt x="984" y="397"/>
                    <a:pt x="978" y="411"/>
                  </a:cubicBezTo>
                  <a:cubicBezTo>
                    <a:pt x="972" y="429"/>
                    <a:pt x="962" y="446"/>
                    <a:pt x="953" y="463"/>
                  </a:cubicBezTo>
                  <a:cubicBezTo>
                    <a:pt x="945" y="478"/>
                    <a:pt x="935" y="492"/>
                    <a:pt x="924" y="505"/>
                  </a:cubicBezTo>
                  <a:cubicBezTo>
                    <a:pt x="926" y="501"/>
                    <a:pt x="929" y="496"/>
                    <a:pt x="931" y="492"/>
                  </a:cubicBezTo>
                  <a:cubicBezTo>
                    <a:pt x="933" y="487"/>
                    <a:pt x="935" y="482"/>
                    <a:pt x="938" y="478"/>
                  </a:cubicBezTo>
                  <a:cubicBezTo>
                    <a:pt x="939" y="478"/>
                    <a:pt x="938" y="477"/>
                    <a:pt x="938" y="477"/>
                  </a:cubicBezTo>
                  <a:cubicBezTo>
                    <a:pt x="933" y="480"/>
                    <a:pt x="932" y="486"/>
                    <a:pt x="929" y="491"/>
                  </a:cubicBezTo>
                  <a:cubicBezTo>
                    <a:pt x="926" y="497"/>
                    <a:pt x="921" y="503"/>
                    <a:pt x="920" y="510"/>
                  </a:cubicBezTo>
                  <a:cubicBezTo>
                    <a:pt x="920" y="510"/>
                    <a:pt x="919" y="510"/>
                    <a:pt x="919" y="511"/>
                  </a:cubicBezTo>
                  <a:cubicBezTo>
                    <a:pt x="913" y="517"/>
                    <a:pt x="907" y="524"/>
                    <a:pt x="901" y="530"/>
                  </a:cubicBezTo>
                  <a:cubicBezTo>
                    <a:pt x="901" y="529"/>
                    <a:pt x="902" y="527"/>
                    <a:pt x="902" y="526"/>
                  </a:cubicBezTo>
                  <a:cubicBezTo>
                    <a:pt x="904" y="522"/>
                    <a:pt x="907" y="517"/>
                    <a:pt x="909" y="513"/>
                  </a:cubicBezTo>
                  <a:cubicBezTo>
                    <a:pt x="910" y="513"/>
                    <a:pt x="909" y="513"/>
                    <a:pt x="909" y="513"/>
                  </a:cubicBezTo>
                  <a:cubicBezTo>
                    <a:pt x="908" y="514"/>
                    <a:pt x="906" y="516"/>
                    <a:pt x="905" y="517"/>
                  </a:cubicBezTo>
                  <a:cubicBezTo>
                    <a:pt x="906" y="517"/>
                    <a:pt x="906" y="516"/>
                    <a:pt x="906" y="516"/>
                  </a:cubicBezTo>
                  <a:cubicBezTo>
                    <a:pt x="909" y="507"/>
                    <a:pt x="912" y="498"/>
                    <a:pt x="913" y="488"/>
                  </a:cubicBezTo>
                  <a:cubicBezTo>
                    <a:pt x="913" y="488"/>
                    <a:pt x="912" y="488"/>
                    <a:pt x="912" y="488"/>
                  </a:cubicBezTo>
                  <a:cubicBezTo>
                    <a:pt x="909" y="497"/>
                    <a:pt x="908" y="506"/>
                    <a:pt x="904" y="515"/>
                  </a:cubicBezTo>
                  <a:cubicBezTo>
                    <a:pt x="901" y="522"/>
                    <a:pt x="898" y="529"/>
                    <a:pt x="894" y="535"/>
                  </a:cubicBezTo>
                  <a:cubicBezTo>
                    <a:pt x="894" y="535"/>
                    <a:pt x="894" y="535"/>
                    <a:pt x="894" y="535"/>
                  </a:cubicBezTo>
                  <a:cubicBezTo>
                    <a:pt x="893" y="537"/>
                    <a:pt x="891" y="538"/>
                    <a:pt x="890" y="540"/>
                  </a:cubicBezTo>
                  <a:cubicBezTo>
                    <a:pt x="890" y="538"/>
                    <a:pt x="890" y="537"/>
                    <a:pt x="890" y="535"/>
                  </a:cubicBezTo>
                  <a:cubicBezTo>
                    <a:pt x="891" y="526"/>
                    <a:pt x="894" y="516"/>
                    <a:pt x="894" y="507"/>
                  </a:cubicBezTo>
                  <a:cubicBezTo>
                    <a:pt x="894" y="498"/>
                    <a:pt x="894" y="490"/>
                    <a:pt x="893" y="481"/>
                  </a:cubicBezTo>
                  <a:close/>
                  <a:moveTo>
                    <a:pt x="713" y="477"/>
                  </a:moveTo>
                  <a:cubicBezTo>
                    <a:pt x="712" y="474"/>
                    <a:pt x="712" y="471"/>
                    <a:pt x="711" y="468"/>
                  </a:cubicBezTo>
                  <a:cubicBezTo>
                    <a:pt x="710" y="459"/>
                    <a:pt x="714" y="450"/>
                    <a:pt x="715" y="441"/>
                  </a:cubicBezTo>
                  <a:cubicBezTo>
                    <a:pt x="716" y="435"/>
                    <a:pt x="717" y="429"/>
                    <a:pt x="721" y="424"/>
                  </a:cubicBezTo>
                  <a:cubicBezTo>
                    <a:pt x="724" y="421"/>
                    <a:pt x="728" y="418"/>
                    <a:pt x="731" y="416"/>
                  </a:cubicBezTo>
                  <a:cubicBezTo>
                    <a:pt x="735" y="415"/>
                    <a:pt x="739" y="414"/>
                    <a:pt x="742" y="414"/>
                  </a:cubicBezTo>
                  <a:cubicBezTo>
                    <a:pt x="740" y="414"/>
                    <a:pt x="738" y="415"/>
                    <a:pt x="737" y="416"/>
                  </a:cubicBezTo>
                  <a:cubicBezTo>
                    <a:pt x="733" y="418"/>
                    <a:pt x="729" y="421"/>
                    <a:pt x="726" y="424"/>
                  </a:cubicBezTo>
                  <a:cubicBezTo>
                    <a:pt x="720" y="433"/>
                    <a:pt x="716" y="443"/>
                    <a:pt x="714" y="454"/>
                  </a:cubicBezTo>
                  <a:cubicBezTo>
                    <a:pt x="713" y="461"/>
                    <a:pt x="712" y="469"/>
                    <a:pt x="713" y="477"/>
                  </a:cubicBezTo>
                  <a:close/>
                  <a:moveTo>
                    <a:pt x="712" y="421"/>
                  </a:moveTo>
                  <a:cubicBezTo>
                    <a:pt x="712" y="420"/>
                    <a:pt x="711" y="418"/>
                    <a:pt x="709" y="416"/>
                  </a:cubicBezTo>
                  <a:cubicBezTo>
                    <a:pt x="712" y="417"/>
                    <a:pt x="715" y="417"/>
                    <a:pt x="717" y="417"/>
                  </a:cubicBezTo>
                  <a:cubicBezTo>
                    <a:pt x="720" y="417"/>
                    <a:pt x="723" y="417"/>
                    <a:pt x="726" y="416"/>
                  </a:cubicBezTo>
                  <a:cubicBezTo>
                    <a:pt x="721" y="419"/>
                    <a:pt x="718" y="423"/>
                    <a:pt x="715" y="428"/>
                  </a:cubicBezTo>
                  <a:cubicBezTo>
                    <a:pt x="714" y="425"/>
                    <a:pt x="713" y="421"/>
                    <a:pt x="712" y="421"/>
                  </a:cubicBezTo>
                  <a:close/>
                  <a:moveTo>
                    <a:pt x="741" y="410"/>
                  </a:moveTo>
                  <a:cubicBezTo>
                    <a:pt x="728" y="413"/>
                    <a:pt x="715" y="413"/>
                    <a:pt x="702" y="412"/>
                  </a:cubicBezTo>
                  <a:cubicBezTo>
                    <a:pt x="695" y="411"/>
                    <a:pt x="689" y="411"/>
                    <a:pt x="682" y="410"/>
                  </a:cubicBezTo>
                  <a:cubicBezTo>
                    <a:pt x="676" y="409"/>
                    <a:pt x="670" y="409"/>
                    <a:pt x="664" y="407"/>
                  </a:cubicBezTo>
                  <a:cubicBezTo>
                    <a:pt x="653" y="404"/>
                    <a:pt x="644" y="398"/>
                    <a:pt x="636" y="390"/>
                  </a:cubicBezTo>
                  <a:cubicBezTo>
                    <a:pt x="632" y="386"/>
                    <a:pt x="626" y="379"/>
                    <a:pt x="620" y="383"/>
                  </a:cubicBezTo>
                  <a:cubicBezTo>
                    <a:pt x="619" y="383"/>
                    <a:pt x="619" y="384"/>
                    <a:pt x="620" y="384"/>
                  </a:cubicBezTo>
                  <a:cubicBezTo>
                    <a:pt x="628" y="385"/>
                    <a:pt x="633" y="393"/>
                    <a:pt x="639" y="399"/>
                  </a:cubicBezTo>
                  <a:cubicBezTo>
                    <a:pt x="638" y="398"/>
                    <a:pt x="637" y="398"/>
                    <a:pt x="635" y="397"/>
                  </a:cubicBezTo>
                  <a:cubicBezTo>
                    <a:pt x="634" y="396"/>
                    <a:pt x="633" y="396"/>
                    <a:pt x="632" y="396"/>
                  </a:cubicBezTo>
                  <a:cubicBezTo>
                    <a:pt x="631" y="396"/>
                    <a:pt x="631" y="396"/>
                    <a:pt x="631" y="396"/>
                  </a:cubicBezTo>
                  <a:cubicBezTo>
                    <a:pt x="630" y="399"/>
                    <a:pt x="636" y="399"/>
                    <a:pt x="637" y="400"/>
                  </a:cubicBezTo>
                  <a:cubicBezTo>
                    <a:pt x="640" y="402"/>
                    <a:pt x="643" y="404"/>
                    <a:pt x="646" y="406"/>
                  </a:cubicBezTo>
                  <a:cubicBezTo>
                    <a:pt x="647" y="406"/>
                    <a:pt x="647" y="405"/>
                    <a:pt x="647" y="405"/>
                  </a:cubicBezTo>
                  <a:cubicBezTo>
                    <a:pt x="647" y="405"/>
                    <a:pt x="647" y="404"/>
                    <a:pt x="646" y="404"/>
                  </a:cubicBezTo>
                  <a:cubicBezTo>
                    <a:pt x="656" y="409"/>
                    <a:pt x="665" y="412"/>
                    <a:pt x="676" y="413"/>
                  </a:cubicBezTo>
                  <a:cubicBezTo>
                    <a:pt x="685" y="414"/>
                    <a:pt x="695" y="415"/>
                    <a:pt x="704" y="416"/>
                  </a:cubicBezTo>
                  <a:cubicBezTo>
                    <a:pt x="705" y="417"/>
                    <a:pt x="706" y="417"/>
                    <a:pt x="707" y="418"/>
                  </a:cubicBezTo>
                  <a:cubicBezTo>
                    <a:pt x="709" y="420"/>
                    <a:pt x="710" y="422"/>
                    <a:pt x="711" y="424"/>
                  </a:cubicBezTo>
                  <a:cubicBezTo>
                    <a:pt x="712" y="425"/>
                    <a:pt x="713" y="429"/>
                    <a:pt x="714" y="430"/>
                  </a:cubicBezTo>
                  <a:cubicBezTo>
                    <a:pt x="714" y="431"/>
                    <a:pt x="713" y="432"/>
                    <a:pt x="713" y="433"/>
                  </a:cubicBezTo>
                  <a:cubicBezTo>
                    <a:pt x="712" y="439"/>
                    <a:pt x="712" y="444"/>
                    <a:pt x="710" y="450"/>
                  </a:cubicBezTo>
                  <a:cubicBezTo>
                    <a:pt x="709" y="454"/>
                    <a:pt x="708" y="459"/>
                    <a:pt x="707" y="463"/>
                  </a:cubicBezTo>
                  <a:cubicBezTo>
                    <a:pt x="702" y="472"/>
                    <a:pt x="691" y="476"/>
                    <a:pt x="683" y="480"/>
                  </a:cubicBezTo>
                  <a:cubicBezTo>
                    <a:pt x="671" y="485"/>
                    <a:pt x="660" y="489"/>
                    <a:pt x="648" y="494"/>
                  </a:cubicBezTo>
                  <a:cubicBezTo>
                    <a:pt x="642" y="496"/>
                    <a:pt x="636" y="499"/>
                    <a:pt x="630" y="500"/>
                  </a:cubicBezTo>
                  <a:cubicBezTo>
                    <a:pt x="624" y="501"/>
                    <a:pt x="619" y="501"/>
                    <a:pt x="613" y="502"/>
                  </a:cubicBezTo>
                  <a:cubicBezTo>
                    <a:pt x="601" y="503"/>
                    <a:pt x="590" y="500"/>
                    <a:pt x="581" y="493"/>
                  </a:cubicBezTo>
                  <a:cubicBezTo>
                    <a:pt x="572" y="487"/>
                    <a:pt x="563" y="477"/>
                    <a:pt x="557" y="468"/>
                  </a:cubicBezTo>
                  <a:cubicBezTo>
                    <a:pt x="550" y="457"/>
                    <a:pt x="547" y="445"/>
                    <a:pt x="543" y="434"/>
                  </a:cubicBezTo>
                  <a:cubicBezTo>
                    <a:pt x="539" y="423"/>
                    <a:pt x="536" y="412"/>
                    <a:pt x="540" y="401"/>
                  </a:cubicBezTo>
                  <a:cubicBezTo>
                    <a:pt x="542" y="395"/>
                    <a:pt x="543" y="389"/>
                    <a:pt x="545" y="383"/>
                  </a:cubicBezTo>
                  <a:cubicBezTo>
                    <a:pt x="547" y="378"/>
                    <a:pt x="550" y="375"/>
                    <a:pt x="553" y="371"/>
                  </a:cubicBezTo>
                  <a:cubicBezTo>
                    <a:pt x="560" y="366"/>
                    <a:pt x="567" y="360"/>
                    <a:pt x="576" y="360"/>
                  </a:cubicBezTo>
                  <a:cubicBezTo>
                    <a:pt x="583" y="360"/>
                    <a:pt x="589" y="361"/>
                    <a:pt x="595" y="364"/>
                  </a:cubicBezTo>
                  <a:cubicBezTo>
                    <a:pt x="598" y="365"/>
                    <a:pt x="601" y="367"/>
                    <a:pt x="604" y="368"/>
                  </a:cubicBezTo>
                  <a:cubicBezTo>
                    <a:pt x="606" y="369"/>
                    <a:pt x="607" y="370"/>
                    <a:pt x="609" y="370"/>
                  </a:cubicBezTo>
                  <a:cubicBezTo>
                    <a:pt x="609" y="370"/>
                    <a:pt x="609" y="370"/>
                    <a:pt x="609" y="370"/>
                  </a:cubicBezTo>
                  <a:cubicBezTo>
                    <a:pt x="608" y="371"/>
                    <a:pt x="607" y="372"/>
                    <a:pt x="607" y="373"/>
                  </a:cubicBezTo>
                  <a:cubicBezTo>
                    <a:pt x="606" y="375"/>
                    <a:pt x="605" y="378"/>
                    <a:pt x="605" y="380"/>
                  </a:cubicBezTo>
                  <a:cubicBezTo>
                    <a:pt x="593" y="374"/>
                    <a:pt x="579" y="385"/>
                    <a:pt x="567" y="386"/>
                  </a:cubicBezTo>
                  <a:cubicBezTo>
                    <a:pt x="566" y="386"/>
                    <a:pt x="566" y="388"/>
                    <a:pt x="567" y="388"/>
                  </a:cubicBezTo>
                  <a:cubicBezTo>
                    <a:pt x="573" y="387"/>
                    <a:pt x="579" y="384"/>
                    <a:pt x="584" y="383"/>
                  </a:cubicBezTo>
                  <a:cubicBezTo>
                    <a:pt x="591" y="381"/>
                    <a:pt x="598" y="380"/>
                    <a:pt x="604" y="381"/>
                  </a:cubicBezTo>
                  <a:cubicBezTo>
                    <a:pt x="605" y="381"/>
                    <a:pt x="605" y="381"/>
                    <a:pt x="605" y="381"/>
                  </a:cubicBezTo>
                  <a:cubicBezTo>
                    <a:pt x="605" y="381"/>
                    <a:pt x="605" y="382"/>
                    <a:pt x="605" y="383"/>
                  </a:cubicBezTo>
                  <a:cubicBezTo>
                    <a:pt x="604" y="383"/>
                    <a:pt x="604" y="383"/>
                    <a:pt x="603" y="384"/>
                  </a:cubicBezTo>
                  <a:cubicBezTo>
                    <a:pt x="602" y="386"/>
                    <a:pt x="601" y="389"/>
                    <a:pt x="601" y="391"/>
                  </a:cubicBezTo>
                  <a:cubicBezTo>
                    <a:pt x="595" y="392"/>
                    <a:pt x="592" y="397"/>
                    <a:pt x="587" y="400"/>
                  </a:cubicBezTo>
                  <a:cubicBezTo>
                    <a:pt x="583" y="402"/>
                    <a:pt x="581" y="404"/>
                    <a:pt x="578" y="407"/>
                  </a:cubicBezTo>
                  <a:cubicBezTo>
                    <a:pt x="576" y="409"/>
                    <a:pt x="574" y="410"/>
                    <a:pt x="571" y="412"/>
                  </a:cubicBezTo>
                  <a:cubicBezTo>
                    <a:pt x="571" y="412"/>
                    <a:pt x="571" y="412"/>
                    <a:pt x="570" y="412"/>
                  </a:cubicBezTo>
                  <a:cubicBezTo>
                    <a:pt x="570" y="413"/>
                    <a:pt x="569" y="414"/>
                    <a:pt x="568" y="414"/>
                  </a:cubicBezTo>
                  <a:cubicBezTo>
                    <a:pt x="567" y="415"/>
                    <a:pt x="569" y="418"/>
                    <a:pt x="571" y="416"/>
                  </a:cubicBezTo>
                  <a:cubicBezTo>
                    <a:pt x="574" y="413"/>
                    <a:pt x="577" y="410"/>
                    <a:pt x="581" y="407"/>
                  </a:cubicBezTo>
                  <a:cubicBezTo>
                    <a:pt x="583" y="406"/>
                    <a:pt x="585" y="404"/>
                    <a:pt x="587" y="402"/>
                  </a:cubicBezTo>
                  <a:cubicBezTo>
                    <a:pt x="590" y="398"/>
                    <a:pt x="596" y="393"/>
                    <a:pt x="601" y="391"/>
                  </a:cubicBezTo>
                  <a:cubicBezTo>
                    <a:pt x="602" y="392"/>
                    <a:pt x="602" y="392"/>
                    <a:pt x="602" y="393"/>
                  </a:cubicBezTo>
                  <a:cubicBezTo>
                    <a:pt x="599" y="395"/>
                    <a:pt x="597" y="398"/>
                    <a:pt x="595" y="401"/>
                  </a:cubicBezTo>
                  <a:cubicBezTo>
                    <a:pt x="595" y="401"/>
                    <a:pt x="595" y="401"/>
                    <a:pt x="596" y="401"/>
                  </a:cubicBezTo>
                  <a:cubicBezTo>
                    <a:pt x="598" y="399"/>
                    <a:pt x="600" y="396"/>
                    <a:pt x="602" y="394"/>
                  </a:cubicBezTo>
                  <a:cubicBezTo>
                    <a:pt x="603" y="394"/>
                    <a:pt x="603" y="395"/>
                    <a:pt x="604" y="395"/>
                  </a:cubicBezTo>
                  <a:cubicBezTo>
                    <a:pt x="602" y="397"/>
                    <a:pt x="601" y="400"/>
                    <a:pt x="600" y="403"/>
                  </a:cubicBezTo>
                  <a:cubicBezTo>
                    <a:pt x="600" y="403"/>
                    <a:pt x="600" y="403"/>
                    <a:pt x="600" y="403"/>
                  </a:cubicBezTo>
                  <a:cubicBezTo>
                    <a:pt x="601" y="400"/>
                    <a:pt x="603" y="398"/>
                    <a:pt x="605" y="396"/>
                  </a:cubicBezTo>
                  <a:cubicBezTo>
                    <a:pt x="606" y="397"/>
                    <a:pt x="608" y="397"/>
                    <a:pt x="610" y="397"/>
                  </a:cubicBezTo>
                  <a:cubicBezTo>
                    <a:pt x="612" y="397"/>
                    <a:pt x="614" y="397"/>
                    <a:pt x="617" y="397"/>
                  </a:cubicBezTo>
                  <a:cubicBezTo>
                    <a:pt x="617" y="397"/>
                    <a:pt x="617" y="397"/>
                    <a:pt x="617" y="397"/>
                  </a:cubicBezTo>
                  <a:cubicBezTo>
                    <a:pt x="617" y="404"/>
                    <a:pt x="621" y="410"/>
                    <a:pt x="625" y="414"/>
                  </a:cubicBezTo>
                  <a:cubicBezTo>
                    <a:pt x="631" y="421"/>
                    <a:pt x="637" y="428"/>
                    <a:pt x="644" y="433"/>
                  </a:cubicBezTo>
                  <a:cubicBezTo>
                    <a:pt x="644" y="434"/>
                    <a:pt x="645" y="433"/>
                    <a:pt x="644" y="433"/>
                  </a:cubicBezTo>
                  <a:cubicBezTo>
                    <a:pt x="638" y="428"/>
                    <a:pt x="633" y="421"/>
                    <a:pt x="628" y="415"/>
                  </a:cubicBezTo>
                  <a:cubicBezTo>
                    <a:pt x="626" y="412"/>
                    <a:pt x="623" y="410"/>
                    <a:pt x="622" y="407"/>
                  </a:cubicBezTo>
                  <a:cubicBezTo>
                    <a:pt x="620" y="404"/>
                    <a:pt x="620" y="401"/>
                    <a:pt x="619" y="398"/>
                  </a:cubicBezTo>
                  <a:cubicBezTo>
                    <a:pt x="619" y="398"/>
                    <a:pt x="619" y="398"/>
                    <a:pt x="619" y="398"/>
                  </a:cubicBezTo>
                  <a:cubicBezTo>
                    <a:pt x="619" y="398"/>
                    <a:pt x="619" y="397"/>
                    <a:pt x="619" y="397"/>
                  </a:cubicBezTo>
                  <a:cubicBezTo>
                    <a:pt x="619" y="397"/>
                    <a:pt x="618" y="397"/>
                    <a:pt x="618" y="397"/>
                  </a:cubicBezTo>
                  <a:cubicBezTo>
                    <a:pt x="619" y="396"/>
                    <a:pt x="620" y="396"/>
                    <a:pt x="622" y="396"/>
                  </a:cubicBezTo>
                  <a:cubicBezTo>
                    <a:pt x="622" y="398"/>
                    <a:pt x="623" y="400"/>
                    <a:pt x="625" y="401"/>
                  </a:cubicBezTo>
                  <a:cubicBezTo>
                    <a:pt x="626" y="404"/>
                    <a:pt x="629" y="405"/>
                    <a:pt x="630" y="406"/>
                  </a:cubicBezTo>
                  <a:cubicBezTo>
                    <a:pt x="630" y="407"/>
                    <a:pt x="631" y="406"/>
                    <a:pt x="631" y="406"/>
                  </a:cubicBezTo>
                  <a:cubicBezTo>
                    <a:pt x="629" y="405"/>
                    <a:pt x="628" y="403"/>
                    <a:pt x="627" y="401"/>
                  </a:cubicBezTo>
                  <a:cubicBezTo>
                    <a:pt x="625" y="399"/>
                    <a:pt x="624" y="398"/>
                    <a:pt x="623" y="396"/>
                  </a:cubicBezTo>
                  <a:cubicBezTo>
                    <a:pt x="624" y="396"/>
                    <a:pt x="625" y="395"/>
                    <a:pt x="625" y="395"/>
                  </a:cubicBezTo>
                  <a:cubicBezTo>
                    <a:pt x="625" y="396"/>
                    <a:pt x="625" y="396"/>
                    <a:pt x="626" y="397"/>
                  </a:cubicBezTo>
                  <a:cubicBezTo>
                    <a:pt x="632" y="405"/>
                    <a:pt x="641" y="409"/>
                    <a:pt x="651" y="412"/>
                  </a:cubicBezTo>
                  <a:cubicBezTo>
                    <a:pt x="651" y="412"/>
                    <a:pt x="651" y="412"/>
                    <a:pt x="651" y="412"/>
                  </a:cubicBezTo>
                  <a:cubicBezTo>
                    <a:pt x="641" y="409"/>
                    <a:pt x="634" y="402"/>
                    <a:pt x="627" y="395"/>
                  </a:cubicBezTo>
                  <a:cubicBezTo>
                    <a:pt x="627" y="395"/>
                    <a:pt x="627" y="395"/>
                    <a:pt x="627" y="395"/>
                  </a:cubicBezTo>
                  <a:cubicBezTo>
                    <a:pt x="628" y="394"/>
                    <a:pt x="629" y="394"/>
                    <a:pt x="630" y="394"/>
                  </a:cubicBezTo>
                  <a:cubicBezTo>
                    <a:pt x="631" y="393"/>
                    <a:pt x="631" y="392"/>
                    <a:pt x="630" y="392"/>
                  </a:cubicBezTo>
                  <a:cubicBezTo>
                    <a:pt x="626" y="392"/>
                    <a:pt x="622" y="392"/>
                    <a:pt x="619" y="393"/>
                  </a:cubicBezTo>
                  <a:cubicBezTo>
                    <a:pt x="615" y="393"/>
                    <a:pt x="612" y="393"/>
                    <a:pt x="610" y="390"/>
                  </a:cubicBezTo>
                  <a:cubicBezTo>
                    <a:pt x="608" y="387"/>
                    <a:pt x="607" y="383"/>
                    <a:pt x="608" y="380"/>
                  </a:cubicBezTo>
                  <a:cubicBezTo>
                    <a:pt x="610" y="372"/>
                    <a:pt x="619" y="365"/>
                    <a:pt x="627" y="371"/>
                  </a:cubicBezTo>
                  <a:cubicBezTo>
                    <a:pt x="631" y="374"/>
                    <a:pt x="634" y="378"/>
                    <a:pt x="639" y="380"/>
                  </a:cubicBezTo>
                  <a:cubicBezTo>
                    <a:pt x="643" y="382"/>
                    <a:pt x="648" y="382"/>
                    <a:pt x="652" y="383"/>
                  </a:cubicBezTo>
                  <a:cubicBezTo>
                    <a:pt x="665" y="384"/>
                    <a:pt x="677" y="388"/>
                    <a:pt x="689" y="392"/>
                  </a:cubicBezTo>
                  <a:cubicBezTo>
                    <a:pt x="700" y="394"/>
                    <a:pt x="711" y="398"/>
                    <a:pt x="722" y="400"/>
                  </a:cubicBezTo>
                  <a:cubicBezTo>
                    <a:pt x="731" y="401"/>
                    <a:pt x="741" y="399"/>
                    <a:pt x="750" y="398"/>
                  </a:cubicBezTo>
                  <a:cubicBezTo>
                    <a:pt x="758" y="397"/>
                    <a:pt x="766" y="395"/>
                    <a:pt x="774" y="394"/>
                  </a:cubicBezTo>
                  <a:cubicBezTo>
                    <a:pt x="778" y="393"/>
                    <a:pt x="785" y="392"/>
                    <a:pt x="787" y="388"/>
                  </a:cubicBezTo>
                  <a:cubicBezTo>
                    <a:pt x="787" y="387"/>
                    <a:pt x="786" y="386"/>
                    <a:pt x="786" y="387"/>
                  </a:cubicBezTo>
                  <a:cubicBezTo>
                    <a:pt x="784" y="390"/>
                    <a:pt x="778" y="390"/>
                    <a:pt x="775" y="391"/>
                  </a:cubicBezTo>
                  <a:cubicBezTo>
                    <a:pt x="771" y="392"/>
                    <a:pt x="767" y="392"/>
                    <a:pt x="764" y="393"/>
                  </a:cubicBezTo>
                  <a:cubicBezTo>
                    <a:pt x="758" y="394"/>
                    <a:pt x="752" y="395"/>
                    <a:pt x="746" y="395"/>
                  </a:cubicBezTo>
                  <a:cubicBezTo>
                    <a:pt x="740" y="396"/>
                    <a:pt x="733" y="397"/>
                    <a:pt x="727" y="396"/>
                  </a:cubicBezTo>
                  <a:cubicBezTo>
                    <a:pt x="720" y="396"/>
                    <a:pt x="712" y="394"/>
                    <a:pt x="705" y="392"/>
                  </a:cubicBezTo>
                  <a:cubicBezTo>
                    <a:pt x="709" y="392"/>
                    <a:pt x="712" y="391"/>
                    <a:pt x="715" y="390"/>
                  </a:cubicBezTo>
                  <a:cubicBezTo>
                    <a:pt x="723" y="388"/>
                    <a:pt x="731" y="387"/>
                    <a:pt x="740" y="387"/>
                  </a:cubicBezTo>
                  <a:cubicBezTo>
                    <a:pt x="740" y="387"/>
                    <a:pt x="740" y="386"/>
                    <a:pt x="740" y="386"/>
                  </a:cubicBezTo>
                  <a:cubicBezTo>
                    <a:pt x="733" y="385"/>
                    <a:pt x="727" y="386"/>
                    <a:pt x="721" y="388"/>
                  </a:cubicBezTo>
                  <a:cubicBezTo>
                    <a:pt x="717" y="389"/>
                    <a:pt x="712" y="390"/>
                    <a:pt x="707" y="390"/>
                  </a:cubicBezTo>
                  <a:cubicBezTo>
                    <a:pt x="704" y="390"/>
                    <a:pt x="700" y="389"/>
                    <a:pt x="697" y="390"/>
                  </a:cubicBezTo>
                  <a:cubicBezTo>
                    <a:pt x="694" y="389"/>
                    <a:pt x="691" y="388"/>
                    <a:pt x="688" y="387"/>
                  </a:cubicBezTo>
                  <a:cubicBezTo>
                    <a:pt x="688" y="387"/>
                    <a:pt x="688" y="387"/>
                    <a:pt x="688" y="387"/>
                  </a:cubicBezTo>
                  <a:cubicBezTo>
                    <a:pt x="690" y="387"/>
                    <a:pt x="693" y="386"/>
                    <a:pt x="695" y="386"/>
                  </a:cubicBezTo>
                  <a:cubicBezTo>
                    <a:pt x="706" y="385"/>
                    <a:pt x="716" y="383"/>
                    <a:pt x="726" y="381"/>
                  </a:cubicBezTo>
                  <a:cubicBezTo>
                    <a:pt x="727" y="381"/>
                    <a:pt x="727" y="380"/>
                    <a:pt x="726" y="380"/>
                  </a:cubicBezTo>
                  <a:cubicBezTo>
                    <a:pt x="717" y="382"/>
                    <a:pt x="708" y="384"/>
                    <a:pt x="698" y="384"/>
                  </a:cubicBezTo>
                  <a:cubicBezTo>
                    <a:pt x="694" y="384"/>
                    <a:pt x="690" y="385"/>
                    <a:pt x="686" y="385"/>
                  </a:cubicBezTo>
                  <a:cubicBezTo>
                    <a:pt x="683" y="385"/>
                    <a:pt x="680" y="384"/>
                    <a:pt x="678" y="383"/>
                  </a:cubicBezTo>
                  <a:cubicBezTo>
                    <a:pt x="678" y="383"/>
                    <a:pt x="679" y="383"/>
                    <a:pt x="680" y="383"/>
                  </a:cubicBezTo>
                  <a:cubicBezTo>
                    <a:pt x="687" y="382"/>
                    <a:pt x="694" y="380"/>
                    <a:pt x="701" y="378"/>
                  </a:cubicBezTo>
                  <a:cubicBezTo>
                    <a:pt x="717" y="375"/>
                    <a:pt x="732" y="370"/>
                    <a:pt x="748" y="367"/>
                  </a:cubicBezTo>
                  <a:cubicBezTo>
                    <a:pt x="749" y="366"/>
                    <a:pt x="748" y="366"/>
                    <a:pt x="748" y="366"/>
                  </a:cubicBezTo>
                  <a:cubicBezTo>
                    <a:pt x="740" y="366"/>
                    <a:pt x="734" y="369"/>
                    <a:pt x="726" y="371"/>
                  </a:cubicBezTo>
                  <a:cubicBezTo>
                    <a:pt x="718" y="372"/>
                    <a:pt x="711" y="375"/>
                    <a:pt x="703" y="376"/>
                  </a:cubicBezTo>
                  <a:cubicBezTo>
                    <a:pt x="695" y="377"/>
                    <a:pt x="688" y="379"/>
                    <a:pt x="681" y="380"/>
                  </a:cubicBezTo>
                  <a:cubicBezTo>
                    <a:pt x="675" y="381"/>
                    <a:pt x="669" y="380"/>
                    <a:pt x="664" y="379"/>
                  </a:cubicBezTo>
                  <a:cubicBezTo>
                    <a:pt x="667" y="378"/>
                    <a:pt x="670" y="378"/>
                    <a:pt x="673" y="377"/>
                  </a:cubicBezTo>
                  <a:cubicBezTo>
                    <a:pt x="678" y="376"/>
                    <a:pt x="684" y="377"/>
                    <a:pt x="689" y="375"/>
                  </a:cubicBezTo>
                  <a:cubicBezTo>
                    <a:pt x="694" y="374"/>
                    <a:pt x="699" y="372"/>
                    <a:pt x="704" y="371"/>
                  </a:cubicBezTo>
                  <a:cubicBezTo>
                    <a:pt x="705" y="371"/>
                    <a:pt x="704" y="370"/>
                    <a:pt x="704" y="370"/>
                  </a:cubicBezTo>
                  <a:cubicBezTo>
                    <a:pt x="694" y="372"/>
                    <a:pt x="684" y="374"/>
                    <a:pt x="674" y="375"/>
                  </a:cubicBezTo>
                  <a:cubicBezTo>
                    <a:pt x="675" y="375"/>
                    <a:pt x="676" y="374"/>
                    <a:pt x="677" y="374"/>
                  </a:cubicBezTo>
                  <a:cubicBezTo>
                    <a:pt x="687" y="369"/>
                    <a:pt x="698" y="363"/>
                    <a:pt x="709" y="359"/>
                  </a:cubicBezTo>
                  <a:cubicBezTo>
                    <a:pt x="710" y="359"/>
                    <a:pt x="710" y="359"/>
                    <a:pt x="709" y="359"/>
                  </a:cubicBezTo>
                  <a:cubicBezTo>
                    <a:pt x="690" y="363"/>
                    <a:pt x="674" y="378"/>
                    <a:pt x="654" y="376"/>
                  </a:cubicBezTo>
                  <a:cubicBezTo>
                    <a:pt x="654" y="376"/>
                    <a:pt x="654" y="377"/>
                    <a:pt x="653" y="377"/>
                  </a:cubicBezTo>
                  <a:cubicBezTo>
                    <a:pt x="652" y="377"/>
                    <a:pt x="651" y="377"/>
                    <a:pt x="650" y="377"/>
                  </a:cubicBezTo>
                  <a:cubicBezTo>
                    <a:pt x="657" y="376"/>
                    <a:pt x="664" y="374"/>
                    <a:pt x="670" y="371"/>
                  </a:cubicBezTo>
                  <a:cubicBezTo>
                    <a:pt x="680" y="368"/>
                    <a:pt x="689" y="364"/>
                    <a:pt x="698" y="360"/>
                  </a:cubicBezTo>
                  <a:cubicBezTo>
                    <a:pt x="718" y="351"/>
                    <a:pt x="738" y="342"/>
                    <a:pt x="760" y="338"/>
                  </a:cubicBezTo>
                  <a:cubicBezTo>
                    <a:pt x="761" y="337"/>
                    <a:pt x="760" y="336"/>
                    <a:pt x="760" y="336"/>
                  </a:cubicBezTo>
                  <a:cubicBezTo>
                    <a:pt x="739" y="340"/>
                    <a:pt x="720" y="349"/>
                    <a:pt x="701" y="357"/>
                  </a:cubicBezTo>
                  <a:cubicBezTo>
                    <a:pt x="691" y="361"/>
                    <a:pt x="681" y="365"/>
                    <a:pt x="671" y="369"/>
                  </a:cubicBezTo>
                  <a:cubicBezTo>
                    <a:pt x="663" y="371"/>
                    <a:pt x="655" y="373"/>
                    <a:pt x="647" y="375"/>
                  </a:cubicBezTo>
                  <a:cubicBezTo>
                    <a:pt x="647" y="374"/>
                    <a:pt x="647" y="374"/>
                    <a:pt x="647" y="374"/>
                  </a:cubicBezTo>
                  <a:cubicBezTo>
                    <a:pt x="654" y="373"/>
                    <a:pt x="661" y="370"/>
                    <a:pt x="667" y="367"/>
                  </a:cubicBezTo>
                  <a:cubicBezTo>
                    <a:pt x="680" y="362"/>
                    <a:pt x="691" y="352"/>
                    <a:pt x="705" y="349"/>
                  </a:cubicBezTo>
                  <a:cubicBezTo>
                    <a:pt x="705" y="349"/>
                    <a:pt x="705" y="349"/>
                    <a:pt x="705" y="349"/>
                  </a:cubicBezTo>
                  <a:cubicBezTo>
                    <a:pt x="698" y="350"/>
                    <a:pt x="693" y="352"/>
                    <a:pt x="687" y="356"/>
                  </a:cubicBezTo>
                  <a:cubicBezTo>
                    <a:pt x="679" y="360"/>
                    <a:pt x="671" y="364"/>
                    <a:pt x="663" y="367"/>
                  </a:cubicBezTo>
                  <a:cubicBezTo>
                    <a:pt x="661" y="368"/>
                    <a:pt x="658" y="369"/>
                    <a:pt x="656" y="369"/>
                  </a:cubicBezTo>
                  <a:cubicBezTo>
                    <a:pt x="658" y="368"/>
                    <a:pt x="661" y="366"/>
                    <a:pt x="663" y="365"/>
                  </a:cubicBezTo>
                  <a:cubicBezTo>
                    <a:pt x="663" y="365"/>
                    <a:pt x="663" y="365"/>
                    <a:pt x="663" y="365"/>
                  </a:cubicBezTo>
                  <a:cubicBezTo>
                    <a:pt x="660" y="366"/>
                    <a:pt x="657" y="366"/>
                    <a:pt x="654" y="367"/>
                  </a:cubicBezTo>
                  <a:cubicBezTo>
                    <a:pt x="651" y="369"/>
                    <a:pt x="648" y="370"/>
                    <a:pt x="644" y="371"/>
                  </a:cubicBezTo>
                  <a:cubicBezTo>
                    <a:pt x="644" y="371"/>
                    <a:pt x="644" y="371"/>
                    <a:pt x="643" y="371"/>
                  </a:cubicBezTo>
                  <a:cubicBezTo>
                    <a:pt x="647" y="369"/>
                    <a:pt x="650" y="367"/>
                    <a:pt x="654" y="365"/>
                  </a:cubicBezTo>
                  <a:cubicBezTo>
                    <a:pt x="659" y="362"/>
                    <a:pt x="664" y="359"/>
                    <a:pt x="668" y="355"/>
                  </a:cubicBezTo>
                  <a:cubicBezTo>
                    <a:pt x="677" y="349"/>
                    <a:pt x="687" y="343"/>
                    <a:pt x="697" y="338"/>
                  </a:cubicBezTo>
                  <a:cubicBezTo>
                    <a:pt x="698" y="338"/>
                    <a:pt x="697" y="337"/>
                    <a:pt x="696" y="337"/>
                  </a:cubicBezTo>
                  <a:cubicBezTo>
                    <a:pt x="686" y="342"/>
                    <a:pt x="675" y="347"/>
                    <a:pt x="665" y="354"/>
                  </a:cubicBezTo>
                  <a:cubicBezTo>
                    <a:pt x="660" y="358"/>
                    <a:pt x="655" y="361"/>
                    <a:pt x="649" y="364"/>
                  </a:cubicBezTo>
                  <a:cubicBezTo>
                    <a:pt x="648" y="365"/>
                    <a:pt x="647" y="366"/>
                    <a:pt x="646" y="366"/>
                  </a:cubicBezTo>
                  <a:cubicBezTo>
                    <a:pt x="646" y="366"/>
                    <a:pt x="646" y="366"/>
                    <a:pt x="647" y="365"/>
                  </a:cubicBezTo>
                  <a:cubicBezTo>
                    <a:pt x="649" y="364"/>
                    <a:pt x="651" y="362"/>
                    <a:pt x="653" y="361"/>
                  </a:cubicBezTo>
                  <a:cubicBezTo>
                    <a:pt x="658" y="358"/>
                    <a:pt x="663" y="355"/>
                    <a:pt x="668" y="351"/>
                  </a:cubicBezTo>
                  <a:cubicBezTo>
                    <a:pt x="677" y="344"/>
                    <a:pt x="685" y="335"/>
                    <a:pt x="696" y="330"/>
                  </a:cubicBezTo>
                  <a:cubicBezTo>
                    <a:pt x="697" y="329"/>
                    <a:pt x="696" y="328"/>
                    <a:pt x="696" y="329"/>
                  </a:cubicBezTo>
                  <a:cubicBezTo>
                    <a:pt x="683" y="334"/>
                    <a:pt x="674" y="344"/>
                    <a:pt x="663" y="351"/>
                  </a:cubicBezTo>
                  <a:cubicBezTo>
                    <a:pt x="659" y="354"/>
                    <a:pt x="654" y="356"/>
                    <a:pt x="650" y="359"/>
                  </a:cubicBezTo>
                  <a:cubicBezTo>
                    <a:pt x="650" y="359"/>
                    <a:pt x="650" y="359"/>
                    <a:pt x="650" y="359"/>
                  </a:cubicBezTo>
                  <a:cubicBezTo>
                    <a:pt x="655" y="355"/>
                    <a:pt x="660" y="351"/>
                    <a:pt x="666" y="347"/>
                  </a:cubicBezTo>
                  <a:cubicBezTo>
                    <a:pt x="676" y="340"/>
                    <a:pt x="685" y="332"/>
                    <a:pt x="695" y="324"/>
                  </a:cubicBezTo>
                  <a:cubicBezTo>
                    <a:pt x="705" y="316"/>
                    <a:pt x="716" y="308"/>
                    <a:pt x="725" y="298"/>
                  </a:cubicBezTo>
                  <a:cubicBezTo>
                    <a:pt x="729" y="293"/>
                    <a:pt x="733" y="287"/>
                    <a:pt x="738" y="283"/>
                  </a:cubicBezTo>
                  <a:cubicBezTo>
                    <a:pt x="741" y="282"/>
                    <a:pt x="743" y="280"/>
                    <a:pt x="745" y="278"/>
                  </a:cubicBezTo>
                  <a:cubicBezTo>
                    <a:pt x="745" y="278"/>
                    <a:pt x="746" y="278"/>
                    <a:pt x="746" y="278"/>
                  </a:cubicBezTo>
                  <a:cubicBezTo>
                    <a:pt x="758" y="276"/>
                    <a:pt x="768" y="279"/>
                    <a:pt x="779" y="281"/>
                  </a:cubicBezTo>
                  <a:cubicBezTo>
                    <a:pt x="788" y="284"/>
                    <a:pt x="796" y="285"/>
                    <a:pt x="804" y="289"/>
                  </a:cubicBezTo>
                  <a:cubicBezTo>
                    <a:pt x="804" y="289"/>
                    <a:pt x="805" y="289"/>
                    <a:pt x="805" y="289"/>
                  </a:cubicBezTo>
                  <a:cubicBezTo>
                    <a:pt x="807" y="290"/>
                    <a:pt x="808" y="291"/>
                    <a:pt x="810" y="292"/>
                  </a:cubicBezTo>
                  <a:cubicBezTo>
                    <a:pt x="828" y="302"/>
                    <a:pt x="847" y="320"/>
                    <a:pt x="852" y="341"/>
                  </a:cubicBezTo>
                  <a:cubicBezTo>
                    <a:pt x="852" y="342"/>
                    <a:pt x="852" y="342"/>
                    <a:pt x="852" y="342"/>
                  </a:cubicBezTo>
                  <a:cubicBezTo>
                    <a:pt x="854" y="351"/>
                    <a:pt x="846" y="359"/>
                    <a:pt x="839" y="365"/>
                  </a:cubicBezTo>
                  <a:cubicBezTo>
                    <a:pt x="832" y="371"/>
                    <a:pt x="825" y="377"/>
                    <a:pt x="817" y="382"/>
                  </a:cubicBezTo>
                  <a:cubicBezTo>
                    <a:pt x="806" y="391"/>
                    <a:pt x="792" y="397"/>
                    <a:pt x="778" y="402"/>
                  </a:cubicBezTo>
                  <a:cubicBezTo>
                    <a:pt x="766" y="406"/>
                    <a:pt x="754" y="407"/>
                    <a:pt x="741" y="410"/>
                  </a:cubicBezTo>
                  <a:close/>
                  <a:moveTo>
                    <a:pt x="521" y="621"/>
                  </a:moveTo>
                  <a:cubicBezTo>
                    <a:pt x="520" y="621"/>
                    <a:pt x="520" y="621"/>
                    <a:pt x="519" y="621"/>
                  </a:cubicBezTo>
                  <a:cubicBezTo>
                    <a:pt x="521" y="620"/>
                    <a:pt x="522" y="617"/>
                    <a:pt x="522" y="615"/>
                  </a:cubicBezTo>
                  <a:cubicBezTo>
                    <a:pt x="523" y="613"/>
                    <a:pt x="520" y="613"/>
                    <a:pt x="520" y="614"/>
                  </a:cubicBezTo>
                  <a:cubicBezTo>
                    <a:pt x="520" y="616"/>
                    <a:pt x="519" y="617"/>
                    <a:pt x="519" y="618"/>
                  </a:cubicBezTo>
                  <a:cubicBezTo>
                    <a:pt x="518" y="618"/>
                    <a:pt x="517" y="619"/>
                    <a:pt x="516" y="619"/>
                  </a:cubicBezTo>
                  <a:cubicBezTo>
                    <a:pt x="515" y="619"/>
                    <a:pt x="515" y="620"/>
                    <a:pt x="516" y="621"/>
                  </a:cubicBezTo>
                  <a:cubicBezTo>
                    <a:pt x="514" y="621"/>
                    <a:pt x="513" y="621"/>
                    <a:pt x="512" y="621"/>
                  </a:cubicBezTo>
                  <a:cubicBezTo>
                    <a:pt x="509" y="622"/>
                    <a:pt x="506" y="623"/>
                    <a:pt x="504" y="624"/>
                  </a:cubicBezTo>
                  <a:cubicBezTo>
                    <a:pt x="501" y="625"/>
                    <a:pt x="499" y="625"/>
                    <a:pt x="497" y="624"/>
                  </a:cubicBezTo>
                  <a:cubicBezTo>
                    <a:pt x="497" y="623"/>
                    <a:pt x="497" y="623"/>
                    <a:pt x="496" y="622"/>
                  </a:cubicBezTo>
                  <a:cubicBezTo>
                    <a:pt x="495" y="621"/>
                    <a:pt x="495" y="620"/>
                    <a:pt x="493" y="619"/>
                  </a:cubicBezTo>
                  <a:cubicBezTo>
                    <a:pt x="493" y="619"/>
                    <a:pt x="492" y="619"/>
                    <a:pt x="492" y="619"/>
                  </a:cubicBezTo>
                  <a:cubicBezTo>
                    <a:pt x="492" y="619"/>
                    <a:pt x="492" y="619"/>
                    <a:pt x="491" y="619"/>
                  </a:cubicBezTo>
                  <a:cubicBezTo>
                    <a:pt x="491" y="619"/>
                    <a:pt x="490" y="618"/>
                    <a:pt x="490" y="618"/>
                  </a:cubicBezTo>
                  <a:cubicBezTo>
                    <a:pt x="491" y="616"/>
                    <a:pt x="492" y="615"/>
                    <a:pt x="494" y="613"/>
                  </a:cubicBezTo>
                  <a:cubicBezTo>
                    <a:pt x="495" y="611"/>
                    <a:pt x="498" y="609"/>
                    <a:pt x="499" y="606"/>
                  </a:cubicBezTo>
                  <a:cubicBezTo>
                    <a:pt x="503" y="600"/>
                    <a:pt x="506" y="592"/>
                    <a:pt x="513" y="588"/>
                  </a:cubicBezTo>
                  <a:cubicBezTo>
                    <a:pt x="518" y="585"/>
                    <a:pt x="522" y="583"/>
                    <a:pt x="525" y="578"/>
                  </a:cubicBezTo>
                  <a:cubicBezTo>
                    <a:pt x="528" y="571"/>
                    <a:pt x="532" y="566"/>
                    <a:pt x="536" y="560"/>
                  </a:cubicBezTo>
                  <a:cubicBezTo>
                    <a:pt x="547" y="548"/>
                    <a:pt x="558" y="537"/>
                    <a:pt x="570" y="526"/>
                  </a:cubicBezTo>
                  <a:cubicBezTo>
                    <a:pt x="573" y="523"/>
                    <a:pt x="577" y="519"/>
                    <a:pt x="580" y="515"/>
                  </a:cubicBezTo>
                  <a:cubicBezTo>
                    <a:pt x="582" y="512"/>
                    <a:pt x="585" y="507"/>
                    <a:pt x="589" y="505"/>
                  </a:cubicBezTo>
                  <a:cubicBezTo>
                    <a:pt x="590" y="504"/>
                    <a:pt x="590" y="502"/>
                    <a:pt x="588" y="503"/>
                  </a:cubicBezTo>
                  <a:cubicBezTo>
                    <a:pt x="585" y="504"/>
                    <a:pt x="582" y="508"/>
                    <a:pt x="579" y="511"/>
                  </a:cubicBezTo>
                  <a:cubicBezTo>
                    <a:pt x="576" y="515"/>
                    <a:pt x="573" y="519"/>
                    <a:pt x="569" y="523"/>
                  </a:cubicBezTo>
                  <a:cubicBezTo>
                    <a:pt x="565" y="526"/>
                    <a:pt x="562" y="529"/>
                    <a:pt x="559" y="532"/>
                  </a:cubicBezTo>
                  <a:cubicBezTo>
                    <a:pt x="559" y="531"/>
                    <a:pt x="560" y="530"/>
                    <a:pt x="561" y="529"/>
                  </a:cubicBezTo>
                  <a:cubicBezTo>
                    <a:pt x="563" y="526"/>
                    <a:pt x="566" y="522"/>
                    <a:pt x="569" y="519"/>
                  </a:cubicBezTo>
                  <a:cubicBezTo>
                    <a:pt x="574" y="513"/>
                    <a:pt x="580" y="507"/>
                    <a:pt x="584" y="500"/>
                  </a:cubicBezTo>
                  <a:cubicBezTo>
                    <a:pt x="584" y="500"/>
                    <a:pt x="584" y="500"/>
                    <a:pt x="584" y="500"/>
                  </a:cubicBezTo>
                  <a:cubicBezTo>
                    <a:pt x="592" y="504"/>
                    <a:pt x="601" y="507"/>
                    <a:pt x="610" y="506"/>
                  </a:cubicBezTo>
                  <a:cubicBezTo>
                    <a:pt x="614" y="505"/>
                    <a:pt x="618" y="505"/>
                    <a:pt x="623" y="505"/>
                  </a:cubicBezTo>
                  <a:cubicBezTo>
                    <a:pt x="617" y="510"/>
                    <a:pt x="609" y="520"/>
                    <a:pt x="608" y="521"/>
                  </a:cubicBezTo>
                  <a:cubicBezTo>
                    <a:pt x="594" y="537"/>
                    <a:pt x="577" y="551"/>
                    <a:pt x="563" y="567"/>
                  </a:cubicBezTo>
                  <a:cubicBezTo>
                    <a:pt x="555" y="575"/>
                    <a:pt x="547" y="582"/>
                    <a:pt x="540" y="590"/>
                  </a:cubicBezTo>
                  <a:cubicBezTo>
                    <a:pt x="533" y="596"/>
                    <a:pt x="529" y="602"/>
                    <a:pt x="527" y="610"/>
                  </a:cubicBezTo>
                  <a:cubicBezTo>
                    <a:pt x="526" y="611"/>
                    <a:pt x="526" y="613"/>
                    <a:pt x="525" y="616"/>
                  </a:cubicBezTo>
                  <a:cubicBezTo>
                    <a:pt x="525" y="616"/>
                    <a:pt x="525" y="616"/>
                    <a:pt x="524" y="616"/>
                  </a:cubicBezTo>
                  <a:cubicBezTo>
                    <a:pt x="524" y="616"/>
                    <a:pt x="523" y="617"/>
                    <a:pt x="523" y="617"/>
                  </a:cubicBezTo>
                  <a:cubicBezTo>
                    <a:pt x="522" y="618"/>
                    <a:pt x="521" y="619"/>
                    <a:pt x="521" y="621"/>
                  </a:cubicBezTo>
                  <a:cubicBezTo>
                    <a:pt x="521" y="621"/>
                    <a:pt x="521" y="621"/>
                    <a:pt x="521" y="621"/>
                  </a:cubicBezTo>
                  <a:close/>
                  <a:moveTo>
                    <a:pt x="453" y="616"/>
                  </a:moveTo>
                  <a:cubicBezTo>
                    <a:pt x="451" y="615"/>
                    <a:pt x="449" y="613"/>
                    <a:pt x="448" y="612"/>
                  </a:cubicBezTo>
                  <a:cubicBezTo>
                    <a:pt x="448" y="611"/>
                    <a:pt x="448" y="610"/>
                    <a:pt x="447" y="610"/>
                  </a:cubicBezTo>
                  <a:cubicBezTo>
                    <a:pt x="450" y="612"/>
                    <a:pt x="453" y="613"/>
                    <a:pt x="457" y="614"/>
                  </a:cubicBezTo>
                  <a:cubicBezTo>
                    <a:pt x="458" y="615"/>
                    <a:pt x="459" y="616"/>
                    <a:pt x="460" y="617"/>
                  </a:cubicBezTo>
                  <a:cubicBezTo>
                    <a:pt x="465" y="619"/>
                    <a:pt x="471" y="620"/>
                    <a:pt x="476" y="622"/>
                  </a:cubicBezTo>
                  <a:cubicBezTo>
                    <a:pt x="482" y="624"/>
                    <a:pt x="486" y="624"/>
                    <a:pt x="492" y="622"/>
                  </a:cubicBezTo>
                  <a:cubicBezTo>
                    <a:pt x="492" y="622"/>
                    <a:pt x="492" y="622"/>
                    <a:pt x="492" y="622"/>
                  </a:cubicBezTo>
                  <a:cubicBezTo>
                    <a:pt x="492" y="623"/>
                    <a:pt x="493" y="623"/>
                    <a:pt x="493" y="624"/>
                  </a:cubicBezTo>
                  <a:cubicBezTo>
                    <a:pt x="494" y="628"/>
                    <a:pt x="498" y="630"/>
                    <a:pt x="503" y="629"/>
                  </a:cubicBezTo>
                  <a:cubicBezTo>
                    <a:pt x="506" y="628"/>
                    <a:pt x="508" y="627"/>
                    <a:pt x="511" y="625"/>
                  </a:cubicBezTo>
                  <a:cubicBezTo>
                    <a:pt x="513" y="625"/>
                    <a:pt x="515" y="625"/>
                    <a:pt x="517" y="625"/>
                  </a:cubicBezTo>
                  <a:cubicBezTo>
                    <a:pt x="518" y="634"/>
                    <a:pt x="509" y="640"/>
                    <a:pt x="501" y="639"/>
                  </a:cubicBezTo>
                  <a:cubicBezTo>
                    <a:pt x="492" y="639"/>
                    <a:pt x="484" y="635"/>
                    <a:pt x="476" y="632"/>
                  </a:cubicBezTo>
                  <a:cubicBezTo>
                    <a:pt x="472" y="630"/>
                    <a:pt x="468" y="628"/>
                    <a:pt x="464" y="626"/>
                  </a:cubicBezTo>
                  <a:cubicBezTo>
                    <a:pt x="461" y="624"/>
                    <a:pt x="458" y="621"/>
                    <a:pt x="454" y="619"/>
                  </a:cubicBezTo>
                  <a:cubicBezTo>
                    <a:pt x="454" y="619"/>
                    <a:pt x="453" y="619"/>
                    <a:pt x="453" y="619"/>
                  </a:cubicBezTo>
                  <a:cubicBezTo>
                    <a:pt x="454" y="618"/>
                    <a:pt x="454" y="617"/>
                    <a:pt x="453" y="616"/>
                  </a:cubicBezTo>
                  <a:close/>
                  <a:moveTo>
                    <a:pt x="360" y="549"/>
                  </a:moveTo>
                  <a:cubicBezTo>
                    <a:pt x="361" y="525"/>
                    <a:pt x="362" y="499"/>
                    <a:pt x="367" y="475"/>
                  </a:cubicBezTo>
                  <a:cubicBezTo>
                    <a:pt x="367" y="474"/>
                    <a:pt x="367" y="474"/>
                    <a:pt x="366" y="473"/>
                  </a:cubicBezTo>
                  <a:cubicBezTo>
                    <a:pt x="366" y="473"/>
                    <a:pt x="366" y="473"/>
                    <a:pt x="367" y="473"/>
                  </a:cubicBezTo>
                  <a:cubicBezTo>
                    <a:pt x="368" y="472"/>
                    <a:pt x="370" y="471"/>
                    <a:pt x="372" y="471"/>
                  </a:cubicBezTo>
                  <a:cubicBezTo>
                    <a:pt x="372" y="471"/>
                    <a:pt x="372" y="471"/>
                    <a:pt x="372" y="471"/>
                  </a:cubicBezTo>
                  <a:cubicBezTo>
                    <a:pt x="372" y="471"/>
                    <a:pt x="372" y="471"/>
                    <a:pt x="372" y="472"/>
                  </a:cubicBezTo>
                  <a:cubicBezTo>
                    <a:pt x="371" y="472"/>
                    <a:pt x="371" y="473"/>
                    <a:pt x="371" y="474"/>
                  </a:cubicBezTo>
                  <a:cubicBezTo>
                    <a:pt x="371" y="476"/>
                    <a:pt x="370" y="478"/>
                    <a:pt x="370" y="479"/>
                  </a:cubicBezTo>
                  <a:cubicBezTo>
                    <a:pt x="370" y="480"/>
                    <a:pt x="371" y="480"/>
                    <a:pt x="371" y="480"/>
                  </a:cubicBezTo>
                  <a:cubicBezTo>
                    <a:pt x="372" y="478"/>
                    <a:pt x="373" y="475"/>
                    <a:pt x="373" y="473"/>
                  </a:cubicBezTo>
                  <a:cubicBezTo>
                    <a:pt x="373" y="472"/>
                    <a:pt x="374" y="471"/>
                    <a:pt x="373" y="470"/>
                  </a:cubicBezTo>
                  <a:cubicBezTo>
                    <a:pt x="376" y="469"/>
                    <a:pt x="378" y="468"/>
                    <a:pt x="380" y="466"/>
                  </a:cubicBezTo>
                  <a:cubicBezTo>
                    <a:pt x="380" y="467"/>
                    <a:pt x="380" y="467"/>
                    <a:pt x="380" y="468"/>
                  </a:cubicBezTo>
                  <a:cubicBezTo>
                    <a:pt x="380" y="468"/>
                    <a:pt x="380" y="469"/>
                    <a:pt x="380" y="469"/>
                  </a:cubicBezTo>
                  <a:cubicBezTo>
                    <a:pt x="377" y="475"/>
                    <a:pt x="377" y="484"/>
                    <a:pt x="376" y="490"/>
                  </a:cubicBezTo>
                  <a:cubicBezTo>
                    <a:pt x="374" y="499"/>
                    <a:pt x="375" y="507"/>
                    <a:pt x="375" y="516"/>
                  </a:cubicBezTo>
                  <a:cubicBezTo>
                    <a:pt x="375" y="526"/>
                    <a:pt x="375" y="535"/>
                    <a:pt x="374" y="545"/>
                  </a:cubicBezTo>
                  <a:cubicBezTo>
                    <a:pt x="373" y="550"/>
                    <a:pt x="372" y="556"/>
                    <a:pt x="371" y="561"/>
                  </a:cubicBezTo>
                  <a:cubicBezTo>
                    <a:pt x="370" y="565"/>
                    <a:pt x="369" y="568"/>
                    <a:pt x="369" y="571"/>
                  </a:cubicBezTo>
                  <a:cubicBezTo>
                    <a:pt x="369" y="571"/>
                    <a:pt x="369" y="571"/>
                    <a:pt x="368" y="571"/>
                  </a:cubicBezTo>
                  <a:cubicBezTo>
                    <a:pt x="366" y="575"/>
                    <a:pt x="368" y="580"/>
                    <a:pt x="365" y="584"/>
                  </a:cubicBezTo>
                  <a:cubicBezTo>
                    <a:pt x="364" y="585"/>
                    <a:pt x="364" y="586"/>
                    <a:pt x="363" y="587"/>
                  </a:cubicBezTo>
                  <a:cubicBezTo>
                    <a:pt x="363" y="586"/>
                    <a:pt x="363" y="585"/>
                    <a:pt x="363" y="584"/>
                  </a:cubicBezTo>
                  <a:cubicBezTo>
                    <a:pt x="363" y="572"/>
                    <a:pt x="360" y="561"/>
                    <a:pt x="360" y="549"/>
                  </a:cubicBezTo>
                  <a:close/>
                  <a:moveTo>
                    <a:pt x="359" y="574"/>
                  </a:moveTo>
                  <a:cubicBezTo>
                    <a:pt x="360" y="581"/>
                    <a:pt x="361" y="587"/>
                    <a:pt x="357" y="593"/>
                  </a:cubicBezTo>
                  <a:cubicBezTo>
                    <a:pt x="356" y="594"/>
                    <a:pt x="355" y="595"/>
                    <a:pt x="355" y="596"/>
                  </a:cubicBezTo>
                  <a:cubicBezTo>
                    <a:pt x="354" y="596"/>
                    <a:pt x="353" y="597"/>
                    <a:pt x="352" y="598"/>
                  </a:cubicBezTo>
                  <a:cubicBezTo>
                    <a:pt x="351" y="598"/>
                    <a:pt x="351" y="599"/>
                    <a:pt x="350" y="599"/>
                  </a:cubicBezTo>
                  <a:cubicBezTo>
                    <a:pt x="350" y="599"/>
                    <a:pt x="349" y="599"/>
                    <a:pt x="349" y="599"/>
                  </a:cubicBezTo>
                  <a:cubicBezTo>
                    <a:pt x="349" y="598"/>
                    <a:pt x="349" y="596"/>
                    <a:pt x="349" y="595"/>
                  </a:cubicBezTo>
                  <a:cubicBezTo>
                    <a:pt x="350" y="595"/>
                    <a:pt x="350" y="596"/>
                    <a:pt x="350" y="596"/>
                  </a:cubicBezTo>
                  <a:cubicBezTo>
                    <a:pt x="350" y="596"/>
                    <a:pt x="351" y="596"/>
                    <a:pt x="351" y="595"/>
                  </a:cubicBezTo>
                  <a:cubicBezTo>
                    <a:pt x="351" y="591"/>
                    <a:pt x="352" y="587"/>
                    <a:pt x="352" y="582"/>
                  </a:cubicBezTo>
                  <a:cubicBezTo>
                    <a:pt x="351" y="579"/>
                    <a:pt x="351" y="576"/>
                    <a:pt x="350" y="573"/>
                  </a:cubicBezTo>
                  <a:cubicBezTo>
                    <a:pt x="351" y="575"/>
                    <a:pt x="352" y="577"/>
                    <a:pt x="352" y="580"/>
                  </a:cubicBezTo>
                  <a:cubicBezTo>
                    <a:pt x="352" y="583"/>
                    <a:pt x="352" y="587"/>
                    <a:pt x="352" y="590"/>
                  </a:cubicBezTo>
                  <a:cubicBezTo>
                    <a:pt x="352" y="591"/>
                    <a:pt x="353" y="591"/>
                    <a:pt x="353" y="590"/>
                  </a:cubicBezTo>
                  <a:cubicBezTo>
                    <a:pt x="353" y="586"/>
                    <a:pt x="353" y="582"/>
                    <a:pt x="353" y="578"/>
                  </a:cubicBezTo>
                  <a:cubicBezTo>
                    <a:pt x="352" y="574"/>
                    <a:pt x="352" y="571"/>
                    <a:pt x="350" y="568"/>
                  </a:cubicBezTo>
                  <a:cubicBezTo>
                    <a:pt x="350" y="568"/>
                    <a:pt x="349" y="568"/>
                    <a:pt x="349" y="568"/>
                  </a:cubicBezTo>
                  <a:cubicBezTo>
                    <a:pt x="349" y="567"/>
                    <a:pt x="349" y="566"/>
                    <a:pt x="349" y="565"/>
                  </a:cubicBezTo>
                  <a:cubicBezTo>
                    <a:pt x="348" y="562"/>
                    <a:pt x="348" y="558"/>
                    <a:pt x="348" y="554"/>
                  </a:cubicBezTo>
                  <a:cubicBezTo>
                    <a:pt x="347" y="551"/>
                    <a:pt x="348" y="548"/>
                    <a:pt x="347" y="544"/>
                  </a:cubicBezTo>
                  <a:cubicBezTo>
                    <a:pt x="347" y="538"/>
                    <a:pt x="347" y="532"/>
                    <a:pt x="346" y="526"/>
                  </a:cubicBezTo>
                  <a:cubicBezTo>
                    <a:pt x="346" y="525"/>
                    <a:pt x="345" y="525"/>
                    <a:pt x="345" y="526"/>
                  </a:cubicBezTo>
                  <a:cubicBezTo>
                    <a:pt x="345" y="533"/>
                    <a:pt x="344" y="540"/>
                    <a:pt x="346" y="547"/>
                  </a:cubicBezTo>
                  <a:cubicBezTo>
                    <a:pt x="347" y="553"/>
                    <a:pt x="346" y="561"/>
                    <a:pt x="347" y="567"/>
                  </a:cubicBezTo>
                  <a:cubicBezTo>
                    <a:pt x="347" y="574"/>
                    <a:pt x="350" y="580"/>
                    <a:pt x="349" y="586"/>
                  </a:cubicBezTo>
                  <a:cubicBezTo>
                    <a:pt x="349" y="587"/>
                    <a:pt x="349" y="588"/>
                    <a:pt x="349" y="590"/>
                  </a:cubicBezTo>
                  <a:cubicBezTo>
                    <a:pt x="349" y="589"/>
                    <a:pt x="349" y="589"/>
                    <a:pt x="349" y="588"/>
                  </a:cubicBezTo>
                  <a:cubicBezTo>
                    <a:pt x="347" y="584"/>
                    <a:pt x="345" y="579"/>
                    <a:pt x="344" y="575"/>
                  </a:cubicBezTo>
                  <a:cubicBezTo>
                    <a:pt x="342" y="564"/>
                    <a:pt x="340" y="552"/>
                    <a:pt x="340" y="541"/>
                  </a:cubicBezTo>
                  <a:cubicBezTo>
                    <a:pt x="340" y="522"/>
                    <a:pt x="344" y="504"/>
                    <a:pt x="340" y="485"/>
                  </a:cubicBezTo>
                  <a:cubicBezTo>
                    <a:pt x="340" y="485"/>
                    <a:pt x="341" y="485"/>
                    <a:pt x="341" y="485"/>
                  </a:cubicBezTo>
                  <a:cubicBezTo>
                    <a:pt x="349" y="482"/>
                    <a:pt x="356" y="478"/>
                    <a:pt x="364" y="474"/>
                  </a:cubicBezTo>
                  <a:cubicBezTo>
                    <a:pt x="361" y="484"/>
                    <a:pt x="360" y="496"/>
                    <a:pt x="359" y="506"/>
                  </a:cubicBezTo>
                  <a:cubicBezTo>
                    <a:pt x="359" y="518"/>
                    <a:pt x="358" y="530"/>
                    <a:pt x="357" y="542"/>
                  </a:cubicBezTo>
                  <a:cubicBezTo>
                    <a:pt x="357" y="553"/>
                    <a:pt x="358" y="563"/>
                    <a:pt x="359" y="574"/>
                  </a:cubicBezTo>
                  <a:close/>
                  <a:moveTo>
                    <a:pt x="323" y="576"/>
                  </a:moveTo>
                  <a:cubicBezTo>
                    <a:pt x="323" y="576"/>
                    <a:pt x="323" y="576"/>
                    <a:pt x="323" y="576"/>
                  </a:cubicBezTo>
                  <a:cubicBezTo>
                    <a:pt x="322" y="577"/>
                    <a:pt x="322" y="577"/>
                    <a:pt x="321" y="578"/>
                  </a:cubicBezTo>
                  <a:cubicBezTo>
                    <a:pt x="320" y="578"/>
                    <a:pt x="320" y="579"/>
                    <a:pt x="319" y="579"/>
                  </a:cubicBezTo>
                  <a:cubicBezTo>
                    <a:pt x="319" y="579"/>
                    <a:pt x="319" y="579"/>
                    <a:pt x="319" y="579"/>
                  </a:cubicBezTo>
                  <a:cubicBezTo>
                    <a:pt x="311" y="566"/>
                    <a:pt x="307" y="551"/>
                    <a:pt x="302" y="537"/>
                  </a:cubicBezTo>
                  <a:cubicBezTo>
                    <a:pt x="297" y="523"/>
                    <a:pt x="291" y="509"/>
                    <a:pt x="286" y="495"/>
                  </a:cubicBezTo>
                  <a:cubicBezTo>
                    <a:pt x="282" y="486"/>
                    <a:pt x="277" y="478"/>
                    <a:pt x="272" y="469"/>
                  </a:cubicBezTo>
                  <a:cubicBezTo>
                    <a:pt x="274" y="471"/>
                    <a:pt x="276" y="473"/>
                    <a:pt x="279" y="475"/>
                  </a:cubicBezTo>
                  <a:cubicBezTo>
                    <a:pt x="286" y="480"/>
                    <a:pt x="294" y="484"/>
                    <a:pt x="303" y="487"/>
                  </a:cubicBezTo>
                  <a:cubicBezTo>
                    <a:pt x="303" y="487"/>
                    <a:pt x="303" y="487"/>
                    <a:pt x="303" y="487"/>
                  </a:cubicBezTo>
                  <a:cubicBezTo>
                    <a:pt x="303" y="491"/>
                    <a:pt x="304" y="495"/>
                    <a:pt x="305" y="499"/>
                  </a:cubicBezTo>
                  <a:cubicBezTo>
                    <a:pt x="305" y="503"/>
                    <a:pt x="306" y="506"/>
                    <a:pt x="307" y="510"/>
                  </a:cubicBezTo>
                  <a:cubicBezTo>
                    <a:pt x="309" y="517"/>
                    <a:pt x="313" y="524"/>
                    <a:pt x="316" y="531"/>
                  </a:cubicBezTo>
                  <a:cubicBezTo>
                    <a:pt x="321" y="545"/>
                    <a:pt x="326" y="560"/>
                    <a:pt x="336" y="571"/>
                  </a:cubicBezTo>
                  <a:cubicBezTo>
                    <a:pt x="335" y="571"/>
                    <a:pt x="334" y="570"/>
                    <a:pt x="333" y="570"/>
                  </a:cubicBezTo>
                  <a:cubicBezTo>
                    <a:pt x="330" y="570"/>
                    <a:pt x="327" y="571"/>
                    <a:pt x="325" y="573"/>
                  </a:cubicBezTo>
                  <a:cubicBezTo>
                    <a:pt x="325" y="574"/>
                    <a:pt x="324" y="574"/>
                    <a:pt x="324" y="575"/>
                  </a:cubicBezTo>
                  <a:cubicBezTo>
                    <a:pt x="323" y="574"/>
                    <a:pt x="323" y="574"/>
                    <a:pt x="322" y="574"/>
                  </a:cubicBezTo>
                  <a:cubicBezTo>
                    <a:pt x="322" y="574"/>
                    <a:pt x="321" y="574"/>
                    <a:pt x="322" y="574"/>
                  </a:cubicBezTo>
                  <a:cubicBezTo>
                    <a:pt x="322" y="575"/>
                    <a:pt x="322" y="575"/>
                    <a:pt x="323" y="576"/>
                  </a:cubicBezTo>
                  <a:close/>
                  <a:moveTo>
                    <a:pt x="176" y="253"/>
                  </a:moveTo>
                  <a:cubicBezTo>
                    <a:pt x="172" y="261"/>
                    <a:pt x="166" y="272"/>
                    <a:pt x="168" y="281"/>
                  </a:cubicBezTo>
                  <a:cubicBezTo>
                    <a:pt x="167" y="278"/>
                    <a:pt x="166" y="274"/>
                    <a:pt x="165" y="270"/>
                  </a:cubicBezTo>
                  <a:cubicBezTo>
                    <a:pt x="165" y="271"/>
                    <a:pt x="166" y="271"/>
                    <a:pt x="167" y="271"/>
                  </a:cubicBezTo>
                  <a:cubicBezTo>
                    <a:pt x="167" y="272"/>
                    <a:pt x="167" y="271"/>
                    <a:pt x="167" y="271"/>
                  </a:cubicBezTo>
                  <a:cubicBezTo>
                    <a:pt x="167" y="269"/>
                    <a:pt x="165" y="267"/>
                    <a:pt x="165" y="265"/>
                  </a:cubicBezTo>
                  <a:cubicBezTo>
                    <a:pt x="166" y="262"/>
                    <a:pt x="166" y="259"/>
                    <a:pt x="167" y="256"/>
                  </a:cubicBezTo>
                  <a:cubicBezTo>
                    <a:pt x="168" y="251"/>
                    <a:pt x="170" y="245"/>
                    <a:pt x="173" y="241"/>
                  </a:cubicBezTo>
                  <a:cubicBezTo>
                    <a:pt x="174" y="241"/>
                    <a:pt x="173" y="241"/>
                    <a:pt x="173" y="241"/>
                  </a:cubicBezTo>
                  <a:cubicBezTo>
                    <a:pt x="169" y="246"/>
                    <a:pt x="167" y="252"/>
                    <a:pt x="165" y="258"/>
                  </a:cubicBezTo>
                  <a:cubicBezTo>
                    <a:pt x="165" y="258"/>
                    <a:pt x="165" y="258"/>
                    <a:pt x="165" y="259"/>
                  </a:cubicBezTo>
                  <a:cubicBezTo>
                    <a:pt x="164" y="257"/>
                    <a:pt x="164" y="256"/>
                    <a:pt x="164" y="255"/>
                  </a:cubicBezTo>
                  <a:cubicBezTo>
                    <a:pt x="164" y="252"/>
                    <a:pt x="164" y="249"/>
                    <a:pt x="165" y="246"/>
                  </a:cubicBezTo>
                  <a:cubicBezTo>
                    <a:pt x="165" y="245"/>
                    <a:pt x="165" y="245"/>
                    <a:pt x="165" y="245"/>
                  </a:cubicBezTo>
                  <a:cubicBezTo>
                    <a:pt x="165" y="245"/>
                    <a:pt x="165" y="245"/>
                    <a:pt x="165" y="245"/>
                  </a:cubicBezTo>
                  <a:cubicBezTo>
                    <a:pt x="165" y="244"/>
                    <a:pt x="165" y="244"/>
                    <a:pt x="165" y="244"/>
                  </a:cubicBezTo>
                  <a:cubicBezTo>
                    <a:pt x="167" y="237"/>
                    <a:pt x="170" y="232"/>
                    <a:pt x="174" y="226"/>
                  </a:cubicBezTo>
                  <a:cubicBezTo>
                    <a:pt x="174" y="226"/>
                    <a:pt x="173" y="226"/>
                    <a:pt x="173" y="226"/>
                  </a:cubicBezTo>
                  <a:cubicBezTo>
                    <a:pt x="170" y="229"/>
                    <a:pt x="167" y="234"/>
                    <a:pt x="165" y="239"/>
                  </a:cubicBezTo>
                  <a:cubicBezTo>
                    <a:pt x="165" y="237"/>
                    <a:pt x="165" y="236"/>
                    <a:pt x="165" y="234"/>
                  </a:cubicBezTo>
                  <a:cubicBezTo>
                    <a:pt x="165" y="230"/>
                    <a:pt x="166" y="226"/>
                    <a:pt x="166" y="222"/>
                  </a:cubicBezTo>
                  <a:cubicBezTo>
                    <a:pt x="166" y="221"/>
                    <a:pt x="164" y="221"/>
                    <a:pt x="164" y="222"/>
                  </a:cubicBezTo>
                  <a:cubicBezTo>
                    <a:pt x="164" y="224"/>
                    <a:pt x="164" y="227"/>
                    <a:pt x="164" y="229"/>
                  </a:cubicBezTo>
                  <a:cubicBezTo>
                    <a:pt x="164" y="231"/>
                    <a:pt x="163" y="233"/>
                    <a:pt x="163" y="235"/>
                  </a:cubicBezTo>
                  <a:cubicBezTo>
                    <a:pt x="163" y="238"/>
                    <a:pt x="163" y="241"/>
                    <a:pt x="164" y="244"/>
                  </a:cubicBezTo>
                  <a:cubicBezTo>
                    <a:pt x="164" y="245"/>
                    <a:pt x="163" y="247"/>
                    <a:pt x="163" y="248"/>
                  </a:cubicBezTo>
                  <a:cubicBezTo>
                    <a:pt x="163" y="250"/>
                    <a:pt x="162" y="253"/>
                    <a:pt x="162" y="257"/>
                  </a:cubicBezTo>
                  <a:cubicBezTo>
                    <a:pt x="161" y="250"/>
                    <a:pt x="160" y="244"/>
                    <a:pt x="160" y="237"/>
                  </a:cubicBezTo>
                  <a:cubicBezTo>
                    <a:pt x="161" y="233"/>
                    <a:pt x="161" y="229"/>
                    <a:pt x="159" y="226"/>
                  </a:cubicBezTo>
                  <a:cubicBezTo>
                    <a:pt x="156" y="222"/>
                    <a:pt x="152" y="218"/>
                    <a:pt x="151" y="212"/>
                  </a:cubicBezTo>
                  <a:cubicBezTo>
                    <a:pt x="151" y="204"/>
                    <a:pt x="151" y="198"/>
                    <a:pt x="146" y="190"/>
                  </a:cubicBezTo>
                  <a:cubicBezTo>
                    <a:pt x="144" y="187"/>
                    <a:pt x="141" y="183"/>
                    <a:pt x="140" y="179"/>
                  </a:cubicBezTo>
                  <a:cubicBezTo>
                    <a:pt x="139" y="178"/>
                    <a:pt x="138" y="170"/>
                    <a:pt x="141" y="171"/>
                  </a:cubicBezTo>
                  <a:cubicBezTo>
                    <a:pt x="143" y="171"/>
                    <a:pt x="144" y="172"/>
                    <a:pt x="146" y="173"/>
                  </a:cubicBezTo>
                  <a:cubicBezTo>
                    <a:pt x="151" y="175"/>
                    <a:pt x="158" y="178"/>
                    <a:pt x="160" y="184"/>
                  </a:cubicBezTo>
                  <a:cubicBezTo>
                    <a:pt x="161" y="186"/>
                    <a:pt x="162" y="189"/>
                    <a:pt x="164" y="190"/>
                  </a:cubicBezTo>
                  <a:cubicBezTo>
                    <a:pt x="164" y="192"/>
                    <a:pt x="166" y="194"/>
                    <a:pt x="166" y="195"/>
                  </a:cubicBezTo>
                  <a:cubicBezTo>
                    <a:pt x="167" y="197"/>
                    <a:pt x="168" y="199"/>
                    <a:pt x="169" y="200"/>
                  </a:cubicBezTo>
                  <a:cubicBezTo>
                    <a:pt x="170" y="202"/>
                    <a:pt x="170" y="203"/>
                    <a:pt x="171" y="205"/>
                  </a:cubicBezTo>
                  <a:cubicBezTo>
                    <a:pt x="172" y="213"/>
                    <a:pt x="178" y="221"/>
                    <a:pt x="180" y="229"/>
                  </a:cubicBezTo>
                  <a:cubicBezTo>
                    <a:pt x="181" y="233"/>
                    <a:pt x="182" y="238"/>
                    <a:pt x="183" y="242"/>
                  </a:cubicBezTo>
                  <a:cubicBezTo>
                    <a:pt x="184" y="247"/>
                    <a:pt x="184" y="251"/>
                    <a:pt x="185" y="256"/>
                  </a:cubicBezTo>
                  <a:cubicBezTo>
                    <a:pt x="185" y="256"/>
                    <a:pt x="185" y="256"/>
                    <a:pt x="185" y="256"/>
                  </a:cubicBezTo>
                  <a:cubicBezTo>
                    <a:pt x="184" y="258"/>
                    <a:pt x="182" y="260"/>
                    <a:pt x="181" y="263"/>
                  </a:cubicBezTo>
                  <a:cubicBezTo>
                    <a:pt x="179" y="267"/>
                    <a:pt x="179" y="271"/>
                    <a:pt x="179" y="275"/>
                  </a:cubicBezTo>
                  <a:cubicBezTo>
                    <a:pt x="177" y="287"/>
                    <a:pt x="178" y="301"/>
                    <a:pt x="180" y="312"/>
                  </a:cubicBezTo>
                  <a:cubicBezTo>
                    <a:pt x="181" y="318"/>
                    <a:pt x="182" y="325"/>
                    <a:pt x="184" y="331"/>
                  </a:cubicBezTo>
                  <a:cubicBezTo>
                    <a:pt x="179" y="322"/>
                    <a:pt x="178" y="312"/>
                    <a:pt x="174" y="303"/>
                  </a:cubicBezTo>
                  <a:cubicBezTo>
                    <a:pt x="173" y="297"/>
                    <a:pt x="171" y="291"/>
                    <a:pt x="169" y="286"/>
                  </a:cubicBezTo>
                  <a:cubicBezTo>
                    <a:pt x="169" y="286"/>
                    <a:pt x="170" y="286"/>
                    <a:pt x="170" y="285"/>
                  </a:cubicBezTo>
                  <a:cubicBezTo>
                    <a:pt x="170" y="280"/>
                    <a:pt x="170" y="275"/>
                    <a:pt x="171" y="270"/>
                  </a:cubicBezTo>
                  <a:cubicBezTo>
                    <a:pt x="172" y="264"/>
                    <a:pt x="174" y="258"/>
                    <a:pt x="176" y="253"/>
                  </a:cubicBezTo>
                  <a:cubicBezTo>
                    <a:pt x="176" y="253"/>
                    <a:pt x="176" y="253"/>
                    <a:pt x="176" y="253"/>
                  </a:cubicBezTo>
                  <a:close/>
                  <a:moveTo>
                    <a:pt x="157" y="248"/>
                  </a:moveTo>
                  <a:cubicBezTo>
                    <a:pt x="158" y="254"/>
                    <a:pt x="159" y="260"/>
                    <a:pt x="160" y="266"/>
                  </a:cubicBezTo>
                  <a:cubicBezTo>
                    <a:pt x="162" y="271"/>
                    <a:pt x="163" y="276"/>
                    <a:pt x="165" y="281"/>
                  </a:cubicBezTo>
                  <a:cubicBezTo>
                    <a:pt x="163" y="278"/>
                    <a:pt x="162" y="275"/>
                    <a:pt x="161" y="273"/>
                  </a:cubicBezTo>
                  <a:cubicBezTo>
                    <a:pt x="157" y="261"/>
                    <a:pt x="152" y="250"/>
                    <a:pt x="148" y="238"/>
                  </a:cubicBezTo>
                  <a:cubicBezTo>
                    <a:pt x="140" y="219"/>
                    <a:pt x="131" y="197"/>
                    <a:pt x="136" y="176"/>
                  </a:cubicBezTo>
                  <a:cubicBezTo>
                    <a:pt x="136" y="177"/>
                    <a:pt x="136" y="177"/>
                    <a:pt x="136" y="177"/>
                  </a:cubicBezTo>
                  <a:cubicBezTo>
                    <a:pt x="137" y="186"/>
                    <a:pt x="145" y="191"/>
                    <a:pt x="147" y="200"/>
                  </a:cubicBezTo>
                  <a:cubicBezTo>
                    <a:pt x="148" y="205"/>
                    <a:pt x="147" y="211"/>
                    <a:pt x="149" y="216"/>
                  </a:cubicBezTo>
                  <a:cubicBezTo>
                    <a:pt x="150" y="221"/>
                    <a:pt x="156" y="225"/>
                    <a:pt x="157" y="230"/>
                  </a:cubicBezTo>
                  <a:cubicBezTo>
                    <a:pt x="158" y="236"/>
                    <a:pt x="157" y="242"/>
                    <a:pt x="157" y="248"/>
                  </a:cubicBezTo>
                  <a:close/>
                  <a:moveTo>
                    <a:pt x="163" y="261"/>
                  </a:moveTo>
                  <a:cubicBezTo>
                    <a:pt x="163" y="261"/>
                    <a:pt x="163" y="262"/>
                    <a:pt x="164" y="263"/>
                  </a:cubicBezTo>
                  <a:cubicBezTo>
                    <a:pt x="164" y="264"/>
                    <a:pt x="164" y="265"/>
                    <a:pt x="164" y="266"/>
                  </a:cubicBezTo>
                  <a:cubicBezTo>
                    <a:pt x="163" y="264"/>
                    <a:pt x="163" y="262"/>
                    <a:pt x="163" y="261"/>
                  </a:cubicBezTo>
                  <a:close/>
                  <a:moveTo>
                    <a:pt x="213" y="192"/>
                  </a:moveTo>
                  <a:cubicBezTo>
                    <a:pt x="206" y="196"/>
                    <a:pt x="200" y="201"/>
                    <a:pt x="196" y="208"/>
                  </a:cubicBezTo>
                  <a:cubicBezTo>
                    <a:pt x="194" y="213"/>
                    <a:pt x="192" y="218"/>
                    <a:pt x="192" y="223"/>
                  </a:cubicBezTo>
                  <a:cubicBezTo>
                    <a:pt x="190" y="220"/>
                    <a:pt x="189" y="218"/>
                    <a:pt x="187" y="215"/>
                  </a:cubicBezTo>
                  <a:cubicBezTo>
                    <a:pt x="184" y="210"/>
                    <a:pt x="183" y="204"/>
                    <a:pt x="182" y="197"/>
                  </a:cubicBezTo>
                  <a:cubicBezTo>
                    <a:pt x="179" y="184"/>
                    <a:pt x="177" y="170"/>
                    <a:pt x="174" y="157"/>
                  </a:cubicBezTo>
                  <a:cubicBezTo>
                    <a:pt x="172" y="143"/>
                    <a:pt x="169" y="130"/>
                    <a:pt x="164" y="117"/>
                  </a:cubicBezTo>
                  <a:cubicBezTo>
                    <a:pt x="164" y="115"/>
                    <a:pt x="162" y="111"/>
                    <a:pt x="160" y="110"/>
                  </a:cubicBezTo>
                  <a:cubicBezTo>
                    <a:pt x="160" y="102"/>
                    <a:pt x="160" y="95"/>
                    <a:pt x="161" y="87"/>
                  </a:cubicBezTo>
                  <a:cubicBezTo>
                    <a:pt x="161" y="81"/>
                    <a:pt x="161" y="74"/>
                    <a:pt x="164" y="68"/>
                  </a:cubicBezTo>
                  <a:cubicBezTo>
                    <a:pt x="167" y="63"/>
                    <a:pt x="169" y="72"/>
                    <a:pt x="170" y="74"/>
                  </a:cubicBezTo>
                  <a:cubicBezTo>
                    <a:pt x="171" y="78"/>
                    <a:pt x="173" y="80"/>
                    <a:pt x="176" y="82"/>
                  </a:cubicBezTo>
                  <a:cubicBezTo>
                    <a:pt x="183" y="89"/>
                    <a:pt x="187" y="98"/>
                    <a:pt x="189" y="107"/>
                  </a:cubicBezTo>
                  <a:cubicBezTo>
                    <a:pt x="191" y="112"/>
                    <a:pt x="191" y="116"/>
                    <a:pt x="191" y="121"/>
                  </a:cubicBezTo>
                  <a:cubicBezTo>
                    <a:pt x="191" y="123"/>
                    <a:pt x="192" y="125"/>
                    <a:pt x="193" y="127"/>
                  </a:cubicBezTo>
                  <a:cubicBezTo>
                    <a:pt x="194" y="128"/>
                    <a:pt x="196" y="129"/>
                    <a:pt x="197" y="129"/>
                  </a:cubicBezTo>
                  <a:cubicBezTo>
                    <a:pt x="200" y="131"/>
                    <a:pt x="202" y="132"/>
                    <a:pt x="203" y="135"/>
                  </a:cubicBezTo>
                  <a:cubicBezTo>
                    <a:pt x="205" y="139"/>
                    <a:pt x="207" y="143"/>
                    <a:pt x="208" y="146"/>
                  </a:cubicBezTo>
                  <a:cubicBezTo>
                    <a:pt x="212" y="155"/>
                    <a:pt x="214" y="164"/>
                    <a:pt x="213" y="174"/>
                  </a:cubicBezTo>
                  <a:cubicBezTo>
                    <a:pt x="213" y="180"/>
                    <a:pt x="212" y="186"/>
                    <a:pt x="213" y="192"/>
                  </a:cubicBezTo>
                  <a:close/>
                  <a:moveTo>
                    <a:pt x="193" y="242"/>
                  </a:moveTo>
                  <a:cubicBezTo>
                    <a:pt x="193" y="240"/>
                    <a:pt x="192" y="239"/>
                    <a:pt x="192" y="238"/>
                  </a:cubicBezTo>
                  <a:cubicBezTo>
                    <a:pt x="192" y="236"/>
                    <a:pt x="191" y="234"/>
                    <a:pt x="191" y="233"/>
                  </a:cubicBezTo>
                  <a:cubicBezTo>
                    <a:pt x="191" y="232"/>
                    <a:pt x="191" y="232"/>
                    <a:pt x="191" y="232"/>
                  </a:cubicBezTo>
                  <a:cubicBezTo>
                    <a:pt x="192" y="232"/>
                    <a:pt x="192" y="233"/>
                    <a:pt x="193" y="234"/>
                  </a:cubicBezTo>
                  <a:cubicBezTo>
                    <a:pt x="194" y="237"/>
                    <a:pt x="194" y="239"/>
                    <a:pt x="193" y="242"/>
                  </a:cubicBezTo>
                  <a:close/>
                  <a:moveTo>
                    <a:pt x="189" y="237"/>
                  </a:moveTo>
                  <a:cubicBezTo>
                    <a:pt x="189" y="239"/>
                    <a:pt x="190" y="241"/>
                    <a:pt x="190" y="243"/>
                  </a:cubicBezTo>
                  <a:cubicBezTo>
                    <a:pt x="190" y="244"/>
                    <a:pt x="190" y="245"/>
                    <a:pt x="191" y="246"/>
                  </a:cubicBezTo>
                  <a:cubicBezTo>
                    <a:pt x="189" y="248"/>
                    <a:pt x="188" y="251"/>
                    <a:pt x="186" y="254"/>
                  </a:cubicBezTo>
                  <a:cubicBezTo>
                    <a:pt x="186" y="246"/>
                    <a:pt x="183" y="237"/>
                    <a:pt x="181" y="228"/>
                  </a:cubicBezTo>
                  <a:cubicBezTo>
                    <a:pt x="180" y="224"/>
                    <a:pt x="179" y="219"/>
                    <a:pt x="177" y="214"/>
                  </a:cubicBezTo>
                  <a:cubicBezTo>
                    <a:pt x="177" y="214"/>
                    <a:pt x="177" y="215"/>
                    <a:pt x="177" y="215"/>
                  </a:cubicBezTo>
                  <a:cubicBezTo>
                    <a:pt x="181" y="220"/>
                    <a:pt x="185" y="225"/>
                    <a:pt x="190" y="230"/>
                  </a:cubicBezTo>
                  <a:cubicBezTo>
                    <a:pt x="188" y="231"/>
                    <a:pt x="188" y="235"/>
                    <a:pt x="189" y="237"/>
                  </a:cubicBezTo>
                  <a:close/>
                  <a:moveTo>
                    <a:pt x="161" y="121"/>
                  </a:moveTo>
                  <a:cubicBezTo>
                    <a:pt x="162" y="124"/>
                    <a:pt x="163" y="128"/>
                    <a:pt x="165" y="131"/>
                  </a:cubicBezTo>
                  <a:cubicBezTo>
                    <a:pt x="165" y="132"/>
                    <a:pt x="166" y="134"/>
                    <a:pt x="167" y="135"/>
                  </a:cubicBezTo>
                  <a:cubicBezTo>
                    <a:pt x="167" y="136"/>
                    <a:pt x="167" y="137"/>
                    <a:pt x="167" y="138"/>
                  </a:cubicBezTo>
                  <a:cubicBezTo>
                    <a:pt x="170" y="150"/>
                    <a:pt x="172" y="162"/>
                    <a:pt x="174" y="173"/>
                  </a:cubicBezTo>
                  <a:cubicBezTo>
                    <a:pt x="176" y="184"/>
                    <a:pt x="177" y="196"/>
                    <a:pt x="180" y="207"/>
                  </a:cubicBezTo>
                  <a:cubicBezTo>
                    <a:pt x="182" y="213"/>
                    <a:pt x="185" y="218"/>
                    <a:pt x="188" y="223"/>
                  </a:cubicBezTo>
                  <a:cubicBezTo>
                    <a:pt x="186" y="221"/>
                    <a:pt x="184" y="218"/>
                    <a:pt x="182" y="216"/>
                  </a:cubicBezTo>
                  <a:cubicBezTo>
                    <a:pt x="175" y="206"/>
                    <a:pt x="169" y="195"/>
                    <a:pt x="167" y="183"/>
                  </a:cubicBezTo>
                  <a:cubicBezTo>
                    <a:pt x="164" y="171"/>
                    <a:pt x="162" y="159"/>
                    <a:pt x="161" y="148"/>
                  </a:cubicBezTo>
                  <a:cubicBezTo>
                    <a:pt x="160" y="142"/>
                    <a:pt x="160" y="137"/>
                    <a:pt x="159" y="132"/>
                  </a:cubicBezTo>
                  <a:cubicBezTo>
                    <a:pt x="159" y="127"/>
                    <a:pt x="158" y="123"/>
                    <a:pt x="158" y="118"/>
                  </a:cubicBezTo>
                  <a:cubicBezTo>
                    <a:pt x="158" y="118"/>
                    <a:pt x="158" y="118"/>
                    <a:pt x="158" y="117"/>
                  </a:cubicBezTo>
                  <a:cubicBezTo>
                    <a:pt x="159" y="119"/>
                    <a:pt x="160" y="120"/>
                    <a:pt x="161" y="121"/>
                  </a:cubicBezTo>
                  <a:close/>
                  <a:moveTo>
                    <a:pt x="184" y="312"/>
                  </a:moveTo>
                  <a:cubicBezTo>
                    <a:pt x="182" y="304"/>
                    <a:pt x="181" y="297"/>
                    <a:pt x="181" y="290"/>
                  </a:cubicBezTo>
                  <a:cubicBezTo>
                    <a:pt x="181" y="288"/>
                    <a:pt x="181" y="286"/>
                    <a:pt x="182" y="284"/>
                  </a:cubicBezTo>
                  <a:cubicBezTo>
                    <a:pt x="185" y="294"/>
                    <a:pt x="191" y="303"/>
                    <a:pt x="198" y="311"/>
                  </a:cubicBezTo>
                  <a:cubicBezTo>
                    <a:pt x="202" y="315"/>
                    <a:pt x="206" y="320"/>
                    <a:pt x="211" y="324"/>
                  </a:cubicBezTo>
                  <a:cubicBezTo>
                    <a:pt x="210" y="328"/>
                    <a:pt x="211" y="332"/>
                    <a:pt x="209" y="336"/>
                  </a:cubicBezTo>
                  <a:cubicBezTo>
                    <a:pt x="208" y="338"/>
                    <a:pt x="207" y="344"/>
                    <a:pt x="204" y="345"/>
                  </a:cubicBezTo>
                  <a:cubicBezTo>
                    <a:pt x="202" y="347"/>
                    <a:pt x="197" y="345"/>
                    <a:pt x="194" y="344"/>
                  </a:cubicBezTo>
                  <a:cubicBezTo>
                    <a:pt x="192" y="339"/>
                    <a:pt x="189" y="335"/>
                    <a:pt x="188" y="329"/>
                  </a:cubicBezTo>
                  <a:cubicBezTo>
                    <a:pt x="186" y="324"/>
                    <a:pt x="185" y="318"/>
                    <a:pt x="184" y="312"/>
                  </a:cubicBezTo>
                  <a:close/>
                  <a:moveTo>
                    <a:pt x="208" y="347"/>
                  </a:moveTo>
                  <a:cubicBezTo>
                    <a:pt x="210" y="344"/>
                    <a:pt x="211" y="340"/>
                    <a:pt x="212" y="336"/>
                  </a:cubicBezTo>
                  <a:cubicBezTo>
                    <a:pt x="213" y="333"/>
                    <a:pt x="213" y="330"/>
                    <a:pt x="213" y="327"/>
                  </a:cubicBezTo>
                  <a:cubicBezTo>
                    <a:pt x="218" y="331"/>
                    <a:pt x="223" y="335"/>
                    <a:pt x="229" y="338"/>
                  </a:cubicBezTo>
                  <a:cubicBezTo>
                    <a:pt x="230" y="338"/>
                    <a:pt x="230" y="338"/>
                    <a:pt x="231" y="338"/>
                  </a:cubicBezTo>
                  <a:cubicBezTo>
                    <a:pt x="229" y="341"/>
                    <a:pt x="229" y="345"/>
                    <a:pt x="228" y="348"/>
                  </a:cubicBezTo>
                  <a:cubicBezTo>
                    <a:pt x="228" y="354"/>
                    <a:pt x="228" y="359"/>
                    <a:pt x="229" y="364"/>
                  </a:cubicBezTo>
                  <a:cubicBezTo>
                    <a:pt x="230" y="370"/>
                    <a:pt x="234" y="376"/>
                    <a:pt x="235" y="382"/>
                  </a:cubicBezTo>
                  <a:cubicBezTo>
                    <a:pt x="236" y="386"/>
                    <a:pt x="235" y="390"/>
                    <a:pt x="235" y="395"/>
                  </a:cubicBezTo>
                  <a:cubicBezTo>
                    <a:pt x="235" y="400"/>
                    <a:pt x="235" y="405"/>
                    <a:pt x="236" y="410"/>
                  </a:cubicBezTo>
                  <a:cubicBezTo>
                    <a:pt x="236" y="412"/>
                    <a:pt x="236" y="413"/>
                    <a:pt x="236" y="415"/>
                  </a:cubicBezTo>
                  <a:cubicBezTo>
                    <a:pt x="235" y="414"/>
                    <a:pt x="234" y="413"/>
                    <a:pt x="232" y="412"/>
                  </a:cubicBezTo>
                  <a:cubicBezTo>
                    <a:pt x="227" y="411"/>
                    <a:pt x="224" y="414"/>
                    <a:pt x="219" y="414"/>
                  </a:cubicBezTo>
                  <a:cubicBezTo>
                    <a:pt x="217" y="414"/>
                    <a:pt x="215" y="414"/>
                    <a:pt x="214" y="415"/>
                  </a:cubicBezTo>
                  <a:cubicBezTo>
                    <a:pt x="213" y="408"/>
                    <a:pt x="211" y="402"/>
                    <a:pt x="211" y="396"/>
                  </a:cubicBezTo>
                  <a:cubicBezTo>
                    <a:pt x="210" y="390"/>
                    <a:pt x="209" y="384"/>
                    <a:pt x="208" y="377"/>
                  </a:cubicBezTo>
                  <a:cubicBezTo>
                    <a:pt x="207" y="372"/>
                    <a:pt x="206" y="367"/>
                    <a:pt x="203" y="362"/>
                  </a:cubicBezTo>
                  <a:cubicBezTo>
                    <a:pt x="200" y="358"/>
                    <a:pt x="198" y="353"/>
                    <a:pt x="195" y="347"/>
                  </a:cubicBezTo>
                  <a:cubicBezTo>
                    <a:pt x="195" y="347"/>
                    <a:pt x="195" y="347"/>
                    <a:pt x="195" y="347"/>
                  </a:cubicBezTo>
                  <a:cubicBezTo>
                    <a:pt x="200" y="348"/>
                    <a:pt x="204" y="350"/>
                    <a:pt x="208" y="347"/>
                  </a:cubicBezTo>
                  <a:close/>
                  <a:moveTo>
                    <a:pt x="233" y="367"/>
                  </a:moveTo>
                  <a:cubicBezTo>
                    <a:pt x="232" y="361"/>
                    <a:pt x="231" y="355"/>
                    <a:pt x="232" y="348"/>
                  </a:cubicBezTo>
                  <a:cubicBezTo>
                    <a:pt x="232" y="346"/>
                    <a:pt x="233" y="342"/>
                    <a:pt x="233" y="339"/>
                  </a:cubicBezTo>
                  <a:cubicBezTo>
                    <a:pt x="240" y="343"/>
                    <a:pt x="248" y="347"/>
                    <a:pt x="255" y="346"/>
                  </a:cubicBezTo>
                  <a:cubicBezTo>
                    <a:pt x="250" y="353"/>
                    <a:pt x="246" y="361"/>
                    <a:pt x="242" y="368"/>
                  </a:cubicBezTo>
                  <a:cubicBezTo>
                    <a:pt x="240" y="372"/>
                    <a:pt x="239" y="376"/>
                    <a:pt x="238" y="380"/>
                  </a:cubicBezTo>
                  <a:cubicBezTo>
                    <a:pt x="237" y="375"/>
                    <a:pt x="235" y="371"/>
                    <a:pt x="233" y="367"/>
                  </a:cubicBezTo>
                  <a:close/>
                  <a:moveTo>
                    <a:pt x="246" y="367"/>
                  </a:moveTo>
                  <a:cubicBezTo>
                    <a:pt x="252" y="355"/>
                    <a:pt x="260" y="342"/>
                    <a:pt x="271" y="334"/>
                  </a:cubicBezTo>
                  <a:cubicBezTo>
                    <a:pt x="281" y="327"/>
                    <a:pt x="291" y="320"/>
                    <a:pt x="303" y="315"/>
                  </a:cubicBezTo>
                  <a:cubicBezTo>
                    <a:pt x="308" y="314"/>
                    <a:pt x="313" y="312"/>
                    <a:pt x="318" y="311"/>
                  </a:cubicBezTo>
                  <a:cubicBezTo>
                    <a:pt x="325" y="310"/>
                    <a:pt x="331" y="309"/>
                    <a:pt x="338" y="309"/>
                  </a:cubicBezTo>
                  <a:cubicBezTo>
                    <a:pt x="348" y="308"/>
                    <a:pt x="358" y="309"/>
                    <a:pt x="368" y="311"/>
                  </a:cubicBezTo>
                  <a:cubicBezTo>
                    <a:pt x="371" y="311"/>
                    <a:pt x="410" y="317"/>
                    <a:pt x="409" y="321"/>
                  </a:cubicBezTo>
                  <a:cubicBezTo>
                    <a:pt x="409" y="321"/>
                    <a:pt x="409" y="321"/>
                    <a:pt x="409" y="322"/>
                  </a:cubicBezTo>
                  <a:cubicBezTo>
                    <a:pt x="409" y="322"/>
                    <a:pt x="409" y="322"/>
                    <a:pt x="409" y="322"/>
                  </a:cubicBezTo>
                  <a:cubicBezTo>
                    <a:pt x="409" y="322"/>
                    <a:pt x="408" y="323"/>
                    <a:pt x="408" y="324"/>
                  </a:cubicBezTo>
                  <a:cubicBezTo>
                    <a:pt x="408" y="323"/>
                    <a:pt x="408" y="323"/>
                    <a:pt x="408" y="323"/>
                  </a:cubicBezTo>
                  <a:cubicBezTo>
                    <a:pt x="394" y="317"/>
                    <a:pt x="378" y="315"/>
                    <a:pt x="363" y="314"/>
                  </a:cubicBezTo>
                  <a:cubicBezTo>
                    <a:pt x="355" y="314"/>
                    <a:pt x="348" y="315"/>
                    <a:pt x="340" y="314"/>
                  </a:cubicBezTo>
                  <a:cubicBezTo>
                    <a:pt x="333" y="314"/>
                    <a:pt x="327" y="314"/>
                    <a:pt x="320" y="314"/>
                  </a:cubicBezTo>
                  <a:cubicBezTo>
                    <a:pt x="306" y="316"/>
                    <a:pt x="291" y="323"/>
                    <a:pt x="280" y="330"/>
                  </a:cubicBezTo>
                  <a:cubicBezTo>
                    <a:pt x="267" y="338"/>
                    <a:pt x="257" y="349"/>
                    <a:pt x="253" y="363"/>
                  </a:cubicBezTo>
                  <a:cubicBezTo>
                    <a:pt x="252" y="363"/>
                    <a:pt x="254" y="364"/>
                    <a:pt x="254" y="363"/>
                  </a:cubicBezTo>
                  <a:cubicBezTo>
                    <a:pt x="261" y="349"/>
                    <a:pt x="272" y="338"/>
                    <a:pt x="286" y="330"/>
                  </a:cubicBezTo>
                  <a:cubicBezTo>
                    <a:pt x="299" y="324"/>
                    <a:pt x="312" y="317"/>
                    <a:pt x="327" y="317"/>
                  </a:cubicBezTo>
                  <a:cubicBezTo>
                    <a:pt x="333" y="317"/>
                    <a:pt x="340" y="318"/>
                    <a:pt x="347" y="318"/>
                  </a:cubicBezTo>
                  <a:cubicBezTo>
                    <a:pt x="353" y="317"/>
                    <a:pt x="360" y="317"/>
                    <a:pt x="367" y="318"/>
                  </a:cubicBezTo>
                  <a:cubicBezTo>
                    <a:pt x="374" y="319"/>
                    <a:pt x="382" y="320"/>
                    <a:pt x="389" y="321"/>
                  </a:cubicBezTo>
                  <a:cubicBezTo>
                    <a:pt x="395" y="322"/>
                    <a:pt x="402" y="325"/>
                    <a:pt x="408" y="324"/>
                  </a:cubicBezTo>
                  <a:cubicBezTo>
                    <a:pt x="408" y="324"/>
                    <a:pt x="408" y="324"/>
                    <a:pt x="408" y="324"/>
                  </a:cubicBezTo>
                  <a:cubicBezTo>
                    <a:pt x="408" y="325"/>
                    <a:pt x="407" y="327"/>
                    <a:pt x="407" y="328"/>
                  </a:cubicBezTo>
                  <a:cubicBezTo>
                    <a:pt x="401" y="325"/>
                    <a:pt x="394" y="326"/>
                    <a:pt x="387" y="326"/>
                  </a:cubicBezTo>
                  <a:cubicBezTo>
                    <a:pt x="379" y="325"/>
                    <a:pt x="371" y="323"/>
                    <a:pt x="363" y="322"/>
                  </a:cubicBezTo>
                  <a:cubicBezTo>
                    <a:pt x="363" y="322"/>
                    <a:pt x="363" y="323"/>
                    <a:pt x="363" y="323"/>
                  </a:cubicBezTo>
                  <a:cubicBezTo>
                    <a:pt x="369" y="325"/>
                    <a:pt x="377" y="326"/>
                    <a:pt x="384" y="327"/>
                  </a:cubicBezTo>
                  <a:cubicBezTo>
                    <a:pt x="392" y="327"/>
                    <a:pt x="399" y="327"/>
                    <a:pt x="407" y="330"/>
                  </a:cubicBezTo>
                  <a:cubicBezTo>
                    <a:pt x="407" y="330"/>
                    <a:pt x="407" y="331"/>
                    <a:pt x="406" y="331"/>
                  </a:cubicBezTo>
                  <a:cubicBezTo>
                    <a:pt x="402" y="332"/>
                    <a:pt x="399" y="331"/>
                    <a:pt x="395" y="331"/>
                  </a:cubicBezTo>
                  <a:cubicBezTo>
                    <a:pt x="391" y="331"/>
                    <a:pt x="388" y="331"/>
                    <a:pt x="385" y="330"/>
                  </a:cubicBezTo>
                  <a:cubicBezTo>
                    <a:pt x="384" y="330"/>
                    <a:pt x="383" y="331"/>
                    <a:pt x="384" y="331"/>
                  </a:cubicBezTo>
                  <a:cubicBezTo>
                    <a:pt x="387" y="334"/>
                    <a:pt x="390" y="333"/>
                    <a:pt x="394" y="333"/>
                  </a:cubicBezTo>
                  <a:cubicBezTo>
                    <a:pt x="398" y="333"/>
                    <a:pt x="402" y="334"/>
                    <a:pt x="406" y="334"/>
                  </a:cubicBezTo>
                  <a:cubicBezTo>
                    <a:pt x="406" y="335"/>
                    <a:pt x="406" y="336"/>
                    <a:pt x="406" y="337"/>
                  </a:cubicBezTo>
                  <a:cubicBezTo>
                    <a:pt x="406" y="337"/>
                    <a:pt x="406" y="337"/>
                    <a:pt x="405" y="336"/>
                  </a:cubicBezTo>
                  <a:cubicBezTo>
                    <a:pt x="405" y="336"/>
                    <a:pt x="405" y="335"/>
                    <a:pt x="405" y="335"/>
                  </a:cubicBezTo>
                  <a:cubicBezTo>
                    <a:pt x="398" y="336"/>
                    <a:pt x="392" y="337"/>
                    <a:pt x="386" y="338"/>
                  </a:cubicBezTo>
                  <a:cubicBezTo>
                    <a:pt x="381" y="338"/>
                    <a:pt x="375" y="338"/>
                    <a:pt x="370" y="338"/>
                  </a:cubicBezTo>
                  <a:cubicBezTo>
                    <a:pt x="369" y="339"/>
                    <a:pt x="369" y="339"/>
                    <a:pt x="370" y="339"/>
                  </a:cubicBezTo>
                  <a:cubicBezTo>
                    <a:pt x="376" y="340"/>
                    <a:pt x="382" y="339"/>
                    <a:pt x="388" y="338"/>
                  </a:cubicBezTo>
                  <a:cubicBezTo>
                    <a:pt x="393" y="338"/>
                    <a:pt x="398" y="338"/>
                    <a:pt x="403" y="337"/>
                  </a:cubicBezTo>
                  <a:cubicBezTo>
                    <a:pt x="399" y="339"/>
                    <a:pt x="396" y="341"/>
                    <a:pt x="391" y="341"/>
                  </a:cubicBezTo>
                  <a:cubicBezTo>
                    <a:pt x="388" y="342"/>
                    <a:pt x="384" y="342"/>
                    <a:pt x="380" y="343"/>
                  </a:cubicBezTo>
                  <a:cubicBezTo>
                    <a:pt x="372" y="343"/>
                    <a:pt x="365" y="343"/>
                    <a:pt x="357" y="344"/>
                  </a:cubicBezTo>
                  <a:cubicBezTo>
                    <a:pt x="357" y="345"/>
                    <a:pt x="357" y="345"/>
                    <a:pt x="357" y="345"/>
                  </a:cubicBezTo>
                  <a:cubicBezTo>
                    <a:pt x="366" y="345"/>
                    <a:pt x="375" y="345"/>
                    <a:pt x="383" y="344"/>
                  </a:cubicBezTo>
                  <a:cubicBezTo>
                    <a:pt x="387" y="344"/>
                    <a:pt x="391" y="343"/>
                    <a:pt x="395" y="342"/>
                  </a:cubicBezTo>
                  <a:cubicBezTo>
                    <a:pt x="399" y="341"/>
                    <a:pt x="402" y="341"/>
                    <a:pt x="405" y="338"/>
                  </a:cubicBezTo>
                  <a:cubicBezTo>
                    <a:pt x="406" y="338"/>
                    <a:pt x="406" y="338"/>
                    <a:pt x="406" y="338"/>
                  </a:cubicBezTo>
                  <a:cubicBezTo>
                    <a:pt x="406" y="338"/>
                    <a:pt x="406" y="339"/>
                    <a:pt x="406" y="340"/>
                  </a:cubicBezTo>
                  <a:cubicBezTo>
                    <a:pt x="406" y="340"/>
                    <a:pt x="406" y="340"/>
                    <a:pt x="406" y="340"/>
                  </a:cubicBezTo>
                  <a:cubicBezTo>
                    <a:pt x="401" y="339"/>
                    <a:pt x="397" y="343"/>
                    <a:pt x="392" y="344"/>
                  </a:cubicBezTo>
                  <a:cubicBezTo>
                    <a:pt x="389" y="345"/>
                    <a:pt x="385" y="345"/>
                    <a:pt x="382" y="346"/>
                  </a:cubicBezTo>
                  <a:cubicBezTo>
                    <a:pt x="378" y="347"/>
                    <a:pt x="374" y="348"/>
                    <a:pt x="370" y="348"/>
                  </a:cubicBezTo>
                  <a:cubicBezTo>
                    <a:pt x="363" y="348"/>
                    <a:pt x="354" y="348"/>
                    <a:pt x="347" y="347"/>
                  </a:cubicBezTo>
                  <a:cubicBezTo>
                    <a:pt x="339" y="346"/>
                    <a:pt x="331" y="344"/>
                    <a:pt x="324" y="344"/>
                  </a:cubicBezTo>
                  <a:cubicBezTo>
                    <a:pt x="323" y="344"/>
                    <a:pt x="323" y="345"/>
                    <a:pt x="324" y="346"/>
                  </a:cubicBezTo>
                  <a:cubicBezTo>
                    <a:pt x="332" y="348"/>
                    <a:pt x="340" y="348"/>
                    <a:pt x="349" y="349"/>
                  </a:cubicBezTo>
                  <a:cubicBezTo>
                    <a:pt x="355" y="351"/>
                    <a:pt x="362" y="351"/>
                    <a:pt x="368" y="350"/>
                  </a:cubicBezTo>
                  <a:cubicBezTo>
                    <a:pt x="376" y="349"/>
                    <a:pt x="382" y="347"/>
                    <a:pt x="389" y="346"/>
                  </a:cubicBezTo>
                  <a:cubicBezTo>
                    <a:pt x="390" y="346"/>
                    <a:pt x="391" y="345"/>
                    <a:pt x="392" y="345"/>
                  </a:cubicBezTo>
                  <a:cubicBezTo>
                    <a:pt x="390" y="346"/>
                    <a:pt x="388" y="347"/>
                    <a:pt x="386" y="347"/>
                  </a:cubicBezTo>
                  <a:cubicBezTo>
                    <a:pt x="379" y="349"/>
                    <a:pt x="371" y="350"/>
                    <a:pt x="365" y="353"/>
                  </a:cubicBezTo>
                  <a:cubicBezTo>
                    <a:pt x="364" y="353"/>
                    <a:pt x="364" y="353"/>
                    <a:pt x="365" y="353"/>
                  </a:cubicBezTo>
                  <a:cubicBezTo>
                    <a:pt x="368" y="354"/>
                    <a:pt x="372" y="352"/>
                    <a:pt x="375" y="352"/>
                  </a:cubicBezTo>
                  <a:cubicBezTo>
                    <a:pt x="381" y="350"/>
                    <a:pt x="386" y="349"/>
                    <a:pt x="392" y="347"/>
                  </a:cubicBezTo>
                  <a:cubicBezTo>
                    <a:pt x="393" y="347"/>
                    <a:pt x="406" y="343"/>
                    <a:pt x="406" y="341"/>
                  </a:cubicBezTo>
                  <a:cubicBezTo>
                    <a:pt x="406" y="341"/>
                    <a:pt x="406" y="341"/>
                    <a:pt x="406" y="341"/>
                  </a:cubicBezTo>
                  <a:cubicBezTo>
                    <a:pt x="406" y="342"/>
                    <a:pt x="406" y="343"/>
                    <a:pt x="406" y="344"/>
                  </a:cubicBezTo>
                  <a:cubicBezTo>
                    <a:pt x="405" y="344"/>
                    <a:pt x="403" y="345"/>
                    <a:pt x="401" y="346"/>
                  </a:cubicBezTo>
                  <a:cubicBezTo>
                    <a:pt x="400" y="347"/>
                    <a:pt x="398" y="348"/>
                    <a:pt x="397" y="350"/>
                  </a:cubicBezTo>
                  <a:cubicBezTo>
                    <a:pt x="396" y="350"/>
                    <a:pt x="397" y="350"/>
                    <a:pt x="397" y="350"/>
                  </a:cubicBezTo>
                  <a:cubicBezTo>
                    <a:pt x="395" y="350"/>
                    <a:pt x="393" y="351"/>
                    <a:pt x="392" y="352"/>
                  </a:cubicBezTo>
                  <a:cubicBezTo>
                    <a:pt x="387" y="353"/>
                    <a:pt x="382" y="356"/>
                    <a:pt x="378" y="359"/>
                  </a:cubicBezTo>
                  <a:cubicBezTo>
                    <a:pt x="368" y="365"/>
                    <a:pt x="358" y="370"/>
                    <a:pt x="347" y="372"/>
                  </a:cubicBezTo>
                  <a:cubicBezTo>
                    <a:pt x="346" y="372"/>
                    <a:pt x="346" y="373"/>
                    <a:pt x="347" y="373"/>
                  </a:cubicBezTo>
                  <a:cubicBezTo>
                    <a:pt x="352" y="373"/>
                    <a:pt x="357" y="372"/>
                    <a:pt x="362" y="370"/>
                  </a:cubicBezTo>
                  <a:cubicBezTo>
                    <a:pt x="367" y="368"/>
                    <a:pt x="373" y="365"/>
                    <a:pt x="377" y="362"/>
                  </a:cubicBezTo>
                  <a:cubicBezTo>
                    <a:pt x="383" y="358"/>
                    <a:pt x="389" y="355"/>
                    <a:pt x="396" y="353"/>
                  </a:cubicBezTo>
                  <a:cubicBezTo>
                    <a:pt x="399" y="352"/>
                    <a:pt x="404" y="352"/>
                    <a:pt x="407" y="350"/>
                  </a:cubicBezTo>
                  <a:cubicBezTo>
                    <a:pt x="407" y="350"/>
                    <a:pt x="407" y="351"/>
                    <a:pt x="407" y="352"/>
                  </a:cubicBezTo>
                  <a:cubicBezTo>
                    <a:pt x="406" y="352"/>
                    <a:pt x="404" y="352"/>
                    <a:pt x="403" y="353"/>
                  </a:cubicBezTo>
                  <a:cubicBezTo>
                    <a:pt x="403" y="353"/>
                    <a:pt x="403" y="353"/>
                    <a:pt x="403" y="353"/>
                  </a:cubicBezTo>
                  <a:cubicBezTo>
                    <a:pt x="404" y="353"/>
                    <a:pt x="406" y="353"/>
                    <a:pt x="407" y="352"/>
                  </a:cubicBezTo>
                  <a:cubicBezTo>
                    <a:pt x="407" y="352"/>
                    <a:pt x="407" y="352"/>
                    <a:pt x="408" y="352"/>
                  </a:cubicBezTo>
                  <a:cubicBezTo>
                    <a:pt x="408" y="353"/>
                    <a:pt x="408" y="353"/>
                    <a:pt x="408" y="354"/>
                  </a:cubicBezTo>
                  <a:cubicBezTo>
                    <a:pt x="408" y="354"/>
                    <a:pt x="408" y="354"/>
                    <a:pt x="408" y="354"/>
                  </a:cubicBezTo>
                  <a:cubicBezTo>
                    <a:pt x="405" y="354"/>
                    <a:pt x="402" y="356"/>
                    <a:pt x="400" y="357"/>
                  </a:cubicBezTo>
                  <a:cubicBezTo>
                    <a:pt x="399" y="358"/>
                    <a:pt x="400" y="358"/>
                    <a:pt x="400" y="358"/>
                  </a:cubicBezTo>
                  <a:cubicBezTo>
                    <a:pt x="403" y="357"/>
                    <a:pt x="406" y="357"/>
                    <a:pt x="408" y="355"/>
                  </a:cubicBezTo>
                  <a:cubicBezTo>
                    <a:pt x="408" y="355"/>
                    <a:pt x="408" y="355"/>
                    <a:pt x="408" y="355"/>
                  </a:cubicBezTo>
                  <a:cubicBezTo>
                    <a:pt x="409" y="360"/>
                    <a:pt x="411" y="365"/>
                    <a:pt x="412" y="370"/>
                  </a:cubicBezTo>
                  <a:cubicBezTo>
                    <a:pt x="403" y="375"/>
                    <a:pt x="397" y="386"/>
                    <a:pt x="391" y="394"/>
                  </a:cubicBezTo>
                  <a:cubicBezTo>
                    <a:pt x="391" y="394"/>
                    <a:pt x="391" y="395"/>
                    <a:pt x="391" y="395"/>
                  </a:cubicBezTo>
                  <a:cubicBezTo>
                    <a:pt x="395" y="391"/>
                    <a:pt x="398" y="386"/>
                    <a:pt x="402" y="382"/>
                  </a:cubicBezTo>
                  <a:cubicBezTo>
                    <a:pt x="405" y="379"/>
                    <a:pt x="409" y="375"/>
                    <a:pt x="413" y="371"/>
                  </a:cubicBezTo>
                  <a:cubicBezTo>
                    <a:pt x="414" y="375"/>
                    <a:pt x="415" y="378"/>
                    <a:pt x="416" y="381"/>
                  </a:cubicBezTo>
                  <a:cubicBezTo>
                    <a:pt x="412" y="382"/>
                    <a:pt x="406" y="387"/>
                    <a:pt x="403" y="389"/>
                  </a:cubicBezTo>
                  <a:cubicBezTo>
                    <a:pt x="398" y="393"/>
                    <a:pt x="392" y="399"/>
                    <a:pt x="389" y="405"/>
                  </a:cubicBezTo>
                  <a:cubicBezTo>
                    <a:pt x="389" y="406"/>
                    <a:pt x="390" y="407"/>
                    <a:pt x="390" y="406"/>
                  </a:cubicBezTo>
                  <a:cubicBezTo>
                    <a:pt x="394" y="400"/>
                    <a:pt x="398" y="396"/>
                    <a:pt x="404" y="391"/>
                  </a:cubicBezTo>
                  <a:cubicBezTo>
                    <a:pt x="406" y="389"/>
                    <a:pt x="410" y="386"/>
                    <a:pt x="413" y="385"/>
                  </a:cubicBezTo>
                  <a:cubicBezTo>
                    <a:pt x="414" y="384"/>
                    <a:pt x="416" y="384"/>
                    <a:pt x="417" y="383"/>
                  </a:cubicBezTo>
                  <a:cubicBezTo>
                    <a:pt x="417" y="384"/>
                    <a:pt x="417" y="385"/>
                    <a:pt x="418" y="386"/>
                  </a:cubicBezTo>
                  <a:cubicBezTo>
                    <a:pt x="413" y="387"/>
                    <a:pt x="407" y="395"/>
                    <a:pt x="404" y="398"/>
                  </a:cubicBezTo>
                  <a:cubicBezTo>
                    <a:pt x="402" y="401"/>
                    <a:pt x="399" y="404"/>
                    <a:pt x="396" y="407"/>
                  </a:cubicBezTo>
                  <a:cubicBezTo>
                    <a:pt x="393" y="412"/>
                    <a:pt x="389" y="417"/>
                    <a:pt x="387" y="422"/>
                  </a:cubicBezTo>
                  <a:cubicBezTo>
                    <a:pt x="387" y="423"/>
                    <a:pt x="388" y="423"/>
                    <a:pt x="388" y="422"/>
                  </a:cubicBezTo>
                  <a:cubicBezTo>
                    <a:pt x="392" y="419"/>
                    <a:pt x="393" y="414"/>
                    <a:pt x="396" y="410"/>
                  </a:cubicBezTo>
                  <a:cubicBezTo>
                    <a:pt x="399" y="406"/>
                    <a:pt x="401" y="403"/>
                    <a:pt x="404" y="400"/>
                  </a:cubicBezTo>
                  <a:cubicBezTo>
                    <a:pt x="407" y="397"/>
                    <a:pt x="410" y="394"/>
                    <a:pt x="412" y="392"/>
                  </a:cubicBezTo>
                  <a:cubicBezTo>
                    <a:pt x="414" y="390"/>
                    <a:pt x="416" y="388"/>
                    <a:pt x="418" y="387"/>
                  </a:cubicBezTo>
                  <a:cubicBezTo>
                    <a:pt x="419" y="389"/>
                    <a:pt x="419" y="390"/>
                    <a:pt x="420" y="392"/>
                  </a:cubicBezTo>
                  <a:cubicBezTo>
                    <a:pt x="415" y="394"/>
                    <a:pt x="413" y="399"/>
                    <a:pt x="409" y="402"/>
                  </a:cubicBezTo>
                  <a:cubicBezTo>
                    <a:pt x="407" y="404"/>
                    <a:pt x="402" y="409"/>
                    <a:pt x="404" y="412"/>
                  </a:cubicBezTo>
                  <a:cubicBezTo>
                    <a:pt x="404" y="413"/>
                    <a:pt x="404" y="413"/>
                    <a:pt x="404" y="412"/>
                  </a:cubicBezTo>
                  <a:cubicBezTo>
                    <a:pt x="407" y="408"/>
                    <a:pt x="408" y="404"/>
                    <a:pt x="412" y="400"/>
                  </a:cubicBezTo>
                  <a:cubicBezTo>
                    <a:pt x="415" y="398"/>
                    <a:pt x="418" y="395"/>
                    <a:pt x="420" y="393"/>
                  </a:cubicBezTo>
                  <a:cubicBezTo>
                    <a:pt x="421" y="394"/>
                    <a:pt x="422" y="396"/>
                    <a:pt x="423" y="397"/>
                  </a:cubicBezTo>
                  <a:cubicBezTo>
                    <a:pt x="421" y="399"/>
                    <a:pt x="419" y="403"/>
                    <a:pt x="418" y="405"/>
                  </a:cubicBezTo>
                  <a:cubicBezTo>
                    <a:pt x="418" y="406"/>
                    <a:pt x="419" y="406"/>
                    <a:pt x="419" y="406"/>
                  </a:cubicBezTo>
                  <a:cubicBezTo>
                    <a:pt x="421" y="404"/>
                    <a:pt x="422" y="401"/>
                    <a:pt x="424" y="398"/>
                  </a:cubicBezTo>
                  <a:cubicBezTo>
                    <a:pt x="424" y="399"/>
                    <a:pt x="424" y="400"/>
                    <a:pt x="425" y="400"/>
                  </a:cubicBezTo>
                  <a:cubicBezTo>
                    <a:pt x="426" y="402"/>
                    <a:pt x="428" y="404"/>
                    <a:pt x="429" y="405"/>
                  </a:cubicBezTo>
                  <a:cubicBezTo>
                    <a:pt x="428" y="407"/>
                    <a:pt x="427" y="409"/>
                    <a:pt x="426" y="410"/>
                  </a:cubicBezTo>
                  <a:cubicBezTo>
                    <a:pt x="424" y="414"/>
                    <a:pt x="421" y="417"/>
                    <a:pt x="419" y="421"/>
                  </a:cubicBezTo>
                  <a:cubicBezTo>
                    <a:pt x="413" y="430"/>
                    <a:pt x="407" y="439"/>
                    <a:pt x="399" y="447"/>
                  </a:cubicBezTo>
                  <a:cubicBezTo>
                    <a:pt x="384" y="462"/>
                    <a:pt x="366" y="470"/>
                    <a:pt x="347" y="478"/>
                  </a:cubicBezTo>
                  <a:cubicBezTo>
                    <a:pt x="347" y="478"/>
                    <a:pt x="347" y="478"/>
                    <a:pt x="347" y="478"/>
                  </a:cubicBezTo>
                  <a:cubicBezTo>
                    <a:pt x="342" y="480"/>
                    <a:pt x="337" y="482"/>
                    <a:pt x="331" y="483"/>
                  </a:cubicBezTo>
                  <a:cubicBezTo>
                    <a:pt x="330" y="483"/>
                    <a:pt x="329" y="484"/>
                    <a:pt x="328" y="484"/>
                  </a:cubicBezTo>
                  <a:cubicBezTo>
                    <a:pt x="313" y="486"/>
                    <a:pt x="298" y="483"/>
                    <a:pt x="285" y="475"/>
                  </a:cubicBezTo>
                  <a:cubicBezTo>
                    <a:pt x="281" y="472"/>
                    <a:pt x="275" y="468"/>
                    <a:pt x="272" y="464"/>
                  </a:cubicBezTo>
                  <a:cubicBezTo>
                    <a:pt x="270" y="461"/>
                    <a:pt x="268" y="456"/>
                    <a:pt x="264" y="454"/>
                  </a:cubicBezTo>
                  <a:cubicBezTo>
                    <a:pt x="254" y="449"/>
                    <a:pt x="253" y="437"/>
                    <a:pt x="250" y="427"/>
                  </a:cubicBezTo>
                  <a:cubicBezTo>
                    <a:pt x="249" y="426"/>
                    <a:pt x="248" y="426"/>
                    <a:pt x="248" y="427"/>
                  </a:cubicBezTo>
                  <a:cubicBezTo>
                    <a:pt x="248" y="432"/>
                    <a:pt x="249" y="438"/>
                    <a:pt x="250" y="444"/>
                  </a:cubicBezTo>
                  <a:cubicBezTo>
                    <a:pt x="250" y="443"/>
                    <a:pt x="249" y="443"/>
                    <a:pt x="249" y="442"/>
                  </a:cubicBezTo>
                  <a:cubicBezTo>
                    <a:pt x="247" y="439"/>
                    <a:pt x="245" y="436"/>
                    <a:pt x="244" y="432"/>
                  </a:cubicBezTo>
                  <a:cubicBezTo>
                    <a:pt x="242" y="425"/>
                    <a:pt x="240" y="417"/>
                    <a:pt x="239" y="410"/>
                  </a:cubicBezTo>
                  <a:cubicBezTo>
                    <a:pt x="237" y="395"/>
                    <a:pt x="240" y="381"/>
                    <a:pt x="246" y="367"/>
                  </a:cubicBezTo>
                  <a:close/>
                  <a:moveTo>
                    <a:pt x="407" y="347"/>
                  </a:moveTo>
                  <a:cubicBezTo>
                    <a:pt x="406" y="347"/>
                    <a:pt x="406" y="348"/>
                    <a:pt x="406" y="348"/>
                  </a:cubicBezTo>
                  <a:cubicBezTo>
                    <a:pt x="406" y="347"/>
                    <a:pt x="402" y="348"/>
                    <a:pt x="401" y="349"/>
                  </a:cubicBezTo>
                  <a:cubicBezTo>
                    <a:pt x="400" y="349"/>
                    <a:pt x="399" y="349"/>
                    <a:pt x="398" y="350"/>
                  </a:cubicBezTo>
                  <a:cubicBezTo>
                    <a:pt x="399" y="349"/>
                    <a:pt x="401" y="348"/>
                    <a:pt x="402" y="347"/>
                  </a:cubicBezTo>
                  <a:cubicBezTo>
                    <a:pt x="404" y="346"/>
                    <a:pt x="405" y="346"/>
                    <a:pt x="406" y="345"/>
                  </a:cubicBezTo>
                  <a:cubicBezTo>
                    <a:pt x="406" y="346"/>
                    <a:pt x="407" y="347"/>
                    <a:pt x="407" y="347"/>
                  </a:cubicBezTo>
                  <a:close/>
                  <a:moveTo>
                    <a:pt x="449" y="263"/>
                  </a:moveTo>
                  <a:cubicBezTo>
                    <a:pt x="449" y="261"/>
                    <a:pt x="449" y="258"/>
                    <a:pt x="450" y="256"/>
                  </a:cubicBezTo>
                  <a:cubicBezTo>
                    <a:pt x="450" y="256"/>
                    <a:pt x="450" y="256"/>
                    <a:pt x="450" y="256"/>
                  </a:cubicBezTo>
                  <a:cubicBezTo>
                    <a:pt x="451" y="257"/>
                    <a:pt x="452" y="259"/>
                    <a:pt x="452" y="261"/>
                  </a:cubicBezTo>
                  <a:cubicBezTo>
                    <a:pt x="452" y="261"/>
                    <a:pt x="451" y="262"/>
                    <a:pt x="451" y="263"/>
                  </a:cubicBezTo>
                  <a:cubicBezTo>
                    <a:pt x="450" y="266"/>
                    <a:pt x="451" y="268"/>
                    <a:pt x="451" y="271"/>
                  </a:cubicBezTo>
                  <a:cubicBezTo>
                    <a:pt x="451" y="273"/>
                    <a:pt x="451" y="276"/>
                    <a:pt x="452" y="278"/>
                  </a:cubicBezTo>
                  <a:cubicBezTo>
                    <a:pt x="451" y="278"/>
                    <a:pt x="451" y="278"/>
                    <a:pt x="451" y="279"/>
                  </a:cubicBezTo>
                  <a:cubicBezTo>
                    <a:pt x="451" y="278"/>
                    <a:pt x="451" y="278"/>
                    <a:pt x="451" y="278"/>
                  </a:cubicBezTo>
                  <a:cubicBezTo>
                    <a:pt x="449" y="273"/>
                    <a:pt x="449" y="268"/>
                    <a:pt x="449" y="263"/>
                  </a:cubicBezTo>
                  <a:close/>
                  <a:moveTo>
                    <a:pt x="448" y="255"/>
                  </a:moveTo>
                  <a:cubicBezTo>
                    <a:pt x="448" y="252"/>
                    <a:pt x="448" y="248"/>
                    <a:pt x="448" y="245"/>
                  </a:cubicBezTo>
                  <a:cubicBezTo>
                    <a:pt x="448" y="246"/>
                    <a:pt x="448" y="248"/>
                    <a:pt x="449" y="249"/>
                  </a:cubicBezTo>
                  <a:cubicBezTo>
                    <a:pt x="449" y="250"/>
                    <a:pt x="449" y="252"/>
                    <a:pt x="450" y="253"/>
                  </a:cubicBezTo>
                  <a:cubicBezTo>
                    <a:pt x="449" y="253"/>
                    <a:pt x="448" y="254"/>
                    <a:pt x="448" y="255"/>
                  </a:cubicBezTo>
                  <a:close/>
                  <a:moveTo>
                    <a:pt x="450" y="283"/>
                  </a:moveTo>
                  <a:cubicBezTo>
                    <a:pt x="456" y="280"/>
                    <a:pt x="463" y="279"/>
                    <a:pt x="469" y="277"/>
                  </a:cubicBezTo>
                  <a:cubicBezTo>
                    <a:pt x="477" y="274"/>
                    <a:pt x="485" y="272"/>
                    <a:pt x="493" y="271"/>
                  </a:cubicBezTo>
                  <a:cubicBezTo>
                    <a:pt x="501" y="270"/>
                    <a:pt x="509" y="271"/>
                    <a:pt x="517" y="274"/>
                  </a:cubicBezTo>
                  <a:cubicBezTo>
                    <a:pt x="526" y="276"/>
                    <a:pt x="535" y="277"/>
                    <a:pt x="542" y="281"/>
                  </a:cubicBezTo>
                  <a:cubicBezTo>
                    <a:pt x="549" y="284"/>
                    <a:pt x="556" y="289"/>
                    <a:pt x="562" y="293"/>
                  </a:cubicBezTo>
                  <a:cubicBezTo>
                    <a:pt x="570" y="298"/>
                    <a:pt x="577" y="303"/>
                    <a:pt x="582" y="312"/>
                  </a:cubicBezTo>
                  <a:cubicBezTo>
                    <a:pt x="586" y="318"/>
                    <a:pt x="589" y="323"/>
                    <a:pt x="594" y="328"/>
                  </a:cubicBezTo>
                  <a:cubicBezTo>
                    <a:pt x="594" y="329"/>
                    <a:pt x="594" y="329"/>
                    <a:pt x="594" y="329"/>
                  </a:cubicBezTo>
                  <a:cubicBezTo>
                    <a:pt x="594" y="329"/>
                    <a:pt x="594" y="329"/>
                    <a:pt x="595" y="330"/>
                  </a:cubicBezTo>
                  <a:cubicBezTo>
                    <a:pt x="595" y="330"/>
                    <a:pt x="596" y="330"/>
                    <a:pt x="596" y="330"/>
                  </a:cubicBezTo>
                  <a:cubicBezTo>
                    <a:pt x="596" y="336"/>
                    <a:pt x="597" y="343"/>
                    <a:pt x="598" y="349"/>
                  </a:cubicBezTo>
                  <a:cubicBezTo>
                    <a:pt x="599" y="353"/>
                    <a:pt x="600" y="358"/>
                    <a:pt x="602" y="363"/>
                  </a:cubicBezTo>
                  <a:cubicBezTo>
                    <a:pt x="600" y="362"/>
                    <a:pt x="598" y="361"/>
                    <a:pt x="596" y="360"/>
                  </a:cubicBezTo>
                  <a:cubicBezTo>
                    <a:pt x="593" y="359"/>
                    <a:pt x="590" y="358"/>
                    <a:pt x="587" y="358"/>
                  </a:cubicBezTo>
                  <a:cubicBezTo>
                    <a:pt x="586" y="357"/>
                    <a:pt x="585" y="356"/>
                    <a:pt x="584" y="356"/>
                  </a:cubicBezTo>
                  <a:cubicBezTo>
                    <a:pt x="582" y="355"/>
                    <a:pt x="579" y="354"/>
                    <a:pt x="577" y="354"/>
                  </a:cubicBezTo>
                  <a:cubicBezTo>
                    <a:pt x="577" y="354"/>
                    <a:pt x="576" y="354"/>
                    <a:pt x="577" y="354"/>
                  </a:cubicBezTo>
                  <a:cubicBezTo>
                    <a:pt x="578" y="355"/>
                    <a:pt x="580" y="356"/>
                    <a:pt x="582" y="356"/>
                  </a:cubicBezTo>
                  <a:cubicBezTo>
                    <a:pt x="582" y="356"/>
                    <a:pt x="584" y="357"/>
                    <a:pt x="586" y="357"/>
                  </a:cubicBezTo>
                  <a:cubicBezTo>
                    <a:pt x="582" y="356"/>
                    <a:pt x="579" y="356"/>
                    <a:pt x="575" y="356"/>
                  </a:cubicBezTo>
                  <a:cubicBezTo>
                    <a:pt x="568" y="357"/>
                    <a:pt x="560" y="361"/>
                    <a:pt x="553" y="366"/>
                  </a:cubicBezTo>
                  <a:cubicBezTo>
                    <a:pt x="544" y="369"/>
                    <a:pt x="536" y="371"/>
                    <a:pt x="526" y="374"/>
                  </a:cubicBezTo>
                  <a:cubicBezTo>
                    <a:pt x="521" y="375"/>
                    <a:pt x="516" y="376"/>
                    <a:pt x="510" y="378"/>
                  </a:cubicBezTo>
                  <a:cubicBezTo>
                    <a:pt x="508" y="379"/>
                    <a:pt x="505" y="380"/>
                    <a:pt x="502" y="381"/>
                  </a:cubicBezTo>
                  <a:cubicBezTo>
                    <a:pt x="501" y="381"/>
                    <a:pt x="501" y="382"/>
                    <a:pt x="500" y="382"/>
                  </a:cubicBezTo>
                  <a:cubicBezTo>
                    <a:pt x="500" y="382"/>
                    <a:pt x="500" y="382"/>
                    <a:pt x="500" y="382"/>
                  </a:cubicBezTo>
                  <a:cubicBezTo>
                    <a:pt x="500" y="383"/>
                    <a:pt x="500" y="383"/>
                    <a:pt x="500" y="383"/>
                  </a:cubicBezTo>
                  <a:cubicBezTo>
                    <a:pt x="504" y="385"/>
                    <a:pt x="510" y="380"/>
                    <a:pt x="513" y="379"/>
                  </a:cubicBezTo>
                  <a:cubicBezTo>
                    <a:pt x="518" y="378"/>
                    <a:pt x="523" y="377"/>
                    <a:pt x="529" y="375"/>
                  </a:cubicBezTo>
                  <a:cubicBezTo>
                    <a:pt x="534" y="374"/>
                    <a:pt x="540" y="372"/>
                    <a:pt x="546" y="370"/>
                  </a:cubicBezTo>
                  <a:cubicBezTo>
                    <a:pt x="547" y="370"/>
                    <a:pt x="548" y="370"/>
                    <a:pt x="550" y="369"/>
                  </a:cubicBezTo>
                  <a:cubicBezTo>
                    <a:pt x="549" y="370"/>
                    <a:pt x="548" y="371"/>
                    <a:pt x="547" y="372"/>
                  </a:cubicBezTo>
                  <a:cubicBezTo>
                    <a:pt x="543" y="374"/>
                    <a:pt x="539" y="377"/>
                    <a:pt x="535" y="379"/>
                  </a:cubicBezTo>
                  <a:cubicBezTo>
                    <a:pt x="531" y="381"/>
                    <a:pt x="526" y="382"/>
                    <a:pt x="521" y="384"/>
                  </a:cubicBezTo>
                  <a:cubicBezTo>
                    <a:pt x="517" y="386"/>
                    <a:pt x="513" y="388"/>
                    <a:pt x="508" y="389"/>
                  </a:cubicBezTo>
                  <a:cubicBezTo>
                    <a:pt x="507" y="390"/>
                    <a:pt x="505" y="391"/>
                    <a:pt x="503" y="392"/>
                  </a:cubicBezTo>
                  <a:cubicBezTo>
                    <a:pt x="502" y="392"/>
                    <a:pt x="499" y="394"/>
                    <a:pt x="498" y="394"/>
                  </a:cubicBezTo>
                  <a:cubicBezTo>
                    <a:pt x="498" y="394"/>
                    <a:pt x="498" y="394"/>
                    <a:pt x="498" y="394"/>
                  </a:cubicBezTo>
                  <a:cubicBezTo>
                    <a:pt x="497" y="394"/>
                    <a:pt x="496" y="395"/>
                    <a:pt x="497" y="396"/>
                  </a:cubicBezTo>
                  <a:cubicBezTo>
                    <a:pt x="497" y="396"/>
                    <a:pt x="497" y="396"/>
                    <a:pt x="497" y="396"/>
                  </a:cubicBezTo>
                  <a:cubicBezTo>
                    <a:pt x="497" y="396"/>
                    <a:pt x="498" y="396"/>
                    <a:pt x="499" y="396"/>
                  </a:cubicBezTo>
                  <a:cubicBezTo>
                    <a:pt x="507" y="392"/>
                    <a:pt x="516" y="388"/>
                    <a:pt x="525" y="384"/>
                  </a:cubicBezTo>
                  <a:cubicBezTo>
                    <a:pt x="532" y="381"/>
                    <a:pt x="540" y="378"/>
                    <a:pt x="546" y="374"/>
                  </a:cubicBezTo>
                  <a:cubicBezTo>
                    <a:pt x="546" y="374"/>
                    <a:pt x="546" y="374"/>
                    <a:pt x="546" y="374"/>
                  </a:cubicBezTo>
                  <a:cubicBezTo>
                    <a:pt x="544" y="376"/>
                    <a:pt x="543" y="379"/>
                    <a:pt x="542" y="381"/>
                  </a:cubicBezTo>
                  <a:cubicBezTo>
                    <a:pt x="542" y="381"/>
                    <a:pt x="542" y="381"/>
                    <a:pt x="542" y="382"/>
                  </a:cubicBezTo>
                  <a:cubicBezTo>
                    <a:pt x="535" y="386"/>
                    <a:pt x="529" y="392"/>
                    <a:pt x="523" y="397"/>
                  </a:cubicBezTo>
                  <a:cubicBezTo>
                    <a:pt x="519" y="401"/>
                    <a:pt x="515" y="406"/>
                    <a:pt x="510" y="408"/>
                  </a:cubicBezTo>
                  <a:cubicBezTo>
                    <a:pt x="507" y="409"/>
                    <a:pt x="505" y="409"/>
                    <a:pt x="504" y="411"/>
                  </a:cubicBezTo>
                  <a:cubicBezTo>
                    <a:pt x="504" y="412"/>
                    <a:pt x="504" y="413"/>
                    <a:pt x="505" y="412"/>
                  </a:cubicBezTo>
                  <a:cubicBezTo>
                    <a:pt x="512" y="408"/>
                    <a:pt x="518" y="403"/>
                    <a:pt x="524" y="398"/>
                  </a:cubicBezTo>
                  <a:cubicBezTo>
                    <a:pt x="528" y="395"/>
                    <a:pt x="532" y="393"/>
                    <a:pt x="535" y="390"/>
                  </a:cubicBezTo>
                  <a:cubicBezTo>
                    <a:pt x="536" y="389"/>
                    <a:pt x="539" y="387"/>
                    <a:pt x="541" y="385"/>
                  </a:cubicBezTo>
                  <a:cubicBezTo>
                    <a:pt x="540" y="387"/>
                    <a:pt x="540" y="389"/>
                    <a:pt x="539" y="391"/>
                  </a:cubicBezTo>
                  <a:cubicBezTo>
                    <a:pt x="539" y="391"/>
                    <a:pt x="539" y="391"/>
                    <a:pt x="539" y="391"/>
                  </a:cubicBezTo>
                  <a:cubicBezTo>
                    <a:pt x="536" y="392"/>
                    <a:pt x="534" y="394"/>
                    <a:pt x="532" y="397"/>
                  </a:cubicBezTo>
                  <a:cubicBezTo>
                    <a:pt x="529" y="400"/>
                    <a:pt x="526" y="403"/>
                    <a:pt x="524" y="407"/>
                  </a:cubicBezTo>
                  <a:cubicBezTo>
                    <a:pt x="522" y="409"/>
                    <a:pt x="521" y="413"/>
                    <a:pt x="519" y="415"/>
                  </a:cubicBezTo>
                  <a:cubicBezTo>
                    <a:pt x="517" y="417"/>
                    <a:pt x="515" y="418"/>
                    <a:pt x="512" y="420"/>
                  </a:cubicBezTo>
                  <a:cubicBezTo>
                    <a:pt x="510" y="422"/>
                    <a:pt x="507" y="424"/>
                    <a:pt x="507" y="428"/>
                  </a:cubicBezTo>
                  <a:cubicBezTo>
                    <a:pt x="507" y="428"/>
                    <a:pt x="508" y="428"/>
                    <a:pt x="508" y="428"/>
                  </a:cubicBezTo>
                  <a:cubicBezTo>
                    <a:pt x="510" y="422"/>
                    <a:pt x="515" y="421"/>
                    <a:pt x="518" y="417"/>
                  </a:cubicBezTo>
                  <a:cubicBezTo>
                    <a:pt x="521" y="414"/>
                    <a:pt x="523" y="411"/>
                    <a:pt x="525" y="408"/>
                  </a:cubicBezTo>
                  <a:cubicBezTo>
                    <a:pt x="529" y="402"/>
                    <a:pt x="534" y="397"/>
                    <a:pt x="539" y="392"/>
                  </a:cubicBezTo>
                  <a:cubicBezTo>
                    <a:pt x="538" y="395"/>
                    <a:pt x="537" y="397"/>
                    <a:pt x="536" y="400"/>
                  </a:cubicBezTo>
                  <a:cubicBezTo>
                    <a:pt x="536" y="401"/>
                    <a:pt x="535" y="403"/>
                    <a:pt x="535" y="404"/>
                  </a:cubicBezTo>
                  <a:cubicBezTo>
                    <a:pt x="535" y="404"/>
                    <a:pt x="535" y="404"/>
                    <a:pt x="535" y="404"/>
                  </a:cubicBezTo>
                  <a:cubicBezTo>
                    <a:pt x="533" y="406"/>
                    <a:pt x="530" y="408"/>
                    <a:pt x="529" y="411"/>
                  </a:cubicBezTo>
                  <a:cubicBezTo>
                    <a:pt x="529" y="411"/>
                    <a:pt x="530" y="411"/>
                    <a:pt x="530" y="411"/>
                  </a:cubicBezTo>
                  <a:cubicBezTo>
                    <a:pt x="532" y="409"/>
                    <a:pt x="533" y="407"/>
                    <a:pt x="535" y="405"/>
                  </a:cubicBezTo>
                  <a:cubicBezTo>
                    <a:pt x="533" y="415"/>
                    <a:pt x="535" y="424"/>
                    <a:pt x="539" y="435"/>
                  </a:cubicBezTo>
                  <a:cubicBezTo>
                    <a:pt x="541" y="440"/>
                    <a:pt x="542" y="445"/>
                    <a:pt x="544" y="450"/>
                  </a:cubicBezTo>
                  <a:cubicBezTo>
                    <a:pt x="538" y="455"/>
                    <a:pt x="528" y="454"/>
                    <a:pt x="521" y="453"/>
                  </a:cubicBezTo>
                  <a:cubicBezTo>
                    <a:pt x="512" y="452"/>
                    <a:pt x="503" y="450"/>
                    <a:pt x="494" y="448"/>
                  </a:cubicBezTo>
                  <a:cubicBezTo>
                    <a:pt x="486" y="445"/>
                    <a:pt x="478" y="440"/>
                    <a:pt x="470" y="436"/>
                  </a:cubicBezTo>
                  <a:cubicBezTo>
                    <a:pt x="463" y="433"/>
                    <a:pt x="456" y="429"/>
                    <a:pt x="451" y="422"/>
                  </a:cubicBezTo>
                  <a:cubicBezTo>
                    <a:pt x="445" y="416"/>
                    <a:pt x="439" y="411"/>
                    <a:pt x="434" y="405"/>
                  </a:cubicBezTo>
                  <a:cubicBezTo>
                    <a:pt x="433" y="405"/>
                    <a:pt x="433" y="405"/>
                    <a:pt x="433" y="404"/>
                  </a:cubicBezTo>
                  <a:cubicBezTo>
                    <a:pt x="433" y="404"/>
                    <a:pt x="433" y="404"/>
                    <a:pt x="432" y="403"/>
                  </a:cubicBezTo>
                  <a:cubicBezTo>
                    <a:pt x="427" y="398"/>
                    <a:pt x="424" y="392"/>
                    <a:pt x="421" y="384"/>
                  </a:cubicBezTo>
                  <a:cubicBezTo>
                    <a:pt x="419" y="377"/>
                    <a:pt x="417" y="369"/>
                    <a:pt x="414" y="362"/>
                  </a:cubicBezTo>
                  <a:cubicBezTo>
                    <a:pt x="412" y="355"/>
                    <a:pt x="410" y="347"/>
                    <a:pt x="410" y="340"/>
                  </a:cubicBezTo>
                  <a:cubicBezTo>
                    <a:pt x="410" y="332"/>
                    <a:pt x="411" y="325"/>
                    <a:pt x="415" y="318"/>
                  </a:cubicBezTo>
                  <a:cubicBezTo>
                    <a:pt x="419" y="311"/>
                    <a:pt x="425" y="305"/>
                    <a:pt x="430" y="299"/>
                  </a:cubicBezTo>
                  <a:cubicBezTo>
                    <a:pt x="436" y="293"/>
                    <a:pt x="442" y="287"/>
                    <a:pt x="450" y="283"/>
                  </a:cubicBezTo>
                  <a:close/>
                  <a:moveTo>
                    <a:pt x="455" y="277"/>
                  </a:moveTo>
                  <a:cubicBezTo>
                    <a:pt x="455" y="276"/>
                    <a:pt x="456" y="275"/>
                    <a:pt x="456" y="274"/>
                  </a:cubicBezTo>
                  <a:cubicBezTo>
                    <a:pt x="456" y="275"/>
                    <a:pt x="456" y="276"/>
                    <a:pt x="456" y="276"/>
                  </a:cubicBezTo>
                  <a:cubicBezTo>
                    <a:pt x="456" y="277"/>
                    <a:pt x="455" y="277"/>
                    <a:pt x="455" y="277"/>
                  </a:cubicBezTo>
                  <a:close/>
                  <a:moveTo>
                    <a:pt x="528" y="466"/>
                  </a:moveTo>
                  <a:cubicBezTo>
                    <a:pt x="532" y="466"/>
                    <a:pt x="536" y="464"/>
                    <a:pt x="539" y="462"/>
                  </a:cubicBezTo>
                  <a:cubicBezTo>
                    <a:pt x="542" y="460"/>
                    <a:pt x="544" y="459"/>
                    <a:pt x="547" y="457"/>
                  </a:cubicBezTo>
                  <a:cubicBezTo>
                    <a:pt x="547" y="457"/>
                    <a:pt x="547" y="457"/>
                    <a:pt x="547" y="457"/>
                  </a:cubicBezTo>
                  <a:cubicBezTo>
                    <a:pt x="544" y="460"/>
                    <a:pt x="542" y="463"/>
                    <a:pt x="540" y="465"/>
                  </a:cubicBezTo>
                  <a:cubicBezTo>
                    <a:pt x="537" y="469"/>
                    <a:pt x="533" y="469"/>
                    <a:pt x="529" y="472"/>
                  </a:cubicBezTo>
                  <a:cubicBezTo>
                    <a:pt x="529" y="472"/>
                    <a:pt x="529" y="473"/>
                    <a:pt x="529" y="473"/>
                  </a:cubicBezTo>
                  <a:cubicBezTo>
                    <a:pt x="533" y="474"/>
                    <a:pt x="537" y="470"/>
                    <a:pt x="539" y="468"/>
                  </a:cubicBezTo>
                  <a:cubicBezTo>
                    <a:pt x="542" y="465"/>
                    <a:pt x="545" y="462"/>
                    <a:pt x="548" y="458"/>
                  </a:cubicBezTo>
                  <a:cubicBezTo>
                    <a:pt x="550" y="463"/>
                    <a:pt x="552" y="467"/>
                    <a:pt x="555" y="471"/>
                  </a:cubicBezTo>
                  <a:cubicBezTo>
                    <a:pt x="558" y="476"/>
                    <a:pt x="562" y="480"/>
                    <a:pt x="566" y="485"/>
                  </a:cubicBezTo>
                  <a:cubicBezTo>
                    <a:pt x="560" y="486"/>
                    <a:pt x="555" y="490"/>
                    <a:pt x="549" y="491"/>
                  </a:cubicBezTo>
                  <a:cubicBezTo>
                    <a:pt x="542" y="492"/>
                    <a:pt x="535" y="491"/>
                    <a:pt x="528" y="489"/>
                  </a:cubicBezTo>
                  <a:cubicBezTo>
                    <a:pt x="514" y="484"/>
                    <a:pt x="500" y="479"/>
                    <a:pt x="488" y="471"/>
                  </a:cubicBezTo>
                  <a:cubicBezTo>
                    <a:pt x="481" y="467"/>
                    <a:pt x="475" y="463"/>
                    <a:pt x="470" y="458"/>
                  </a:cubicBezTo>
                  <a:cubicBezTo>
                    <a:pt x="470" y="457"/>
                    <a:pt x="469" y="456"/>
                    <a:pt x="469" y="456"/>
                  </a:cubicBezTo>
                  <a:cubicBezTo>
                    <a:pt x="463" y="451"/>
                    <a:pt x="459" y="445"/>
                    <a:pt x="454" y="438"/>
                  </a:cubicBezTo>
                  <a:cubicBezTo>
                    <a:pt x="451" y="433"/>
                    <a:pt x="446" y="427"/>
                    <a:pt x="443" y="421"/>
                  </a:cubicBezTo>
                  <a:cubicBezTo>
                    <a:pt x="443" y="420"/>
                    <a:pt x="443" y="419"/>
                    <a:pt x="442" y="418"/>
                  </a:cubicBezTo>
                  <a:cubicBezTo>
                    <a:pt x="447" y="423"/>
                    <a:pt x="451" y="429"/>
                    <a:pt x="457" y="433"/>
                  </a:cubicBezTo>
                  <a:cubicBezTo>
                    <a:pt x="463" y="437"/>
                    <a:pt x="471" y="440"/>
                    <a:pt x="477" y="443"/>
                  </a:cubicBezTo>
                  <a:cubicBezTo>
                    <a:pt x="480" y="445"/>
                    <a:pt x="483" y="446"/>
                    <a:pt x="485" y="447"/>
                  </a:cubicBezTo>
                  <a:cubicBezTo>
                    <a:pt x="485" y="447"/>
                    <a:pt x="485" y="447"/>
                    <a:pt x="485" y="447"/>
                  </a:cubicBezTo>
                  <a:cubicBezTo>
                    <a:pt x="504" y="463"/>
                    <a:pt x="522" y="480"/>
                    <a:pt x="546" y="486"/>
                  </a:cubicBezTo>
                  <a:cubicBezTo>
                    <a:pt x="547" y="486"/>
                    <a:pt x="548" y="485"/>
                    <a:pt x="547" y="485"/>
                  </a:cubicBezTo>
                  <a:cubicBezTo>
                    <a:pt x="536" y="478"/>
                    <a:pt x="523" y="474"/>
                    <a:pt x="513" y="466"/>
                  </a:cubicBezTo>
                  <a:cubicBezTo>
                    <a:pt x="507" y="462"/>
                    <a:pt x="502" y="456"/>
                    <a:pt x="496" y="451"/>
                  </a:cubicBezTo>
                  <a:cubicBezTo>
                    <a:pt x="502" y="453"/>
                    <a:pt x="508" y="454"/>
                    <a:pt x="514" y="456"/>
                  </a:cubicBezTo>
                  <a:cubicBezTo>
                    <a:pt x="513" y="456"/>
                    <a:pt x="512" y="456"/>
                    <a:pt x="511" y="456"/>
                  </a:cubicBezTo>
                  <a:cubicBezTo>
                    <a:pt x="509" y="456"/>
                    <a:pt x="508" y="457"/>
                    <a:pt x="507" y="457"/>
                  </a:cubicBezTo>
                  <a:cubicBezTo>
                    <a:pt x="507" y="458"/>
                    <a:pt x="507" y="459"/>
                    <a:pt x="507" y="459"/>
                  </a:cubicBezTo>
                  <a:cubicBezTo>
                    <a:pt x="510" y="460"/>
                    <a:pt x="513" y="458"/>
                    <a:pt x="515" y="457"/>
                  </a:cubicBezTo>
                  <a:cubicBezTo>
                    <a:pt x="517" y="457"/>
                    <a:pt x="518" y="457"/>
                    <a:pt x="520" y="456"/>
                  </a:cubicBezTo>
                  <a:cubicBezTo>
                    <a:pt x="525" y="457"/>
                    <a:pt x="532" y="458"/>
                    <a:pt x="538" y="457"/>
                  </a:cubicBezTo>
                  <a:cubicBezTo>
                    <a:pt x="534" y="458"/>
                    <a:pt x="531" y="460"/>
                    <a:pt x="527" y="460"/>
                  </a:cubicBezTo>
                  <a:cubicBezTo>
                    <a:pt x="523" y="460"/>
                    <a:pt x="519" y="460"/>
                    <a:pt x="515" y="462"/>
                  </a:cubicBezTo>
                  <a:cubicBezTo>
                    <a:pt x="514" y="462"/>
                    <a:pt x="514" y="464"/>
                    <a:pt x="516" y="464"/>
                  </a:cubicBezTo>
                  <a:cubicBezTo>
                    <a:pt x="522" y="463"/>
                    <a:pt x="528" y="461"/>
                    <a:pt x="535" y="459"/>
                  </a:cubicBezTo>
                  <a:cubicBezTo>
                    <a:pt x="538" y="459"/>
                    <a:pt x="542" y="457"/>
                    <a:pt x="545" y="454"/>
                  </a:cubicBezTo>
                  <a:cubicBezTo>
                    <a:pt x="545" y="454"/>
                    <a:pt x="545" y="453"/>
                    <a:pt x="545" y="453"/>
                  </a:cubicBezTo>
                  <a:cubicBezTo>
                    <a:pt x="546" y="454"/>
                    <a:pt x="546" y="455"/>
                    <a:pt x="547" y="456"/>
                  </a:cubicBezTo>
                  <a:cubicBezTo>
                    <a:pt x="544" y="457"/>
                    <a:pt x="541" y="459"/>
                    <a:pt x="538" y="460"/>
                  </a:cubicBezTo>
                  <a:cubicBezTo>
                    <a:pt x="534" y="462"/>
                    <a:pt x="531" y="463"/>
                    <a:pt x="528" y="465"/>
                  </a:cubicBezTo>
                  <a:cubicBezTo>
                    <a:pt x="528" y="466"/>
                    <a:pt x="528" y="467"/>
                    <a:pt x="528" y="466"/>
                  </a:cubicBezTo>
                  <a:close/>
                  <a:moveTo>
                    <a:pt x="527" y="554"/>
                  </a:moveTo>
                  <a:cubicBezTo>
                    <a:pt x="521" y="565"/>
                    <a:pt x="511" y="574"/>
                    <a:pt x="508" y="586"/>
                  </a:cubicBezTo>
                  <a:cubicBezTo>
                    <a:pt x="508" y="587"/>
                    <a:pt x="508" y="587"/>
                    <a:pt x="509" y="587"/>
                  </a:cubicBezTo>
                  <a:cubicBezTo>
                    <a:pt x="508" y="587"/>
                    <a:pt x="508" y="587"/>
                    <a:pt x="508" y="587"/>
                  </a:cubicBezTo>
                  <a:cubicBezTo>
                    <a:pt x="503" y="592"/>
                    <a:pt x="500" y="599"/>
                    <a:pt x="496" y="605"/>
                  </a:cubicBezTo>
                  <a:cubicBezTo>
                    <a:pt x="494" y="608"/>
                    <a:pt x="490" y="612"/>
                    <a:pt x="487" y="615"/>
                  </a:cubicBezTo>
                  <a:cubicBezTo>
                    <a:pt x="487" y="615"/>
                    <a:pt x="487" y="615"/>
                    <a:pt x="487" y="614"/>
                  </a:cubicBezTo>
                  <a:cubicBezTo>
                    <a:pt x="488" y="614"/>
                    <a:pt x="488" y="614"/>
                    <a:pt x="489" y="613"/>
                  </a:cubicBezTo>
                  <a:cubicBezTo>
                    <a:pt x="490" y="607"/>
                    <a:pt x="492" y="600"/>
                    <a:pt x="495" y="595"/>
                  </a:cubicBezTo>
                  <a:cubicBezTo>
                    <a:pt x="498" y="588"/>
                    <a:pt x="503" y="584"/>
                    <a:pt x="507" y="578"/>
                  </a:cubicBezTo>
                  <a:cubicBezTo>
                    <a:pt x="515" y="569"/>
                    <a:pt x="521" y="558"/>
                    <a:pt x="526" y="547"/>
                  </a:cubicBezTo>
                  <a:cubicBezTo>
                    <a:pt x="532" y="536"/>
                    <a:pt x="537" y="524"/>
                    <a:pt x="544" y="513"/>
                  </a:cubicBezTo>
                  <a:cubicBezTo>
                    <a:pt x="548" y="507"/>
                    <a:pt x="554" y="500"/>
                    <a:pt x="554" y="493"/>
                  </a:cubicBezTo>
                  <a:cubicBezTo>
                    <a:pt x="558" y="491"/>
                    <a:pt x="562" y="489"/>
                    <a:pt x="567" y="487"/>
                  </a:cubicBezTo>
                  <a:cubicBezTo>
                    <a:pt x="567" y="487"/>
                    <a:pt x="567" y="487"/>
                    <a:pt x="567" y="487"/>
                  </a:cubicBezTo>
                  <a:cubicBezTo>
                    <a:pt x="571" y="490"/>
                    <a:pt x="575" y="494"/>
                    <a:pt x="579" y="497"/>
                  </a:cubicBezTo>
                  <a:cubicBezTo>
                    <a:pt x="580" y="497"/>
                    <a:pt x="581" y="498"/>
                    <a:pt x="582" y="499"/>
                  </a:cubicBezTo>
                  <a:cubicBezTo>
                    <a:pt x="582" y="499"/>
                    <a:pt x="582" y="499"/>
                    <a:pt x="582" y="499"/>
                  </a:cubicBezTo>
                  <a:cubicBezTo>
                    <a:pt x="575" y="507"/>
                    <a:pt x="568" y="514"/>
                    <a:pt x="562" y="522"/>
                  </a:cubicBezTo>
                  <a:cubicBezTo>
                    <a:pt x="558" y="527"/>
                    <a:pt x="553" y="532"/>
                    <a:pt x="552" y="538"/>
                  </a:cubicBezTo>
                  <a:cubicBezTo>
                    <a:pt x="546" y="544"/>
                    <a:pt x="540" y="551"/>
                    <a:pt x="534" y="558"/>
                  </a:cubicBezTo>
                  <a:cubicBezTo>
                    <a:pt x="530" y="563"/>
                    <a:pt x="526" y="567"/>
                    <a:pt x="523" y="573"/>
                  </a:cubicBezTo>
                  <a:cubicBezTo>
                    <a:pt x="521" y="578"/>
                    <a:pt x="520" y="581"/>
                    <a:pt x="515" y="583"/>
                  </a:cubicBezTo>
                  <a:cubicBezTo>
                    <a:pt x="513" y="584"/>
                    <a:pt x="511" y="585"/>
                    <a:pt x="509" y="587"/>
                  </a:cubicBezTo>
                  <a:cubicBezTo>
                    <a:pt x="513" y="581"/>
                    <a:pt x="515" y="575"/>
                    <a:pt x="519" y="570"/>
                  </a:cubicBezTo>
                  <a:cubicBezTo>
                    <a:pt x="522" y="565"/>
                    <a:pt x="525" y="560"/>
                    <a:pt x="528" y="555"/>
                  </a:cubicBezTo>
                  <a:cubicBezTo>
                    <a:pt x="528" y="554"/>
                    <a:pt x="528" y="554"/>
                    <a:pt x="527" y="554"/>
                  </a:cubicBezTo>
                  <a:close/>
                  <a:moveTo>
                    <a:pt x="486" y="620"/>
                  </a:moveTo>
                  <a:cubicBezTo>
                    <a:pt x="486" y="620"/>
                    <a:pt x="486" y="620"/>
                    <a:pt x="486" y="620"/>
                  </a:cubicBezTo>
                  <a:cubicBezTo>
                    <a:pt x="481" y="620"/>
                    <a:pt x="477" y="618"/>
                    <a:pt x="472" y="617"/>
                  </a:cubicBezTo>
                  <a:cubicBezTo>
                    <a:pt x="469" y="616"/>
                    <a:pt x="460" y="615"/>
                    <a:pt x="461" y="611"/>
                  </a:cubicBezTo>
                  <a:cubicBezTo>
                    <a:pt x="464" y="600"/>
                    <a:pt x="470" y="589"/>
                    <a:pt x="475" y="578"/>
                  </a:cubicBezTo>
                  <a:cubicBezTo>
                    <a:pt x="482" y="563"/>
                    <a:pt x="488" y="547"/>
                    <a:pt x="493" y="532"/>
                  </a:cubicBezTo>
                  <a:cubicBezTo>
                    <a:pt x="499" y="517"/>
                    <a:pt x="505" y="501"/>
                    <a:pt x="509" y="486"/>
                  </a:cubicBezTo>
                  <a:cubicBezTo>
                    <a:pt x="516" y="489"/>
                    <a:pt x="523" y="491"/>
                    <a:pt x="531" y="493"/>
                  </a:cubicBezTo>
                  <a:cubicBezTo>
                    <a:pt x="530" y="493"/>
                    <a:pt x="530" y="494"/>
                    <a:pt x="530" y="494"/>
                  </a:cubicBezTo>
                  <a:cubicBezTo>
                    <a:pt x="531" y="498"/>
                    <a:pt x="525" y="505"/>
                    <a:pt x="522" y="508"/>
                  </a:cubicBezTo>
                  <a:cubicBezTo>
                    <a:pt x="518" y="513"/>
                    <a:pt x="516" y="520"/>
                    <a:pt x="514" y="526"/>
                  </a:cubicBezTo>
                  <a:cubicBezTo>
                    <a:pt x="511" y="534"/>
                    <a:pt x="508" y="542"/>
                    <a:pt x="505" y="550"/>
                  </a:cubicBezTo>
                  <a:cubicBezTo>
                    <a:pt x="502" y="556"/>
                    <a:pt x="498" y="563"/>
                    <a:pt x="496" y="569"/>
                  </a:cubicBezTo>
                  <a:cubicBezTo>
                    <a:pt x="491" y="580"/>
                    <a:pt x="487" y="591"/>
                    <a:pt x="484" y="602"/>
                  </a:cubicBezTo>
                  <a:cubicBezTo>
                    <a:pt x="482" y="609"/>
                    <a:pt x="481" y="615"/>
                    <a:pt x="486" y="620"/>
                  </a:cubicBezTo>
                  <a:close/>
                  <a:moveTo>
                    <a:pt x="466" y="585"/>
                  </a:moveTo>
                  <a:cubicBezTo>
                    <a:pt x="466" y="579"/>
                    <a:pt x="466" y="573"/>
                    <a:pt x="465" y="568"/>
                  </a:cubicBezTo>
                  <a:cubicBezTo>
                    <a:pt x="464" y="560"/>
                    <a:pt x="462" y="553"/>
                    <a:pt x="462" y="546"/>
                  </a:cubicBezTo>
                  <a:cubicBezTo>
                    <a:pt x="461" y="539"/>
                    <a:pt x="462" y="533"/>
                    <a:pt x="462" y="526"/>
                  </a:cubicBezTo>
                  <a:cubicBezTo>
                    <a:pt x="462" y="513"/>
                    <a:pt x="462" y="499"/>
                    <a:pt x="466" y="486"/>
                  </a:cubicBezTo>
                  <a:cubicBezTo>
                    <a:pt x="468" y="479"/>
                    <a:pt x="471" y="471"/>
                    <a:pt x="471" y="463"/>
                  </a:cubicBezTo>
                  <a:cubicBezTo>
                    <a:pt x="477" y="469"/>
                    <a:pt x="484" y="473"/>
                    <a:pt x="491" y="477"/>
                  </a:cubicBezTo>
                  <a:cubicBezTo>
                    <a:pt x="496" y="480"/>
                    <a:pt x="500" y="482"/>
                    <a:pt x="505" y="484"/>
                  </a:cubicBezTo>
                  <a:cubicBezTo>
                    <a:pt x="503" y="494"/>
                    <a:pt x="499" y="503"/>
                    <a:pt x="496" y="513"/>
                  </a:cubicBezTo>
                  <a:cubicBezTo>
                    <a:pt x="493" y="522"/>
                    <a:pt x="490" y="531"/>
                    <a:pt x="486" y="540"/>
                  </a:cubicBezTo>
                  <a:cubicBezTo>
                    <a:pt x="480" y="557"/>
                    <a:pt x="473" y="573"/>
                    <a:pt x="466" y="590"/>
                  </a:cubicBezTo>
                  <a:cubicBezTo>
                    <a:pt x="466" y="588"/>
                    <a:pt x="466" y="586"/>
                    <a:pt x="466" y="585"/>
                  </a:cubicBezTo>
                  <a:close/>
                  <a:moveTo>
                    <a:pt x="492" y="588"/>
                  </a:moveTo>
                  <a:cubicBezTo>
                    <a:pt x="497" y="576"/>
                    <a:pt x="502" y="564"/>
                    <a:pt x="508" y="552"/>
                  </a:cubicBezTo>
                  <a:cubicBezTo>
                    <a:pt x="511" y="546"/>
                    <a:pt x="513" y="539"/>
                    <a:pt x="515" y="533"/>
                  </a:cubicBezTo>
                  <a:cubicBezTo>
                    <a:pt x="518" y="526"/>
                    <a:pt x="520" y="518"/>
                    <a:pt x="524" y="511"/>
                  </a:cubicBezTo>
                  <a:cubicBezTo>
                    <a:pt x="527" y="507"/>
                    <a:pt x="535" y="499"/>
                    <a:pt x="532" y="493"/>
                  </a:cubicBezTo>
                  <a:cubicBezTo>
                    <a:pt x="533" y="493"/>
                    <a:pt x="533" y="494"/>
                    <a:pt x="534" y="494"/>
                  </a:cubicBezTo>
                  <a:cubicBezTo>
                    <a:pt x="539" y="495"/>
                    <a:pt x="546" y="495"/>
                    <a:pt x="551" y="494"/>
                  </a:cubicBezTo>
                  <a:cubicBezTo>
                    <a:pt x="548" y="503"/>
                    <a:pt x="541" y="510"/>
                    <a:pt x="537" y="519"/>
                  </a:cubicBezTo>
                  <a:cubicBezTo>
                    <a:pt x="531" y="530"/>
                    <a:pt x="525" y="541"/>
                    <a:pt x="519" y="553"/>
                  </a:cubicBezTo>
                  <a:cubicBezTo>
                    <a:pt x="516" y="559"/>
                    <a:pt x="513" y="565"/>
                    <a:pt x="509" y="570"/>
                  </a:cubicBezTo>
                  <a:cubicBezTo>
                    <a:pt x="506" y="575"/>
                    <a:pt x="501" y="579"/>
                    <a:pt x="498" y="583"/>
                  </a:cubicBezTo>
                  <a:cubicBezTo>
                    <a:pt x="492" y="590"/>
                    <a:pt x="489" y="597"/>
                    <a:pt x="487" y="605"/>
                  </a:cubicBezTo>
                  <a:cubicBezTo>
                    <a:pt x="488" y="599"/>
                    <a:pt x="491" y="592"/>
                    <a:pt x="492" y="588"/>
                  </a:cubicBezTo>
                  <a:close/>
                  <a:moveTo>
                    <a:pt x="244" y="441"/>
                  </a:moveTo>
                  <a:cubicBezTo>
                    <a:pt x="246" y="444"/>
                    <a:pt x="249" y="447"/>
                    <a:pt x="252" y="449"/>
                  </a:cubicBezTo>
                  <a:cubicBezTo>
                    <a:pt x="253" y="451"/>
                    <a:pt x="255" y="453"/>
                    <a:pt x="257" y="455"/>
                  </a:cubicBezTo>
                  <a:cubicBezTo>
                    <a:pt x="257" y="455"/>
                    <a:pt x="258" y="456"/>
                    <a:pt x="259" y="456"/>
                  </a:cubicBezTo>
                  <a:cubicBezTo>
                    <a:pt x="260" y="458"/>
                    <a:pt x="263" y="462"/>
                    <a:pt x="263" y="462"/>
                  </a:cubicBezTo>
                  <a:cubicBezTo>
                    <a:pt x="264" y="463"/>
                    <a:pt x="264" y="463"/>
                    <a:pt x="264" y="463"/>
                  </a:cubicBezTo>
                  <a:cubicBezTo>
                    <a:pt x="262" y="468"/>
                    <a:pt x="259" y="473"/>
                    <a:pt x="258" y="479"/>
                  </a:cubicBezTo>
                  <a:cubicBezTo>
                    <a:pt x="256" y="474"/>
                    <a:pt x="253" y="470"/>
                    <a:pt x="248" y="473"/>
                  </a:cubicBezTo>
                  <a:cubicBezTo>
                    <a:pt x="245" y="475"/>
                    <a:pt x="242" y="478"/>
                    <a:pt x="239" y="481"/>
                  </a:cubicBezTo>
                  <a:cubicBezTo>
                    <a:pt x="239" y="480"/>
                    <a:pt x="239" y="479"/>
                    <a:pt x="239" y="478"/>
                  </a:cubicBezTo>
                  <a:cubicBezTo>
                    <a:pt x="239" y="472"/>
                    <a:pt x="238" y="466"/>
                    <a:pt x="240" y="460"/>
                  </a:cubicBezTo>
                  <a:cubicBezTo>
                    <a:pt x="241" y="454"/>
                    <a:pt x="242" y="449"/>
                    <a:pt x="243" y="444"/>
                  </a:cubicBezTo>
                  <a:cubicBezTo>
                    <a:pt x="244" y="443"/>
                    <a:pt x="244" y="442"/>
                    <a:pt x="244" y="441"/>
                  </a:cubicBezTo>
                  <a:close/>
                  <a:moveTo>
                    <a:pt x="262" y="474"/>
                  </a:moveTo>
                  <a:cubicBezTo>
                    <a:pt x="263" y="471"/>
                    <a:pt x="265" y="468"/>
                    <a:pt x="266" y="466"/>
                  </a:cubicBezTo>
                  <a:cubicBezTo>
                    <a:pt x="267" y="468"/>
                    <a:pt x="269" y="470"/>
                    <a:pt x="270" y="472"/>
                  </a:cubicBezTo>
                  <a:cubicBezTo>
                    <a:pt x="277" y="483"/>
                    <a:pt x="282" y="494"/>
                    <a:pt x="287" y="506"/>
                  </a:cubicBezTo>
                  <a:cubicBezTo>
                    <a:pt x="292" y="519"/>
                    <a:pt x="297" y="532"/>
                    <a:pt x="301" y="545"/>
                  </a:cubicBezTo>
                  <a:cubicBezTo>
                    <a:pt x="297" y="539"/>
                    <a:pt x="294" y="533"/>
                    <a:pt x="290" y="527"/>
                  </a:cubicBezTo>
                  <a:cubicBezTo>
                    <a:pt x="282" y="515"/>
                    <a:pt x="272" y="505"/>
                    <a:pt x="265" y="493"/>
                  </a:cubicBezTo>
                  <a:cubicBezTo>
                    <a:pt x="263" y="490"/>
                    <a:pt x="262" y="488"/>
                    <a:pt x="262" y="485"/>
                  </a:cubicBezTo>
                  <a:cubicBezTo>
                    <a:pt x="261" y="482"/>
                    <a:pt x="261" y="477"/>
                    <a:pt x="262" y="474"/>
                  </a:cubicBezTo>
                  <a:close/>
                  <a:moveTo>
                    <a:pt x="319" y="530"/>
                  </a:moveTo>
                  <a:cubicBezTo>
                    <a:pt x="316" y="522"/>
                    <a:pt x="312" y="515"/>
                    <a:pt x="310" y="507"/>
                  </a:cubicBezTo>
                  <a:cubicBezTo>
                    <a:pt x="309" y="501"/>
                    <a:pt x="308" y="493"/>
                    <a:pt x="305" y="487"/>
                  </a:cubicBezTo>
                  <a:cubicBezTo>
                    <a:pt x="315" y="490"/>
                    <a:pt x="325" y="490"/>
                    <a:pt x="336" y="487"/>
                  </a:cubicBezTo>
                  <a:cubicBezTo>
                    <a:pt x="336" y="486"/>
                    <a:pt x="336" y="486"/>
                    <a:pt x="337" y="486"/>
                  </a:cubicBezTo>
                  <a:cubicBezTo>
                    <a:pt x="340" y="505"/>
                    <a:pt x="335" y="524"/>
                    <a:pt x="337" y="543"/>
                  </a:cubicBezTo>
                  <a:cubicBezTo>
                    <a:pt x="337" y="552"/>
                    <a:pt x="338" y="562"/>
                    <a:pt x="340" y="571"/>
                  </a:cubicBezTo>
                  <a:cubicBezTo>
                    <a:pt x="340" y="571"/>
                    <a:pt x="340" y="571"/>
                    <a:pt x="340" y="571"/>
                  </a:cubicBezTo>
                  <a:cubicBezTo>
                    <a:pt x="340" y="571"/>
                    <a:pt x="340" y="570"/>
                    <a:pt x="339" y="570"/>
                  </a:cubicBezTo>
                  <a:cubicBezTo>
                    <a:pt x="329" y="558"/>
                    <a:pt x="325" y="544"/>
                    <a:pt x="319" y="530"/>
                  </a:cubicBezTo>
                  <a:close/>
                  <a:moveTo>
                    <a:pt x="370" y="572"/>
                  </a:moveTo>
                  <a:cubicBezTo>
                    <a:pt x="370" y="571"/>
                    <a:pt x="370" y="571"/>
                    <a:pt x="370" y="571"/>
                  </a:cubicBezTo>
                  <a:cubicBezTo>
                    <a:pt x="374" y="565"/>
                    <a:pt x="375" y="556"/>
                    <a:pt x="376" y="549"/>
                  </a:cubicBezTo>
                  <a:cubicBezTo>
                    <a:pt x="377" y="539"/>
                    <a:pt x="378" y="530"/>
                    <a:pt x="378" y="520"/>
                  </a:cubicBezTo>
                  <a:cubicBezTo>
                    <a:pt x="378" y="510"/>
                    <a:pt x="377" y="501"/>
                    <a:pt x="379" y="491"/>
                  </a:cubicBezTo>
                  <a:cubicBezTo>
                    <a:pt x="381" y="484"/>
                    <a:pt x="381" y="477"/>
                    <a:pt x="382" y="470"/>
                  </a:cubicBezTo>
                  <a:cubicBezTo>
                    <a:pt x="382" y="470"/>
                    <a:pt x="382" y="470"/>
                    <a:pt x="382" y="469"/>
                  </a:cubicBezTo>
                  <a:cubicBezTo>
                    <a:pt x="382" y="469"/>
                    <a:pt x="383" y="468"/>
                    <a:pt x="383" y="467"/>
                  </a:cubicBezTo>
                  <a:cubicBezTo>
                    <a:pt x="383" y="466"/>
                    <a:pt x="384" y="465"/>
                    <a:pt x="384" y="464"/>
                  </a:cubicBezTo>
                  <a:cubicBezTo>
                    <a:pt x="387" y="462"/>
                    <a:pt x="391" y="459"/>
                    <a:pt x="394" y="456"/>
                  </a:cubicBezTo>
                  <a:cubicBezTo>
                    <a:pt x="403" y="449"/>
                    <a:pt x="410" y="441"/>
                    <a:pt x="417" y="431"/>
                  </a:cubicBezTo>
                  <a:cubicBezTo>
                    <a:pt x="420" y="426"/>
                    <a:pt x="423" y="421"/>
                    <a:pt x="426" y="416"/>
                  </a:cubicBezTo>
                  <a:cubicBezTo>
                    <a:pt x="428" y="413"/>
                    <a:pt x="429" y="409"/>
                    <a:pt x="431" y="407"/>
                  </a:cubicBezTo>
                  <a:cubicBezTo>
                    <a:pt x="432" y="408"/>
                    <a:pt x="432" y="408"/>
                    <a:pt x="433" y="409"/>
                  </a:cubicBezTo>
                  <a:cubicBezTo>
                    <a:pt x="433" y="409"/>
                    <a:pt x="433" y="409"/>
                    <a:pt x="433" y="410"/>
                  </a:cubicBezTo>
                  <a:cubicBezTo>
                    <a:pt x="438" y="415"/>
                    <a:pt x="439" y="423"/>
                    <a:pt x="443" y="429"/>
                  </a:cubicBezTo>
                  <a:cubicBezTo>
                    <a:pt x="444" y="430"/>
                    <a:pt x="445" y="432"/>
                    <a:pt x="446" y="433"/>
                  </a:cubicBezTo>
                  <a:cubicBezTo>
                    <a:pt x="443" y="440"/>
                    <a:pt x="440" y="448"/>
                    <a:pt x="439" y="455"/>
                  </a:cubicBezTo>
                  <a:cubicBezTo>
                    <a:pt x="438" y="464"/>
                    <a:pt x="440" y="472"/>
                    <a:pt x="438" y="481"/>
                  </a:cubicBezTo>
                  <a:cubicBezTo>
                    <a:pt x="436" y="489"/>
                    <a:pt x="434" y="498"/>
                    <a:pt x="434" y="507"/>
                  </a:cubicBezTo>
                  <a:cubicBezTo>
                    <a:pt x="434" y="516"/>
                    <a:pt x="435" y="525"/>
                    <a:pt x="436" y="534"/>
                  </a:cubicBezTo>
                  <a:cubicBezTo>
                    <a:pt x="437" y="543"/>
                    <a:pt x="437" y="552"/>
                    <a:pt x="437" y="562"/>
                  </a:cubicBezTo>
                  <a:cubicBezTo>
                    <a:pt x="437" y="570"/>
                    <a:pt x="438" y="579"/>
                    <a:pt x="438" y="587"/>
                  </a:cubicBezTo>
                  <a:cubicBezTo>
                    <a:pt x="439" y="593"/>
                    <a:pt x="440" y="599"/>
                    <a:pt x="443" y="604"/>
                  </a:cubicBezTo>
                  <a:cubicBezTo>
                    <a:pt x="442" y="604"/>
                    <a:pt x="442" y="604"/>
                    <a:pt x="442" y="604"/>
                  </a:cubicBezTo>
                  <a:cubicBezTo>
                    <a:pt x="442" y="604"/>
                    <a:pt x="441" y="604"/>
                    <a:pt x="441" y="604"/>
                  </a:cubicBezTo>
                  <a:cubicBezTo>
                    <a:pt x="441" y="604"/>
                    <a:pt x="441" y="604"/>
                    <a:pt x="441" y="604"/>
                  </a:cubicBezTo>
                  <a:cubicBezTo>
                    <a:pt x="442" y="604"/>
                    <a:pt x="441" y="604"/>
                    <a:pt x="442" y="605"/>
                  </a:cubicBezTo>
                  <a:cubicBezTo>
                    <a:pt x="442" y="605"/>
                    <a:pt x="442" y="606"/>
                    <a:pt x="442" y="606"/>
                  </a:cubicBezTo>
                  <a:cubicBezTo>
                    <a:pt x="442" y="606"/>
                    <a:pt x="442" y="607"/>
                    <a:pt x="442" y="607"/>
                  </a:cubicBezTo>
                  <a:cubicBezTo>
                    <a:pt x="442" y="608"/>
                    <a:pt x="442" y="608"/>
                    <a:pt x="442" y="608"/>
                  </a:cubicBezTo>
                  <a:cubicBezTo>
                    <a:pt x="441" y="607"/>
                    <a:pt x="441" y="607"/>
                    <a:pt x="440" y="608"/>
                  </a:cubicBezTo>
                  <a:cubicBezTo>
                    <a:pt x="439" y="609"/>
                    <a:pt x="439" y="613"/>
                    <a:pt x="440" y="615"/>
                  </a:cubicBezTo>
                  <a:cubicBezTo>
                    <a:pt x="441" y="617"/>
                    <a:pt x="442" y="618"/>
                    <a:pt x="444" y="619"/>
                  </a:cubicBezTo>
                  <a:cubicBezTo>
                    <a:pt x="443" y="622"/>
                    <a:pt x="444" y="625"/>
                    <a:pt x="444" y="628"/>
                  </a:cubicBezTo>
                  <a:cubicBezTo>
                    <a:pt x="445" y="634"/>
                    <a:pt x="445" y="640"/>
                    <a:pt x="444" y="646"/>
                  </a:cubicBezTo>
                  <a:cubicBezTo>
                    <a:pt x="443" y="658"/>
                    <a:pt x="439" y="670"/>
                    <a:pt x="435" y="682"/>
                  </a:cubicBezTo>
                  <a:cubicBezTo>
                    <a:pt x="433" y="688"/>
                    <a:pt x="431" y="694"/>
                    <a:pt x="428" y="700"/>
                  </a:cubicBezTo>
                  <a:cubicBezTo>
                    <a:pt x="428" y="694"/>
                    <a:pt x="422" y="688"/>
                    <a:pt x="419" y="684"/>
                  </a:cubicBezTo>
                  <a:cubicBezTo>
                    <a:pt x="412" y="672"/>
                    <a:pt x="406" y="659"/>
                    <a:pt x="400" y="647"/>
                  </a:cubicBezTo>
                  <a:cubicBezTo>
                    <a:pt x="394" y="633"/>
                    <a:pt x="390" y="620"/>
                    <a:pt x="382" y="607"/>
                  </a:cubicBezTo>
                  <a:cubicBezTo>
                    <a:pt x="381" y="604"/>
                    <a:pt x="378" y="602"/>
                    <a:pt x="377" y="598"/>
                  </a:cubicBezTo>
                  <a:cubicBezTo>
                    <a:pt x="376" y="596"/>
                    <a:pt x="376" y="593"/>
                    <a:pt x="375" y="590"/>
                  </a:cubicBezTo>
                  <a:cubicBezTo>
                    <a:pt x="374" y="586"/>
                    <a:pt x="373" y="583"/>
                    <a:pt x="369" y="581"/>
                  </a:cubicBezTo>
                  <a:cubicBezTo>
                    <a:pt x="370" y="578"/>
                    <a:pt x="370" y="575"/>
                    <a:pt x="370" y="572"/>
                  </a:cubicBezTo>
                  <a:close/>
                  <a:moveTo>
                    <a:pt x="444" y="615"/>
                  </a:moveTo>
                  <a:cubicBezTo>
                    <a:pt x="444" y="615"/>
                    <a:pt x="444" y="614"/>
                    <a:pt x="443" y="614"/>
                  </a:cubicBezTo>
                  <a:cubicBezTo>
                    <a:pt x="443" y="613"/>
                    <a:pt x="443" y="612"/>
                    <a:pt x="443" y="611"/>
                  </a:cubicBezTo>
                  <a:cubicBezTo>
                    <a:pt x="443" y="611"/>
                    <a:pt x="444" y="611"/>
                    <a:pt x="444" y="611"/>
                  </a:cubicBezTo>
                  <a:cubicBezTo>
                    <a:pt x="445" y="612"/>
                    <a:pt x="445" y="613"/>
                    <a:pt x="446" y="614"/>
                  </a:cubicBezTo>
                  <a:cubicBezTo>
                    <a:pt x="446" y="614"/>
                    <a:pt x="446" y="614"/>
                    <a:pt x="446" y="614"/>
                  </a:cubicBezTo>
                  <a:cubicBezTo>
                    <a:pt x="445" y="614"/>
                    <a:pt x="445" y="614"/>
                    <a:pt x="445" y="615"/>
                  </a:cubicBezTo>
                  <a:cubicBezTo>
                    <a:pt x="445" y="615"/>
                    <a:pt x="444" y="615"/>
                    <a:pt x="444" y="615"/>
                  </a:cubicBezTo>
                  <a:close/>
                  <a:moveTo>
                    <a:pt x="443" y="595"/>
                  </a:moveTo>
                  <a:cubicBezTo>
                    <a:pt x="442" y="589"/>
                    <a:pt x="442" y="583"/>
                    <a:pt x="441" y="577"/>
                  </a:cubicBezTo>
                  <a:cubicBezTo>
                    <a:pt x="439" y="560"/>
                    <a:pt x="441" y="543"/>
                    <a:pt x="439" y="526"/>
                  </a:cubicBezTo>
                  <a:cubicBezTo>
                    <a:pt x="438" y="517"/>
                    <a:pt x="437" y="508"/>
                    <a:pt x="438" y="500"/>
                  </a:cubicBezTo>
                  <a:cubicBezTo>
                    <a:pt x="439" y="492"/>
                    <a:pt x="442" y="484"/>
                    <a:pt x="443" y="476"/>
                  </a:cubicBezTo>
                  <a:cubicBezTo>
                    <a:pt x="443" y="468"/>
                    <a:pt x="441" y="461"/>
                    <a:pt x="443" y="454"/>
                  </a:cubicBezTo>
                  <a:cubicBezTo>
                    <a:pt x="444" y="448"/>
                    <a:pt x="446" y="442"/>
                    <a:pt x="448" y="436"/>
                  </a:cubicBezTo>
                  <a:cubicBezTo>
                    <a:pt x="451" y="440"/>
                    <a:pt x="454" y="444"/>
                    <a:pt x="457" y="448"/>
                  </a:cubicBezTo>
                  <a:cubicBezTo>
                    <a:pt x="460" y="453"/>
                    <a:pt x="463" y="457"/>
                    <a:pt x="467" y="460"/>
                  </a:cubicBezTo>
                  <a:cubicBezTo>
                    <a:pt x="468" y="471"/>
                    <a:pt x="463" y="482"/>
                    <a:pt x="461" y="492"/>
                  </a:cubicBezTo>
                  <a:cubicBezTo>
                    <a:pt x="459" y="503"/>
                    <a:pt x="459" y="515"/>
                    <a:pt x="459" y="526"/>
                  </a:cubicBezTo>
                  <a:cubicBezTo>
                    <a:pt x="458" y="539"/>
                    <a:pt x="459" y="551"/>
                    <a:pt x="461" y="564"/>
                  </a:cubicBezTo>
                  <a:cubicBezTo>
                    <a:pt x="463" y="571"/>
                    <a:pt x="463" y="578"/>
                    <a:pt x="463" y="585"/>
                  </a:cubicBezTo>
                  <a:cubicBezTo>
                    <a:pt x="463" y="586"/>
                    <a:pt x="463" y="593"/>
                    <a:pt x="463" y="596"/>
                  </a:cubicBezTo>
                  <a:cubicBezTo>
                    <a:pt x="461" y="599"/>
                    <a:pt x="459" y="603"/>
                    <a:pt x="458" y="607"/>
                  </a:cubicBezTo>
                  <a:cubicBezTo>
                    <a:pt x="456" y="607"/>
                    <a:pt x="455" y="608"/>
                    <a:pt x="454" y="608"/>
                  </a:cubicBezTo>
                  <a:cubicBezTo>
                    <a:pt x="452" y="608"/>
                    <a:pt x="451" y="607"/>
                    <a:pt x="449" y="607"/>
                  </a:cubicBezTo>
                  <a:cubicBezTo>
                    <a:pt x="449" y="606"/>
                    <a:pt x="448" y="606"/>
                    <a:pt x="448" y="606"/>
                  </a:cubicBezTo>
                  <a:cubicBezTo>
                    <a:pt x="445" y="603"/>
                    <a:pt x="444" y="599"/>
                    <a:pt x="443" y="595"/>
                  </a:cubicBezTo>
                  <a:close/>
                  <a:moveTo>
                    <a:pt x="908" y="527"/>
                  </a:moveTo>
                  <a:cubicBezTo>
                    <a:pt x="916" y="520"/>
                    <a:pt x="922" y="512"/>
                    <a:pt x="928" y="505"/>
                  </a:cubicBezTo>
                  <a:cubicBezTo>
                    <a:pt x="940" y="490"/>
                    <a:pt x="950" y="475"/>
                    <a:pt x="959" y="459"/>
                  </a:cubicBezTo>
                  <a:cubicBezTo>
                    <a:pt x="967" y="443"/>
                    <a:pt x="976" y="427"/>
                    <a:pt x="981" y="410"/>
                  </a:cubicBezTo>
                  <a:cubicBezTo>
                    <a:pt x="985" y="398"/>
                    <a:pt x="986" y="385"/>
                    <a:pt x="988" y="372"/>
                  </a:cubicBezTo>
                  <a:cubicBezTo>
                    <a:pt x="988" y="388"/>
                    <a:pt x="985" y="403"/>
                    <a:pt x="980" y="418"/>
                  </a:cubicBezTo>
                  <a:cubicBezTo>
                    <a:pt x="974" y="435"/>
                    <a:pt x="971" y="452"/>
                    <a:pt x="962" y="467"/>
                  </a:cubicBezTo>
                  <a:cubicBezTo>
                    <a:pt x="957" y="475"/>
                    <a:pt x="952" y="482"/>
                    <a:pt x="947" y="490"/>
                  </a:cubicBezTo>
                  <a:cubicBezTo>
                    <a:pt x="943" y="497"/>
                    <a:pt x="939" y="504"/>
                    <a:pt x="934" y="510"/>
                  </a:cubicBezTo>
                  <a:cubicBezTo>
                    <a:pt x="927" y="521"/>
                    <a:pt x="917" y="531"/>
                    <a:pt x="909" y="541"/>
                  </a:cubicBezTo>
                  <a:cubicBezTo>
                    <a:pt x="907" y="542"/>
                    <a:pt x="906" y="544"/>
                    <a:pt x="905" y="546"/>
                  </a:cubicBezTo>
                  <a:cubicBezTo>
                    <a:pt x="904" y="547"/>
                    <a:pt x="904" y="548"/>
                    <a:pt x="903" y="549"/>
                  </a:cubicBezTo>
                  <a:cubicBezTo>
                    <a:pt x="902" y="549"/>
                    <a:pt x="902" y="549"/>
                    <a:pt x="902" y="549"/>
                  </a:cubicBezTo>
                  <a:cubicBezTo>
                    <a:pt x="901" y="549"/>
                    <a:pt x="901" y="550"/>
                    <a:pt x="901" y="550"/>
                  </a:cubicBezTo>
                  <a:cubicBezTo>
                    <a:pt x="898" y="550"/>
                    <a:pt x="896" y="550"/>
                    <a:pt x="893" y="551"/>
                  </a:cubicBezTo>
                  <a:cubicBezTo>
                    <a:pt x="892" y="551"/>
                    <a:pt x="890" y="551"/>
                    <a:pt x="888" y="551"/>
                  </a:cubicBezTo>
                  <a:cubicBezTo>
                    <a:pt x="889" y="550"/>
                    <a:pt x="889" y="548"/>
                    <a:pt x="890" y="546"/>
                  </a:cubicBezTo>
                  <a:cubicBezTo>
                    <a:pt x="893" y="538"/>
                    <a:pt x="902" y="533"/>
                    <a:pt x="908" y="527"/>
                  </a:cubicBezTo>
                  <a:close/>
                  <a:moveTo>
                    <a:pt x="988" y="406"/>
                  </a:moveTo>
                  <a:cubicBezTo>
                    <a:pt x="988" y="406"/>
                    <a:pt x="988" y="406"/>
                    <a:pt x="988" y="406"/>
                  </a:cubicBezTo>
                  <a:cubicBezTo>
                    <a:pt x="988" y="406"/>
                    <a:pt x="988" y="406"/>
                    <a:pt x="989" y="406"/>
                  </a:cubicBezTo>
                  <a:cubicBezTo>
                    <a:pt x="988" y="407"/>
                    <a:pt x="987" y="408"/>
                    <a:pt x="987" y="409"/>
                  </a:cubicBezTo>
                  <a:cubicBezTo>
                    <a:pt x="987" y="408"/>
                    <a:pt x="987" y="407"/>
                    <a:pt x="987" y="407"/>
                  </a:cubicBezTo>
                  <a:cubicBezTo>
                    <a:pt x="988" y="406"/>
                    <a:pt x="988" y="406"/>
                    <a:pt x="988" y="406"/>
                  </a:cubicBezTo>
                  <a:close/>
                  <a:moveTo>
                    <a:pt x="949" y="508"/>
                  </a:moveTo>
                  <a:cubicBezTo>
                    <a:pt x="952" y="506"/>
                    <a:pt x="954" y="504"/>
                    <a:pt x="956" y="502"/>
                  </a:cubicBezTo>
                  <a:cubicBezTo>
                    <a:pt x="954" y="505"/>
                    <a:pt x="952" y="506"/>
                    <a:pt x="949" y="508"/>
                  </a:cubicBezTo>
                  <a:close/>
                  <a:moveTo>
                    <a:pt x="986" y="292"/>
                  </a:moveTo>
                  <a:cubicBezTo>
                    <a:pt x="990" y="292"/>
                    <a:pt x="993" y="291"/>
                    <a:pt x="997" y="291"/>
                  </a:cubicBezTo>
                  <a:cubicBezTo>
                    <a:pt x="1007" y="292"/>
                    <a:pt x="1018" y="293"/>
                    <a:pt x="1026" y="299"/>
                  </a:cubicBezTo>
                  <a:cubicBezTo>
                    <a:pt x="1041" y="309"/>
                    <a:pt x="1048" y="326"/>
                    <a:pt x="1046" y="344"/>
                  </a:cubicBezTo>
                  <a:cubicBezTo>
                    <a:pt x="1044" y="355"/>
                    <a:pt x="1040" y="365"/>
                    <a:pt x="1033" y="373"/>
                  </a:cubicBezTo>
                  <a:cubicBezTo>
                    <a:pt x="1027" y="379"/>
                    <a:pt x="1020" y="384"/>
                    <a:pt x="1013" y="390"/>
                  </a:cubicBezTo>
                  <a:cubicBezTo>
                    <a:pt x="1012" y="390"/>
                    <a:pt x="1012" y="391"/>
                    <a:pt x="1012" y="391"/>
                  </a:cubicBezTo>
                  <a:cubicBezTo>
                    <a:pt x="1016" y="387"/>
                    <a:pt x="1019" y="383"/>
                    <a:pt x="1023" y="379"/>
                  </a:cubicBezTo>
                  <a:cubicBezTo>
                    <a:pt x="1023" y="378"/>
                    <a:pt x="1023" y="377"/>
                    <a:pt x="1022" y="378"/>
                  </a:cubicBezTo>
                  <a:cubicBezTo>
                    <a:pt x="1016" y="382"/>
                    <a:pt x="1013" y="387"/>
                    <a:pt x="1008" y="392"/>
                  </a:cubicBezTo>
                  <a:cubicBezTo>
                    <a:pt x="1004" y="397"/>
                    <a:pt x="998" y="401"/>
                    <a:pt x="994" y="407"/>
                  </a:cubicBezTo>
                  <a:cubicBezTo>
                    <a:pt x="990" y="411"/>
                    <a:pt x="985" y="418"/>
                    <a:pt x="983" y="424"/>
                  </a:cubicBezTo>
                  <a:cubicBezTo>
                    <a:pt x="985" y="416"/>
                    <a:pt x="989" y="410"/>
                    <a:pt x="994" y="403"/>
                  </a:cubicBezTo>
                  <a:cubicBezTo>
                    <a:pt x="998" y="397"/>
                    <a:pt x="1002" y="393"/>
                    <a:pt x="1007" y="388"/>
                  </a:cubicBezTo>
                  <a:cubicBezTo>
                    <a:pt x="1010" y="385"/>
                    <a:pt x="1014" y="382"/>
                    <a:pt x="1016" y="377"/>
                  </a:cubicBezTo>
                  <a:cubicBezTo>
                    <a:pt x="1016" y="377"/>
                    <a:pt x="1016" y="377"/>
                    <a:pt x="1015" y="377"/>
                  </a:cubicBezTo>
                  <a:cubicBezTo>
                    <a:pt x="1007" y="385"/>
                    <a:pt x="999" y="391"/>
                    <a:pt x="992" y="400"/>
                  </a:cubicBezTo>
                  <a:cubicBezTo>
                    <a:pt x="994" y="396"/>
                    <a:pt x="996" y="393"/>
                    <a:pt x="999" y="389"/>
                  </a:cubicBezTo>
                  <a:cubicBezTo>
                    <a:pt x="1003" y="386"/>
                    <a:pt x="1006" y="382"/>
                    <a:pt x="1010" y="378"/>
                  </a:cubicBezTo>
                  <a:cubicBezTo>
                    <a:pt x="1011" y="378"/>
                    <a:pt x="1010" y="377"/>
                    <a:pt x="1009" y="377"/>
                  </a:cubicBezTo>
                  <a:cubicBezTo>
                    <a:pt x="1005" y="381"/>
                    <a:pt x="1000" y="385"/>
                    <a:pt x="995" y="390"/>
                  </a:cubicBezTo>
                  <a:cubicBezTo>
                    <a:pt x="999" y="385"/>
                    <a:pt x="1002" y="381"/>
                    <a:pt x="1005" y="376"/>
                  </a:cubicBezTo>
                  <a:cubicBezTo>
                    <a:pt x="1009" y="372"/>
                    <a:pt x="1013" y="368"/>
                    <a:pt x="1017" y="364"/>
                  </a:cubicBezTo>
                  <a:cubicBezTo>
                    <a:pt x="1022" y="359"/>
                    <a:pt x="1030" y="350"/>
                    <a:pt x="1027" y="342"/>
                  </a:cubicBezTo>
                  <a:cubicBezTo>
                    <a:pt x="1027" y="342"/>
                    <a:pt x="1027" y="342"/>
                    <a:pt x="1027" y="342"/>
                  </a:cubicBezTo>
                  <a:cubicBezTo>
                    <a:pt x="1020" y="363"/>
                    <a:pt x="998" y="373"/>
                    <a:pt x="990" y="393"/>
                  </a:cubicBezTo>
                  <a:cubicBezTo>
                    <a:pt x="991" y="388"/>
                    <a:pt x="992" y="383"/>
                    <a:pt x="992" y="378"/>
                  </a:cubicBezTo>
                  <a:cubicBezTo>
                    <a:pt x="993" y="373"/>
                    <a:pt x="997" y="368"/>
                    <a:pt x="1000" y="365"/>
                  </a:cubicBezTo>
                  <a:cubicBezTo>
                    <a:pt x="1005" y="359"/>
                    <a:pt x="1012" y="354"/>
                    <a:pt x="1017" y="348"/>
                  </a:cubicBezTo>
                  <a:cubicBezTo>
                    <a:pt x="1017" y="348"/>
                    <a:pt x="1017" y="347"/>
                    <a:pt x="1017" y="347"/>
                  </a:cubicBezTo>
                  <a:cubicBezTo>
                    <a:pt x="1009" y="353"/>
                    <a:pt x="1003" y="360"/>
                    <a:pt x="997" y="367"/>
                  </a:cubicBezTo>
                  <a:cubicBezTo>
                    <a:pt x="996" y="369"/>
                    <a:pt x="994" y="371"/>
                    <a:pt x="992" y="374"/>
                  </a:cubicBezTo>
                  <a:cubicBezTo>
                    <a:pt x="992" y="372"/>
                    <a:pt x="992" y="371"/>
                    <a:pt x="992" y="369"/>
                  </a:cubicBezTo>
                  <a:cubicBezTo>
                    <a:pt x="994" y="366"/>
                    <a:pt x="995" y="363"/>
                    <a:pt x="996" y="359"/>
                  </a:cubicBezTo>
                  <a:cubicBezTo>
                    <a:pt x="998" y="356"/>
                    <a:pt x="1000" y="353"/>
                    <a:pt x="1002" y="349"/>
                  </a:cubicBezTo>
                  <a:cubicBezTo>
                    <a:pt x="1009" y="341"/>
                    <a:pt x="1017" y="334"/>
                    <a:pt x="1027" y="330"/>
                  </a:cubicBezTo>
                  <a:cubicBezTo>
                    <a:pt x="1027" y="330"/>
                    <a:pt x="1027" y="330"/>
                    <a:pt x="1026" y="330"/>
                  </a:cubicBezTo>
                  <a:cubicBezTo>
                    <a:pt x="1020" y="331"/>
                    <a:pt x="1015" y="335"/>
                    <a:pt x="1011" y="339"/>
                  </a:cubicBezTo>
                  <a:cubicBezTo>
                    <a:pt x="1007" y="342"/>
                    <a:pt x="1003" y="346"/>
                    <a:pt x="1000" y="350"/>
                  </a:cubicBezTo>
                  <a:cubicBezTo>
                    <a:pt x="999" y="352"/>
                    <a:pt x="995" y="357"/>
                    <a:pt x="992" y="362"/>
                  </a:cubicBezTo>
                  <a:cubicBezTo>
                    <a:pt x="992" y="361"/>
                    <a:pt x="992" y="360"/>
                    <a:pt x="992" y="359"/>
                  </a:cubicBezTo>
                  <a:cubicBezTo>
                    <a:pt x="992" y="359"/>
                    <a:pt x="992" y="359"/>
                    <a:pt x="992" y="359"/>
                  </a:cubicBezTo>
                  <a:cubicBezTo>
                    <a:pt x="993" y="356"/>
                    <a:pt x="993" y="354"/>
                    <a:pt x="994" y="351"/>
                  </a:cubicBezTo>
                  <a:cubicBezTo>
                    <a:pt x="996" y="349"/>
                    <a:pt x="997" y="346"/>
                    <a:pt x="998" y="344"/>
                  </a:cubicBezTo>
                  <a:cubicBezTo>
                    <a:pt x="999" y="343"/>
                    <a:pt x="997" y="342"/>
                    <a:pt x="997" y="343"/>
                  </a:cubicBezTo>
                  <a:cubicBezTo>
                    <a:pt x="995" y="346"/>
                    <a:pt x="993" y="349"/>
                    <a:pt x="992" y="352"/>
                  </a:cubicBezTo>
                  <a:cubicBezTo>
                    <a:pt x="992" y="352"/>
                    <a:pt x="992" y="353"/>
                    <a:pt x="991" y="353"/>
                  </a:cubicBezTo>
                  <a:cubicBezTo>
                    <a:pt x="991" y="352"/>
                    <a:pt x="991" y="351"/>
                    <a:pt x="991" y="350"/>
                  </a:cubicBezTo>
                  <a:cubicBezTo>
                    <a:pt x="991" y="346"/>
                    <a:pt x="990" y="342"/>
                    <a:pt x="990" y="338"/>
                  </a:cubicBezTo>
                  <a:cubicBezTo>
                    <a:pt x="990" y="336"/>
                    <a:pt x="991" y="333"/>
                    <a:pt x="992" y="331"/>
                  </a:cubicBezTo>
                  <a:cubicBezTo>
                    <a:pt x="993" y="328"/>
                    <a:pt x="995" y="326"/>
                    <a:pt x="996" y="324"/>
                  </a:cubicBezTo>
                  <a:cubicBezTo>
                    <a:pt x="997" y="323"/>
                    <a:pt x="996" y="322"/>
                    <a:pt x="995" y="323"/>
                  </a:cubicBezTo>
                  <a:cubicBezTo>
                    <a:pt x="993" y="326"/>
                    <a:pt x="990" y="330"/>
                    <a:pt x="989" y="334"/>
                  </a:cubicBezTo>
                  <a:cubicBezTo>
                    <a:pt x="987" y="325"/>
                    <a:pt x="985" y="316"/>
                    <a:pt x="982" y="308"/>
                  </a:cubicBezTo>
                  <a:cubicBezTo>
                    <a:pt x="980" y="303"/>
                    <a:pt x="979" y="298"/>
                    <a:pt x="977" y="294"/>
                  </a:cubicBezTo>
                  <a:cubicBezTo>
                    <a:pt x="979" y="293"/>
                    <a:pt x="984" y="292"/>
                    <a:pt x="986" y="292"/>
                  </a:cubicBezTo>
                  <a:close/>
                  <a:moveTo>
                    <a:pt x="992" y="256"/>
                  </a:moveTo>
                  <a:cubicBezTo>
                    <a:pt x="992" y="256"/>
                    <a:pt x="992" y="256"/>
                    <a:pt x="992" y="256"/>
                  </a:cubicBezTo>
                  <a:cubicBezTo>
                    <a:pt x="995" y="257"/>
                    <a:pt x="998" y="256"/>
                    <a:pt x="1000" y="255"/>
                  </a:cubicBezTo>
                  <a:cubicBezTo>
                    <a:pt x="1003" y="263"/>
                    <a:pt x="996" y="271"/>
                    <a:pt x="992" y="276"/>
                  </a:cubicBezTo>
                  <a:cubicBezTo>
                    <a:pt x="987" y="281"/>
                    <a:pt x="980" y="285"/>
                    <a:pt x="975" y="290"/>
                  </a:cubicBezTo>
                  <a:cubicBezTo>
                    <a:pt x="973" y="285"/>
                    <a:pt x="971" y="280"/>
                    <a:pt x="968" y="276"/>
                  </a:cubicBezTo>
                  <a:cubicBezTo>
                    <a:pt x="972" y="275"/>
                    <a:pt x="977" y="271"/>
                    <a:pt x="980" y="269"/>
                  </a:cubicBezTo>
                  <a:cubicBezTo>
                    <a:pt x="985" y="266"/>
                    <a:pt x="989" y="261"/>
                    <a:pt x="992" y="256"/>
                  </a:cubicBezTo>
                  <a:close/>
                  <a:moveTo>
                    <a:pt x="880" y="242"/>
                  </a:moveTo>
                  <a:cubicBezTo>
                    <a:pt x="885" y="240"/>
                    <a:pt x="891" y="239"/>
                    <a:pt x="896" y="239"/>
                  </a:cubicBezTo>
                  <a:cubicBezTo>
                    <a:pt x="908" y="237"/>
                    <a:pt x="920" y="234"/>
                    <a:pt x="932" y="231"/>
                  </a:cubicBezTo>
                  <a:cubicBezTo>
                    <a:pt x="939" y="230"/>
                    <a:pt x="946" y="229"/>
                    <a:pt x="953" y="228"/>
                  </a:cubicBezTo>
                  <a:cubicBezTo>
                    <a:pt x="957" y="228"/>
                    <a:pt x="965" y="226"/>
                    <a:pt x="969" y="229"/>
                  </a:cubicBezTo>
                  <a:cubicBezTo>
                    <a:pt x="973" y="231"/>
                    <a:pt x="975" y="235"/>
                    <a:pt x="980" y="236"/>
                  </a:cubicBezTo>
                  <a:cubicBezTo>
                    <a:pt x="988" y="237"/>
                    <a:pt x="992" y="241"/>
                    <a:pt x="991" y="249"/>
                  </a:cubicBezTo>
                  <a:cubicBezTo>
                    <a:pt x="991" y="250"/>
                    <a:pt x="991" y="250"/>
                    <a:pt x="991" y="250"/>
                  </a:cubicBezTo>
                  <a:cubicBezTo>
                    <a:pt x="988" y="257"/>
                    <a:pt x="984" y="263"/>
                    <a:pt x="977" y="267"/>
                  </a:cubicBezTo>
                  <a:cubicBezTo>
                    <a:pt x="974" y="269"/>
                    <a:pt x="969" y="270"/>
                    <a:pt x="966" y="273"/>
                  </a:cubicBezTo>
                  <a:cubicBezTo>
                    <a:pt x="965" y="271"/>
                    <a:pt x="964" y="270"/>
                    <a:pt x="963" y="268"/>
                  </a:cubicBezTo>
                  <a:cubicBezTo>
                    <a:pt x="954" y="257"/>
                    <a:pt x="943" y="250"/>
                    <a:pt x="929" y="249"/>
                  </a:cubicBezTo>
                  <a:cubicBezTo>
                    <a:pt x="915" y="248"/>
                    <a:pt x="902" y="250"/>
                    <a:pt x="891" y="258"/>
                  </a:cubicBezTo>
                  <a:cubicBezTo>
                    <a:pt x="888" y="260"/>
                    <a:pt x="885" y="263"/>
                    <a:pt x="882" y="264"/>
                  </a:cubicBezTo>
                  <a:cubicBezTo>
                    <a:pt x="879" y="266"/>
                    <a:pt x="877" y="267"/>
                    <a:pt x="874" y="268"/>
                  </a:cubicBezTo>
                  <a:cubicBezTo>
                    <a:pt x="871" y="269"/>
                    <a:pt x="869" y="271"/>
                    <a:pt x="867" y="273"/>
                  </a:cubicBezTo>
                  <a:cubicBezTo>
                    <a:pt x="867" y="272"/>
                    <a:pt x="867" y="272"/>
                    <a:pt x="866" y="272"/>
                  </a:cubicBezTo>
                  <a:cubicBezTo>
                    <a:pt x="866" y="272"/>
                    <a:pt x="865" y="272"/>
                    <a:pt x="864" y="272"/>
                  </a:cubicBezTo>
                  <a:cubicBezTo>
                    <a:pt x="864" y="272"/>
                    <a:pt x="863" y="272"/>
                    <a:pt x="863" y="272"/>
                  </a:cubicBezTo>
                  <a:cubicBezTo>
                    <a:pt x="861" y="272"/>
                    <a:pt x="860" y="273"/>
                    <a:pt x="859" y="274"/>
                  </a:cubicBezTo>
                  <a:cubicBezTo>
                    <a:pt x="859" y="274"/>
                    <a:pt x="859" y="275"/>
                    <a:pt x="860" y="275"/>
                  </a:cubicBezTo>
                  <a:cubicBezTo>
                    <a:pt x="861" y="275"/>
                    <a:pt x="862" y="274"/>
                    <a:pt x="863" y="274"/>
                  </a:cubicBezTo>
                  <a:cubicBezTo>
                    <a:pt x="863" y="274"/>
                    <a:pt x="864" y="274"/>
                    <a:pt x="865" y="273"/>
                  </a:cubicBezTo>
                  <a:cubicBezTo>
                    <a:pt x="865" y="273"/>
                    <a:pt x="866" y="273"/>
                    <a:pt x="866" y="273"/>
                  </a:cubicBezTo>
                  <a:cubicBezTo>
                    <a:pt x="864" y="275"/>
                    <a:pt x="861" y="278"/>
                    <a:pt x="859" y="281"/>
                  </a:cubicBezTo>
                  <a:cubicBezTo>
                    <a:pt x="856" y="284"/>
                    <a:pt x="853" y="288"/>
                    <a:pt x="849" y="291"/>
                  </a:cubicBezTo>
                  <a:cubicBezTo>
                    <a:pt x="847" y="294"/>
                    <a:pt x="845" y="297"/>
                    <a:pt x="842" y="300"/>
                  </a:cubicBezTo>
                  <a:cubicBezTo>
                    <a:pt x="840" y="302"/>
                    <a:pt x="836" y="304"/>
                    <a:pt x="836" y="307"/>
                  </a:cubicBezTo>
                  <a:cubicBezTo>
                    <a:pt x="835" y="307"/>
                    <a:pt x="835" y="307"/>
                    <a:pt x="835" y="307"/>
                  </a:cubicBezTo>
                  <a:cubicBezTo>
                    <a:pt x="833" y="304"/>
                    <a:pt x="830" y="302"/>
                    <a:pt x="827" y="299"/>
                  </a:cubicBezTo>
                  <a:cubicBezTo>
                    <a:pt x="830" y="298"/>
                    <a:pt x="833" y="296"/>
                    <a:pt x="836" y="295"/>
                  </a:cubicBezTo>
                  <a:cubicBezTo>
                    <a:pt x="839" y="294"/>
                    <a:pt x="843" y="294"/>
                    <a:pt x="846" y="292"/>
                  </a:cubicBezTo>
                  <a:cubicBezTo>
                    <a:pt x="846" y="292"/>
                    <a:pt x="846" y="292"/>
                    <a:pt x="846" y="292"/>
                  </a:cubicBezTo>
                  <a:cubicBezTo>
                    <a:pt x="843" y="291"/>
                    <a:pt x="839" y="292"/>
                    <a:pt x="836" y="293"/>
                  </a:cubicBezTo>
                  <a:cubicBezTo>
                    <a:pt x="832" y="294"/>
                    <a:pt x="828" y="295"/>
                    <a:pt x="825" y="297"/>
                  </a:cubicBezTo>
                  <a:cubicBezTo>
                    <a:pt x="825" y="297"/>
                    <a:pt x="825" y="297"/>
                    <a:pt x="824" y="298"/>
                  </a:cubicBezTo>
                  <a:cubicBezTo>
                    <a:pt x="824" y="297"/>
                    <a:pt x="823" y="297"/>
                    <a:pt x="823" y="296"/>
                  </a:cubicBezTo>
                  <a:cubicBezTo>
                    <a:pt x="824" y="295"/>
                    <a:pt x="826" y="294"/>
                    <a:pt x="827" y="294"/>
                  </a:cubicBezTo>
                  <a:cubicBezTo>
                    <a:pt x="829" y="293"/>
                    <a:pt x="832" y="292"/>
                    <a:pt x="834" y="291"/>
                  </a:cubicBezTo>
                  <a:cubicBezTo>
                    <a:pt x="839" y="290"/>
                    <a:pt x="843" y="286"/>
                    <a:pt x="848" y="285"/>
                  </a:cubicBezTo>
                  <a:cubicBezTo>
                    <a:pt x="849" y="285"/>
                    <a:pt x="849" y="285"/>
                    <a:pt x="848" y="285"/>
                  </a:cubicBezTo>
                  <a:cubicBezTo>
                    <a:pt x="843" y="283"/>
                    <a:pt x="837" y="287"/>
                    <a:pt x="832" y="290"/>
                  </a:cubicBezTo>
                  <a:cubicBezTo>
                    <a:pt x="830" y="291"/>
                    <a:pt x="823" y="292"/>
                    <a:pt x="820" y="294"/>
                  </a:cubicBezTo>
                  <a:cubicBezTo>
                    <a:pt x="819" y="294"/>
                    <a:pt x="818" y="293"/>
                    <a:pt x="818" y="293"/>
                  </a:cubicBezTo>
                  <a:cubicBezTo>
                    <a:pt x="820" y="292"/>
                    <a:pt x="823" y="290"/>
                    <a:pt x="825" y="289"/>
                  </a:cubicBezTo>
                  <a:cubicBezTo>
                    <a:pt x="832" y="286"/>
                    <a:pt x="838" y="284"/>
                    <a:pt x="845" y="282"/>
                  </a:cubicBezTo>
                  <a:cubicBezTo>
                    <a:pt x="847" y="281"/>
                    <a:pt x="846" y="278"/>
                    <a:pt x="845" y="279"/>
                  </a:cubicBezTo>
                  <a:cubicBezTo>
                    <a:pt x="837" y="282"/>
                    <a:pt x="830" y="285"/>
                    <a:pt x="822" y="287"/>
                  </a:cubicBezTo>
                  <a:cubicBezTo>
                    <a:pt x="820" y="288"/>
                    <a:pt x="816" y="289"/>
                    <a:pt x="815" y="291"/>
                  </a:cubicBezTo>
                  <a:cubicBezTo>
                    <a:pt x="814" y="291"/>
                    <a:pt x="814" y="290"/>
                    <a:pt x="813" y="290"/>
                  </a:cubicBezTo>
                  <a:cubicBezTo>
                    <a:pt x="813" y="290"/>
                    <a:pt x="813" y="290"/>
                    <a:pt x="813" y="290"/>
                  </a:cubicBezTo>
                  <a:cubicBezTo>
                    <a:pt x="813" y="289"/>
                    <a:pt x="813" y="289"/>
                    <a:pt x="813" y="289"/>
                  </a:cubicBezTo>
                  <a:cubicBezTo>
                    <a:pt x="815" y="287"/>
                    <a:pt x="817" y="285"/>
                    <a:pt x="819" y="284"/>
                  </a:cubicBezTo>
                  <a:cubicBezTo>
                    <a:pt x="822" y="282"/>
                    <a:pt x="825" y="281"/>
                    <a:pt x="828" y="279"/>
                  </a:cubicBezTo>
                  <a:cubicBezTo>
                    <a:pt x="836" y="276"/>
                    <a:pt x="843" y="273"/>
                    <a:pt x="850" y="270"/>
                  </a:cubicBezTo>
                  <a:cubicBezTo>
                    <a:pt x="864" y="265"/>
                    <a:pt x="877" y="262"/>
                    <a:pt x="891" y="257"/>
                  </a:cubicBezTo>
                  <a:cubicBezTo>
                    <a:pt x="891" y="257"/>
                    <a:pt x="891" y="256"/>
                    <a:pt x="891" y="256"/>
                  </a:cubicBezTo>
                  <a:cubicBezTo>
                    <a:pt x="876" y="258"/>
                    <a:pt x="862" y="264"/>
                    <a:pt x="848" y="269"/>
                  </a:cubicBezTo>
                  <a:cubicBezTo>
                    <a:pt x="842" y="271"/>
                    <a:pt x="835" y="274"/>
                    <a:pt x="829" y="276"/>
                  </a:cubicBezTo>
                  <a:cubicBezTo>
                    <a:pt x="834" y="273"/>
                    <a:pt x="838" y="270"/>
                    <a:pt x="843" y="267"/>
                  </a:cubicBezTo>
                  <a:cubicBezTo>
                    <a:pt x="846" y="266"/>
                    <a:pt x="849" y="264"/>
                    <a:pt x="853" y="263"/>
                  </a:cubicBezTo>
                  <a:cubicBezTo>
                    <a:pt x="858" y="261"/>
                    <a:pt x="863" y="260"/>
                    <a:pt x="869" y="257"/>
                  </a:cubicBezTo>
                  <a:cubicBezTo>
                    <a:pt x="878" y="253"/>
                    <a:pt x="888" y="248"/>
                    <a:pt x="899" y="247"/>
                  </a:cubicBezTo>
                  <a:cubicBezTo>
                    <a:pt x="899" y="246"/>
                    <a:pt x="899" y="245"/>
                    <a:pt x="898" y="245"/>
                  </a:cubicBezTo>
                  <a:cubicBezTo>
                    <a:pt x="888" y="246"/>
                    <a:pt x="879" y="251"/>
                    <a:pt x="869" y="255"/>
                  </a:cubicBezTo>
                  <a:cubicBezTo>
                    <a:pt x="863" y="257"/>
                    <a:pt x="856" y="259"/>
                    <a:pt x="850" y="262"/>
                  </a:cubicBezTo>
                  <a:cubicBezTo>
                    <a:pt x="850" y="262"/>
                    <a:pt x="849" y="262"/>
                    <a:pt x="849" y="262"/>
                  </a:cubicBezTo>
                  <a:cubicBezTo>
                    <a:pt x="855" y="257"/>
                    <a:pt x="861" y="252"/>
                    <a:pt x="866" y="246"/>
                  </a:cubicBezTo>
                  <a:cubicBezTo>
                    <a:pt x="871" y="246"/>
                    <a:pt x="875" y="244"/>
                    <a:pt x="880" y="242"/>
                  </a:cubicBezTo>
                  <a:close/>
                  <a:moveTo>
                    <a:pt x="743" y="122"/>
                  </a:moveTo>
                  <a:cubicBezTo>
                    <a:pt x="745" y="119"/>
                    <a:pt x="747" y="116"/>
                    <a:pt x="750" y="113"/>
                  </a:cubicBezTo>
                  <a:cubicBezTo>
                    <a:pt x="760" y="102"/>
                    <a:pt x="773" y="91"/>
                    <a:pt x="788" y="86"/>
                  </a:cubicBezTo>
                  <a:cubicBezTo>
                    <a:pt x="793" y="84"/>
                    <a:pt x="797" y="82"/>
                    <a:pt x="802" y="83"/>
                  </a:cubicBezTo>
                  <a:cubicBezTo>
                    <a:pt x="806" y="83"/>
                    <a:pt x="809" y="85"/>
                    <a:pt x="812" y="85"/>
                  </a:cubicBezTo>
                  <a:cubicBezTo>
                    <a:pt x="816" y="86"/>
                    <a:pt x="819" y="85"/>
                    <a:pt x="822" y="83"/>
                  </a:cubicBezTo>
                  <a:cubicBezTo>
                    <a:pt x="828" y="78"/>
                    <a:pt x="835" y="71"/>
                    <a:pt x="843" y="74"/>
                  </a:cubicBezTo>
                  <a:cubicBezTo>
                    <a:pt x="850" y="77"/>
                    <a:pt x="858" y="79"/>
                    <a:pt x="864" y="83"/>
                  </a:cubicBezTo>
                  <a:cubicBezTo>
                    <a:pt x="879" y="92"/>
                    <a:pt x="886" y="110"/>
                    <a:pt x="891" y="126"/>
                  </a:cubicBezTo>
                  <a:cubicBezTo>
                    <a:pt x="895" y="141"/>
                    <a:pt x="898" y="156"/>
                    <a:pt x="897" y="171"/>
                  </a:cubicBezTo>
                  <a:cubicBezTo>
                    <a:pt x="895" y="188"/>
                    <a:pt x="890" y="204"/>
                    <a:pt x="881" y="218"/>
                  </a:cubicBezTo>
                  <a:cubicBezTo>
                    <a:pt x="876" y="227"/>
                    <a:pt x="870" y="235"/>
                    <a:pt x="864" y="243"/>
                  </a:cubicBezTo>
                  <a:cubicBezTo>
                    <a:pt x="863" y="244"/>
                    <a:pt x="862" y="245"/>
                    <a:pt x="860" y="246"/>
                  </a:cubicBezTo>
                  <a:cubicBezTo>
                    <a:pt x="854" y="251"/>
                    <a:pt x="848" y="256"/>
                    <a:pt x="842" y="260"/>
                  </a:cubicBezTo>
                  <a:cubicBezTo>
                    <a:pt x="835" y="265"/>
                    <a:pt x="828" y="269"/>
                    <a:pt x="821" y="274"/>
                  </a:cubicBezTo>
                  <a:cubicBezTo>
                    <a:pt x="816" y="278"/>
                    <a:pt x="811" y="282"/>
                    <a:pt x="805" y="286"/>
                  </a:cubicBezTo>
                  <a:cubicBezTo>
                    <a:pt x="803" y="285"/>
                    <a:pt x="801" y="284"/>
                    <a:pt x="798" y="283"/>
                  </a:cubicBezTo>
                  <a:cubicBezTo>
                    <a:pt x="801" y="282"/>
                    <a:pt x="803" y="280"/>
                    <a:pt x="805" y="278"/>
                  </a:cubicBezTo>
                  <a:cubicBezTo>
                    <a:pt x="811" y="274"/>
                    <a:pt x="817" y="270"/>
                    <a:pt x="823" y="265"/>
                  </a:cubicBezTo>
                  <a:cubicBezTo>
                    <a:pt x="836" y="255"/>
                    <a:pt x="848" y="243"/>
                    <a:pt x="859" y="230"/>
                  </a:cubicBezTo>
                  <a:cubicBezTo>
                    <a:pt x="868" y="218"/>
                    <a:pt x="878" y="205"/>
                    <a:pt x="884" y="191"/>
                  </a:cubicBezTo>
                  <a:cubicBezTo>
                    <a:pt x="888" y="182"/>
                    <a:pt x="893" y="171"/>
                    <a:pt x="890" y="161"/>
                  </a:cubicBezTo>
                  <a:cubicBezTo>
                    <a:pt x="890" y="161"/>
                    <a:pt x="889" y="161"/>
                    <a:pt x="889" y="162"/>
                  </a:cubicBezTo>
                  <a:cubicBezTo>
                    <a:pt x="890" y="172"/>
                    <a:pt x="885" y="183"/>
                    <a:pt x="880" y="193"/>
                  </a:cubicBezTo>
                  <a:cubicBezTo>
                    <a:pt x="873" y="206"/>
                    <a:pt x="864" y="220"/>
                    <a:pt x="854" y="231"/>
                  </a:cubicBezTo>
                  <a:cubicBezTo>
                    <a:pt x="844" y="242"/>
                    <a:pt x="833" y="252"/>
                    <a:pt x="822" y="261"/>
                  </a:cubicBezTo>
                  <a:cubicBezTo>
                    <a:pt x="816" y="265"/>
                    <a:pt x="810" y="270"/>
                    <a:pt x="804" y="274"/>
                  </a:cubicBezTo>
                  <a:cubicBezTo>
                    <a:pt x="801" y="277"/>
                    <a:pt x="798" y="280"/>
                    <a:pt x="793" y="282"/>
                  </a:cubicBezTo>
                  <a:cubicBezTo>
                    <a:pt x="789" y="280"/>
                    <a:pt x="784" y="279"/>
                    <a:pt x="779" y="278"/>
                  </a:cubicBezTo>
                  <a:cubicBezTo>
                    <a:pt x="773" y="276"/>
                    <a:pt x="767" y="275"/>
                    <a:pt x="761" y="274"/>
                  </a:cubicBezTo>
                  <a:cubicBezTo>
                    <a:pt x="763" y="273"/>
                    <a:pt x="765" y="272"/>
                    <a:pt x="766" y="271"/>
                  </a:cubicBezTo>
                  <a:cubicBezTo>
                    <a:pt x="772" y="267"/>
                    <a:pt x="777" y="262"/>
                    <a:pt x="781" y="257"/>
                  </a:cubicBezTo>
                  <a:cubicBezTo>
                    <a:pt x="786" y="252"/>
                    <a:pt x="790" y="247"/>
                    <a:pt x="794" y="241"/>
                  </a:cubicBezTo>
                  <a:cubicBezTo>
                    <a:pt x="797" y="236"/>
                    <a:pt x="801" y="231"/>
                    <a:pt x="804" y="226"/>
                  </a:cubicBezTo>
                  <a:cubicBezTo>
                    <a:pt x="807" y="221"/>
                    <a:pt x="810" y="215"/>
                    <a:pt x="814" y="210"/>
                  </a:cubicBezTo>
                  <a:cubicBezTo>
                    <a:pt x="814" y="209"/>
                    <a:pt x="813" y="208"/>
                    <a:pt x="812" y="209"/>
                  </a:cubicBezTo>
                  <a:cubicBezTo>
                    <a:pt x="809" y="213"/>
                    <a:pt x="805" y="218"/>
                    <a:pt x="802" y="222"/>
                  </a:cubicBezTo>
                  <a:cubicBezTo>
                    <a:pt x="800" y="227"/>
                    <a:pt x="798" y="232"/>
                    <a:pt x="795" y="237"/>
                  </a:cubicBezTo>
                  <a:cubicBezTo>
                    <a:pt x="791" y="243"/>
                    <a:pt x="786" y="248"/>
                    <a:pt x="782" y="253"/>
                  </a:cubicBezTo>
                  <a:cubicBezTo>
                    <a:pt x="776" y="259"/>
                    <a:pt x="767" y="270"/>
                    <a:pt x="758" y="272"/>
                  </a:cubicBezTo>
                  <a:cubicBezTo>
                    <a:pt x="760" y="270"/>
                    <a:pt x="761" y="268"/>
                    <a:pt x="762" y="267"/>
                  </a:cubicBezTo>
                  <a:cubicBezTo>
                    <a:pt x="767" y="261"/>
                    <a:pt x="771" y="255"/>
                    <a:pt x="774" y="249"/>
                  </a:cubicBezTo>
                  <a:cubicBezTo>
                    <a:pt x="777" y="245"/>
                    <a:pt x="779" y="242"/>
                    <a:pt x="782" y="238"/>
                  </a:cubicBezTo>
                  <a:cubicBezTo>
                    <a:pt x="785" y="235"/>
                    <a:pt x="787" y="231"/>
                    <a:pt x="789" y="227"/>
                  </a:cubicBezTo>
                  <a:cubicBezTo>
                    <a:pt x="790" y="224"/>
                    <a:pt x="793" y="221"/>
                    <a:pt x="794" y="217"/>
                  </a:cubicBezTo>
                  <a:cubicBezTo>
                    <a:pt x="797" y="213"/>
                    <a:pt x="798" y="209"/>
                    <a:pt x="801" y="205"/>
                  </a:cubicBezTo>
                  <a:cubicBezTo>
                    <a:pt x="802" y="205"/>
                    <a:pt x="801" y="204"/>
                    <a:pt x="800" y="204"/>
                  </a:cubicBezTo>
                  <a:cubicBezTo>
                    <a:pt x="798" y="207"/>
                    <a:pt x="796" y="209"/>
                    <a:pt x="795" y="212"/>
                  </a:cubicBezTo>
                  <a:cubicBezTo>
                    <a:pt x="793" y="216"/>
                    <a:pt x="792" y="220"/>
                    <a:pt x="790" y="223"/>
                  </a:cubicBezTo>
                  <a:cubicBezTo>
                    <a:pt x="787" y="227"/>
                    <a:pt x="785" y="230"/>
                    <a:pt x="783" y="233"/>
                  </a:cubicBezTo>
                  <a:cubicBezTo>
                    <a:pt x="781" y="236"/>
                    <a:pt x="779" y="239"/>
                    <a:pt x="778" y="242"/>
                  </a:cubicBezTo>
                  <a:cubicBezTo>
                    <a:pt x="773" y="248"/>
                    <a:pt x="768" y="254"/>
                    <a:pt x="763" y="260"/>
                  </a:cubicBezTo>
                  <a:cubicBezTo>
                    <a:pt x="760" y="264"/>
                    <a:pt x="758" y="267"/>
                    <a:pt x="754" y="270"/>
                  </a:cubicBezTo>
                  <a:cubicBezTo>
                    <a:pt x="753" y="270"/>
                    <a:pt x="753" y="270"/>
                    <a:pt x="753" y="270"/>
                  </a:cubicBezTo>
                  <a:cubicBezTo>
                    <a:pt x="756" y="266"/>
                    <a:pt x="758" y="261"/>
                    <a:pt x="761" y="256"/>
                  </a:cubicBezTo>
                  <a:cubicBezTo>
                    <a:pt x="761" y="256"/>
                    <a:pt x="760" y="256"/>
                    <a:pt x="760" y="256"/>
                  </a:cubicBezTo>
                  <a:cubicBezTo>
                    <a:pt x="758" y="258"/>
                    <a:pt x="757" y="260"/>
                    <a:pt x="756" y="262"/>
                  </a:cubicBezTo>
                  <a:cubicBezTo>
                    <a:pt x="756" y="260"/>
                    <a:pt x="757" y="259"/>
                    <a:pt x="757" y="258"/>
                  </a:cubicBezTo>
                  <a:cubicBezTo>
                    <a:pt x="758" y="257"/>
                    <a:pt x="758" y="255"/>
                    <a:pt x="759" y="253"/>
                  </a:cubicBezTo>
                  <a:cubicBezTo>
                    <a:pt x="759" y="253"/>
                    <a:pt x="760" y="253"/>
                    <a:pt x="760" y="253"/>
                  </a:cubicBezTo>
                  <a:cubicBezTo>
                    <a:pt x="765" y="242"/>
                    <a:pt x="771" y="232"/>
                    <a:pt x="777" y="223"/>
                  </a:cubicBezTo>
                  <a:cubicBezTo>
                    <a:pt x="782" y="217"/>
                    <a:pt x="786" y="210"/>
                    <a:pt x="789" y="203"/>
                  </a:cubicBezTo>
                  <a:cubicBezTo>
                    <a:pt x="791" y="199"/>
                    <a:pt x="793" y="195"/>
                    <a:pt x="795" y="192"/>
                  </a:cubicBezTo>
                  <a:cubicBezTo>
                    <a:pt x="797" y="188"/>
                    <a:pt x="798" y="185"/>
                    <a:pt x="800" y="182"/>
                  </a:cubicBezTo>
                  <a:cubicBezTo>
                    <a:pt x="800" y="180"/>
                    <a:pt x="798" y="179"/>
                    <a:pt x="798" y="181"/>
                  </a:cubicBezTo>
                  <a:cubicBezTo>
                    <a:pt x="794" y="188"/>
                    <a:pt x="791" y="196"/>
                    <a:pt x="786" y="204"/>
                  </a:cubicBezTo>
                  <a:cubicBezTo>
                    <a:pt x="782" y="211"/>
                    <a:pt x="777" y="218"/>
                    <a:pt x="773" y="225"/>
                  </a:cubicBezTo>
                  <a:cubicBezTo>
                    <a:pt x="770" y="229"/>
                    <a:pt x="767" y="234"/>
                    <a:pt x="764" y="238"/>
                  </a:cubicBezTo>
                  <a:cubicBezTo>
                    <a:pt x="766" y="234"/>
                    <a:pt x="767" y="230"/>
                    <a:pt x="768" y="226"/>
                  </a:cubicBezTo>
                  <a:cubicBezTo>
                    <a:pt x="769" y="222"/>
                    <a:pt x="771" y="219"/>
                    <a:pt x="773" y="215"/>
                  </a:cubicBezTo>
                  <a:cubicBezTo>
                    <a:pt x="775" y="211"/>
                    <a:pt x="776" y="206"/>
                    <a:pt x="779" y="201"/>
                  </a:cubicBezTo>
                  <a:cubicBezTo>
                    <a:pt x="779" y="201"/>
                    <a:pt x="779" y="200"/>
                    <a:pt x="779" y="201"/>
                  </a:cubicBezTo>
                  <a:cubicBezTo>
                    <a:pt x="775" y="205"/>
                    <a:pt x="774" y="211"/>
                    <a:pt x="771" y="216"/>
                  </a:cubicBezTo>
                  <a:cubicBezTo>
                    <a:pt x="770" y="218"/>
                    <a:pt x="769" y="220"/>
                    <a:pt x="769" y="221"/>
                  </a:cubicBezTo>
                  <a:cubicBezTo>
                    <a:pt x="769" y="220"/>
                    <a:pt x="769" y="219"/>
                    <a:pt x="769" y="219"/>
                  </a:cubicBezTo>
                  <a:cubicBezTo>
                    <a:pt x="769" y="217"/>
                    <a:pt x="769" y="215"/>
                    <a:pt x="770" y="213"/>
                  </a:cubicBezTo>
                  <a:cubicBezTo>
                    <a:pt x="772" y="209"/>
                    <a:pt x="773" y="204"/>
                    <a:pt x="775" y="200"/>
                  </a:cubicBezTo>
                  <a:cubicBezTo>
                    <a:pt x="777" y="194"/>
                    <a:pt x="779" y="187"/>
                    <a:pt x="782" y="182"/>
                  </a:cubicBezTo>
                  <a:cubicBezTo>
                    <a:pt x="785" y="177"/>
                    <a:pt x="788" y="173"/>
                    <a:pt x="790" y="167"/>
                  </a:cubicBezTo>
                  <a:cubicBezTo>
                    <a:pt x="791" y="162"/>
                    <a:pt x="793" y="157"/>
                    <a:pt x="796" y="151"/>
                  </a:cubicBezTo>
                  <a:cubicBezTo>
                    <a:pt x="796" y="151"/>
                    <a:pt x="795" y="151"/>
                    <a:pt x="795" y="151"/>
                  </a:cubicBezTo>
                  <a:cubicBezTo>
                    <a:pt x="792" y="156"/>
                    <a:pt x="791" y="161"/>
                    <a:pt x="788" y="166"/>
                  </a:cubicBezTo>
                  <a:cubicBezTo>
                    <a:pt x="786" y="169"/>
                    <a:pt x="785" y="172"/>
                    <a:pt x="783" y="175"/>
                  </a:cubicBezTo>
                  <a:cubicBezTo>
                    <a:pt x="782" y="178"/>
                    <a:pt x="782" y="181"/>
                    <a:pt x="780" y="183"/>
                  </a:cubicBezTo>
                  <a:cubicBezTo>
                    <a:pt x="777" y="188"/>
                    <a:pt x="775" y="194"/>
                    <a:pt x="772" y="199"/>
                  </a:cubicBezTo>
                  <a:cubicBezTo>
                    <a:pt x="772" y="201"/>
                    <a:pt x="771" y="204"/>
                    <a:pt x="770" y="206"/>
                  </a:cubicBezTo>
                  <a:cubicBezTo>
                    <a:pt x="770" y="203"/>
                    <a:pt x="769" y="200"/>
                    <a:pt x="769" y="198"/>
                  </a:cubicBezTo>
                  <a:cubicBezTo>
                    <a:pt x="770" y="192"/>
                    <a:pt x="774" y="186"/>
                    <a:pt x="775" y="181"/>
                  </a:cubicBezTo>
                  <a:cubicBezTo>
                    <a:pt x="777" y="172"/>
                    <a:pt x="780" y="165"/>
                    <a:pt x="785" y="157"/>
                  </a:cubicBezTo>
                  <a:cubicBezTo>
                    <a:pt x="785" y="157"/>
                    <a:pt x="784" y="156"/>
                    <a:pt x="784" y="157"/>
                  </a:cubicBezTo>
                  <a:cubicBezTo>
                    <a:pt x="777" y="162"/>
                    <a:pt x="774" y="172"/>
                    <a:pt x="773" y="180"/>
                  </a:cubicBezTo>
                  <a:cubicBezTo>
                    <a:pt x="772" y="184"/>
                    <a:pt x="772" y="187"/>
                    <a:pt x="770" y="191"/>
                  </a:cubicBezTo>
                  <a:cubicBezTo>
                    <a:pt x="769" y="192"/>
                    <a:pt x="769" y="192"/>
                    <a:pt x="769" y="193"/>
                  </a:cubicBezTo>
                  <a:cubicBezTo>
                    <a:pt x="768" y="191"/>
                    <a:pt x="768" y="188"/>
                    <a:pt x="768" y="186"/>
                  </a:cubicBezTo>
                  <a:cubicBezTo>
                    <a:pt x="768" y="186"/>
                    <a:pt x="768" y="185"/>
                    <a:pt x="768" y="185"/>
                  </a:cubicBezTo>
                  <a:cubicBezTo>
                    <a:pt x="769" y="183"/>
                    <a:pt x="769" y="180"/>
                    <a:pt x="770" y="178"/>
                  </a:cubicBezTo>
                  <a:cubicBezTo>
                    <a:pt x="772" y="172"/>
                    <a:pt x="774" y="166"/>
                    <a:pt x="776" y="160"/>
                  </a:cubicBezTo>
                  <a:cubicBezTo>
                    <a:pt x="777" y="159"/>
                    <a:pt x="775" y="158"/>
                    <a:pt x="775" y="159"/>
                  </a:cubicBezTo>
                  <a:cubicBezTo>
                    <a:pt x="772" y="166"/>
                    <a:pt x="770" y="173"/>
                    <a:pt x="767" y="180"/>
                  </a:cubicBezTo>
                  <a:cubicBezTo>
                    <a:pt x="767" y="180"/>
                    <a:pt x="767" y="180"/>
                    <a:pt x="766" y="181"/>
                  </a:cubicBezTo>
                  <a:cubicBezTo>
                    <a:pt x="766" y="178"/>
                    <a:pt x="765" y="176"/>
                    <a:pt x="764" y="173"/>
                  </a:cubicBezTo>
                  <a:cubicBezTo>
                    <a:pt x="764" y="173"/>
                    <a:pt x="764" y="173"/>
                    <a:pt x="764" y="173"/>
                  </a:cubicBezTo>
                  <a:cubicBezTo>
                    <a:pt x="764" y="171"/>
                    <a:pt x="764" y="170"/>
                    <a:pt x="764" y="169"/>
                  </a:cubicBezTo>
                  <a:cubicBezTo>
                    <a:pt x="765" y="166"/>
                    <a:pt x="765" y="163"/>
                    <a:pt x="765" y="160"/>
                  </a:cubicBezTo>
                  <a:cubicBezTo>
                    <a:pt x="766" y="153"/>
                    <a:pt x="767" y="148"/>
                    <a:pt x="769" y="142"/>
                  </a:cubicBezTo>
                  <a:cubicBezTo>
                    <a:pt x="770" y="141"/>
                    <a:pt x="769" y="141"/>
                    <a:pt x="768" y="141"/>
                  </a:cubicBezTo>
                  <a:cubicBezTo>
                    <a:pt x="764" y="148"/>
                    <a:pt x="765" y="154"/>
                    <a:pt x="763" y="161"/>
                  </a:cubicBezTo>
                  <a:cubicBezTo>
                    <a:pt x="763" y="162"/>
                    <a:pt x="762" y="164"/>
                    <a:pt x="762" y="165"/>
                  </a:cubicBezTo>
                  <a:cubicBezTo>
                    <a:pt x="759" y="158"/>
                    <a:pt x="756" y="149"/>
                    <a:pt x="749" y="145"/>
                  </a:cubicBezTo>
                  <a:cubicBezTo>
                    <a:pt x="747" y="143"/>
                    <a:pt x="746" y="143"/>
                    <a:pt x="743" y="143"/>
                  </a:cubicBezTo>
                  <a:cubicBezTo>
                    <a:pt x="741" y="142"/>
                    <a:pt x="742" y="137"/>
                    <a:pt x="741" y="136"/>
                  </a:cubicBezTo>
                  <a:cubicBezTo>
                    <a:pt x="739" y="133"/>
                    <a:pt x="738" y="132"/>
                    <a:pt x="736" y="132"/>
                  </a:cubicBezTo>
                  <a:cubicBezTo>
                    <a:pt x="736" y="128"/>
                    <a:pt x="740" y="124"/>
                    <a:pt x="743" y="122"/>
                  </a:cubicBezTo>
                  <a:close/>
                  <a:moveTo>
                    <a:pt x="684" y="129"/>
                  </a:moveTo>
                  <a:cubicBezTo>
                    <a:pt x="692" y="127"/>
                    <a:pt x="700" y="126"/>
                    <a:pt x="708" y="126"/>
                  </a:cubicBezTo>
                  <a:cubicBezTo>
                    <a:pt x="712" y="126"/>
                    <a:pt x="716" y="126"/>
                    <a:pt x="719" y="126"/>
                  </a:cubicBezTo>
                  <a:cubicBezTo>
                    <a:pt x="722" y="127"/>
                    <a:pt x="725" y="128"/>
                    <a:pt x="726" y="130"/>
                  </a:cubicBezTo>
                  <a:cubicBezTo>
                    <a:pt x="726" y="131"/>
                    <a:pt x="727" y="132"/>
                    <a:pt x="727" y="132"/>
                  </a:cubicBezTo>
                  <a:cubicBezTo>
                    <a:pt x="730" y="135"/>
                    <a:pt x="737" y="133"/>
                    <a:pt x="738" y="139"/>
                  </a:cubicBezTo>
                  <a:cubicBezTo>
                    <a:pt x="738" y="142"/>
                    <a:pt x="739" y="146"/>
                    <a:pt x="743" y="146"/>
                  </a:cubicBezTo>
                  <a:cubicBezTo>
                    <a:pt x="750" y="146"/>
                    <a:pt x="753" y="155"/>
                    <a:pt x="756" y="160"/>
                  </a:cubicBezTo>
                  <a:cubicBezTo>
                    <a:pt x="761" y="172"/>
                    <a:pt x="765" y="186"/>
                    <a:pt x="766" y="199"/>
                  </a:cubicBezTo>
                  <a:cubicBezTo>
                    <a:pt x="767" y="216"/>
                    <a:pt x="763" y="230"/>
                    <a:pt x="758" y="245"/>
                  </a:cubicBezTo>
                  <a:cubicBezTo>
                    <a:pt x="755" y="254"/>
                    <a:pt x="752" y="266"/>
                    <a:pt x="745" y="273"/>
                  </a:cubicBezTo>
                  <a:cubicBezTo>
                    <a:pt x="745" y="273"/>
                    <a:pt x="745" y="273"/>
                    <a:pt x="745" y="273"/>
                  </a:cubicBezTo>
                  <a:cubicBezTo>
                    <a:pt x="742" y="275"/>
                    <a:pt x="740" y="278"/>
                    <a:pt x="737" y="280"/>
                  </a:cubicBezTo>
                  <a:cubicBezTo>
                    <a:pt x="734" y="282"/>
                    <a:pt x="732" y="284"/>
                    <a:pt x="730" y="286"/>
                  </a:cubicBezTo>
                  <a:cubicBezTo>
                    <a:pt x="726" y="291"/>
                    <a:pt x="722" y="296"/>
                    <a:pt x="718" y="300"/>
                  </a:cubicBezTo>
                  <a:cubicBezTo>
                    <a:pt x="709" y="309"/>
                    <a:pt x="699" y="316"/>
                    <a:pt x="689" y="324"/>
                  </a:cubicBezTo>
                  <a:cubicBezTo>
                    <a:pt x="684" y="329"/>
                    <a:pt x="679" y="334"/>
                    <a:pt x="673" y="338"/>
                  </a:cubicBezTo>
                  <a:cubicBezTo>
                    <a:pt x="668" y="342"/>
                    <a:pt x="663" y="345"/>
                    <a:pt x="657" y="349"/>
                  </a:cubicBezTo>
                  <a:cubicBezTo>
                    <a:pt x="649" y="355"/>
                    <a:pt x="642" y="363"/>
                    <a:pt x="635" y="372"/>
                  </a:cubicBezTo>
                  <a:cubicBezTo>
                    <a:pt x="635" y="372"/>
                    <a:pt x="635" y="372"/>
                    <a:pt x="635" y="372"/>
                  </a:cubicBezTo>
                  <a:cubicBezTo>
                    <a:pt x="635" y="372"/>
                    <a:pt x="634" y="371"/>
                    <a:pt x="633" y="371"/>
                  </a:cubicBezTo>
                  <a:cubicBezTo>
                    <a:pt x="630" y="368"/>
                    <a:pt x="627" y="365"/>
                    <a:pt x="623" y="365"/>
                  </a:cubicBezTo>
                  <a:cubicBezTo>
                    <a:pt x="628" y="357"/>
                    <a:pt x="634" y="350"/>
                    <a:pt x="642" y="345"/>
                  </a:cubicBezTo>
                  <a:cubicBezTo>
                    <a:pt x="646" y="342"/>
                    <a:pt x="650" y="339"/>
                    <a:pt x="655" y="337"/>
                  </a:cubicBezTo>
                  <a:cubicBezTo>
                    <a:pt x="659" y="335"/>
                    <a:pt x="664" y="334"/>
                    <a:pt x="668" y="332"/>
                  </a:cubicBezTo>
                  <a:cubicBezTo>
                    <a:pt x="674" y="327"/>
                    <a:pt x="679" y="319"/>
                    <a:pt x="684" y="313"/>
                  </a:cubicBezTo>
                  <a:cubicBezTo>
                    <a:pt x="689" y="305"/>
                    <a:pt x="695" y="296"/>
                    <a:pt x="704" y="291"/>
                  </a:cubicBezTo>
                  <a:cubicBezTo>
                    <a:pt x="711" y="288"/>
                    <a:pt x="719" y="286"/>
                    <a:pt x="726" y="283"/>
                  </a:cubicBezTo>
                  <a:cubicBezTo>
                    <a:pt x="732" y="280"/>
                    <a:pt x="737" y="274"/>
                    <a:pt x="741" y="268"/>
                  </a:cubicBezTo>
                  <a:cubicBezTo>
                    <a:pt x="745" y="263"/>
                    <a:pt x="748" y="258"/>
                    <a:pt x="750" y="252"/>
                  </a:cubicBezTo>
                  <a:cubicBezTo>
                    <a:pt x="751" y="248"/>
                    <a:pt x="754" y="243"/>
                    <a:pt x="752" y="240"/>
                  </a:cubicBezTo>
                  <a:cubicBezTo>
                    <a:pt x="752" y="239"/>
                    <a:pt x="751" y="240"/>
                    <a:pt x="751" y="241"/>
                  </a:cubicBezTo>
                  <a:cubicBezTo>
                    <a:pt x="752" y="245"/>
                    <a:pt x="747" y="253"/>
                    <a:pt x="746" y="256"/>
                  </a:cubicBezTo>
                  <a:cubicBezTo>
                    <a:pt x="741" y="263"/>
                    <a:pt x="737" y="270"/>
                    <a:pt x="731" y="275"/>
                  </a:cubicBezTo>
                  <a:cubicBezTo>
                    <a:pt x="725" y="281"/>
                    <a:pt x="717" y="282"/>
                    <a:pt x="710" y="285"/>
                  </a:cubicBezTo>
                  <a:cubicBezTo>
                    <a:pt x="703" y="287"/>
                    <a:pt x="697" y="291"/>
                    <a:pt x="692" y="296"/>
                  </a:cubicBezTo>
                  <a:cubicBezTo>
                    <a:pt x="686" y="303"/>
                    <a:pt x="681" y="310"/>
                    <a:pt x="675" y="317"/>
                  </a:cubicBezTo>
                  <a:cubicBezTo>
                    <a:pt x="673" y="321"/>
                    <a:pt x="670" y="326"/>
                    <a:pt x="666" y="328"/>
                  </a:cubicBezTo>
                  <a:cubicBezTo>
                    <a:pt x="664" y="329"/>
                    <a:pt x="662" y="330"/>
                    <a:pt x="661" y="331"/>
                  </a:cubicBezTo>
                  <a:cubicBezTo>
                    <a:pt x="666" y="325"/>
                    <a:pt x="669" y="319"/>
                    <a:pt x="674" y="314"/>
                  </a:cubicBezTo>
                  <a:cubicBezTo>
                    <a:pt x="679" y="310"/>
                    <a:pt x="682" y="304"/>
                    <a:pt x="687" y="300"/>
                  </a:cubicBezTo>
                  <a:cubicBezTo>
                    <a:pt x="690" y="296"/>
                    <a:pt x="694" y="291"/>
                    <a:pt x="698" y="287"/>
                  </a:cubicBezTo>
                  <a:cubicBezTo>
                    <a:pt x="698" y="287"/>
                    <a:pt x="697" y="286"/>
                    <a:pt x="697" y="287"/>
                  </a:cubicBezTo>
                  <a:cubicBezTo>
                    <a:pt x="692" y="291"/>
                    <a:pt x="689" y="296"/>
                    <a:pt x="685" y="301"/>
                  </a:cubicBezTo>
                  <a:cubicBezTo>
                    <a:pt x="681" y="305"/>
                    <a:pt x="677" y="309"/>
                    <a:pt x="673" y="313"/>
                  </a:cubicBezTo>
                  <a:cubicBezTo>
                    <a:pt x="666" y="319"/>
                    <a:pt x="662" y="328"/>
                    <a:pt x="654" y="333"/>
                  </a:cubicBezTo>
                  <a:cubicBezTo>
                    <a:pt x="654" y="333"/>
                    <a:pt x="654" y="333"/>
                    <a:pt x="654" y="333"/>
                  </a:cubicBezTo>
                  <a:cubicBezTo>
                    <a:pt x="656" y="331"/>
                    <a:pt x="657" y="329"/>
                    <a:pt x="659" y="327"/>
                  </a:cubicBezTo>
                  <a:cubicBezTo>
                    <a:pt x="663" y="322"/>
                    <a:pt x="667" y="317"/>
                    <a:pt x="671" y="312"/>
                  </a:cubicBezTo>
                  <a:cubicBezTo>
                    <a:pt x="671" y="312"/>
                    <a:pt x="670" y="311"/>
                    <a:pt x="670" y="312"/>
                  </a:cubicBezTo>
                  <a:cubicBezTo>
                    <a:pt x="667" y="317"/>
                    <a:pt x="662" y="321"/>
                    <a:pt x="658" y="326"/>
                  </a:cubicBezTo>
                  <a:cubicBezTo>
                    <a:pt x="655" y="329"/>
                    <a:pt x="653" y="333"/>
                    <a:pt x="649" y="335"/>
                  </a:cubicBezTo>
                  <a:cubicBezTo>
                    <a:pt x="648" y="336"/>
                    <a:pt x="648" y="336"/>
                    <a:pt x="648" y="336"/>
                  </a:cubicBezTo>
                  <a:cubicBezTo>
                    <a:pt x="646" y="337"/>
                    <a:pt x="643" y="339"/>
                    <a:pt x="641" y="340"/>
                  </a:cubicBezTo>
                  <a:cubicBezTo>
                    <a:pt x="642" y="339"/>
                    <a:pt x="644" y="337"/>
                    <a:pt x="645" y="335"/>
                  </a:cubicBezTo>
                  <a:cubicBezTo>
                    <a:pt x="645" y="335"/>
                    <a:pt x="645" y="335"/>
                    <a:pt x="645" y="335"/>
                  </a:cubicBezTo>
                  <a:cubicBezTo>
                    <a:pt x="641" y="339"/>
                    <a:pt x="637" y="342"/>
                    <a:pt x="633" y="346"/>
                  </a:cubicBezTo>
                  <a:cubicBezTo>
                    <a:pt x="630" y="349"/>
                    <a:pt x="626" y="352"/>
                    <a:pt x="623" y="356"/>
                  </a:cubicBezTo>
                  <a:cubicBezTo>
                    <a:pt x="623" y="356"/>
                    <a:pt x="623" y="355"/>
                    <a:pt x="623" y="354"/>
                  </a:cubicBezTo>
                  <a:cubicBezTo>
                    <a:pt x="624" y="354"/>
                    <a:pt x="624" y="353"/>
                    <a:pt x="625" y="352"/>
                  </a:cubicBezTo>
                  <a:cubicBezTo>
                    <a:pt x="627" y="350"/>
                    <a:pt x="629" y="347"/>
                    <a:pt x="631" y="345"/>
                  </a:cubicBezTo>
                  <a:cubicBezTo>
                    <a:pt x="632" y="343"/>
                    <a:pt x="633" y="341"/>
                    <a:pt x="634" y="339"/>
                  </a:cubicBezTo>
                  <a:cubicBezTo>
                    <a:pt x="635" y="339"/>
                    <a:pt x="635" y="339"/>
                    <a:pt x="635" y="338"/>
                  </a:cubicBezTo>
                  <a:cubicBezTo>
                    <a:pt x="636" y="337"/>
                    <a:pt x="636" y="336"/>
                    <a:pt x="637" y="335"/>
                  </a:cubicBezTo>
                  <a:cubicBezTo>
                    <a:pt x="641" y="330"/>
                    <a:pt x="644" y="325"/>
                    <a:pt x="648" y="320"/>
                  </a:cubicBezTo>
                  <a:cubicBezTo>
                    <a:pt x="648" y="320"/>
                    <a:pt x="648" y="320"/>
                    <a:pt x="647" y="320"/>
                  </a:cubicBezTo>
                  <a:cubicBezTo>
                    <a:pt x="644" y="323"/>
                    <a:pt x="642" y="326"/>
                    <a:pt x="640" y="330"/>
                  </a:cubicBezTo>
                  <a:cubicBezTo>
                    <a:pt x="643" y="324"/>
                    <a:pt x="646" y="319"/>
                    <a:pt x="649" y="313"/>
                  </a:cubicBezTo>
                  <a:cubicBezTo>
                    <a:pt x="654" y="306"/>
                    <a:pt x="659" y="299"/>
                    <a:pt x="664" y="291"/>
                  </a:cubicBezTo>
                  <a:cubicBezTo>
                    <a:pt x="664" y="291"/>
                    <a:pt x="663" y="290"/>
                    <a:pt x="663" y="290"/>
                  </a:cubicBezTo>
                  <a:cubicBezTo>
                    <a:pt x="657" y="298"/>
                    <a:pt x="652" y="306"/>
                    <a:pt x="647" y="314"/>
                  </a:cubicBezTo>
                  <a:cubicBezTo>
                    <a:pt x="642" y="322"/>
                    <a:pt x="637" y="329"/>
                    <a:pt x="634" y="337"/>
                  </a:cubicBezTo>
                  <a:cubicBezTo>
                    <a:pt x="632" y="340"/>
                    <a:pt x="630" y="342"/>
                    <a:pt x="628" y="345"/>
                  </a:cubicBezTo>
                  <a:cubicBezTo>
                    <a:pt x="627" y="346"/>
                    <a:pt x="626" y="348"/>
                    <a:pt x="624" y="349"/>
                  </a:cubicBezTo>
                  <a:cubicBezTo>
                    <a:pt x="629" y="340"/>
                    <a:pt x="633" y="331"/>
                    <a:pt x="638" y="322"/>
                  </a:cubicBezTo>
                  <a:cubicBezTo>
                    <a:pt x="641" y="317"/>
                    <a:pt x="643" y="312"/>
                    <a:pt x="646" y="308"/>
                  </a:cubicBezTo>
                  <a:cubicBezTo>
                    <a:pt x="648" y="303"/>
                    <a:pt x="651" y="299"/>
                    <a:pt x="653" y="295"/>
                  </a:cubicBezTo>
                  <a:cubicBezTo>
                    <a:pt x="653" y="294"/>
                    <a:pt x="653" y="294"/>
                    <a:pt x="653" y="294"/>
                  </a:cubicBezTo>
                  <a:cubicBezTo>
                    <a:pt x="645" y="303"/>
                    <a:pt x="642" y="315"/>
                    <a:pt x="635" y="325"/>
                  </a:cubicBezTo>
                  <a:cubicBezTo>
                    <a:pt x="631" y="331"/>
                    <a:pt x="626" y="337"/>
                    <a:pt x="624" y="345"/>
                  </a:cubicBezTo>
                  <a:cubicBezTo>
                    <a:pt x="625" y="341"/>
                    <a:pt x="626" y="337"/>
                    <a:pt x="627" y="334"/>
                  </a:cubicBezTo>
                  <a:cubicBezTo>
                    <a:pt x="632" y="323"/>
                    <a:pt x="638" y="314"/>
                    <a:pt x="642" y="303"/>
                  </a:cubicBezTo>
                  <a:cubicBezTo>
                    <a:pt x="643" y="302"/>
                    <a:pt x="641" y="302"/>
                    <a:pt x="640" y="303"/>
                  </a:cubicBezTo>
                  <a:cubicBezTo>
                    <a:pt x="636" y="314"/>
                    <a:pt x="628" y="324"/>
                    <a:pt x="624" y="335"/>
                  </a:cubicBezTo>
                  <a:cubicBezTo>
                    <a:pt x="622" y="340"/>
                    <a:pt x="621" y="346"/>
                    <a:pt x="620" y="351"/>
                  </a:cubicBezTo>
                  <a:cubicBezTo>
                    <a:pt x="620" y="351"/>
                    <a:pt x="619" y="350"/>
                    <a:pt x="619" y="350"/>
                  </a:cubicBezTo>
                  <a:cubicBezTo>
                    <a:pt x="619" y="350"/>
                    <a:pt x="619" y="349"/>
                    <a:pt x="619" y="349"/>
                  </a:cubicBezTo>
                  <a:cubicBezTo>
                    <a:pt x="620" y="347"/>
                    <a:pt x="620" y="344"/>
                    <a:pt x="620" y="341"/>
                  </a:cubicBezTo>
                  <a:cubicBezTo>
                    <a:pt x="621" y="335"/>
                    <a:pt x="624" y="329"/>
                    <a:pt x="626" y="324"/>
                  </a:cubicBezTo>
                  <a:cubicBezTo>
                    <a:pt x="631" y="313"/>
                    <a:pt x="637" y="302"/>
                    <a:pt x="640" y="290"/>
                  </a:cubicBezTo>
                  <a:cubicBezTo>
                    <a:pt x="640" y="290"/>
                    <a:pt x="640" y="290"/>
                    <a:pt x="640" y="290"/>
                  </a:cubicBezTo>
                  <a:cubicBezTo>
                    <a:pt x="634" y="303"/>
                    <a:pt x="628" y="315"/>
                    <a:pt x="622" y="328"/>
                  </a:cubicBezTo>
                  <a:cubicBezTo>
                    <a:pt x="622" y="329"/>
                    <a:pt x="622" y="330"/>
                    <a:pt x="621" y="330"/>
                  </a:cubicBezTo>
                  <a:cubicBezTo>
                    <a:pt x="622" y="324"/>
                    <a:pt x="625" y="319"/>
                    <a:pt x="627" y="313"/>
                  </a:cubicBezTo>
                  <a:cubicBezTo>
                    <a:pt x="629" y="310"/>
                    <a:pt x="629" y="307"/>
                    <a:pt x="630" y="304"/>
                  </a:cubicBezTo>
                  <a:cubicBezTo>
                    <a:pt x="632" y="300"/>
                    <a:pt x="634" y="296"/>
                    <a:pt x="635" y="292"/>
                  </a:cubicBezTo>
                  <a:cubicBezTo>
                    <a:pt x="636" y="291"/>
                    <a:pt x="635" y="291"/>
                    <a:pt x="635" y="291"/>
                  </a:cubicBezTo>
                  <a:cubicBezTo>
                    <a:pt x="632" y="296"/>
                    <a:pt x="631" y="301"/>
                    <a:pt x="629" y="306"/>
                  </a:cubicBezTo>
                  <a:cubicBezTo>
                    <a:pt x="627" y="309"/>
                    <a:pt x="625" y="312"/>
                    <a:pt x="624" y="315"/>
                  </a:cubicBezTo>
                  <a:cubicBezTo>
                    <a:pt x="623" y="318"/>
                    <a:pt x="622" y="320"/>
                    <a:pt x="621" y="323"/>
                  </a:cubicBezTo>
                  <a:cubicBezTo>
                    <a:pt x="621" y="321"/>
                    <a:pt x="621" y="319"/>
                    <a:pt x="621" y="317"/>
                  </a:cubicBezTo>
                  <a:cubicBezTo>
                    <a:pt x="623" y="313"/>
                    <a:pt x="624" y="309"/>
                    <a:pt x="625" y="305"/>
                  </a:cubicBezTo>
                  <a:cubicBezTo>
                    <a:pt x="625" y="305"/>
                    <a:pt x="625" y="305"/>
                    <a:pt x="624" y="305"/>
                  </a:cubicBezTo>
                  <a:cubicBezTo>
                    <a:pt x="623" y="307"/>
                    <a:pt x="622" y="310"/>
                    <a:pt x="621" y="313"/>
                  </a:cubicBezTo>
                  <a:cubicBezTo>
                    <a:pt x="622" y="308"/>
                    <a:pt x="622" y="303"/>
                    <a:pt x="623" y="298"/>
                  </a:cubicBezTo>
                  <a:cubicBezTo>
                    <a:pt x="623" y="298"/>
                    <a:pt x="623" y="298"/>
                    <a:pt x="623" y="298"/>
                  </a:cubicBezTo>
                  <a:cubicBezTo>
                    <a:pt x="623" y="298"/>
                    <a:pt x="623" y="298"/>
                    <a:pt x="623" y="298"/>
                  </a:cubicBezTo>
                  <a:cubicBezTo>
                    <a:pt x="624" y="297"/>
                    <a:pt x="624" y="295"/>
                    <a:pt x="625" y="293"/>
                  </a:cubicBezTo>
                  <a:cubicBezTo>
                    <a:pt x="626" y="291"/>
                    <a:pt x="627" y="289"/>
                    <a:pt x="628" y="287"/>
                  </a:cubicBezTo>
                  <a:cubicBezTo>
                    <a:pt x="630" y="283"/>
                    <a:pt x="631" y="280"/>
                    <a:pt x="631" y="277"/>
                  </a:cubicBezTo>
                  <a:cubicBezTo>
                    <a:pt x="631" y="276"/>
                    <a:pt x="631" y="276"/>
                    <a:pt x="630" y="277"/>
                  </a:cubicBezTo>
                  <a:cubicBezTo>
                    <a:pt x="629" y="281"/>
                    <a:pt x="627" y="285"/>
                    <a:pt x="625" y="289"/>
                  </a:cubicBezTo>
                  <a:cubicBezTo>
                    <a:pt x="624" y="291"/>
                    <a:pt x="623" y="292"/>
                    <a:pt x="623" y="294"/>
                  </a:cubicBezTo>
                  <a:cubicBezTo>
                    <a:pt x="623" y="292"/>
                    <a:pt x="623" y="289"/>
                    <a:pt x="623" y="286"/>
                  </a:cubicBezTo>
                  <a:cubicBezTo>
                    <a:pt x="624" y="286"/>
                    <a:pt x="624" y="286"/>
                    <a:pt x="624" y="286"/>
                  </a:cubicBezTo>
                  <a:cubicBezTo>
                    <a:pt x="625" y="282"/>
                    <a:pt x="627" y="279"/>
                    <a:pt x="628" y="276"/>
                  </a:cubicBezTo>
                  <a:cubicBezTo>
                    <a:pt x="628" y="275"/>
                    <a:pt x="628" y="275"/>
                    <a:pt x="627" y="275"/>
                  </a:cubicBezTo>
                  <a:cubicBezTo>
                    <a:pt x="626" y="277"/>
                    <a:pt x="625" y="280"/>
                    <a:pt x="624" y="282"/>
                  </a:cubicBezTo>
                  <a:cubicBezTo>
                    <a:pt x="624" y="280"/>
                    <a:pt x="624" y="278"/>
                    <a:pt x="624" y="276"/>
                  </a:cubicBezTo>
                  <a:cubicBezTo>
                    <a:pt x="624" y="267"/>
                    <a:pt x="624" y="257"/>
                    <a:pt x="622" y="247"/>
                  </a:cubicBezTo>
                  <a:cubicBezTo>
                    <a:pt x="624" y="245"/>
                    <a:pt x="622" y="243"/>
                    <a:pt x="623" y="241"/>
                  </a:cubicBezTo>
                  <a:cubicBezTo>
                    <a:pt x="623" y="239"/>
                    <a:pt x="623" y="238"/>
                    <a:pt x="623" y="237"/>
                  </a:cubicBezTo>
                  <a:cubicBezTo>
                    <a:pt x="623" y="235"/>
                    <a:pt x="623" y="234"/>
                    <a:pt x="623" y="233"/>
                  </a:cubicBezTo>
                  <a:cubicBezTo>
                    <a:pt x="623" y="232"/>
                    <a:pt x="622" y="232"/>
                    <a:pt x="622" y="233"/>
                  </a:cubicBezTo>
                  <a:cubicBezTo>
                    <a:pt x="622" y="234"/>
                    <a:pt x="621" y="236"/>
                    <a:pt x="621" y="237"/>
                  </a:cubicBezTo>
                  <a:cubicBezTo>
                    <a:pt x="621" y="238"/>
                    <a:pt x="622" y="239"/>
                    <a:pt x="622" y="241"/>
                  </a:cubicBezTo>
                  <a:cubicBezTo>
                    <a:pt x="622" y="242"/>
                    <a:pt x="622" y="243"/>
                    <a:pt x="621" y="244"/>
                  </a:cubicBezTo>
                  <a:cubicBezTo>
                    <a:pt x="620" y="239"/>
                    <a:pt x="619" y="234"/>
                    <a:pt x="617" y="229"/>
                  </a:cubicBezTo>
                  <a:cubicBezTo>
                    <a:pt x="613" y="218"/>
                    <a:pt x="607" y="206"/>
                    <a:pt x="601" y="196"/>
                  </a:cubicBezTo>
                  <a:cubicBezTo>
                    <a:pt x="601" y="193"/>
                    <a:pt x="605" y="190"/>
                    <a:pt x="606" y="187"/>
                  </a:cubicBezTo>
                  <a:cubicBezTo>
                    <a:pt x="609" y="184"/>
                    <a:pt x="611" y="180"/>
                    <a:pt x="614" y="177"/>
                  </a:cubicBezTo>
                  <a:cubicBezTo>
                    <a:pt x="619" y="170"/>
                    <a:pt x="624" y="163"/>
                    <a:pt x="631" y="157"/>
                  </a:cubicBezTo>
                  <a:cubicBezTo>
                    <a:pt x="636" y="152"/>
                    <a:pt x="641" y="147"/>
                    <a:pt x="648" y="144"/>
                  </a:cubicBezTo>
                  <a:cubicBezTo>
                    <a:pt x="653" y="141"/>
                    <a:pt x="657" y="139"/>
                    <a:pt x="662" y="136"/>
                  </a:cubicBezTo>
                  <a:cubicBezTo>
                    <a:pt x="668" y="130"/>
                    <a:pt x="676" y="130"/>
                    <a:pt x="684" y="129"/>
                  </a:cubicBezTo>
                  <a:close/>
                  <a:moveTo>
                    <a:pt x="538" y="132"/>
                  </a:moveTo>
                  <a:cubicBezTo>
                    <a:pt x="540" y="130"/>
                    <a:pt x="541" y="129"/>
                    <a:pt x="542" y="128"/>
                  </a:cubicBezTo>
                  <a:cubicBezTo>
                    <a:pt x="547" y="123"/>
                    <a:pt x="552" y="119"/>
                    <a:pt x="558" y="116"/>
                  </a:cubicBezTo>
                  <a:cubicBezTo>
                    <a:pt x="570" y="111"/>
                    <a:pt x="582" y="109"/>
                    <a:pt x="595" y="110"/>
                  </a:cubicBezTo>
                  <a:cubicBezTo>
                    <a:pt x="596" y="110"/>
                    <a:pt x="597" y="110"/>
                    <a:pt x="598" y="110"/>
                  </a:cubicBezTo>
                  <a:cubicBezTo>
                    <a:pt x="598" y="110"/>
                    <a:pt x="598" y="110"/>
                    <a:pt x="598" y="110"/>
                  </a:cubicBezTo>
                  <a:cubicBezTo>
                    <a:pt x="585" y="110"/>
                    <a:pt x="570" y="113"/>
                    <a:pt x="560" y="121"/>
                  </a:cubicBezTo>
                  <a:cubicBezTo>
                    <a:pt x="559" y="122"/>
                    <a:pt x="560" y="123"/>
                    <a:pt x="561" y="122"/>
                  </a:cubicBezTo>
                  <a:cubicBezTo>
                    <a:pt x="574" y="118"/>
                    <a:pt x="586" y="112"/>
                    <a:pt x="601" y="113"/>
                  </a:cubicBezTo>
                  <a:cubicBezTo>
                    <a:pt x="608" y="113"/>
                    <a:pt x="615" y="115"/>
                    <a:pt x="622" y="117"/>
                  </a:cubicBezTo>
                  <a:cubicBezTo>
                    <a:pt x="628" y="119"/>
                    <a:pt x="633" y="124"/>
                    <a:pt x="639" y="124"/>
                  </a:cubicBezTo>
                  <a:cubicBezTo>
                    <a:pt x="639" y="124"/>
                    <a:pt x="639" y="124"/>
                    <a:pt x="639" y="124"/>
                  </a:cubicBezTo>
                  <a:cubicBezTo>
                    <a:pt x="635" y="122"/>
                    <a:pt x="632" y="119"/>
                    <a:pt x="628" y="117"/>
                  </a:cubicBezTo>
                  <a:cubicBezTo>
                    <a:pt x="625" y="115"/>
                    <a:pt x="621" y="114"/>
                    <a:pt x="618" y="113"/>
                  </a:cubicBezTo>
                  <a:cubicBezTo>
                    <a:pt x="613" y="112"/>
                    <a:pt x="609" y="111"/>
                    <a:pt x="604" y="110"/>
                  </a:cubicBezTo>
                  <a:cubicBezTo>
                    <a:pt x="614" y="111"/>
                    <a:pt x="623" y="113"/>
                    <a:pt x="633" y="116"/>
                  </a:cubicBezTo>
                  <a:cubicBezTo>
                    <a:pt x="640" y="119"/>
                    <a:pt x="647" y="122"/>
                    <a:pt x="653" y="125"/>
                  </a:cubicBezTo>
                  <a:cubicBezTo>
                    <a:pt x="656" y="127"/>
                    <a:pt x="659" y="129"/>
                    <a:pt x="662" y="130"/>
                  </a:cubicBezTo>
                  <a:cubicBezTo>
                    <a:pt x="661" y="131"/>
                    <a:pt x="659" y="132"/>
                    <a:pt x="658" y="134"/>
                  </a:cubicBezTo>
                  <a:cubicBezTo>
                    <a:pt x="653" y="138"/>
                    <a:pt x="646" y="140"/>
                    <a:pt x="640" y="144"/>
                  </a:cubicBezTo>
                  <a:cubicBezTo>
                    <a:pt x="635" y="148"/>
                    <a:pt x="630" y="152"/>
                    <a:pt x="625" y="157"/>
                  </a:cubicBezTo>
                  <a:cubicBezTo>
                    <a:pt x="622" y="160"/>
                    <a:pt x="619" y="164"/>
                    <a:pt x="616" y="168"/>
                  </a:cubicBezTo>
                  <a:cubicBezTo>
                    <a:pt x="616" y="166"/>
                    <a:pt x="616" y="164"/>
                    <a:pt x="616" y="163"/>
                  </a:cubicBezTo>
                  <a:cubicBezTo>
                    <a:pt x="616" y="160"/>
                    <a:pt x="616" y="156"/>
                    <a:pt x="617" y="153"/>
                  </a:cubicBezTo>
                  <a:cubicBezTo>
                    <a:pt x="617" y="153"/>
                    <a:pt x="616" y="152"/>
                    <a:pt x="616" y="153"/>
                  </a:cubicBezTo>
                  <a:cubicBezTo>
                    <a:pt x="615" y="156"/>
                    <a:pt x="614" y="159"/>
                    <a:pt x="613" y="163"/>
                  </a:cubicBezTo>
                  <a:cubicBezTo>
                    <a:pt x="613" y="165"/>
                    <a:pt x="613" y="168"/>
                    <a:pt x="614" y="170"/>
                  </a:cubicBezTo>
                  <a:cubicBezTo>
                    <a:pt x="612" y="172"/>
                    <a:pt x="611" y="174"/>
                    <a:pt x="609" y="177"/>
                  </a:cubicBezTo>
                  <a:cubicBezTo>
                    <a:pt x="609" y="178"/>
                    <a:pt x="608" y="178"/>
                    <a:pt x="607" y="179"/>
                  </a:cubicBezTo>
                  <a:cubicBezTo>
                    <a:pt x="607" y="178"/>
                    <a:pt x="607" y="176"/>
                    <a:pt x="607" y="175"/>
                  </a:cubicBezTo>
                  <a:cubicBezTo>
                    <a:pt x="607" y="171"/>
                    <a:pt x="606" y="167"/>
                    <a:pt x="607" y="163"/>
                  </a:cubicBezTo>
                  <a:cubicBezTo>
                    <a:pt x="607" y="162"/>
                    <a:pt x="606" y="162"/>
                    <a:pt x="605" y="163"/>
                  </a:cubicBezTo>
                  <a:cubicBezTo>
                    <a:pt x="605" y="166"/>
                    <a:pt x="604" y="170"/>
                    <a:pt x="604" y="173"/>
                  </a:cubicBezTo>
                  <a:cubicBezTo>
                    <a:pt x="604" y="175"/>
                    <a:pt x="605" y="177"/>
                    <a:pt x="604" y="179"/>
                  </a:cubicBezTo>
                  <a:cubicBezTo>
                    <a:pt x="604" y="181"/>
                    <a:pt x="604" y="182"/>
                    <a:pt x="604" y="184"/>
                  </a:cubicBezTo>
                  <a:cubicBezTo>
                    <a:pt x="604" y="184"/>
                    <a:pt x="604" y="184"/>
                    <a:pt x="604" y="184"/>
                  </a:cubicBezTo>
                  <a:cubicBezTo>
                    <a:pt x="603" y="185"/>
                    <a:pt x="603" y="186"/>
                    <a:pt x="602" y="186"/>
                  </a:cubicBezTo>
                  <a:cubicBezTo>
                    <a:pt x="602" y="182"/>
                    <a:pt x="601" y="178"/>
                    <a:pt x="600" y="174"/>
                  </a:cubicBezTo>
                  <a:cubicBezTo>
                    <a:pt x="600" y="170"/>
                    <a:pt x="600" y="166"/>
                    <a:pt x="600" y="162"/>
                  </a:cubicBezTo>
                  <a:cubicBezTo>
                    <a:pt x="600" y="157"/>
                    <a:pt x="599" y="153"/>
                    <a:pt x="600" y="148"/>
                  </a:cubicBezTo>
                  <a:cubicBezTo>
                    <a:pt x="600" y="144"/>
                    <a:pt x="601" y="140"/>
                    <a:pt x="602" y="136"/>
                  </a:cubicBezTo>
                  <a:cubicBezTo>
                    <a:pt x="602" y="135"/>
                    <a:pt x="601" y="135"/>
                    <a:pt x="601" y="135"/>
                  </a:cubicBezTo>
                  <a:cubicBezTo>
                    <a:pt x="599" y="139"/>
                    <a:pt x="598" y="143"/>
                    <a:pt x="598" y="148"/>
                  </a:cubicBezTo>
                  <a:cubicBezTo>
                    <a:pt x="599" y="153"/>
                    <a:pt x="598" y="158"/>
                    <a:pt x="598" y="164"/>
                  </a:cubicBezTo>
                  <a:cubicBezTo>
                    <a:pt x="599" y="170"/>
                    <a:pt x="598" y="176"/>
                    <a:pt x="599" y="182"/>
                  </a:cubicBezTo>
                  <a:cubicBezTo>
                    <a:pt x="599" y="180"/>
                    <a:pt x="598" y="179"/>
                    <a:pt x="598" y="177"/>
                  </a:cubicBezTo>
                  <a:cubicBezTo>
                    <a:pt x="597" y="171"/>
                    <a:pt x="596" y="165"/>
                    <a:pt x="595" y="159"/>
                  </a:cubicBezTo>
                  <a:cubicBezTo>
                    <a:pt x="595" y="154"/>
                    <a:pt x="595" y="149"/>
                    <a:pt x="595" y="143"/>
                  </a:cubicBezTo>
                  <a:cubicBezTo>
                    <a:pt x="595" y="138"/>
                    <a:pt x="594" y="133"/>
                    <a:pt x="596" y="128"/>
                  </a:cubicBezTo>
                  <a:cubicBezTo>
                    <a:pt x="596" y="127"/>
                    <a:pt x="595" y="127"/>
                    <a:pt x="594" y="128"/>
                  </a:cubicBezTo>
                  <a:cubicBezTo>
                    <a:pt x="593" y="132"/>
                    <a:pt x="593" y="137"/>
                    <a:pt x="593" y="142"/>
                  </a:cubicBezTo>
                  <a:cubicBezTo>
                    <a:pt x="594" y="148"/>
                    <a:pt x="593" y="154"/>
                    <a:pt x="593" y="161"/>
                  </a:cubicBezTo>
                  <a:cubicBezTo>
                    <a:pt x="594" y="167"/>
                    <a:pt x="595" y="173"/>
                    <a:pt x="596" y="180"/>
                  </a:cubicBezTo>
                  <a:cubicBezTo>
                    <a:pt x="597" y="182"/>
                    <a:pt x="597" y="184"/>
                    <a:pt x="597" y="187"/>
                  </a:cubicBezTo>
                  <a:cubicBezTo>
                    <a:pt x="597" y="185"/>
                    <a:pt x="596" y="183"/>
                    <a:pt x="596" y="182"/>
                  </a:cubicBezTo>
                  <a:cubicBezTo>
                    <a:pt x="595" y="181"/>
                    <a:pt x="595" y="181"/>
                    <a:pt x="595" y="182"/>
                  </a:cubicBezTo>
                  <a:cubicBezTo>
                    <a:pt x="595" y="184"/>
                    <a:pt x="595" y="186"/>
                    <a:pt x="595" y="187"/>
                  </a:cubicBezTo>
                  <a:cubicBezTo>
                    <a:pt x="595" y="187"/>
                    <a:pt x="594" y="186"/>
                    <a:pt x="594" y="186"/>
                  </a:cubicBezTo>
                  <a:cubicBezTo>
                    <a:pt x="594" y="186"/>
                    <a:pt x="594" y="185"/>
                    <a:pt x="593" y="185"/>
                  </a:cubicBezTo>
                  <a:cubicBezTo>
                    <a:pt x="592" y="183"/>
                    <a:pt x="590" y="180"/>
                    <a:pt x="589" y="177"/>
                  </a:cubicBezTo>
                  <a:cubicBezTo>
                    <a:pt x="586" y="168"/>
                    <a:pt x="583" y="160"/>
                    <a:pt x="580" y="152"/>
                  </a:cubicBezTo>
                  <a:cubicBezTo>
                    <a:pt x="578" y="144"/>
                    <a:pt x="576" y="137"/>
                    <a:pt x="578" y="129"/>
                  </a:cubicBezTo>
                  <a:cubicBezTo>
                    <a:pt x="578" y="129"/>
                    <a:pt x="577" y="129"/>
                    <a:pt x="577" y="129"/>
                  </a:cubicBezTo>
                  <a:cubicBezTo>
                    <a:pt x="572" y="134"/>
                    <a:pt x="575" y="144"/>
                    <a:pt x="577" y="150"/>
                  </a:cubicBezTo>
                  <a:cubicBezTo>
                    <a:pt x="579" y="155"/>
                    <a:pt x="581" y="160"/>
                    <a:pt x="583" y="165"/>
                  </a:cubicBezTo>
                  <a:cubicBezTo>
                    <a:pt x="584" y="167"/>
                    <a:pt x="585" y="170"/>
                    <a:pt x="586" y="172"/>
                  </a:cubicBezTo>
                  <a:cubicBezTo>
                    <a:pt x="585" y="172"/>
                    <a:pt x="585" y="171"/>
                    <a:pt x="585" y="171"/>
                  </a:cubicBezTo>
                  <a:cubicBezTo>
                    <a:pt x="582" y="168"/>
                    <a:pt x="580" y="165"/>
                    <a:pt x="578" y="162"/>
                  </a:cubicBezTo>
                  <a:cubicBezTo>
                    <a:pt x="578" y="162"/>
                    <a:pt x="578" y="162"/>
                    <a:pt x="578" y="162"/>
                  </a:cubicBezTo>
                  <a:cubicBezTo>
                    <a:pt x="577" y="161"/>
                    <a:pt x="577" y="160"/>
                    <a:pt x="577" y="159"/>
                  </a:cubicBezTo>
                  <a:cubicBezTo>
                    <a:pt x="576" y="158"/>
                    <a:pt x="576" y="157"/>
                    <a:pt x="576" y="156"/>
                  </a:cubicBezTo>
                  <a:cubicBezTo>
                    <a:pt x="575" y="155"/>
                    <a:pt x="575" y="154"/>
                    <a:pt x="574" y="152"/>
                  </a:cubicBezTo>
                  <a:cubicBezTo>
                    <a:pt x="573" y="152"/>
                    <a:pt x="573" y="152"/>
                    <a:pt x="573" y="153"/>
                  </a:cubicBezTo>
                  <a:cubicBezTo>
                    <a:pt x="573" y="155"/>
                    <a:pt x="574" y="157"/>
                    <a:pt x="574" y="158"/>
                  </a:cubicBezTo>
                  <a:cubicBezTo>
                    <a:pt x="574" y="158"/>
                    <a:pt x="573" y="157"/>
                    <a:pt x="572" y="156"/>
                  </a:cubicBezTo>
                  <a:cubicBezTo>
                    <a:pt x="563" y="147"/>
                    <a:pt x="554" y="139"/>
                    <a:pt x="541" y="135"/>
                  </a:cubicBezTo>
                  <a:cubicBezTo>
                    <a:pt x="540" y="134"/>
                    <a:pt x="538" y="134"/>
                    <a:pt x="537" y="133"/>
                  </a:cubicBezTo>
                  <a:cubicBezTo>
                    <a:pt x="537" y="133"/>
                    <a:pt x="538" y="132"/>
                    <a:pt x="538" y="132"/>
                  </a:cubicBezTo>
                  <a:close/>
                  <a:moveTo>
                    <a:pt x="525" y="135"/>
                  </a:moveTo>
                  <a:cubicBezTo>
                    <a:pt x="531" y="136"/>
                    <a:pt x="538" y="137"/>
                    <a:pt x="544" y="139"/>
                  </a:cubicBezTo>
                  <a:cubicBezTo>
                    <a:pt x="556" y="144"/>
                    <a:pt x="566" y="154"/>
                    <a:pt x="574" y="163"/>
                  </a:cubicBezTo>
                  <a:cubicBezTo>
                    <a:pt x="579" y="168"/>
                    <a:pt x="583" y="173"/>
                    <a:pt x="586" y="179"/>
                  </a:cubicBezTo>
                  <a:cubicBezTo>
                    <a:pt x="589" y="183"/>
                    <a:pt x="591" y="187"/>
                    <a:pt x="594" y="190"/>
                  </a:cubicBezTo>
                  <a:cubicBezTo>
                    <a:pt x="601" y="206"/>
                    <a:pt x="611" y="220"/>
                    <a:pt x="616" y="238"/>
                  </a:cubicBezTo>
                  <a:cubicBezTo>
                    <a:pt x="621" y="254"/>
                    <a:pt x="621" y="270"/>
                    <a:pt x="620" y="287"/>
                  </a:cubicBezTo>
                  <a:cubicBezTo>
                    <a:pt x="619" y="304"/>
                    <a:pt x="617" y="321"/>
                    <a:pt x="616" y="339"/>
                  </a:cubicBezTo>
                  <a:cubicBezTo>
                    <a:pt x="616" y="345"/>
                    <a:pt x="616" y="351"/>
                    <a:pt x="616" y="357"/>
                  </a:cubicBezTo>
                  <a:cubicBezTo>
                    <a:pt x="616" y="359"/>
                    <a:pt x="616" y="363"/>
                    <a:pt x="617" y="365"/>
                  </a:cubicBezTo>
                  <a:cubicBezTo>
                    <a:pt x="615" y="366"/>
                    <a:pt x="613" y="367"/>
                    <a:pt x="611" y="368"/>
                  </a:cubicBezTo>
                  <a:cubicBezTo>
                    <a:pt x="611" y="368"/>
                    <a:pt x="611" y="368"/>
                    <a:pt x="610" y="367"/>
                  </a:cubicBezTo>
                  <a:cubicBezTo>
                    <a:pt x="607" y="365"/>
                    <a:pt x="605" y="362"/>
                    <a:pt x="603" y="358"/>
                  </a:cubicBezTo>
                  <a:cubicBezTo>
                    <a:pt x="601" y="351"/>
                    <a:pt x="600" y="344"/>
                    <a:pt x="600" y="338"/>
                  </a:cubicBezTo>
                  <a:cubicBezTo>
                    <a:pt x="599" y="324"/>
                    <a:pt x="601" y="311"/>
                    <a:pt x="605" y="297"/>
                  </a:cubicBezTo>
                  <a:cubicBezTo>
                    <a:pt x="608" y="284"/>
                    <a:pt x="610" y="270"/>
                    <a:pt x="609" y="256"/>
                  </a:cubicBezTo>
                  <a:cubicBezTo>
                    <a:pt x="609" y="250"/>
                    <a:pt x="609" y="243"/>
                    <a:pt x="607" y="237"/>
                  </a:cubicBezTo>
                  <a:cubicBezTo>
                    <a:pt x="605" y="232"/>
                    <a:pt x="603" y="227"/>
                    <a:pt x="601" y="222"/>
                  </a:cubicBezTo>
                  <a:cubicBezTo>
                    <a:pt x="600" y="221"/>
                    <a:pt x="599" y="222"/>
                    <a:pt x="599" y="223"/>
                  </a:cubicBezTo>
                  <a:cubicBezTo>
                    <a:pt x="601" y="230"/>
                    <a:pt x="604" y="236"/>
                    <a:pt x="605" y="243"/>
                  </a:cubicBezTo>
                  <a:cubicBezTo>
                    <a:pt x="606" y="251"/>
                    <a:pt x="606" y="258"/>
                    <a:pt x="606" y="266"/>
                  </a:cubicBezTo>
                  <a:cubicBezTo>
                    <a:pt x="605" y="274"/>
                    <a:pt x="605" y="281"/>
                    <a:pt x="603" y="289"/>
                  </a:cubicBezTo>
                  <a:cubicBezTo>
                    <a:pt x="602" y="296"/>
                    <a:pt x="599" y="303"/>
                    <a:pt x="598" y="309"/>
                  </a:cubicBezTo>
                  <a:cubicBezTo>
                    <a:pt x="597" y="315"/>
                    <a:pt x="597" y="321"/>
                    <a:pt x="596" y="327"/>
                  </a:cubicBezTo>
                  <a:cubicBezTo>
                    <a:pt x="596" y="326"/>
                    <a:pt x="596" y="326"/>
                    <a:pt x="596" y="326"/>
                  </a:cubicBezTo>
                  <a:cubicBezTo>
                    <a:pt x="596" y="326"/>
                    <a:pt x="597" y="325"/>
                    <a:pt x="596" y="325"/>
                  </a:cubicBezTo>
                  <a:cubicBezTo>
                    <a:pt x="595" y="323"/>
                    <a:pt x="595" y="320"/>
                    <a:pt x="595" y="318"/>
                  </a:cubicBezTo>
                  <a:cubicBezTo>
                    <a:pt x="595" y="318"/>
                    <a:pt x="595" y="318"/>
                    <a:pt x="595" y="318"/>
                  </a:cubicBezTo>
                  <a:cubicBezTo>
                    <a:pt x="595" y="317"/>
                    <a:pt x="595" y="317"/>
                    <a:pt x="596" y="316"/>
                  </a:cubicBezTo>
                  <a:cubicBezTo>
                    <a:pt x="596" y="316"/>
                    <a:pt x="596" y="315"/>
                    <a:pt x="596" y="315"/>
                  </a:cubicBezTo>
                  <a:cubicBezTo>
                    <a:pt x="596" y="314"/>
                    <a:pt x="595" y="313"/>
                    <a:pt x="595" y="312"/>
                  </a:cubicBezTo>
                  <a:cubicBezTo>
                    <a:pt x="595" y="312"/>
                    <a:pt x="594" y="312"/>
                    <a:pt x="594" y="313"/>
                  </a:cubicBezTo>
                  <a:cubicBezTo>
                    <a:pt x="594" y="313"/>
                    <a:pt x="594" y="314"/>
                    <a:pt x="594" y="315"/>
                  </a:cubicBezTo>
                  <a:cubicBezTo>
                    <a:pt x="594" y="316"/>
                    <a:pt x="594" y="316"/>
                    <a:pt x="594" y="316"/>
                  </a:cubicBezTo>
                  <a:cubicBezTo>
                    <a:pt x="594" y="317"/>
                    <a:pt x="594" y="317"/>
                    <a:pt x="594" y="317"/>
                  </a:cubicBezTo>
                  <a:cubicBezTo>
                    <a:pt x="594" y="317"/>
                    <a:pt x="594" y="316"/>
                    <a:pt x="593" y="316"/>
                  </a:cubicBezTo>
                  <a:cubicBezTo>
                    <a:pt x="593" y="316"/>
                    <a:pt x="593" y="316"/>
                    <a:pt x="593" y="316"/>
                  </a:cubicBezTo>
                  <a:cubicBezTo>
                    <a:pt x="593" y="314"/>
                    <a:pt x="593" y="313"/>
                    <a:pt x="592" y="312"/>
                  </a:cubicBezTo>
                  <a:cubicBezTo>
                    <a:pt x="592" y="312"/>
                    <a:pt x="592" y="312"/>
                    <a:pt x="592" y="311"/>
                  </a:cubicBezTo>
                  <a:cubicBezTo>
                    <a:pt x="592" y="311"/>
                    <a:pt x="592" y="311"/>
                    <a:pt x="591" y="310"/>
                  </a:cubicBezTo>
                  <a:cubicBezTo>
                    <a:pt x="591" y="310"/>
                    <a:pt x="591" y="310"/>
                    <a:pt x="591" y="310"/>
                  </a:cubicBezTo>
                  <a:cubicBezTo>
                    <a:pt x="591" y="311"/>
                    <a:pt x="591" y="311"/>
                    <a:pt x="591" y="311"/>
                  </a:cubicBezTo>
                  <a:cubicBezTo>
                    <a:pt x="590" y="311"/>
                    <a:pt x="590" y="312"/>
                    <a:pt x="590" y="312"/>
                  </a:cubicBezTo>
                  <a:cubicBezTo>
                    <a:pt x="590" y="313"/>
                    <a:pt x="590" y="315"/>
                    <a:pt x="591" y="316"/>
                  </a:cubicBezTo>
                  <a:cubicBezTo>
                    <a:pt x="587" y="306"/>
                    <a:pt x="584" y="295"/>
                    <a:pt x="582" y="285"/>
                  </a:cubicBezTo>
                  <a:cubicBezTo>
                    <a:pt x="582" y="284"/>
                    <a:pt x="581" y="284"/>
                    <a:pt x="581" y="285"/>
                  </a:cubicBezTo>
                  <a:cubicBezTo>
                    <a:pt x="581" y="291"/>
                    <a:pt x="583" y="297"/>
                    <a:pt x="585" y="303"/>
                  </a:cubicBezTo>
                  <a:cubicBezTo>
                    <a:pt x="586" y="306"/>
                    <a:pt x="587" y="310"/>
                    <a:pt x="588" y="313"/>
                  </a:cubicBezTo>
                  <a:cubicBezTo>
                    <a:pt x="589" y="315"/>
                    <a:pt x="589" y="316"/>
                    <a:pt x="590" y="318"/>
                  </a:cubicBezTo>
                  <a:cubicBezTo>
                    <a:pt x="591" y="319"/>
                    <a:pt x="592" y="318"/>
                    <a:pt x="591" y="318"/>
                  </a:cubicBezTo>
                  <a:cubicBezTo>
                    <a:pt x="592" y="318"/>
                    <a:pt x="592" y="319"/>
                    <a:pt x="592" y="319"/>
                  </a:cubicBezTo>
                  <a:cubicBezTo>
                    <a:pt x="592" y="319"/>
                    <a:pt x="592" y="319"/>
                    <a:pt x="592" y="319"/>
                  </a:cubicBezTo>
                  <a:cubicBezTo>
                    <a:pt x="592" y="320"/>
                    <a:pt x="592" y="321"/>
                    <a:pt x="593" y="322"/>
                  </a:cubicBezTo>
                  <a:cubicBezTo>
                    <a:pt x="588" y="315"/>
                    <a:pt x="584" y="306"/>
                    <a:pt x="578" y="300"/>
                  </a:cubicBezTo>
                  <a:cubicBezTo>
                    <a:pt x="571" y="293"/>
                    <a:pt x="561" y="288"/>
                    <a:pt x="553" y="282"/>
                  </a:cubicBezTo>
                  <a:cubicBezTo>
                    <a:pt x="552" y="282"/>
                    <a:pt x="551" y="281"/>
                    <a:pt x="550" y="281"/>
                  </a:cubicBezTo>
                  <a:cubicBezTo>
                    <a:pt x="550" y="281"/>
                    <a:pt x="550" y="281"/>
                    <a:pt x="550" y="281"/>
                  </a:cubicBezTo>
                  <a:cubicBezTo>
                    <a:pt x="546" y="278"/>
                    <a:pt x="543" y="276"/>
                    <a:pt x="539" y="274"/>
                  </a:cubicBezTo>
                  <a:cubicBezTo>
                    <a:pt x="539" y="274"/>
                    <a:pt x="539" y="274"/>
                    <a:pt x="539" y="274"/>
                  </a:cubicBezTo>
                  <a:cubicBezTo>
                    <a:pt x="540" y="275"/>
                    <a:pt x="542" y="276"/>
                    <a:pt x="543" y="278"/>
                  </a:cubicBezTo>
                  <a:cubicBezTo>
                    <a:pt x="540" y="276"/>
                    <a:pt x="537" y="275"/>
                    <a:pt x="535" y="274"/>
                  </a:cubicBezTo>
                  <a:cubicBezTo>
                    <a:pt x="536" y="275"/>
                    <a:pt x="536" y="275"/>
                    <a:pt x="537" y="275"/>
                  </a:cubicBezTo>
                  <a:cubicBezTo>
                    <a:pt x="538" y="275"/>
                    <a:pt x="538" y="275"/>
                    <a:pt x="538" y="275"/>
                  </a:cubicBezTo>
                  <a:cubicBezTo>
                    <a:pt x="533" y="270"/>
                    <a:pt x="525" y="267"/>
                    <a:pt x="519" y="264"/>
                  </a:cubicBezTo>
                  <a:cubicBezTo>
                    <a:pt x="515" y="262"/>
                    <a:pt x="512" y="260"/>
                    <a:pt x="508" y="259"/>
                  </a:cubicBezTo>
                  <a:cubicBezTo>
                    <a:pt x="504" y="258"/>
                    <a:pt x="500" y="256"/>
                    <a:pt x="496" y="256"/>
                  </a:cubicBezTo>
                  <a:cubicBezTo>
                    <a:pt x="495" y="255"/>
                    <a:pt x="493" y="255"/>
                    <a:pt x="491" y="256"/>
                  </a:cubicBezTo>
                  <a:cubicBezTo>
                    <a:pt x="491" y="256"/>
                    <a:pt x="491" y="257"/>
                    <a:pt x="492" y="257"/>
                  </a:cubicBezTo>
                  <a:cubicBezTo>
                    <a:pt x="494" y="256"/>
                    <a:pt x="499" y="258"/>
                    <a:pt x="501" y="258"/>
                  </a:cubicBezTo>
                  <a:cubicBezTo>
                    <a:pt x="504" y="259"/>
                    <a:pt x="507" y="260"/>
                    <a:pt x="510" y="261"/>
                  </a:cubicBezTo>
                  <a:cubicBezTo>
                    <a:pt x="516" y="263"/>
                    <a:pt x="520" y="266"/>
                    <a:pt x="525" y="269"/>
                  </a:cubicBezTo>
                  <a:cubicBezTo>
                    <a:pt x="528" y="271"/>
                    <a:pt x="531" y="273"/>
                    <a:pt x="534" y="274"/>
                  </a:cubicBezTo>
                  <a:cubicBezTo>
                    <a:pt x="531" y="273"/>
                    <a:pt x="527" y="272"/>
                    <a:pt x="524" y="271"/>
                  </a:cubicBezTo>
                  <a:cubicBezTo>
                    <a:pt x="514" y="269"/>
                    <a:pt x="504" y="266"/>
                    <a:pt x="494" y="267"/>
                  </a:cubicBezTo>
                  <a:cubicBezTo>
                    <a:pt x="487" y="267"/>
                    <a:pt x="479" y="270"/>
                    <a:pt x="472" y="272"/>
                  </a:cubicBezTo>
                  <a:cubicBezTo>
                    <a:pt x="468" y="273"/>
                    <a:pt x="464" y="274"/>
                    <a:pt x="459" y="276"/>
                  </a:cubicBezTo>
                  <a:cubicBezTo>
                    <a:pt x="458" y="271"/>
                    <a:pt x="458" y="266"/>
                    <a:pt x="456" y="261"/>
                  </a:cubicBezTo>
                  <a:cubicBezTo>
                    <a:pt x="454" y="256"/>
                    <a:pt x="452" y="251"/>
                    <a:pt x="452" y="245"/>
                  </a:cubicBezTo>
                  <a:cubicBezTo>
                    <a:pt x="452" y="240"/>
                    <a:pt x="452" y="235"/>
                    <a:pt x="453" y="230"/>
                  </a:cubicBezTo>
                  <a:cubicBezTo>
                    <a:pt x="453" y="225"/>
                    <a:pt x="453" y="219"/>
                    <a:pt x="455" y="214"/>
                  </a:cubicBezTo>
                  <a:cubicBezTo>
                    <a:pt x="456" y="209"/>
                    <a:pt x="459" y="204"/>
                    <a:pt x="461" y="199"/>
                  </a:cubicBezTo>
                  <a:cubicBezTo>
                    <a:pt x="463" y="194"/>
                    <a:pt x="464" y="188"/>
                    <a:pt x="465" y="183"/>
                  </a:cubicBezTo>
                  <a:cubicBezTo>
                    <a:pt x="466" y="178"/>
                    <a:pt x="467" y="172"/>
                    <a:pt x="471" y="167"/>
                  </a:cubicBezTo>
                  <a:cubicBezTo>
                    <a:pt x="474" y="163"/>
                    <a:pt x="478" y="158"/>
                    <a:pt x="482" y="154"/>
                  </a:cubicBezTo>
                  <a:cubicBezTo>
                    <a:pt x="486" y="150"/>
                    <a:pt x="490" y="146"/>
                    <a:pt x="494" y="143"/>
                  </a:cubicBezTo>
                  <a:cubicBezTo>
                    <a:pt x="498" y="139"/>
                    <a:pt x="502" y="135"/>
                    <a:pt x="508" y="134"/>
                  </a:cubicBezTo>
                  <a:cubicBezTo>
                    <a:pt x="513" y="133"/>
                    <a:pt x="519" y="134"/>
                    <a:pt x="525" y="135"/>
                  </a:cubicBezTo>
                  <a:close/>
                  <a:moveTo>
                    <a:pt x="373" y="210"/>
                  </a:moveTo>
                  <a:cubicBezTo>
                    <a:pt x="375" y="203"/>
                    <a:pt x="375" y="197"/>
                    <a:pt x="376" y="190"/>
                  </a:cubicBezTo>
                  <a:cubicBezTo>
                    <a:pt x="378" y="176"/>
                    <a:pt x="381" y="162"/>
                    <a:pt x="384" y="148"/>
                  </a:cubicBezTo>
                  <a:cubicBezTo>
                    <a:pt x="385" y="140"/>
                    <a:pt x="387" y="133"/>
                    <a:pt x="391" y="126"/>
                  </a:cubicBezTo>
                  <a:cubicBezTo>
                    <a:pt x="394" y="120"/>
                    <a:pt x="400" y="115"/>
                    <a:pt x="404" y="109"/>
                  </a:cubicBezTo>
                  <a:cubicBezTo>
                    <a:pt x="412" y="98"/>
                    <a:pt x="419" y="86"/>
                    <a:pt x="429" y="77"/>
                  </a:cubicBezTo>
                  <a:cubicBezTo>
                    <a:pt x="435" y="72"/>
                    <a:pt x="440" y="74"/>
                    <a:pt x="445" y="78"/>
                  </a:cubicBezTo>
                  <a:cubicBezTo>
                    <a:pt x="448" y="80"/>
                    <a:pt x="448" y="84"/>
                    <a:pt x="452" y="82"/>
                  </a:cubicBezTo>
                  <a:cubicBezTo>
                    <a:pt x="455" y="80"/>
                    <a:pt x="455" y="76"/>
                    <a:pt x="459" y="80"/>
                  </a:cubicBezTo>
                  <a:cubicBezTo>
                    <a:pt x="460" y="81"/>
                    <a:pt x="461" y="82"/>
                    <a:pt x="463" y="83"/>
                  </a:cubicBezTo>
                  <a:cubicBezTo>
                    <a:pt x="466" y="85"/>
                    <a:pt x="469" y="83"/>
                    <a:pt x="472" y="82"/>
                  </a:cubicBezTo>
                  <a:cubicBezTo>
                    <a:pt x="477" y="77"/>
                    <a:pt x="483" y="74"/>
                    <a:pt x="490" y="78"/>
                  </a:cubicBezTo>
                  <a:cubicBezTo>
                    <a:pt x="496" y="81"/>
                    <a:pt x="501" y="88"/>
                    <a:pt x="504" y="94"/>
                  </a:cubicBezTo>
                  <a:cubicBezTo>
                    <a:pt x="512" y="105"/>
                    <a:pt x="517" y="117"/>
                    <a:pt x="522" y="130"/>
                  </a:cubicBezTo>
                  <a:cubicBezTo>
                    <a:pt x="516" y="129"/>
                    <a:pt x="510" y="129"/>
                    <a:pt x="505" y="131"/>
                  </a:cubicBezTo>
                  <a:cubicBezTo>
                    <a:pt x="496" y="134"/>
                    <a:pt x="487" y="143"/>
                    <a:pt x="481" y="150"/>
                  </a:cubicBezTo>
                  <a:cubicBezTo>
                    <a:pt x="472" y="159"/>
                    <a:pt x="464" y="168"/>
                    <a:pt x="462" y="180"/>
                  </a:cubicBezTo>
                  <a:cubicBezTo>
                    <a:pt x="460" y="187"/>
                    <a:pt x="459" y="194"/>
                    <a:pt x="456" y="201"/>
                  </a:cubicBezTo>
                  <a:cubicBezTo>
                    <a:pt x="456" y="202"/>
                    <a:pt x="455" y="202"/>
                    <a:pt x="455" y="203"/>
                  </a:cubicBezTo>
                  <a:cubicBezTo>
                    <a:pt x="456" y="198"/>
                    <a:pt x="457" y="194"/>
                    <a:pt x="458" y="189"/>
                  </a:cubicBezTo>
                  <a:cubicBezTo>
                    <a:pt x="459" y="183"/>
                    <a:pt x="460" y="178"/>
                    <a:pt x="462" y="172"/>
                  </a:cubicBezTo>
                  <a:cubicBezTo>
                    <a:pt x="462" y="172"/>
                    <a:pt x="461" y="171"/>
                    <a:pt x="461" y="172"/>
                  </a:cubicBezTo>
                  <a:cubicBezTo>
                    <a:pt x="458" y="177"/>
                    <a:pt x="456" y="182"/>
                    <a:pt x="456" y="187"/>
                  </a:cubicBezTo>
                  <a:cubicBezTo>
                    <a:pt x="455" y="195"/>
                    <a:pt x="452" y="202"/>
                    <a:pt x="450" y="209"/>
                  </a:cubicBezTo>
                  <a:cubicBezTo>
                    <a:pt x="447" y="220"/>
                    <a:pt x="447" y="231"/>
                    <a:pt x="447" y="242"/>
                  </a:cubicBezTo>
                  <a:cubicBezTo>
                    <a:pt x="447" y="246"/>
                    <a:pt x="447" y="249"/>
                    <a:pt x="446" y="253"/>
                  </a:cubicBezTo>
                  <a:cubicBezTo>
                    <a:pt x="445" y="258"/>
                    <a:pt x="446" y="263"/>
                    <a:pt x="445" y="267"/>
                  </a:cubicBezTo>
                  <a:cubicBezTo>
                    <a:pt x="445" y="270"/>
                    <a:pt x="443" y="278"/>
                    <a:pt x="446" y="280"/>
                  </a:cubicBezTo>
                  <a:cubicBezTo>
                    <a:pt x="447" y="280"/>
                    <a:pt x="448" y="280"/>
                    <a:pt x="447" y="279"/>
                  </a:cubicBezTo>
                  <a:cubicBezTo>
                    <a:pt x="447" y="278"/>
                    <a:pt x="447" y="275"/>
                    <a:pt x="447" y="273"/>
                  </a:cubicBezTo>
                  <a:cubicBezTo>
                    <a:pt x="447" y="276"/>
                    <a:pt x="448" y="278"/>
                    <a:pt x="448" y="279"/>
                  </a:cubicBezTo>
                  <a:cubicBezTo>
                    <a:pt x="448" y="279"/>
                    <a:pt x="448" y="279"/>
                    <a:pt x="449" y="279"/>
                  </a:cubicBezTo>
                  <a:cubicBezTo>
                    <a:pt x="447" y="280"/>
                    <a:pt x="445" y="281"/>
                    <a:pt x="443" y="283"/>
                  </a:cubicBezTo>
                  <a:cubicBezTo>
                    <a:pt x="443" y="283"/>
                    <a:pt x="443" y="282"/>
                    <a:pt x="443" y="282"/>
                  </a:cubicBezTo>
                  <a:cubicBezTo>
                    <a:pt x="442" y="277"/>
                    <a:pt x="443" y="271"/>
                    <a:pt x="443" y="266"/>
                  </a:cubicBezTo>
                  <a:cubicBezTo>
                    <a:pt x="443" y="258"/>
                    <a:pt x="443" y="250"/>
                    <a:pt x="444" y="242"/>
                  </a:cubicBezTo>
                  <a:cubicBezTo>
                    <a:pt x="445" y="224"/>
                    <a:pt x="447" y="206"/>
                    <a:pt x="453" y="189"/>
                  </a:cubicBezTo>
                  <a:cubicBezTo>
                    <a:pt x="453" y="189"/>
                    <a:pt x="452" y="189"/>
                    <a:pt x="452" y="189"/>
                  </a:cubicBezTo>
                  <a:cubicBezTo>
                    <a:pt x="446" y="206"/>
                    <a:pt x="441" y="224"/>
                    <a:pt x="440" y="241"/>
                  </a:cubicBezTo>
                  <a:cubicBezTo>
                    <a:pt x="440" y="251"/>
                    <a:pt x="440" y="260"/>
                    <a:pt x="440" y="269"/>
                  </a:cubicBezTo>
                  <a:cubicBezTo>
                    <a:pt x="440" y="273"/>
                    <a:pt x="439" y="280"/>
                    <a:pt x="440" y="284"/>
                  </a:cubicBezTo>
                  <a:cubicBezTo>
                    <a:pt x="440" y="284"/>
                    <a:pt x="441" y="284"/>
                    <a:pt x="441" y="284"/>
                  </a:cubicBezTo>
                  <a:cubicBezTo>
                    <a:pt x="439" y="286"/>
                    <a:pt x="437" y="287"/>
                    <a:pt x="435" y="289"/>
                  </a:cubicBezTo>
                  <a:cubicBezTo>
                    <a:pt x="436" y="287"/>
                    <a:pt x="436" y="285"/>
                    <a:pt x="436" y="283"/>
                  </a:cubicBezTo>
                  <a:cubicBezTo>
                    <a:pt x="436" y="281"/>
                    <a:pt x="436" y="278"/>
                    <a:pt x="436" y="276"/>
                  </a:cubicBezTo>
                  <a:cubicBezTo>
                    <a:pt x="436" y="275"/>
                    <a:pt x="435" y="275"/>
                    <a:pt x="435" y="275"/>
                  </a:cubicBezTo>
                  <a:cubicBezTo>
                    <a:pt x="433" y="280"/>
                    <a:pt x="434" y="285"/>
                    <a:pt x="433" y="289"/>
                  </a:cubicBezTo>
                  <a:cubicBezTo>
                    <a:pt x="433" y="290"/>
                    <a:pt x="433" y="290"/>
                    <a:pt x="433" y="290"/>
                  </a:cubicBezTo>
                  <a:cubicBezTo>
                    <a:pt x="433" y="291"/>
                    <a:pt x="432" y="291"/>
                    <a:pt x="432" y="292"/>
                  </a:cubicBezTo>
                  <a:cubicBezTo>
                    <a:pt x="432" y="284"/>
                    <a:pt x="430" y="276"/>
                    <a:pt x="430" y="268"/>
                  </a:cubicBezTo>
                  <a:cubicBezTo>
                    <a:pt x="430" y="264"/>
                    <a:pt x="431" y="259"/>
                    <a:pt x="431" y="255"/>
                  </a:cubicBezTo>
                  <a:cubicBezTo>
                    <a:pt x="431" y="252"/>
                    <a:pt x="430" y="248"/>
                    <a:pt x="430" y="245"/>
                  </a:cubicBezTo>
                  <a:cubicBezTo>
                    <a:pt x="430" y="244"/>
                    <a:pt x="429" y="243"/>
                    <a:pt x="429" y="244"/>
                  </a:cubicBezTo>
                  <a:cubicBezTo>
                    <a:pt x="428" y="252"/>
                    <a:pt x="428" y="260"/>
                    <a:pt x="427" y="268"/>
                  </a:cubicBezTo>
                  <a:cubicBezTo>
                    <a:pt x="427" y="276"/>
                    <a:pt x="429" y="284"/>
                    <a:pt x="429" y="292"/>
                  </a:cubicBezTo>
                  <a:cubicBezTo>
                    <a:pt x="429" y="293"/>
                    <a:pt x="430" y="293"/>
                    <a:pt x="430" y="293"/>
                  </a:cubicBezTo>
                  <a:cubicBezTo>
                    <a:pt x="428" y="295"/>
                    <a:pt x="427" y="297"/>
                    <a:pt x="425" y="299"/>
                  </a:cubicBezTo>
                  <a:cubicBezTo>
                    <a:pt x="425" y="298"/>
                    <a:pt x="425" y="297"/>
                    <a:pt x="426" y="296"/>
                  </a:cubicBezTo>
                  <a:cubicBezTo>
                    <a:pt x="426" y="294"/>
                    <a:pt x="426" y="292"/>
                    <a:pt x="426" y="290"/>
                  </a:cubicBezTo>
                  <a:cubicBezTo>
                    <a:pt x="426" y="290"/>
                    <a:pt x="426" y="289"/>
                    <a:pt x="426" y="290"/>
                  </a:cubicBezTo>
                  <a:cubicBezTo>
                    <a:pt x="425" y="291"/>
                    <a:pt x="424" y="293"/>
                    <a:pt x="424" y="295"/>
                  </a:cubicBezTo>
                  <a:cubicBezTo>
                    <a:pt x="423" y="293"/>
                    <a:pt x="422" y="291"/>
                    <a:pt x="422" y="289"/>
                  </a:cubicBezTo>
                  <a:cubicBezTo>
                    <a:pt x="422" y="289"/>
                    <a:pt x="422" y="289"/>
                    <a:pt x="423" y="289"/>
                  </a:cubicBezTo>
                  <a:cubicBezTo>
                    <a:pt x="423" y="289"/>
                    <a:pt x="423" y="288"/>
                    <a:pt x="423" y="288"/>
                  </a:cubicBezTo>
                  <a:cubicBezTo>
                    <a:pt x="423" y="288"/>
                    <a:pt x="423" y="288"/>
                    <a:pt x="423" y="288"/>
                  </a:cubicBezTo>
                  <a:cubicBezTo>
                    <a:pt x="423" y="288"/>
                    <a:pt x="423" y="288"/>
                    <a:pt x="423" y="288"/>
                  </a:cubicBezTo>
                  <a:cubicBezTo>
                    <a:pt x="423" y="288"/>
                    <a:pt x="423" y="288"/>
                    <a:pt x="423" y="288"/>
                  </a:cubicBezTo>
                  <a:cubicBezTo>
                    <a:pt x="423" y="288"/>
                    <a:pt x="423" y="287"/>
                    <a:pt x="423" y="287"/>
                  </a:cubicBezTo>
                  <a:cubicBezTo>
                    <a:pt x="424" y="286"/>
                    <a:pt x="424" y="285"/>
                    <a:pt x="424" y="284"/>
                  </a:cubicBezTo>
                  <a:cubicBezTo>
                    <a:pt x="423" y="282"/>
                    <a:pt x="423" y="280"/>
                    <a:pt x="423" y="278"/>
                  </a:cubicBezTo>
                  <a:cubicBezTo>
                    <a:pt x="422" y="277"/>
                    <a:pt x="422" y="277"/>
                    <a:pt x="422" y="278"/>
                  </a:cubicBezTo>
                  <a:cubicBezTo>
                    <a:pt x="421" y="279"/>
                    <a:pt x="421" y="281"/>
                    <a:pt x="421" y="283"/>
                  </a:cubicBezTo>
                  <a:cubicBezTo>
                    <a:pt x="421" y="285"/>
                    <a:pt x="421" y="286"/>
                    <a:pt x="421" y="288"/>
                  </a:cubicBezTo>
                  <a:cubicBezTo>
                    <a:pt x="421" y="287"/>
                    <a:pt x="420" y="285"/>
                    <a:pt x="420" y="284"/>
                  </a:cubicBezTo>
                  <a:cubicBezTo>
                    <a:pt x="418" y="279"/>
                    <a:pt x="417" y="275"/>
                    <a:pt x="416" y="271"/>
                  </a:cubicBezTo>
                  <a:cubicBezTo>
                    <a:pt x="414" y="262"/>
                    <a:pt x="413" y="254"/>
                    <a:pt x="413" y="245"/>
                  </a:cubicBezTo>
                  <a:cubicBezTo>
                    <a:pt x="413" y="244"/>
                    <a:pt x="412" y="244"/>
                    <a:pt x="412" y="245"/>
                  </a:cubicBezTo>
                  <a:cubicBezTo>
                    <a:pt x="411" y="254"/>
                    <a:pt x="413" y="263"/>
                    <a:pt x="414" y="271"/>
                  </a:cubicBezTo>
                  <a:cubicBezTo>
                    <a:pt x="415" y="278"/>
                    <a:pt x="417" y="285"/>
                    <a:pt x="419" y="292"/>
                  </a:cubicBezTo>
                  <a:cubicBezTo>
                    <a:pt x="417" y="287"/>
                    <a:pt x="414" y="282"/>
                    <a:pt x="410" y="277"/>
                  </a:cubicBezTo>
                  <a:cubicBezTo>
                    <a:pt x="410" y="277"/>
                    <a:pt x="410" y="276"/>
                    <a:pt x="410" y="276"/>
                  </a:cubicBezTo>
                  <a:cubicBezTo>
                    <a:pt x="410" y="276"/>
                    <a:pt x="410" y="275"/>
                    <a:pt x="410" y="274"/>
                  </a:cubicBezTo>
                  <a:cubicBezTo>
                    <a:pt x="410" y="274"/>
                    <a:pt x="410" y="273"/>
                    <a:pt x="409" y="273"/>
                  </a:cubicBezTo>
                  <a:cubicBezTo>
                    <a:pt x="409" y="273"/>
                    <a:pt x="409" y="273"/>
                    <a:pt x="409" y="273"/>
                  </a:cubicBezTo>
                  <a:cubicBezTo>
                    <a:pt x="408" y="273"/>
                    <a:pt x="408" y="274"/>
                    <a:pt x="408" y="274"/>
                  </a:cubicBezTo>
                  <a:cubicBezTo>
                    <a:pt x="407" y="272"/>
                    <a:pt x="406" y="270"/>
                    <a:pt x="405" y="268"/>
                  </a:cubicBezTo>
                  <a:cubicBezTo>
                    <a:pt x="401" y="262"/>
                    <a:pt x="397" y="255"/>
                    <a:pt x="393" y="249"/>
                  </a:cubicBezTo>
                  <a:cubicBezTo>
                    <a:pt x="389" y="244"/>
                    <a:pt x="384" y="239"/>
                    <a:pt x="379" y="234"/>
                  </a:cubicBezTo>
                  <a:cubicBezTo>
                    <a:pt x="377" y="232"/>
                    <a:pt x="375" y="229"/>
                    <a:pt x="373" y="227"/>
                  </a:cubicBezTo>
                  <a:cubicBezTo>
                    <a:pt x="372" y="221"/>
                    <a:pt x="373" y="215"/>
                    <a:pt x="373" y="210"/>
                  </a:cubicBezTo>
                  <a:close/>
                  <a:moveTo>
                    <a:pt x="343" y="137"/>
                  </a:moveTo>
                  <a:cubicBezTo>
                    <a:pt x="349" y="146"/>
                    <a:pt x="355" y="156"/>
                    <a:pt x="359" y="166"/>
                  </a:cubicBezTo>
                  <a:cubicBezTo>
                    <a:pt x="363" y="175"/>
                    <a:pt x="368" y="185"/>
                    <a:pt x="369" y="196"/>
                  </a:cubicBezTo>
                  <a:cubicBezTo>
                    <a:pt x="370" y="199"/>
                    <a:pt x="370" y="203"/>
                    <a:pt x="370" y="207"/>
                  </a:cubicBezTo>
                  <a:cubicBezTo>
                    <a:pt x="370" y="210"/>
                    <a:pt x="369" y="213"/>
                    <a:pt x="369" y="216"/>
                  </a:cubicBezTo>
                  <a:cubicBezTo>
                    <a:pt x="369" y="218"/>
                    <a:pt x="369" y="221"/>
                    <a:pt x="370" y="223"/>
                  </a:cubicBezTo>
                  <a:cubicBezTo>
                    <a:pt x="368" y="221"/>
                    <a:pt x="365" y="219"/>
                    <a:pt x="363" y="216"/>
                  </a:cubicBezTo>
                  <a:cubicBezTo>
                    <a:pt x="363" y="216"/>
                    <a:pt x="363" y="216"/>
                    <a:pt x="363" y="216"/>
                  </a:cubicBezTo>
                  <a:cubicBezTo>
                    <a:pt x="363" y="216"/>
                    <a:pt x="363" y="216"/>
                    <a:pt x="363" y="215"/>
                  </a:cubicBezTo>
                  <a:cubicBezTo>
                    <a:pt x="364" y="200"/>
                    <a:pt x="357" y="185"/>
                    <a:pt x="352" y="170"/>
                  </a:cubicBezTo>
                  <a:cubicBezTo>
                    <a:pt x="348" y="157"/>
                    <a:pt x="346" y="144"/>
                    <a:pt x="340" y="132"/>
                  </a:cubicBezTo>
                  <a:cubicBezTo>
                    <a:pt x="341" y="134"/>
                    <a:pt x="342" y="136"/>
                    <a:pt x="343" y="137"/>
                  </a:cubicBezTo>
                  <a:close/>
                  <a:moveTo>
                    <a:pt x="321" y="108"/>
                  </a:moveTo>
                  <a:cubicBezTo>
                    <a:pt x="322" y="110"/>
                    <a:pt x="325" y="112"/>
                    <a:pt x="326" y="114"/>
                  </a:cubicBezTo>
                  <a:cubicBezTo>
                    <a:pt x="326" y="115"/>
                    <a:pt x="326" y="116"/>
                    <a:pt x="326" y="116"/>
                  </a:cubicBezTo>
                  <a:cubicBezTo>
                    <a:pt x="328" y="118"/>
                    <a:pt x="329" y="119"/>
                    <a:pt x="330" y="121"/>
                  </a:cubicBezTo>
                  <a:cubicBezTo>
                    <a:pt x="330" y="121"/>
                    <a:pt x="330" y="121"/>
                    <a:pt x="330" y="121"/>
                  </a:cubicBezTo>
                  <a:cubicBezTo>
                    <a:pt x="331" y="124"/>
                    <a:pt x="331" y="127"/>
                    <a:pt x="334" y="129"/>
                  </a:cubicBezTo>
                  <a:cubicBezTo>
                    <a:pt x="334" y="130"/>
                    <a:pt x="335" y="130"/>
                    <a:pt x="336" y="129"/>
                  </a:cubicBezTo>
                  <a:cubicBezTo>
                    <a:pt x="343" y="143"/>
                    <a:pt x="344" y="158"/>
                    <a:pt x="349" y="172"/>
                  </a:cubicBezTo>
                  <a:cubicBezTo>
                    <a:pt x="354" y="186"/>
                    <a:pt x="360" y="200"/>
                    <a:pt x="361" y="215"/>
                  </a:cubicBezTo>
                  <a:cubicBezTo>
                    <a:pt x="356" y="211"/>
                    <a:pt x="351" y="208"/>
                    <a:pt x="345" y="205"/>
                  </a:cubicBezTo>
                  <a:cubicBezTo>
                    <a:pt x="339" y="201"/>
                    <a:pt x="333" y="198"/>
                    <a:pt x="327" y="195"/>
                  </a:cubicBezTo>
                  <a:cubicBezTo>
                    <a:pt x="328" y="184"/>
                    <a:pt x="322" y="174"/>
                    <a:pt x="317" y="164"/>
                  </a:cubicBezTo>
                  <a:cubicBezTo>
                    <a:pt x="314" y="157"/>
                    <a:pt x="311" y="150"/>
                    <a:pt x="310" y="143"/>
                  </a:cubicBezTo>
                  <a:cubicBezTo>
                    <a:pt x="308" y="135"/>
                    <a:pt x="308" y="129"/>
                    <a:pt x="309" y="121"/>
                  </a:cubicBezTo>
                  <a:cubicBezTo>
                    <a:pt x="309" y="121"/>
                    <a:pt x="308" y="121"/>
                    <a:pt x="308" y="121"/>
                  </a:cubicBezTo>
                  <a:cubicBezTo>
                    <a:pt x="305" y="126"/>
                    <a:pt x="306" y="132"/>
                    <a:pt x="307" y="137"/>
                  </a:cubicBezTo>
                  <a:cubicBezTo>
                    <a:pt x="308" y="145"/>
                    <a:pt x="310" y="152"/>
                    <a:pt x="313" y="159"/>
                  </a:cubicBezTo>
                  <a:cubicBezTo>
                    <a:pt x="318" y="171"/>
                    <a:pt x="324" y="182"/>
                    <a:pt x="325" y="194"/>
                  </a:cubicBezTo>
                  <a:cubicBezTo>
                    <a:pt x="319" y="191"/>
                    <a:pt x="312" y="188"/>
                    <a:pt x="305" y="187"/>
                  </a:cubicBezTo>
                  <a:cubicBezTo>
                    <a:pt x="304" y="187"/>
                    <a:pt x="304" y="186"/>
                    <a:pt x="303" y="186"/>
                  </a:cubicBezTo>
                  <a:cubicBezTo>
                    <a:pt x="303" y="186"/>
                    <a:pt x="303" y="185"/>
                    <a:pt x="303" y="185"/>
                  </a:cubicBezTo>
                  <a:cubicBezTo>
                    <a:pt x="300" y="180"/>
                    <a:pt x="301" y="175"/>
                    <a:pt x="300" y="170"/>
                  </a:cubicBezTo>
                  <a:cubicBezTo>
                    <a:pt x="300" y="164"/>
                    <a:pt x="300" y="158"/>
                    <a:pt x="300" y="153"/>
                  </a:cubicBezTo>
                  <a:cubicBezTo>
                    <a:pt x="300" y="142"/>
                    <a:pt x="302" y="133"/>
                    <a:pt x="306" y="123"/>
                  </a:cubicBezTo>
                  <a:cubicBezTo>
                    <a:pt x="308" y="118"/>
                    <a:pt x="309" y="113"/>
                    <a:pt x="312" y="108"/>
                  </a:cubicBezTo>
                  <a:cubicBezTo>
                    <a:pt x="312" y="108"/>
                    <a:pt x="312" y="108"/>
                    <a:pt x="312" y="107"/>
                  </a:cubicBezTo>
                  <a:cubicBezTo>
                    <a:pt x="312" y="107"/>
                    <a:pt x="312" y="107"/>
                    <a:pt x="312" y="107"/>
                  </a:cubicBezTo>
                  <a:cubicBezTo>
                    <a:pt x="313" y="106"/>
                    <a:pt x="314" y="105"/>
                    <a:pt x="314" y="104"/>
                  </a:cubicBezTo>
                  <a:cubicBezTo>
                    <a:pt x="315" y="103"/>
                    <a:pt x="320" y="107"/>
                    <a:pt x="321" y="108"/>
                  </a:cubicBezTo>
                  <a:close/>
                  <a:moveTo>
                    <a:pt x="297" y="173"/>
                  </a:moveTo>
                  <a:cubicBezTo>
                    <a:pt x="297" y="177"/>
                    <a:pt x="297" y="181"/>
                    <a:pt x="299" y="185"/>
                  </a:cubicBezTo>
                  <a:cubicBezTo>
                    <a:pt x="297" y="185"/>
                    <a:pt x="295" y="184"/>
                    <a:pt x="293" y="184"/>
                  </a:cubicBezTo>
                  <a:cubicBezTo>
                    <a:pt x="293" y="184"/>
                    <a:pt x="293" y="183"/>
                    <a:pt x="293" y="183"/>
                  </a:cubicBezTo>
                  <a:cubicBezTo>
                    <a:pt x="293" y="183"/>
                    <a:pt x="293" y="182"/>
                    <a:pt x="293" y="182"/>
                  </a:cubicBezTo>
                  <a:cubicBezTo>
                    <a:pt x="288" y="170"/>
                    <a:pt x="292" y="155"/>
                    <a:pt x="295" y="142"/>
                  </a:cubicBezTo>
                  <a:cubicBezTo>
                    <a:pt x="297" y="136"/>
                    <a:pt x="298" y="129"/>
                    <a:pt x="300" y="122"/>
                  </a:cubicBezTo>
                  <a:cubicBezTo>
                    <a:pt x="302" y="118"/>
                    <a:pt x="303" y="114"/>
                    <a:pt x="307" y="112"/>
                  </a:cubicBezTo>
                  <a:cubicBezTo>
                    <a:pt x="306" y="114"/>
                    <a:pt x="305" y="116"/>
                    <a:pt x="305" y="117"/>
                  </a:cubicBezTo>
                  <a:cubicBezTo>
                    <a:pt x="303" y="123"/>
                    <a:pt x="300" y="129"/>
                    <a:pt x="299" y="136"/>
                  </a:cubicBezTo>
                  <a:cubicBezTo>
                    <a:pt x="298" y="141"/>
                    <a:pt x="297" y="147"/>
                    <a:pt x="297" y="152"/>
                  </a:cubicBezTo>
                  <a:cubicBezTo>
                    <a:pt x="297" y="159"/>
                    <a:pt x="297" y="166"/>
                    <a:pt x="297" y="173"/>
                  </a:cubicBezTo>
                  <a:close/>
                  <a:moveTo>
                    <a:pt x="239" y="8"/>
                  </a:moveTo>
                  <a:cubicBezTo>
                    <a:pt x="238" y="6"/>
                    <a:pt x="245" y="10"/>
                    <a:pt x="246" y="10"/>
                  </a:cubicBezTo>
                  <a:cubicBezTo>
                    <a:pt x="249" y="12"/>
                    <a:pt x="252" y="14"/>
                    <a:pt x="256" y="16"/>
                  </a:cubicBezTo>
                  <a:cubicBezTo>
                    <a:pt x="264" y="22"/>
                    <a:pt x="272" y="30"/>
                    <a:pt x="279" y="38"/>
                  </a:cubicBezTo>
                  <a:cubicBezTo>
                    <a:pt x="288" y="49"/>
                    <a:pt x="296" y="60"/>
                    <a:pt x="302" y="73"/>
                  </a:cubicBezTo>
                  <a:cubicBezTo>
                    <a:pt x="305" y="80"/>
                    <a:pt x="309" y="86"/>
                    <a:pt x="311" y="93"/>
                  </a:cubicBezTo>
                  <a:cubicBezTo>
                    <a:pt x="312" y="96"/>
                    <a:pt x="313" y="99"/>
                    <a:pt x="315" y="102"/>
                  </a:cubicBezTo>
                  <a:cubicBezTo>
                    <a:pt x="312" y="102"/>
                    <a:pt x="310" y="104"/>
                    <a:pt x="309" y="107"/>
                  </a:cubicBezTo>
                  <a:cubicBezTo>
                    <a:pt x="306" y="108"/>
                    <a:pt x="304" y="110"/>
                    <a:pt x="302" y="112"/>
                  </a:cubicBezTo>
                  <a:cubicBezTo>
                    <a:pt x="302" y="108"/>
                    <a:pt x="300" y="104"/>
                    <a:pt x="299" y="101"/>
                  </a:cubicBezTo>
                  <a:cubicBezTo>
                    <a:pt x="298" y="99"/>
                    <a:pt x="297" y="97"/>
                    <a:pt x="297" y="96"/>
                  </a:cubicBezTo>
                  <a:cubicBezTo>
                    <a:pt x="297" y="96"/>
                    <a:pt x="297" y="96"/>
                    <a:pt x="297" y="95"/>
                  </a:cubicBezTo>
                  <a:cubicBezTo>
                    <a:pt x="298" y="93"/>
                    <a:pt x="297" y="90"/>
                    <a:pt x="297" y="88"/>
                  </a:cubicBezTo>
                  <a:cubicBezTo>
                    <a:pt x="297" y="85"/>
                    <a:pt x="297" y="82"/>
                    <a:pt x="298" y="79"/>
                  </a:cubicBezTo>
                  <a:cubicBezTo>
                    <a:pt x="298" y="79"/>
                    <a:pt x="297" y="79"/>
                    <a:pt x="297" y="79"/>
                  </a:cubicBezTo>
                  <a:cubicBezTo>
                    <a:pt x="296" y="82"/>
                    <a:pt x="296" y="85"/>
                    <a:pt x="296" y="88"/>
                  </a:cubicBezTo>
                  <a:cubicBezTo>
                    <a:pt x="296" y="89"/>
                    <a:pt x="295" y="91"/>
                    <a:pt x="295" y="93"/>
                  </a:cubicBezTo>
                  <a:cubicBezTo>
                    <a:pt x="294" y="91"/>
                    <a:pt x="293" y="89"/>
                    <a:pt x="292" y="87"/>
                  </a:cubicBezTo>
                  <a:cubicBezTo>
                    <a:pt x="293" y="86"/>
                    <a:pt x="293" y="83"/>
                    <a:pt x="293" y="82"/>
                  </a:cubicBezTo>
                  <a:cubicBezTo>
                    <a:pt x="293" y="80"/>
                    <a:pt x="293" y="77"/>
                    <a:pt x="293" y="75"/>
                  </a:cubicBezTo>
                  <a:cubicBezTo>
                    <a:pt x="293" y="74"/>
                    <a:pt x="292" y="74"/>
                    <a:pt x="292" y="75"/>
                  </a:cubicBezTo>
                  <a:cubicBezTo>
                    <a:pt x="291" y="77"/>
                    <a:pt x="291" y="80"/>
                    <a:pt x="291" y="82"/>
                  </a:cubicBezTo>
                  <a:cubicBezTo>
                    <a:pt x="291" y="83"/>
                    <a:pt x="291" y="84"/>
                    <a:pt x="291" y="84"/>
                  </a:cubicBezTo>
                  <a:cubicBezTo>
                    <a:pt x="290" y="83"/>
                    <a:pt x="289" y="82"/>
                    <a:pt x="289" y="81"/>
                  </a:cubicBezTo>
                  <a:cubicBezTo>
                    <a:pt x="289" y="80"/>
                    <a:pt x="288" y="78"/>
                    <a:pt x="288" y="77"/>
                  </a:cubicBezTo>
                  <a:cubicBezTo>
                    <a:pt x="288" y="75"/>
                    <a:pt x="288" y="74"/>
                    <a:pt x="288" y="72"/>
                  </a:cubicBezTo>
                  <a:cubicBezTo>
                    <a:pt x="288" y="71"/>
                    <a:pt x="287" y="71"/>
                    <a:pt x="287" y="72"/>
                  </a:cubicBezTo>
                  <a:cubicBezTo>
                    <a:pt x="287" y="74"/>
                    <a:pt x="287" y="76"/>
                    <a:pt x="287" y="78"/>
                  </a:cubicBezTo>
                  <a:cubicBezTo>
                    <a:pt x="287" y="78"/>
                    <a:pt x="287" y="78"/>
                    <a:pt x="287" y="78"/>
                  </a:cubicBezTo>
                  <a:cubicBezTo>
                    <a:pt x="287" y="78"/>
                    <a:pt x="286" y="77"/>
                    <a:pt x="286" y="76"/>
                  </a:cubicBezTo>
                  <a:cubicBezTo>
                    <a:pt x="285" y="76"/>
                    <a:pt x="284" y="75"/>
                    <a:pt x="284" y="73"/>
                  </a:cubicBezTo>
                  <a:cubicBezTo>
                    <a:pt x="284" y="71"/>
                    <a:pt x="284" y="69"/>
                    <a:pt x="284" y="67"/>
                  </a:cubicBezTo>
                  <a:cubicBezTo>
                    <a:pt x="284" y="64"/>
                    <a:pt x="284" y="62"/>
                    <a:pt x="284" y="59"/>
                  </a:cubicBezTo>
                  <a:cubicBezTo>
                    <a:pt x="284" y="58"/>
                    <a:pt x="284" y="58"/>
                    <a:pt x="284" y="59"/>
                  </a:cubicBezTo>
                  <a:cubicBezTo>
                    <a:pt x="283" y="61"/>
                    <a:pt x="283" y="64"/>
                    <a:pt x="283" y="67"/>
                  </a:cubicBezTo>
                  <a:cubicBezTo>
                    <a:pt x="283" y="68"/>
                    <a:pt x="282" y="70"/>
                    <a:pt x="282" y="71"/>
                  </a:cubicBezTo>
                  <a:cubicBezTo>
                    <a:pt x="281" y="69"/>
                    <a:pt x="279" y="67"/>
                    <a:pt x="277" y="65"/>
                  </a:cubicBezTo>
                  <a:cubicBezTo>
                    <a:pt x="278" y="63"/>
                    <a:pt x="278" y="62"/>
                    <a:pt x="278" y="60"/>
                  </a:cubicBezTo>
                  <a:cubicBezTo>
                    <a:pt x="278" y="58"/>
                    <a:pt x="278" y="56"/>
                    <a:pt x="278" y="55"/>
                  </a:cubicBezTo>
                  <a:cubicBezTo>
                    <a:pt x="278" y="54"/>
                    <a:pt x="277" y="53"/>
                    <a:pt x="277" y="54"/>
                  </a:cubicBezTo>
                  <a:cubicBezTo>
                    <a:pt x="277" y="57"/>
                    <a:pt x="276" y="61"/>
                    <a:pt x="276" y="64"/>
                  </a:cubicBezTo>
                  <a:cubicBezTo>
                    <a:pt x="275" y="63"/>
                    <a:pt x="274" y="61"/>
                    <a:pt x="273" y="60"/>
                  </a:cubicBezTo>
                  <a:cubicBezTo>
                    <a:pt x="273" y="59"/>
                    <a:pt x="273" y="58"/>
                    <a:pt x="273" y="56"/>
                  </a:cubicBezTo>
                  <a:cubicBezTo>
                    <a:pt x="273" y="55"/>
                    <a:pt x="273" y="53"/>
                    <a:pt x="273" y="51"/>
                  </a:cubicBezTo>
                  <a:cubicBezTo>
                    <a:pt x="273" y="50"/>
                    <a:pt x="272" y="50"/>
                    <a:pt x="272" y="51"/>
                  </a:cubicBezTo>
                  <a:cubicBezTo>
                    <a:pt x="272" y="53"/>
                    <a:pt x="272" y="55"/>
                    <a:pt x="272" y="56"/>
                  </a:cubicBezTo>
                  <a:cubicBezTo>
                    <a:pt x="272" y="57"/>
                    <a:pt x="271" y="58"/>
                    <a:pt x="271" y="59"/>
                  </a:cubicBezTo>
                  <a:cubicBezTo>
                    <a:pt x="270" y="58"/>
                    <a:pt x="269" y="57"/>
                    <a:pt x="268" y="56"/>
                  </a:cubicBezTo>
                  <a:cubicBezTo>
                    <a:pt x="268" y="56"/>
                    <a:pt x="268" y="56"/>
                    <a:pt x="268" y="56"/>
                  </a:cubicBezTo>
                  <a:cubicBezTo>
                    <a:pt x="270" y="55"/>
                    <a:pt x="270" y="52"/>
                    <a:pt x="270" y="50"/>
                  </a:cubicBezTo>
                  <a:cubicBezTo>
                    <a:pt x="271" y="48"/>
                    <a:pt x="271" y="46"/>
                    <a:pt x="271" y="44"/>
                  </a:cubicBezTo>
                  <a:cubicBezTo>
                    <a:pt x="271" y="43"/>
                    <a:pt x="270" y="43"/>
                    <a:pt x="270" y="44"/>
                  </a:cubicBezTo>
                  <a:cubicBezTo>
                    <a:pt x="269" y="46"/>
                    <a:pt x="269" y="48"/>
                    <a:pt x="269" y="50"/>
                  </a:cubicBezTo>
                  <a:cubicBezTo>
                    <a:pt x="268" y="52"/>
                    <a:pt x="267" y="54"/>
                    <a:pt x="267" y="56"/>
                  </a:cubicBezTo>
                  <a:cubicBezTo>
                    <a:pt x="267" y="56"/>
                    <a:pt x="267" y="56"/>
                    <a:pt x="267" y="56"/>
                  </a:cubicBezTo>
                  <a:cubicBezTo>
                    <a:pt x="266" y="55"/>
                    <a:pt x="264" y="54"/>
                    <a:pt x="262" y="54"/>
                  </a:cubicBezTo>
                  <a:cubicBezTo>
                    <a:pt x="263" y="52"/>
                    <a:pt x="264" y="49"/>
                    <a:pt x="264" y="47"/>
                  </a:cubicBezTo>
                  <a:cubicBezTo>
                    <a:pt x="265" y="45"/>
                    <a:pt x="265" y="43"/>
                    <a:pt x="265" y="40"/>
                  </a:cubicBezTo>
                  <a:cubicBezTo>
                    <a:pt x="265" y="40"/>
                    <a:pt x="263" y="40"/>
                    <a:pt x="263" y="40"/>
                  </a:cubicBezTo>
                  <a:cubicBezTo>
                    <a:pt x="264" y="43"/>
                    <a:pt x="263" y="45"/>
                    <a:pt x="262" y="47"/>
                  </a:cubicBezTo>
                  <a:cubicBezTo>
                    <a:pt x="262" y="49"/>
                    <a:pt x="261" y="51"/>
                    <a:pt x="261" y="53"/>
                  </a:cubicBezTo>
                  <a:cubicBezTo>
                    <a:pt x="261" y="53"/>
                    <a:pt x="261" y="54"/>
                    <a:pt x="261" y="54"/>
                  </a:cubicBezTo>
                  <a:cubicBezTo>
                    <a:pt x="260" y="54"/>
                    <a:pt x="259" y="54"/>
                    <a:pt x="257" y="54"/>
                  </a:cubicBezTo>
                  <a:cubicBezTo>
                    <a:pt x="257" y="54"/>
                    <a:pt x="257" y="53"/>
                    <a:pt x="257" y="53"/>
                  </a:cubicBezTo>
                  <a:cubicBezTo>
                    <a:pt x="257" y="53"/>
                    <a:pt x="257" y="53"/>
                    <a:pt x="257" y="53"/>
                  </a:cubicBezTo>
                  <a:cubicBezTo>
                    <a:pt x="257" y="51"/>
                    <a:pt x="258" y="49"/>
                    <a:pt x="258" y="48"/>
                  </a:cubicBezTo>
                  <a:cubicBezTo>
                    <a:pt x="258" y="47"/>
                    <a:pt x="258" y="47"/>
                    <a:pt x="257" y="47"/>
                  </a:cubicBezTo>
                  <a:cubicBezTo>
                    <a:pt x="257" y="49"/>
                    <a:pt x="256" y="50"/>
                    <a:pt x="256" y="51"/>
                  </a:cubicBezTo>
                  <a:cubicBezTo>
                    <a:pt x="255" y="49"/>
                    <a:pt x="255" y="48"/>
                    <a:pt x="254" y="46"/>
                  </a:cubicBezTo>
                  <a:cubicBezTo>
                    <a:pt x="254" y="46"/>
                    <a:pt x="254" y="46"/>
                    <a:pt x="254" y="46"/>
                  </a:cubicBezTo>
                  <a:cubicBezTo>
                    <a:pt x="255" y="44"/>
                    <a:pt x="255" y="40"/>
                    <a:pt x="256" y="38"/>
                  </a:cubicBezTo>
                  <a:cubicBezTo>
                    <a:pt x="256" y="35"/>
                    <a:pt x="256" y="32"/>
                    <a:pt x="256" y="28"/>
                  </a:cubicBezTo>
                  <a:cubicBezTo>
                    <a:pt x="256" y="28"/>
                    <a:pt x="255" y="28"/>
                    <a:pt x="255" y="28"/>
                  </a:cubicBezTo>
                  <a:cubicBezTo>
                    <a:pt x="255" y="32"/>
                    <a:pt x="254" y="35"/>
                    <a:pt x="254" y="38"/>
                  </a:cubicBezTo>
                  <a:cubicBezTo>
                    <a:pt x="253" y="40"/>
                    <a:pt x="253" y="42"/>
                    <a:pt x="253" y="43"/>
                  </a:cubicBezTo>
                  <a:cubicBezTo>
                    <a:pt x="248" y="32"/>
                    <a:pt x="243" y="20"/>
                    <a:pt x="238" y="9"/>
                  </a:cubicBezTo>
                  <a:cubicBezTo>
                    <a:pt x="238" y="9"/>
                    <a:pt x="239" y="8"/>
                    <a:pt x="239" y="8"/>
                  </a:cubicBezTo>
                  <a:close/>
                  <a:moveTo>
                    <a:pt x="235" y="9"/>
                  </a:moveTo>
                  <a:cubicBezTo>
                    <a:pt x="236" y="9"/>
                    <a:pt x="236" y="9"/>
                    <a:pt x="237" y="9"/>
                  </a:cubicBezTo>
                  <a:cubicBezTo>
                    <a:pt x="237" y="17"/>
                    <a:pt x="242" y="24"/>
                    <a:pt x="245" y="31"/>
                  </a:cubicBezTo>
                  <a:cubicBezTo>
                    <a:pt x="248" y="40"/>
                    <a:pt x="251" y="48"/>
                    <a:pt x="255" y="56"/>
                  </a:cubicBezTo>
                  <a:cubicBezTo>
                    <a:pt x="255" y="57"/>
                    <a:pt x="255" y="57"/>
                    <a:pt x="255" y="58"/>
                  </a:cubicBezTo>
                  <a:cubicBezTo>
                    <a:pt x="255" y="58"/>
                    <a:pt x="255" y="58"/>
                    <a:pt x="256" y="58"/>
                  </a:cubicBezTo>
                  <a:cubicBezTo>
                    <a:pt x="256" y="58"/>
                    <a:pt x="256" y="58"/>
                    <a:pt x="256" y="58"/>
                  </a:cubicBezTo>
                  <a:cubicBezTo>
                    <a:pt x="256" y="58"/>
                    <a:pt x="257" y="58"/>
                    <a:pt x="258" y="58"/>
                  </a:cubicBezTo>
                  <a:cubicBezTo>
                    <a:pt x="262" y="55"/>
                    <a:pt x="267" y="60"/>
                    <a:pt x="270" y="63"/>
                  </a:cubicBezTo>
                  <a:cubicBezTo>
                    <a:pt x="276" y="68"/>
                    <a:pt x="280" y="75"/>
                    <a:pt x="284" y="81"/>
                  </a:cubicBezTo>
                  <a:cubicBezTo>
                    <a:pt x="291" y="91"/>
                    <a:pt x="300" y="105"/>
                    <a:pt x="298" y="117"/>
                  </a:cubicBezTo>
                  <a:cubicBezTo>
                    <a:pt x="298" y="117"/>
                    <a:pt x="298" y="118"/>
                    <a:pt x="298" y="118"/>
                  </a:cubicBezTo>
                  <a:cubicBezTo>
                    <a:pt x="298" y="120"/>
                    <a:pt x="297" y="122"/>
                    <a:pt x="296" y="123"/>
                  </a:cubicBezTo>
                  <a:cubicBezTo>
                    <a:pt x="294" y="131"/>
                    <a:pt x="293" y="138"/>
                    <a:pt x="291" y="146"/>
                  </a:cubicBezTo>
                  <a:cubicBezTo>
                    <a:pt x="289" y="154"/>
                    <a:pt x="286" y="164"/>
                    <a:pt x="287" y="174"/>
                  </a:cubicBezTo>
                  <a:cubicBezTo>
                    <a:pt x="284" y="170"/>
                    <a:pt x="281" y="166"/>
                    <a:pt x="278" y="162"/>
                  </a:cubicBezTo>
                  <a:cubicBezTo>
                    <a:pt x="270" y="150"/>
                    <a:pt x="262" y="137"/>
                    <a:pt x="255" y="124"/>
                  </a:cubicBezTo>
                  <a:cubicBezTo>
                    <a:pt x="251" y="117"/>
                    <a:pt x="248" y="110"/>
                    <a:pt x="245" y="102"/>
                  </a:cubicBezTo>
                  <a:cubicBezTo>
                    <a:pt x="245" y="102"/>
                    <a:pt x="245" y="102"/>
                    <a:pt x="245" y="102"/>
                  </a:cubicBezTo>
                  <a:cubicBezTo>
                    <a:pt x="245" y="100"/>
                    <a:pt x="245" y="97"/>
                    <a:pt x="244" y="95"/>
                  </a:cubicBezTo>
                  <a:cubicBezTo>
                    <a:pt x="244" y="93"/>
                    <a:pt x="244" y="91"/>
                    <a:pt x="244" y="89"/>
                  </a:cubicBezTo>
                  <a:cubicBezTo>
                    <a:pt x="244" y="87"/>
                    <a:pt x="242" y="87"/>
                    <a:pt x="242" y="89"/>
                  </a:cubicBezTo>
                  <a:cubicBezTo>
                    <a:pt x="242" y="91"/>
                    <a:pt x="242" y="93"/>
                    <a:pt x="242" y="95"/>
                  </a:cubicBezTo>
                  <a:cubicBezTo>
                    <a:pt x="241" y="92"/>
                    <a:pt x="241" y="88"/>
                    <a:pt x="240" y="85"/>
                  </a:cubicBezTo>
                  <a:cubicBezTo>
                    <a:pt x="239" y="72"/>
                    <a:pt x="239" y="60"/>
                    <a:pt x="236" y="47"/>
                  </a:cubicBezTo>
                  <a:cubicBezTo>
                    <a:pt x="235" y="47"/>
                    <a:pt x="235" y="46"/>
                    <a:pt x="234" y="46"/>
                  </a:cubicBezTo>
                  <a:cubicBezTo>
                    <a:pt x="232" y="46"/>
                    <a:pt x="233" y="34"/>
                    <a:pt x="232" y="32"/>
                  </a:cubicBezTo>
                  <a:cubicBezTo>
                    <a:pt x="231" y="26"/>
                    <a:pt x="229" y="21"/>
                    <a:pt x="229" y="16"/>
                  </a:cubicBezTo>
                  <a:cubicBezTo>
                    <a:pt x="229" y="15"/>
                    <a:pt x="229" y="15"/>
                    <a:pt x="228" y="15"/>
                  </a:cubicBezTo>
                  <a:cubicBezTo>
                    <a:pt x="230" y="11"/>
                    <a:pt x="232" y="5"/>
                    <a:pt x="235" y="9"/>
                  </a:cubicBezTo>
                  <a:close/>
                  <a:moveTo>
                    <a:pt x="269" y="165"/>
                  </a:moveTo>
                  <a:cubicBezTo>
                    <a:pt x="262" y="157"/>
                    <a:pt x="255" y="149"/>
                    <a:pt x="250" y="140"/>
                  </a:cubicBezTo>
                  <a:cubicBezTo>
                    <a:pt x="240" y="123"/>
                    <a:pt x="233" y="106"/>
                    <a:pt x="228" y="87"/>
                  </a:cubicBezTo>
                  <a:cubicBezTo>
                    <a:pt x="223" y="68"/>
                    <a:pt x="220" y="49"/>
                    <a:pt x="224" y="29"/>
                  </a:cubicBezTo>
                  <a:cubicBezTo>
                    <a:pt x="225" y="27"/>
                    <a:pt x="225" y="25"/>
                    <a:pt x="226" y="23"/>
                  </a:cubicBezTo>
                  <a:cubicBezTo>
                    <a:pt x="226" y="28"/>
                    <a:pt x="229" y="32"/>
                    <a:pt x="229" y="37"/>
                  </a:cubicBezTo>
                  <a:cubicBezTo>
                    <a:pt x="229" y="41"/>
                    <a:pt x="227" y="48"/>
                    <a:pt x="232" y="50"/>
                  </a:cubicBezTo>
                  <a:cubicBezTo>
                    <a:pt x="235" y="61"/>
                    <a:pt x="234" y="74"/>
                    <a:pt x="236" y="86"/>
                  </a:cubicBezTo>
                  <a:cubicBezTo>
                    <a:pt x="238" y="98"/>
                    <a:pt x="243" y="110"/>
                    <a:pt x="249" y="121"/>
                  </a:cubicBezTo>
                  <a:cubicBezTo>
                    <a:pt x="255" y="134"/>
                    <a:pt x="263" y="146"/>
                    <a:pt x="271" y="158"/>
                  </a:cubicBezTo>
                  <a:cubicBezTo>
                    <a:pt x="274" y="163"/>
                    <a:pt x="277" y="168"/>
                    <a:pt x="281" y="172"/>
                  </a:cubicBezTo>
                  <a:cubicBezTo>
                    <a:pt x="282" y="174"/>
                    <a:pt x="285" y="176"/>
                    <a:pt x="288" y="178"/>
                  </a:cubicBezTo>
                  <a:cubicBezTo>
                    <a:pt x="288" y="179"/>
                    <a:pt x="288" y="181"/>
                    <a:pt x="289" y="182"/>
                  </a:cubicBezTo>
                  <a:cubicBezTo>
                    <a:pt x="281" y="178"/>
                    <a:pt x="275" y="171"/>
                    <a:pt x="269" y="165"/>
                  </a:cubicBezTo>
                  <a:close/>
                  <a:moveTo>
                    <a:pt x="275" y="184"/>
                  </a:moveTo>
                  <a:cubicBezTo>
                    <a:pt x="279" y="184"/>
                    <a:pt x="284" y="185"/>
                    <a:pt x="289" y="186"/>
                  </a:cubicBezTo>
                  <a:cubicBezTo>
                    <a:pt x="289" y="187"/>
                    <a:pt x="290" y="187"/>
                    <a:pt x="290" y="187"/>
                  </a:cubicBezTo>
                  <a:cubicBezTo>
                    <a:pt x="291" y="187"/>
                    <a:pt x="291" y="187"/>
                    <a:pt x="292" y="187"/>
                  </a:cubicBezTo>
                  <a:cubicBezTo>
                    <a:pt x="294" y="188"/>
                    <a:pt x="296" y="188"/>
                    <a:pt x="298" y="188"/>
                  </a:cubicBezTo>
                  <a:cubicBezTo>
                    <a:pt x="306" y="190"/>
                    <a:pt x="314" y="192"/>
                    <a:pt x="321" y="196"/>
                  </a:cubicBezTo>
                  <a:cubicBezTo>
                    <a:pt x="337" y="205"/>
                    <a:pt x="354" y="211"/>
                    <a:pt x="366" y="224"/>
                  </a:cubicBezTo>
                  <a:cubicBezTo>
                    <a:pt x="372" y="231"/>
                    <a:pt x="378" y="237"/>
                    <a:pt x="384" y="244"/>
                  </a:cubicBezTo>
                  <a:cubicBezTo>
                    <a:pt x="390" y="250"/>
                    <a:pt x="394" y="257"/>
                    <a:pt x="398" y="264"/>
                  </a:cubicBezTo>
                  <a:cubicBezTo>
                    <a:pt x="406" y="276"/>
                    <a:pt x="416" y="289"/>
                    <a:pt x="422" y="303"/>
                  </a:cubicBezTo>
                  <a:cubicBezTo>
                    <a:pt x="421" y="303"/>
                    <a:pt x="421" y="304"/>
                    <a:pt x="421" y="304"/>
                  </a:cubicBezTo>
                  <a:cubicBezTo>
                    <a:pt x="420" y="305"/>
                    <a:pt x="419" y="307"/>
                    <a:pt x="418" y="308"/>
                  </a:cubicBezTo>
                  <a:cubicBezTo>
                    <a:pt x="418" y="307"/>
                    <a:pt x="418" y="307"/>
                    <a:pt x="418" y="307"/>
                  </a:cubicBezTo>
                  <a:cubicBezTo>
                    <a:pt x="406" y="285"/>
                    <a:pt x="397" y="261"/>
                    <a:pt x="378" y="244"/>
                  </a:cubicBezTo>
                  <a:cubicBezTo>
                    <a:pt x="369" y="235"/>
                    <a:pt x="359" y="228"/>
                    <a:pt x="349" y="220"/>
                  </a:cubicBezTo>
                  <a:cubicBezTo>
                    <a:pt x="339" y="212"/>
                    <a:pt x="330" y="203"/>
                    <a:pt x="319" y="197"/>
                  </a:cubicBezTo>
                  <a:cubicBezTo>
                    <a:pt x="308" y="192"/>
                    <a:pt x="295" y="189"/>
                    <a:pt x="283" y="187"/>
                  </a:cubicBezTo>
                  <a:cubicBezTo>
                    <a:pt x="272" y="186"/>
                    <a:pt x="261" y="184"/>
                    <a:pt x="250" y="186"/>
                  </a:cubicBezTo>
                  <a:cubicBezTo>
                    <a:pt x="239" y="187"/>
                    <a:pt x="229" y="191"/>
                    <a:pt x="219" y="198"/>
                  </a:cubicBezTo>
                  <a:cubicBezTo>
                    <a:pt x="209" y="205"/>
                    <a:pt x="206" y="214"/>
                    <a:pt x="201" y="225"/>
                  </a:cubicBezTo>
                  <a:cubicBezTo>
                    <a:pt x="200" y="226"/>
                    <a:pt x="202" y="227"/>
                    <a:pt x="202" y="226"/>
                  </a:cubicBezTo>
                  <a:cubicBezTo>
                    <a:pt x="206" y="221"/>
                    <a:pt x="208" y="216"/>
                    <a:pt x="211" y="211"/>
                  </a:cubicBezTo>
                  <a:cubicBezTo>
                    <a:pt x="215" y="206"/>
                    <a:pt x="220" y="202"/>
                    <a:pt x="226" y="198"/>
                  </a:cubicBezTo>
                  <a:cubicBezTo>
                    <a:pt x="236" y="192"/>
                    <a:pt x="246" y="189"/>
                    <a:pt x="258" y="189"/>
                  </a:cubicBezTo>
                  <a:cubicBezTo>
                    <a:pt x="270" y="189"/>
                    <a:pt x="282" y="190"/>
                    <a:pt x="294" y="193"/>
                  </a:cubicBezTo>
                  <a:cubicBezTo>
                    <a:pt x="305" y="195"/>
                    <a:pt x="316" y="198"/>
                    <a:pt x="325" y="205"/>
                  </a:cubicBezTo>
                  <a:cubicBezTo>
                    <a:pt x="334" y="212"/>
                    <a:pt x="343" y="219"/>
                    <a:pt x="352" y="226"/>
                  </a:cubicBezTo>
                  <a:cubicBezTo>
                    <a:pt x="361" y="233"/>
                    <a:pt x="371" y="240"/>
                    <a:pt x="379" y="249"/>
                  </a:cubicBezTo>
                  <a:cubicBezTo>
                    <a:pt x="388" y="258"/>
                    <a:pt x="394" y="269"/>
                    <a:pt x="401" y="281"/>
                  </a:cubicBezTo>
                  <a:cubicBezTo>
                    <a:pt x="403" y="285"/>
                    <a:pt x="405" y="289"/>
                    <a:pt x="407" y="293"/>
                  </a:cubicBezTo>
                  <a:cubicBezTo>
                    <a:pt x="400" y="284"/>
                    <a:pt x="391" y="275"/>
                    <a:pt x="383" y="266"/>
                  </a:cubicBezTo>
                  <a:cubicBezTo>
                    <a:pt x="376" y="260"/>
                    <a:pt x="370" y="253"/>
                    <a:pt x="362" y="247"/>
                  </a:cubicBezTo>
                  <a:cubicBezTo>
                    <a:pt x="357" y="242"/>
                    <a:pt x="351" y="238"/>
                    <a:pt x="344" y="236"/>
                  </a:cubicBezTo>
                  <a:cubicBezTo>
                    <a:pt x="343" y="236"/>
                    <a:pt x="343" y="237"/>
                    <a:pt x="344" y="237"/>
                  </a:cubicBezTo>
                  <a:cubicBezTo>
                    <a:pt x="360" y="243"/>
                    <a:pt x="372" y="258"/>
                    <a:pt x="384" y="270"/>
                  </a:cubicBezTo>
                  <a:cubicBezTo>
                    <a:pt x="395" y="281"/>
                    <a:pt x="406" y="293"/>
                    <a:pt x="413" y="306"/>
                  </a:cubicBezTo>
                  <a:cubicBezTo>
                    <a:pt x="413" y="306"/>
                    <a:pt x="413" y="306"/>
                    <a:pt x="413" y="306"/>
                  </a:cubicBezTo>
                  <a:cubicBezTo>
                    <a:pt x="412" y="305"/>
                    <a:pt x="411" y="304"/>
                    <a:pt x="409" y="303"/>
                  </a:cubicBezTo>
                  <a:cubicBezTo>
                    <a:pt x="405" y="298"/>
                    <a:pt x="402" y="294"/>
                    <a:pt x="398" y="289"/>
                  </a:cubicBezTo>
                  <a:cubicBezTo>
                    <a:pt x="389" y="280"/>
                    <a:pt x="378" y="273"/>
                    <a:pt x="368" y="265"/>
                  </a:cubicBezTo>
                  <a:cubicBezTo>
                    <a:pt x="368" y="264"/>
                    <a:pt x="367" y="265"/>
                    <a:pt x="368" y="265"/>
                  </a:cubicBezTo>
                  <a:cubicBezTo>
                    <a:pt x="377" y="274"/>
                    <a:pt x="388" y="281"/>
                    <a:pt x="396" y="291"/>
                  </a:cubicBezTo>
                  <a:cubicBezTo>
                    <a:pt x="400" y="295"/>
                    <a:pt x="404" y="300"/>
                    <a:pt x="408" y="304"/>
                  </a:cubicBezTo>
                  <a:cubicBezTo>
                    <a:pt x="408" y="305"/>
                    <a:pt x="408" y="305"/>
                    <a:pt x="409" y="306"/>
                  </a:cubicBezTo>
                  <a:cubicBezTo>
                    <a:pt x="404" y="302"/>
                    <a:pt x="398" y="299"/>
                    <a:pt x="393" y="295"/>
                  </a:cubicBezTo>
                  <a:cubicBezTo>
                    <a:pt x="388" y="290"/>
                    <a:pt x="383" y="285"/>
                    <a:pt x="376" y="282"/>
                  </a:cubicBezTo>
                  <a:cubicBezTo>
                    <a:pt x="376" y="282"/>
                    <a:pt x="376" y="282"/>
                    <a:pt x="376" y="283"/>
                  </a:cubicBezTo>
                  <a:cubicBezTo>
                    <a:pt x="388" y="292"/>
                    <a:pt x="401" y="301"/>
                    <a:pt x="412" y="311"/>
                  </a:cubicBezTo>
                  <a:cubicBezTo>
                    <a:pt x="412" y="311"/>
                    <a:pt x="412" y="311"/>
                    <a:pt x="412" y="311"/>
                  </a:cubicBezTo>
                  <a:cubicBezTo>
                    <a:pt x="399" y="301"/>
                    <a:pt x="384" y="291"/>
                    <a:pt x="368" y="285"/>
                  </a:cubicBezTo>
                  <a:cubicBezTo>
                    <a:pt x="359" y="282"/>
                    <a:pt x="349" y="280"/>
                    <a:pt x="341" y="276"/>
                  </a:cubicBezTo>
                  <a:cubicBezTo>
                    <a:pt x="334" y="272"/>
                    <a:pt x="327" y="268"/>
                    <a:pt x="319" y="266"/>
                  </a:cubicBezTo>
                  <a:cubicBezTo>
                    <a:pt x="319" y="266"/>
                    <a:pt x="319" y="266"/>
                    <a:pt x="319" y="266"/>
                  </a:cubicBezTo>
                  <a:cubicBezTo>
                    <a:pt x="321" y="269"/>
                    <a:pt x="324" y="270"/>
                    <a:pt x="328" y="271"/>
                  </a:cubicBezTo>
                  <a:cubicBezTo>
                    <a:pt x="332" y="273"/>
                    <a:pt x="337" y="276"/>
                    <a:pt x="341" y="278"/>
                  </a:cubicBezTo>
                  <a:cubicBezTo>
                    <a:pt x="349" y="281"/>
                    <a:pt x="357" y="284"/>
                    <a:pt x="364" y="286"/>
                  </a:cubicBezTo>
                  <a:cubicBezTo>
                    <a:pt x="373" y="290"/>
                    <a:pt x="383" y="293"/>
                    <a:pt x="391" y="299"/>
                  </a:cubicBezTo>
                  <a:cubicBezTo>
                    <a:pt x="397" y="304"/>
                    <a:pt x="403" y="308"/>
                    <a:pt x="409" y="313"/>
                  </a:cubicBezTo>
                  <a:cubicBezTo>
                    <a:pt x="409" y="313"/>
                    <a:pt x="408" y="313"/>
                    <a:pt x="408" y="312"/>
                  </a:cubicBezTo>
                  <a:cubicBezTo>
                    <a:pt x="407" y="312"/>
                    <a:pt x="407" y="311"/>
                    <a:pt x="406" y="311"/>
                  </a:cubicBezTo>
                  <a:cubicBezTo>
                    <a:pt x="405" y="310"/>
                    <a:pt x="404" y="310"/>
                    <a:pt x="404" y="309"/>
                  </a:cubicBezTo>
                  <a:cubicBezTo>
                    <a:pt x="403" y="308"/>
                    <a:pt x="402" y="307"/>
                    <a:pt x="400" y="307"/>
                  </a:cubicBezTo>
                  <a:cubicBezTo>
                    <a:pt x="396" y="304"/>
                    <a:pt x="392" y="301"/>
                    <a:pt x="388" y="299"/>
                  </a:cubicBezTo>
                  <a:cubicBezTo>
                    <a:pt x="379" y="294"/>
                    <a:pt x="369" y="292"/>
                    <a:pt x="360" y="288"/>
                  </a:cubicBezTo>
                  <a:cubicBezTo>
                    <a:pt x="350" y="284"/>
                    <a:pt x="340" y="281"/>
                    <a:pt x="331" y="277"/>
                  </a:cubicBezTo>
                  <a:cubicBezTo>
                    <a:pt x="321" y="273"/>
                    <a:pt x="311" y="271"/>
                    <a:pt x="302" y="265"/>
                  </a:cubicBezTo>
                  <a:cubicBezTo>
                    <a:pt x="302" y="265"/>
                    <a:pt x="301" y="266"/>
                    <a:pt x="302" y="266"/>
                  </a:cubicBezTo>
                  <a:cubicBezTo>
                    <a:pt x="308" y="273"/>
                    <a:pt x="318" y="274"/>
                    <a:pt x="327" y="277"/>
                  </a:cubicBezTo>
                  <a:cubicBezTo>
                    <a:pt x="337" y="281"/>
                    <a:pt x="347" y="285"/>
                    <a:pt x="358" y="289"/>
                  </a:cubicBezTo>
                  <a:cubicBezTo>
                    <a:pt x="368" y="294"/>
                    <a:pt x="379" y="295"/>
                    <a:pt x="389" y="301"/>
                  </a:cubicBezTo>
                  <a:cubicBezTo>
                    <a:pt x="391" y="302"/>
                    <a:pt x="394" y="303"/>
                    <a:pt x="396" y="305"/>
                  </a:cubicBezTo>
                  <a:cubicBezTo>
                    <a:pt x="391" y="303"/>
                    <a:pt x="385" y="301"/>
                    <a:pt x="380" y="299"/>
                  </a:cubicBezTo>
                  <a:cubicBezTo>
                    <a:pt x="372" y="296"/>
                    <a:pt x="365" y="293"/>
                    <a:pt x="358" y="291"/>
                  </a:cubicBezTo>
                  <a:cubicBezTo>
                    <a:pt x="351" y="289"/>
                    <a:pt x="344" y="287"/>
                    <a:pt x="338" y="285"/>
                  </a:cubicBezTo>
                  <a:cubicBezTo>
                    <a:pt x="323" y="281"/>
                    <a:pt x="310" y="276"/>
                    <a:pt x="295" y="273"/>
                  </a:cubicBezTo>
                  <a:cubicBezTo>
                    <a:pt x="282" y="270"/>
                    <a:pt x="268" y="268"/>
                    <a:pt x="254" y="266"/>
                  </a:cubicBezTo>
                  <a:cubicBezTo>
                    <a:pt x="253" y="266"/>
                    <a:pt x="252" y="267"/>
                    <a:pt x="253" y="268"/>
                  </a:cubicBezTo>
                  <a:cubicBezTo>
                    <a:pt x="258" y="270"/>
                    <a:pt x="264" y="270"/>
                    <a:pt x="269" y="271"/>
                  </a:cubicBezTo>
                  <a:cubicBezTo>
                    <a:pt x="277" y="271"/>
                    <a:pt x="285" y="273"/>
                    <a:pt x="293" y="274"/>
                  </a:cubicBezTo>
                  <a:cubicBezTo>
                    <a:pt x="307" y="278"/>
                    <a:pt x="321" y="281"/>
                    <a:pt x="335" y="285"/>
                  </a:cubicBezTo>
                  <a:cubicBezTo>
                    <a:pt x="351" y="290"/>
                    <a:pt x="366" y="296"/>
                    <a:pt x="381" y="301"/>
                  </a:cubicBezTo>
                  <a:cubicBezTo>
                    <a:pt x="388" y="304"/>
                    <a:pt x="395" y="307"/>
                    <a:pt x="402" y="311"/>
                  </a:cubicBezTo>
                  <a:cubicBezTo>
                    <a:pt x="402" y="311"/>
                    <a:pt x="403" y="311"/>
                    <a:pt x="403" y="312"/>
                  </a:cubicBezTo>
                  <a:cubicBezTo>
                    <a:pt x="398" y="309"/>
                    <a:pt x="392" y="308"/>
                    <a:pt x="388" y="307"/>
                  </a:cubicBezTo>
                  <a:cubicBezTo>
                    <a:pt x="383" y="305"/>
                    <a:pt x="379" y="302"/>
                    <a:pt x="374" y="301"/>
                  </a:cubicBezTo>
                  <a:cubicBezTo>
                    <a:pt x="370" y="300"/>
                    <a:pt x="365" y="299"/>
                    <a:pt x="361" y="298"/>
                  </a:cubicBezTo>
                  <a:cubicBezTo>
                    <a:pt x="361" y="298"/>
                    <a:pt x="360" y="299"/>
                    <a:pt x="361" y="299"/>
                  </a:cubicBezTo>
                  <a:cubicBezTo>
                    <a:pt x="365" y="301"/>
                    <a:pt x="369" y="302"/>
                    <a:pt x="374" y="303"/>
                  </a:cubicBezTo>
                  <a:cubicBezTo>
                    <a:pt x="375" y="303"/>
                    <a:pt x="377" y="304"/>
                    <a:pt x="378" y="304"/>
                  </a:cubicBezTo>
                  <a:cubicBezTo>
                    <a:pt x="377" y="304"/>
                    <a:pt x="376" y="304"/>
                    <a:pt x="375" y="304"/>
                  </a:cubicBezTo>
                  <a:cubicBezTo>
                    <a:pt x="374" y="304"/>
                    <a:pt x="374" y="304"/>
                    <a:pt x="374" y="304"/>
                  </a:cubicBezTo>
                  <a:cubicBezTo>
                    <a:pt x="378" y="306"/>
                    <a:pt x="383" y="306"/>
                    <a:pt x="386" y="309"/>
                  </a:cubicBezTo>
                  <a:cubicBezTo>
                    <a:pt x="386" y="309"/>
                    <a:pt x="386" y="309"/>
                    <a:pt x="386" y="309"/>
                  </a:cubicBezTo>
                  <a:cubicBezTo>
                    <a:pt x="385" y="308"/>
                    <a:pt x="384" y="307"/>
                    <a:pt x="384" y="307"/>
                  </a:cubicBezTo>
                  <a:cubicBezTo>
                    <a:pt x="384" y="307"/>
                    <a:pt x="385" y="307"/>
                    <a:pt x="386" y="307"/>
                  </a:cubicBezTo>
                  <a:cubicBezTo>
                    <a:pt x="390" y="309"/>
                    <a:pt x="394" y="310"/>
                    <a:pt x="398" y="312"/>
                  </a:cubicBezTo>
                  <a:cubicBezTo>
                    <a:pt x="400" y="313"/>
                    <a:pt x="401" y="313"/>
                    <a:pt x="403" y="314"/>
                  </a:cubicBezTo>
                  <a:cubicBezTo>
                    <a:pt x="392" y="310"/>
                    <a:pt x="374" y="308"/>
                    <a:pt x="371" y="308"/>
                  </a:cubicBezTo>
                  <a:cubicBezTo>
                    <a:pt x="361" y="306"/>
                    <a:pt x="351" y="305"/>
                    <a:pt x="340" y="305"/>
                  </a:cubicBezTo>
                  <a:cubicBezTo>
                    <a:pt x="328" y="306"/>
                    <a:pt x="314" y="307"/>
                    <a:pt x="302" y="312"/>
                  </a:cubicBezTo>
                  <a:cubicBezTo>
                    <a:pt x="298" y="313"/>
                    <a:pt x="293" y="316"/>
                    <a:pt x="289" y="318"/>
                  </a:cubicBezTo>
                  <a:cubicBezTo>
                    <a:pt x="282" y="322"/>
                    <a:pt x="275" y="326"/>
                    <a:pt x="269" y="331"/>
                  </a:cubicBezTo>
                  <a:cubicBezTo>
                    <a:pt x="265" y="334"/>
                    <a:pt x="262" y="338"/>
                    <a:pt x="259" y="341"/>
                  </a:cubicBezTo>
                  <a:cubicBezTo>
                    <a:pt x="258" y="341"/>
                    <a:pt x="258" y="341"/>
                    <a:pt x="258" y="341"/>
                  </a:cubicBezTo>
                  <a:cubicBezTo>
                    <a:pt x="252" y="344"/>
                    <a:pt x="242" y="339"/>
                    <a:pt x="237" y="337"/>
                  </a:cubicBezTo>
                  <a:cubicBezTo>
                    <a:pt x="229" y="333"/>
                    <a:pt x="221" y="329"/>
                    <a:pt x="215" y="323"/>
                  </a:cubicBezTo>
                  <a:cubicBezTo>
                    <a:pt x="205" y="313"/>
                    <a:pt x="194" y="302"/>
                    <a:pt x="188" y="289"/>
                  </a:cubicBezTo>
                  <a:cubicBezTo>
                    <a:pt x="185" y="283"/>
                    <a:pt x="181" y="273"/>
                    <a:pt x="183" y="266"/>
                  </a:cubicBezTo>
                  <a:cubicBezTo>
                    <a:pt x="185" y="263"/>
                    <a:pt x="187" y="260"/>
                    <a:pt x="189" y="257"/>
                  </a:cubicBezTo>
                  <a:cubicBezTo>
                    <a:pt x="189" y="256"/>
                    <a:pt x="190" y="255"/>
                    <a:pt x="190" y="254"/>
                  </a:cubicBezTo>
                  <a:cubicBezTo>
                    <a:pt x="196" y="251"/>
                    <a:pt x="199" y="241"/>
                    <a:pt x="199" y="234"/>
                  </a:cubicBezTo>
                  <a:cubicBezTo>
                    <a:pt x="200" y="228"/>
                    <a:pt x="197" y="220"/>
                    <a:pt x="198" y="213"/>
                  </a:cubicBezTo>
                  <a:cubicBezTo>
                    <a:pt x="198" y="213"/>
                    <a:pt x="198" y="212"/>
                    <a:pt x="199" y="212"/>
                  </a:cubicBezTo>
                  <a:cubicBezTo>
                    <a:pt x="205" y="199"/>
                    <a:pt x="219" y="191"/>
                    <a:pt x="232" y="187"/>
                  </a:cubicBezTo>
                  <a:cubicBezTo>
                    <a:pt x="246" y="182"/>
                    <a:pt x="260" y="182"/>
                    <a:pt x="275" y="184"/>
                  </a:cubicBezTo>
                  <a:close/>
                  <a:moveTo>
                    <a:pt x="155" y="52"/>
                  </a:moveTo>
                  <a:cubicBezTo>
                    <a:pt x="155" y="52"/>
                    <a:pt x="155" y="52"/>
                    <a:pt x="155" y="52"/>
                  </a:cubicBezTo>
                  <a:cubicBezTo>
                    <a:pt x="155" y="52"/>
                    <a:pt x="155" y="52"/>
                    <a:pt x="156" y="53"/>
                  </a:cubicBezTo>
                  <a:cubicBezTo>
                    <a:pt x="157" y="53"/>
                    <a:pt x="157" y="53"/>
                    <a:pt x="158" y="52"/>
                  </a:cubicBezTo>
                  <a:cubicBezTo>
                    <a:pt x="165" y="43"/>
                    <a:pt x="176" y="58"/>
                    <a:pt x="181" y="63"/>
                  </a:cubicBezTo>
                  <a:cubicBezTo>
                    <a:pt x="182" y="64"/>
                    <a:pt x="184" y="66"/>
                    <a:pt x="186" y="67"/>
                  </a:cubicBezTo>
                  <a:cubicBezTo>
                    <a:pt x="188" y="70"/>
                    <a:pt x="190" y="74"/>
                    <a:pt x="192" y="78"/>
                  </a:cubicBezTo>
                  <a:cubicBezTo>
                    <a:pt x="193" y="79"/>
                    <a:pt x="194" y="80"/>
                    <a:pt x="195" y="80"/>
                  </a:cubicBezTo>
                  <a:cubicBezTo>
                    <a:pt x="195" y="80"/>
                    <a:pt x="194" y="81"/>
                    <a:pt x="194" y="81"/>
                  </a:cubicBezTo>
                  <a:cubicBezTo>
                    <a:pt x="194" y="84"/>
                    <a:pt x="196" y="88"/>
                    <a:pt x="196" y="91"/>
                  </a:cubicBezTo>
                  <a:cubicBezTo>
                    <a:pt x="197" y="95"/>
                    <a:pt x="197" y="99"/>
                    <a:pt x="200" y="101"/>
                  </a:cubicBezTo>
                  <a:cubicBezTo>
                    <a:pt x="200" y="101"/>
                    <a:pt x="200" y="101"/>
                    <a:pt x="200" y="101"/>
                  </a:cubicBezTo>
                  <a:cubicBezTo>
                    <a:pt x="201" y="98"/>
                    <a:pt x="199" y="94"/>
                    <a:pt x="199" y="91"/>
                  </a:cubicBezTo>
                  <a:cubicBezTo>
                    <a:pt x="198" y="88"/>
                    <a:pt x="198" y="85"/>
                    <a:pt x="197" y="83"/>
                  </a:cubicBezTo>
                  <a:cubicBezTo>
                    <a:pt x="201" y="87"/>
                    <a:pt x="205" y="91"/>
                    <a:pt x="208" y="96"/>
                  </a:cubicBezTo>
                  <a:cubicBezTo>
                    <a:pt x="212" y="103"/>
                    <a:pt x="215" y="110"/>
                    <a:pt x="220" y="117"/>
                  </a:cubicBezTo>
                  <a:cubicBezTo>
                    <a:pt x="225" y="123"/>
                    <a:pt x="230" y="130"/>
                    <a:pt x="233" y="139"/>
                  </a:cubicBezTo>
                  <a:cubicBezTo>
                    <a:pt x="235" y="146"/>
                    <a:pt x="237" y="153"/>
                    <a:pt x="238" y="161"/>
                  </a:cubicBezTo>
                  <a:cubicBezTo>
                    <a:pt x="239" y="165"/>
                    <a:pt x="239" y="168"/>
                    <a:pt x="240" y="172"/>
                  </a:cubicBezTo>
                  <a:cubicBezTo>
                    <a:pt x="240" y="175"/>
                    <a:pt x="240" y="178"/>
                    <a:pt x="241" y="180"/>
                  </a:cubicBezTo>
                  <a:cubicBezTo>
                    <a:pt x="238" y="181"/>
                    <a:pt x="235" y="182"/>
                    <a:pt x="232" y="183"/>
                  </a:cubicBezTo>
                  <a:cubicBezTo>
                    <a:pt x="233" y="179"/>
                    <a:pt x="234" y="174"/>
                    <a:pt x="235" y="170"/>
                  </a:cubicBezTo>
                  <a:cubicBezTo>
                    <a:pt x="236" y="168"/>
                    <a:pt x="238" y="163"/>
                    <a:pt x="237" y="161"/>
                  </a:cubicBezTo>
                  <a:cubicBezTo>
                    <a:pt x="236" y="160"/>
                    <a:pt x="234" y="166"/>
                    <a:pt x="234" y="166"/>
                  </a:cubicBezTo>
                  <a:cubicBezTo>
                    <a:pt x="232" y="172"/>
                    <a:pt x="231" y="177"/>
                    <a:pt x="229" y="183"/>
                  </a:cubicBezTo>
                  <a:cubicBezTo>
                    <a:pt x="229" y="183"/>
                    <a:pt x="229" y="183"/>
                    <a:pt x="229" y="184"/>
                  </a:cubicBezTo>
                  <a:cubicBezTo>
                    <a:pt x="228" y="184"/>
                    <a:pt x="227" y="185"/>
                    <a:pt x="225" y="185"/>
                  </a:cubicBezTo>
                  <a:cubicBezTo>
                    <a:pt x="225" y="185"/>
                    <a:pt x="225" y="185"/>
                    <a:pt x="225" y="185"/>
                  </a:cubicBezTo>
                  <a:cubicBezTo>
                    <a:pt x="226" y="184"/>
                    <a:pt x="227" y="183"/>
                    <a:pt x="227" y="181"/>
                  </a:cubicBezTo>
                  <a:cubicBezTo>
                    <a:pt x="232" y="170"/>
                    <a:pt x="234" y="159"/>
                    <a:pt x="234" y="147"/>
                  </a:cubicBezTo>
                  <a:cubicBezTo>
                    <a:pt x="234" y="147"/>
                    <a:pt x="233" y="146"/>
                    <a:pt x="233" y="147"/>
                  </a:cubicBezTo>
                  <a:cubicBezTo>
                    <a:pt x="232" y="155"/>
                    <a:pt x="232" y="164"/>
                    <a:pt x="229" y="171"/>
                  </a:cubicBezTo>
                  <a:cubicBezTo>
                    <a:pt x="227" y="174"/>
                    <a:pt x="225" y="178"/>
                    <a:pt x="224" y="182"/>
                  </a:cubicBezTo>
                  <a:cubicBezTo>
                    <a:pt x="224" y="183"/>
                    <a:pt x="223" y="183"/>
                    <a:pt x="223" y="184"/>
                  </a:cubicBezTo>
                  <a:cubicBezTo>
                    <a:pt x="222" y="185"/>
                    <a:pt x="223" y="186"/>
                    <a:pt x="224" y="186"/>
                  </a:cubicBezTo>
                  <a:cubicBezTo>
                    <a:pt x="223" y="187"/>
                    <a:pt x="221" y="187"/>
                    <a:pt x="220" y="188"/>
                  </a:cubicBezTo>
                  <a:cubicBezTo>
                    <a:pt x="224" y="182"/>
                    <a:pt x="226" y="175"/>
                    <a:pt x="228" y="168"/>
                  </a:cubicBezTo>
                  <a:cubicBezTo>
                    <a:pt x="229" y="159"/>
                    <a:pt x="233" y="149"/>
                    <a:pt x="232" y="140"/>
                  </a:cubicBezTo>
                  <a:cubicBezTo>
                    <a:pt x="232" y="139"/>
                    <a:pt x="231" y="139"/>
                    <a:pt x="231" y="139"/>
                  </a:cubicBezTo>
                  <a:cubicBezTo>
                    <a:pt x="230" y="145"/>
                    <a:pt x="229" y="150"/>
                    <a:pt x="228" y="155"/>
                  </a:cubicBezTo>
                  <a:cubicBezTo>
                    <a:pt x="227" y="159"/>
                    <a:pt x="226" y="163"/>
                    <a:pt x="225" y="167"/>
                  </a:cubicBezTo>
                  <a:cubicBezTo>
                    <a:pt x="224" y="173"/>
                    <a:pt x="222" y="179"/>
                    <a:pt x="219" y="184"/>
                  </a:cubicBezTo>
                  <a:cubicBezTo>
                    <a:pt x="220" y="181"/>
                    <a:pt x="220" y="178"/>
                    <a:pt x="221" y="175"/>
                  </a:cubicBezTo>
                  <a:cubicBezTo>
                    <a:pt x="222" y="169"/>
                    <a:pt x="224" y="164"/>
                    <a:pt x="226" y="159"/>
                  </a:cubicBezTo>
                  <a:cubicBezTo>
                    <a:pt x="227" y="151"/>
                    <a:pt x="232" y="140"/>
                    <a:pt x="228" y="133"/>
                  </a:cubicBezTo>
                  <a:cubicBezTo>
                    <a:pt x="228" y="133"/>
                    <a:pt x="228" y="133"/>
                    <a:pt x="228" y="133"/>
                  </a:cubicBezTo>
                  <a:cubicBezTo>
                    <a:pt x="227" y="138"/>
                    <a:pt x="227" y="142"/>
                    <a:pt x="226" y="147"/>
                  </a:cubicBezTo>
                  <a:cubicBezTo>
                    <a:pt x="226" y="152"/>
                    <a:pt x="224" y="157"/>
                    <a:pt x="222" y="162"/>
                  </a:cubicBezTo>
                  <a:cubicBezTo>
                    <a:pt x="221" y="166"/>
                    <a:pt x="219" y="171"/>
                    <a:pt x="218" y="176"/>
                  </a:cubicBezTo>
                  <a:cubicBezTo>
                    <a:pt x="217" y="180"/>
                    <a:pt x="217" y="185"/>
                    <a:pt x="216" y="190"/>
                  </a:cubicBezTo>
                  <a:cubicBezTo>
                    <a:pt x="216" y="190"/>
                    <a:pt x="216" y="190"/>
                    <a:pt x="216" y="190"/>
                  </a:cubicBezTo>
                  <a:cubicBezTo>
                    <a:pt x="216" y="190"/>
                    <a:pt x="216" y="190"/>
                    <a:pt x="215" y="190"/>
                  </a:cubicBezTo>
                  <a:cubicBezTo>
                    <a:pt x="216" y="185"/>
                    <a:pt x="217" y="180"/>
                    <a:pt x="217" y="175"/>
                  </a:cubicBezTo>
                  <a:cubicBezTo>
                    <a:pt x="219" y="171"/>
                    <a:pt x="218" y="166"/>
                    <a:pt x="220" y="161"/>
                  </a:cubicBezTo>
                  <a:cubicBezTo>
                    <a:pt x="221" y="156"/>
                    <a:pt x="223" y="151"/>
                    <a:pt x="225" y="146"/>
                  </a:cubicBezTo>
                  <a:cubicBezTo>
                    <a:pt x="225" y="144"/>
                    <a:pt x="224" y="144"/>
                    <a:pt x="223" y="145"/>
                  </a:cubicBezTo>
                  <a:cubicBezTo>
                    <a:pt x="222" y="150"/>
                    <a:pt x="220" y="154"/>
                    <a:pt x="218" y="158"/>
                  </a:cubicBezTo>
                  <a:cubicBezTo>
                    <a:pt x="218" y="158"/>
                    <a:pt x="218" y="158"/>
                    <a:pt x="218" y="158"/>
                  </a:cubicBezTo>
                  <a:cubicBezTo>
                    <a:pt x="220" y="153"/>
                    <a:pt x="222" y="148"/>
                    <a:pt x="222" y="143"/>
                  </a:cubicBezTo>
                  <a:cubicBezTo>
                    <a:pt x="222" y="138"/>
                    <a:pt x="222" y="133"/>
                    <a:pt x="223" y="128"/>
                  </a:cubicBezTo>
                  <a:cubicBezTo>
                    <a:pt x="223" y="127"/>
                    <a:pt x="223" y="127"/>
                    <a:pt x="223" y="127"/>
                  </a:cubicBezTo>
                  <a:cubicBezTo>
                    <a:pt x="220" y="130"/>
                    <a:pt x="220" y="135"/>
                    <a:pt x="220" y="139"/>
                  </a:cubicBezTo>
                  <a:cubicBezTo>
                    <a:pt x="220" y="146"/>
                    <a:pt x="218" y="152"/>
                    <a:pt x="217" y="159"/>
                  </a:cubicBezTo>
                  <a:cubicBezTo>
                    <a:pt x="216" y="159"/>
                    <a:pt x="216" y="159"/>
                    <a:pt x="216" y="159"/>
                  </a:cubicBezTo>
                  <a:cubicBezTo>
                    <a:pt x="216" y="160"/>
                    <a:pt x="216" y="160"/>
                    <a:pt x="216" y="160"/>
                  </a:cubicBezTo>
                  <a:cubicBezTo>
                    <a:pt x="216" y="159"/>
                    <a:pt x="216" y="157"/>
                    <a:pt x="215" y="156"/>
                  </a:cubicBezTo>
                  <a:cubicBezTo>
                    <a:pt x="216" y="156"/>
                    <a:pt x="216" y="156"/>
                    <a:pt x="216" y="156"/>
                  </a:cubicBezTo>
                  <a:cubicBezTo>
                    <a:pt x="216" y="147"/>
                    <a:pt x="215" y="139"/>
                    <a:pt x="218" y="131"/>
                  </a:cubicBezTo>
                  <a:cubicBezTo>
                    <a:pt x="218" y="130"/>
                    <a:pt x="217" y="130"/>
                    <a:pt x="217" y="130"/>
                  </a:cubicBezTo>
                  <a:cubicBezTo>
                    <a:pt x="216" y="135"/>
                    <a:pt x="214" y="139"/>
                    <a:pt x="214" y="144"/>
                  </a:cubicBezTo>
                  <a:cubicBezTo>
                    <a:pt x="213" y="145"/>
                    <a:pt x="213" y="147"/>
                    <a:pt x="213" y="148"/>
                  </a:cubicBezTo>
                  <a:cubicBezTo>
                    <a:pt x="212" y="145"/>
                    <a:pt x="210" y="142"/>
                    <a:pt x="209" y="138"/>
                  </a:cubicBezTo>
                  <a:cubicBezTo>
                    <a:pt x="207" y="135"/>
                    <a:pt x="205" y="129"/>
                    <a:pt x="202" y="127"/>
                  </a:cubicBezTo>
                  <a:cubicBezTo>
                    <a:pt x="198" y="126"/>
                    <a:pt x="195" y="125"/>
                    <a:pt x="195" y="120"/>
                  </a:cubicBezTo>
                  <a:cubicBezTo>
                    <a:pt x="195" y="118"/>
                    <a:pt x="195" y="115"/>
                    <a:pt x="195" y="113"/>
                  </a:cubicBezTo>
                  <a:cubicBezTo>
                    <a:pt x="194" y="109"/>
                    <a:pt x="193" y="104"/>
                    <a:pt x="191" y="100"/>
                  </a:cubicBezTo>
                  <a:cubicBezTo>
                    <a:pt x="192" y="98"/>
                    <a:pt x="192" y="97"/>
                    <a:pt x="192" y="95"/>
                  </a:cubicBezTo>
                  <a:cubicBezTo>
                    <a:pt x="192" y="92"/>
                    <a:pt x="192" y="89"/>
                    <a:pt x="192" y="86"/>
                  </a:cubicBezTo>
                  <a:cubicBezTo>
                    <a:pt x="192" y="81"/>
                    <a:pt x="190" y="76"/>
                    <a:pt x="187" y="72"/>
                  </a:cubicBezTo>
                  <a:cubicBezTo>
                    <a:pt x="187" y="71"/>
                    <a:pt x="185" y="72"/>
                    <a:pt x="186" y="73"/>
                  </a:cubicBezTo>
                  <a:cubicBezTo>
                    <a:pt x="188" y="78"/>
                    <a:pt x="189" y="83"/>
                    <a:pt x="190" y="88"/>
                  </a:cubicBezTo>
                  <a:cubicBezTo>
                    <a:pt x="191" y="91"/>
                    <a:pt x="191" y="93"/>
                    <a:pt x="190" y="96"/>
                  </a:cubicBezTo>
                  <a:cubicBezTo>
                    <a:pt x="190" y="97"/>
                    <a:pt x="190" y="97"/>
                    <a:pt x="190" y="97"/>
                  </a:cubicBezTo>
                  <a:cubicBezTo>
                    <a:pt x="189" y="93"/>
                    <a:pt x="187" y="90"/>
                    <a:pt x="185" y="87"/>
                  </a:cubicBezTo>
                  <a:cubicBezTo>
                    <a:pt x="184" y="87"/>
                    <a:pt x="184" y="86"/>
                    <a:pt x="183" y="85"/>
                  </a:cubicBezTo>
                  <a:cubicBezTo>
                    <a:pt x="183" y="85"/>
                    <a:pt x="183" y="84"/>
                    <a:pt x="183" y="84"/>
                  </a:cubicBezTo>
                  <a:cubicBezTo>
                    <a:pt x="182" y="83"/>
                    <a:pt x="181" y="82"/>
                    <a:pt x="180" y="81"/>
                  </a:cubicBezTo>
                  <a:cubicBezTo>
                    <a:pt x="178" y="79"/>
                    <a:pt x="175" y="77"/>
                    <a:pt x="174" y="73"/>
                  </a:cubicBezTo>
                  <a:cubicBezTo>
                    <a:pt x="173" y="70"/>
                    <a:pt x="172" y="67"/>
                    <a:pt x="169" y="64"/>
                  </a:cubicBezTo>
                  <a:cubicBezTo>
                    <a:pt x="166" y="61"/>
                    <a:pt x="162" y="63"/>
                    <a:pt x="160" y="66"/>
                  </a:cubicBezTo>
                  <a:cubicBezTo>
                    <a:pt x="157" y="73"/>
                    <a:pt x="158" y="80"/>
                    <a:pt x="157" y="87"/>
                  </a:cubicBezTo>
                  <a:cubicBezTo>
                    <a:pt x="157" y="90"/>
                    <a:pt x="157" y="93"/>
                    <a:pt x="156" y="96"/>
                  </a:cubicBezTo>
                  <a:cubicBezTo>
                    <a:pt x="156" y="91"/>
                    <a:pt x="155" y="85"/>
                    <a:pt x="154" y="80"/>
                  </a:cubicBezTo>
                  <a:cubicBezTo>
                    <a:pt x="154" y="73"/>
                    <a:pt x="153" y="67"/>
                    <a:pt x="153" y="60"/>
                  </a:cubicBezTo>
                  <a:cubicBezTo>
                    <a:pt x="153" y="58"/>
                    <a:pt x="152" y="55"/>
                    <a:pt x="152" y="53"/>
                  </a:cubicBezTo>
                  <a:cubicBezTo>
                    <a:pt x="152" y="50"/>
                    <a:pt x="154" y="51"/>
                    <a:pt x="155" y="52"/>
                  </a:cubicBezTo>
                  <a:close/>
                  <a:moveTo>
                    <a:pt x="82" y="200"/>
                  </a:moveTo>
                  <a:cubicBezTo>
                    <a:pt x="80" y="194"/>
                    <a:pt x="79" y="189"/>
                    <a:pt x="75" y="185"/>
                  </a:cubicBezTo>
                  <a:cubicBezTo>
                    <a:pt x="77" y="179"/>
                    <a:pt x="75" y="171"/>
                    <a:pt x="75" y="165"/>
                  </a:cubicBezTo>
                  <a:cubicBezTo>
                    <a:pt x="75" y="157"/>
                    <a:pt x="75" y="149"/>
                    <a:pt x="77" y="141"/>
                  </a:cubicBezTo>
                  <a:cubicBezTo>
                    <a:pt x="80" y="126"/>
                    <a:pt x="87" y="113"/>
                    <a:pt x="93" y="99"/>
                  </a:cubicBezTo>
                  <a:cubicBezTo>
                    <a:pt x="97" y="91"/>
                    <a:pt x="100" y="83"/>
                    <a:pt x="104" y="77"/>
                  </a:cubicBezTo>
                  <a:cubicBezTo>
                    <a:pt x="108" y="70"/>
                    <a:pt x="114" y="64"/>
                    <a:pt x="118" y="58"/>
                  </a:cubicBezTo>
                  <a:cubicBezTo>
                    <a:pt x="123" y="52"/>
                    <a:pt x="128" y="45"/>
                    <a:pt x="137" y="45"/>
                  </a:cubicBezTo>
                  <a:cubicBezTo>
                    <a:pt x="142" y="45"/>
                    <a:pt x="148" y="45"/>
                    <a:pt x="151" y="48"/>
                  </a:cubicBezTo>
                  <a:cubicBezTo>
                    <a:pt x="151" y="48"/>
                    <a:pt x="150" y="49"/>
                    <a:pt x="150" y="50"/>
                  </a:cubicBezTo>
                  <a:cubicBezTo>
                    <a:pt x="148" y="56"/>
                    <a:pt x="149" y="64"/>
                    <a:pt x="150" y="70"/>
                  </a:cubicBezTo>
                  <a:cubicBezTo>
                    <a:pt x="151" y="84"/>
                    <a:pt x="153" y="97"/>
                    <a:pt x="156" y="111"/>
                  </a:cubicBezTo>
                  <a:cubicBezTo>
                    <a:pt x="156" y="111"/>
                    <a:pt x="156" y="112"/>
                    <a:pt x="155" y="113"/>
                  </a:cubicBezTo>
                  <a:cubicBezTo>
                    <a:pt x="152" y="121"/>
                    <a:pt x="156" y="132"/>
                    <a:pt x="157" y="140"/>
                  </a:cubicBezTo>
                  <a:cubicBezTo>
                    <a:pt x="158" y="153"/>
                    <a:pt x="160" y="167"/>
                    <a:pt x="163" y="180"/>
                  </a:cubicBezTo>
                  <a:cubicBezTo>
                    <a:pt x="163" y="182"/>
                    <a:pt x="164" y="185"/>
                    <a:pt x="165" y="187"/>
                  </a:cubicBezTo>
                  <a:cubicBezTo>
                    <a:pt x="163" y="184"/>
                    <a:pt x="162" y="180"/>
                    <a:pt x="159" y="177"/>
                  </a:cubicBezTo>
                  <a:cubicBezTo>
                    <a:pt x="155" y="173"/>
                    <a:pt x="150" y="171"/>
                    <a:pt x="146" y="169"/>
                  </a:cubicBezTo>
                  <a:cubicBezTo>
                    <a:pt x="145" y="169"/>
                    <a:pt x="144" y="169"/>
                    <a:pt x="143" y="168"/>
                  </a:cubicBezTo>
                  <a:cubicBezTo>
                    <a:pt x="144" y="162"/>
                    <a:pt x="141" y="156"/>
                    <a:pt x="141" y="150"/>
                  </a:cubicBezTo>
                  <a:cubicBezTo>
                    <a:pt x="140" y="142"/>
                    <a:pt x="139" y="135"/>
                    <a:pt x="139" y="128"/>
                  </a:cubicBezTo>
                  <a:cubicBezTo>
                    <a:pt x="140" y="127"/>
                    <a:pt x="138" y="127"/>
                    <a:pt x="138" y="128"/>
                  </a:cubicBezTo>
                  <a:cubicBezTo>
                    <a:pt x="137" y="135"/>
                    <a:pt x="138" y="143"/>
                    <a:pt x="139" y="150"/>
                  </a:cubicBezTo>
                  <a:cubicBezTo>
                    <a:pt x="139" y="156"/>
                    <a:pt x="139" y="163"/>
                    <a:pt x="141" y="168"/>
                  </a:cubicBezTo>
                  <a:cubicBezTo>
                    <a:pt x="140" y="168"/>
                    <a:pt x="138" y="168"/>
                    <a:pt x="137" y="169"/>
                  </a:cubicBezTo>
                  <a:cubicBezTo>
                    <a:pt x="137" y="169"/>
                    <a:pt x="137" y="169"/>
                    <a:pt x="136" y="169"/>
                  </a:cubicBezTo>
                  <a:cubicBezTo>
                    <a:pt x="134" y="171"/>
                    <a:pt x="133" y="174"/>
                    <a:pt x="132" y="177"/>
                  </a:cubicBezTo>
                  <a:cubicBezTo>
                    <a:pt x="132" y="176"/>
                    <a:pt x="131" y="174"/>
                    <a:pt x="131" y="173"/>
                  </a:cubicBezTo>
                  <a:cubicBezTo>
                    <a:pt x="130" y="170"/>
                    <a:pt x="130" y="166"/>
                    <a:pt x="130" y="163"/>
                  </a:cubicBezTo>
                  <a:cubicBezTo>
                    <a:pt x="130" y="156"/>
                    <a:pt x="129" y="149"/>
                    <a:pt x="129" y="142"/>
                  </a:cubicBezTo>
                  <a:cubicBezTo>
                    <a:pt x="128" y="137"/>
                    <a:pt x="128" y="132"/>
                    <a:pt x="128" y="127"/>
                  </a:cubicBezTo>
                  <a:cubicBezTo>
                    <a:pt x="128" y="124"/>
                    <a:pt x="128" y="120"/>
                    <a:pt x="128" y="117"/>
                  </a:cubicBezTo>
                  <a:cubicBezTo>
                    <a:pt x="127" y="113"/>
                    <a:pt x="127" y="108"/>
                    <a:pt x="126" y="104"/>
                  </a:cubicBezTo>
                  <a:cubicBezTo>
                    <a:pt x="126" y="100"/>
                    <a:pt x="126" y="96"/>
                    <a:pt x="126" y="93"/>
                  </a:cubicBezTo>
                  <a:cubicBezTo>
                    <a:pt x="126" y="92"/>
                    <a:pt x="126" y="92"/>
                    <a:pt x="126" y="93"/>
                  </a:cubicBezTo>
                  <a:cubicBezTo>
                    <a:pt x="123" y="101"/>
                    <a:pt x="128" y="109"/>
                    <a:pt x="126" y="117"/>
                  </a:cubicBezTo>
                  <a:cubicBezTo>
                    <a:pt x="124" y="122"/>
                    <a:pt x="126" y="127"/>
                    <a:pt x="126" y="131"/>
                  </a:cubicBezTo>
                  <a:cubicBezTo>
                    <a:pt x="126" y="136"/>
                    <a:pt x="126" y="141"/>
                    <a:pt x="127" y="146"/>
                  </a:cubicBezTo>
                  <a:cubicBezTo>
                    <a:pt x="127" y="153"/>
                    <a:pt x="127" y="161"/>
                    <a:pt x="128" y="169"/>
                  </a:cubicBezTo>
                  <a:cubicBezTo>
                    <a:pt x="128" y="172"/>
                    <a:pt x="128" y="178"/>
                    <a:pt x="132" y="180"/>
                  </a:cubicBezTo>
                  <a:cubicBezTo>
                    <a:pt x="130" y="187"/>
                    <a:pt x="131" y="194"/>
                    <a:pt x="132" y="200"/>
                  </a:cubicBezTo>
                  <a:cubicBezTo>
                    <a:pt x="132" y="202"/>
                    <a:pt x="133" y="204"/>
                    <a:pt x="133" y="206"/>
                  </a:cubicBezTo>
                  <a:cubicBezTo>
                    <a:pt x="127" y="204"/>
                    <a:pt x="119" y="207"/>
                    <a:pt x="114" y="210"/>
                  </a:cubicBezTo>
                  <a:cubicBezTo>
                    <a:pt x="107" y="213"/>
                    <a:pt x="101" y="216"/>
                    <a:pt x="95" y="219"/>
                  </a:cubicBezTo>
                  <a:cubicBezTo>
                    <a:pt x="91" y="220"/>
                    <a:pt x="88" y="220"/>
                    <a:pt x="85" y="220"/>
                  </a:cubicBezTo>
                  <a:cubicBezTo>
                    <a:pt x="84" y="213"/>
                    <a:pt x="84" y="206"/>
                    <a:pt x="82" y="200"/>
                  </a:cubicBezTo>
                  <a:close/>
                  <a:moveTo>
                    <a:pt x="85" y="234"/>
                  </a:moveTo>
                  <a:cubicBezTo>
                    <a:pt x="85" y="231"/>
                    <a:pt x="85" y="227"/>
                    <a:pt x="85" y="224"/>
                  </a:cubicBezTo>
                  <a:cubicBezTo>
                    <a:pt x="92" y="225"/>
                    <a:pt x="99" y="221"/>
                    <a:pt x="106" y="218"/>
                  </a:cubicBezTo>
                  <a:cubicBezTo>
                    <a:pt x="114" y="214"/>
                    <a:pt x="125" y="206"/>
                    <a:pt x="134" y="210"/>
                  </a:cubicBezTo>
                  <a:cubicBezTo>
                    <a:pt x="134" y="211"/>
                    <a:pt x="135" y="212"/>
                    <a:pt x="135" y="213"/>
                  </a:cubicBezTo>
                  <a:cubicBezTo>
                    <a:pt x="130" y="211"/>
                    <a:pt x="121" y="217"/>
                    <a:pt x="118" y="220"/>
                  </a:cubicBezTo>
                  <a:cubicBezTo>
                    <a:pt x="113" y="224"/>
                    <a:pt x="108" y="230"/>
                    <a:pt x="103" y="235"/>
                  </a:cubicBezTo>
                  <a:cubicBezTo>
                    <a:pt x="99" y="238"/>
                    <a:pt x="96" y="241"/>
                    <a:pt x="91" y="242"/>
                  </a:cubicBezTo>
                  <a:cubicBezTo>
                    <a:pt x="89" y="243"/>
                    <a:pt x="88" y="243"/>
                    <a:pt x="87" y="244"/>
                  </a:cubicBezTo>
                  <a:cubicBezTo>
                    <a:pt x="86" y="241"/>
                    <a:pt x="86" y="237"/>
                    <a:pt x="85" y="234"/>
                  </a:cubicBezTo>
                  <a:close/>
                  <a:moveTo>
                    <a:pt x="106" y="312"/>
                  </a:moveTo>
                  <a:cubicBezTo>
                    <a:pt x="106" y="311"/>
                    <a:pt x="105" y="311"/>
                    <a:pt x="105" y="310"/>
                  </a:cubicBezTo>
                  <a:cubicBezTo>
                    <a:pt x="105" y="310"/>
                    <a:pt x="106" y="310"/>
                    <a:pt x="106" y="310"/>
                  </a:cubicBezTo>
                  <a:cubicBezTo>
                    <a:pt x="107" y="311"/>
                    <a:pt x="108" y="311"/>
                    <a:pt x="108" y="311"/>
                  </a:cubicBezTo>
                  <a:cubicBezTo>
                    <a:pt x="108" y="311"/>
                    <a:pt x="108" y="311"/>
                    <a:pt x="107" y="311"/>
                  </a:cubicBezTo>
                  <a:cubicBezTo>
                    <a:pt x="107" y="311"/>
                    <a:pt x="106" y="311"/>
                    <a:pt x="106" y="312"/>
                  </a:cubicBezTo>
                  <a:close/>
                  <a:moveTo>
                    <a:pt x="117" y="337"/>
                  </a:moveTo>
                  <a:cubicBezTo>
                    <a:pt x="114" y="329"/>
                    <a:pt x="111" y="322"/>
                    <a:pt x="107" y="315"/>
                  </a:cubicBezTo>
                  <a:cubicBezTo>
                    <a:pt x="107" y="315"/>
                    <a:pt x="107" y="315"/>
                    <a:pt x="107" y="315"/>
                  </a:cubicBezTo>
                  <a:cubicBezTo>
                    <a:pt x="111" y="315"/>
                    <a:pt x="114" y="317"/>
                    <a:pt x="118" y="318"/>
                  </a:cubicBezTo>
                  <a:cubicBezTo>
                    <a:pt x="121" y="319"/>
                    <a:pt x="124" y="320"/>
                    <a:pt x="128" y="321"/>
                  </a:cubicBezTo>
                  <a:cubicBezTo>
                    <a:pt x="136" y="324"/>
                    <a:pt x="144" y="328"/>
                    <a:pt x="152" y="333"/>
                  </a:cubicBezTo>
                  <a:cubicBezTo>
                    <a:pt x="160" y="337"/>
                    <a:pt x="168" y="343"/>
                    <a:pt x="175" y="349"/>
                  </a:cubicBezTo>
                  <a:cubicBezTo>
                    <a:pt x="181" y="355"/>
                    <a:pt x="187" y="362"/>
                    <a:pt x="194" y="367"/>
                  </a:cubicBezTo>
                  <a:cubicBezTo>
                    <a:pt x="194" y="367"/>
                    <a:pt x="195" y="367"/>
                    <a:pt x="195" y="367"/>
                  </a:cubicBezTo>
                  <a:cubicBezTo>
                    <a:pt x="189" y="359"/>
                    <a:pt x="182" y="353"/>
                    <a:pt x="174" y="347"/>
                  </a:cubicBezTo>
                  <a:cubicBezTo>
                    <a:pt x="172" y="344"/>
                    <a:pt x="169" y="342"/>
                    <a:pt x="167" y="340"/>
                  </a:cubicBezTo>
                  <a:cubicBezTo>
                    <a:pt x="171" y="343"/>
                    <a:pt x="176" y="347"/>
                    <a:pt x="181" y="350"/>
                  </a:cubicBezTo>
                  <a:cubicBezTo>
                    <a:pt x="181" y="350"/>
                    <a:pt x="181" y="349"/>
                    <a:pt x="181" y="349"/>
                  </a:cubicBezTo>
                  <a:cubicBezTo>
                    <a:pt x="176" y="343"/>
                    <a:pt x="169" y="339"/>
                    <a:pt x="162" y="335"/>
                  </a:cubicBezTo>
                  <a:cubicBezTo>
                    <a:pt x="155" y="331"/>
                    <a:pt x="148" y="326"/>
                    <a:pt x="140" y="322"/>
                  </a:cubicBezTo>
                  <a:cubicBezTo>
                    <a:pt x="132" y="318"/>
                    <a:pt x="123" y="317"/>
                    <a:pt x="115" y="312"/>
                  </a:cubicBezTo>
                  <a:cubicBezTo>
                    <a:pt x="113" y="311"/>
                    <a:pt x="106" y="306"/>
                    <a:pt x="104" y="307"/>
                  </a:cubicBezTo>
                  <a:cubicBezTo>
                    <a:pt x="103" y="305"/>
                    <a:pt x="102" y="303"/>
                    <a:pt x="101" y="301"/>
                  </a:cubicBezTo>
                  <a:cubicBezTo>
                    <a:pt x="107" y="303"/>
                    <a:pt x="114" y="306"/>
                    <a:pt x="120" y="309"/>
                  </a:cubicBezTo>
                  <a:cubicBezTo>
                    <a:pt x="128" y="312"/>
                    <a:pt x="136" y="315"/>
                    <a:pt x="144" y="320"/>
                  </a:cubicBezTo>
                  <a:cubicBezTo>
                    <a:pt x="146" y="321"/>
                    <a:pt x="147" y="318"/>
                    <a:pt x="146" y="317"/>
                  </a:cubicBezTo>
                  <a:cubicBezTo>
                    <a:pt x="138" y="313"/>
                    <a:pt x="131" y="310"/>
                    <a:pt x="123" y="307"/>
                  </a:cubicBezTo>
                  <a:cubicBezTo>
                    <a:pt x="115" y="304"/>
                    <a:pt x="107" y="300"/>
                    <a:pt x="99" y="297"/>
                  </a:cubicBezTo>
                  <a:cubicBezTo>
                    <a:pt x="96" y="290"/>
                    <a:pt x="93" y="283"/>
                    <a:pt x="92" y="276"/>
                  </a:cubicBezTo>
                  <a:cubicBezTo>
                    <a:pt x="90" y="266"/>
                    <a:pt x="88" y="257"/>
                    <a:pt x="87" y="247"/>
                  </a:cubicBezTo>
                  <a:cubicBezTo>
                    <a:pt x="91" y="246"/>
                    <a:pt x="98" y="244"/>
                    <a:pt x="101" y="241"/>
                  </a:cubicBezTo>
                  <a:cubicBezTo>
                    <a:pt x="106" y="237"/>
                    <a:pt x="111" y="231"/>
                    <a:pt x="115" y="226"/>
                  </a:cubicBezTo>
                  <a:cubicBezTo>
                    <a:pt x="118" y="223"/>
                    <a:pt x="122" y="219"/>
                    <a:pt x="126" y="217"/>
                  </a:cubicBezTo>
                  <a:cubicBezTo>
                    <a:pt x="130" y="215"/>
                    <a:pt x="133" y="216"/>
                    <a:pt x="136" y="217"/>
                  </a:cubicBezTo>
                  <a:cubicBezTo>
                    <a:pt x="138" y="222"/>
                    <a:pt x="139" y="227"/>
                    <a:pt x="141" y="232"/>
                  </a:cubicBezTo>
                  <a:cubicBezTo>
                    <a:pt x="147" y="245"/>
                    <a:pt x="152" y="258"/>
                    <a:pt x="157" y="272"/>
                  </a:cubicBezTo>
                  <a:cubicBezTo>
                    <a:pt x="162" y="283"/>
                    <a:pt x="169" y="294"/>
                    <a:pt x="172" y="306"/>
                  </a:cubicBezTo>
                  <a:cubicBezTo>
                    <a:pt x="172" y="306"/>
                    <a:pt x="172" y="306"/>
                    <a:pt x="173" y="306"/>
                  </a:cubicBezTo>
                  <a:cubicBezTo>
                    <a:pt x="175" y="316"/>
                    <a:pt x="178" y="326"/>
                    <a:pt x="184" y="335"/>
                  </a:cubicBezTo>
                  <a:cubicBezTo>
                    <a:pt x="185" y="337"/>
                    <a:pt x="188" y="344"/>
                    <a:pt x="191" y="346"/>
                  </a:cubicBezTo>
                  <a:cubicBezTo>
                    <a:pt x="191" y="346"/>
                    <a:pt x="191" y="346"/>
                    <a:pt x="191" y="346"/>
                  </a:cubicBezTo>
                  <a:cubicBezTo>
                    <a:pt x="193" y="352"/>
                    <a:pt x="195" y="357"/>
                    <a:pt x="198" y="362"/>
                  </a:cubicBezTo>
                  <a:cubicBezTo>
                    <a:pt x="203" y="367"/>
                    <a:pt x="204" y="373"/>
                    <a:pt x="205" y="380"/>
                  </a:cubicBezTo>
                  <a:cubicBezTo>
                    <a:pt x="205" y="380"/>
                    <a:pt x="205" y="380"/>
                    <a:pt x="205" y="380"/>
                  </a:cubicBezTo>
                  <a:cubicBezTo>
                    <a:pt x="205" y="380"/>
                    <a:pt x="205" y="379"/>
                    <a:pt x="204" y="379"/>
                  </a:cubicBezTo>
                  <a:cubicBezTo>
                    <a:pt x="204" y="379"/>
                    <a:pt x="204" y="379"/>
                    <a:pt x="204" y="379"/>
                  </a:cubicBezTo>
                  <a:cubicBezTo>
                    <a:pt x="205" y="381"/>
                    <a:pt x="205" y="380"/>
                    <a:pt x="203" y="379"/>
                  </a:cubicBezTo>
                  <a:cubicBezTo>
                    <a:pt x="203" y="378"/>
                    <a:pt x="202" y="377"/>
                    <a:pt x="201" y="377"/>
                  </a:cubicBezTo>
                  <a:cubicBezTo>
                    <a:pt x="200" y="375"/>
                    <a:pt x="198" y="373"/>
                    <a:pt x="197" y="371"/>
                  </a:cubicBezTo>
                  <a:cubicBezTo>
                    <a:pt x="194" y="368"/>
                    <a:pt x="191" y="367"/>
                    <a:pt x="187" y="366"/>
                  </a:cubicBezTo>
                  <a:cubicBezTo>
                    <a:pt x="187" y="365"/>
                    <a:pt x="187" y="366"/>
                    <a:pt x="187" y="366"/>
                  </a:cubicBezTo>
                  <a:cubicBezTo>
                    <a:pt x="191" y="368"/>
                    <a:pt x="194" y="371"/>
                    <a:pt x="197" y="374"/>
                  </a:cubicBezTo>
                  <a:cubicBezTo>
                    <a:pt x="200" y="377"/>
                    <a:pt x="202" y="380"/>
                    <a:pt x="205" y="382"/>
                  </a:cubicBezTo>
                  <a:cubicBezTo>
                    <a:pt x="205" y="382"/>
                    <a:pt x="205" y="382"/>
                    <a:pt x="205" y="381"/>
                  </a:cubicBezTo>
                  <a:cubicBezTo>
                    <a:pt x="206" y="385"/>
                    <a:pt x="207" y="388"/>
                    <a:pt x="207" y="392"/>
                  </a:cubicBezTo>
                  <a:cubicBezTo>
                    <a:pt x="195" y="375"/>
                    <a:pt x="179" y="363"/>
                    <a:pt x="162" y="352"/>
                  </a:cubicBezTo>
                  <a:cubicBezTo>
                    <a:pt x="154" y="348"/>
                    <a:pt x="145" y="343"/>
                    <a:pt x="136" y="340"/>
                  </a:cubicBezTo>
                  <a:cubicBezTo>
                    <a:pt x="132" y="339"/>
                    <a:pt x="128" y="337"/>
                    <a:pt x="123" y="337"/>
                  </a:cubicBezTo>
                  <a:cubicBezTo>
                    <a:pt x="121" y="337"/>
                    <a:pt x="119" y="336"/>
                    <a:pt x="117" y="337"/>
                  </a:cubicBezTo>
                  <a:close/>
                  <a:moveTo>
                    <a:pt x="124" y="341"/>
                  </a:moveTo>
                  <a:cubicBezTo>
                    <a:pt x="129" y="342"/>
                    <a:pt x="133" y="343"/>
                    <a:pt x="137" y="344"/>
                  </a:cubicBezTo>
                  <a:cubicBezTo>
                    <a:pt x="146" y="348"/>
                    <a:pt x="154" y="352"/>
                    <a:pt x="161" y="356"/>
                  </a:cubicBezTo>
                  <a:cubicBezTo>
                    <a:pt x="170" y="361"/>
                    <a:pt x="179" y="366"/>
                    <a:pt x="186" y="373"/>
                  </a:cubicBezTo>
                  <a:cubicBezTo>
                    <a:pt x="194" y="380"/>
                    <a:pt x="200" y="388"/>
                    <a:pt x="207" y="395"/>
                  </a:cubicBezTo>
                  <a:cubicBezTo>
                    <a:pt x="207" y="397"/>
                    <a:pt x="208" y="399"/>
                    <a:pt x="208" y="400"/>
                  </a:cubicBezTo>
                  <a:cubicBezTo>
                    <a:pt x="209" y="405"/>
                    <a:pt x="210" y="410"/>
                    <a:pt x="210" y="416"/>
                  </a:cubicBezTo>
                  <a:cubicBezTo>
                    <a:pt x="208" y="416"/>
                    <a:pt x="207" y="418"/>
                    <a:pt x="206" y="421"/>
                  </a:cubicBezTo>
                  <a:cubicBezTo>
                    <a:pt x="201" y="434"/>
                    <a:pt x="207" y="451"/>
                    <a:pt x="211" y="463"/>
                  </a:cubicBezTo>
                  <a:cubicBezTo>
                    <a:pt x="213" y="469"/>
                    <a:pt x="215" y="474"/>
                    <a:pt x="217" y="480"/>
                  </a:cubicBezTo>
                  <a:cubicBezTo>
                    <a:pt x="218" y="485"/>
                    <a:pt x="219" y="489"/>
                    <a:pt x="221" y="493"/>
                  </a:cubicBezTo>
                  <a:cubicBezTo>
                    <a:pt x="225" y="502"/>
                    <a:pt x="232" y="510"/>
                    <a:pt x="236" y="519"/>
                  </a:cubicBezTo>
                  <a:cubicBezTo>
                    <a:pt x="241" y="528"/>
                    <a:pt x="243" y="538"/>
                    <a:pt x="248" y="547"/>
                  </a:cubicBezTo>
                  <a:cubicBezTo>
                    <a:pt x="249" y="549"/>
                    <a:pt x="251" y="551"/>
                    <a:pt x="252" y="553"/>
                  </a:cubicBezTo>
                  <a:cubicBezTo>
                    <a:pt x="251" y="552"/>
                    <a:pt x="251" y="552"/>
                    <a:pt x="250" y="551"/>
                  </a:cubicBezTo>
                  <a:cubicBezTo>
                    <a:pt x="244" y="545"/>
                    <a:pt x="239" y="541"/>
                    <a:pt x="233" y="535"/>
                  </a:cubicBezTo>
                  <a:cubicBezTo>
                    <a:pt x="223" y="525"/>
                    <a:pt x="213" y="515"/>
                    <a:pt x="206" y="502"/>
                  </a:cubicBezTo>
                  <a:cubicBezTo>
                    <a:pt x="200" y="489"/>
                    <a:pt x="196" y="476"/>
                    <a:pt x="192" y="462"/>
                  </a:cubicBezTo>
                  <a:cubicBezTo>
                    <a:pt x="189" y="450"/>
                    <a:pt x="186" y="438"/>
                    <a:pt x="178" y="429"/>
                  </a:cubicBezTo>
                  <a:cubicBezTo>
                    <a:pt x="178" y="428"/>
                    <a:pt x="178" y="428"/>
                    <a:pt x="178" y="428"/>
                  </a:cubicBezTo>
                  <a:cubicBezTo>
                    <a:pt x="177" y="425"/>
                    <a:pt x="177" y="421"/>
                    <a:pt x="176" y="417"/>
                  </a:cubicBezTo>
                  <a:cubicBezTo>
                    <a:pt x="174" y="413"/>
                    <a:pt x="172" y="409"/>
                    <a:pt x="170" y="405"/>
                  </a:cubicBezTo>
                  <a:cubicBezTo>
                    <a:pt x="164" y="397"/>
                    <a:pt x="157" y="389"/>
                    <a:pt x="151" y="381"/>
                  </a:cubicBezTo>
                  <a:cubicBezTo>
                    <a:pt x="148" y="377"/>
                    <a:pt x="145" y="372"/>
                    <a:pt x="142" y="368"/>
                  </a:cubicBezTo>
                  <a:cubicBezTo>
                    <a:pt x="139" y="363"/>
                    <a:pt x="137" y="359"/>
                    <a:pt x="134" y="355"/>
                  </a:cubicBezTo>
                  <a:cubicBezTo>
                    <a:pt x="129" y="350"/>
                    <a:pt x="124" y="346"/>
                    <a:pt x="119" y="341"/>
                  </a:cubicBezTo>
                  <a:cubicBezTo>
                    <a:pt x="121" y="341"/>
                    <a:pt x="123" y="341"/>
                    <a:pt x="124" y="341"/>
                  </a:cubicBezTo>
                  <a:close/>
                  <a:moveTo>
                    <a:pt x="103" y="382"/>
                  </a:moveTo>
                  <a:cubicBezTo>
                    <a:pt x="103" y="382"/>
                    <a:pt x="104" y="383"/>
                    <a:pt x="105" y="383"/>
                  </a:cubicBezTo>
                  <a:cubicBezTo>
                    <a:pt x="105" y="383"/>
                    <a:pt x="106" y="384"/>
                    <a:pt x="107" y="384"/>
                  </a:cubicBezTo>
                  <a:cubicBezTo>
                    <a:pt x="108" y="385"/>
                    <a:pt x="109" y="385"/>
                    <a:pt x="110" y="385"/>
                  </a:cubicBezTo>
                  <a:cubicBezTo>
                    <a:pt x="112" y="386"/>
                    <a:pt x="116" y="386"/>
                    <a:pt x="117" y="384"/>
                  </a:cubicBezTo>
                  <a:cubicBezTo>
                    <a:pt x="118" y="377"/>
                    <a:pt x="110" y="372"/>
                    <a:pt x="109" y="366"/>
                  </a:cubicBezTo>
                  <a:cubicBezTo>
                    <a:pt x="115" y="372"/>
                    <a:pt x="118" y="380"/>
                    <a:pt x="125" y="384"/>
                  </a:cubicBezTo>
                  <a:cubicBezTo>
                    <a:pt x="127" y="385"/>
                    <a:pt x="128" y="384"/>
                    <a:pt x="128" y="382"/>
                  </a:cubicBezTo>
                  <a:cubicBezTo>
                    <a:pt x="127" y="379"/>
                    <a:pt x="126" y="377"/>
                    <a:pt x="130" y="377"/>
                  </a:cubicBezTo>
                  <a:cubicBezTo>
                    <a:pt x="130" y="377"/>
                    <a:pt x="132" y="377"/>
                    <a:pt x="132" y="376"/>
                  </a:cubicBezTo>
                  <a:cubicBezTo>
                    <a:pt x="134" y="373"/>
                    <a:pt x="133" y="370"/>
                    <a:pt x="132" y="367"/>
                  </a:cubicBezTo>
                  <a:cubicBezTo>
                    <a:pt x="130" y="363"/>
                    <a:pt x="128" y="357"/>
                    <a:pt x="125" y="353"/>
                  </a:cubicBezTo>
                  <a:cubicBezTo>
                    <a:pt x="125" y="352"/>
                    <a:pt x="123" y="350"/>
                    <a:pt x="121" y="348"/>
                  </a:cubicBezTo>
                  <a:cubicBezTo>
                    <a:pt x="125" y="351"/>
                    <a:pt x="128" y="354"/>
                    <a:pt x="131" y="358"/>
                  </a:cubicBezTo>
                  <a:cubicBezTo>
                    <a:pt x="138" y="366"/>
                    <a:pt x="143" y="376"/>
                    <a:pt x="149" y="385"/>
                  </a:cubicBezTo>
                  <a:cubicBezTo>
                    <a:pt x="155" y="393"/>
                    <a:pt x="162" y="400"/>
                    <a:pt x="168" y="408"/>
                  </a:cubicBezTo>
                  <a:cubicBezTo>
                    <a:pt x="171" y="413"/>
                    <a:pt x="172" y="417"/>
                    <a:pt x="174" y="422"/>
                  </a:cubicBezTo>
                  <a:cubicBezTo>
                    <a:pt x="174" y="425"/>
                    <a:pt x="175" y="427"/>
                    <a:pt x="176" y="429"/>
                  </a:cubicBezTo>
                  <a:cubicBezTo>
                    <a:pt x="176" y="429"/>
                    <a:pt x="176" y="429"/>
                    <a:pt x="176" y="429"/>
                  </a:cubicBezTo>
                  <a:cubicBezTo>
                    <a:pt x="172" y="435"/>
                    <a:pt x="176" y="442"/>
                    <a:pt x="176" y="448"/>
                  </a:cubicBezTo>
                  <a:cubicBezTo>
                    <a:pt x="175" y="448"/>
                    <a:pt x="174" y="447"/>
                    <a:pt x="173" y="446"/>
                  </a:cubicBezTo>
                  <a:cubicBezTo>
                    <a:pt x="172" y="446"/>
                    <a:pt x="171" y="446"/>
                    <a:pt x="171" y="447"/>
                  </a:cubicBezTo>
                  <a:cubicBezTo>
                    <a:pt x="170" y="449"/>
                    <a:pt x="170" y="451"/>
                    <a:pt x="170" y="452"/>
                  </a:cubicBezTo>
                  <a:cubicBezTo>
                    <a:pt x="169" y="455"/>
                    <a:pt x="168" y="456"/>
                    <a:pt x="165" y="455"/>
                  </a:cubicBezTo>
                  <a:cubicBezTo>
                    <a:pt x="163" y="453"/>
                    <a:pt x="160" y="451"/>
                    <a:pt x="157" y="451"/>
                  </a:cubicBezTo>
                  <a:cubicBezTo>
                    <a:pt x="157" y="451"/>
                    <a:pt x="157" y="451"/>
                    <a:pt x="156" y="451"/>
                  </a:cubicBezTo>
                  <a:cubicBezTo>
                    <a:pt x="158" y="445"/>
                    <a:pt x="156" y="438"/>
                    <a:pt x="154" y="433"/>
                  </a:cubicBezTo>
                  <a:cubicBezTo>
                    <a:pt x="152" y="427"/>
                    <a:pt x="148" y="420"/>
                    <a:pt x="144" y="415"/>
                  </a:cubicBezTo>
                  <a:cubicBezTo>
                    <a:pt x="139" y="408"/>
                    <a:pt x="131" y="403"/>
                    <a:pt x="123" y="400"/>
                  </a:cubicBezTo>
                  <a:cubicBezTo>
                    <a:pt x="119" y="399"/>
                    <a:pt x="116" y="398"/>
                    <a:pt x="113" y="396"/>
                  </a:cubicBezTo>
                  <a:cubicBezTo>
                    <a:pt x="111" y="394"/>
                    <a:pt x="110" y="392"/>
                    <a:pt x="109" y="391"/>
                  </a:cubicBezTo>
                  <a:cubicBezTo>
                    <a:pt x="107" y="388"/>
                    <a:pt x="104" y="386"/>
                    <a:pt x="101" y="384"/>
                  </a:cubicBezTo>
                  <a:cubicBezTo>
                    <a:pt x="101" y="384"/>
                    <a:pt x="101" y="384"/>
                    <a:pt x="101" y="384"/>
                  </a:cubicBezTo>
                  <a:cubicBezTo>
                    <a:pt x="100" y="382"/>
                    <a:pt x="101" y="381"/>
                    <a:pt x="103" y="382"/>
                  </a:cubicBezTo>
                  <a:close/>
                  <a:moveTo>
                    <a:pt x="153" y="452"/>
                  </a:moveTo>
                  <a:cubicBezTo>
                    <a:pt x="152" y="453"/>
                    <a:pt x="152" y="453"/>
                    <a:pt x="151" y="454"/>
                  </a:cubicBezTo>
                  <a:cubicBezTo>
                    <a:pt x="150" y="449"/>
                    <a:pt x="148" y="445"/>
                    <a:pt x="146" y="441"/>
                  </a:cubicBezTo>
                  <a:cubicBezTo>
                    <a:pt x="144" y="436"/>
                    <a:pt x="142" y="432"/>
                    <a:pt x="140" y="428"/>
                  </a:cubicBezTo>
                  <a:cubicBezTo>
                    <a:pt x="138" y="424"/>
                    <a:pt x="136" y="419"/>
                    <a:pt x="134" y="415"/>
                  </a:cubicBezTo>
                  <a:cubicBezTo>
                    <a:pt x="134" y="413"/>
                    <a:pt x="133" y="411"/>
                    <a:pt x="132" y="409"/>
                  </a:cubicBezTo>
                  <a:cubicBezTo>
                    <a:pt x="135" y="411"/>
                    <a:pt x="138" y="413"/>
                    <a:pt x="140" y="416"/>
                  </a:cubicBezTo>
                  <a:cubicBezTo>
                    <a:pt x="148" y="425"/>
                    <a:pt x="156" y="439"/>
                    <a:pt x="153" y="452"/>
                  </a:cubicBezTo>
                  <a:close/>
                  <a:moveTo>
                    <a:pt x="101" y="389"/>
                  </a:moveTo>
                  <a:cubicBezTo>
                    <a:pt x="101" y="389"/>
                    <a:pt x="101" y="389"/>
                    <a:pt x="101" y="389"/>
                  </a:cubicBezTo>
                  <a:cubicBezTo>
                    <a:pt x="106" y="393"/>
                    <a:pt x="110" y="400"/>
                    <a:pt x="116" y="402"/>
                  </a:cubicBezTo>
                  <a:cubicBezTo>
                    <a:pt x="118" y="409"/>
                    <a:pt x="119" y="414"/>
                    <a:pt x="116" y="421"/>
                  </a:cubicBezTo>
                  <a:cubicBezTo>
                    <a:pt x="115" y="424"/>
                    <a:pt x="114" y="427"/>
                    <a:pt x="112" y="429"/>
                  </a:cubicBezTo>
                  <a:cubicBezTo>
                    <a:pt x="112" y="430"/>
                    <a:pt x="111" y="430"/>
                    <a:pt x="111" y="430"/>
                  </a:cubicBezTo>
                  <a:cubicBezTo>
                    <a:pt x="110" y="425"/>
                    <a:pt x="103" y="419"/>
                    <a:pt x="101" y="414"/>
                  </a:cubicBezTo>
                  <a:cubicBezTo>
                    <a:pt x="94" y="405"/>
                    <a:pt x="96" y="393"/>
                    <a:pt x="92" y="383"/>
                  </a:cubicBezTo>
                  <a:cubicBezTo>
                    <a:pt x="95" y="385"/>
                    <a:pt x="98" y="387"/>
                    <a:pt x="101" y="389"/>
                  </a:cubicBezTo>
                  <a:close/>
                  <a:moveTo>
                    <a:pt x="108" y="433"/>
                  </a:moveTo>
                  <a:cubicBezTo>
                    <a:pt x="108" y="433"/>
                    <a:pt x="108" y="433"/>
                    <a:pt x="108" y="434"/>
                  </a:cubicBezTo>
                  <a:cubicBezTo>
                    <a:pt x="107" y="433"/>
                    <a:pt x="107" y="433"/>
                    <a:pt x="107" y="433"/>
                  </a:cubicBezTo>
                  <a:cubicBezTo>
                    <a:pt x="102" y="428"/>
                    <a:pt x="96" y="426"/>
                    <a:pt x="92" y="421"/>
                  </a:cubicBezTo>
                  <a:cubicBezTo>
                    <a:pt x="82" y="411"/>
                    <a:pt x="73" y="401"/>
                    <a:pt x="67" y="388"/>
                  </a:cubicBezTo>
                  <a:cubicBezTo>
                    <a:pt x="63" y="379"/>
                    <a:pt x="58" y="370"/>
                    <a:pt x="53" y="362"/>
                  </a:cubicBezTo>
                  <a:cubicBezTo>
                    <a:pt x="54" y="362"/>
                    <a:pt x="54" y="362"/>
                    <a:pt x="55" y="363"/>
                  </a:cubicBezTo>
                  <a:cubicBezTo>
                    <a:pt x="59" y="364"/>
                    <a:pt x="63" y="365"/>
                    <a:pt x="66" y="367"/>
                  </a:cubicBezTo>
                  <a:cubicBezTo>
                    <a:pt x="69" y="368"/>
                    <a:pt x="72" y="370"/>
                    <a:pt x="75" y="372"/>
                  </a:cubicBezTo>
                  <a:cubicBezTo>
                    <a:pt x="80" y="375"/>
                    <a:pt x="84" y="377"/>
                    <a:pt x="88" y="380"/>
                  </a:cubicBezTo>
                  <a:cubicBezTo>
                    <a:pt x="87" y="381"/>
                    <a:pt x="87" y="381"/>
                    <a:pt x="88" y="382"/>
                  </a:cubicBezTo>
                  <a:cubicBezTo>
                    <a:pt x="92" y="391"/>
                    <a:pt x="90" y="402"/>
                    <a:pt x="95" y="411"/>
                  </a:cubicBezTo>
                  <a:cubicBezTo>
                    <a:pt x="97" y="415"/>
                    <a:pt x="100" y="418"/>
                    <a:pt x="102" y="421"/>
                  </a:cubicBezTo>
                  <a:cubicBezTo>
                    <a:pt x="103" y="422"/>
                    <a:pt x="104" y="424"/>
                    <a:pt x="105" y="425"/>
                  </a:cubicBezTo>
                  <a:cubicBezTo>
                    <a:pt x="105" y="425"/>
                    <a:pt x="105" y="425"/>
                    <a:pt x="105" y="425"/>
                  </a:cubicBezTo>
                  <a:cubicBezTo>
                    <a:pt x="105" y="426"/>
                    <a:pt x="106" y="427"/>
                    <a:pt x="106" y="428"/>
                  </a:cubicBezTo>
                  <a:cubicBezTo>
                    <a:pt x="106" y="429"/>
                    <a:pt x="106" y="430"/>
                    <a:pt x="107" y="431"/>
                  </a:cubicBezTo>
                  <a:cubicBezTo>
                    <a:pt x="107" y="431"/>
                    <a:pt x="107" y="431"/>
                    <a:pt x="107" y="431"/>
                  </a:cubicBezTo>
                  <a:cubicBezTo>
                    <a:pt x="108" y="430"/>
                    <a:pt x="108" y="429"/>
                    <a:pt x="107" y="428"/>
                  </a:cubicBezTo>
                  <a:cubicBezTo>
                    <a:pt x="108" y="430"/>
                    <a:pt x="109" y="432"/>
                    <a:pt x="108" y="433"/>
                  </a:cubicBezTo>
                  <a:close/>
                  <a:moveTo>
                    <a:pt x="132" y="482"/>
                  </a:moveTo>
                  <a:cubicBezTo>
                    <a:pt x="131" y="477"/>
                    <a:pt x="129" y="472"/>
                    <a:pt x="127" y="468"/>
                  </a:cubicBezTo>
                  <a:cubicBezTo>
                    <a:pt x="125" y="462"/>
                    <a:pt x="123" y="456"/>
                    <a:pt x="120" y="450"/>
                  </a:cubicBezTo>
                  <a:cubicBezTo>
                    <a:pt x="117" y="446"/>
                    <a:pt x="114" y="440"/>
                    <a:pt x="110" y="436"/>
                  </a:cubicBezTo>
                  <a:cubicBezTo>
                    <a:pt x="115" y="434"/>
                    <a:pt x="118" y="425"/>
                    <a:pt x="120" y="421"/>
                  </a:cubicBezTo>
                  <a:cubicBezTo>
                    <a:pt x="122" y="414"/>
                    <a:pt x="121" y="408"/>
                    <a:pt x="118" y="403"/>
                  </a:cubicBezTo>
                  <a:cubicBezTo>
                    <a:pt x="122" y="404"/>
                    <a:pt x="125" y="405"/>
                    <a:pt x="128" y="407"/>
                  </a:cubicBezTo>
                  <a:cubicBezTo>
                    <a:pt x="128" y="407"/>
                    <a:pt x="128" y="407"/>
                    <a:pt x="128" y="407"/>
                  </a:cubicBezTo>
                  <a:cubicBezTo>
                    <a:pt x="128" y="410"/>
                    <a:pt x="130" y="414"/>
                    <a:pt x="131" y="416"/>
                  </a:cubicBezTo>
                  <a:cubicBezTo>
                    <a:pt x="133" y="421"/>
                    <a:pt x="136" y="426"/>
                    <a:pt x="138" y="430"/>
                  </a:cubicBezTo>
                  <a:cubicBezTo>
                    <a:pt x="140" y="436"/>
                    <a:pt x="143" y="441"/>
                    <a:pt x="145" y="446"/>
                  </a:cubicBezTo>
                  <a:cubicBezTo>
                    <a:pt x="147" y="450"/>
                    <a:pt x="148" y="454"/>
                    <a:pt x="150" y="459"/>
                  </a:cubicBezTo>
                  <a:cubicBezTo>
                    <a:pt x="150" y="459"/>
                    <a:pt x="150" y="459"/>
                    <a:pt x="150" y="459"/>
                  </a:cubicBezTo>
                  <a:cubicBezTo>
                    <a:pt x="150" y="459"/>
                    <a:pt x="150" y="459"/>
                    <a:pt x="150" y="460"/>
                  </a:cubicBezTo>
                  <a:cubicBezTo>
                    <a:pt x="150" y="463"/>
                    <a:pt x="151" y="466"/>
                    <a:pt x="152" y="470"/>
                  </a:cubicBezTo>
                  <a:cubicBezTo>
                    <a:pt x="152" y="470"/>
                    <a:pt x="152" y="470"/>
                    <a:pt x="152" y="470"/>
                  </a:cubicBezTo>
                  <a:cubicBezTo>
                    <a:pt x="147" y="472"/>
                    <a:pt x="142" y="474"/>
                    <a:pt x="138" y="477"/>
                  </a:cubicBezTo>
                  <a:cubicBezTo>
                    <a:pt x="136" y="479"/>
                    <a:pt x="134" y="480"/>
                    <a:pt x="132" y="482"/>
                  </a:cubicBezTo>
                  <a:close/>
                  <a:moveTo>
                    <a:pt x="263" y="609"/>
                  </a:moveTo>
                  <a:cubicBezTo>
                    <a:pt x="258" y="606"/>
                    <a:pt x="255" y="602"/>
                    <a:pt x="250" y="599"/>
                  </a:cubicBezTo>
                  <a:cubicBezTo>
                    <a:pt x="246" y="597"/>
                    <a:pt x="242" y="597"/>
                    <a:pt x="238" y="596"/>
                  </a:cubicBezTo>
                  <a:cubicBezTo>
                    <a:pt x="228" y="593"/>
                    <a:pt x="219" y="587"/>
                    <a:pt x="210" y="581"/>
                  </a:cubicBezTo>
                  <a:cubicBezTo>
                    <a:pt x="200" y="575"/>
                    <a:pt x="190" y="569"/>
                    <a:pt x="181" y="561"/>
                  </a:cubicBezTo>
                  <a:cubicBezTo>
                    <a:pt x="173" y="554"/>
                    <a:pt x="165" y="547"/>
                    <a:pt x="157" y="539"/>
                  </a:cubicBezTo>
                  <a:cubicBezTo>
                    <a:pt x="154" y="535"/>
                    <a:pt x="149" y="533"/>
                    <a:pt x="146" y="529"/>
                  </a:cubicBezTo>
                  <a:cubicBezTo>
                    <a:pt x="143" y="526"/>
                    <a:pt x="141" y="521"/>
                    <a:pt x="140" y="516"/>
                  </a:cubicBezTo>
                  <a:cubicBezTo>
                    <a:pt x="139" y="508"/>
                    <a:pt x="139" y="500"/>
                    <a:pt x="136" y="493"/>
                  </a:cubicBezTo>
                  <a:cubicBezTo>
                    <a:pt x="132" y="486"/>
                    <a:pt x="137" y="482"/>
                    <a:pt x="143" y="479"/>
                  </a:cubicBezTo>
                  <a:cubicBezTo>
                    <a:pt x="146" y="477"/>
                    <a:pt x="150" y="475"/>
                    <a:pt x="154" y="473"/>
                  </a:cubicBezTo>
                  <a:cubicBezTo>
                    <a:pt x="154" y="475"/>
                    <a:pt x="155" y="476"/>
                    <a:pt x="155" y="477"/>
                  </a:cubicBezTo>
                  <a:cubicBezTo>
                    <a:pt x="159" y="484"/>
                    <a:pt x="162" y="492"/>
                    <a:pt x="165" y="499"/>
                  </a:cubicBezTo>
                  <a:cubicBezTo>
                    <a:pt x="170" y="509"/>
                    <a:pt x="176" y="519"/>
                    <a:pt x="183" y="527"/>
                  </a:cubicBezTo>
                  <a:cubicBezTo>
                    <a:pt x="190" y="536"/>
                    <a:pt x="199" y="543"/>
                    <a:pt x="208" y="551"/>
                  </a:cubicBezTo>
                  <a:cubicBezTo>
                    <a:pt x="216" y="560"/>
                    <a:pt x="225" y="568"/>
                    <a:pt x="233" y="577"/>
                  </a:cubicBezTo>
                  <a:cubicBezTo>
                    <a:pt x="238" y="584"/>
                    <a:pt x="244" y="592"/>
                    <a:pt x="253" y="594"/>
                  </a:cubicBezTo>
                  <a:cubicBezTo>
                    <a:pt x="255" y="594"/>
                    <a:pt x="256" y="591"/>
                    <a:pt x="254" y="590"/>
                  </a:cubicBezTo>
                  <a:cubicBezTo>
                    <a:pt x="244" y="587"/>
                    <a:pt x="238" y="577"/>
                    <a:pt x="231" y="570"/>
                  </a:cubicBezTo>
                  <a:cubicBezTo>
                    <a:pt x="224" y="562"/>
                    <a:pt x="216" y="553"/>
                    <a:pt x="207" y="546"/>
                  </a:cubicBezTo>
                  <a:cubicBezTo>
                    <a:pt x="199" y="538"/>
                    <a:pt x="191" y="531"/>
                    <a:pt x="184" y="523"/>
                  </a:cubicBezTo>
                  <a:cubicBezTo>
                    <a:pt x="184" y="522"/>
                    <a:pt x="183" y="521"/>
                    <a:pt x="183" y="520"/>
                  </a:cubicBezTo>
                  <a:cubicBezTo>
                    <a:pt x="185" y="523"/>
                    <a:pt x="187" y="524"/>
                    <a:pt x="189" y="527"/>
                  </a:cubicBezTo>
                  <a:cubicBezTo>
                    <a:pt x="193" y="530"/>
                    <a:pt x="197" y="534"/>
                    <a:pt x="201" y="536"/>
                  </a:cubicBezTo>
                  <a:cubicBezTo>
                    <a:pt x="202" y="537"/>
                    <a:pt x="202" y="536"/>
                    <a:pt x="202" y="536"/>
                  </a:cubicBezTo>
                  <a:cubicBezTo>
                    <a:pt x="194" y="530"/>
                    <a:pt x="188" y="522"/>
                    <a:pt x="181" y="515"/>
                  </a:cubicBezTo>
                  <a:cubicBezTo>
                    <a:pt x="180" y="515"/>
                    <a:pt x="180" y="515"/>
                    <a:pt x="180" y="516"/>
                  </a:cubicBezTo>
                  <a:cubicBezTo>
                    <a:pt x="180" y="517"/>
                    <a:pt x="181" y="518"/>
                    <a:pt x="181" y="518"/>
                  </a:cubicBezTo>
                  <a:cubicBezTo>
                    <a:pt x="176" y="512"/>
                    <a:pt x="172" y="505"/>
                    <a:pt x="169" y="497"/>
                  </a:cubicBezTo>
                  <a:cubicBezTo>
                    <a:pt x="165" y="490"/>
                    <a:pt x="162" y="483"/>
                    <a:pt x="159" y="476"/>
                  </a:cubicBezTo>
                  <a:cubicBezTo>
                    <a:pt x="157" y="471"/>
                    <a:pt x="152" y="463"/>
                    <a:pt x="154" y="457"/>
                  </a:cubicBezTo>
                  <a:cubicBezTo>
                    <a:pt x="155" y="452"/>
                    <a:pt x="160" y="456"/>
                    <a:pt x="163" y="458"/>
                  </a:cubicBezTo>
                  <a:cubicBezTo>
                    <a:pt x="165" y="459"/>
                    <a:pt x="167" y="459"/>
                    <a:pt x="170" y="459"/>
                  </a:cubicBezTo>
                  <a:cubicBezTo>
                    <a:pt x="173" y="459"/>
                    <a:pt x="173" y="454"/>
                    <a:pt x="174" y="451"/>
                  </a:cubicBezTo>
                  <a:cubicBezTo>
                    <a:pt x="174" y="451"/>
                    <a:pt x="175" y="452"/>
                    <a:pt x="176" y="452"/>
                  </a:cubicBezTo>
                  <a:cubicBezTo>
                    <a:pt x="177" y="453"/>
                    <a:pt x="179" y="453"/>
                    <a:pt x="179" y="451"/>
                  </a:cubicBezTo>
                  <a:cubicBezTo>
                    <a:pt x="181" y="446"/>
                    <a:pt x="176" y="439"/>
                    <a:pt x="177" y="433"/>
                  </a:cubicBezTo>
                  <a:cubicBezTo>
                    <a:pt x="185" y="445"/>
                    <a:pt x="187" y="459"/>
                    <a:pt x="191" y="471"/>
                  </a:cubicBezTo>
                  <a:cubicBezTo>
                    <a:pt x="194" y="484"/>
                    <a:pt x="198" y="496"/>
                    <a:pt x="204" y="507"/>
                  </a:cubicBezTo>
                  <a:cubicBezTo>
                    <a:pt x="212" y="520"/>
                    <a:pt x="222" y="529"/>
                    <a:pt x="232" y="539"/>
                  </a:cubicBezTo>
                  <a:cubicBezTo>
                    <a:pt x="238" y="544"/>
                    <a:pt x="244" y="549"/>
                    <a:pt x="249" y="554"/>
                  </a:cubicBezTo>
                  <a:cubicBezTo>
                    <a:pt x="254" y="560"/>
                    <a:pt x="259" y="566"/>
                    <a:pt x="265" y="571"/>
                  </a:cubicBezTo>
                  <a:cubicBezTo>
                    <a:pt x="265" y="571"/>
                    <a:pt x="266" y="571"/>
                    <a:pt x="266" y="571"/>
                  </a:cubicBezTo>
                  <a:cubicBezTo>
                    <a:pt x="266" y="572"/>
                    <a:pt x="267" y="572"/>
                    <a:pt x="267" y="573"/>
                  </a:cubicBezTo>
                  <a:cubicBezTo>
                    <a:pt x="268" y="574"/>
                    <a:pt x="269" y="573"/>
                    <a:pt x="269" y="572"/>
                  </a:cubicBezTo>
                  <a:cubicBezTo>
                    <a:pt x="267" y="568"/>
                    <a:pt x="264" y="564"/>
                    <a:pt x="262" y="561"/>
                  </a:cubicBezTo>
                  <a:cubicBezTo>
                    <a:pt x="262" y="560"/>
                    <a:pt x="262" y="560"/>
                    <a:pt x="262" y="560"/>
                  </a:cubicBezTo>
                  <a:cubicBezTo>
                    <a:pt x="258" y="547"/>
                    <a:pt x="250" y="537"/>
                    <a:pt x="244" y="525"/>
                  </a:cubicBezTo>
                  <a:cubicBezTo>
                    <a:pt x="244" y="525"/>
                    <a:pt x="243" y="525"/>
                    <a:pt x="243" y="526"/>
                  </a:cubicBezTo>
                  <a:cubicBezTo>
                    <a:pt x="246" y="532"/>
                    <a:pt x="248" y="538"/>
                    <a:pt x="252" y="543"/>
                  </a:cubicBezTo>
                  <a:cubicBezTo>
                    <a:pt x="255" y="548"/>
                    <a:pt x="257" y="553"/>
                    <a:pt x="260" y="558"/>
                  </a:cubicBezTo>
                  <a:cubicBezTo>
                    <a:pt x="257" y="555"/>
                    <a:pt x="255" y="552"/>
                    <a:pt x="252" y="548"/>
                  </a:cubicBezTo>
                  <a:cubicBezTo>
                    <a:pt x="247" y="541"/>
                    <a:pt x="245" y="533"/>
                    <a:pt x="242" y="525"/>
                  </a:cubicBezTo>
                  <a:cubicBezTo>
                    <a:pt x="240" y="519"/>
                    <a:pt x="237" y="513"/>
                    <a:pt x="233" y="508"/>
                  </a:cubicBezTo>
                  <a:cubicBezTo>
                    <a:pt x="234" y="509"/>
                    <a:pt x="235" y="510"/>
                    <a:pt x="236" y="511"/>
                  </a:cubicBezTo>
                  <a:cubicBezTo>
                    <a:pt x="236" y="511"/>
                    <a:pt x="237" y="511"/>
                    <a:pt x="236" y="510"/>
                  </a:cubicBezTo>
                  <a:cubicBezTo>
                    <a:pt x="235" y="509"/>
                    <a:pt x="235" y="506"/>
                    <a:pt x="234" y="504"/>
                  </a:cubicBezTo>
                  <a:cubicBezTo>
                    <a:pt x="233" y="503"/>
                    <a:pt x="233" y="501"/>
                    <a:pt x="231" y="501"/>
                  </a:cubicBezTo>
                  <a:cubicBezTo>
                    <a:pt x="231" y="501"/>
                    <a:pt x="231" y="502"/>
                    <a:pt x="231" y="502"/>
                  </a:cubicBezTo>
                  <a:cubicBezTo>
                    <a:pt x="230" y="503"/>
                    <a:pt x="232" y="505"/>
                    <a:pt x="232" y="507"/>
                  </a:cubicBezTo>
                  <a:cubicBezTo>
                    <a:pt x="233" y="507"/>
                    <a:pt x="233" y="507"/>
                    <a:pt x="233" y="508"/>
                  </a:cubicBezTo>
                  <a:cubicBezTo>
                    <a:pt x="232" y="506"/>
                    <a:pt x="231" y="504"/>
                    <a:pt x="230" y="502"/>
                  </a:cubicBezTo>
                  <a:cubicBezTo>
                    <a:pt x="228" y="499"/>
                    <a:pt x="225" y="495"/>
                    <a:pt x="224" y="491"/>
                  </a:cubicBezTo>
                  <a:cubicBezTo>
                    <a:pt x="222" y="487"/>
                    <a:pt x="221" y="482"/>
                    <a:pt x="220" y="477"/>
                  </a:cubicBezTo>
                  <a:cubicBezTo>
                    <a:pt x="216" y="463"/>
                    <a:pt x="208" y="449"/>
                    <a:pt x="208" y="433"/>
                  </a:cubicBezTo>
                  <a:cubicBezTo>
                    <a:pt x="208" y="427"/>
                    <a:pt x="208" y="418"/>
                    <a:pt x="216" y="418"/>
                  </a:cubicBezTo>
                  <a:cubicBezTo>
                    <a:pt x="220" y="418"/>
                    <a:pt x="222" y="418"/>
                    <a:pt x="226" y="416"/>
                  </a:cubicBezTo>
                  <a:cubicBezTo>
                    <a:pt x="231" y="415"/>
                    <a:pt x="234" y="418"/>
                    <a:pt x="237" y="420"/>
                  </a:cubicBezTo>
                  <a:cubicBezTo>
                    <a:pt x="237" y="420"/>
                    <a:pt x="237" y="420"/>
                    <a:pt x="237" y="420"/>
                  </a:cubicBezTo>
                  <a:cubicBezTo>
                    <a:pt x="238" y="426"/>
                    <a:pt x="240" y="431"/>
                    <a:pt x="242" y="437"/>
                  </a:cubicBezTo>
                  <a:cubicBezTo>
                    <a:pt x="240" y="438"/>
                    <a:pt x="240" y="442"/>
                    <a:pt x="240" y="444"/>
                  </a:cubicBezTo>
                  <a:cubicBezTo>
                    <a:pt x="239" y="450"/>
                    <a:pt x="237" y="455"/>
                    <a:pt x="236" y="461"/>
                  </a:cubicBezTo>
                  <a:cubicBezTo>
                    <a:pt x="235" y="466"/>
                    <a:pt x="235" y="471"/>
                    <a:pt x="236" y="477"/>
                  </a:cubicBezTo>
                  <a:cubicBezTo>
                    <a:pt x="236" y="480"/>
                    <a:pt x="236" y="484"/>
                    <a:pt x="236" y="487"/>
                  </a:cubicBezTo>
                  <a:cubicBezTo>
                    <a:pt x="235" y="490"/>
                    <a:pt x="235" y="493"/>
                    <a:pt x="235" y="495"/>
                  </a:cubicBezTo>
                  <a:cubicBezTo>
                    <a:pt x="238" y="509"/>
                    <a:pt x="250" y="516"/>
                    <a:pt x="258" y="526"/>
                  </a:cubicBezTo>
                  <a:cubicBezTo>
                    <a:pt x="268" y="538"/>
                    <a:pt x="277" y="551"/>
                    <a:pt x="284" y="564"/>
                  </a:cubicBezTo>
                  <a:cubicBezTo>
                    <a:pt x="287" y="570"/>
                    <a:pt x="290" y="576"/>
                    <a:pt x="295" y="580"/>
                  </a:cubicBezTo>
                  <a:cubicBezTo>
                    <a:pt x="296" y="581"/>
                    <a:pt x="296" y="582"/>
                    <a:pt x="297" y="583"/>
                  </a:cubicBezTo>
                  <a:cubicBezTo>
                    <a:pt x="297" y="583"/>
                    <a:pt x="296" y="584"/>
                    <a:pt x="296" y="585"/>
                  </a:cubicBezTo>
                  <a:cubicBezTo>
                    <a:pt x="298" y="593"/>
                    <a:pt x="297" y="603"/>
                    <a:pt x="290" y="609"/>
                  </a:cubicBezTo>
                  <a:cubicBezTo>
                    <a:pt x="287" y="612"/>
                    <a:pt x="284" y="614"/>
                    <a:pt x="281" y="616"/>
                  </a:cubicBezTo>
                  <a:cubicBezTo>
                    <a:pt x="279" y="618"/>
                    <a:pt x="277" y="619"/>
                    <a:pt x="275" y="621"/>
                  </a:cubicBezTo>
                  <a:cubicBezTo>
                    <a:pt x="272" y="616"/>
                    <a:pt x="268" y="613"/>
                    <a:pt x="263" y="609"/>
                  </a:cubicBezTo>
                  <a:close/>
                  <a:moveTo>
                    <a:pt x="300" y="586"/>
                  </a:moveTo>
                  <a:cubicBezTo>
                    <a:pt x="300" y="586"/>
                    <a:pt x="300" y="587"/>
                    <a:pt x="301" y="587"/>
                  </a:cubicBezTo>
                  <a:cubicBezTo>
                    <a:pt x="303" y="592"/>
                    <a:pt x="304" y="598"/>
                    <a:pt x="301" y="604"/>
                  </a:cubicBezTo>
                  <a:cubicBezTo>
                    <a:pt x="299" y="610"/>
                    <a:pt x="295" y="614"/>
                    <a:pt x="290" y="618"/>
                  </a:cubicBezTo>
                  <a:cubicBezTo>
                    <a:pt x="289" y="619"/>
                    <a:pt x="290" y="620"/>
                    <a:pt x="290" y="619"/>
                  </a:cubicBezTo>
                  <a:cubicBezTo>
                    <a:pt x="300" y="617"/>
                    <a:pt x="306" y="602"/>
                    <a:pt x="305" y="591"/>
                  </a:cubicBezTo>
                  <a:cubicBezTo>
                    <a:pt x="306" y="593"/>
                    <a:pt x="308" y="595"/>
                    <a:pt x="309" y="598"/>
                  </a:cubicBezTo>
                  <a:cubicBezTo>
                    <a:pt x="311" y="600"/>
                    <a:pt x="313" y="602"/>
                    <a:pt x="315" y="605"/>
                  </a:cubicBezTo>
                  <a:cubicBezTo>
                    <a:pt x="314" y="614"/>
                    <a:pt x="307" y="621"/>
                    <a:pt x="299" y="623"/>
                  </a:cubicBezTo>
                  <a:cubicBezTo>
                    <a:pt x="293" y="624"/>
                    <a:pt x="284" y="624"/>
                    <a:pt x="279" y="622"/>
                  </a:cubicBezTo>
                  <a:cubicBezTo>
                    <a:pt x="282" y="620"/>
                    <a:pt x="285" y="619"/>
                    <a:pt x="288" y="616"/>
                  </a:cubicBezTo>
                  <a:cubicBezTo>
                    <a:pt x="291" y="614"/>
                    <a:pt x="295" y="610"/>
                    <a:pt x="297" y="606"/>
                  </a:cubicBezTo>
                  <a:cubicBezTo>
                    <a:pt x="300" y="600"/>
                    <a:pt x="301" y="593"/>
                    <a:pt x="300" y="586"/>
                  </a:cubicBezTo>
                  <a:close/>
                  <a:moveTo>
                    <a:pt x="390" y="734"/>
                  </a:moveTo>
                  <a:cubicBezTo>
                    <a:pt x="390" y="743"/>
                    <a:pt x="391" y="756"/>
                    <a:pt x="383" y="761"/>
                  </a:cubicBezTo>
                  <a:cubicBezTo>
                    <a:pt x="380" y="764"/>
                    <a:pt x="375" y="765"/>
                    <a:pt x="371" y="767"/>
                  </a:cubicBezTo>
                  <a:cubicBezTo>
                    <a:pt x="368" y="768"/>
                    <a:pt x="359" y="774"/>
                    <a:pt x="357" y="769"/>
                  </a:cubicBezTo>
                  <a:cubicBezTo>
                    <a:pt x="355" y="765"/>
                    <a:pt x="357" y="761"/>
                    <a:pt x="357" y="757"/>
                  </a:cubicBezTo>
                  <a:cubicBezTo>
                    <a:pt x="357" y="753"/>
                    <a:pt x="356" y="750"/>
                    <a:pt x="355" y="746"/>
                  </a:cubicBezTo>
                  <a:cubicBezTo>
                    <a:pt x="352" y="739"/>
                    <a:pt x="347" y="732"/>
                    <a:pt x="343" y="725"/>
                  </a:cubicBezTo>
                  <a:cubicBezTo>
                    <a:pt x="338" y="716"/>
                    <a:pt x="334" y="706"/>
                    <a:pt x="328" y="698"/>
                  </a:cubicBezTo>
                  <a:cubicBezTo>
                    <a:pt x="321" y="689"/>
                    <a:pt x="314" y="681"/>
                    <a:pt x="307" y="672"/>
                  </a:cubicBezTo>
                  <a:cubicBezTo>
                    <a:pt x="301" y="663"/>
                    <a:pt x="296" y="653"/>
                    <a:pt x="288" y="644"/>
                  </a:cubicBezTo>
                  <a:cubicBezTo>
                    <a:pt x="284" y="639"/>
                    <a:pt x="277" y="635"/>
                    <a:pt x="277" y="628"/>
                  </a:cubicBezTo>
                  <a:cubicBezTo>
                    <a:pt x="277" y="628"/>
                    <a:pt x="278" y="627"/>
                    <a:pt x="278" y="627"/>
                  </a:cubicBezTo>
                  <a:cubicBezTo>
                    <a:pt x="277" y="626"/>
                    <a:pt x="277" y="625"/>
                    <a:pt x="277" y="624"/>
                  </a:cubicBezTo>
                  <a:cubicBezTo>
                    <a:pt x="280" y="626"/>
                    <a:pt x="284" y="626"/>
                    <a:pt x="288" y="626"/>
                  </a:cubicBezTo>
                  <a:cubicBezTo>
                    <a:pt x="293" y="626"/>
                    <a:pt x="298" y="626"/>
                    <a:pt x="302" y="625"/>
                  </a:cubicBezTo>
                  <a:cubicBezTo>
                    <a:pt x="308" y="622"/>
                    <a:pt x="317" y="615"/>
                    <a:pt x="317" y="608"/>
                  </a:cubicBezTo>
                  <a:cubicBezTo>
                    <a:pt x="318" y="610"/>
                    <a:pt x="320" y="612"/>
                    <a:pt x="321" y="612"/>
                  </a:cubicBezTo>
                  <a:cubicBezTo>
                    <a:pt x="320" y="614"/>
                    <a:pt x="319" y="617"/>
                    <a:pt x="318" y="619"/>
                  </a:cubicBezTo>
                  <a:cubicBezTo>
                    <a:pt x="318" y="619"/>
                    <a:pt x="317" y="618"/>
                    <a:pt x="317" y="618"/>
                  </a:cubicBezTo>
                  <a:cubicBezTo>
                    <a:pt x="317" y="618"/>
                    <a:pt x="316" y="618"/>
                    <a:pt x="316" y="619"/>
                  </a:cubicBezTo>
                  <a:cubicBezTo>
                    <a:pt x="316" y="619"/>
                    <a:pt x="317" y="620"/>
                    <a:pt x="317" y="621"/>
                  </a:cubicBezTo>
                  <a:cubicBezTo>
                    <a:pt x="315" y="625"/>
                    <a:pt x="312" y="628"/>
                    <a:pt x="308" y="629"/>
                  </a:cubicBezTo>
                  <a:cubicBezTo>
                    <a:pt x="303" y="631"/>
                    <a:pt x="298" y="629"/>
                    <a:pt x="292" y="630"/>
                  </a:cubicBezTo>
                  <a:cubicBezTo>
                    <a:pt x="292" y="630"/>
                    <a:pt x="292" y="630"/>
                    <a:pt x="292" y="630"/>
                  </a:cubicBezTo>
                  <a:cubicBezTo>
                    <a:pt x="297" y="633"/>
                    <a:pt x="306" y="633"/>
                    <a:pt x="311" y="630"/>
                  </a:cubicBezTo>
                  <a:cubicBezTo>
                    <a:pt x="314" y="628"/>
                    <a:pt x="316" y="625"/>
                    <a:pt x="318" y="622"/>
                  </a:cubicBezTo>
                  <a:cubicBezTo>
                    <a:pt x="319" y="624"/>
                    <a:pt x="320" y="625"/>
                    <a:pt x="321" y="625"/>
                  </a:cubicBezTo>
                  <a:cubicBezTo>
                    <a:pt x="322" y="626"/>
                    <a:pt x="323" y="625"/>
                    <a:pt x="323" y="625"/>
                  </a:cubicBezTo>
                  <a:cubicBezTo>
                    <a:pt x="322" y="623"/>
                    <a:pt x="321" y="622"/>
                    <a:pt x="320" y="621"/>
                  </a:cubicBezTo>
                  <a:cubicBezTo>
                    <a:pt x="320" y="621"/>
                    <a:pt x="320" y="620"/>
                    <a:pt x="319" y="620"/>
                  </a:cubicBezTo>
                  <a:cubicBezTo>
                    <a:pt x="320" y="618"/>
                    <a:pt x="321" y="615"/>
                    <a:pt x="322" y="613"/>
                  </a:cubicBezTo>
                  <a:cubicBezTo>
                    <a:pt x="322" y="613"/>
                    <a:pt x="322" y="613"/>
                    <a:pt x="322" y="613"/>
                  </a:cubicBezTo>
                  <a:cubicBezTo>
                    <a:pt x="325" y="626"/>
                    <a:pt x="337" y="638"/>
                    <a:pt x="344" y="649"/>
                  </a:cubicBezTo>
                  <a:cubicBezTo>
                    <a:pt x="347" y="653"/>
                    <a:pt x="350" y="657"/>
                    <a:pt x="352" y="660"/>
                  </a:cubicBezTo>
                  <a:cubicBezTo>
                    <a:pt x="353" y="662"/>
                    <a:pt x="354" y="663"/>
                    <a:pt x="354" y="664"/>
                  </a:cubicBezTo>
                  <a:cubicBezTo>
                    <a:pt x="357" y="669"/>
                    <a:pt x="358" y="675"/>
                    <a:pt x="360" y="680"/>
                  </a:cubicBezTo>
                  <a:cubicBezTo>
                    <a:pt x="362" y="685"/>
                    <a:pt x="365" y="688"/>
                    <a:pt x="367" y="693"/>
                  </a:cubicBezTo>
                  <a:cubicBezTo>
                    <a:pt x="370" y="697"/>
                    <a:pt x="372" y="702"/>
                    <a:pt x="375" y="707"/>
                  </a:cubicBezTo>
                  <a:cubicBezTo>
                    <a:pt x="377" y="710"/>
                    <a:pt x="380" y="714"/>
                    <a:pt x="383" y="718"/>
                  </a:cubicBezTo>
                  <a:cubicBezTo>
                    <a:pt x="385" y="722"/>
                    <a:pt x="386" y="726"/>
                    <a:pt x="388" y="731"/>
                  </a:cubicBezTo>
                  <a:cubicBezTo>
                    <a:pt x="389" y="732"/>
                    <a:pt x="389" y="733"/>
                    <a:pt x="390" y="734"/>
                  </a:cubicBezTo>
                  <a:close/>
                  <a:moveTo>
                    <a:pt x="421" y="721"/>
                  </a:moveTo>
                  <a:cubicBezTo>
                    <a:pt x="421" y="721"/>
                    <a:pt x="421" y="721"/>
                    <a:pt x="421" y="721"/>
                  </a:cubicBezTo>
                  <a:cubicBezTo>
                    <a:pt x="416" y="728"/>
                    <a:pt x="406" y="731"/>
                    <a:pt x="398" y="727"/>
                  </a:cubicBezTo>
                  <a:cubicBezTo>
                    <a:pt x="392" y="723"/>
                    <a:pt x="388" y="718"/>
                    <a:pt x="385" y="712"/>
                  </a:cubicBezTo>
                  <a:cubicBezTo>
                    <a:pt x="380" y="702"/>
                    <a:pt x="376" y="693"/>
                    <a:pt x="371" y="683"/>
                  </a:cubicBezTo>
                  <a:cubicBezTo>
                    <a:pt x="371" y="685"/>
                    <a:pt x="372" y="686"/>
                    <a:pt x="373" y="686"/>
                  </a:cubicBezTo>
                  <a:cubicBezTo>
                    <a:pt x="374" y="686"/>
                    <a:pt x="374" y="686"/>
                    <a:pt x="374" y="686"/>
                  </a:cubicBezTo>
                  <a:cubicBezTo>
                    <a:pt x="373" y="682"/>
                    <a:pt x="372" y="678"/>
                    <a:pt x="369" y="676"/>
                  </a:cubicBezTo>
                  <a:cubicBezTo>
                    <a:pt x="368" y="675"/>
                    <a:pt x="368" y="676"/>
                    <a:pt x="368" y="676"/>
                  </a:cubicBezTo>
                  <a:cubicBezTo>
                    <a:pt x="368" y="677"/>
                    <a:pt x="368" y="679"/>
                    <a:pt x="369" y="680"/>
                  </a:cubicBezTo>
                  <a:cubicBezTo>
                    <a:pt x="368" y="679"/>
                    <a:pt x="367" y="678"/>
                    <a:pt x="367" y="676"/>
                  </a:cubicBezTo>
                  <a:cubicBezTo>
                    <a:pt x="360" y="665"/>
                    <a:pt x="353" y="653"/>
                    <a:pt x="344" y="642"/>
                  </a:cubicBezTo>
                  <a:cubicBezTo>
                    <a:pt x="337" y="632"/>
                    <a:pt x="330" y="621"/>
                    <a:pt x="323" y="610"/>
                  </a:cubicBezTo>
                  <a:cubicBezTo>
                    <a:pt x="323" y="609"/>
                    <a:pt x="323" y="609"/>
                    <a:pt x="322" y="610"/>
                  </a:cubicBezTo>
                  <a:cubicBezTo>
                    <a:pt x="320" y="608"/>
                    <a:pt x="317" y="603"/>
                    <a:pt x="316" y="601"/>
                  </a:cubicBezTo>
                  <a:cubicBezTo>
                    <a:pt x="314" y="598"/>
                    <a:pt x="312" y="594"/>
                    <a:pt x="309" y="591"/>
                  </a:cubicBezTo>
                  <a:cubicBezTo>
                    <a:pt x="306" y="587"/>
                    <a:pt x="302" y="583"/>
                    <a:pt x="298" y="579"/>
                  </a:cubicBezTo>
                  <a:cubicBezTo>
                    <a:pt x="294" y="575"/>
                    <a:pt x="291" y="570"/>
                    <a:pt x="288" y="564"/>
                  </a:cubicBezTo>
                  <a:cubicBezTo>
                    <a:pt x="282" y="554"/>
                    <a:pt x="275" y="544"/>
                    <a:pt x="268" y="534"/>
                  </a:cubicBezTo>
                  <a:cubicBezTo>
                    <a:pt x="265" y="529"/>
                    <a:pt x="262" y="525"/>
                    <a:pt x="258" y="520"/>
                  </a:cubicBezTo>
                  <a:cubicBezTo>
                    <a:pt x="254" y="516"/>
                    <a:pt x="249" y="513"/>
                    <a:pt x="246" y="508"/>
                  </a:cubicBezTo>
                  <a:cubicBezTo>
                    <a:pt x="242" y="503"/>
                    <a:pt x="237" y="496"/>
                    <a:pt x="239" y="490"/>
                  </a:cubicBezTo>
                  <a:cubicBezTo>
                    <a:pt x="241" y="485"/>
                    <a:pt x="244" y="479"/>
                    <a:pt x="249" y="477"/>
                  </a:cubicBezTo>
                  <a:cubicBezTo>
                    <a:pt x="254" y="474"/>
                    <a:pt x="256" y="485"/>
                    <a:pt x="258" y="488"/>
                  </a:cubicBezTo>
                  <a:cubicBezTo>
                    <a:pt x="260" y="493"/>
                    <a:pt x="264" y="499"/>
                    <a:pt x="267" y="503"/>
                  </a:cubicBezTo>
                  <a:cubicBezTo>
                    <a:pt x="275" y="514"/>
                    <a:pt x="283" y="523"/>
                    <a:pt x="290" y="534"/>
                  </a:cubicBezTo>
                  <a:cubicBezTo>
                    <a:pt x="294" y="539"/>
                    <a:pt x="298" y="544"/>
                    <a:pt x="300" y="549"/>
                  </a:cubicBezTo>
                  <a:cubicBezTo>
                    <a:pt x="303" y="554"/>
                    <a:pt x="304" y="560"/>
                    <a:pt x="307" y="564"/>
                  </a:cubicBezTo>
                  <a:cubicBezTo>
                    <a:pt x="307" y="565"/>
                    <a:pt x="308" y="565"/>
                    <a:pt x="308" y="564"/>
                  </a:cubicBezTo>
                  <a:cubicBezTo>
                    <a:pt x="310" y="570"/>
                    <a:pt x="313" y="575"/>
                    <a:pt x="316" y="580"/>
                  </a:cubicBezTo>
                  <a:cubicBezTo>
                    <a:pt x="313" y="583"/>
                    <a:pt x="318" y="586"/>
                    <a:pt x="319" y="589"/>
                  </a:cubicBezTo>
                  <a:cubicBezTo>
                    <a:pt x="322" y="596"/>
                    <a:pt x="324" y="603"/>
                    <a:pt x="331" y="607"/>
                  </a:cubicBezTo>
                  <a:cubicBezTo>
                    <a:pt x="332" y="608"/>
                    <a:pt x="333" y="606"/>
                    <a:pt x="332" y="605"/>
                  </a:cubicBezTo>
                  <a:cubicBezTo>
                    <a:pt x="327" y="600"/>
                    <a:pt x="325" y="595"/>
                    <a:pt x="322" y="589"/>
                  </a:cubicBezTo>
                  <a:cubicBezTo>
                    <a:pt x="322" y="588"/>
                    <a:pt x="321" y="586"/>
                    <a:pt x="320" y="585"/>
                  </a:cubicBezTo>
                  <a:cubicBezTo>
                    <a:pt x="320" y="585"/>
                    <a:pt x="318" y="582"/>
                    <a:pt x="318" y="582"/>
                  </a:cubicBezTo>
                  <a:cubicBezTo>
                    <a:pt x="322" y="582"/>
                    <a:pt x="325" y="578"/>
                    <a:pt x="328" y="576"/>
                  </a:cubicBezTo>
                  <a:cubicBezTo>
                    <a:pt x="333" y="571"/>
                    <a:pt x="338" y="577"/>
                    <a:pt x="341" y="580"/>
                  </a:cubicBezTo>
                  <a:cubicBezTo>
                    <a:pt x="342" y="580"/>
                    <a:pt x="342" y="580"/>
                    <a:pt x="343" y="580"/>
                  </a:cubicBezTo>
                  <a:cubicBezTo>
                    <a:pt x="343" y="583"/>
                    <a:pt x="344" y="585"/>
                    <a:pt x="345" y="587"/>
                  </a:cubicBezTo>
                  <a:cubicBezTo>
                    <a:pt x="346" y="592"/>
                    <a:pt x="346" y="598"/>
                    <a:pt x="346" y="603"/>
                  </a:cubicBezTo>
                  <a:cubicBezTo>
                    <a:pt x="346" y="603"/>
                    <a:pt x="346" y="603"/>
                    <a:pt x="346" y="604"/>
                  </a:cubicBezTo>
                  <a:cubicBezTo>
                    <a:pt x="344" y="606"/>
                    <a:pt x="343" y="608"/>
                    <a:pt x="343" y="611"/>
                  </a:cubicBezTo>
                  <a:cubicBezTo>
                    <a:pt x="343" y="611"/>
                    <a:pt x="343" y="611"/>
                    <a:pt x="343" y="611"/>
                  </a:cubicBezTo>
                  <a:cubicBezTo>
                    <a:pt x="346" y="607"/>
                    <a:pt x="350" y="604"/>
                    <a:pt x="353" y="601"/>
                  </a:cubicBezTo>
                  <a:cubicBezTo>
                    <a:pt x="355" y="600"/>
                    <a:pt x="357" y="598"/>
                    <a:pt x="359" y="596"/>
                  </a:cubicBezTo>
                  <a:cubicBezTo>
                    <a:pt x="358" y="597"/>
                    <a:pt x="357" y="599"/>
                    <a:pt x="356" y="600"/>
                  </a:cubicBezTo>
                  <a:cubicBezTo>
                    <a:pt x="354" y="602"/>
                    <a:pt x="351" y="604"/>
                    <a:pt x="350" y="606"/>
                  </a:cubicBezTo>
                  <a:cubicBezTo>
                    <a:pt x="350" y="607"/>
                    <a:pt x="351" y="607"/>
                    <a:pt x="351" y="607"/>
                  </a:cubicBezTo>
                  <a:cubicBezTo>
                    <a:pt x="355" y="606"/>
                    <a:pt x="358" y="602"/>
                    <a:pt x="360" y="599"/>
                  </a:cubicBezTo>
                  <a:cubicBezTo>
                    <a:pt x="362" y="597"/>
                    <a:pt x="363" y="594"/>
                    <a:pt x="363" y="592"/>
                  </a:cubicBezTo>
                  <a:cubicBezTo>
                    <a:pt x="363" y="592"/>
                    <a:pt x="363" y="591"/>
                    <a:pt x="363" y="591"/>
                  </a:cubicBezTo>
                  <a:cubicBezTo>
                    <a:pt x="365" y="589"/>
                    <a:pt x="367" y="587"/>
                    <a:pt x="368" y="585"/>
                  </a:cubicBezTo>
                  <a:cubicBezTo>
                    <a:pt x="375" y="593"/>
                    <a:pt x="370" y="602"/>
                    <a:pt x="361" y="606"/>
                  </a:cubicBezTo>
                  <a:cubicBezTo>
                    <a:pt x="360" y="607"/>
                    <a:pt x="359" y="607"/>
                    <a:pt x="358" y="608"/>
                  </a:cubicBezTo>
                  <a:cubicBezTo>
                    <a:pt x="360" y="607"/>
                    <a:pt x="361" y="605"/>
                    <a:pt x="363" y="604"/>
                  </a:cubicBezTo>
                  <a:cubicBezTo>
                    <a:pt x="363" y="603"/>
                    <a:pt x="362" y="602"/>
                    <a:pt x="362" y="603"/>
                  </a:cubicBezTo>
                  <a:cubicBezTo>
                    <a:pt x="359" y="605"/>
                    <a:pt x="355" y="606"/>
                    <a:pt x="353" y="609"/>
                  </a:cubicBezTo>
                  <a:cubicBezTo>
                    <a:pt x="353" y="610"/>
                    <a:pt x="353" y="610"/>
                    <a:pt x="354" y="610"/>
                  </a:cubicBezTo>
                  <a:cubicBezTo>
                    <a:pt x="349" y="612"/>
                    <a:pt x="345" y="613"/>
                    <a:pt x="340" y="610"/>
                  </a:cubicBezTo>
                  <a:cubicBezTo>
                    <a:pt x="339" y="609"/>
                    <a:pt x="337" y="611"/>
                    <a:pt x="338" y="613"/>
                  </a:cubicBezTo>
                  <a:cubicBezTo>
                    <a:pt x="346" y="620"/>
                    <a:pt x="360" y="612"/>
                    <a:pt x="367" y="607"/>
                  </a:cubicBezTo>
                  <a:cubicBezTo>
                    <a:pt x="370" y="605"/>
                    <a:pt x="372" y="603"/>
                    <a:pt x="373" y="600"/>
                  </a:cubicBezTo>
                  <a:cubicBezTo>
                    <a:pt x="376" y="604"/>
                    <a:pt x="379" y="608"/>
                    <a:pt x="381" y="612"/>
                  </a:cubicBezTo>
                  <a:cubicBezTo>
                    <a:pt x="387" y="624"/>
                    <a:pt x="391" y="635"/>
                    <a:pt x="396" y="647"/>
                  </a:cubicBezTo>
                  <a:cubicBezTo>
                    <a:pt x="401" y="658"/>
                    <a:pt x="406" y="670"/>
                    <a:pt x="413" y="681"/>
                  </a:cubicBezTo>
                  <a:cubicBezTo>
                    <a:pt x="415" y="684"/>
                    <a:pt x="417" y="687"/>
                    <a:pt x="420" y="691"/>
                  </a:cubicBezTo>
                  <a:cubicBezTo>
                    <a:pt x="420" y="691"/>
                    <a:pt x="420" y="691"/>
                    <a:pt x="420" y="691"/>
                  </a:cubicBezTo>
                  <a:cubicBezTo>
                    <a:pt x="420" y="693"/>
                    <a:pt x="421" y="695"/>
                    <a:pt x="422" y="697"/>
                  </a:cubicBezTo>
                  <a:cubicBezTo>
                    <a:pt x="423" y="698"/>
                    <a:pt x="424" y="701"/>
                    <a:pt x="423" y="703"/>
                  </a:cubicBezTo>
                  <a:cubicBezTo>
                    <a:pt x="423" y="703"/>
                    <a:pt x="423" y="703"/>
                    <a:pt x="424" y="703"/>
                  </a:cubicBezTo>
                  <a:cubicBezTo>
                    <a:pt x="425" y="703"/>
                    <a:pt x="426" y="701"/>
                    <a:pt x="425" y="699"/>
                  </a:cubicBezTo>
                  <a:cubicBezTo>
                    <a:pt x="426" y="700"/>
                    <a:pt x="426" y="701"/>
                    <a:pt x="426" y="702"/>
                  </a:cubicBezTo>
                  <a:cubicBezTo>
                    <a:pt x="426" y="703"/>
                    <a:pt x="426" y="704"/>
                    <a:pt x="427" y="704"/>
                  </a:cubicBezTo>
                  <a:cubicBezTo>
                    <a:pt x="426" y="706"/>
                    <a:pt x="425" y="707"/>
                    <a:pt x="425" y="709"/>
                  </a:cubicBezTo>
                  <a:cubicBezTo>
                    <a:pt x="423" y="713"/>
                    <a:pt x="422" y="717"/>
                    <a:pt x="421" y="721"/>
                  </a:cubicBezTo>
                  <a:close/>
                  <a:moveTo>
                    <a:pt x="468" y="722"/>
                  </a:moveTo>
                  <a:cubicBezTo>
                    <a:pt x="467" y="726"/>
                    <a:pt x="465" y="730"/>
                    <a:pt x="464" y="734"/>
                  </a:cubicBezTo>
                  <a:cubicBezTo>
                    <a:pt x="459" y="741"/>
                    <a:pt x="449" y="744"/>
                    <a:pt x="441" y="742"/>
                  </a:cubicBezTo>
                  <a:cubicBezTo>
                    <a:pt x="435" y="742"/>
                    <a:pt x="429" y="739"/>
                    <a:pt x="426" y="734"/>
                  </a:cubicBezTo>
                  <a:cubicBezTo>
                    <a:pt x="423" y="728"/>
                    <a:pt x="425" y="720"/>
                    <a:pt x="427" y="713"/>
                  </a:cubicBezTo>
                  <a:cubicBezTo>
                    <a:pt x="430" y="706"/>
                    <a:pt x="434" y="699"/>
                    <a:pt x="436" y="691"/>
                  </a:cubicBezTo>
                  <a:cubicBezTo>
                    <a:pt x="439" y="683"/>
                    <a:pt x="442" y="674"/>
                    <a:pt x="444" y="666"/>
                  </a:cubicBezTo>
                  <a:cubicBezTo>
                    <a:pt x="446" y="657"/>
                    <a:pt x="449" y="649"/>
                    <a:pt x="449" y="640"/>
                  </a:cubicBezTo>
                  <a:cubicBezTo>
                    <a:pt x="449" y="634"/>
                    <a:pt x="448" y="627"/>
                    <a:pt x="447" y="621"/>
                  </a:cubicBezTo>
                  <a:cubicBezTo>
                    <a:pt x="448" y="621"/>
                    <a:pt x="448" y="621"/>
                    <a:pt x="448" y="621"/>
                  </a:cubicBezTo>
                  <a:cubicBezTo>
                    <a:pt x="455" y="622"/>
                    <a:pt x="459" y="627"/>
                    <a:pt x="465" y="631"/>
                  </a:cubicBezTo>
                  <a:cubicBezTo>
                    <a:pt x="470" y="633"/>
                    <a:pt x="475" y="635"/>
                    <a:pt x="480" y="637"/>
                  </a:cubicBezTo>
                  <a:cubicBezTo>
                    <a:pt x="485" y="639"/>
                    <a:pt x="490" y="641"/>
                    <a:pt x="496" y="642"/>
                  </a:cubicBezTo>
                  <a:cubicBezTo>
                    <a:pt x="493" y="644"/>
                    <a:pt x="491" y="648"/>
                    <a:pt x="490" y="650"/>
                  </a:cubicBezTo>
                  <a:cubicBezTo>
                    <a:pt x="486" y="657"/>
                    <a:pt x="484" y="664"/>
                    <a:pt x="482" y="672"/>
                  </a:cubicBezTo>
                  <a:cubicBezTo>
                    <a:pt x="479" y="684"/>
                    <a:pt x="476" y="695"/>
                    <a:pt x="472" y="707"/>
                  </a:cubicBezTo>
                  <a:cubicBezTo>
                    <a:pt x="470" y="712"/>
                    <a:pt x="469" y="716"/>
                    <a:pt x="468" y="722"/>
                  </a:cubicBezTo>
                  <a:close/>
                  <a:moveTo>
                    <a:pt x="641" y="696"/>
                  </a:moveTo>
                  <a:cubicBezTo>
                    <a:pt x="632" y="703"/>
                    <a:pt x="622" y="708"/>
                    <a:pt x="613" y="714"/>
                  </a:cubicBezTo>
                  <a:cubicBezTo>
                    <a:pt x="594" y="725"/>
                    <a:pt x="577" y="737"/>
                    <a:pt x="559" y="748"/>
                  </a:cubicBezTo>
                  <a:cubicBezTo>
                    <a:pt x="541" y="760"/>
                    <a:pt x="523" y="773"/>
                    <a:pt x="505" y="785"/>
                  </a:cubicBezTo>
                  <a:cubicBezTo>
                    <a:pt x="490" y="795"/>
                    <a:pt x="474" y="803"/>
                    <a:pt x="458" y="811"/>
                  </a:cubicBezTo>
                  <a:cubicBezTo>
                    <a:pt x="459" y="789"/>
                    <a:pt x="468" y="767"/>
                    <a:pt x="466" y="745"/>
                  </a:cubicBezTo>
                  <a:cubicBezTo>
                    <a:pt x="467" y="744"/>
                    <a:pt x="469" y="742"/>
                    <a:pt x="470" y="740"/>
                  </a:cubicBezTo>
                  <a:cubicBezTo>
                    <a:pt x="474" y="733"/>
                    <a:pt x="475" y="722"/>
                    <a:pt x="473" y="714"/>
                  </a:cubicBezTo>
                  <a:cubicBezTo>
                    <a:pt x="476" y="703"/>
                    <a:pt x="481" y="691"/>
                    <a:pt x="484" y="680"/>
                  </a:cubicBezTo>
                  <a:cubicBezTo>
                    <a:pt x="486" y="673"/>
                    <a:pt x="487" y="666"/>
                    <a:pt x="489" y="659"/>
                  </a:cubicBezTo>
                  <a:cubicBezTo>
                    <a:pt x="491" y="655"/>
                    <a:pt x="492" y="651"/>
                    <a:pt x="495" y="648"/>
                  </a:cubicBezTo>
                  <a:cubicBezTo>
                    <a:pt x="497" y="645"/>
                    <a:pt x="498" y="644"/>
                    <a:pt x="501" y="643"/>
                  </a:cubicBezTo>
                  <a:cubicBezTo>
                    <a:pt x="504" y="643"/>
                    <a:pt x="508" y="642"/>
                    <a:pt x="511" y="640"/>
                  </a:cubicBezTo>
                  <a:cubicBezTo>
                    <a:pt x="516" y="638"/>
                    <a:pt x="521" y="631"/>
                    <a:pt x="519" y="625"/>
                  </a:cubicBezTo>
                  <a:cubicBezTo>
                    <a:pt x="520" y="625"/>
                    <a:pt x="521" y="625"/>
                    <a:pt x="522" y="625"/>
                  </a:cubicBezTo>
                  <a:cubicBezTo>
                    <a:pt x="527" y="624"/>
                    <a:pt x="529" y="615"/>
                    <a:pt x="530" y="611"/>
                  </a:cubicBezTo>
                  <a:cubicBezTo>
                    <a:pt x="534" y="600"/>
                    <a:pt x="541" y="593"/>
                    <a:pt x="550" y="586"/>
                  </a:cubicBezTo>
                  <a:cubicBezTo>
                    <a:pt x="558" y="578"/>
                    <a:pt x="566" y="569"/>
                    <a:pt x="574" y="560"/>
                  </a:cubicBezTo>
                  <a:cubicBezTo>
                    <a:pt x="581" y="552"/>
                    <a:pt x="590" y="545"/>
                    <a:pt x="598" y="537"/>
                  </a:cubicBezTo>
                  <a:cubicBezTo>
                    <a:pt x="605" y="530"/>
                    <a:pt x="612" y="523"/>
                    <a:pt x="618" y="515"/>
                  </a:cubicBezTo>
                  <a:cubicBezTo>
                    <a:pt x="619" y="514"/>
                    <a:pt x="623" y="508"/>
                    <a:pt x="625" y="505"/>
                  </a:cubicBezTo>
                  <a:cubicBezTo>
                    <a:pt x="628" y="504"/>
                    <a:pt x="630" y="504"/>
                    <a:pt x="633" y="503"/>
                  </a:cubicBezTo>
                  <a:cubicBezTo>
                    <a:pt x="640" y="501"/>
                    <a:pt x="646" y="498"/>
                    <a:pt x="653" y="496"/>
                  </a:cubicBezTo>
                  <a:cubicBezTo>
                    <a:pt x="665" y="491"/>
                    <a:pt x="678" y="486"/>
                    <a:pt x="690" y="480"/>
                  </a:cubicBezTo>
                  <a:cubicBezTo>
                    <a:pt x="696" y="477"/>
                    <a:pt x="703" y="473"/>
                    <a:pt x="708" y="467"/>
                  </a:cubicBezTo>
                  <a:cubicBezTo>
                    <a:pt x="708" y="472"/>
                    <a:pt x="709" y="476"/>
                    <a:pt x="710" y="480"/>
                  </a:cubicBezTo>
                  <a:cubicBezTo>
                    <a:pt x="712" y="487"/>
                    <a:pt x="713" y="493"/>
                    <a:pt x="715" y="500"/>
                  </a:cubicBezTo>
                  <a:cubicBezTo>
                    <a:pt x="718" y="512"/>
                    <a:pt x="722" y="524"/>
                    <a:pt x="727" y="536"/>
                  </a:cubicBezTo>
                  <a:cubicBezTo>
                    <a:pt x="729" y="540"/>
                    <a:pt x="731" y="544"/>
                    <a:pt x="734" y="548"/>
                  </a:cubicBezTo>
                  <a:cubicBezTo>
                    <a:pt x="727" y="552"/>
                    <a:pt x="723" y="566"/>
                    <a:pt x="721" y="572"/>
                  </a:cubicBezTo>
                  <a:cubicBezTo>
                    <a:pt x="715" y="588"/>
                    <a:pt x="708" y="604"/>
                    <a:pt x="704" y="621"/>
                  </a:cubicBezTo>
                  <a:cubicBezTo>
                    <a:pt x="702" y="628"/>
                    <a:pt x="701" y="635"/>
                    <a:pt x="699" y="641"/>
                  </a:cubicBezTo>
                  <a:cubicBezTo>
                    <a:pt x="699" y="641"/>
                    <a:pt x="698" y="641"/>
                    <a:pt x="698" y="641"/>
                  </a:cubicBezTo>
                  <a:cubicBezTo>
                    <a:pt x="686" y="644"/>
                    <a:pt x="678" y="657"/>
                    <a:pt x="678" y="669"/>
                  </a:cubicBezTo>
                  <a:cubicBezTo>
                    <a:pt x="678" y="669"/>
                    <a:pt x="677" y="669"/>
                    <a:pt x="677" y="669"/>
                  </a:cubicBezTo>
                  <a:cubicBezTo>
                    <a:pt x="672" y="671"/>
                    <a:pt x="666" y="675"/>
                    <a:pt x="662" y="680"/>
                  </a:cubicBezTo>
                  <a:cubicBezTo>
                    <a:pt x="654" y="684"/>
                    <a:pt x="648" y="691"/>
                    <a:pt x="641" y="696"/>
                  </a:cubicBezTo>
                  <a:close/>
                  <a:moveTo>
                    <a:pt x="695" y="680"/>
                  </a:moveTo>
                  <a:cubicBezTo>
                    <a:pt x="690" y="676"/>
                    <a:pt x="687" y="671"/>
                    <a:pt x="688" y="664"/>
                  </a:cubicBezTo>
                  <a:cubicBezTo>
                    <a:pt x="688" y="657"/>
                    <a:pt x="692" y="652"/>
                    <a:pt x="697" y="648"/>
                  </a:cubicBezTo>
                  <a:cubicBezTo>
                    <a:pt x="695" y="652"/>
                    <a:pt x="694" y="657"/>
                    <a:pt x="693" y="662"/>
                  </a:cubicBezTo>
                  <a:cubicBezTo>
                    <a:pt x="692" y="668"/>
                    <a:pt x="692" y="674"/>
                    <a:pt x="695" y="680"/>
                  </a:cubicBezTo>
                  <a:close/>
                  <a:moveTo>
                    <a:pt x="698" y="685"/>
                  </a:moveTo>
                  <a:cubicBezTo>
                    <a:pt x="698" y="685"/>
                    <a:pt x="698" y="685"/>
                    <a:pt x="698" y="685"/>
                  </a:cubicBezTo>
                  <a:cubicBezTo>
                    <a:pt x="698" y="685"/>
                    <a:pt x="698" y="685"/>
                    <a:pt x="698" y="685"/>
                  </a:cubicBezTo>
                  <a:cubicBezTo>
                    <a:pt x="698" y="686"/>
                    <a:pt x="698" y="686"/>
                    <a:pt x="697" y="687"/>
                  </a:cubicBezTo>
                  <a:cubicBezTo>
                    <a:pt x="697" y="687"/>
                    <a:pt x="697" y="687"/>
                    <a:pt x="697" y="687"/>
                  </a:cubicBezTo>
                  <a:cubicBezTo>
                    <a:pt x="686" y="688"/>
                    <a:pt x="681" y="677"/>
                    <a:pt x="681" y="668"/>
                  </a:cubicBezTo>
                  <a:cubicBezTo>
                    <a:pt x="681" y="663"/>
                    <a:pt x="683" y="658"/>
                    <a:pt x="685" y="654"/>
                  </a:cubicBezTo>
                  <a:cubicBezTo>
                    <a:pt x="687" y="652"/>
                    <a:pt x="689" y="649"/>
                    <a:pt x="691" y="648"/>
                  </a:cubicBezTo>
                  <a:cubicBezTo>
                    <a:pt x="693" y="646"/>
                    <a:pt x="696" y="644"/>
                    <a:pt x="698" y="643"/>
                  </a:cubicBezTo>
                  <a:cubicBezTo>
                    <a:pt x="698" y="643"/>
                    <a:pt x="698" y="644"/>
                    <a:pt x="698" y="644"/>
                  </a:cubicBezTo>
                  <a:cubicBezTo>
                    <a:pt x="698" y="644"/>
                    <a:pt x="698" y="644"/>
                    <a:pt x="697" y="644"/>
                  </a:cubicBezTo>
                  <a:cubicBezTo>
                    <a:pt x="682" y="651"/>
                    <a:pt x="679" y="679"/>
                    <a:pt x="698" y="685"/>
                  </a:cubicBezTo>
                  <a:close/>
                  <a:moveTo>
                    <a:pt x="692" y="713"/>
                  </a:moveTo>
                  <a:cubicBezTo>
                    <a:pt x="685" y="716"/>
                    <a:pt x="675" y="721"/>
                    <a:pt x="668" y="716"/>
                  </a:cubicBezTo>
                  <a:cubicBezTo>
                    <a:pt x="650" y="704"/>
                    <a:pt x="661" y="679"/>
                    <a:pt x="678" y="673"/>
                  </a:cubicBezTo>
                  <a:cubicBezTo>
                    <a:pt x="679" y="683"/>
                    <a:pt x="686" y="692"/>
                    <a:pt x="697" y="690"/>
                  </a:cubicBezTo>
                  <a:cubicBezTo>
                    <a:pt x="697" y="695"/>
                    <a:pt x="699" y="701"/>
                    <a:pt x="701" y="704"/>
                  </a:cubicBezTo>
                  <a:cubicBezTo>
                    <a:pt x="703" y="706"/>
                    <a:pt x="704" y="708"/>
                    <a:pt x="706" y="709"/>
                  </a:cubicBezTo>
                  <a:cubicBezTo>
                    <a:pt x="701" y="709"/>
                    <a:pt x="695" y="712"/>
                    <a:pt x="692" y="713"/>
                  </a:cubicBezTo>
                  <a:close/>
                  <a:moveTo>
                    <a:pt x="704" y="702"/>
                  </a:moveTo>
                  <a:cubicBezTo>
                    <a:pt x="704" y="702"/>
                    <a:pt x="704" y="702"/>
                    <a:pt x="704" y="701"/>
                  </a:cubicBezTo>
                  <a:cubicBezTo>
                    <a:pt x="702" y="698"/>
                    <a:pt x="701" y="695"/>
                    <a:pt x="701" y="691"/>
                  </a:cubicBezTo>
                  <a:cubicBezTo>
                    <a:pt x="701" y="690"/>
                    <a:pt x="701" y="689"/>
                    <a:pt x="701" y="687"/>
                  </a:cubicBezTo>
                  <a:cubicBezTo>
                    <a:pt x="702" y="688"/>
                    <a:pt x="702" y="688"/>
                    <a:pt x="703" y="689"/>
                  </a:cubicBezTo>
                  <a:cubicBezTo>
                    <a:pt x="702" y="693"/>
                    <a:pt x="702" y="699"/>
                    <a:pt x="704" y="702"/>
                  </a:cubicBezTo>
                  <a:close/>
                  <a:moveTo>
                    <a:pt x="706" y="685"/>
                  </a:moveTo>
                  <a:cubicBezTo>
                    <a:pt x="700" y="687"/>
                    <a:pt x="696" y="674"/>
                    <a:pt x="696" y="669"/>
                  </a:cubicBezTo>
                  <a:cubicBezTo>
                    <a:pt x="696" y="664"/>
                    <a:pt x="697" y="659"/>
                    <a:pt x="698" y="654"/>
                  </a:cubicBezTo>
                  <a:cubicBezTo>
                    <a:pt x="702" y="642"/>
                    <a:pt x="705" y="629"/>
                    <a:pt x="708" y="616"/>
                  </a:cubicBezTo>
                  <a:cubicBezTo>
                    <a:pt x="712" y="602"/>
                    <a:pt x="718" y="588"/>
                    <a:pt x="723" y="574"/>
                  </a:cubicBezTo>
                  <a:cubicBezTo>
                    <a:pt x="725" y="569"/>
                    <a:pt x="727" y="564"/>
                    <a:pt x="729" y="559"/>
                  </a:cubicBezTo>
                  <a:cubicBezTo>
                    <a:pt x="731" y="556"/>
                    <a:pt x="733" y="553"/>
                    <a:pt x="735" y="551"/>
                  </a:cubicBezTo>
                  <a:cubicBezTo>
                    <a:pt x="736" y="551"/>
                    <a:pt x="736" y="552"/>
                    <a:pt x="737" y="553"/>
                  </a:cubicBezTo>
                  <a:cubicBezTo>
                    <a:pt x="731" y="556"/>
                    <a:pt x="731" y="564"/>
                    <a:pt x="728" y="569"/>
                  </a:cubicBezTo>
                  <a:cubicBezTo>
                    <a:pt x="726" y="574"/>
                    <a:pt x="724" y="580"/>
                    <a:pt x="724" y="586"/>
                  </a:cubicBezTo>
                  <a:cubicBezTo>
                    <a:pt x="724" y="586"/>
                    <a:pt x="724" y="587"/>
                    <a:pt x="724" y="586"/>
                  </a:cubicBezTo>
                  <a:cubicBezTo>
                    <a:pt x="726" y="581"/>
                    <a:pt x="728" y="576"/>
                    <a:pt x="729" y="570"/>
                  </a:cubicBezTo>
                  <a:cubicBezTo>
                    <a:pt x="730" y="566"/>
                    <a:pt x="732" y="563"/>
                    <a:pt x="734" y="559"/>
                  </a:cubicBezTo>
                  <a:cubicBezTo>
                    <a:pt x="735" y="558"/>
                    <a:pt x="736" y="555"/>
                    <a:pt x="737" y="554"/>
                  </a:cubicBezTo>
                  <a:cubicBezTo>
                    <a:pt x="741" y="559"/>
                    <a:pt x="745" y="565"/>
                    <a:pt x="750" y="570"/>
                  </a:cubicBezTo>
                  <a:cubicBezTo>
                    <a:pt x="748" y="571"/>
                    <a:pt x="746" y="578"/>
                    <a:pt x="746" y="579"/>
                  </a:cubicBezTo>
                  <a:cubicBezTo>
                    <a:pt x="743" y="585"/>
                    <a:pt x="740" y="591"/>
                    <a:pt x="736" y="598"/>
                  </a:cubicBezTo>
                  <a:cubicBezTo>
                    <a:pt x="733" y="605"/>
                    <a:pt x="729" y="612"/>
                    <a:pt x="726" y="619"/>
                  </a:cubicBezTo>
                  <a:cubicBezTo>
                    <a:pt x="722" y="627"/>
                    <a:pt x="717" y="634"/>
                    <a:pt x="712" y="642"/>
                  </a:cubicBezTo>
                  <a:cubicBezTo>
                    <a:pt x="711" y="642"/>
                    <a:pt x="712" y="643"/>
                    <a:pt x="712" y="643"/>
                  </a:cubicBezTo>
                  <a:cubicBezTo>
                    <a:pt x="708" y="648"/>
                    <a:pt x="707" y="654"/>
                    <a:pt x="708" y="660"/>
                  </a:cubicBezTo>
                  <a:cubicBezTo>
                    <a:pt x="709" y="663"/>
                    <a:pt x="711" y="666"/>
                    <a:pt x="714" y="668"/>
                  </a:cubicBezTo>
                  <a:cubicBezTo>
                    <a:pt x="716" y="670"/>
                    <a:pt x="720" y="671"/>
                    <a:pt x="722" y="671"/>
                  </a:cubicBezTo>
                  <a:cubicBezTo>
                    <a:pt x="723" y="671"/>
                    <a:pt x="723" y="671"/>
                    <a:pt x="723" y="670"/>
                  </a:cubicBezTo>
                  <a:cubicBezTo>
                    <a:pt x="720" y="673"/>
                    <a:pt x="717" y="677"/>
                    <a:pt x="714" y="680"/>
                  </a:cubicBezTo>
                  <a:cubicBezTo>
                    <a:pt x="713" y="681"/>
                    <a:pt x="712" y="682"/>
                    <a:pt x="711" y="683"/>
                  </a:cubicBezTo>
                  <a:cubicBezTo>
                    <a:pt x="711" y="683"/>
                    <a:pt x="711" y="683"/>
                    <a:pt x="710" y="683"/>
                  </a:cubicBezTo>
                  <a:cubicBezTo>
                    <a:pt x="705" y="682"/>
                    <a:pt x="702" y="673"/>
                    <a:pt x="702" y="668"/>
                  </a:cubicBezTo>
                  <a:cubicBezTo>
                    <a:pt x="702" y="667"/>
                    <a:pt x="701" y="667"/>
                    <a:pt x="701" y="668"/>
                  </a:cubicBezTo>
                  <a:cubicBezTo>
                    <a:pt x="700" y="674"/>
                    <a:pt x="701" y="681"/>
                    <a:pt x="706" y="685"/>
                  </a:cubicBezTo>
                  <a:close/>
                  <a:moveTo>
                    <a:pt x="789" y="596"/>
                  </a:moveTo>
                  <a:cubicBezTo>
                    <a:pt x="778" y="622"/>
                    <a:pt x="756" y="644"/>
                    <a:pt x="733" y="660"/>
                  </a:cubicBezTo>
                  <a:cubicBezTo>
                    <a:pt x="734" y="658"/>
                    <a:pt x="734" y="655"/>
                    <a:pt x="736" y="653"/>
                  </a:cubicBezTo>
                  <a:cubicBezTo>
                    <a:pt x="738" y="649"/>
                    <a:pt x="741" y="646"/>
                    <a:pt x="744" y="643"/>
                  </a:cubicBezTo>
                  <a:cubicBezTo>
                    <a:pt x="749" y="637"/>
                    <a:pt x="753" y="631"/>
                    <a:pt x="758" y="625"/>
                  </a:cubicBezTo>
                  <a:cubicBezTo>
                    <a:pt x="762" y="618"/>
                    <a:pt x="767" y="610"/>
                    <a:pt x="772" y="604"/>
                  </a:cubicBezTo>
                  <a:cubicBezTo>
                    <a:pt x="775" y="600"/>
                    <a:pt x="779" y="596"/>
                    <a:pt x="779" y="591"/>
                  </a:cubicBezTo>
                  <a:cubicBezTo>
                    <a:pt x="782" y="593"/>
                    <a:pt x="786" y="595"/>
                    <a:pt x="789" y="596"/>
                  </a:cubicBezTo>
                  <a:cubicBezTo>
                    <a:pt x="789" y="596"/>
                    <a:pt x="789" y="596"/>
                    <a:pt x="789" y="596"/>
                  </a:cubicBezTo>
                  <a:close/>
                  <a:moveTo>
                    <a:pt x="792" y="597"/>
                  </a:moveTo>
                  <a:cubicBezTo>
                    <a:pt x="794" y="598"/>
                    <a:pt x="795" y="598"/>
                    <a:pt x="797" y="599"/>
                  </a:cubicBezTo>
                  <a:cubicBezTo>
                    <a:pt x="794" y="610"/>
                    <a:pt x="784" y="618"/>
                    <a:pt x="776" y="625"/>
                  </a:cubicBezTo>
                  <a:cubicBezTo>
                    <a:pt x="775" y="626"/>
                    <a:pt x="775" y="626"/>
                    <a:pt x="774" y="627"/>
                  </a:cubicBezTo>
                  <a:cubicBezTo>
                    <a:pt x="781" y="618"/>
                    <a:pt x="788" y="608"/>
                    <a:pt x="792" y="597"/>
                  </a:cubicBezTo>
                  <a:close/>
                  <a:moveTo>
                    <a:pt x="777" y="590"/>
                  </a:moveTo>
                  <a:cubicBezTo>
                    <a:pt x="776" y="596"/>
                    <a:pt x="769" y="603"/>
                    <a:pt x="765" y="608"/>
                  </a:cubicBezTo>
                  <a:cubicBezTo>
                    <a:pt x="761" y="615"/>
                    <a:pt x="756" y="621"/>
                    <a:pt x="751" y="628"/>
                  </a:cubicBezTo>
                  <a:cubicBezTo>
                    <a:pt x="746" y="634"/>
                    <a:pt x="741" y="640"/>
                    <a:pt x="736" y="647"/>
                  </a:cubicBezTo>
                  <a:cubicBezTo>
                    <a:pt x="732" y="652"/>
                    <a:pt x="730" y="658"/>
                    <a:pt x="727" y="664"/>
                  </a:cubicBezTo>
                  <a:cubicBezTo>
                    <a:pt x="727" y="664"/>
                    <a:pt x="727" y="664"/>
                    <a:pt x="727" y="664"/>
                  </a:cubicBezTo>
                  <a:cubicBezTo>
                    <a:pt x="726" y="665"/>
                    <a:pt x="724" y="667"/>
                    <a:pt x="722" y="667"/>
                  </a:cubicBezTo>
                  <a:cubicBezTo>
                    <a:pt x="720" y="666"/>
                    <a:pt x="717" y="666"/>
                    <a:pt x="715" y="665"/>
                  </a:cubicBezTo>
                  <a:cubicBezTo>
                    <a:pt x="713" y="663"/>
                    <a:pt x="712" y="660"/>
                    <a:pt x="712" y="657"/>
                  </a:cubicBezTo>
                  <a:cubicBezTo>
                    <a:pt x="711" y="653"/>
                    <a:pt x="713" y="648"/>
                    <a:pt x="714" y="644"/>
                  </a:cubicBezTo>
                  <a:cubicBezTo>
                    <a:pt x="724" y="634"/>
                    <a:pt x="732" y="623"/>
                    <a:pt x="740" y="611"/>
                  </a:cubicBezTo>
                  <a:cubicBezTo>
                    <a:pt x="744" y="605"/>
                    <a:pt x="748" y="599"/>
                    <a:pt x="752" y="593"/>
                  </a:cubicBezTo>
                  <a:cubicBezTo>
                    <a:pt x="756" y="589"/>
                    <a:pt x="760" y="585"/>
                    <a:pt x="762" y="580"/>
                  </a:cubicBezTo>
                  <a:cubicBezTo>
                    <a:pt x="765" y="582"/>
                    <a:pt x="768" y="584"/>
                    <a:pt x="772" y="586"/>
                  </a:cubicBezTo>
                  <a:cubicBezTo>
                    <a:pt x="773" y="587"/>
                    <a:pt x="775" y="588"/>
                    <a:pt x="777" y="589"/>
                  </a:cubicBezTo>
                  <a:cubicBezTo>
                    <a:pt x="777" y="589"/>
                    <a:pt x="777" y="589"/>
                    <a:pt x="777" y="590"/>
                  </a:cubicBezTo>
                  <a:close/>
                  <a:moveTo>
                    <a:pt x="749" y="591"/>
                  </a:moveTo>
                  <a:cubicBezTo>
                    <a:pt x="745" y="597"/>
                    <a:pt x="741" y="603"/>
                    <a:pt x="737" y="610"/>
                  </a:cubicBezTo>
                  <a:cubicBezTo>
                    <a:pt x="734" y="614"/>
                    <a:pt x="731" y="619"/>
                    <a:pt x="728" y="623"/>
                  </a:cubicBezTo>
                  <a:cubicBezTo>
                    <a:pt x="728" y="622"/>
                    <a:pt x="729" y="621"/>
                    <a:pt x="729" y="621"/>
                  </a:cubicBezTo>
                  <a:cubicBezTo>
                    <a:pt x="732" y="614"/>
                    <a:pt x="735" y="606"/>
                    <a:pt x="739" y="600"/>
                  </a:cubicBezTo>
                  <a:cubicBezTo>
                    <a:pt x="742" y="593"/>
                    <a:pt x="746" y="587"/>
                    <a:pt x="749" y="580"/>
                  </a:cubicBezTo>
                  <a:cubicBezTo>
                    <a:pt x="750" y="579"/>
                    <a:pt x="752" y="574"/>
                    <a:pt x="752" y="571"/>
                  </a:cubicBezTo>
                  <a:cubicBezTo>
                    <a:pt x="754" y="574"/>
                    <a:pt x="757" y="576"/>
                    <a:pt x="760" y="578"/>
                  </a:cubicBezTo>
                  <a:cubicBezTo>
                    <a:pt x="756" y="582"/>
                    <a:pt x="753" y="587"/>
                    <a:pt x="749" y="591"/>
                  </a:cubicBezTo>
                  <a:close/>
                  <a:moveTo>
                    <a:pt x="744" y="695"/>
                  </a:moveTo>
                  <a:cubicBezTo>
                    <a:pt x="743" y="697"/>
                    <a:pt x="741" y="699"/>
                    <a:pt x="740" y="701"/>
                  </a:cubicBezTo>
                  <a:cubicBezTo>
                    <a:pt x="735" y="706"/>
                    <a:pt x="729" y="709"/>
                    <a:pt x="722" y="708"/>
                  </a:cubicBezTo>
                  <a:cubicBezTo>
                    <a:pt x="717" y="708"/>
                    <a:pt x="713" y="707"/>
                    <a:pt x="709" y="704"/>
                  </a:cubicBezTo>
                  <a:cubicBezTo>
                    <a:pt x="714" y="706"/>
                    <a:pt x="720" y="705"/>
                    <a:pt x="724" y="704"/>
                  </a:cubicBezTo>
                  <a:cubicBezTo>
                    <a:pt x="731" y="701"/>
                    <a:pt x="738" y="697"/>
                    <a:pt x="744" y="693"/>
                  </a:cubicBezTo>
                  <a:cubicBezTo>
                    <a:pt x="744" y="694"/>
                    <a:pt x="744" y="694"/>
                    <a:pt x="744" y="695"/>
                  </a:cubicBezTo>
                  <a:close/>
                  <a:moveTo>
                    <a:pt x="821" y="625"/>
                  </a:moveTo>
                  <a:cubicBezTo>
                    <a:pt x="821" y="625"/>
                    <a:pt x="821" y="625"/>
                    <a:pt x="820" y="625"/>
                  </a:cubicBezTo>
                  <a:cubicBezTo>
                    <a:pt x="811" y="635"/>
                    <a:pt x="800" y="644"/>
                    <a:pt x="789" y="653"/>
                  </a:cubicBezTo>
                  <a:cubicBezTo>
                    <a:pt x="779" y="662"/>
                    <a:pt x="768" y="671"/>
                    <a:pt x="757" y="679"/>
                  </a:cubicBezTo>
                  <a:cubicBezTo>
                    <a:pt x="748" y="686"/>
                    <a:pt x="738" y="694"/>
                    <a:pt x="727" y="699"/>
                  </a:cubicBezTo>
                  <a:cubicBezTo>
                    <a:pt x="722" y="701"/>
                    <a:pt x="718" y="702"/>
                    <a:pt x="713" y="702"/>
                  </a:cubicBezTo>
                  <a:cubicBezTo>
                    <a:pt x="709" y="701"/>
                    <a:pt x="706" y="699"/>
                    <a:pt x="708" y="694"/>
                  </a:cubicBezTo>
                  <a:cubicBezTo>
                    <a:pt x="710" y="688"/>
                    <a:pt x="716" y="683"/>
                    <a:pt x="720" y="678"/>
                  </a:cubicBezTo>
                  <a:cubicBezTo>
                    <a:pt x="725" y="673"/>
                    <a:pt x="730" y="669"/>
                    <a:pt x="735" y="664"/>
                  </a:cubicBezTo>
                  <a:cubicBezTo>
                    <a:pt x="745" y="656"/>
                    <a:pt x="755" y="648"/>
                    <a:pt x="765" y="640"/>
                  </a:cubicBezTo>
                  <a:cubicBezTo>
                    <a:pt x="772" y="633"/>
                    <a:pt x="780" y="627"/>
                    <a:pt x="787" y="620"/>
                  </a:cubicBezTo>
                  <a:cubicBezTo>
                    <a:pt x="792" y="614"/>
                    <a:pt x="798" y="608"/>
                    <a:pt x="800" y="599"/>
                  </a:cubicBezTo>
                  <a:cubicBezTo>
                    <a:pt x="801" y="599"/>
                    <a:pt x="802" y="599"/>
                    <a:pt x="803" y="599"/>
                  </a:cubicBezTo>
                  <a:cubicBezTo>
                    <a:pt x="807" y="600"/>
                    <a:pt x="812" y="599"/>
                    <a:pt x="817" y="599"/>
                  </a:cubicBezTo>
                  <a:cubicBezTo>
                    <a:pt x="820" y="599"/>
                    <a:pt x="822" y="599"/>
                    <a:pt x="824" y="598"/>
                  </a:cubicBezTo>
                  <a:cubicBezTo>
                    <a:pt x="822" y="607"/>
                    <a:pt x="821" y="615"/>
                    <a:pt x="821" y="625"/>
                  </a:cubicBezTo>
                  <a:close/>
                  <a:moveTo>
                    <a:pt x="824" y="594"/>
                  </a:moveTo>
                  <a:cubicBezTo>
                    <a:pt x="820" y="597"/>
                    <a:pt x="814" y="595"/>
                    <a:pt x="810" y="596"/>
                  </a:cubicBezTo>
                  <a:cubicBezTo>
                    <a:pt x="806" y="596"/>
                    <a:pt x="802" y="596"/>
                    <a:pt x="797" y="595"/>
                  </a:cubicBezTo>
                  <a:cubicBezTo>
                    <a:pt x="787" y="592"/>
                    <a:pt x="776" y="586"/>
                    <a:pt x="767" y="580"/>
                  </a:cubicBezTo>
                  <a:cubicBezTo>
                    <a:pt x="750" y="569"/>
                    <a:pt x="737" y="550"/>
                    <a:pt x="730" y="532"/>
                  </a:cubicBezTo>
                  <a:cubicBezTo>
                    <a:pt x="727" y="527"/>
                    <a:pt x="725" y="522"/>
                    <a:pt x="724" y="516"/>
                  </a:cubicBezTo>
                  <a:cubicBezTo>
                    <a:pt x="724" y="516"/>
                    <a:pt x="724" y="516"/>
                    <a:pt x="724" y="516"/>
                  </a:cubicBezTo>
                  <a:cubicBezTo>
                    <a:pt x="717" y="496"/>
                    <a:pt x="713" y="474"/>
                    <a:pt x="718" y="453"/>
                  </a:cubicBezTo>
                  <a:cubicBezTo>
                    <a:pt x="720" y="442"/>
                    <a:pt x="724" y="430"/>
                    <a:pt x="732" y="422"/>
                  </a:cubicBezTo>
                  <a:cubicBezTo>
                    <a:pt x="736" y="419"/>
                    <a:pt x="740" y="418"/>
                    <a:pt x="744" y="415"/>
                  </a:cubicBezTo>
                  <a:cubicBezTo>
                    <a:pt x="745" y="414"/>
                    <a:pt x="746" y="414"/>
                    <a:pt x="747" y="413"/>
                  </a:cubicBezTo>
                  <a:cubicBezTo>
                    <a:pt x="750" y="412"/>
                    <a:pt x="753" y="412"/>
                    <a:pt x="755" y="411"/>
                  </a:cubicBezTo>
                  <a:cubicBezTo>
                    <a:pt x="769" y="409"/>
                    <a:pt x="782" y="405"/>
                    <a:pt x="795" y="399"/>
                  </a:cubicBezTo>
                  <a:cubicBezTo>
                    <a:pt x="796" y="399"/>
                    <a:pt x="796" y="399"/>
                    <a:pt x="797" y="398"/>
                  </a:cubicBezTo>
                  <a:cubicBezTo>
                    <a:pt x="803" y="397"/>
                    <a:pt x="808" y="394"/>
                    <a:pt x="815" y="395"/>
                  </a:cubicBezTo>
                  <a:cubicBezTo>
                    <a:pt x="816" y="396"/>
                    <a:pt x="817" y="396"/>
                    <a:pt x="817" y="396"/>
                  </a:cubicBezTo>
                  <a:cubicBezTo>
                    <a:pt x="822" y="397"/>
                    <a:pt x="827" y="398"/>
                    <a:pt x="831" y="399"/>
                  </a:cubicBezTo>
                  <a:cubicBezTo>
                    <a:pt x="840" y="402"/>
                    <a:pt x="848" y="406"/>
                    <a:pt x="854" y="412"/>
                  </a:cubicBezTo>
                  <a:cubicBezTo>
                    <a:pt x="866" y="423"/>
                    <a:pt x="879" y="437"/>
                    <a:pt x="884" y="452"/>
                  </a:cubicBezTo>
                  <a:cubicBezTo>
                    <a:pt x="889" y="470"/>
                    <a:pt x="892" y="490"/>
                    <a:pt x="890" y="509"/>
                  </a:cubicBezTo>
                  <a:cubicBezTo>
                    <a:pt x="890" y="517"/>
                    <a:pt x="888" y="525"/>
                    <a:pt x="887" y="534"/>
                  </a:cubicBezTo>
                  <a:cubicBezTo>
                    <a:pt x="887" y="540"/>
                    <a:pt x="887" y="547"/>
                    <a:pt x="885" y="553"/>
                  </a:cubicBezTo>
                  <a:cubicBezTo>
                    <a:pt x="879" y="543"/>
                    <a:pt x="866" y="539"/>
                    <a:pt x="857" y="548"/>
                  </a:cubicBezTo>
                  <a:cubicBezTo>
                    <a:pt x="846" y="558"/>
                    <a:pt x="834" y="567"/>
                    <a:pt x="829" y="582"/>
                  </a:cubicBezTo>
                  <a:cubicBezTo>
                    <a:pt x="827" y="586"/>
                    <a:pt x="826" y="590"/>
                    <a:pt x="825" y="594"/>
                  </a:cubicBezTo>
                  <a:cubicBezTo>
                    <a:pt x="825" y="594"/>
                    <a:pt x="824" y="594"/>
                    <a:pt x="824" y="594"/>
                  </a:cubicBezTo>
                  <a:close/>
                  <a:moveTo>
                    <a:pt x="935" y="598"/>
                  </a:moveTo>
                  <a:cubicBezTo>
                    <a:pt x="940" y="605"/>
                    <a:pt x="945" y="611"/>
                    <a:pt x="949" y="618"/>
                  </a:cubicBezTo>
                  <a:cubicBezTo>
                    <a:pt x="957" y="632"/>
                    <a:pt x="964" y="647"/>
                    <a:pt x="970" y="661"/>
                  </a:cubicBezTo>
                  <a:cubicBezTo>
                    <a:pt x="973" y="668"/>
                    <a:pt x="976" y="676"/>
                    <a:pt x="976" y="684"/>
                  </a:cubicBezTo>
                  <a:cubicBezTo>
                    <a:pt x="976" y="692"/>
                    <a:pt x="974" y="700"/>
                    <a:pt x="970" y="707"/>
                  </a:cubicBezTo>
                  <a:cubicBezTo>
                    <a:pt x="965" y="715"/>
                    <a:pt x="960" y="721"/>
                    <a:pt x="950" y="724"/>
                  </a:cubicBezTo>
                  <a:cubicBezTo>
                    <a:pt x="943" y="727"/>
                    <a:pt x="936" y="729"/>
                    <a:pt x="929" y="730"/>
                  </a:cubicBezTo>
                  <a:cubicBezTo>
                    <a:pt x="920" y="731"/>
                    <a:pt x="911" y="731"/>
                    <a:pt x="903" y="732"/>
                  </a:cubicBezTo>
                  <a:cubicBezTo>
                    <a:pt x="896" y="732"/>
                    <a:pt x="889" y="732"/>
                    <a:pt x="883" y="732"/>
                  </a:cubicBezTo>
                  <a:cubicBezTo>
                    <a:pt x="866" y="729"/>
                    <a:pt x="855" y="717"/>
                    <a:pt x="848" y="702"/>
                  </a:cubicBezTo>
                  <a:cubicBezTo>
                    <a:pt x="841" y="687"/>
                    <a:pt x="833" y="673"/>
                    <a:pt x="829" y="657"/>
                  </a:cubicBezTo>
                  <a:cubicBezTo>
                    <a:pt x="826" y="642"/>
                    <a:pt x="824" y="626"/>
                    <a:pt x="826" y="610"/>
                  </a:cubicBezTo>
                  <a:cubicBezTo>
                    <a:pt x="827" y="595"/>
                    <a:pt x="832" y="577"/>
                    <a:pt x="844" y="565"/>
                  </a:cubicBezTo>
                  <a:cubicBezTo>
                    <a:pt x="849" y="560"/>
                    <a:pt x="854" y="554"/>
                    <a:pt x="860" y="549"/>
                  </a:cubicBezTo>
                  <a:cubicBezTo>
                    <a:pt x="864" y="547"/>
                    <a:pt x="868" y="546"/>
                    <a:pt x="871" y="547"/>
                  </a:cubicBezTo>
                  <a:cubicBezTo>
                    <a:pt x="868" y="549"/>
                    <a:pt x="864" y="551"/>
                    <a:pt x="862" y="555"/>
                  </a:cubicBezTo>
                  <a:cubicBezTo>
                    <a:pt x="856" y="565"/>
                    <a:pt x="855" y="577"/>
                    <a:pt x="848" y="587"/>
                  </a:cubicBezTo>
                  <a:cubicBezTo>
                    <a:pt x="842" y="597"/>
                    <a:pt x="839" y="609"/>
                    <a:pt x="838" y="621"/>
                  </a:cubicBezTo>
                  <a:cubicBezTo>
                    <a:pt x="836" y="632"/>
                    <a:pt x="836" y="644"/>
                    <a:pt x="839" y="655"/>
                  </a:cubicBezTo>
                  <a:cubicBezTo>
                    <a:pt x="840" y="656"/>
                    <a:pt x="841" y="656"/>
                    <a:pt x="841" y="655"/>
                  </a:cubicBezTo>
                  <a:cubicBezTo>
                    <a:pt x="839" y="636"/>
                    <a:pt x="840" y="613"/>
                    <a:pt x="848" y="595"/>
                  </a:cubicBezTo>
                  <a:cubicBezTo>
                    <a:pt x="850" y="590"/>
                    <a:pt x="854" y="586"/>
                    <a:pt x="856" y="580"/>
                  </a:cubicBezTo>
                  <a:cubicBezTo>
                    <a:pt x="858" y="576"/>
                    <a:pt x="859" y="572"/>
                    <a:pt x="861" y="567"/>
                  </a:cubicBezTo>
                  <a:cubicBezTo>
                    <a:pt x="862" y="562"/>
                    <a:pt x="864" y="557"/>
                    <a:pt x="868" y="553"/>
                  </a:cubicBezTo>
                  <a:cubicBezTo>
                    <a:pt x="871" y="551"/>
                    <a:pt x="873" y="549"/>
                    <a:pt x="876" y="550"/>
                  </a:cubicBezTo>
                  <a:cubicBezTo>
                    <a:pt x="877" y="550"/>
                    <a:pt x="877" y="550"/>
                    <a:pt x="877" y="550"/>
                  </a:cubicBezTo>
                  <a:cubicBezTo>
                    <a:pt x="879" y="552"/>
                    <a:pt x="881" y="554"/>
                    <a:pt x="882" y="556"/>
                  </a:cubicBezTo>
                  <a:cubicBezTo>
                    <a:pt x="882" y="556"/>
                    <a:pt x="882" y="557"/>
                    <a:pt x="882" y="557"/>
                  </a:cubicBezTo>
                  <a:cubicBezTo>
                    <a:pt x="880" y="556"/>
                    <a:pt x="877" y="557"/>
                    <a:pt x="875" y="557"/>
                  </a:cubicBezTo>
                  <a:cubicBezTo>
                    <a:pt x="871" y="558"/>
                    <a:pt x="868" y="560"/>
                    <a:pt x="866" y="564"/>
                  </a:cubicBezTo>
                  <a:cubicBezTo>
                    <a:pt x="866" y="564"/>
                    <a:pt x="866" y="565"/>
                    <a:pt x="866" y="564"/>
                  </a:cubicBezTo>
                  <a:cubicBezTo>
                    <a:pt x="869" y="562"/>
                    <a:pt x="872" y="559"/>
                    <a:pt x="875" y="558"/>
                  </a:cubicBezTo>
                  <a:cubicBezTo>
                    <a:pt x="878" y="558"/>
                    <a:pt x="881" y="559"/>
                    <a:pt x="884" y="559"/>
                  </a:cubicBezTo>
                  <a:cubicBezTo>
                    <a:pt x="883" y="560"/>
                    <a:pt x="883" y="561"/>
                    <a:pt x="882" y="562"/>
                  </a:cubicBezTo>
                  <a:cubicBezTo>
                    <a:pt x="880" y="560"/>
                    <a:pt x="877" y="562"/>
                    <a:pt x="875" y="564"/>
                  </a:cubicBezTo>
                  <a:cubicBezTo>
                    <a:pt x="875" y="564"/>
                    <a:pt x="875" y="564"/>
                    <a:pt x="874" y="564"/>
                  </a:cubicBezTo>
                  <a:cubicBezTo>
                    <a:pt x="872" y="565"/>
                    <a:pt x="870" y="568"/>
                    <a:pt x="868" y="571"/>
                  </a:cubicBezTo>
                  <a:cubicBezTo>
                    <a:pt x="866" y="574"/>
                    <a:pt x="864" y="578"/>
                    <a:pt x="862" y="582"/>
                  </a:cubicBezTo>
                  <a:cubicBezTo>
                    <a:pt x="858" y="589"/>
                    <a:pt x="855" y="596"/>
                    <a:pt x="853" y="604"/>
                  </a:cubicBezTo>
                  <a:cubicBezTo>
                    <a:pt x="851" y="611"/>
                    <a:pt x="851" y="618"/>
                    <a:pt x="851" y="626"/>
                  </a:cubicBezTo>
                  <a:cubicBezTo>
                    <a:pt x="850" y="631"/>
                    <a:pt x="849" y="637"/>
                    <a:pt x="852" y="642"/>
                  </a:cubicBezTo>
                  <a:cubicBezTo>
                    <a:pt x="852" y="643"/>
                    <a:pt x="853" y="642"/>
                    <a:pt x="853" y="642"/>
                  </a:cubicBezTo>
                  <a:cubicBezTo>
                    <a:pt x="850" y="629"/>
                    <a:pt x="852" y="614"/>
                    <a:pt x="856" y="601"/>
                  </a:cubicBezTo>
                  <a:cubicBezTo>
                    <a:pt x="858" y="595"/>
                    <a:pt x="861" y="589"/>
                    <a:pt x="864" y="583"/>
                  </a:cubicBezTo>
                  <a:cubicBezTo>
                    <a:pt x="861" y="592"/>
                    <a:pt x="859" y="602"/>
                    <a:pt x="859" y="610"/>
                  </a:cubicBezTo>
                  <a:cubicBezTo>
                    <a:pt x="858" y="614"/>
                    <a:pt x="859" y="618"/>
                    <a:pt x="859" y="622"/>
                  </a:cubicBezTo>
                  <a:cubicBezTo>
                    <a:pt x="859" y="625"/>
                    <a:pt x="858" y="628"/>
                    <a:pt x="859" y="631"/>
                  </a:cubicBezTo>
                  <a:cubicBezTo>
                    <a:pt x="860" y="638"/>
                    <a:pt x="861" y="646"/>
                    <a:pt x="865" y="652"/>
                  </a:cubicBezTo>
                  <a:cubicBezTo>
                    <a:pt x="865" y="652"/>
                    <a:pt x="865" y="652"/>
                    <a:pt x="865" y="651"/>
                  </a:cubicBezTo>
                  <a:cubicBezTo>
                    <a:pt x="863" y="645"/>
                    <a:pt x="861" y="638"/>
                    <a:pt x="860" y="631"/>
                  </a:cubicBezTo>
                  <a:cubicBezTo>
                    <a:pt x="860" y="627"/>
                    <a:pt x="859" y="624"/>
                    <a:pt x="859" y="620"/>
                  </a:cubicBezTo>
                  <a:cubicBezTo>
                    <a:pt x="860" y="617"/>
                    <a:pt x="861" y="614"/>
                    <a:pt x="861" y="611"/>
                  </a:cubicBezTo>
                  <a:cubicBezTo>
                    <a:pt x="861" y="604"/>
                    <a:pt x="862" y="597"/>
                    <a:pt x="864" y="591"/>
                  </a:cubicBezTo>
                  <a:cubicBezTo>
                    <a:pt x="866" y="584"/>
                    <a:pt x="869" y="579"/>
                    <a:pt x="873" y="573"/>
                  </a:cubicBezTo>
                  <a:cubicBezTo>
                    <a:pt x="873" y="574"/>
                    <a:pt x="873" y="575"/>
                    <a:pt x="873" y="576"/>
                  </a:cubicBezTo>
                  <a:cubicBezTo>
                    <a:pt x="871" y="582"/>
                    <a:pt x="869" y="588"/>
                    <a:pt x="867" y="595"/>
                  </a:cubicBezTo>
                  <a:cubicBezTo>
                    <a:pt x="867" y="599"/>
                    <a:pt x="867" y="603"/>
                    <a:pt x="866" y="607"/>
                  </a:cubicBezTo>
                  <a:cubicBezTo>
                    <a:pt x="866" y="611"/>
                    <a:pt x="865" y="614"/>
                    <a:pt x="865" y="618"/>
                  </a:cubicBezTo>
                  <a:cubicBezTo>
                    <a:pt x="866" y="627"/>
                    <a:pt x="866" y="636"/>
                    <a:pt x="868" y="644"/>
                  </a:cubicBezTo>
                  <a:cubicBezTo>
                    <a:pt x="869" y="652"/>
                    <a:pt x="871" y="660"/>
                    <a:pt x="872" y="668"/>
                  </a:cubicBezTo>
                  <a:cubicBezTo>
                    <a:pt x="872" y="668"/>
                    <a:pt x="873" y="668"/>
                    <a:pt x="873" y="668"/>
                  </a:cubicBezTo>
                  <a:cubicBezTo>
                    <a:pt x="873" y="659"/>
                    <a:pt x="870" y="651"/>
                    <a:pt x="869" y="642"/>
                  </a:cubicBezTo>
                  <a:cubicBezTo>
                    <a:pt x="868" y="634"/>
                    <a:pt x="867" y="626"/>
                    <a:pt x="867" y="618"/>
                  </a:cubicBezTo>
                  <a:cubicBezTo>
                    <a:pt x="867" y="613"/>
                    <a:pt x="867" y="608"/>
                    <a:pt x="868" y="603"/>
                  </a:cubicBezTo>
                  <a:cubicBezTo>
                    <a:pt x="869" y="600"/>
                    <a:pt x="868" y="595"/>
                    <a:pt x="869" y="592"/>
                  </a:cubicBezTo>
                  <a:cubicBezTo>
                    <a:pt x="870" y="588"/>
                    <a:pt x="873" y="584"/>
                    <a:pt x="874" y="579"/>
                  </a:cubicBezTo>
                  <a:cubicBezTo>
                    <a:pt x="875" y="580"/>
                    <a:pt x="875" y="580"/>
                    <a:pt x="875" y="581"/>
                  </a:cubicBezTo>
                  <a:cubicBezTo>
                    <a:pt x="875" y="581"/>
                    <a:pt x="875" y="581"/>
                    <a:pt x="875" y="581"/>
                  </a:cubicBezTo>
                  <a:cubicBezTo>
                    <a:pt x="874" y="584"/>
                    <a:pt x="873" y="589"/>
                    <a:pt x="872" y="592"/>
                  </a:cubicBezTo>
                  <a:cubicBezTo>
                    <a:pt x="871" y="596"/>
                    <a:pt x="871" y="601"/>
                    <a:pt x="870" y="606"/>
                  </a:cubicBezTo>
                  <a:cubicBezTo>
                    <a:pt x="870" y="607"/>
                    <a:pt x="872" y="607"/>
                    <a:pt x="872" y="606"/>
                  </a:cubicBezTo>
                  <a:cubicBezTo>
                    <a:pt x="873" y="601"/>
                    <a:pt x="874" y="596"/>
                    <a:pt x="875" y="591"/>
                  </a:cubicBezTo>
                  <a:cubicBezTo>
                    <a:pt x="875" y="588"/>
                    <a:pt x="877" y="585"/>
                    <a:pt x="878" y="583"/>
                  </a:cubicBezTo>
                  <a:cubicBezTo>
                    <a:pt x="879" y="584"/>
                    <a:pt x="881" y="585"/>
                    <a:pt x="883" y="586"/>
                  </a:cubicBezTo>
                  <a:cubicBezTo>
                    <a:pt x="882" y="587"/>
                    <a:pt x="882" y="588"/>
                    <a:pt x="882" y="589"/>
                  </a:cubicBezTo>
                  <a:cubicBezTo>
                    <a:pt x="882" y="591"/>
                    <a:pt x="882" y="593"/>
                    <a:pt x="883" y="594"/>
                  </a:cubicBezTo>
                  <a:cubicBezTo>
                    <a:pt x="883" y="595"/>
                    <a:pt x="884" y="594"/>
                    <a:pt x="884" y="594"/>
                  </a:cubicBezTo>
                  <a:cubicBezTo>
                    <a:pt x="884" y="592"/>
                    <a:pt x="884" y="590"/>
                    <a:pt x="884" y="589"/>
                  </a:cubicBezTo>
                  <a:cubicBezTo>
                    <a:pt x="884" y="588"/>
                    <a:pt x="884" y="587"/>
                    <a:pt x="884" y="586"/>
                  </a:cubicBezTo>
                  <a:cubicBezTo>
                    <a:pt x="886" y="587"/>
                    <a:pt x="889" y="587"/>
                    <a:pt x="891" y="586"/>
                  </a:cubicBezTo>
                  <a:cubicBezTo>
                    <a:pt x="891" y="591"/>
                    <a:pt x="895" y="598"/>
                    <a:pt x="898" y="602"/>
                  </a:cubicBezTo>
                  <a:cubicBezTo>
                    <a:pt x="904" y="609"/>
                    <a:pt x="908" y="617"/>
                    <a:pt x="916" y="624"/>
                  </a:cubicBezTo>
                  <a:cubicBezTo>
                    <a:pt x="916" y="624"/>
                    <a:pt x="917" y="623"/>
                    <a:pt x="916" y="623"/>
                  </a:cubicBezTo>
                  <a:cubicBezTo>
                    <a:pt x="910" y="617"/>
                    <a:pt x="906" y="609"/>
                    <a:pt x="901" y="601"/>
                  </a:cubicBezTo>
                  <a:cubicBezTo>
                    <a:pt x="900" y="599"/>
                    <a:pt x="899" y="597"/>
                    <a:pt x="898" y="595"/>
                  </a:cubicBezTo>
                  <a:cubicBezTo>
                    <a:pt x="900" y="598"/>
                    <a:pt x="902" y="601"/>
                    <a:pt x="904" y="603"/>
                  </a:cubicBezTo>
                  <a:cubicBezTo>
                    <a:pt x="908" y="608"/>
                    <a:pt x="913" y="612"/>
                    <a:pt x="918" y="616"/>
                  </a:cubicBezTo>
                  <a:cubicBezTo>
                    <a:pt x="923" y="620"/>
                    <a:pt x="927" y="623"/>
                    <a:pt x="931" y="628"/>
                  </a:cubicBezTo>
                  <a:cubicBezTo>
                    <a:pt x="931" y="629"/>
                    <a:pt x="932" y="629"/>
                    <a:pt x="932" y="628"/>
                  </a:cubicBezTo>
                  <a:cubicBezTo>
                    <a:pt x="931" y="624"/>
                    <a:pt x="928" y="622"/>
                    <a:pt x="925" y="619"/>
                  </a:cubicBezTo>
                  <a:cubicBezTo>
                    <a:pt x="920" y="615"/>
                    <a:pt x="915" y="612"/>
                    <a:pt x="911" y="607"/>
                  </a:cubicBezTo>
                  <a:cubicBezTo>
                    <a:pt x="904" y="600"/>
                    <a:pt x="899" y="593"/>
                    <a:pt x="896" y="584"/>
                  </a:cubicBezTo>
                  <a:cubicBezTo>
                    <a:pt x="897" y="584"/>
                    <a:pt x="897" y="584"/>
                    <a:pt x="898" y="584"/>
                  </a:cubicBezTo>
                  <a:cubicBezTo>
                    <a:pt x="898" y="586"/>
                    <a:pt x="900" y="588"/>
                    <a:pt x="901" y="590"/>
                  </a:cubicBezTo>
                  <a:cubicBezTo>
                    <a:pt x="903" y="593"/>
                    <a:pt x="906" y="596"/>
                    <a:pt x="908" y="599"/>
                  </a:cubicBezTo>
                  <a:cubicBezTo>
                    <a:pt x="911" y="602"/>
                    <a:pt x="914" y="604"/>
                    <a:pt x="918" y="607"/>
                  </a:cubicBezTo>
                  <a:cubicBezTo>
                    <a:pt x="923" y="612"/>
                    <a:pt x="927" y="617"/>
                    <a:pt x="932" y="622"/>
                  </a:cubicBezTo>
                  <a:cubicBezTo>
                    <a:pt x="932" y="622"/>
                    <a:pt x="933" y="622"/>
                    <a:pt x="933" y="621"/>
                  </a:cubicBezTo>
                  <a:cubicBezTo>
                    <a:pt x="929" y="612"/>
                    <a:pt x="919" y="607"/>
                    <a:pt x="912" y="599"/>
                  </a:cubicBezTo>
                  <a:cubicBezTo>
                    <a:pt x="908" y="594"/>
                    <a:pt x="904" y="590"/>
                    <a:pt x="901" y="584"/>
                  </a:cubicBezTo>
                  <a:cubicBezTo>
                    <a:pt x="902" y="584"/>
                    <a:pt x="904" y="585"/>
                    <a:pt x="905" y="585"/>
                  </a:cubicBezTo>
                  <a:cubicBezTo>
                    <a:pt x="905" y="585"/>
                    <a:pt x="905" y="585"/>
                    <a:pt x="905" y="585"/>
                  </a:cubicBezTo>
                  <a:cubicBezTo>
                    <a:pt x="904" y="591"/>
                    <a:pt x="911" y="595"/>
                    <a:pt x="914" y="598"/>
                  </a:cubicBezTo>
                  <a:cubicBezTo>
                    <a:pt x="921" y="605"/>
                    <a:pt x="928" y="612"/>
                    <a:pt x="936" y="617"/>
                  </a:cubicBezTo>
                  <a:cubicBezTo>
                    <a:pt x="937" y="617"/>
                    <a:pt x="937" y="617"/>
                    <a:pt x="937" y="616"/>
                  </a:cubicBezTo>
                  <a:cubicBezTo>
                    <a:pt x="931" y="610"/>
                    <a:pt x="923" y="606"/>
                    <a:pt x="918" y="599"/>
                  </a:cubicBezTo>
                  <a:cubicBezTo>
                    <a:pt x="914" y="595"/>
                    <a:pt x="908" y="591"/>
                    <a:pt x="907" y="585"/>
                  </a:cubicBezTo>
                  <a:cubicBezTo>
                    <a:pt x="909" y="586"/>
                    <a:pt x="911" y="586"/>
                    <a:pt x="913" y="587"/>
                  </a:cubicBezTo>
                  <a:cubicBezTo>
                    <a:pt x="912" y="587"/>
                    <a:pt x="912" y="588"/>
                    <a:pt x="913" y="588"/>
                  </a:cubicBezTo>
                  <a:cubicBezTo>
                    <a:pt x="915" y="593"/>
                    <a:pt x="920" y="597"/>
                    <a:pt x="924" y="601"/>
                  </a:cubicBezTo>
                  <a:cubicBezTo>
                    <a:pt x="928" y="605"/>
                    <a:pt x="932" y="609"/>
                    <a:pt x="936" y="613"/>
                  </a:cubicBezTo>
                  <a:cubicBezTo>
                    <a:pt x="936" y="613"/>
                    <a:pt x="937" y="613"/>
                    <a:pt x="937" y="612"/>
                  </a:cubicBezTo>
                  <a:cubicBezTo>
                    <a:pt x="937" y="610"/>
                    <a:pt x="935" y="608"/>
                    <a:pt x="933" y="607"/>
                  </a:cubicBezTo>
                  <a:cubicBezTo>
                    <a:pt x="930" y="604"/>
                    <a:pt x="927" y="601"/>
                    <a:pt x="924" y="598"/>
                  </a:cubicBezTo>
                  <a:cubicBezTo>
                    <a:pt x="921" y="595"/>
                    <a:pt x="918" y="592"/>
                    <a:pt x="916" y="589"/>
                  </a:cubicBezTo>
                  <a:cubicBezTo>
                    <a:pt x="916" y="588"/>
                    <a:pt x="915" y="588"/>
                    <a:pt x="915" y="587"/>
                  </a:cubicBezTo>
                  <a:cubicBezTo>
                    <a:pt x="918" y="588"/>
                    <a:pt x="922" y="588"/>
                    <a:pt x="925" y="588"/>
                  </a:cubicBezTo>
                  <a:cubicBezTo>
                    <a:pt x="929" y="591"/>
                    <a:pt x="932" y="595"/>
                    <a:pt x="935" y="598"/>
                  </a:cubicBezTo>
                  <a:close/>
                  <a:moveTo>
                    <a:pt x="1145" y="566"/>
                  </a:moveTo>
                  <a:cubicBezTo>
                    <a:pt x="1133" y="572"/>
                    <a:pt x="1119" y="575"/>
                    <a:pt x="1106" y="580"/>
                  </a:cubicBezTo>
                  <a:cubicBezTo>
                    <a:pt x="1098" y="583"/>
                    <a:pt x="1090" y="584"/>
                    <a:pt x="1082" y="585"/>
                  </a:cubicBezTo>
                  <a:cubicBezTo>
                    <a:pt x="1075" y="585"/>
                    <a:pt x="1068" y="586"/>
                    <a:pt x="1061" y="587"/>
                  </a:cubicBezTo>
                  <a:cubicBezTo>
                    <a:pt x="1046" y="590"/>
                    <a:pt x="1030" y="592"/>
                    <a:pt x="1015" y="595"/>
                  </a:cubicBezTo>
                  <a:cubicBezTo>
                    <a:pt x="1007" y="596"/>
                    <a:pt x="999" y="597"/>
                    <a:pt x="991" y="596"/>
                  </a:cubicBezTo>
                  <a:cubicBezTo>
                    <a:pt x="983" y="596"/>
                    <a:pt x="976" y="596"/>
                    <a:pt x="968" y="593"/>
                  </a:cubicBezTo>
                  <a:cubicBezTo>
                    <a:pt x="963" y="591"/>
                    <a:pt x="958" y="589"/>
                    <a:pt x="953" y="588"/>
                  </a:cubicBezTo>
                  <a:cubicBezTo>
                    <a:pt x="950" y="587"/>
                    <a:pt x="946" y="585"/>
                    <a:pt x="943" y="586"/>
                  </a:cubicBezTo>
                  <a:cubicBezTo>
                    <a:pt x="943" y="586"/>
                    <a:pt x="943" y="586"/>
                    <a:pt x="943" y="586"/>
                  </a:cubicBezTo>
                  <a:cubicBezTo>
                    <a:pt x="939" y="584"/>
                    <a:pt x="934" y="585"/>
                    <a:pt x="931" y="585"/>
                  </a:cubicBezTo>
                  <a:cubicBezTo>
                    <a:pt x="929" y="585"/>
                    <a:pt x="927" y="585"/>
                    <a:pt x="924" y="584"/>
                  </a:cubicBezTo>
                  <a:cubicBezTo>
                    <a:pt x="923" y="584"/>
                    <a:pt x="921" y="583"/>
                    <a:pt x="919" y="584"/>
                  </a:cubicBezTo>
                  <a:cubicBezTo>
                    <a:pt x="919" y="584"/>
                    <a:pt x="919" y="584"/>
                    <a:pt x="919" y="584"/>
                  </a:cubicBezTo>
                  <a:cubicBezTo>
                    <a:pt x="916" y="583"/>
                    <a:pt x="914" y="583"/>
                    <a:pt x="911" y="582"/>
                  </a:cubicBezTo>
                  <a:cubicBezTo>
                    <a:pt x="907" y="581"/>
                    <a:pt x="889" y="576"/>
                    <a:pt x="887" y="584"/>
                  </a:cubicBezTo>
                  <a:cubicBezTo>
                    <a:pt x="885" y="583"/>
                    <a:pt x="882" y="582"/>
                    <a:pt x="880" y="580"/>
                  </a:cubicBezTo>
                  <a:cubicBezTo>
                    <a:pt x="880" y="579"/>
                    <a:pt x="879" y="579"/>
                    <a:pt x="879" y="579"/>
                  </a:cubicBezTo>
                  <a:cubicBezTo>
                    <a:pt x="880" y="578"/>
                    <a:pt x="880" y="578"/>
                    <a:pt x="880" y="577"/>
                  </a:cubicBezTo>
                  <a:cubicBezTo>
                    <a:pt x="880" y="574"/>
                    <a:pt x="882" y="571"/>
                    <a:pt x="883" y="569"/>
                  </a:cubicBezTo>
                  <a:cubicBezTo>
                    <a:pt x="883" y="569"/>
                    <a:pt x="884" y="569"/>
                    <a:pt x="884" y="568"/>
                  </a:cubicBezTo>
                  <a:cubicBezTo>
                    <a:pt x="885" y="565"/>
                    <a:pt x="886" y="561"/>
                    <a:pt x="888" y="558"/>
                  </a:cubicBezTo>
                  <a:cubicBezTo>
                    <a:pt x="889" y="558"/>
                    <a:pt x="890" y="558"/>
                    <a:pt x="891" y="558"/>
                  </a:cubicBezTo>
                  <a:cubicBezTo>
                    <a:pt x="891" y="559"/>
                    <a:pt x="890" y="560"/>
                    <a:pt x="889" y="561"/>
                  </a:cubicBezTo>
                  <a:cubicBezTo>
                    <a:pt x="888" y="563"/>
                    <a:pt x="886" y="567"/>
                    <a:pt x="888" y="569"/>
                  </a:cubicBezTo>
                  <a:cubicBezTo>
                    <a:pt x="888" y="569"/>
                    <a:pt x="889" y="569"/>
                    <a:pt x="889" y="569"/>
                  </a:cubicBezTo>
                  <a:cubicBezTo>
                    <a:pt x="891" y="567"/>
                    <a:pt x="891" y="563"/>
                    <a:pt x="893" y="561"/>
                  </a:cubicBezTo>
                  <a:cubicBezTo>
                    <a:pt x="893" y="560"/>
                    <a:pt x="894" y="559"/>
                    <a:pt x="895" y="557"/>
                  </a:cubicBezTo>
                  <a:cubicBezTo>
                    <a:pt x="897" y="557"/>
                    <a:pt x="899" y="557"/>
                    <a:pt x="901" y="557"/>
                  </a:cubicBezTo>
                  <a:cubicBezTo>
                    <a:pt x="899" y="558"/>
                    <a:pt x="897" y="560"/>
                    <a:pt x="896" y="562"/>
                  </a:cubicBezTo>
                  <a:cubicBezTo>
                    <a:pt x="895" y="564"/>
                    <a:pt x="892" y="567"/>
                    <a:pt x="894" y="569"/>
                  </a:cubicBezTo>
                  <a:cubicBezTo>
                    <a:pt x="894" y="570"/>
                    <a:pt x="895" y="570"/>
                    <a:pt x="895" y="569"/>
                  </a:cubicBezTo>
                  <a:cubicBezTo>
                    <a:pt x="897" y="568"/>
                    <a:pt x="897" y="565"/>
                    <a:pt x="899" y="563"/>
                  </a:cubicBezTo>
                  <a:cubicBezTo>
                    <a:pt x="900" y="561"/>
                    <a:pt x="902" y="558"/>
                    <a:pt x="905" y="557"/>
                  </a:cubicBezTo>
                  <a:cubicBezTo>
                    <a:pt x="905" y="557"/>
                    <a:pt x="906" y="557"/>
                    <a:pt x="907" y="557"/>
                  </a:cubicBezTo>
                  <a:cubicBezTo>
                    <a:pt x="907" y="557"/>
                    <a:pt x="906" y="558"/>
                    <a:pt x="906" y="559"/>
                  </a:cubicBezTo>
                  <a:cubicBezTo>
                    <a:pt x="905" y="560"/>
                    <a:pt x="901" y="564"/>
                    <a:pt x="903" y="566"/>
                  </a:cubicBezTo>
                  <a:cubicBezTo>
                    <a:pt x="903" y="566"/>
                    <a:pt x="904" y="567"/>
                    <a:pt x="904" y="566"/>
                  </a:cubicBezTo>
                  <a:cubicBezTo>
                    <a:pt x="905" y="566"/>
                    <a:pt x="905" y="565"/>
                    <a:pt x="906" y="564"/>
                  </a:cubicBezTo>
                  <a:cubicBezTo>
                    <a:pt x="907" y="562"/>
                    <a:pt x="907" y="561"/>
                    <a:pt x="908" y="560"/>
                  </a:cubicBezTo>
                  <a:cubicBezTo>
                    <a:pt x="909" y="559"/>
                    <a:pt x="910" y="558"/>
                    <a:pt x="911" y="557"/>
                  </a:cubicBezTo>
                  <a:cubicBezTo>
                    <a:pt x="912" y="557"/>
                    <a:pt x="913" y="557"/>
                    <a:pt x="913" y="557"/>
                  </a:cubicBezTo>
                  <a:cubicBezTo>
                    <a:pt x="910" y="560"/>
                    <a:pt x="908" y="564"/>
                    <a:pt x="910" y="566"/>
                  </a:cubicBezTo>
                  <a:cubicBezTo>
                    <a:pt x="911" y="567"/>
                    <a:pt x="911" y="566"/>
                    <a:pt x="911" y="566"/>
                  </a:cubicBezTo>
                  <a:cubicBezTo>
                    <a:pt x="913" y="564"/>
                    <a:pt x="913" y="562"/>
                    <a:pt x="915" y="560"/>
                  </a:cubicBezTo>
                  <a:cubicBezTo>
                    <a:pt x="916" y="559"/>
                    <a:pt x="917" y="558"/>
                    <a:pt x="918" y="557"/>
                  </a:cubicBezTo>
                  <a:cubicBezTo>
                    <a:pt x="918" y="557"/>
                    <a:pt x="919" y="557"/>
                    <a:pt x="920" y="557"/>
                  </a:cubicBezTo>
                  <a:cubicBezTo>
                    <a:pt x="920" y="557"/>
                    <a:pt x="921" y="557"/>
                    <a:pt x="921" y="557"/>
                  </a:cubicBezTo>
                  <a:cubicBezTo>
                    <a:pt x="920" y="557"/>
                    <a:pt x="920" y="558"/>
                    <a:pt x="919" y="558"/>
                  </a:cubicBezTo>
                  <a:cubicBezTo>
                    <a:pt x="918" y="560"/>
                    <a:pt x="916" y="564"/>
                    <a:pt x="917" y="566"/>
                  </a:cubicBezTo>
                  <a:cubicBezTo>
                    <a:pt x="918" y="567"/>
                    <a:pt x="918" y="567"/>
                    <a:pt x="918" y="566"/>
                  </a:cubicBezTo>
                  <a:cubicBezTo>
                    <a:pt x="920" y="564"/>
                    <a:pt x="920" y="562"/>
                    <a:pt x="921" y="560"/>
                  </a:cubicBezTo>
                  <a:cubicBezTo>
                    <a:pt x="922" y="559"/>
                    <a:pt x="923" y="557"/>
                    <a:pt x="924" y="557"/>
                  </a:cubicBezTo>
                  <a:cubicBezTo>
                    <a:pt x="925" y="557"/>
                    <a:pt x="927" y="557"/>
                    <a:pt x="928" y="557"/>
                  </a:cubicBezTo>
                  <a:cubicBezTo>
                    <a:pt x="926" y="559"/>
                    <a:pt x="924" y="561"/>
                    <a:pt x="924" y="564"/>
                  </a:cubicBezTo>
                  <a:cubicBezTo>
                    <a:pt x="924" y="564"/>
                    <a:pt x="924" y="565"/>
                    <a:pt x="924" y="564"/>
                  </a:cubicBezTo>
                  <a:cubicBezTo>
                    <a:pt x="926" y="563"/>
                    <a:pt x="927" y="561"/>
                    <a:pt x="929" y="559"/>
                  </a:cubicBezTo>
                  <a:cubicBezTo>
                    <a:pt x="930" y="558"/>
                    <a:pt x="930" y="557"/>
                    <a:pt x="931" y="557"/>
                  </a:cubicBezTo>
                  <a:cubicBezTo>
                    <a:pt x="932" y="557"/>
                    <a:pt x="933" y="557"/>
                    <a:pt x="933" y="557"/>
                  </a:cubicBezTo>
                  <a:cubicBezTo>
                    <a:pt x="931" y="559"/>
                    <a:pt x="929" y="562"/>
                    <a:pt x="930" y="565"/>
                  </a:cubicBezTo>
                  <a:cubicBezTo>
                    <a:pt x="930" y="565"/>
                    <a:pt x="930" y="566"/>
                    <a:pt x="930" y="565"/>
                  </a:cubicBezTo>
                  <a:cubicBezTo>
                    <a:pt x="931" y="563"/>
                    <a:pt x="932" y="561"/>
                    <a:pt x="934" y="559"/>
                  </a:cubicBezTo>
                  <a:cubicBezTo>
                    <a:pt x="934" y="559"/>
                    <a:pt x="935" y="558"/>
                    <a:pt x="936" y="557"/>
                  </a:cubicBezTo>
                  <a:cubicBezTo>
                    <a:pt x="936" y="557"/>
                    <a:pt x="936" y="557"/>
                    <a:pt x="936" y="557"/>
                  </a:cubicBezTo>
                  <a:cubicBezTo>
                    <a:pt x="936" y="557"/>
                    <a:pt x="936" y="557"/>
                    <a:pt x="937" y="557"/>
                  </a:cubicBezTo>
                  <a:cubicBezTo>
                    <a:pt x="936" y="557"/>
                    <a:pt x="936" y="558"/>
                    <a:pt x="936" y="558"/>
                  </a:cubicBezTo>
                  <a:cubicBezTo>
                    <a:pt x="936" y="559"/>
                    <a:pt x="937" y="559"/>
                    <a:pt x="937" y="559"/>
                  </a:cubicBezTo>
                  <a:cubicBezTo>
                    <a:pt x="937" y="560"/>
                    <a:pt x="939" y="561"/>
                    <a:pt x="940" y="560"/>
                  </a:cubicBezTo>
                  <a:cubicBezTo>
                    <a:pt x="940" y="560"/>
                    <a:pt x="941" y="559"/>
                    <a:pt x="941" y="559"/>
                  </a:cubicBezTo>
                  <a:cubicBezTo>
                    <a:pt x="941" y="558"/>
                    <a:pt x="942" y="558"/>
                    <a:pt x="942" y="558"/>
                  </a:cubicBezTo>
                  <a:cubicBezTo>
                    <a:pt x="942" y="558"/>
                    <a:pt x="942" y="558"/>
                    <a:pt x="943" y="558"/>
                  </a:cubicBezTo>
                  <a:cubicBezTo>
                    <a:pt x="943" y="557"/>
                    <a:pt x="943" y="557"/>
                    <a:pt x="943" y="557"/>
                  </a:cubicBezTo>
                  <a:cubicBezTo>
                    <a:pt x="943" y="557"/>
                    <a:pt x="943" y="556"/>
                    <a:pt x="943" y="556"/>
                  </a:cubicBezTo>
                  <a:cubicBezTo>
                    <a:pt x="945" y="555"/>
                    <a:pt x="946" y="553"/>
                    <a:pt x="947" y="551"/>
                  </a:cubicBezTo>
                  <a:cubicBezTo>
                    <a:pt x="948" y="550"/>
                    <a:pt x="949" y="549"/>
                    <a:pt x="950" y="548"/>
                  </a:cubicBezTo>
                  <a:cubicBezTo>
                    <a:pt x="955" y="546"/>
                    <a:pt x="959" y="546"/>
                    <a:pt x="965" y="546"/>
                  </a:cubicBezTo>
                  <a:cubicBezTo>
                    <a:pt x="974" y="548"/>
                    <a:pt x="983" y="549"/>
                    <a:pt x="993" y="549"/>
                  </a:cubicBezTo>
                  <a:cubicBezTo>
                    <a:pt x="1013" y="550"/>
                    <a:pt x="1033" y="549"/>
                    <a:pt x="1053" y="547"/>
                  </a:cubicBezTo>
                  <a:cubicBezTo>
                    <a:pt x="1068" y="546"/>
                    <a:pt x="1083" y="544"/>
                    <a:pt x="1099" y="546"/>
                  </a:cubicBezTo>
                  <a:cubicBezTo>
                    <a:pt x="1107" y="547"/>
                    <a:pt x="1114" y="551"/>
                    <a:pt x="1122" y="553"/>
                  </a:cubicBezTo>
                  <a:cubicBezTo>
                    <a:pt x="1129" y="555"/>
                    <a:pt x="1135" y="556"/>
                    <a:pt x="1142" y="555"/>
                  </a:cubicBezTo>
                  <a:cubicBezTo>
                    <a:pt x="1144" y="555"/>
                    <a:pt x="1158" y="553"/>
                    <a:pt x="1158" y="556"/>
                  </a:cubicBezTo>
                  <a:cubicBezTo>
                    <a:pt x="1157" y="561"/>
                    <a:pt x="1149" y="564"/>
                    <a:pt x="1145" y="566"/>
                  </a:cubicBezTo>
                  <a:close/>
                  <a:moveTo>
                    <a:pt x="1156" y="551"/>
                  </a:moveTo>
                  <a:cubicBezTo>
                    <a:pt x="1154" y="551"/>
                    <a:pt x="1151" y="551"/>
                    <a:pt x="1150" y="551"/>
                  </a:cubicBezTo>
                  <a:cubicBezTo>
                    <a:pt x="1143" y="553"/>
                    <a:pt x="1136" y="553"/>
                    <a:pt x="1129" y="552"/>
                  </a:cubicBezTo>
                  <a:cubicBezTo>
                    <a:pt x="1126" y="551"/>
                    <a:pt x="1122" y="550"/>
                    <a:pt x="1119" y="549"/>
                  </a:cubicBezTo>
                  <a:cubicBezTo>
                    <a:pt x="1123" y="548"/>
                    <a:pt x="1128" y="547"/>
                    <a:pt x="1132" y="546"/>
                  </a:cubicBezTo>
                  <a:cubicBezTo>
                    <a:pt x="1137" y="546"/>
                    <a:pt x="1142" y="547"/>
                    <a:pt x="1147" y="547"/>
                  </a:cubicBezTo>
                  <a:cubicBezTo>
                    <a:pt x="1147" y="547"/>
                    <a:pt x="1147" y="546"/>
                    <a:pt x="1147" y="546"/>
                  </a:cubicBezTo>
                  <a:cubicBezTo>
                    <a:pt x="1144" y="542"/>
                    <a:pt x="1136" y="545"/>
                    <a:pt x="1132" y="545"/>
                  </a:cubicBezTo>
                  <a:cubicBezTo>
                    <a:pt x="1126" y="545"/>
                    <a:pt x="1120" y="545"/>
                    <a:pt x="1114" y="547"/>
                  </a:cubicBezTo>
                  <a:cubicBezTo>
                    <a:pt x="1113" y="546"/>
                    <a:pt x="1112" y="546"/>
                    <a:pt x="1111" y="546"/>
                  </a:cubicBezTo>
                  <a:cubicBezTo>
                    <a:pt x="1113" y="545"/>
                    <a:pt x="1114" y="544"/>
                    <a:pt x="1116" y="544"/>
                  </a:cubicBezTo>
                  <a:cubicBezTo>
                    <a:pt x="1119" y="544"/>
                    <a:pt x="1122" y="542"/>
                    <a:pt x="1125" y="543"/>
                  </a:cubicBezTo>
                  <a:cubicBezTo>
                    <a:pt x="1125" y="543"/>
                    <a:pt x="1125" y="542"/>
                    <a:pt x="1125" y="542"/>
                  </a:cubicBezTo>
                  <a:cubicBezTo>
                    <a:pt x="1121" y="542"/>
                    <a:pt x="1117" y="542"/>
                    <a:pt x="1113" y="543"/>
                  </a:cubicBezTo>
                  <a:cubicBezTo>
                    <a:pt x="1112" y="543"/>
                    <a:pt x="1109" y="543"/>
                    <a:pt x="1108" y="544"/>
                  </a:cubicBezTo>
                  <a:cubicBezTo>
                    <a:pt x="1105" y="544"/>
                    <a:pt x="1102" y="543"/>
                    <a:pt x="1100" y="543"/>
                  </a:cubicBezTo>
                  <a:cubicBezTo>
                    <a:pt x="1101" y="543"/>
                    <a:pt x="1101" y="542"/>
                    <a:pt x="1102" y="542"/>
                  </a:cubicBezTo>
                  <a:cubicBezTo>
                    <a:pt x="1104" y="541"/>
                    <a:pt x="1106" y="540"/>
                    <a:pt x="1107" y="539"/>
                  </a:cubicBezTo>
                  <a:cubicBezTo>
                    <a:pt x="1107" y="539"/>
                    <a:pt x="1107" y="538"/>
                    <a:pt x="1107" y="538"/>
                  </a:cubicBezTo>
                  <a:cubicBezTo>
                    <a:pt x="1105" y="538"/>
                    <a:pt x="1103" y="539"/>
                    <a:pt x="1101" y="540"/>
                  </a:cubicBezTo>
                  <a:cubicBezTo>
                    <a:pt x="1100" y="540"/>
                    <a:pt x="1098" y="540"/>
                    <a:pt x="1098" y="541"/>
                  </a:cubicBezTo>
                  <a:cubicBezTo>
                    <a:pt x="1097" y="541"/>
                    <a:pt x="1097" y="540"/>
                    <a:pt x="1097" y="540"/>
                  </a:cubicBezTo>
                  <a:cubicBezTo>
                    <a:pt x="1102" y="538"/>
                    <a:pt x="1107" y="534"/>
                    <a:pt x="1109" y="533"/>
                  </a:cubicBezTo>
                  <a:cubicBezTo>
                    <a:pt x="1110" y="532"/>
                    <a:pt x="1109" y="531"/>
                    <a:pt x="1108" y="532"/>
                  </a:cubicBezTo>
                  <a:cubicBezTo>
                    <a:pt x="1105" y="534"/>
                    <a:pt x="1102" y="535"/>
                    <a:pt x="1098" y="537"/>
                  </a:cubicBezTo>
                  <a:cubicBezTo>
                    <a:pt x="1097" y="538"/>
                    <a:pt x="1095" y="539"/>
                    <a:pt x="1093" y="540"/>
                  </a:cubicBezTo>
                  <a:cubicBezTo>
                    <a:pt x="1092" y="540"/>
                    <a:pt x="1092" y="540"/>
                    <a:pt x="1091" y="540"/>
                  </a:cubicBezTo>
                  <a:cubicBezTo>
                    <a:pt x="1093" y="539"/>
                    <a:pt x="1094" y="538"/>
                    <a:pt x="1095" y="537"/>
                  </a:cubicBezTo>
                  <a:cubicBezTo>
                    <a:pt x="1099" y="533"/>
                    <a:pt x="1104" y="530"/>
                    <a:pt x="1108" y="526"/>
                  </a:cubicBezTo>
                  <a:cubicBezTo>
                    <a:pt x="1112" y="523"/>
                    <a:pt x="1119" y="521"/>
                    <a:pt x="1121" y="515"/>
                  </a:cubicBezTo>
                  <a:cubicBezTo>
                    <a:pt x="1122" y="515"/>
                    <a:pt x="1121" y="514"/>
                    <a:pt x="1121" y="515"/>
                  </a:cubicBezTo>
                  <a:cubicBezTo>
                    <a:pt x="1116" y="518"/>
                    <a:pt x="1111" y="523"/>
                    <a:pt x="1105" y="527"/>
                  </a:cubicBezTo>
                  <a:cubicBezTo>
                    <a:pt x="1105" y="527"/>
                    <a:pt x="1104" y="527"/>
                    <a:pt x="1104" y="527"/>
                  </a:cubicBezTo>
                  <a:cubicBezTo>
                    <a:pt x="1105" y="526"/>
                    <a:pt x="1107" y="524"/>
                    <a:pt x="1108" y="523"/>
                  </a:cubicBezTo>
                  <a:cubicBezTo>
                    <a:pt x="1113" y="518"/>
                    <a:pt x="1117" y="512"/>
                    <a:pt x="1121" y="506"/>
                  </a:cubicBezTo>
                  <a:cubicBezTo>
                    <a:pt x="1126" y="506"/>
                    <a:pt x="1134" y="509"/>
                    <a:pt x="1136" y="513"/>
                  </a:cubicBezTo>
                  <a:cubicBezTo>
                    <a:pt x="1138" y="514"/>
                    <a:pt x="1139" y="517"/>
                    <a:pt x="1141" y="518"/>
                  </a:cubicBezTo>
                  <a:cubicBezTo>
                    <a:pt x="1143" y="519"/>
                    <a:pt x="1145" y="520"/>
                    <a:pt x="1147" y="521"/>
                  </a:cubicBezTo>
                  <a:cubicBezTo>
                    <a:pt x="1150" y="524"/>
                    <a:pt x="1150" y="527"/>
                    <a:pt x="1152" y="530"/>
                  </a:cubicBezTo>
                  <a:cubicBezTo>
                    <a:pt x="1152" y="531"/>
                    <a:pt x="1153" y="532"/>
                    <a:pt x="1155" y="534"/>
                  </a:cubicBezTo>
                  <a:cubicBezTo>
                    <a:pt x="1159" y="539"/>
                    <a:pt x="1158" y="545"/>
                    <a:pt x="1156" y="551"/>
                  </a:cubicBezTo>
                  <a:close/>
                </a:path>
              </a:pathLst>
            </a:custGeom>
            <a:solidFill>
              <a:srgbClr val="574F1F">
                <a:alpha val="12157"/>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pic>
          <p:nvPicPr>
            <p:cNvPr id="5" name="组合 1337">
              <a:extLst>
                <a:ext uri="{FF2B5EF4-FFF2-40B4-BE49-F238E27FC236}">
                  <a16:creationId xmlns="" xmlns:a16="http://schemas.microsoft.com/office/drawing/2014/main" id="{6C7387C3-CACF-445F-8F6F-F0AB4DBF819B}"/>
                </a:ext>
              </a:extLst>
            </p:cNvPr>
            <p:cNvPicPr>
              <a:picLocks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2286" y="3577805"/>
              <a:ext cx="4864118" cy="34078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组合 521">
              <a:extLst>
                <a:ext uri="{FF2B5EF4-FFF2-40B4-BE49-F238E27FC236}">
                  <a16:creationId xmlns="" xmlns:a16="http://schemas.microsoft.com/office/drawing/2014/main" id="{9DEE6228-9FEF-470F-9B74-153404893339}"/>
                </a:ext>
              </a:extLst>
            </p:cNvPr>
            <p:cNvPicPr>
              <a:picLocks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758114" y="267478"/>
              <a:ext cx="4413060" cy="35663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7" name="组合 6"/>
          <p:cNvGrpSpPr/>
          <p:nvPr/>
        </p:nvGrpSpPr>
        <p:grpSpPr>
          <a:xfrm>
            <a:off x="3442718" y="425699"/>
            <a:ext cx="5897859" cy="5833929"/>
            <a:chOff x="3442718" y="425699"/>
            <a:chExt cx="5897859" cy="5833929"/>
          </a:xfrm>
        </p:grpSpPr>
        <p:grpSp>
          <p:nvGrpSpPr>
            <p:cNvPr id="12" name="组合 11"/>
            <p:cNvGrpSpPr/>
            <p:nvPr/>
          </p:nvGrpSpPr>
          <p:grpSpPr>
            <a:xfrm>
              <a:off x="3940716" y="425699"/>
              <a:ext cx="4310565" cy="4270458"/>
              <a:chOff x="3243660" y="347599"/>
              <a:chExt cx="6100460" cy="6043699"/>
            </a:xfrm>
          </p:grpSpPr>
          <p:sp>
            <p:nvSpPr>
              <p:cNvPr id="14" name="椭圆 1338">
                <a:extLst>
                  <a:ext uri="{FF2B5EF4-FFF2-40B4-BE49-F238E27FC236}">
                    <a16:creationId xmlns="" xmlns:a16="http://schemas.microsoft.com/office/drawing/2014/main" id="{AA80EAD7-B0D9-496B-BD7B-6BDA8ECB30F8}"/>
                  </a:ext>
                </a:extLst>
              </p:cNvPr>
              <p:cNvSpPr>
                <a:spLocks noChangeArrowheads="1"/>
              </p:cNvSpPr>
              <p:nvPr/>
            </p:nvSpPr>
            <p:spPr bwMode="auto">
              <a:xfrm>
                <a:off x="3481785" y="578869"/>
                <a:ext cx="5581650" cy="5580063"/>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DFBE9"/>
                  </a:solidFill>
                </a:endParaRPr>
              </a:p>
            </p:txBody>
          </p:sp>
          <p:sp>
            <p:nvSpPr>
              <p:cNvPr id="15" name="椭圆 1339">
                <a:extLst>
                  <a:ext uri="{FF2B5EF4-FFF2-40B4-BE49-F238E27FC236}">
                    <a16:creationId xmlns="" xmlns:a16="http://schemas.microsoft.com/office/drawing/2014/main" id="{195C4C53-94A1-4F7C-B7A8-68C59187E2AE}"/>
                  </a:ext>
                </a:extLst>
              </p:cNvPr>
              <p:cNvSpPr>
                <a:spLocks noChangeArrowheads="1"/>
              </p:cNvSpPr>
              <p:nvPr/>
            </p:nvSpPr>
            <p:spPr bwMode="auto">
              <a:xfrm>
                <a:off x="3524345" y="573111"/>
                <a:ext cx="5819775" cy="5818187"/>
              </a:xfrm>
              <a:prstGeom prst="ellipse">
                <a:avLst/>
              </a:prstGeom>
              <a:noFill/>
              <a:ln w="6350">
                <a:solidFill>
                  <a:schemeClr val="bg1"/>
                </a:solidFill>
                <a:round/>
                <a:headEnd/>
                <a:tailEnd/>
              </a:ln>
              <a:extLst>
                <a:ext uri="{909E8E84-426E-40DD-AFC4-6F175D3DCCD1}">
                  <a14:hiddenFill xmlns:a14="http://schemas.microsoft.com/office/drawing/2010/main">
                    <a:solidFill>
                      <a:srgbClr val="FFFFFF"/>
                    </a:solidFill>
                  </a14:hiddenFill>
                </a:ext>
              </a:extLst>
            </p:spPr>
            <p:txBody>
              <a:bodyPr anchor="ct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DFBE9"/>
                  </a:solidFill>
                </a:endParaRPr>
              </a:p>
            </p:txBody>
          </p:sp>
          <p:sp>
            <p:nvSpPr>
              <p:cNvPr id="16" name="椭圆 1339">
                <a:extLst>
                  <a:ext uri="{FF2B5EF4-FFF2-40B4-BE49-F238E27FC236}">
                    <a16:creationId xmlns="" xmlns:a16="http://schemas.microsoft.com/office/drawing/2014/main" id="{195C4C53-94A1-4F7C-B7A8-68C59187E2AE}"/>
                  </a:ext>
                </a:extLst>
              </p:cNvPr>
              <p:cNvSpPr>
                <a:spLocks noChangeArrowheads="1"/>
              </p:cNvSpPr>
              <p:nvPr/>
            </p:nvSpPr>
            <p:spPr bwMode="auto">
              <a:xfrm>
                <a:off x="3464720" y="347599"/>
                <a:ext cx="5819775" cy="5818187"/>
              </a:xfrm>
              <a:prstGeom prst="ellipse">
                <a:avLst/>
              </a:prstGeom>
              <a:noFill/>
              <a:ln w="6350">
                <a:solidFill>
                  <a:schemeClr val="bg1"/>
                </a:solidFill>
                <a:round/>
                <a:headEnd/>
                <a:tailEnd/>
              </a:ln>
              <a:extLst>
                <a:ext uri="{909E8E84-426E-40DD-AFC4-6F175D3DCCD1}">
                  <a14:hiddenFill xmlns:a14="http://schemas.microsoft.com/office/drawing/2010/main">
                    <a:solidFill>
                      <a:srgbClr val="FFFFFF"/>
                    </a:solidFill>
                  </a14:hiddenFill>
                </a:ext>
              </a:extLst>
            </p:spPr>
            <p:txBody>
              <a:bodyPr anchor="ct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DFBE9"/>
                  </a:solidFill>
                </a:endParaRPr>
              </a:p>
            </p:txBody>
          </p:sp>
          <p:sp>
            <p:nvSpPr>
              <p:cNvPr id="17" name="椭圆 1339">
                <a:extLst>
                  <a:ext uri="{FF2B5EF4-FFF2-40B4-BE49-F238E27FC236}">
                    <a16:creationId xmlns="" xmlns:a16="http://schemas.microsoft.com/office/drawing/2014/main" id="{195C4C53-94A1-4F7C-B7A8-68C59187E2AE}"/>
                  </a:ext>
                </a:extLst>
              </p:cNvPr>
              <p:cNvSpPr>
                <a:spLocks noChangeArrowheads="1"/>
              </p:cNvSpPr>
              <p:nvPr/>
            </p:nvSpPr>
            <p:spPr bwMode="auto">
              <a:xfrm>
                <a:off x="3243660" y="519187"/>
                <a:ext cx="5819775" cy="5818187"/>
              </a:xfrm>
              <a:prstGeom prst="ellipse">
                <a:avLst/>
              </a:prstGeom>
              <a:noFill/>
              <a:ln w="6350">
                <a:solidFill>
                  <a:schemeClr val="bg1"/>
                </a:solidFill>
                <a:round/>
                <a:headEnd/>
                <a:tailEnd/>
              </a:ln>
              <a:extLst>
                <a:ext uri="{909E8E84-426E-40DD-AFC4-6F175D3DCCD1}">
                  <a14:hiddenFill xmlns:a14="http://schemas.microsoft.com/office/drawing/2010/main">
                    <a:solidFill>
                      <a:srgbClr val="FFFFFF"/>
                    </a:solidFill>
                  </a14:hiddenFill>
                </a:ext>
              </a:extLst>
            </p:spPr>
            <p:txBody>
              <a:bodyPr anchor="ct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DFBE9"/>
                  </a:solidFill>
                </a:endParaRPr>
              </a:p>
            </p:txBody>
          </p:sp>
        </p:grpSp>
        <p:pic>
          <p:nvPicPr>
            <p:cNvPr id="18" name="图片 17">
              <a:extLst>
                <a:ext uri="{FF2B5EF4-FFF2-40B4-BE49-F238E27FC236}">
                  <a16:creationId xmlns="" xmlns:a16="http://schemas.microsoft.com/office/drawing/2014/main" id="{C068496B-6DF0-4A24-95BC-5229DBE5B0ED}"/>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442718" y="3132687"/>
              <a:ext cx="5897859" cy="3126941"/>
            </a:xfrm>
            <a:prstGeom prst="rect">
              <a:avLst/>
            </a:prstGeom>
          </p:spPr>
        </p:pic>
      </p:grpSp>
      <p:sp>
        <p:nvSpPr>
          <p:cNvPr id="2" name="矩形 1">
            <a:extLst>
              <a:ext uri="{FF2B5EF4-FFF2-40B4-BE49-F238E27FC236}">
                <a16:creationId xmlns="" xmlns:a16="http://schemas.microsoft.com/office/drawing/2014/main" id="{0B309EEC-607D-4A06-B024-8E190ED376AA}"/>
              </a:ext>
            </a:extLst>
          </p:cNvPr>
          <p:cNvSpPr/>
          <p:nvPr/>
        </p:nvSpPr>
        <p:spPr>
          <a:xfrm>
            <a:off x="208670" y="158261"/>
            <a:ext cx="11774659" cy="6541477"/>
          </a:xfrm>
          <a:prstGeom prst="rect">
            <a:avLst/>
          </a:prstGeom>
          <a:noFill/>
          <a:ln>
            <a:solidFill>
              <a:srgbClr val="68704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1342">
            <a:extLst>
              <a:ext uri="{FF2B5EF4-FFF2-40B4-BE49-F238E27FC236}">
                <a16:creationId xmlns="" xmlns:a16="http://schemas.microsoft.com/office/drawing/2014/main" id="{87D51FD6-1FD5-45BF-BBDE-D3BF2D9D1AFF}"/>
              </a:ext>
            </a:extLst>
          </p:cNvPr>
          <p:cNvSpPr txBox="1">
            <a:spLocks noChangeArrowheads="1"/>
          </p:cNvSpPr>
          <p:nvPr/>
        </p:nvSpPr>
        <p:spPr bwMode="auto">
          <a:xfrm>
            <a:off x="4621739" y="1554244"/>
            <a:ext cx="3262433"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en-US" altLang="zh-CN" sz="4800" dirty="0">
                <a:solidFill>
                  <a:srgbClr val="413B17"/>
                </a:solidFill>
                <a:latin typeface="宋体" panose="02010600030101010101" pitchFamily="2" charset="-122"/>
              </a:rPr>
              <a:t>PART THREE</a:t>
            </a:r>
            <a:endParaRPr lang="zh-CN" altLang="en-US" sz="4800" dirty="0">
              <a:solidFill>
                <a:srgbClr val="413B17"/>
              </a:solidFill>
              <a:latin typeface="宋体" panose="02010600030101010101" pitchFamily="2" charset="-122"/>
            </a:endParaRPr>
          </a:p>
        </p:txBody>
      </p:sp>
      <p:sp>
        <p:nvSpPr>
          <p:cNvPr id="11" name="文本框 10">
            <a:extLst>
              <a:ext uri="{FF2B5EF4-FFF2-40B4-BE49-F238E27FC236}">
                <a16:creationId xmlns="" xmlns:a16="http://schemas.microsoft.com/office/drawing/2014/main" id="{A0124F80-8899-4388-93EF-5A28BC7D614C}"/>
              </a:ext>
            </a:extLst>
          </p:cNvPr>
          <p:cNvSpPr txBox="1"/>
          <p:nvPr/>
        </p:nvSpPr>
        <p:spPr>
          <a:xfrm>
            <a:off x="5068209" y="2407975"/>
            <a:ext cx="2646879" cy="523220"/>
          </a:xfrm>
          <a:prstGeom prst="rect">
            <a:avLst/>
          </a:prstGeom>
          <a:noFill/>
        </p:spPr>
        <p:txBody>
          <a:bodyPr wrap="square" rtlCol="0">
            <a:spAutoFit/>
          </a:bodyPr>
          <a:lstStyle/>
          <a:p>
            <a:r>
              <a:rPr lang="zh-CN" altLang="en-US" sz="2800" dirty="0">
                <a:solidFill>
                  <a:srgbClr val="68704B"/>
                </a:solidFill>
              </a:rPr>
              <a:t>单击添加标题</a:t>
            </a:r>
          </a:p>
        </p:txBody>
      </p:sp>
    </p:spTree>
    <p:extLst>
      <p:ext uri="{BB962C8B-B14F-4D97-AF65-F5344CB8AC3E}">
        <p14:creationId xmlns:p14="http://schemas.microsoft.com/office/powerpoint/2010/main" val="4215950846"/>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0B309EEC-607D-4A06-B024-8E190ED376AA}"/>
              </a:ext>
            </a:extLst>
          </p:cNvPr>
          <p:cNvSpPr/>
          <p:nvPr/>
        </p:nvSpPr>
        <p:spPr>
          <a:xfrm>
            <a:off x="208670" y="158261"/>
            <a:ext cx="11774659" cy="6541477"/>
          </a:xfrm>
          <a:prstGeom prst="rect">
            <a:avLst/>
          </a:prstGeom>
          <a:noFill/>
          <a:ln>
            <a:solidFill>
              <a:srgbClr val="68704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5">
            <a:extLst>
              <a:ext uri="{FF2B5EF4-FFF2-40B4-BE49-F238E27FC236}">
                <a16:creationId xmlns="" xmlns:a16="http://schemas.microsoft.com/office/drawing/2014/main" id="{6D1371C2-ED9D-4C98-B4A5-6E8D2CA1A186}"/>
              </a:ext>
            </a:extLst>
          </p:cNvPr>
          <p:cNvGrpSpPr>
            <a:grpSpLocks/>
          </p:cNvGrpSpPr>
          <p:nvPr/>
        </p:nvGrpSpPr>
        <p:grpSpPr bwMode="auto">
          <a:xfrm>
            <a:off x="567269" y="347599"/>
            <a:ext cx="11152188" cy="6983413"/>
            <a:chOff x="0" y="0"/>
            <a:chExt cx="11151065" cy="6983832"/>
          </a:xfrm>
        </p:grpSpPr>
        <p:sp>
          <p:nvSpPr>
            <p:cNvPr id="4" name="Freeform 1224">
              <a:extLst>
                <a:ext uri="{FF2B5EF4-FFF2-40B4-BE49-F238E27FC236}">
                  <a16:creationId xmlns="" xmlns:a16="http://schemas.microsoft.com/office/drawing/2014/main" id="{276ACE5F-9C2F-47BC-B513-49F42C6561EE}"/>
                </a:ext>
              </a:extLst>
            </p:cNvPr>
            <p:cNvSpPr>
              <a:spLocks noEditPoints="1"/>
            </p:cNvSpPr>
            <p:nvPr/>
          </p:nvSpPr>
          <p:spPr bwMode="auto">
            <a:xfrm>
              <a:off x="6285147" y="0"/>
              <a:ext cx="4865918" cy="3419055"/>
            </a:xfrm>
            <a:custGeom>
              <a:avLst/>
              <a:gdLst>
                <a:gd name="T0" fmla="*/ 2918713 w 1162"/>
                <a:gd name="T1" fmla="*/ 516005 h 815"/>
                <a:gd name="T2" fmla="*/ 653256 w 1162"/>
                <a:gd name="T3" fmla="*/ 205563 h 815"/>
                <a:gd name="T4" fmla="*/ 242877 w 1162"/>
                <a:gd name="T5" fmla="*/ 1522843 h 815"/>
                <a:gd name="T6" fmla="*/ 1695952 w 1162"/>
                <a:gd name="T7" fmla="*/ 3070857 h 815"/>
                <a:gd name="T8" fmla="*/ 3969785 w 1162"/>
                <a:gd name="T9" fmla="*/ 3058271 h 815"/>
                <a:gd name="T10" fmla="*/ 4120536 w 1162"/>
                <a:gd name="T11" fmla="*/ 2277972 h 815"/>
                <a:gd name="T12" fmla="*/ 3957222 w 1162"/>
                <a:gd name="T13" fmla="*/ 2152117 h 815"/>
                <a:gd name="T14" fmla="*/ 3655720 w 1162"/>
                <a:gd name="T15" fmla="*/ 1690649 h 815"/>
                <a:gd name="T16" fmla="*/ 3726908 w 1162"/>
                <a:gd name="T17" fmla="*/ 2244410 h 815"/>
                <a:gd name="T18" fmla="*/ 2491585 w 1162"/>
                <a:gd name="T19" fmla="*/ 1527038 h 815"/>
                <a:gd name="T20" fmla="*/ 2625586 w 1162"/>
                <a:gd name="T21" fmla="*/ 1657088 h 815"/>
                <a:gd name="T22" fmla="*/ 2721899 w 1162"/>
                <a:gd name="T23" fmla="*/ 1581575 h 815"/>
                <a:gd name="T24" fmla="*/ 2185894 w 1162"/>
                <a:gd name="T25" fmla="*/ 2580023 h 815"/>
                <a:gd name="T26" fmla="*/ 1993268 w 1162"/>
                <a:gd name="T27" fmla="*/ 2651341 h 815"/>
                <a:gd name="T28" fmla="*/ 1453075 w 1162"/>
                <a:gd name="T29" fmla="*/ 2378655 h 815"/>
                <a:gd name="T30" fmla="*/ 695131 w 1162"/>
                <a:gd name="T31" fmla="*/ 931325 h 815"/>
                <a:gd name="T32" fmla="*/ 728631 w 1162"/>
                <a:gd name="T33" fmla="*/ 658640 h 815"/>
                <a:gd name="T34" fmla="*/ 770507 w 1162"/>
                <a:gd name="T35" fmla="*/ 1308890 h 815"/>
                <a:gd name="T36" fmla="*/ 1620577 w 1162"/>
                <a:gd name="T37" fmla="*/ 1367622 h 815"/>
                <a:gd name="T38" fmla="*/ 1453075 w 1162"/>
                <a:gd name="T39" fmla="*/ 1564794 h 815"/>
                <a:gd name="T40" fmla="*/ 1453075 w 1162"/>
                <a:gd name="T41" fmla="*/ 2005286 h 815"/>
                <a:gd name="T42" fmla="*/ 2437147 w 1162"/>
                <a:gd name="T43" fmla="*/ 1493477 h 815"/>
                <a:gd name="T44" fmla="*/ 2257082 w 1162"/>
                <a:gd name="T45" fmla="*/ 1824894 h 815"/>
                <a:gd name="T46" fmla="*/ 2206832 w 1162"/>
                <a:gd name="T47" fmla="*/ 1929773 h 815"/>
                <a:gd name="T48" fmla="*/ 1947205 w 1162"/>
                <a:gd name="T49" fmla="*/ 2382851 h 815"/>
                <a:gd name="T50" fmla="*/ 1423763 w 1162"/>
                <a:gd name="T51" fmla="*/ 2395436 h 815"/>
                <a:gd name="T52" fmla="*/ 1867642 w 1162"/>
                <a:gd name="T53" fmla="*/ 2575828 h 815"/>
                <a:gd name="T54" fmla="*/ 4325726 w 1162"/>
                <a:gd name="T55" fmla="*/ 1564794 h 815"/>
                <a:gd name="T56" fmla="*/ 4154037 w 1162"/>
                <a:gd name="T57" fmla="*/ 1073961 h 815"/>
                <a:gd name="T58" fmla="*/ 3538469 w 1162"/>
                <a:gd name="T59" fmla="*/ 1170450 h 815"/>
                <a:gd name="T60" fmla="*/ 3207653 w 1162"/>
                <a:gd name="T61" fmla="*/ 1136888 h 815"/>
                <a:gd name="T62" fmla="*/ 3266279 w 1162"/>
                <a:gd name="T63" fmla="*/ 767714 h 815"/>
                <a:gd name="T64" fmla="*/ 2742837 w 1162"/>
                <a:gd name="T65" fmla="*/ 1413769 h 815"/>
                <a:gd name="T66" fmla="*/ 2734462 w 1162"/>
                <a:gd name="T67" fmla="*/ 1237572 h 815"/>
                <a:gd name="T68" fmla="*/ 2537647 w 1162"/>
                <a:gd name="T69" fmla="*/ 784495 h 815"/>
                <a:gd name="T70" fmla="*/ 2491585 w 1162"/>
                <a:gd name="T71" fmla="*/ 599908 h 815"/>
                <a:gd name="T72" fmla="*/ 2504147 w 1162"/>
                <a:gd name="T73" fmla="*/ 1296304 h 815"/>
                <a:gd name="T74" fmla="*/ 1922079 w 1162"/>
                <a:gd name="T75" fmla="*/ 1157864 h 815"/>
                <a:gd name="T76" fmla="*/ 1846704 w 1162"/>
                <a:gd name="T77" fmla="*/ 1191425 h 815"/>
                <a:gd name="T78" fmla="*/ 1545201 w 1162"/>
                <a:gd name="T79" fmla="*/ 906154 h 815"/>
                <a:gd name="T80" fmla="*/ 1264636 w 1162"/>
                <a:gd name="T81" fmla="*/ 306247 h 815"/>
                <a:gd name="T82" fmla="*/ 1109697 w 1162"/>
                <a:gd name="T83" fmla="*/ 167806 h 815"/>
                <a:gd name="T84" fmla="*/ 938008 w 1162"/>
                <a:gd name="T85" fmla="*/ 121660 h 815"/>
                <a:gd name="T86" fmla="*/ 1708515 w 1162"/>
                <a:gd name="T87" fmla="*/ 1275328 h 815"/>
                <a:gd name="T88" fmla="*/ 1666640 w 1162"/>
                <a:gd name="T89" fmla="*/ 1308890 h 815"/>
                <a:gd name="T90" fmla="*/ 933821 w 1162"/>
                <a:gd name="T91" fmla="*/ 771909 h 815"/>
                <a:gd name="T92" fmla="*/ 753757 w 1162"/>
                <a:gd name="T93" fmla="*/ 339808 h 815"/>
                <a:gd name="T94" fmla="*/ 397816 w 1162"/>
                <a:gd name="T95" fmla="*/ 918740 h 815"/>
                <a:gd name="T96" fmla="*/ 799820 w 1162"/>
                <a:gd name="T97" fmla="*/ 1451525 h 815"/>
                <a:gd name="T98" fmla="*/ 523442 w 1162"/>
                <a:gd name="T99" fmla="*/ 1610941 h 815"/>
                <a:gd name="T100" fmla="*/ 314065 w 1162"/>
                <a:gd name="T101" fmla="*/ 1560599 h 815"/>
                <a:gd name="T102" fmla="*/ 841695 w 1162"/>
                <a:gd name="T103" fmla="*/ 2248605 h 815"/>
                <a:gd name="T104" fmla="*/ 1189261 w 1162"/>
                <a:gd name="T105" fmla="*/ 2366070 h 815"/>
                <a:gd name="T106" fmla="*/ 1440513 w 1162"/>
                <a:gd name="T107" fmla="*/ 2722659 h 815"/>
                <a:gd name="T108" fmla="*/ 1478201 w 1162"/>
                <a:gd name="T109" fmla="*/ 2521291 h 815"/>
                <a:gd name="T110" fmla="*/ 1917892 w 1162"/>
                <a:gd name="T111" fmla="*/ 3402274 h 815"/>
                <a:gd name="T112" fmla="*/ 2918713 w 1162"/>
                <a:gd name="T113" fmla="*/ 2894660 h 815"/>
                <a:gd name="T114" fmla="*/ 3316529 w 1162"/>
                <a:gd name="T115" fmla="*/ 2504510 h 815"/>
                <a:gd name="T116" fmla="*/ 3056902 w 1162"/>
                <a:gd name="T117" fmla="*/ 2231825 h 815"/>
                <a:gd name="T118" fmla="*/ 3664095 w 1162"/>
                <a:gd name="T119" fmla="*/ 2340899 h 815"/>
                <a:gd name="T120" fmla="*/ 3760408 w 1162"/>
                <a:gd name="T121" fmla="*/ 2496120 h 815"/>
                <a:gd name="T122" fmla="*/ 3697595 w 1162"/>
                <a:gd name="T123" fmla="*/ 2387046 h 815"/>
                <a:gd name="T124" fmla="*/ 3948847 w 1162"/>
                <a:gd name="T125" fmla="*/ 2332509 h 815"/>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162" h="815">
                  <a:moveTo>
                    <a:pt x="1160" y="552"/>
                  </a:moveTo>
                  <a:cubicBezTo>
                    <a:pt x="1159" y="552"/>
                    <a:pt x="1159" y="552"/>
                    <a:pt x="1158" y="551"/>
                  </a:cubicBezTo>
                  <a:cubicBezTo>
                    <a:pt x="1161" y="547"/>
                    <a:pt x="1162" y="542"/>
                    <a:pt x="1160" y="537"/>
                  </a:cubicBezTo>
                  <a:cubicBezTo>
                    <a:pt x="1159" y="534"/>
                    <a:pt x="1156" y="532"/>
                    <a:pt x="1155" y="530"/>
                  </a:cubicBezTo>
                  <a:cubicBezTo>
                    <a:pt x="1153" y="527"/>
                    <a:pt x="1153" y="523"/>
                    <a:pt x="1151" y="521"/>
                  </a:cubicBezTo>
                  <a:cubicBezTo>
                    <a:pt x="1148" y="518"/>
                    <a:pt x="1144" y="517"/>
                    <a:pt x="1142" y="514"/>
                  </a:cubicBezTo>
                  <a:cubicBezTo>
                    <a:pt x="1139" y="512"/>
                    <a:pt x="1138" y="509"/>
                    <a:pt x="1134" y="507"/>
                  </a:cubicBezTo>
                  <a:cubicBezTo>
                    <a:pt x="1131" y="505"/>
                    <a:pt x="1127" y="503"/>
                    <a:pt x="1123" y="503"/>
                  </a:cubicBezTo>
                  <a:cubicBezTo>
                    <a:pt x="1127" y="498"/>
                    <a:pt x="1130" y="492"/>
                    <a:pt x="1132" y="486"/>
                  </a:cubicBezTo>
                  <a:cubicBezTo>
                    <a:pt x="1137" y="477"/>
                    <a:pt x="1140" y="466"/>
                    <a:pt x="1136" y="456"/>
                  </a:cubicBezTo>
                  <a:cubicBezTo>
                    <a:pt x="1135" y="452"/>
                    <a:pt x="1132" y="448"/>
                    <a:pt x="1128" y="446"/>
                  </a:cubicBezTo>
                  <a:cubicBezTo>
                    <a:pt x="1126" y="445"/>
                    <a:pt x="1122" y="445"/>
                    <a:pt x="1121" y="442"/>
                  </a:cubicBezTo>
                  <a:cubicBezTo>
                    <a:pt x="1121" y="439"/>
                    <a:pt x="1121" y="437"/>
                    <a:pt x="1120" y="434"/>
                  </a:cubicBezTo>
                  <a:cubicBezTo>
                    <a:pt x="1118" y="423"/>
                    <a:pt x="1109" y="413"/>
                    <a:pt x="1098" y="410"/>
                  </a:cubicBezTo>
                  <a:cubicBezTo>
                    <a:pt x="1086" y="406"/>
                    <a:pt x="1072" y="408"/>
                    <a:pt x="1060" y="410"/>
                  </a:cubicBezTo>
                  <a:cubicBezTo>
                    <a:pt x="1045" y="413"/>
                    <a:pt x="1030" y="417"/>
                    <a:pt x="1015" y="421"/>
                  </a:cubicBezTo>
                  <a:cubicBezTo>
                    <a:pt x="1006" y="423"/>
                    <a:pt x="996" y="426"/>
                    <a:pt x="987" y="429"/>
                  </a:cubicBezTo>
                  <a:cubicBezTo>
                    <a:pt x="988" y="428"/>
                    <a:pt x="989" y="425"/>
                    <a:pt x="989" y="423"/>
                  </a:cubicBezTo>
                  <a:cubicBezTo>
                    <a:pt x="992" y="419"/>
                    <a:pt x="995" y="414"/>
                    <a:pt x="998" y="410"/>
                  </a:cubicBezTo>
                  <a:cubicBezTo>
                    <a:pt x="1006" y="400"/>
                    <a:pt x="1016" y="393"/>
                    <a:pt x="1026" y="384"/>
                  </a:cubicBezTo>
                  <a:cubicBezTo>
                    <a:pt x="1041" y="371"/>
                    <a:pt x="1052" y="354"/>
                    <a:pt x="1050" y="332"/>
                  </a:cubicBezTo>
                  <a:cubicBezTo>
                    <a:pt x="1048" y="314"/>
                    <a:pt x="1035" y="295"/>
                    <a:pt x="1017" y="290"/>
                  </a:cubicBezTo>
                  <a:cubicBezTo>
                    <a:pt x="1007" y="288"/>
                    <a:pt x="998" y="287"/>
                    <a:pt x="988" y="289"/>
                  </a:cubicBezTo>
                  <a:cubicBezTo>
                    <a:pt x="987" y="289"/>
                    <a:pt x="984" y="289"/>
                    <a:pt x="982" y="290"/>
                  </a:cubicBezTo>
                  <a:cubicBezTo>
                    <a:pt x="988" y="286"/>
                    <a:pt x="993" y="280"/>
                    <a:pt x="997" y="275"/>
                  </a:cubicBezTo>
                  <a:cubicBezTo>
                    <a:pt x="1002" y="269"/>
                    <a:pt x="1006" y="261"/>
                    <a:pt x="1003" y="253"/>
                  </a:cubicBezTo>
                  <a:cubicBezTo>
                    <a:pt x="1003" y="252"/>
                    <a:pt x="1002" y="252"/>
                    <a:pt x="1001" y="252"/>
                  </a:cubicBezTo>
                  <a:cubicBezTo>
                    <a:pt x="1000" y="252"/>
                    <a:pt x="998" y="252"/>
                    <a:pt x="997" y="253"/>
                  </a:cubicBezTo>
                  <a:cubicBezTo>
                    <a:pt x="994" y="253"/>
                    <a:pt x="994" y="252"/>
                    <a:pt x="995" y="249"/>
                  </a:cubicBezTo>
                  <a:cubicBezTo>
                    <a:pt x="996" y="248"/>
                    <a:pt x="994" y="246"/>
                    <a:pt x="993" y="246"/>
                  </a:cubicBezTo>
                  <a:cubicBezTo>
                    <a:pt x="994" y="243"/>
                    <a:pt x="993" y="240"/>
                    <a:pt x="991" y="238"/>
                  </a:cubicBezTo>
                  <a:cubicBezTo>
                    <a:pt x="988" y="234"/>
                    <a:pt x="984" y="233"/>
                    <a:pt x="980" y="232"/>
                  </a:cubicBezTo>
                  <a:cubicBezTo>
                    <a:pt x="975" y="231"/>
                    <a:pt x="972" y="225"/>
                    <a:pt x="966" y="225"/>
                  </a:cubicBezTo>
                  <a:cubicBezTo>
                    <a:pt x="961" y="224"/>
                    <a:pt x="955" y="224"/>
                    <a:pt x="949" y="225"/>
                  </a:cubicBezTo>
                  <a:cubicBezTo>
                    <a:pt x="934" y="227"/>
                    <a:pt x="920" y="232"/>
                    <a:pt x="905" y="234"/>
                  </a:cubicBezTo>
                  <a:cubicBezTo>
                    <a:pt x="898" y="235"/>
                    <a:pt x="891" y="235"/>
                    <a:pt x="884" y="237"/>
                  </a:cubicBezTo>
                  <a:cubicBezTo>
                    <a:pt x="879" y="238"/>
                    <a:pt x="874" y="240"/>
                    <a:pt x="870" y="242"/>
                  </a:cubicBezTo>
                  <a:cubicBezTo>
                    <a:pt x="870" y="241"/>
                    <a:pt x="871" y="240"/>
                    <a:pt x="872" y="239"/>
                  </a:cubicBezTo>
                  <a:cubicBezTo>
                    <a:pt x="874" y="236"/>
                    <a:pt x="875" y="234"/>
                    <a:pt x="877" y="232"/>
                  </a:cubicBezTo>
                  <a:cubicBezTo>
                    <a:pt x="894" y="206"/>
                    <a:pt x="903" y="178"/>
                    <a:pt x="899" y="148"/>
                  </a:cubicBezTo>
                  <a:cubicBezTo>
                    <a:pt x="895" y="121"/>
                    <a:pt x="885" y="86"/>
                    <a:pt x="857" y="76"/>
                  </a:cubicBezTo>
                  <a:cubicBezTo>
                    <a:pt x="851" y="73"/>
                    <a:pt x="844" y="69"/>
                    <a:pt x="838" y="70"/>
                  </a:cubicBezTo>
                  <a:cubicBezTo>
                    <a:pt x="833" y="70"/>
                    <a:pt x="827" y="73"/>
                    <a:pt x="824" y="77"/>
                  </a:cubicBezTo>
                  <a:cubicBezTo>
                    <a:pt x="822" y="78"/>
                    <a:pt x="819" y="81"/>
                    <a:pt x="816" y="82"/>
                  </a:cubicBezTo>
                  <a:cubicBezTo>
                    <a:pt x="813" y="82"/>
                    <a:pt x="810" y="81"/>
                    <a:pt x="806" y="80"/>
                  </a:cubicBezTo>
                  <a:cubicBezTo>
                    <a:pt x="800" y="79"/>
                    <a:pt x="794" y="79"/>
                    <a:pt x="788" y="82"/>
                  </a:cubicBezTo>
                  <a:cubicBezTo>
                    <a:pt x="775" y="87"/>
                    <a:pt x="763" y="95"/>
                    <a:pt x="752" y="105"/>
                  </a:cubicBezTo>
                  <a:cubicBezTo>
                    <a:pt x="747" y="110"/>
                    <a:pt x="743" y="116"/>
                    <a:pt x="738" y="121"/>
                  </a:cubicBezTo>
                  <a:cubicBezTo>
                    <a:pt x="736" y="124"/>
                    <a:pt x="733" y="127"/>
                    <a:pt x="733" y="131"/>
                  </a:cubicBezTo>
                  <a:cubicBezTo>
                    <a:pt x="732" y="131"/>
                    <a:pt x="732" y="131"/>
                    <a:pt x="732" y="131"/>
                  </a:cubicBezTo>
                  <a:cubicBezTo>
                    <a:pt x="729" y="130"/>
                    <a:pt x="729" y="126"/>
                    <a:pt x="727" y="125"/>
                  </a:cubicBezTo>
                  <a:cubicBezTo>
                    <a:pt x="724" y="123"/>
                    <a:pt x="722" y="123"/>
                    <a:pt x="719" y="123"/>
                  </a:cubicBezTo>
                  <a:cubicBezTo>
                    <a:pt x="712" y="122"/>
                    <a:pt x="704" y="122"/>
                    <a:pt x="697" y="123"/>
                  </a:cubicBezTo>
                  <a:cubicBezTo>
                    <a:pt x="689" y="124"/>
                    <a:pt x="681" y="125"/>
                    <a:pt x="673" y="126"/>
                  </a:cubicBezTo>
                  <a:cubicBezTo>
                    <a:pt x="670" y="127"/>
                    <a:pt x="668" y="127"/>
                    <a:pt x="665" y="128"/>
                  </a:cubicBezTo>
                  <a:cubicBezTo>
                    <a:pt x="662" y="127"/>
                    <a:pt x="658" y="124"/>
                    <a:pt x="655" y="122"/>
                  </a:cubicBezTo>
                  <a:cubicBezTo>
                    <a:pt x="652" y="121"/>
                    <a:pt x="648" y="119"/>
                    <a:pt x="645" y="117"/>
                  </a:cubicBezTo>
                  <a:cubicBezTo>
                    <a:pt x="638" y="114"/>
                    <a:pt x="630" y="111"/>
                    <a:pt x="623" y="109"/>
                  </a:cubicBezTo>
                  <a:cubicBezTo>
                    <a:pt x="610" y="106"/>
                    <a:pt x="595" y="105"/>
                    <a:pt x="581" y="106"/>
                  </a:cubicBezTo>
                  <a:cubicBezTo>
                    <a:pt x="567" y="107"/>
                    <a:pt x="554" y="112"/>
                    <a:pt x="543" y="121"/>
                  </a:cubicBezTo>
                  <a:cubicBezTo>
                    <a:pt x="540" y="124"/>
                    <a:pt x="535" y="128"/>
                    <a:pt x="533" y="132"/>
                  </a:cubicBezTo>
                  <a:cubicBezTo>
                    <a:pt x="533" y="132"/>
                    <a:pt x="533" y="132"/>
                    <a:pt x="533" y="132"/>
                  </a:cubicBezTo>
                  <a:cubicBezTo>
                    <a:pt x="530" y="131"/>
                    <a:pt x="528" y="131"/>
                    <a:pt x="525" y="130"/>
                  </a:cubicBezTo>
                  <a:cubicBezTo>
                    <a:pt x="520" y="116"/>
                    <a:pt x="514" y="101"/>
                    <a:pt x="505" y="89"/>
                  </a:cubicBezTo>
                  <a:cubicBezTo>
                    <a:pt x="499" y="81"/>
                    <a:pt x="488" y="68"/>
                    <a:pt x="477" y="74"/>
                  </a:cubicBezTo>
                  <a:cubicBezTo>
                    <a:pt x="474" y="75"/>
                    <a:pt x="472" y="78"/>
                    <a:pt x="469" y="79"/>
                  </a:cubicBezTo>
                  <a:cubicBezTo>
                    <a:pt x="465" y="81"/>
                    <a:pt x="463" y="78"/>
                    <a:pt x="460" y="76"/>
                  </a:cubicBezTo>
                  <a:cubicBezTo>
                    <a:pt x="457" y="74"/>
                    <a:pt x="454" y="74"/>
                    <a:pt x="451" y="77"/>
                  </a:cubicBezTo>
                  <a:cubicBezTo>
                    <a:pt x="450" y="79"/>
                    <a:pt x="449" y="76"/>
                    <a:pt x="447" y="75"/>
                  </a:cubicBezTo>
                  <a:cubicBezTo>
                    <a:pt x="445" y="73"/>
                    <a:pt x="443" y="72"/>
                    <a:pt x="440" y="71"/>
                  </a:cubicBezTo>
                  <a:cubicBezTo>
                    <a:pt x="436" y="69"/>
                    <a:pt x="433" y="69"/>
                    <a:pt x="429" y="72"/>
                  </a:cubicBezTo>
                  <a:cubicBezTo>
                    <a:pt x="424" y="75"/>
                    <a:pt x="419" y="82"/>
                    <a:pt x="415" y="87"/>
                  </a:cubicBezTo>
                  <a:cubicBezTo>
                    <a:pt x="410" y="92"/>
                    <a:pt x="407" y="99"/>
                    <a:pt x="402" y="105"/>
                  </a:cubicBezTo>
                  <a:cubicBezTo>
                    <a:pt x="397" y="112"/>
                    <a:pt x="390" y="118"/>
                    <a:pt x="386" y="126"/>
                  </a:cubicBezTo>
                  <a:cubicBezTo>
                    <a:pt x="383" y="133"/>
                    <a:pt x="381" y="139"/>
                    <a:pt x="380" y="147"/>
                  </a:cubicBezTo>
                  <a:cubicBezTo>
                    <a:pt x="377" y="162"/>
                    <a:pt x="373" y="177"/>
                    <a:pt x="371" y="192"/>
                  </a:cubicBezTo>
                  <a:cubicBezTo>
                    <a:pt x="369" y="183"/>
                    <a:pt x="366" y="173"/>
                    <a:pt x="362" y="164"/>
                  </a:cubicBezTo>
                  <a:cubicBezTo>
                    <a:pt x="357" y="153"/>
                    <a:pt x="351" y="143"/>
                    <a:pt x="344" y="133"/>
                  </a:cubicBezTo>
                  <a:cubicBezTo>
                    <a:pt x="342" y="129"/>
                    <a:pt x="341" y="125"/>
                    <a:pt x="338" y="122"/>
                  </a:cubicBezTo>
                  <a:cubicBezTo>
                    <a:pt x="337" y="121"/>
                    <a:pt x="333" y="120"/>
                    <a:pt x="333" y="119"/>
                  </a:cubicBezTo>
                  <a:cubicBezTo>
                    <a:pt x="332" y="118"/>
                    <a:pt x="331" y="117"/>
                    <a:pt x="330" y="116"/>
                  </a:cubicBezTo>
                  <a:cubicBezTo>
                    <a:pt x="329" y="114"/>
                    <a:pt x="328" y="113"/>
                    <a:pt x="327" y="111"/>
                  </a:cubicBezTo>
                  <a:cubicBezTo>
                    <a:pt x="325" y="109"/>
                    <a:pt x="322" y="106"/>
                    <a:pt x="319" y="104"/>
                  </a:cubicBezTo>
                  <a:cubicBezTo>
                    <a:pt x="319" y="103"/>
                    <a:pt x="319" y="103"/>
                    <a:pt x="319" y="103"/>
                  </a:cubicBezTo>
                  <a:cubicBezTo>
                    <a:pt x="314" y="98"/>
                    <a:pt x="313" y="88"/>
                    <a:pt x="310" y="82"/>
                  </a:cubicBezTo>
                  <a:cubicBezTo>
                    <a:pt x="307" y="74"/>
                    <a:pt x="304" y="67"/>
                    <a:pt x="300" y="60"/>
                  </a:cubicBezTo>
                  <a:cubicBezTo>
                    <a:pt x="296" y="53"/>
                    <a:pt x="291" y="46"/>
                    <a:pt x="286" y="40"/>
                  </a:cubicBezTo>
                  <a:cubicBezTo>
                    <a:pt x="280" y="33"/>
                    <a:pt x="274" y="26"/>
                    <a:pt x="267" y="20"/>
                  </a:cubicBezTo>
                  <a:cubicBezTo>
                    <a:pt x="261" y="15"/>
                    <a:pt x="254" y="10"/>
                    <a:pt x="246" y="6"/>
                  </a:cubicBezTo>
                  <a:cubicBezTo>
                    <a:pt x="244" y="5"/>
                    <a:pt x="238" y="2"/>
                    <a:pt x="236" y="4"/>
                  </a:cubicBezTo>
                  <a:cubicBezTo>
                    <a:pt x="229" y="0"/>
                    <a:pt x="223" y="18"/>
                    <a:pt x="222" y="23"/>
                  </a:cubicBezTo>
                  <a:cubicBezTo>
                    <a:pt x="217" y="41"/>
                    <a:pt x="218" y="59"/>
                    <a:pt x="222" y="77"/>
                  </a:cubicBezTo>
                  <a:cubicBezTo>
                    <a:pt x="227" y="99"/>
                    <a:pt x="234" y="120"/>
                    <a:pt x="245" y="140"/>
                  </a:cubicBezTo>
                  <a:cubicBezTo>
                    <a:pt x="251" y="150"/>
                    <a:pt x="259" y="158"/>
                    <a:pt x="267" y="167"/>
                  </a:cubicBezTo>
                  <a:cubicBezTo>
                    <a:pt x="271" y="172"/>
                    <a:pt x="276" y="177"/>
                    <a:pt x="281" y="182"/>
                  </a:cubicBezTo>
                  <a:cubicBezTo>
                    <a:pt x="269" y="179"/>
                    <a:pt x="256" y="178"/>
                    <a:pt x="244" y="180"/>
                  </a:cubicBezTo>
                  <a:cubicBezTo>
                    <a:pt x="244" y="176"/>
                    <a:pt x="243" y="172"/>
                    <a:pt x="243" y="168"/>
                  </a:cubicBezTo>
                  <a:cubicBezTo>
                    <a:pt x="242" y="163"/>
                    <a:pt x="242" y="159"/>
                    <a:pt x="241" y="154"/>
                  </a:cubicBezTo>
                  <a:cubicBezTo>
                    <a:pt x="239" y="146"/>
                    <a:pt x="237" y="138"/>
                    <a:pt x="233" y="130"/>
                  </a:cubicBezTo>
                  <a:cubicBezTo>
                    <a:pt x="229" y="122"/>
                    <a:pt x="222" y="115"/>
                    <a:pt x="217" y="107"/>
                  </a:cubicBezTo>
                  <a:cubicBezTo>
                    <a:pt x="213" y="99"/>
                    <a:pt x="210" y="90"/>
                    <a:pt x="204" y="84"/>
                  </a:cubicBezTo>
                  <a:cubicBezTo>
                    <a:pt x="199" y="80"/>
                    <a:pt x="196" y="76"/>
                    <a:pt x="193" y="71"/>
                  </a:cubicBezTo>
                  <a:cubicBezTo>
                    <a:pt x="191" y="68"/>
                    <a:pt x="189" y="65"/>
                    <a:pt x="186" y="63"/>
                  </a:cubicBezTo>
                  <a:cubicBezTo>
                    <a:pt x="183" y="59"/>
                    <a:pt x="179" y="56"/>
                    <a:pt x="176" y="52"/>
                  </a:cubicBezTo>
                  <a:cubicBezTo>
                    <a:pt x="170" y="47"/>
                    <a:pt x="162" y="42"/>
                    <a:pt x="156" y="49"/>
                  </a:cubicBezTo>
                  <a:cubicBezTo>
                    <a:pt x="156" y="49"/>
                    <a:pt x="156" y="49"/>
                    <a:pt x="156" y="49"/>
                  </a:cubicBezTo>
                  <a:cubicBezTo>
                    <a:pt x="153" y="45"/>
                    <a:pt x="149" y="42"/>
                    <a:pt x="145" y="42"/>
                  </a:cubicBezTo>
                  <a:cubicBezTo>
                    <a:pt x="138" y="42"/>
                    <a:pt x="131" y="41"/>
                    <a:pt x="126" y="45"/>
                  </a:cubicBezTo>
                  <a:cubicBezTo>
                    <a:pt x="119" y="50"/>
                    <a:pt x="114" y="58"/>
                    <a:pt x="108" y="65"/>
                  </a:cubicBezTo>
                  <a:cubicBezTo>
                    <a:pt x="103" y="72"/>
                    <a:pt x="98" y="79"/>
                    <a:pt x="94" y="87"/>
                  </a:cubicBezTo>
                  <a:cubicBezTo>
                    <a:pt x="87" y="103"/>
                    <a:pt x="77" y="119"/>
                    <a:pt x="74" y="137"/>
                  </a:cubicBezTo>
                  <a:cubicBezTo>
                    <a:pt x="72" y="145"/>
                    <a:pt x="71" y="154"/>
                    <a:pt x="71" y="163"/>
                  </a:cubicBezTo>
                  <a:cubicBezTo>
                    <a:pt x="71" y="168"/>
                    <a:pt x="71" y="172"/>
                    <a:pt x="72" y="177"/>
                  </a:cubicBezTo>
                  <a:cubicBezTo>
                    <a:pt x="72" y="178"/>
                    <a:pt x="72" y="179"/>
                    <a:pt x="72" y="181"/>
                  </a:cubicBezTo>
                  <a:cubicBezTo>
                    <a:pt x="69" y="178"/>
                    <a:pt x="65" y="177"/>
                    <a:pt x="63" y="173"/>
                  </a:cubicBezTo>
                  <a:cubicBezTo>
                    <a:pt x="58" y="164"/>
                    <a:pt x="47" y="163"/>
                    <a:pt x="38" y="160"/>
                  </a:cubicBezTo>
                  <a:cubicBezTo>
                    <a:pt x="35" y="159"/>
                    <a:pt x="32" y="159"/>
                    <a:pt x="30" y="158"/>
                  </a:cubicBezTo>
                  <a:cubicBezTo>
                    <a:pt x="26" y="152"/>
                    <a:pt x="23" y="145"/>
                    <a:pt x="19" y="139"/>
                  </a:cubicBezTo>
                  <a:cubicBezTo>
                    <a:pt x="13" y="133"/>
                    <a:pt x="6" y="127"/>
                    <a:pt x="0" y="122"/>
                  </a:cubicBezTo>
                  <a:cubicBezTo>
                    <a:pt x="0" y="126"/>
                    <a:pt x="0" y="126"/>
                    <a:pt x="0" y="126"/>
                  </a:cubicBezTo>
                  <a:cubicBezTo>
                    <a:pt x="1" y="127"/>
                    <a:pt x="2" y="128"/>
                    <a:pt x="3" y="129"/>
                  </a:cubicBezTo>
                  <a:cubicBezTo>
                    <a:pt x="9" y="134"/>
                    <a:pt x="15" y="139"/>
                    <a:pt x="19" y="145"/>
                  </a:cubicBezTo>
                  <a:cubicBezTo>
                    <a:pt x="22" y="149"/>
                    <a:pt x="24" y="154"/>
                    <a:pt x="27" y="158"/>
                  </a:cubicBezTo>
                  <a:cubicBezTo>
                    <a:pt x="20" y="157"/>
                    <a:pt x="13" y="158"/>
                    <a:pt x="5" y="160"/>
                  </a:cubicBezTo>
                  <a:cubicBezTo>
                    <a:pt x="4" y="160"/>
                    <a:pt x="2" y="161"/>
                    <a:pt x="0" y="162"/>
                  </a:cubicBezTo>
                  <a:cubicBezTo>
                    <a:pt x="1" y="160"/>
                    <a:pt x="0" y="159"/>
                    <a:pt x="0" y="157"/>
                  </a:cubicBezTo>
                  <a:cubicBezTo>
                    <a:pt x="0" y="166"/>
                    <a:pt x="0" y="166"/>
                    <a:pt x="0" y="166"/>
                  </a:cubicBezTo>
                  <a:cubicBezTo>
                    <a:pt x="5" y="163"/>
                    <a:pt x="10" y="162"/>
                    <a:pt x="15" y="162"/>
                  </a:cubicBezTo>
                  <a:cubicBezTo>
                    <a:pt x="27" y="159"/>
                    <a:pt x="38" y="163"/>
                    <a:pt x="49" y="167"/>
                  </a:cubicBezTo>
                  <a:cubicBezTo>
                    <a:pt x="52" y="168"/>
                    <a:pt x="57" y="169"/>
                    <a:pt x="59" y="173"/>
                  </a:cubicBezTo>
                  <a:cubicBezTo>
                    <a:pt x="60" y="174"/>
                    <a:pt x="61" y="176"/>
                    <a:pt x="62" y="178"/>
                  </a:cubicBezTo>
                  <a:cubicBezTo>
                    <a:pt x="65" y="182"/>
                    <a:pt x="70" y="183"/>
                    <a:pt x="73" y="188"/>
                  </a:cubicBezTo>
                  <a:cubicBezTo>
                    <a:pt x="79" y="197"/>
                    <a:pt x="80" y="209"/>
                    <a:pt x="81" y="220"/>
                  </a:cubicBezTo>
                  <a:cubicBezTo>
                    <a:pt x="81" y="231"/>
                    <a:pt x="82" y="242"/>
                    <a:pt x="84" y="253"/>
                  </a:cubicBezTo>
                  <a:cubicBezTo>
                    <a:pt x="86" y="264"/>
                    <a:pt x="87" y="275"/>
                    <a:pt x="90" y="285"/>
                  </a:cubicBezTo>
                  <a:cubicBezTo>
                    <a:pt x="97" y="304"/>
                    <a:pt x="108" y="320"/>
                    <a:pt x="114" y="338"/>
                  </a:cubicBezTo>
                  <a:cubicBezTo>
                    <a:pt x="114" y="339"/>
                    <a:pt x="114" y="339"/>
                    <a:pt x="115" y="339"/>
                  </a:cubicBezTo>
                  <a:cubicBezTo>
                    <a:pt x="115" y="339"/>
                    <a:pt x="115" y="340"/>
                    <a:pt x="115" y="340"/>
                  </a:cubicBezTo>
                  <a:cubicBezTo>
                    <a:pt x="114" y="343"/>
                    <a:pt x="115" y="346"/>
                    <a:pt x="118" y="348"/>
                  </a:cubicBezTo>
                  <a:cubicBezTo>
                    <a:pt x="122" y="353"/>
                    <a:pt x="124" y="359"/>
                    <a:pt x="127" y="365"/>
                  </a:cubicBezTo>
                  <a:cubicBezTo>
                    <a:pt x="128" y="366"/>
                    <a:pt x="131" y="374"/>
                    <a:pt x="129" y="374"/>
                  </a:cubicBezTo>
                  <a:cubicBezTo>
                    <a:pt x="128" y="374"/>
                    <a:pt x="126" y="374"/>
                    <a:pt x="125" y="374"/>
                  </a:cubicBezTo>
                  <a:cubicBezTo>
                    <a:pt x="124" y="376"/>
                    <a:pt x="123" y="377"/>
                    <a:pt x="124" y="378"/>
                  </a:cubicBezTo>
                  <a:cubicBezTo>
                    <a:pt x="118" y="374"/>
                    <a:pt x="115" y="366"/>
                    <a:pt x="109" y="361"/>
                  </a:cubicBezTo>
                  <a:cubicBezTo>
                    <a:pt x="108" y="360"/>
                    <a:pt x="106" y="360"/>
                    <a:pt x="106" y="362"/>
                  </a:cubicBezTo>
                  <a:cubicBezTo>
                    <a:pt x="105" y="367"/>
                    <a:pt x="108" y="371"/>
                    <a:pt x="110" y="375"/>
                  </a:cubicBezTo>
                  <a:cubicBezTo>
                    <a:pt x="110" y="375"/>
                    <a:pt x="114" y="383"/>
                    <a:pt x="112" y="382"/>
                  </a:cubicBezTo>
                  <a:cubicBezTo>
                    <a:pt x="110" y="382"/>
                    <a:pt x="107" y="380"/>
                    <a:pt x="105" y="379"/>
                  </a:cubicBezTo>
                  <a:cubicBezTo>
                    <a:pt x="102" y="378"/>
                    <a:pt x="98" y="378"/>
                    <a:pt x="97" y="381"/>
                  </a:cubicBezTo>
                  <a:cubicBezTo>
                    <a:pt x="96" y="382"/>
                    <a:pt x="96" y="382"/>
                    <a:pt x="96" y="382"/>
                  </a:cubicBezTo>
                  <a:cubicBezTo>
                    <a:pt x="90" y="377"/>
                    <a:pt x="82" y="372"/>
                    <a:pt x="75" y="368"/>
                  </a:cubicBezTo>
                  <a:cubicBezTo>
                    <a:pt x="66" y="363"/>
                    <a:pt x="57" y="357"/>
                    <a:pt x="47" y="352"/>
                  </a:cubicBezTo>
                  <a:cubicBezTo>
                    <a:pt x="38" y="348"/>
                    <a:pt x="29" y="342"/>
                    <a:pt x="20" y="337"/>
                  </a:cubicBezTo>
                  <a:cubicBezTo>
                    <a:pt x="13" y="333"/>
                    <a:pt x="7" y="329"/>
                    <a:pt x="0" y="326"/>
                  </a:cubicBezTo>
                  <a:cubicBezTo>
                    <a:pt x="0" y="330"/>
                    <a:pt x="0" y="330"/>
                    <a:pt x="0" y="330"/>
                  </a:cubicBezTo>
                  <a:cubicBezTo>
                    <a:pt x="7" y="333"/>
                    <a:pt x="13" y="337"/>
                    <a:pt x="20" y="341"/>
                  </a:cubicBezTo>
                  <a:cubicBezTo>
                    <a:pt x="29" y="346"/>
                    <a:pt x="38" y="351"/>
                    <a:pt x="47" y="356"/>
                  </a:cubicBezTo>
                  <a:cubicBezTo>
                    <a:pt x="52" y="359"/>
                    <a:pt x="56" y="361"/>
                    <a:pt x="61" y="363"/>
                  </a:cubicBezTo>
                  <a:cubicBezTo>
                    <a:pt x="60" y="363"/>
                    <a:pt x="59" y="363"/>
                    <a:pt x="58" y="363"/>
                  </a:cubicBezTo>
                  <a:cubicBezTo>
                    <a:pt x="56" y="362"/>
                    <a:pt x="54" y="360"/>
                    <a:pt x="51" y="359"/>
                  </a:cubicBezTo>
                  <a:cubicBezTo>
                    <a:pt x="51" y="359"/>
                    <a:pt x="50" y="359"/>
                    <a:pt x="50" y="359"/>
                  </a:cubicBezTo>
                  <a:cubicBezTo>
                    <a:pt x="48" y="357"/>
                    <a:pt x="45" y="356"/>
                    <a:pt x="43" y="356"/>
                  </a:cubicBezTo>
                  <a:cubicBezTo>
                    <a:pt x="32" y="352"/>
                    <a:pt x="20" y="349"/>
                    <a:pt x="9" y="348"/>
                  </a:cubicBezTo>
                  <a:cubicBezTo>
                    <a:pt x="6" y="348"/>
                    <a:pt x="3" y="348"/>
                    <a:pt x="0" y="347"/>
                  </a:cubicBezTo>
                  <a:cubicBezTo>
                    <a:pt x="0" y="350"/>
                    <a:pt x="0" y="350"/>
                    <a:pt x="0" y="350"/>
                  </a:cubicBezTo>
                  <a:cubicBezTo>
                    <a:pt x="12" y="352"/>
                    <a:pt x="25" y="353"/>
                    <a:pt x="37" y="356"/>
                  </a:cubicBezTo>
                  <a:cubicBezTo>
                    <a:pt x="41" y="357"/>
                    <a:pt x="45" y="359"/>
                    <a:pt x="48" y="360"/>
                  </a:cubicBezTo>
                  <a:cubicBezTo>
                    <a:pt x="48" y="360"/>
                    <a:pt x="48" y="361"/>
                    <a:pt x="48" y="361"/>
                  </a:cubicBezTo>
                  <a:cubicBezTo>
                    <a:pt x="51" y="366"/>
                    <a:pt x="54" y="370"/>
                    <a:pt x="56" y="374"/>
                  </a:cubicBezTo>
                  <a:cubicBezTo>
                    <a:pt x="59" y="380"/>
                    <a:pt x="61" y="386"/>
                    <a:pt x="64" y="392"/>
                  </a:cubicBezTo>
                  <a:cubicBezTo>
                    <a:pt x="70" y="403"/>
                    <a:pt x="78" y="412"/>
                    <a:pt x="87" y="421"/>
                  </a:cubicBezTo>
                  <a:cubicBezTo>
                    <a:pt x="91" y="425"/>
                    <a:pt x="96" y="428"/>
                    <a:pt x="101" y="432"/>
                  </a:cubicBezTo>
                  <a:cubicBezTo>
                    <a:pt x="107" y="436"/>
                    <a:pt x="111" y="442"/>
                    <a:pt x="115" y="448"/>
                  </a:cubicBezTo>
                  <a:cubicBezTo>
                    <a:pt x="122" y="460"/>
                    <a:pt x="126" y="473"/>
                    <a:pt x="131" y="485"/>
                  </a:cubicBezTo>
                  <a:cubicBezTo>
                    <a:pt x="131" y="485"/>
                    <a:pt x="131" y="486"/>
                    <a:pt x="131" y="486"/>
                  </a:cubicBezTo>
                  <a:cubicBezTo>
                    <a:pt x="130" y="489"/>
                    <a:pt x="131" y="492"/>
                    <a:pt x="132" y="495"/>
                  </a:cubicBezTo>
                  <a:cubicBezTo>
                    <a:pt x="134" y="499"/>
                    <a:pt x="135" y="503"/>
                    <a:pt x="135" y="507"/>
                  </a:cubicBezTo>
                  <a:cubicBezTo>
                    <a:pt x="136" y="515"/>
                    <a:pt x="137" y="524"/>
                    <a:pt x="142" y="531"/>
                  </a:cubicBezTo>
                  <a:cubicBezTo>
                    <a:pt x="146" y="535"/>
                    <a:pt x="151" y="538"/>
                    <a:pt x="154" y="542"/>
                  </a:cubicBezTo>
                  <a:cubicBezTo>
                    <a:pt x="158" y="545"/>
                    <a:pt x="162" y="549"/>
                    <a:pt x="166" y="553"/>
                  </a:cubicBezTo>
                  <a:cubicBezTo>
                    <a:pt x="175" y="561"/>
                    <a:pt x="184" y="569"/>
                    <a:pt x="194" y="575"/>
                  </a:cubicBezTo>
                  <a:cubicBezTo>
                    <a:pt x="204" y="582"/>
                    <a:pt x="213" y="588"/>
                    <a:pt x="224" y="594"/>
                  </a:cubicBezTo>
                  <a:cubicBezTo>
                    <a:pt x="228" y="596"/>
                    <a:pt x="232" y="598"/>
                    <a:pt x="237" y="599"/>
                  </a:cubicBezTo>
                  <a:cubicBezTo>
                    <a:pt x="243" y="600"/>
                    <a:pt x="248" y="602"/>
                    <a:pt x="253" y="606"/>
                  </a:cubicBezTo>
                  <a:cubicBezTo>
                    <a:pt x="257" y="609"/>
                    <a:pt x="261" y="612"/>
                    <a:pt x="265" y="615"/>
                  </a:cubicBezTo>
                  <a:cubicBezTo>
                    <a:pt x="270" y="618"/>
                    <a:pt x="272" y="621"/>
                    <a:pt x="275" y="626"/>
                  </a:cubicBezTo>
                  <a:cubicBezTo>
                    <a:pt x="270" y="632"/>
                    <a:pt x="277" y="639"/>
                    <a:pt x="281" y="643"/>
                  </a:cubicBezTo>
                  <a:cubicBezTo>
                    <a:pt x="291" y="651"/>
                    <a:pt x="296" y="663"/>
                    <a:pt x="303" y="673"/>
                  </a:cubicBezTo>
                  <a:cubicBezTo>
                    <a:pt x="312" y="684"/>
                    <a:pt x="322" y="694"/>
                    <a:pt x="329" y="706"/>
                  </a:cubicBezTo>
                  <a:cubicBezTo>
                    <a:pt x="334" y="716"/>
                    <a:pt x="340" y="726"/>
                    <a:pt x="345" y="736"/>
                  </a:cubicBezTo>
                  <a:cubicBezTo>
                    <a:pt x="348" y="741"/>
                    <a:pt x="351" y="747"/>
                    <a:pt x="353" y="753"/>
                  </a:cubicBezTo>
                  <a:cubicBezTo>
                    <a:pt x="354" y="758"/>
                    <a:pt x="352" y="762"/>
                    <a:pt x="352" y="766"/>
                  </a:cubicBezTo>
                  <a:cubicBezTo>
                    <a:pt x="352" y="768"/>
                    <a:pt x="353" y="770"/>
                    <a:pt x="353" y="771"/>
                  </a:cubicBezTo>
                  <a:cubicBezTo>
                    <a:pt x="353" y="771"/>
                    <a:pt x="353" y="772"/>
                    <a:pt x="353" y="772"/>
                  </a:cubicBezTo>
                  <a:cubicBezTo>
                    <a:pt x="352" y="777"/>
                    <a:pt x="353" y="783"/>
                    <a:pt x="353" y="789"/>
                  </a:cubicBezTo>
                  <a:cubicBezTo>
                    <a:pt x="354" y="795"/>
                    <a:pt x="354" y="800"/>
                    <a:pt x="354" y="806"/>
                  </a:cubicBezTo>
                  <a:cubicBezTo>
                    <a:pt x="353" y="809"/>
                    <a:pt x="353" y="812"/>
                    <a:pt x="352" y="815"/>
                  </a:cubicBezTo>
                  <a:cubicBezTo>
                    <a:pt x="356" y="815"/>
                    <a:pt x="356" y="815"/>
                    <a:pt x="356" y="815"/>
                  </a:cubicBezTo>
                  <a:cubicBezTo>
                    <a:pt x="357" y="810"/>
                    <a:pt x="357" y="805"/>
                    <a:pt x="357" y="800"/>
                  </a:cubicBezTo>
                  <a:cubicBezTo>
                    <a:pt x="357" y="791"/>
                    <a:pt x="357" y="782"/>
                    <a:pt x="356" y="774"/>
                  </a:cubicBezTo>
                  <a:cubicBezTo>
                    <a:pt x="358" y="775"/>
                    <a:pt x="362" y="775"/>
                    <a:pt x="366" y="773"/>
                  </a:cubicBezTo>
                  <a:cubicBezTo>
                    <a:pt x="373" y="770"/>
                    <a:pt x="385" y="768"/>
                    <a:pt x="389" y="760"/>
                  </a:cubicBezTo>
                  <a:cubicBezTo>
                    <a:pt x="393" y="752"/>
                    <a:pt x="394" y="744"/>
                    <a:pt x="392" y="735"/>
                  </a:cubicBezTo>
                  <a:cubicBezTo>
                    <a:pt x="392" y="735"/>
                    <a:pt x="393" y="735"/>
                    <a:pt x="393" y="735"/>
                  </a:cubicBezTo>
                  <a:cubicBezTo>
                    <a:pt x="393" y="735"/>
                    <a:pt x="394" y="734"/>
                    <a:pt x="393" y="734"/>
                  </a:cubicBezTo>
                  <a:cubicBezTo>
                    <a:pt x="392" y="731"/>
                    <a:pt x="391" y="729"/>
                    <a:pt x="390" y="726"/>
                  </a:cubicBezTo>
                  <a:cubicBezTo>
                    <a:pt x="391" y="727"/>
                    <a:pt x="393" y="728"/>
                    <a:pt x="394" y="729"/>
                  </a:cubicBezTo>
                  <a:cubicBezTo>
                    <a:pt x="397" y="730"/>
                    <a:pt x="399" y="731"/>
                    <a:pt x="402" y="732"/>
                  </a:cubicBezTo>
                  <a:cubicBezTo>
                    <a:pt x="398" y="732"/>
                    <a:pt x="396" y="739"/>
                    <a:pt x="397" y="743"/>
                  </a:cubicBezTo>
                  <a:cubicBezTo>
                    <a:pt x="397" y="743"/>
                    <a:pt x="398" y="743"/>
                    <a:pt x="398" y="743"/>
                  </a:cubicBezTo>
                  <a:cubicBezTo>
                    <a:pt x="399" y="740"/>
                    <a:pt x="400" y="732"/>
                    <a:pt x="404" y="733"/>
                  </a:cubicBezTo>
                  <a:cubicBezTo>
                    <a:pt x="405" y="733"/>
                    <a:pt x="405" y="732"/>
                    <a:pt x="405" y="732"/>
                  </a:cubicBezTo>
                  <a:cubicBezTo>
                    <a:pt x="411" y="732"/>
                    <a:pt x="417" y="731"/>
                    <a:pt x="421" y="726"/>
                  </a:cubicBezTo>
                  <a:cubicBezTo>
                    <a:pt x="420" y="728"/>
                    <a:pt x="421" y="730"/>
                    <a:pt x="421" y="732"/>
                  </a:cubicBezTo>
                  <a:cubicBezTo>
                    <a:pt x="427" y="752"/>
                    <a:pt x="465" y="751"/>
                    <a:pt x="469" y="732"/>
                  </a:cubicBezTo>
                  <a:cubicBezTo>
                    <a:pt x="469" y="732"/>
                    <a:pt x="470" y="731"/>
                    <a:pt x="470" y="731"/>
                  </a:cubicBezTo>
                  <a:cubicBezTo>
                    <a:pt x="469" y="734"/>
                    <a:pt x="468" y="736"/>
                    <a:pt x="467" y="738"/>
                  </a:cubicBezTo>
                  <a:cubicBezTo>
                    <a:pt x="463" y="745"/>
                    <a:pt x="455" y="749"/>
                    <a:pt x="447" y="750"/>
                  </a:cubicBezTo>
                  <a:cubicBezTo>
                    <a:pt x="439" y="751"/>
                    <a:pt x="431" y="750"/>
                    <a:pt x="425" y="746"/>
                  </a:cubicBezTo>
                  <a:cubicBezTo>
                    <a:pt x="419" y="743"/>
                    <a:pt x="415" y="738"/>
                    <a:pt x="411" y="732"/>
                  </a:cubicBezTo>
                  <a:cubicBezTo>
                    <a:pt x="411" y="732"/>
                    <a:pt x="410" y="732"/>
                    <a:pt x="410" y="733"/>
                  </a:cubicBezTo>
                  <a:cubicBezTo>
                    <a:pt x="412" y="749"/>
                    <a:pt x="433" y="756"/>
                    <a:pt x="447" y="753"/>
                  </a:cubicBezTo>
                  <a:cubicBezTo>
                    <a:pt x="453" y="752"/>
                    <a:pt x="459" y="751"/>
                    <a:pt x="463" y="748"/>
                  </a:cubicBezTo>
                  <a:cubicBezTo>
                    <a:pt x="461" y="759"/>
                    <a:pt x="460" y="772"/>
                    <a:pt x="458" y="784"/>
                  </a:cubicBezTo>
                  <a:cubicBezTo>
                    <a:pt x="456" y="793"/>
                    <a:pt x="454" y="803"/>
                    <a:pt x="454" y="812"/>
                  </a:cubicBezTo>
                  <a:cubicBezTo>
                    <a:pt x="454" y="813"/>
                    <a:pt x="454" y="813"/>
                    <a:pt x="454" y="813"/>
                  </a:cubicBezTo>
                  <a:cubicBezTo>
                    <a:pt x="453" y="805"/>
                    <a:pt x="453" y="798"/>
                    <a:pt x="455" y="791"/>
                  </a:cubicBezTo>
                  <a:cubicBezTo>
                    <a:pt x="455" y="790"/>
                    <a:pt x="454" y="790"/>
                    <a:pt x="454" y="790"/>
                  </a:cubicBezTo>
                  <a:cubicBezTo>
                    <a:pt x="450" y="797"/>
                    <a:pt x="450" y="806"/>
                    <a:pt x="451" y="814"/>
                  </a:cubicBezTo>
                  <a:cubicBezTo>
                    <a:pt x="451" y="814"/>
                    <a:pt x="451" y="815"/>
                    <a:pt x="451" y="815"/>
                  </a:cubicBezTo>
                  <a:cubicBezTo>
                    <a:pt x="459" y="815"/>
                    <a:pt x="459" y="815"/>
                    <a:pt x="459" y="815"/>
                  </a:cubicBezTo>
                  <a:cubicBezTo>
                    <a:pt x="476" y="808"/>
                    <a:pt x="492" y="798"/>
                    <a:pt x="507" y="788"/>
                  </a:cubicBezTo>
                  <a:cubicBezTo>
                    <a:pt x="525" y="776"/>
                    <a:pt x="543" y="763"/>
                    <a:pt x="561" y="752"/>
                  </a:cubicBezTo>
                  <a:cubicBezTo>
                    <a:pt x="579" y="740"/>
                    <a:pt x="597" y="727"/>
                    <a:pt x="616" y="716"/>
                  </a:cubicBezTo>
                  <a:cubicBezTo>
                    <a:pt x="631" y="707"/>
                    <a:pt x="645" y="697"/>
                    <a:pt x="658" y="686"/>
                  </a:cubicBezTo>
                  <a:cubicBezTo>
                    <a:pt x="653" y="695"/>
                    <a:pt x="653" y="705"/>
                    <a:pt x="660" y="713"/>
                  </a:cubicBezTo>
                  <a:cubicBezTo>
                    <a:pt x="662" y="716"/>
                    <a:pt x="665" y="718"/>
                    <a:pt x="668" y="720"/>
                  </a:cubicBezTo>
                  <a:cubicBezTo>
                    <a:pt x="664" y="721"/>
                    <a:pt x="661" y="724"/>
                    <a:pt x="658" y="726"/>
                  </a:cubicBezTo>
                  <a:cubicBezTo>
                    <a:pt x="651" y="731"/>
                    <a:pt x="645" y="736"/>
                    <a:pt x="638" y="741"/>
                  </a:cubicBezTo>
                  <a:cubicBezTo>
                    <a:pt x="628" y="749"/>
                    <a:pt x="617" y="756"/>
                    <a:pt x="606" y="762"/>
                  </a:cubicBezTo>
                  <a:cubicBezTo>
                    <a:pt x="596" y="767"/>
                    <a:pt x="586" y="774"/>
                    <a:pt x="577" y="781"/>
                  </a:cubicBezTo>
                  <a:cubicBezTo>
                    <a:pt x="560" y="794"/>
                    <a:pt x="541" y="804"/>
                    <a:pt x="523" y="815"/>
                  </a:cubicBezTo>
                  <a:cubicBezTo>
                    <a:pt x="530" y="815"/>
                    <a:pt x="530" y="815"/>
                    <a:pt x="530" y="815"/>
                  </a:cubicBezTo>
                  <a:cubicBezTo>
                    <a:pt x="546" y="805"/>
                    <a:pt x="563" y="795"/>
                    <a:pt x="578" y="784"/>
                  </a:cubicBezTo>
                  <a:cubicBezTo>
                    <a:pt x="597" y="771"/>
                    <a:pt x="617" y="760"/>
                    <a:pt x="636" y="747"/>
                  </a:cubicBezTo>
                  <a:cubicBezTo>
                    <a:pt x="643" y="742"/>
                    <a:pt x="649" y="738"/>
                    <a:pt x="656" y="732"/>
                  </a:cubicBezTo>
                  <a:cubicBezTo>
                    <a:pt x="660" y="729"/>
                    <a:pt x="666" y="721"/>
                    <a:pt x="672" y="721"/>
                  </a:cubicBezTo>
                  <a:cubicBezTo>
                    <a:pt x="676" y="721"/>
                    <a:pt x="680" y="721"/>
                    <a:pt x="684" y="720"/>
                  </a:cubicBezTo>
                  <a:cubicBezTo>
                    <a:pt x="689" y="718"/>
                    <a:pt x="693" y="716"/>
                    <a:pt x="698" y="714"/>
                  </a:cubicBezTo>
                  <a:cubicBezTo>
                    <a:pt x="702" y="713"/>
                    <a:pt x="706" y="713"/>
                    <a:pt x="710" y="712"/>
                  </a:cubicBezTo>
                  <a:cubicBezTo>
                    <a:pt x="712" y="713"/>
                    <a:pt x="715" y="714"/>
                    <a:pt x="719" y="714"/>
                  </a:cubicBezTo>
                  <a:cubicBezTo>
                    <a:pt x="727" y="715"/>
                    <a:pt x="736" y="713"/>
                    <a:pt x="741" y="706"/>
                  </a:cubicBezTo>
                  <a:cubicBezTo>
                    <a:pt x="744" y="702"/>
                    <a:pt x="747" y="698"/>
                    <a:pt x="747" y="693"/>
                  </a:cubicBezTo>
                  <a:cubicBezTo>
                    <a:pt x="747" y="692"/>
                    <a:pt x="748" y="691"/>
                    <a:pt x="748" y="690"/>
                  </a:cubicBezTo>
                  <a:cubicBezTo>
                    <a:pt x="751" y="688"/>
                    <a:pt x="754" y="686"/>
                    <a:pt x="757" y="683"/>
                  </a:cubicBezTo>
                  <a:cubicBezTo>
                    <a:pt x="769" y="675"/>
                    <a:pt x="780" y="665"/>
                    <a:pt x="792" y="656"/>
                  </a:cubicBezTo>
                  <a:cubicBezTo>
                    <a:pt x="802" y="647"/>
                    <a:pt x="813" y="639"/>
                    <a:pt x="821" y="628"/>
                  </a:cubicBezTo>
                  <a:cubicBezTo>
                    <a:pt x="821" y="628"/>
                    <a:pt x="821" y="628"/>
                    <a:pt x="821" y="629"/>
                  </a:cubicBezTo>
                  <a:cubicBezTo>
                    <a:pt x="822" y="644"/>
                    <a:pt x="825" y="659"/>
                    <a:pt x="830" y="673"/>
                  </a:cubicBezTo>
                  <a:cubicBezTo>
                    <a:pt x="833" y="681"/>
                    <a:pt x="836" y="688"/>
                    <a:pt x="840" y="695"/>
                  </a:cubicBezTo>
                  <a:cubicBezTo>
                    <a:pt x="843" y="702"/>
                    <a:pt x="846" y="709"/>
                    <a:pt x="850" y="715"/>
                  </a:cubicBezTo>
                  <a:cubicBezTo>
                    <a:pt x="858" y="725"/>
                    <a:pt x="868" y="734"/>
                    <a:pt x="881" y="735"/>
                  </a:cubicBezTo>
                  <a:cubicBezTo>
                    <a:pt x="888" y="736"/>
                    <a:pt x="895" y="735"/>
                    <a:pt x="902" y="735"/>
                  </a:cubicBezTo>
                  <a:cubicBezTo>
                    <a:pt x="910" y="735"/>
                    <a:pt x="917" y="735"/>
                    <a:pt x="924" y="734"/>
                  </a:cubicBezTo>
                  <a:cubicBezTo>
                    <a:pt x="932" y="733"/>
                    <a:pt x="940" y="732"/>
                    <a:pt x="948" y="729"/>
                  </a:cubicBezTo>
                  <a:cubicBezTo>
                    <a:pt x="953" y="727"/>
                    <a:pt x="960" y="725"/>
                    <a:pt x="965" y="721"/>
                  </a:cubicBezTo>
                  <a:cubicBezTo>
                    <a:pt x="973" y="712"/>
                    <a:pt x="980" y="697"/>
                    <a:pt x="980" y="684"/>
                  </a:cubicBezTo>
                  <a:cubicBezTo>
                    <a:pt x="980" y="670"/>
                    <a:pt x="973" y="658"/>
                    <a:pt x="967" y="646"/>
                  </a:cubicBezTo>
                  <a:cubicBezTo>
                    <a:pt x="960" y="631"/>
                    <a:pt x="953" y="616"/>
                    <a:pt x="943" y="603"/>
                  </a:cubicBezTo>
                  <a:cubicBezTo>
                    <a:pt x="940" y="599"/>
                    <a:pt x="936" y="593"/>
                    <a:pt x="931" y="588"/>
                  </a:cubicBezTo>
                  <a:cubicBezTo>
                    <a:pt x="935" y="588"/>
                    <a:pt x="939" y="588"/>
                    <a:pt x="942" y="588"/>
                  </a:cubicBezTo>
                  <a:cubicBezTo>
                    <a:pt x="943" y="589"/>
                    <a:pt x="943" y="589"/>
                    <a:pt x="944" y="589"/>
                  </a:cubicBezTo>
                  <a:cubicBezTo>
                    <a:pt x="947" y="588"/>
                    <a:pt x="954" y="592"/>
                    <a:pt x="957" y="593"/>
                  </a:cubicBezTo>
                  <a:cubicBezTo>
                    <a:pt x="961" y="594"/>
                    <a:pt x="966" y="596"/>
                    <a:pt x="970" y="598"/>
                  </a:cubicBezTo>
                  <a:cubicBezTo>
                    <a:pt x="977" y="600"/>
                    <a:pt x="984" y="600"/>
                    <a:pt x="991" y="600"/>
                  </a:cubicBezTo>
                  <a:cubicBezTo>
                    <a:pt x="997" y="601"/>
                    <a:pt x="1003" y="601"/>
                    <a:pt x="1009" y="600"/>
                  </a:cubicBezTo>
                  <a:cubicBezTo>
                    <a:pt x="1023" y="598"/>
                    <a:pt x="1036" y="595"/>
                    <a:pt x="1050" y="593"/>
                  </a:cubicBezTo>
                  <a:cubicBezTo>
                    <a:pt x="1057" y="592"/>
                    <a:pt x="1064" y="590"/>
                    <a:pt x="1071" y="589"/>
                  </a:cubicBezTo>
                  <a:cubicBezTo>
                    <a:pt x="1078" y="589"/>
                    <a:pt x="1084" y="588"/>
                    <a:pt x="1091" y="588"/>
                  </a:cubicBezTo>
                  <a:cubicBezTo>
                    <a:pt x="1098" y="587"/>
                    <a:pt x="1105" y="585"/>
                    <a:pt x="1112" y="582"/>
                  </a:cubicBezTo>
                  <a:cubicBezTo>
                    <a:pt x="1119" y="579"/>
                    <a:pt x="1127" y="576"/>
                    <a:pt x="1135" y="574"/>
                  </a:cubicBezTo>
                  <a:cubicBezTo>
                    <a:pt x="1143" y="571"/>
                    <a:pt x="1155" y="567"/>
                    <a:pt x="1159" y="560"/>
                  </a:cubicBezTo>
                  <a:cubicBezTo>
                    <a:pt x="1161" y="558"/>
                    <a:pt x="1162" y="554"/>
                    <a:pt x="1160" y="552"/>
                  </a:cubicBezTo>
                  <a:close/>
                  <a:moveTo>
                    <a:pt x="1016" y="424"/>
                  </a:moveTo>
                  <a:cubicBezTo>
                    <a:pt x="1028" y="421"/>
                    <a:pt x="1041" y="418"/>
                    <a:pt x="1054" y="415"/>
                  </a:cubicBezTo>
                  <a:cubicBezTo>
                    <a:pt x="1065" y="413"/>
                    <a:pt x="1078" y="410"/>
                    <a:pt x="1090" y="412"/>
                  </a:cubicBezTo>
                  <a:cubicBezTo>
                    <a:pt x="1103" y="414"/>
                    <a:pt x="1115" y="423"/>
                    <a:pt x="1117" y="436"/>
                  </a:cubicBezTo>
                  <a:cubicBezTo>
                    <a:pt x="1118" y="439"/>
                    <a:pt x="1117" y="445"/>
                    <a:pt x="1120" y="447"/>
                  </a:cubicBezTo>
                  <a:cubicBezTo>
                    <a:pt x="1125" y="449"/>
                    <a:pt x="1129" y="449"/>
                    <a:pt x="1132" y="454"/>
                  </a:cubicBezTo>
                  <a:cubicBezTo>
                    <a:pt x="1137" y="464"/>
                    <a:pt x="1134" y="477"/>
                    <a:pt x="1129" y="486"/>
                  </a:cubicBezTo>
                  <a:cubicBezTo>
                    <a:pt x="1123" y="498"/>
                    <a:pt x="1116" y="510"/>
                    <a:pt x="1108" y="519"/>
                  </a:cubicBezTo>
                  <a:cubicBezTo>
                    <a:pt x="1103" y="524"/>
                    <a:pt x="1099" y="528"/>
                    <a:pt x="1095" y="533"/>
                  </a:cubicBezTo>
                  <a:cubicBezTo>
                    <a:pt x="1092" y="536"/>
                    <a:pt x="1089" y="540"/>
                    <a:pt x="1084" y="541"/>
                  </a:cubicBezTo>
                  <a:cubicBezTo>
                    <a:pt x="1084" y="541"/>
                    <a:pt x="1084" y="541"/>
                    <a:pt x="1084" y="541"/>
                  </a:cubicBezTo>
                  <a:cubicBezTo>
                    <a:pt x="1078" y="541"/>
                    <a:pt x="1072" y="542"/>
                    <a:pt x="1066" y="542"/>
                  </a:cubicBezTo>
                  <a:cubicBezTo>
                    <a:pt x="1049" y="544"/>
                    <a:pt x="1033" y="545"/>
                    <a:pt x="1016" y="545"/>
                  </a:cubicBezTo>
                  <a:cubicBezTo>
                    <a:pt x="1007" y="545"/>
                    <a:pt x="998" y="545"/>
                    <a:pt x="989" y="545"/>
                  </a:cubicBezTo>
                  <a:cubicBezTo>
                    <a:pt x="991" y="544"/>
                    <a:pt x="992" y="544"/>
                    <a:pt x="994" y="544"/>
                  </a:cubicBezTo>
                  <a:cubicBezTo>
                    <a:pt x="996" y="544"/>
                    <a:pt x="999" y="544"/>
                    <a:pt x="1002" y="544"/>
                  </a:cubicBezTo>
                  <a:cubicBezTo>
                    <a:pt x="1001" y="544"/>
                    <a:pt x="1001" y="544"/>
                    <a:pt x="1001" y="544"/>
                  </a:cubicBezTo>
                  <a:cubicBezTo>
                    <a:pt x="1001" y="544"/>
                    <a:pt x="1001" y="545"/>
                    <a:pt x="1001" y="545"/>
                  </a:cubicBezTo>
                  <a:cubicBezTo>
                    <a:pt x="1005" y="545"/>
                    <a:pt x="1008" y="544"/>
                    <a:pt x="1012" y="544"/>
                  </a:cubicBezTo>
                  <a:cubicBezTo>
                    <a:pt x="1013" y="544"/>
                    <a:pt x="1014" y="544"/>
                    <a:pt x="1015" y="544"/>
                  </a:cubicBezTo>
                  <a:cubicBezTo>
                    <a:pt x="1021" y="544"/>
                    <a:pt x="1027" y="544"/>
                    <a:pt x="1033" y="543"/>
                  </a:cubicBezTo>
                  <a:cubicBezTo>
                    <a:pt x="1040" y="541"/>
                    <a:pt x="1045" y="539"/>
                    <a:pt x="1051" y="537"/>
                  </a:cubicBezTo>
                  <a:cubicBezTo>
                    <a:pt x="1052" y="537"/>
                    <a:pt x="1051" y="536"/>
                    <a:pt x="1051" y="536"/>
                  </a:cubicBezTo>
                  <a:cubicBezTo>
                    <a:pt x="1045" y="538"/>
                    <a:pt x="1038" y="540"/>
                    <a:pt x="1031" y="541"/>
                  </a:cubicBezTo>
                  <a:cubicBezTo>
                    <a:pt x="1030" y="541"/>
                    <a:pt x="1028" y="541"/>
                    <a:pt x="1026" y="541"/>
                  </a:cubicBezTo>
                  <a:cubicBezTo>
                    <a:pt x="1033" y="540"/>
                    <a:pt x="1038" y="537"/>
                    <a:pt x="1044" y="536"/>
                  </a:cubicBezTo>
                  <a:cubicBezTo>
                    <a:pt x="1045" y="535"/>
                    <a:pt x="1045" y="535"/>
                    <a:pt x="1044" y="535"/>
                  </a:cubicBezTo>
                  <a:cubicBezTo>
                    <a:pt x="1037" y="536"/>
                    <a:pt x="1029" y="539"/>
                    <a:pt x="1022" y="540"/>
                  </a:cubicBezTo>
                  <a:cubicBezTo>
                    <a:pt x="1018" y="541"/>
                    <a:pt x="1015" y="541"/>
                    <a:pt x="1011" y="541"/>
                  </a:cubicBezTo>
                  <a:cubicBezTo>
                    <a:pt x="1011" y="541"/>
                    <a:pt x="1010" y="541"/>
                    <a:pt x="1010" y="541"/>
                  </a:cubicBezTo>
                  <a:cubicBezTo>
                    <a:pt x="1007" y="541"/>
                    <a:pt x="1003" y="541"/>
                    <a:pt x="1000" y="541"/>
                  </a:cubicBezTo>
                  <a:cubicBezTo>
                    <a:pt x="1007" y="539"/>
                    <a:pt x="1014" y="536"/>
                    <a:pt x="1020" y="534"/>
                  </a:cubicBezTo>
                  <a:cubicBezTo>
                    <a:pt x="1021" y="534"/>
                    <a:pt x="1020" y="533"/>
                    <a:pt x="1020" y="533"/>
                  </a:cubicBezTo>
                  <a:cubicBezTo>
                    <a:pt x="1008" y="537"/>
                    <a:pt x="996" y="540"/>
                    <a:pt x="984" y="543"/>
                  </a:cubicBezTo>
                  <a:cubicBezTo>
                    <a:pt x="984" y="543"/>
                    <a:pt x="984" y="543"/>
                    <a:pt x="984" y="543"/>
                  </a:cubicBezTo>
                  <a:cubicBezTo>
                    <a:pt x="982" y="543"/>
                    <a:pt x="981" y="543"/>
                    <a:pt x="979" y="544"/>
                  </a:cubicBezTo>
                  <a:cubicBezTo>
                    <a:pt x="978" y="544"/>
                    <a:pt x="977" y="544"/>
                    <a:pt x="977" y="544"/>
                  </a:cubicBezTo>
                  <a:cubicBezTo>
                    <a:pt x="981" y="542"/>
                    <a:pt x="985" y="539"/>
                    <a:pt x="989" y="537"/>
                  </a:cubicBezTo>
                  <a:cubicBezTo>
                    <a:pt x="996" y="533"/>
                    <a:pt x="1004" y="529"/>
                    <a:pt x="1012" y="527"/>
                  </a:cubicBezTo>
                  <a:cubicBezTo>
                    <a:pt x="1012" y="527"/>
                    <a:pt x="1012" y="526"/>
                    <a:pt x="1012" y="526"/>
                  </a:cubicBezTo>
                  <a:cubicBezTo>
                    <a:pt x="1003" y="528"/>
                    <a:pt x="997" y="531"/>
                    <a:pt x="989" y="535"/>
                  </a:cubicBezTo>
                  <a:cubicBezTo>
                    <a:pt x="985" y="536"/>
                    <a:pt x="982" y="538"/>
                    <a:pt x="978" y="540"/>
                  </a:cubicBezTo>
                  <a:cubicBezTo>
                    <a:pt x="976" y="541"/>
                    <a:pt x="973" y="542"/>
                    <a:pt x="971" y="543"/>
                  </a:cubicBezTo>
                  <a:cubicBezTo>
                    <a:pt x="970" y="543"/>
                    <a:pt x="969" y="543"/>
                    <a:pt x="968" y="543"/>
                  </a:cubicBezTo>
                  <a:cubicBezTo>
                    <a:pt x="962" y="542"/>
                    <a:pt x="955" y="541"/>
                    <a:pt x="950" y="544"/>
                  </a:cubicBezTo>
                  <a:cubicBezTo>
                    <a:pt x="946" y="546"/>
                    <a:pt x="943" y="548"/>
                    <a:pt x="941" y="552"/>
                  </a:cubicBezTo>
                  <a:cubicBezTo>
                    <a:pt x="938" y="550"/>
                    <a:pt x="933" y="551"/>
                    <a:pt x="930" y="551"/>
                  </a:cubicBezTo>
                  <a:cubicBezTo>
                    <a:pt x="929" y="551"/>
                    <a:pt x="928" y="551"/>
                    <a:pt x="927" y="551"/>
                  </a:cubicBezTo>
                  <a:cubicBezTo>
                    <a:pt x="937" y="549"/>
                    <a:pt x="947" y="544"/>
                    <a:pt x="956" y="541"/>
                  </a:cubicBezTo>
                  <a:cubicBezTo>
                    <a:pt x="964" y="538"/>
                    <a:pt x="971" y="535"/>
                    <a:pt x="978" y="532"/>
                  </a:cubicBezTo>
                  <a:cubicBezTo>
                    <a:pt x="985" y="528"/>
                    <a:pt x="993" y="524"/>
                    <a:pt x="1001" y="521"/>
                  </a:cubicBezTo>
                  <a:cubicBezTo>
                    <a:pt x="1001" y="520"/>
                    <a:pt x="1001" y="519"/>
                    <a:pt x="1000" y="520"/>
                  </a:cubicBezTo>
                  <a:cubicBezTo>
                    <a:pt x="992" y="523"/>
                    <a:pt x="985" y="527"/>
                    <a:pt x="977" y="530"/>
                  </a:cubicBezTo>
                  <a:cubicBezTo>
                    <a:pt x="970" y="533"/>
                    <a:pt x="963" y="535"/>
                    <a:pt x="955" y="538"/>
                  </a:cubicBezTo>
                  <a:cubicBezTo>
                    <a:pt x="942" y="543"/>
                    <a:pt x="928" y="548"/>
                    <a:pt x="914" y="549"/>
                  </a:cubicBezTo>
                  <a:cubicBezTo>
                    <a:pt x="913" y="549"/>
                    <a:pt x="913" y="550"/>
                    <a:pt x="912" y="550"/>
                  </a:cubicBezTo>
                  <a:cubicBezTo>
                    <a:pt x="912" y="550"/>
                    <a:pt x="911" y="550"/>
                    <a:pt x="911" y="550"/>
                  </a:cubicBezTo>
                  <a:cubicBezTo>
                    <a:pt x="909" y="550"/>
                    <a:pt x="907" y="550"/>
                    <a:pt x="905" y="550"/>
                  </a:cubicBezTo>
                  <a:cubicBezTo>
                    <a:pt x="905" y="550"/>
                    <a:pt x="906" y="549"/>
                    <a:pt x="906" y="549"/>
                  </a:cubicBezTo>
                  <a:cubicBezTo>
                    <a:pt x="906" y="549"/>
                    <a:pt x="907" y="549"/>
                    <a:pt x="907" y="549"/>
                  </a:cubicBezTo>
                  <a:cubicBezTo>
                    <a:pt x="911" y="549"/>
                    <a:pt x="915" y="547"/>
                    <a:pt x="919" y="545"/>
                  </a:cubicBezTo>
                  <a:cubicBezTo>
                    <a:pt x="924" y="543"/>
                    <a:pt x="929" y="540"/>
                    <a:pt x="934" y="538"/>
                  </a:cubicBezTo>
                  <a:cubicBezTo>
                    <a:pt x="944" y="532"/>
                    <a:pt x="954" y="526"/>
                    <a:pt x="965" y="523"/>
                  </a:cubicBezTo>
                  <a:cubicBezTo>
                    <a:pt x="966" y="522"/>
                    <a:pt x="966" y="521"/>
                    <a:pt x="965" y="521"/>
                  </a:cubicBezTo>
                  <a:cubicBezTo>
                    <a:pt x="954" y="525"/>
                    <a:pt x="944" y="529"/>
                    <a:pt x="934" y="534"/>
                  </a:cubicBezTo>
                  <a:cubicBezTo>
                    <a:pt x="929" y="536"/>
                    <a:pt x="924" y="539"/>
                    <a:pt x="919" y="541"/>
                  </a:cubicBezTo>
                  <a:cubicBezTo>
                    <a:pt x="916" y="543"/>
                    <a:pt x="912" y="544"/>
                    <a:pt x="909" y="545"/>
                  </a:cubicBezTo>
                  <a:cubicBezTo>
                    <a:pt x="910" y="545"/>
                    <a:pt x="910" y="544"/>
                    <a:pt x="910" y="544"/>
                  </a:cubicBezTo>
                  <a:cubicBezTo>
                    <a:pt x="911" y="543"/>
                    <a:pt x="912" y="543"/>
                    <a:pt x="913" y="542"/>
                  </a:cubicBezTo>
                  <a:cubicBezTo>
                    <a:pt x="916" y="541"/>
                    <a:pt x="919" y="539"/>
                    <a:pt x="921" y="538"/>
                  </a:cubicBezTo>
                  <a:cubicBezTo>
                    <a:pt x="928" y="534"/>
                    <a:pt x="934" y="529"/>
                    <a:pt x="940" y="525"/>
                  </a:cubicBezTo>
                  <a:cubicBezTo>
                    <a:pt x="947" y="521"/>
                    <a:pt x="954" y="517"/>
                    <a:pt x="960" y="513"/>
                  </a:cubicBezTo>
                  <a:cubicBezTo>
                    <a:pt x="967" y="508"/>
                    <a:pt x="974" y="504"/>
                    <a:pt x="980" y="500"/>
                  </a:cubicBezTo>
                  <a:cubicBezTo>
                    <a:pt x="981" y="500"/>
                    <a:pt x="980" y="500"/>
                    <a:pt x="980" y="500"/>
                  </a:cubicBezTo>
                  <a:cubicBezTo>
                    <a:pt x="964" y="508"/>
                    <a:pt x="950" y="518"/>
                    <a:pt x="934" y="527"/>
                  </a:cubicBezTo>
                  <a:cubicBezTo>
                    <a:pt x="928" y="531"/>
                    <a:pt x="923" y="534"/>
                    <a:pt x="917" y="537"/>
                  </a:cubicBezTo>
                  <a:cubicBezTo>
                    <a:pt x="918" y="535"/>
                    <a:pt x="920" y="534"/>
                    <a:pt x="921" y="532"/>
                  </a:cubicBezTo>
                  <a:cubicBezTo>
                    <a:pt x="921" y="532"/>
                    <a:pt x="921" y="532"/>
                    <a:pt x="921" y="532"/>
                  </a:cubicBezTo>
                  <a:cubicBezTo>
                    <a:pt x="926" y="532"/>
                    <a:pt x="930" y="529"/>
                    <a:pt x="934" y="526"/>
                  </a:cubicBezTo>
                  <a:cubicBezTo>
                    <a:pt x="939" y="523"/>
                    <a:pt x="943" y="520"/>
                    <a:pt x="948" y="517"/>
                  </a:cubicBezTo>
                  <a:cubicBezTo>
                    <a:pt x="957" y="510"/>
                    <a:pt x="965" y="503"/>
                    <a:pt x="972" y="495"/>
                  </a:cubicBezTo>
                  <a:cubicBezTo>
                    <a:pt x="973" y="494"/>
                    <a:pt x="972" y="494"/>
                    <a:pt x="972" y="494"/>
                  </a:cubicBezTo>
                  <a:cubicBezTo>
                    <a:pt x="964" y="503"/>
                    <a:pt x="955" y="510"/>
                    <a:pt x="945" y="516"/>
                  </a:cubicBezTo>
                  <a:cubicBezTo>
                    <a:pt x="940" y="519"/>
                    <a:pt x="936" y="522"/>
                    <a:pt x="931" y="524"/>
                  </a:cubicBezTo>
                  <a:cubicBezTo>
                    <a:pt x="930" y="525"/>
                    <a:pt x="929" y="525"/>
                    <a:pt x="928" y="526"/>
                  </a:cubicBezTo>
                  <a:cubicBezTo>
                    <a:pt x="928" y="526"/>
                    <a:pt x="928" y="526"/>
                    <a:pt x="928" y="525"/>
                  </a:cubicBezTo>
                  <a:cubicBezTo>
                    <a:pt x="928" y="525"/>
                    <a:pt x="928" y="525"/>
                    <a:pt x="928" y="525"/>
                  </a:cubicBezTo>
                  <a:cubicBezTo>
                    <a:pt x="934" y="521"/>
                    <a:pt x="939" y="517"/>
                    <a:pt x="945" y="513"/>
                  </a:cubicBezTo>
                  <a:cubicBezTo>
                    <a:pt x="950" y="510"/>
                    <a:pt x="953" y="508"/>
                    <a:pt x="957" y="502"/>
                  </a:cubicBezTo>
                  <a:cubicBezTo>
                    <a:pt x="957" y="502"/>
                    <a:pt x="957" y="502"/>
                    <a:pt x="957" y="502"/>
                  </a:cubicBezTo>
                  <a:cubicBezTo>
                    <a:pt x="960" y="499"/>
                    <a:pt x="963" y="496"/>
                    <a:pt x="965" y="494"/>
                  </a:cubicBezTo>
                  <a:cubicBezTo>
                    <a:pt x="974" y="485"/>
                    <a:pt x="983" y="476"/>
                    <a:pt x="994" y="469"/>
                  </a:cubicBezTo>
                  <a:cubicBezTo>
                    <a:pt x="994" y="469"/>
                    <a:pt x="994" y="468"/>
                    <a:pt x="993" y="469"/>
                  </a:cubicBezTo>
                  <a:cubicBezTo>
                    <a:pt x="983" y="474"/>
                    <a:pt x="975" y="483"/>
                    <a:pt x="966" y="491"/>
                  </a:cubicBezTo>
                  <a:cubicBezTo>
                    <a:pt x="964" y="492"/>
                    <a:pt x="962" y="494"/>
                    <a:pt x="960" y="496"/>
                  </a:cubicBezTo>
                  <a:cubicBezTo>
                    <a:pt x="957" y="497"/>
                    <a:pt x="954" y="499"/>
                    <a:pt x="951" y="501"/>
                  </a:cubicBezTo>
                  <a:cubicBezTo>
                    <a:pt x="953" y="499"/>
                    <a:pt x="955" y="497"/>
                    <a:pt x="957" y="495"/>
                  </a:cubicBezTo>
                  <a:cubicBezTo>
                    <a:pt x="964" y="488"/>
                    <a:pt x="972" y="481"/>
                    <a:pt x="979" y="475"/>
                  </a:cubicBezTo>
                  <a:cubicBezTo>
                    <a:pt x="982" y="471"/>
                    <a:pt x="986" y="468"/>
                    <a:pt x="989" y="465"/>
                  </a:cubicBezTo>
                  <a:cubicBezTo>
                    <a:pt x="993" y="461"/>
                    <a:pt x="997" y="459"/>
                    <a:pt x="1001" y="457"/>
                  </a:cubicBezTo>
                  <a:cubicBezTo>
                    <a:pt x="1006" y="453"/>
                    <a:pt x="1012" y="448"/>
                    <a:pt x="1019" y="447"/>
                  </a:cubicBezTo>
                  <a:cubicBezTo>
                    <a:pt x="1019" y="447"/>
                    <a:pt x="1019" y="446"/>
                    <a:pt x="1019" y="446"/>
                  </a:cubicBezTo>
                  <a:cubicBezTo>
                    <a:pt x="1013" y="446"/>
                    <a:pt x="1008" y="449"/>
                    <a:pt x="1003" y="453"/>
                  </a:cubicBezTo>
                  <a:cubicBezTo>
                    <a:pt x="997" y="458"/>
                    <a:pt x="990" y="462"/>
                    <a:pt x="984" y="468"/>
                  </a:cubicBezTo>
                  <a:cubicBezTo>
                    <a:pt x="975" y="474"/>
                    <a:pt x="967" y="481"/>
                    <a:pt x="959" y="489"/>
                  </a:cubicBezTo>
                  <a:cubicBezTo>
                    <a:pt x="955" y="492"/>
                    <a:pt x="951" y="497"/>
                    <a:pt x="947" y="501"/>
                  </a:cubicBezTo>
                  <a:cubicBezTo>
                    <a:pt x="955" y="492"/>
                    <a:pt x="964" y="484"/>
                    <a:pt x="972" y="476"/>
                  </a:cubicBezTo>
                  <a:cubicBezTo>
                    <a:pt x="977" y="471"/>
                    <a:pt x="982" y="465"/>
                    <a:pt x="987" y="462"/>
                  </a:cubicBezTo>
                  <a:cubicBezTo>
                    <a:pt x="992" y="459"/>
                    <a:pt x="996" y="457"/>
                    <a:pt x="1000" y="452"/>
                  </a:cubicBezTo>
                  <a:cubicBezTo>
                    <a:pt x="1001" y="452"/>
                    <a:pt x="1000" y="451"/>
                    <a:pt x="999" y="451"/>
                  </a:cubicBezTo>
                  <a:cubicBezTo>
                    <a:pt x="990" y="461"/>
                    <a:pt x="978" y="467"/>
                    <a:pt x="969" y="476"/>
                  </a:cubicBezTo>
                  <a:cubicBezTo>
                    <a:pt x="962" y="483"/>
                    <a:pt x="954" y="489"/>
                    <a:pt x="948" y="496"/>
                  </a:cubicBezTo>
                  <a:cubicBezTo>
                    <a:pt x="949" y="494"/>
                    <a:pt x="950" y="492"/>
                    <a:pt x="951" y="490"/>
                  </a:cubicBezTo>
                  <a:cubicBezTo>
                    <a:pt x="952" y="491"/>
                    <a:pt x="952" y="491"/>
                    <a:pt x="953" y="491"/>
                  </a:cubicBezTo>
                  <a:cubicBezTo>
                    <a:pt x="958" y="487"/>
                    <a:pt x="962" y="481"/>
                    <a:pt x="966" y="476"/>
                  </a:cubicBezTo>
                  <a:cubicBezTo>
                    <a:pt x="970" y="471"/>
                    <a:pt x="974" y="467"/>
                    <a:pt x="979" y="463"/>
                  </a:cubicBezTo>
                  <a:cubicBezTo>
                    <a:pt x="988" y="454"/>
                    <a:pt x="999" y="447"/>
                    <a:pt x="1008" y="439"/>
                  </a:cubicBezTo>
                  <a:cubicBezTo>
                    <a:pt x="1009" y="439"/>
                    <a:pt x="1008" y="439"/>
                    <a:pt x="1008" y="439"/>
                  </a:cubicBezTo>
                  <a:cubicBezTo>
                    <a:pt x="996" y="444"/>
                    <a:pt x="987" y="453"/>
                    <a:pt x="977" y="461"/>
                  </a:cubicBezTo>
                  <a:cubicBezTo>
                    <a:pt x="972" y="466"/>
                    <a:pt x="968" y="471"/>
                    <a:pt x="963" y="475"/>
                  </a:cubicBezTo>
                  <a:cubicBezTo>
                    <a:pt x="961" y="478"/>
                    <a:pt x="959" y="480"/>
                    <a:pt x="957" y="482"/>
                  </a:cubicBezTo>
                  <a:cubicBezTo>
                    <a:pt x="965" y="470"/>
                    <a:pt x="972" y="457"/>
                    <a:pt x="976" y="443"/>
                  </a:cubicBezTo>
                  <a:cubicBezTo>
                    <a:pt x="977" y="441"/>
                    <a:pt x="977" y="439"/>
                    <a:pt x="978" y="438"/>
                  </a:cubicBezTo>
                  <a:cubicBezTo>
                    <a:pt x="978" y="438"/>
                    <a:pt x="979" y="437"/>
                    <a:pt x="979" y="437"/>
                  </a:cubicBezTo>
                  <a:cubicBezTo>
                    <a:pt x="990" y="431"/>
                    <a:pt x="1004" y="428"/>
                    <a:pt x="1016" y="424"/>
                  </a:cubicBezTo>
                  <a:close/>
                  <a:moveTo>
                    <a:pt x="893" y="481"/>
                  </a:moveTo>
                  <a:cubicBezTo>
                    <a:pt x="893" y="481"/>
                    <a:pt x="893" y="481"/>
                    <a:pt x="893" y="481"/>
                  </a:cubicBezTo>
                  <a:cubicBezTo>
                    <a:pt x="893" y="481"/>
                    <a:pt x="893" y="481"/>
                    <a:pt x="894" y="481"/>
                  </a:cubicBezTo>
                  <a:cubicBezTo>
                    <a:pt x="895" y="480"/>
                    <a:pt x="894" y="478"/>
                    <a:pt x="894" y="477"/>
                  </a:cubicBezTo>
                  <a:cubicBezTo>
                    <a:pt x="895" y="474"/>
                    <a:pt x="895" y="471"/>
                    <a:pt x="896" y="469"/>
                  </a:cubicBezTo>
                  <a:cubicBezTo>
                    <a:pt x="896" y="466"/>
                    <a:pt x="896" y="462"/>
                    <a:pt x="895" y="459"/>
                  </a:cubicBezTo>
                  <a:cubicBezTo>
                    <a:pt x="895" y="456"/>
                    <a:pt x="896" y="452"/>
                    <a:pt x="895" y="448"/>
                  </a:cubicBezTo>
                  <a:cubicBezTo>
                    <a:pt x="895" y="448"/>
                    <a:pt x="894" y="448"/>
                    <a:pt x="894" y="448"/>
                  </a:cubicBezTo>
                  <a:cubicBezTo>
                    <a:pt x="893" y="452"/>
                    <a:pt x="894" y="455"/>
                    <a:pt x="894" y="459"/>
                  </a:cubicBezTo>
                  <a:cubicBezTo>
                    <a:pt x="894" y="462"/>
                    <a:pt x="893" y="466"/>
                    <a:pt x="894" y="469"/>
                  </a:cubicBezTo>
                  <a:cubicBezTo>
                    <a:pt x="894" y="471"/>
                    <a:pt x="893" y="474"/>
                    <a:pt x="892" y="477"/>
                  </a:cubicBezTo>
                  <a:cubicBezTo>
                    <a:pt x="892" y="476"/>
                    <a:pt x="892" y="475"/>
                    <a:pt x="892" y="475"/>
                  </a:cubicBezTo>
                  <a:cubicBezTo>
                    <a:pt x="890" y="465"/>
                    <a:pt x="889" y="455"/>
                    <a:pt x="885" y="446"/>
                  </a:cubicBezTo>
                  <a:cubicBezTo>
                    <a:pt x="883" y="441"/>
                    <a:pt x="880" y="437"/>
                    <a:pt x="877" y="432"/>
                  </a:cubicBezTo>
                  <a:cubicBezTo>
                    <a:pt x="877" y="428"/>
                    <a:pt x="875" y="424"/>
                    <a:pt x="874" y="420"/>
                  </a:cubicBezTo>
                  <a:cubicBezTo>
                    <a:pt x="873" y="414"/>
                    <a:pt x="872" y="408"/>
                    <a:pt x="873" y="403"/>
                  </a:cubicBezTo>
                  <a:cubicBezTo>
                    <a:pt x="873" y="402"/>
                    <a:pt x="871" y="401"/>
                    <a:pt x="871" y="402"/>
                  </a:cubicBezTo>
                  <a:cubicBezTo>
                    <a:pt x="871" y="408"/>
                    <a:pt x="871" y="413"/>
                    <a:pt x="872" y="419"/>
                  </a:cubicBezTo>
                  <a:cubicBezTo>
                    <a:pt x="872" y="422"/>
                    <a:pt x="873" y="425"/>
                    <a:pt x="874" y="427"/>
                  </a:cubicBezTo>
                  <a:cubicBezTo>
                    <a:pt x="870" y="422"/>
                    <a:pt x="865" y="417"/>
                    <a:pt x="859" y="412"/>
                  </a:cubicBezTo>
                  <a:cubicBezTo>
                    <a:pt x="859" y="408"/>
                    <a:pt x="858" y="405"/>
                    <a:pt x="857" y="402"/>
                  </a:cubicBezTo>
                  <a:cubicBezTo>
                    <a:pt x="856" y="397"/>
                    <a:pt x="856" y="390"/>
                    <a:pt x="857" y="385"/>
                  </a:cubicBezTo>
                  <a:cubicBezTo>
                    <a:pt x="857" y="384"/>
                    <a:pt x="855" y="383"/>
                    <a:pt x="855" y="385"/>
                  </a:cubicBezTo>
                  <a:cubicBezTo>
                    <a:pt x="855" y="391"/>
                    <a:pt x="855" y="396"/>
                    <a:pt x="856" y="402"/>
                  </a:cubicBezTo>
                  <a:cubicBezTo>
                    <a:pt x="856" y="404"/>
                    <a:pt x="856" y="407"/>
                    <a:pt x="857" y="410"/>
                  </a:cubicBezTo>
                  <a:cubicBezTo>
                    <a:pt x="855" y="408"/>
                    <a:pt x="853" y="407"/>
                    <a:pt x="851" y="405"/>
                  </a:cubicBezTo>
                  <a:cubicBezTo>
                    <a:pt x="851" y="404"/>
                    <a:pt x="851" y="403"/>
                    <a:pt x="851" y="402"/>
                  </a:cubicBezTo>
                  <a:cubicBezTo>
                    <a:pt x="851" y="401"/>
                    <a:pt x="850" y="400"/>
                    <a:pt x="850" y="399"/>
                  </a:cubicBezTo>
                  <a:cubicBezTo>
                    <a:pt x="850" y="398"/>
                    <a:pt x="848" y="398"/>
                    <a:pt x="848" y="399"/>
                  </a:cubicBezTo>
                  <a:cubicBezTo>
                    <a:pt x="848" y="400"/>
                    <a:pt x="848" y="402"/>
                    <a:pt x="849" y="403"/>
                  </a:cubicBezTo>
                  <a:cubicBezTo>
                    <a:pt x="849" y="403"/>
                    <a:pt x="849" y="403"/>
                    <a:pt x="849" y="404"/>
                  </a:cubicBezTo>
                  <a:cubicBezTo>
                    <a:pt x="841" y="399"/>
                    <a:pt x="833" y="396"/>
                    <a:pt x="824" y="394"/>
                  </a:cubicBezTo>
                  <a:cubicBezTo>
                    <a:pt x="821" y="394"/>
                    <a:pt x="816" y="391"/>
                    <a:pt x="812" y="391"/>
                  </a:cubicBezTo>
                  <a:cubicBezTo>
                    <a:pt x="813" y="390"/>
                    <a:pt x="814" y="390"/>
                    <a:pt x="815" y="389"/>
                  </a:cubicBezTo>
                  <a:cubicBezTo>
                    <a:pt x="820" y="385"/>
                    <a:pt x="824" y="382"/>
                    <a:pt x="828" y="378"/>
                  </a:cubicBezTo>
                  <a:cubicBezTo>
                    <a:pt x="836" y="372"/>
                    <a:pt x="851" y="362"/>
                    <a:pt x="854" y="350"/>
                  </a:cubicBezTo>
                  <a:cubicBezTo>
                    <a:pt x="854" y="350"/>
                    <a:pt x="855" y="350"/>
                    <a:pt x="855" y="349"/>
                  </a:cubicBezTo>
                  <a:cubicBezTo>
                    <a:pt x="855" y="335"/>
                    <a:pt x="848" y="321"/>
                    <a:pt x="838" y="310"/>
                  </a:cubicBezTo>
                  <a:cubicBezTo>
                    <a:pt x="838" y="310"/>
                    <a:pt x="838" y="309"/>
                    <a:pt x="838" y="309"/>
                  </a:cubicBezTo>
                  <a:cubicBezTo>
                    <a:pt x="839" y="309"/>
                    <a:pt x="839" y="308"/>
                    <a:pt x="839" y="308"/>
                  </a:cubicBezTo>
                  <a:cubicBezTo>
                    <a:pt x="840" y="305"/>
                    <a:pt x="845" y="302"/>
                    <a:pt x="847" y="300"/>
                  </a:cubicBezTo>
                  <a:cubicBezTo>
                    <a:pt x="851" y="295"/>
                    <a:pt x="856" y="290"/>
                    <a:pt x="860" y="285"/>
                  </a:cubicBezTo>
                  <a:cubicBezTo>
                    <a:pt x="864" y="280"/>
                    <a:pt x="868" y="274"/>
                    <a:pt x="874" y="272"/>
                  </a:cubicBezTo>
                  <a:cubicBezTo>
                    <a:pt x="879" y="270"/>
                    <a:pt x="883" y="269"/>
                    <a:pt x="886" y="266"/>
                  </a:cubicBezTo>
                  <a:cubicBezTo>
                    <a:pt x="899" y="257"/>
                    <a:pt x="911" y="251"/>
                    <a:pt x="927" y="252"/>
                  </a:cubicBezTo>
                  <a:cubicBezTo>
                    <a:pt x="945" y="254"/>
                    <a:pt x="957" y="264"/>
                    <a:pt x="966" y="280"/>
                  </a:cubicBezTo>
                  <a:cubicBezTo>
                    <a:pt x="980" y="306"/>
                    <a:pt x="988" y="337"/>
                    <a:pt x="988" y="367"/>
                  </a:cubicBezTo>
                  <a:cubicBezTo>
                    <a:pt x="986" y="382"/>
                    <a:pt x="984" y="397"/>
                    <a:pt x="978" y="411"/>
                  </a:cubicBezTo>
                  <a:cubicBezTo>
                    <a:pt x="972" y="429"/>
                    <a:pt x="962" y="446"/>
                    <a:pt x="953" y="463"/>
                  </a:cubicBezTo>
                  <a:cubicBezTo>
                    <a:pt x="945" y="478"/>
                    <a:pt x="935" y="492"/>
                    <a:pt x="924" y="505"/>
                  </a:cubicBezTo>
                  <a:cubicBezTo>
                    <a:pt x="926" y="501"/>
                    <a:pt x="929" y="496"/>
                    <a:pt x="931" y="492"/>
                  </a:cubicBezTo>
                  <a:cubicBezTo>
                    <a:pt x="933" y="487"/>
                    <a:pt x="935" y="482"/>
                    <a:pt x="938" y="478"/>
                  </a:cubicBezTo>
                  <a:cubicBezTo>
                    <a:pt x="939" y="478"/>
                    <a:pt x="938" y="477"/>
                    <a:pt x="938" y="477"/>
                  </a:cubicBezTo>
                  <a:cubicBezTo>
                    <a:pt x="933" y="480"/>
                    <a:pt x="932" y="486"/>
                    <a:pt x="929" y="491"/>
                  </a:cubicBezTo>
                  <a:cubicBezTo>
                    <a:pt x="926" y="497"/>
                    <a:pt x="921" y="503"/>
                    <a:pt x="920" y="510"/>
                  </a:cubicBezTo>
                  <a:cubicBezTo>
                    <a:pt x="920" y="510"/>
                    <a:pt x="919" y="510"/>
                    <a:pt x="919" y="511"/>
                  </a:cubicBezTo>
                  <a:cubicBezTo>
                    <a:pt x="913" y="517"/>
                    <a:pt x="907" y="524"/>
                    <a:pt x="901" y="530"/>
                  </a:cubicBezTo>
                  <a:cubicBezTo>
                    <a:pt x="901" y="529"/>
                    <a:pt x="902" y="527"/>
                    <a:pt x="902" y="526"/>
                  </a:cubicBezTo>
                  <a:cubicBezTo>
                    <a:pt x="904" y="522"/>
                    <a:pt x="907" y="517"/>
                    <a:pt x="909" y="513"/>
                  </a:cubicBezTo>
                  <a:cubicBezTo>
                    <a:pt x="910" y="513"/>
                    <a:pt x="909" y="513"/>
                    <a:pt x="909" y="513"/>
                  </a:cubicBezTo>
                  <a:cubicBezTo>
                    <a:pt x="908" y="514"/>
                    <a:pt x="906" y="516"/>
                    <a:pt x="905" y="517"/>
                  </a:cubicBezTo>
                  <a:cubicBezTo>
                    <a:pt x="906" y="517"/>
                    <a:pt x="906" y="516"/>
                    <a:pt x="906" y="516"/>
                  </a:cubicBezTo>
                  <a:cubicBezTo>
                    <a:pt x="909" y="507"/>
                    <a:pt x="912" y="498"/>
                    <a:pt x="913" y="488"/>
                  </a:cubicBezTo>
                  <a:cubicBezTo>
                    <a:pt x="913" y="488"/>
                    <a:pt x="912" y="488"/>
                    <a:pt x="912" y="488"/>
                  </a:cubicBezTo>
                  <a:cubicBezTo>
                    <a:pt x="909" y="497"/>
                    <a:pt x="908" y="506"/>
                    <a:pt x="904" y="515"/>
                  </a:cubicBezTo>
                  <a:cubicBezTo>
                    <a:pt x="901" y="522"/>
                    <a:pt x="898" y="529"/>
                    <a:pt x="894" y="535"/>
                  </a:cubicBezTo>
                  <a:cubicBezTo>
                    <a:pt x="894" y="535"/>
                    <a:pt x="894" y="535"/>
                    <a:pt x="894" y="535"/>
                  </a:cubicBezTo>
                  <a:cubicBezTo>
                    <a:pt x="893" y="537"/>
                    <a:pt x="891" y="538"/>
                    <a:pt x="890" y="540"/>
                  </a:cubicBezTo>
                  <a:cubicBezTo>
                    <a:pt x="890" y="538"/>
                    <a:pt x="890" y="537"/>
                    <a:pt x="890" y="535"/>
                  </a:cubicBezTo>
                  <a:cubicBezTo>
                    <a:pt x="891" y="526"/>
                    <a:pt x="894" y="516"/>
                    <a:pt x="894" y="507"/>
                  </a:cubicBezTo>
                  <a:cubicBezTo>
                    <a:pt x="894" y="498"/>
                    <a:pt x="894" y="490"/>
                    <a:pt x="893" y="481"/>
                  </a:cubicBezTo>
                  <a:close/>
                  <a:moveTo>
                    <a:pt x="713" y="477"/>
                  </a:moveTo>
                  <a:cubicBezTo>
                    <a:pt x="712" y="474"/>
                    <a:pt x="712" y="471"/>
                    <a:pt x="711" y="468"/>
                  </a:cubicBezTo>
                  <a:cubicBezTo>
                    <a:pt x="710" y="459"/>
                    <a:pt x="714" y="450"/>
                    <a:pt x="715" y="441"/>
                  </a:cubicBezTo>
                  <a:cubicBezTo>
                    <a:pt x="716" y="435"/>
                    <a:pt x="717" y="429"/>
                    <a:pt x="721" y="424"/>
                  </a:cubicBezTo>
                  <a:cubicBezTo>
                    <a:pt x="724" y="421"/>
                    <a:pt x="728" y="418"/>
                    <a:pt x="731" y="416"/>
                  </a:cubicBezTo>
                  <a:cubicBezTo>
                    <a:pt x="735" y="415"/>
                    <a:pt x="739" y="414"/>
                    <a:pt x="742" y="414"/>
                  </a:cubicBezTo>
                  <a:cubicBezTo>
                    <a:pt x="740" y="414"/>
                    <a:pt x="738" y="415"/>
                    <a:pt x="737" y="416"/>
                  </a:cubicBezTo>
                  <a:cubicBezTo>
                    <a:pt x="733" y="418"/>
                    <a:pt x="729" y="421"/>
                    <a:pt x="726" y="424"/>
                  </a:cubicBezTo>
                  <a:cubicBezTo>
                    <a:pt x="720" y="433"/>
                    <a:pt x="716" y="443"/>
                    <a:pt x="714" y="454"/>
                  </a:cubicBezTo>
                  <a:cubicBezTo>
                    <a:pt x="713" y="461"/>
                    <a:pt x="712" y="469"/>
                    <a:pt x="713" y="477"/>
                  </a:cubicBezTo>
                  <a:close/>
                  <a:moveTo>
                    <a:pt x="712" y="421"/>
                  </a:moveTo>
                  <a:cubicBezTo>
                    <a:pt x="712" y="420"/>
                    <a:pt x="711" y="418"/>
                    <a:pt x="709" y="416"/>
                  </a:cubicBezTo>
                  <a:cubicBezTo>
                    <a:pt x="712" y="417"/>
                    <a:pt x="715" y="417"/>
                    <a:pt x="717" y="417"/>
                  </a:cubicBezTo>
                  <a:cubicBezTo>
                    <a:pt x="720" y="417"/>
                    <a:pt x="723" y="417"/>
                    <a:pt x="726" y="416"/>
                  </a:cubicBezTo>
                  <a:cubicBezTo>
                    <a:pt x="721" y="419"/>
                    <a:pt x="718" y="423"/>
                    <a:pt x="715" y="428"/>
                  </a:cubicBezTo>
                  <a:cubicBezTo>
                    <a:pt x="714" y="425"/>
                    <a:pt x="713" y="421"/>
                    <a:pt x="712" y="421"/>
                  </a:cubicBezTo>
                  <a:close/>
                  <a:moveTo>
                    <a:pt x="741" y="410"/>
                  </a:moveTo>
                  <a:cubicBezTo>
                    <a:pt x="728" y="413"/>
                    <a:pt x="715" y="413"/>
                    <a:pt x="702" y="412"/>
                  </a:cubicBezTo>
                  <a:cubicBezTo>
                    <a:pt x="695" y="411"/>
                    <a:pt x="689" y="411"/>
                    <a:pt x="682" y="410"/>
                  </a:cubicBezTo>
                  <a:cubicBezTo>
                    <a:pt x="676" y="409"/>
                    <a:pt x="670" y="409"/>
                    <a:pt x="664" y="407"/>
                  </a:cubicBezTo>
                  <a:cubicBezTo>
                    <a:pt x="653" y="404"/>
                    <a:pt x="644" y="398"/>
                    <a:pt x="636" y="390"/>
                  </a:cubicBezTo>
                  <a:cubicBezTo>
                    <a:pt x="632" y="386"/>
                    <a:pt x="626" y="379"/>
                    <a:pt x="620" y="383"/>
                  </a:cubicBezTo>
                  <a:cubicBezTo>
                    <a:pt x="619" y="383"/>
                    <a:pt x="619" y="384"/>
                    <a:pt x="620" y="384"/>
                  </a:cubicBezTo>
                  <a:cubicBezTo>
                    <a:pt x="628" y="385"/>
                    <a:pt x="633" y="393"/>
                    <a:pt x="639" y="399"/>
                  </a:cubicBezTo>
                  <a:cubicBezTo>
                    <a:pt x="638" y="398"/>
                    <a:pt x="637" y="398"/>
                    <a:pt x="635" y="397"/>
                  </a:cubicBezTo>
                  <a:cubicBezTo>
                    <a:pt x="634" y="396"/>
                    <a:pt x="633" y="396"/>
                    <a:pt x="632" y="396"/>
                  </a:cubicBezTo>
                  <a:cubicBezTo>
                    <a:pt x="631" y="396"/>
                    <a:pt x="631" y="396"/>
                    <a:pt x="631" y="396"/>
                  </a:cubicBezTo>
                  <a:cubicBezTo>
                    <a:pt x="630" y="399"/>
                    <a:pt x="636" y="399"/>
                    <a:pt x="637" y="400"/>
                  </a:cubicBezTo>
                  <a:cubicBezTo>
                    <a:pt x="640" y="402"/>
                    <a:pt x="643" y="404"/>
                    <a:pt x="646" y="406"/>
                  </a:cubicBezTo>
                  <a:cubicBezTo>
                    <a:pt x="647" y="406"/>
                    <a:pt x="647" y="405"/>
                    <a:pt x="647" y="405"/>
                  </a:cubicBezTo>
                  <a:cubicBezTo>
                    <a:pt x="647" y="405"/>
                    <a:pt x="647" y="404"/>
                    <a:pt x="646" y="404"/>
                  </a:cubicBezTo>
                  <a:cubicBezTo>
                    <a:pt x="656" y="409"/>
                    <a:pt x="665" y="412"/>
                    <a:pt x="676" y="413"/>
                  </a:cubicBezTo>
                  <a:cubicBezTo>
                    <a:pt x="685" y="414"/>
                    <a:pt x="695" y="415"/>
                    <a:pt x="704" y="416"/>
                  </a:cubicBezTo>
                  <a:cubicBezTo>
                    <a:pt x="705" y="417"/>
                    <a:pt x="706" y="417"/>
                    <a:pt x="707" y="418"/>
                  </a:cubicBezTo>
                  <a:cubicBezTo>
                    <a:pt x="709" y="420"/>
                    <a:pt x="710" y="422"/>
                    <a:pt x="711" y="424"/>
                  </a:cubicBezTo>
                  <a:cubicBezTo>
                    <a:pt x="712" y="425"/>
                    <a:pt x="713" y="429"/>
                    <a:pt x="714" y="430"/>
                  </a:cubicBezTo>
                  <a:cubicBezTo>
                    <a:pt x="714" y="431"/>
                    <a:pt x="713" y="432"/>
                    <a:pt x="713" y="433"/>
                  </a:cubicBezTo>
                  <a:cubicBezTo>
                    <a:pt x="712" y="439"/>
                    <a:pt x="712" y="444"/>
                    <a:pt x="710" y="450"/>
                  </a:cubicBezTo>
                  <a:cubicBezTo>
                    <a:pt x="709" y="454"/>
                    <a:pt x="708" y="459"/>
                    <a:pt x="707" y="463"/>
                  </a:cubicBezTo>
                  <a:cubicBezTo>
                    <a:pt x="702" y="472"/>
                    <a:pt x="691" y="476"/>
                    <a:pt x="683" y="480"/>
                  </a:cubicBezTo>
                  <a:cubicBezTo>
                    <a:pt x="671" y="485"/>
                    <a:pt x="660" y="489"/>
                    <a:pt x="648" y="494"/>
                  </a:cubicBezTo>
                  <a:cubicBezTo>
                    <a:pt x="642" y="496"/>
                    <a:pt x="636" y="499"/>
                    <a:pt x="630" y="500"/>
                  </a:cubicBezTo>
                  <a:cubicBezTo>
                    <a:pt x="624" y="501"/>
                    <a:pt x="619" y="501"/>
                    <a:pt x="613" y="502"/>
                  </a:cubicBezTo>
                  <a:cubicBezTo>
                    <a:pt x="601" y="503"/>
                    <a:pt x="590" y="500"/>
                    <a:pt x="581" y="493"/>
                  </a:cubicBezTo>
                  <a:cubicBezTo>
                    <a:pt x="572" y="487"/>
                    <a:pt x="563" y="477"/>
                    <a:pt x="557" y="468"/>
                  </a:cubicBezTo>
                  <a:cubicBezTo>
                    <a:pt x="550" y="457"/>
                    <a:pt x="547" y="445"/>
                    <a:pt x="543" y="434"/>
                  </a:cubicBezTo>
                  <a:cubicBezTo>
                    <a:pt x="539" y="423"/>
                    <a:pt x="536" y="412"/>
                    <a:pt x="540" y="401"/>
                  </a:cubicBezTo>
                  <a:cubicBezTo>
                    <a:pt x="542" y="395"/>
                    <a:pt x="543" y="389"/>
                    <a:pt x="545" y="383"/>
                  </a:cubicBezTo>
                  <a:cubicBezTo>
                    <a:pt x="547" y="378"/>
                    <a:pt x="550" y="375"/>
                    <a:pt x="553" y="371"/>
                  </a:cubicBezTo>
                  <a:cubicBezTo>
                    <a:pt x="560" y="366"/>
                    <a:pt x="567" y="360"/>
                    <a:pt x="576" y="360"/>
                  </a:cubicBezTo>
                  <a:cubicBezTo>
                    <a:pt x="583" y="360"/>
                    <a:pt x="589" y="361"/>
                    <a:pt x="595" y="364"/>
                  </a:cubicBezTo>
                  <a:cubicBezTo>
                    <a:pt x="598" y="365"/>
                    <a:pt x="601" y="367"/>
                    <a:pt x="604" y="368"/>
                  </a:cubicBezTo>
                  <a:cubicBezTo>
                    <a:pt x="606" y="369"/>
                    <a:pt x="607" y="370"/>
                    <a:pt x="609" y="370"/>
                  </a:cubicBezTo>
                  <a:cubicBezTo>
                    <a:pt x="609" y="370"/>
                    <a:pt x="609" y="370"/>
                    <a:pt x="609" y="370"/>
                  </a:cubicBezTo>
                  <a:cubicBezTo>
                    <a:pt x="608" y="371"/>
                    <a:pt x="607" y="372"/>
                    <a:pt x="607" y="373"/>
                  </a:cubicBezTo>
                  <a:cubicBezTo>
                    <a:pt x="606" y="375"/>
                    <a:pt x="605" y="378"/>
                    <a:pt x="605" y="380"/>
                  </a:cubicBezTo>
                  <a:cubicBezTo>
                    <a:pt x="593" y="374"/>
                    <a:pt x="579" y="385"/>
                    <a:pt x="567" y="386"/>
                  </a:cubicBezTo>
                  <a:cubicBezTo>
                    <a:pt x="566" y="386"/>
                    <a:pt x="566" y="388"/>
                    <a:pt x="567" y="388"/>
                  </a:cubicBezTo>
                  <a:cubicBezTo>
                    <a:pt x="573" y="387"/>
                    <a:pt x="579" y="384"/>
                    <a:pt x="584" y="383"/>
                  </a:cubicBezTo>
                  <a:cubicBezTo>
                    <a:pt x="591" y="381"/>
                    <a:pt x="598" y="380"/>
                    <a:pt x="604" y="381"/>
                  </a:cubicBezTo>
                  <a:cubicBezTo>
                    <a:pt x="605" y="381"/>
                    <a:pt x="605" y="381"/>
                    <a:pt x="605" y="381"/>
                  </a:cubicBezTo>
                  <a:cubicBezTo>
                    <a:pt x="605" y="381"/>
                    <a:pt x="605" y="382"/>
                    <a:pt x="605" y="383"/>
                  </a:cubicBezTo>
                  <a:cubicBezTo>
                    <a:pt x="604" y="383"/>
                    <a:pt x="604" y="383"/>
                    <a:pt x="603" y="384"/>
                  </a:cubicBezTo>
                  <a:cubicBezTo>
                    <a:pt x="602" y="386"/>
                    <a:pt x="601" y="389"/>
                    <a:pt x="601" y="391"/>
                  </a:cubicBezTo>
                  <a:cubicBezTo>
                    <a:pt x="595" y="392"/>
                    <a:pt x="592" y="397"/>
                    <a:pt x="587" y="400"/>
                  </a:cubicBezTo>
                  <a:cubicBezTo>
                    <a:pt x="583" y="402"/>
                    <a:pt x="581" y="404"/>
                    <a:pt x="578" y="407"/>
                  </a:cubicBezTo>
                  <a:cubicBezTo>
                    <a:pt x="576" y="409"/>
                    <a:pt x="574" y="410"/>
                    <a:pt x="571" y="412"/>
                  </a:cubicBezTo>
                  <a:cubicBezTo>
                    <a:pt x="571" y="412"/>
                    <a:pt x="571" y="412"/>
                    <a:pt x="570" y="412"/>
                  </a:cubicBezTo>
                  <a:cubicBezTo>
                    <a:pt x="570" y="413"/>
                    <a:pt x="569" y="414"/>
                    <a:pt x="568" y="414"/>
                  </a:cubicBezTo>
                  <a:cubicBezTo>
                    <a:pt x="567" y="415"/>
                    <a:pt x="569" y="418"/>
                    <a:pt x="571" y="416"/>
                  </a:cubicBezTo>
                  <a:cubicBezTo>
                    <a:pt x="574" y="413"/>
                    <a:pt x="577" y="410"/>
                    <a:pt x="581" y="407"/>
                  </a:cubicBezTo>
                  <a:cubicBezTo>
                    <a:pt x="583" y="406"/>
                    <a:pt x="585" y="404"/>
                    <a:pt x="587" y="402"/>
                  </a:cubicBezTo>
                  <a:cubicBezTo>
                    <a:pt x="590" y="398"/>
                    <a:pt x="596" y="393"/>
                    <a:pt x="601" y="391"/>
                  </a:cubicBezTo>
                  <a:cubicBezTo>
                    <a:pt x="602" y="392"/>
                    <a:pt x="602" y="392"/>
                    <a:pt x="602" y="393"/>
                  </a:cubicBezTo>
                  <a:cubicBezTo>
                    <a:pt x="599" y="395"/>
                    <a:pt x="597" y="398"/>
                    <a:pt x="595" y="401"/>
                  </a:cubicBezTo>
                  <a:cubicBezTo>
                    <a:pt x="595" y="401"/>
                    <a:pt x="595" y="401"/>
                    <a:pt x="596" y="401"/>
                  </a:cubicBezTo>
                  <a:cubicBezTo>
                    <a:pt x="598" y="399"/>
                    <a:pt x="600" y="396"/>
                    <a:pt x="602" y="394"/>
                  </a:cubicBezTo>
                  <a:cubicBezTo>
                    <a:pt x="603" y="394"/>
                    <a:pt x="603" y="395"/>
                    <a:pt x="604" y="395"/>
                  </a:cubicBezTo>
                  <a:cubicBezTo>
                    <a:pt x="602" y="397"/>
                    <a:pt x="601" y="400"/>
                    <a:pt x="600" y="403"/>
                  </a:cubicBezTo>
                  <a:cubicBezTo>
                    <a:pt x="600" y="403"/>
                    <a:pt x="600" y="403"/>
                    <a:pt x="600" y="403"/>
                  </a:cubicBezTo>
                  <a:cubicBezTo>
                    <a:pt x="601" y="400"/>
                    <a:pt x="603" y="398"/>
                    <a:pt x="605" y="396"/>
                  </a:cubicBezTo>
                  <a:cubicBezTo>
                    <a:pt x="606" y="397"/>
                    <a:pt x="608" y="397"/>
                    <a:pt x="610" y="397"/>
                  </a:cubicBezTo>
                  <a:cubicBezTo>
                    <a:pt x="612" y="397"/>
                    <a:pt x="614" y="397"/>
                    <a:pt x="617" y="397"/>
                  </a:cubicBezTo>
                  <a:cubicBezTo>
                    <a:pt x="617" y="397"/>
                    <a:pt x="617" y="397"/>
                    <a:pt x="617" y="397"/>
                  </a:cubicBezTo>
                  <a:cubicBezTo>
                    <a:pt x="617" y="404"/>
                    <a:pt x="621" y="410"/>
                    <a:pt x="625" y="414"/>
                  </a:cubicBezTo>
                  <a:cubicBezTo>
                    <a:pt x="631" y="421"/>
                    <a:pt x="637" y="428"/>
                    <a:pt x="644" y="433"/>
                  </a:cubicBezTo>
                  <a:cubicBezTo>
                    <a:pt x="644" y="434"/>
                    <a:pt x="645" y="433"/>
                    <a:pt x="644" y="433"/>
                  </a:cubicBezTo>
                  <a:cubicBezTo>
                    <a:pt x="638" y="428"/>
                    <a:pt x="633" y="421"/>
                    <a:pt x="628" y="415"/>
                  </a:cubicBezTo>
                  <a:cubicBezTo>
                    <a:pt x="626" y="412"/>
                    <a:pt x="623" y="410"/>
                    <a:pt x="622" y="407"/>
                  </a:cubicBezTo>
                  <a:cubicBezTo>
                    <a:pt x="620" y="404"/>
                    <a:pt x="620" y="401"/>
                    <a:pt x="619" y="398"/>
                  </a:cubicBezTo>
                  <a:cubicBezTo>
                    <a:pt x="619" y="398"/>
                    <a:pt x="619" y="398"/>
                    <a:pt x="619" y="398"/>
                  </a:cubicBezTo>
                  <a:cubicBezTo>
                    <a:pt x="619" y="398"/>
                    <a:pt x="619" y="397"/>
                    <a:pt x="619" y="397"/>
                  </a:cubicBezTo>
                  <a:cubicBezTo>
                    <a:pt x="619" y="397"/>
                    <a:pt x="618" y="397"/>
                    <a:pt x="618" y="397"/>
                  </a:cubicBezTo>
                  <a:cubicBezTo>
                    <a:pt x="619" y="396"/>
                    <a:pt x="620" y="396"/>
                    <a:pt x="622" y="396"/>
                  </a:cubicBezTo>
                  <a:cubicBezTo>
                    <a:pt x="622" y="398"/>
                    <a:pt x="623" y="400"/>
                    <a:pt x="625" y="401"/>
                  </a:cubicBezTo>
                  <a:cubicBezTo>
                    <a:pt x="626" y="404"/>
                    <a:pt x="629" y="405"/>
                    <a:pt x="630" y="406"/>
                  </a:cubicBezTo>
                  <a:cubicBezTo>
                    <a:pt x="630" y="407"/>
                    <a:pt x="631" y="406"/>
                    <a:pt x="631" y="406"/>
                  </a:cubicBezTo>
                  <a:cubicBezTo>
                    <a:pt x="629" y="405"/>
                    <a:pt x="628" y="403"/>
                    <a:pt x="627" y="401"/>
                  </a:cubicBezTo>
                  <a:cubicBezTo>
                    <a:pt x="625" y="399"/>
                    <a:pt x="624" y="398"/>
                    <a:pt x="623" y="396"/>
                  </a:cubicBezTo>
                  <a:cubicBezTo>
                    <a:pt x="624" y="396"/>
                    <a:pt x="625" y="395"/>
                    <a:pt x="625" y="395"/>
                  </a:cubicBezTo>
                  <a:cubicBezTo>
                    <a:pt x="625" y="396"/>
                    <a:pt x="625" y="396"/>
                    <a:pt x="626" y="397"/>
                  </a:cubicBezTo>
                  <a:cubicBezTo>
                    <a:pt x="632" y="405"/>
                    <a:pt x="641" y="409"/>
                    <a:pt x="651" y="412"/>
                  </a:cubicBezTo>
                  <a:cubicBezTo>
                    <a:pt x="651" y="412"/>
                    <a:pt x="651" y="412"/>
                    <a:pt x="651" y="412"/>
                  </a:cubicBezTo>
                  <a:cubicBezTo>
                    <a:pt x="641" y="409"/>
                    <a:pt x="634" y="402"/>
                    <a:pt x="627" y="395"/>
                  </a:cubicBezTo>
                  <a:cubicBezTo>
                    <a:pt x="627" y="395"/>
                    <a:pt x="627" y="395"/>
                    <a:pt x="627" y="395"/>
                  </a:cubicBezTo>
                  <a:cubicBezTo>
                    <a:pt x="628" y="394"/>
                    <a:pt x="629" y="394"/>
                    <a:pt x="630" y="394"/>
                  </a:cubicBezTo>
                  <a:cubicBezTo>
                    <a:pt x="631" y="393"/>
                    <a:pt x="631" y="392"/>
                    <a:pt x="630" y="392"/>
                  </a:cubicBezTo>
                  <a:cubicBezTo>
                    <a:pt x="626" y="392"/>
                    <a:pt x="622" y="392"/>
                    <a:pt x="619" y="393"/>
                  </a:cubicBezTo>
                  <a:cubicBezTo>
                    <a:pt x="615" y="393"/>
                    <a:pt x="612" y="393"/>
                    <a:pt x="610" y="390"/>
                  </a:cubicBezTo>
                  <a:cubicBezTo>
                    <a:pt x="608" y="387"/>
                    <a:pt x="607" y="383"/>
                    <a:pt x="608" y="380"/>
                  </a:cubicBezTo>
                  <a:cubicBezTo>
                    <a:pt x="610" y="372"/>
                    <a:pt x="619" y="365"/>
                    <a:pt x="627" y="371"/>
                  </a:cubicBezTo>
                  <a:cubicBezTo>
                    <a:pt x="631" y="374"/>
                    <a:pt x="634" y="378"/>
                    <a:pt x="639" y="380"/>
                  </a:cubicBezTo>
                  <a:cubicBezTo>
                    <a:pt x="643" y="382"/>
                    <a:pt x="648" y="382"/>
                    <a:pt x="652" y="383"/>
                  </a:cubicBezTo>
                  <a:cubicBezTo>
                    <a:pt x="665" y="384"/>
                    <a:pt x="677" y="388"/>
                    <a:pt x="689" y="392"/>
                  </a:cubicBezTo>
                  <a:cubicBezTo>
                    <a:pt x="700" y="394"/>
                    <a:pt x="711" y="398"/>
                    <a:pt x="722" y="400"/>
                  </a:cubicBezTo>
                  <a:cubicBezTo>
                    <a:pt x="731" y="401"/>
                    <a:pt x="741" y="399"/>
                    <a:pt x="750" y="398"/>
                  </a:cubicBezTo>
                  <a:cubicBezTo>
                    <a:pt x="758" y="397"/>
                    <a:pt x="766" y="395"/>
                    <a:pt x="774" y="394"/>
                  </a:cubicBezTo>
                  <a:cubicBezTo>
                    <a:pt x="778" y="393"/>
                    <a:pt x="785" y="392"/>
                    <a:pt x="787" y="388"/>
                  </a:cubicBezTo>
                  <a:cubicBezTo>
                    <a:pt x="787" y="387"/>
                    <a:pt x="786" y="386"/>
                    <a:pt x="786" y="387"/>
                  </a:cubicBezTo>
                  <a:cubicBezTo>
                    <a:pt x="784" y="390"/>
                    <a:pt x="778" y="390"/>
                    <a:pt x="775" y="391"/>
                  </a:cubicBezTo>
                  <a:cubicBezTo>
                    <a:pt x="771" y="392"/>
                    <a:pt x="767" y="392"/>
                    <a:pt x="764" y="393"/>
                  </a:cubicBezTo>
                  <a:cubicBezTo>
                    <a:pt x="758" y="394"/>
                    <a:pt x="752" y="395"/>
                    <a:pt x="746" y="395"/>
                  </a:cubicBezTo>
                  <a:cubicBezTo>
                    <a:pt x="740" y="396"/>
                    <a:pt x="733" y="397"/>
                    <a:pt x="727" y="396"/>
                  </a:cubicBezTo>
                  <a:cubicBezTo>
                    <a:pt x="720" y="396"/>
                    <a:pt x="712" y="394"/>
                    <a:pt x="705" y="392"/>
                  </a:cubicBezTo>
                  <a:cubicBezTo>
                    <a:pt x="709" y="392"/>
                    <a:pt x="712" y="391"/>
                    <a:pt x="715" y="390"/>
                  </a:cubicBezTo>
                  <a:cubicBezTo>
                    <a:pt x="723" y="388"/>
                    <a:pt x="731" y="387"/>
                    <a:pt x="740" y="387"/>
                  </a:cubicBezTo>
                  <a:cubicBezTo>
                    <a:pt x="740" y="387"/>
                    <a:pt x="740" y="386"/>
                    <a:pt x="740" y="386"/>
                  </a:cubicBezTo>
                  <a:cubicBezTo>
                    <a:pt x="733" y="385"/>
                    <a:pt x="727" y="386"/>
                    <a:pt x="721" y="388"/>
                  </a:cubicBezTo>
                  <a:cubicBezTo>
                    <a:pt x="717" y="389"/>
                    <a:pt x="712" y="390"/>
                    <a:pt x="707" y="390"/>
                  </a:cubicBezTo>
                  <a:cubicBezTo>
                    <a:pt x="704" y="390"/>
                    <a:pt x="700" y="389"/>
                    <a:pt x="697" y="390"/>
                  </a:cubicBezTo>
                  <a:cubicBezTo>
                    <a:pt x="694" y="389"/>
                    <a:pt x="691" y="388"/>
                    <a:pt x="688" y="387"/>
                  </a:cubicBezTo>
                  <a:cubicBezTo>
                    <a:pt x="688" y="387"/>
                    <a:pt x="688" y="387"/>
                    <a:pt x="688" y="387"/>
                  </a:cubicBezTo>
                  <a:cubicBezTo>
                    <a:pt x="690" y="387"/>
                    <a:pt x="693" y="386"/>
                    <a:pt x="695" y="386"/>
                  </a:cubicBezTo>
                  <a:cubicBezTo>
                    <a:pt x="706" y="385"/>
                    <a:pt x="716" y="383"/>
                    <a:pt x="726" y="381"/>
                  </a:cubicBezTo>
                  <a:cubicBezTo>
                    <a:pt x="727" y="381"/>
                    <a:pt x="727" y="380"/>
                    <a:pt x="726" y="380"/>
                  </a:cubicBezTo>
                  <a:cubicBezTo>
                    <a:pt x="717" y="382"/>
                    <a:pt x="708" y="384"/>
                    <a:pt x="698" y="384"/>
                  </a:cubicBezTo>
                  <a:cubicBezTo>
                    <a:pt x="694" y="384"/>
                    <a:pt x="690" y="385"/>
                    <a:pt x="686" y="385"/>
                  </a:cubicBezTo>
                  <a:cubicBezTo>
                    <a:pt x="683" y="385"/>
                    <a:pt x="680" y="384"/>
                    <a:pt x="678" y="383"/>
                  </a:cubicBezTo>
                  <a:cubicBezTo>
                    <a:pt x="678" y="383"/>
                    <a:pt x="679" y="383"/>
                    <a:pt x="680" y="383"/>
                  </a:cubicBezTo>
                  <a:cubicBezTo>
                    <a:pt x="687" y="382"/>
                    <a:pt x="694" y="380"/>
                    <a:pt x="701" y="378"/>
                  </a:cubicBezTo>
                  <a:cubicBezTo>
                    <a:pt x="717" y="375"/>
                    <a:pt x="732" y="370"/>
                    <a:pt x="748" y="367"/>
                  </a:cubicBezTo>
                  <a:cubicBezTo>
                    <a:pt x="749" y="366"/>
                    <a:pt x="748" y="366"/>
                    <a:pt x="748" y="366"/>
                  </a:cubicBezTo>
                  <a:cubicBezTo>
                    <a:pt x="740" y="366"/>
                    <a:pt x="734" y="369"/>
                    <a:pt x="726" y="371"/>
                  </a:cubicBezTo>
                  <a:cubicBezTo>
                    <a:pt x="718" y="372"/>
                    <a:pt x="711" y="375"/>
                    <a:pt x="703" y="376"/>
                  </a:cubicBezTo>
                  <a:cubicBezTo>
                    <a:pt x="695" y="377"/>
                    <a:pt x="688" y="379"/>
                    <a:pt x="681" y="380"/>
                  </a:cubicBezTo>
                  <a:cubicBezTo>
                    <a:pt x="675" y="381"/>
                    <a:pt x="669" y="380"/>
                    <a:pt x="664" y="379"/>
                  </a:cubicBezTo>
                  <a:cubicBezTo>
                    <a:pt x="667" y="378"/>
                    <a:pt x="670" y="378"/>
                    <a:pt x="673" y="377"/>
                  </a:cubicBezTo>
                  <a:cubicBezTo>
                    <a:pt x="678" y="376"/>
                    <a:pt x="684" y="377"/>
                    <a:pt x="689" y="375"/>
                  </a:cubicBezTo>
                  <a:cubicBezTo>
                    <a:pt x="694" y="374"/>
                    <a:pt x="699" y="372"/>
                    <a:pt x="704" y="371"/>
                  </a:cubicBezTo>
                  <a:cubicBezTo>
                    <a:pt x="705" y="371"/>
                    <a:pt x="704" y="370"/>
                    <a:pt x="704" y="370"/>
                  </a:cubicBezTo>
                  <a:cubicBezTo>
                    <a:pt x="694" y="372"/>
                    <a:pt x="684" y="374"/>
                    <a:pt x="674" y="375"/>
                  </a:cubicBezTo>
                  <a:cubicBezTo>
                    <a:pt x="675" y="375"/>
                    <a:pt x="676" y="374"/>
                    <a:pt x="677" y="374"/>
                  </a:cubicBezTo>
                  <a:cubicBezTo>
                    <a:pt x="687" y="369"/>
                    <a:pt x="698" y="363"/>
                    <a:pt x="709" y="359"/>
                  </a:cubicBezTo>
                  <a:cubicBezTo>
                    <a:pt x="710" y="359"/>
                    <a:pt x="710" y="359"/>
                    <a:pt x="709" y="359"/>
                  </a:cubicBezTo>
                  <a:cubicBezTo>
                    <a:pt x="690" y="363"/>
                    <a:pt x="674" y="378"/>
                    <a:pt x="654" y="376"/>
                  </a:cubicBezTo>
                  <a:cubicBezTo>
                    <a:pt x="654" y="376"/>
                    <a:pt x="654" y="377"/>
                    <a:pt x="653" y="377"/>
                  </a:cubicBezTo>
                  <a:cubicBezTo>
                    <a:pt x="652" y="377"/>
                    <a:pt x="651" y="377"/>
                    <a:pt x="650" y="377"/>
                  </a:cubicBezTo>
                  <a:cubicBezTo>
                    <a:pt x="657" y="376"/>
                    <a:pt x="664" y="374"/>
                    <a:pt x="670" y="371"/>
                  </a:cubicBezTo>
                  <a:cubicBezTo>
                    <a:pt x="680" y="368"/>
                    <a:pt x="689" y="364"/>
                    <a:pt x="698" y="360"/>
                  </a:cubicBezTo>
                  <a:cubicBezTo>
                    <a:pt x="718" y="351"/>
                    <a:pt x="738" y="342"/>
                    <a:pt x="760" y="338"/>
                  </a:cubicBezTo>
                  <a:cubicBezTo>
                    <a:pt x="761" y="337"/>
                    <a:pt x="760" y="336"/>
                    <a:pt x="760" y="336"/>
                  </a:cubicBezTo>
                  <a:cubicBezTo>
                    <a:pt x="739" y="340"/>
                    <a:pt x="720" y="349"/>
                    <a:pt x="701" y="357"/>
                  </a:cubicBezTo>
                  <a:cubicBezTo>
                    <a:pt x="691" y="361"/>
                    <a:pt x="681" y="365"/>
                    <a:pt x="671" y="369"/>
                  </a:cubicBezTo>
                  <a:cubicBezTo>
                    <a:pt x="663" y="371"/>
                    <a:pt x="655" y="373"/>
                    <a:pt x="647" y="375"/>
                  </a:cubicBezTo>
                  <a:cubicBezTo>
                    <a:pt x="647" y="374"/>
                    <a:pt x="647" y="374"/>
                    <a:pt x="647" y="374"/>
                  </a:cubicBezTo>
                  <a:cubicBezTo>
                    <a:pt x="654" y="373"/>
                    <a:pt x="661" y="370"/>
                    <a:pt x="667" y="367"/>
                  </a:cubicBezTo>
                  <a:cubicBezTo>
                    <a:pt x="680" y="362"/>
                    <a:pt x="691" y="352"/>
                    <a:pt x="705" y="349"/>
                  </a:cubicBezTo>
                  <a:cubicBezTo>
                    <a:pt x="705" y="349"/>
                    <a:pt x="705" y="349"/>
                    <a:pt x="705" y="349"/>
                  </a:cubicBezTo>
                  <a:cubicBezTo>
                    <a:pt x="698" y="350"/>
                    <a:pt x="693" y="352"/>
                    <a:pt x="687" y="356"/>
                  </a:cubicBezTo>
                  <a:cubicBezTo>
                    <a:pt x="679" y="360"/>
                    <a:pt x="671" y="364"/>
                    <a:pt x="663" y="367"/>
                  </a:cubicBezTo>
                  <a:cubicBezTo>
                    <a:pt x="661" y="368"/>
                    <a:pt x="658" y="369"/>
                    <a:pt x="656" y="369"/>
                  </a:cubicBezTo>
                  <a:cubicBezTo>
                    <a:pt x="658" y="368"/>
                    <a:pt x="661" y="366"/>
                    <a:pt x="663" y="365"/>
                  </a:cubicBezTo>
                  <a:cubicBezTo>
                    <a:pt x="663" y="365"/>
                    <a:pt x="663" y="365"/>
                    <a:pt x="663" y="365"/>
                  </a:cubicBezTo>
                  <a:cubicBezTo>
                    <a:pt x="660" y="366"/>
                    <a:pt x="657" y="366"/>
                    <a:pt x="654" y="367"/>
                  </a:cubicBezTo>
                  <a:cubicBezTo>
                    <a:pt x="651" y="369"/>
                    <a:pt x="648" y="370"/>
                    <a:pt x="644" y="371"/>
                  </a:cubicBezTo>
                  <a:cubicBezTo>
                    <a:pt x="644" y="371"/>
                    <a:pt x="644" y="371"/>
                    <a:pt x="643" y="371"/>
                  </a:cubicBezTo>
                  <a:cubicBezTo>
                    <a:pt x="647" y="369"/>
                    <a:pt x="650" y="367"/>
                    <a:pt x="654" y="365"/>
                  </a:cubicBezTo>
                  <a:cubicBezTo>
                    <a:pt x="659" y="362"/>
                    <a:pt x="664" y="359"/>
                    <a:pt x="668" y="355"/>
                  </a:cubicBezTo>
                  <a:cubicBezTo>
                    <a:pt x="677" y="349"/>
                    <a:pt x="687" y="343"/>
                    <a:pt x="697" y="338"/>
                  </a:cubicBezTo>
                  <a:cubicBezTo>
                    <a:pt x="698" y="338"/>
                    <a:pt x="697" y="337"/>
                    <a:pt x="696" y="337"/>
                  </a:cubicBezTo>
                  <a:cubicBezTo>
                    <a:pt x="686" y="342"/>
                    <a:pt x="675" y="347"/>
                    <a:pt x="665" y="354"/>
                  </a:cubicBezTo>
                  <a:cubicBezTo>
                    <a:pt x="660" y="358"/>
                    <a:pt x="655" y="361"/>
                    <a:pt x="649" y="364"/>
                  </a:cubicBezTo>
                  <a:cubicBezTo>
                    <a:pt x="648" y="365"/>
                    <a:pt x="647" y="366"/>
                    <a:pt x="646" y="366"/>
                  </a:cubicBezTo>
                  <a:cubicBezTo>
                    <a:pt x="646" y="366"/>
                    <a:pt x="646" y="366"/>
                    <a:pt x="647" y="365"/>
                  </a:cubicBezTo>
                  <a:cubicBezTo>
                    <a:pt x="649" y="364"/>
                    <a:pt x="651" y="362"/>
                    <a:pt x="653" y="361"/>
                  </a:cubicBezTo>
                  <a:cubicBezTo>
                    <a:pt x="658" y="358"/>
                    <a:pt x="663" y="355"/>
                    <a:pt x="668" y="351"/>
                  </a:cubicBezTo>
                  <a:cubicBezTo>
                    <a:pt x="677" y="344"/>
                    <a:pt x="685" y="335"/>
                    <a:pt x="696" y="330"/>
                  </a:cubicBezTo>
                  <a:cubicBezTo>
                    <a:pt x="697" y="329"/>
                    <a:pt x="696" y="328"/>
                    <a:pt x="696" y="329"/>
                  </a:cubicBezTo>
                  <a:cubicBezTo>
                    <a:pt x="683" y="334"/>
                    <a:pt x="674" y="344"/>
                    <a:pt x="663" y="351"/>
                  </a:cubicBezTo>
                  <a:cubicBezTo>
                    <a:pt x="659" y="354"/>
                    <a:pt x="654" y="356"/>
                    <a:pt x="650" y="359"/>
                  </a:cubicBezTo>
                  <a:cubicBezTo>
                    <a:pt x="650" y="359"/>
                    <a:pt x="650" y="359"/>
                    <a:pt x="650" y="359"/>
                  </a:cubicBezTo>
                  <a:cubicBezTo>
                    <a:pt x="655" y="355"/>
                    <a:pt x="660" y="351"/>
                    <a:pt x="666" y="347"/>
                  </a:cubicBezTo>
                  <a:cubicBezTo>
                    <a:pt x="676" y="340"/>
                    <a:pt x="685" y="332"/>
                    <a:pt x="695" y="324"/>
                  </a:cubicBezTo>
                  <a:cubicBezTo>
                    <a:pt x="705" y="316"/>
                    <a:pt x="716" y="308"/>
                    <a:pt x="725" y="298"/>
                  </a:cubicBezTo>
                  <a:cubicBezTo>
                    <a:pt x="729" y="293"/>
                    <a:pt x="733" y="287"/>
                    <a:pt x="738" y="283"/>
                  </a:cubicBezTo>
                  <a:cubicBezTo>
                    <a:pt x="741" y="282"/>
                    <a:pt x="743" y="280"/>
                    <a:pt x="745" y="278"/>
                  </a:cubicBezTo>
                  <a:cubicBezTo>
                    <a:pt x="745" y="278"/>
                    <a:pt x="746" y="278"/>
                    <a:pt x="746" y="278"/>
                  </a:cubicBezTo>
                  <a:cubicBezTo>
                    <a:pt x="758" y="276"/>
                    <a:pt x="768" y="279"/>
                    <a:pt x="779" y="281"/>
                  </a:cubicBezTo>
                  <a:cubicBezTo>
                    <a:pt x="788" y="284"/>
                    <a:pt x="796" y="285"/>
                    <a:pt x="804" y="289"/>
                  </a:cubicBezTo>
                  <a:cubicBezTo>
                    <a:pt x="804" y="289"/>
                    <a:pt x="805" y="289"/>
                    <a:pt x="805" y="289"/>
                  </a:cubicBezTo>
                  <a:cubicBezTo>
                    <a:pt x="807" y="290"/>
                    <a:pt x="808" y="291"/>
                    <a:pt x="810" y="292"/>
                  </a:cubicBezTo>
                  <a:cubicBezTo>
                    <a:pt x="828" y="302"/>
                    <a:pt x="847" y="320"/>
                    <a:pt x="852" y="341"/>
                  </a:cubicBezTo>
                  <a:cubicBezTo>
                    <a:pt x="852" y="342"/>
                    <a:pt x="852" y="342"/>
                    <a:pt x="852" y="342"/>
                  </a:cubicBezTo>
                  <a:cubicBezTo>
                    <a:pt x="854" y="351"/>
                    <a:pt x="846" y="359"/>
                    <a:pt x="839" y="365"/>
                  </a:cubicBezTo>
                  <a:cubicBezTo>
                    <a:pt x="832" y="371"/>
                    <a:pt x="825" y="377"/>
                    <a:pt x="817" y="382"/>
                  </a:cubicBezTo>
                  <a:cubicBezTo>
                    <a:pt x="806" y="391"/>
                    <a:pt x="792" y="397"/>
                    <a:pt x="778" y="402"/>
                  </a:cubicBezTo>
                  <a:cubicBezTo>
                    <a:pt x="766" y="406"/>
                    <a:pt x="754" y="407"/>
                    <a:pt x="741" y="410"/>
                  </a:cubicBezTo>
                  <a:close/>
                  <a:moveTo>
                    <a:pt x="521" y="621"/>
                  </a:moveTo>
                  <a:cubicBezTo>
                    <a:pt x="520" y="621"/>
                    <a:pt x="520" y="621"/>
                    <a:pt x="519" y="621"/>
                  </a:cubicBezTo>
                  <a:cubicBezTo>
                    <a:pt x="521" y="620"/>
                    <a:pt x="522" y="617"/>
                    <a:pt x="522" y="615"/>
                  </a:cubicBezTo>
                  <a:cubicBezTo>
                    <a:pt x="523" y="613"/>
                    <a:pt x="520" y="613"/>
                    <a:pt x="520" y="614"/>
                  </a:cubicBezTo>
                  <a:cubicBezTo>
                    <a:pt x="520" y="616"/>
                    <a:pt x="519" y="617"/>
                    <a:pt x="519" y="618"/>
                  </a:cubicBezTo>
                  <a:cubicBezTo>
                    <a:pt x="518" y="618"/>
                    <a:pt x="517" y="619"/>
                    <a:pt x="516" y="619"/>
                  </a:cubicBezTo>
                  <a:cubicBezTo>
                    <a:pt x="515" y="619"/>
                    <a:pt x="515" y="620"/>
                    <a:pt x="516" y="621"/>
                  </a:cubicBezTo>
                  <a:cubicBezTo>
                    <a:pt x="514" y="621"/>
                    <a:pt x="513" y="621"/>
                    <a:pt x="512" y="621"/>
                  </a:cubicBezTo>
                  <a:cubicBezTo>
                    <a:pt x="509" y="622"/>
                    <a:pt x="506" y="623"/>
                    <a:pt x="504" y="624"/>
                  </a:cubicBezTo>
                  <a:cubicBezTo>
                    <a:pt x="501" y="625"/>
                    <a:pt x="499" y="625"/>
                    <a:pt x="497" y="624"/>
                  </a:cubicBezTo>
                  <a:cubicBezTo>
                    <a:pt x="497" y="623"/>
                    <a:pt x="497" y="623"/>
                    <a:pt x="496" y="622"/>
                  </a:cubicBezTo>
                  <a:cubicBezTo>
                    <a:pt x="495" y="621"/>
                    <a:pt x="495" y="620"/>
                    <a:pt x="493" y="619"/>
                  </a:cubicBezTo>
                  <a:cubicBezTo>
                    <a:pt x="493" y="619"/>
                    <a:pt x="492" y="619"/>
                    <a:pt x="492" y="619"/>
                  </a:cubicBezTo>
                  <a:cubicBezTo>
                    <a:pt x="492" y="619"/>
                    <a:pt x="492" y="619"/>
                    <a:pt x="491" y="619"/>
                  </a:cubicBezTo>
                  <a:cubicBezTo>
                    <a:pt x="491" y="619"/>
                    <a:pt x="490" y="618"/>
                    <a:pt x="490" y="618"/>
                  </a:cubicBezTo>
                  <a:cubicBezTo>
                    <a:pt x="491" y="616"/>
                    <a:pt x="492" y="615"/>
                    <a:pt x="494" y="613"/>
                  </a:cubicBezTo>
                  <a:cubicBezTo>
                    <a:pt x="495" y="611"/>
                    <a:pt x="498" y="609"/>
                    <a:pt x="499" y="606"/>
                  </a:cubicBezTo>
                  <a:cubicBezTo>
                    <a:pt x="503" y="600"/>
                    <a:pt x="506" y="592"/>
                    <a:pt x="513" y="588"/>
                  </a:cubicBezTo>
                  <a:cubicBezTo>
                    <a:pt x="518" y="585"/>
                    <a:pt x="522" y="583"/>
                    <a:pt x="525" y="578"/>
                  </a:cubicBezTo>
                  <a:cubicBezTo>
                    <a:pt x="528" y="571"/>
                    <a:pt x="532" y="566"/>
                    <a:pt x="536" y="560"/>
                  </a:cubicBezTo>
                  <a:cubicBezTo>
                    <a:pt x="547" y="548"/>
                    <a:pt x="558" y="537"/>
                    <a:pt x="570" y="526"/>
                  </a:cubicBezTo>
                  <a:cubicBezTo>
                    <a:pt x="573" y="523"/>
                    <a:pt x="577" y="519"/>
                    <a:pt x="580" y="515"/>
                  </a:cubicBezTo>
                  <a:cubicBezTo>
                    <a:pt x="582" y="512"/>
                    <a:pt x="585" y="507"/>
                    <a:pt x="589" y="505"/>
                  </a:cubicBezTo>
                  <a:cubicBezTo>
                    <a:pt x="590" y="504"/>
                    <a:pt x="590" y="502"/>
                    <a:pt x="588" y="503"/>
                  </a:cubicBezTo>
                  <a:cubicBezTo>
                    <a:pt x="585" y="504"/>
                    <a:pt x="582" y="508"/>
                    <a:pt x="579" y="511"/>
                  </a:cubicBezTo>
                  <a:cubicBezTo>
                    <a:pt x="576" y="515"/>
                    <a:pt x="573" y="519"/>
                    <a:pt x="569" y="523"/>
                  </a:cubicBezTo>
                  <a:cubicBezTo>
                    <a:pt x="565" y="526"/>
                    <a:pt x="562" y="529"/>
                    <a:pt x="559" y="532"/>
                  </a:cubicBezTo>
                  <a:cubicBezTo>
                    <a:pt x="559" y="531"/>
                    <a:pt x="560" y="530"/>
                    <a:pt x="561" y="529"/>
                  </a:cubicBezTo>
                  <a:cubicBezTo>
                    <a:pt x="563" y="526"/>
                    <a:pt x="566" y="522"/>
                    <a:pt x="569" y="519"/>
                  </a:cubicBezTo>
                  <a:cubicBezTo>
                    <a:pt x="574" y="513"/>
                    <a:pt x="580" y="507"/>
                    <a:pt x="584" y="500"/>
                  </a:cubicBezTo>
                  <a:cubicBezTo>
                    <a:pt x="584" y="500"/>
                    <a:pt x="584" y="500"/>
                    <a:pt x="584" y="500"/>
                  </a:cubicBezTo>
                  <a:cubicBezTo>
                    <a:pt x="592" y="504"/>
                    <a:pt x="601" y="507"/>
                    <a:pt x="610" y="506"/>
                  </a:cubicBezTo>
                  <a:cubicBezTo>
                    <a:pt x="614" y="505"/>
                    <a:pt x="618" y="505"/>
                    <a:pt x="623" y="505"/>
                  </a:cubicBezTo>
                  <a:cubicBezTo>
                    <a:pt x="617" y="510"/>
                    <a:pt x="609" y="520"/>
                    <a:pt x="608" y="521"/>
                  </a:cubicBezTo>
                  <a:cubicBezTo>
                    <a:pt x="594" y="537"/>
                    <a:pt x="577" y="551"/>
                    <a:pt x="563" y="567"/>
                  </a:cubicBezTo>
                  <a:cubicBezTo>
                    <a:pt x="555" y="575"/>
                    <a:pt x="547" y="582"/>
                    <a:pt x="540" y="590"/>
                  </a:cubicBezTo>
                  <a:cubicBezTo>
                    <a:pt x="533" y="596"/>
                    <a:pt x="529" y="602"/>
                    <a:pt x="527" y="610"/>
                  </a:cubicBezTo>
                  <a:cubicBezTo>
                    <a:pt x="526" y="611"/>
                    <a:pt x="526" y="613"/>
                    <a:pt x="525" y="616"/>
                  </a:cubicBezTo>
                  <a:cubicBezTo>
                    <a:pt x="525" y="616"/>
                    <a:pt x="525" y="616"/>
                    <a:pt x="524" y="616"/>
                  </a:cubicBezTo>
                  <a:cubicBezTo>
                    <a:pt x="524" y="616"/>
                    <a:pt x="523" y="617"/>
                    <a:pt x="523" y="617"/>
                  </a:cubicBezTo>
                  <a:cubicBezTo>
                    <a:pt x="522" y="618"/>
                    <a:pt x="521" y="619"/>
                    <a:pt x="521" y="621"/>
                  </a:cubicBezTo>
                  <a:cubicBezTo>
                    <a:pt x="521" y="621"/>
                    <a:pt x="521" y="621"/>
                    <a:pt x="521" y="621"/>
                  </a:cubicBezTo>
                  <a:close/>
                  <a:moveTo>
                    <a:pt x="453" y="616"/>
                  </a:moveTo>
                  <a:cubicBezTo>
                    <a:pt x="451" y="615"/>
                    <a:pt x="449" y="613"/>
                    <a:pt x="448" y="612"/>
                  </a:cubicBezTo>
                  <a:cubicBezTo>
                    <a:pt x="448" y="611"/>
                    <a:pt x="448" y="610"/>
                    <a:pt x="447" y="610"/>
                  </a:cubicBezTo>
                  <a:cubicBezTo>
                    <a:pt x="450" y="612"/>
                    <a:pt x="453" y="613"/>
                    <a:pt x="457" y="614"/>
                  </a:cubicBezTo>
                  <a:cubicBezTo>
                    <a:pt x="458" y="615"/>
                    <a:pt x="459" y="616"/>
                    <a:pt x="460" y="617"/>
                  </a:cubicBezTo>
                  <a:cubicBezTo>
                    <a:pt x="465" y="619"/>
                    <a:pt x="471" y="620"/>
                    <a:pt x="476" y="622"/>
                  </a:cubicBezTo>
                  <a:cubicBezTo>
                    <a:pt x="482" y="624"/>
                    <a:pt x="486" y="624"/>
                    <a:pt x="492" y="622"/>
                  </a:cubicBezTo>
                  <a:cubicBezTo>
                    <a:pt x="492" y="622"/>
                    <a:pt x="492" y="622"/>
                    <a:pt x="492" y="622"/>
                  </a:cubicBezTo>
                  <a:cubicBezTo>
                    <a:pt x="492" y="623"/>
                    <a:pt x="493" y="623"/>
                    <a:pt x="493" y="624"/>
                  </a:cubicBezTo>
                  <a:cubicBezTo>
                    <a:pt x="494" y="628"/>
                    <a:pt x="498" y="630"/>
                    <a:pt x="503" y="629"/>
                  </a:cubicBezTo>
                  <a:cubicBezTo>
                    <a:pt x="506" y="628"/>
                    <a:pt x="508" y="627"/>
                    <a:pt x="511" y="625"/>
                  </a:cubicBezTo>
                  <a:cubicBezTo>
                    <a:pt x="513" y="625"/>
                    <a:pt x="515" y="625"/>
                    <a:pt x="517" y="625"/>
                  </a:cubicBezTo>
                  <a:cubicBezTo>
                    <a:pt x="518" y="634"/>
                    <a:pt x="509" y="640"/>
                    <a:pt x="501" y="639"/>
                  </a:cubicBezTo>
                  <a:cubicBezTo>
                    <a:pt x="492" y="639"/>
                    <a:pt x="484" y="635"/>
                    <a:pt x="476" y="632"/>
                  </a:cubicBezTo>
                  <a:cubicBezTo>
                    <a:pt x="472" y="630"/>
                    <a:pt x="468" y="628"/>
                    <a:pt x="464" y="626"/>
                  </a:cubicBezTo>
                  <a:cubicBezTo>
                    <a:pt x="461" y="624"/>
                    <a:pt x="458" y="621"/>
                    <a:pt x="454" y="619"/>
                  </a:cubicBezTo>
                  <a:cubicBezTo>
                    <a:pt x="454" y="619"/>
                    <a:pt x="453" y="619"/>
                    <a:pt x="453" y="619"/>
                  </a:cubicBezTo>
                  <a:cubicBezTo>
                    <a:pt x="454" y="618"/>
                    <a:pt x="454" y="617"/>
                    <a:pt x="453" y="616"/>
                  </a:cubicBezTo>
                  <a:close/>
                  <a:moveTo>
                    <a:pt x="360" y="549"/>
                  </a:moveTo>
                  <a:cubicBezTo>
                    <a:pt x="361" y="525"/>
                    <a:pt x="362" y="499"/>
                    <a:pt x="367" y="475"/>
                  </a:cubicBezTo>
                  <a:cubicBezTo>
                    <a:pt x="367" y="474"/>
                    <a:pt x="367" y="474"/>
                    <a:pt x="366" y="473"/>
                  </a:cubicBezTo>
                  <a:cubicBezTo>
                    <a:pt x="366" y="473"/>
                    <a:pt x="366" y="473"/>
                    <a:pt x="367" y="473"/>
                  </a:cubicBezTo>
                  <a:cubicBezTo>
                    <a:pt x="368" y="472"/>
                    <a:pt x="370" y="471"/>
                    <a:pt x="372" y="471"/>
                  </a:cubicBezTo>
                  <a:cubicBezTo>
                    <a:pt x="372" y="471"/>
                    <a:pt x="372" y="471"/>
                    <a:pt x="372" y="471"/>
                  </a:cubicBezTo>
                  <a:cubicBezTo>
                    <a:pt x="372" y="471"/>
                    <a:pt x="372" y="471"/>
                    <a:pt x="372" y="472"/>
                  </a:cubicBezTo>
                  <a:cubicBezTo>
                    <a:pt x="371" y="472"/>
                    <a:pt x="371" y="473"/>
                    <a:pt x="371" y="474"/>
                  </a:cubicBezTo>
                  <a:cubicBezTo>
                    <a:pt x="371" y="476"/>
                    <a:pt x="370" y="478"/>
                    <a:pt x="370" y="479"/>
                  </a:cubicBezTo>
                  <a:cubicBezTo>
                    <a:pt x="370" y="480"/>
                    <a:pt x="371" y="480"/>
                    <a:pt x="371" y="480"/>
                  </a:cubicBezTo>
                  <a:cubicBezTo>
                    <a:pt x="372" y="478"/>
                    <a:pt x="373" y="475"/>
                    <a:pt x="373" y="473"/>
                  </a:cubicBezTo>
                  <a:cubicBezTo>
                    <a:pt x="373" y="472"/>
                    <a:pt x="374" y="471"/>
                    <a:pt x="373" y="470"/>
                  </a:cubicBezTo>
                  <a:cubicBezTo>
                    <a:pt x="376" y="469"/>
                    <a:pt x="378" y="468"/>
                    <a:pt x="380" y="466"/>
                  </a:cubicBezTo>
                  <a:cubicBezTo>
                    <a:pt x="380" y="467"/>
                    <a:pt x="380" y="467"/>
                    <a:pt x="380" y="468"/>
                  </a:cubicBezTo>
                  <a:cubicBezTo>
                    <a:pt x="380" y="468"/>
                    <a:pt x="380" y="469"/>
                    <a:pt x="380" y="469"/>
                  </a:cubicBezTo>
                  <a:cubicBezTo>
                    <a:pt x="377" y="475"/>
                    <a:pt x="377" y="484"/>
                    <a:pt x="376" y="490"/>
                  </a:cubicBezTo>
                  <a:cubicBezTo>
                    <a:pt x="374" y="499"/>
                    <a:pt x="375" y="507"/>
                    <a:pt x="375" y="516"/>
                  </a:cubicBezTo>
                  <a:cubicBezTo>
                    <a:pt x="375" y="526"/>
                    <a:pt x="375" y="535"/>
                    <a:pt x="374" y="545"/>
                  </a:cubicBezTo>
                  <a:cubicBezTo>
                    <a:pt x="373" y="550"/>
                    <a:pt x="372" y="556"/>
                    <a:pt x="371" y="561"/>
                  </a:cubicBezTo>
                  <a:cubicBezTo>
                    <a:pt x="370" y="565"/>
                    <a:pt x="369" y="568"/>
                    <a:pt x="369" y="571"/>
                  </a:cubicBezTo>
                  <a:cubicBezTo>
                    <a:pt x="369" y="571"/>
                    <a:pt x="369" y="571"/>
                    <a:pt x="368" y="571"/>
                  </a:cubicBezTo>
                  <a:cubicBezTo>
                    <a:pt x="366" y="575"/>
                    <a:pt x="368" y="580"/>
                    <a:pt x="365" y="584"/>
                  </a:cubicBezTo>
                  <a:cubicBezTo>
                    <a:pt x="364" y="585"/>
                    <a:pt x="364" y="586"/>
                    <a:pt x="363" y="587"/>
                  </a:cubicBezTo>
                  <a:cubicBezTo>
                    <a:pt x="363" y="586"/>
                    <a:pt x="363" y="585"/>
                    <a:pt x="363" y="584"/>
                  </a:cubicBezTo>
                  <a:cubicBezTo>
                    <a:pt x="363" y="572"/>
                    <a:pt x="360" y="561"/>
                    <a:pt x="360" y="549"/>
                  </a:cubicBezTo>
                  <a:close/>
                  <a:moveTo>
                    <a:pt x="359" y="574"/>
                  </a:moveTo>
                  <a:cubicBezTo>
                    <a:pt x="360" y="581"/>
                    <a:pt x="361" y="587"/>
                    <a:pt x="357" y="593"/>
                  </a:cubicBezTo>
                  <a:cubicBezTo>
                    <a:pt x="356" y="594"/>
                    <a:pt x="355" y="595"/>
                    <a:pt x="355" y="596"/>
                  </a:cubicBezTo>
                  <a:cubicBezTo>
                    <a:pt x="354" y="596"/>
                    <a:pt x="353" y="597"/>
                    <a:pt x="352" y="598"/>
                  </a:cubicBezTo>
                  <a:cubicBezTo>
                    <a:pt x="351" y="598"/>
                    <a:pt x="351" y="599"/>
                    <a:pt x="350" y="599"/>
                  </a:cubicBezTo>
                  <a:cubicBezTo>
                    <a:pt x="350" y="599"/>
                    <a:pt x="349" y="599"/>
                    <a:pt x="349" y="599"/>
                  </a:cubicBezTo>
                  <a:cubicBezTo>
                    <a:pt x="349" y="598"/>
                    <a:pt x="349" y="596"/>
                    <a:pt x="349" y="595"/>
                  </a:cubicBezTo>
                  <a:cubicBezTo>
                    <a:pt x="350" y="595"/>
                    <a:pt x="350" y="596"/>
                    <a:pt x="350" y="596"/>
                  </a:cubicBezTo>
                  <a:cubicBezTo>
                    <a:pt x="350" y="596"/>
                    <a:pt x="351" y="596"/>
                    <a:pt x="351" y="595"/>
                  </a:cubicBezTo>
                  <a:cubicBezTo>
                    <a:pt x="351" y="591"/>
                    <a:pt x="352" y="587"/>
                    <a:pt x="352" y="582"/>
                  </a:cubicBezTo>
                  <a:cubicBezTo>
                    <a:pt x="351" y="579"/>
                    <a:pt x="351" y="576"/>
                    <a:pt x="350" y="573"/>
                  </a:cubicBezTo>
                  <a:cubicBezTo>
                    <a:pt x="351" y="575"/>
                    <a:pt x="352" y="577"/>
                    <a:pt x="352" y="580"/>
                  </a:cubicBezTo>
                  <a:cubicBezTo>
                    <a:pt x="352" y="583"/>
                    <a:pt x="352" y="587"/>
                    <a:pt x="352" y="590"/>
                  </a:cubicBezTo>
                  <a:cubicBezTo>
                    <a:pt x="352" y="591"/>
                    <a:pt x="353" y="591"/>
                    <a:pt x="353" y="590"/>
                  </a:cubicBezTo>
                  <a:cubicBezTo>
                    <a:pt x="353" y="586"/>
                    <a:pt x="353" y="582"/>
                    <a:pt x="353" y="578"/>
                  </a:cubicBezTo>
                  <a:cubicBezTo>
                    <a:pt x="352" y="574"/>
                    <a:pt x="352" y="571"/>
                    <a:pt x="350" y="568"/>
                  </a:cubicBezTo>
                  <a:cubicBezTo>
                    <a:pt x="350" y="568"/>
                    <a:pt x="349" y="568"/>
                    <a:pt x="349" y="568"/>
                  </a:cubicBezTo>
                  <a:cubicBezTo>
                    <a:pt x="349" y="567"/>
                    <a:pt x="349" y="566"/>
                    <a:pt x="349" y="565"/>
                  </a:cubicBezTo>
                  <a:cubicBezTo>
                    <a:pt x="348" y="562"/>
                    <a:pt x="348" y="558"/>
                    <a:pt x="348" y="554"/>
                  </a:cubicBezTo>
                  <a:cubicBezTo>
                    <a:pt x="347" y="551"/>
                    <a:pt x="348" y="548"/>
                    <a:pt x="347" y="544"/>
                  </a:cubicBezTo>
                  <a:cubicBezTo>
                    <a:pt x="347" y="538"/>
                    <a:pt x="347" y="532"/>
                    <a:pt x="346" y="526"/>
                  </a:cubicBezTo>
                  <a:cubicBezTo>
                    <a:pt x="346" y="525"/>
                    <a:pt x="345" y="525"/>
                    <a:pt x="345" y="526"/>
                  </a:cubicBezTo>
                  <a:cubicBezTo>
                    <a:pt x="345" y="533"/>
                    <a:pt x="344" y="540"/>
                    <a:pt x="346" y="547"/>
                  </a:cubicBezTo>
                  <a:cubicBezTo>
                    <a:pt x="347" y="553"/>
                    <a:pt x="346" y="561"/>
                    <a:pt x="347" y="567"/>
                  </a:cubicBezTo>
                  <a:cubicBezTo>
                    <a:pt x="347" y="574"/>
                    <a:pt x="350" y="580"/>
                    <a:pt x="349" y="586"/>
                  </a:cubicBezTo>
                  <a:cubicBezTo>
                    <a:pt x="349" y="587"/>
                    <a:pt x="349" y="588"/>
                    <a:pt x="349" y="590"/>
                  </a:cubicBezTo>
                  <a:cubicBezTo>
                    <a:pt x="349" y="589"/>
                    <a:pt x="349" y="589"/>
                    <a:pt x="349" y="588"/>
                  </a:cubicBezTo>
                  <a:cubicBezTo>
                    <a:pt x="347" y="584"/>
                    <a:pt x="345" y="579"/>
                    <a:pt x="344" y="575"/>
                  </a:cubicBezTo>
                  <a:cubicBezTo>
                    <a:pt x="342" y="564"/>
                    <a:pt x="340" y="552"/>
                    <a:pt x="340" y="541"/>
                  </a:cubicBezTo>
                  <a:cubicBezTo>
                    <a:pt x="340" y="522"/>
                    <a:pt x="344" y="504"/>
                    <a:pt x="340" y="485"/>
                  </a:cubicBezTo>
                  <a:cubicBezTo>
                    <a:pt x="340" y="485"/>
                    <a:pt x="341" y="485"/>
                    <a:pt x="341" y="485"/>
                  </a:cubicBezTo>
                  <a:cubicBezTo>
                    <a:pt x="349" y="482"/>
                    <a:pt x="356" y="478"/>
                    <a:pt x="364" y="474"/>
                  </a:cubicBezTo>
                  <a:cubicBezTo>
                    <a:pt x="361" y="484"/>
                    <a:pt x="360" y="496"/>
                    <a:pt x="359" y="506"/>
                  </a:cubicBezTo>
                  <a:cubicBezTo>
                    <a:pt x="359" y="518"/>
                    <a:pt x="358" y="530"/>
                    <a:pt x="357" y="542"/>
                  </a:cubicBezTo>
                  <a:cubicBezTo>
                    <a:pt x="357" y="553"/>
                    <a:pt x="358" y="563"/>
                    <a:pt x="359" y="574"/>
                  </a:cubicBezTo>
                  <a:close/>
                  <a:moveTo>
                    <a:pt x="323" y="576"/>
                  </a:moveTo>
                  <a:cubicBezTo>
                    <a:pt x="323" y="576"/>
                    <a:pt x="323" y="576"/>
                    <a:pt x="323" y="576"/>
                  </a:cubicBezTo>
                  <a:cubicBezTo>
                    <a:pt x="322" y="577"/>
                    <a:pt x="322" y="577"/>
                    <a:pt x="321" y="578"/>
                  </a:cubicBezTo>
                  <a:cubicBezTo>
                    <a:pt x="320" y="578"/>
                    <a:pt x="320" y="579"/>
                    <a:pt x="319" y="579"/>
                  </a:cubicBezTo>
                  <a:cubicBezTo>
                    <a:pt x="319" y="579"/>
                    <a:pt x="319" y="579"/>
                    <a:pt x="319" y="579"/>
                  </a:cubicBezTo>
                  <a:cubicBezTo>
                    <a:pt x="311" y="566"/>
                    <a:pt x="307" y="551"/>
                    <a:pt x="302" y="537"/>
                  </a:cubicBezTo>
                  <a:cubicBezTo>
                    <a:pt x="297" y="523"/>
                    <a:pt x="291" y="509"/>
                    <a:pt x="286" y="495"/>
                  </a:cubicBezTo>
                  <a:cubicBezTo>
                    <a:pt x="282" y="486"/>
                    <a:pt x="277" y="478"/>
                    <a:pt x="272" y="469"/>
                  </a:cubicBezTo>
                  <a:cubicBezTo>
                    <a:pt x="274" y="471"/>
                    <a:pt x="276" y="473"/>
                    <a:pt x="279" y="475"/>
                  </a:cubicBezTo>
                  <a:cubicBezTo>
                    <a:pt x="286" y="480"/>
                    <a:pt x="294" y="484"/>
                    <a:pt x="303" y="487"/>
                  </a:cubicBezTo>
                  <a:cubicBezTo>
                    <a:pt x="303" y="487"/>
                    <a:pt x="303" y="487"/>
                    <a:pt x="303" y="487"/>
                  </a:cubicBezTo>
                  <a:cubicBezTo>
                    <a:pt x="303" y="491"/>
                    <a:pt x="304" y="495"/>
                    <a:pt x="305" y="499"/>
                  </a:cubicBezTo>
                  <a:cubicBezTo>
                    <a:pt x="305" y="503"/>
                    <a:pt x="306" y="506"/>
                    <a:pt x="307" y="510"/>
                  </a:cubicBezTo>
                  <a:cubicBezTo>
                    <a:pt x="309" y="517"/>
                    <a:pt x="313" y="524"/>
                    <a:pt x="316" y="531"/>
                  </a:cubicBezTo>
                  <a:cubicBezTo>
                    <a:pt x="321" y="545"/>
                    <a:pt x="326" y="560"/>
                    <a:pt x="336" y="571"/>
                  </a:cubicBezTo>
                  <a:cubicBezTo>
                    <a:pt x="335" y="571"/>
                    <a:pt x="334" y="570"/>
                    <a:pt x="333" y="570"/>
                  </a:cubicBezTo>
                  <a:cubicBezTo>
                    <a:pt x="330" y="570"/>
                    <a:pt x="327" y="571"/>
                    <a:pt x="325" y="573"/>
                  </a:cubicBezTo>
                  <a:cubicBezTo>
                    <a:pt x="325" y="574"/>
                    <a:pt x="324" y="574"/>
                    <a:pt x="324" y="575"/>
                  </a:cubicBezTo>
                  <a:cubicBezTo>
                    <a:pt x="323" y="574"/>
                    <a:pt x="323" y="574"/>
                    <a:pt x="322" y="574"/>
                  </a:cubicBezTo>
                  <a:cubicBezTo>
                    <a:pt x="322" y="574"/>
                    <a:pt x="321" y="574"/>
                    <a:pt x="322" y="574"/>
                  </a:cubicBezTo>
                  <a:cubicBezTo>
                    <a:pt x="322" y="575"/>
                    <a:pt x="322" y="575"/>
                    <a:pt x="323" y="576"/>
                  </a:cubicBezTo>
                  <a:close/>
                  <a:moveTo>
                    <a:pt x="176" y="253"/>
                  </a:moveTo>
                  <a:cubicBezTo>
                    <a:pt x="172" y="261"/>
                    <a:pt x="166" y="272"/>
                    <a:pt x="168" y="281"/>
                  </a:cubicBezTo>
                  <a:cubicBezTo>
                    <a:pt x="167" y="278"/>
                    <a:pt x="166" y="274"/>
                    <a:pt x="165" y="270"/>
                  </a:cubicBezTo>
                  <a:cubicBezTo>
                    <a:pt x="165" y="271"/>
                    <a:pt x="166" y="271"/>
                    <a:pt x="167" y="271"/>
                  </a:cubicBezTo>
                  <a:cubicBezTo>
                    <a:pt x="167" y="272"/>
                    <a:pt x="167" y="271"/>
                    <a:pt x="167" y="271"/>
                  </a:cubicBezTo>
                  <a:cubicBezTo>
                    <a:pt x="167" y="269"/>
                    <a:pt x="165" y="267"/>
                    <a:pt x="165" y="265"/>
                  </a:cubicBezTo>
                  <a:cubicBezTo>
                    <a:pt x="166" y="262"/>
                    <a:pt x="166" y="259"/>
                    <a:pt x="167" y="256"/>
                  </a:cubicBezTo>
                  <a:cubicBezTo>
                    <a:pt x="168" y="251"/>
                    <a:pt x="170" y="245"/>
                    <a:pt x="173" y="241"/>
                  </a:cubicBezTo>
                  <a:cubicBezTo>
                    <a:pt x="174" y="241"/>
                    <a:pt x="173" y="241"/>
                    <a:pt x="173" y="241"/>
                  </a:cubicBezTo>
                  <a:cubicBezTo>
                    <a:pt x="169" y="246"/>
                    <a:pt x="167" y="252"/>
                    <a:pt x="165" y="258"/>
                  </a:cubicBezTo>
                  <a:cubicBezTo>
                    <a:pt x="165" y="258"/>
                    <a:pt x="165" y="258"/>
                    <a:pt x="165" y="259"/>
                  </a:cubicBezTo>
                  <a:cubicBezTo>
                    <a:pt x="164" y="257"/>
                    <a:pt x="164" y="256"/>
                    <a:pt x="164" y="255"/>
                  </a:cubicBezTo>
                  <a:cubicBezTo>
                    <a:pt x="164" y="252"/>
                    <a:pt x="164" y="249"/>
                    <a:pt x="165" y="246"/>
                  </a:cubicBezTo>
                  <a:cubicBezTo>
                    <a:pt x="165" y="245"/>
                    <a:pt x="165" y="245"/>
                    <a:pt x="165" y="245"/>
                  </a:cubicBezTo>
                  <a:cubicBezTo>
                    <a:pt x="165" y="245"/>
                    <a:pt x="165" y="245"/>
                    <a:pt x="165" y="245"/>
                  </a:cubicBezTo>
                  <a:cubicBezTo>
                    <a:pt x="165" y="244"/>
                    <a:pt x="165" y="244"/>
                    <a:pt x="165" y="244"/>
                  </a:cubicBezTo>
                  <a:cubicBezTo>
                    <a:pt x="167" y="237"/>
                    <a:pt x="170" y="232"/>
                    <a:pt x="174" y="226"/>
                  </a:cubicBezTo>
                  <a:cubicBezTo>
                    <a:pt x="174" y="226"/>
                    <a:pt x="173" y="226"/>
                    <a:pt x="173" y="226"/>
                  </a:cubicBezTo>
                  <a:cubicBezTo>
                    <a:pt x="170" y="229"/>
                    <a:pt x="167" y="234"/>
                    <a:pt x="165" y="239"/>
                  </a:cubicBezTo>
                  <a:cubicBezTo>
                    <a:pt x="165" y="237"/>
                    <a:pt x="165" y="236"/>
                    <a:pt x="165" y="234"/>
                  </a:cubicBezTo>
                  <a:cubicBezTo>
                    <a:pt x="165" y="230"/>
                    <a:pt x="166" y="226"/>
                    <a:pt x="166" y="222"/>
                  </a:cubicBezTo>
                  <a:cubicBezTo>
                    <a:pt x="166" y="221"/>
                    <a:pt x="164" y="221"/>
                    <a:pt x="164" y="222"/>
                  </a:cubicBezTo>
                  <a:cubicBezTo>
                    <a:pt x="164" y="224"/>
                    <a:pt x="164" y="227"/>
                    <a:pt x="164" y="229"/>
                  </a:cubicBezTo>
                  <a:cubicBezTo>
                    <a:pt x="164" y="231"/>
                    <a:pt x="163" y="233"/>
                    <a:pt x="163" y="235"/>
                  </a:cubicBezTo>
                  <a:cubicBezTo>
                    <a:pt x="163" y="238"/>
                    <a:pt x="163" y="241"/>
                    <a:pt x="164" y="244"/>
                  </a:cubicBezTo>
                  <a:cubicBezTo>
                    <a:pt x="164" y="245"/>
                    <a:pt x="163" y="247"/>
                    <a:pt x="163" y="248"/>
                  </a:cubicBezTo>
                  <a:cubicBezTo>
                    <a:pt x="163" y="250"/>
                    <a:pt x="162" y="253"/>
                    <a:pt x="162" y="257"/>
                  </a:cubicBezTo>
                  <a:cubicBezTo>
                    <a:pt x="161" y="250"/>
                    <a:pt x="160" y="244"/>
                    <a:pt x="160" y="237"/>
                  </a:cubicBezTo>
                  <a:cubicBezTo>
                    <a:pt x="161" y="233"/>
                    <a:pt x="161" y="229"/>
                    <a:pt x="159" y="226"/>
                  </a:cubicBezTo>
                  <a:cubicBezTo>
                    <a:pt x="156" y="222"/>
                    <a:pt x="152" y="218"/>
                    <a:pt x="151" y="212"/>
                  </a:cubicBezTo>
                  <a:cubicBezTo>
                    <a:pt x="151" y="204"/>
                    <a:pt x="151" y="198"/>
                    <a:pt x="146" y="190"/>
                  </a:cubicBezTo>
                  <a:cubicBezTo>
                    <a:pt x="144" y="187"/>
                    <a:pt x="141" y="183"/>
                    <a:pt x="140" y="179"/>
                  </a:cubicBezTo>
                  <a:cubicBezTo>
                    <a:pt x="139" y="178"/>
                    <a:pt x="138" y="170"/>
                    <a:pt x="141" y="171"/>
                  </a:cubicBezTo>
                  <a:cubicBezTo>
                    <a:pt x="143" y="171"/>
                    <a:pt x="144" y="172"/>
                    <a:pt x="146" y="173"/>
                  </a:cubicBezTo>
                  <a:cubicBezTo>
                    <a:pt x="151" y="175"/>
                    <a:pt x="158" y="178"/>
                    <a:pt x="160" y="184"/>
                  </a:cubicBezTo>
                  <a:cubicBezTo>
                    <a:pt x="161" y="186"/>
                    <a:pt x="162" y="189"/>
                    <a:pt x="164" y="190"/>
                  </a:cubicBezTo>
                  <a:cubicBezTo>
                    <a:pt x="164" y="192"/>
                    <a:pt x="166" y="194"/>
                    <a:pt x="166" y="195"/>
                  </a:cubicBezTo>
                  <a:cubicBezTo>
                    <a:pt x="167" y="197"/>
                    <a:pt x="168" y="199"/>
                    <a:pt x="169" y="200"/>
                  </a:cubicBezTo>
                  <a:cubicBezTo>
                    <a:pt x="170" y="202"/>
                    <a:pt x="170" y="203"/>
                    <a:pt x="171" y="205"/>
                  </a:cubicBezTo>
                  <a:cubicBezTo>
                    <a:pt x="172" y="213"/>
                    <a:pt x="178" y="221"/>
                    <a:pt x="180" y="229"/>
                  </a:cubicBezTo>
                  <a:cubicBezTo>
                    <a:pt x="181" y="233"/>
                    <a:pt x="182" y="238"/>
                    <a:pt x="183" y="242"/>
                  </a:cubicBezTo>
                  <a:cubicBezTo>
                    <a:pt x="184" y="247"/>
                    <a:pt x="184" y="251"/>
                    <a:pt x="185" y="256"/>
                  </a:cubicBezTo>
                  <a:cubicBezTo>
                    <a:pt x="185" y="256"/>
                    <a:pt x="185" y="256"/>
                    <a:pt x="185" y="256"/>
                  </a:cubicBezTo>
                  <a:cubicBezTo>
                    <a:pt x="184" y="258"/>
                    <a:pt x="182" y="260"/>
                    <a:pt x="181" y="263"/>
                  </a:cubicBezTo>
                  <a:cubicBezTo>
                    <a:pt x="179" y="267"/>
                    <a:pt x="179" y="271"/>
                    <a:pt x="179" y="275"/>
                  </a:cubicBezTo>
                  <a:cubicBezTo>
                    <a:pt x="177" y="287"/>
                    <a:pt x="178" y="301"/>
                    <a:pt x="180" y="312"/>
                  </a:cubicBezTo>
                  <a:cubicBezTo>
                    <a:pt x="181" y="318"/>
                    <a:pt x="182" y="325"/>
                    <a:pt x="184" y="331"/>
                  </a:cubicBezTo>
                  <a:cubicBezTo>
                    <a:pt x="179" y="322"/>
                    <a:pt x="178" y="312"/>
                    <a:pt x="174" y="303"/>
                  </a:cubicBezTo>
                  <a:cubicBezTo>
                    <a:pt x="173" y="297"/>
                    <a:pt x="171" y="291"/>
                    <a:pt x="169" y="286"/>
                  </a:cubicBezTo>
                  <a:cubicBezTo>
                    <a:pt x="169" y="286"/>
                    <a:pt x="170" y="286"/>
                    <a:pt x="170" y="285"/>
                  </a:cubicBezTo>
                  <a:cubicBezTo>
                    <a:pt x="170" y="280"/>
                    <a:pt x="170" y="275"/>
                    <a:pt x="171" y="270"/>
                  </a:cubicBezTo>
                  <a:cubicBezTo>
                    <a:pt x="172" y="264"/>
                    <a:pt x="174" y="258"/>
                    <a:pt x="176" y="253"/>
                  </a:cubicBezTo>
                  <a:cubicBezTo>
                    <a:pt x="176" y="253"/>
                    <a:pt x="176" y="253"/>
                    <a:pt x="176" y="253"/>
                  </a:cubicBezTo>
                  <a:close/>
                  <a:moveTo>
                    <a:pt x="157" y="248"/>
                  </a:moveTo>
                  <a:cubicBezTo>
                    <a:pt x="158" y="254"/>
                    <a:pt x="159" y="260"/>
                    <a:pt x="160" y="266"/>
                  </a:cubicBezTo>
                  <a:cubicBezTo>
                    <a:pt x="162" y="271"/>
                    <a:pt x="163" y="276"/>
                    <a:pt x="165" y="281"/>
                  </a:cubicBezTo>
                  <a:cubicBezTo>
                    <a:pt x="163" y="278"/>
                    <a:pt x="162" y="275"/>
                    <a:pt x="161" y="273"/>
                  </a:cubicBezTo>
                  <a:cubicBezTo>
                    <a:pt x="157" y="261"/>
                    <a:pt x="152" y="250"/>
                    <a:pt x="148" y="238"/>
                  </a:cubicBezTo>
                  <a:cubicBezTo>
                    <a:pt x="140" y="219"/>
                    <a:pt x="131" y="197"/>
                    <a:pt x="136" y="176"/>
                  </a:cubicBezTo>
                  <a:cubicBezTo>
                    <a:pt x="136" y="177"/>
                    <a:pt x="136" y="177"/>
                    <a:pt x="136" y="177"/>
                  </a:cubicBezTo>
                  <a:cubicBezTo>
                    <a:pt x="137" y="186"/>
                    <a:pt x="145" y="191"/>
                    <a:pt x="147" y="200"/>
                  </a:cubicBezTo>
                  <a:cubicBezTo>
                    <a:pt x="148" y="205"/>
                    <a:pt x="147" y="211"/>
                    <a:pt x="149" y="216"/>
                  </a:cubicBezTo>
                  <a:cubicBezTo>
                    <a:pt x="150" y="221"/>
                    <a:pt x="156" y="225"/>
                    <a:pt x="157" y="230"/>
                  </a:cubicBezTo>
                  <a:cubicBezTo>
                    <a:pt x="158" y="236"/>
                    <a:pt x="157" y="242"/>
                    <a:pt x="157" y="248"/>
                  </a:cubicBezTo>
                  <a:close/>
                  <a:moveTo>
                    <a:pt x="163" y="261"/>
                  </a:moveTo>
                  <a:cubicBezTo>
                    <a:pt x="163" y="261"/>
                    <a:pt x="163" y="262"/>
                    <a:pt x="164" y="263"/>
                  </a:cubicBezTo>
                  <a:cubicBezTo>
                    <a:pt x="164" y="264"/>
                    <a:pt x="164" y="265"/>
                    <a:pt x="164" y="266"/>
                  </a:cubicBezTo>
                  <a:cubicBezTo>
                    <a:pt x="163" y="264"/>
                    <a:pt x="163" y="262"/>
                    <a:pt x="163" y="261"/>
                  </a:cubicBezTo>
                  <a:close/>
                  <a:moveTo>
                    <a:pt x="213" y="192"/>
                  </a:moveTo>
                  <a:cubicBezTo>
                    <a:pt x="206" y="196"/>
                    <a:pt x="200" y="201"/>
                    <a:pt x="196" y="208"/>
                  </a:cubicBezTo>
                  <a:cubicBezTo>
                    <a:pt x="194" y="213"/>
                    <a:pt x="192" y="218"/>
                    <a:pt x="192" y="223"/>
                  </a:cubicBezTo>
                  <a:cubicBezTo>
                    <a:pt x="190" y="220"/>
                    <a:pt x="189" y="218"/>
                    <a:pt x="187" y="215"/>
                  </a:cubicBezTo>
                  <a:cubicBezTo>
                    <a:pt x="184" y="210"/>
                    <a:pt x="183" y="204"/>
                    <a:pt x="182" y="197"/>
                  </a:cubicBezTo>
                  <a:cubicBezTo>
                    <a:pt x="179" y="184"/>
                    <a:pt x="177" y="170"/>
                    <a:pt x="174" y="157"/>
                  </a:cubicBezTo>
                  <a:cubicBezTo>
                    <a:pt x="172" y="143"/>
                    <a:pt x="169" y="130"/>
                    <a:pt x="164" y="117"/>
                  </a:cubicBezTo>
                  <a:cubicBezTo>
                    <a:pt x="164" y="115"/>
                    <a:pt x="162" y="111"/>
                    <a:pt x="160" y="110"/>
                  </a:cubicBezTo>
                  <a:cubicBezTo>
                    <a:pt x="160" y="102"/>
                    <a:pt x="160" y="95"/>
                    <a:pt x="161" y="87"/>
                  </a:cubicBezTo>
                  <a:cubicBezTo>
                    <a:pt x="161" y="81"/>
                    <a:pt x="161" y="74"/>
                    <a:pt x="164" y="68"/>
                  </a:cubicBezTo>
                  <a:cubicBezTo>
                    <a:pt x="167" y="63"/>
                    <a:pt x="169" y="72"/>
                    <a:pt x="170" y="74"/>
                  </a:cubicBezTo>
                  <a:cubicBezTo>
                    <a:pt x="171" y="78"/>
                    <a:pt x="173" y="80"/>
                    <a:pt x="176" y="82"/>
                  </a:cubicBezTo>
                  <a:cubicBezTo>
                    <a:pt x="183" y="89"/>
                    <a:pt x="187" y="98"/>
                    <a:pt x="189" y="107"/>
                  </a:cubicBezTo>
                  <a:cubicBezTo>
                    <a:pt x="191" y="112"/>
                    <a:pt x="191" y="116"/>
                    <a:pt x="191" y="121"/>
                  </a:cubicBezTo>
                  <a:cubicBezTo>
                    <a:pt x="191" y="123"/>
                    <a:pt x="192" y="125"/>
                    <a:pt x="193" y="127"/>
                  </a:cubicBezTo>
                  <a:cubicBezTo>
                    <a:pt x="194" y="128"/>
                    <a:pt x="196" y="129"/>
                    <a:pt x="197" y="129"/>
                  </a:cubicBezTo>
                  <a:cubicBezTo>
                    <a:pt x="200" y="131"/>
                    <a:pt x="202" y="132"/>
                    <a:pt x="203" y="135"/>
                  </a:cubicBezTo>
                  <a:cubicBezTo>
                    <a:pt x="205" y="139"/>
                    <a:pt x="207" y="143"/>
                    <a:pt x="208" y="146"/>
                  </a:cubicBezTo>
                  <a:cubicBezTo>
                    <a:pt x="212" y="155"/>
                    <a:pt x="214" y="164"/>
                    <a:pt x="213" y="174"/>
                  </a:cubicBezTo>
                  <a:cubicBezTo>
                    <a:pt x="213" y="180"/>
                    <a:pt x="212" y="186"/>
                    <a:pt x="213" y="192"/>
                  </a:cubicBezTo>
                  <a:close/>
                  <a:moveTo>
                    <a:pt x="193" y="242"/>
                  </a:moveTo>
                  <a:cubicBezTo>
                    <a:pt x="193" y="240"/>
                    <a:pt x="192" y="239"/>
                    <a:pt x="192" y="238"/>
                  </a:cubicBezTo>
                  <a:cubicBezTo>
                    <a:pt x="192" y="236"/>
                    <a:pt x="191" y="234"/>
                    <a:pt x="191" y="233"/>
                  </a:cubicBezTo>
                  <a:cubicBezTo>
                    <a:pt x="191" y="232"/>
                    <a:pt x="191" y="232"/>
                    <a:pt x="191" y="232"/>
                  </a:cubicBezTo>
                  <a:cubicBezTo>
                    <a:pt x="192" y="232"/>
                    <a:pt x="192" y="233"/>
                    <a:pt x="193" y="234"/>
                  </a:cubicBezTo>
                  <a:cubicBezTo>
                    <a:pt x="194" y="237"/>
                    <a:pt x="194" y="239"/>
                    <a:pt x="193" y="242"/>
                  </a:cubicBezTo>
                  <a:close/>
                  <a:moveTo>
                    <a:pt x="189" y="237"/>
                  </a:moveTo>
                  <a:cubicBezTo>
                    <a:pt x="189" y="239"/>
                    <a:pt x="190" y="241"/>
                    <a:pt x="190" y="243"/>
                  </a:cubicBezTo>
                  <a:cubicBezTo>
                    <a:pt x="190" y="244"/>
                    <a:pt x="190" y="245"/>
                    <a:pt x="191" y="246"/>
                  </a:cubicBezTo>
                  <a:cubicBezTo>
                    <a:pt x="189" y="248"/>
                    <a:pt x="188" y="251"/>
                    <a:pt x="186" y="254"/>
                  </a:cubicBezTo>
                  <a:cubicBezTo>
                    <a:pt x="186" y="246"/>
                    <a:pt x="183" y="237"/>
                    <a:pt x="181" y="228"/>
                  </a:cubicBezTo>
                  <a:cubicBezTo>
                    <a:pt x="180" y="224"/>
                    <a:pt x="179" y="219"/>
                    <a:pt x="177" y="214"/>
                  </a:cubicBezTo>
                  <a:cubicBezTo>
                    <a:pt x="177" y="214"/>
                    <a:pt x="177" y="215"/>
                    <a:pt x="177" y="215"/>
                  </a:cubicBezTo>
                  <a:cubicBezTo>
                    <a:pt x="181" y="220"/>
                    <a:pt x="185" y="225"/>
                    <a:pt x="190" y="230"/>
                  </a:cubicBezTo>
                  <a:cubicBezTo>
                    <a:pt x="188" y="231"/>
                    <a:pt x="188" y="235"/>
                    <a:pt x="189" y="237"/>
                  </a:cubicBezTo>
                  <a:close/>
                  <a:moveTo>
                    <a:pt x="161" y="121"/>
                  </a:moveTo>
                  <a:cubicBezTo>
                    <a:pt x="162" y="124"/>
                    <a:pt x="163" y="128"/>
                    <a:pt x="165" y="131"/>
                  </a:cubicBezTo>
                  <a:cubicBezTo>
                    <a:pt x="165" y="132"/>
                    <a:pt x="166" y="134"/>
                    <a:pt x="167" y="135"/>
                  </a:cubicBezTo>
                  <a:cubicBezTo>
                    <a:pt x="167" y="136"/>
                    <a:pt x="167" y="137"/>
                    <a:pt x="167" y="138"/>
                  </a:cubicBezTo>
                  <a:cubicBezTo>
                    <a:pt x="170" y="150"/>
                    <a:pt x="172" y="162"/>
                    <a:pt x="174" y="173"/>
                  </a:cubicBezTo>
                  <a:cubicBezTo>
                    <a:pt x="176" y="184"/>
                    <a:pt x="177" y="196"/>
                    <a:pt x="180" y="207"/>
                  </a:cubicBezTo>
                  <a:cubicBezTo>
                    <a:pt x="182" y="213"/>
                    <a:pt x="185" y="218"/>
                    <a:pt x="188" y="223"/>
                  </a:cubicBezTo>
                  <a:cubicBezTo>
                    <a:pt x="186" y="221"/>
                    <a:pt x="184" y="218"/>
                    <a:pt x="182" y="216"/>
                  </a:cubicBezTo>
                  <a:cubicBezTo>
                    <a:pt x="175" y="206"/>
                    <a:pt x="169" y="195"/>
                    <a:pt x="167" y="183"/>
                  </a:cubicBezTo>
                  <a:cubicBezTo>
                    <a:pt x="164" y="171"/>
                    <a:pt x="162" y="159"/>
                    <a:pt x="161" y="148"/>
                  </a:cubicBezTo>
                  <a:cubicBezTo>
                    <a:pt x="160" y="142"/>
                    <a:pt x="160" y="137"/>
                    <a:pt x="159" y="132"/>
                  </a:cubicBezTo>
                  <a:cubicBezTo>
                    <a:pt x="159" y="127"/>
                    <a:pt x="158" y="123"/>
                    <a:pt x="158" y="118"/>
                  </a:cubicBezTo>
                  <a:cubicBezTo>
                    <a:pt x="158" y="118"/>
                    <a:pt x="158" y="118"/>
                    <a:pt x="158" y="117"/>
                  </a:cubicBezTo>
                  <a:cubicBezTo>
                    <a:pt x="159" y="119"/>
                    <a:pt x="160" y="120"/>
                    <a:pt x="161" y="121"/>
                  </a:cubicBezTo>
                  <a:close/>
                  <a:moveTo>
                    <a:pt x="184" y="312"/>
                  </a:moveTo>
                  <a:cubicBezTo>
                    <a:pt x="182" y="304"/>
                    <a:pt x="181" y="297"/>
                    <a:pt x="181" y="290"/>
                  </a:cubicBezTo>
                  <a:cubicBezTo>
                    <a:pt x="181" y="288"/>
                    <a:pt x="181" y="286"/>
                    <a:pt x="182" y="284"/>
                  </a:cubicBezTo>
                  <a:cubicBezTo>
                    <a:pt x="185" y="294"/>
                    <a:pt x="191" y="303"/>
                    <a:pt x="198" y="311"/>
                  </a:cubicBezTo>
                  <a:cubicBezTo>
                    <a:pt x="202" y="315"/>
                    <a:pt x="206" y="320"/>
                    <a:pt x="211" y="324"/>
                  </a:cubicBezTo>
                  <a:cubicBezTo>
                    <a:pt x="210" y="328"/>
                    <a:pt x="211" y="332"/>
                    <a:pt x="209" y="336"/>
                  </a:cubicBezTo>
                  <a:cubicBezTo>
                    <a:pt x="208" y="338"/>
                    <a:pt x="207" y="344"/>
                    <a:pt x="204" y="345"/>
                  </a:cubicBezTo>
                  <a:cubicBezTo>
                    <a:pt x="202" y="347"/>
                    <a:pt x="197" y="345"/>
                    <a:pt x="194" y="344"/>
                  </a:cubicBezTo>
                  <a:cubicBezTo>
                    <a:pt x="192" y="339"/>
                    <a:pt x="189" y="335"/>
                    <a:pt x="188" y="329"/>
                  </a:cubicBezTo>
                  <a:cubicBezTo>
                    <a:pt x="186" y="324"/>
                    <a:pt x="185" y="318"/>
                    <a:pt x="184" y="312"/>
                  </a:cubicBezTo>
                  <a:close/>
                  <a:moveTo>
                    <a:pt x="208" y="347"/>
                  </a:moveTo>
                  <a:cubicBezTo>
                    <a:pt x="210" y="344"/>
                    <a:pt x="211" y="340"/>
                    <a:pt x="212" y="336"/>
                  </a:cubicBezTo>
                  <a:cubicBezTo>
                    <a:pt x="213" y="333"/>
                    <a:pt x="213" y="330"/>
                    <a:pt x="213" y="327"/>
                  </a:cubicBezTo>
                  <a:cubicBezTo>
                    <a:pt x="218" y="331"/>
                    <a:pt x="223" y="335"/>
                    <a:pt x="229" y="338"/>
                  </a:cubicBezTo>
                  <a:cubicBezTo>
                    <a:pt x="230" y="338"/>
                    <a:pt x="230" y="338"/>
                    <a:pt x="231" y="338"/>
                  </a:cubicBezTo>
                  <a:cubicBezTo>
                    <a:pt x="229" y="341"/>
                    <a:pt x="229" y="345"/>
                    <a:pt x="228" y="348"/>
                  </a:cubicBezTo>
                  <a:cubicBezTo>
                    <a:pt x="228" y="354"/>
                    <a:pt x="228" y="359"/>
                    <a:pt x="229" y="364"/>
                  </a:cubicBezTo>
                  <a:cubicBezTo>
                    <a:pt x="230" y="370"/>
                    <a:pt x="234" y="376"/>
                    <a:pt x="235" y="382"/>
                  </a:cubicBezTo>
                  <a:cubicBezTo>
                    <a:pt x="236" y="386"/>
                    <a:pt x="235" y="390"/>
                    <a:pt x="235" y="395"/>
                  </a:cubicBezTo>
                  <a:cubicBezTo>
                    <a:pt x="235" y="400"/>
                    <a:pt x="235" y="405"/>
                    <a:pt x="236" y="410"/>
                  </a:cubicBezTo>
                  <a:cubicBezTo>
                    <a:pt x="236" y="412"/>
                    <a:pt x="236" y="413"/>
                    <a:pt x="236" y="415"/>
                  </a:cubicBezTo>
                  <a:cubicBezTo>
                    <a:pt x="235" y="414"/>
                    <a:pt x="234" y="413"/>
                    <a:pt x="232" y="412"/>
                  </a:cubicBezTo>
                  <a:cubicBezTo>
                    <a:pt x="227" y="411"/>
                    <a:pt x="224" y="414"/>
                    <a:pt x="219" y="414"/>
                  </a:cubicBezTo>
                  <a:cubicBezTo>
                    <a:pt x="217" y="414"/>
                    <a:pt x="215" y="414"/>
                    <a:pt x="214" y="415"/>
                  </a:cubicBezTo>
                  <a:cubicBezTo>
                    <a:pt x="213" y="408"/>
                    <a:pt x="211" y="402"/>
                    <a:pt x="211" y="396"/>
                  </a:cubicBezTo>
                  <a:cubicBezTo>
                    <a:pt x="210" y="390"/>
                    <a:pt x="209" y="384"/>
                    <a:pt x="208" y="377"/>
                  </a:cubicBezTo>
                  <a:cubicBezTo>
                    <a:pt x="207" y="372"/>
                    <a:pt x="206" y="367"/>
                    <a:pt x="203" y="362"/>
                  </a:cubicBezTo>
                  <a:cubicBezTo>
                    <a:pt x="200" y="358"/>
                    <a:pt x="198" y="353"/>
                    <a:pt x="195" y="347"/>
                  </a:cubicBezTo>
                  <a:cubicBezTo>
                    <a:pt x="195" y="347"/>
                    <a:pt x="195" y="347"/>
                    <a:pt x="195" y="347"/>
                  </a:cubicBezTo>
                  <a:cubicBezTo>
                    <a:pt x="200" y="348"/>
                    <a:pt x="204" y="350"/>
                    <a:pt x="208" y="347"/>
                  </a:cubicBezTo>
                  <a:close/>
                  <a:moveTo>
                    <a:pt x="233" y="367"/>
                  </a:moveTo>
                  <a:cubicBezTo>
                    <a:pt x="232" y="361"/>
                    <a:pt x="231" y="355"/>
                    <a:pt x="232" y="348"/>
                  </a:cubicBezTo>
                  <a:cubicBezTo>
                    <a:pt x="232" y="346"/>
                    <a:pt x="233" y="342"/>
                    <a:pt x="233" y="339"/>
                  </a:cubicBezTo>
                  <a:cubicBezTo>
                    <a:pt x="240" y="343"/>
                    <a:pt x="248" y="347"/>
                    <a:pt x="255" y="346"/>
                  </a:cubicBezTo>
                  <a:cubicBezTo>
                    <a:pt x="250" y="353"/>
                    <a:pt x="246" y="361"/>
                    <a:pt x="242" y="368"/>
                  </a:cubicBezTo>
                  <a:cubicBezTo>
                    <a:pt x="240" y="372"/>
                    <a:pt x="239" y="376"/>
                    <a:pt x="238" y="380"/>
                  </a:cubicBezTo>
                  <a:cubicBezTo>
                    <a:pt x="237" y="375"/>
                    <a:pt x="235" y="371"/>
                    <a:pt x="233" y="367"/>
                  </a:cubicBezTo>
                  <a:close/>
                  <a:moveTo>
                    <a:pt x="246" y="367"/>
                  </a:moveTo>
                  <a:cubicBezTo>
                    <a:pt x="252" y="355"/>
                    <a:pt x="260" y="342"/>
                    <a:pt x="271" y="334"/>
                  </a:cubicBezTo>
                  <a:cubicBezTo>
                    <a:pt x="281" y="327"/>
                    <a:pt x="291" y="320"/>
                    <a:pt x="303" y="315"/>
                  </a:cubicBezTo>
                  <a:cubicBezTo>
                    <a:pt x="308" y="314"/>
                    <a:pt x="313" y="312"/>
                    <a:pt x="318" y="311"/>
                  </a:cubicBezTo>
                  <a:cubicBezTo>
                    <a:pt x="325" y="310"/>
                    <a:pt x="331" y="309"/>
                    <a:pt x="338" y="309"/>
                  </a:cubicBezTo>
                  <a:cubicBezTo>
                    <a:pt x="348" y="308"/>
                    <a:pt x="358" y="309"/>
                    <a:pt x="368" y="311"/>
                  </a:cubicBezTo>
                  <a:cubicBezTo>
                    <a:pt x="371" y="311"/>
                    <a:pt x="410" y="317"/>
                    <a:pt x="409" y="321"/>
                  </a:cubicBezTo>
                  <a:cubicBezTo>
                    <a:pt x="409" y="321"/>
                    <a:pt x="409" y="321"/>
                    <a:pt x="409" y="322"/>
                  </a:cubicBezTo>
                  <a:cubicBezTo>
                    <a:pt x="409" y="322"/>
                    <a:pt x="409" y="322"/>
                    <a:pt x="409" y="322"/>
                  </a:cubicBezTo>
                  <a:cubicBezTo>
                    <a:pt x="409" y="322"/>
                    <a:pt x="408" y="323"/>
                    <a:pt x="408" y="324"/>
                  </a:cubicBezTo>
                  <a:cubicBezTo>
                    <a:pt x="408" y="323"/>
                    <a:pt x="408" y="323"/>
                    <a:pt x="408" y="323"/>
                  </a:cubicBezTo>
                  <a:cubicBezTo>
                    <a:pt x="394" y="317"/>
                    <a:pt x="378" y="315"/>
                    <a:pt x="363" y="314"/>
                  </a:cubicBezTo>
                  <a:cubicBezTo>
                    <a:pt x="355" y="314"/>
                    <a:pt x="348" y="315"/>
                    <a:pt x="340" y="314"/>
                  </a:cubicBezTo>
                  <a:cubicBezTo>
                    <a:pt x="333" y="314"/>
                    <a:pt x="327" y="314"/>
                    <a:pt x="320" y="314"/>
                  </a:cubicBezTo>
                  <a:cubicBezTo>
                    <a:pt x="306" y="316"/>
                    <a:pt x="291" y="323"/>
                    <a:pt x="280" y="330"/>
                  </a:cubicBezTo>
                  <a:cubicBezTo>
                    <a:pt x="267" y="338"/>
                    <a:pt x="257" y="349"/>
                    <a:pt x="253" y="363"/>
                  </a:cubicBezTo>
                  <a:cubicBezTo>
                    <a:pt x="252" y="363"/>
                    <a:pt x="254" y="364"/>
                    <a:pt x="254" y="363"/>
                  </a:cubicBezTo>
                  <a:cubicBezTo>
                    <a:pt x="261" y="349"/>
                    <a:pt x="272" y="338"/>
                    <a:pt x="286" y="330"/>
                  </a:cubicBezTo>
                  <a:cubicBezTo>
                    <a:pt x="299" y="324"/>
                    <a:pt x="312" y="317"/>
                    <a:pt x="327" y="317"/>
                  </a:cubicBezTo>
                  <a:cubicBezTo>
                    <a:pt x="333" y="317"/>
                    <a:pt x="340" y="318"/>
                    <a:pt x="347" y="318"/>
                  </a:cubicBezTo>
                  <a:cubicBezTo>
                    <a:pt x="353" y="317"/>
                    <a:pt x="360" y="317"/>
                    <a:pt x="367" y="318"/>
                  </a:cubicBezTo>
                  <a:cubicBezTo>
                    <a:pt x="374" y="319"/>
                    <a:pt x="382" y="320"/>
                    <a:pt x="389" y="321"/>
                  </a:cubicBezTo>
                  <a:cubicBezTo>
                    <a:pt x="395" y="322"/>
                    <a:pt x="402" y="325"/>
                    <a:pt x="408" y="324"/>
                  </a:cubicBezTo>
                  <a:cubicBezTo>
                    <a:pt x="408" y="324"/>
                    <a:pt x="408" y="324"/>
                    <a:pt x="408" y="324"/>
                  </a:cubicBezTo>
                  <a:cubicBezTo>
                    <a:pt x="408" y="325"/>
                    <a:pt x="407" y="327"/>
                    <a:pt x="407" y="328"/>
                  </a:cubicBezTo>
                  <a:cubicBezTo>
                    <a:pt x="401" y="325"/>
                    <a:pt x="394" y="326"/>
                    <a:pt x="387" y="326"/>
                  </a:cubicBezTo>
                  <a:cubicBezTo>
                    <a:pt x="379" y="325"/>
                    <a:pt x="371" y="323"/>
                    <a:pt x="363" y="322"/>
                  </a:cubicBezTo>
                  <a:cubicBezTo>
                    <a:pt x="363" y="322"/>
                    <a:pt x="363" y="323"/>
                    <a:pt x="363" y="323"/>
                  </a:cubicBezTo>
                  <a:cubicBezTo>
                    <a:pt x="369" y="325"/>
                    <a:pt x="377" y="326"/>
                    <a:pt x="384" y="327"/>
                  </a:cubicBezTo>
                  <a:cubicBezTo>
                    <a:pt x="392" y="327"/>
                    <a:pt x="399" y="327"/>
                    <a:pt x="407" y="330"/>
                  </a:cubicBezTo>
                  <a:cubicBezTo>
                    <a:pt x="407" y="330"/>
                    <a:pt x="407" y="331"/>
                    <a:pt x="406" y="331"/>
                  </a:cubicBezTo>
                  <a:cubicBezTo>
                    <a:pt x="402" y="332"/>
                    <a:pt x="399" y="331"/>
                    <a:pt x="395" y="331"/>
                  </a:cubicBezTo>
                  <a:cubicBezTo>
                    <a:pt x="391" y="331"/>
                    <a:pt x="388" y="331"/>
                    <a:pt x="385" y="330"/>
                  </a:cubicBezTo>
                  <a:cubicBezTo>
                    <a:pt x="384" y="330"/>
                    <a:pt x="383" y="331"/>
                    <a:pt x="384" y="331"/>
                  </a:cubicBezTo>
                  <a:cubicBezTo>
                    <a:pt x="387" y="334"/>
                    <a:pt x="390" y="333"/>
                    <a:pt x="394" y="333"/>
                  </a:cubicBezTo>
                  <a:cubicBezTo>
                    <a:pt x="398" y="333"/>
                    <a:pt x="402" y="334"/>
                    <a:pt x="406" y="334"/>
                  </a:cubicBezTo>
                  <a:cubicBezTo>
                    <a:pt x="406" y="335"/>
                    <a:pt x="406" y="336"/>
                    <a:pt x="406" y="337"/>
                  </a:cubicBezTo>
                  <a:cubicBezTo>
                    <a:pt x="406" y="337"/>
                    <a:pt x="406" y="337"/>
                    <a:pt x="405" y="336"/>
                  </a:cubicBezTo>
                  <a:cubicBezTo>
                    <a:pt x="405" y="336"/>
                    <a:pt x="405" y="335"/>
                    <a:pt x="405" y="335"/>
                  </a:cubicBezTo>
                  <a:cubicBezTo>
                    <a:pt x="398" y="336"/>
                    <a:pt x="392" y="337"/>
                    <a:pt x="386" y="338"/>
                  </a:cubicBezTo>
                  <a:cubicBezTo>
                    <a:pt x="381" y="338"/>
                    <a:pt x="375" y="338"/>
                    <a:pt x="370" y="338"/>
                  </a:cubicBezTo>
                  <a:cubicBezTo>
                    <a:pt x="369" y="339"/>
                    <a:pt x="369" y="339"/>
                    <a:pt x="370" y="339"/>
                  </a:cubicBezTo>
                  <a:cubicBezTo>
                    <a:pt x="376" y="340"/>
                    <a:pt x="382" y="339"/>
                    <a:pt x="388" y="338"/>
                  </a:cubicBezTo>
                  <a:cubicBezTo>
                    <a:pt x="393" y="338"/>
                    <a:pt x="398" y="338"/>
                    <a:pt x="403" y="337"/>
                  </a:cubicBezTo>
                  <a:cubicBezTo>
                    <a:pt x="399" y="339"/>
                    <a:pt x="396" y="341"/>
                    <a:pt x="391" y="341"/>
                  </a:cubicBezTo>
                  <a:cubicBezTo>
                    <a:pt x="388" y="342"/>
                    <a:pt x="384" y="342"/>
                    <a:pt x="380" y="343"/>
                  </a:cubicBezTo>
                  <a:cubicBezTo>
                    <a:pt x="372" y="343"/>
                    <a:pt x="365" y="343"/>
                    <a:pt x="357" y="344"/>
                  </a:cubicBezTo>
                  <a:cubicBezTo>
                    <a:pt x="357" y="345"/>
                    <a:pt x="357" y="345"/>
                    <a:pt x="357" y="345"/>
                  </a:cubicBezTo>
                  <a:cubicBezTo>
                    <a:pt x="366" y="345"/>
                    <a:pt x="375" y="345"/>
                    <a:pt x="383" y="344"/>
                  </a:cubicBezTo>
                  <a:cubicBezTo>
                    <a:pt x="387" y="344"/>
                    <a:pt x="391" y="343"/>
                    <a:pt x="395" y="342"/>
                  </a:cubicBezTo>
                  <a:cubicBezTo>
                    <a:pt x="399" y="341"/>
                    <a:pt x="402" y="341"/>
                    <a:pt x="405" y="338"/>
                  </a:cubicBezTo>
                  <a:cubicBezTo>
                    <a:pt x="406" y="338"/>
                    <a:pt x="406" y="338"/>
                    <a:pt x="406" y="338"/>
                  </a:cubicBezTo>
                  <a:cubicBezTo>
                    <a:pt x="406" y="338"/>
                    <a:pt x="406" y="339"/>
                    <a:pt x="406" y="340"/>
                  </a:cubicBezTo>
                  <a:cubicBezTo>
                    <a:pt x="406" y="340"/>
                    <a:pt x="406" y="340"/>
                    <a:pt x="406" y="340"/>
                  </a:cubicBezTo>
                  <a:cubicBezTo>
                    <a:pt x="401" y="339"/>
                    <a:pt x="397" y="343"/>
                    <a:pt x="392" y="344"/>
                  </a:cubicBezTo>
                  <a:cubicBezTo>
                    <a:pt x="389" y="345"/>
                    <a:pt x="385" y="345"/>
                    <a:pt x="382" y="346"/>
                  </a:cubicBezTo>
                  <a:cubicBezTo>
                    <a:pt x="378" y="347"/>
                    <a:pt x="374" y="348"/>
                    <a:pt x="370" y="348"/>
                  </a:cubicBezTo>
                  <a:cubicBezTo>
                    <a:pt x="363" y="348"/>
                    <a:pt x="354" y="348"/>
                    <a:pt x="347" y="347"/>
                  </a:cubicBezTo>
                  <a:cubicBezTo>
                    <a:pt x="339" y="346"/>
                    <a:pt x="331" y="344"/>
                    <a:pt x="324" y="344"/>
                  </a:cubicBezTo>
                  <a:cubicBezTo>
                    <a:pt x="323" y="344"/>
                    <a:pt x="323" y="345"/>
                    <a:pt x="324" y="346"/>
                  </a:cubicBezTo>
                  <a:cubicBezTo>
                    <a:pt x="332" y="348"/>
                    <a:pt x="340" y="348"/>
                    <a:pt x="349" y="349"/>
                  </a:cubicBezTo>
                  <a:cubicBezTo>
                    <a:pt x="355" y="351"/>
                    <a:pt x="362" y="351"/>
                    <a:pt x="368" y="350"/>
                  </a:cubicBezTo>
                  <a:cubicBezTo>
                    <a:pt x="376" y="349"/>
                    <a:pt x="382" y="347"/>
                    <a:pt x="389" y="346"/>
                  </a:cubicBezTo>
                  <a:cubicBezTo>
                    <a:pt x="390" y="346"/>
                    <a:pt x="391" y="345"/>
                    <a:pt x="392" y="345"/>
                  </a:cubicBezTo>
                  <a:cubicBezTo>
                    <a:pt x="390" y="346"/>
                    <a:pt x="388" y="347"/>
                    <a:pt x="386" y="347"/>
                  </a:cubicBezTo>
                  <a:cubicBezTo>
                    <a:pt x="379" y="349"/>
                    <a:pt x="371" y="350"/>
                    <a:pt x="365" y="353"/>
                  </a:cubicBezTo>
                  <a:cubicBezTo>
                    <a:pt x="364" y="353"/>
                    <a:pt x="364" y="353"/>
                    <a:pt x="365" y="353"/>
                  </a:cubicBezTo>
                  <a:cubicBezTo>
                    <a:pt x="368" y="354"/>
                    <a:pt x="372" y="352"/>
                    <a:pt x="375" y="352"/>
                  </a:cubicBezTo>
                  <a:cubicBezTo>
                    <a:pt x="381" y="350"/>
                    <a:pt x="386" y="349"/>
                    <a:pt x="392" y="347"/>
                  </a:cubicBezTo>
                  <a:cubicBezTo>
                    <a:pt x="393" y="347"/>
                    <a:pt x="406" y="343"/>
                    <a:pt x="406" y="341"/>
                  </a:cubicBezTo>
                  <a:cubicBezTo>
                    <a:pt x="406" y="341"/>
                    <a:pt x="406" y="341"/>
                    <a:pt x="406" y="341"/>
                  </a:cubicBezTo>
                  <a:cubicBezTo>
                    <a:pt x="406" y="342"/>
                    <a:pt x="406" y="343"/>
                    <a:pt x="406" y="344"/>
                  </a:cubicBezTo>
                  <a:cubicBezTo>
                    <a:pt x="405" y="344"/>
                    <a:pt x="403" y="345"/>
                    <a:pt x="401" y="346"/>
                  </a:cubicBezTo>
                  <a:cubicBezTo>
                    <a:pt x="400" y="347"/>
                    <a:pt x="398" y="348"/>
                    <a:pt x="397" y="350"/>
                  </a:cubicBezTo>
                  <a:cubicBezTo>
                    <a:pt x="396" y="350"/>
                    <a:pt x="397" y="350"/>
                    <a:pt x="397" y="350"/>
                  </a:cubicBezTo>
                  <a:cubicBezTo>
                    <a:pt x="395" y="350"/>
                    <a:pt x="393" y="351"/>
                    <a:pt x="392" y="352"/>
                  </a:cubicBezTo>
                  <a:cubicBezTo>
                    <a:pt x="387" y="353"/>
                    <a:pt x="382" y="356"/>
                    <a:pt x="378" y="359"/>
                  </a:cubicBezTo>
                  <a:cubicBezTo>
                    <a:pt x="368" y="365"/>
                    <a:pt x="358" y="370"/>
                    <a:pt x="347" y="372"/>
                  </a:cubicBezTo>
                  <a:cubicBezTo>
                    <a:pt x="346" y="372"/>
                    <a:pt x="346" y="373"/>
                    <a:pt x="347" y="373"/>
                  </a:cubicBezTo>
                  <a:cubicBezTo>
                    <a:pt x="352" y="373"/>
                    <a:pt x="357" y="372"/>
                    <a:pt x="362" y="370"/>
                  </a:cubicBezTo>
                  <a:cubicBezTo>
                    <a:pt x="367" y="368"/>
                    <a:pt x="373" y="365"/>
                    <a:pt x="377" y="362"/>
                  </a:cubicBezTo>
                  <a:cubicBezTo>
                    <a:pt x="383" y="358"/>
                    <a:pt x="389" y="355"/>
                    <a:pt x="396" y="353"/>
                  </a:cubicBezTo>
                  <a:cubicBezTo>
                    <a:pt x="399" y="352"/>
                    <a:pt x="404" y="352"/>
                    <a:pt x="407" y="350"/>
                  </a:cubicBezTo>
                  <a:cubicBezTo>
                    <a:pt x="407" y="350"/>
                    <a:pt x="407" y="351"/>
                    <a:pt x="407" y="352"/>
                  </a:cubicBezTo>
                  <a:cubicBezTo>
                    <a:pt x="406" y="352"/>
                    <a:pt x="404" y="352"/>
                    <a:pt x="403" y="353"/>
                  </a:cubicBezTo>
                  <a:cubicBezTo>
                    <a:pt x="403" y="353"/>
                    <a:pt x="403" y="353"/>
                    <a:pt x="403" y="353"/>
                  </a:cubicBezTo>
                  <a:cubicBezTo>
                    <a:pt x="404" y="353"/>
                    <a:pt x="406" y="353"/>
                    <a:pt x="407" y="352"/>
                  </a:cubicBezTo>
                  <a:cubicBezTo>
                    <a:pt x="407" y="352"/>
                    <a:pt x="407" y="352"/>
                    <a:pt x="408" y="352"/>
                  </a:cubicBezTo>
                  <a:cubicBezTo>
                    <a:pt x="408" y="353"/>
                    <a:pt x="408" y="353"/>
                    <a:pt x="408" y="354"/>
                  </a:cubicBezTo>
                  <a:cubicBezTo>
                    <a:pt x="408" y="354"/>
                    <a:pt x="408" y="354"/>
                    <a:pt x="408" y="354"/>
                  </a:cubicBezTo>
                  <a:cubicBezTo>
                    <a:pt x="405" y="354"/>
                    <a:pt x="402" y="356"/>
                    <a:pt x="400" y="357"/>
                  </a:cubicBezTo>
                  <a:cubicBezTo>
                    <a:pt x="399" y="358"/>
                    <a:pt x="400" y="358"/>
                    <a:pt x="400" y="358"/>
                  </a:cubicBezTo>
                  <a:cubicBezTo>
                    <a:pt x="403" y="357"/>
                    <a:pt x="406" y="357"/>
                    <a:pt x="408" y="355"/>
                  </a:cubicBezTo>
                  <a:cubicBezTo>
                    <a:pt x="408" y="355"/>
                    <a:pt x="408" y="355"/>
                    <a:pt x="408" y="355"/>
                  </a:cubicBezTo>
                  <a:cubicBezTo>
                    <a:pt x="409" y="360"/>
                    <a:pt x="411" y="365"/>
                    <a:pt x="412" y="370"/>
                  </a:cubicBezTo>
                  <a:cubicBezTo>
                    <a:pt x="403" y="375"/>
                    <a:pt x="397" y="386"/>
                    <a:pt x="391" y="394"/>
                  </a:cubicBezTo>
                  <a:cubicBezTo>
                    <a:pt x="391" y="394"/>
                    <a:pt x="391" y="395"/>
                    <a:pt x="391" y="395"/>
                  </a:cubicBezTo>
                  <a:cubicBezTo>
                    <a:pt x="395" y="391"/>
                    <a:pt x="398" y="386"/>
                    <a:pt x="402" y="382"/>
                  </a:cubicBezTo>
                  <a:cubicBezTo>
                    <a:pt x="405" y="379"/>
                    <a:pt x="409" y="375"/>
                    <a:pt x="413" y="371"/>
                  </a:cubicBezTo>
                  <a:cubicBezTo>
                    <a:pt x="414" y="375"/>
                    <a:pt x="415" y="378"/>
                    <a:pt x="416" y="381"/>
                  </a:cubicBezTo>
                  <a:cubicBezTo>
                    <a:pt x="412" y="382"/>
                    <a:pt x="406" y="387"/>
                    <a:pt x="403" y="389"/>
                  </a:cubicBezTo>
                  <a:cubicBezTo>
                    <a:pt x="398" y="393"/>
                    <a:pt x="392" y="399"/>
                    <a:pt x="389" y="405"/>
                  </a:cubicBezTo>
                  <a:cubicBezTo>
                    <a:pt x="389" y="406"/>
                    <a:pt x="390" y="407"/>
                    <a:pt x="390" y="406"/>
                  </a:cubicBezTo>
                  <a:cubicBezTo>
                    <a:pt x="394" y="400"/>
                    <a:pt x="398" y="396"/>
                    <a:pt x="404" y="391"/>
                  </a:cubicBezTo>
                  <a:cubicBezTo>
                    <a:pt x="406" y="389"/>
                    <a:pt x="410" y="386"/>
                    <a:pt x="413" y="385"/>
                  </a:cubicBezTo>
                  <a:cubicBezTo>
                    <a:pt x="414" y="384"/>
                    <a:pt x="416" y="384"/>
                    <a:pt x="417" y="383"/>
                  </a:cubicBezTo>
                  <a:cubicBezTo>
                    <a:pt x="417" y="384"/>
                    <a:pt x="417" y="385"/>
                    <a:pt x="418" y="386"/>
                  </a:cubicBezTo>
                  <a:cubicBezTo>
                    <a:pt x="413" y="387"/>
                    <a:pt x="407" y="395"/>
                    <a:pt x="404" y="398"/>
                  </a:cubicBezTo>
                  <a:cubicBezTo>
                    <a:pt x="402" y="401"/>
                    <a:pt x="399" y="404"/>
                    <a:pt x="396" y="407"/>
                  </a:cubicBezTo>
                  <a:cubicBezTo>
                    <a:pt x="393" y="412"/>
                    <a:pt x="389" y="417"/>
                    <a:pt x="387" y="422"/>
                  </a:cubicBezTo>
                  <a:cubicBezTo>
                    <a:pt x="387" y="423"/>
                    <a:pt x="388" y="423"/>
                    <a:pt x="388" y="422"/>
                  </a:cubicBezTo>
                  <a:cubicBezTo>
                    <a:pt x="392" y="419"/>
                    <a:pt x="393" y="414"/>
                    <a:pt x="396" y="410"/>
                  </a:cubicBezTo>
                  <a:cubicBezTo>
                    <a:pt x="399" y="406"/>
                    <a:pt x="401" y="403"/>
                    <a:pt x="404" y="400"/>
                  </a:cubicBezTo>
                  <a:cubicBezTo>
                    <a:pt x="407" y="397"/>
                    <a:pt x="410" y="394"/>
                    <a:pt x="412" y="392"/>
                  </a:cubicBezTo>
                  <a:cubicBezTo>
                    <a:pt x="414" y="390"/>
                    <a:pt x="416" y="388"/>
                    <a:pt x="418" y="387"/>
                  </a:cubicBezTo>
                  <a:cubicBezTo>
                    <a:pt x="419" y="389"/>
                    <a:pt x="419" y="390"/>
                    <a:pt x="420" y="392"/>
                  </a:cubicBezTo>
                  <a:cubicBezTo>
                    <a:pt x="415" y="394"/>
                    <a:pt x="413" y="399"/>
                    <a:pt x="409" y="402"/>
                  </a:cubicBezTo>
                  <a:cubicBezTo>
                    <a:pt x="407" y="404"/>
                    <a:pt x="402" y="409"/>
                    <a:pt x="404" y="412"/>
                  </a:cubicBezTo>
                  <a:cubicBezTo>
                    <a:pt x="404" y="413"/>
                    <a:pt x="404" y="413"/>
                    <a:pt x="404" y="412"/>
                  </a:cubicBezTo>
                  <a:cubicBezTo>
                    <a:pt x="407" y="408"/>
                    <a:pt x="408" y="404"/>
                    <a:pt x="412" y="400"/>
                  </a:cubicBezTo>
                  <a:cubicBezTo>
                    <a:pt x="415" y="398"/>
                    <a:pt x="418" y="395"/>
                    <a:pt x="420" y="393"/>
                  </a:cubicBezTo>
                  <a:cubicBezTo>
                    <a:pt x="421" y="394"/>
                    <a:pt x="422" y="396"/>
                    <a:pt x="423" y="397"/>
                  </a:cubicBezTo>
                  <a:cubicBezTo>
                    <a:pt x="421" y="399"/>
                    <a:pt x="419" y="403"/>
                    <a:pt x="418" y="405"/>
                  </a:cubicBezTo>
                  <a:cubicBezTo>
                    <a:pt x="418" y="406"/>
                    <a:pt x="419" y="406"/>
                    <a:pt x="419" y="406"/>
                  </a:cubicBezTo>
                  <a:cubicBezTo>
                    <a:pt x="421" y="404"/>
                    <a:pt x="422" y="401"/>
                    <a:pt x="424" y="398"/>
                  </a:cubicBezTo>
                  <a:cubicBezTo>
                    <a:pt x="424" y="399"/>
                    <a:pt x="424" y="400"/>
                    <a:pt x="425" y="400"/>
                  </a:cubicBezTo>
                  <a:cubicBezTo>
                    <a:pt x="426" y="402"/>
                    <a:pt x="428" y="404"/>
                    <a:pt x="429" y="405"/>
                  </a:cubicBezTo>
                  <a:cubicBezTo>
                    <a:pt x="428" y="407"/>
                    <a:pt x="427" y="409"/>
                    <a:pt x="426" y="410"/>
                  </a:cubicBezTo>
                  <a:cubicBezTo>
                    <a:pt x="424" y="414"/>
                    <a:pt x="421" y="417"/>
                    <a:pt x="419" y="421"/>
                  </a:cubicBezTo>
                  <a:cubicBezTo>
                    <a:pt x="413" y="430"/>
                    <a:pt x="407" y="439"/>
                    <a:pt x="399" y="447"/>
                  </a:cubicBezTo>
                  <a:cubicBezTo>
                    <a:pt x="384" y="462"/>
                    <a:pt x="366" y="470"/>
                    <a:pt x="347" y="478"/>
                  </a:cubicBezTo>
                  <a:cubicBezTo>
                    <a:pt x="347" y="478"/>
                    <a:pt x="347" y="478"/>
                    <a:pt x="347" y="478"/>
                  </a:cubicBezTo>
                  <a:cubicBezTo>
                    <a:pt x="342" y="480"/>
                    <a:pt x="337" y="482"/>
                    <a:pt x="331" y="483"/>
                  </a:cubicBezTo>
                  <a:cubicBezTo>
                    <a:pt x="330" y="483"/>
                    <a:pt x="329" y="484"/>
                    <a:pt x="328" y="484"/>
                  </a:cubicBezTo>
                  <a:cubicBezTo>
                    <a:pt x="313" y="486"/>
                    <a:pt x="298" y="483"/>
                    <a:pt x="285" y="475"/>
                  </a:cubicBezTo>
                  <a:cubicBezTo>
                    <a:pt x="281" y="472"/>
                    <a:pt x="275" y="468"/>
                    <a:pt x="272" y="464"/>
                  </a:cubicBezTo>
                  <a:cubicBezTo>
                    <a:pt x="270" y="461"/>
                    <a:pt x="268" y="456"/>
                    <a:pt x="264" y="454"/>
                  </a:cubicBezTo>
                  <a:cubicBezTo>
                    <a:pt x="254" y="449"/>
                    <a:pt x="253" y="437"/>
                    <a:pt x="250" y="427"/>
                  </a:cubicBezTo>
                  <a:cubicBezTo>
                    <a:pt x="249" y="426"/>
                    <a:pt x="248" y="426"/>
                    <a:pt x="248" y="427"/>
                  </a:cubicBezTo>
                  <a:cubicBezTo>
                    <a:pt x="248" y="432"/>
                    <a:pt x="249" y="438"/>
                    <a:pt x="250" y="444"/>
                  </a:cubicBezTo>
                  <a:cubicBezTo>
                    <a:pt x="250" y="443"/>
                    <a:pt x="249" y="443"/>
                    <a:pt x="249" y="442"/>
                  </a:cubicBezTo>
                  <a:cubicBezTo>
                    <a:pt x="247" y="439"/>
                    <a:pt x="245" y="436"/>
                    <a:pt x="244" y="432"/>
                  </a:cubicBezTo>
                  <a:cubicBezTo>
                    <a:pt x="242" y="425"/>
                    <a:pt x="240" y="417"/>
                    <a:pt x="239" y="410"/>
                  </a:cubicBezTo>
                  <a:cubicBezTo>
                    <a:pt x="237" y="395"/>
                    <a:pt x="240" y="381"/>
                    <a:pt x="246" y="367"/>
                  </a:cubicBezTo>
                  <a:close/>
                  <a:moveTo>
                    <a:pt x="407" y="347"/>
                  </a:moveTo>
                  <a:cubicBezTo>
                    <a:pt x="406" y="347"/>
                    <a:pt x="406" y="348"/>
                    <a:pt x="406" y="348"/>
                  </a:cubicBezTo>
                  <a:cubicBezTo>
                    <a:pt x="406" y="347"/>
                    <a:pt x="402" y="348"/>
                    <a:pt x="401" y="349"/>
                  </a:cubicBezTo>
                  <a:cubicBezTo>
                    <a:pt x="400" y="349"/>
                    <a:pt x="399" y="349"/>
                    <a:pt x="398" y="350"/>
                  </a:cubicBezTo>
                  <a:cubicBezTo>
                    <a:pt x="399" y="349"/>
                    <a:pt x="401" y="348"/>
                    <a:pt x="402" y="347"/>
                  </a:cubicBezTo>
                  <a:cubicBezTo>
                    <a:pt x="404" y="346"/>
                    <a:pt x="405" y="346"/>
                    <a:pt x="406" y="345"/>
                  </a:cubicBezTo>
                  <a:cubicBezTo>
                    <a:pt x="406" y="346"/>
                    <a:pt x="407" y="347"/>
                    <a:pt x="407" y="347"/>
                  </a:cubicBezTo>
                  <a:close/>
                  <a:moveTo>
                    <a:pt x="449" y="263"/>
                  </a:moveTo>
                  <a:cubicBezTo>
                    <a:pt x="449" y="261"/>
                    <a:pt x="449" y="258"/>
                    <a:pt x="450" y="256"/>
                  </a:cubicBezTo>
                  <a:cubicBezTo>
                    <a:pt x="450" y="256"/>
                    <a:pt x="450" y="256"/>
                    <a:pt x="450" y="256"/>
                  </a:cubicBezTo>
                  <a:cubicBezTo>
                    <a:pt x="451" y="257"/>
                    <a:pt x="452" y="259"/>
                    <a:pt x="452" y="261"/>
                  </a:cubicBezTo>
                  <a:cubicBezTo>
                    <a:pt x="452" y="261"/>
                    <a:pt x="451" y="262"/>
                    <a:pt x="451" y="263"/>
                  </a:cubicBezTo>
                  <a:cubicBezTo>
                    <a:pt x="450" y="266"/>
                    <a:pt x="451" y="268"/>
                    <a:pt x="451" y="271"/>
                  </a:cubicBezTo>
                  <a:cubicBezTo>
                    <a:pt x="451" y="273"/>
                    <a:pt x="451" y="276"/>
                    <a:pt x="452" y="278"/>
                  </a:cubicBezTo>
                  <a:cubicBezTo>
                    <a:pt x="451" y="278"/>
                    <a:pt x="451" y="278"/>
                    <a:pt x="451" y="279"/>
                  </a:cubicBezTo>
                  <a:cubicBezTo>
                    <a:pt x="451" y="278"/>
                    <a:pt x="451" y="278"/>
                    <a:pt x="451" y="278"/>
                  </a:cubicBezTo>
                  <a:cubicBezTo>
                    <a:pt x="449" y="273"/>
                    <a:pt x="449" y="268"/>
                    <a:pt x="449" y="263"/>
                  </a:cubicBezTo>
                  <a:close/>
                  <a:moveTo>
                    <a:pt x="448" y="255"/>
                  </a:moveTo>
                  <a:cubicBezTo>
                    <a:pt x="448" y="252"/>
                    <a:pt x="448" y="248"/>
                    <a:pt x="448" y="245"/>
                  </a:cubicBezTo>
                  <a:cubicBezTo>
                    <a:pt x="448" y="246"/>
                    <a:pt x="448" y="248"/>
                    <a:pt x="449" y="249"/>
                  </a:cubicBezTo>
                  <a:cubicBezTo>
                    <a:pt x="449" y="250"/>
                    <a:pt x="449" y="252"/>
                    <a:pt x="450" y="253"/>
                  </a:cubicBezTo>
                  <a:cubicBezTo>
                    <a:pt x="449" y="253"/>
                    <a:pt x="448" y="254"/>
                    <a:pt x="448" y="255"/>
                  </a:cubicBezTo>
                  <a:close/>
                  <a:moveTo>
                    <a:pt x="450" y="283"/>
                  </a:moveTo>
                  <a:cubicBezTo>
                    <a:pt x="456" y="280"/>
                    <a:pt x="463" y="279"/>
                    <a:pt x="469" y="277"/>
                  </a:cubicBezTo>
                  <a:cubicBezTo>
                    <a:pt x="477" y="274"/>
                    <a:pt x="485" y="272"/>
                    <a:pt x="493" y="271"/>
                  </a:cubicBezTo>
                  <a:cubicBezTo>
                    <a:pt x="501" y="270"/>
                    <a:pt x="509" y="271"/>
                    <a:pt x="517" y="274"/>
                  </a:cubicBezTo>
                  <a:cubicBezTo>
                    <a:pt x="526" y="276"/>
                    <a:pt x="535" y="277"/>
                    <a:pt x="542" y="281"/>
                  </a:cubicBezTo>
                  <a:cubicBezTo>
                    <a:pt x="549" y="284"/>
                    <a:pt x="556" y="289"/>
                    <a:pt x="562" y="293"/>
                  </a:cubicBezTo>
                  <a:cubicBezTo>
                    <a:pt x="570" y="298"/>
                    <a:pt x="577" y="303"/>
                    <a:pt x="582" y="312"/>
                  </a:cubicBezTo>
                  <a:cubicBezTo>
                    <a:pt x="586" y="318"/>
                    <a:pt x="589" y="323"/>
                    <a:pt x="594" y="328"/>
                  </a:cubicBezTo>
                  <a:cubicBezTo>
                    <a:pt x="594" y="329"/>
                    <a:pt x="594" y="329"/>
                    <a:pt x="594" y="329"/>
                  </a:cubicBezTo>
                  <a:cubicBezTo>
                    <a:pt x="594" y="329"/>
                    <a:pt x="594" y="329"/>
                    <a:pt x="595" y="330"/>
                  </a:cubicBezTo>
                  <a:cubicBezTo>
                    <a:pt x="595" y="330"/>
                    <a:pt x="596" y="330"/>
                    <a:pt x="596" y="330"/>
                  </a:cubicBezTo>
                  <a:cubicBezTo>
                    <a:pt x="596" y="336"/>
                    <a:pt x="597" y="343"/>
                    <a:pt x="598" y="349"/>
                  </a:cubicBezTo>
                  <a:cubicBezTo>
                    <a:pt x="599" y="353"/>
                    <a:pt x="600" y="358"/>
                    <a:pt x="602" y="363"/>
                  </a:cubicBezTo>
                  <a:cubicBezTo>
                    <a:pt x="600" y="362"/>
                    <a:pt x="598" y="361"/>
                    <a:pt x="596" y="360"/>
                  </a:cubicBezTo>
                  <a:cubicBezTo>
                    <a:pt x="593" y="359"/>
                    <a:pt x="590" y="358"/>
                    <a:pt x="587" y="358"/>
                  </a:cubicBezTo>
                  <a:cubicBezTo>
                    <a:pt x="586" y="357"/>
                    <a:pt x="585" y="356"/>
                    <a:pt x="584" y="356"/>
                  </a:cubicBezTo>
                  <a:cubicBezTo>
                    <a:pt x="582" y="355"/>
                    <a:pt x="579" y="354"/>
                    <a:pt x="577" y="354"/>
                  </a:cubicBezTo>
                  <a:cubicBezTo>
                    <a:pt x="577" y="354"/>
                    <a:pt x="576" y="354"/>
                    <a:pt x="577" y="354"/>
                  </a:cubicBezTo>
                  <a:cubicBezTo>
                    <a:pt x="578" y="355"/>
                    <a:pt x="580" y="356"/>
                    <a:pt x="582" y="356"/>
                  </a:cubicBezTo>
                  <a:cubicBezTo>
                    <a:pt x="582" y="356"/>
                    <a:pt x="584" y="357"/>
                    <a:pt x="586" y="357"/>
                  </a:cubicBezTo>
                  <a:cubicBezTo>
                    <a:pt x="582" y="356"/>
                    <a:pt x="579" y="356"/>
                    <a:pt x="575" y="356"/>
                  </a:cubicBezTo>
                  <a:cubicBezTo>
                    <a:pt x="568" y="357"/>
                    <a:pt x="560" y="361"/>
                    <a:pt x="553" y="366"/>
                  </a:cubicBezTo>
                  <a:cubicBezTo>
                    <a:pt x="544" y="369"/>
                    <a:pt x="536" y="371"/>
                    <a:pt x="526" y="374"/>
                  </a:cubicBezTo>
                  <a:cubicBezTo>
                    <a:pt x="521" y="375"/>
                    <a:pt x="516" y="376"/>
                    <a:pt x="510" y="378"/>
                  </a:cubicBezTo>
                  <a:cubicBezTo>
                    <a:pt x="508" y="379"/>
                    <a:pt x="505" y="380"/>
                    <a:pt x="502" y="381"/>
                  </a:cubicBezTo>
                  <a:cubicBezTo>
                    <a:pt x="501" y="381"/>
                    <a:pt x="501" y="382"/>
                    <a:pt x="500" y="382"/>
                  </a:cubicBezTo>
                  <a:cubicBezTo>
                    <a:pt x="500" y="382"/>
                    <a:pt x="500" y="382"/>
                    <a:pt x="500" y="382"/>
                  </a:cubicBezTo>
                  <a:cubicBezTo>
                    <a:pt x="500" y="383"/>
                    <a:pt x="500" y="383"/>
                    <a:pt x="500" y="383"/>
                  </a:cubicBezTo>
                  <a:cubicBezTo>
                    <a:pt x="504" y="385"/>
                    <a:pt x="510" y="380"/>
                    <a:pt x="513" y="379"/>
                  </a:cubicBezTo>
                  <a:cubicBezTo>
                    <a:pt x="518" y="378"/>
                    <a:pt x="523" y="377"/>
                    <a:pt x="529" y="375"/>
                  </a:cubicBezTo>
                  <a:cubicBezTo>
                    <a:pt x="534" y="374"/>
                    <a:pt x="540" y="372"/>
                    <a:pt x="546" y="370"/>
                  </a:cubicBezTo>
                  <a:cubicBezTo>
                    <a:pt x="547" y="370"/>
                    <a:pt x="548" y="370"/>
                    <a:pt x="550" y="369"/>
                  </a:cubicBezTo>
                  <a:cubicBezTo>
                    <a:pt x="549" y="370"/>
                    <a:pt x="548" y="371"/>
                    <a:pt x="547" y="372"/>
                  </a:cubicBezTo>
                  <a:cubicBezTo>
                    <a:pt x="543" y="374"/>
                    <a:pt x="539" y="377"/>
                    <a:pt x="535" y="379"/>
                  </a:cubicBezTo>
                  <a:cubicBezTo>
                    <a:pt x="531" y="381"/>
                    <a:pt x="526" y="382"/>
                    <a:pt x="521" y="384"/>
                  </a:cubicBezTo>
                  <a:cubicBezTo>
                    <a:pt x="517" y="386"/>
                    <a:pt x="513" y="388"/>
                    <a:pt x="508" y="389"/>
                  </a:cubicBezTo>
                  <a:cubicBezTo>
                    <a:pt x="507" y="390"/>
                    <a:pt x="505" y="391"/>
                    <a:pt x="503" y="392"/>
                  </a:cubicBezTo>
                  <a:cubicBezTo>
                    <a:pt x="502" y="392"/>
                    <a:pt x="499" y="394"/>
                    <a:pt x="498" y="394"/>
                  </a:cubicBezTo>
                  <a:cubicBezTo>
                    <a:pt x="498" y="394"/>
                    <a:pt x="498" y="394"/>
                    <a:pt x="498" y="394"/>
                  </a:cubicBezTo>
                  <a:cubicBezTo>
                    <a:pt x="497" y="394"/>
                    <a:pt x="496" y="395"/>
                    <a:pt x="497" y="396"/>
                  </a:cubicBezTo>
                  <a:cubicBezTo>
                    <a:pt x="497" y="396"/>
                    <a:pt x="497" y="396"/>
                    <a:pt x="497" y="396"/>
                  </a:cubicBezTo>
                  <a:cubicBezTo>
                    <a:pt x="497" y="396"/>
                    <a:pt x="498" y="396"/>
                    <a:pt x="499" y="396"/>
                  </a:cubicBezTo>
                  <a:cubicBezTo>
                    <a:pt x="507" y="392"/>
                    <a:pt x="516" y="388"/>
                    <a:pt x="525" y="384"/>
                  </a:cubicBezTo>
                  <a:cubicBezTo>
                    <a:pt x="532" y="381"/>
                    <a:pt x="540" y="378"/>
                    <a:pt x="546" y="374"/>
                  </a:cubicBezTo>
                  <a:cubicBezTo>
                    <a:pt x="546" y="374"/>
                    <a:pt x="546" y="374"/>
                    <a:pt x="546" y="374"/>
                  </a:cubicBezTo>
                  <a:cubicBezTo>
                    <a:pt x="544" y="376"/>
                    <a:pt x="543" y="379"/>
                    <a:pt x="542" y="381"/>
                  </a:cubicBezTo>
                  <a:cubicBezTo>
                    <a:pt x="542" y="381"/>
                    <a:pt x="542" y="381"/>
                    <a:pt x="542" y="382"/>
                  </a:cubicBezTo>
                  <a:cubicBezTo>
                    <a:pt x="535" y="386"/>
                    <a:pt x="529" y="392"/>
                    <a:pt x="523" y="397"/>
                  </a:cubicBezTo>
                  <a:cubicBezTo>
                    <a:pt x="519" y="401"/>
                    <a:pt x="515" y="406"/>
                    <a:pt x="510" y="408"/>
                  </a:cubicBezTo>
                  <a:cubicBezTo>
                    <a:pt x="507" y="409"/>
                    <a:pt x="505" y="409"/>
                    <a:pt x="504" y="411"/>
                  </a:cubicBezTo>
                  <a:cubicBezTo>
                    <a:pt x="504" y="412"/>
                    <a:pt x="504" y="413"/>
                    <a:pt x="505" y="412"/>
                  </a:cubicBezTo>
                  <a:cubicBezTo>
                    <a:pt x="512" y="408"/>
                    <a:pt x="518" y="403"/>
                    <a:pt x="524" y="398"/>
                  </a:cubicBezTo>
                  <a:cubicBezTo>
                    <a:pt x="528" y="395"/>
                    <a:pt x="532" y="393"/>
                    <a:pt x="535" y="390"/>
                  </a:cubicBezTo>
                  <a:cubicBezTo>
                    <a:pt x="536" y="389"/>
                    <a:pt x="539" y="387"/>
                    <a:pt x="541" y="385"/>
                  </a:cubicBezTo>
                  <a:cubicBezTo>
                    <a:pt x="540" y="387"/>
                    <a:pt x="540" y="389"/>
                    <a:pt x="539" y="391"/>
                  </a:cubicBezTo>
                  <a:cubicBezTo>
                    <a:pt x="539" y="391"/>
                    <a:pt x="539" y="391"/>
                    <a:pt x="539" y="391"/>
                  </a:cubicBezTo>
                  <a:cubicBezTo>
                    <a:pt x="536" y="392"/>
                    <a:pt x="534" y="394"/>
                    <a:pt x="532" y="397"/>
                  </a:cubicBezTo>
                  <a:cubicBezTo>
                    <a:pt x="529" y="400"/>
                    <a:pt x="526" y="403"/>
                    <a:pt x="524" y="407"/>
                  </a:cubicBezTo>
                  <a:cubicBezTo>
                    <a:pt x="522" y="409"/>
                    <a:pt x="521" y="413"/>
                    <a:pt x="519" y="415"/>
                  </a:cubicBezTo>
                  <a:cubicBezTo>
                    <a:pt x="517" y="417"/>
                    <a:pt x="515" y="418"/>
                    <a:pt x="512" y="420"/>
                  </a:cubicBezTo>
                  <a:cubicBezTo>
                    <a:pt x="510" y="422"/>
                    <a:pt x="507" y="424"/>
                    <a:pt x="507" y="428"/>
                  </a:cubicBezTo>
                  <a:cubicBezTo>
                    <a:pt x="507" y="428"/>
                    <a:pt x="508" y="428"/>
                    <a:pt x="508" y="428"/>
                  </a:cubicBezTo>
                  <a:cubicBezTo>
                    <a:pt x="510" y="422"/>
                    <a:pt x="515" y="421"/>
                    <a:pt x="518" y="417"/>
                  </a:cubicBezTo>
                  <a:cubicBezTo>
                    <a:pt x="521" y="414"/>
                    <a:pt x="523" y="411"/>
                    <a:pt x="525" y="408"/>
                  </a:cubicBezTo>
                  <a:cubicBezTo>
                    <a:pt x="529" y="402"/>
                    <a:pt x="534" y="397"/>
                    <a:pt x="539" y="392"/>
                  </a:cubicBezTo>
                  <a:cubicBezTo>
                    <a:pt x="538" y="395"/>
                    <a:pt x="537" y="397"/>
                    <a:pt x="536" y="400"/>
                  </a:cubicBezTo>
                  <a:cubicBezTo>
                    <a:pt x="536" y="401"/>
                    <a:pt x="535" y="403"/>
                    <a:pt x="535" y="404"/>
                  </a:cubicBezTo>
                  <a:cubicBezTo>
                    <a:pt x="535" y="404"/>
                    <a:pt x="535" y="404"/>
                    <a:pt x="535" y="404"/>
                  </a:cubicBezTo>
                  <a:cubicBezTo>
                    <a:pt x="533" y="406"/>
                    <a:pt x="530" y="408"/>
                    <a:pt x="529" y="411"/>
                  </a:cubicBezTo>
                  <a:cubicBezTo>
                    <a:pt x="529" y="411"/>
                    <a:pt x="530" y="411"/>
                    <a:pt x="530" y="411"/>
                  </a:cubicBezTo>
                  <a:cubicBezTo>
                    <a:pt x="532" y="409"/>
                    <a:pt x="533" y="407"/>
                    <a:pt x="535" y="405"/>
                  </a:cubicBezTo>
                  <a:cubicBezTo>
                    <a:pt x="533" y="415"/>
                    <a:pt x="535" y="424"/>
                    <a:pt x="539" y="435"/>
                  </a:cubicBezTo>
                  <a:cubicBezTo>
                    <a:pt x="541" y="440"/>
                    <a:pt x="542" y="445"/>
                    <a:pt x="544" y="450"/>
                  </a:cubicBezTo>
                  <a:cubicBezTo>
                    <a:pt x="538" y="455"/>
                    <a:pt x="528" y="454"/>
                    <a:pt x="521" y="453"/>
                  </a:cubicBezTo>
                  <a:cubicBezTo>
                    <a:pt x="512" y="452"/>
                    <a:pt x="503" y="450"/>
                    <a:pt x="494" y="448"/>
                  </a:cubicBezTo>
                  <a:cubicBezTo>
                    <a:pt x="486" y="445"/>
                    <a:pt x="478" y="440"/>
                    <a:pt x="470" y="436"/>
                  </a:cubicBezTo>
                  <a:cubicBezTo>
                    <a:pt x="463" y="433"/>
                    <a:pt x="456" y="429"/>
                    <a:pt x="451" y="422"/>
                  </a:cubicBezTo>
                  <a:cubicBezTo>
                    <a:pt x="445" y="416"/>
                    <a:pt x="439" y="411"/>
                    <a:pt x="434" y="405"/>
                  </a:cubicBezTo>
                  <a:cubicBezTo>
                    <a:pt x="433" y="405"/>
                    <a:pt x="433" y="405"/>
                    <a:pt x="433" y="404"/>
                  </a:cubicBezTo>
                  <a:cubicBezTo>
                    <a:pt x="433" y="404"/>
                    <a:pt x="433" y="404"/>
                    <a:pt x="432" y="403"/>
                  </a:cubicBezTo>
                  <a:cubicBezTo>
                    <a:pt x="427" y="398"/>
                    <a:pt x="424" y="392"/>
                    <a:pt x="421" y="384"/>
                  </a:cubicBezTo>
                  <a:cubicBezTo>
                    <a:pt x="419" y="377"/>
                    <a:pt x="417" y="369"/>
                    <a:pt x="414" y="362"/>
                  </a:cubicBezTo>
                  <a:cubicBezTo>
                    <a:pt x="412" y="355"/>
                    <a:pt x="410" y="347"/>
                    <a:pt x="410" y="340"/>
                  </a:cubicBezTo>
                  <a:cubicBezTo>
                    <a:pt x="410" y="332"/>
                    <a:pt x="411" y="325"/>
                    <a:pt x="415" y="318"/>
                  </a:cubicBezTo>
                  <a:cubicBezTo>
                    <a:pt x="419" y="311"/>
                    <a:pt x="425" y="305"/>
                    <a:pt x="430" y="299"/>
                  </a:cubicBezTo>
                  <a:cubicBezTo>
                    <a:pt x="436" y="293"/>
                    <a:pt x="442" y="287"/>
                    <a:pt x="450" y="283"/>
                  </a:cubicBezTo>
                  <a:close/>
                  <a:moveTo>
                    <a:pt x="455" y="277"/>
                  </a:moveTo>
                  <a:cubicBezTo>
                    <a:pt x="455" y="276"/>
                    <a:pt x="456" y="275"/>
                    <a:pt x="456" y="274"/>
                  </a:cubicBezTo>
                  <a:cubicBezTo>
                    <a:pt x="456" y="275"/>
                    <a:pt x="456" y="276"/>
                    <a:pt x="456" y="276"/>
                  </a:cubicBezTo>
                  <a:cubicBezTo>
                    <a:pt x="456" y="277"/>
                    <a:pt x="455" y="277"/>
                    <a:pt x="455" y="277"/>
                  </a:cubicBezTo>
                  <a:close/>
                  <a:moveTo>
                    <a:pt x="528" y="466"/>
                  </a:moveTo>
                  <a:cubicBezTo>
                    <a:pt x="532" y="466"/>
                    <a:pt x="536" y="464"/>
                    <a:pt x="539" y="462"/>
                  </a:cubicBezTo>
                  <a:cubicBezTo>
                    <a:pt x="542" y="460"/>
                    <a:pt x="544" y="459"/>
                    <a:pt x="547" y="457"/>
                  </a:cubicBezTo>
                  <a:cubicBezTo>
                    <a:pt x="547" y="457"/>
                    <a:pt x="547" y="457"/>
                    <a:pt x="547" y="457"/>
                  </a:cubicBezTo>
                  <a:cubicBezTo>
                    <a:pt x="544" y="460"/>
                    <a:pt x="542" y="463"/>
                    <a:pt x="540" y="465"/>
                  </a:cubicBezTo>
                  <a:cubicBezTo>
                    <a:pt x="537" y="469"/>
                    <a:pt x="533" y="469"/>
                    <a:pt x="529" y="472"/>
                  </a:cubicBezTo>
                  <a:cubicBezTo>
                    <a:pt x="529" y="472"/>
                    <a:pt x="529" y="473"/>
                    <a:pt x="529" y="473"/>
                  </a:cubicBezTo>
                  <a:cubicBezTo>
                    <a:pt x="533" y="474"/>
                    <a:pt x="537" y="470"/>
                    <a:pt x="539" y="468"/>
                  </a:cubicBezTo>
                  <a:cubicBezTo>
                    <a:pt x="542" y="465"/>
                    <a:pt x="545" y="462"/>
                    <a:pt x="548" y="458"/>
                  </a:cubicBezTo>
                  <a:cubicBezTo>
                    <a:pt x="550" y="463"/>
                    <a:pt x="552" y="467"/>
                    <a:pt x="555" y="471"/>
                  </a:cubicBezTo>
                  <a:cubicBezTo>
                    <a:pt x="558" y="476"/>
                    <a:pt x="562" y="480"/>
                    <a:pt x="566" y="485"/>
                  </a:cubicBezTo>
                  <a:cubicBezTo>
                    <a:pt x="560" y="486"/>
                    <a:pt x="555" y="490"/>
                    <a:pt x="549" y="491"/>
                  </a:cubicBezTo>
                  <a:cubicBezTo>
                    <a:pt x="542" y="492"/>
                    <a:pt x="535" y="491"/>
                    <a:pt x="528" y="489"/>
                  </a:cubicBezTo>
                  <a:cubicBezTo>
                    <a:pt x="514" y="484"/>
                    <a:pt x="500" y="479"/>
                    <a:pt x="488" y="471"/>
                  </a:cubicBezTo>
                  <a:cubicBezTo>
                    <a:pt x="481" y="467"/>
                    <a:pt x="475" y="463"/>
                    <a:pt x="470" y="458"/>
                  </a:cubicBezTo>
                  <a:cubicBezTo>
                    <a:pt x="470" y="457"/>
                    <a:pt x="469" y="456"/>
                    <a:pt x="469" y="456"/>
                  </a:cubicBezTo>
                  <a:cubicBezTo>
                    <a:pt x="463" y="451"/>
                    <a:pt x="459" y="445"/>
                    <a:pt x="454" y="438"/>
                  </a:cubicBezTo>
                  <a:cubicBezTo>
                    <a:pt x="451" y="433"/>
                    <a:pt x="446" y="427"/>
                    <a:pt x="443" y="421"/>
                  </a:cubicBezTo>
                  <a:cubicBezTo>
                    <a:pt x="443" y="420"/>
                    <a:pt x="443" y="419"/>
                    <a:pt x="442" y="418"/>
                  </a:cubicBezTo>
                  <a:cubicBezTo>
                    <a:pt x="447" y="423"/>
                    <a:pt x="451" y="429"/>
                    <a:pt x="457" y="433"/>
                  </a:cubicBezTo>
                  <a:cubicBezTo>
                    <a:pt x="463" y="437"/>
                    <a:pt x="471" y="440"/>
                    <a:pt x="477" y="443"/>
                  </a:cubicBezTo>
                  <a:cubicBezTo>
                    <a:pt x="480" y="445"/>
                    <a:pt x="483" y="446"/>
                    <a:pt x="485" y="447"/>
                  </a:cubicBezTo>
                  <a:cubicBezTo>
                    <a:pt x="485" y="447"/>
                    <a:pt x="485" y="447"/>
                    <a:pt x="485" y="447"/>
                  </a:cubicBezTo>
                  <a:cubicBezTo>
                    <a:pt x="504" y="463"/>
                    <a:pt x="522" y="480"/>
                    <a:pt x="546" y="486"/>
                  </a:cubicBezTo>
                  <a:cubicBezTo>
                    <a:pt x="547" y="486"/>
                    <a:pt x="548" y="485"/>
                    <a:pt x="547" y="485"/>
                  </a:cubicBezTo>
                  <a:cubicBezTo>
                    <a:pt x="536" y="478"/>
                    <a:pt x="523" y="474"/>
                    <a:pt x="513" y="466"/>
                  </a:cubicBezTo>
                  <a:cubicBezTo>
                    <a:pt x="507" y="462"/>
                    <a:pt x="502" y="456"/>
                    <a:pt x="496" y="451"/>
                  </a:cubicBezTo>
                  <a:cubicBezTo>
                    <a:pt x="502" y="453"/>
                    <a:pt x="508" y="454"/>
                    <a:pt x="514" y="456"/>
                  </a:cubicBezTo>
                  <a:cubicBezTo>
                    <a:pt x="513" y="456"/>
                    <a:pt x="512" y="456"/>
                    <a:pt x="511" y="456"/>
                  </a:cubicBezTo>
                  <a:cubicBezTo>
                    <a:pt x="509" y="456"/>
                    <a:pt x="508" y="457"/>
                    <a:pt x="507" y="457"/>
                  </a:cubicBezTo>
                  <a:cubicBezTo>
                    <a:pt x="507" y="458"/>
                    <a:pt x="507" y="459"/>
                    <a:pt x="507" y="459"/>
                  </a:cubicBezTo>
                  <a:cubicBezTo>
                    <a:pt x="510" y="460"/>
                    <a:pt x="513" y="458"/>
                    <a:pt x="515" y="457"/>
                  </a:cubicBezTo>
                  <a:cubicBezTo>
                    <a:pt x="517" y="457"/>
                    <a:pt x="518" y="457"/>
                    <a:pt x="520" y="456"/>
                  </a:cubicBezTo>
                  <a:cubicBezTo>
                    <a:pt x="525" y="457"/>
                    <a:pt x="532" y="458"/>
                    <a:pt x="538" y="457"/>
                  </a:cubicBezTo>
                  <a:cubicBezTo>
                    <a:pt x="534" y="458"/>
                    <a:pt x="531" y="460"/>
                    <a:pt x="527" y="460"/>
                  </a:cubicBezTo>
                  <a:cubicBezTo>
                    <a:pt x="523" y="460"/>
                    <a:pt x="519" y="460"/>
                    <a:pt x="515" y="462"/>
                  </a:cubicBezTo>
                  <a:cubicBezTo>
                    <a:pt x="514" y="462"/>
                    <a:pt x="514" y="464"/>
                    <a:pt x="516" y="464"/>
                  </a:cubicBezTo>
                  <a:cubicBezTo>
                    <a:pt x="522" y="463"/>
                    <a:pt x="528" y="461"/>
                    <a:pt x="535" y="459"/>
                  </a:cubicBezTo>
                  <a:cubicBezTo>
                    <a:pt x="538" y="459"/>
                    <a:pt x="542" y="457"/>
                    <a:pt x="545" y="454"/>
                  </a:cubicBezTo>
                  <a:cubicBezTo>
                    <a:pt x="545" y="454"/>
                    <a:pt x="545" y="453"/>
                    <a:pt x="545" y="453"/>
                  </a:cubicBezTo>
                  <a:cubicBezTo>
                    <a:pt x="546" y="454"/>
                    <a:pt x="546" y="455"/>
                    <a:pt x="547" y="456"/>
                  </a:cubicBezTo>
                  <a:cubicBezTo>
                    <a:pt x="544" y="457"/>
                    <a:pt x="541" y="459"/>
                    <a:pt x="538" y="460"/>
                  </a:cubicBezTo>
                  <a:cubicBezTo>
                    <a:pt x="534" y="462"/>
                    <a:pt x="531" y="463"/>
                    <a:pt x="528" y="465"/>
                  </a:cubicBezTo>
                  <a:cubicBezTo>
                    <a:pt x="528" y="466"/>
                    <a:pt x="528" y="467"/>
                    <a:pt x="528" y="466"/>
                  </a:cubicBezTo>
                  <a:close/>
                  <a:moveTo>
                    <a:pt x="527" y="554"/>
                  </a:moveTo>
                  <a:cubicBezTo>
                    <a:pt x="521" y="565"/>
                    <a:pt x="511" y="574"/>
                    <a:pt x="508" y="586"/>
                  </a:cubicBezTo>
                  <a:cubicBezTo>
                    <a:pt x="508" y="587"/>
                    <a:pt x="508" y="587"/>
                    <a:pt x="509" y="587"/>
                  </a:cubicBezTo>
                  <a:cubicBezTo>
                    <a:pt x="508" y="587"/>
                    <a:pt x="508" y="587"/>
                    <a:pt x="508" y="587"/>
                  </a:cubicBezTo>
                  <a:cubicBezTo>
                    <a:pt x="503" y="592"/>
                    <a:pt x="500" y="599"/>
                    <a:pt x="496" y="605"/>
                  </a:cubicBezTo>
                  <a:cubicBezTo>
                    <a:pt x="494" y="608"/>
                    <a:pt x="490" y="612"/>
                    <a:pt x="487" y="615"/>
                  </a:cubicBezTo>
                  <a:cubicBezTo>
                    <a:pt x="487" y="615"/>
                    <a:pt x="487" y="615"/>
                    <a:pt x="487" y="614"/>
                  </a:cubicBezTo>
                  <a:cubicBezTo>
                    <a:pt x="488" y="614"/>
                    <a:pt x="488" y="614"/>
                    <a:pt x="489" y="613"/>
                  </a:cubicBezTo>
                  <a:cubicBezTo>
                    <a:pt x="490" y="607"/>
                    <a:pt x="492" y="600"/>
                    <a:pt x="495" y="595"/>
                  </a:cubicBezTo>
                  <a:cubicBezTo>
                    <a:pt x="498" y="588"/>
                    <a:pt x="503" y="584"/>
                    <a:pt x="507" y="578"/>
                  </a:cubicBezTo>
                  <a:cubicBezTo>
                    <a:pt x="515" y="569"/>
                    <a:pt x="521" y="558"/>
                    <a:pt x="526" y="547"/>
                  </a:cubicBezTo>
                  <a:cubicBezTo>
                    <a:pt x="532" y="536"/>
                    <a:pt x="537" y="524"/>
                    <a:pt x="544" y="513"/>
                  </a:cubicBezTo>
                  <a:cubicBezTo>
                    <a:pt x="548" y="507"/>
                    <a:pt x="554" y="500"/>
                    <a:pt x="554" y="493"/>
                  </a:cubicBezTo>
                  <a:cubicBezTo>
                    <a:pt x="558" y="491"/>
                    <a:pt x="562" y="489"/>
                    <a:pt x="567" y="487"/>
                  </a:cubicBezTo>
                  <a:cubicBezTo>
                    <a:pt x="567" y="487"/>
                    <a:pt x="567" y="487"/>
                    <a:pt x="567" y="487"/>
                  </a:cubicBezTo>
                  <a:cubicBezTo>
                    <a:pt x="571" y="490"/>
                    <a:pt x="575" y="494"/>
                    <a:pt x="579" y="497"/>
                  </a:cubicBezTo>
                  <a:cubicBezTo>
                    <a:pt x="580" y="497"/>
                    <a:pt x="581" y="498"/>
                    <a:pt x="582" y="499"/>
                  </a:cubicBezTo>
                  <a:cubicBezTo>
                    <a:pt x="582" y="499"/>
                    <a:pt x="582" y="499"/>
                    <a:pt x="582" y="499"/>
                  </a:cubicBezTo>
                  <a:cubicBezTo>
                    <a:pt x="575" y="507"/>
                    <a:pt x="568" y="514"/>
                    <a:pt x="562" y="522"/>
                  </a:cubicBezTo>
                  <a:cubicBezTo>
                    <a:pt x="558" y="527"/>
                    <a:pt x="553" y="532"/>
                    <a:pt x="552" y="538"/>
                  </a:cubicBezTo>
                  <a:cubicBezTo>
                    <a:pt x="546" y="544"/>
                    <a:pt x="540" y="551"/>
                    <a:pt x="534" y="558"/>
                  </a:cubicBezTo>
                  <a:cubicBezTo>
                    <a:pt x="530" y="563"/>
                    <a:pt x="526" y="567"/>
                    <a:pt x="523" y="573"/>
                  </a:cubicBezTo>
                  <a:cubicBezTo>
                    <a:pt x="521" y="578"/>
                    <a:pt x="520" y="581"/>
                    <a:pt x="515" y="583"/>
                  </a:cubicBezTo>
                  <a:cubicBezTo>
                    <a:pt x="513" y="584"/>
                    <a:pt x="511" y="585"/>
                    <a:pt x="509" y="587"/>
                  </a:cubicBezTo>
                  <a:cubicBezTo>
                    <a:pt x="513" y="581"/>
                    <a:pt x="515" y="575"/>
                    <a:pt x="519" y="570"/>
                  </a:cubicBezTo>
                  <a:cubicBezTo>
                    <a:pt x="522" y="565"/>
                    <a:pt x="525" y="560"/>
                    <a:pt x="528" y="555"/>
                  </a:cubicBezTo>
                  <a:cubicBezTo>
                    <a:pt x="528" y="554"/>
                    <a:pt x="528" y="554"/>
                    <a:pt x="527" y="554"/>
                  </a:cubicBezTo>
                  <a:close/>
                  <a:moveTo>
                    <a:pt x="486" y="620"/>
                  </a:moveTo>
                  <a:cubicBezTo>
                    <a:pt x="486" y="620"/>
                    <a:pt x="486" y="620"/>
                    <a:pt x="486" y="620"/>
                  </a:cubicBezTo>
                  <a:cubicBezTo>
                    <a:pt x="481" y="620"/>
                    <a:pt x="477" y="618"/>
                    <a:pt x="472" y="617"/>
                  </a:cubicBezTo>
                  <a:cubicBezTo>
                    <a:pt x="469" y="616"/>
                    <a:pt x="460" y="615"/>
                    <a:pt x="461" y="611"/>
                  </a:cubicBezTo>
                  <a:cubicBezTo>
                    <a:pt x="464" y="600"/>
                    <a:pt x="470" y="589"/>
                    <a:pt x="475" y="578"/>
                  </a:cubicBezTo>
                  <a:cubicBezTo>
                    <a:pt x="482" y="563"/>
                    <a:pt x="488" y="547"/>
                    <a:pt x="493" y="532"/>
                  </a:cubicBezTo>
                  <a:cubicBezTo>
                    <a:pt x="499" y="517"/>
                    <a:pt x="505" y="501"/>
                    <a:pt x="509" y="486"/>
                  </a:cubicBezTo>
                  <a:cubicBezTo>
                    <a:pt x="516" y="489"/>
                    <a:pt x="523" y="491"/>
                    <a:pt x="531" y="493"/>
                  </a:cubicBezTo>
                  <a:cubicBezTo>
                    <a:pt x="530" y="493"/>
                    <a:pt x="530" y="494"/>
                    <a:pt x="530" y="494"/>
                  </a:cubicBezTo>
                  <a:cubicBezTo>
                    <a:pt x="531" y="498"/>
                    <a:pt x="525" y="505"/>
                    <a:pt x="522" y="508"/>
                  </a:cubicBezTo>
                  <a:cubicBezTo>
                    <a:pt x="518" y="513"/>
                    <a:pt x="516" y="520"/>
                    <a:pt x="514" y="526"/>
                  </a:cubicBezTo>
                  <a:cubicBezTo>
                    <a:pt x="511" y="534"/>
                    <a:pt x="508" y="542"/>
                    <a:pt x="505" y="550"/>
                  </a:cubicBezTo>
                  <a:cubicBezTo>
                    <a:pt x="502" y="556"/>
                    <a:pt x="498" y="563"/>
                    <a:pt x="496" y="569"/>
                  </a:cubicBezTo>
                  <a:cubicBezTo>
                    <a:pt x="491" y="580"/>
                    <a:pt x="487" y="591"/>
                    <a:pt x="484" y="602"/>
                  </a:cubicBezTo>
                  <a:cubicBezTo>
                    <a:pt x="482" y="609"/>
                    <a:pt x="481" y="615"/>
                    <a:pt x="486" y="620"/>
                  </a:cubicBezTo>
                  <a:close/>
                  <a:moveTo>
                    <a:pt x="466" y="585"/>
                  </a:moveTo>
                  <a:cubicBezTo>
                    <a:pt x="466" y="579"/>
                    <a:pt x="466" y="573"/>
                    <a:pt x="465" y="568"/>
                  </a:cubicBezTo>
                  <a:cubicBezTo>
                    <a:pt x="464" y="560"/>
                    <a:pt x="462" y="553"/>
                    <a:pt x="462" y="546"/>
                  </a:cubicBezTo>
                  <a:cubicBezTo>
                    <a:pt x="461" y="539"/>
                    <a:pt x="462" y="533"/>
                    <a:pt x="462" y="526"/>
                  </a:cubicBezTo>
                  <a:cubicBezTo>
                    <a:pt x="462" y="513"/>
                    <a:pt x="462" y="499"/>
                    <a:pt x="466" y="486"/>
                  </a:cubicBezTo>
                  <a:cubicBezTo>
                    <a:pt x="468" y="479"/>
                    <a:pt x="471" y="471"/>
                    <a:pt x="471" y="463"/>
                  </a:cubicBezTo>
                  <a:cubicBezTo>
                    <a:pt x="477" y="469"/>
                    <a:pt x="484" y="473"/>
                    <a:pt x="491" y="477"/>
                  </a:cubicBezTo>
                  <a:cubicBezTo>
                    <a:pt x="496" y="480"/>
                    <a:pt x="500" y="482"/>
                    <a:pt x="505" y="484"/>
                  </a:cubicBezTo>
                  <a:cubicBezTo>
                    <a:pt x="503" y="494"/>
                    <a:pt x="499" y="503"/>
                    <a:pt x="496" y="513"/>
                  </a:cubicBezTo>
                  <a:cubicBezTo>
                    <a:pt x="493" y="522"/>
                    <a:pt x="490" y="531"/>
                    <a:pt x="486" y="540"/>
                  </a:cubicBezTo>
                  <a:cubicBezTo>
                    <a:pt x="480" y="557"/>
                    <a:pt x="473" y="573"/>
                    <a:pt x="466" y="590"/>
                  </a:cubicBezTo>
                  <a:cubicBezTo>
                    <a:pt x="466" y="588"/>
                    <a:pt x="466" y="586"/>
                    <a:pt x="466" y="585"/>
                  </a:cubicBezTo>
                  <a:close/>
                  <a:moveTo>
                    <a:pt x="492" y="588"/>
                  </a:moveTo>
                  <a:cubicBezTo>
                    <a:pt x="497" y="576"/>
                    <a:pt x="502" y="564"/>
                    <a:pt x="508" y="552"/>
                  </a:cubicBezTo>
                  <a:cubicBezTo>
                    <a:pt x="511" y="546"/>
                    <a:pt x="513" y="539"/>
                    <a:pt x="515" y="533"/>
                  </a:cubicBezTo>
                  <a:cubicBezTo>
                    <a:pt x="518" y="526"/>
                    <a:pt x="520" y="518"/>
                    <a:pt x="524" y="511"/>
                  </a:cubicBezTo>
                  <a:cubicBezTo>
                    <a:pt x="527" y="507"/>
                    <a:pt x="535" y="499"/>
                    <a:pt x="532" y="493"/>
                  </a:cubicBezTo>
                  <a:cubicBezTo>
                    <a:pt x="533" y="493"/>
                    <a:pt x="533" y="494"/>
                    <a:pt x="534" y="494"/>
                  </a:cubicBezTo>
                  <a:cubicBezTo>
                    <a:pt x="539" y="495"/>
                    <a:pt x="546" y="495"/>
                    <a:pt x="551" y="494"/>
                  </a:cubicBezTo>
                  <a:cubicBezTo>
                    <a:pt x="548" y="503"/>
                    <a:pt x="541" y="510"/>
                    <a:pt x="537" y="519"/>
                  </a:cubicBezTo>
                  <a:cubicBezTo>
                    <a:pt x="531" y="530"/>
                    <a:pt x="525" y="541"/>
                    <a:pt x="519" y="553"/>
                  </a:cubicBezTo>
                  <a:cubicBezTo>
                    <a:pt x="516" y="559"/>
                    <a:pt x="513" y="565"/>
                    <a:pt x="509" y="570"/>
                  </a:cubicBezTo>
                  <a:cubicBezTo>
                    <a:pt x="506" y="575"/>
                    <a:pt x="501" y="579"/>
                    <a:pt x="498" y="583"/>
                  </a:cubicBezTo>
                  <a:cubicBezTo>
                    <a:pt x="492" y="590"/>
                    <a:pt x="489" y="597"/>
                    <a:pt x="487" y="605"/>
                  </a:cubicBezTo>
                  <a:cubicBezTo>
                    <a:pt x="488" y="599"/>
                    <a:pt x="491" y="592"/>
                    <a:pt x="492" y="588"/>
                  </a:cubicBezTo>
                  <a:close/>
                  <a:moveTo>
                    <a:pt x="244" y="441"/>
                  </a:moveTo>
                  <a:cubicBezTo>
                    <a:pt x="246" y="444"/>
                    <a:pt x="249" y="447"/>
                    <a:pt x="252" y="449"/>
                  </a:cubicBezTo>
                  <a:cubicBezTo>
                    <a:pt x="253" y="451"/>
                    <a:pt x="255" y="453"/>
                    <a:pt x="257" y="455"/>
                  </a:cubicBezTo>
                  <a:cubicBezTo>
                    <a:pt x="257" y="455"/>
                    <a:pt x="258" y="456"/>
                    <a:pt x="259" y="456"/>
                  </a:cubicBezTo>
                  <a:cubicBezTo>
                    <a:pt x="260" y="458"/>
                    <a:pt x="263" y="462"/>
                    <a:pt x="263" y="462"/>
                  </a:cubicBezTo>
                  <a:cubicBezTo>
                    <a:pt x="264" y="463"/>
                    <a:pt x="264" y="463"/>
                    <a:pt x="264" y="463"/>
                  </a:cubicBezTo>
                  <a:cubicBezTo>
                    <a:pt x="262" y="468"/>
                    <a:pt x="259" y="473"/>
                    <a:pt x="258" y="479"/>
                  </a:cubicBezTo>
                  <a:cubicBezTo>
                    <a:pt x="256" y="474"/>
                    <a:pt x="253" y="470"/>
                    <a:pt x="248" y="473"/>
                  </a:cubicBezTo>
                  <a:cubicBezTo>
                    <a:pt x="245" y="475"/>
                    <a:pt x="242" y="478"/>
                    <a:pt x="239" y="481"/>
                  </a:cubicBezTo>
                  <a:cubicBezTo>
                    <a:pt x="239" y="480"/>
                    <a:pt x="239" y="479"/>
                    <a:pt x="239" y="478"/>
                  </a:cubicBezTo>
                  <a:cubicBezTo>
                    <a:pt x="239" y="472"/>
                    <a:pt x="238" y="466"/>
                    <a:pt x="240" y="460"/>
                  </a:cubicBezTo>
                  <a:cubicBezTo>
                    <a:pt x="241" y="454"/>
                    <a:pt x="242" y="449"/>
                    <a:pt x="243" y="444"/>
                  </a:cubicBezTo>
                  <a:cubicBezTo>
                    <a:pt x="244" y="443"/>
                    <a:pt x="244" y="442"/>
                    <a:pt x="244" y="441"/>
                  </a:cubicBezTo>
                  <a:close/>
                  <a:moveTo>
                    <a:pt x="262" y="474"/>
                  </a:moveTo>
                  <a:cubicBezTo>
                    <a:pt x="263" y="471"/>
                    <a:pt x="265" y="468"/>
                    <a:pt x="266" y="466"/>
                  </a:cubicBezTo>
                  <a:cubicBezTo>
                    <a:pt x="267" y="468"/>
                    <a:pt x="269" y="470"/>
                    <a:pt x="270" y="472"/>
                  </a:cubicBezTo>
                  <a:cubicBezTo>
                    <a:pt x="277" y="483"/>
                    <a:pt x="282" y="494"/>
                    <a:pt x="287" y="506"/>
                  </a:cubicBezTo>
                  <a:cubicBezTo>
                    <a:pt x="292" y="519"/>
                    <a:pt x="297" y="532"/>
                    <a:pt x="301" y="545"/>
                  </a:cubicBezTo>
                  <a:cubicBezTo>
                    <a:pt x="297" y="539"/>
                    <a:pt x="294" y="533"/>
                    <a:pt x="290" y="527"/>
                  </a:cubicBezTo>
                  <a:cubicBezTo>
                    <a:pt x="282" y="515"/>
                    <a:pt x="272" y="505"/>
                    <a:pt x="265" y="493"/>
                  </a:cubicBezTo>
                  <a:cubicBezTo>
                    <a:pt x="263" y="490"/>
                    <a:pt x="262" y="488"/>
                    <a:pt x="262" y="485"/>
                  </a:cubicBezTo>
                  <a:cubicBezTo>
                    <a:pt x="261" y="482"/>
                    <a:pt x="261" y="477"/>
                    <a:pt x="262" y="474"/>
                  </a:cubicBezTo>
                  <a:close/>
                  <a:moveTo>
                    <a:pt x="319" y="530"/>
                  </a:moveTo>
                  <a:cubicBezTo>
                    <a:pt x="316" y="522"/>
                    <a:pt x="312" y="515"/>
                    <a:pt x="310" y="507"/>
                  </a:cubicBezTo>
                  <a:cubicBezTo>
                    <a:pt x="309" y="501"/>
                    <a:pt x="308" y="493"/>
                    <a:pt x="305" y="487"/>
                  </a:cubicBezTo>
                  <a:cubicBezTo>
                    <a:pt x="315" y="490"/>
                    <a:pt x="325" y="490"/>
                    <a:pt x="336" y="487"/>
                  </a:cubicBezTo>
                  <a:cubicBezTo>
                    <a:pt x="336" y="486"/>
                    <a:pt x="336" y="486"/>
                    <a:pt x="337" y="486"/>
                  </a:cubicBezTo>
                  <a:cubicBezTo>
                    <a:pt x="340" y="505"/>
                    <a:pt x="335" y="524"/>
                    <a:pt x="337" y="543"/>
                  </a:cubicBezTo>
                  <a:cubicBezTo>
                    <a:pt x="337" y="552"/>
                    <a:pt x="338" y="562"/>
                    <a:pt x="340" y="571"/>
                  </a:cubicBezTo>
                  <a:cubicBezTo>
                    <a:pt x="340" y="571"/>
                    <a:pt x="340" y="571"/>
                    <a:pt x="340" y="571"/>
                  </a:cubicBezTo>
                  <a:cubicBezTo>
                    <a:pt x="340" y="571"/>
                    <a:pt x="340" y="570"/>
                    <a:pt x="339" y="570"/>
                  </a:cubicBezTo>
                  <a:cubicBezTo>
                    <a:pt x="329" y="558"/>
                    <a:pt x="325" y="544"/>
                    <a:pt x="319" y="530"/>
                  </a:cubicBezTo>
                  <a:close/>
                  <a:moveTo>
                    <a:pt x="370" y="572"/>
                  </a:moveTo>
                  <a:cubicBezTo>
                    <a:pt x="370" y="571"/>
                    <a:pt x="370" y="571"/>
                    <a:pt x="370" y="571"/>
                  </a:cubicBezTo>
                  <a:cubicBezTo>
                    <a:pt x="374" y="565"/>
                    <a:pt x="375" y="556"/>
                    <a:pt x="376" y="549"/>
                  </a:cubicBezTo>
                  <a:cubicBezTo>
                    <a:pt x="377" y="539"/>
                    <a:pt x="378" y="530"/>
                    <a:pt x="378" y="520"/>
                  </a:cubicBezTo>
                  <a:cubicBezTo>
                    <a:pt x="378" y="510"/>
                    <a:pt x="377" y="501"/>
                    <a:pt x="379" y="491"/>
                  </a:cubicBezTo>
                  <a:cubicBezTo>
                    <a:pt x="381" y="484"/>
                    <a:pt x="381" y="477"/>
                    <a:pt x="382" y="470"/>
                  </a:cubicBezTo>
                  <a:cubicBezTo>
                    <a:pt x="382" y="470"/>
                    <a:pt x="382" y="470"/>
                    <a:pt x="382" y="469"/>
                  </a:cubicBezTo>
                  <a:cubicBezTo>
                    <a:pt x="382" y="469"/>
                    <a:pt x="383" y="468"/>
                    <a:pt x="383" y="467"/>
                  </a:cubicBezTo>
                  <a:cubicBezTo>
                    <a:pt x="383" y="466"/>
                    <a:pt x="384" y="465"/>
                    <a:pt x="384" y="464"/>
                  </a:cubicBezTo>
                  <a:cubicBezTo>
                    <a:pt x="387" y="462"/>
                    <a:pt x="391" y="459"/>
                    <a:pt x="394" y="456"/>
                  </a:cubicBezTo>
                  <a:cubicBezTo>
                    <a:pt x="403" y="449"/>
                    <a:pt x="410" y="441"/>
                    <a:pt x="417" y="431"/>
                  </a:cubicBezTo>
                  <a:cubicBezTo>
                    <a:pt x="420" y="426"/>
                    <a:pt x="423" y="421"/>
                    <a:pt x="426" y="416"/>
                  </a:cubicBezTo>
                  <a:cubicBezTo>
                    <a:pt x="428" y="413"/>
                    <a:pt x="429" y="409"/>
                    <a:pt x="431" y="407"/>
                  </a:cubicBezTo>
                  <a:cubicBezTo>
                    <a:pt x="432" y="408"/>
                    <a:pt x="432" y="408"/>
                    <a:pt x="433" y="409"/>
                  </a:cubicBezTo>
                  <a:cubicBezTo>
                    <a:pt x="433" y="409"/>
                    <a:pt x="433" y="409"/>
                    <a:pt x="433" y="410"/>
                  </a:cubicBezTo>
                  <a:cubicBezTo>
                    <a:pt x="438" y="415"/>
                    <a:pt x="439" y="423"/>
                    <a:pt x="443" y="429"/>
                  </a:cubicBezTo>
                  <a:cubicBezTo>
                    <a:pt x="444" y="430"/>
                    <a:pt x="445" y="432"/>
                    <a:pt x="446" y="433"/>
                  </a:cubicBezTo>
                  <a:cubicBezTo>
                    <a:pt x="443" y="440"/>
                    <a:pt x="440" y="448"/>
                    <a:pt x="439" y="455"/>
                  </a:cubicBezTo>
                  <a:cubicBezTo>
                    <a:pt x="438" y="464"/>
                    <a:pt x="440" y="472"/>
                    <a:pt x="438" y="481"/>
                  </a:cubicBezTo>
                  <a:cubicBezTo>
                    <a:pt x="436" y="489"/>
                    <a:pt x="434" y="498"/>
                    <a:pt x="434" y="507"/>
                  </a:cubicBezTo>
                  <a:cubicBezTo>
                    <a:pt x="434" y="516"/>
                    <a:pt x="435" y="525"/>
                    <a:pt x="436" y="534"/>
                  </a:cubicBezTo>
                  <a:cubicBezTo>
                    <a:pt x="437" y="543"/>
                    <a:pt x="437" y="552"/>
                    <a:pt x="437" y="562"/>
                  </a:cubicBezTo>
                  <a:cubicBezTo>
                    <a:pt x="437" y="570"/>
                    <a:pt x="438" y="579"/>
                    <a:pt x="438" y="587"/>
                  </a:cubicBezTo>
                  <a:cubicBezTo>
                    <a:pt x="439" y="593"/>
                    <a:pt x="440" y="599"/>
                    <a:pt x="443" y="604"/>
                  </a:cubicBezTo>
                  <a:cubicBezTo>
                    <a:pt x="442" y="604"/>
                    <a:pt x="442" y="604"/>
                    <a:pt x="442" y="604"/>
                  </a:cubicBezTo>
                  <a:cubicBezTo>
                    <a:pt x="442" y="604"/>
                    <a:pt x="441" y="604"/>
                    <a:pt x="441" y="604"/>
                  </a:cubicBezTo>
                  <a:cubicBezTo>
                    <a:pt x="441" y="604"/>
                    <a:pt x="441" y="604"/>
                    <a:pt x="441" y="604"/>
                  </a:cubicBezTo>
                  <a:cubicBezTo>
                    <a:pt x="442" y="604"/>
                    <a:pt x="441" y="604"/>
                    <a:pt x="442" y="605"/>
                  </a:cubicBezTo>
                  <a:cubicBezTo>
                    <a:pt x="442" y="605"/>
                    <a:pt x="442" y="606"/>
                    <a:pt x="442" y="606"/>
                  </a:cubicBezTo>
                  <a:cubicBezTo>
                    <a:pt x="442" y="606"/>
                    <a:pt x="442" y="607"/>
                    <a:pt x="442" y="607"/>
                  </a:cubicBezTo>
                  <a:cubicBezTo>
                    <a:pt x="442" y="608"/>
                    <a:pt x="442" y="608"/>
                    <a:pt x="442" y="608"/>
                  </a:cubicBezTo>
                  <a:cubicBezTo>
                    <a:pt x="441" y="607"/>
                    <a:pt x="441" y="607"/>
                    <a:pt x="440" y="608"/>
                  </a:cubicBezTo>
                  <a:cubicBezTo>
                    <a:pt x="439" y="609"/>
                    <a:pt x="439" y="613"/>
                    <a:pt x="440" y="615"/>
                  </a:cubicBezTo>
                  <a:cubicBezTo>
                    <a:pt x="441" y="617"/>
                    <a:pt x="442" y="618"/>
                    <a:pt x="444" y="619"/>
                  </a:cubicBezTo>
                  <a:cubicBezTo>
                    <a:pt x="443" y="622"/>
                    <a:pt x="444" y="625"/>
                    <a:pt x="444" y="628"/>
                  </a:cubicBezTo>
                  <a:cubicBezTo>
                    <a:pt x="445" y="634"/>
                    <a:pt x="445" y="640"/>
                    <a:pt x="444" y="646"/>
                  </a:cubicBezTo>
                  <a:cubicBezTo>
                    <a:pt x="443" y="658"/>
                    <a:pt x="439" y="670"/>
                    <a:pt x="435" y="682"/>
                  </a:cubicBezTo>
                  <a:cubicBezTo>
                    <a:pt x="433" y="688"/>
                    <a:pt x="431" y="694"/>
                    <a:pt x="428" y="700"/>
                  </a:cubicBezTo>
                  <a:cubicBezTo>
                    <a:pt x="428" y="694"/>
                    <a:pt x="422" y="688"/>
                    <a:pt x="419" y="684"/>
                  </a:cubicBezTo>
                  <a:cubicBezTo>
                    <a:pt x="412" y="672"/>
                    <a:pt x="406" y="659"/>
                    <a:pt x="400" y="647"/>
                  </a:cubicBezTo>
                  <a:cubicBezTo>
                    <a:pt x="394" y="633"/>
                    <a:pt x="390" y="620"/>
                    <a:pt x="382" y="607"/>
                  </a:cubicBezTo>
                  <a:cubicBezTo>
                    <a:pt x="381" y="604"/>
                    <a:pt x="378" y="602"/>
                    <a:pt x="377" y="598"/>
                  </a:cubicBezTo>
                  <a:cubicBezTo>
                    <a:pt x="376" y="596"/>
                    <a:pt x="376" y="593"/>
                    <a:pt x="375" y="590"/>
                  </a:cubicBezTo>
                  <a:cubicBezTo>
                    <a:pt x="374" y="586"/>
                    <a:pt x="373" y="583"/>
                    <a:pt x="369" y="581"/>
                  </a:cubicBezTo>
                  <a:cubicBezTo>
                    <a:pt x="370" y="578"/>
                    <a:pt x="370" y="575"/>
                    <a:pt x="370" y="572"/>
                  </a:cubicBezTo>
                  <a:close/>
                  <a:moveTo>
                    <a:pt x="444" y="615"/>
                  </a:moveTo>
                  <a:cubicBezTo>
                    <a:pt x="444" y="615"/>
                    <a:pt x="444" y="614"/>
                    <a:pt x="443" y="614"/>
                  </a:cubicBezTo>
                  <a:cubicBezTo>
                    <a:pt x="443" y="613"/>
                    <a:pt x="443" y="612"/>
                    <a:pt x="443" y="611"/>
                  </a:cubicBezTo>
                  <a:cubicBezTo>
                    <a:pt x="443" y="611"/>
                    <a:pt x="444" y="611"/>
                    <a:pt x="444" y="611"/>
                  </a:cubicBezTo>
                  <a:cubicBezTo>
                    <a:pt x="445" y="612"/>
                    <a:pt x="445" y="613"/>
                    <a:pt x="446" y="614"/>
                  </a:cubicBezTo>
                  <a:cubicBezTo>
                    <a:pt x="446" y="614"/>
                    <a:pt x="446" y="614"/>
                    <a:pt x="446" y="614"/>
                  </a:cubicBezTo>
                  <a:cubicBezTo>
                    <a:pt x="445" y="614"/>
                    <a:pt x="445" y="614"/>
                    <a:pt x="445" y="615"/>
                  </a:cubicBezTo>
                  <a:cubicBezTo>
                    <a:pt x="445" y="615"/>
                    <a:pt x="444" y="615"/>
                    <a:pt x="444" y="615"/>
                  </a:cubicBezTo>
                  <a:close/>
                  <a:moveTo>
                    <a:pt x="443" y="595"/>
                  </a:moveTo>
                  <a:cubicBezTo>
                    <a:pt x="442" y="589"/>
                    <a:pt x="442" y="583"/>
                    <a:pt x="441" y="577"/>
                  </a:cubicBezTo>
                  <a:cubicBezTo>
                    <a:pt x="439" y="560"/>
                    <a:pt x="441" y="543"/>
                    <a:pt x="439" y="526"/>
                  </a:cubicBezTo>
                  <a:cubicBezTo>
                    <a:pt x="438" y="517"/>
                    <a:pt x="437" y="508"/>
                    <a:pt x="438" y="500"/>
                  </a:cubicBezTo>
                  <a:cubicBezTo>
                    <a:pt x="439" y="492"/>
                    <a:pt x="442" y="484"/>
                    <a:pt x="443" y="476"/>
                  </a:cubicBezTo>
                  <a:cubicBezTo>
                    <a:pt x="443" y="468"/>
                    <a:pt x="441" y="461"/>
                    <a:pt x="443" y="454"/>
                  </a:cubicBezTo>
                  <a:cubicBezTo>
                    <a:pt x="444" y="448"/>
                    <a:pt x="446" y="442"/>
                    <a:pt x="448" y="436"/>
                  </a:cubicBezTo>
                  <a:cubicBezTo>
                    <a:pt x="451" y="440"/>
                    <a:pt x="454" y="444"/>
                    <a:pt x="457" y="448"/>
                  </a:cubicBezTo>
                  <a:cubicBezTo>
                    <a:pt x="460" y="453"/>
                    <a:pt x="463" y="457"/>
                    <a:pt x="467" y="460"/>
                  </a:cubicBezTo>
                  <a:cubicBezTo>
                    <a:pt x="468" y="471"/>
                    <a:pt x="463" y="482"/>
                    <a:pt x="461" y="492"/>
                  </a:cubicBezTo>
                  <a:cubicBezTo>
                    <a:pt x="459" y="503"/>
                    <a:pt x="459" y="515"/>
                    <a:pt x="459" y="526"/>
                  </a:cubicBezTo>
                  <a:cubicBezTo>
                    <a:pt x="458" y="539"/>
                    <a:pt x="459" y="551"/>
                    <a:pt x="461" y="564"/>
                  </a:cubicBezTo>
                  <a:cubicBezTo>
                    <a:pt x="463" y="571"/>
                    <a:pt x="463" y="578"/>
                    <a:pt x="463" y="585"/>
                  </a:cubicBezTo>
                  <a:cubicBezTo>
                    <a:pt x="463" y="586"/>
                    <a:pt x="463" y="593"/>
                    <a:pt x="463" y="596"/>
                  </a:cubicBezTo>
                  <a:cubicBezTo>
                    <a:pt x="461" y="599"/>
                    <a:pt x="459" y="603"/>
                    <a:pt x="458" y="607"/>
                  </a:cubicBezTo>
                  <a:cubicBezTo>
                    <a:pt x="456" y="607"/>
                    <a:pt x="455" y="608"/>
                    <a:pt x="454" y="608"/>
                  </a:cubicBezTo>
                  <a:cubicBezTo>
                    <a:pt x="452" y="608"/>
                    <a:pt x="451" y="607"/>
                    <a:pt x="449" y="607"/>
                  </a:cubicBezTo>
                  <a:cubicBezTo>
                    <a:pt x="449" y="606"/>
                    <a:pt x="448" y="606"/>
                    <a:pt x="448" y="606"/>
                  </a:cubicBezTo>
                  <a:cubicBezTo>
                    <a:pt x="445" y="603"/>
                    <a:pt x="444" y="599"/>
                    <a:pt x="443" y="595"/>
                  </a:cubicBezTo>
                  <a:close/>
                  <a:moveTo>
                    <a:pt x="908" y="527"/>
                  </a:moveTo>
                  <a:cubicBezTo>
                    <a:pt x="916" y="520"/>
                    <a:pt x="922" y="512"/>
                    <a:pt x="928" y="505"/>
                  </a:cubicBezTo>
                  <a:cubicBezTo>
                    <a:pt x="940" y="490"/>
                    <a:pt x="950" y="475"/>
                    <a:pt x="959" y="459"/>
                  </a:cubicBezTo>
                  <a:cubicBezTo>
                    <a:pt x="967" y="443"/>
                    <a:pt x="976" y="427"/>
                    <a:pt x="981" y="410"/>
                  </a:cubicBezTo>
                  <a:cubicBezTo>
                    <a:pt x="985" y="398"/>
                    <a:pt x="986" y="385"/>
                    <a:pt x="988" y="372"/>
                  </a:cubicBezTo>
                  <a:cubicBezTo>
                    <a:pt x="988" y="388"/>
                    <a:pt x="985" y="403"/>
                    <a:pt x="980" y="418"/>
                  </a:cubicBezTo>
                  <a:cubicBezTo>
                    <a:pt x="974" y="435"/>
                    <a:pt x="971" y="452"/>
                    <a:pt x="962" y="467"/>
                  </a:cubicBezTo>
                  <a:cubicBezTo>
                    <a:pt x="957" y="475"/>
                    <a:pt x="952" y="482"/>
                    <a:pt x="947" y="490"/>
                  </a:cubicBezTo>
                  <a:cubicBezTo>
                    <a:pt x="943" y="497"/>
                    <a:pt x="939" y="504"/>
                    <a:pt x="934" y="510"/>
                  </a:cubicBezTo>
                  <a:cubicBezTo>
                    <a:pt x="927" y="521"/>
                    <a:pt x="917" y="531"/>
                    <a:pt x="909" y="541"/>
                  </a:cubicBezTo>
                  <a:cubicBezTo>
                    <a:pt x="907" y="542"/>
                    <a:pt x="906" y="544"/>
                    <a:pt x="905" y="546"/>
                  </a:cubicBezTo>
                  <a:cubicBezTo>
                    <a:pt x="904" y="547"/>
                    <a:pt x="904" y="548"/>
                    <a:pt x="903" y="549"/>
                  </a:cubicBezTo>
                  <a:cubicBezTo>
                    <a:pt x="902" y="549"/>
                    <a:pt x="902" y="549"/>
                    <a:pt x="902" y="549"/>
                  </a:cubicBezTo>
                  <a:cubicBezTo>
                    <a:pt x="901" y="549"/>
                    <a:pt x="901" y="550"/>
                    <a:pt x="901" y="550"/>
                  </a:cubicBezTo>
                  <a:cubicBezTo>
                    <a:pt x="898" y="550"/>
                    <a:pt x="896" y="550"/>
                    <a:pt x="893" y="551"/>
                  </a:cubicBezTo>
                  <a:cubicBezTo>
                    <a:pt x="892" y="551"/>
                    <a:pt x="890" y="551"/>
                    <a:pt x="888" y="551"/>
                  </a:cubicBezTo>
                  <a:cubicBezTo>
                    <a:pt x="889" y="550"/>
                    <a:pt x="889" y="548"/>
                    <a:pt x="890" y="546"/>
                  </a:cubicBezTo>
                  <a:cubicBezTo>
                    <a:pt x="893" y="538"/>
                    <a:pt x="902" y="533"/>
                    <a:pt x="908" y="527"/>
                  </a:cubicBezTo>
                  <a:close/>
                  <a:moveTo>
                    <a:pt x="988" y="406"/>
                  </a:moveTo>
                  <a:cubicBezTo>
                    <a:pt x="988" y="406"/>
                    <a:pt x="988" y="406"/>
                    <a:pt x="988" y="406"/>
                  </a:cubicBezTo>
                  <a:cubicBezTo>
                    <a:pt x="988" y="406"/>
                    <a:pt x="988" y="406"/>
                    <a:pt x="989" y="406"/>
                  </a:cubicBezTo>
                  <a:cubicBezTo>
                    <a:pt x="988" y="407"/>
                    <a:pt x="987" y="408"/>
                    <a:pt x="987" y="409"/>
                  </a:cubicBezTo>
                  <a:cubicBezTo>
                    <a:pt x="987" y="408"/>
                    <a:pt x="987" y="407"/>
                    <a:pt x="987" y="407"/>
                  </a:cubicBezTo>
                  <a:cubicBezTo>
                    <a:pt x="988" y="406"/>
                    <a:pt x="988" y="406"/>
                    <a:pt x="988" y="406"/>
                  </a:cubicBezTo>
                  <a:close/>
                  <a:moveTo>
                    <a:pt x="949" y="508"/>
                  </a:moveTo>
                  <a:cubicBezTo>
                    <a:pt x="952" y="506"/>
                    <a:pt x="954" y="504"/>
                    <a:pt x="956" y="502"/>
                  </a:cubicBezTo>
                  <a:cubicBezTo>
                    <a:pt x="954" y="505"/>
                    <a:pt x="952" y="506"/>
                    <a:pt x="949" y="508"/>
                  </a:cubicBezTo>
                  <a:close/>
                  <a:moveTo>
                    <a:pt x="986" y="292"/>
                  </a:moveTo>
                  <a:cubicBezTo>
                    <a:pt x="990" y="292"/>
                    <a:pt x="993" y="291"/>
                    <a:pt x="997" y="291"/>
                  </a:cubicBezTo>
                  <a:cubicBezTo>
                    <a:pt x="1007" y="292"/>
                    <a:pt x="1018" y="293"/>
                    <a:pt x="1026" y="299"/>
                  </a:cubicBezTo>
                  <a:cubicBezTo>
                    <a:pt x="1041" y="309"/>
                    <a:pt x="1048" y="326"/>
                    <a:pt x="1046" y="344"/>
                  </a:cubicBezTo>
                  <a:cubicBezTo>
                    <a:pt x="1044" y="355"/>
                    <a:pt x="1040" y="365"/>
                    <a:pt x="1033" y="373"/>
                  </a:cubicBezTo>
                  <a:cubicBezTo>
                    <a:pt x="1027" y="379"/>
                    <a:pt x="1020" y="384"/>
                    <a:pt x="1013" y="390"/>
                  </a:cubicBezTo>
                  <a:cubicBezTo>
                    <a:pt x="1012" y="390"/>
                    <a:pt x="1012" y="391"/>
                    <a:pt x="1012" y="391"/>
                  </a:cubicBezTo>
                  <a:cubicBezTo>
                    <a:pt x="1016" y="387"/>
                    <a:pt x="1019" y="383"/>
                    <a:pt x="1023" y="379"/>
                  </a:cubicBezTo>
                  <a:cubicBezTo>
                    <a:pt x="1023" y="378"/>
                    <a:pt x="1023" y="377"/>
                    <a:pt x="1022" y="378"/>
                  </a:cubicBezTo>
                  <a:cubicBezTo>
                    <a:pt x="1016" y="382"/>
                    <a:pt x="1013" y="387"/>
                    <a:pt x="1008" y="392"/>
                  </a:cubicBezTo>
                  <a:cubicBezTo>
                    <a:pt x="1004" y="397"/>
                    <a:pt x="998" y="401"/>
                    <a:pt x="994" y="407"/>
                  </a:cubicBezTo>
                  <a:cubicBezTo>
                    <a:pt x="990" y="411"/>
                    <a:pt x="985" y="418"/>
                    <a:pt x="983" y="424"/>
                  </a:cubicBezTo>
                  <a:cubicBezTo>
                    <a:pt x="985" y="416"/>
                    <a:pt x="989" y="410"/>
                    <a:pt x="994" y="403"/>
                  </a:cubicBezTo>
                  <a:cubicBezTo>
                    <a:pt x="998" y="397"/>
                    <a:pt x="1002" y="393"/>
                    <a:pt x="1007" y="388"/>
                  </a:cubicBezTo>
                  <a:cubicBezTo>
                    <a:pt x="1010" y="385"/>
                    <a:pt x="1014" y="382"/>
                    <a:pt x="1016" y="377"/>
                  </a:cubicBezTo>
                  <a:cubicBezTo>
                    <a:pt x="1016" y="377"/>
                    <a:pt x="1016" y="377"/>
                    <a:pt x="1015" y="377"/>
                  </a:cubicBezTo>
                  <a:cubicBezTo>
                    <a:pt x="1007" y="385"/>
                    <a:pt x="999" y="391"/>
                    <a:pt x="992" y="400"/>
                  </a:cubicBezTo>
                  <a:cubicBezTo>
                    <a:pt x="994" y="396"/>
                    <a:pt x="996" y="393"/>
                    <a:pt x="999" y="389"/>
                  </a:cubicBezTo>
                  <a:cubicBezTo>
                    <a:pt x="1003" y="386"/>
                    <a:pt x="1006" y="382"/>
                    <a:pt x="1010" y="378"/>
                  </a:cubicBezTo>
                  <a:cubicBezTo>
                    <a:pt x="1011" y="378"/>
                    <a:pt x="1010" y="377"/>
                    <a:pt x="1009" y="377"/>
                  </a:cubicBezTo>
                  <a:cubicBezTo>
                    <a:pt x="1005" y="381"/>
                    <a:pt x="1000" y="385"/>
                    <a:pt x="995" y="390"/>
                  </a:cubicBezTo>
                  <a:cubicBezTo>
                    <a:pt x="999" y="385"/>
                    <a:pt x="1002" y="381"/>
                    <a:pt x="1005" y="376"/>
                  </a:cubicBezTo>
                  <a:cubicBezTo>
                    <a:pt x="1009" y="372"/>
                    <a:pt x="1013" y="368"/>
                    <a:pt x="1017" y="364"/>
                  </a:cubicBezTo>
                  <a:cubicBezTo>
                    <a:pt x="1022" y="359"/>
                    <a:pt x="1030" y="350"/>
                    <a:pt x="1027" y="342"/>
                  </a:cubicBezTo>
                  <a:cubicBezTo>
                    <a:pt x="1027" y="342"/>
                    <a:pt x="1027" y="342"/>
                    <a:pt x="1027" y="342"/>
                  </a:cubicBezTo>
                  <a:cubicBezTo>
                    <a:pt x="1020" y="363"/>
                    <a:pt x="998" y="373"/>
                    <a:pt x="990" y="393"/>
                  </a:cubicBezTo>
                  <a:cubicBezTo>
                    <a:pt x="991" y="388"/>
                    <a:pt x="992" y="383"/>
                    <a:pt x="992" y="378"/>
                  </a:cubicBezTo>
                  <a:cubicBezTo>
                    <a:pt x="993" y="373"/>
                    <a:pt x="997" y="368"/>
                    <a:pt x="1000" y="365"/>
                  </a:cubicBezTo>
                  <a:cubicBezTo>
                    <a:pt x="1005" y="359"/>
                    <a:pt x="1012" y="354"/>
                    <a:pt x="1017" y="348"/>
                  </a:cubicBezTo>
                  <a:cubicBezTo>
                    <a:pt x="1017" y="348"/>
                    <a:pt x="1017" y="347"/>
                    <a:pt x="1017" y="347"/>
                  </a:cubicBezTo>
                  <a:cubicBezTo>
                    <a:pt x="1009" y="353"/>
                    <a:pt x="1003" y="360"/>
                    <a:pt x="997" y="367"/>
                  </a:cubicBezTo>
                  <a:cubicBezTo>
                    <a:pt x="996" y="369"/>
                    <a:pt x="994" y="371"/>
                    <a:pt x="992" y="374"/>
                  </a:cubicBezTo>
                  <a:cubicBezTo>
                    <a:pt x="992" y="372"/>
                    <a:pt x="992" y="371"/>
                    <a:pt x="992" y="369"/>
                  </a:cubicBezTo>
                  <a:cubicBezTo>
                    <a:pt x="994" y="366"/>
                    <a:pt x="995" y="363"/>
                    <a:pt x="996" y="359"/>
                  </a:cubicBezTo>
                  <a:cubicBezTo>
                    <a:pt x="998" y="356"/>
                    <a:pt x="1000" y="353"/>
                    <a:pt x="1002" y="349"/>
                  </a:cubicBezTo>
                  <a:cubicBezTo>
                    <a:pt x="1009" y="341"/>
                    <a:pt x="1017" y="334"/>
                    <a:pt x="1027" y="330"/>
                  </a:cubicBezTo>
                  <a:cubicBezTo>
                    <a:pt x="1027" y="330"/>
                    <a:pt x="1027" y="330"/>
                    <a:pt x="1026" y="330"/>
                  </a:cubicBezTo>
                  <a:cubicBezTo>
                    <a:pt x="1020" y="331"/>
                    <a:pt x="1015" y="335"/>
                    <a:pt x="1011" y="339"/>
                  </a:cubicBezTo>
                  <a:cubicBezTo>
                    <a:pt x="1007" y="342"/>
                    <a:pt x="1003" y="346"/>
                    <a:pt x="1000" y="350"/>
                  </a:cubicBezTo>
                  <a:cubicBezTo>
                    <a:pt x="999" y="352"/>
                    <a:pt x="995" y="357"/>
                    <a:pt x="992" y="362"/>
                  </a:cubicBezTo>
                  <a:cubicBezTo>
                    <a:pt x="992" y="361"/>
                    <a:pt x="992" y="360"/>
                    <a:pt x="992" y="359"/>
                  </a:cubicBezTo>
                  <a:cubicBezTo>
                    <a:pt x="992" y="359"/>
                    <a:pt x="992" y="359"/>
                    <a:pt x="992" y="359"/>
                  </a:cubicBezTo>
                  <a:cubicBezTo>
                    <a:pt x="993" y="356"/>
                    <a:pt x="993" y="354"/>
                    <a:pt x="994" y="351"/>
                  </a:cubicBezTo>
                  <a:cubicBezTo>
                    <a:pt x="996" y="349"/>
                    <a:pt x="997" y="346"/>
                    <a:pt x="998" y="344"/>
                  </a:cubicBezTo>
                  <a:cubicBezTo>
                    <a:pt x="999" y="343"/>
                    <a:pt x="997" y="342"/>
                    <a:pt x="997" y="343"/>
                  </a:cubicBezTo>
                  <a:cubicBezTo>
                    <a:pt x="995" y="346"/>
                    <a:pt x="993" y="349"/>
                    <a:pt x="992" y="352"/>
                  </a:cubicBezTo>
                  <a:cubicBezTo>
                    <a:pt x="992" y="352"/>
                    <a:pt x="992" y="353"/>
                    <a:pt x="991" y="353"/>
                  </a:cubicBezTo>
                  <a:cubicBezTo>
                    <a:pt x="991" y="352"/>
                    <a:pt x="991" y="351"/>
                    <a:pt x="991" y="350"/>
                  </a:cubicBezTo>
                  <a:cubicBezTo>
                    <a:pt x="991" y="346"/>
                    <a:pt x="990" y="342"/>
                    <a:pt x="990" y="338"/>
                  </a:cubicBezTo>
                  <a:cubicBezTo>
                    <a:pt x="990" y="336"/>
                    <a:pt x="991" y="333"/>
                    <a:pt x="992" y="331"/>
                  </a:cubicBezTo>
                  <a:cubicBezTo>
                    <a:pt x="993" y="328"/>
                    <a:pt x="995" y="326"/>
                    <a:pt x="996" y="324"/>
                  </a:cubicBezTo>
                  <a:cubicBezTo>
                    <a:pt x="997" y="323"/>
                    <a:pt x="996" y="322"/>
                    <a:pt x="995" y="323"/>
                  </a:cubicBezTo>
                  <a:cubicBezTo>
                    <a:pt x="993" y="326"/>
                    <a:pt x="990" y="330"/>
                    <a:pt x="989" y="334"/>
                  </a:cubicBezTo>
                  <a:cubicBezTo>
                    <a:pt x="987" y="325"/>
                    <a:pt x="985" y="316"/>
                    <a:pt x="982" y="308"/>
                  </a:cubicBezTo>
                  <a:cubicBezTo>
                    <a:pt x="980" y="303"/>
                    <a:pt x="979" y="298"/>
                    <a:pt x="977" y="294"/>
                  </a:cubicBezTo>
                  <a:cubicBezTo>
                    <a:pt x="979" y="293"/>
                    <a:pt x="984" y="292"/>
                    <a:pt x="986" y="292"/>
                  </a:cubicBezTo>
                  <a:close/>
                  <a:moveTo>
                    <a:pt x="992" y="256"/>
                  </a:moveTo>
                  <a:cubicBezTo>
                    <a:pt x="992" y="256"/>
                    <a:pt x="992" y="256"/>
                    <a:pt x="992" y="256"/>
                  </a:cubicBezTo>
                  <a:cubicBezTo>
                    <a:pt x="995" y="257"/>
                    <a:pt x="998" y="256"/>
                    <a:pt x="1000" y="255"/>
                  </a:cubicBezTo>
                  <a:cubicBezTo>
                    <a:pt x="1003" y="263"/>
                    <a:pt x="996" y="271"/>
                    <a:pt x="992" y="276"/>
                  </a:cubicBezTo>
                  <a:cubicBezTo>
                    <a:pt x="987" y="281"/>
                    <a:pt x="980" y="285"/>
                    <a:pt x="975" y="290"/>
                  </a:cubicBezTo>
                  <a:cubicBezTo>
                    <a:pt x="973" y="285"/>
                    <a:pt x="971" y="280"/>
                    <a:pt x="968" y="276"/>
                  </a:cubicBezTo>
                  <a:cubicBezTo>
                    <a:pt x="972" y="275"/>
                    <a:pt x="977" y="271"/>
                    <a:pt x="980" y="269"/>
                  </a:cubicBezTo>
                  <a:cubicBezTo>
                    <a:pt x="985" y="266"/>
                    <a:pt x="989" y="261"/>
                    <a:pt x="992" y="256"/>
                  </a:cubicBezTo>
                  <a:close/>
                  <a:moveTo>
                    <a:pt x="880" y="242"/>
                  </a:moveTo>
                  <a:cubicBezTo>
                    <a:pt x="885" y="240"/>
                    <a:pt x="891" y="239"/>
                    <a:pt x="896" y="239"/>
                  </a:cubicBezTo>
                  <a:cubicBezTo>
                    <a:pt x="908" y="237"/>
                    <a:pt x="920" y="234"/>
                    <a:pt x="932" y="231"/>
                  </a:cubicBezTo>
                  <a:cubicBezTo>
                    <a:pt x="939" y="230"/>
                    <a:pt x="946" y="229"/>
                    <a:pt x="953" y="228"/>
                  </a:cubicBezTo>
                  <a:cubicBezTo>
                    <a:pt x="957" y="228"/>
                    <a:pt x="965" y="226"/>
                    <a:pt x="969" y="229"/>
                  </a:cubicBezTo>
                  <a:cubicBezTo>
                    <a:pt x="973" y="231"/>
                    <a:pt x="975" y="235"/>
                    <a:pt x="980" y="236"/>
                  </a:cubicBezTo>
                  <a:cubicBezTo>
                    <a:pt x="988" y="237"/>
                    <a:pt x="992" y="241"/>
                    <a:pt x="991" y="249"/>
                  </a:cubicBezTo>
                  <a:cubicBezTo>
                    <a:pt x="991" y="250"/>
                    <a:pt x="991" y="250"/>
                    <a:pt x="991" y="250"/>
                  </a:cubicBezTo>
                  <a:cubicBezTo>
                    <a:pt x="988" y="257"/>
                    <a:pt x="984" y="263"/>
                    <a:pt x="977" y="267"/>
                  </a:cubicBezTo>
                  <a:cubicBezTo>
                    <a:pt x="974" y="269"/>
                    <a:pt x="969" y="270"/>
                    <a:pt x="966" y="273"/>
                  </a:cubicBezTo>
                  <a:cubicBezTo>
                    <a:pt x="965" y="271"/>
                    <a:pt x="964" y="270"/>
                    <a:pt x="963" y="268"/>
                  </a:cubicBezTo>
                  <a:cubicBezTo>
                    <a:pt x="954" y="257"/>
                    <a:pt x="943" y="250"/>
                    <a:pt x="929" y="249"/>
                  </a:cubicBezTo>
                  <a:cubicBezTo>
                    <a:pt x="915" y="248"/>
                    <a:pt x="902" y="250"/>
                    <a:pt x="891" y="258"/>
                  </a:cubicBezTo>
                  <a:cubicBezTo>
                    <a:pt x="888" y="260"/>
                    <a:pt x="885" y="263"/>
                    <a:pt x="882" y="264"/>
                  </a:cubicBezTo>
                  <a:cubicBezTo>
                    <a:pt x="879" y="266"/>
                    <a:pt x="877" y="267"/>
                    <a:pt x="874" y="268"/>
                  </a:cubicBezTo>
                  <a:cubicBezTo>
                    <a:pt x="871" y="269"/>
                    <a:pt x="869" y="271"/>
                    <a:pt x="867" y="273"/>
                  </a:cubicBezTo>
                  <a:cubicBezTo>
                    <a:pt x="867" y="272"/>
                    <a:pt x="867" y="272"/>
                    <a:pt x="866" y="272"/>
                  </a:cubicBezTo>
                  <a:cubicBezTo>
                    <a:pt x="866" y="272"/>
                    <a:pt x="865" y="272"/>
                    <a:pt x="864" y="272"/>
                  </a:cubicBezTo>
                  <a:cubicBezTo>
                    <a:pt x="864" y="272"/>
                    <a:pt x="863" y="272"/>
                    <a:pt x="863" y="272"/>
                  </a:cubicBezTo>
                  <a:cubicBezTo>
                    <a:pt x="861" y="272"/>
                    <a:pt x="860" y="273"/>
                    <a:pt x="859" y="274"/>
                  </a:cubicBezTo>
                  <a:cubicBezTo>
                    <a:pt x="859" y="274"/>
                    <a:pt x="859" y="275"/>
                    <a:pt x="860" y="275"/>
                  </a:cubicBezTo>
                  <a:cubicBezTo>
                    <a:pt x="861" y="275"/>
                    <a:pt x="862" y="274"/>
                    <a:pt x="863" y="274"/>
                  </a:cubicBezTo>
                  <a:cubicBezTo>
                    <a:pt x="863" y="274"/>
                    <a:pt x="864" y="274"/>
                    <a:pt x="865" y="273"/>
                  </a:cubicBezTo>
                  <a:cubicBezTo>
                    <a:pt x="865" y="273"/>
                    <a:pt x="866" y="273"/>
                    <a:pt x="866" y="273"/>
                  </a:cubicBezTo>
                  <a:cubicBezTo>
                    <a:pt x="864" y="275"/>
                    <a:pt x="861" y="278"/>
                    <a:pt x="859" y="281"/>
                  </a:cubicBezTo>
                  <a:cubicBezTo>
                    <a:pt x="856" y="284"/>
                    <a:pt x="853" y="288"/>
                    <a:pt x="849" y="291"/>
                  </a:cubicBezTo>
                  <a:cubicBezTo>
                    <a:pt x="847" y="294"/>
                    <a:pt x="845" y="297"/>
                    <a:pt x="842" y="300"/>
                  </a:cubicBezTo>
                  <a:cubicBezTo>
                    <a:pt x="840" y="302"/>
                    <a:pt x="836" y="304"/>
                    <a:pt x="836" y="307"/>
                  </a:cubicBezTo>
                  <a:cubicBezTo>
                    <a:pt x="835" y="307"/>
                    <a:pt x="835" y="307"/>
                    <a:pt x="835" y="307"/>
                  </a:cubicBezTo>
                  <a:cubicBezTo>
                    <a:pt x="833" y="304"/>
                    <a:pt x="830" y="302"/>
                    <a:pt x="827" y="299"/>
                  </a:cubicBezTo>
                  <a:cubicBezTo>
                    <a:pt x="830" y="298"/>
                    <a:pt x="833" y="296"/>
                    <a:pt x="836" y="295"/>
                  </a:cubicBezTo>
                  <a:cubicBezTo>
                    <a:pt x="839" y="294"/>
                    <a:pt x="843" y="294"/>
                    <a:pt x="846" y="292"/>
                  </a:cubicBezTo>
                  <a:cubicBezTo>
                    <a:pt x="846" y="292"/>
                    <a:pt x="846" y="292"/>
                    <a:pt x="846" y="292"/>
                  </a:cubicBezTo>
                  <a:cubicBezTo>
                    <a:pt x="843" y="291"/>
                    <a:pt x="839" y="292"/>
                    <a:pt x="836" y="293"/>
                  </a:cubicBezTo>
                  <a:cubicBezTo>
                    <a:pt x="832" y="294"/>
                    <a:pt x="828" y="295"/>
                    <a:pt x="825" y="297"/>
                  </a:cubicBezTo>
                  <a:cubicBezTo>
                    <a:pt x="825" y="297"/>
                    <a:pt x="825" y="297"/>
                    <a:pt x="824" y="298"/>
                  </a:cubicBezTo>
                  <a:cubicBezTo>
                    <a:pt x="824" y="297"/>
                    <a:pt x="823" y="297"/>
                    <a:pt x="823" y="296"/>
                  </a:cubicBezTo>
                  <a:cubicBezTo>
                    <a:pt x="824" y="295"/>
                    <a:pt x="826" y="294"/>
                    <a:pt x="827" y="294"/>
                  </a:cubicBezTo>
                  <a:cubicBezTo>
                    <a:pt x="829" y="293"/>
                    <a:pt x="832" y="292"/>
                    <a:pt x="834" y="291"/>
                  </a:cubicBezTo>
                  <a:cubicBezTo>
                    <a:pt x="839" y="290"/>
                    <a:pt x="843" y="286"/>
                    <a:pt x="848" y="285"/>
                  </a:cubicBezTo>
                  <a:cubicBezTo>
                    <a:pt x="849" y="285"/>
                    <a:pt x="849" y="285"/>
                    <a:pt x="848" y="285"/>
                  </a:cubicBezTo>
                  <a:cubicBezTo>
                    <a:pt x="843" y="283"/>
                    <a:pt x="837" y="287"/>
                    <a:pt x="832" y="290"/>
                  </a:cubicBezTo>
                  <a:cubicBezTo>
                    <a:pt x="830" y="291"/>
                    <a:pt x="823" y="292"/>
                    <a:pt x="820" y="294"/>
                  </a:cubicBezTo>
                  <a:cubicBezTo>
                    <a:pt x="819" y="294"/>
                    <a:pt x="818" y="293"/>
                    <a:pt x="818" y="293"/>
                  </a:cubicBezTo>
                  <a:cubicBezTo>
                    <a:pt x="820" y="292"/>
                    <a:pt x="823" y="290"/>
                    <a:pt x="825" y="289"/>
                  </a:cubicBezTo>
                  <a:cubicBezTo>
                    <a:pt x="832" y="286"/>
                    <a:pt x="838" y="284"/>
                    <a:pt x="845" y="282"/>
                  </a:cubicBezTo>
                  <a:cubicBezTo>
                    <a:pt x="847" y="281"/>
                    <a:pt x="846" y="278"/>
                    <a:pt x="845" y="279"/>
                  </a:cubicBezTo>
                  <a:cubicBezTo>
                    <a:pt x="837" y="282"/>
                    <a:pt x="830" y="285"/>
                    <a:pt x="822" y="287"/>
                  </a:cubicBezTo>
                  <a:cubicBezTo>
                    <a:pt x="820" y="288"/>
                    <a:pt x="816" y="289"/>
                    <a:pt x="815" y="291"/>
                  </a:cubicBezTo>
                  <a:cubicBezTo>
                    <a:pt x="814" y="291"/>
                    <a:pt x="814" y="290"/>
                    <a:pt x="813" y="290"/>
                  </a:cubicBezTo>
                  <a:cubicBezTo>
                    <a:pt x="813" y="290"/>
                    <a:pt x="813" y="290"/>
                    <a:pt x="813" y="290"/>
                  </a:cubicBezTo>
                  <a:cubicBezTo>
                    <a:pt x="813" y="289"/>
                    <a:pt x="813" y="289"/>
                    <a:pt x="813" y="289"/>
                  </a:cubicBezTo>
                  <a:cubicBezTo>
                    <a:pt x="815" y="287"/>
                    <a:pt x="817" y="285"/>
                    <a:pt x="819" y="284"/>
                  </a:cubicBezTo>
                  <a:cubicBezTo>
                    <a:pt x="822" y="282"/>
                    <a:pt x="825" y="281"/>
                    <a:pt x="828" y="279"/>
                  </a:cubicBezTo>
                  <a:cubicBezTo>
                    <a:pt x="836" y="276"/>
                    <a:pt x="843" y="273"/>
                    <a:pt x="850" y="270"/>
                  </a:cubicBezTo>
                  <a:cubicBezTo>
                    <a:pt x="864" y="265"/>
                    <a:pt x="877" y="262"/>
                    <a:pt x="891" y="257"/>
                  </a:cubicBezTo>
                  <a:cubicBezTo>
                    <a:pt x="891" y="257"/>
                    <a:pt x="891" y="256"/>
                    <a:pt x="891" y="256"/>
                  </a:cubicBezTo>
                  <a:cubicBezTo>
                    <a:pt x="876" y="258"/>
                    <a:pt x="862" y="264"/>
                    <a:pt x="848" y="269"/>
                  </a:cubicBezTo>
                  <a:cubicBezTo>
                    <a:pt x="842" y="271"/>
                    <a:pt x="835" y="274"/>
                    <a:pt x="829" y="276"/>
                  </a:cubicBezTo>
                  <a:cubicBezTo>
                    <a:pt x="834" y="273"/>
                    <a:pt x="838" y="270"/>
                    <a:pt x="843" y="267"/>
                  </a:cubicBezTo>
                  <a:cubicBezTo>
                    <a:pt x="846" y="266"/>
                    <a:pt x="849" y="264"/>
                    <a:pt x="853" y="263"/>
                  </a:cubicBezTo>
                  <a:cubicBezTo>
                    <a:pt x="858" y="261"/>
                    <a:pt x="863" y="260"/>
                    <a:pt x="869" y="257"/>
                  </a:cubicBezTo>
                  <a:cubicBezTo>
                    <a:pt x="878" y="253"/>
                    <a:pt x="888" y="248"/>
                    <a:pt x="899" y="247"/>
                  </a:cubicBezTo>
                  <a:cubicBezTo>
                    <a:pt x="899" y="246"/>
                    <a:pt x="899" y="245"/>
                    <a:pt x="898" y="245"/>
                  </a:cubicBezTo>
                  <a:cubicBezTo>
                    <a:pt x="888" y="246"/>
                    <a:pt x="879" y="251"/>
                    <a:pt x="869" y="255"/>
                  </a:cubicBezTo>
                  <a:cubicBezTo>
                    <a:pt x="863" y="257"/>
                    <a:pt x="856" y="259"/>
                    <a:pt x="850" y="262"/>
                  </a:cubicBezTo>
                  <a:cubicBezTo>
                    <a:pt x="850" y="262"/>
                    <a:pt x="849" y="262"/>
                    <a:pt x="849" y="262"/>
                  </a:cubicBezTo>
                  <a:cubicBezTo>
                    <a:pt x="855" y="257"/>
                    <a:pt x="861" y="252"/>
                    <a:pt x="866" y="246"/>
                  </a:cubicBezTo>
                  <a:cubicBezTo>
                    <a:pt x="871" y="246"/>
                    <a:pt x="875" y="244"/>
                    <a:pt x="880" y="242"/>
                  </a:cubicBezTo>
                  <a:close/>
                  <a:moveTo>
                    <a:pt x="743" y="122"/>
                  </a:moveTo>
                  <a:cubicBezTo>
                    <a:pt x="745" y="119"/>
                    <a:pt x="747" y="116"/>
                    <a:pt x="750" y="113"/>
                  </a:cubicBezTo>
                  <a:cubicBezTo>
                    <a:pt x="760" y="102"/>
                    <a:pt x="773" y="91"/>
                    <a:pt x="788" y="86"/>
                  </a:cubicBezTo>
                  <a:cubicBezTo>
                    <a:pt x="793" y="84"/>
                    <a:pt x="797" y="82"/>
                    <a:pt x="802" y="83"/>
                  </a:cubicBezTo>
                  <a:cubicBezTo>
                    <a:pt x="806" y="83"/>
                    <a:pt x="809" y="85"/>
                    <a:pt x="812" y="85"/>
                  </a:cubicBezTo>
                  <a:cubicBezTo>
                    <a:pt x="816" y="86"/>
                    <a:pt x="819" y="85"/>
                    <a:pt x="822" y="83"/>
                  </a:cubicBezTo>
                  <a:cubicBezTo>
                    <a:pt x="828" y="78"/>
                    <a:pt x="835" y="71"/>
                    <a:pt x="843" y="74"/>
                  </a:cubicBezTo>
                  <a:cubicBezTo>
                    <a:pt x="850" y="77"/>
                    <a:pt x="858" y="79"/>
                    <a:pt x="864" y="83"/>
                  </a:cubicBezTo>
                  <a:cubicBezTo>
                    <a:pt x="879" y="92"/>
                    <a:pt x="886" y="110"/>
                    <a:pt x="891" y="126"/>
                  </a:cubicBezTo>
                  <a:cubicBezTo>
                    <a:pt x="895" y="141"/>
                    <a:pt x="898" y="156"/>
                    <a:pt x="897" y="171"/>
                  </a:cubicBezTo>
                  <a:cubicBezTo>
                    <a:pt x="895" y="188"/>
                    <a:pt x="890" y="204"/>
                    <a:pt x="881" y="218"/>
                  </a:cubicBezTo>
                  <a:cubicBezTo>
                    <a:pt x="876" y="227"/>
                    <a:pt x="870" y="235"/>
                    <a:pt x="864" y="243"/>
                  </a:cubicBezTo>
                  <a:cubicBezTo>
                    <a:pt x="863" y="244"/>
                    <a:pt x="862" y="245"/>
                    <a:pt x="860" y="246"/>
                  </a:cubicBezTo>
                  <a:cubicBezTo>
                    <a:pt x="854" y="251"/>
                    <a:pt x="848" y="256"/>
                    <a:pt x="842" y="260"/>
                  </a:cubicBezTo>
                  <a:cubicBezTo>
                    <a:pt x="835" y="265"/>
                    <a:pt x="828" y="269"/>
                    <a:pt x="821" y="274"/>
                  </a:cubicBezTo>
                  <a:cubicBezTo>
                    <a:pt x="816" y="278"/>
                    <a:pt x="811" y="282"/>
                    <a:pt x="805" y="286"/>
                  </a:cubicBezTo>
                  <a:cubicBezTo>
                    <a:pt x="803" y="285"/>
                    <a:pt x="801" y="284"/>
                    <a:pt x="798" y="283"/>
                  </a:cubicBezTo>
                  <a:cubicBezTo>
                    <a:pt x="801" y="282"/>
                    <a:pt x="803" y="280"/>
                    <a:pt x="805" y="278"/>
                  </a:cubicBezTo>
                  <a:cubicBezTo>
                    <a:pt x="811" y="274"/>
                    <a:pt x="817" y="270"/>
                    <a:pt x="823" y="265"/>
                  </a:cubicBezTo>
                  <a:cubicBezTo>
                    <a:pt x="836" y="255"/>
                    <a:pt x="848" y="243"/>
                    <a:pt x="859" y="230"/>
                  </a:cubicBezTo>
                  <a:cubicBezTo>
                    <a:pt x="868" y="218"/>
                    <a:pt x="878" y="205"/>
                    <a:pt x="884" y="191"/>
                  </a:cubicBezTo>
                  <a:cubicBezTo>
                    <a:pt x="888" y="182"/>
                    <a:pt x="893" y="171"/>
                    <a:pt x="890" y="161"/>
                  </a:cubicBezTo>
                  <a:cubicBezTo>
                    <a:pt x="890" y="161"/>
                    <a:pt x="889" y="161"/>
                    <a:pt x="889" y="162"/>
                  </a:cubicBezTo>
                  <a:cubicBezTo>
                    <a:pt x="890" y="172"/>
                    <a:pt x="885" y="183"/>
                    <a:pt x="880" y="193"/>
                  </a:cubicBezTo>
                  <a:cubicBezTo>
                    <a:pt x="873" y="206"/>
                    <a:pt x="864" y="220"/>
                    <a:pt x="854" y="231"/>
                  </a:cubicBezTo>
                  <a:cubicBezTo>
                    <a:pt x="844" y="242"/>
                    <a:pt x="833" y="252"/>
                    <a:pt x="822" y="261"/>
                  </a:cubicBezTo>
                  <a:cubicBezTo>
                    <a:pt x="816" y="265"/>
                    <a:pt x="810" y="270"/>
                    <a:pt x="804" y="274"/>
                  </a:cubicBezTo>
                  <a:cubicBezTo>
                    <a:pt x="801" y="277"/>
                    <a:pt x="798" y="280"/>
                    <a:pt x="793" y="282"/>
                  </a:cubicBezTo>
                  <a:cubicBezTo>
                    <a:pt x="789" y="280"/>
                    <a:pt x="784" y="279"/>
                    <a:pt x="779" y="278"/>
                  </a:cubicBezTo>
                  <a:cubicBezTo>
                    <a:pt x="773" y="276"/>
                    <a:pt x="767" y="275"/>
                    <a:pt x="761" y="274"/>
                  </a:cubicBezTo>
                  <a:cubicBezTo>
                    <a:pt x="763" y="273"/>
                    <a:pt x="765" y="272"/>
                    <a:pt x="766" y="271"/>
                  </a:cubicBezTo>
                  <a:cubicBezTo>
                    <a:pt x="772" y="267"/>
                    <a:pt x="777" y="262"/>
                    <a:pt x="781" y="257"/>
                  </a:cubicBezTo>
                  <a:cubicBezTo>
                    <a:pt x="786" y="252"/>
                    <a:pt x="790" y="247"/>
                    <a:pt x="794" y="241"/>
                  </a:cubicBezTo>
                  <a:cubicBezTo>
                    <a:pt x="797" y="236"/>
                    <a:pt x="801" y="231"/>
                    <a:pt x="804" y="226"/>
                  </a:cubicBezTo>
                  <a:cubicBezTo>
                    <a:pt x="807" y="221"/>
                    <a:pt x="810" y="215"/>
                    <a:pt x="814" y="210"/>
                  </a:cubicBezTo>
                  <a:cubicBezTo>
                    <a:pt x="814" y="209"/>
                    <a:pt x="813" y="208"/>
                    <a:pt x="812" y="209"/>
                  </a:cubicBezTo>
                  <a:cubicBezTo>
                    <a:pt x="809" y="213"/>
                    <a:pt x="805" y="218"/>
                    <a:pt x="802" y="222"/>
                  </a:cubicBezTo>
                  <a:cubicBezTo>
                    <a:pt x="800" y="227"/>
                    <a:pt x="798" y="232"/>
                    <a:pt x="795" y="237"/>
                  </a:cubicBezTo>
                  <a:cubicBezTo>
                    <a:pt x="791" y="243"/>
                    <a:pt x="786" y="248"/>
                    <a:pt x="782" y="253"/>
                  </a:cubicBezTo>
                  <a:cubicBezTo>
                    <a:pt x="776" y="259"/>
                    <a:pt x="767" y="270"/>
                    <a:pt x="758" y="272"/>
                  </a:cubicBezTo>
                  <a:cubicBezTo>
                    <a:pt x="760" y="270"/>
                    <a:pt x="761" y="268"/>
                    <a:pt x="762" y="267"/>
                  </a:cubicBezTo>
                  <a:cubicBezTo>
                    <a:pt x="767" y="261"/>
                    <a:pt x="771" y="255"/>
                    <a:pt x="774" y="249"/>
                  </a:cubicBezTo>
                  <a:cubicBezTo>
                    <a:pt x="777" y="245"/>
                    <a:pt x="779" y="242"/>
                    <a:pt x="782" y="238"/>
                  </a:cubicBezTo>
                  <a:cubicBezTo>
                    <a:pt x="785" y="235"/>
                    <a:pt x="787" y="231"/>
                    <a:pt x="789" y="227"/>
                  </a:cubicBezTo>
                  <a:cubicBezTo>
                    <a:pt x="790" y="224"/>
                    <a:pt x="793" y="221"/>
                    <a:pt x="794" y="217"/>
                  </a:cubicBezTo>
                  <a:cubicBezTo>
                    <a:pt x="797" y="213"/>
                    <a:pt x="798" y="209"/>
                    <a:pt x="801" y="205"/>
                  </a:cubicBezTo>
                  <a:cubicBezTo>
                    <a:pt x="802" y="205"/>
                    <a:pt x="801" y="204"/>
                    <a:pt x="800" y="204"/>
                  </a:cubicBezTo>
                  <a:cubicBezTo>
                    <a:pt x="798" y="207"/>
                    <a:pt x="796" y="209"/>
                    <a:pt x="795" y="212"/>
                  </a:cubicBezTo>
                  <a:cubicBezTo>
                    <a:pt x="793" y="216"/>
                    <a:pt x="792" y="220"/>
                    <a:pt x="790" y="223"/>
                  </a:cubicBezTo>
                  <a:cubicBezTo>
                    <a:pt x="787" y="227"/>
                    <a:pt x="785" y="230"/>
                    <a:pt x="783" y="233"/>
                  </a:cubicBezTo>
                  <a:cubicBezTo>
                    <a:pt x="781" y="236"/>
                    <a:pt x="779" y="239"/>
                    <a:pt x="778" y="242"/>
                  </a:cubicBezTo>
                  <a:cubicBezTo>
                    <a:pt x="773" y="248"/>
                    <a:pt x="768" y="254"/>
                    <a:pt x="763" y="260"/>
                  </a:cubicBezTo>
                  <a:cubicBezTo>
                    <a:pt x="760" y="264"/>
                    <a:pt x="758" y="267"/>
                    <a:pt x="754" y="270"/>
                  </a:cubicBezTo>
                  <a:cubicBezTo>
                    <a:pt x="753" y="270"/>
                    <a:pt x="753" y="270"/>
                    <a:pt x="753" y="270"/>
                  </a:cubicBezTo>
                  <a:cubicBezTo>
                    <a:pt x="756" y="266"/>
                    <a:pt x="758" y="261"/>
                    <a:pt x="761" y="256"/>
                  </a:cubicBezTo>
                  <a:cubicBezTo>
                    <a:pt x="761" y="256"/>
                    <a:pt x="760" y="256"/>
                    <a:pt x="760" y="256"/>
                  </a:cubicBezTo>
                  <a:cubicBezTo>
                    <a:pt x="758" y="258"/>
                    <a:pt x="757" y="260"/>
                    <a:pt x="756" y="262"/>
                  </a:cubicBezTo>
                  <a:cubicBezTo>
                    <a:pt x="756" y="260"/>
                    <a:pt x="757" y="259"/>
                    <a:pt x="757" y="258"/>
                  </a:cubicBezTo>
                  <a:cubicBezTo>
                    <a:pt x="758" y="257"/>
                    <a:pt x="758" y="255"/>
                    <a:pt x="759" y="253"/>
                  </a:cubicBezTo>
                  <a:cubicBezTo>
                    <a:pt x="759" y="253"/>
                    <a:pt x="760" y="253"/>
                    <a:pt x="760" y="253"/>
                  </a:cubicBezTo>
                  <a:cubicBezTo>
                    <a:pt x="765" y="242"/>
                    <a:pt x="771" y="232"/>
                    <a:pt x="777" y="223"/>
                  </a:cubicBezTo>
                  <a:cubicBezTo>
                    <a:pt x="782" y="217"/>
                    <a:pt x="786" y="210"/>
                    <a:pt x="789" y="203"/>
                  </a:cubicBezTo>
                  <a:cubicBezTo>
                    <a:pt x="791" y="199"/>
                    <a:pt x="793" y="195"/>
                    <a:pt x="795" y="192"/>
                  </a:cubicBezTo>
                  <a:cubicBezTo>
                    <a:pt x="797" y="188"/>
                    <a:pt x="798" y="185"/>
                    <a:pt x="800" y="182"/>
                  </a:cubicBezTo>
                  <a:cubicBezTo>
                    <a:pt x="800" y="180"/>
                    <a:pt x="798" y="179"/>
                    <a:pt x="798" y="181"/>
                  </a:cubicBezTo>
                  <a:cubicBezTo>
                    <a:pt x="794" y="188"/>
                    <a:pt x="791" y="196"/>
                    <a:pt x="786" y="204"/>
                  </a:cubicBezTo>
                  <a:cubicBezTo>
                    <a:pt x="782" y="211"/>
                    <a:pt x="777" y="218"/>
                    <a:pt x="773" y="225"/>
                  </a:cubicBezTo>
                  <a:cubicBezTo>
                    <a:pt x="770" y="229"/>
                    <a:pt x="767" y="234"/>
                    <a:pt x="764" y="238"/>
                  </a:cubicBezTo>
                  <a:cubicBezTo>
                    <a:pt x="766" y="234"/>
                    <a:pt x="767" y="230"/>
                    <a:pt x="768" y="226"/>
                  </a:cubicBezTo>
                  <a:cubicBezTo>
                    <a:pt x="769" y="222"/>
                    <a:pt x="771" y="219"/>
                    <a:pt x="773" y="215"/>
                  </a:cubicBezTo>
                  <a:cubicBezTo>
                    <a:pt x="775" y="211"/>
                    <a:pt x="776" y="206"/>
                    <a:pt x="779" y="201"/>
                  </a:cubicBezTo>
                  <a:cubicBezTo>
                    <a:pt x="779" y="201"/>
                    <a:pt x="779" y="200"/>
                    <a:pt x="779" y="201"/>
                  </a:cubicBezTo>
                  <a:cubicBezTo>
                    <a:pt x="775" y="205"/>
                    <a:pt x="774" y="211"/>
                    <a:pt x="771" y="216"/>
                  </a:cubicBezTo>
                  <a:cubicBezTo>
                    <a:pt x="770" y="218"/>
                    <a:pt x="769" y="220"/>
                    <a:pt x="769" y="221"/>
                  </a:cubicBezTo>
                  <a:cubicBezTo>
                    <a:pt x="769" y="220"/>
                    <a:pt x="769" y="219"/>
                    <a:pt x="769" y="219"/>
                  </a:cubicBezTo>
                  <a:cubicBezTo>
                    <a:pt x="769" y="217"/>
                    <a:pt x="769" y="215"/>
                    <a:pt x="770" y="213"/>
                  </a:cubicBezTo>
                  <a:cubicBezTo>
                    <a:pt x="772" y="209"/>
                    <a:pt x="773" y="204"/>
                    <a:pt x="775" y="200"/>
                  </a:cubicBezTo>
                  <a:cubicBezTo>
                    <a:pt x="777" y="194"/>
                    <a:pt x="779" y="187"/>
                    <a:pt x="782" y="182"/>
                  </a:cubicBezTo>
                  <a:cubicBezTo>
                    <a:pt x="785" y="177"/>
                    <a:pt x="788" y="173"/>
                    <a:pt x="790" y="167"/>
                  </a:cubicBezTo>
                  <a:cubicBezTo>
                    <a:pt x="791" y="162"/>
                    <a:pt x="793" y="157"/>
                    <a:pt x="796" y="151"/>
                  </a:cubicBezTo>
                  <a:cubicBezTo>
                    <a:pt x="796" y="151"/>
                    <a:pt x="795" y="151"/>
                    <a:pt x="795" y="151"/>
                  </a:cubicBezTo>
                  <a:cubicBezTo>
                    <a:pt x="792" y="156"/>
                    <a:pt x="791" y="161"/>
                    <a:pt x="788" y="166"/>
                  </a:cubicBezTo>
                  <a:cubicBezTo>
                    <a:pt x="786" y="169"/>
                    <a:pt x="785" y="172"/>
                    <a:pt x="783" y="175"/>
                  </a:cubicBezTo>
                  <a:cubicBezTo>
                    <a:pt x="782" y="178"/>
                    <a:pt x="782" y="181"/>
                    <a:pt x="780" y="183"/>
                  </a:cubicBezTo>
                  <a:cubicBezTo>
                    <a:pt x="777" y="188"/>
                    <a:pt x="775" y="194"/>
                    <a:pt x="772" y="199"/>
                  </a:cubicBezTo>
                  <a:cubicBezTo>
                    <a:pt x="772" y="201"/>
                    <a:pt x="771" y="204"/>
                    <a:pt x="770" y="206"/>
                  </a:cubicBezTo>
                  <a:cubicBezTo>
                    <a:pt x="770" y="203"/>
                    <a:pt x="769" y="200"/>
                    <a:pt x="769" y="198"/>
                  </a:cubicBezTo>
                  <a:cubicBezTo>
                    <a:pt x="770" y="192"/>
                    <a:pt x="774" y="186"/>
                    <a:pt x="775" y="181"/>
                  </a:cubicBezTo>
                  <a:cubicBezTo>
                    <a:pt x="777" y="172"/>
                    <a:pt x="780" y="165"/>
                    <a:pt x="785" y="157"/>
                  </a:cubicBezTo>
                  <a:cubicBezTo>
                    <a:pt x="785" y="157"/>
                    <a:pt x="784" y="156"/>
                    <a:pt x="784" y="157"/>
                  </a:cubicBezTo>
                  <a:cubicBezTo>
                    <a:pt x="777" y="162"/>
                    <a:pt x="774" y="172"/>
                    <a:pt x="773" y="180"/>
                  </a:cubicBezTo>
                  <a:cubicBezTo>
                    <a:pt x="772" y="184"/>
                    <a:pt x="772" y="187"/>
                    <a:pt x="770" y="191"/>
                  </a:cubicBezTo>
                  <a:cubicBezTo>
                    <a:pt x="769" y="192"/>
                    <a:pt x="769" y="192"/>
                    <a:pt x="769" y="193"/>
                  </a:cubicBezTo>
                  <a:cubicBezTo>
                    <a:pt x="768" y="191"/>
                    <a:pt x="768" y="188"/>
                    <a:pt x="768" y="186"/>
                  </a:cubicBezTo>
                  <a:cubicBezTo>
                    <a:pt x="768" y="186"/>
                    <a:pt x="768" y="185"/>
                    <a:pt x="768" y="185"/>
                  </a:cubicBezTo>
                  <a:cubicBezTo>
                    <a:pt x="769" y="183"/>
                    <a:pt x="769" y="180"/>
                    <a:pt x="770" y="178"/>
                  </a:cubicBezTo>
                  <a:cubicBezTo>
                    <a:pt x="772" y="172"/>
                    <a:pt x="774" y="166"/>
                    <a:pt x="776" y="160"/>
                  </a:cubicBezTo>
                  <a:cubicBezTo>
                    <a:pt x="777" y="159"/>
                    <a:pt x="775" y="158"/>
                    <a:pt x="775" y="159"/>
                  </a:cubicBezTo>
                  <a:cubicBezTo>
                    <a:pt x="772" y="166"/>
                    <a:pt x="770" y="173"/>
                    <a:pt x="767" y="180"/>
                  </a:cubicBezTo>
                  <a:cubicBezTo>
                    <a:pt x="767" y="180"/>
                    <a:pt x="767" y="180"/>
                    <a:pt x="766" y="181"/>
                  </a:cubicBezTo>
                  <a:cubicBezTo>
                    <a:pt x="766" y="178"/>
                    <a:pt x="765" y="176"/>
                    <a:pt x="764" y="173"/>
                  </a:cubicBezTo>
                  <a:cubicBezTo>
                    <a:pt x="764" y="173"/>
                    <a:pt x="764" y="173"/>
                    <a:pt x="764" y="173"/>
                  </a:cubicBezTo>
                  <a:cubicBezTo>
                    <a:pt x="764" y="171"/>
                    <a:pt x="764" y="170"/>
                    <a:pt x="764" y="169"/>
                  </a:cubicBezTo>
                  <a:cubicBezTo>
                    <a:pt x="765" y="166"/>
                    <a:pt x="765" y="163"/>
                    <a:pt x="765" y="160"/>
                  </a:cubicBezTo>
                  <a:cubicBezTo>
                    <a:pt x="766" y="153"/>
                    <a:pt x="767" y="148"/>
                    <a:pt x="769" y="142"/>
                  </a:cubicBezTo>
                  <a:cubicBezTo>
                    <a:pt x="770" y="141"/>
                    <a:pt x="769" y="141"/>
                    <a:pt x="768" y="141"/>
                  </a:cubicBezTo>
                  <a:cubicBezTo>
                    <a:pt x="764" y="148"/>
                    <a:pt x="765" y="154"/>
                    <a:pt x="763" y="161"/>
                  </a:cubicBezTo>
                  <a:cubicBezTo>
                    <a:pt x="763" y="162"/>
                    <a:pt x="762" y="164"/>
                    <a:pt x="762" y="165"/>
                  </a:cubicBezTo>
                  <a:cubicBezTo>
                    <a:pt x="759" y="158"/>
                    <a:pt x="756" y="149"/>
                    <a:pt x="749" y="145"/>
                  </a:cubicBezTo>
                  <a:cubicBezTo>
                    <a:pt x="747" y="143"/>
                    <a:pt x="746" y="143"/>
                    <a:pt x="743" y="143"/>
                  </a:cubicBezTo>
                  <a:cubicBezTo>
                    <a:pt x="741" y="142"/>
                    <a:pt x="742" y="137"/>
                    <a:pt x="741" y="136"/>
                  </a:cubicBezTo>
                  <a:cubicBezTo>
                    <a:pt x="739" y="133"/>
                    <a:pt x="738" y="132"/>
                    <a:pt x="736" y="132"/>
                  </a:cubicBezTo>
                  <a:cubicBezTo>
                    <a:pt x="736" y="128"/>
                    <a:pt x="740" y="124"/>
                    <a:pt x="743" y="122"/>
                  </a:cubicBezTo>
                  <a:close/>
                  <a:moveTo>
                    <a:pt x="684" y="129"/>
                  </a:moveTo>
                  <a:cubicBezTo>
                    <a:pt x="692" y="127"/>
                    <a:pt x="700" y="126"/>
                    <a:pt x="708" y="126"/>
                  </a:cubicBezTo>
                  <a:cubicBezTo>
                    <a:pt x="712" y="126"/>
                    <a:pt x="716" y="126"/>
                    <a:pt x="719" y="126"/>
                  </a:cubicBezTo>
                  <a:cubicBezTo>
                    <a:pt x="722" y="127"/>
                    <a:pt x="725" y="128"/>
                    <a:pt x="726" y="130"/>
                  </a:cubicBezTo>
                  <a:cubicBezTo>
                    <a:pt x="726" y="131"/>
                    <a:pt x="727" y="132"/>
                    <a:pt x="727" y="132"/>
                  </a:cubicBezTo>
                  <a:cubicBezTo>
                    <a:pt x="730" y="135"/>
                    <a:pt x="737" y="133"/>
                    <a:pt x="738" y="139"/>
                  </a:cubicBezTo>
                  <a:cubicBezTo>
                    <a:pt x="738" y="142"/>
                    <a:pt x="739" y="146"/>
                    <a:pt x="743" y="146"/>
                  </a:cubicBezTo>
                  <a:cubicBezTo>
                    <a:pt x="750" y="146"/>
                    <a:pt x="753" y="155"/>
                    <a:pt x="756" y="160"/>
                  </a:cubicBezTo>
                  <a:cubicBezTo>
                    <a:pt x="761" y="172"/>
                    <a:pt x="765" y="186"/>
                    <a:pt x="766" y="199"/>
                  </a:cubicBezTo>
                  <a:cubicBezTo>
                    <a:pt x="767" y="216"/>
                    <a:pt x="763" y="230"/>
                    <a:pt x="758" y="245"/>
                  </a:cubicBezTo>
                  <a:cubicBezTo>
                    <a:pt x="755" y="254"/>
                    <a:pt x="752" y="266"/>
                    <a:pt x="745" y="273"/>
                  </a:cubicBezTo>
                  <a:cubicBezTo>
                    <a:pt x="745" y="273"/>
                    <a:pt x="745" y="273"/>
                    <a:pt x="745" y="273"/>
                  </a:cubicBezTo>
                  <a:cubicBezTo>
                    <a:pt x="742" y="275"/>
                    <a:pt x="740" y="278"/>
                    <a:pt x="737" y="280"/>
                  </a:cubicBezTo>
                  <a:cubicBezTo>
                    <a:pt x="734" y="282"/>
                    <a:pt x="732" y="284"/>
                    <a:pt x="730" y="286"/>
                  </a:cubicBezTo>
                  <a:cubicBezTo>
                    <a:pt x="726" y="291"/>
                    <a:pt x="722" y="296"/>
                    <a:pt x="718" y="300"/>
                  </a:cubicBezTo>
                  <a:cubicBezTo>
                    <a:pt x="709" y="309"/>
                    <a:pt x="699" y="316"/>
                    <a:pt x="689" y="324"/>
                  </a:cubicBezTo>
                  <a:cubicBezTo>
                    <a:pt x="684" y="329"/>
                    <a:pt x="679" y="334"/>
                    <a:pt x="673" y="338"/>
                  </a:cubicBezTo>
                  <a:cubicBezTo>
                    <a:pt x="668" y="342"/>
                    <a:pt x="663" y="345"/>
                    <a:pt x="657" y="349"/>
                  </a:cubicBezTo>
                  <a:cubicBezTo>
                    <a:pt x="649" y="355"/>
                    <a:pt x="642" y="363"/>
                    <a:pt x="635" y="372"/>
                  </a:cubicBezTo>
                  <a:cubicBezTo>
                    <a:pt x="635" y="372"/>
                    <a:pt x="635" y="372"/>
                    <a:pt x="635" y="372"/>
                  </a:cubicBezTo>
                  <a:cubicBezTo>
                    <a:pt x="635" y="372"/>
                    <a:pt x="634" y="371"/>
                    <a:pt x="633" y="371"/>
                  </a:cubicBezTo>
                  <a:cubicBezTo>
                    <a:pt x="630" y="368"/>
                    <a:pt x="627" y="365"/>
                    <a:pt x="623" y="365"/>
                  </a:cubicBezTo>
                  <a:cubicBezTo>
                    <a:pt x="628" y="357"/>
                    <a:pt x="634" y="350"/>
                    <a:pt x="642" y="345"/>
                  </a:cubicBezTo>
                  <a:cubicBezTo>
                    <a:pt x="646" y="342"/>
                    <a:pt x="650" y="339"/>
                    <a:pt x="655" y="337"/>
                  </a:cubicBezTo>
                  <a:cubicBezTo>
                    <a:pt x="659" y="335"/>
                    <a:pt x="664" y="334"/>
                    <a:pt x="668" y="332"/>
                  </a:cubicBezTo>
                  <a:cubicBezTo>
                    <a:pt x="674" y="327"/>
                    <a:pt x="679" y="319"/>
                    <a:pt x="684" y="313"/>
                  </a:cubicBezTo>
                  <a:cubicBezTo>
                    <a:pt x="689" y="305"/>
                    <a:pt x="695" y="296"/>
                    <a:pt x="704" y="291"/>
                  </a:cubicBezTo>
                  <a:cubicBezTo>
                    <a:pt x="711" y="288"/>
                    <a:pt x="719" y="286"/>
                    <a:pt x="726" y="283"/>
                  </a:cubicBezTo>
                  <a:cubicBezTo>
                    <a:pt x="732" y="280"/>
                    <a:pt x="737" y="274"/>
                    <a:pt x="741" y="268"/>
                  </a:cubicBezTo>
                  <a:cubicBezTo>
                    <a:pt x="745" y="263"/>
                    <a:pt x="748" y="258"/>
                    <a:pt x="750" y="252"/>
                  </a:cubicBezTo>
                  <a:cubicBezTo>
                    <a:pt x="751" y="248"/>
                    <a:pt x="754" y="243"/>
                    <a:pt x="752" y="240"/>
                  </a:cubicBezTo>
                  <a:cubicBezTo>
                    <a:pt x="752" y="239"/>
                    <a:pt x="751" y="240"/>
                    <a:pt x="751" y="241"/>
                  </a:cubicBezTo>
                  <a:cubicBezTo>
                    <a:pt x="752" y="245"/>
                    <a:pt x="747" y="253"/>
                    <a:pt x="746" y="256"/>
                  </a:cubicBezTo>
                  <a:cubicBezTo>
                    <a:pt x="741" y="263"/>
                    <a:pt x="737" y="270"/>
                    <a:pt x="731" y="275"/>
                  </a:cubicBezTo>
                  <a:cubicBezTo>
                    <a:pt x="725" y="281"/>
                    <a:pt x="717" y="282"/>
                    <a:pt x="710" y="285"/>
                  </a:cubicBezTo>
                  <a:cubicBezTo>
                    <a:pt x="703" y="287"/>
                    <a:pt x="697" y="291"/>
                    <a:pt x="692" y="296"/>
                  </a:cubicBezTo>
                  <a:cubicBezTo>
                    <a:pt x="686" y="303"/>
                    <a:pt x="681" y="310"/>
                    <a:pt x="675" y="317"/>
                  </a:cubicBezTo>
                  <a:cubicBezTo>
                    <a:pt x="673" y="321"/>
                    <a:pt x="670" y="326"/>
                    <a:pt x="666" y="328"/>
                  </a:cubicBezTo>
                  <a:cubicBezTo>
                    <a:pt x="664" y="329"/>
                    <a:pt x="662" y="330"/>
                    <a:pt x="661" y="331"/>
                  </a:cubicBezTo>
                  <a:cubicBezTo>
                    <a:pt x="666" y="325"/>
                    <a:pt x="669" y="319"/>
                    <a:pt x="674" y="314"/>
                  </a:cubicBezTo>
                  <a:cubicBezTo>
                    <a:pt x="679" y="310"/>
                    <a:pt x="682" y="304"/>
                    <a:pt x="687" y="300"/>
                  </a:cubicBezTo>
                  <a:cubicBezTo>
                    <a:pt x="690" y="296"/>
                    <a:pt x="694" y="291"/>
                    <a:pt x="698" y="287"/>
                  </a:cubicBezTo>
                  <a:cubicBezTo>
                    <a:pt x="698" y="287"/>
                    <a:pt x="697" y="286"/>
                    <a:pt x="697" y="287"/>
                  </a:cubicBezTo>
                  <a:cubicBezTo>
                    <a:pt x="692" y="291"/>
                    <a:pt x="689" y="296"/>
                    <a:pt x="685" y="301"/>
                  </a:cubicBezTo>
                  <a:cubicBezTo>
                    <a:pt x="681" y="305"/>
                    <a:pt x="677" y="309"/>
                    <a:pt x="673" y="313"/>
                  </a:cubicBezTo>
                  <a:cubicBezTo>
                    <a:pt x="666" y="319"/>
                    <a:pt x="662" y="328"/>
                    <a:pt x="654" y="333"/>
                  </a:cubicBezTo>
                  <a:cubicBezTo>
                    <a:pt x="654" y="333"/>
                    <a:pt x="654" y="333"/>
                    <a:pt x="654" y="333"/>
                  </a:cubicBezTo>
                  <a:cubicBezTo>
                    <a:pt x="656" y="331"/>
                    <a:pt x="657" y="329"/>
                    <a:pt x="659" y="327"/>
                  </a:cubicBezTo>
                  <a:cubicBezTo>
                    <a:pt x="663" y="322"/>
                    <a:pt x="667" y="317"/>
                    <a:pt x="671" y="312"/>
                  </a:cubicBezTo>
                  <a:cubicBezTo>
                    <a:pt x="671" y="312"/>
                    <a:pt x="670" y="311"/>
                    <a:pt x="670" y="312"/>
                  </a:cubicBezTo>
                  <a:cubicBezTo>
                    <a:pt x="667" y="317"/>
                    <a:pt x="662" y="321"/>
                    <a:pt x="658" y="326"/>
                  </a:cubicBezTo>
                  <a:cubicBezTo>
                    <a:pt x="655" y="329"/>
                    <a:pt x="653" y="333"/>
                    <a:pt x="649" y="335"/>
                  </a:cubicBezTo>
                  <a:cubicBezTo>
                    <a:pt x="648" y="336"/>
                    <a:pt x="648" y="336"/>
                    <a:pt x="648" y="336"/>
                  </a:cubicBezTo>
                  <a:cubicBezTo>
                    <a:pt x="646" y="337"/>
                    <a:pt x="643" y="339"/>
                    <a:pt x="641" y="340"/>
                  </a:cubicBezTo>
                  <a:cubicBezTo>
                    <a:pt x="642" y="339"/>
                    <a:pt x="644" y="337"/>
                    <a:pt x="645" y="335"/>
                  </a:cubicBezTo>
                  <a:cubicBezTo>
                    <a:pt x="645" y="335"/>
                    <a:pt x="645" y="335"/>
                    <a:pt x="645" y="335"/>
                  </a:cubicBezTo>
                  <a:cubicBezTo>
                    <a:pt x="641" y="339"/>
                    <a:pt x="637" y="342"/>
                    <a:pt x="633" y="346"/>
                  </a:cubicBezTo>
                  <a:cubicBezTo>
                    <a:pt x="630" y="349"/>
                    <a:pt x="626" y="352"/>
                    <a:pt x="623" y="356"/>
                  </a:cubicBezTo>
                  <a:cubicBezTo>
                    <a:pt x="623" y="356"/>
                    <a:pt x="623" y="355"/>
                    <a:pt x="623" y="354"/>
                  </a:cubicBezTo>
                  <a:cubicBezTo>
                    <a:pt x="624" y="354"/>
                    <a:pt x="624" y="353"/>
                    <a:pt x="625" y="352"/>
                  </a:cubicBezTo>
                  <a:cubicBezTo>
                    <a:pt x="627" y="350"/>
                    <a:pt x="629" y="347"/>
                    <a:pt x="631" y="345"/>
                  </a:cubicBezTo>
                  <a:cubicBezTo>
                    <a:pt x="632" y="343"/>
                    <a:pt x="633" y="341"/>
                    <a:pt x="634" y="339"/>
                  </a:cubicBezTo>
                  <a:cubicBezTo>
                    <a:pt x="635" y="339"/>
                    <a:pt x="635" y="339"/>
                    <a:pt x="635" y="338"/>
                  </a:cubicBezTo>
                  <a:cubicBezTo>
                    <a:pt x="636" y="337"/>
                    <a:pt x="636" y="336"/>
                    <a:pt x="637" y="335"/>
                  </a:cubicBezTo>
                  <a:cubicBezTo>
                    <a:pt x="641" y="330"/>
                    <a:pt x="644" y="325"/>
                    <a:pt x="648" y="320"/>
                  </a:cubicBezTo>
                  <a:cubicBezTo>
                    <a:pt x="648" y="320"/>
                    <a:pt x="648" y="320"/>
                    <a:pt x="647" y="320"/>
                  </a:cubicBezTo>
                  <a:cubicBezTo>
                    <a:pt x="644" y="323"/>
                    <a:pt x="642" y="326"/>
                    <a:pt x="640" y="330"/>
                  </a:cubicBezTo>
                  <a:cubicBezTo>
                    <a:pt x="643" y="324"/>
                    <a:pt x="646" y="319"/>
                    <a:pt x="649" y="313"/>
                  </a:cubicBezTo>
                  <a:cubicBezTo>
                    <a:pt x="654" y="306"/>
                    <a:pt x="659" y="299"/>
                    <a:pt x="664" y="291"/>
                  </a:cubicBezTo>
                  <a:cubicBezTo>
                    <a:pt x="664" y="291"/>
                    <a:pt x="663" y="290"/>
                    <a:pt x="663" y="290"/>
                  </a:cubicBezTo>
                  <a:cubicBezTo>
                    <a:pt x="657" y="298"/>
                    <a:pt x="652" y="306"/>
                    <a:pt x="647" y="314"/>
                  </a:cubicBezTo>
                  <a:cubicBezTo>
                    <a:pt x="642" y="322"/>
                    <a:pt x="637" y="329"/>
                    <a:pt x="634" y="337"/>
                  </a:cubicBezTo>
                  <a:cubicBezTo>
                    <a:pt x="632" y="340"/>
                    <a:pt x="630" y="342"/>
                    <a:pt x="628" y="345"/>
                  </a:cubicBezTo>
                  <a:cubicBezTo>
                    <a:pt x="627" y="346"/>
                    <a:pt x="626" y="348"/>
                    <a:pt x="624" y="349"/>
                  </a:cubicBezTo>
                  <a:cubicBezTo>
                    <a:pt x="629" y="340"/>
                    <a:pt x="633" y="331"/>
                    <a:pt x="638" y="322"/>
                  </a:cubicBezTo>
                  <a:cubicBezTo>
                    <a:pt x="641" y="317"/>
                    <a:pt x="643" y="312"/>
                    <a:pt x="646" y="308"/>
                  </a:cubicBezTo>
                  <a:cubicBezTo>
                    <a:pt x="648" y="303"/>
                    <a:pt x="651" y="299"/>
                    <a:pt x="653" y="295"/>
                  </a:cubicBezTo>
                  <a:cubicBezTo>
                    <a:pt x="653" y="294"/>
                    <a:pt x="653" y="294"/>
                    <a:pt x="653" y="294"/>
                  </a:cubicBezTo>
                  <a:cubicBezTo>
                    <a:pt x="645" y="303"/>
                    <a:pt x="642" y="315"/>
                    <a:pt x="635" y="325"/>
                  </a:cubicBezTo>
                  <a:cubicBezTo>
                    <a:pt x="631" y="331"/>
                    <a:pt x="626" y="337"/>
                    <a:pt x="624" y="345"/>
                  </a:cubicBezTo>
                  <a:cubicBezTo>
                    <a:pt x="625" y="341"/>
                    <a:pt x="626" y="337"/>
                    <a:pt x="627" y="334"/>
                  </a:cubicBezTo>
                  <a:cubicBezTo>
                    <a:pt x="632" y="323"/>
                    <a:pt x="638" y="314"/>
                    <a:pt x="642" y="303"/>
                  </a:cubicBezTo>
                  <a:cubicBezTo>
                    <a:pt x="643" y="302"/>
                    <a:pt x="641" y="302"/>
                    <a:pt x="640" y="303"/>
                  </a:cubicBezTo>
                  <a:cubicBezTo>
                    <a:pt x="636" y="314"/>
                    <a:pt x="628" y="324"/>
                    <a:pt x="624" y="335"/>
                  </a:cubicBezTo>
                  <a:cubicBezTo>
                    <a:pt x="622" y="340"/>
                    <a:pt x="621" y="346"/>
                    <a:pt x="620" y="351"/>
                  </a:cubicBezTo>
                  <a:cubicBezTo>
                    <a:pt x="620" y="351"/>
                    <a:pt x="619" y="350"/>
                    <a:pt x="619" y="350"/>
                  </a:cubicBezTo>
                  <a:cubicBezTo>
                    <a:pt x="619" y="350"/>
                    <a:pt x="619" y="349"/>
                    <a:pt x="619" y="349"/>
                  </a:cubicBezTo>
                  <a:cubicBezTo>
                    <a:pt x="620" y="347"/>
                    <a:pt x="620" y="344"/>
                    <a:pt x="620" y="341"/>
                  </a:cubicBezTo>
                  <a:cubicBezTo>
                    <a:pt x="621" y="335"/>
                    <a:pt x="624" y="329"/>
                    <a:pt x="626" y="324"/>
                  </a:cubicBezTo>
                  <a:cubicBezTo>
                    <a:pt x="631" y="313"/>
                    <a:pt x="637" y="302"/>
                    <a:pt x="640" y="290"/>
                  </a:cubicBezTo>
                  <a:cubicBezTo>
                    <a:pt x="640" y="290"/>
                    <a:pt x="640" y="290"/>
                    <a:pt x="640" y="290"/>
                  </a:cubicBezTo>
                  <a:cubicBezTo>
                    <a:pt x="634" y="303"/>
                    <a:pt x="628" y="315"/>
                    <a:pt x="622" y="328"/>
                  </a:cubicBezTo>
                  <a:cubicBezTo>
                    <a:pt x="622" y="329"/>
                    <a:pt x="622" y="330"/>
                    <a:pt x="621" y="330"/>
                  </a:cubicBezTo>
                  <a:cubicBezTo>
                    <a:pt x="622" y="324"/>
                    <a:pt x="625" y="319"/>
                    <a:pt x="627" y="313"/>
                  </a:cubicBezTo>
                  <a:cubicBezTo>
                    <a:pt x="629" y="310"/>
                    <a:pt x="629" y="307"/>
                    <a:pt x="630" y="304"/>
                  </a:cubicBezTo>
                  <a:cubicBezTo>
                    <a:pt x="632" y="300"/>
                    <a:pt x="634" y="296"/>
                    <a:pt x="635" y="292"/>
                  </a:cubicBezTo>
                  <a:cubicBezTo>
                    <a:pt x="636" y="291"/>
                    <a:pt x="635" y="291"/>
                    <a:pt x="635" y="291"/>
                  </a:cubicBezTo>
                  <a:cubicBezTo>
                    <a:pt x="632" y="296"/>
                    <a:pt x="631" y="301"/>
                    <a:pt x="629" y="306"/>
                  </a:cubicBezTo>
                  <a:cubicBezTo>
                    <a:pt x="627" y="309"/>
                    <a:pt x="625" y="312"/>
                    <a:pt x="624" y="315"/>
                  </a:cubicBezTo>
                  <a:cubicBezTo>
                    <a:pt x="623" y="318"/>
                    <a:pt x="622" y="320"/>
                    <a:pt x="621" y="323"/>
                  </a:cubicBezTo>
                  <a:cubicBezTo>
                    <a:pt x="621" y="321"/>
                    <a:pt x="621" y="319"/>
                    <a:pt x="621" y="317"/>
                  </a:cubicBezTo>
                  <a:cubicBezTo>
                    <a:pt x="623" y="313"/>
                    <a:pt x="624" y="309"/>
                    <a:pt x="625" y="305"/>
                  </a:cubicBezTo>
                  <a:cubicBezTo>
                    <a:pt x="625" y="305"/>
                    <a:pt x="625" y="305"/>
                    <a:pt x="624" y="305"/>
                  </a:cubicBezTo>
                  <a:cubicBezTo>
                    <a:pt x="623" y="307"/>
                    <a:pt x="622" y="310"/>
                    <a:pt x="621" y="313"/>
                  </a:cubicBezTo>
                  <a:cubicBezTo>
                    <a:pt x="622" y="308"/>
                    <a:pt x="622" y="303"/>
                    <a:pt x="623" y="298"/>
                  </a:cubicBezTo>
                  <a:cubicBezTo>
                    <a:pt x="623" y="298"/>
                    <a:pt x="623" y="298"/>
                    <a:pt x="623" y="298"/>
                  </a:cubicBezTo>
                  <a:cubicBezTo>
                    <a:pt x="623" y="298"/>
                    <a:pt x="623" y="298"/>
                    <a:pt x="623" y="298"/>
                  </a:cubicBezTo>
                  <a:cubicBezTo>
                    <a:pt x="624" y="297"/>
                    <a:pt x="624" y="295"/>
                    <a:pt x="625" y="293"/>
                  </a:cubicBezTo>
                  <a:cubicBezTo>
                    <a:pt x="626" y="291"/>
                    <a:pt x="627" y="289"/>
                    <a:pt x="628" y="287"/>
                  </a:cubicBezTo>
                  <a:cubicBezTo>
                    <a:pt x="630" y="283"/>
                    <a:pt x="631" y="280"/>
                    <a:pt x="631" y="277"/>
                  </a:cubicBezTo>
                  <a:cubicBezTo>
                    <a:pt x="631" y="276"/>
                    <a:pt x="631" y="276"/>
                    <a:pt x="630" y="277"/>
                  </a:cubicBezTo>
                  <a:cubicBezTo>
                    <a:pt x="629" y="281"/>
                    <a:pt x="627" y="285"/>
                    <a:pt x="625" y="289"/>
                  </a:cubicBezTo>
                  <a:cubicBezTo>
                    <a:pt x="624" y="291"/>
                    <a:pt x="623" y="292"/>
                    <a:pt x="623" y="294"/>
                  </a:cubicBezTo>
                  <a:cubicBezTo>
                    <a:pt x="623" y="292"/>
                    <a:pt x="623" y="289"/>
                    <a:pt x="623" y="286"/>
                  </a:cubicBezTo>
                  <a:cubicBezTo>
                    <a:pt x="624" y="286"/>
                    <a:pt x="624" y="286"/>
                    <a:pt x="624" y="286"/>
                  </a:cubicBezTo>
                  <a:cubicBezTo>
                    <a:pt x="625" y="282"/>
                    <a:pt x="627" y="279"/>
                    <a:pt x="628" y="276"/>
                  </a:cubicBezTo>
                  <a:cubicBezTo>
                    <a:pt x="628" y="275"/>
                    <a:pt x="628" y="275"/>
                    <a:pt x="627" y="275"/>
                  </a:cubicBezTo>
                  <a:cubicBezTo>
                    <a:pt x="626" y="277"/>
                    <a:pt x="625" y="280"/>
                    <a:pt x="624" y="282"/>
                  </a:cubicBezTo>
                  <a:cubicBezTo>
                    <a:pt x="624" y="280"/>
                    <a:pt x="624" y="278"/>
                    <a:pt x="624" y="276"/>
                  </a:cubicBezTo>
                  <a:cubicBezTo>
                    <a:pt x="624" y="267"/>
                    <a:pt x="624" y="257"/>
                    <a:pt x="622" y="247"/>
                  </a:cubicBezTo>
                  <a:cubicBezTo>
                    <a:pt x="624" y="245"/>
                    <a:pt x="622" y="243"/>
                    <a:pt x="623" y="241"/>
                  </a:cubicBezTo>
                  <a:cubicBezTo>
                    <a:pt x="623" y="239"/>
                    <a:pt x="623" y="238"/>
                    <a:pt x="623" y="237"/>
                  </a:cubicBezTo>
                  <a:cubicBezTo>
                    <a:pt x="623" y="235"/>
                    <a:pt x="623" y="234"/>
                    <a:pt x="623" y="233"/>
                  </a:cubicBezTo>
                  <a:cubicBezTo>
                    <a:pt x="623" y="232"/>
                    <a:pt x="622" y="232"/>
                    <a:pt x="622" y="233"/>
                  </a:cubicBezTo>
                  <a:cubicBezTo>
                    <a:pt x="622" y="234"/>
                    <a:pt x="621" y="236"/>
                    <a:pt x="621" y="237"/>
                  </a:cubicBezTo>
                  <a:cubicBezTo>
                    <a:pt x="621" y="238"/>
                    <a:pt x="622" y="239"/>
                    <a:pt x="622" y="241"/>
                  </a:cubicBezTo>
                  <a:cubicBezTo>
                    <a:pt x="622" y="242"/>
                    <a:pt x="622" y="243"/>
                    <a:pt x="621" y="244"/>
                  </a:cubicBezTo>
                  <a:cubicBezTo>
                    <a:pt x="620" y="239"/>
                    <a:pt x="619" y="234"/>
                    <a:pt x="617" y="229"/>
                  </a:cubicBezTo>
                  <a:cubicBezTo>
                    <a:pt x="613" y="218"/>
                    <a:pt x="607" y="206"/>
                    <a:pt x="601" y="196"/>
                  </a:cubicBezTo>
                  <a:cubicBezTo>
                    <a:pt x="601" y="193"/>
                    <a:pt x="605" y="190"/>
                    <a:pt x="606" y="187"/>
                  </a:cubicBezTo>
                  <a:cubicBezTo>
                    <a:pt x="609" y="184"/>
                    <a:pt x="611" y="180"/>
                    <a:pt x="614" y="177"/>
                  </a:cubicBezTo>
                  <a:cubicBezTo>
                    <a:pt x="619" y="170"/>
                    <a:pt x="624" y="163"/>
                    <a:pt x="631" y="157"/>
                  </a:cubicBezTo>
                  <a:cubicBezTo>
                    <a:pt x="636" y="152"/>
                    <a:pt x="641" y="147"/>
                    <a:pt x="648" y="144"/>
                  </a:cubicBezTo>
                  <a:cubicBezTo>
                    <a:pt x="653" y="141"/>
                    <a:pt x="657" y="139"/>
                    <a:pt x="662" y="136"/>
                  </a:cubicBezTo>
                  <a:cubicBezTo>
                    <a:pt x="668" y="130"/>
                    <a:pt x="676" y="130"/>
                    <a:pt x="684" y="129"/>
                  </a:cubicBezTo>
                  <a:close/>
                  <a:moveTo>
                    <a:pt x="538" y="132"/>
                  </a:moveTo>
                  <a:cubicBezTo>
                    <a:pt x="540" y="130"/>
                    <a:pt x="541" y="129"/>
                    <a:pt x="542" y="128"/>
                  </a:cubicBezTo>
                  <a:cubicBezTo>
                    <a:pt x="547" y="123"/>
                    <a:pt x="552" y="119"/>
                    <a:pt x="558" y="116"/>
                  </a:cubicBezTo>
                  <a:cubicBezTo>
                    <a:pt x="570" y="111"/>
                    <a:pt x="582" y="109"/>
                    <a:pt x="595" y="110"/>
                  </a:cubicBezTo>
                  <a:cubicBezTo>
                    <a:pt x="596" y="110"/>
                    <a:pt x="597" y="110"/>
                    <a:pt x="598" y="110"/>
                  </a:cubicBezTo>
                  <a:cubicBezTo>
                    <a:pt x="598" y="110"/>
                    <a:pt x="598" y="110"/>
                    <a:pt x="598" y="110"/>
                  </a:cubicBezTo>
                  <a:cubicBezTo>
                    <a:pt x="585" y="110"/>
                    <a:pt x="570" y="113"/>
                    <a:pt x="560" y="121"/>
                  </a:cubicBezTo>
                  <a:cubicBezTo>
                    <a:pt x="559" y="122"/>
                    <a:pt x="560" y="123"/>
                    <a:pt x="561" y="122"/>
                  </a:cubicBezTo>
                  <a:cubicBezTo>
                    <a:pt x="574" y="118"/>
                    <a:pt x="586" y="112"/>
                    <a:pt x="601" y="113"/>
                  </a:cubicBezTo>
                  <a:cubicBezTo>
                    <a:pt x="608" y="113"/>
                    <a:pt x="615" y="115"/>
                    <a:pt x="622" y="117"/>
                  </a:cubicBezTo>
                  <a:cubicBezTo>
                    <a:pt x="628" y="119"/>
                    <a:pt x="633" y="124"/>
                    <a:pt x="639" y="124"/>
                  </a:cubicBezTo>
                  <a:cubicBezTo>
                    <a:pt x="639" y="124"/>
                    <a:pt x="639" y="124"/>
                    <a:pt x="639" y="124"/>
                  </a:cubicBezTo>
                  <a:cubicBezTo>
                    <a:pt x="635" y="122"/>
                    <a:pt x="632" y="119"/>
                    <a:pt x="628" y="117"/>
                  </a:cubicBezTo>
                  <a:cubicBezTo>
                    <a:pt x="625" y="115"/>
                    <a:pt x="621" y="114"/>
                    <a:pt x="618" y="113"/>
                  </a:cubicBezTo>
                  <a:cubicBezTo>
                    <a:pt x="613" y="112"/>
                    <a:pt x="609" y="111"/>
                    <a:pt x="604" y="110"/>
                  </a:cubicBezTo>
                  <a:cubicBezTo>
                    <a:pt x="614" y="111"/>
                    <a:pt x="623" y="113"/>
                    <a:pt x="633" y="116"/>
                  </a:cubicBezTo>
                  <a:cubicBezTo>
                    <a:pt x="640" y="119"/>
                    <a:pt x="647" y="122"/>
                    <a:pt x="653" y="125"/>
                  </a:cubicBezTo>
                  <a:cubicBezTo>
                    <a:pt x="656" y="127"/>
                    <a:pt x="659" y="129"/>
                    <a:pt x="662" y="130"/>
                  </a:cubicBezTo>
                  <a:cubicBezTo>
                    <a:pt x="661" y="131"/>
                    <a:pt x="659" y="132"/>
                    <a:pt x="658" y="134"/>
                  </a:cubicBezTo>
                  <a:cubicBezTo>
                    <a:pt x="653" y="138"/>
                    <a:pt x="646" y="140"/>
                    <a:pt x="640" y="144"/>
                  </a:cubicBezTo>
                  <a:cubicBezTo>
                    <a:pt x="635" y="148"/>
                    <a:pt x="630" y="152"/>
                    <a:pt x="625" y="157"/>
                  </a:cubicBezTo>
                  <a:cubicBezTo>
                    <a:pt x="622" y="160"/>
                    <a:pt x="619" y="164"/>
                    <a:pt x="616" y="168"/>
                  </a:cubicBezTo>
                  <a:cubicBezTo>
                    <a:pt x="616" y="166"/>
                    <a:pt x="616" y="164"/>
                    <a:pt x="616" y="163"/>
                  </a:cubicBezTo>
                  <a:cubicBezTo>
                    <a:pt x="616" y="160"/>
                    <a:pt x="616" y="156"/>
                    <a:pt x="617" y="153"/>
                  </a:cubicBezTo>
                  <a:cubicBezTo>
                    <a:pt x="617" y="153"/>
                    <a:pt x="616" y="152"/>
                    <a:pt x="616" y="153"/>
                  </a:cubicBezTo>
                  <a:cubicBezTo>
                    <a:pt x="615" y="156"/>
                    <a:pt x="614" y="159"/>
                    <a:pt x="613" y="163"/>
                  </a:cubicBezTo>
                  <a:cubicBezTo>
                    <a:pt x="613" y="165"/>
                    <a:pt x="613" y="168"/>
                    <a:pt x="614" y="170"/>
                  </a:cubicBezTo>
                  <a:cubicBezTo>
                    <a:pt x="612" y="172"/>
                    <a:pt x="611" y="174"/>
                    <a:pt x="609" y="177"/>
                  </a:cubicBezTo>
                  <a:cubicBezTo>
                    <a:pt x="609" y="178"/>
                    <a:pt x="608" y="178"/>
                    <a:pt x="607" y="179"/>
                  </a:cubicBezTo>
                  <a:cubicBezTo>
                    <a:pt x="607" y="178"/>
                    <a:pt x="607" y="176"/>
                    <a:pt x="607" y="175"/>
                  </a:cubicBezTo>
                  <a:cubicBezTo>
                    <a:pt x="607" y="171"/>
                    <a:pt x="606" y="167"/>
                    <a:pt x="607" y="163"/>
                  </a:cubicBezTo>
                  <a:cubicBezTo>
                    <a:pt x="607" y="162"/>
                    <a:pt x="606" y="162"/>
                    <a:pt x="605" y="163"/>
                  </a:cubicBezTo>
                  <a:cubicBezTo>
                    <a:pt x="605" y="166"/>
                    <a:pt x="604" y="170"/>
                    <a:pt x="604" y="173"/>
                  </a:cubicBezTo>
                  <a:cubicBezTo>
                    <a:pt x="604" y="175"/>
                    <a:pt x="605" y="177"/>
                    <a:pt x="604" y="179"/>
                  </a:cubicBezTo>
                  <a:cubicBezTo>
                    <a:pt x="604" y="181"/>
                    <a:pt x="604" y="182"/>
                    <a:pt x="604" y="184"/>
                  </a:cubicBezTo>
                  <a:cubicBezTo>
                    <a:pt x="604" y="184"/>
                    <a:pt x="604" y="184"/>
                    <a:pt x="604" y="184"/>
                  </a:cubicBezTo>
                  <a:cubicBezTo>
                    <a:pt x="603" y="185"/>
                    <a:pt x="603" y="186"/>
                    <a:pt x="602" y="186"/>
                  </a:cubicBezTo>
                  <a:cubicBezTo>
                    <a:pt x="602" y="182"/>
                    <a:pt x="601" y="178"/>
                    <a:pt x="600" y="174"/>
                  </a:cubicBezTo>
                  <a:cubicBezTo>
                    <a:pt x="600" y="170"/>
                    <a:pt x="600" y="166"/>
                    <a:pt x="600" y="162"/>
                  </a:cubicBezTo>
                  <a:cubicBezTo>
                    <a:pt x="600" y="157"/>
                    <a:pt x="599" y="153"/>
                    <a:pt x="600" y="148"/>
                  </a:cubicBezTo>
                  <a:cubicBezTo>
                    <a:pt x="600" y="144"/>
                    <a:pt x="601" y="140"/>
                    <a:pt x="602" y="136"/>
                  </a:cubicBezTo>
                  <a:cubicBezTo>
                    <a:pt x="602" y="135"/>
                    <a:pt x="601" y="135"/>
                    <a:pt x="601" y="135"/>
                  </a:cubicBezTo>
                  <a:cubicBezTo>
                    <a:pt x="599" y="139"/>
                    <a:pt x="598" y="143"/>
                    <a:pt x="598" y="148"/>
                  </a:cubicBezTo>
                  <a:cubicBezTo>
                    <a:pt x="599" y="153"/>
                    <a:pt x="598" y="158"/>
                    <a:pt x="598" y="164"/>
                  </a:cubicBezTo>
                  <a:cubicBezTo>
                    <a:pt x="599" y="170"/>
                    <a:pt x="598" y="176"/>
                    <a:pt x="599" y="182"/>
                  </a:cubicBezTo>
                  <a:cubicBezTo>
                    <a:pt x="599" y="180"/>
                    <a:pt x="598" y="179"/>
                    <a:pt x="598" y="177"/>
                  </a:cubicBezTo>
                  <a:cubicBezTo>
                    <a:pt x="597" y="171"/>
                    <a:pt x="596" y="165"/>
                    <a:pt x="595" y="159"/>
                  </a:cubicBezTo>
                  <a:cubicBezTo>
                    <a:pt x="595" y="154"/>
                    <a:pt x="595" y="149"/>
                    <a:pt x="595" y="143"/>
                  </a:cubicBezTo>
                  <a:cubicBezTo>
                    <a:pt x="595" y="138"/>
                    <a:pt x="594" y="133"/>
                    <a:pt x="596" y="128"/>
                  </a:cubicBezTo>
                  <a:cubicBezTo>
                    <a:pt x="596" y="127"/>
                    <a:pt x="595" y="127"/>
                    <a:pt x="594" y="128"/>
                  </a:cubicBezTo>
                  <a:cubicBezTo>
                    <a:pt x="593" y="132"/>
                    <a:pt x="593" y="137"/>
                    <a:pt x="593" y="142"/>
                  </a:cubicBezTo>
                  <a:cubicBezTo>
                    <a:pt x="594" y="148"/>
                    <a:pt x="593" y="154"/>
                    <a:pt x="593" y="161"/>
                  </a:cubicBezTo>
                  <a:cubicBezTo>
                    <a:pt x="594" y="167"/>
                    <a:pt x="595" y="173"/>
                    <a:pt x="596" y="180"/>
                  </a:cubicBezTo>
                  <a:cubicBezTo>
                    <a:pt x="597" y="182"/>
                    <a:pt x="597" y="184"/>
                    <a:pt x="597" y="187"/>
                  </a:cubicBezTo>
                  <a:cubicBezTo>
                    <a:pt x="597" y="185"/>
                    <a:pt x="596" y="183"/>
                    <a:pt x="596" y="182"/>
                  </a:cubicBezTo>
                  <a:cubicBezTo>
                    <a:pt x="595" y="181"/>
                    <a:pt x="595" y="181"/>
                    <a:pt x="595" y="182"/>
                  </a:cubicBezTo>
                  <a:cubicBezTo>
                    <a:pt x="595" y="184"/>
                    <a:pt x="595" y="186"/>
                    <a:pt x="595" y="187"/>
                  </a:cubicBezTo>
                  <a:cubicBezTo>
                    <a:pt x="595" y="187"/>
                    <a:pt x="594" y="186"/>
                    <a:pt x="594" y="186"/>
                  </a:cubicBezTo>
                  <a:cubicBezTo>
                    <a:pt x="594" y="186"/>
                    <a:pt x="594" y="185"/>
                    <a:pt x="593" y="185"/>
                  </a:cubicBezTo>
                  <a:cubicBezTo>
                    <a:pt x="592" y="183"/>
                    <a:pt x="590" y="180"/>
                    <a:pt x="589" y="177"/>
                  </a:cubicBezTo>
                  <a:cubicBezTo>
                    <a:pt x="586" y="168"/>
                    <a:pt x="583" y="160"/>
                    <a:pt x="580" y="152"/>
                  </a:cubicBezTo>
                  <a:cubicBezTo>
                    <a:pt x="578" y="144"/>
                    <a:pt x="576" y="137"/>
                    <a:pt x="578" y="129"/>
                  </a:cubicBezTo>
                  <a:cubicBezTo>
                    <a:pt x="578" y="129"/>
                    <a:pt x="577" y="129"/>
                    <a:pt x="577" y="129"/>
                  </a:cubicBezTo>
                  <a:cubicBezTo>
                    <a:pt x="572" y="134"/>
                    <a:pt x="575" y="144"/>
                    <a:pt x="577" y="150"/>
                  </a:cubicBezTo>
                  <a:cubicBezTo>
                    <a:pt x="579" y="155"/>
                    <a:pt x="581" y="160"/>
                    <a:pt x="583" y="165"/>
                  </a:cubicBezTo>
                  <a:cubicBezTo>
                    <a:pt x="584" y="167"/>
                    <a:pt x="585" y="170"/>
                    <a:pt x="586" y="172"/>
                  </a:cubicBezTo>
                  <a:cubicBezTo>
                    <a:pt x="585" y="172"/>
                    <a:pt x="585" y="171"/>
                    <a:pt x="585" y="171"/>
                  </a:cubicBezTo>
                  <a:cubicBezTo>
                    <a:pt x="582" y="168"/>
                    <a:pt x="580" y="165"/>
                    <a:pt x="578" y="162"/>
                  </a:cubicBezTo>
                  <a:cubicBezTo>
                    <a:pt x="578" y="162"/>
                    <a:pt x="578" y="162"/>
                    <a:pt x="578" y="162"/>
                  </a:cubicBezTo>
                  <a:cubicBezTo>
                    <a:pt x="577" y="161"/>
                    <a:pt x="577" y="160"/>
                    <a:pt x="577" y="159"/>
                  </a:cubicBezTo>
                  <a:cubicBezTo>
                    <a:pt x="576" y="158"/>
                    <a:pt x="576" y="157"/>
                    <a:pt x="576" y="156"/>
                  </a:cubicBezTo>
                  <a:cubicBezTo>
                    <a:pt x="575" y="155"/>
                    <a:pt x="575" y="154"/>
                    <a:pt x="574" y="152"/>
                  </a:cubicBezTo>
                  <a:cubicBezTo>
                    <a:pt x="573" y="152"/>
                    <a:pt x="573" y="152"/>
                    <a:pt x="573" y="153"/>
                  </a:cubicBezTo>
                  <a:cubicBezTo>
                    <a:pt x="573" y="155"/>
                    <a:pt x="574" y="157"/>
                    <a:pt x="574" y="158"/>
                  </a:cubicBezTo>
                  <a:cubicBezTo>
                    <a:pt x="574" y="158"/>
                    <a:pt x="573" y="157"/>
                    <a:pt x="572" y="156"/>
                  </a:cubicBezTo>
                  <a:cubicBezTo>
                    <a:pt x="563" y="147"/>
                    <a:pt x="554" y="139"/>
                    <a:pt x="541" y="135"/>
                  </a:cubicBezTo>
                  <a:cubicBezTo>
                    <a:pt x="540" y="134"/>
                    <a:pt x="538" y="134"/>
                    <a:pt x="537" y="133"/>
                  </a:cubicBezTo>
                  <a:cubicBezTo>
                    <a:pt x="537" y="133"/>
                    <a:pt x="538" y="132"/>
                    <a:pt x="538" y="132"/>
                  </a:cubicBezTo>
                  <a:close/>
                  <a:moveTo>
                    <a:pt x="525" y="135"/>
                  </a:moveTo>
                  <a:cubicBezTo>
                    <a:pt x="531" y="136"/>
                    <a:pt x="538" y="137"/>
                    <a:pt x="544" y="139"/>
                  </a:cubicBezTo>
                  <a:cubicBezTo>
                    <a:pt x="556" y="144"/>
                    <a:pt x="566" y="154"/>
                    <a:pt x="574" y="163"/>
                  </a:cubicBezTo>
                  <a:cubicBezTo>
                    <a:pt x="579" y="168"/>
                    <a:pt x="583" y="173"/>
                    <a:pt x="586" y="179"/>
                  </a:cubicBezTo>
                  <a:cubicBezTo>
                    <a:pt x="589" y="183"/>
                    <a:pt x="591" y="187"/>
                    <a:pt x="594" y="190"/>
                  </a:cubicBezTo>
                  <a:cubicBezTo>
                    <a:pt x="601" y="206"/>
                    <a:pt x="611" y="220"/>
                    <a:pt x="616" y="238"/>
                  </a:cubicBezTo>
                  <a:cubicBezTo>
                    <a:pt x="621" y="254"/>
                    <a:pt x="621" y="270"/>
                    <a:pt x="620" y="287"/>
                  </a:cubicBezTo>
                  <a:cubicBezTo>
                    <a:pt x="619" y="304"/>
                    <a:pt x="617" y="321"/>
                    <a:pt x="616" y="339"/>
                  </a:cubicBezTo>
                  <a:cubicBezTo>
                    <a:pt x="616" y="345"/>
                    <a:pt x="616" y="351"/>
                    <a:pt x="616" y="357"/>
                  </a:cubicBezTo>
                  <a:cubicBezTo>
                    <a:pt x="616" y="359"/>
                    <a:pt x="616" y="363"/>
                    <a:pt x="617" y="365"/>
                  </a:cubicBezTo>
                  <a:cubicBezTo>
                    <a:pt x="615" y="366"/>
                    <a:pt x="613" y="367"/>
                    <a:pt x="611" y="368"/>
                  </a:cubicBezTo>
                  <a:cubicBezTo>
                    <a:pt x="611" y="368"/>
                    <a:pt x="611" y="368"/>
                    <a:pt x="610" y="367"/>
                  </a:cubicBezTo>
                  <a:cubicBezTo>
                    <a:pt x="607" y="365"/>
                    <a:pt x="605" y="362"/>
                    <a:pt x="603" y="358"/>
                  </a:cubicBezTo>
                  <a:cubicBezTo>
                    <a:pt x="601" y="351"/>
                    <a:pt x="600" y="344"/>
                    <a:pt x="600" y="338"/>
                  </a:cubicBezTo>
                  <a:cubicBezTo>
                    <a:pt x="599" y="324"/>
                    <a:pt x="601" y="311"/>
                    <a:pt x="605" y="297"/>
                  </a:cubicBezTo>
                  <a:cubicBezTo>
                    <a:pt x="608" y="284"/>
                    <a:pt x="610" y="270"/>
                    <a:pt x="609" y="256"/>
                  </a:cubicBezTo>
                  <a:cubicBezTo>
                    <a:pt x="609" y="250"/>
                    <a:pt x="609" y="243"/>
                    <a:pt x="607" y="237"/>
                  </a:cubicBezTo>
                  <a:cubicBezTo>
                    <a:pt x="605" y="232"/>
                    <a:pt x="603" y="227"/>
                    <a:pt x="601" y="222"/>
                  </a:cubicBezTo>
                  <a:cubicBezTo>
                    <a:pt x="600" y="221"/>
                    <a:pt x="599" y="222"/>
                    <a:pt x="599" y="223"/>
                  </a:cubicBezTo>
                  <a:cubicBezTo>
                    <a:pt x="601" y="230"/>
                    <a:pt x="604" y="236"/>
                    <a:pt x="605" y="243"/>
                  </a:cubicBezTo>
                  <a:cubicBezTo>
                    <a:pt x="606" y="251"/>
                    <a:pt x="606" y="258"/>
                    <a:pt x="606" y="266"/>
                  </a:cubicBezTo>
                  <a:cubicBezTo>
                    <a:pt x="605" y="274"/>
                    <a:pt x="605" y="281"/>
                    <a:pt x="603" y="289"/>
                  </a:cubicBezTo>
                  <a:cubicBezTo>
                    <a:pt x="602" y="296"/>
                    <a:pt x="599" y="303"/>
                    <a:pt x="598" y="309"/>
                  </a:cubicBezTo>
                  <a:cubicBezTo>
                    <a:pt x="597" y="315"/>
                    <a:pt x="597" y="321"/>
                    <a:pt x="596" y="327"/>
                  </a:cubicBezTo>
                  <a:cubicBezTo>
                    <a:pt x="596" y="326"/>
                    <a:pt x="596" y="326"/>
                    <a:pt x="596" y="326"/>
                  </a:cubicBezTo>
                  <a:cubicBezTo>
                    <a:pt x="596" y="326"/>
                    <a:pt x="597" y="325"/>
                    <a:pt x="596" y="325"/>
                  </a:cubicBezTo>
                  <a:cubicBezTo>
                    <a:pt x="595" y="323"/>
                    <a:pt x="595" y="320"/>
                    <a:pt x="595" y="318"/>
                  </a:cubicBezTo>
                  <a:cubicBezTo>
                    <a:pt x="595" y="318"/>
                    <a:pt x="595" y="318"/>
                    <a:pt x="595" y="318"/>
                  </a:cubicBezTo>
                  <a:cubicBezTo>
                    <a:pt x="595" y="317"/>
                    <a:pt x="595" y="317"/>
                    <a:pt x="596" y="316"/>
                  </a:cubicBezTo>
                  <a:cubicBezTo>
                    <a:pt x="596" y="316"/>
                    <a:pt x="596" y="315"/>
                    <a:pt x="596" y="315"/>
                  </a:cubicBezTo>
                  <a:cubicBezTo>
                    <a:pt x="596" y="314"/>
                    <a:pt x="595" y="313"/>
                    <a:pt x="595" y="312"/>
                  </a:cubicBezTo>
                  <a:cubicBezTo>
                    <a:pt x="595" y="312"/>
                    <a:pt x="594" y="312"/>
                    <a:pt x="594" y="313"/>
                  </a:cubicBezTo>
                  <a:cubicBezTo>
                    <a:pt x="594" y="313"/>
                    <a:pt x="594" y="314"/>
                    <a:pt x="594" y="315"/>
                  </a:cubicBezTo>
                  <a:cubicBezTo>
                    <a:pt x="594" y="316"/>
                    <a:pt x="594" y="316"/>
                    <a:pt x="594" y="316"/>
                  </a:cubicBezTo>
                  <a:cubicBezTo>
                    <a:pt x="594" y="317"/>
                    <a:pt x="594" y="317"/>
                    <a:pt x="594" y="317"/>
                  </a:cubicBezTo>
                  <a:cubicBezTo>
                    <a:pt x="594" y="317"/>
                    <a:pt x="594" y="316"/>
                    <a:pt x="593" y="316"/>
                  </a:cubicBezTo>
                  <a:cubicBezTo>
                    <a:pt x="593" y="316"/>
                    <a:pt x="593" y="316"/>
                    <a:pt x="593" y="316"/>
                  </a:cubicBezTo>
                  <a:cubicBezTo>
                    <a:pt x="593" y="314"/>
                    <a:pt x="593" y="313"/>
                    <a:pt x="592" y="312"/>
                  </a:cubicBezTo>
                  <a:cubicBezTo>
                    <a:pt x="592" y="312"/>
                    <a:pt x="592" y="312"/>
                    <a:pt x="592" y="311"/>
                  </a:cubicBezTo>
                  <a:cubicBezTo>
                    <a:pt x="592" y="311"/>
                    <a:pt x="592" y="311"/>
                    <a:pt x="591" y="310"/>
                  </a:cubicBezTo>
                  <a:cubicBezTo>
                    <a:pt x="591" y="310"/>
                    <a:pt x="591" y="310"/>
                    <a:pt x="591" y="310"/>
                  </a:cubicBezTo>
                  <a:cubicBezTo>
                    <a:pt x="591" y="311"/>
                    <a:pt x="591" y="311"/>
                    <a:pt x="591" y="311"/>
                  </a:cubicBezTo>
                  <a:cubicBezTo>
                    <a:pt x="590" y="311"/>
                    <a:pt x="590" y="312"/>
                    <a:pt x="590" y="312"/>
                  </a:cubicBezTo>
                  <a:cubicBezTo>
                    <a:pt x="590" y="313"/>
                    <a:pt x="590" y="315"/>
                    <a:pt x="591" y="316"/>
                  </a:cubicBezTo>
                  <a:cubicBezTo>
                    <a:pt x="587" y="306"/>
                    <a:pt x="584" y="295"/>
                    <a:pt x="582" y="285"/>
                  </a:cubicBezTo>
                  <a:cubicBezTo>
                    <a:pt x="582" y="284"/>
                    <a:pt x="581" y="284"/>
                    <a:pt x="581" y="285"/>
                  </a:cubicBezTo>
                  <a:cubicBezTo>
                    <a:pt x="581" y="291"/>
                    <a:pt x="583" y="297"/>
                    <a:pt x="585" y="303"/>
                  </a:cubicBezTo>
                  <a:cubicBezTo>
                    <a:pt x="586" y="306"/>
                    <a:pt x="587" y="310"/>
                    <a:pt x="588" y="313"/>
                  </a:cubicBezTo>
                  <a:cubicBezTo>
                    <a:pt x="589" y="315"/>
                    <a:pt x="589" y="316"/>
                    <a:pt x="590" y="318"/>
                  </a:cubicBezTo>
                  <a:cubicBezTo>
                    <a:pt x="591" y="319"/>
                    <a:pt x="592" y="318"/>
                    <a:pt x="591" y="318"/>
                  </a:cubicBezTo>
                  <a:cubicBezTo>
                    <a:pt x="592" y="318"/>
                    <a:pt x="592" y="319"/>
                    <a:pt x="592" y="319"/>
                  </a:cubicBezTo>
                  <a:cubicBezTo>
                    <a:pt x="592" y="319"/>
                    <a:pt x="592" y="319"/>
                    <a:pt x="592" y="319"/>
                  </a:cubicBezTo>
                  <a:cubicBezTo>
                    <a:pt x="592" y="320"/>
                    <a:pt x="592" y="321"/>
                    <a:pt x="593" y="322"/>
                  </a:cubicBezTo>
                  <a:cubicBezTo>
                    <a:pt x="588" y="315"/>
                    <a:pt x="584" y="306"/>
                    <a:pt x="578" y="300"/>
                  </a:cubicBezTo>
                  <a:cubicBezTo>
                    <a:pt x="571" y="293"/>
                    <a:pt x="561" y="288"/>
                    <a:pt x="553" y="282"/>
                  </a:cubicBezTo>
                  <a:cubicBezTo>
                    <a:pt x="552" y="282"/>
                    <a:pt x="551" y="281"/>
                    <a:pt x="550" y="281"/>
                  </a:cubicBezTo>
                  <a:cubicBezTo>
                    <a:pt x="550" y="281"/>
                    <a:pt x="550" y="281"/>
                    <a:pt x="550" y="281"/>
                  </a:cubicBezTo>
                  <a:cubicBezTo>
                    <a:pt x="546" y="278"/>
                    <a:pt x="543" y="276"/>
                    <a:pt x="539" y="274"/>
                  </a:cubicBezTo>
                  <a:cubicBezTo>
                    <a:pt x="539" y="274"/>
                    <a:pt x="539" y="274"/>
                    <a:pt x="539" y="274"/>
                  </a:cubicBezTo>
                  <a:cubicBezTo>
                    <a:pt x="540" y="275"/>
                    <a:pt x="542" y="276"/>
                    <a:pt x="543" y="278"/>
                  </a:cubicBezTo>
                  <a:cubicBezTo>
                    <a:pt x="540" y="276"/>
                    <a:pt x="537" y="275"/>
                    <a:pt x="535" y="274"/>
                  </a:cubicBezTo>
                  <a:cubicBezTo>
                    <a:pt x="536" y="275"/>
                    <a:pt x="536" y="275"/>
                    <a:pt x="537" y="275"/>
                  </a:cubicBezTo>
                  <a:cubicBezTo>
                    <a:pt x="538" y="275"/>
                    <a:pt x="538" y="275"/>
                    <a:pt x="538" y="275"/>
                  </a:cubicBezTo>
                  <a:cubicBezTo>
                    <a:pt x="533" y="270"/>
                    <a:pt x="525" y="267"/>
                    <a:pt x="519" y="264"/>
                  </a:cubicBezTo>
                  <a:cubicBezTo>
                    <a:pt x="515" y="262"/>
                    <a:pt x="512" y="260"/>
                    <a:pt x="508" y="259"/>
                  </a:cubicBezTo>
                  <a:cubicBezTo>
                    <a:pt x="504" y="258"/>
                    <a:pt x="500" y="256"/>
                    <a:pt x="496" y="256"/>
                  </a:cubicBezTo>
                  <a:cubicBezTo>
                    <a:pt x="495" y="255"/>
                    <a:pt x="493" y="255"/>
                    <a:pt x="491" y="256"/>
                  </a:cubicBezTo>
                  <a:cubicBezTo>
                    <a:pt x="491" y="256"/>
                    <a:pt x="491" y="257"/>
                    <a:pt x="492" y="257"/>
                  </a:cubicBezTo>
                  <a:cubicBezTo>
                    <a:pt x="494" y="256"/>
                    <a:pt x="499" y="258"/>
                    <a:pt x="501" y="258"/>
                  </a:cubicBezTo>
                  <a:cubicBezTo>
                    <a:pt x="504" y="259"/>
                    <a:pt x="507" y="260"/>
                    <a:pt x="510" y="261"/>
                  </a:cubicBezTo>
                  <a:cubicBezTo>
                    <a:pt x="516" y="263"/>
                    <a:pt x="520" y="266"/>
                    <a:pt x="525" y="269"/>
                  </a:cubicBezTo>
                  <a:cubicBezTo>
                    <a:pt x="528" y="271"/>
                    <a:pt x="531" y="273"/>
                    <a:pt x="534" y="274"/>
                  </a:cubicBezTo>
                  <a:cubicBezTo>
                    <a:pt x="531" y="273"/>
                    <a:pt x="527" y="272"/>
                    <a:pt x="524" y="271"/>
                  </a:cubicBezTo>
                  <a:cubicBezTo>
                    <a:pt x="514" y="269"/>
                    <a:pt x="504" y="266"/>
                    <a:pt x="494" y="267"/>
                  </a:cubicBezTo>
                  <a:cubicBezTo>
                    <a:pt x="487" y="267"/>
                    <a:pt x="479" y="270"/>
                    <a:pt x="472" y="272"/>
                  </a:cubicBezTo>
                  <a:cubicBezTo>
                    <a:pt x="468" y="273"/>
                    <a:pt x="464" y="274"/>
                    <a:pt x="459" y="276"/>
                  </a:cubicBezTo>
                  <a:cubicBezTo>
                    <a:pt x="458" y="271"/>
                    <a:pt x="458" y="266"/>
                    <a:pt x="456" y="261"/>
                  </a:cubicBezTo>
                  <a:cubicBezTo>
                    <a:pt x="454" y="256"/>
                    <a:pt x="452" y="251"/>
                    <a:pt x="452" y="245"/>
                  </a:cubicBezTo>
                  <a:cubicBezTo>
                    <a:pt x="452" y="240"/>
                    <a:pt x="452" y="235"/>
                    <a:pt x="453" y="230"/>
                  </a:cubicBezTo>
                  <a:cubicBezTo>
                    <a:pt x="453" y="225"/>
                    <a:pt x="453" y="219"/>
                    <a:pt x="455" y="214"/>
                  </a:cubicBezTo>
                  <a:cubicBezTo>
                    <a:pt x="456" y="209"/>
                    <a:pt x="459" y="204"/>
                    <a:pt x="461" y="199"/>
                  </a:cubicBezTo>
                  <a:cubicBezTo>
                    <a:pt x="463" y="194"/>
                    <a:pt x="464" y="188"/>
                    <a:pt x="465" y="183"/>
                  </a:cubicBezTo>
                  <a:cubicBezTo>
                    <a:pt x="466" y="178"/>
                    <a:pt x="467" y="172"/>
                    <a:pt x="471" y="167"/>
                  </a:cubicBezTo>
                  <a:cubicBezTo>
                    <a:pt x="474" y="163"/>
                    <a:pt x="478" y="158"/>
                    <a:pt x="482" y="154"/>
                  </a:cubicBezTo>
                  <a:cubicBezTo>
                    <a:pt x="486" y="150"/>
                    <a:pt x="490" y="146"/>
                    <a:pt x="494" y="143"/>
                  </a:cubicBezTo>
                  <a:cubicBezTo>
                    <a:pt x="498" y="139"/>
                    <a:pt x="502" y="135"/>
                    <a:pt x="508" y="134"/>
                  </a:cubicBezTo>
                  <a:cubicBezTo>
                    <a:pt x="513" y="133"/>
                    <a:pt x="519" y="134"/>
                    <a:pt x="525" y="135"/>
                  </a:cubicBezTo>
                  <a:close/>
                  <a:moveTo>
                    <a:pt x="373" y="210"/>
                  </a:moveTo>
                  <a:cubicBezTo>
                    <a:pt x="375" y="203"/>
                    <a:pt x="375" y="197"/>
                    <a:pt x="376" y="190"/>
                  </a:cubicBezTo>
                  <a:cubicBezTo>
                    <a:pt x="378" y="176"/>
                    <a:pt x="381" y="162"/>
                    <a:pt x="384" y="148"/>
                  </a:cubicBezTo>
                  <a:cubicBezTo>
                    <a:pt x="385" y="140"/>
                    <a:pt x="387" y="133"/>
                    <a:pt x="391" y="126"/>
                  </a:cubicBezTo>
                  <a:cubicBezTo>
                    <a:pt x="394" y="120"/>
                    <a:pt x="400" y="115"/>
                    <a:pt x="404" y="109"/>
                  </a:cubicBezTo>
                  <a:cubicBezTo>
                    <a:pt x="412" y="98"/>
                    <a:pt x="419" y="86"/>
                    <a:pt x="429" y="77"/>
                  </a:cubicBezTo>
                  <a:cubicBezTo>
                    <a:pt x="435" y="72"/>
                    <a:pt x="440" y="74"/>
                    <a:pt x="445" y="78"/>
                  </a:cubicBezTo>
                  <a:cubicBezTo>
                    <a:pt x="448" y="80"/>
                    <a:pt x="448" y="84"/>
                    <a:pt x="452" y="82"/>
                  </a:cubicBezTo>
                  <a:cubicBezTo>
                    <a:pt x="455" y="80"/>
                    <a:pt x="455" y="76"/>
                    <a:pt x="459" y="80"/>
                  </a:cubicBezTo>
                  <a:cubicBezTo>
                    <a:pt x="460" y="81"/>
                    <a:pt x="461" y="82"/>
                    <a:pt x="463" y="83"/>
                  </a:cubicBezTo>
                  <a:cubicBezTo>
                    <a:pt x="466" y="85"/>
                    <a:pt x="469" y="83"/>
                    <a:pt x="472" y="82"/>
                  </a:cubicBezTo>
                  <a:cubicBezTo>
                    <a:pt x="477" y="77"/>
                    <a:pt x="483" y="74"/>
                    <a:pt x="490" y="78"/>
                  </a:cubicBezTo>
                  <a:cubicBezTo>
                    <a:pt x="496" y="81"/>
                    <a:pt x="501" y="88"/>
                    <a:pt x="504" y="94"/>
                  </a:cubicBezTo>
                  <a:cubicBezTo>
                    <a:pt x="512" y="105"/>
                    <a:pt x="517" y="117"/>
                    <a:pt x="522" y="130"/>
                  </a:cubicBezTo>
                  <a:cubicBezTo>
                    <a:pt x="516" y="129"/>
                    <a:pt x="510" y="129"/>
                    <a:pt x="505" y="131"/>
                  </a:cubicBezTo>
                  <a:cubicBezTo>
                    <a:pt x="496" y="134"/>
                    <a:pt x="487" y="143"/>
                    <a:pt x="481" y="150"/>
                  </a:cubicBezTo>
                  <a:cubicBezTo>
                    <a:pt x="472" y="159"/>
                    <a:pt x="464" y="168"/>
                    <a:pt x="462" y="180"/>
                  </a:cubicBezTo>
                  <a:cubicBezTo>
                    <a:pt x="460" y="187"/>
                    <a:pt x="459" y="194"/>
                    <a:pt x="456" y="201"/>
                  </a:cubicBezTo>
                  <a:cubicBezTo>
                    <a:pt x="456" y="202"/>
                    <a:pt x="455" y="202"/>
                    <a:pt x="455" y="203"/>
                  </a:cubicBezTo>
                  <a:cubicBezTo>
                    <a:pt x="456" y="198"/>
                    <a:pt x="457" y="194"/>
                    <a:pt x="458" y="189"/>
                  </a:cubicBezTo>
                  <a:cubicBezTo>
                    <a:pt x="459" y="183"/>
                    <a:pt x="460" y="178"/>
                    <a:pt x="462" y="172"/>
                  </a:cubicBezTo>
                  <a:cubicBezTo>
                    <a:pt x="462" y="172"/>
                    <a:pt x="461" y="171"/>
                    <a:pt x="461" y="172"/>
                  </a:cubicBezTo>
                  <a:cubicBezTo>
                    <a:pt x="458" y="177"/>
                    <a:pt x="456" y="182"/>
                    <a:pt x="456" y="187"/>
                  </a:cubicBezTo>
                  <a:cubicBezTo>
                    <a:pt x="455" y="195"/>
                    <a:pt x="452" y="202"/>
                    <a:pt x="450" y="209"/>
                  </a:cubicBezTo>
                  <a:cubicBezTo>
                    <a:pt x="447" y="220"/>
                    <a:pt x="447" y="231"/>
                    <a:pt x="447" y="242"/>
                  </a:cubicBezTo>
                  <a:cubicBezTo>
                    <a:pt x="447" y="246"/>
                    <a:pt x="447" y="249"/>
                    <a:pt x="446" y="253"/>
                  </a:cubicBezTo>
                  <a:cubicBezTo>
                    <a:pt x="445" y="258"/>
                    <a:pt x="446" y="263"/>
                    <a:pt x="445" y="267"/>
                  </a:cubicBezTo>
                  <a:cubicBezTo>
                    <a:pt x="445" y="270"/>
                    <a:pt x="443" y="278"/>
                    <a:pt x="446" y="280"/>
                  </a:cubicBezTo>
                  <a:cubicBezTo>
                    <a:pt x="447" y="280"/>
                    <a:pt x="448" y="280"/>
                    <a:pt x="447" y="279"/>
                  </a:cubicBezTo>
                  <a:cubicBezTo>
                    <a:pt x="447" y="278"/>
                    <a:pt x="447" y="275"/>
                    <a:pt x="447" y="273"/>
                  </a:cubicBezTo>
                  <a:cubicBezTo>
                    <a:pt x="447" y="276"/>
                    <a:pt x="448" y="278"/>
                    <a:pt x="448" y="279"/>
                  </a:cubicBezTo>
                  <a:cubicBezTo>
                    <a:pt x="448" y="279"/>
                    <a:pt x="448" y="279"/>
                    <a:pt x="449" y="279"/>
                  </a:cubicBezTo>
                  <a:cubicBezTo>
                    <a:pt x="447" y="280"/>
                    <a:pt x="445" y="281"/>
                    <a:pt x="443" y="283"/>
                  </a:cubicBezTo>
                  <a:cubicBezTo>
                    <a:pt x="443" y="283"/>
                    <a:pt x="443" y="282"/>
                    <a:pt x="443" y="282"/>
                  </a:cubicBezTo>
                  <a:cubicBezTo>
                    <a:pt x="442" y="277"/>
                    <a:pt x="443" y="271"/>
                    <a:pt x="443" y="266"/>
                  </a:cubicBezTo>
                  <a:cubicBezTo>
                    <a:pt x="443" y="258"/>
                    <a:pt x="443" y="250"/>
                    <a:pt x="444" y="242"/>
                  </a:cubicBezTo>
                  <a:cubicBezTo>
                    <a:pt x="445" y="224"/>
                    <a:pt x="447" y="206"/>
                    <a:pt x="453" y="189"/>
                  </a:cubicBezTo>
                  <a:cubicBezTo>
                    <a:pt x="453" y="189"/>
                    <a:pt x="452" y="189"/>
                    <a:pt x="452" y="189"/>
                  </a:cubicBezTo>
                  <a:cubicBezTo>
                    <a:pt x="446" y="206"/>
                    <a:pt x="441" y="224"/>
                    <a:pt x="440" y="241"/>
                  </a:cubicBezTo>
                  <a:cubicBezTo>
                    <a:pt x="440" y="251"/>
                    <a:pt x="440" y="260"/>
                    <a:pt x="440" y="269"/>
                  </a:cubicBezTo>
                  <a:cubicBezTo>
                    <a:pt x="440" y="273"/>
                    <a:pt x="439" y="280"/>
                    <a:pt x="440" y="284"/>
                  </a:cubicBezTo>
                  <a:cubicBezTo>
                    <a:pt x="440" y="284"/>
                    <a:pt x="441" y="284"/>
                    <a:pt x="441" y="284"/>
                  </a:cubicBezTo>
                  <a:cubicBezTo>
                    <a:pt x="439" y="286"/>
                    <a:pt x="437" y="287"/>
                    <a:pt x="435" y="289"/>
                  </a:cubicBezTo>
                  <a:cubicBezTo>
                    <a:pt x="436" y="287"/>
                    <a:pt x="436" y="285"/>
                    <a:pt x="436" y="283"/>
                  </a:cubicBezTo>
                  <a:cubicBezTo>
                    <a:pt x="436" y="281"/>
                    <a:pt x="436" y="278"/>
                    <a:pt x="436" y="276"/>
                  </a:cubicBezTo>
                  <a:cubicBezTo>
                    <a:pt x="436" y="275"/>
                    <a:pt x="435" y="275"/>
                    <a:pt x="435" y="275"/>
                  </a:cubicBezTo>
                  <a:cubicBezTo>
                    <a:pt x="433" y="280"/>
                    <a:pt x="434" y="285"/>
                    <a:pt x="433" y="289"/>
                  </a:cubicBezTo>
                  <a:cubicBezTo>
                    <a:pt x="433" y="290"/>
                    <a:pt x="433" y="290"/>
                    <a:pt x="433" y="290"/>
                  </a:cubicBezTo>
                  <a:cubicBezTo>
                    <a:pt x="433" y="291"/>
                    <a:pt x="432" y="291"/>
                    <a:pt x="432" y="292"/>
                  </a:cubicBezTo>
                  <a:cubicBezTo>
                    <a:pt x="432" y="284"/>
                    <a:pt x="430" y="276"/>
                    <a:pt x="430" y="268"/>
                  </a:cubicBezTo>
                  <a:cubicBezTo>
                    <a:pt x="430" y="264"/>
                    <a:pt x="431" y="259"/>
                    <a:pt x="431" y="255"/>
                  </a:cubicBezTo>
                  <a:cubicBezTo>
                    <a:pt x="431" y="252"/>
                    <a:pt x="430" y="248"/>
                    <a:pt x="430" y="245"/>
                  </a:cubicBezTo>
                  <a:cubicBezTo>
                    <a:pt x="430" y="244"/>
                    <a:pt x="429" y="243"/>
                    <a:pt x="429" y="244"/>
                  </a:cubicBezTo>
                  <a:cubicBezTo>
                    <a:pt x="428" y="252"/>
                    <a:pt x="428" y="260"/>
                    <a:pt x="427" y="268"/>
                  </a:cubicBezTo>
                  <a:cubicBezTo>
                    <a:pt x="427" y="276"/>
                    <a:pt x="429" y="284"/>
                    <a:pt x="429" y="292"/>
                  </a:cubicBezTo>
                  <a:cubicBezTo>
                    <a:pt x="429" y="293"/>
                    <a:pt x="430" y="293"/>
                    <a:pt x="430" y="293"/>
                  </a:cubicBezTo>
                  <a:cubicBezTo>
                    <a:pt x="428" y="295"/>
                    <a:pt x="427" y="297"/>
                    <a:pt x="425" y="299"/>
                  </a:cubicBezTo>
                  <a:cubicBezTo>
                    <a:pt x="425" y="298"/>
                    <a:pt x="425" y="297"/>
                    <a:pt x="426" y="296"/>
                  </a:cubicBezTo>
                  <a:cubicBezTo>
                    <a:pt x="426" y="294"/>
                    <a:pt x="426" y="292"/>
                    <a:pt x="426" y="290"/>
                  </a:cubicBezTo>
                  <a:cubicBezTo>
                    <a:pt x="426" y="290"/>
                    <a:pt x="426" y="289"/>
                    <a:pt x="426" y="290"/>
                  </a:cubicBezTo>
                  <a:cubicBezTo>
                    <a:pt x="425" y="291"/>
                    <a:pt x="424" y="293"/>
                    <a:pt x="424" y="295"/>
                  </a:cubicBezTo>
                  <a:cubicBezTo>
                    <a:pt x="423" y="293"/>
                    <a:pt x="422" y="291"/>
                    <a:pt x="422" y="289"/>
                  </a:cubicBezTo>
                  <a:cubicBezTo>
                    <a:pt x="422" y="289"/>
                    <a:pt x="422" y="289"/>
                    <a:pt x="423" y="289"/>
                  </a:cubicBezTo>
                  <a:cubicBezTo>
                    <a:pt x="423" y="289"/>
                    <a:pt x="423" y="288"/>
                    <a:pt x="423" y="288"/>
                  </a:cubicBezTo>
                  <a:cubicBezTo>
                    <a:pt x="423" y="288"/>
                    <a:pt x="423" y="288"/>
                    <a:pt x="423" y="288"/>
                  </a:cubicBezTo>
                  <a:cubicBezTo>
                    <a:pt x="423" y="288"/>
                    <a:pt x="423" y="288"/>
                    <a:pt x="423" y="288"/>
                  </a:cubicBezTo>
                  <a:cubicBezTo>
                    <a:pt x="423" y="288"/>
                    <a:pt x="423" y="288"/>
                    <a:pt x="423" y="288"/>
                  </a:cubicBezTo>
                  <a:cubicBezTo>
                    <a:pt x="423" y="288"/>
                    <a:pt x="423" y="287"/>
                    <a:pt x="423" y="287"/>
                  </a:cubicBezTo>
                  <a:cubicBezTo>
                    <a:pt x="424" y="286"/>
                    <a:pt x="424" y="285"/>
                    <a:pt x="424" y="284"/>
                  </a:cubicBezTo>
                  <a:cubicBezTo>
                    <a:pt x="423" y="282"/>
                    <a:pt x="423" y="280"/>
                    <a:pt x="423" y="278"/>
                  </a:cubicBezTo>
                  <a:cubicBezTo>
                    <a:pt x="422" y="277"/>
                    <a:pt x="422" y="277"/>
                    <a:pt x="422" y="278"/>
                  </a:cubicBezTo>
                  <a:cubicBezTo>
                    <a:pt x="421" y="279"/>
                    <a:pt x="421" y="281"/>
                    <a:pt x="421" y="283"/>
                  </a:cubicBezTo>
                  <a:cubicBezTo>
                    <a:pt x="421" y="285"/>
                    <a:pt x="421" y="286"/>
                    <a:pt x="421" y="288"/>
                  </a:cubicBezTo>
                  <a:cubicBezTo>
                    <a:pt x="421" y="287"/>
                    <a:pt x="420" y="285"/>
                    <a:pt x="420" y="284"/>
                  </a:cubicBezTo>
                  <a:cubicBezTo>
                    <a:pt x="418" y="279"/>
                    <a:pt x="417" y="275"/>
                    <a:pt x="416" y="271"/>
                  </a:cubicBezTo>
                  <a:cubicBezTo>
                    <a:pt x="414" y="262"/>
                    <a:pt x="413" y="254"/>
                    <a:pt x="413" y="245"/>
                  </a:cubicBezTo>
                  <a:cubicBezTo>
                    <a:pt x="413" y="244"/>
                    <a:pt x="412" y="244"/>
                    <a:pt x="412" y="245"/>
                  </a:cubicBezTo>
                  <a:cubicBezTo>
                    <a:pt x="411" y="254"/>
                    <a:pt x="413" y="263"/>
                    <a:pt x="414" y="271"/>
                  </a:cubicBezTo>
                  <a:cubicBezTo>
                    <a:pt x="415" y="278"/>
                    <a:pt x="417" y="285"/>
                    <a:pt x="419" y="292"/>
                  </a:cubicBezTo>
                  <a:cubicBezTo>
                    <a:pt x="417" y="287"/>
                    <a:pt x="414" y="282"/>
                    <a:pt x="410" y="277"/>
                  </a:cubicBezTo>
                  <a:cubicBezTo>
                    <a:pt x="410" y="277"/>
                    <a:pt x="410" y="276"/>
                    <a:pt x="410" y="276"/>
                  </a:cubicBezTo>
                  <a:cubicBezTo>
                    <a:pt x="410" y="276"/>
                    <a:pt x="410" y="275"/>
                    <a:pt x="410" y="274"/>
                  </a:cubicBezTo>
                  <a:cubicBezTo>
                    <a:pt x="410" y="274"/>
                    <a:pt x="410" y="273"/>
                    <a:pt x="409" y="273"/>
                  </a:cubicBezTo>
                  <a:cubicBezTo>
                    <a:pt x="409" y="273"/>
                    <a:pt x="409" y="273"/>
                    <a:pt x="409" y="273"/>
                  </a:cubicBezTo>
                  <a:cubicBezTo>
                    <a:pt x="408" y="273"/>
                    <a:pt x="408" y="274"/>
                    <a:pt x="408" y="274"/>
                  </a:cubicBezTo>
                  <a:cubicBezTo>
                    <a:pt x="407" y="272"/>
                    <a:pt x="406" y="270"/>
                    <a:pt x="405" y="268"/>
                  </a:cubicBezTo>
                  <a:cubicBezTo>
                    <a:pt x="401" y="262"/>
                    <a:pt x="397" y="255"/>
                    <a:pt x="393" y="249"/>
                  </a:cubicBezTo>
                  <a:cubicBezTo>
                    <a:pt x="389" y="244"/>
                    <a:pt x="384" y="239"/>
                    <a:pt x="379" y="234"/>
                  </a:cubicBezTo>
                  <a:cubicBezTo>
                    <a:pt x="377" y="232"/>
                    <a:pt x="375" y="229"/>
                    <a:pt x="373" y="227"/>
                  </a:cubicBezTo>
                  <a:cubicBezTo>
                    <a:pt x="372" y="221"/>
                    <a:pt x="373" y="215"/>
                    <a:pt x="373" y="210"/>
                  </a:cubicBezTo>
                  <a:close/>
                  <a:moveTo>
                    <a:pt x="343" y="137"/>
                  </a:moveTo>
                  <a:cubicBezTo>
                    <a:pt x="349" y="146"/>
                    <a:pt x="355" y="156"/>
                    <a:pt x="359" y="166"/>
                  </a:cubicBezTo>
                  <a:cubicBezTo>
                    <a:pt x="363" y="175"/>
                    <a:pt x="368" y="185"/>
                    <a:pt x="369" y="196"/>
                  </a:cubicBezTo>
                  <a:cubicBezTo>
                    <a:pt x="370" y="199"/>
                    <a:pt x="370" y="203"/>
                    <a:pt x="370" y="207"/>
                  </a:cubicBezTo>
                  <a:cubicBezTo>
                    <a:pt x="370" y="210"/>
                    <a:pt x="369" y="213"/>
                    <a:pt x="369" y="216"/>
                  </a:cubicBezTo>
                  <a:cubicBezTo>
                    <a:pt x="369" y="218"/>
                    <a:pt x="369" y="221"/>
                    <a:pt x="370" y="223"/>
                  </a:cubicBezTo>
                  <a:cubicBezTo>
                    <a:pt x="368" y="221"/>
                    <a:pt x="365" y="219"/>
                    <a:pt x="363" y="216"/>
                  </a:cubicBezTo>
                  <a:cubicBezTo>
                    <a:pt x="363" y="216"/>
                    <a:pt x="363" y="216"/>
                    <a:pt x="363" y="216"/>
                  </a:cubicBezTo>
                  <a:cubicBezTo>
                    <a:pt x="363" y="216"/>
                    <a:pt x="363" y="216"/>
                    <a:pt x="363" y="215"/>
                  </a:cubicBezTo>
                  <a:cubicBezTo>
                    <a:pt x="364" y="200"/>
                    <a:pt x="357" y="185"/>
                    <a:pt x="352" y="170"/>
                  </a:cubicBezTo>
                  <a:cubicBezTo>
                    <a:pt x="348" y="157"/>
                    <a:pt x="346" y="144"/>
                    <a:pt x="340" y="132"/>
                  </a:cubicBezTo>
                  <a:cubicBezTo>
                    <a:pt x="341" y="134"/>
                    <a:pt x="342" y="136"/>
                    <a:pt x="343" y="137"/>
                  </a:cubicBezTo>
                  <a:close/>
                  <a:moveTo>
                    <a:pt x="321" y="108"/>
                  </a:moveTo>
                  <a:cubicBezTo>
                    <a:pt x="322" y="110"/>
                    <a:pt x="325" y="112"/>
                    <a:pt x="326" y="114"/>
                  </a:cubicBezTo>
                  <a:cubicBezTo>
                    <a:pt x="326" y="115"/>
                    <a:pt x="326" y="116"/>
                    <a:pt x="326" y="116"/>
                  </a:cubicBezTo>
                  <a:cubicBezTo>
                    <a:pt x="328" y="118"/>
                    <a:pt x="329" y="119"/>
                    <a:pt x="330" y="121"/>
                  </a:cubicBezTo>
                  <a:cubicBezTo>
                    <a:pt x="330" y="121"/>
                    <a:pt x="330" y="121"/>
                    <a:pt x="330" y="121"/>
                  </a:cubicBezTo>
                  <a:cubicBezTo>
                    <a:pt x="331" y="124"/>
                    <a:pt x="331" y="127"/>
                    <a:pt x="334" y="129"/>
                  </a:cubicBezTo>
                  <a:cubicBezTo>
                    <a:pt x="334" y="130"/>
                    <a:pt x="335" y="130"/>
                    <a:pt x="336" y="129"/>
                  </a:cubicBezTo>
                  <a:cubicBezTo>
                    <a:pt x="343" y="143"/>
                    <a:pt x="344" y="158"/>
                    <a:pt x="349" y="172"/>
                  </a:cubicBezTo>
                  <a:cubicBezTo>
                    <a:pt x="354" y="186"/>
                    <a:pt x="360" y="200"/>
                    <a:pt x="361" y="215"/>
                  </a:cubicBezTo>
                  <a:cubicBezTo>
                    <a:pt x="356" y="211"/>
                    <a:pt x="351" y="208"/>
                    <a:pt x="345" y="205"/>
                  </a:cubicBezTo>
                  <a:cubicBezTo>
                    <a:pt x="339" y="201"/>
                    <a:pt x="333" y="198"/>
                    <a:pt x="327" y="195"/>
                  </a:cubicBezTo>
                  <a:cubicBezTo>
                    <a:pt x="328" y="184"/>
                    <a:pt x="322" y="174"/>
                    <a:pt x="317" y="164"/>
                  </a:cubicBezTo>
                  <a:cubicBezTo>
                    <a:pt x="314" y="157"/>
                    <a:pt x="311" y="150"/>
                    <a:pt x="310" y="143"/>
                  </a:cubicBezTo>
                  <a:cubicBezTo>
                    <a:pt x="308" y="135"/>
                    <a:pt x="308" y="129"/>
                    <a:pt x="309" y="121"/>
                  </a:cubicBezTo>
                  <a:cubicBezTo>
                    <a:pt x="309" y="121"/>
                    <a:pt x="308" y="121"/>
                    <a:pt x="308" y="121"/>
                  </a:cubicBezTo>
                  <a:cubicBezTo>
                    <a:pt x="305" y="126"/>
                    <a:pt x="306" y="132"/>
                    <a:pt x="307" y="137"/>
                  </a:cubicBezTo>
                  <a:cubicBezTo>
                    <a:pt x="308" y="145"/>
                    <a:pt x="310" y="152"/>
                    <a:pt x="313" y="159"/>
                  </a:cubicBezTo>
                  <a:cubicBezTo>
                    <a:pt x="318" y="171"/>
                    <a:pt x="324" y="182"/>
                    <a:pt x="325" y="194"/>
                  </a:cubicBezTo>
                  <a:cubicBezTo>
                    <a:pt x="319" y="191"/>
                    <a:pt x="312" y="188"/>
                    <a:pt x="305" y="187"/>
                  </a:cubicBezTo>
                  <a:cubicBezTo>
                    <a:pt x="304" y="187"/>
                    <a:pt x="304" y="186"/>
                    <a:pt x="303" y="186"/>
                  </a:cubicBezTo>
                  <a:cubicBezTo>
                    <a:pt x="303" y="186"/>
                    <a:pt x="303" y="185"/>
                    <a:pt x="303" y="185"/>
                  </a:cubicBezTo>
                  <a:cubicBezTo>
                    <a:pt x="300" y="180"/>
                    <a:pt x="301" y="175"/>
                    <a:pt x="300" y="170"/>
                  </a:cubicBezTo>
                  <a:cubicBezTo>
                    <a:pt x="300" y="164"/>
                    <a:pt x="300" y="158"/>
                    <a:pt x="300" y="153"/>
                  </a:cubicBezTo>
                  <a:cubicBezTo>
                    <a:pt x="300" y="142"/>
                    <a:pt x="302" y="133"/>
                    <a:pt x="306" y="123"/>
                  </a:cubicBezTo>
                  <a:cubicBezTo>
                    <a:pt x="308" y="118"/>
                    <a:pt x="309" y="113"/>
                    <a:pt x="312" y="108"/>
                  </a:cubicBezTo>
                  <a:cubicBezTo>
                    <a:pt x="312" y="108"/>
                    <a:pt x="312" y="108"/>
                    <a:pt x="312" y="107"/>
                  </a:cubicBezTo>
                  <a:cubicBezTo>
                    <a:pt x="312" y="107"/>
                    <a:pt x="312" y="107"/>
                    <a:pt x="312" y="107"/>
                  </a:cubicBezTo>
                  <a:cubicBezTo>
                    <a:pt x="313" y="106"/>
                    <a:pt x="314" y="105"/>
                    <a:pt x="314" y="104"/>
                  </a:cubicBezTo>
                  <a:cubicBezTo>
                    <a:pt x="315" y="103"/>
                    <a:pt x="320" y="107"/>
                    <a:pt x="321" y="108"/>
                  </a:cubicBezTo>
                  <a:close/>
                  <a:moveTo>
                    <a:pt x="297" y="173"/>
                  </a:moveTo>
                  <a:cubicBezTo>
                    <a:pt x="297" y="177"/>
                    <a:pt x="297" y="181"/>
                    <a:pt x="299" y="185"/>
                  </a:cubicBezTo>
                  <a:cubicBezTo>
                    <a:pt x="297" y="185"/>
                    <a:pt x="295" y="184"/>
                    <a:pt x="293" y="184"/>
                  </a:cubicBezTo>
                  <a:cubicBezTo>
                    <a:pt x="293" y="184"/>
                    <a:pt x="293" y="183"/>
                    <a:pt x="293" y="183"/>
                  </a:cubicBezTo>
                  <a:cubicBezTo>
                    <a:pt x="293" y="183"/>
                    <a:pt x="293" y="182"/>
                    <a:pt x="293" y="182"/>
                  </a:cubicBezTo>
                  <a:cubicBezTo>
                    <a:pt x="288" y="170"/>
                    <a:pt x="292" y="155"/>
                    <a:pt x="295" y="142"/>
                  </a:cubicBezTo>
                  <a:cubicBezTo>
                    <a:pt x="297" y="136"/>
                    <a:pt x="298" y="129"/>
                    <a:pt x="300" y="122"/>
                  </a:cubicBezTo>
                  <a:cubicBezTo>
                    <a:pt x="302" y="118"/>
                    <a:pt x="303" y="114"/>
                    <a:pt x="307" y="112"/>
                  </a:cubicBezTo>
                  <a:cubicBezTo>
                    <a:pt x="306" y="114"/>
                    <a:pt x="305" y="116"/>
                    <a:pt x="305" y="117"/>
                  </a:cubicBezTo>
                  <a:cubicBezTo>
                    <a:pt x="303" y="123"/>
                    <a:pt x="300" y="129"/>
                    <a:pt x="299" y="136"/>
                  </a:cubicBezTo>
                  <a:cubicBezTo>
                    <a:pt x="298" y="141"/>
                    <a:pt x="297" y="147"/>
                    <a:pt x="297" y="152"/>
                  </a:cubicBezTo>
                  <a:cubicBezTo>
                    <a:pt x="297" y="159"/>
                    <a:pt x="297" y="166"/>
                    <a:pt x="297" y="173"/>
                  </a:cubicBezTo>
                  <a:close/>
                  <a:moveTo>
                    <a:pt x="239" y="8"/>
                  </a:moveTo>
                  <a:cubicBezTo>
                    <a:pt x="238" y="6"/>
                    <a:pt x="245" y="10"/>
                    <a:pt x="246" y="10"/>
                  </a:cubicBezTo>
                  <a:cubicBezTo>
                    <a:pt x="249" y="12"/>
                    <a:pt x="252" y="14"/>
                    <a:pt x="256" y="16"/>
                  </a:cubicBezTo>
                  <a:cubicBezTo>
                    <a:pt x="264" y="22"/>
                    <a:pt x="272" y="30"/>
                    <a:pt x="279" y="38"/>
                  </a:cubicBezTo>
                  <a:cubicBezTo>
                    <a:pt x="288" y="49"/>
                    <a:pt x="296" y="60"/>
                    <a:pt x="302" y="73"/>
                  </a:cubicBezTo>
                  <a:cubicBezTo>
                    <a:pt x="305" y="80"/>
                    <a:pt x="309" y="86"/>
                    <a:pt x="311" y="93"/>
                  </a:cubicBezTo>
                  <a:cubicBezTo>
                    <a:pt x="312" y="96"/>
                    <a:pt x="313" y="99"/>
                    <a:pt x="315" y="102"/>
                  </a:cubicBezTo>
                  <a:cubicBezTo>
                    <a:pt x="312" y="102"/>
                    <a:pt x="310" y="104"/>
                    <a:pt x="309" y="107"/>
                  </a:cubicBezTo>
                  <a:cubicBezTo>
                    <a:pt x="306" y="108"/>
                    <a:pt x="304" y="110"/>
                    <a:pt x="302" y="112"/>
                  </a:cubicBezTo>
                  <a:cubicBezTo>
                    <a:pt x="302" y="108"/>
                    <a:pt x="300" y="104"/>
                    <a:pt x="299" y="101"/>
                  </a:cubicBezTo>
                  <a:cubicBezTo>
                    <a:pt x="298" y="99"/>
                    <a:pt x="297" y="97"/>
                    <a:pt x="297" y="96"/>
                  </a:cubicBezTo>
                  <a:cubicBezTo>
                    <a:pt x="297" y="96"/>
                    <a:pt x="297" y="96"/>
                    <a:pt x="297" y="95"/>
                  </a:cubicBezTo>
                  <a:cubicBezTo>
                    <a:pt x="298" y="93"/>
                    <a:pt x="297" y="90"/>
                    <a:pt x="297" y="88"/>
                  </a:cubicBezTo>
                  <a:cubicBezTo>
                    <a:pt x="297" y="85"/>
                    <a:pt x="297" y="82"/>
                    <a:pt x="298" y="79"/>
                  </a:cubicBezTo>
                  <a:cubicBezTo>
                    <a:pt x="298" y="79"/>
                    <a:pt x="297" y="79"/>
                    <a:pt x="297" y="79"/>
                  </a:cubicBezTo>
                  <a:cubicBezTo>
                    <a:pt x="296" y="82"/>
                    <a:pt x="296" y="85"/>
                    <a:pt x="296" y="88"/>
                  </a:cubicBezTo>
                  <a:cubicBezTo>
                    <a:pt x="296" y="89"/>
                    <a:pt x="295" y="91"/>
                    <a:pt x="295" y="93"/>
                  </a:cubicBezTo>
                  <a:cubicBezTo>
                    <a:pt x="294" y="91"/>
                    <a:pt x="293" y="89"/>
                    <a:pt x="292" y="87"/>
                  </a:cubicBezTo>
                  <a:cubicBezTo>
                    <a:pt x="293" y="86"/>
                    <a:pt x="293" y="83"/>
                    <a:pt x="293" y="82"/>
                  </a:cubicBezTo>
                  <a:cubicBezTo>
                    <a:pt x="293" y="80"/>
                    <a:pt x="293" y="77"/>
                    <a:pt x="293" y="75"/>
                  </a:cubicBezTo>
                  <a:cubicBezTo>
                    <a:pt x="293" y="74"/>
                    <a:pt x="292" y="74"/>
                    <a:pt x="292" y="75"/>
                  </a:cubicBezTo>
                  <a:cubicBezTo>
                    <a:pt x="291" y="77"/>
                    <a:pt x="291" y="80"/>
                    <a:pt x="291" y="82"/>
                  </a:cubicBezTo>
                  <a:cubicBezTo>
                    <a:pt x="291" y="83"/>
                    <a:pt x="291" y="84"/>
                    <a:pt x="291" y="84"/>
                  </a:cubicBezTo>
                  <a:cubicBezTo>
                    <a:pt x="290" y="83"/>
                    <a:pt x="289" y="82"/>
                    <a:pt x="289" y="81"/>
                  </a:cubicBezTo>
                  <a:cubicBezTo>
                    <a:pt x="289" y="80"/>
                    <a:pt x="288" y="78"/>
                    <a:pt x="288" y="77"/>
                  </a:cubicBezTo>
                  <a:cubicBezTo>
                    <a:pt x="288" y="75"/>
                    <a:pt x="288" y="74"/>
                    <a:pt x="288" y="72"/>
                  </a:cubicBezTo>
                  <a:cubicBezTo>
                    <a:pt x="288" y="71"/>
                    <a:pt x="287" y="71"/>
                    <a:pt x="287" y="72"/>
                  </a:cubicBezTo>
                  <a:cubicBezTo>
                    <a:pt x="287" y="74"/>
                    <a:pt x="287" y="76"/>
                    <a:pt x="287" y="78"/>
                  </a:cubicBezTo>
                  <a:cubicBezTo>
                    <a:pt x="287" y="78"/>
                    <a:pt x="287" y="78"/>
                    <a:pt x="287" y="78"/>
                  </a:cubicBezTo>
                  <a:cubicBezTo>
                    <a:pt x="287" y="78"/>
                    <a:pt x="286" y="77"/>
                    <a:pt x="286" y="76"/>
                  </a:cubicBezTo>
                  <a:cubicBezTo>
                    <a:pt x="285" y="76"/>
                    <a:pt x="284" y="75"/>
                    <a:pt x="284" y="73"/>
                  </a:cubicBezTo>
                  <a:cubicBezTo>
                    <a:pt x="284" y="71"/>
                    <a:pt x="284" y="69"/>
                    <a:pt x="284" y="67"/>
                  </a:cubicBezTo>
                  <a:cubicBezTo>
                    <a:pt x="284" y="64"/>
                    <a:pt x="284" y="62"/>
                    <a:pt x="284" y="59"/>
                  </a:cubicBezTo>
                  <a:cubicBezTo>
                    <a:pt x="284" y="58"/>
                    <a:pt x="284" y="58"/>
                    <a:pt x="284" y="59"/>
                  </a:cubicBezTo>
                  <a:cubicBezTo>
                    <a:pt x="283" y="61"/>
                    <a:pt x="283" y="64"/>
                    <a:pt x="283" y="67"/>
                  </a:cubicBezTo>
                  <a:cubicBezTo>
                    <a:pt x="283" y="68"/>
                    <a:pt x="282" y="70"/>
                    <a:pt x="282" y="71"/>
                  </a:cubicBezTo>
                  <a:cubicBezTo>
                    <a:pt x="281" y="69"/>
                    <a:pt x="279" y="67"/>
                    <a:pt x="277" y="65"/>
                  </a:cubicBezTo>
                  <a:cubicBezTo>
                    <a:pt x="278" y="63"/>
                    <a:pt x="278" y="62"/>
                    <a:pt x="278" y="60"/>
                  </a:cubicBezTo>
                  <a:cubicBezTo>
                    <a:pt x="278" y="58"/>
                    <a:pt x="278" y="56"/>
                    <a:pt x="278" y="55"/>
                  </a:cubicBezTo>
                  <a:cubicBezTo>
                    <a:pt x="278" y="54"/>
                    <a:pt x="277" y="53"/>
                    <a:pt x="277" y="54"/>
                  </a:cubicBezTo>
                  <a:cubicBezTo>
                    <a:pt x="277" y="57"/>
                    <a:pt x="276" y="61"/>
                    <a:pt x="276" y="64"/>
                  </a:cubicBezTo>
                  <a:cubicBezTo>
                    <a:pt x="275" y="63"/>
                    <a:pt x="274" y="61"/>
                    <a:pt x="273" y="60"/>
                  </a:cubicBezTo>
                  <a:cubicBezTo>
                    <a:pt x="273" y="59"/>
                    <a:pt x="273" y="58"/>
                    <a:pt x="273" y="56"/>
                  </a:cubicBezTo>
                  <a:cubicBezTo>
                    <a:pt x="273" y="55"/>
                    <a:pt x="273" y="53"/>
                    <a:pt x="273" y="51"/>
                  </a:cubicBezTo>
                  <a:cubicBezTo>
                    <a:pt x="273" y="50"/>
                    <a:pt x="272" y="50"/>
                    <a:pt x="272" y="51"/>
                  </a:cubicBezTo>
                  <a:cubicBezTo>
                    <a:pt x="272" y="53"/>
                    <a:pt x="272" y="55"/>
                    <a:pt x="272" y="56"/>
                  </a:cubicBezTo>
                  <a:cubicBezTo>
                    <a:pt x="272" y="57"/>
                    <a:pt x="271" y="58"/>
                    <a:pt x="271" y="59"/>
                  </a:cubicBezTo>
                  <a:cubicBezTo>
                    <a:pt x="270" y="58"/>
                    <a:pt x="269" y="57"/>
                    <a:pt x="268" y="56"/>
                  </a:cubicBezTo>
                  <a:cubicBezTo>
                    <a:pt x="268" y="56"/>
                    <a:pt x="268" y="56"/>
                    <a:pt x="268" y="56"/>
                  </a:cubicBezTo>
                  <a:cubicBezTo>
                    <a:pt x="270" y="55"/>
                    <a:pt x="270" y="52"/>
                    <a:pt x="270" y="50"/>
                  </a:cubicBezTo>
                  <a:cubicBezTo>
                    <a:pt x="271" y="48"/>
                    <a:pt x="271" y="46"/>
                    <a:pt x="271" y="44"/>
                  </a:cubicBezTo>
                  <a:cubicBezTo>
                    <a:pt x="271" y="43"/>
                    <a:pt x="270" y="43"/>
                    <a:pt x="270" y="44"/>
                  </a:cubicBezTo>
                  <a:cubicBezTo>
                    <a:pt x="269" y="46"/>
                    <a:pt x="269" y="48"/>
                    <a:pt x="269" y="50"/>
                  </a:cubicBezTo>
                  <a:cubicBezTo>
                    <a:pt x="268" y="52"/>
                    <a:pt x="267" y="54"/>
                    <a:pt x="267" y="56"/>
                  </a:cubicBezTo>
                  <a:cubicBezTo>
                    <a:pt x="267" y="56"/>
                    <a:pt x="267" y="56"/>
                    <a:pt x="267" y="56"/>
                  </a:cubicBezTo>
                  <a:cubicBezTo>
                    <a:pt x="266" y="55"/>
                    <a:pt x="264" y="54"/>
                    <a:pt x="262" y="54"/>
                  </a:cubicBezTo>
                  <a:cubicBezTo>
                    <a:pt x="263" y="52"/>
                    <a:pt x="264" y="49"/>
                    <a:pt x="264" y="47"/>
                  </a:cubicBezTo>
                  <a:cubicBezTo>
                    <a:pt x="265" y="45"/>
                    <a:pt x="265" y="43"/>
                    <a:pt x="265" y="40"/>
                  </a:cubicBezTo>
                  <a:cubicBezTo>
                    <a:pt x="265" y="40"/>
                    <a:pt x="263" y="40"/>
                    <a:pt x="263" y="40"/>
                  </a:cubicBezTo>
                  <a:cubicBezTo>
                    <a:pt x="264" y="43"/>
                    <a:pt x="263" y="45"/>
                    <a:pt x="262" y="47"/>
                  </a:cubicBezTo>
                  <a:cubicBezTo>
                    <a:pt x="262" y="49"/>
                    <a:pt x="261" y="51"/>
                    <a:pt x="261" y="53"/>
                  </a:cubicBezTo>
                  <a:cubicBezTo>
                    <a:pt x="261" y="53"/>
                    <a:pt x="261" y="54"/>
                    <a:pt x="261" y="54"/>
                  </a:cubicBezTo>
                  <a:cubicBezTo>
                    <a:pt x="260" y="54"/>
                    <a:pt x="259" y="54"/>
                    <a:pt x="257" y="54"/>
                  </a:cubicBezTo>
                  <a:cubicBezTo>
                    <a:pt x="257" y="54"/>
                    <a:pt x="257" y="53"/>
                    <a:pt x="257" y="53"/>
                  </a:cubicBezTo>
                  <a:cubicBezTo>
                    <a:pt x="257" y="53"/>
                    <a:pt x="257" y="53"/>
                    <a:pt x="257" y="53"/>
                  </a:cubicBezTo>
                  <a:cubicBezTo>
                    <a:pt x="257" y="51"/>
                    <a:pt x="258" y="49"/>
                    <a:pt x="258" y="48"/>
                  </a:cubicBezTo>
                  <a:cubicBezTo>
                    <a:pt x="258" y="47"/>
                    <a:pt x="258" y="47"/>
                    <a:pt x="257" y="47"/>
                  </a:cubicBezTo>
                  <a:cubicBezTo>
                    <a:pt x="257" y="49"/>
                    <a:pt x="256" y="50"/>
                    <a:pt x="256" y="51"/>
                  </a:cubicBezTo>
                  <a:cubicBezTo>
                    <a:pt x="255" y="49"/>
                    <a:pt x="255" y="48"/>
                    <a:pt x="254" y="46"/>
                  </a:cubicBezTo>
                  <a:cubicBezTo>
                    <a:pt x="254" y="46"/>
                    <a:pt x="254" y="46"/>
                    <a:pt x="254" y="46"/>
                  </a:cubicBezTo>
                  <a:cubicBezTo>
                    <a:pt x="255" y="44"/>
                    <a:pt x="255" y="40"/>
                    <a:pt x="256" y="38"/>
                  </a:cubicBezTo>
                  <a:cubicBezTo>
                    <a:pt x="256" y="35"/>
                    <a:pt x="256" y="32"/>
                    <a:pt x="256" y="28"/>
                  </a:cubicBezTo>
                  <a:cubicBezTo>
                    <a:pt x="256" y="28"/>
                    <a:pt x="255" y="28"/>
                    <a:pt x="255" y="28"/>
                  </a:cubicBezTo>
                  <a:cubicBezTo>
                    <a:pt x="255" y="32"/>
                    <a:pt x="254" y="35"/>
                    <a:pt x="254" y="38"/>
                  </a:cubicBezTo>
                  <a:cubicBezTo>
                    <a:pt x="253" y="40"/>
                    <a:pt x="253" y="42"/>
                    <a:pt x="253" y="43"/>
                  </a:cubicBezTo>
                  <a:cubicBezTo>
                    <a:pt x="248" y="32"/>
                    <a:pt x="243" y="20"/>
                    <a:pt x="238" y="9"/>
                  </a:cubicBezTo>
                  <a:cubicBezTo>
                    <a:pt x="238" y="9"/>
                    <a:pt x="239" y="8"/>
                    <a:pt x="239" y="8"/>
                  </a:cubicBezTo>
                  <a:close/>
                  <a:moveTo>
                    <a:pt x="235" y="9"/>
                  </a:moveTo>
                  <a:cubicBezTo>
                    <a:pt x="236" y="9"/>
                    <a:pt x="236" y="9"/>
                    <a:pt x="237" y="9"/>
                  </a:cubicBezTo>
                  <a:cubicBezTo>
                    <a:pt x="237" y="17"/>
                    <a:pt x="242" y="24"/>
                    <a:pt x="245" y="31"/>
                  </a:cubicBezTo>
                  <a:cubicBezTo>
                    <a:pt x="248" y="40"/>
                    <a:pt x="251" y="48"/>
                    <a:pt x="255" y="56"/>
                  </a:cubicBezTo>
                  <a:cubicBezTo>
                    <a:pt x="255" y="57"/>
                    <a:pt x="255" y="57"/>
                    <a:pt x="255" y="58"/>
                  </a:cubicBezTo>
                  <a:cubicBezTo>
                    <a:pt x="255" y="58"/>
                    <a:pt x="255" y="58"/>
                    <a:pt x="256" y="58"/>
                  </a:cubicBezTo>
                  <a:cubicBezTo>
                    <a:pt x="256" y="58"/>
                    <a:pt x="256" y="58"/>
                    <a:pt x="256" y="58"/>
                  </a:cubicBezTo>
                  <a:cubicBezTo>
                    <a:pt x="256" y="58"/>
                    <a:pt x="257" y="58"/>
                    <a:pt x="258" y="58"/>
                  </a:cubicBezTo>
                  <a:cubicBezTo>
                    <a:pt x="262" y="55"/>
                    <a:pt x="267" y="60"/>
                    <a:pt x="270" y="63"/>
                  </a:cubicBezTo>
                  <a:cubicBezTo>
                    <a:pt x="276" y="68"/>
                    <a:pt x="280" y="75"/>
                    <a:pt x="284" y="81"/>
                  </a:cubicBezTo>
                  <a:cubicBezTo>
                    <a:pt x="291" y="91"/>
                    <a:pt x="300" y="105"/>
                    <a:pt x="298" y="117"/>
                  </a:cubicBezTo>
                  <a:cubicBezTo>
                    <a:pt x="298" y="117"/>
                    <a:pt x="298" y="118"/>
                    <a:pt x="298" y="118"/>
                  </a:cubicBezTo>
                  <a:cubicBezTo>
                    <a:pt x="298" y="120"/>
                    <a:pt x="297" y="122"/>
                    <a:pt x="296" y="123"/>
                  </a:cubicBezTo>
                  <a:cubicBezTo>
                    <a:pt x="294" y="131"/>
                    <a:pt x="293" y="138"/>
                    <a:pt x="291" y="146"/>
                  </a:cubicBezTo>
                  <a:cubicBezTo>
                    <a:pt x="289" y="154"/>
                    <a:pt x="286" y="164"/>
                    <a:pt x="287" y="174"/>
                  </a:cubicBezTo>
                  <a:cubicBezTo>
                    <a:pt x="284" y="170"/>
                    <a:pt x="281" y="166"/>
                    <a:pt x="278" y="162"/>
                  </a:cubicBezTo>
                  <a:cubicBezTo>
                    <a:pt x="270" y="150"/>
                    <a:pt x="262" y="137"/>
                    <a:pt x="255" y="124"/>
                  </a:cubicBezTo>
                  <a:cubicBezTo>
                    <a:pt x="251" y="117"/>
                    <a:pt x="248" y="110"/>
                    <a:pt x="245" y="102"/>
                  </a:cubicBezTo>
                  <a:cubicBezTo>
                    <a:pt x="245" y="102"/>
                    <a:pt x="245" y="102"/>
                    <a:pt x="245" y="102"/>
                  </a:cubicBezTo>
                  <a:cubicBezTo>
                    <a:pt x="245" y="100"/>
                    <a:pt x="245" y="97"/>
                    <a:pt x="244" y="95"/>
                  </a:cubicBezTo>
                  <a:cubicBezTo>
                    <a:pt x="244" y="93"/>
                    <a:pt x="244" y="91"/>
                    <a:pt x="244" y="89"/>
                  </a:cubicBezTo>
                  <a:cubicBezTo>
                    <a:pt x="244" y="87"/>
                    <a:pt x="242" y="87"/>
                    <a:pt x="242" y="89"/>
                  </a:cubicBezTo>
                  <a:cubicBezTo>
                    <a:pt x="242" y="91"/>
                    <a:pt x="242" y="93"/>
                    <a:pt x="242" y="95"/>
                  </a:cubicBezTo>
                  <a:cubicBezTo>
                    <a:pt x="241" y="92"/>
                    <a:pt x="241" y="88"/>
                    <a:pt x="240" y="85"/>
                  </a:cubicBezTo>
                  <a:cubicBezTo>
                    <a:pt x="239" y="72"/>
                    <a:pt x="239" y="60"/>
                    <a:pt x="236" y="47"/>
                  </a:cubicBezTo>
                  <a:cubicBezTo>
                    <a:pt x="235" y="47"/>
                    <a:pt x="235" y="46"/>
                    <a:pt x="234" y="46"/>
                  </a:cubicBezTo>
                  <a:cubicBezTo>
                    <a:pt x="232" y="46"/>
                    <a:pt x="233" y="34"/>
                    <a:pt x="232" y="32"/>
                  </a:cubicBezTo>
                  <a:cubicBezTo>
                    <a:pt x="231" y="26"/>
                    <a:pt x="229" y="21"/>
                    <a:pt x="229" y="16"/>
                  </a:cubicBezTo>
                  <a:cubicBezTo>
                    <a:pt x="229" y="15"/>
                    <a:pt x="229" y="15"/>
                    <a:pt x="228" y="15"/>
                  </a:cubicBezTo>
                  <a:cubicBezTo>
                    <a:pt x="230" y="11"/>
                    <a:pt x="232" y="5"/>
                    <a:pt x="235" y="9"/>
                  </a:cubicBezTo>
                  <a:close/>
                  <a:moveTo>
                    <a:pt x="269" y="165"/>
                  </a:moveTo>
                  <a:cubicBezTo>
                    <a:pt x="262" y="157"/>
                    <a:pt x="255" y="149"/>
                    <a:pt x="250" y="140"/>
                  </a:cubicBezTo>
                  <a:cubicBezTo>
                    <a:pt x="240" y="123"/>
                    <a:pt x="233" y="106"/>
                    <a:pt x="228" y="87"/>
                  </a:cubicBezTo>
                  <a:cubicBezTo>
                    <a:pt x="223" y="68"/>
                    <a:pt x="220" y="49"/>
                    <a:pt x="224" y="29"/>
                  </a:cubicBezTo>
                  <a:cubicBezTo>
                    <a:pt x="225" y="27"/>
                    <a:pt x="225" y="25"/>
                    <a:pt x="226" y="23"/>
                  </a:cubicBezTo>
                  <a:cubicBezTo>
                    <a:pt x="226" y="28"/>
                    <a:pt x="229" y="32"/>
                    <a:pt x="229" y="37"/>
                  </a:cubicBezTo>
                  <a:cubicBezTo>
                    <a:pt x="229" y="41"/>
                    <a:pt x="227" y="48"/>
                    <a:pt x="232" y="50"/>
                  </a:cubicBezTo>
                  <a:cubicBezTo>
                    <a:pt x="235" y="61"/>
                    <a:pt x="234" y="74"/>
                    <a:pt x="236" y="86"/>
                  </a:cubicBezTo>
                  <a:cubicBezTo>
                    <a:pt x="238" y="98"/>
                    <a:pt x="243" y="110"/>
                    <a:pt x="249" y="121"/>
                  </a:cubicBezTo>
                  <a:cubicBezTo>
                    <a:pt x="255" y="134"/>
                    <a:pt x="263" y="146"/>
                    <a:pt x="271" y="158"/>
                  </a:cubicBezTo>
                  <a:cubicBezTo>
                    <a:pt x="274" y="163"/>
                    <a:pt x="277" y="168"/>
                    <a:pt x="281" y="172"/>
                  </a:cubicBezTo>
                  <a:cubicBezTo>
                    <a:pt x="282" y="174"/>
                    <a:pt x="285" y="176"/>
                    <a:pt x="288" y="178"/>
                  </a:cubicBezTo>
                  <a:cubicBezTo>
                    <a:pt x="288" y="179"/>
                    <a:pt x="288" y="181"/>
                    <a:pt x="289" y="182"/>
                  </a:cubicBezTo>
                  <a:cubicBezTo>
                    <a:pt x="281" y="178"/>
                    <a:pt x="275" y="171"/>
                    <a:pt x="269" y="165"/>
                  </a:cubicBezTo>
                  <a:close/>
                  <a:moveTo>
                    <a:pt x="275" y="184"/>
                  </a:moveTo>
                  <a:cubicBezTo>
                    <a:pt x="279" y="184"/>
                    <a:pt x="284" y="185"/>
                    <a:pt x="289" y="186"/>
                  </a:cubicBezTo>
                  <a:cubicBezTo>
                    <a:pt x="289" y="187"/>
                    <a:pt x="290" y="187"/>
                    <a:pt x="290" y="187"/>
                  </a:cubicBezTo>
                  <a:cubicBezTo>
                    <a:pt x="291" y="187"/>
                    <a:pt x="291" y="187"/>
                    <a:pt x="292" y="187"/>
                  </a:cubicBezTo>
                  <a:cubicBezTo>
                    <a:pt x="294" y="188"/>
                    <a:pt x="296" y="188"/>
                    <a:pt x="298" y="188"/>
                  </a:cubicBezTo>
                  <a:cubicBezTo>
                    <a:pt x="306" y="190"/>
                    <a:pt x="314" y="192"/>
                    <a:pt x="321" y="196"/>
                  </a:cubicBezTo>
                  <a:cubicBezTo>
                    <a:pt x="337" y="205"/>
                    <a:pt x="354" y="211"/>
                    <a:pt x="366" y="224"/>
                  </a:cubicBezTo>
                  <a:cubicBezTo>
                    <a:pt x="372" y="231"/>
                    <a:pt x="378" y="237"/>
                    <a:pt x="384" y="244"/>
                  </a:cubicBezTo>
                  <a:cubicBezTo>
                    <a:pt x="390" y="250"/>
                    <a:pt x="394" y="257"/>
                    <a:pt x="398" y="264"/>
                  </a:cubicBezTo>
                  <a:cubicBezTo>
                    <a:pt x="406" y="276"/>
                    <a:pt x="416" y="289"/>
                    <a:pt x="422" y="303"/>
                  </a:cubicBezTo>
                  <a:cubicBezTo>
                    <a:pt x="421" y="303"/>
                    <a:pt x="421" y="304"/>
                    <a:pt x="421" y="304"/>
                  </a:cubicBezTo>
                  <a:cubicBezTo>
                    <a:pt x="420" y="305"/>
                    <a:pt x="419" y="307"/>
                    <a:pt x="418" y="308"/>
                  </a:cubicBezTo>
                  <a:cubicBezTo>
                    <a:pt x="418" y="307"/>
                    <a:pt x="418" y="307"/>
                    <a:pt x="418" y="307"/>
                  </a:cubicBezTo>
                  <a:cubicBezTo>
                    <a:pt x="406" y="285"/>
                    <a:pt x="397" y="261"/>
                    <a:pt x="378" y="244"/>
                  </a:cubicBezTo>
                  <a:cubicBezTo>
                    <a:pt x="369" y="235"/>
                    <a:pt x="359" y="228"/>
                    <a:pt x="349" y="220"/>
                  </a:cubicBezTo>
                  <a:cubicBezTo>
                    <a:pt x="339" y="212"/>
                    <a:pt x="330" y="203"/>
                    <a:pt x="319" y="197"/>
                  </a:cubicBezTo>
                  <a:cubicBezTo>
                    <a:pt x="308" y="192"/>
                    <a:pt x="295" y="189"/>
                    <a:pt x="283" y="187"/>
                  </a:cubicBezTo>
                  <a:cubicBezTo>
                    <a:pt x="272" y="186"/>
                    <a:pt x="261" y="184"/>
                    <a:pt x="250" y="186"/>
                  </a:cubicBezTo>
                  <a:cubicBezTo>
                    <a:pt x="239" y="187"/>
                    <a:pt x="229" y="191"/>
                    <a:pt x="219" y="198"/>
                  </a:cubicBezTo>
                  <a:cubicBezTo>
                    <a:pt x="209" y="205"/>
                    <a:pt x="206" y="214"/>
                    <a:pt x="201" y="225"/>
                  </a:cubicBezTo>
                  <a:cubicBezTo>
                    <a:pt x="200" y="226"/>
                    <a:pt x="202" y="227"/>
                    <a:pt x="202" y="226"/>
                  </a:cubicBezTo>
                  <a:cubicBezTo>
                    <a:pt x="206" y="221"/>
                    <a:pt x="208" y="216"/>
                    <a:pt x="211" y="211"/>
                  </a:cubicBezTo>
                  <a:cubicBezTo>
                    <a:pt x="215" y="206"/>
                    <a:pt x="220" y="202"/>
                    <a:pt x="226" y="198"/>
                  </a:cubicBezTo>
                  <a:cubicBezTo>
                    <a:pt x="236" y="192"/>
                    <a:pt x="246" y="189"/>
                    <a:pt x="258" y="189"/>
                  </a:cubicBezTo>
                  <a:cubicBezTo>
                    <a:pt x="270" y="189"/>
                    <a:pt x="282" y="190"/>
                    <a:pt x="294" y="193"/>
                  </a:cubicBezTo>
                  <a:cubicBezTo>
                    <a:pt x="305" y="195"/>
                    <a:pt x="316" y="198"/>
                    <a:pt x="325" y="205"/>
                  </a:cubicBezTo>
                  <a:cubicBezTo>
                    <a:pt x="334" y="212"/>
                    <a:pt x="343" y="219"/>
                    <a:pt x="352" y="226"/>
                  </a:cubicBezTo>
                  <a:cubicBezTo>
                    <a:pt x="361" y="233"/>
                    <a:pt x="371" y="240"/>
                    <a:pt x="379" y="249"/>
                  </a:cubicBezTo>
                  <a:cubicBezTo>
                    <a:pt x="388" y="258"/>
                    <a:pt x="394" y="269"/>
                    <a:pt x="401" y="281"/>
                  </a:cubicBezTo>
                  <a:cubicBezTo>
                    <a:pt x="403" y="285"/>
                    <a:pt x="405" y="289"/>
                    <a:pt x="407" y="293"/>
                  </a:cubicBezTo>
                  <a:cubicBezTo>
                    <a:pt x="400" y="284"/>
                    <a:pt x="391" y="275"/>
                    <a:pt x="383" y="266"/>
                  </a:cubicBezTo>
                  <a:cubicBezTo>
                    <a:pt x="376" y="260"/>
                    <a:pt x="370" y="253"/>
                    <a:pt x="362" y="247"/>
                  </a:cubicBezTo>
                  <a:cubicBezTo>
                    <a:pt x="357" y="242"/>
                    <a:pt x="351" y="238"/>
                    <a:pt x="344" y="236"/>
                  </a:cubicBezTo>
                  <a:cubicBezTo>
                    <a:pt x="343" y="236"/>
                    <a:pt x="343" y="237"/>
                    <a:pt x="344" y="237"/>
                  </a:cubicBezTo>
                  <a:cubicBezTo>
                    <a:pt x="360" y="243"/>
                    <a:pt x="372" y="258"/>
                    <a:pt x="384" y="270"/>
                  </a:cubicBezTo>
                  <a:cubicBezTo>
                    <a:pt x="395" y="281"/>
                    <a:pt x="406" y="293"/>
                    <a:pt x="413" y="306"/>
                  </a:cubicBezTo>
                  <a:cubicBezTo>
                    <a:pt x="413" y="306"/>
                    <a:pt x="413" y="306"/>
                    <a:pt x="413" y="306"/>
                  </a:cubicBezTo>
                  <a:cubicBezTo>
                    <a:pt x="412" y="305"/>
                    <a:pt x="411" y="304"/>
                    <a:pt x="409" y="303"/>
                  </a:cubicBezTo>
                  <a:cubicBezTo>
                    <a:pt x="405" y="298"/>
                    <a:pt x="402" y="294"/>
                    <a:pt x="398" y="289"/>
                  </a:cubicBezTo>
                  <a:cubicBezTo>
                    <a:pt x="389" y="280"/>
                    <a:pt x="378" y="273"/>
                    <a:pt x="368" y="265"/>
                  </a:cubicBezTo>
                  <a:cubicBezTo>
                    <a:pt x="368" y="264"/>
                    <a:pt x="367" y="265"/>
                    <a:pt x="368" y="265"/>
                  </a:cubicBezTo>
                  <a:cubicBezTo>
                    <a:pt x="377" y="274"/>
                    <a:pt x="388" y="281"/>
                    <a:pt x="396" y="291"/>
                  </a:cubicBezTo>
                  <a:cubicBezTo>
                    <a:pt x="400" y="295"/>
                    <a:pt x="404" y="300"/>
                    <a:pt x="408" y="304"/>
                  </a:cubicBezTo>
                  <a:cubicBezTo>
                    <a:pt x="408" y="305"/>
                    <a:pt x="408" y="305"/>
                    <a:pt x="409" y="306"/>
                  </a:cubicBezTo>
                  <a:cubicBezTo>
                    <a:pt x="404" y="302"/>
                    <a:pt x="398" y="299"/>
                    <a:pt x="393" y="295"/>
                  </a:cubicBezTo>
                  <a:cubicBezTo>
                    <a:pt x="388" y="290"/>
                    <a:pt x="383" y="285"/>
                    <a:pt x="376" y="282"/>
                  </a:cubicBezTo>
                  <a:cubicBezTo>
                    <a:pt x="376" y="282"/>
                    <a:pt x="376" y="282"/>
                    <a:pt x="376" y="283"/>
                  </a:cubicBezTo>
                  <a:cubicBezTo>
                    <a:pt x="388" y="292"/>
                    <a:pt x="401" y="301"/>
                    <a:pt x="412" y="311"/>
                  </a:cubicBezTo>
                  <a:cubicBezTo>
                    <a:pt x="412" y="311"/>
                    <a:pt x="412" y="311"/>
                    <a:pt x="412" y="311"/>
                  </a:cubicBezTo>
                  <a:cubicBezTo>
                    <a:pt x="399" y="301"/>
                    <a:pt x="384" y="291"/>
                    <a:pt x="368" y="285"/>
                  </a:cubicBezTo>
                  <a:cubicBezTo>
                    <a:pt x="359" y="282"/>
                    <a:pt x="349" y="280"/>
                    <a:pt x="341" y="276"/>
                  </a:cubicBezTo>
                  <a:cubicBezTo>
                    <a:pt x="334" y="272"/>
                    <a:pt x="327" y="268"/>
                    <a:pt x="319" y="266"/>
                  </a:cubicBezTo>
                  <a:cubicBezTo>
                    <a:pt x="319" y="266"/>
                    <a:pt x="319" y="266"/>
                    <a:pt x="319" y="266"/>
                  </a:cubicBezTo>
                  <a:cubicBezTo>
                    <a:pt x="321" y="269"/>
                    <a:pt x="324" y="270"/>
                    <a:pt x="328" y="271"/>
                  </a:cubicBezTo>
                  <a:cubicBezTo>
                    <a:pt x="332" y="273"/>
                    <a:pt x="337" y="276"/>
                    <a:pt x="341" y="278"/>
                  </a:cubicBezTo>
                  <a:cubicBezTo>
                    <a:pt x="349" y="281"/>
                    <a:pt x="357" y="284"/>
                    <a:pt x="364" y="286"/>
                  </a:cubicBezTo>
                  <a:cubicBezTo>
                    <a:pt x="373" y="290"/>
                    <a:pt x="383" y="293"/>
                    <a:pt x="391" y="299"/>
                  </a:cubicBezTo>
                  <a:cubicBezTo>
                    <a:pt x="397" y="304"/>
                    <a:pt x="403" y="308"/>
                    <a:pt x="409" y="313"/>
                  </a:cubicBezTo>
                  <a:cubicBezTo>
                    <a:pt x="409" y="313"/>
                    <a:pt x="408" y="313"/>
                    <a:pt x="408" y="312"/>
                  </a:cubicBezTo>
                  <a:cubicBezTo>
                    <a:pt x="407" y="312"/>
                    <a:pt x="407" y="311"/>
                    <a:pt x="406" y="311"/>
                  </a:cubicBezTo>
                  <a:cubicBezTo>
                    <a:pt x="405" y="310"/>
                    <a:pt x="404" y="310"/>
                    <a:pt x="404" y="309"/>
                  </a:cubicBezTo>
                  <a:cubicBezTo>
                    <a:pt x="403" y="308"/>
                    <a:pt x="402" y="307"/>
                    <a:pt x="400" y="307"/>
                  </a:cubicBezTo>
                  <a:cubicBezTo>
                    <a:pt x="396" y="304"/>
                    <a:pt x="392" y="301"/>
                    <a:pt x="388" y="299"/>
                  </a:cubicBezTo>
                  <a:cubicBezTo>
                    <a:pt x="379" y="294"/>
                    <a:pt x="369" y="292"/>
                    <a:pt x="360" y="288"/>
                  </a:cubicBezTo>
                  <a:cubicBezTo>
                    <a:pt x="350" y="284"/>
                    <a:pt x="340" y="281"/>
                    <a:pt x="331" y="277"/>
                  </a:cubicBezTo>
                  <a:cubicBezTo>
                    <a:pt x="321" y="273"/>
                    <a:pt x="311" y="271"/>
                    <a:pt x="302" y="265"/>
                  </a:cubicBezTo>
                  <a:cubicBezTo>
                    <a:pt x="302" y="265"/>
                    <a:pt x="301" y="266"/>
                    <a:pt x="302" y="266"/>
                  </a:cubicBezTo>
                  <a:cubicBezTo>
                    <a:pt x="308" y="273"/>
                    <a:pt x="318" y="274"/>
                    <a:pt x="327" y="277"/>
                  </a:cubicBezTo>
                  <a:cubicBezTo>
                    <a:pt x="337" y="281"/>
                    <a:pt x="347" y="285"/>
                    <a:pt x="358" y="289"/>
                  </a:cubicBezTo>
                  <a:cubicBezTo>
                    <a:pt x="368" y="294"/>
                    <a:pt x="379" y="295"/>
                    <a:pt x="389" y="301"/>
                  </a:cubicBezTo>
                  <a:cubicBezTo>
                    <a:pt x="391" y="302"/>
                    <a:pt x="394" y="303"/>
                    <a:pt x="396" y="305"/>
                  </a:cubicBezTo>
                  <a:cubicBezTo>
                    <a:pt x="391" y="303"/>
                    <a:pt x="385" y="301"/>
                    <a:pt x="380" y="299"/>
                  </a:cubicBezTo>
                  <a:cubicBezTo>
                    <a:pt x="372" y="296"/>
                    <a:pt x="365" y="293"/>
                    <a:pt x="358" y="291"/>
                  </a:cubicBezTo>
                  <a:cubicBezTo>
                    <a:pt x="351" y="289"/>
                    <a:pt x="344" y="287"/>
                    <a:pt x="338" y="285"/>
                  </a:cubicBezTo>
                  <a:cubicBezTo>
                    <a:pt x="323" y="281"/>
                    <a:pt x="310" y="276"/>
                    <a:pt x="295" y="273"/>
                  </a:cubicBezTo>
                  <a:cubicBezTo>
                    <a:pt x="282" y="270"/>
                    <a:pt x="268" y="268"/>
                    <a:pt x="254" y="266"/>
                  </a:cubicBezTo>
                  <a:cubicBezTo>
                    <a:pt x="253" y="266"/>
                    <a:pt x="252" y="267"/>
                    <a:pt x="253" y="268"/>
                  </a:cubicBezTo>
                  <a:cubicBezTo>
                    <a:pt x="258" y="270"/>
                    <a:pt x="264" y="270"/>
                    <a:pt x="269" y="271"/>
                  </a:cubicBezTo>
                  <a:cubicBezTo>
                    <a:pt x="277" y="271"/>
                    <a:pt x="285" y="273"/>
                    <a:pt x="293" y="274"/>
                  </a:cubicBezTo>
                  <a:cubicBezTo>
                    <a:pt x="307" y="278"/>
                    <a:pt x="321" y="281"/>
                    <a:pt x="335" y="285"/>
                  </a:cubicBezTo>
                  <a:cubicBezTo>
                    <a:pt x="351" y="290"/>
                    <a:pt x="366" y="296"/>
                    <a:pt x="381" y="301"/>
                  </a:cubicBezTo>
                  <a:cubicBezTo>
                    <a:pt x="388" y="304"/>
                    <a:pt x="395" y="307"/>
                    <a:pt x="402" y="311"/>
                  </a:cubicBezTo>
                  <a:cubicBezTo>
                    <a:pt x="402" y="311"/>
                    <a:pt x="403" y="311"/>
                    <a:pt x="403" y="312"/>
                  </a:cubicBezTo>
                  <a:cubicBezTo>
                    <a:pt x="398" y="309"/>
                    <a:pt x="392" y="308"/>
                    <a:pt x="388" y="307"/>
                  </a:cubicBezTo>
                  <a:cubicBezTo>
                    <a:pt x="383" y="305"/>
                    <a:pt x="379" y="302"/>
                    <a:pt x="374" y="301"/>
                  </a:cubicBezTo>
                  <a:cubicBezTo>
                    <a:pt x="370" y="300"/>
                    <a:pt x="365" y="299"/>
                    <a:pt x="361" y="298"/>
                  </a:cubicBezTo>
                  <a:cubicBezTo>
                    <a:pt x="361" y="298"/>
                    <a:pt x="360" y="299"/>
                    <a:pt x="361" y="299"/>
                  </a:cubicBezTo>
                  <a:cubicBezTo>
                    <a:pt x="365" y="301"/>
                    <a:pt x="369" y="302"/>
                    <a:pt x="374" y="303"/>
                  </a:cubicBezTo>
                  <a:cubicBezTo>
                    <a:pt x="375" y="303"/>
                    <a:pt x="377" y="304"/>
                    <a:pt x="378" y="304"/>
                  </a:cubicBezTo>
                  <a:cubicBezTo>
                    <a:pt x="377" y="304"/>
                    <a:pt x="376" y="304"/>
                    <a:pt x="375" y="304"/>
                  </a:cubicBezTo>
                  <a:cubicBezTo>
                    <a:pt x="374" y="304"/>
                    <a:pt x="374" y="304"/>
                    <a:pt x="374" y="304"/>
                  </a:cubicBezTo>
                  <a:cubicBezTo>
                    <a:pt x="378" y="306"/>
                    <a:pt x="383" y="306"/>
                    <a:pt x="386" y="309"/>
                  </a:cubicBezTo>
                  <a:cubicBezTo>
                    <a:pt x="386" y="309"/>
                    <a:pt x="386" y="309"/>
                    <a:pt x="386" y="309"/>
                  </a:cubicBezTo>
                  <a:cubicBezTo>
                    <a:pt x="385" y="308"/>
                    <a:pt x="384" y="307"/>
                    <a:pt x="384" y="307"/>
                  </a:cubicBezTo>
                  <a:cubicBezTo>
                    <a:pt x="384" y="307"/>
                    <a:pt x="385" y="307"/>
                    <a:pt x="386" y="307"/>
                  </a:cubicBezTo>
                  <a:cubicBezTo>
                    <a:pt x="390" y="309"/>
                    <a:pt x="394" y="310"/>
                    <a:pt x="398" y="312"/>
                  </a:cubicBezTo>
                  <a:cubicBezTo>
                    <a:pt x="400" y="313"/>
                    <a:pt x="401" y="313"/>
                    <a:pt x="403" y="314"/>
                  </a:cubicBezTo>
                  <a:cubicBezTo>
                    <a:pt x="392" y="310"/>
                    <a:pt x="374" y="308"/>
                    <a:pt x="371" y="308"/>
                  </a:cubicBezTo>
                  <a:cubicBezTo>
                    <a:pt x="361" y="306"/>
                    <a:pt x="351" y="305"/>
                    <a:pt x="340" y="305"/>
                  </a:cubicBezTo>
                  <a:cubicBezTo>
                    <a:pt x="328" y="306"/>
                    <a:pt x="314" y="307"/>
                    <a:pt x="302" y="312"/>
                  </a:cubicBezTo>
                  <a:cubicBezTo>
                    <a:pt x="298" y="313"/>
                    <a:pt x="293" y="316"/>
                    <a:pt x="289" y="318"/>
                  </a:cubicBezTo>
                  <a:cubicBezTo>
                    <a:pt x="282" y="322"/>
                    <a:pt x="275" y="326"/>
                    <a:pt x="269" y="331"/>
                  </a:cubicBezTo>
                  <a:cubicBezTo>
                    <a:pt x="265" y="334"/>
                    <a:pt x="262" y="338"/>
                    <a:pt x="259" y="341"/>
                  </a:cubicBezTo>
                  <a:cubicBezTo>
                    <a:pt x="258" y="341"/>
                    <a:pt x="258" y="341"/>
                    <a:pt x="258" y="341"/>
                  </a:cubicBezTo>
                  <a:cubicBezTo>
                    <a:pt x="252" y="344"/>
                    <a:pt x="242" y="339"/>
                    <a:pt x="237" y="337"/>
                  </a:cubicBezTo>
                  <a:cubicBezTo>
                    <a:pt x="229" y="333"/>
                    <a:pt x="221" y="329"/>
                    <a:pt x="215" y="323"/>
                  </a:cubicBezTo>
                  <a:cubicBezTo>
                    <a:pt x="205" y="313"/>
                    <a:pt x="194" y="302"/>
                    <a:pt x="188" y="289"/>
                  </a:cubicBezTo>
                  <a:cubicBezTo>
                    <a:pt x="185" y="283"/>
                    <a:pt x="181" y="273"/>
                    <a:pt x="183" y="266"/>
                  </a:cubicBezTo>
                  <a:cubicBezTo>
                    <a:pt x="185" y="263"/>
                    <a:pt x="187" y="260"/>
                    <a:pt x="189" y="257"/>
                  </a:cubicBezTo>
                  <a:cubicBezTo>
                    <a:pt x="189" y="256"/>
                    <a:pt x="190" y="255"/>
                    <a:pt x="190" y="254"/>
                  </a:cubicBezTo>
                  <a:cubicBezTo>
                    <a:pt x="196" y="251"/>
                    <a:pt x="199" y="241"/>
                    <a:pt x="199" y="234"/>
                  </a:cubicBezTo>
                  <a:cubicBezTo>
                    <a:pt x="200" y="228"/>
                    <a:pt x="197" y="220"/>
                    <a:pt x="198" y="213"/>
                  </a:cubicBezTo>
                  <a:cubicBezTo>
                    <a:pt x="198" y="213"/>
                    <a:pt x="198" y="212"/>
                    <a:pt x="199" y="212"/>
                  </a:cubicBezTo>
                  <a:cubicBezTo>
                    <a:pt x="205" y="199"/>
                    <a:pt x="219" y="191"/>
                    <a:pt x="232" y="187"/>
                  </a:cubicBezTo>
                  <a:cubicBezTo>
                    <a:pt x="246" y="182"/>
                    <a:pt x="260" y="182"/>
                    <a:pt x="275" y="184"/>
                  </a:cubicBezTo>
                  <a:close/>
                  <a:moveTo>
                    <a:pt x="155" y="52"/>
                  </a:moveTo>
                  <a:cubicBezTo>
                    <a:pt x="155" y="52"/>
                    <a:pt x="155" y="52"/>
                    <a:pt x="155" y="52"/>
                  </a:cubicBezTo>
                  <a:cubicBezTo>
                    <a:pt x="155" y="52"/>
                    <a:pt x="155" y="52"/>
                    <a:pt x="156" y="53"/>
                  </a:cubicBezTo>
                  <a:cubicBezTo>
                    <a:pt x="157" y="53"/>
                    <a:pt x="157" y="53"/>
                    <a:pt x="158" y="52"/>
                  </a:cubicBezTo>
                  <a:cubicBezTo>
                    <a:pt x="165" y="43"/>
                    <a:pt x="176" y="58"/>
                    <a:pt x="181" y="63"/>
                  </a:cubicBezTo>
                  <a:cubicBezTo>
                    <a:pt x="182" y="64"/>
                    <a:pt x="184" y="66"/>
                    <a:pt x="186" y="67"/>
                  </a:cubicBezTo>
                  <a:cubicBezTo>
                    <a:pt x="188" y="70"/>
                    <a:pt x="190" y="74"/>
                    <a:pt x="192" y="78"/>
                  </a:cubicBezTo>
                  <a:cubicBezTo>
                    <a:pt x="193" y="79"/>
                    <a:pt x="194" y="80"/>
                    <a:pt x="195" y="80"/>
                  </a:cubicBezTo>
                  <a:cubicBezTo>
                    <a:pt x="195" y="80"/>
                    <a:pt x="194" y="81"/>
                    <a:pt x="194" y="81"/>
                  </a:cubicBezTo>
                  <a:cubicBezTo>
                    <a:pt x="194" y="84"/>
                    <a:pt x="196" y="88"/>
                    <a:pt x="196" y="91"/>
                  </a:cubicBezTo>
                  <a:cubicBezTo>
                    <a:pt x="197" y="95"/>
                    <a:pt x="197" y="99"/>
                    <a:pt x="200" y="101"/>
                  </a:cubicBezTo>
                  <a:cubicBezTo>
                    <a:pt x="200" y="101"/>
                    <a:pt x="200" y="101"/>
                    <a:pt x="200" y="101"/>
                  </a:cubicBezTo>
                  <a:cubicBezTo>
                    <a:pt x="201" y="98"/>
                    <a:pt x="199" y="94"/>
                    <a:pt x="199" y="91"/>
                  </a:cubicBezTo>
                  <a:cubicBezTo>
                    <a:pt x="198" y="88"/>
                    <a:pt x="198" y="85"/>
                    <a:pt x="197" y="83"/>
                  </a:cubicBezTo>
                  <a:cubicBezTo>
                    <a:pt x="201" y="87"/>
                    <a:pt x="205" y="91"/>
                    <a:pt x="208" y="96"/>
                  </a:cubicBezTo>
                  <a:cubicBezTo>
                    <a:pt x="212" y="103"/>
                    <a:pt x="215" y="110"/>
                    <a:pt x="220" y="117"/>
                  </a:cubicBezTo>
                  <a:cubicBezTo>
                    <a:pt x="225" y="123"/>
                    <a:pt x="230" y="130"/>
                    <a:pt x="233" y="139"/>
                  </a:cubicBezTo>
                  <a:cubicBezTo>
                    <a:pt x="235" y="146"/>
                    <a:pt x="237" y="153"/>
                    <a:pt x="238" y="161"/>
                  </a:cubicBezTo>
                  <a:cubicBezTo>
                    <a:pt x="239" y="165"/>
                    <a:pt x="239" y="168"/>
                    <a:pt x="240" y="172"/>
                  </a:cubicBezTo>
                  <a:cubicBezTo>
                    <a:pt x="240" y="175"/>
                    <a:pt x="240" y="178"/>
                    <a:pt x="241" y="180"/>
                  </a:cubicBezTo>
                  <a:cubicBezTo>
                    <a:pt x="238" y="181"/>
                    <a:pt x="235" y="182"/>
                    <a:pt x="232" y="183"/>
                  </a:cubicBezTo>
                  <a:cubicBezTo>
                    <a:pt x="233" y="179"/>
                    <a:pt x="234" y="174"/>
                    <a:pt x="235" y="170"/>
                  </a:cubicBezTo>
                  <a:cubicBezTo>
                    <a:pt x="236" y="168"/>
                    <a:pt x="238" y="163"/>
                    <a:pt x="237" y="161"/>
                  </a:cubicBezTo>
                  <a:cubicBezTo>
                    <a:pt x="236" y="160"/>
                    <a:pt x="234" y="166"/>
                    <a:pt x="234" y="166"/>
                  </a:cubicBezTo>
                  <a:cubicBezTo>
                    <a:pt x="232" y="172"/>
                    <a:pt x="231" y="177"/>
                    <a:pt x="229" y="183"/>
                  </a:cubicBezTo>
                  <a:cubicBezTo>
                    <a:pt x="229" y="183"/>
                    <a:pt x="229" y="183"/>
                    <a:pt x="229" y="184"/>
                  </a:cubicBezTo>
                  <a:cubicBezTo>
                    <a:pt x="228" y="184"/>
                    <a:pt x="227" y="185"/>
                    <a:pt x="225" y="185"/>
                  </a:cubicBezTo>
                  <a:cubicBezTo>
                    <a:pt x="225" y="185"/>
                    <a:pt x="225" y="185"/>
                    <a:pt x="225" y="185"/>
                  </a:cubicBezTo>
                  <a:cubicBezTo>
                    <a:pt x="226" y="184"/>
                    <a:pt x="227" y="183"/>
                    <a:pt x="227" y="181"/>
                  </a:cubicBezTo>
                  <a:cubicBezTo>
                    <a:pt x="232" y="170"/>
                    <a:pt x="234" y="159"/>
                    <a:pt x="234" y="147"/>
                  </a:cubicBezTo>
                  <a:cubicBezTo>
                    <a:pt x="234" y="147"/>
                    <a:pt x="233" y="146"/>
                    <a:pt x="233" y="147"/>
                  </a:cubicBezTo>
                  <a:cubicBezTo>
                    <a:pt x="232" y="155"/>
                    <a:pt x="232" y="164"/>
                    <a:pt x="229" y="171"/>
                  </a:cubicBezTo>
                  <a:cubicBezTo>
                    <a:pt x="227" y="174"/>
                    <a:pt x="225" y="178"/>
                    <a:pt x="224" y="182"/>
                  </a:cubicBezTo>
                  <a:cubicBezTo>
                    <a:pt x="224" y="183"/>
                    <a:pt x="223" y="183"/>
                    <a:pt x="223" y="184"/>
                  </a:cubicBezTo>
                  <a:cubicBezTo>
                    <a:pt x="222" y="185"/>
                    <a:pt x="223" y="186"/>
                    <a:pt x="224" y="186"/>
                  </a:cubicBezTo>
                  <a:cubicBezTo>
                    <a:pt x="223" y="187"/>
                    <a:pt x="221" y="187"/>
                    <a:pt x="220" y="188"/>
                  </a:cubicBezTo>
                  <a:cubicBezTo>
                    <a:pt x="224" y="182"/>
                    <a:pt x="226" y="175"/>
                    <a:pt x="228" y="168"/>
                  </a:cubicBezTo>
                  <a:cubicBezTo>
                    <a:pt x="229" y="159"/>
                    <a:pt x="233" y="149"/>
                    <a:pt x="232" y="140"/>
                  </a:cubicBezTo>
                  <a:cubicBezTo>
                    <a:pt x="232" y="139"/>
                    <a:pt x="231" y="139"/>
                    <a:pt x="231" y="139"/>
                  </a:cubicBezTo>
                  <a:cubicBezTo>
                    <a:pt x="230" y="145"/>
                    <a:pt x="229" y="150"/>
                    <a:pt x="228" y="155"/>
                  </a:cubicBezTo>
                  <a:cubicBezTo>
                    <a:pt x="227" y="159"/>
                    <a:pt x="226" y="163"/>
                    <a:pt x="225" y="167"/>
                  </a:cubicBezTo>
                  <a:cubicBezTo>
                    <a:pt x="224" y="173"/>
                    <a:pt x="222" y="179"/>
                    <a:pt x="219" y="184"/>
                  </a:cubicBezTo>
                  <a:cubicBezTo>
                    <a:pt x="220" y="181"/>
                    <a:pt x="220" y="178"/>
                    <a:pt x="221" y="175"/>
                  </a:cubicBezTo>
                  <a:cubicBezTo>
                    <a:pt x="222" y="169"/>
                    <a:pt x="224" y="164"/>
                    <a:pt x="226" y="159"/>
                  </a:cubicBezTo>
                  <a:cubicBezTo>
                    <a:pt x="227" y="151"/>
                    <a:pt x="232" y="140"/>
                    <a:pt x="228" y="133"/>
                  </a:cubicBezTo>
                  <a:cubicBezTo>
                    <a:pt x="228" y="133"/>
                    <a:pt x="228" y="133"/>
                    <a:pt x="228" y="133"/>
                  </a:cubicBezTo>
                  <a:cubicBezTo>
                    <a:pt x="227" y="138"/>
                    <a:pt x="227" y="142"/>
                    <a:pt x="226" y="147"/>
                  </a:cubicBezTo>
                  <a:cubicBezTo>
                    <a:pt x="226" y="152"/>
                    <a:pt x="224" y="157"/>
                    <a:pt x="222" y="162"/>
                  </a:cubicBezTo>
                  <a:cubicBezTo>
                    <a:pt x="221" y="166"/>
                    <a:pt x="219" y="171"/>
                    <a:pt x="218" y="176"/>
                  </a:cubicBezTo>
                  <a:cubicBezTo>
                    <a:pt x="217" y="180"/>
                    <a:pt x="217" y="185"/>
                    <a:pt x="216" y="190"/>
                  </a:cubicBezTo>
                  <a:cubicBezTo>
                    <a:pt x="216" y="190"/>
                    <a:pt x="216" y="190"/>
                    <a:pt x="216" y="190"/>
                  </a:cubicBezTo>
                  <a:cubicBezTo>
                    <a:pt x="216" y="190"/>
                    <a:pt x="216" y="190"/>
                    <a:pt x="215" y="190"/>
                  </a:cubicBezTo>
                  <a:cubicBezTo>
                    <a:pt x="216" y="185"/>
                    <a:pt x="217" y="180"/>
                    <a:pt x="217" y="175"/>
                  </a:cubicBezTo>
                  <a:cubicBezTo>
                    <a:pt x="219" y="171"/>
                    <a:pt x="218" y="166"/>
                    <a:pt x="220" y="161"/>
                  </a:cubicBezTo>
                  <a:cubicBezTo>
                    <a:pt x="221" y="156"/>
                    <a:pt x="223" y="151"/>
                    <a:pt x="225" y="146"/>
                  </a:cubicBezTo>
                  <a:cubicBezTo>
                    <a:pt x="225" y="144"/>
                    <a:pt x="224" y="144"/>
                    <a:pt x="223" y="145"/>
                  </a:cubicBezTo>
                  <a:cubicBezTo>
                    <a:pt x="222" y="150"/>
                    <a:pt x="220" y="154"/>
                    <a:pt x="218" y="158"/>
                  </a:cubicBezTo>
                  <a:cubicBezTo>
                    <a:pt x="218" y="158"/>
                    <a:pt x="218" y="158"/>
                    <a:pt x="218" y="158"/>
                  </a:cubicBezTo>
                  <a:cubicBezTo>
                    <a:pt x="220" y="153"/>
                    <a:pt x="222" y="148"/>
                    <a:pt x="222" y="143"/>
                  </a:cubicBezTo>
                  <a:cubicBezTo>
                    <a:pt x="222" y="138"/>
                    <a:pt x="222" y="133"/>
                    <a:pt x="223" y="128"/>
                  </a:cubicBezTo>
                  <a:cubicBezTo>
                    <a:pt x="223" y="127"/>
                    <a:pt x="223" y="127"/>
                    <a:pt x="223" y="127"/>
                  </a:cubicBezTo>
                  <a:cubicBezTo>
                    <a:pt x="220" y="130"/>
                    <a:pt x="220" y="135"/>
                    <a:pt x="220" y="139"/>
                  </a:cubicBezTo>
                  <a:cubicBezTo>
                    <a:pt x="220" y="146"/>
                    <a:pt x="218" y="152"/>
                    <a:pt x="217" y="159"/>
                  </a:cubicBezTo>
                  <a:cubicBezTo>
                    <a:pt x="216" y="159"/>
                    <a:pt x="216" y="159"/>
                    <a:pt x="216" y="159"/>
                  </a:cubicBezTo>
                  <a:cubicBezTo>
                    <a:pt x="216" y="160"/>
                    <a:pt x="216" y="160"/>
                    <a:pt x="216" y="160"/>
                  </a:cubicBezTo>
                  <a:cubicBezTo>
                    <a:pt x="216" y="159"/>
                    <a:pt x="216" y="157"/>
                    <a:pt x="215" y="156"/>
                  </a:cubicBezTo>
                  <a:cubicBezTo>
                    <a:pt x="216" y="156"/>
                    <a:pt x="216" y="156"/>
                    <a:pt x="216" y="156"/>
                  </a:cubicBezTo>
                  <a:cubicBezTo>
                    <a:pt x="216" y="147"/>
                    <a:pt x="215" y="139"/>
                    <a:pt x="218" y="131"/>
                  </a:cubicBezTo>
                  <a:cubicBezTo>
                    <a:pt x="218" y="130"/>
                    <a:pt x="217" y="130"/>
                    <a:pt x="217" y="130"/>
                  </a:cubicBezTo>
                  <a:cubicBezTo>
                    <a:pt x="216" y="135"/>
                    <a:pt x="214" y="139"/>
                    <a:pt x="214" y="144"/>
                  </a:cubicBezTo>
                  <a:cubicBezTo>
                    <a:pt x="213" y="145"/>
                    <a:pt x="213" y="147"/>
                    <a:pt x="213" y="148"/>
                  </a:cubicBezTo>
                  <a:cubicBezTo>
                    <a:pt x="212" y="145"/>
                    <a:pt x="210" y="142"/>
                    <a:pt x="209" y="138"/>
                  </a:cubicBezTo>
                  <a:cubicBezTo>
                    <a:pt x="207" y="135"/>
                    <a:pt x="205" y="129"/>
                    <a:pt x="202" y="127"/>
                  </a:cubicBezTo>
                  <a:cubicBezTo>
                    <a:pt x="198" y="126"/>
                    <a:pt x="195" y="125"/>
                    <a:pt x="195" y="120"/>
                  </a:cubicBezTo>
                  <a:cubicBezTo>
                    <a:pt x="195" y="118"/>
                    <a:pt x="195" y="115"/>
                    <a:pt x="195" y="113"/>
                  </a:cubicBezTo>
                  <a:cubicBezTo>
                    <a:pt x="194" y="109"/>
                    <a:pt x="193" y="104"/>
                    <a:pt x="191" y="100"/>
                  </a:cubicBezTo>
                  <a:cubicBezTo>
                    <a:pt x="192" y="98"/>
                    <a:pt x="192" y="97"/>
                    <a:pt x="192" y="95"/>
                  </a:cubicBezTo>
                  <a:cubicBezTo>
                    <a:pt x="192" y="92"/>
                    <a:pt x="192" y="89"/>
                    <a:pt x="192" y="86"/>
                  </a:cubicBezTo>
                  <a:cubicBezTo>
                    <a:pt x="192" y="81"/>
                    <a:pt x="190" y="76"/>
                    <a:pt x="187" y="72"/>
                  </a:cubicBezTo>
                  <a:cubicBezTo>
                    <a:pt x="187" y="71"/>
                    <a:pt x="185" y="72"/>
                    <a:pt x="186" y="73"/>
                  </a:cubicBezTo>
                  <a:cubicBezTo>
                    <a:pt x="188" y="78"/>
                    <a:pt x="189" y="83"/>
                    <a:pt x="190" y="88"/>
                  </a:cubicBezTo>
                  <a:cubicBezTo>
                    <a:pt x="191" y="91"/>
                    <a:pt x="191" y="93"/>
                    <a:pt x="190" y="96"/>
                  </a:cubicBezTo>
                  <a:cubicBezTo>
                    <a:pt x="190" y="97"/>
                    <a:pt x="190" y="97"/>
                    <a:pt x="190" y="97"/>
                  </a:cubicBezTo>
                  <a:cubicBezTo>
                    <a:pt x="189" y="93"/>
                    <a:pt x="187" y="90"/>
                    <a:pt x="185" y="87"/>
                  </a:cubicBezTo>
                  <a:cubicBezTo>
                    <a:pt x="184" y="87"/>
                    <a:pt x="184" y="86"/>
                    <a:pt x="183" y="85"/>
                  </a:cubicBezTo>
                  <a:cubicBezTo>
                    <a:pt x="183" y="85"/>
                    <a:pt x="183" y="84"/>
                    <a:pt x="183" y="84"/>
                  </a:cubicBezTo>
                  <a:cubicBezTo>
                    <a:pt x="182" y="83"/>
                    <a:pt x="181" y="82"/>
                    <a:pt x="180" y="81"/>
                  </a:cubicBezTo>
                  <a:cubicBezTo>
                    <a:pt x="178" y="79"/>
                    <a:pt x="175" y="77"/>
                    <a:pt x="174" y="73"/>
                  </a:cubicBezTo>
                  <a:cubicBezTo>
                    <a:pt x="173" y="70"/>
                    <a:pt x="172" y="67"/>
                    <a:pt x="169" y="64"/>
                  </a:cubicBezTo>
                  <a:cubicBezTo>
                    <a:pt x="166" y="61"/>
                    <a:pt x="162" y="63"/>
                    <a:pt x="160" y="66"/>
                  </a:cubicBezTo>
                  <a:cubicBezTo>
                    <a:pt x="157" y="73"/>
                    <a:pt x="158" y="80"/>
                    <a:pt x="157" y="87"/>
                  </a:cubicBezTo>
                  <a:cubicBezTo>
                    <a:pt x="157" y="90"/>
                    <a:pt x="157" y="93"/>
                    <a:pt x="156" y="96"/>
                  </a:cubicBezTo>
                  <a:cubicBezTo>
                    <a:pt x="156" y="91"/>
                    <a:pt x="155" y="85"/>
                    <a:pt x="154" y="80"/>
                  </a:cubicBezTo>
                  <a:cubicBezTo>
                    <a:pt x="154" y="73"/>
                    <a:pt x="153" y="67"/>
                    <a:pt x="153" y="60"/>
                  </a:cubicBezTo>
                  <a:cubicBezTo>
                    <a:pt x="153" y="58"/>
                    <a:pt x="152" y="55"/>
                    <a:pt x="152" y="53"/>
                  </a:cubicBezTo>
                  <a:cubicBezTo>
                    <a:pt x="152" y="50"/>
                    <a:pt x="154" y="51"/>
                    <a:pt x="155" y="52"/>
                  </a:cubicBezTo>
                  <a:close/>
                  <a:moveTo>
                    <a:pt x="82" y="200"/>
                  </a:moveTo>
                  <a:cubicBezTo>
                    <a:pt x="80" y="194"/>
                    <a:pt x="79" y="189"/>
                    <a:pt x="75" y="185"/>
                  </a:cubicBezTo>
                  <a:cubicBezTo>
                    <a:pt x="77" y="179"/>
                    <a:pt x="75" y="171"/>
                    <a:pt x="75" y="165"/>
                  </a:cubicBezTo>
                  <a:cubicBezTo>
                    <a:pt x="75" y="157"/>
                    <a:pt x="75" y="149"/>
                    <a:pt x="77" y="141"/>
                  </a:cubicBezTo>
                  <a:cubicBezTo>
                    <a:pt x="80" y="126"/>
                    <a:pt x="87" y="113"/>
                    <a:pt x="93" y="99"/>
                  </a:cubicBezTo>
                  <a:cubicBezTo>
                    <a:pt x="97" y="91"/>
                    <a:pt x="100" y="83"/>
                    <a:pt x="104" y="77"/>
                  </a:cubicBezTo>
                  <a:cubicBezTo>
                    <a:pt x="108" y="70"/>
                    <a:pt x="114" y="64"/>
                    <a:pt x="118" y="58"/>
                  </a:cubicBezTo>
                  <a:cubicBezTo>
                    <a:pt x="123" y="52"/>
                    <a:pt x="128" y="45"/>
                    <a:pt x="137" y="45"/>
                  </a:cubicBezTo>
                  <a:cubicBezTo>
                    <a:pt x="142" y="45"/>
                    <a:pt x="148" y="45"/>
                    <a:pt x="151" y="48"/>
                  </a:cubicBezTo>
                  <a:cubicBezTo>
                    <a:pt x="151" y="48"/>
                    <a:pt x="150" y="49"/>
                    <a:pt x="150" y="50"/>
                  </a:cubicBezTo>
                  <a:cubicBezTo>
                    <a:pt x="148" y="56"/>
                    <a:pt x="149" y="64"/>
                    <a:pt x="150" y="70"/>
                  </a:cubicBezTo>
                  <a:cubicBezTo>
                    <a:pt x="151" y="84"/>
                    <a:pt x="153" y="97"/>
                    <a:pt x="156" y="111"/>
                  </a:cubicBezTo>
                  <a:cubicBezTo>
                    <a:pt x="156" y="111"/>
                    <a:pt x="156" y="112"/>
                    <a:pt x="155" y="113"/>
                  </a:cubicBezTo>
                  <a:cubicBezTo>
                    <a:pt x="152" y="121"/>
                    <a:pt x="156" y="132"/>
                    <a:pt x="157" y="140"/>
                  </a:cubicBezTo>
                  <a:cubicBezTo>
                    <a:pt x="158" y="153"/>
                    <a:pt x="160" y="167"/>
                    <a:pt x="163" y="180"/>
                  </a:cubicBezTo>
                  <a:cubicBezTo>
                    <a:pt x="163" y="182"/>
                    <a:pt x="164" y="185"/>
                    <a:pt x="165" y="187"/>
                  </a:cubicBezTo>
                  <a:cubicBezTo>
                    <a:pt x="163" y="184"/>
                    <a:pt x="162" y="180"/>
                    <a:pt x="159" y="177"/>
                  </a:cubicBezTo>
                  <a:cubicBezTo>
                    <a:pt x="155" y="173"/>
                    <a:pt x="150" y="171"/>
                    <a:pt x="146" y="169"/>
                  </a:cubicBezTo>
                  <a:cubicBezTo>
                    <a:pt x="145" y="169"/>
                    <a:pt x="144" y="169"/>
                    <a:pt x="143" y="168"/>
                  </a:cubicBezTo>
                  <a:cubicBezTo>
                    <a:pt x="144" y="162"/>
                    <a:pt x="141" y="156"/>
                    <a:pt x="141" y="150"/>
                  </a:cubicBezTo>
                  <a:cubicBezTo>
                    <a:pt x="140" y="142"/>
                    <a:pt x="139" y="135"/>
                    <a:pt x="139" y="128"/>
                  </a:cubicBezTo>
                  <a:cubicBezTo>
                    <a:pt x="140" y="127"/>
                    <a:pt x="138" y="127"/>
                    <a:pt x="138" y="128"/>
                  </a:cubicBezTo>
                  <a:cubicBezTo>
                    <a:pt x="137" y="135"/>
                    <a:pt x="138" y="143"/>
                    <a:pt x="139" y="150"/>
                  </a:cubicBezTo>
                  <a:cubicBezTo>
                    <a:pt x="139" y="156"/>
                    <a:pt x="139" y="163"/>
                    <a:pt x="141" y="168"/>
                  </a:cubicBezTo>
                  <a:cubicBezTo>
                    <a:pt x="140" y="168"/>
                    <a:pt x="138" y="168"/>
                    <a:pt x="137" y="169"/>
                  </a:cubicBezTo>
                  <a:cubicBezTo>
                    <a:pt x="137" y="169"/>
                    <a:pt x="137" y="169"/>
                    <a:pt x="136" y="169"/>
                  </a:cubicBezTo>
                  <a:cubicBezTo>
                    <a:pt x="134" y="171"/>
                    <a:pt x="133" y="174"/>
                    <a:pt x="132" y="177"/>
                  </a:cubicBezTo>
                  <a:cubicBezTo>
                    <a:pt x="132" y="176"/>
                    <a:pt x="131" y="174"/>
                    <a:pt x="131" y="173"/>
                  </a:cubicBezTo>
                  <a:cubicBezTo>
                    <a:pt x="130" y="170"/>
                    <a:pt x="130" y="166"/>
                    <a:pt x="130" y="163"/>
                  </a:cubicBezTo>
                  <a:cubicBezTo>
                    <a:pt x="130" y="156"/>
                    <a:pt x="129" y="149"/>
                    <a:pt x="129" y="142"/>
                  </a:cubicBezTo>
                  <a:cubicBezTo>
                    <a:pt x="128" y="137"/>
                    <a:pt x="128" y="132"/>
                    <a:pt x="128" y="127"/>
                  </a:cubicBezTo>
                  <a:cubicBezTo>
                    <a:pt x="128" y="124"/>
                    <a:pt x="128" y="120"/>
                    <a:pt x="128" y="117"/>
                  </a:cubicBezTo>
                  <a:cubicBezTo>
                    <a:pt x="127" y="113"/>
                    <a:pt x="127" y="108"/>
                    <a:pt x="126" y="104"/>
                  </a:cubicBezTo>
                  <a:cubicBezTo>
                    <a:pt x="126" y="100"/>
                    <a:pt x="126" y="96"/>
                    <a:pt x="126" y="93"/>
                  </a:cubicBezTo>
                  <a:cubicBezTo>
                    <a:pt x="126" y="92"/>
                    <a:pt x="126" y="92"/>
                    <a:pt x="126" y="93"/>
                  </a:cubicBezTo>
                  <a:cubicBezTo>
                    <a:pt x="123" y="101"/>
                    <a:pt x="128" y="109"/>
                    <a:pt x="126" y="117"/>
                  </a:cubicBezTo>
                  <a:cubicBezTo>
                    <a:pt x="124" y="122"/>
                    <a:pt x="126" y="127"/>
                    <a:pt x="126" y="131"/>
                  </a:cubicBezTo>
                  <a:cubicBezTo>
                    <a:pt x="126" y="136"/>
                    <a:pt x="126" y="141"/>
                    <a:pt x="127" y="146"/>
                  </a:cubicBezTo>
                  <a:cubicBezTo>
                    <a:pt x="127" y="153"/>
                    <a:pt x="127" y="161"/>
                    <a:pt x="128" y="169"/>
                  </a:cubicBezTo>
                  <a:cubicBezTo>
                    <a:pt x="128" y="172"/>
                    <a:pt x="128" y="178"/>
                    <a:pt x="132" y="180"/>
                  </a:cubicBezTo>
                  <a:cubicBezTo>
                    <a:pt x="130" y="187"/>
                    <a:pt x="131" y="194"/>
                    <a:pt x="132" y="200"/>
                  </a:cubicBezTo>
                  <a:cubicBezTo>
                    <a:pt x="132" y="202"/>
                    <a:pt x="133" y="204"/>
                    <a:pt x="133" y="206"/>
                  </a:cubicBezTo>
                  <a:cubicBezTo>
                    <a:pt x="127" y="204"/>
                    <a:pt x="119" y="207"/>
                    <a:pt x="114" y="210"/>
                  </a:cubicBezTo>
                  <a:cubicBezTo>
                    <a:pt x="107" y="213"/>
                    <a:pt x="101" y="216"/>
                    <a:pt x="95" y="219"/>
                  </a:cubicBezTo>
                  <a:cubicBezTo>
                    <a:pt x="91" y="220"/>
                    <a:pt x="88" y="220"/>
                    <a:pt x="85" y="220"/>
                  </a:cubicBezTo>
                  <a:cubicBezTo>
                    <a:pt x="84" y="213"/>
                    <a:pt x="84" y="206"/>
                    <a:pt x="82" y="200"/>
                  </a:cubicBezTo>
                  <a:close/>
                  <a:moveTo>
                    <a:pt x="85" y="234"/>
                  </a:moveTo>
                  <a:cubicBezTo>
                    <a:pt x="85" y="231"/>
                    <a:pt x="85" y="227"/>
                    <a:pt x="85" y="224"/>
                  </a:cubicBezTo>
                  <a:cubicBezTo>
                    <a:pt x="92" y="225"/>
                    <a:pt x="99" y="221"/>
                    <a:pt x="106" y="218"/>
                  </a:cubicBezTo>
                  <a:cubicBezTo>
                    <a:pt x="114" y="214"/>
                    <a:pt x="125" y="206"/>
                    <a:pt x="134" y="210"/>
                  </a:cubicBezTo>
                  <a:cubicBezTo>
                    <a:pt x="134" y="211"/>
                    <a:pt x="135" y="212"/>
                    <a:pt x="135" y="213"/>
                  </a:cubicBezTo>
                  <a:cubicBezTo>
                    <a:pt x="130" y="211"/>
                    <a:pt x="121" y="217"/>
                    <a:pt x="118" y="220"/>
                  </a:cubicBezTo>
                  <a:cubicBezTo>
                    <a:pt x="113" y="224"/>
                    <a:pt x="108" y="230"/>
                    <a:pt x="103" y="235"/>
                  </a:cubicBezTo>
                  <a:cubicBezTo>
                    <a:pt x="99" y="238"/>
                    <a:pt x="96" y="241"/>
                    <a:pt x="91" y="242"/>
                  </a:cubicBezTo>
                  <a:cubicBezTo>
                    <a:pt x="89" y="243"/>
                    <a:pt x="88" y="243"/>
                    <a:pt x="87" y="244"/>
                  </a:cubicBezTo>
                  <a:cubicBezTo>
                    <a:pt x="86" y="241"/>
                    <a:pt x="86" y="237"/>
                    <a:pt x="85" y="234"/>
                  </a:cubicBezTo>
                  <a:close/>
                  <a:moveTo>
                    <a:pt x="106" y="312"/>
                  </a:moveTo>
                  <a:cubicBezTo>
                    <a:pt x="106" y="311"/>
                    <a:pt x="105" y="311"/>
                    <a:pt x="105" y="310"/>
                  </a:cubicBezTo>
                  <a:cubicBezTo>
                    <a:pt x="105" y="310"/>
                    <a:pt x="106" y="310"/>
                    <a:pt x="106" y="310"/>
                  </a:cubicBezTo>
                  <a:cubicBezTo>
                    <a:pt x="107" y="311"/>
                    <a:pt x="108" y="311"/>
                    <a:pt x="108" y="311"/>
                  </a:cubicBezTo>
                  <a:cubicBezTo>
                    <a:pt x="108" y="311"/>
                    <a:pt x="108" y="311"/>
                    <a:pt x="107" y="311"/>
                  </a:cubicBezTo>
                  <a:cubicBezTo>
                    <a:pt x="107" y="311"/>
                    <a:pt x="106" y="311"/>
                    <a:pt x="106" y="312"/>
                  </a:cubicBezTo>
                  <a:close/>
                  <a:moveTo>
                    <a:pt x="117" y="337"/>
                  </a:moveTo>
                  <a:cubicBezTo>
                    <a:pt x="114" y="329"/>
                    <a:pt x="111" y="322"/>
                    <a:pt x="107" y="315"/>
                  </a:cubicBezTo>
                  <a:cubicBezTo>
                    <a:pt x="107" y="315"/>
                    <a:pt x="107" y="315"/>
                    <a:pt x="107" y="315"/>
                  </a:cubicBezTo>
                  <a:cubicBezTo>
                    <a:pt x="111" y="315"/>
                    <a:pt x="114" y="317"/>
                    <a:pt x="118" y="318"/>
                  </a:cubicBezTo>
                  <a:cubicBezTo>
                    <a:pt x="121" y="319"/>
                    <a:pt x="124" y="320"/>
                    <a:pt x="128" y="321"/>
                  </a:cubicBezTo>
                  <a:cubicBezTo>
                    <a:pt x="136" y="324"/>
                    <a:pt x="144" y="328"/>
                    <a:pt x="152" y="333"/>
                  </a:cubicBezTo>
                  <a:cubicBezTo>
                    <a:pt x="160" y="337"/>
                    <a:pt x="168" y="343"/>
                    <a:pt x="175" y="349"/>
                  </a:cubicBezTo>
                  <a:cubicBezTo>
                    <a:pt x="181" y="355"/>
                    <a:pt x="187" y="362"/>
                    <a:pt x="194" y="367"/>
                  </a:cubicBezTo>
                  <a:cubicBezTo>
                    <a:pt x="194" y="367"/>
                    <a:pt x="195" y="367"/>
                    <a:pt x="195" y="367"/>
                  </a:cubicBezTo>
                  <a:cubicBezTo>
                    <a:pt x="189" y="359"/>
                    <a:pt x="182" y="353"/>
                    <a:pt x="174" y="347"/>
                  </a:cubicBezTo>
                  <a:cubicBezTo>
                    <a:pt x="172" y="344"/>
                    <a:pt x="169" y="342"/>
                    <a:pt x="167" y="340"/>
                  </a:cubicBezTo>
                  <a:cubicBezTo>
                    <a:pt x="171" y="343"/>
                    <a:pt x="176" y="347"/>
                    <a:pt x="181" y="350"/>
                  </a:cubicBezTo>
                  <a:cubicBezTo>
                    <a:pt x="181" y="350"/>
                    <a:pt x="181" y="349"/>
                    <a:pt x="181" y="349"/>
                  </a:cubicBezTo>
                  <a:cubicBezTo>
                    <a:pt x="176" y="343"/>
                    <a:pt x="169" y="339"/>
                    <a:pt x="162" y="335"/>
                  </a:cubicBezTo>
                  <a:cubicBezTo>
                    <a:pt x="155" y="331"/>
                    <a:pt x="148" y="326"/>
                    <a:pt x="140" y="322"/>
                  </a:cubicBezTo>
                  <a:cubicBezTo>
                    <a:pt x="132" y="318"/>
                    <a:pt x="123" y="317"/>
                    <a:pt x="115" y="312"/>
                  </a:cubicBezTo>
                  <a:cubicBezTo>
                    <a:pt x="113" y="311"/>
                    <a:pt x="106" y="306"/>
                    <a:pt x="104" y="307"/>
                  </a:cubicBezTo>
                  <a:cubicBezTo>
                    <a:pt x="103" y="305"/>
                    <a:pt x="102" y="303"/>
                    <a:pt x="101" y="301"/>
                  </a:cubicBezTo>
                  <a:cubicBezTo>
                    <a:pt x="107" y="303"/>
                    <a:pt x="114" y="306"/>
                    <a:pt x="120" y="309"/>
                  </a:cubicBezTo>
                  <a:cubicBezTo>
                    <a:pt x="128" y="312"/>
                    <a:pt x="136" y="315"/>
                    <a:pt x="144" y="320"/>
                  </a:cubicBezTo>
                  <a:cubicBezTo>
                    <a:pt x="146" y="321"/>
                    <a:pt x="147" y="318"/>
                    <a:pt x="146" y="317"/>
                  </a:cubicBezTo>
                  <a:cubicBezTo>
                    <a:pt x="138" y="313"/>
                    <a:pt x="131" y="310"/>
                    <a:pt x="123" y="307"/>
                  </a:cubicBezTo>
                  <a:cubicBezTo>
                    <a:pt x="115" y="304"/>
                    <a:pt x="107" y="300"/>
                    <a:pt x="99" y="297"/>
                  </a:cubicBezTo>
                  <a:cubicBezTo>
                    <a:pt x="96" y="290"/>
                    <a:pt x="93" y="283"/>
                    <a:pt x="92" y="276"/>
                  </a:cubicBezTo>
                  <a:cubicBezTo>
                    <a:pt x="90" y="266"/>
                    <a:pt x="88" y="257"/>
                    <a:pt x="87" y="247"/>
                  </a:cubicBezTo>
                  <a:cubicBezTo>
                    <a:pt x="91" y="246"/>
                    <a:pt x="98" y="244"/>
                    <a:pt x="101" y="241"/>
                  </a:cubicBezTo>
                  <a:cubicBezTo>
                    <a:pt x="106" y="237"/>
                    <a:pt x="111" y="231"/>
                    <a:pt x="115" y="226"/>
                  </a:cubicBezTo>
                  <a:cubicBezTo>
                    <a:pt x="118" y="223"/>
                    <a:pt x="122" y="219"/>
                    <a:pt x="126" y="217"/>
                  </a:cubicBezTo>
                  <a:cubicBezTo>
                    <a:pt x="130" y="215"/>
                    <a:pt x="133" y="216"/>
                    <a:pt x="136" y="217"/>
                  </a:cubicBezTo>
                  <a:cubicBezTo>
                    <a:pt x="138" y="222"/>
                    <a:pt x="139" y="227"/>
                    <a:pt x="141" y="232"/>
                  </a:cubicBezTo>
                  <a:cubicBezTo>
                    <a:pt x="147" y="245"/>
                    <a:pt x="152" y="258"/>
                    <a:pt x="157" y="272"/>
                  </a:cubicBezTo>
                  <a:cubicBezTo>
                    <a:pt x="162" y="283"/>
                    <a:pt x="169" y="294"/>
                    <a:pt x="172" y="306"/>
                  </a:cubicBezTo>
                  <a:cubicBezTo>
                    <a:pt x="172" y="306"/>
                    <a:pt x="172" y="306"/>
                    <a:pt x="173" y="306"/>
                  </a:cubicBezTo>
                  <a:cubicBezTo>
                    <a:pt x="175" y="316"/>
                    <a:pt x="178" y="326"/>
                    <a:pt x="184" y="335"/>
                  </a:cubicBezTo>
                  <a:cubicBezTo>
                    <a:pt x="185" y="337"/>
                    <a:pt x="188" y="344"/>
                    <a:pt x="191" y="346"/>
                  </a:cubicBezTo>
                  <a:cubicBezTo>
                    <a:pt x="191" y="346"/>
                    <a:pt x="191" y="346"/>
                    <a:pt x="191" y="346"/>
                  </a:cubicBezTo>
                  <a:cubicBezTo>
                    <a:pt x="193" y="352"/>
                    <a:pt x="195" y="357"/>
                    <a:pt x="198" y="362"/>
                  </a:cubicBezTo>
                  <a:cubicBezTo>
                    <a:pt x="203" y="367"/>
                    <a:pt x="204" y="373"/>
                    <a:pt x="205" y="380"/>
                  </a:cubicBezTo>
                  <a:cubicBezTo>
                    <a:pt x="205" y="380"/>
                    <a:pt x="205" y="380"/>
                    <a:pt x="205" y="380"/>
                  </a:cubicBezTo>
                  <a:cubicBezTo>
                    <a:pt x="205" y="380"/>
                    <a:pt x="205" y="379"/>
                    <a:pt x="204" y="379"/>
                  </a:cubicBezTo>
                  <a:cubicBezTo>
                    <a:pt x="204" y="379"/>
                    <a:pt x="204" y="379"/>
                    <a:pt x="204" y="379"/>
                  </a:cubicBezTo>
                  <a:cubicBezTo>
                    <a:pt x="205" y="381"/>
                    <a:pt x="205" y="380"/>
                    <a:pt x="203" y="379"/>
                  </a:cubicBezTo>
                  <a:cubicBezTo>
                    <a:pt x="203" y="378"/>
                    <a:pt x="202" y="377"/>
                    <a:pt x="201" y="377"/>
                  </a:cubicBezTo>
                  <a:cubicBezTo>
                    <a:pt x="200" y="375"/>
                    <a:pt x="198" y="373"/>
                    <a:pt x="197" y="371"/>
                  </a:cubicBezTo>
                  <a:cubicBezTo>
                    <a:pt x="194" y="368"/>
                    <a:pt x="191" y="367"/>
                    <a:pt x="187" y="366"/>
                  </a:cubicBezTo>
                  <a:cubicBezTo>
                    <a:pt x="187" y="365"/>
                    <a:pt x="187" y="366"/>
                    <a:pt x="187" y="366"/>
                  </a:cubicBezTo>
                  <a:cubicBezTo>
                    <a:pt x="191" y="368"/>
                    <a:pt x="194" y="371"/>
                    <a:pt x="197" y="374"/>
                  </a:cubicBezTo>
                  <a:cubicBezTo>
                    <a:pt x="200" y="377"/>
                    <a:pt x="202" y="380"/>
                    <a:pt x="205" y="382"/>
                  </a:cubicBezTo>
                  <a:cubicBezTo>
                    <a:pt x="205" y="382"/>
                    <a:pt x="205" y="382"/>
                    <a:pt x="205" y="381"/>
                  </a:cubicBezTo>
                  <a:cubicBezTo>
                    <a:pt x="206" y="385"/>
                    <a:pt x="207" y="388"/>
                    <a:pt x="207" y="392"/>
                  </a:cubicBezTo>
                  <a:cubicBezTo>
                    <a:pt x="195" y="375"/>
                    <a:pt x="179" y="363"/>
                    <a:pt x="162" y="352"/>
                  </a:cubicBezTo>
                  <a:cubicBezTo>
                    <a:pt x="154" y="348"/>
                    <a:pt x="145" y="343"/>
                    <a:pt x="136" y="340"/>
                  </a:cubicBezTo>
                  <a:cubicBezTo>
                    <a:pt x="132" y="339"/>
                    <a:pt x="128" y="337"/>
                    <a:pt x="123" y="337"/>
                  </a:cubicBezTo>
                  <a:cubicBezTo>
                    <a:pt x="121" y="337"/>
                    <a:pt x="119" y="336"/>
                    <a:pt x="117" y="337"/>
                  </a:cubicBezTo>
                  <a:close/>
                  <a:moveTo>
                    <a:pt x="124" y="341"/>
                  </a:moveTo>
                  <a:cubicBezTo>
                    <a:pt x="129" y="342"/>
                    <a:pt x="133" y="343"/>
                    <a:pt x="137" y="344"/>
                  </a:cubicBezTo>
                  <a:cubicBezTo>
                    <a:pt x="146" y="348"/>
                    <a:pt x="154" y="352"/>
                    <a:pt x="161" y="356"/>
                  </a:cubicBezTo>
                  <a:cubicBezTo>
                    <a:pt x="170" y="361"/>
                    <a:pt x="179" y="366"/>
                    <a:pt x="186" y="373"/>
                  </a:cubicBezTo>
                  <a:cubicBezTo>
                    <a:pt x="194" y="380"/>
                    <a:pt x="200" y="388"/>
                    <a:pt x="207" y="395"/>
                  </a:cubicBezTo>
                  <a:cubicBezTo>
                    <a:pt x="207" y="397"/>
                    <a:pt x="208" y="399"/>
                    <a:pt x="208" y="400"/>
                  </a:cubicBezTo>
                  <a:cubicBezTo>
                    <a:pt x="209" y="405"/>
                    <a:pt x="210" y="410"/>
                    <a:pt x="210" y="416"/>
                  </a:cubicBezTo>
                  <a:cubicBezTo>
                    <a:pt x="208" y="416"/>
                    <a:pt x="207" y="418"/>
                    <a:pt x="206" y="421"/>
                  </a:cubicBezTo>
                  <a:cubicBezTo>
                    <a:pt x="201" y="434"/>
                    <a:pt x="207" y="451"/>
                    <a:pt x="211" y="463"/>
                  </a:cubicBezTo>
                  <a:cubicBezTo>
                    <a:pt x="213" y="469"/>
                    <a:pt x="215" y="474"/>
                    <a:pt x="217" y="480"/>
                  </a:cubicBezTo>
                  <a:cubicBezTo>
                    <a:pt x="218" y="485"/>
                    <a:pt x="219" y="489"/>
                    <a:pt x="221" y="493"/>
                  </a:cubicBezTo>
                  <a:cubicBezTo>
                    <a:pt x="225" y="502"/>
                    <a:pt x="232" y="510"/>
                    <a:pt x="236" y="519"/>
                  </a:cubicBezTo>
                  <a:cubicBezTo>
                    <a:pt x="241" y="528"/>
                    <a:pt x="243" y="538"/>
                    <a:pt x="248" y="547"/>
                  </a:cubicBezTo>
                  <a:cubicBezTo>
                    <a:pt x="249" y="549"/>
                    <a:pt x="251" y="551"/>
                    <a:pt x="252" y="553"/>
                  </a:cubicBezTo>
                  <a:cubicBezTo>
                    <a:pt x="251" y="552"/>
                    <a:pt x="251" y="552"/>
                    <a:pt x="250" y="551"/>
                  </a:cubicBezTo>
                  <a:cubicBezTo>
                    <a:pt x="244" y="545"/>
                    <a:pt x="239" y="541"/>
                    <a:pt x="233" y="535"/>
                  </a:cubicBezTo>
                  <a:cubicBezTo>
                    <a:pt x="223" y="525"/>
                    <a:pt x="213" y="515"/>
                    <a:pt x="206" y="502"/>
                  </a:cubicBezTo>
                  <a:cubicBezTo>
                    <a:pt x="200" y="489"/>
                    <a:pt x="196" y="476"/>
                    <a:pt x="192" y="462"/>
                  </a:cubicBezTo>
                  <a:cubicBezTo>
                    <a:pt x="189" y="450"/>
                    <a:pt x="186" y="438"/>
                    <a:pt x="178" y="429"/>
                  </a:cubicBezTo>
                  <a:cubicBezTo>
                    <a:pt x="178" y="428"/>
                    <a:pt x="178" y="428"/>
                    <a:pt x="178" y="428"/>
                  </a:cubicBezTo>
                  <a:cubicBezTo>
                    <a:pt x="177" y="425"/>
                    <a:pt x="177" y="421"/>
                    <a:pt x="176" y="417"/>
                  </a:cubicBezTo>
                  <a:cubicBezTo>
                    <a:pt x="174" y="413"/>
                    <a:pt x="172" y="409"/>
                    <a:pt x="170" y="405"/>
                  </a:cubicBezTo>
                  <a:cubicBezTo>
                    <a:pt x="164" y="397"/>
                    <a:pt x="157" y="389"/>
                    <a:pt x="151" y="381"/>
                  </a:cubicBezTo>
                  <a:cubicBezTo>
                    <a:pt x="148" y="377"/>
                    <a:pt x="145" y="372"/>
                    <a:pt x="142" y="368"/>
                  </a:cubicBezTo>
                  <a:cubicBezTo>
                    <a:pt x="139" y="363"/>
                    <a:pt x="137" y="359"/>
                    <a:pt x="134" y="355"/>
                  </a:cubicBezTo>
                  <a:cubicBezTo>
                    <a:pt x="129" y="350"/>
                    <a:pt x="124" y="346"/>
                    <a:pt x="119" y="341"/>
                  </a:cubicBezTo>
                  <a:cubicBezTo>
                    <a:pt x="121" y="341"/>
                    <a:pt x="123" y="341"/>
                    <a:pt x="124" y="341"/>
                  </a:cubicBezTo>
                  <a:close/>
                  <a:moveTo>
                    <a:pt x="103" y="382"/>
                  </a:moveTo>
                  <a:cubicBezTo>
                    <a:pt x="103" y="382"/>
                    <a:pt x="104" y="383"/>
                    <a:pt x="105" y="383"/>
                  </a:cubicBezTo>
                  <a:cubicBezTo>
                    <a:pt x="105" y="383"/>
                    <a:pt x="106" y="384"/>
                    <a:pt x="107" y="384"/>
                  </a:cubicBezTo>
                  <a:cubicBezTo>
                    <a:pt x="108" y="385"/>
                    <a:pt x="109" y="385"/>
                    <a:pt x="110" y="385"/>
                  </a:cubicBezTo>
                  <a:cubicBezTo>
                    <a:pt x="112" y="386"/>
                    <a:pt x="116" y="386"/>
                    <a:pt x="117" y="384"/>
                  </a:cubicBezTo>
                  <a:cubicBezTo>
                    <a:pt x="118" y="377"/>
                    <a:pt x="110" y="372"/>
                    <a:pt x="109" y="366"/>
                  </a:cubicBezTo>
                  <a:cubicBezTo>
                    <a:pt x="115" y="372"/>
                    <a:pt x="118" y="380"/>
                    <a:pt x="125" y="384"/>
                  </a:cubicBezTo>
                  <a:cubicBezTo>
                    <a:pt x="127" y="385"/>
                    <a:pt x="128" y="384"/>
                    <a:pt x="128" y="382"/>
                  </a:cubicBezTo>
                  <a:cubicBezTo>
                    <a:pt x="127" y="379"/>
                    <a:pt x="126" y="377"/>
                    <a:pt x="130" y="377"/>
                  </a:cubicBezTo>
                  <a:cubicBezTo>
                    <a:pt x="130" y="377"/>
                    <a:pt x="132" y="377"/>
                    <a:pt x="132" y="376"/>
                  </a:cubicBezTo>
                  <a:cubicBezTo>
                    <a:pt x="134" y="373"/>
                    <a:pt x="133" y="370"/>
                    <a:pt x="132" y="367"/>
                  </a:cubicBezTo>
                  <a:cubicBezTo>
                    <a:pt x="130" y="363"/>
                    <a:pt x="128" y="357"/>
                    <a:pt x="125" y="353"/>
                  </a:cubicBezTo>
                  <a:cubicBezTo>
                    <a:pt x="125" y="352"/>
                    <a:pt x="123" y="350"/>
                    <a:pt x="121" y="348"/>
                  </a:cubicBezTo>
                  <a:cubicBezTo>
                    <a:pt x="125" y="351"/>
                    <a:pt x="128" y="354"/>
                    <a:pt x="131" y="358"/>
                  </a:cubicBezTo>
                  <a:cubicBezTo>
                    <a:pt x="138" y="366"/>
                    <a:pt x="143" y="376"/>
                    <a:pt x="149" y="385"/>
                  </a:cubicBezTo>
                  <a:cubicBezTo>
                    <a:pt x="155" y="393"/>
                    <a:pt x="162" y="400"/>
                    <a:pt x="168" y="408"/>
                  </a:cubicBezTo>
                  <a:cubicBezTo>
                    <a:pt x="171" y="413"/>
                    <a:pt x="172" y="417"/>
                    <a:pt x="174" y="422"/>
                  </a:cubicBezTo>
                  <a:cubicBezTo>
                    <a:pt x="174" y="425"/>
                    <a:pt x="175" y="427"/>
                    <a:pt x="176" y="429"/>
                  </a:cubicBezTo>
                  <a:cubicBezTo>
                    <a:pt x="176" y="429"/>
                    <a:pt x="176" y="429"/>
                    <a:pt x="176" y="429"/>
                  </a:cubicBezTo>
                  <a:cubicBezTo>
                    <a:pt x="172" y="435"/>
                    <a:pt x="176" y="442"/>
                    <a:pt x="176" y="448"/>
                  </a:cubicBezTo>
                  <a:cubicBezTo>
                    <a:pt x="175" y="448"/>
                    <a:pt x="174" y="447"/>
                    <a:pt x="173" y="446"/>
                  </a:cubicBezTo>
                  <a:cubicBezTo>
                    <a:pt x="172" y="446"/>
                    <a:pt x="171" y="446"/>
                    <a:pt x="171" y="447"/>
                  </a:cubicBezTo>
                  <a:cubicBezTo>
                    <a:pt x="170" y="449"/>
                    <a:pt x="170" y="451"/>
                    <a:pt x="170" y="452"/>
                  </a:cubicBezTo>
                  <a:cubicBezTo>
                    <a:pt x="169" y="455"/>
                    <a:pt x="168" y="456"/>
                    <a:pt x="165" y="455"/>
                  </a:cubicBezTo>
                  <a:cubicBezTo>
                    <a:pt x="163" y="453"/>
                    <a:pt x="160" y="451"/>
                    <a:pt x="157" y="451"/>
                  </a:cubicBezTo>
                  <a:cubicBezTo>
                    <a:pt x="157" y="451"/>
                    <a:pt x="157" y="451"/>
                    <a:pt x="156" y="451"/>
                  </a:cubicBezTo>
                  <a:cubicBezTo>
                    <a:pt x="158" y="445"/>
                    <a:pt x="156" y="438"/>
                    <a:pt x="154" y="433"/>
                  </a:cubicBezTo>
                  <a:cubicBezTo>
                    <a:pt x="152" y="427"/>
                    <a:pt x="148" y="420"/>
                    <a:pt x="144" y="415"/>
                  </a:cubicBezTo>
                  <a:cubicBezTo>
                    <a:pt x="139" y="408"/>
                    <a:pt x="131" y="403"/>
                    <a:pt x="123" y="400"/>
                  </a:cubicBezTo>
                  <a:cubicBezTo>
                    <a:pt x="119" y="399"/>
                    <a:pt x="116" y="398"/>
                    <a:pt x="113" y="396"/>
                  </a:cubicBezTo>
                  <a:cubicBezTo>
                    <a:pt x="111" y="394"/>
                    <a:pt x="110" y="392"/>
                    <a:pt x="109" y="391"/>
                  </a:cubicBezTo>
                  <a:cubicBezTo>
                    <a:pt x="107" y="388"/>
                    <a:pt x="104" y="386"/>
                    <a:pt x="101" y="384"/>
                  </a:cubicBezTo>
                  <a:cubicBezTo>
                    <a:pt x="101" y="384"/>
                    <a:pt x="101" y="384"/>
                    <a:pt x="101" y="384"/>
                  </a:cubicBezTo>
                  <a:cubicBezTo>
                    <a:pt x="100" y="382"/>
                    <a:pt x="101" y="381"/>
                    <a:pt x="103" y="382"/>
                  </a:cubicBezTo>
                  <a:close/>
                  <a:moveTo>
                    <a:pt x="153" y="452"/>
                  </a:moveTo>
                  <a:cubicBezTo>
                    <a:pt x="152" y="453"/>
                    <a:pt x="152" y="453"/>
                    <a:pt x="151" y="454"/>
                  </a:cubicBezTo>
                  <a:cubicBezTo>
                    <a:pt x="150" y="449"/>
                    <a:pt x="148" y="445"/>
                    <a:pt x="146" y="441"/>
                  </a:cubicBezTo>
                  <a:cubicBezTo>
                    <a:pt x="144" y="436"/>
                    <a:pt x="142" y="432"/>
                    <a:pt x="140" y="428"/>
                  </a:cubicBezTo>
                  <a:cubicBezTo>
                    <a:pt x="138" y="424"/>
                    <a:pt x="136" y="419"/>
                    <a:pt x="134" y="415"/>
                  </a:cubicBezTo>
                  <a:cubicBezTo>
                    <a:pt x="134" y="413"/>
                    <a:pt x="133" y="411"/>
                    <a:pt x="132" y="409"/>
                  </a:cubicBezTo>
                  <a:cubicBezTo>
                    <a:pt x="135" y="411"/>
                    <a:pt x="138" y="413"/>
                    <a:pt x="140" y="416"/>
                  </a:cubicBezTo>
                  <a:cubicBezTo>
                    <a:pt x="148" y="425"/>
                    <a:pt x="156" y="439"/>
                    <a:pt x="153" y="452"/>
                  </a:cubicBezTo>
                  <a:close/>
                  <a:moveTo>
                    <a:pt x="101" y="389"/>
                  </a:moveTo>
                  <a:cubicBezTo>
                    <a:pt x="101" y="389"/>
                    <a:pt x="101" y="389"/>
                    <a:pt x="101" y="389"/>
                  </a:cubicBezTo>
                  <a:cubicBezTo>
                    <a:pt x="106" y="393"/>
                    <a:pt x="110" y="400"/>
                    <a:pt x="116" y="402"/>
                  </a:cubicBezTo>
                  <a:cubicBezTo>
                    <a:pt x="118" y="409"/>
                    <a:pt x="119" y="414"/>
                    <a:pt x="116" y="421"/>
                  </a:cubicBezTo>
                  <a:cubicBezTo>
                    <a:pt x="115" y="424"/>
                    <a:pt x="114" y="427"/>
                    <a:pt x="112" y="429"/>
                  </a:cubicBezTo>
                  <a:cubicBezTo>
                    <a:pt x="112" y="430"/>
                    <a:pt x="111" y="430"/>
                    <a:pt x="111" y="430"/>
                  </a:cubicBezTo>
                  <a:cubicBezTo>
                    <a:pt x="110" y="425"/>
                    <a:pt x="103" y="419"/>
                    <a:pt x="101" y="414"/>
                  </a:cubicBezTo>
                  <a:cubicBezTo>
                    <a:pt x="94" y="405"/>
                    <a:pt x="96" y="393"/>
                    <a:pt x="92" y="383"/>
                  </a:cubicBezTo>
                  <a:cubicBezTo>
                    <a:pt x="95" y="385"/>
                    <a:pt x="98" y="387"/>
                    <a:pt x="101" y="389"/>
                  </a:cubicBezTo>
                  <a:close/>
                  <a:moveTo>
                    <a:pt x="108" y="433"/>
                  </a:moveTo>
                  <a:cubicBezTo>
                    <a:pt x="108" y="433"/>
                    <a:pt x="108" y="433"/>
                    <a:pt x="108" y="434"/>
                  </a:cubicBezTo>
                  <a:cubicBezTo>
                    <a:pt x="107" y="433"/>
                    <a:pt x="107" y="433"/>
                    <a:pt x="107" y="433"/>
                  </a:cubicBezTo>
                  <a:cubicBezTo>
                    <a:pt x="102" y="428"/>
                    <a:pt x="96" y="426"/>
                    <a:pt x="92" y="421"/>
                  </a:cubicBezTo>
                  <a:cubicBezTo>
                    <a:pt x="82" y="411"/>
                    <a:pt x="73" y="401"/>
                    <a:pt x="67" y="388"/>
                  </a:cubicBezTo>
                  <a:cubicBezTo>
                    <a:pt x="63" y="379"/>
                    <a:pt x="58" y="370"/>
                    <a:pt x="53" y="362"/>
                  </a:cubicBezTo>
                  <a:cubicBezTo>
                    <a:pt x="54" y="362"/>
                    <a:pt x="54" y="362"/>
                    <a:pt x="55" y="363"/>
                  </a:cubicBezTo>
                  <a:cubicBezTo>
                    <a:pt x="59" y="364"/>
                    <a:pt x="63" y="365"/>
                    <a:pt x="66" y="367"/>
                  </a:cubicBezTo>
                  <a:cubicBezTo>
                    <a:pt x="69" y="368"/>
                    <a:pt x="72" y="370"/>
                    <a:pt x="75" y="372"/>
                  </a:cubicBezTo>
                  <a:cubicBezTo>
                    <a:pt x="80" y="375"/>
                    <a:pt x="84" y="377"/>
                    <a:pt x="88" y="380"/>
                  </a:cubicBezTo>
                  <a:cubicBezTo>
                    <a:pt x="87" y="381"/>
                    <a:pt x="87" y="381"/>
                    <a:pt x="88" y="382"/>
                  </a:cubicBezTo>
                  <a:cubicBezTo>
                    <a:pt x="92" y="391"/>
                    <a:pt x="90" y="402"/>
                    <a:pt x="95" y="411"/>
                  </a:cubicBezTo>
                  <a:cubicBezTo>
                    <a:pt x="97" y="415"/>
                    <a:pt x="100" y="418"/>
                    <a:pt x="102" y="421"/>
                  </a:cubicBezTo>
                  <a:cubicBezTo>
                    <a:pt x="103" y="422"/>
                    <a:pt x="104" y="424"/>
                    <a:pt x="105" y="425"/>
                  </a:cubicBezTo>
                  <a:cubicBezTo>
                    <a:pt x="105" y="425"/>
                    <a:pt x="105" y="425"/>
                    <a:pt x="105" y="425"/>
                  </a:cubicBezTo>
                  <a:cubicBezTo>
                    <a:pt x="105" y="426"/>
                    <a:pt x="106" y="427"/>
                    <a:pt x="106" y="428"/>
                  </a:cubicBezTo>
                  <a:cubicBezTo>
                    <a:pt x="106" y="429"/>
                    <a:pt x="106" y="430"/>
                    <a:pt x="107" y="431"/>
                  </a:cubicBezTo>
                  <a:cubicBezTo>
                    <a:pt x="107" y="431"/>
                    <a:pt x="107" y="431"/>
                    <a:pt x="107" y="431"/>
                  </a:cubicBezTo>
                  <a:cubicBezTo>
                    <a:pt x="108" y="430"/>
                    <a:pt x="108" y="429"/>
                    <a:pt x="107" y="428"/>
                  </a:cubicBezTo>
                  <a:cubicBezTo>
                    <a:pt x="108" y="430"/>
                    <a:pt x="109" y="432"/>
                    <a:pt x="108" y="433"/>
                  </a:cubicBezTo>
                  <a:close/>
                  <a:moveTo>
                    <a:pt x="132" y="482"/>
                  </a:moveTo>
                  <a:cubicBezTo>
                    <a:pt x="131" y="477"/>
                    <a:pt x="129" y="472"/>
                    <a:pt x="127" y="468"/>
                  </a:cubicBezTo>
                  <a:cubicBezTo>
                    <a:pt x="125" y="462"/>
                    <a:pt x="123" y="456"/>
                    <a:pt x="120" y="450"/>
                  </a:cubicBezTo>
                  <a:cubicBezTo>
                    <a:pt x="117" y="446"/>
                    <a:pt x="114" y="440"/>
                    <a:pt x="110" y="436"/>
                  </a:cubicBezTo>
                  <a:cubicBezTo>
                    <a:pt x="115" y="434"/>
                    <a:pt x="118" y="425"/>
                    <a:pt x="120" y="421"/>
                  </a:cubicBezTo>
                  <a:cubicBezTo>
                    <a:pt x="122" y="414"/>
                    <a:pt x="121" y="408"/>
                    <a:pt x="118" y="403"/>
                  </a:cubicBezTo>
                  <a:cubicBezTo>
                    <a:pt x="122" y="404"/>
                    <a:pt x="125" y="405"/>
                    <a:pt x="128" y="407"/>
                  </a:cubicBezTo>
                  <a:cubicBezTo>
                    <a:pt x="128" y="407"/>
                    <a:pt x="128" y="407"/>
                    <a:pt x="128" y="407"/>
                  </a:cubicBezTo>
                  <a:cubicBezTo>
                    <a:pt x="128" y="410"/>
                    <a:pt x="130" y="414"/>
                    <a:pt x="131" y="416"/>
                  </a:cubicBezTo>
                  <a:cubicBezTo>
                    <a:pt x="133" y="421"/>
                    <a:pt x="136" y="426"/>
                    <a:pt x="138" y="430"/>
                  </a:cubicBezTo>
                  <a:cubicBezTo>
                    <a:pt x="140" y="436"/>
                    <a:pt x="143" y="441"/>
                    <a:pt x="145" y="446"/>
                  </a:cubicBezTo>
                  <a:cubicBezTo>
                    <a:pt x="147" y="450"/>
                    <a:pt x="148" y="454"/>
                    <a:pt x="150" y="459"/>
                  </a:cubicBezTo>
                  <a:cubicBezTo>
                    <a:pt x="150" y="459"/>
                    <a:pt x="150" y="459"/>
                    <a:pt x="150" y="459"/>
                  </a:cubicBezTo>
                  <a:cubicBezTo>
                    <a:pt x="150" y="459"/>
                    <a:pt x="150" y="459"/>
                    <a:pt x="150" y="460"/>
                  </a:cubicBezTo>
                  <a:cubicBezTo>
                    <a:pt x="150" y="463"/>
                    <a:pt x="151" y="466"/>
                    <a:pt x="152" y="470"/>
                  </a:cubicBezTo>
                  <a:cubicBezTo>
                    <a:pt x="152" y="470"/>
                    <a:pt x="152" y="470"/>
                    <a:pt x="152" y="470"/>
                  </a:cubicBezTo>
                  <a:cubicBezTo>
                    <a:pt x="147" y="472"/>
                    <a:pt x="142" y="474"/>
                    <a:pt x="138" y="477"/>
                  </a:cubicBezTo>
                  <a:cubicBezTo>
                    <a:pt x="136" y="479"/>
                    <a:pt x="134" y="480"/>
                    <a:pt x="132" y="482"/>
                  </a:cubicBezTo>
                  <a:close/>
                  <a:moveTo>
                    <a:pt x="263" y="609"/>
                  </a:moveTo>
                  <a:cubicBezTo>
                    <a:pt x="258" y="606"/>
                    <a:pt x="255" y="602"/>
                    <a:pt x="250" y="599"/>
                  </a:cubicBezTo>
                  <a:cubicBezTo>
                    <a:pt x="246" y="597"/>
                    <a:pt x="242" y="597"/>
                    <a:pt x="238" y="596"/>
                  </a:cubicBezTo>
                  <a:cubicBezTo>
                    <a:pt x="228" y="593"/>
                    <a:pt x="219" y="587"/>
                    <a:pt x="210" y="581"/>
                  </a:cubicBezTo>
                  <a:cubicBezTo>
                    <a:pt x="200" y="575"/>
                    <a:pt x="190" y="569"/>
                    <a:pt x="181" y="561"/>
                  </a:cubicBezTo>
                  <a:cubicBezTo>
                    <a:pt x="173" y="554"/>
                    <a:pt x="165" y="547"/>
                    <a:pt x="157" y="539"/>
                  </a:cubicBezTo>
                  <a:cubicBezTo>
                    <a:pt x="154" y="535"/>
                    <a:pt x="149" y="533"/>
                    <a:pt x="146" y="529"/>
                  </a:cubicBezTo>
                  <a:cubicBezTo>
                    <a:pt x="143" y="526"/>
                    <a:pt x="141" y="521"/>
                    <a:pt x="140" y="516"/>
                  </a:cubicBezTo>
                  <a:cubicBezTo>
                    <a:pt x="139" y="508"/>
                    <a:pt x="139" y="500"/>
                    <a:pt x="136" y="493"/>
                  </a:cubicBezTo>
                  <a:cubicBezTo>
                    <a:pt x="132" y="486"/>
                    <a:pt x="137" y="482"/>
                    <a:pt x="143" y="479"/>
                  </a:cubicBezTo>
                  <a:cubicBezTo>
                    <a:pt x="146" y="477"/>
                    <a:pt x="150" y="475"/>
                    <a:pt x="154" y="473"/>
                  </a:cubicBezTo>
                  <a:cubicBezTo>
                    <a:pt x="154" y="475"/>
                    <a:pt x="155" y="476"/>
                    <a:pt x="155" y="477"/>
                  </a:cubicBezTo>
                  <a:cubicBezTo>
                    <a:pt x="159" y="484"/>
                    <a:pt x="162" y="492"/>
                    <a:pt x="165" y="499"/>
                  </a:cubicBezTo>
                  <a:cubicBezTo>
                    <a:pt x="170" y="509"/>
                    <a:pt x="176" y="519"/>
                    <a:pt x="183" y="527"/>
                  </a:cubicBezTo>
                  <a:cubicBezTo>
                    <a:pt x="190" y="536"/>
                    <a:pt x="199" y="543"/>
                    <a:pt x="208" y="551"/>
                  </a:cubicBezTo>
                  <a:cubicBezTo>
                    <a:pt x="216" y="560"/>
                    <a:pt x="225" y="568"/>
                    <a:pt x="233" y="577"/>
                  </a:cubicBezTo>
                  <a:cubicBezTo>
                    <a:pt x="238" y="584"/>
                    <a:pt x="244" y="592"/>
                    <a:pt x="253" y="594"/>
                  </a:cubicBezTo>
                  <a:cubicBezTo>
                    <a:pt x="255" y="594"/>
                    <a:pt x="256" y="591"/>
                    <a:pt x="254" y="590"/>
                  </a:cubicBezTo>
                  <a:cubicBezTo>
                    <a:pt x="244" y="587"/>
                    <a:pt x="238" y="577"/>
                    <a:pt x="231" y="570"/>
                  </a:cubicBezTo>
                  <a:cubicBezTo>
                    <a:pt x="224" y="562"/>
                    <a:pt x="216" y="553"/>
                    <a:pt x="207" y="546"/>
                  </a:cubicBezTo>
                  <a:cubicBezTo>
                    <a:pt x="199" y="538"/>
                    <a:pt x="191" y="531"/>
                    <a:pt x="184" y="523"/>
                  </a:cubicBezTo>
                  <a:cubicBezTo>
                    <a:pt x="184" y="522"/>
                    <a:pt x="183" y="521"/>
                    <a:pt x="183" y="520"/>
                  </a:cubicBezTo>
                  <a:cubicBezTo>
                    <a:pt x="185" y="523"/>
                    <a:pt x="187" y="524"/>
                    <a:pt x="189" y="527"/>
                  </a:cubicBezTo>
                  <a:cubicBezTo>
                    <a:pt x="193" y="530"/>
                    <a:pt x="197" y="534"/>
                    <a:pt x="201" y="536"/>
                  </a:cubicBezTo>
                  <a:cubicBezTo>
                    <a:pt x="202" y="537"/>
                    <a:pt x="202" y="536"/>
                    <a:pt x="202" y="536"/>
                  </a:cubicBezTo>
                  <a:cubicBezTo>
                    <a:pt x="194" y="530"/>
                    <a:pt x="188" y="522"/>
                    <a:pt x="181" y="515"/>
                  </a:cubicBezTo>
                  <a:cubicBezTo>
                    <a:pt x="180" y="515"/>
                    <a:pt x="180" y="515"/>
                    <a:pt x="180" y="516"/>
                  </a:cubicBezTo>
                  <a:cubicBezTo>
                    <a:pt x="180" y="517"/>
                    <a:pt x="181" y="518"/>
                    <a:pt x="181" y="518"/>
                  </a:cubicBezTo>
                  <a:cubicBezTo>
                    <a:pt x="176" y="512"/>
                    <a:pt x="172" y="505"/>
                    <a:pt x="169" y="497"/>
                  </a:cubicBezTo>
                  <a:cubicBezTo>
                    <a:pt x="165" y="490"/>
                    <a:pt x="162" y="483"/>
                    <a:pt x="159" y="476"/>
                  </a:cubicBezTo>
                  <a:cubicBezTo>
                    <a:pt x="157" y="471"/>
                    <a:pt x="152" y="463"/>
                    <a:pt x="154" y="457"/>
                  </a:cubicBezTo>
                  <a:cubicBezTo>
                    <a:pt x="155" y="452"/>
                    <a:pt x="160" y="456"/>
                    <a:pt x="163" y="458"/>
                  </a:cubicBezTo>
                  <a:cubicBezTo>
                    <a:pt x="165" y="459"/>
                    <a:pt x="167" y="459"/>
                    <a:pt x="170" y="459"/>
                  </a:cubicBezTo>
                  <a:cubicBezTo>
                    <a:pt x="173" y="459"/>
                    <a:pt x="173" y="454"/>
                    <a:pt x="174" y="451"/>
                  </a:cubicBezTo>
                  <a:cubicBezTo>
                    <a:pt x="174" y="451"/>
                    <a:pt x="175" y="452"/>
                    <a:pt x="176" y="452"/>
                  </a:cubicBezTo>
                  <a:cubicBezTo>
                    <a:pt x="177" y="453"/>
                    <a:pt x="179" y="453"/>
                    <a:pt x="179" y="451"/>
                  </a:cubicBezTo>
                  <a:cubicBezTo>
                    <a:pt x="181" y="446"/>
                    <a:pt x="176" y="439"/>
                    <a:pt x="177" y="433"/>
                  </a:cubicBezTo>
                  <a:cubicBezTo>
                    <a:pt x="185" y="445"/>
                    <a:pt x="187" y="459"/>
                    <a:pt x="191" y="471"/>
                  </a:cubicBezTo>
                  <a:cubicBezTo>
                    <a:pt x="194" y="484"/>
                    <a:pt x="198" y="496"/>
                    <a:pt x="204" y="507"/>
                  </a:cubicBezTo>
                  <a:cubicBezTo>
                    <a:pt x="212" y="520"/>
                    <a:pt x="222" y="529"/>
                    <a:pt x="232" y="539"/>
                  </a:cubicBezTo>
                  <a:cubicBezTo>
                    <a:pt x="238" y="544"/>
                    <a:pt x="244" y="549"/>
                    <a:pt x="249" y="554"/>
                  </a:cubicBezTo>
                  <a:cubicBezTo>
                    <a:pt x="254" y="560"/>
                    <a:pt x="259" y="566"/>
                    <a:pt x="265" y="571"/>
                  </a:cubicBezTo>
                  <a:cubicBezTo>
                    <a:pt x="265" y="571"/>
                    <a:pt x="266" y="571"/>
                    <a:pt x="266" y="571"/>
                  </a:cubicBezTo>
                  <a:cubicBezTo>
                    <a:pt x="266" y="572"/>
                    <a:pt x="267" y="572"/>
                    <a:pt x="267" y="573"/>
                  </a:cubicBezTo>
                  <a:cubicBezTo>
                    <a:pt x="268" y="574"/>
                    <a:pt x="269" y="573"/>
                    <a:pt x="269" y="572"/>
                  </a:cubicBezTo>
                  <a:cubicBezTo>
                    <a:pt x="267" y="568"/>
                    <a:pt x="264" y="564"/>
                    <a:pt x="262" y="561"/>
                  </a:cubicBezTo>
                  <a:cubicBezTo>
                    <a:pt x="262" y="560"/>
                    <a:pt x="262" y="560"/>
                    <a:pt x="262" y="560"/>
                  </a:cubicBezTo>
                  <a:cubicBezTo>
                    <a:pt x="258" y="547"/>
                    <a:pt x="250" y="537"/>
                    <a:pt x="244" y="525"/>
                  </a:cubicBezTo>
                  <a:cubicBezTo>
                    <a:pt x="244" y="525"/>
                    <a:pt x="243" y="525"/>
                    <a:pt x="243" y="526"/>
                  </a:cubicBezTo>
                  <a:cubicBezTo>
                    <a:pt x="246" y="532"/>
                    <a:pt x="248" y="538"/>
                    <a:pt x="252" y="543"/>
                  </a:cubicBezTo>
                  <a:cubicBezTo>
                    <a:pt x="255" y="548"/>
                    <a:pt x="257" y="553"/>
                    <a:pt x="260" y="558"/>
                  </a:cubicBezTo>
                  <a:cubicBezTo>
                    <a:pt x="257" y="555"/>
                    <a:pt x="255" y="552"/>
                    <a:pt x="252" y="548"/>
                  </a:cubicBezTo>
                  <a:cubicBezTo>
                    <a:pt x="247" y="541"/>
                    <a:pt x="245" y="533"/>
                    <a:pt x="242" y="525"/>
                  </a:cubicBezTo>
                  <a:cubicBezTo>
                    <a:pt x="240" y="519"/>
                    <a:pt x="237" y="513"/>
                    <a:pt x="233" y="508"/>
                  </a:cubicBezTo>
                  <a:cubicBezTo>
                    <a:pt x="234" y="509"/>
                    <a:pt x="235" y="510"/>
                    <a:pt x="236" y="511"/>
                  </a:cubicBezTo>
                  <a:cubicBezTo>
                    <a:pt x="236" y="511"/>
                    <a:pt x="237" y="511"/>
                    <a:pt x="236" y="510"/>
                  </a:cubicBezTo>
                  <a:cubicBezTo>
                    <a:pt x="235" y="509"/>
                    <a:pt x="235" y="506"/>
                    <a:pt x="234" y="504"/>
                  </a:cubicBezTo>
                  <a:cubicBezTo>
                    <a:pt x="233" y="503"/>
                    <a:pt x="233" y="501"/>
                    <a:pt x="231" y="501"/>
                  </a:cubicBezTo>
                  <a:cubicBezTo>
                    <a:pt x="231" y="501"/>
                    <a:pt x="231" y="502"/>
                    <a:pt x="231" y="502"/>
                  </a:cubicBezTo>
                  <a:cubicBezTo>
                    <a:pt x="230" y="503"/>
                    <a:pt x="232" y="505"/>
                    <a:pt x="232" y="507"/>
                  </a:cubicBezTo>
                  <a:cubicBezTo>
                    <a:pt x="233" y="507"/>
                    <a:pt x="233" y="507"/>
                    <a:pt x="233" y="508"/>
                  </a:cubicBezTo>
                  <a:cubicBezTo>
                    <a:pt x="232" y="506"/>
                    <a:pt x="231" y="504"/>
                    <a:pt x="230" y="502"/>
                  </a:cubicBezTo>
                  <a:cubicBezTo>
                    <a:pt x="228" y="499"/>
                    <a:pt x="225" y="495"/>
                    <a:pt x="224" y="491"/>
                  </a:cubicBezTo>
                  <a:cubicBezTo>
                    <a:pt x="222" y="487"/>
                    <a:pt x="221" y="482"/>
                    <a:pt x="220" y="477"/>
                  </a:cubicBezTo>
                  <a:cubicBezTo>
                    <a:pt x="216" y="463"/>
                    <a:pt x="208" y="449"/>
                    <a:pt x="208" y="433"/>
                  </a:cubicBezTo>
                  <a:cubicBezTo>
                    <a:pt x="208" y="427"/>
                    <a:pt x="208" y="418"/>
                    <a:pt x="216" y="418"/>
                  </a:cubicBezTo>
                  <a:cubicBezTo>
                    <a:pt x="220" y="418"/>
                    <a:pt x="222" y="418"/>
                    <a:pt x="226" y="416"/>
                  </a:cubicBezTo>
                  <a:cubicBezTo>
                    <a:pt x="231" y="415"/>
                    <a:pt x="234" y="418"/>
                    <a:pt x="237" y="420"/>
                  </a:cubicBezTo>
                  <a:cubicBezTo>
                    <a:pt x="237" y="420"/>
                    <a:pt x="237" y="420"/>
                    <a:pt x="237" y="420"/>
                  </a:cubicBezTo>
                  <a:cubicBezTo>
                    <a:pt x="238" y="426"/>
                    <a:pt x="240" y="431"/>
                    <a:pt x="242" y="437"/>
                  </a:cubicBezTo>
                  <a:cubicBezTo>
                    <a:pt x="240" y="438"/>
                    <a:pt x="240" y="442"/>
                    <a:pt x="240" y="444"/>
                  </a:cubicBezTo>
                  <a:cubicBezTo>
                    <a:pt x="239" y="450"/>
                    <a:pt x="237" y="455"/>
                    <a:pt x="236" y="461"/>
                  </a:cubicBezTo>
                  <a:cubicBezTo>
                    <a:pt x="235" y="466"/>
                    <a:pt x="235" y="471"/>
                    <a:pt x="236" y="477"/>
                  </a:cubicBezTo>
                  <a:cubicBezTo>
                    <a:pt x="236" y="480"/>
                    <a:pt x="236" y="484"/>
                    <a:pt x="236" y="487"/>
                  </a:cubicBezTo>
                  <a:cubicBezTo>
                    <a:pt x="235" y="490"/>
                    <a:pt x="235" y="493"/>
                    <a:pt x="235" y="495"/>
                  </a:cubicBezTo>
                  <a:cubicBezTo>
                    <a:pt x="238" y="509"/>
                    <a:pt x="250" y="516"/>
                    <a:pt x="258" y="526"/>
                  </a:cubicBezTo>
                  <a:cubicBezTo>
                    <a:pt x="268" y="538"/>
                    <a:pt x="277" y="551"/>
                    <a:pt x="284" y="564"/>
                  </a:cubicBezTo>
                  <a:cubicBezTo>
                    <a:pt x="287" y="570"/>
                    <a:pt x="290" y="576"/>
                    <a:pt x="295" y="580"/>
                  </a:cubicBezTo>
                  <a:cubicBezTo>
                    <a:pt x="296" y="581"/>
                    <a:pt x="296" y="582"/>
                    <a:pt x="297" y="583"/>
                  </a:cubicBezTo>
                  <a:cubicBezTo>
                    <a:pt x="297" y="583"/>
                    <a:pt x="296" y="584"/>
                    <a:pt x="296" y="585"/>
                  </a:cubicBezTo>
                  <a:cubicBezTo>
                    <a:pt x="298" y="593"/>
                    <a:pt x="297" y="603"/>
                    <a:pt x="290" y="609"/>
                  </a:cubicBezTo>
                  <a:cubicBezTo>
                    <a:pt x="287" y="612"/>
                    <a:pt x="284" y="614"/>
                    <a:pt x="281" y="616"/>
                  </a:cubicBezTo>
                  <a:cubicBezTo>
                    <a:pt x="279" y="618"/>
                    <a:pt x="277" y="619"/>
                    <a:pt x="275" y="621"/>
                  </a:cubicBezTo>
                  <a:cubicBezTo>
                    <a:pt x="272" y="616"/>
                    <a:pt x="268" y="613"/>
                    <a:pt x="263" y="609"/>
                  </a:cubicBezTo>
                  <a:close/>
                  <a:moveTo>
                    <a:pt x="300" y="586"/>
                  </a:moveTo>
                  <a:cubicBezTo>
                    <a:pt x="300" y="586"/>
                    <a:pt x="300" y="587"/>
                    <a:pt x="301" y="587"/>
                  </a:cubicBezTo>
                  <a:cubicBezTo>
                    <a:pt x="303" y="592"/>
                    <a:pt x="304" y="598"/>
                    <a:pt x="301" y="604"/>
                  </a:cubicBezTo>
                  <a:cubicBezTo>
                    <a:pt x="299" y="610"/>
                    <a:pt x="295" y="614"/>
                    <a:pt x="290" y="618"/>
                  </a:cubicBezTo>
                  <a:cubicBezTo>
                    <a:pt x="289" y="619"/>
                    <a:pt x="290" y="620"/>
                    <a:pt x="290" y="619"/>
                  </a:cubicBezTo>
                  <a:cubicBezTo>
                    <a:pt x="300" y="617"/>
                    <a:pt x="306" y="602"/>
                    <a:pt x="305" y="591"/>
                  </a:cubicBezTo>
                  <a:cubicBezTo>
                    <a:pt x="306" y="593"/>
                    <a:pt x="308" y="595"/>
                    <a:pt x="309" y="598"/>
                  </a:cubicBezTo>
                  <a:cubicBezTo>
                    <a:pt x="311" y="600"/>
                    <a:pt x="313" y="602"/>
                    <a:pt x="315" y="605"/>
                  </a:cubicBezTo>
                  <a:cubicBezTo>
                    <a:pt x="314" y="614"/>
                    <a:pt x="307" y="621"/>
                    <a:pt x="299" y="623"/>
                  </a:cubicBezTo>
                  <a:cubicBezTo>
                    <a:pt x="293" y="624"/>
                    <a:pt x="284" y="624"/>
                    <a:pt x="279" y="622"/>
                  </a:cubicBezTo>
                  <a:cubicBezTo>
                    <a:pt x="282" y="620"/>
                    <a:pt x="285" y="619"/>
                    <a:pt x="288" y="616"/>
                  </a:cubicBezTo>
                  <a:cubicBezTo>
                    <a:pt x="291" y="614"/>
                    <a:pt x="295" y="610"/>
                    <a:pt x="297" y="606"/>
                  </a:cubicBezTo>
                  <a:cubicBezTo>
                    <a:pt x="300" y="600"/>
                    <a:pt x="301" y="593"/>
                    <a:pt x="300" y="586"/>
                  </a:cubicBezTo>
                  <a:close/>
                  <a:moveTo>
                    <a:pt x="390" y="734"/>
                  </a:moveTo>
                  <a:cubicBezTo>
                    <a:pt x="390" y="743"/>
                    <a:pt x="391" y="756"/>
                    <a:pt x="383" y="761"/>
                  </a:cubicBezTo>
                  <a:cubicBezTo>
                    <a:pt x="380" y="764"/>
                    <a:pt x="375" y="765"/>
                    <a:pt x="371" y="767"/>
                  </a:cubicBezTo>
                  <a:cubicBezTo>
                    <a:pt x="368" y="768"/>
                    <a:pt x="359" y="774"/>
                    <a:pt x="357" y="769"/>
                  </a:cubicBezTo>
                  <a:cubicBezTo>
                    <a:pt x="355" y="765"/>
                    <a:pt x="357" y="761"/>
                    <a:pt x="357" y="757"/>
                  </a:cubicBezTo>
                  <a:cubicBezTo>
                    <a:pt x="357" y="753"/>
                    <a:pt x="356" y="750"/>
                    <a:pt x="355" y="746"/>
                  </a:cubicBezTo>
                  <a:cubicBezTo>
                    <a:pt x="352" y="739"/>
                    <a:pt x="347" y="732"/>
                    <a:pt x="343" y="725"/>
                  </a:cubicBezTo>
                  <a:cubicBezTo>
                    <a:pt x="338" y="716"/>
                    <a:pt x="334" y="706"/>
                    <a:pt x="328" y="698"/>
                  </a:cubicBezTo>
                  <a:cubicBezTo>
                    <a:pt x="321" y="689"/>
                    <a:pt x="314" y="681"/>
                    <a:pt x="307" y="672"/>
                  </a:cubicBezTo>
                  <a:cubicBezTo>
                    <a:pt x="301" y="663"/>
                    <a:pt x="296" y="653"/>
                    <a:pt x="288" y="644"/>
                  </a:cubicBezTo>
                  <a:cubicBezTo>
                    <a:pt x="284" y="639"/>
                    <a:pt x="277" y="635"/>
                    <a:pt x="277" y="628"/>
                  </a:cubicBezTo>
                  <a:cubicBezTo>
                    <a:pt x="277" y="628"/>
                    <a:pt x="278" y="627"/>
                    <a:pt x="278" y="627"/>
                  </a:cubicBezTo>
                  <a:cubicBezTo>
                    <a:pt x="277" y="626"/>
                    <a:pt x="277" y="625"/>
                    <a:pt x="277" y="624"/>
                  </a:cubicBezTo>
                  <a:cubicBezTo>
                    <a:pt x="280" y="626"/>
                    <a:pt x="284" y="626"/>
                    <a:pt x="288" y="626"/>
                  </a:cubicBezTo>
                  <a:cubicBezTo>
                    <a:pt x="293" y="626"/>
                    <a:pt x="298" y="626"/>
                    <a:pt x="302" y="625"/>
                  </a:cubicBezTo>
                  <a:cubicBezTo>
                    <a:pt x="308" y="622"/>
                    <a:pt x="317" y="615"/>
                    <a:pt x="317" y="608"/>
                  </a:cubicBezTo>
                  <a:cubicBezTo>
                    <a:pt x="318" y="610"/>
                    <a:pt x="320" y="612"/>
                    <a:pt x="321" y="612"/>
                  </a:cubicBezTo>
                  <a:cubicBezTo>
                    <a:pt x="320" y="614"/>
                    <a:pt x="319" y="617"/>
                    <a:pt x="318" y="619"/>
                  </a:cubicBezTo>
                  <a:cubicBezTo>
                    <a:pt x="318" y="619"/>
                    <a:pt x="317" y="618"/>
                    <a:pt x="317" y="618"/>
                  </a:cubicBezTo>
                  <a:cubicBezTo>
                    <a:pt x="317" y="618"/>
                    <a:pt x="316" y="618"/>
                    <a:pt x="316" y="619"/>
                  </a:cubicBezTo>
                  <a:cubicBezTo>
                    <a:pt x="316" y="619"/>
                    <a:pt x="317" y="620"/>
                    <a:pt x="317" y="621"/>
                  </a:cubicBezTo>
                  <a:cubicBezTo>
                    <a:pt x="315" y="625"/>
                    <a:pt x="312" y="628"/>
                    <a:pt x="308" y="629"/>
                  </a:cubicBezTo>
                  <a:cubicBezTo>
                    <a:pt x="303" y="631"/>
                    <a:pt x="298" y="629"/>
                    <a:pt x="292" y="630"/>
                  </a:cubicBezTo>
                  <a:cubicBezTo>
                    <a:pt x="292" y="630"/>
                    <a:pt x="292" y="630"/>
                    <a:pt x="292" y="630"/>
                  </a:cubicBezTo>
                  <a:cubicBezTo>
                    <a:pt x="297" y="633"/>
                    <a:pt x="306" y="633"/>
                    <a:pt x="311" y="630"/>
                  </a:cubicBezTo>
                  <a:cubicBezTo>
                    <a:pt x="314" y="628"/>
                    <a:pt x="316" y="625"/>
                    <a:pt x="318" y="622"/>
                  </a:cubicBezTo>
                  <a:cubicBezTo>
                    <a:pt x="319" y="624"/>
                    <a:pt x="320" y="625"/>
                    <a:pt x="321" y="625"/>
                  </a:cubicBezTo>
                  <a:cubicBezTo>
                    <a:pt x="322" y="626"/>
                    <a:pt x="323" y="625"/>
                    <a:pt x="323" y="625"/>
                  </a:cubicBezTo>
                  <a:cubicBezTo>
                    <a:pt x="322" y="623"/>
                    <a:pt x="321" y="622"/>
                    <a:pt x="320" y="621"/>
                  </a:cubicBezTo>
                  <a:cubicBezTo>
                    <a:pt x="320" y="621"/>
                    <a:pt x="320" y="620"/>
                    <a:pt x="319" y="620"/>
                  </a:cubicBezTo>
                  <a:cubicBezTo>
                    <a:pt x="320" y="618"/>
                    <a:pt x="321" y="615"/>
                    <a:pt x="322" y="613"/>
                  </a:cubicBezTo>
                  <a:cubicBezTo>
                    <a:pt x="322" y="613"/>
                    <a:pt x="322" y="613"/>
                    <a:pt x="322" y="613"/>
                  </a:cubicBezTo>
                  <a:cubicBezTo>
                    <a:pt x="325" y="626"/>
                    <a:pt x="337" y="638"/>
                    <a:pt x="344" y="649"/>
                  </a:cubicBezTo>
                  <a:cubicBezTo>
                    <a:pt x="347" y="653"/>
                    <a:pt x="350" y="657"/>
                    <a:pt x="352" y="660"/>
                  </a:cubicBezTo>
                  <a:cubicBezTo>
                    <a:pt x="353" y="662"/>
                    <a:pt x="354" y="663"/>
                    <a:pt x="354" y="664"/>
                  </a:cubicBezTo>
                  <a:cubicBezTo>
                    <a:pt x="357" y="669"/>
                    <a:pt x="358" y="675"/>
                    <a:pt x="360" y="680"/>
                  </a:cubicBezTo>
                  <a:cubicBezTo>
                    <a:pt x="362" y="685"/>
                    <a:pt x="365" y="688"/>
                    <a:pt x="367" y="693"/>
                  </a:cubicBezTo>
                  <a:cubicBezTo>
                    <a:pt x="370" y="697"/>
                    <a:pt x="372" y="702"/>
                    <a:pt x="375" y="707"/>
                  </a:cubicBezTo>
                  <a:cubicBezTo>
                    <a:pt x="377" y="710"/>
                    <a:pt x="380" y="714"/>
                    <a:pt x="383" y="718"/>
                  </a:cubicBezTo>
                  <a:cubicBezTo>
                    <a:pt x="385" y="722"/>
                    <a:pt x="386" y="726"/>
                    <a:pt x="388" y="731"/>
                  </a:cubicBezTo>
                  <a:cubicBezTo>
                    <a:pt x="389" y="732"/>
                    <a:pt x="389" y="733"/>
                    <a:pt x="390" y="734"/>
                  </a:cubicBezTo>
                  <a:close/>
                  <a:moveTo>
                    <a:pt x="421" y="721"/>
                  </a:moveTo>
                  <a:cubicBezTo>
                    <a:pt x="421" y="721"/>
                    <a:pt x="421" y="721"/>
                    <a:pt x="421" y="721"/>
                  </a:cubicBezTo>
                  <a:cubicBezTo>
                    <a:pt x="416" y="728"/>
                    <a:pt x="406" y="731"/>
                    <a:pt x="398" y="727"/>
                  </a:cubicBezTo>
                  <a:cubicBezTo>
                    <a:pt x="392" y="723"/>
                    <a:pt x="388" y="718"/>
                    <a:pt x="385" y="712"/>
                  </a:cubicBezTo>
                  <a:cubicBezTo>
                    <a:pt x="380" y="702"/>
                    <a:pt x="376" y="693"/>
                    <a:pt x="371" y="683"/>
                  </a:cubicBezTo>
                  <a:cubicBezTo>
                    <a:pt x="371" y="685"/>
                    <a:pt x="372" y="686"/>
                    <a:pt x="373" y="686"/>
                  </a:cubicBezTo>
                  <a:cubicBezTo>
                    <a:pt x="374" y="686"/>
                    <a:pt x="374" y="686"/>
                    <a:pt x="374" y="686"/>
                  </a:cubicBezTo>
                  <a:cubicBezTo>
                    <a:pt x="373" y="682"/>
                    <a:pt x="372" y="678"/>
                    <a:pt x="369" y="676"/>
                  </a:cubicBezTo>
                  <a:cubicBezTo>
                    <a:pt x="368" y="675"/>
                    <a:pt x="368" y="676"/>
                    <a:pt x="368" y="676"/>
                  </a:cubicBezTo>
                  <a:cubicBezTo>
                    <a:pt x="368" y="677"/>
                    <a:pt x="368" y="679"/>
                    <a:pt x="369" y="680"/>
                  </a:cubicBezTo>
                  <a:cubicBezTo>
                    <a:pt x="368" y="679"/>
                    <a:pt x="367" y="678"/>
                    <a:pt x="367" y="676"/>
                  </a:cubicBezTo>
                  <a:cubicBezTo>
                    <a:pt x="360" y="665"/>
                    <a:pt x="353" y="653"/>
                    <a:pt x="344" y="642"/>
                  </a:cubicBezTo>
                  <a:cubicBezTo>
                    <a:pt x="337" y="632"/>
                    <a:pt x="330" y="621"/>
                    <a:pt x="323" y="610"/>
                  </a:cubicBezTo>
                  <a:cubicBezTo>
                    <a:pt x="323" y="609"/>
                    <a:pt x="323" y="609"/>
                    <a:pt x="322" y="610"/>
                  </a:cubicBezTo>
                  <a:cubicBezTo>
                    <a:pt x="320" y="608"/>
                    <a:pt x="317" y="603"/>
                    <a:pt x="316" y="601"/>
                  </a:cubicBezTo>
                  <a:cubicBezTo>
                    <a:pt x="314" y="598"/>
                    <a:pt x="312" y="594"/>
                    <a:pt x="309" y="591"/>
                  </a:cubicBezTo>
                  <a:cubicBezTo>
                    <a:pt x="306" y="587"/>
                    <a:pt x="302" y="583"/>
                    <a:pt x="298" y="579"/>
                  </a:cubicBezTo>
                  <a:cubicBezTo>
                    <a:pt x="294" y="575"/>
                    <a:pt x="291" y="570"/>
                    <a:pt x="288" y="564"/>
                  </a:cubicBezTo>
                  <a:cubicBezTo>
                    <a:pt x="282" y="554"/>
                    <a:pt x="275" y="544"/>
                    <a:pt x="268" y="534"/>
                  </a:cubicBezTo>
                  <a:cubicBezTo>
                    <a:pt x="265" y="529"/>
                    <a:pt x="262" y="525"/>
                    <a:pt x="258" y="520"/>
                  </a:cubicBezTo>
                  <a:cubicBezTo>
                    <a:pt x="254" y="516"/>
                    <a:pt x="249" y="513"/>
                    <a:pt x="246" y="508"/>
                  </a:cubicBezTo>
                  <a:cubicBezTo>
                    <a:pt x="242" y="503"/>
                    <a:pt x="237" y="496"/>
                    <a:pt x="239" y="490"/>
                  </a:cubicBezTo>
                  <a:cubicBezTo>
                    <a:pt x="241" y="485"/>
                    <a:pt x="244" y="479"/>
                    <a:pt x="249" y="477"/>
                  </a:cubicBezTo>
                  <a:cubicBezTo>
                    <a:pt x="254" y="474"/>
                    <a:pt x="256" y="485"/>
                    <a:pt x="258" y="488"/>
                  </a:cubicBezTo>
                  <a:cubicBezTo>
                    <a:pt x="260" y="493"/>
                    <a:pt x="264" y="499"/>
                    <a:pt x="267" y="503"/>
                  </a:cubicBezTo>
                  <a:cubicBezTo>
                    <a:pt x="275" y="514"/>
                    <a:pt x="283" y="523"/>
                    <a:pt x="290" y="534"/>
                  </a:cubicBezTo>
                  <a:cubicBezTo>
                    <a:pt x="294" y="539"/>
                    <a:pt x="298" y="544"/>
                    <a:pt x="300" y="549"/>
                  </a:cubicBezTo>
                  <a:cubicBezTo>
                    <a:pt x="303" y="554"/>
                    <a:pt x="304" y="560"/>
                    <a:pt x="307" y="564"/>
                  </a:cubicBezTo>
                  <a:cubicBezTo>
                    <a:pt x="307" y="565"/>
                    <a:pt x="308" y="565"/>
                    <a:pt x="308" y="564"/>
                  </a:cubicBezTo>
                  <a:cubicBezTo>
                    <a:pt x="310" y="570"/>
                    <a:pt x="313" y="575"/>
                    <a:pt x="316" y="580"/>
                  </a:cubicBezTo>
                  <a:cubicBezTo>
                    <a:pt x="313" y="583"/>
                    <a:pt x="318" y="586"/>
                    <a:pt x="319" y="589"/>
                  </a:cubicBezTo>
                  <a:cubicBezTo>
                    <a:pt x="322" y="596"/>
                    <a:pt x="324" y="603"/>
                    <a:pt x="331" y="607"/>
                  </a:cubicBezTo>
                  <a:cubicBezTo>
                    <a:pt x="332" y="608"/>
                    <a:pt x="333" y="606"/>
                    <a:pt x="332" y="605"/>
                  </a:cubicBezTo>
                  <a:cubicBezTo>
                    <a:pt x="327" y="600"/>
                    <a:pt x="325" y="595"/>
                    <a:pt x="322" y="589"/>
                  </a:cubicBezTo>
                  <a:cubicBezTo>
                    <a:pt x="322" y="588"/>
                    <a:pt x="321" y="586"/>
                    <a:pt x="320" y="585"/>
                  </a:cubicBezTo>
                  <a:cubicBezTo>
                    <a:pt x="320" y="585"/>
                    <a:pt x="318" y="582"/>
                    <a:pt x="318" y="582"/>
                  </a:cubicBezTo>
                  <a:cubicBezTo>
                    <a:pt x="322" y="582"/>
                    <a:pt x="325" y="578"/>
                    <a:pt x="328" y="576"/>
                  </a:cubicBezTo>
                  <a:cubicBezTo>
                    <a:pt x="333" y="571"/>
                    <a:pt x="338" y="577"/>
                    <a:pt x="341" y="580"/>
                  </a:cubicBezTo>
                  <a:cubicBezTo>
                    <a:pt x="342" y="580"/>
                    <a:pt x="342" y="580"/>
                    <a:pt x="343" y="580"/>
                  </a:cubicBezTo>
                  <a:cubicBezTo>
                    <a:pt x="343" y="583"/>
                    <a:pt x="344" y="585"/>
                    <a:pt x="345" y="587"/>
                  </a:cubicBezTo>
                  <a:cubicBezTo>
                    <a:pt x="346" y="592"/>
                    <a:pt x="346" y="598"/>
                    <a:pt x="346" y="603"/>
                  </a:cubicBezTo>
                  <a:cubicBezTo>
                    <a:pt x="346" y="603"/>
                    <a:pt x="346" y="603"/>
                    <a:pt x="346" y="604"/>
                  </a:cubicBezTo>
                  <a:cubicBezTo>
                    <a:pt x="344" y="606"/>
                    <a:pt x="343" y="608"/>
                    <a:pt x="343" y="611"/>
                  </a:cubicBezTo>
                  <a:cubicBezTo>
                    <a:pt x="343" y="611"/>
                    <a:pt x="343" y="611"/>
                    <a:pt x="343" y="611"/>
                  </a:cubicBezTo>
                  <a:cubicBezTo>
                    <a:pt x="346" y="607"/>
                    <a:pt x="350" y="604"/>
                    <a:pt x="353" y="601"/>
                  </a:cubicBezTo>
                  <a:cubicBezTo>
                    <a:pt x="355" y="600"/>
                    <a:pt x="357" y="598"/>
                    <a:pt x="359" y="596"/>
                  </a:cubicBezTo>
                  <a:cubicBezTo>
                    <a:pt x="358" y="597"/>
                    <a:pt x="357" y="599"/>
                    <a:pt x="356" y="600"/>
                  </a:cubicBezTo>
                  <a:cubicBezTo>
                    <a:pt x="354" y="602"/>
                    <a:pt x="351" y="604"/>
                    <a:pt x="350" y="606"/>
                  </a:cubicBezTo>
                  <a:cubicBezTo>
                    <a:pt x="350" y="607"/>
                    <a:pt x="351" y="607"/>
                    <a:pt x="351" y="607"/>
                  </a:cubicBezTo>
                  <a:cubicBezTo>
                    <a:pt x="355" y="606"/>
                    <a:pt x="358" y="602"/>
                    <a:pt x="360" y="599"/>
                  </a:cubicBezTo>
                  <a:cubicBezTo>
                    <a:pt x="362" y="597"/>
                    <a:pt x="363" y="594"/>
                    <a:pt x="363" y="592"/>
                  </a:cubicBezTo>
                  <a:cubicBezTo>
                    <a:pt x="363" y="592"/>
                    <a:pt x="363" y="591"/>
                    <a:pt x="363" y="591"/>
                  </a:cubicBezTo>
                  <a:cubicBezTo>
                    <a:pt x="365" y="589"/>
                    <a:pt x="367" y="587"/>
                    <a:pt x="368" y="585"/>
                  </a:cubicBezTo>
                  <a:cubicBezTo>
                    <a:pt x="375" y="593"/>
                    <a:pt x="370" y="602"/>
                    <a:pt x="361" y="606"/>
                  </a:cubicBezTo>
                  <a:cubicBezTo>
                    <a:pt x="360" y="607"/>
                    <a:pt x="359" y="607"/>
                    <a:pt x="358" y="608"/>
                  </a:cubicBezTo>
                  <a:cubicBezTo>
                    <a:pt x="360" y="607"/>
                    <a:pt x="361" y="605"/>
                    <a:pt x="363" y="604"/>
                  </a:cubicBezTo>
                  <a:cubicBezTo>
                    <a:pt x="363" y="603"/>
                    <a:pt x="362" y="602"/>
                    <a:pt x="362" y="603"/>
                  </a:cubicBezTo>
                  <a:cubicBezTo>
                    <a:pt x="359" y="605"/>
                    <a:pt x="355" y="606"/>
                    <a:pt x="353" y="609"/>
                  </a:cubicBezTo>
                  <a:cubicBezTo>
                    <a:pt x="353" y="610"/>
                    <a:pt x="353" y="610"/>
                    <a:pt x="354" y="610"/>
                  </a:cubicBezTo>
                  <a:cubicBezTo>
                    <a:pt x="349" y="612"/>
                    <a:pt x="345" y="613"/>
                    <a:pt x="340" y="610"/>
                  </a:cubicBezTo>
                  <a:cubicBezTo>
                    <a:pt x="339" y="609"/>
                    <a:pt x="337" y="611"/>
                    <a:pt x="338" y="613"/>
                  </a:cubicBezTo>
                  <a:cubicBezTo>
                    <a:pt x="346" y="620"/>
                    <a:pt x="360" y="612"/>
                    <a:pt x="367" y="607"/>
                  </a:cubicBezTo>
                  <a:cubicBezTo>
                    <a:pt x="370" y="605"/>
                    <a:pt x="372" y="603"/>
                    <a:pt x="373" y="600"/>
                  </a:cubicBezTo>
                  <a:cubicBezTo>
                    <a:pt x="376" y="604"/>
                    <a:pt x="379" y="608"/>
                    <a:pt x="381" y="612"/>
                  </a:cubicBezTo>
                  <a:cubicBezTo>
                    <a:pt x="387" y="624"/>
                    <a:pt x="391" y="635"/>
                    <a:pt x="396" y="647"/>
                  </a:cubicBezTo>
                  <a:cubicBezTo>
                    <a:pt x="401" y="658"/>
                    <a:pt x="406" y="670"/>
                    <a:pt x="413" y="681"/>
                  </a:cubicBezTo>
                  <a:cubicBezTo>
                    <a:pt x="415" y="684"/>
                    <a:pt x="417" y="687"/>
                    <a:pt x="420" y="691"/>
                  </a:cubicBezTo>
                  <a:cubicBezTo>
                    <a:pt x="420" y="691"/>
                    <a:pt x="420" y="691"/>
                    <a:pt x="420" y="691"/>
                  </a:cubicBezTo>
                  <a:cubicBezTo>
                    <a:pt x="420" y="693"/>
                    <a:pt x="421" y="695"/>
                    <a:pt x="422" y="697"/>
                  </a:cubicBezTo>
                  <a:cubicBezTo>
                    <a:pt x="423" y="698"/>
                    <a:pt x="424" y="701"/>
                    <a:pt x="423" y="703"/>
                  </a:cubicBezTo>
                  <a:cubicBezTo>
                    <a:pt x="423" y="703"/>
                    <a:pt x="423" y="703"/>
                    <a:pt x="424" y="703"/>
                  </a:cubicBezTo>
                  <a:cubicBezTo>
                    <a:pt x="425" y="703"/>
                    <a:pt x="426" y="701"/>
                    <a:pt x="425" y="699"/>
                  </a:cubicBezTo>
                  <a:cubicBezTo>
                    <a:pt x="426" y="700"/>
                    <a:pt x="426" y="701"/>
                    <a:pt x="426" y="702"/>
                  </a:cubicBezTo>
                  <a:cubicBezTo>
                    <a:pt x="426" y="703"/>
                    <a:pt x="426" y="704"/>
                    <a:pt x="427" y="704"/>
                  </a:cubicBezTo>
                  <a:cubicBezTo>
                    <a:pt x="426" y="706"/>
                    <a:pt x="425" y="707"/>
                    <a:pt x="425" y="709"/>
                  </a:cubicBezTo>
                  <a:cubicBezTo>
                    <a:pt x="423" y="713"/>
                    <a:pt x="422" y="717"/>
                    <a:pt x="421" y="721"/>
                  </a:cubicBezTo>
                  <a:close/>
                  <a:moveTo>
                    <a:pt x="468" y="722"/>
                  </a:moveTo>
                  <a:cubicBezTo>
                    <a:pt x="467" y="726"/>
                    <a:pt x="465" y="730"/>
                    <a:pt x="464" y="734"/>
                  </a:cubicBezTo>
                  <a:cubicBezTo>
                    <a:pt x="459" y="741"/>
                    <a:pt x="449" y="744"/>
                    <a:pt x="441" y="742"/>
                  </a:cubicBezTo>
                  <a:cubicBezTo>
                    <a:pt x="435" y="742"/>
                    <a:pt x="429" y="739"/>
                    <a:pt x="426" y="734"/>
                  </a:cubicBezTo>
                  <a:cubicBezTo>
                    <a:pt x="423" y="728"/>
                    <a:pt x="425" y="720"/>
                    <a:pt x="427" y="713"/>
                  </a:cubicBezTo>
                  <a:cubicBezTo>
                    <a:pt x="430" y="706"/>
                    <a:pt x="434" y="699"/>
                    <a:pt x="436" y="691"/>
                  </a:cubicBezTo>
                  <a:cubicBezTo>
                    <a:pt x="439" y="683"/>
                    <a:pt x="442" y="674"/>
                    <a:pt x="444" y="666"/>
                  </a:cubicBezTo>
                  <a:cubicBezTo>
                    <a:pt x="446" y="657"/>
                    <a:pt x="449" y="649"/>
                    <a:pt x="449" y="640"/>
                  </a:cubicBezTo>
                  <a:cubicBezTo>
                    <a:pt x="449" y="634"/>
                    <a:pt x="448" y="627"/>
                    <a:pt x="447" y="621"/>
                  </a:cubicBezTo>
                  <a:cubicBezTo>
                    <a:pt x="448" y="621"/>
                    <a:pt x="448" y="621"/>
                    <a:pt x="448" y="621"/>
                  </a:cubicBezTo>
                  <a:cubicBezTo>
                    <a:pt x="455" y="622"/>
                    <a:pt x="459" y="627"/>
                    <a:pt x="465" y="631"/>
                  </a:cubicBezTo>
                  <a:cubicBezTo>
                    <a:pt x="470" y="633"/>
                    <a:pt x="475" y="635"/>
                    <a:pt x="480" y="637"/>
                  </a:cubicBezTo>
                  <a:cubicBezTo>
                    <a:pt x="485" y="639"/>
                    <a:pt x="490" y="641"/>
                    <a:pt x="496" y="642"/>
                  </a:cubicBezTo>
                  <a:cubicBezTo>
                    <a:pt x="493" y="644"/>
                    <a:pt x="491" y="648"/>
                    <a:pt x="490" y="650"/>
                  </a:cubicBezTo>
                  <a:cubicBezTo>
                    <a:pt x="486" y="657"/>
                    <a:pt x="484" y="664"/>
                    <a:pt x="482" y="672"/>
                  </a:cubicBezTo>
                  <a:cubicBezTo>
                    <a:pt x="479" y="684"/>
                    <a:pt x="476" y="695"/>
                    <a:pt x="472" y="707"/>
                  </a:cubicBezTo>
                  <a:cubicBezTo>
                    <a:pt x="470" y="712"/>
                    <a:pt x="469" y="716"/>
                    <a:pt x="468" y="722"/>
                  </a:cubicBezTo>
                  <a:close/>
                  <a:moveTo>
                    <a:pt x="641" y="696"/>
                  </a:moveTo>
                  <a:cubicBezTo>
                    <a:pt x="632" y="703"/>
                    <a:pt x="622" y="708"/>
                    <a:pt x="613" y="714"/>
                  </a:cubicBezTo>
                  <a:cubicBezTo>
                    <a:pt x="594" y="725"/>
                    <a:pt x="577" y="737"/>
                    <a:pt x="559" y="748"/>
                  </a:cubicBezTo>
                  <a:cubicBezTo>
                    <a:pt x="541" y="760"/>
                    <a:pt x="523" y="773"/>
                    <a:pt x="505" y="785"/>
                  </a:cubicBezTo>
                  <a:cubicBezTo>
                    <a:pt x="490" y="795"/>
                    <a:pt x="474" y="803"/>
                    <a:pt x="458" y="811"/>
                  </a:cubicBezTo>
                  <a:cubicBezTo>
                    <a:pt x="459" y="789"/>
                    <a:pt x="468" y="767"/>
                    <a:pt x="466" y="745"/>
                  </a:cubicBezTo>
                  <a:cubicBezTo>
                    <a:pt x="467" y="744"/>
                    <a:pt x="469" y="742"/>
                    <a:pt x="470" y="740"/>
                  </a:cubicBezTo>
                  <a:cubicBezTo>
                    <a:pt x="474" y="733"/>
                    <a:pt x="475" y="722"/>
                    <a:pt x="473" y="714"/>
                  </a:cubicBezTo>
                  <a:cubicBezTo>
                    <a:pt x="476" y="703"/>
                    <a:pt x="481" y="691"/>
                    <a:pt x="484" y="680"/>
                  </a:cubicBezTo>
                  <a:cubicBezTo>
                    <a:pt x="486" y="673"/>
                    <a:pt x="487" y="666"/>
                    <a:pt x="489" y="659"/>
                  </a:cubicBezTo>
                  <a:cubicBezTo>
                    <a:pt x="491" y="655"/>
                    <a:pt x="492" y="651"/>
                    <a:pt x="495" y="648"/>
                  </a:cubicBezTo>
                  <a:cubicBezTo>
                    <a:pt x="497" y="645"/>
                    <a:pt x="498" y="644"/>
                    <a:pt x="501" y="643"/>
                  </a:cubicBezTo>
                  <a:cubicBezTo>
                    <a:pt x="504" y="643"/>
                    <a:pt x="508" y="642"/>
                    <a:pt x="511" y="640"/>
                  </a:cubicBezTo>
                  <a:cubicBezTo>
                    <a:pt x="516" y="638"/>
                    <a:pt x="521" y="631"/>
                    <a:pt x="519" y="625"/>
                  </a:cubicBezTo>
                  <a:cubicBezTo>
                    <a:pt x="520" y="625"/>
                    <a:pt x="521" y="625"/>
                    <a:pt x="522" y="625"/>
                  </a:cubicBezTo>
                  <a:cubicBezTo>
                    <a:pt x="527" y="624"/>
                    <a:pt x="529" y="615"/>
                    <a:pt x="530" y="611"/>
                  </a:cubicBezTo>
                  <a:cubicBezTo>
                    <a:pt x="534" y="600"/>
                    <a:pt x="541" y="593"/>
                    <a:pt x="550" y="586"/>
                  </a:cubicBezTo>
                  <a:cubicBezTo>
                    <a:pt x="558" y="578"/>
                    <a:pt x="566" y="569"/>
                    <a:pt x="574" y="560"/>
                  </a:cubicBezTo>
                  <a:cubicBezTo>
                    <a:pt x="581" y="552"/>
                    <a:pt x="590" y="545"/>
                    <a:pt x="598" y="537"/>
                  </a:cubicBezTo>
                  <a:cubicBezTo>
                    <a:pt x="605" y="530"/>
                    <a:pt x="612" y="523"/>
                    <a:pt x="618" y="515"/>
                  </a:cubicBezTo>
                  <a:cubicBezTo>
                    <a:pt x="619" y="514"/>
                    <a:pt x="623" y="508"/>
                    <a:pt x="625" y="505"/>
                  </a:cubicBezTo>
                  <a:cubicBezTo>
                    <a:pt x="628" y="504"/>
                    <a:pt x="630" y="504"/>
                    <a:pt x="633" y="503"/>
                  </a:cubicBezTo>
                  <a:cubicBezTo>
                    <a:pt x="640" y="501"/>
                    <a:pt x="646" y="498"/>
                    <a:pt x="653" y="496"/>
                  </a:cubicBezTo>
                  <a:cubicBezTo>
                    <a:pt x="665" y="491"/>
                    <a:pt x="678" y="486"/>
                    <a:pt x="690" y="480"/>
                  </a:cubicBezTo>
                  <a:cubicBezTo>
                    <a:pt x="696" y="477"/>
                    <a:pt x="703" y="473"/>
                    <a:pt x="708" y="467"/>
                  </a:cubicBezTo>
                  <a:cubicBezTo>
                    <a:pt x="708" y="472"/>
                    <a:pt x="709" y="476"/>
                    <a:pt x="710" y="480"/>
                  </a:cubicBezTo>
                  <a:cubicBezTo>
                    <a:pt x="712" y="487"/>
                    <a:pt x="713" y="493"/>
                    <a:pt x="715" y="500"/>
                  </a:cubicBezTo>
                  <a:cubicBezTo>
                    <a:pt x="718" y="512"/>
                    <a:pt x="722" y="524"/>
                    <a:pt x="727" y="536"/>
                  </a:cubicBezTo>
                  <a:cubicBezTo>
                    <a:pt x="729" y="540"/>
                    <a:pt x="731" y="544"/>
                    <a:pt x="734" y="548"/>
                  </a:cubicBezTo>
                  <a:cubicBezTo>
                    <a:pt x="727" y="552"/>
                    <a:pt x="723" y="566"/>
                    <a:pt x="721" y="572"/>
                  </a:cubicBezTo>
                  <a:cubicBezTo>
                    <a:pt x="715" y="588"/>
                    <a:pt x="708" y="604"/>
                    <a:pt x="704" y="621"/>
                  </a:cubicBezTo>
                  <a:cubicBezTo>
                    <a:pt x="702" y="628"/>
                    <a:pt x="701" y="635"/>
                    <a:pt x="699" y="641"/>
                  </a:cubicBezTo>
                  <a:cubicBezTo>
                    <a:pt x="699" y="641"/>
                    <a:pt x="698" y="641"/>
                    <a:pt x="698" y="641"/>
                  </a:cubicBezTo>
                  <a:cubicBezTo>
                    <a:pt x="686" y="644"/>
                    <a:pt x="678" y="657"/>
                    <a:pt x="678" y="669"/>
                  </a:cubicBezTo>
                  <a:cubicBezTo>
                    <a:pt x="678" y="669"/>
                    <a:pt x="677" y="669"/>
                    <a:pt x="677" y="669"/>
                  </a:cubicBezTo>
                  <a:cubicBezTo>
                    <a:pt x="672" y="671"/>
                    <a:pt x="666" y="675"/>
                    <a:pt x="662" y="680"/>
                  </a:cubicBezTo>
                  <a:cubicBezTo>
                    <a:pt x="654" y="684"/>
                    <a:pt x="648" y="691"/>
                    <a:pt x="641" y="696"/>
                  </a:cubicBezTo>
                  <a:close/>
                  <a:moveTo>
                    <a:pt x="695" y="680"/>
                  </a:moveTo>
                  <a:cubicBezTo>
                    <a:pt x="690" y="676"/>
                    <a:pt x="687" y="671"/>
                    <a:pt x="688" y="664"/>
                  </a:cubicBezTo>
                  <a:cubicBezTo>
                    <a:pt x="688" y="657"/>
                    <a:pt x="692" y="652"/>
                    <a:pt x="697" y="648"/>
                  </a:cubicBezTo>
                  <a:cubicBezTo>
                    <a:pt x="695" y="652"/>
                    <a:pt x="694" y="657"/>
                    <a:pt x="693" y="662"/>
                  </a:cubicBezTo>
                  <a:cubicBezTo>
                    <a:pt x="692" y="668"/>
                    <a:pt x="692" y="674"/>
                    <a:pt x="695" y="680"/>
                  </a:cubicBezTo>
                  <a:close/>
                  <a:moveTo>
                    <a:pt x="698" y="685"/>
                  </a:moveTo>
                  <a:cubicBezTo>
                    <a:pt x="698" y="685"/>
                    <a:pt x="698" y="685"/>
                    <a:pt x="698" y="685"/>
                  </a:cubicBezTo>
                  <a:cubicBezTo>
                    <a:pt x="698" y="685"/>
                    <a:pt x="698" y="685"/>
                    <a:pt x="698" y="685"/>
                  </a:cubicBezTo>
                  <a:cubicBezTo>
                    <a:pt x="698" y="686"/>
                    <a:pt x="698" y="686"/>
                    <a:pt x="697" y="687"/>
                  </a:cubicBezTo>
                  <a:cubicBezTo>
                    <a:pt x="697" y="687"/>
                    <a:pt x="697" y="687"/>
                    <a:pt x="697" y="687"/>
                  </a:cubicBezTo>
                  <a:cubicBezTo>
                    <a:pt x="686" y="688"/>
                    <a:pt x="681" y="677"/>
                    <a:pt x="681" y="668"/>
                  </a:cubicBezTo>
                  <a:cubicBezTo>
                    <a:pt x="681" y="663"/>
                    <a:pt x="683" y="658"/>
                    <a:pt x="685" y="654"/>
                  </a:cubicBezTo>
                  <a:cubicBezTo>
                    <a:pt x="687" y="652"/>
                    <a:pt x="689" y="649"/>
                    <a:pt x="691" y="648"/>
                  </a:cubicBezTo>
                  <a:cubicBezTo>
                    <a:pt x="693" y="646"/>
                    <a:pt x="696" y="644"/>
                    <a:pt x="698" y="643"/>
                  </a:cubicBezTo>
                  <a:cubicBezTo>
                    <a:pt x="698" y="643"/>
                    <a:pt x="698" y="644"/>
                    <a:pt x="698" y="644"/>
                  </a:cubicBezTo>
                  <a:cubicBezTo>
                    <a:pt x="698" y="644"/>
                    <a:pt x="698" y="644"/>
                    <a:pt x="697" y="644"/>
                  </a:cubicBezTo>
                  <a:cubicBezTo>
                    <a:pt x="682" y="651"/>
                    <a:pt x="679" y="679"/>
                    <a:pt x="698" y="685"/>
                  </a:cubicBezTo>
                  <a:close/>
                  <a:moveTo>
                    <a:pt x="692" y="713"/>
                  </a:moveTo>
                  <a:cubicBezTo>
                    <a:pt x="685" y="716"/>
                    <a:pt x="675" y="721"/>
                    <a:pt x="668" y="716"/>
                  </a:cubicBezTo>
                  <a:cubicBezTo>
                    <a:pt x="650" y="704"/>
                    <a:pt x="661" y="679"/>
                    <a:pt x="678" y="673"/>
                  </a:cubicBezTo>
                  <a:cubicBezTo>
                    <a:pt x="679" y="683"/>
                    <a:pt x="686" y="692"/>
                    <a:pt x="697" y="690"/>
                  </a:cubicBezTo>
                  <a:cubicBezTo>
                    <a:pt x="697" y="695"/>
                    <a:pt x="699" y="701"/>
                    <a:pt x="701" y="704"/>
                  </a:cubicBezTo>
                  <a:cubicBezTo>
                    <a:pt x="703" y="706"/>
                    <a:pt x="704" y="708"/>
                    <a:pt x="706" y="709"/>
                  </a:cubicBezTo>
                  <a:cubicBezTo>
                    <a:pt x="701" y="709"/>
                    <a:pt x="695" y="712"/>
                    <a:pt x="692" y="713"/>
                  </a:cubicBezTo>
                  <a:close/>
                  <a:moveTo>
                    <a:pt x="704" y="702"/>
                  </a:moveTo>
                  <a:cubicBezTo>
                    <a:pt x="704" y="702"/>
                    <a:pt x="704" y="702"/>
                    <a:pt x="704" y="701"/>
                  </a:cubicBezTo>
                  <a:cubicBezTo>
                    <a:pt x="702" y="698"/>
                    <a:pt x="701" y="695"/>
                    <a:pt x="701" y="691"/>
                  </a:cubicBezTo>
                  <a:cubicBezTo>
                    <a:pt x="701" y="690"/>
                    <a:pt x="701" y="689"/>
                    <a:pt x="701" y="687"/>
                  </a:cubicBezTo>
                  <a:cubicBezTo>
                    <a:pt x="702" y="688"/>
                    <a:pt x="702" y="688"/>
                    <a:pt x="703" y="689"/>
                  </a:cubicBezTo>
                  <a:cubicBezTo>
                    <a:pt x="702" y="693"/>
                    <a:pt x="702" y="699"/>
                    <a:pt x="704" y="702"/>
                  </a:cubicBezTo>
                  <a:close/>
                  <a:moveTo>
                    <a:pt x="706" y="685"/>
                  </a:moveTo>
                  <a:cubicBezTo>
                    <a:pt x="700" y="687"/>
                    <a:pt x="696" y="674"/>
                    <a:pt x="696" y="669"/>
                  </a:cubicBezTo>
                  <a:cubicBezTo>
                    <a:pt x="696" y="664"/>
                    <a:pt x="697" y="659"/>
                    <a:pt x="698" y="654"/>
                  </a:cubicBezTo>
                  <a:cubicBezTo>
                    <a:pt x="702" y="642"/>
                    <a:pt x="705" y="629"/>
                    <a:pt x="708" y="616"/>
                  </a:cubicBezTo>
                  <a:cubicBezTo>
                    <a:pt x="712" y="602"/>
                    <a:pt x="718" y="588"/>
                    <a:pt x="723" y="574"/>
                  </a:cubicBezTo>
                  <a:cubicBezTo>
                    <a:pt x="725" y="569"/>
                    <a:pt x="727" y="564"/>
                    <a:pt x="729" y="559"/>
                  </a:cubicBezTo>
                  <a:cubicBezTo>
                    <a:pt x="731" y="556"/>
                    <a:pt x="733" y="553"/>
                    <a:pt x="735" y="551"/>
                  </a:cubicBezTo>
                  <a:cubicBezTo>
                    <a:pt x="736" y="551"/>
                    <a:pt x="736" y="552"/>
                    <a:pt x="737" y="553"/>
                  </a:cubicBezTo>
                  <a:cubicBezTo>
                    <a:pt x="731" y="556"/>
                    <a:pt x="731" y="564"/>
                    <a:pt x="728" y="569"/>
                  </a:cubicBezTo>
                  <a:cubicBezTo>
                    <a:pt x="726" y="574"/>
                    <a:pt x="724" y="580"/>
                    <a:pt x="724" y="586"/>
                  </a:cubicBezTo>
                  <a:cubicBezTo>
                    <a:pt x="724" y="586"/>
                    <a:pt x="724" y="587"/>
                    <a:pt x="724" y="586"/>
                  </a:cubicBezTo>
                  <a:cubicBezTo>
                    <a:pt x="726" y="581"/>
                    <a:pt x="728" y="576"/>
                    <a:pt x="729" y="570"/>
                  </a:cubicBezTo>
                  <a:cubicBezTo>
                    <a:pt x="730" y="566"/>
                    <a:pt x="732" y="563"/>
                    <a:pt x="734" y="559"/>
                  </a:cubicBezTo>
                  <a:cubicBezTo>
                    <a:pt x="735" y="558"/>
                    <a:pt x="736" y="555"/>
                    <a:pt x="737" y="554"/>
                  </a:cubicBezTo>
                  <a:cubicBezTo>
                    <a:pt x="741" y="559"/>
                    <a:pt x="745" y="565"/>
                    <a:pt x="750" y="570"/>
                  </a:cubicBezTo>
                  <a:cubicBezTo>
                    <a:pt x="748" y="571"/>
                    <a:pt x="746" y="578"/>
                    <a:pt x="746" y="579"/>
                  </a:cubicBezTo>
                  <a:cubicBezTo>
                    <a:pt x="743" y="585"/>
                    <a:pt x="740" y="591"/>
                    <a:pt x="736" y="598"/>
                  </a:cubicBezTo>
                  <a:cubicBezTo>
                    <a:pt x="733" y="605"/>
                    <a:pt x="729" y="612"/>
                    <a:pt x="726" y="619"/>
                  </a:cubicBezTo>
                  <a:cubicBezTo>
                    <a:pt x="722" y="627"/>
                    <a:pt x="717" y="634"/>
                    <a:pt x="712" y="642"/>
                  </a:cubicBezTo>
                  <a:cubicBezTo>
                    <a:pt x="711" y="642"/>
                    <a:pt x="712" y="643"/>
                    <a:pt x="712" y="643"/>
                  </a:cubicBezTo>
                  <a:cubicBezTo>
                    <a:pt x="708" y="648"/>
                    <a:pt x="707" y="654"/>
                    <a:pt x="708" y="660"/>
                  </a:cubicBezTo>
                  <a:cubicBezTo>
                    <a:pt x="709" y="663"/>
                    <a:pt x="711" y="666"/>
                    <a:pt x="714" y="668"/>
                  </a:cubicBezTo>
                  <a:cubicBezTo>
                    <a:pt x="716" y="670"/>
                    <a:pt x="720" y="671"/>
                    <a:pt x="722" y="671"/>
                  </a:cubicBezTo>
                  <a:cubicBezTo>
                    <a:pt x="723" y="671"/>
                    <a:pt x="723" y="671"/>
                    <a:pt x="723" y="670"/>
                  </a:cubicBezTo>
                  <a:cubicBezTo>
                    <a:pt x="720" y="673"/>
                    <a:pt x="717" y="677"/>
                    <a:pt x="714" y="680"/>
                  </a:cubicBezTo>
                  <a:cubicBezTo>
                    <a:pt x="713" y="681"/>
                    <a:pt x="712" y="682"/>
                    <a:pt x="711" y="683"/>
                  </a:cubicBezTo>
                  <a:cubicBezTo>
                    <a:pt x="711" y="683"/>
                    <a:pt x="711" y="683"/>
                    <a:pt x="710" y="683"/>
                  </a:cubicBezTo>
                  <a:cubicBezTo>
                    <a:pt x="705" y="682"/>
                    <a:pt x="702" y="673"/>
                    <a:pt x="702" y="668"/>
                  </a:cubicBezTo>
                  <a:cubicBezTo>
                    <a:pt x="702" y="667"/>
                    <a:pt x="701" y="667"/>
                    <a:pt x="701" y="668"/>
                  </a:cubicBezTo>
                  <a:cubicBezTo>
                    <a:pt x="700" y="674"/>
                    <a:pt x="701" y="681"/>
                    <a:pt x="706" y="685"/>
                  </a:cubicBezTo>
                  <a:close/>
                  <a:moveTo>
                    <a:pt x="789" y="596"/>
                  </a:moveTo>
                  <a:cubicBezTo>
                    <a:pt x="778" y="622"/>
                    <a:pt x="756" y="644"/>
                    <a:pt x="733" y="660"/>
                  </a:cubicBezTo>
                  <a:cubicBezTo>
                    <a:pt x="734" y="658"/>
                    <a:pt x="734" y="655"/>
                    <a:pt x="736" y="653"/>
                  </a:cubicBezTo>
                  <a:cubicBezTo>
                    <a:pt x="738" y="649"/>
                    <a:pt x="741" y="646"/>
                    <a:pt x="744" y="643"/>
                  </a:cubicBezTo>
                  <a:cubicBezTo>
                    <a:pt x="749" y="637"/>
                    <a:pt x="753" y="631"/>
                    <a:pt x="758" y="625"/>
                  </a:cubicBezTo>
                  <a:cubicBezTo>
                    <a:pt x="762" y="618"/>
                    <a:pt x="767" y="610"/>
                    <a:pt x="772" y="604"/>
                  </a:cubicBezTo>
                  <a:cubicBezTo>
                    <a:pt x="775" y="600"/>
                    <a:pt x="779" y="596"/>
                    <a:pt x="779" y="591"/>
                  </a:cubicBezTo>
                  <a:cubicBezTo>
                    <a:pt x="782" y="593"/>
                    <a:pt x="786" y="595"/>
                    <a:pt x="789" y="596"/>
                  </a:cubicBezTo>
                  <a:cubicBezTo>
                    <a:pt x="789" y="596"/>
                    <a:pt x="789" y="596"/>
                    <a:pt x="789" y="596"/>
                  </a:cubicBezTo>
                  <a:close/>
                  <a:moveTo>
                    <a:pt x="792" y="597"/>
                  </a:moveTo>
                  <a:cubicBezTo>
                    <a:pt x="794" y="598"/>
                    <a:pt x="795" y="598"/>
                    <a:pt x="797" y="599"/>
                  </a:cubicBezTo>
                  <a:cubicBezTo>
                    <a:pt x="794" y="610"/>
                    <a:pt x="784" y="618"/>
                    <a:pt x="776" y="625"/>
                  </a:cubicBezTo>
                  <a:cubicBezTo>
                    <a:pt x="775" y="626"/>
                    <a:pt x="775" y="626"/>
                    <a:pt x="774" y="627"/>
                  </a:cubicBezTo>
                  <a:cubicBezTo>
                    <a:pt x="781" y="618"/>
                    <a:pt x="788" y="608"/>
                    <a:pt x="792" y="597"/>
                  </a:cubicBezTo>
                  <a:close/>
                  <a:moveTo>
                    <a:pt x="777" y="590"/>
                  </a:moveTo>
                  <a:cubicBezTo>
                    <a:pt x="776" y="596"/>
                    <a:pt x="769" y="603"/>
                    <a:pt x="765" y="608"/>
                  </a:cubicBezTo>
                  <a:cubicBezTo>
                    <a:pt x="761" y="615"/>
                    <a:pt x="756" y="621"/>
                    <a:pt x="751" y="628"/>
                  </a:cubicBezTo>
                  <a:cubicBezTo>
                    <a:pt x="746" y="634"/>
                    <a:pt x="741" y="640"/>
                    <a:pt x="736" y="647"/>
                  </a:cubicBezTo>
                  <a:cubicBezTo>
                    <a:pt x="732" y="652"/>
                    <a:pt x="730" y="658"/>
                    <a:pt x="727" y="664"/>
                  </a:cubicBezTo>
                  <a:cubicBezTo>
                    <a:pt x="727" y="664"/>
                    <a:pt x="727" y="664"/>
                    <a:pt x="727" y="664"/>
                  </a:cubicBezTo>
                  <a:cubicBezTo>
                    <a:pt x="726" y="665"/>
                    <a:pt x="724" y="667"/>
                    <a:pt x="722" y="667"/>
                  </a:cubicBezTo>
                  <a:cubicBezTo>
                    <a:pt x="720" y="666"/>
                    <a:pt x="717" y="666"/>
                    <a:pt x="715" y="665"/>
                  </a:cubicBezTo>
                  <a:cubicBezTo>
                    <a:pt x="713" y="663"/>
                    <a:pt x="712" y="660"/>
                    <a:pt x="712" y="657"/>
                  </a:cubicBezTo>
                  <a:cubicBezTo>
                    <a:pt x="711" y="653"/>
                    <a:pt x="713" y="648"/>
                    <a:pt x="714" y="644"/>
                  </a:cubicBezTo>
                  <a:cubicBezTo>
                    <a:pt x="724" y="634"/>
                    <a:pt x="732" y="623"/>
                    <a:pt x="740" y="611"/>
                  </a:cubicBezTo>
                  <a:cubicBezTo>
                    <a:pt x="744" y="605"/>
                    <a:pt x="748" y="599"/>
                    <a:pt x="752" y="593"/>
                  </a:cubicBezTo>
                  <a:cubicBezTo>
                    <a:pt x="756" y="589"/>
                    <a:pt x="760" y="585"/>
                    <a:pt x="762" y="580"/>
                  </a:cubicBezTo>
                  <a:cubicBezTo>
                    <a:pt x="765" y="582"/>
                    <a:pt x="768" y="584"/>
                    <a:pt x="772" y="586"/>
                  </a:cubicBezTo>
                  <a:cubicBezTo>
                    <a:pt x="773" y="587"/>
                    <a:pt x="775" y="588"/>
                    <a:pt x="777" y="589"/>
                  </a:cubicBezTo>
                  <a:cubicBezTo>
                    <a:pt x="777" y="589"/>
                    <a:pt x="777" y="589"/>
                    <a:pt x="777" y="590"/>
                  </a:cubicBezTo>
                  <a:close/>
                  <a:moveTo>
                    <a:pt x="749" y="591"/>
                  </a:moveTo>
                  <a:cubicBezTo>
                    <a:pt x="745" y="597"/>
                    <a:pt x="741" y="603"/>
                    <a:pt x="737" y="610"/>
                  </a:cubicBezTo>
                  <a:cubicBezTo>
                    <a:pt x="734" y="614"/>
                    <a:pt x="731" y="619"/>
                    <a:pt x="728" y="623"/>
                  </a:cubicBezTo>
                  <a:cubicBezTo>
                    <a:pt x="728" y="622"/>
                    <a:pt x="729" y="621"/>
                    <a:pt x="729" y="621"/>
                  </a:cubicBezTo>
                  <a:cubicBezTo>
                    <a:pt x="732" y="614"/>
                    <a:pt x="735" y="606"/>
                    <a:pt x="739" y="600"/>
                  </a:cubicBezTo>
                  <a:cubicBezTo>
                    <a:pt x="742" y="593"/>
                    <a:pt x="746" y="587"/>
                    <a:pt x="749" y="580"/>
                  </a:cubicBezTo>
                  <a:cubicBezTo>
                    <a:pt x="750" y="579"/>
                    <a:pt x="752" y="574"/>
                    <a:pt x="752" y="571"/>
                  </a:cubicBezTo>
                  <a:cubicBezTo>
                    <a:pt x="754" y="574"/>
                    <a:pt x="757" y="576"/>
                    <a:pt x="760" y="578"/>
                  </a:cubicBezTo>
                  <a:cubicBezTo>
                    <a:pt x="756" y="582"/>
                    <a:pt x="753" y="587"/>
                    <a:pt x="749" y="591"/>
                  </a:cubicBezTo>
                  <a:close/>
                  <a:moveTo>
                    <a:pt x="744" y="695"/>
                  </a:moveTo>
                  <a:cubicBezTo>
                    <a:pt x="743" y="697"/>
                    <a:pt x="741" y="699"/>
                    <a:pt x="740" y="701"/>
                  </a:cubicBezTo>
                  <a:cubicBezTo>
                    <a:pt x="735" y="706"/>
                    <a:pt x="729" y="709"/>
                    <a:pt x="722" y="708"/>
                  </a:cubicBezTo>
                  <a:cubicBezTo>
                    <a:pt x="717" y="708"/>
                    <a:pt x="713" y="707"/>
                    <a:pt x="709" y="704"/>
                  </a:cubicBezTo>
                  <a:cubicBezTo>
                    <a:pt x="714" y="706"/>
                    <a:pt x="720" y="705"/>
                    <a:pt x="724" y="704"/>
                  </a:cubicBezTo>
                  <a:cubicBezTo>
                    <a:pt x="731" y="701"/>
                    <a:pt x="738" y="697"/>
                    <a:pt x="744" y="693"/>
                  </a:cubicBezTo>
                  <a:cubicBezTo>
                    <a:pt x="744" y="694"/>
                    <a:pt x="744" y="694"/>
                    <a:pt x="744" y="695"/>
                  </a:cubicBezTo>
                  <a:close/>
                  <a:moveTo>
                    <a:pt x="821" y="625"/>
                  </a:moveTo>
                  <a:cubicBezTo>
                    <a:pt x="821" y="625"/>
                    <a:pt x="821" y="625"/>
                    <a:pt x="820" y="625"/>
                  </a:cubicBezTo>
                  <a:cubicBezTo>
                    <a:pt x="811" y="635"/>
                    <a:pt x="800" y="644"/>
                    <a:pt x="789" y="653"/>
                  </a:cubicBezTo>
                  <a:cubicBezTo>
                    <a:pt x="779" y="662"/>
                    <a:pt x="768" y="671"/>
                    <a:pt x="757" y="679"/>
                  </a:cubicBezTo>
                  <a:cubicBezTo>
                    <a:pt x="748" y="686"/>
                    <a:pt x="738" y="694"/>
                    <a:pt x="727" y="699"/>
                  </a:cubicBezTo>
                  <a:cubicBezTo>
                    <a:pt x="722" y="701"/>
                    <a:pt x="718" y="702"/>
                    <a:pt x="713" y="702"/>
                  </a:cubicBezTo>
                  <a:cubicBezTo>
                    <a:pt x="709" y="701"/>
                    <a:pt x="706" y="699"/>
                    <a:pt x="708" y="694"/>
                  </a:cubicBezTo>
                  <a:cubicBezTo>
                    <a:pt x="710" y="688"/>
                    <a:pt x="716" y="683"/>
                    <a:pt x="720" y="678"/>
                  </a:cubicBezTo>
                  <a:cubicBezTo>
                    <a:pt x="725" y="673"/>
                    <a:pt x="730" y="669"/>
                    <a:pt x="735" y="664"/>
                  </a:cubicBezTo>
                  <a:cubicBezTo>
                    <a:pt x="745" y="656"/>
                    <a:pt x="755" y="648"/>
                    <a:pt x="765" y="640"/>
                  </a:cubicBezTo>
                  <a:cubicBezTo>
                    <a:pt x="772" y="633"/>
                    <a:pt x="780" y="627"/>
                    <a:pt x="787" y="620"/>
                  </a:cubicBezTo>
                  <a:cubicBezTo>
                    <a:pt x="792" y="614"/>
                    <a:pt x="798" y="608"/>
                    <a:pt x="800" y="599"/>
                  </a:cubicBezTo>
                  <a:cubicBezTo>
                    <a:pt x="801" y="599"/>
                    <a:pt x="802" y="599"/>
                    <a:pt x="803" y="599"/>
                  </a:cubicBezTo>
                  <a:cubicBezTo>
                    <a:pt x="807" y="600"/>
                    <a:pt x="812" y="599"/>
                    <a:pt x="817" y="599"/>
                  </a:cubicBezTo>
                  <a:cubicBezTo>
                    <a:pt x="820" y="599"/>
                    <a:pt x="822" y="599"/>
                    <a:pt x="824" y="598"/>
                  </a:cubicBezTo>
                  <a:cubicBezTo>
                    <a:pt x="822" y="607"/>
                    <a:pt x="821" y="615"/>
                    <a:pt x="821" y="625"/>
                  </a:cubicBezTo>
                  <a:close/>
                  <a:moveTo>
                    <a:pt x="824" y="594"/>
                  </a:moveTo>
                  <a:cubicBezTo>
                    <a:pt x="820" y="597"/>
                    <a:pt x="814" y="595"/>
                    <a:pt x="810" y="596"/>
                  </a:cubicBezTo>
                  <a:cubicBezTo>
                    <a:pt x="806" y="596"/>
                    <a:pt x="802" y="596"/>
                    <a:pt x="797" y="595"/>
                  </a:cubicBezTo>
                  <a:cubicBezTo>
                    <a:pt x="787" y="592"/>
                    <a:pt x="776" y="586"/>
                    <a:pt x="767" y="580"/>
                  </a:cubicBezTo>
                  <a:cubicBezTo>
                    <a:pt x="750" y="569"/>
                    <a:pt x="737" y="550"/>
                    <a:pt x="730" y="532"/>
                  </a:cubicBezTo>
                  <a:cubicBezTo>
                    <a:pt x="727" y="527"/>
                    <a:pt x="725" y="522"/>
                    <a:pt x="724" y="516"/>
                  </a:cubicBezTo>
                  <a:cubicBezTo>
                    <a:pt x="724" y="516"/>
                    <a:pt x="724" y="516"/>
                    <a:pt x="724" y="516"/>
                  </a:cubicBezTo>
                  <a:cubicBezTo>
                    <a:pt x="717" y="496"/>
                    <a:pt x="713" y="474"/>
                    <a:pt x="718" y="453"/>
                  </a:cubicBezTo>
                  <a:cubicBezTo>
                    <a:pt x="720" y="442"/>
                    <a:pt x="724" y="430"/>
                    <a:pt x="732" y="422"/>
                  </a:cubicBezTo>
                  <a:cubicBezTo>
                    <a:pt x="736" y="419"/>
                    <a:pt x="740" y="418"/>
                    <a:pt x="744" y="415"/>
                  </a:cubicBezTo>
                  <a:cubicBezTo>
                    <a:pt x="745" y="414"/>
                    <a:pt x="746" y="414"/>
                    <a:pt x="747" y="413"/>
                  </a:cubicBezTo>
                  <a:cubicBezTo>
                    <a:pt x="750" y="412"/>
                    <a:pt x="753" y="412"/>
                    <a:pt x="755" y="411"/>
                  </a:cubicBezTo>
                  <a:cubicBezTo>
                    <a:pt x="769" y="409"/>
                    <a:pt x="782" y="405"/>
                    <a:pt x="795" y="399"/>
                  </a:cubicBezTo>
                  <a:cubicBezTo>
                    <a:pt x="796" y="399"/>
                    <a:pt x="796" y="399"/>
                    <a:pt x="797" y="398"/>
                  </a:cubicBezTo>
                  <a:cubicBezTo>
                    <a:pt x="803" y="397"/>
                    <a:pt x="808" y="394"/>
                    <a:pt x="815" y="395"/>
                  </a:cubicBezTo>
                  <a:cubicBezTo>
                    <a:pt x="816" y="396"/>
                    <a:pt x="817" y="396"/>
                    <a:pt x="817" y="396"/>
                  </a:cubicBezTo>
                  <a:cubicBezTo>
                    <a:pt x="822" y="397"/>
                    <a:pt x="827" y="398"/>
                    <a:pt x="831" y="399"/>
                  </a:cubicBezTo>
                  <a:cubicBezTo>
                    <a:pt x="840" y="402"/>
                    <a:pt x="848" y="406"/>
                    <a:pt x="854" y="412"/>
                  </a:cubicBezTo>
                  <a:cubicBezTo>
                    <a:pt x="866" y="423"/>
                    <a:pt x="879" y="437"/>
                    <a:pt x="884" y="452"/>
                  </a:cubicBezTo>
                  <a:cubicBezTo>
                    <a:pt x="889" y="470"/>
                    <a:pt x="892" y="490"/>
                    <a:pt x="890" y="509"/>
                  </a:cubicBezTo>
                  <a:cubicBezTo>
                    <a:pt x="890" y="517"/>
                    <a:pt x="888" y="525"/>
                    <a:pt x="887" y="534"/>
                  </a:cubicBezTo>
                  <a:cubicBezTo>
                    <a:pt x="887" y="540"/>
                    <a:pt x="887" y="547"/>
                    <a:pt x="885" y="553"/>
                  </a:cubicBezTo>
                  <a:cubicBezTo>
                    <a:pt x="879" y="543"/>
                    <a:pt x="866" y="539"/>
                    <a:pt x="857" y="548"/>
                  </a:cubicBezTo>
                  <a:cubicBezTo>
                    <a:pt x="846" y="558"/>
                    <a:pt x="834" y="567"/>
                    <a:pt x="829" y="582"/>
                  </a:cubicBezTo>
                  <a:cubicBezTo>
                    <a:pt x="827" y="586"/>
                    <a:pt x="826" y="590"/>
                    <a:pt x="825" y="594"/>
                  </a:cubicBezTo>
                  <a:cubicBezTo>
                    <a:pt x="825" y="594"/>
                    <a:pt x="824" y="594"/>
                    <a:pt x="824" y="594"/>
                  </a:cubicBezTo>
                  <a:close/>
                  <a:moveTo>
                    <a:pt x="935" y="598"/>
                  </a:moveTo>
                  <a:cubicBezTo>
                    <a:pt x="940" y="605"/>
                    <a:pt x="945" y="611"/>
                    <a:pt x="949" y="618"/>
                  </a:cubicBezTo>
                  <a:cubicBezTo>
                    <a:pt x="957" y="632"/>
                    <a:pt x="964" y="647"/>
                    <a:pt x="970" y="661"/>
                  </a:cubicBezTo>
                  <a:cubicBezTo>
                    <a:pt x="973" y="668"/>
                    <a:pt x="976" y="676"/>
                    <a:pt x="976" y="684"/>
                  </a:cubicBezTo>
                  <a:cubicBezTo>
                    <a:pt x="976" y="692"/>
                    <a:pt x="974" y="700"/>
                    <a:pt x="970" y="707"/>
                  </a:cubicBezTo>
                  <a:cubicBezTo>
                    <a:pt x="965" y="715"/>
                    <a:pt x="960" y="721"/>
                    <a:pt x="950" y="724"/>
                  </a:cubicBezTo>
                  <a:cubicBezTo>
                    <a:pt x="943" y="727"/>
                    <a:pt x="936" y="729"/>
                    <a:pt x="929" y="730"/>
                  </a:cubicBezTo>
                  <a:cubicBezTo>
                    <a:pt x="920" y="731"/>
                    <a:pt x="911" y="731"/>
                    <a:pt x="903" y="732"/>
                  </a:cubicBezTo>
                  <a:cubicBezTo>
                    <a:pt x="896" y="732"/>
                    <a:pt x="889" y="732"/>
                    <a:pt x="883" y="732"/>
                  </a:cubicBezTo>
                  <a:cubicBezTo>
                    <a:pt x="866" y="729"/>
                    <a:pt x="855" y="717"/>
                    <a:pt x="848" y="702"/>
                  </a:cubicBezTo>
                  <a:cubicBezTo>
                    <a:pt x="841" y="687"/>
                    <a:pt x="833" y="673"/>
                    <a:pt x="829" y="657"/>
                  </a:cubicBezTo>
                  <a:cubicBezTo>
                    <a:pt x="826" y="642"/>
                    <a:pt x="824" y="626"/>
                    <a:pt x="826" y="610"/>
                  </a:cubicBezTo>
                  <a:cubicBezTo>
                    <a:pt x="827" y="595"/>
                    <a:pt x="832" y="577"/>
                    <a:pt x="844" y="565"/>
                  </a:cubicBezTo>
                  <a:cubicBezTo>
                    <a:pt x="849" y="560"/>
                    <a:pt x="854" y="554"/>
                    <a:pt x="860" y="549"/>
                  </a:cubicBezTo>
                  <a:cubicBezTo>
                    <a:pt x="864" y="547"/>
                    <a:pt x="868" y="546"/>
                    <a:pt x="871" y="547"/>
                  </a:cubicBezTo>
                  <a:cubicBezTo>
                    <a:pt x="868" y="549"/>
                    <a:pt x="864" y="551"/>
                    <a:pt x="862" y="555"/>
                  </a:cubicBezTo>
                  <a:cubicBezTo>
                    <a:pt x="856" y="565"/>
                    <a:pt x="855" y="577"/>
                    <a:pt x="848" y="587"/>
                  </a:cubicBezTo>
                  <a:cubicBezTo>
                    <a:pt x="842" y="597"/>
                    <a:pt x="839" y="609"/>
                    <a:pt x="838" y="621"/>
                  </a:cubicBezTo>
                  <a:cubicBezTo>
                    <a:pt x="836" y="632"/>
                    <a:pt x="836" y="644"/>
                    <a:pt x="839" y="655"/>
                  </a:cubicBezTo>
                  <a:cubicBezTo>
                    <a:pt x="840" y="656"/>
                    <a:pt x="841" y="656"/>
                    <a:pt x="841" y="655"/>
                  </a:cubicBezTo>
                  <a:cubicBezTo>
                    <a:pt x="839" y="636"/>
                    <a:pt x="840" y="613"/>
                    <a:pt x="848" y="595"/>
                  </a:cubicBezTo>
                  <a:cubicBezTo>
                    <a:pt x="850" y="590"/>
                    <a:pt x="854" y="586"/>
                    <a:pt x="856" y="580"/>
                  </a:cubicBezTo>
                  <a:cubicBezTo>
                    <a:pt x="858" y="576"/>
                    <a:pt x="859" y="572"/>
                    <a:pt x="861" y="567"/>
                  </a:cubicBezTo>
                  <a:cubicBezTo>
                    <a:pt x="862" y="562"/>
                    <a:pt x="864" y="557"/>
                    <a:pt x="868" y="553"/>
                  </a:cubicBezTo>
                  <a:cubicBezTo>
                    <a:pt x="871" y="551"/>
                    <a:pt x="873" y="549"/>
                    <a:pt x="876" y="550"/>
                  </a:cubicBezTo>
                  <a:cubicBezTo>
                    <a:pt x="877" y="550"/>
                    <a:pt x="877" y="550"/>
                    <a:pt x="877" y="550"/>
                  </a:cubicBezTo>
                  <a:cubicBezTo>
                    <a:pt x="879" y="552"/>
                    <a:pt x="881" y="554"/>
                    <a:pt x="882" y="556"/>
                  </a:cubicBezTo>
                  <a:cubicBezTo>
                    <a:pt x="882" y="556"/>
                    <a:pt x="882" y="557"/>
                    <a:pt x="882" y="557"/>
                  </a:cubicBezTo>
                  <a:cubicBezTo>
                    <a:pt x="880" y="556"/>
                    <a:pt x="877" y="557"/>
                    <a:pt x="875" y="557"/>
                  </a:cubicBezTo>
                  <a:cubicBezTo>
                    <a:pt x="871" y="558"/>
                    <a:pt x="868" y="560"/>
                    <a:pt x="866" y="564"/>
                  </a:cubicBezTo>
                  <a:cubicBezTo>
                    <a:pt x="866" y="564"/>
                    <a:pt x="866" y="565"/>
                    <a:pt x="866" y="564"/>
                  </a:cubicBezTo>
                  <a:cubicBezTo>
                    <a:pt x="869" y="562"/>
                    <a:pt x="872" y="559"/>
                    <a:pt x="875" y="558"/>
                  </a:cubicBezTo>
                  <a:cubicBezTo>
                    <a:pt x="878" y="558"/>
                    <a:pt x="881" y="559"/>
                    <a:pt x="884" y="559"/>
                  </a:cubicBezTo>
                  <a:cubicBezTo>
                    <a:pt x="883" y="560"/>
                    <a:pt x="883" y="561"/>
                    <a:pt x="882" y="562"/>
                  </a:cubicBezTo>
                  <a:cubicBezTo>
                    <a:pt x="880" y="560"/>
                    <a:pt x="877" y="562"/>
                    <a:pt x="875" y="564"/>
                  </a:cubicBezTo>
                  <a:cubicBezTo>
                    <a:pt x="875" y="564"/>
                    <a:pt x="875" y="564"/>
                    <a:pt x="874" y="564"/>
                  </a:cubicBezTo>
                  <a:cubicBezTo>
                    <a:pt x="872" y="565"/>
                    <a:pt x="870" y="568"/>
                    <a:pt x="868" y="571"/>
                  </a:cubicBezTo>
                  <a:cubicBezTo>
                    <a:pt x="866" y="574"/>
                    <a:pt x="864" y="578"/>
                    <a:pt x="862" y="582"/>
                  </a:cubicBezTo>
                  <a:cubicBezTo>
                    <a:pt x="858" y="589"/>
                    <a:pt x="855" y="596"/>
                    <a:pt x="853" y="604"/>
                  </a:cubicBezTo>
                  <a:cubicBezTo>
                    <a:pt x="851" y="611"/>
                    <a:pt x="851" y="618"/>
                    <a:pt x="851" y="626"/>
                  </a:cubicBezTo>
                  <a:cubicBezTo>
                    <a:pt x="850" y="631"/>
                    <a:pt x="849" y="637"/>
                    <a:pt x="852" y="642"/>
                  </a:cubicBezTo>
                  <a:cubicBezTo>
                    <a:pt x="852" y="643"/>
                    <a:pt x="853" y="642"/>
                    <a:pt x="853" y="642"/>
                  </a:cubicBezTo>
                  <a:cubicBezTo>
                    <a:pt x="850" y="629"/>
                    <a:pt x="852" y="614"/>
                    <a:pt x="856" y="601"/>
                  </a:cubicBezTo>
                  <a:cubicBezTo>
                    <a:pt x="858" y="595"/>
                    <a:pt x="861" y="589"/>
                    <a:pt x="864" y="583"/>
                  </a:cubicBezTo>
                  <a:cubicBezTo>
                    <a:pt x="861" y="592"/>
                    <a:pt x="859" y="602"/>
                    <a:pt x="859" y="610"/>
                  </a:cubicBezTo>
                  <a:cubicBezTo>
                    <a:pt x="858" y="614"/>
                    <a:pt x="859" y="618"/>
                    <a:pt x="859" y="622"/>
                  </a:cubicBezTo>
                  <a:cubicBezTo>
                    <a:pt x="859" y="625"/>
                    <a:pt x="858" y="628"/>
                    <a:pt x="859" y="631"/>
                  </a:cubicBezTo>
                  <a:cubicBezTo>
                    <a:pt x="860" y="638"/>
                    <a:pt x="861" y="646"/>
                    <a:pt x="865" y="652"/>
                  </a:cubicBezTo>
                  <a:cubicBezTo>
                    <a:pt x="865" y="652"/>
                    <a:pt x="865" y="652"/>
                    <a:pt x="865" y="651"/>
                  </a:cubicBezTo>
                  <a:cubicBezTo>
                    <a:pt x="863" y="645"/>
                    <a:pt x="861" y="638"/>
                    <a:pt x="860" y="631"/>
                  </a:cubicBezTo>
                  <a:cubicBezTo>
                    <a:pt x="860" y="627"/>
                    <a:pt x="859" y="624"/>
                    <a:pt x="859" y="620"/>
                  </a:cubicBezTo>
                  <a:cubicBezTo>
                    <a:pt x="860" y="617"/>
                    <a:pt x="861" y="614"/>
                    <a:pt x="861" y="611"/>
                  </a:cubicBezTo>
                  <a:cubicBezTo>
                    <a:pt x="861" y="604"/>
                    <a:pt x="862" y="597"/>
                    <a:pt x="864" y="591"/>
                  </a:cubicBezTo>
                  <a:cubicBezTo>
                    <a:pt x="866" y="584"/>
                    <a:pt x="869" y="579"/>
                    <a:pt x="873" y="573"/>
                  </a:cubicBezTo>
                  <a:cubicBezTo>
                    <a:pt x="873" y="574"/>
                    <a:pt x="873" y="575"/>
                    <a:pt x="873" y="576"/>
                  </a:cubicBezTo>
                  <a:cubicBezTo>
                    <a:pt x="871" y="582"/>
                    <a:pt x="869" y="588"/>
                    <a:pt x="867" y="595"/>
                  </a:cubicBezTo>
                  <a:cubicBezTo>
                    <a:pt x="867" y="599"/>
                    <a:pt x="867" y="603"/>
                    <a:pt x="866" y="607"/>
                  </a:cubicBezTo>
                  <a:cubicBezTo>
                    <a:pt x="866" y="611"/>
                    <a:pt x="865" y="614"/>
                    <a:pt x="865" y="618"/>
                  </a:cubicBezTo>
                  <a:cubicBezTo>
                    <a:pt x="866" y="627"/>
                    <a:pt x="866" y="636"/>
                    <a:pt x="868" y="644"/>
                  </a:cubicBezTo>
                  <a:cubicBezTo>
                    <a:pt x="869" y="652"/>
                    <a:pt x="871" y="660"/>
                    <a:pt x="872" y="668"/>
                  </a:cubicBezTo>
                  <a:cubicBezTo>
                    <a:pt x="872" y="668"/>
                    <a:pt x="873" y="668"/>
                    <a:pt x="873" y="668"/>
                  </a:cubicBezTo>
                  <a:cubicBezTo>
                    <a:pt x="873" y="659"/>
                    <a:pt x="870" y="651"/>
                    <a:pt x="869" y="642"/>
                  </a:cubicBezTo>
                  <a:cubicBezTo>
                    <a:pt x="868" y="634"/>
                    <a:pt x="867" y="626"/>
                    <a:pt x="867" y="618"/>
                  </a:cubicBezTo>
                  <a:cubicBezTo>
                    <a:pt x="867" y="613"/>
                    <a:pt x="867" y="608"/>
                    <a:pt x="868" y="603"/>
                  </a:cubicBezTo>
                  <a:cubicBezTo>
                    <a:pt x="869" y="600"/>
                    <a:pt x="868" y="595"/>
                    <a:pt x="869" y="592"/>
                  </a:cubicBezTo>
                  <a:cubicBezTo>
                    <a:pt x="870" y="588"/>
                    <a:pt x="873" y="584"/>
                    <a:pt x="874" y="579"/>
                  </a:cubicBezTo>
                  <a:cubicBezTo>
                    <a:pt x="875" y="580"/>
                    <a:pt x="875" y="580"/>
                    <a:pt x="875" y="581"/>
                  </a:cubicBezTo>
                  <a:cubicBezTo>
                    <a:pt x="875" y="581"/>
                    <a:pt x="875" y="581"/>
                    <a:pt x="875" y="581"/>
                  </a:cubicBezTo>
                  <a:cubicBezTo>
                    <a:pt x="874" y="584"/>
                    <a:pt x="873" y="589"/>
                    <a:pt x="872" y="592"/>
                  </a:cubicBezTo>
                  <a:cubicBezTo>
                    <a:pt x="871" y="596"/>
                    <a:pt x="871" y="601"/>
                    <a:pt x="870" y="606"/>
                  </a:cubicBezTo>
                  <a:cubicBezTo>
                    <a:pt x="870" y="607"/>
                    <a:pt x="872" y="607"/>
                    <a:pt x="872" y="606"/>
                  </a:cubicBezTo>
                  <a:cubicBezTo>
                    <a:pt x="873" y="601"/>
                    <a:pt x="874" y="596"/>
                    <a:pt x="875" y="591"/>
                  </a:cubicBezTo>
                  <a:cubicBezTo>
                    <a:pt x="875" y="588"/>
                    <a:pt x="877" y="585"/>
                    <a:pt x="878" y="583"/>
                  </a:cubicBezTo>
                  <a:cubicBezTo>
                    <a:pt x="879" y="584"/>
                    <a:pt x="881" y="585"/>
                    <a:pt x="883" y="586"/>
                  </a:cubicBezTo>
                  <a:cubicBezTo>
                    <a:pt x="882" y="587"/>
                    <a:pt x="882" y="588"/>
                    <a:pt x="882" y="589"/>
                  </a:cubicBezTo>
                  <a:cubicBezTo>
                    <a:pt x="882" y="591"/>
                    <a:pt x="882" y="593"/>
                    <a:pt x="883" y="594"/>
                  </a:cubicBezTo>
                  <a:cubicBezTo>
                    <a:pt x="883" y="595"/>
                    <a:pt x="884" y="594"/>
                    <a:pt x="884" y="594"/>
                  </a:cubicBezTo>
                  <a:cubicBezTo>
                    <a:pt x="884" y="592"/>
                    <a:pt x="884" y="590"/>
                    <a:pt x="884" y="589"/>
                  </a:cubicBezTo>
                  <a:cubicBezTo>
                    <a:pt x="884" y="588"/>
                    <a:pt x="884" y="587"/>
                    <a:pt x="884" y="586"/>
                  </a:cubicBezTo>
                  <a:cubicBezTo>
                    <a:pt x="886" y="587"/>
                    <a:pt x="889" y="587"/>
                    <a:pt x="891" y="586"/>
                  </a:cubicBezTo>
                  <a:cubicBezTo>
                    <a:pt x="891" y="591"/>
                    <a:pt x="895" y="598"/>
                    <a:pt x="898" y="602"/>
                  </a:cubicBezTo>
                  <a:cubicBezTo>
                    <a:pt x="904" y="609"/>
                    <a:pt x="908" y="617"/>
                    <a:pt x="916" y="624"/>
                  </a:cubicBezTo>
                  <a:cubicBezTo>
                    <a:pt x="916" y="624"/>
                    <a:pt x="917" y="623"/>
                    <a:pt x="916" y="623"/>
                  </a:cubicBezTo>
                  <a:cubicBezTo>
                    <a:pt x="910" y="617"/>
                    <a:pt x="906" y="609"/>
                    <a:pt x="901" y="601"/>
                  </a:cubicBezTo>
                  <a:cubicBezTo>
                    <a:pt x="900" y="599"/>
                    <a:pt x="899" y="597"/>
                    <a:pt x="898" y="595"/>
                  </a:cubicBezTo>
                  <a:cubicBezTo>
                    <a:pt x="900" y="598"/>
                    <a:pt x="902" y="601"/>
                    <a:pt x="904" y="603"/>
                  </a:cubicBezTo>
                  <a:cubicBezTo>
                    <a:pt x="908" y="608"/>
                    <a:pt x="913" y="612"/>
                    <a:pt x="918" y="616"/>
                  </a:cubicBezTo>
                  <a:cubicBezTo>
                    <a:pt x="923" y="620"/>
                    <a:pt x="927" y="623"/>
                    <a:pt x="931" y="628"/>
                  </a:cubicBezTo>
                  <a:cubicBezTo>
                    <a:pt x="931" y="629"/>
                    <a:pt x="932" y="629"/>
                    <a:pt x="932" y="628"/>
                  </a:cubicBezTo>
                  <a:cubicBezTo>
                    <a:pt x="931" y="624"/>
                    <a:pt x="928" y="622"/>
                    <a:pt x="925" y="619"/>
                  </a:cubicBezTo>
                  <a:cubicBezTo>
                    <a:pt x="920" y="615"/>
                    <a:pt x="915" y="612"/>
                    <a:pt x="911" y="607"/>
                  </a:cubicBezTo>
                  <a:cubicBezTo>
                    <a:pt x="904" y="600"/>
                    <a:pt x="899" y="593"/>
                    <a:pt x="896" y="584"/>
                  </a:cubicBezTo>
                  <a:cubicBezTo>
                    <a:pt x="897" y="584"/>
                    <a:pt x="897" y="584"/>
                    <a:pt x="898" y="584"/>
                  </a:cubicBezTo>
                  <a:cubicBezTo>
                    <a:pt x="898" y="586"/>
                    <a:pt x="900" y="588"/>
                    <a:pt x="901" y="590"/>
                  </a:cubicBezTo>
                  <a:cubicBezTo>
                    <a:pt x="903" y="593"/>
                    <a:pt x="906" y="596"/>
                    <a:pt x="908" y="599"/>
                  </a:cubicBezTo>
                  <a:cubicBezTo>
                    <a:pt x="911" y="602"/>
                    <a:pt x="914" y="604"/>
                    <a:pt x="918" y="607"/>
                  </a:cubicBezTo>
                  <a:cubicBezTo>
                    <a:pt x="923" y="612"/>
                    <a:pt x="927" y="617"/>
                    <a:pt x="932" y="622"/>
                  </a:cubicBezTo>
                  <a:cubicBezTo>
                    <a:pt x="932" y="622"/>
                    <a:pt x="933" y="622"/>
                    <a:pt x="933" y="621"/>
                  </a:cubicBezTo>
                  <a:cubicBezTo>
                    <a:pt x="929" y="612"/>
                    <a:pt x="919" y="607"/>
                    <a:pt x="912" y="599"/>
                  </a:cubicBezTo>
                  <a:cubicBezTo>
                    <a:pt x="908" y="594"/>
                    <a:pt x="904" y="590"/>
                    <a:pt x="901" y="584"/>
                  </a:cubicBezTo>
                  <a:cubicBezTo>
                    <a:pt x="902" y="584"/>
                    <a:pt x="904" y="585"/>
                    <a:pt x="905" y="585"/>
                  </a:cubicBezTo>
                  <a:cubicBezTo>
                    <a:pt x="905" y="585"/>
                    <a:pt x="905" y="585"/>
                    <a:pt x="905" y="585"/>
                  </a:cubicBezTo>
                  <a:cubicBezTo>
                    <a:pt x="904" y="591"/>
                    <a:pt x="911" y="595"/>
                    <a:pt x="914" y="598"/>
                  </a:cubicBezTo>
                  <a:cubicBezTo>
                    <a:pt x="921" y="605"/>
                    <a:pt x="928" y="612"/>
                    <a:pt x="936" y="617"/>
                  </a:cubicBezTo>
                  <a:cubicBezTo>
                    <a:pt x="937" y="617"/>
                    <a:pt x="937" y="617"/>
                    <a:pt x="937" y="616"/>
                  </a:cubicBezTo>
                  <a:cubicBezTo>
                    <a:pt x="931" y="610"/>
                    <a:pt x="923" y="606"/>
                    <a:pt x="918" y="599"/>
                  </a:cubicBezTo>
                  <a:cubicBezTo>
                    <a:pt x="914" y="595"/>
                    <a:pt x="908" y="591"/>
                    <a:pt x="907" y="585"/>
                  </a:cubicBezTo>
                  <a:cubicBezTo>
                    <a:pt x="909" y="586"/>
                    <a:pt x="911" y="586"/>
                    <a:pt x="913" y="587"/>
                  </a:cubicBezTo>
                  <a:cubicBezTo>
                    <a:pt x="912" y="587"/>
                    <a:pt x="912" y="588"/>
                    <a:pt x="913" y="588"/>
                  </a:cubicBezTo>
                  <a:cubicBezTo>
                    <a:pt x="915" y="593"/>
                    <a:pt x="920" y="597"/>
                    <a:pt x="924" y="601"/>
                  </a:cubicBezTo>
                  <a:cubicBezTo>
                    <a:pt x="928" y="605"/>
                    <a:pt x="932" y="609"/>
                    <a:pt x="936" y="613"/>
                  </a:cubicBezTo>
                  <a:cubicBezTo>
                    <a:pt x="936" y="613"/>
                    <a:pt x="937" y="613"/>
                    <a:pt x="937" y="612"/>
                  </a:cubicBezTo>
                  <a:cubicBezTo>
                    <a:pt x="937" y="610"/>
                    <a:pt x="935" y="608"/>
                    <a:pt x="933" y="607"/>
                  </a:cubicBezTo>
                  <a:cubicBezTo>
                    <a:pt x="930" y="604"/>
                    <a:pt x="927" y="601"/>
                    <a:pt x="924" y="598"/>
                  </a:cubicBezTo>
                  <a:cubicBezTo>
                    <a:pt x="921" y="595"/>
                    <a:pt x="918" y="592"/>
                    <a:pt x="916" y="589"/>
                  </a:cubicBezTo>
                  <a:cubicBezTo>
                    <a:pt x="916" y="588"/>
                    <a:pt x="915" y="588"/>
                    <a:pt x="915" y="587"/>
                  </a:cubicBezTo>
                  <a:cubicBezTo>
                    <a:pt x="918" y="588"/>
                    <a:pt x="922" y="588"/>
                    <a:pt x="925" y="588"/>
                  </a:cubicBezTo>
                  <a:cubicBezTo>
                    <a:pt x="929" y="591"/>
                    <a:pt x="932" y="595"/>
                    <a:pt x="935" y="598"/>
                  </a:cubicBezTo>
                  <a:close/>
                  <a:moveTo>
                    <a:pt x="1145" y="566"/>
                  </a:moveTo>
                  <a:cubicBezTo>
                    <a:pt x="1133" y="572"/>
                    <a:pt x="1119" y="575"/>
                    <a:pt x="1106" y="580"/>
                  </a:cubicBezTo>
                  <a:cubicBezTo>
                    <a:pt x="1098" y="583"/>
                    <a:pt x="1090" y="584"/>
                    <a:pt x="1082" y="585"/>
                  </a:cubicBezTo>
                  <a:cubicBezTo>
                    <a:pt x="1075" y="585"/>
                    <a:pt x="1068" y="586"/>
                    <a:pt x="1061" y="587"/>
                  </a:cubicBezTo>
                  <a:cubicBezTo>
                    <a:pt x="1046" y="590"/>
                    <a:pt x="1030" y="592"/>
                    <a:pt x="1015" y="595"/>
                  </a:cubicBezTo>
                  <a:cubicBezTo>
                    <a:pt x="1007" y="596"/>
                    <a:pt x="999" y="597"/>
                    <a:pt x="991" y="596"/>
                  </a:cubicBezTo>
                  <a:cubicBezTo>
                    <a:pt x="983" y="596"/>
                    <a:pt x="976" y="596"/>
                    <a:pt x="968" y="593"/>
                  </a:cubicBezTo>
                  <a:cubicBezTo>
                    <a:pt x="963" y="591"/>
                    <a:pt x="958" y="589"/>
                    <a:pt x="953" y="588"/>
                  </a:cubicBezTo>
                  <a:cubicBezTo>
                    <a:pt x="950" y="587"/>
                    <a:pt x="946" y="585"/>
                    <a:pt x="943" y="586"/>
                  </a:cubicBezTo>
                  <a:cubicBezTo>
                    <a:pt x="943" y="586"/>
                    <a:pt x="943" y="586"/>
                    <a:pt x="943" y="586"/>
                  </a:cubicBezTo>
                  <a:cubicBezTo>
                    <a:pt x="939" y="584"/>
                    <a:pt x="934" y="585"/>
                    <a:pt x="931" y="585"/>
                  </a:cubicBezTo>
                  <a:cubicBezTo>
                    <a:pt x="929" y="585"/>
                    <a:pt x="927" y="585"/>
                    <a:pt x="924" y="584"/>
                  </a:cubicBezTo>
                  <a:cubicBezTo>
                    <a:pt x="923" y="584"/>
                    <a:pt x="921" y="583"/>
                    <a:pt x="919" y="584"/>
                  </a:cubicBezTo>
                  <a:cubicBezTo>
                    <a:pt x="919" y="584"/>
                    <a:pt x="919" y="584"/>
                    <a:pt x="919" y="584"/>
                  </a:cubicBezTo>
                  <a:cubicBezTo>
                    <a:pt x="916" y="583"/>
                    <a:pt x="914" y="583"/>
                    <a:pt x="911" y="582"/>
                  </a:cubicBezTo>
                  <a:cubicBezTo>
                    <a:pt x="907" y="581"/>
                    <a:pt x="889" y="576"/>
                    <a:pt x="887" y="584"/>
                  </a:cubicBezTo>
                  <a:cubicBezTo>
                    <a:pt x="885" y="583"/>
                    <a:pt x="882" y="582"/>
                    <a:pt x="880" y="580"/>
                  </a:cubicBezTo>
                  <a:cubicBezTo>
                    <a:pt x="880" y="579"/>
                    <a:pt x="879" y="579"/>
                    <a:pt x="879" y="579"/>
                  </a:cubicBezTo>
                  <a:cubicBezTo>
                    <a:pt x="880" y="578"/>
                    <a:pt x="880" y="578"/>
                    <a:pt x="880" y="577"/>
                  </a:cubicBezTo>
                  <a:cubicBezTo>
                    <a:pt x="880" y="574"/>
                    <a:pt x="882" y="571"/>
                    <a:pt x="883" y="569"/>
                  </a:cubicBezTo>
                  <a:cubicBezTo>
                    <a:pt x="883" y="569"/>
                    <a:pt x="884" y="569"/>
                    <a:pt x="884" y="568"/>
                  </a:cubicBezTo>
                  <a:cubicBezTo>
                    <a:pt x="885" y="565"/>
                    <a:pt x="886" y="561"/>
                    <a:pt x="888" y="558"/>
                  </a:cubicBezTo>
                  <a:cubicBezTo>
                    <a:pt x="889" y="558"/>
                    <a:pt x="890" y="558"/>
                    <a:pt x="891" y="558"/>
                  </a:cubicBezTo>
                  <a:cubicBezTo>
                    <a:pt x="891" y="559"/>
                    <a:pt x="890" y="560"/>
                    <a:pt x="889" y="561"/>
                  </a:cubicBezTo>
                  <a:cubicBezTo>
                    <a:pt x="888" y="563"/>
                    <a:pt x="886" y="567"/>
                    <a:pt x="888" y="569"/>
                  </a:cubicBezTo>
                  <a:cubicBezTo>
                    <a:pt x="888" y="569"/>
                    <a:pt x="889" y="569"/>
                    <a:pt x="889" y="569"/>
                  </a:cubicBezTo>
                  <a:cubicBezTo>
                    <a:pt x="891" y="567"/>
                    <a:pt x="891" y="563"/>
                    <a:pt x="893" y="561"/>
                  </a:cubicBezTo>
                  <a:cubicBezTo>
                    <a:pt x="893" y="560"/>
                    <a:pt x="894" y="559"/>
                    <a:pt x="895" y="557"/>
                  </a:cubicBezTo>
                  <a:cubicBezTo>
                    <a:pt x="897" y="557"/>
                    <a:pt x="899" y="557"/>
                    <a:pt x="901" y="557"/>
                  </a:cubicBezTo>
                  <a:cubicBezTo>
                    <a:pt x="899" y="558"/>
                    <a:pt x="897" y="560"/>
                    <a:pt x="896" y="562"/>
                  </a:cubicBezTo>
                  <a:cubicBezTo>
                    <a:pt x="895" y="564"/>
                    <a:pt x="892" y="567"/>
                    <a:pt x="894" y="569"/>
                  </a:cubicBezTo>
                  <a:cubicBezTo>
                    <a:pt x="894" y="570"/>
                    <a:pt x="895" y="570"/>
                    <a:pt x="895" y="569"/>
                  </a:cubicBezTo>
                  <a:cubicBezTo>
                    <a:pt x="897" y="568"/>
                    <a:pt x="897" y="565"/>
                    <a:pt x="899" y="563"/>
                  </a:cubicBezTo>
                  <a:cubicBezTo>
                    <a:pt x="900" y="561"/>
                    <a:pt x="902" y="558"/>
                    <a:pt x="905" y="557"/>
                  </a:cubicBezTo>
                  <a:cubicBezTo>
                    <a:pt x="905" y="557"/>
                    <a:pt x="906" y="557"/>
                    <a:pt x="907" y="557"/>
                  </a:cubicBezTo>
                  <a:cubicBezTo>
                    <a:pt x="907" y="557"/>
                    <a:pt x="906" y="558"/>
                    <a:pt x="906" y="559"/>
                  </a:cubicBezTo>
                  <a:cubicBezTo>
                    <a:pt x="905" y="560"/>
                    <a:pt x="901" y="564"/>
                    <a:pt x="903" y="566"/>
                  </a:cubicBezTo>
                  <a:cubicBezTo>
                    <a:pt x="903" y="566"/>
                    <a:pt x="904" y="567"/>
                    <a:pt x="904" y="566"/>
                  </a:cubicBezTo>
                  <a:cubicBezTo>
                    <a:pt x="905" y="566"/>
                    <a:pt x="905" y="565"/>
                    <a:pt x="906" y="564"/>
                  </a:cubicBezTo>
                  <a:cubicBezTo>
                    <a:pt x="907" y="562"/>
                    <a:pt x="907" y="561"/>
                    <a:pt x="908" y="560"/>
                  </a:cubicBezTo>
                  <a:cubicBezTo>
                    <a:pt x="909" y="559"/>
                    <a:pt x="910" y="558"/>
                    <a:pt x="911" y="557"/>
                  </a:cubicBezTo>
                  <a:cubicBezTo>
                    <a:pt x="912" y="557"/>
                    <a:pt x="913" y="557"/>
                    <a:pt x="913" y="557"/>
                  </a:cubicBezTo>
                  <a:cubicBezTo>
                    <a:pt x="910" y="560"/>
                    <a:pt x="908" y="564"/>
                    <a:pt x="910" y="566"/>
                  </a:cubicBezTo>
                  <a:cubicBezTo>
                    <a:pt x="911" y="567"/>
                    <a:pt x="911" y="566"/>
                    <a:pt x="911" y="566"/>
                  </a:cubicBezTo>
                  <a:cubicBezTo>
                    <a:pt x="913" y="564"/>
                    <a:pt x="913" y="562"/>
                    <a:pt x="915" y="560"/>
                  </a:cubicBezTo>
                  <a:cubicBezTo>
                    <a:pt x="916" y="559"/>
                    <a:pt x="917" y="558"/>
                    <a:pt x="918" y="557"/>
                  </a:cubicBezTo>
                  <a:cubicBezTo>
                    <a:pt x="918" y="557"/>
                    <a:pt x="919" y="557"/>
                    <a:pt x="920" y="557"/>
                  </a:cubicBezTo>
                  <a:cubicBezTo>
                    <a:pt x="920" y="557"/>
                    <a:pt x="921" y="557"/>
                    <a:pt x="921" y="557"/>
                  </a:cubicBezTo>
                  <a:cubicBezTo>
                    <a:pt x="920" y="557"/>
                    <a:pt x="920" y="558"/>
                    <a:pt x="919" y="558"/>
                  </a:cubicBezTo>
                  <a:cubicBezTo>
                    <a:pt x="918" y="560"/>
                    <a:pt x="916" y="564"/>
                    <a:pt x="917" y="566"/>
                  </a:cubicBezTo>
                  <a:cubicBezTo>
                    <a:pt x="918" y="567"/>
                    <a:pt x="918" y="567"/>
                    <a:pt x="918" y="566"/>
                  </a:cubicBezTo>
                  <a:cubicBezTo>
                    <a:pt x="920" y="564"/>
                    <a:pt x="920" y="562"/>
                    <a:pt x="921" y="560"/>
                  </a:cubicBezTo>
                  <a:cubicBezTo>
                    <a:pt x="922" y="559"/>
                    <a:pt x="923" y="557"/>
                    <a:pt x="924" y="557"/>
                  </a:cubicBezTo>
                  <a:cubicBezTo>
                    <a:pt x="925" y="557"/>
                    <a:pt x="927" y="557"/>
                    <a:pt x="928" y="557"/>
                  </a:cubicBezTo>
                  <a:cubicBezTo>
                    <a:pt x="926" y="559"/>
                    <a:pt x="924" y="561"/>
                    <a:pt x="924" y="564"/>
                  </a:cubicBezTo>
                  <a:cubicBezTo>
                    <a:pt x="924" y="564"/>
                    <a:pt x="924" y="565"/>
                    <a:pt x="924" y="564"/>
                  </a:cubicBezTo>
                  <a:cubicBezTo>
                    <a:pt x="926" y="563"/>
                    <a:pt x="927" y="561"/>
                    <a:pt x="929" y="559"/>
                  </a:cubicBezTo>
                  <a:cubicBezTo>
                    <a:pt x="930" y="558"/>
                    <a:pt x="930" y="557"/>
                    <a:pt x="931" y="557"/>
                  </a:cubicBezTo>
                  <a:cubicBezTo>
                    <a:pt x="932" y="557"/>
                    <a:pt x="933" y="557"/>
                    <a:pt x="933" y="557"/>
                  </a:cubicBezTo>
                  <a:cubicBezTo>
                    <a:pt x="931" y="559"/>
                    <a:pt x="929" y="562"/>
                    <a:pt x="930" y="565"/>
                  </a:cubicBezTo>
                  <a:cubicBezTo>
                    <a:pt x="930" y="565"/>
                    <a:pt x="930" y="566"/>
                    <a:pt x="930" y="565"/>
                  </a:cubicBezTo>
                  <a:cubicBezTo>
                    <a:pt x="931" y="563"/>
                    <a:pt x="932" y="561"/>
                    <a:pt x="934" y="559"/>
                  </a:cubicBezTo>
                  <a:cubicBezTo>
                    <a:pt x="934" y="559"/>
                    <a:pt x="935" y="558"/>
                    <a:pt x="936" y="557"/>
                  </a:cubicBezTo>
                  <a:cubicBezTo>
                    <a:pt x="936" y="557"/>
                    <a:pt x="936" y="557"/>
                    <a:pt x="936" y="557"/>
                  </a:cubicBezTo>
                  <a:cubicBezTo>
                    <a:pt x="936" y="557"/>
                    <a:pt x="936" y="557"/>
                    <a:pt x="937" y="557"/>
                  </a:cubicBezTo>
                  <a:cubicBezTo>
                    <a:pt x="936" y="557"/>
                    <a:pt x="936" y="558"/>
                    <a:pt x="936" y="558"/>
                  </a:cubicBezTo>
                  <a:cubicBezTo>
                    <a:pt x="936" y="559"/>
                    <a:pt x="937" y="559"/>
                    <a:pt x="937" y="559"/>
                  </a:cubicBezTo>
                  <a:cubicBezTo>
                    <a:pt x="937" y="560"/>
                    <a:pt x="939" y="561"/>
                    <a:pt x="940" y="560"/>
                  </a:cubicBezTo>
                  <a:cubicBezTo>
                    <a:pt x="940" y="560"/>
                    <a:pt x="941" y="559"/>
                    <a:pt x="941" y="559"/>
                  </a:cubicBezTo>
                  <a:cubicBezTo>
                    <a:pt x="941" y="558"/>
                    <a:pt x="942" y="558"/>
                    <a:pt x="942" y="558"/>
                  </a:cubicBezTo>
                  <a:cubicBezTo>
                    <a:pt x="942" y="558"/>
                    <a:pt x="942" y="558"/>
                    <a:pt x="943" y="558"/>
                  </a:cubicBezTo>
                  <a:cubicBezTo>
                    <a:pt x="943" y="557"/>
                    <a:pt x="943" y="557"/>
                    <a:pt x="943" y="557"/>
                  </a:cubicBezTo>
                  <a:cubicBezTo>
                    <a:pt x="943" y="557"/>
                    <a:pt x="943" y="556"/>
                    <a:pt x="943" y="556"/>
                  </a:cubicBezTo>
                  <a:cubicBezTo>
                    <a:pt x="945" y="555"/>
                    <a:pt x="946" y="553"/>
                    <a:pt x="947" y="551"/>
                  </a:cubicBezTo>
                  <a:cubicBezTo>
                    <a:pt x="948" y="550"/>
                    <a:pt x="949" y="549"/>
                    <a:pt x="950" y="548"/>
                  </a:cubicBezTo>
                  <a:cubicBezTo>
                    <a:pt x="955" y="546"/>
                    <a:pt x="959" y="546"/>
                    <a:pt x="965" y="546"/>
                  </a:cubicBezTo>
                  <a:cubicBezTo>
                    <a:pt x="974" y="548"/>
                    <a:pt x="983" y="549"/>
                    <a:pt x="993" y="549"/>
                  </a:cubicBezTo>
                  <a:cubicBezTo>
                    <a:pt x="1013" y="550"/>
                    <a:pt x="1033" y="549"/>
                    <a:pt x="1053" y="547"/>
                  </a:cubicBezTo>
                  <a:cubicBezTo>
                    <a:pt x="1068" y="546"/>
                    <a:pt x="1083" y="544"/>
                    <a:pt x="1099" y="546"/>
                  </a:cubicBezTo>
                  <a:cubicBezTo>
                    <a:pt x="1107" y="547"/>
                    <a:pt x="1114" y="551"/>
                    <a:pt x="1122" y="553"/>
                  </a:cubicBezTo>
                  <a:cubicBezTo>
                    <a:pt x="1129" y="555"/>
                    <a:pt x="1135" y="556"/>
                    <a:pt x="1142" y="555"/>
                  </a:cubicBezTo>
                  <a:cubicBezTo>
                    <a:pt x="1144" y="555"/>
                    <a:pt x="1158" y="553"/>
                    <a:pt x="1158" y="556"/>
                  </a:cubicBezTo>
                  <a:cubicBezTo>
                    <a:pt x="1157" y="561"/>
                    <a:pt x="1149" y="564"/>
                    <a:pt x="1145" y="566"/>
                  </a:cubicBezTo>
                  <a:close/>
                  <a:moveTo>
                    <a:pt x="1156" y="551"/>
                  </a:moveTo>
                  <a:cubicBezTo>
                    <a:pt x="1154" y="551"/>
                    <a:pt x="1151" y="551"/>
                    <a:pt x="1150" y="551"/>
                  </a:cubicBezTo>
                  <a:cubicBezTo>
                    <a:pt x="1143" y="553"/>
                    <a:pt x="1136" y="553"/>
                    <a:pt x="1129" y="552"/>
                  </a:cubicBezTo>
                  <a:cubicBezTo>
                    <a:pt x="1126" y="551"/>
                    <a:pt x="1122" y="550"/>
                    <a:pt x="1119" y="549"/>
                  </a:cubicBezTo>
                  <a:cubicBezTo>
                    <a:pt x="1123" y="548"/>
                    <a:pt x="1128" y="547"/>
                    <a:pt x="1132" y="546"/>
                  </a:cubicBezTo>
                  <a:cubicBezTo>
                    <a:pt x="1137" y="546"/>
                    <a:pt x="1142" y="547"/>
                    <a:pt x="1147" y="547"/>
                  </a:cubicBezTo>
                  <a:cubicBezTo>
                    <a:pt x="1147" y="547"/>
                    <a:pt x="1147" y="546"/>
                    <a:pt x="1147" y="546"/>
                  </a:cubicBezTo>
                  <a:cubicBezTo>
                    <a:pt x="1144" y="542"/>
                    <a:pt x="1136" y="545"/>
                    <a:pt x="1132" y="545"/>
                  </a:cubicBezTo>
                  <a:cubicBezTo>
                    <a:pt x="1126" y="545"/>
                    <a:pt x="1120" y="545"/>
                    <a:pt x="1114" y="547"/>
                  </a:cubicBezTo>
                  <a:cubicBezTo>
                    <a:pt x="1113" y="546"/>
                    <a:pt x="1112" y="546"/>
                    <a:pt x="1111" y="546"/>
                  </a:cubicBezTo>
                  <a:cubicBezTo>
                    <a:pt x="1113" y="545"/>
                    <a:pt x="1114" y="544"/>
                    <a:pt x="1116" y="544"/>
                  </a:cubicBezTo>
                  <a:cubicBezTo>
                    <a:pt x="1119" y="544"/>
                    <a:pt x="1122" y="542"/>
                    <a:pt x="1125" y="543"/>
                  </a:cubicBezTo>
                  <a:cubicBezTo>
                    <a:pt x="1125" y="543"/>
                    <a:pt x="1125" y="542"/>
                    <a:pt x="1125" y="542"/>
                  </a:cubicBezTo>
                  <a:cubicBezTo>
                    <a:pt x="1121" y="542"/>
                    <a:pt x="1117" y="542"/>
                    <a:pt x="1113" y="543"/>
                  </a:cubicBezTo>
                  <a:cubicBezTo>
                    <a:pt x="1112" y="543"/>
                    <a:pt x="1109" y="543"/>
                    <a:pt x="1108" y="544"/>
                  </a:cubicBezTo>
                  <a:cubicBezTo>
                    <a:pt x="1105" y="544"/>
                    <a:pt x="1102" y="543"/>
                    <a:pt x="1100" y="543"/>
                  </a:cubicBezTo>
                  <a:cubicBezTo>
                    <a:pt x="1101" y="543"/>
                    <a:pt x="1101" y="542"/>
                    <a:pt x="1102" y="542"/>
                  </a:cubicBezTo>
                  <a:cubicBezTo>
                    <a:pt x="1104" y="541"/>
                    <a:pt x="1106" y="540"/>
                    <a:pt x="1107" y="539"/>
                  </a:cubicBezTo>
                  <a:cubicBezTo>
                    <a:pt x="1107" y="539"/>
                    <a:pt x="1107" y="538"/>
                    <a:pt x="1107" y="538"/>
                  </a:cubicBezTo>
                  <a:cubicBezTo>
                    <a:pt x="1105" y="538"/>
                    <a:pt x="1103" y="539"/>
                    <a:pt x="1101" y="540"/>
                  </a:cubicBezTo>
                  <a:cubicBezTo>
                    <a:pt x="1100" y="540"/>
                    <a:pt x="1098" y="540"/>
                    <a:pt x="1098" y="541"/>
                  </a:cubicBezTo>
                  <a:cubicBezTo>
                    <a:pt x="1097" y="541"/>
                    <a:pt x="1097" y="540"/>
                    <a:pt x="1097" y="540"/>
                  </a:cubicBezTo>
                  <a:cubicBezTo>
                    <a:pt x="1102" y="538"/>
                    <a:pt x="1107" y="534"/>
                    <a:pt x="1109" y="533"/>
                  </a:cubicBezTo>
                  <a:cubicBezTo>
                    <a:pt x="1110" y="532"/>
                    <a:pt x="1109" y="531"/>
                    <a:pt x="1108" y="532"/>
                  </a:cubicBezTo>
                  <a:cubicBezTo>
                    <a:pt x="1105" y="534"/>
                    <a:pt x="1102" y="535"/>
                    <a:pt x="1098" y="537"/>
                  </a:cubicBezTo>
                  <a:cubicBezTo>
                    <a:pt x="1097" y="538"/>
                    <a:pt x="1095" y="539"/>
                    <a:pt x="1093" y="540"/>
                  </a:cubicBezTo>
                  <a:cubicBezTo>
                    <a:pt x="1092" y="540"/>
                    <a:pt x="1092" y="540"/>
                    <a:pt x="1091" y="540"/>
                  </a:cubicBezTo>
                  <a:cubicBezTo>
                    <a:pt x="1093" y="539"/>
                    <a:pt x="1094" y="538"/>
                    <a:pt x="1095" y="537"/>
                  </a:cubicBezTo>
                  <a:cubicBezTo>
                    <a:pt x="1099" y="533"/>
                    <a:pt x="1104" y="530"/>
                    <a:pt x="1108" y="526"/>
                  </a:cubicBezTo>
                  <a:cubicBezTo>
                    <a:pt x="1112" y="523"/>
                    <a:pt x="1119" y="521"/>
                    <a:pt x="1121" y="515"/>
                  </a:cubicBezTo>
                  <a:cubicBezTo>
                    <a:pt x="1122" y="515"/>
                    <a:pt x="1121" y="514"/>
                    <a:pt x="1121" y="515"/>
                  </a:cubicBezTo>
                  <a:cubicBezTo>
                    <a:pt x="1116" y="518"/>
                    <a:pt x="1111" y="523"/>
                    <a:pt x="1105" y="527"/>
                  </a:cubicBezTo>
                  <a:cubicBezTo>
                    <a:pt x="1105" y="527"/>
                    <a:pt x="1104" y="527"/>
                    <a:pt x="1104" y="527"/>
                  </a:cubicBezTo>
                  <a:cubicBezTo>
                    <a:pt x="1105" y="526"/>
                    <a:pt x="1107" y="524"/>
                    <a:pt x="1108" y="523"/>
                  </a:cubicBezTo>
                  <a:cubicBezTo>
                    <a:pt x="1113" y="518"/>
                    <a:pt x="1117" y="512"/>
                    <a:pt x="1121" y="506"/>
                  </a:cubicBezTo>
                  <a:cubicBezTo>
                    <a:pt x="1126" y="506"/>
                    <a:pt x="1134" y="509"/>
                    <a:pt x="1136" y="513"/>
                  </a:cubicBezTo>
                  <a:cubicBezTo>
                    <a:pt x="1138" y="514"/>
                    <a:pt x="1139" y="517"/>
                    <a:pt x="1141" y="518"/>
                  </a:cubicBezTo>
                  <a:cubicBezTo>
                    <a:pt x="1143" y="519"/>
                    <a:pt x="1145" y="520"/>
                    <a:pt x="1147" y="521"/>
                  </a:cubicBezTo>
                  <a:cubicBezTo>
                    <a:pt x="1150" y="524"/>
                    <a:pt x="1150" y="527"/>
                    <a:pt x="1152" y="530"/>
                  </a:cubicBezTo>
                  <a:cubicBezTo>
                    <a:pt x="1152" y="531"/>
                    <a:pt x="1153" y="532"/>
                    <a:pt x="1155" y="534"/>
                  </a:cubicBezTo>
                  <a:cubicBezTo>
                    <a:pt x="1159" y="539"/>
                    <a:pt x="1158" y="545"/>
                    <a:pt x="1156" y="551"/>
                  </a:cubicBezTo>
                  <a:close/>
                </a:path>
              </a:pathLst>
            </a:custGeom>
            <a:solidFill>
              <a:srgbClr val="574F1F">
                <a:alpha val="12157"/>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pic>
          <p:nvPicPr>
            <p:cNvPr id="5" name="组合 1337">
              <a:extLst>
                <a:ext uri="{FF2B5EF4-FFF2-40B4-BE49-F238E27FC236}">
                  <a16:creationId xmlns="" xmlns:a16="http://schemas.microsoft.com/office/drawing/2014/main" id="{6C7387C3-CACF-445F-8F6F-F0AB4DBF819B}"/>
                </a:ext>
              </a:extLst>
            </p:cNvPr>
            <p:cNvPicPr>
              <a:picLocks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2286" y="3577805"/>
              <a:ext cx="4864118" cy="34078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组合 521">
              <a:extLst>
                <a:ext uri="{FF2B5EF4-FFF2-40B4-BE49-F238E27FC236}">
                  <a16:creationId xmlns="" xmlns:a16="http://schemas.microsoft.com/office/drawing/2014/main" id="{9DEE6228-9FEF-470F-9B74-153404893339}"/>
                </a:ext>
              </a:extLst>
            </p:cNvPr>
            <p:cNvPicPr>
              <a:picLocks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758114" y="267478"/>
              <a:ext cx="4413060" cy="35663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7" name="图片 6">
            <a:extLst>
              <a:ext uri="{FF2B5EF4-FFF2-40B4-BE49-F238E27FC236}">
                <a16:creationId xmlns="" xmlns:a16="http://schemas.microsoft.com/office/drawing/2014/main" id="{5E1BD521-DD30-49A1-B7A7-58714892F0E0}"/>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0" y="-18054"/>
            <a:ext cx="1723194" cy="1700577"/>
          </a:xfrm>
          <a:prstGeom prst="rect">
            <a:avLst/>
          </a:prstGeom>
        </p:spPr>
      </p:pic>
      <p:sp>
        <p:nvSpPr>
          <p:cNvPr id="9" name="文本框 8">
            <a:extLst>
              <a:ext uri="{FF2B5EF4-FFF2-40B4-BE49-F238E27FC236}">
                <a16:creationId xmlns="" xmlns:a16="http://schemas.microsoft.com/office/drawing/2014/main" id="{41D7B5E8-0A77-4BFE-9814-25301AF5FBD5}"/>
              </a:ext>
            </a:extLst>
          </p:cNvPr>
          <p:cNvSpPr txBox="1"/>
          <p:nvPr/>
        </p:nvSpPr>
        <p:spPr>
          <a:xfrm>
            <a:off x="1737717" y="498200"/>
            <a:ext cx="2585846" cy="400110"/>
          </a:xfrm>
          <a:prstGeom prst="rect">
            <a:avLst/>
          </a:prstGeom>
          <a:noFill/>
        </p:spPr>
        <p:txBody>
          <a:bodyPr wrap="square" rtlCol="0">
            <a:spAutoFit/>
          </a:bodyPr>
          <a:lstStyle/>
          <a:p>
            <a:r>
              <a:rPr lang="zh-CN" altLang="en-US" sz="2000" dirty="0">
                <a:solidFill>
                  <a:srgbClr val="68704B"/>
                </a:solidFill>
                <a:latin typeface="微软雅黑" panose="020B0503020204020204" pitchFamily="34" charset="-122"/>
                <a:ea typeface="微软雅黑" panose="020B0503020204020204" pitchFamily="34" charset="-122"/>
              </a:rPr>
              <a:t>单击此处添加标题</a:t>
            </a:r>
          </a:p>
        </p:txBody>
      </p:sp>
      <p:pic>
        <p:nvPicPr>
          <p:cNvPr id="11" name="图片 10">
            <a:extLst>
              <a:ext uri="{FF2B5EF4-FFF2-40B4-BE49-F238E27FC236}">
                <a16:creationId xmlns="" xmlns:a16="http://schemas.microsoft.com/office/drawing/2014/main" id="{75D2AEE5-A389-4EEC-A90A-A2BA04B60CE2}"/>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3835706" y="2021628"/>
            <a:ext cx="4298996" cy="3418851"/>
          </a:xfrm>
          <a:prstGeom prst="rect">
            <a:avLst/>
          </a:prstGeom>
        </p:spPr>
      </p:pic>
      <p:sp>
        <p:nvSpPr>
          <p:cNvPr id="12" name="矩形: 圆角 11">
            <a:extLst>
              <a:ext uri="{FF2B5EF4-FFF2-40B4-BE49-F238E27FC236}">
                <a16:creationId xmlns="" xmlns:a16="http://schemas.microsoft.com/office/drawing/2014/main" id="{AE9543DE-1B25-40B0-896E-00BAD06D9916}"/>
              </a:ext>
            </a:extLst>
          </p:cNvPr>
          <p:cNvSpPr/>
          <p:nvPr/>
        </p:nvSpPr>
        <p:spPr>
          <a:xfrm>
            <a:off x="1538092" y="1999983"/>
            <a:ext cx="1219200" cy="447089"/>
          </a:xfrm>
          <a:prstGeom prst="roundRect">
            <a:avLst/>
          </a:prstGeom>
          <a:solidFill>
            <a:srgbClr val="6870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a:extLst>
              <a:ext uri="{FF2B5EF4-FFF2-40B4-BE49-F238E27FC236}">
                <a16:creationId xmlns="" xmlns:a16="http://schemas.microsoft.com/office/drawing/2014/main" id="{1D77555F-FAA2-421A-B793-F029AFB3EEC8}"/>
              </a:ext>
            </a:extLst>
          </p:cNvPr>
          <p:cNvSpPr txBox="1"/>
          <p:nvPr/>
        </p:nvSpPr>
        <p:spPr>
          <a:xfrm>
            <a:off x="762771" y="1938320"/>
            <a:ext cx="2769842" cy="1338828"/>
          </a:xfrm>
          <a:prstGeom prst="rect">
            <a:avLst/>
          </a:prstGeom>
          <a:noFill/>
        </p:spPr>
        <p:txBody>
          <a:bodyPr wrap="square" rtlCol="0">
            <a:spAutoFit/>
          </a:bodyPr>
          <a:lstStyle/>
          <a:p>
            <a:pPr algn="ctr">
              <a:lnSpc>
                <a:spcPct val="150000"/>
              </a:lnSpc>
            </a:pPr>
            <a:r>
              <a:rPr lang="zh-CN" altLang="en-US" b="1" dirty="0">
                <a:solidFill>
                  <a:schemeClr val="bg1"/>
                </a:solidFill>
                <a:latin typeface="微软雅黑" panose="020B0503020204020204" pitchFamily="34" charset="-122"/>
                <a:ea typeface="微软雅黑" panose="020B0503020204020204" pitchFamily="34" charset="-122"/>
              </a:rPr>
              <a:t>添加标题</a:t>
            </a:r>
            <a:endParaRPr lang="en-US" altLang="zh-CN" b="1" dirty="0">
              <a:solidFill>
                <a:schemeClr val="bg1"/>
              </a:solidFill>
              <a:latin typeface="微软雅黑" panose="020B0503020204020204" pitchFamily="34" charset="-122"/>
              <a:ea typeface="微软雅黑" panose="020B0503020204020204" pitchFamily="34" charset="-122"/>
            </a:endParaRPr>
          </a:p>
          <a:p>
            <a:pPr algn="ctr">
              <a:lnSpc>
                <a:spcPct val="150000"/>
              </a:lnSpc>
            </a:pPr>
            <a:r>
              <a:rPr lang="zh-CN" altLang="en-US" dirty="0">
                <a:latin typeface="微软雅黑" panose="020B0503020204020204" pitchFamily="34" charset="-122"/>
                <a:ea typeface="微软雅黑" panose="020B0503020204020204" pitchFamily="34" charset="-122"/>
              </a:rPr>
              <a:t>单击此处添加文本单击此处添加文本单击此处添加</a:t>
            </a:r>
          </a:p>
        </p:txBody>
      </p:sp>
      <p:sp>
        <p:nvSpPr>
          <p:cNvPr id="14" name="矩形: 圆角 13">
            <a:extLst>
              <a:ext uri="{FF2B5EF4-FFF2-40B4-BE49-F238E27FC236}">
                <a16:creationId xmlns="" xmlns:a16="http://schemas.microsoft.com/office/drawing/2014/main" id="{34496137-19CC-400C-8706-966B30FBD744}"/>
              </a:ext>
            </a:extLst>
          </p:cNvPr>
          <p:cNvSpPr/>
          <p:nvPr/>
        </p:nvSpPr>
        <p:spPr>
          <a:xfrm>
            <a:off x="9173895" y="2061646"/>
            <a:ext cx="1219200" cy="447089"/>
          </a:xfrm>
          <a:prstGeom prst="roundRect">
            <a:avLst/>
          </a:prstGeom>
          <a:solidFill>
            <a:srgbClr val="6870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a:extLst>
              <a:ext uri="{FF2B5EF4-FFF2-40B4-BE49-F238E27FC236}">
                <a16:creationId xmlns="" xmlns:a16="http://schemas.microsoft.com/office/drawing/2014/main" id="{46CABA5D-4CD5-4948-ADBE-855D1537A2C7}"/>
              </a:ext>
            </a:extLst>
          </p:cNvPr>
          <p:cNvSpPr txBox="1"/>
          <p:nvPr/>
        </p:nvSpPr>
        <p:spPr>
          <a:xfrm>
            <a:off x="8398574" y="1999983"/>
            <a:ext cx="2769842" cy="1338828"/>
          </a:xfrm>
          <a:prstGeom prst="rect">
            <a:avLst/>
          </a:prstGeom>
          <a:noFill/>
        </p:spPr>
        <p:txBody>
          <a:bodyPr wrap="square" rtlCol="0">
            <a:spAutoFit/>
          </a:bodyPr>
          <a:lstStyle/>
          <a:p>
            <a:pPr algn="ctr">
              <a:lnSpc>
                <a:spcPct val="150000"/>
              </a:lnSpc>
            </a:pPr>
            <a:r>
              <a:rPr lang="zh-CN" altLang="en-US" b="1" dirty="0">
                <a:solidFill>
                  <a:schemeClr val="bg1"/>
                </a:solidFill>
                <a:latin typeface="微软雅黑" panose="020B0503020204020204" pitchFamily="34" charset="-122"/>
                <a:ea typeface="微软雅黑" panose="020B0503020204020204" pitchFamily="34" charset="-122"/>
              </a:rPr>
              <a:t>添加标题</a:t>
            </a:r>
            <a:endParaRPr lang="en-US" altLang="zh-CN" b="1" dirty="0">
              <a:solidFill>
                <a:schemeClr val="bg1"/>
              </a:solidFill>
              <a:latin typeface="微软雅黑" panose="020B0503020204020204" pitchFamily="34" charset="-122"/>
              <a:ea typeface="微软雅黑" panose="020B0503020204020204" pitchFamily="34" charset="-122"/>
            </a:endParaRPr>
          </a:p>
          <a:p>
            <a:pPr algn="ctr">
              <a:lnSpc>
                <a:spcPct val="150000"/>
              </a:lnSpc>
            </a:pPr>
            <a:r>
              <a:rPr lang="zh-CN" altLang="en-US" dirty="0">
                <a:latin typeface="微软雅黑" panose="020B0503020204020204" pitchFamily="34" charset="-122"/>
                <a:ea typeface="微软雅黑" panose="020B0503020204020204" pitchFamily="34" charset="-122"/>
              </a:rPr>
              <a:t>单击此处添加文本单击此处添加文本单击此处添加</a:t>
            </a:r>
          </a:p>
        </p:txBody>
      </p:sp>
      <p:sp>
        <p:nvSpPr>
          <p:cNvPr id="16" name="矩形: 圆角 15">
            <a:extLst>
              <a:ext uri="{FF2B5EF4-FFF2-40B4-BE49-F238E27FC236}">
                <a16:creationId xmlns="" xmlns:a16="http://schemas.microsoft.com/office/drawing/2014/main" id="{A53DC27A-67B7-4FE8-B661-E96B1D74E527}"/>
              </a:ext>
            </a:extLst>
          </p:cNvPr>
          <p:cNvSpPr/>
          <p:nvPr/>
        </p:nvSpPr>
        <p:spPr>
          <a:xfrm>
            <a:off x="1599687" y="3996397"/>
            <a:ext cx="1219200" cy="447089"/>
          </a:xfrm>
          <a:prstGeom prst="roundRect">
            <a:avLst/>
          </a:prstGeom>
          <a:solidFill>
            <a:srgbClr val="6870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a:extLst>
              <a:ext uri="{FF2B5EF4-FFF2-40B4-BE49-F238E27FC236}">
                <a16:creationId xmlns="" xmlns:a16="http://schemas.microsoft.com/office/drawing/2014/main" id="{559FD989-F0ED-4C5A-8A0B-20426F3CAFE3}"/>
              </a:ext>
            </a:extLst>
          </p:cNvPr>
          <p:cNvSpPr txBox="1"/>
          <p:nvPr/>
        </p:nvSpPr>
        <p:spPr>
          <a:xfrm>
            <a:off x="824366" y="3934734"/>
            <a:ext cx="2769842" cy="1338828"/>
          </a:xfrm>
          <a:prstGeom prst="rect">
            <a:avLst/>
          </a:prstGeom>
          <a:noFill/>
        </p:spPr>
        <p:txBody>
          <a:bodyPr wrap="square" rtlCol="0">
            <a:spAutoFit/>
          </a:bodyPr>
          <a:lstStyle/>
          <a:p>
            <a:pPr algn="ctr">
              <a:lnSpc>
                <a:spcPct val="150000"/>
              </a:lnSpc>
            </a:pPr>
            <a:r>
              <a:rPr lang="zh-CN" altLang="en-US" b="1" dirty="0">
                <a:solidFill>
                  <a:schemeClr val="bg1"/>
                </a:solidFill>
                <a:latin typeface="微软雅黑" panose="020B0503020204020204" pitchFamily="34" charset="-122"/>
                <a:ea typeface="微软雅黑" panose="020B0503020204020204" pitchFamily="34" charset="-122"/>
              </a:rPr>
              <a:t>添加标题</a:t>
            </a:r>
            <a:endParaRPr lang="en-US" altLang="zh-CN" b="1" dirty="0">
              <a:solidFill>
                <a:schemeClr val="bg1"/>
              </a:solidFill>
              <a:latin typeface="微软雅黑" panose="020B0503020204020204" pitchFamily="34" charset="-122"/>
              <a:ea typeface="微软雅黑" panose="020B0503020204020204" pitchFamily="34" charset="-122"/>
            </a:endParaRPr>
          </a:p>
          <a:p>
            <a:pPr algn="ctr">
              <a:lnSpc>
                <a:spcPct val="150000"/>
              </a:lnSpc>
            </a:pPr>
            <a:r>
              <a:rPr lang="zh-CN" altLang="en-US" dirty="0">
                <a:latin typeface="微软雅黑" panose="020B0503020204020204" pitchFamily="34" charset="-122"/>
                <a:ea typeface="微软雅黑" panose="020B0503020204020204" pitchFamily="34" charset="-122"/>
              </a:rPr>
              <a:t>单击此处添加文本单击此处添加文本单击此处添加</a:t>
            </a:r>
          </a:p>
        </p:txBody>
      </p:sp>
      <p:sp>
        <p:nvSpPr>
          <p:cNvPr id="18" name="矩形: 圆角 17">
            <a:extLst>
              <a:ext uri="{FF2B5EF4-FFF2-40B4-BE49-F238E27FC236}">
                <a16:creationId xmlns="" xmlns:a16="http://schemas.microsoft.com/office/drawing/2014/main" id="{65E9BFE0-785D-4FA7-A05F-533981FB33F8}"/>
              </a:ext>
            </a:extLst>
          </p:cNvPr>
          <p:cNvSpPr/>
          <p:nvPr/>
        </p:nvSpPr>
        <p:spPr>
          <a:xfrm>
            <a:off x="9118693" y="3955928"/>
            <a:ext cx="1219200" cy="447089"/>
          </a:xfrm>
          <a:prstGeom prst="roundRect">
            <a:avLst/>
          </a:prstGeom>
          <a:solidFill>
            <a:srgbClr val="6870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a:extLst>
              <a:ext uri="{FF2B5EF4-FFF2-40B4-BE49-F238E27FC236}">
                <a16:creationId xmlns="" xmlns:a16="http://schemas.microsoft.com/office/drawing/2014/main" id="{1C3DAFB7-E862-467E-A988-2602D0DFD738}"/>
              </a:ext>
            </a:extLst>
          </p:cNvPr>
          <p:cNvSpPr txBox="1"/>
          <p:nvPr/>
        </p:nvSpPr>
        <p:spPr>
          <a:xfrm>
            <a:off x="8343372" y="3894265"/>
            <a:ext cx="2769842" cy="1338828"/>
          </a:xfrm>
          <a:prstGeom prst="rect">
            <a:avLst/>
          </a:prstGeom>
          <a:noFill/>
        </p:spPr>
        <p:txBody>
          <a:bodyPr wrap="square" rtlCol="0">
            <a:spAutoFit/>
          </a:bodyPr>
          <a:lstStyle/>
          <a:p>
            <a:pPr algn="ctr">
              <a:lnSpc>
                <a:spcPct val="150000"/>
              </a:lnSpc>
            </a:pPr>
            <a:r>
              <a:rPr lang="zh-CN" altLang="en-US" b="1" dirty="0">
                <a:solidFill>
                  <a:schemeClr val="bg1"/>
                </a:solidFill>
                <a:latin typeface="微软雅黑" panose="020B0503020204020204" pitchFamily="34" charset="-122"/>
                <a:ea typeface="微软雅黑" panose="020B0503020204020204" pitchFamily="34" charset="-122"/>
              </a:rPr>
              <a:t>添加标题</a:t>
            </a:r>
            <a:endParaRPr lang="en-US" altLang="zh-CN" b="1" dirty="0">
              <a:solidFill>
                <a:schemeClr val="bg1"/>
              </a:solidFill>
              <a:latin typeface="微软雅黑" panose="020B0503020204020204" pitchFamily="34" charset="-122"/>
              <a:ea typeface="微软雅黑" panose="020B0503020204020204" pitchFamily="34" charset="-122"/>
            </a:endParaRPr>
          </a:p>
          <a:p>
            <a:pPr algn="ctr">
              <a:lnSpc>
                <a:spcPct val="150000"/>
              </a:lnSpc>
            </a:pPr>
            <a:r>
              <a:rPr lang="zh-CN" altLang="en-US" dirty="0">
                <a:latin typeface="微软雅黑" panose="020B0503020204020204" pitchFamily="34" charset="-122"/>
                <a:ea typeface="微软雅黑" panose="020B0503020204020204" pitchFamily="34" charset="-122"/>
              </a:rPr>
              <a:t>单击此处添加文本单击此处添加文本单击此处添加</a:t>
            </a:r>
          </a:p>
        </p:txBody>
      </p:sp>
    </p:spTree>
    <p:extLst>
      <p:ext uri="{BB962C8B-B14F-4D97-AF65-F5344CB8AC3E}">
        <p14:creationId xmlns:p14="http://schemas.microsoft.com/office/powerpoint/2010/main" val="2195757036"/>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fade">
                                      <p:cBhvr>
                                        <p:cTn id="14" dur="500"/>
                                        <p:tgtEl>
                                          <p:spTgt spid="13"/>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fade">
                                      <p:cBhvr>
                                        <p:cTn id="22" dur="500"/>
                                        <p:tgtEl>
                                          <p:spTgt spid="15"/>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fade">
                                      <p:cBhvr>
                                        <p:cTn id="25" dur="500"/>
                                        <p:tgtEl>
                                          <p:spTgt spid="14"/>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17"/>
                                        </p:tgtEl>
                                        <p:attrNameLst>
                                          <p:attrName>style.visibility</p:attrName>
                                        </p:attrNameLst>
                                      </p:cBhvr>
                                      <p:to>
                                        <p:strVal val="visible"/>
                                      </p:to>
                                    </p:set>
                                    <p:animEffect transition="in" filter="fade">
                                      <p:cBhvr>
                                        <p:cTn id="30" dur="500"/>
                                        <p:tgtEl>
                                          <p:spTgt spid="17"/>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fade">
                                      <p:cBhvr>
                                        <p:cTn id="33" dur="500"/>
                                        <p:tgtEl>
                                          <p:spTgt spid="16"/>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19"/>
                                        </p:tgtEl>
                                        <p:attrNameLst>
                                          <p:attrName>style.visibility</p:attrName>
                                        </p:attrNameLst>
                                      </p:cBhvr>
                                      <p:to>
                                        <p:strVal val="visible"/>
                                      </p:to>
                                    </p:set>
                                    <p:animEffect transition="in" filter="fade">
                                      <p:cBhvr>
                                        <p:cTn id="38" dur="500"/>
                                        <p:tgtEl>
                                          <p:spTgt spid="19"/>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18"/>
                                        </p:tgtEl>
                                        <p:attrNameLst>
                                          <p:attrName>style.visibility</p:attrName>
                                        </p:attrNameLst>
                                      </p:cBhvr>
                                      <p:to>
                                        <p:strVal val="visible"/>
                                      </p:to>
                                    </p:set>
                                    <p:animEffect transition="in" filter="fade">
                                      <p:cBhvr>
                                        <p:cTn id="41"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p:bldP spid="14" grpId="0" animBg="1"/>
      <p:bldP spid="15" grpId="0"/>
      <p:bldP spid="16" grpId="0" animBg="1"/>
      <p:bldP spid="17" grpId="0"/>
      <p:bldP spid="18" grpId="0" animBg="1"/>
      <p:bldP spid="1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0B309EEC-607D-4A06-B024-8E190ED376AA}"/>
              </a:ext>
            </a:extLst>
          </p:cNvPr>
          <p:cNvSpPr/>
          <p:nvPr/>
        </p:nvSpPr>
        <p:spPr>
          <a:xfrm>
            <a:off x="208670" y="158261"/>
            <a:ext cx="11774659" cy="6541477"/>
          </a:xfrm>
          <a:prstGeom prst="rect">
            <a:avLst/>
          </a:prstGeom>
          <a:noFill/>
          <a:ln>
            <a:solidFill>
              <a:srgbClr val="68704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5">
            <a:extLst>
              <a:ext uri="{FF2B5EF4-FFF2-40B4-BE49-F238E27FC236}">
                <a16:creationId xmlns="" xmlns:a16="http://schemas.microsoft.com/office/drawing/2014/main" id="{6D1371C2-ED9D-4C98-B4A5-6E8D2CA1A186}"/>
              </a:ext>
            </a:extLst>
          </p:cNvPr>
          <p:cNvGrpSpPr>
            <a:grpSpLocks/>
          </p:cNvGrpSpPr>
          <p:nvPr/>
        </p:nvGrpSpPr>
        <p:grpSpPr bwMode="auto">
          <a:xfrm>
            <a:off x="567269" y="347599"/>
            <a:ext cx="11152188" cy="6983413"/>
            <a:chOff x="0" y="0"/>
            <a:chExt cx="11151065" cy="6983832"/>
          </a:xfrm>
        </p:grpSpPr>
        <p:sp>
          <p:nvSpPr>
            <p:cNvPr id="4" name="Freeform 1224">
              <a:extLst>
                <a:ext uri="{FF2B5EF4-FFF2-40B4-BE49-F238E27FC236}">
                  <a16:creationId xmlns="" xmlns:a16="http://schemas.microsoft.com/office/drawing/2014/main" id="{276ACE5F-9C2F-47BC-B513-49F42C6561EE}"/>
                </a:ext>
              </a:extLst>
            </p:cNvPr>
            <p:cNvSpPr>
              <a:spLocks noEditPoints="1"/>
            </p:cNvSpPr>
            <p:nvPr/>
          </p:nvSpPr>
          <p:spPr bwMode="auto">
            <a:xfrm>
              <a:off x="6285147" y="0"/>
              <a:ext cx="4865918" cy="3419055"/>
            </a:xfrm>
            <a:custGeom>
              <a:avLst/>
              <a:gdLst>
                <a:gd name="T0" fmla="*/ 2918713 w 1162"/>
                <a:gd name="T1" fmla="*/ 516005 h 815"/>
                <a:gd name="T2" fmla="*/ 653256 w 1162"/>
                <a:gd name="T3" fmla="*/ 205563 h 815"/>
                <a:gd name="T4" fmla="*/ 242877 w 1162"/>
                <a:gd name="T5" fmla="*/ 1522843 h 815"/>
                <a:gd name="T6" fmla="*/ 1695952 w 1162"/>
                <a:gd name="T7" fmla="*/ 3070857 h 815"/>
                <a:gd name="T8" fmla="*/ 3969785 w 1162"/>
                <a:gd name="T9" fmla="*/ 3058271 h 815"/>
                <a:gd name="T10" fmla="*/ 4120536 w 1162"/>
                <a:gd name="T11" fmla="*/ 2277972 h 815"/>
                <a:gd name="T12" fmla="*/ 3957222 w 1162"/>
                <a:gd name="T13" fmla="*/ 2152117 h 815"/>
                <a:gd name="T14" fmla="*/ 3655720 w 1162"/>
                <a:gd name="T15" fmla="*/ 1690649 h 815"/>
                <a:gd name="T16" fmla="*/ 3726908 w 1162"/>
                <a:gd name="T17" fmla="*/ 2244410 h 815"/>
                <a:gd name="T18" fmla="*/ 2491585 w 1162"/>
                <a:gd name="T19" fmla="*/ 1527038 h 815"/>
                <a:gd name="T20" fmla="*/ 2625586 w 1162"/>
                <a:gd name="T21" fmla="*/ 1657088 h 815"/>
                <a:gd name="T22" fmla="*/ 2721899 w 1162"/>
                <a:gd name="T23" fmla="*/ 1581575 h 815"/>
                <a:gd name="T24" fmla="*/ 2185894 w 1162"/>
                <a:gd name="T25" fmla="*/ 2580023 h 815"/>
                <a:gd name="T26" fmla="*/ 1993268 w 1162"/>
                <a:gd name="T27" fmla="*/ 2651341 h 815"/>
                <a:gd name="T28" fmla="*/ 1453075 w 1162"/>
                <a:gd name="T29" fmla="*/ 2378655 h 815"/>
                <a:gd name="T30" fmla="*/ 695131 w 1162"/>
                <a:gd name="T31" fmla="*/ 931325 h 815"/>
                <a:gd name="T32" fmla="*/ 728631 w 1162"/>
                <a:gd name="T33" fmla="*/ 658640 h 815"/>
                <a:gd name="T34" fmla="*/ 770507 w 1162"/>
                <a:gd name="T35" fmla="*/ 1308890 h 815"/>
                <a:gd name="T36" fmla="*/ 1620577 w 1162"/>
                <a:gd name="T37" fmla="*/ 1367622 h 815"/>
                <a:gd name="T38" fmla="*/ 1453075 w 1162"/>
                <a:gd name="T39" fmla="*/ 1564794 h 815"/>
                <a:gd name="T40" fmla="*/ 1453075 w 1162"/>
                <a:gd name="T41" fmla="*/ 2005286 h 815"/>
                <a:gd name="T42" fmla="*/ 2437147 w 1162"/>
                <a:gd name="T43" fmla="*/ 1493477 h 815"/>
                <a:gd name="T44" fmla="*/ 2257082 w 1162"/>
                <a:gd name="T45" fmla="*/ 1824894 h 815"/>
                <a:gd name="T46" fmla="*/ 2206832 w 1162"/>
                <a:gd name="T47" fmla="*/ 1929773 h 815"/>
                <a:gd name="T48" fmla="*/ 1947205 w 1162"/>
                <a:gd name="T49" fmla="*/ 2382851 h 815"/>
                <a:gd name="T50" fmla="*/ 1423763 w 1162"/>
                <a:gd name="T51" fmla="*/ 2395436 h 815"/>
                <a:gd name="T52" fmla="*/ 1867642 w 1162"/>
                <a:gd name="T53" fmla="*/ 2575828 h 815"/>
                <a:gd name="T54" fmla="*/ 4325726 w 1162"/>
                <a:gd name="T55" fmla="*/ 1564794 h 815"/>
                <a:gd name="T56" fmla="*/ 4154037 w 1162"/>
                <a:gd name="T57" fmla="*/ 1073961 h 815"/>
                <a:gd name="T58" fmla="*/ 3538469 w 1162"/>
                <a:gd name="T59" fmla="*/ 1170450 h 815"/>
                <a:gd name="T60" fmla="*/ 3207653 w 1162"/>
                <a:gd name="T61" fmla="*/ 1136888 h 815"/>
                <a:gd name="T62" fmla="*/ 3266279 w 1162"/>
                <a:gd name="T63" fmla="*/ 767714 h 815"/>
                <a:gd name="T64" fmla="*/ 2742837 w 1162"/>
                <a:gd name="T65" fmla="*/ 1413769 h 815"/>
                <a:gd name="T66" fmla="*/ 2734462 w 1162"/>
                <a:gd name="T67" fmla="*/ 1237572 h 815"/>
                <a:gd name="T68" fmla="*/ 2537647 w 1162"/>
                <a:gd name="T69" fmla="*/ 784495 h 815"/>
                <a:gd name="T70" fmla="*/ 2491585 w 1162"/>
                <a:gd name="T71" fmla="*/ 599908 h 815"/>
                <a:gd name="T72" fmla="*/ 2504147 w 1162"/>
                <a:gd name="T73" fmla="*/ 1296304 h 815"/>
                <a:gd name="T74" fmla="*/ 1922079 w 1162"/>
                <a:gd name="T75" fmla="*/ 1157864 h 815"/>
                <a:gd name="T76" fmla="*/ 1846704 w 1162"/>
                <a:gd name="T77" fmla="*/ 1191425 h 815"/>
                <a:gd name="T78" fmla="*/ 1545201 w 1162"/>
                <a:gd name="T79" fmla="*/ 906154 h 815"/>
                <a:gd name="T80" fmla="*/ 1264636 w 1162"/>
                <a:gd name="T81" fmla="*/ 306247 h 815"/>
                <a:gd name="T82" fmla="*/ 1109697 w 1162"/>
                <a:gd name="T83" fmla="*/ 167806 h 815"/>
                <a:gd name="T84" fmla="*/ 938008 w 1162"/>
                <a:gd name="T85" fmla="*/ 121660 h 815"/>
                <a:gd name="T86" fmla="*/ 1708515 w 1162"/>
                <a:gd name="T87" fmla="*/ 1275328 h 815"/>
                <a:gd name="T88" fmla="*/ 1666640 w 1162"/>
                <a:gd name="T89" fmla="*/ 1308890 h 815"/>
                <a:gd name="T90" fmla="*/ 933821 w 1162"/>
                <a:gd name="T91" fmla="*/ 771909 h 815"/>
                <a:gd name="T92" fmla="*/ 753757 w 1162"/>
                <a:gd name="T93" fmla="*/ 339808 h 815"/>
                <a:gd name="T94" fmla="*/ 397816 w 1162"/>
                <a:gd name="T95" fmla="*/ 918740 h 815"/>
                <a:gd name="T96" fmla="*/ 799820 w 1162"/>
                <a:gd name="T97" fmla="*/ 1451525 h 815"/>
                <a:gd name="T98" fmla="*/ 523442 w 1162"/>
                <a:gd name="T99" fmla="*/ 1610941 h 815"/>
                <a:gd name="T100" fmla="*/ 314065 w 1162"/>
                <a:gd name="T101" fmla="*/ 1560599 h 815"/>
                <a:gd name="T102" fmla="*/ 841695 w 1162"/>
                <a:gd name="T103" fmla="*/ 2248605 h 815"/>
                <a:gd name="T104" fmla="*/ 1189261 w 1162"/>
                <a:gd name="T105" fmla="*/ 2366070 h 815"/>
                <a:gd name="T106" fmla="*/ 1440513 w 1162"/>
                <a:gd name="T107" fmla="*/ 2722659 h 815"/>
                <a:gd name="T108" fmla="*/ 1478201 w 1162"/>
                <a:gd name="T109" fmla="*/ 2521291 h 815"/>
                <a:gd name="T110" fmla="*/ 1917892 w 1162"/>
                <a:gd name="T111" fmla="*/ 3402274 h 815"/>
                <a:gd name="T112" fmla="*/ 2918713 w 1162"/>
                <a:gd name="T113" fmla="*/ 2894660 h 815"/>
                <a:gd name="T114" fmla="*/ 3316529 w 1162"/>
                <a:gd name="T115" fmla="*/ 2504510 h 815"/>
                <a:gd name="T116" fmla="*/ 3056902 w 1162"/>
                <a:gd name="T117" fmla="*/ 2231825 h 815"/>
                <a:gd name="T118" fmla="*/ 3664095 w 1162"/>
                <a:gd name="T119" fmla="*/ 2340899 h 815"/>
                <a:gd name="T120" fmla="*/ 3760408 w 1162"/>
                <a:gd name="T121" fmla="*/ 2496120 h 815"/>
                <a:gd name="T122" fmla="*/ 3697595 w 1162"/>
                <a:gd name="T123" fmla="*/ 2387046 h 815"/>
                <a:gd name="T124" fmla="*/ 3948847 w 1162"/>
                <a:gd name="T125" fmla="*/ 2332509 h 815"/>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162" h="815">
                  <a:moveTo>
                    <a:pt x="1160" y="552"/>
                  </a:moveTo>
                  <a:cubicBezTo>
                    <a:pt x="1159" y="552"/>
                    <a:pt x="1159" y="552"/>
                    <a:pt x="1158" y="551"/>
                  </a:cubicBezTo>
                  <a:cubicBezTo>
                    <a:pt x="1161" y="547"/>
                    <a:pt x="1162" y="542"/>
                    <a:pt x="1160" y="537"/>
                  </a:cubicBezTo>
                  <a:cubicBezTo>
                    <a:pt x="1159" y="534"/>
                    <a:pt x="1156" y="532"/>
                    <a:pt x="1155" y="530"/>
                  </a:cubicBezTo>
                  <a:cubicBezTo>
                    <a:pt x="1153" y="527"/>
                    <a:pt x="1153" y="523"/>
                    <a:pt x="1151" y="521"/>
                  </a:cubicBezTo>
                  <a:cubicBezTo>
                    <a:pt x="1148" y="518"/>
                    <a:pt x="1144" y="517"/>
                    <a:pt x="1142" y="514"/>
                  </a:cubicBezTo>
                  <a:cubicBezTo>
                    <a:pt x="1139" y="512"/>
                    <a:pt x="1138" y="509"/>
                    <a:pt x="1134" y="507"/>
                  </a:cubicBezTo>
                  <a:cubicBezTo>
                    <a:pt x="1131" y="505"/>
                    <a:pt x="1127" y="503"/>
                    <a:pt x="1123" y="503"/>
                  </a:cubicBezTo>
                  <a:cubicBezTo>
                    <a:pt x="1127" y="498"/>
                    <a:pt x="1130" y="492"/>
                    <a:pt x="1132" y="486"/>
                  </a:cubicBezTo>
                  <a:cubicBezTo>
                    <a:pt x="1137" y="477"/>
                    <a:pt x="1140" y="466"/>
                    <a:pt x="1136" y="456"/>
                  </a:cubicBezTo>
                  <a:cubicBezTo>
                    <a:pt x="1135" y="452"/>
                    <a:pt x="1132" y="448"/>
                    <a:pt x="1128" y="446"/>
                  </a:cubicBezTo>
                  <a:cubicBezTo>
                    <a:pt x="1126" y="445"/>
                    <a:pt x="1122" y="445"/>
                    <a:pt x="1121" y="442"/>
                  </a:cubicBezTo>
                  <a:cubicBezTo>
                    <a:pt x="1121" y="439"/>
                    <a:pt x="1121" y="437"/>
                    <a:pt x="1120" y="434"/>
                  </a:cubicBezTo>
                  <a:cubicBezTo>
                    <a:pt x="1118" y="423"/>
                    <a:pt x="1109" y="413"/>
                    <a:pt x="1098" y="410"/>
                  </a:cubicBezTo>
                  <a:cubicBezTo>
                    <a:pt x="1086" y="406"/>
                    <a:pt x="1072" y="408"/>
                    <a:pt x="1060" y="410"/>
                  </a:cubicBezTo>
                  <a:cubicBezTo>
                    <a:pt x="1045" y="413"/>
                    <a:pt x="1030" y="417"/>
                    <a:pt x="1015" y="421"/>
                  </a:cubicBezTo>
                  <a:cubicBezTo>
                    <a:pt x="1006" y="423"/>
                    <a:pt x="996" y="426"/>
                    <a:pt x="987" y="429"/>
                  </a:cubicBezTo>
                  <a:cubicBezTo>
                    <a:pt x="988" y="428"/>
                    <a:pt x="989" y="425"/>
                    <a:pt x="989" y="423"/>
                  </a:cubicBezTo>
                  <a:cubicBezTo>
                    <a:pt x="992" y="419"/>
                    <a:pt x="995" y="414"/>
                    <a:pt x="998" y="410"/>
                  </a:cubicBezTo>
                  <a:cubicBezTo>
                    <a:pt x="1006" y="400"/>
                    <a:pt x="1016" y="393"/>
                    <a:pt x="1026" y="384"/>
                  </a:cubicBezTo>
                  <a:cubicBezTo>
                    <a:pt x="1041" y="371"/>
                    <a:pt x="1052" y="354"/>
                    <a:pt x="1050" y="332"/>
                  </a:cubicBezTo>
                  <a:cubicBezTo>
                    <a:pt x="1048" y="314"/>
                    <a:pt x="1035" y="295"/>
                    <a:pt x="1017" y="290"/>
                  </a:cubicBezTo>
                  <a:cubicBezTo>
                    <a:pt x="1007" y="288"/>
                    <a:pt x="998" y="287"/>
                    <a:pt x="988" y="289"/>
                  </a:cubicBezTo>
                  <a:cubicBezTo>
                    <a:pt x="987" y="289"/>
                    <a:pt x="984" y="289"/>
                    <a:pt x="982" y="290"/>
                  </a:cubicBezTo>
                  <a:cubicBezTo>
                    <a:pt x="988" y="286"/>
                    <a:pt x="993" y="280"/>
                    <a:pt x="997" y="275"/>
                  </a:cubicBezTo>
                  <a:cubicBezTo>
                    <a:pt x="1002" y="269"/>
                    <a:pt x="1006" y="261"/>
                    <a:pt x="1003" y="253"/>
                  </a:cubicBezTo>
                  <a:cubicBezTo>
                    <a:pt x="1003" y="252"/>
                    <a:pt x="1002" y="252"/>
                    <a:pt x="1001" y="252"/>
                  </a:cubicBezTo>
                  <a:cubicBezTo>
                    <a:pt x="1000" y="252"/>
                    <a:pt x="998" y="252"/>
                    <a:pt x="997" y="253"/>
                  </a:cubicBezTo>
                  <a:cubicBezTo>
                    <a:pt x="994" y="253"/>
                    <a:pt x="994" y="252"/>
                    <a:pt x="995" y="249"/>
                  </a:cubicBezTo>
                  <a:cubicBezTo>
                    <a:pt x="996" y="248"/>
                    <a:pt x="994" y="246"/>
                    <a:pt x="993" y="246"/>
                  </a:cubicBezTo>
                  <a:cubicBezTo>
                    <a:pt x="994" y="243"/>
                    <a:pt x="993" y="240"/>
                    <a:pt x="991" y="238"/>
                  </a:cubicBezTo>
                  <a:cubicBezTo>
                    <a:pt x="988" y="234"/>
                    <a:pt x="984" y="233"/>
                    <a:pt x="980" y="232"/>
                  </a:cubicBezTo>
                  <a:cubicBezTo>
                    <a:pt x="975" y="231"/>
                    <a:pt x="972" y="225"/>
                    <a:pt x="966" y="225"/>
                  </a:cubicBezTo>
                  <a:cubicBezTo>
                    <a:pt x="961" y="224"/>
                    <a:pt x="955" y="224"/>
                    <a:pt x="949" y="225"/>
                  </a:cubicBezTo>
                  <a:cubicBezTo>
                    <a:pt x="934" y="227"/>
                    <a:pt x="920" y="232"/>
                    <a:pt x="905" y="234"/>
                  </a:cubicBezTo>
                  <a:cubicBezTo>
                    <a:pt x="898" y="235"/>
                    <a:pt x="891" y="235"/>
                    <a:pt x="884" y="237"/>
                  </a:cubicBezTo>
                  <a:cubicBezTo>
                    <a:pt x="879" y="238"/>
                    <a:pt x="874" y="240"/>
                    <a:pt x="870" y="242"/>
                  </a:cubicBezTo>
                  <a:cubicBezTo>
                    <a:pt x="870" y="241"/>
                    <a:pt x="871" y="240"/>
                    <a:pt x="872" y="239"/>
                  </a:cubicBezTo>
                  <a:cubicBezTo>
                    <a:pt x="874" y="236"/>
                    <a:pt x="875" y="234"/>
                    <a:pt x="877" y="232"/>
                  </a:cubicBezTo>
                  <a:cubicBezTo>
                    <a:pt x="894" y="206"/>
                    <a:pt x="903" y="178"/>
                    <a:pt x="899" y="148"/>
                  </a:cubicBezTo>
                  <a:cubicBezTo>
                    <a:pt x="895" y="121"/>
                    <a:pt x="885" y="86"/>
                    <a:pt x="857" y="76"/>
                  </a:cubicBezTo>
                  <a:cubicBezTo>
                    <a:pt x="851" y="73"/>
                    <a:pt x="844" y="69"/>
                    <a:pt x="838" y="70"/>
                  </a:cubicBezTo>
                  <a:cubicBezTo>
                    <a:pt x="833" y="70"/>
                    <a:pt x="827" y="73"/>
                    <a:pt x="824" y="77"/>
                  </a:cubicBezTo>
                  <a:cubicBezTo>
                    <a:pt x="822" y="78"/>
                    <a:pt x="819" y="81"/>
                    <a:pt x="816" y="82"/>
                  </a:cubicBezTo>
                  <a:cubicBezTo>
                    <a:pt x="813" y="82"/>
                    <a:pt x="810" y="81"/>
                    <a:pt x="806" y="80"/>
                  </a:cubicBezTo>
                  <a:cubicBezTo>
                    <a:pt x="800" y="79"/>
                    <a:pt x="794" y="79"/>
                    <a:pt x="788" y="82"/>
                  </a:cubicBezTo>
                  <a:cubicBezTo>
                    <a:pt x="775" y="87"/>
                    <a:pt x="763" y="95"/>
                    <a:pt x="752" y="105"/>
                  </a:cubicBezTo>
                  <a:cubicBezTo>
                    <a:pt x="747" y="110"/>
                    <a:pt x="743" y="116"/>
                    <a:pt x="738" y="121"/>
                  </a:cubicBezTo>
                  <a:cubicBezTo>
                    <a:pt x="736" y="124"/>
                    <a:pt x="733" y="127"/>
                    <a:pt x="733" y="131"/>
                  </a:cubicBezTo>
                  <a:cubicBezTo>
                    <a:pt x="732" y="131"/>
                    <a:pt x="732" y="131"/>
                    <a:pt x="732" y="131"/>
                  </a:cubicBezTo>
                  <a:cubicBezTo>
                    <a:pt x="729" y="130"/>
                    <a:pt x="729" y="126"/>
                    <a:pt x="727" y="125"/>
                  </a:cubicBezTo>
                  <a:cubicBezTo>
                    <a:pt x="724" y="123"/>
                    <a:pt x="722" y="123"/>
                    <a:pt x="719" y="123"/>
                  </a:cubicBezTo>
                  <a:cubicBezTo>
                    <a:pt x="712" y="122"/>
                    <a:pt x="704" y="122"/>
                    <a:pt x="697" y="123"/>
                  </a:cubicBezTo>
                  <a:cubicBezTo>
                    <a:pt x="689" y="124"/>
                    <a:pt x="681" y="125"/>
                    <a:pt x="673" y="126"/>
                  </a:cubicBezTo>
                  <a:cubicBezTo>
                    <a:pt x="670" y="127"/>
                    <a:pt x="668" y="127"/>
                    <a:pt x="665" y="128"/>
                  </a:cubicBezTo>
                  <a:cubicBezTo>
                    <a:pt x="662" y="127"/>
                    <a:pt x="658" y="124"/>
                    <a:pt x="655" y="122"/>
                  </a:cubicBezTo>
                  <a:cubicBezTo>
                    <a:pt x="652" y="121"/>
                    <a:pt x="648" y="119"/>
                    <a:pt x="645" y="117"/>
                  </a:cubicBezTo>
                  <a:cubicBezTo>
                    <a:pt x="638" y="114"/>
                    <a:pt x="630" y="111"/>
                    <a:pt x="623" y="109"/>
                  </a:cubicBezTo>
                  <a:cubicBezTo>
                    <a:pt x="610" y="106"/>
                    <a:pt x="595" y="105"/>
                    <a:pt x="581" y="106"/>
                  </a:cubicBezTo>
                  <a:cubicBezTo>
                    <a:pt x="567" y="107"/>
                    <a:pt x="554" y="112"/>
                    <a:pt x="543" y="121"/>
                  </a:cubicBezTo>
                  <a:cubicBezTo>
                    <a:pt x="540" y="124"/>
                    <a:pt x="535" y="128"/>
                    <a:pt x="533" y="132"/>
                  </a:cubicBezTo>
                  <a:cubicBezTo>
                    <a:pt x="533" y="132"/>
                    <a:pt x="533" y="132"/>
                    <a:pt x="533" y="132"/>
                  </a:cubicBezTo>
                  <a:cubicBezTo>
                    <a:pt x="530" y="131"/>
                    <a:pt x="528" y="131"/>
                    <a:pt x="525" y="130"/>
                  </a:cubicBezTo>
                  <a:cubicBezTo>
                    <a:pt x="520" y="116"/>
                    <a:pt x="514" y="101"/>
                    <a:pt x="505" y="89"/>
                  </a:cubicBezTo>
                  <a:cubicBezTo>
                    <a:pt x="499" y="81"/>
                    <a:pt x="488" y="68"/>
                    <a:pt x="477" y="74"/>
                  </a:cubicBezTo>
                  <a:cubicBezTo>
                    <a:pt x="474" y="75"/>
                    <a:pt x="472" y="78"/>
                    <a:pt x="469" y="79"/>
                  </a:cubicBezTo>
                  <a:cubicBezTo>
                    <a:pt x="465" y="81"/>
                    <a:pt x="463" y="78"/>
                    <a:pt x="460" y="76"/>
                  </a:cubicBezTo>
                  <a:cubicBezTo>
                    <a:pt x="457" y="74"/>
                    <a:pt x="454" y="74"/>
                    <a:pt x="451" y="77"/>
                  </a:cubicBezTo>
                  <a:cubicBezTo>
                    <a:pt x="450" y="79"/>
                    <a:pt x="449" y="76"/>
                    <a:pt x="447" y="75"/>
                  </a:cubicBezTo>
                  <a:cubicBezTo>
                    <a:pt x="445" y="73"/>
                    <a:pt x="443" y="72"/>
                    <a:pt x="440" y="71"/>
                  </a:cubicBezTo>
                  <a:cubicBezTo>
                    <a:pt x="436" y="69"/>
                    <a:pt x="433" y="69"/>
                    <a:pt x="429" y="72"/>
                  </a:cubicBezTo>
                  <a:cubicBezTo>
                    <a:pt x="424" y="75"/>
                    <a:pt x="419" y="82"/>
                    <a:pt x="415" y="87"/>
                  </a:cubicBezTo>
                  <a:cubicBezTo>
                    <a:pt x="410" y="92"/>
                    <a:pt x="407" y="99"/>
                    <a:pt x="402" y="105"/>
                  </a:cubicBezTo>
                  <a:cubicBezTo>
                    <a:pt x="397" y="112"/>
                    <a:pt x="390" y="118"/>
                    <a:pt x="386" y="126"/>
                  </a:cubicBezTo>
                  <a:cubicBezTo>
                    <a:pt x="383" y="133"/>
                    <a:pt x="381" y="139"/>
                    <a:pt x="380" y="147"/>
                  </a:cubicBezTo>
                  <a:cubicBezTo>
                    <a:pt x="377" y="162"/>
                    <a:pt x="373" y="177"/>
                    <a:pt x="371" y="192"/>
                  </a:cubicBezTo>
                  <a:cubicBezTo>
                    <a:pt x="369" y="183"/>
                    <a:pt x="366" y="173"/>
                    <a:pt x="362" y="164"/>
                  </a:cubicBezTo>
                  <a:cubicBezTo>
                    <a:pt x="357" y="153"/>
                    <a:pt x="351" y="143"/>
                    <a:pt x="344" y="133"/>
                  </a:cubicBezTo>
                  <a:cubicBezTo>
                    <a:pt x="342" y="129"/>
                    <a:pt x="341" y="125"/>
                    <a:pt x="338" y="122"/>
                  </a:cubicBezTo>
                  <a:cubicBezTo>
                    <a:pt x="337" y="121"/>
                    <a:pt x="333" y="120"/>
                    <a:pt x="333" y="119"/>
                  </a:cubicBezTo>
                  <a:cubicBezTo>
                    <a:pt x="332" y="118"/>
                    <a:pt x="331" y="117"/>
                    <a:pt x="330" y="116"/>
                  </a:cubicBezTo>
                  <a:cubicBezTo>
                    <a:pt x="329" y="114"/>
                    <a:pt x="328" y="113"/>
                    <a:pt x="327" y="111"/>
                  </a:cubicBezTo>
                  <a:cubicBezTo>
                    <a:pt x="325" y="109"/>
                    <a:pt x="322" y="106"/>
                    <a:pt x="319" y="104"/>
                  </a:cubicBezTo>
                  <a:cubicBezTo>
                    <a:pt x="319" y="103"/>
                    <a:pt x="319" y="103"/>
                    <a:pt x="319" y="103"/>
                  </a:cubicBezTo>
                  <a:cubicBezTo>
                    <a:pt x="314" y="98"/>
                    <a:pt x="313" y="88"/>
                    <a:pt x="310" y="82"/>
                  </a:cubicBezTo>
                  <a:cubicBezTo>
                    <a:pt x="307" y="74"/>
                    <a:pt x="304" y="67"/>
                    <a:pt x="300" y="60"/>
                  </a:cubicBezTo>
                  <a:cubicBezTo>
                    <a:pt x="296" y="53"/>
                    <a:pt x="291" y="46"/>
                    <a:pt x="286" y="40"/>
                  </a:cubicBezTo>
                  <a:cubicBezTo>
                    <a:pt x="280" y="33"/>
                    <a:pt x="274" y="26"/>
                    <a:pt x="267" y="20"/>
                  </a:cubicBezTo>
                  <a:cubicBezTo>
                    <a:pt x="261" y="15"/>
                    <a:pt x="254" y="10"/>
                    <a:pt x="246" y="6"/>
                  </a:cubicBezTo>
                  <a:cubicBezTo>
                    <a:pt x="244" y="5"/>
                    <a:pt x="238" y="2"/>
                    <a:pt x="236" y="4"/>
                  </a:cubicBezTo>
                  <a:cubicBezTo>
                    <a:pt x="229" y="0"/>
                    <a:pt x="223" y="18"/>
                    <a:pt x="222" y="23"/>
                  </a:cubicBezTo>
                  <a:cubicBezTo>
                    <a:pt x="217" y="41"/>
                    <a:pt x="218" y="59"/>
                    <a:pt x="222" y="77"/>
                  </a:cubicBezTo>
                  <a:cubicBezTo>
                    <a:pt x="227" y="99"/>
                    <a:pt x="234" y="120"/>
                    <a:pt x="245" y="140"/>
                  </a:cubicBezTo>
                  <a:cubicBezTo>
                    <a:pt x="251" y="150"/>
                    <a:pt x="259" y="158"/>
                    <a:pt x="267" y="167"/>
                  </a:cubicBezTo>
                  <a:cubicBezTo>
                    <a:pt x="271" y="172"/>
                    <a:pt x="276" y="177"/>
                    <a:pt x="281" y="182"/>
                  </a:cubicBezTo>
                  <a:cubicBezTo>
                    <a:pt x="269" y="179"/>
                    <a:pt x="256" y="178"/>
                    <a:pt x="244" y="180"/>
                  </a:cubicBezTo>
                  <a:cubicBezTo>
                    <a:pt x="244" y="176"/>
                    <a:pt x="243" y="172"/>
                    <a:pt x="243" y="168"/>
                  </a:cubicBezTo>
                  <a:cubicBezTo>
                    <a:pt x="242" y="163"/>
                    <a:pt x="242" y="159"/>
                    <a:pt x="241" y="154"/>
                  </a:cubicBezTo>
                  <a:cubicBezTo>
                    <a:pt x="239" y="146"/>
                    <a:pt x="237" y="138"/>
                    <a:pt x="233" y="130"/>
                  </a:cubicBezTo>
                  <a:cubicBezTo>
                    <a:pt x="229" y="122"/>
                    <a:pt x="222" y="115"/>
                    <a:pt x="217" y="107"/>
                  </a:cubicBezTo>
                  <a:cubicBezTo>
                    <a:pt x="213" y="99"/>
                    <a:pt x="210" y="90"/>
                    <a:pt x="204" y="84"/>
                  </a:cubicBezTo>
                  <a:cubicBezTo>
                    <a:pt x="199" y="80"/>
                    <a:pt x="196" y="76"/>
                    <a:pt x="193" y="71"/>
                  </a:cubicBezTo>
                  <a:cubicBezTo>
                    <a:pt x="191" y="68"/>
                    <a:pt x="189" y="65"/>
                    <a:pt x="186" y="63"/>
                  </a:cubicBezTo>
                  <a:cubicBezTo>
                    <a:pt x="183" y="59"/>
                    <a:pt x="179" y="56"/>
                    <a:pt x="176" y="52"/>
                  </a:cubicBezTo>
                  <a:cubicBezTo>
                    <a:pt x="170" y="47"/>
                    <a:pt x="162" y="42"/>
                    <a:pt x="156" y="49"/>
                  </a:cubicBezTo>
                  <a:cubicBezTo>
                    <a:pt x="156" y="49"/>
                    <a:pt x="156" y="49"/>
                    <a:pt x="156" y="49"/>
                  </a:cubicBezTo>
                  <a:cubicBezTo>
                    <a:pt x="153" y="45"/>
                    <a:pt x="149" y="42"/>
                    <a:pt x="145" y="42"/>
                  </a:cubicBezTo>
                  <a:cubicBezTo>
                    <a:pt x="138" y="42"/>
                    <a:pt x="131" y="41"/>
                    <a:pt x="126" y="45"/>
                  </a:cubicBezTo>
                  <a:cubicBezTo>
                    <a:pt x="119" y="50"/>
                    <a:pt x="114" y="58"/>
                    <a:pt x="108" y="65"/>
                  </a:cubicBezTo>
                  <a:cubicBezTo>
                    <a:pt x="103" y="72"/>
                    <a:pt x="98" y="79"/>
                    <a:pt x="94" y="87"/>
                  </a:cubicBezTo>
                  <a:cubicBezTo>
                    <a:pt x="87" y="103"/>
                    <a:pt x="77" y="119"/>
                    <a:pt x="74" y="137"/>
                  </a:cubicBezTo>
                  <a:cubicBezTo>
                    <a:pt x="72" y="145"/>
                    <a:pt x="71" y="154"/>
                    <a:pt x="71" y="163"/>
                  </a:cubicBezTo>
                  <a:cubicBezTo>
                    <a:pt x="71" y="168"/>
                    <a:pt x="71" y="172"/>
                    <a:pt x="72" y="177"/>
                  </a:cubicBezTo>
                  <a:cubicBezTo>
                    <a:pt x="72" y="178"/>
                    <a:pt x="72" y="179"/>
                    <a:pt x="72" y="181"/>
                  </a:cubicBezTo>
                  <a:cubicBezTo>
                    <a:pt x="69" y="178"/>
                    <a:pt x="65" y="177"/>
                    <a:pt x="63" y="173"/>
                  </a:cubicBezTo>
                  <a:cubicBezTo>
                    <a:pt x="58" y="164"/>
                    <a:pt x="47" y="163"/>
                    <a:pt x="38" y="160"/>
                  </a:cubicBezTo>
                  <a:cubicBezTo>
                    <a:pt x="35" y="159"/>
                    <a:pt x="32" y="159"/>
                    <a:pt x="30" y="158"/>
                  </a:cubicBezTo>
                  <a:cubicBezTo>
                    <a:pt x="26" y="152"/>
                    <a:pt x="23" y="145"/>
                    <a:pt x="19" y="139"/>
                  </a:cubicBezTo>
                  <a:cubicBezTo>
                    <a:pt x="13" y="133"/>
                    <a:pt x="6" y="127"/>
                    <a:pt x="0" y="122"/>
                  </a:cubicBezTo>
                  <a:cubicBezTo>
                    <a:pt x="0" y="126"/>
                    <a:pt x="0" y="126"/>
                    <a:pt x="0" y="126"/>
                  </a:cubicBezTo>
                  <a:cubicBezTo>
                    <a:pt x="1" y="127"/>
                    <a:pt x="2" y="128"/>
                    <a:pt x="3" y="129"/>
                  </a:cubicBezTo>
                  <a:cubicBezTo>
                    <a:pt x="9" y="134"/>
                    <a:pt x="15" y="139"/>
                    <a:pt x="19" y="145"/>
                  </a:cubicBezTo>
                  <a:cubicBezTo>
                    <a:pt x="22" y="149"/>
                    <a:pt x="24" y="154"/>
                    <a:pt x="27" y="158"/>
                  </a:cubicBezTo>
                  <a:cubicBezTo>
                    <a:pt x="20" y="157"/>
                    <a:pt x="13" y="158"/>
                    <a:pt x="5" y="160"/>
                  </a:cubicBezTo>
                  <a:cubicBezTo>
                    <a:pt x="4" y="160"/>
                    <a:pt x="2" y="161"/>
                    <a:pt x="0" y="162"/>
                  </a:cubicBezTo>
                  <a:cubicBezTo>
                    <a:pt x="1" y="160"/>
                    <a:pt x="0" y="159"/>
                    <a:pt x="0" y="157"/>
                  </a:cubicBezTo>
                  <a:cubicBezTo>
                    <a:pt x="0" y="166"/>
                    <a:pt x="0" y="166"/>
                    <a:pt x="0" y="166"/>
                  </a:cubicBezTo>
                  <a:cubicBezTo>
                    <a:pt x="5" y="163"/>
                    <a:pt x="10" y="162"/>
                    <a:pt x="15" y="162"/>
                  </a:cubicBezTo>
                  <a:cubicBezTo>
                    <a:pt x="27" y="159"/>
                    <a:pt x="38" y="163"/>
                    <a:pt x="49" y="167"/>
                  </a:cubicBezTo>
                  <a:cubicBezTo>
                    <a:pt x="52" y="168"/>
                    <a:pt x="57" y="169"/>
                    <a:pt x="59" y="173"/>
                  </a:cubicBezTo>
                  <a:cubicBezTo>
                    <a:pt x="60" y="174"/>
                    <a:pt x="61" y="176"/>
                    <a:pt x="62" y="178"/>
                  </a:cubicBezTo>
                  <a:cubicBezTo>
                    <a:pt x="65" y="182"/>
                    <a:pt x="70" y="183"/>
                    <a:pt x="73" y="188"/>
                  </a:cubicBezTo>
                  <a:cubicBezTo>
                    <a:pt x="79" y="197"/>
                    <a:pt x="80" y="209"/>
                    <a:pt x="81" y="220"/>
                  </a:cubicBezTo>
                  <a:cubicBezTo>
                    <a:pt x="81" y="231"/>
                    <a:pt x="82" y="242"/>
                    <a:pt x="84" y="253"/>
                  </a:cubicBezTo>
                  <a:cubicBezTo>
                    <a:pt x="86" y="264"/>
                    <a:pt x="87" y="275"/>
                    <a:pt x="90" y="285"/>
                  </a:cubicBezTo>
                  <a:cubicBezTo>
                    <a:pt x="97" y="304"/>
                    <a:pt x="108" y="320"/>
                    <a:pt x="114" y="338"/>
                  </a:cubicBezTo>
                  <a:cubicBezTo>
                    <a:pt x="114" y="339"/>
                    <a:pt x="114" y="339"/>
                    <a:pt x="115" y="339"/>
                  </a:cubicBezTo>
                  <a:cubicBezTo>
                    <a:pt x="115" y="339"/>
                    <a:pt x="115" y="340"/>
                    <a:pt x="115" y="340"/>
                  </a:cubicBezTo>
                  <a:cubicBezTo>
                    <a:pt x="114" y="343"/>
                    <a:pt x="115" y="346"/>
                    <a:pt x="118" y="348"/>
                  </a:cubicBezTo>
                  <a:cubicBezTo>
                    <a:pt x="122" y="353"/>
                    <a:pt x="124" y="359"/>
                    <a:pt x="127" y="365"/>
                  </a:cubicBezTo>
                  <a:cubicBezTo>
                    <a:pt x="128" y="366"/>
                    <a:pt x="131" y="374"/>
                    <a:pt x="129" y="374"/>
                  </a:cubicBezTo>
                  <a:cubicBezTo>
                    <a:pt x="128" y="374"/>
                    <a:pt x="126" y="374"/>
                    <a:pt x="125" y="374"/>
                  </a:cubicBezTo>
                  <a:cubicBezTo>
                    <a:pt x="124" y="376"/>
                    <a:pt x="123" y="377"/>
                    <a:pt x="124" y="378"/>
                  </a:cubicBezTo>
                  <a:cubicBezTo>
                    <a:pt x="118" y="374"/>
                    <a:pt x="115" y="366"/>
                    <a:pt x="109" y="361"/>
                  </a:cubicBezTo>
                  <a:cubicBezTo>
                    <a:pt x="108" y="360"/>
                    <a:pt x="106" y="360"/>
                    <a:pt x="106" y="362"/>
                  </a:cubicBezTo>
                  <a:cubicBezTo>
                    <a:pt x="105" y="367"/>
                    <a:pt x="108" y="371"/>
                    <a:pt x="110" y="375"/>
                  </a:cubicBezTo>
                  <a:cubicBezTo>
                    <a:pt x="110" y="375"/>
                    <a:pt x="114" y="383"/>
                    <a:pt x="112" y="382"/>
                  </a:cubicBezTo>
                  <a:cubicBezTo>
                    <a:pt x="110" y="382"/>
                    <a:pt x="107" y="380"/>
                    <a:pt x="105" y="379"/>
                  </a:cubicBezTo>
                  <a:cubicBezTo>
                    <a:pt x="102" y="378"/>
                    <a:pt x="98" y="378"/>
                    <a:pt x="97" y="381"/>
                  </a:cubicBezTo>
                  <a:cubicBezTo>
                    <a:pt x="96" y="382"/>
                    <a:pt x="96" y="382"/>
                    <a:pt x="96" y="382"/>
                  </a:cubicBezTo>
                  <a:cubicBezTo>
                    <a:pt x="90" y="377"/>
                    <a:pt x="82" y="372"/>
                    <a:pt x="75" y="368"/>
                  </a:cubicBezTo>
                  <a:cubicBezTo>
                    <a:pt x="66" y="363"/>
                    <a:pt x="57" y="357"/>
                    <a:pt x="47" y="352"/>
                  </a:cubicBezTo>
                  <a:cubicBezTo>
                    <a:pt x="38" y="348"/>
                    <a:pt x="29" y="342"/>
                    <a:pt x="20" y="337"/>
                  </a:cubicBezTo>
                  <a:cubicBezTo>
                    <a:pt x="13" y="333"/>
                    <a:pt x="7" y="329"/>
                    <a:pt x="0" y="326"/>
                  </a:cubicBezTo>
                  <a:cubicBezTo>
                    <a:pt x="0" y="330"/>
                    <a:pt x="0" y="330"/>
                    <a:pt x="0" y="330"/>
                  </a:cubicBezTo>
                  <a:cubicBezTo>
                    <a:pt x="7" y="333"/>
                    <a:pt x="13" y="337"/>
                    <a:pt x="20" y="341"/>
                  </a:cubicBezTo>
                  <a:cubicBezTo>
                    <a:pt x="29" y="346"/>
                    <a:pt x="38" y="351"/>
                    <a:pt x="47" y="356"/>
                  </a:cubicBezTo>
                  <a:cubicBezTo>
                    <a:pt x="52" y="359"/>
                    <a:pt x="56" y="361"/>
                    <a:pt x="61" y="363"/>
                  </a:cubicBezTo>
                  <a:cubicBezTo>
                    <a:pt x="60" y="363"/>
                    <a:pt x="59" y="363"/>
                    <a:pt x="58" y="363"/>
                  </a:cubicBezTo>
                  <a:cubicBezTo>
                    <a:pt x="56" y="362"/>
                    <a:pt x="54" y="360"/>
                    <a:pt x="51" y="359"/>
                  </a:cubicBezTo>
                  <a:cubicBezTo>
                    <a:pt x="51" y="359"/>
                    <a:pt x="50" y="359"/>
                    <a:pt x="50" y="359"/>
                  </a:cubicBezTo>
                  <a:cubicBezTo>
                    <a:pt x="48" y="357"/>
                    <a:pt x="45" y="356"/>
                    <a:pt x="43" y="356"/>
                  </a:cubicBezTo>
                  <a:cubicBezTo>
                    <a:pt x="32" y="352"/>
                    <a:pt x="20" y="349"/>
                    <a:pt x="9" y="348"/>
                  </a:cubicBezTo>
                  <a:cubicBezTo>
                    <a:pt x="6" y="348"/>
                    <a:pt x="3" y="348"/>
                    <a:pt x="0" y="347"/>
                  </a:cubicBezTo>
                  <a:cubicBezTo>
                    <a:pt x="0" y="350"/>
                    <a:pt x="0" y="350"/>
                    <a:pt x="0" y="350"/>
                  </a:cubicBezTo>
                  <a:cubicBezTo>
                    <a:pt x="12" y="352"/>
                    <a:pt x="25" y="353"/>
                    <a:pt x="37" y="356"/>
                  </a:cubicBezTo>
                  <a:cubicBezTo>
                    <a:pt x="41" y="357"/>
                    <a:pt x="45" y="359"/>
                    <a:pt x="48" y="360"/>
                  </a:cubicBezTo>
                  <a:cubicBezTo>
                    <a:pt x="48" y="360"/>
                    <a:pt x="48" y="361"/>
                    <a:pt x="48" y="361"/>
                  </a:cubicBezTo>
                  <a:cubicBezTo>
                    <a:pt x="51" y="366"/>
                    <a:pt x="54" y="370"/>
                    <a:pt x="56" y="374"/>
                  </a:cubicBezTo>
                  <a:cubicBezTo>
                    <a:pt x="59" y="380"/>
                    <a:pt x="61" y="386"/>
                    <a:pt x="64" y="392"/>
                  </a:cubicBezTo>
                  <a:cubicBezTo>
                    <a:pt x="70" y="403"/>
                    <a:pt x="78" y="412"/>
                    <a:pt x="87" y="421"/>
                  </a:cubicBezTo>
                  <a:cubicBezTo>
                    <a:pt x="91" y="425"/>
                    <a:pt x="96" y="428"/>
                    <a:pt x="101" y="432"/>
                  </a:cubicBezTo>
                  <a:cubicBezTo>
                    <a:pt x="107" y="436"/>
                    <a:pt x="111" y="442"/>
                    <a:pt x="115" y="448"/>
                  </a:cubicBezTo>
                  <a:cubicBezTo>
                    <a:pt x="122" y="460"/>
                    <a:pt x="126" y="473"/>
                    <a:pt x="131" y="485"/>
                  </a:cubicBezTo>
                  <a:cubicBezTo>
                    <a:pt x="131" y="485"/>
                    <a:pt x="131" y="486"/>
                    <a:pt x="131" y="486"/>
                  </a:cubicBezTo>
                  <a:cubicBezTo>
                    <a:pt x="130" y="489"/>
                    <a:pt x="131" y="492"/>
                    <a:pt x="132" y="495"/>
                  </a:cubicBezTo>
                  <a:cubicBezTo>
                    <a:pt x="134" y="499"/>
                    <a:pt x="135" y="503"/>
                    <a:pt x="135" y="507"/>
                  </a:cubicBezTo>
                  <a:cubicBezTo>
                    <a:pt x="136" y="515"/>
                    <a:pt x="137" y="524"/>
                    <a:pt x="142" y="531"/>
                  </a:cubicBezTo>
                  <a:cubicBezTo>
                    <a:pt x="146" y="535"/>
                    <a:pt x="151" y="538"/>
                    <a:pt x="154" y="542"/>
                  </a:cubicBezTo>
                  <a:cubicBezTo>
                    <a:pt x="158" y="545"/>
                    <a:pt x="162" y="549"/>
                    <a:pt x="166" y="553"/>
                  </a:cubicBezTo>
                  <a:cubicBezTo>
                    <a:pt x="175" y="561"/>
                    <a:pt x="184" y="569"/>
                    <a:pt x="194" y="575"/>
                  </a:cubicBezTo>
                  <a:cubicBezTo>
                    <a:pt x="204" y="582"/>
                    <a:pt x="213" y="588"/>
                    <a:pt x="224" y="594"/>
                  </a:cubicBezTo>
                  <a:cubicBezTo>
                    <a:pt x="228" y="596"/>
                    <a:pt x="232" y="598"/>
                    <a:pt x="237" y="599"/>
                  </a:cubicBezTo>
                  <a:cubicBezTo>
                    <a:pt x="243" y="600"/>
                    <a:pt x="248" y="602"/>
                    <a:pt x="253" y="606"/>
                  </a:cubicBezTo>
                  <a:cubicBezTo>
                    <a:pt x="257" y="609"/>
                    <a:pt x="261" y="612"/>
                    <a:pt x="265" y="615"/>
                  </a:cubicBezTo>
                  <a:cubicBezTo>
                    <a:pt x="270" y="618"/>
                    <a:pt x="272" y="621"/>
                    <a:pt x="275" y="626"/>
                  </a:cubicBezTo>
                  <a:cubicBezTo>
                    <a:pt x="270" y="632"/>
                    <a:pt x="277" y="639"/>
                    <a:pt x="281" y="643"/>
                  </a:cubicBezTo>
                  <a:cubicBezTo>
                    <a:pt x="291" y="651"/>
                    <a:pt x="296" y="663"/>
                    <a:pt x="303" y="673"/>
                  </a:cubicBezTo>
                  <a:cubicBezTo>
                    <a:pt x="312" y="684"/>
                    <a:pt x="322" y="694"/>
                    <a:pt x="329" y="706"/>
                  </a:cubicBezTo>
                  <a:cubicBezTo>
                    <a:pt x="334" y="716"/>
                    <a:pt x="340" y="726"/>
                    <a:pt x="345" y="736"/>
                  </a:cubicBezTo>
                  <a:cubicBezTo>
                    <a:pt x="348" y="741"/>
                    <a:pt x="351" y="747"/>
                    <a:pt x="353" y="753"/>
                  </a:cubicBezTo>
                  <a:cubicBezTo>
                    <a:pt x="354" y="758"/>
                    <a:pt x="352" y="762"/>
                    <a:pt x="352" y="766"/>
                  </a:cubicBezTo>
                  <a:cubicBezTo>
                    <a:pt x="352" y="768"/>
                    <a:pt x="353" y="770"/>
                    <a:pt x="353" y="771"/>
                  </a:cubicBezTo>
                  <a:cubicBezTo>
                    <a:pt x="353" y="771"/>
                    <a:pt x="353" y="772"/>
                    <a:pt x="353" y="772"/>
                  </a:cubicBezTo>
                  <a:cubicBezTo>
                    <a:pt x="352" y="777"/>
                    <a:pt x="353" y="783"/>
                    <a:pt x="353" y="789"/>
                  </a:cubicBezTo>
                  <a:cubicBezTo>
                    <a:pt x="354" y="795"/>
                    <a:pt x="354" y="800"/>
                    <a:pt x="354" y="806"/>
                  </a:cubicBezTo>
                  <a:cubicBezTo>
                    <a:pt x="353" y="809"/>
                    <a:pt x="353" y="812"/>
                    <a:pt x="352" y="815"/>
                  </a:cubicBezTo>
                  <a:cubicBezTo>
                    <a:pt x="356" y="815"/>
                    <a:pt x="356" y="815"/>
                    <a:pt x="356" y="815"/>
                  </a:cubicBezTo>
                  <a:cubicBezTo>
                    <a:pt x="357" y="810"/>
                    <a:pt x="357" y="805"/>
                    <a:pt x="357" y="800"/>
                  </a:cubicBezTo>
                  <a:cubicBezTo>
                    <a:pt x="357" y="791"/>
                    <a:pt x="357" y="782"/>
                    <a:pt x="356" y="774"/>
                  </a:cubicBezTo>
                  <a:cubicBezTo>
                    <a:pt x="358" y="775"/>
                    <a:pt x="362" y="775"/>
                    <a:pt x="366" y="773"/>
                  </a:cubicBezTo>
                  <a:cubicBezTo>
                    <a:pt x="373" y="770"/>
                    <a:pt x="385" y="768"/>
                    <a:pt x="389" y="760"/>
                  </a:cubicBezTo>
                  <a:cubicBezTo>
                    <a:pt x="393" y="752"/>
                    <a:pt x="394" y="744"/>
                    <a:pt x="392" y="735"/>
                  </a:cubicBezTo>
                  <a:cubicBezTo>
                    <a:pt x="392" y="735"/>
                    <a:pt x="393" y="735"/>
                    <a:pt x="393" y="735"/>
                  </a:cubicBezTo>
                  <a:cubicBezTo>
                    <a:pt x="393" y="735"/>
                    <a:pt x="394" y="734"/>
                    <a:pt x="393" y="734"/>
                  </a:cubicBezTo>
                  <a:cubicBezTo>
                    <a:pt x="392" y="731"/>
                    <a:pt x="391" y="729"/>
                    <a:pt x="390" y="726"/>
                  </a:cubicBezTo>
                  <a:cubicBezTo>
                    <a:pt x="391" y="727"/>
                    <a:pt x="393" y="728"/>
                    <a:pt x="394" y="729"/>
                  </a:cubicBezTo>
                  <a:cubicBezTo>
                    <a:pt x="397" y="730"/>
                    <a:pt x="399" y="731"/>
                    <a:pt x="402" y="732"/>
                  </a:cubicBezTo>
                  <a:cubicBezTo>
                    <a:pt x="398" y="732"/>
                    <a:pt x="396" y="739"/>
                    <a:pt x="397" y="743"/>
                  </a:cubicBezTo>
                  <a:cubicBezTo>
                    <a:pt x="397" y="743"/>
                    <a:pt x="398" y="743"/>
                    <a:pt x="398" y="743"/>
                  </a:cubicBezTo>
                  <a:cubicBezTo>
                    <a:pt x="399" y="740"/>
                    <a:pt x="400" y="732"/>
                    <a:pt x="404" y="733"/>
                  </a:cubicBezTo>
                  <a:cubicBezTo>
                    <a:pt x="405" y="733"/>
                    <a:pt x="405" y="732"/>
                    <a:pt x="405" y="732"/>
                  </a:cubicBezTo>
                  <a:cubicBezTo>
                    <a:pt x="411" y="732"/>
                    <a:pt x="417" y="731"/>
                    <a:pt x="421" y="726"/>
                  </a:cubicBezTo>
                  <a:cubicBezTo>
                    <a:pt x="420" y="728"/>
                    <a:pt x="421" y="730"/>
                    <a:pt x="421" y="732"/>
                  </a:cubicBezTo>
                  <a:cubicBezTo>
                    <a:pt x="427" y="752"/>
                    <a:pt x="465" y="751"/>
                    <a:pt x="469" y="732"/>
                  </a:cubicBezTo>
                  <a:cubicBezTo>
                    <a:pt x="469" y="732"/>
                    <a:pt x="470" y="731"/>
                    <a:pt x="470" y="731"/>
                  </a:cubicBezTo>
                  <a:cubicBezTo>
                    <a:pt x="469" y="734"/>
                    <a:pt x="468" y="736"/>
                    <a:pt x="467" y="738"/>
                  </a:cubicBezTo>
                  <a:cubicBezTo>
                    <a:pt x="463" y="745"/>
                    <a:pt x="455" y="749"/>
                    <a:pt x="447" y="750"/>
                  </a:cubicBezTo>
                  <a:cubicBezTo>
                    <a:pt x="439" y="751"/>
                    <a:pt x="431" y="750"/>
                    <a:pt x="425" y="746"/>
                  </a:cubicBezTo>
                  <a:cubicBezTo>
                    <a:pt x="419" y="743"/>
                    <a:pt x="415" y="738"/>
                    <a:pt x="411" y="732"/>
                  </a:cubicBezTo>
                  <a:cubicBezTo>
                    <a:pt x="411" y="732"/>
                    <a:pt x="410" y="732"/>
                    <a:pt x="410" y="733"/>
                  </a:cubicBezTo>
                  <a:cubicBezTo>
                    <a:pt x="412" y="749"/>
                    <a:pt x="433" y="756"/>
                    <a:pt x="447" y="753"/>
                  </a:cubicBezTo>
                  <a:cubicBezTo>
                    <a:pt x="453" y="752"/>
                    <a:pt x="459" y="751"/>
                    <a:pt x="463" y="748"/>
                  </a:cubicBezTo>
                  <a:cubicBezTo>
                    <a:pt x="461" y="759"/>
                    <a:pt x="460" y="772"/>
                    <a:pt x="458" y="784"/>
                  </a:cubicBezTo>
                  <a:cubicBezTo>
                    <a:pt x="456" y="793"/>
                    <a:pt x="454" y="803"/>
                    <a:pt x="454" y="812"/>
                  </a:cubicBezTo>
                  <a:cubicBezTo>
                    <a:pt x="454" y="813"/>
                    <a:pt x="454" y="813"/>
                    <a:pt x="454" y="813"/>
                  </a:cubicBezTo>
                  <a:cubicBezTo>
                    <a:pt x="453" y="805"/>
                    <a:pt x="453" y="798"/>
                    <a:pt x="455" y="791"/>
                  </a:cubicBezTo>
                  <a:cubicBezTo>
                    <a:pt x="455" y="790"/>
                    <a:pt x="454" y="790"/>
                    <a:pt x="454" y="790"/>
                  </a:cubicBezTo>
                  <a:cubicBezTo>
                    <a:pt x="450" y="797"/>
                    <a:pt x="450" y="806"/>
                    <a:pt x="451" y="814"/>
                  </a:cubicBezTo>
                  <a:cubicBezTo>
                    <a:pt x="451" y="814"/>
                    <a:pt x="451" y="815"/>
                    <a:pt x="451" y="815"/>
                  </a:cubicBezTo>
                  <a:cubicBezTo>
                    <a:pt x="459" y="815"/>
                    <a:pt x="459" y="815"/>
                    <a:pt x="459" y="815"/>
                  </a:cubicBezTo>
                  <a:cubicBezTo>
                    <a:pt x="476" y="808"/>
                    <a:pt x="492" y="798"/>
                    <a:pt x="507" y="788"/>
                  </a:cubicBezTo>
                  <a:cubicBezTo>
                    <a:pt x="525" y="776"/>
                    <a:pt x="543" y="763"/>
                    <a:pt x="561" y="752"/>
                  </a:cubicBezTo>
                  <a:cubicBezTo>
                    <a:pt x="579" y="740"/>
                    <a:pt x="597" y="727"/>
                    <a:pt x="616" y="716"/>
                  </a:cubicBezTo>
                  <a:cubicBezTo>
                    <a:pt x="631" y="707"/>
                    <a:pt x="645" y="697"/>
                    <a:pt x="658" y="686"/>
                  </a:cubicBezTo>
                  <a:cubicBezTo>
                    <a:pt x="653" y="695"/>
                    <a:pt x="653" y="705"/>
                    <a:pt x="660" y="713"/>
                  </a:cubicBezTo>
                  <a:cubicBezTo>
                    <a:pt x="662" y="716"/>
                    <a:pt x="665" y="718"/>
                    <a:pt x="668" y="720"/>
                  </a:cubicBezTo>
                  <a:cubicBezTo>
                    <a:pt x="664" y="721"/>
                    <a:pt x="661" y="724"/>
                    <a:pt x="658" y="726"/>
                  </a:cubicBezTo>
                  <a:cubicBezTo>
                    <a:pt x="651" y="731"/>
                    <a:pt x="645" y="736"/>
                    <a:pt x="638" y="741"/>
                  </a:cubicBezTo>
                  <a:cubicBezTo>
                    <a:pt x="628" y="749"/>
                    <a:pt x="617" y="756"/>
                    <a:pt x="606" y="762"/>
                  </a:cubicBezTo>
                  <a:cubicBezTo>
                    <a:pt x="596" y="767"/>
                    <a:pt x="586" y="774"/>
                    <a:pt x="577" y="781"/>
                  </a:cubicBezTo>
                  <a:cubicBezTo>
                    <a:pt x="560" y="794"/>
                    <a:pt x="541" y="804"/>
                    <a:pt x="523" y="815"/>
                  </a:cubicBezTo>
                  <a:cubicBezTo>
                    <a:pt x="530" y="815"/>
                    <a:pt x="530" y="815"/>
                    <a:pt x="530" y="815"/>
                  </a:cubicBezTo>
                  <a:cubicBezTo>
                    <a:pt x="546" y="805"/>
                    <a:pt x="563" y="795"/>
                    <a:pt x="578" y="784"/>
                  </a:cubicBezTo>
                  <a:cubicBezTo>
                    <a:pt x="597" y="771"/>
                    <a:pt x="617" y="760"/>
                    <a:pt x="636" y="747"/>
                  </a:cubicBezTo>
                  <a:cubicBezTo>
                    <a:pt x="643" y="742"/>
                    <a:pt x="649" y="738"/>
                    <a:pt x="656" y="732"/>
                  </a:cubicBezTo>
                  <a:cubicBezTo>
                    <a:pt x="660" y="729"/>
                    <a:pt x="666" y="721"/>
                    <a:pt x="672" y="721"/>
                  </a:cubicBezTo>
                  <a:cubicBezTo>
                    <a:pt x="676" y="721"/>
                    <a:pt x="680" y="721"/>
                    <a:pt x="684" y="720"/>
                  </a:cubicBezTo>
                  <a:cubicBezTo>
                    <a:pt x="689" y="718"/>
                    <a:pt x="693" y="716"/>
                    <a:pt x="698" y="714"/>
                  </a:cubicBezTo>
                  <a:cubicBezTo>
                    <a:pt x="702" y="713"/>
                    <a:pt x="706" y="713"/>
                    <a:pt x="710" y="712"/>
                  </a:cubicBezTo>
                  <a:cubicBezTo>
                    <a:pt x="712" y="713"/>
                    <a:pt x="715" y="714"/>
                    <a:pt x="719" y="714"/>
                  </a:cubicBezTo>
                  <a:cubicBezTo>
                    <a:pt x="727" y="715"/>
                    <a:pt x="736" y="713"/>
                    <a:pt x="741" y="706"/>
                  </a:cubicBezTo>
                  <a:cubicBezTo>
                    <a:pt x="744" y="702"/>
                    <a:pt x="747" y="698"/>
                    <a:pt x="747" y="693"/>
                  </a:cubicBezTo>
                  <a:cubicBezTo>
                    <a:pt x="747" y="692"/>
                    <a:pt x="748" y="691"/>
                    <a:pt x="748" y="690"/>
                  </a:cubicBezTo>
                  <a:cubicBezTo>
                    <a:pt x="751" y="688"/>
                    <a:pt x="754" y="686"/>
                    <a:pt x="757" y="683"/>
                  </a:cubicBezTo>
                  <a:cubicBezTo>
                    <a:pt x="769" y="675"/>
                    <a:pt x="780" y="665"/>
                    <a:pt x="792" y="656"/>
                  </a:cubicBezTo>
                  <a:cubicBezTo>
                    <a:pt x="802" y="647"/>
                    <a:pt x="813" y="639"/>
                    <a:pt x="821" y="628"/>
                  </a:cubicBezTo>
                  <a:cubicBezTo>
                    <a:pt x="821" y="628"/>
                    <a:pt x="821" y="628"/>
                    <a:pt x="821" y="629"/>
                  </a:cubicBezTo>
                  <a:cubicBezTo>
                    <a:pt x="822" y="644"/>
                    <a:pt x="825" y="659"/>
                    <a:pt x="830" y="673"/>
                  </a:cubicBezTo>
                  <a:cubicBezTo>
                    <a:pt x="833" y="681"/>
                    <a:pt x="836" y="688"/>
                    <a:pt x="840" y="695"/>
                  </a:cubicBezTo>
                  <a:cubicBezTo>
                    <a:pt x="843" y="702"/>
                    <a:pt x="846" y="709"/>
                    <a:pt x="850" y="715"/>
                  </a:cubicBezTo>
                  <a:cubicBezTo>
                    <a:pt x="858" y="725"/>
                    <a:pt x="868" y="734"/>
                    <a:pt x="881" y="735"/>
                  </a:cubicBezTo>
                  <a:cubicBezTo>
                    <a:pt x="888" y="736"/>
                    <a:pt x="895" y="735"/>
                    <a:pt x="902" y="735"/>
                  </a:cubicBezTo>
                  <a:cubicBezTo>
                    <a:pt x="910" y="735"/>
                    <a:pt x="917" y="735"/>
                    <a:pt x="924" y="734"/>
                  </a:cubicBezTo>
                  <a:cubicBezTo>
                    <a:pt x="932" y="733"/>
                    <a:pt x="940" y="732"/>
                    <a:pt x="948" y="729"/>
                  </a:cubicBezTo>
                  <a:cubicBezTo>
                    <a:pt x="953" y="727"/>
                    <a:pt x="960" y="725"/>
                    <a:pt x="965" y="721"/>
                  </a:cubicBezTo>
                  <a:cubicBezTo>
                    <a:pt x="973" y="712"/>
                    <a:pt x="980" y="697"/>
                    <a:pt x="980" y="684"/>
                  </a:cubicBezTo>
                  <a:cubicBezTo>
                    <a:pt x="980" y="670"/>
                    <a:pt x="973" y="658"/>
                    <a:pt x="967" y="646"/>
                  </a:cubicBezTo>
                  <a:cubicBezTo>
                    <a:pt x="960" y="631"/>
                    <a:pt x="953" y="616"/>
                    <a:pt x="943" y="603"/>
                  </a:cubicBezTo>
                  <a:cubicBezTo>
                    <a:pt x="940" y="599"/>
                    <a:pt x="936" y="593"/>
                    <a:pt x="931" y="588"/>
                  </a:cubicBezTo>
                  <a:cubicBezTo>
                    <a:pt x="935" y="588"/>
                    <a:pt x="939" y="588"/>
                    <a:pt x="942" y="588"/>
                  </a:cubicBezTo>
                  <a:cubicBezTo>
                    <a:pt x="943" y="589"/>
                    <a:pt x="943" y="589"/>
                    <a:pt x="944" y="589"/>
                  </a:cubicBezTo>
                  <a:cubicBezTo>
                    <a:pt x="947" y="588"/>
                    <a:pt x="954" y="592"/>
                    <a:pt x="957" y="593"/>
                  </a:cubicBezTo>
                  <a:cubicBezTo>
                    <a:pt x="961" y="594"/>
                    <a:pt x="966" y="596"/>
                    <a:pt x="970" y="598"/>
                  </a:cubicBezTo>
                  <a:cubicBezTo>
                    <a:pt x="977" y="600"/>
                    <a:pt x="984" y="600"/>
                    <a:pt x="991" y="600"/>
                  </a:cubicBezTo>
                  <a:cubicBezTo>
                    <a:pt x="997" y="601"/>
                    <a:pt x="1003" y="601"/>
                    <a:pt x="1009" y="600"/>
                  </a:cubicBezTo>
                  <a:cubicBezTo>
                    <a:pt x="1023" y="598"/>
                    <a:pt x="1036" y="595"/>
                    <a:pt x="1050" y="593"/>
                  </a:cubicBezTo>
                  <a:cubicBezTo>
                    <a:pt x="1057" y="592"/>
                    <a:pt x="1064" y="590"/>
                    <a:pt x="1071" y="589"/>
                  </a:cubicBezTo>
                  <a:cubicBezTo>
                    <a:pt x="1078" y="589"/>
                    <a:pt x="1084" y="588"/>
                    <a:pt x="1091" y="588"/>
                  </a:cubicBezTo>
                  <a:cubicBezTo>
                    <a:pt x="1098" y="587"/>
                    <a:pt x="1105" y="585"/>
                    <a:pt x="1112" y="582"/>
                  </a:cubicBezTo>
                  <a:cubicBezTo>
                    <a:pt x="1119" y="579"/>
                    <a:pt x="1127" y="576"/>
                    <a:pt x="1135" y="574"/>
                  </a:cubicBezTo>
                  <a:cubicBezTo>
                    <a:pt x="1143" y="571"/>
                    <a:pt x="1155" y="567"/>
                    <a:pt x="1159" y="560"/>
                  </a:cubicBezTo>
                  <a:cubicBezTo>
                    <a:pt x="1161" y="558"/>
                    <a:pt x="1162" y="554"/>
                    <a:pt x="1160" y="552"/>
                  </a:cubicBezTo>
                  <a:close/>
                  <a:moveTo>
                    <a:pt x="1016" y="424"/>
                  </a:moveTo>
                  <a:cubicBezTo>
                    <a:pt x="1028" y="421"/>
                    <a:pt x="1041" y="418"/>
                    <a:pt x="1054" y="415"/>
                  </a:cubicBezTo>
                  <a:cubicBezTo>
                    <a:pt x="1065" y="413"/>
                    <a:pt x="1078" y="410"/>
                    <a:pt x="1090" y="412"/>
                  </a:cubicBezTo>
                  <a:cubicBezTo>
                    <a:pt x="1103" y="414"/>
                    <a:pt x="1115" y="423"/>
                    <a:pt x="1117" y="436"/>
                  </a:cubicBezTo>
                  <a:cubicBezTo>
                    <a:pt x="1118" y="439"/>
                    <a:pt x="1117" y="445"/>
                    <a:pt x="1120" y="447"/>
                  </a:cubicBezTo>
                  <a:cubicBezTo>
                    <a:pt x="1125" y="449"/>
                    <a:pt x="1129" y="449"/>
                    <a:pt x="1132" y="454"/>
                  </a:cubicBezTo>
                  <a:cubicBezTo>
                    <a:pt x="1137" y="464"/>
                    <a:pt x="1134" y="477"/>
                    <a:pt x="1129" y="486"/>
                  </a:cubicBezTo>
                  <a:cubicBezTo>
                    <a:pt x="1123" y="498"/>
                    <a:pt x="1116" y="510"/>
                    <a:pt x="1108" y="519"/>
                  </a:cubicBezTo>
                  <a:cubicBezTo>
                    <a:pt x="1103" y="524"/>
                    <a:pt x="1099" y="528"/>
                    <a:pt x="1095" y="533"/>
                  </a:cubicBezTo>
                  <a:cubicBezTo>
                    <a:pt x="1092" y="536"/>
                    <a:pt x="1089" y="540"/>
                    <a:pt x="1084" y="541"/>
                  </a:cubicBezTo>
                  <a:cubicBezTo>
                    <a:pt x="1084" y="541"/>
                    <a:pt x="1084" y="541"/>
                    <a:pt x="1084" y="541"/>
                  </a:cubicBezTo>
                  <a:cubicBezTo>
                    <a:pt x="1078" y="541"/>
                    <a:pt x="1072" y="542"/>
                    <a:pt x="1066" y="542"/>
                  </a:cubicBezTo>
                  <a:cubicBezTo>
                    <a:pt x="1049" y="544"/>
                    <a:pt x="1033" y="545"/>
                    <a:pt x="1016" y="545"/>
                  </a:cubicBezTo>
                  <a:cubicBezTo>
                    <a:pt x="1007" y="545"/>
                    <a:pt x="998" y="545"/>
                    <a:pt x="989" y="545"/>
                  </a:cubicBezTo>
                  <a:cubicBezTo>
                    <a:pt x="991" y="544"/>
                    <a:pt x="992" y="544"/>
                    <a:pt x="994" y="544"/>
                  </a:cubicBezTo>
                  <a:cubicBezTo>
                    <a:pt x="996" y="544"/>
                    <a:pt x="999" y="544"/>
                    <a:pt x="1002" y="544"/>
                  </a:cubicBezTo>
                  <a:cubicBezTo>
                    <a:pt x="1001" y="544"/>
                    <a:pt x="1001" y="544"/>
                    <a:pt x="1001" y="544"/>
                  </a:cubicBezTo>
                  <a:cubicBezTo>
                    <a:pt x="1001" y="544"/>
                    <a:pt x="1001" y="545"/>
                    <a:pt x="1001" y="545"/>
                  </a:cubicBezTo>
                  <a:cubicBezTo>
                    <a:pt x="1005" y="545"/>
                    <a:pt x="1008" y="544"/>
                    <a:pt x="1012" y="544"/>
                  </a:cubicBezTo>
                  <a:cubicBezTo>
                    <a:pt x="1013" y="544"/>
                    <a:pt x="1014" y="544"/>
                    <a:pt x="1015" y="544"/>
                  </a:cubicBezTo>
                  <a:cubicBezTo>
                    <a:pt x="1021" y="544"/>
                    <a:pt x="1027" y="544"/>
                    <a:pt x="1033" y="543"/>
                  </a:cubicBezTo>
                  <a:cubicBezTo>
                    <a:pt x="1040" y="541"/>
                    <a:pt x="1045" y="539"/>
                    <a:pt x="1051" y="537"/>
                  </a:cubicBezTo>
                  <a:cubicBezTo>
                    <a:pt x="1052" y="537"/>
                    <a:pt x="1051" y="536"/>
                    <a:pt x="1051" y="536"/>
                  </a:cubicBezTo>
                  <a:cubicBezTo>
                    <a:pt x="1045" y="538"/>
                    <a:pt x="1038" y="540"/>
                    <a:pt x="1031" y="541"/>
                  </a:cubicBezTo>
                  <a:cubicBezTo>
                    <a:pt x="1030" y="541"/>
                    <a:pt x="1028" y="541"/>
                    <a:pt x="1026" y="541"/>
                  </a:cubicBezTo>
                  <a:cubicBezTo>
                    <a:pt x="1033" y="540"/>
                    <a:pt x="1038" y="537"/>
                    <a:pt x="1044" y="536"/>
                  </a:cubicBezTo>
                  <a:cubicBezTo>
                    <a:pt x="1045" y="535"/>
                    <a:pt x="1045" y="535"/>
                    <a:pt x="1044" y="535"/>
                  </a:cubicBezTo>
                  <a:cubicBezTo>
                    <a:pt x="1037" y="536"/>
                    <a:pt x="1029" y="539"/>
                    <a:pt x="1022" y="540"/>
                  </a:cubicBezTo>
                  <a:cubicBezTo>
                    <a:pt x="1018" y="541"/>
                    <a:pt x="1015" y="541"/>
                    <a:pt x="1011" y="541"/>
                  </a:cubicBezTo>
                  <a:cubicBezTo>
                    <a:pt x="1011" y="541"/>
                    <a:pt x="1010" y="541"/>
                    <a:pt x="1010" y="541"/>
                  </a:cubicBezTo>
                  <a:cubicBezTo>
                    <a:pt x="1007" y="541"/>
                    <a:pt x="1003" y="541"/>
                    <a:pt x="1000" y="541"/>
                  </a:cubicBezTo>
                  <a:cubicBezTo>
                    <a:pt x="1007" y="539"/>
                    <a:pt x="1014" y="536"/>
                    <a:pt x="1020" y="534"/>
                  </a:cubicBezTo>
                  <a:cubicBezTo>
                    <a:pt x="1021" y="534"/>
                    <a:pt x="1020" y="533"/>
                    <a:pt x="1020" y="533"/>
                  </a:cubicBezTo>
                  <a:cubicBezTo>
                    <a:pt x="1008" y="537"/>
                    <a:pt x="996" y="540"/>
                    <a:pt x="984" y="543"/>
                  </a:cubicBezTo>
                  <a:cubicBezTo>
                    <a:pt x="984" y="543"/>
                    <a:pt x="984" y="543"/>
                    <a:pt x="984" y="543"/>
                  </a:cubicBezTo>
                  <a:cubicBezTo>
                    <a:pt x="982" y="543"/>
                    <a:pt x="981" y="543"/>
                    <a:pt x="979" y="544"/>
                  </a:cubicBezTo>
                  <a:cubicBezTo>
                    <a:pt x="978" y="544"/>
                    <a:pt x="977" y="544"/>
                    <a:pt x="977" y="544"/>
                  </a:cubicBezTo>
                  <a:cubicBezTo>
                    <a:pt x="981" y="542"/>
                    <a:pt x="985" y="539"/>
                    <a:pt x="989" y="537"/>
                  </a:cubicBezTo>
                  <a:cubicBezTo>
                    <a:pt x="996" y="533"/>
                    <a:pt x="1004" y="529"/>
                    <a:pt x="1012" y="527"/>
                  </a:cubicBezTo>
                  <a:cubicBezTo>
                    <a:pt x="1012" y="527"/>
                    <a:pt x="1012" y="526"/>
                    <a:pt x="1012" y="526"/>
                  </a:cubicBezTo>
                  <a:cubicBezTo>
                    <a:pt x="1003" y="528"/>
                    <a:pt x="997" y="531"/>
                    <a:pt x="989" y="535"/>
                  </a:cubicBezTo>
                  <a:cubicBezTo>
                    <a:pt x="985" y="536"/>
                    <a:pt x="982" y="538"/>
                    <a:pt x="978" y="540"/>
                  </a:cubicBezTo>
                  <a:cubicBezTo>
                    <a:pt x="976" y="541"/>
                    <a:pt x="973" y="542"/>
                    <a:pt x="971" y="543"/>
                  </a:cubicBezTo>
                  <a:cubicBezTo>
                    <a:pt x="970" y="543"/>
                    <a:pt x="969" y="543"/>
                    <a:pt x="968" y="543"/>
                  </a:cubicBezTo>
                  <a:cubicBezTo>
                    <a:pt x="962" y="542"/>
                    <a:pt x="955" y="541"/>
                    <a:pt x="950" y="544"/>
                  </a:cubicBezTo>
                  <a:cubicBezTo>
                    <a:pt x="946" y="546"/>
                    <a:pt x="943" y="548"/>
                    <a:pt x="941" y="552"/>
                  </a:cubicBezTo>
                  <a:cubicBezTo>
                    <a:pt x="938" y="550"/>
                    <a:pt x="933" y="551"/>
                    <a:pt x="930" y="551"/>
                  </a:cubicBezTo>
                  <a:cubicBezTo>
                    <a:pt x="929" y="551"/>
                    <a:pt x="928" y="551"/>
                    <a:pt x="927" y="551"/>
                  </a:cubicBezTo>
                  <a:cubicBezTo>
                    <a:pt x="937" y="549"/>
                    <a:pt x="947" y="544"/>
                    <a:pt x="956" y="541"/>
                  </a:cubicBezTo>
                  <a:cubicBezTo>
                    <a:pt x="964" y="538"/>
                    <a:pt x="971" y="535"/>
                    <a:pt x="978" y="532"/>
                  </a:cubicBezTo>
                  <a:cubicBezTo>
                    <a:pt x="985" y="528"/>
                    <a:pt x="993" y="524"/>
                    <a:pt x="1001" y="521"/>
                  </a:cubicBezTo>
                  <a:cubicBezTo>
                    <a:pt x="1001" y="520"/>
                    <a:pt x="1001" y="519"/>
                    <a:pt x="1000" y="520"/>
                  </a:cubicBezTo>
                  <a:cubicBezTo>
                    <a:pt x="992" y="523"/>
                    <a:pt x="985" y="527"/>
                    <a:pt x="977" y="530"/>
                  </a:cubicBezTo>
                  <a:cubicBezTo>
                    <a:pt x="970" y="533"/>
                    <a:pt x="963" y="535"/>
                    <a:pt x="955" y="538"/>
                  </a:cubicBezTo>
                  <a:cubicBezTo>
                    <a:pt x="942" y="543"/>
                    <a:pt x="928" y="548"/>
                    <a:pt x="914" y="549"/>
                  </a:cubicBezTo>
                  <a:cubicBezTo>
                    <a:pt x="913" y="549"/>
                    <a:pt x="913" y="550"/>
                    <a:pt x="912" y="550"/>
                  </a:cubicBezTo>
                  <a:cubicBezTo>
                    <a:pt x="912" y="550"/>
                    <a:pt x="911" y="550"/>
                    <a:pt x="911" y="550"/>
                  </a:cubicBezTo>
                  <a:cubicBezTo>
                    <a:pt x="909" y="550"/>
                    <a:pt x="907" y="550"/>
                    <a:pt x="905" y="550"/>
                  </a:cubicBezTo>
                  <a:cubicBezTo>
                    <a:pt x="905" y="550"/>
                    <a:pt x="906" y="549"/>
                    <a:pt x="906" y="549"/>
                  </a:cubicBezTo>
                  <a:cubicBezTo>
                    <a:pt x="906" y="549"/>
                    <a:pt x="907" y="549"/>
                    <a:pt x="907" y="549"/>
                  </a:cubicBezTo>
                  <a:cubicBezTo>
                    <a:pt x="911" y="549"/>
                    <a:pt x="915" y="547"/>
                    <a:pt x="919" y="545"/>
                  </a:cubicBezTo>
                  <a:cubicBezTo>
                    <a:pt x="924" y="543"/>
                    <a:pt x="929" y="540"/>
                    <a:pt x="934" y="538"/>
                  </a:cubicBezTo>
                  <a:cubicBezTo>
                    <a:pt x="944" y="532"/>
                    <a:pt x="954" y="526"/>
                    <a:pt x="965" y="523"/>
                  </a:cubicBezTo>
                  <a:cubicBezTo>
                    <a:pt x="966" y="522"/>
                    <a:pt x="966" y="521"/>
                    <a:pt x="965" y="521"/>
                  </a:cubicBezTo>
                  <a:cubicBezTo>
                    <a:pt x="954" y="525"/>
                    <a:pt x="944" y="529"/>
                    <a:pt x="934" y="534"/>
                  </a:cubicBezTo>
                  <a:cubicBezTo>
                    <a:pt x="929" y="536"/>
                    <a:pt x="924" y="539"/>
                    <a:pt x="919" y="541"/>
                  </a:cubicBezTo>
                  <a:cubicBezTo>
                    <a:pt x="916" y="543"/>
                    <a:pt x="912" y="544"/>
                    <a:pt x="909" y="545"/>
                  </a:cubicBezTo>
                  <a:cubicBezTo>
                    <a:pt x="910" y="545"/>
                    <a:pt x="910" y="544"/>
                    <a:pt x="910" y="544"/>
                  </a:cubicBezTo>
                  <a:cubicBezTo>
                    <a:pt x="911" y="543"/>
                    <a:pt x="912" y="543"/>
                    <a:pt x="913" y="542"/>
                  </a:cubicBezTo>
                  <a:cubicBezTo>
                    <a:pt x="916" y="541"/>
                    <a:pt x="919" y="539"/>
                    <a:pt x="921" y="538"/>
                  </a:cubicBezTo>
                  <a:cubicBezTo>
                    <a:pt x="928" y="534"/>
                    <a:pt x="934" y="529"/>
                    <a:pt x="940" y="525"/>
                  </a:cubicBezTo>
                  <a:cubicBezTo>
                    <a:pt x="947" y="521"/>
                    <a:pt x="954" y="517"/>
                    <a:pt x="960" y="513"/>
                  </a:cubicBezTo>
                  <a:cubicBezTo>
                    <a:pt x="967" y="508"/>
                    <a:pt x="974" y="504"/>
                    <a:pt x="980" y="500"/>
                  </a:cubicBezTo>
                  <a:cubicBezTo>
                    <a:pt x="981" y="500"/>
                    <a:pt x="980" y="500"/>
                    <a:pt x="980" y="500"/>
                  </a:cubicBezTo>
                  <a:cubicBezTo>
                    <a:pt x="964" y="508"/>
                    <a:pt x="950" y="518"/>
                    <a:pt x="934" y="527"/>
                  </a:cubicBezTo>
                  <a:cubicBezTo>
                    <a:pt x="928" y="531"/>
                    <a:pt x="923" y="534"/>
                    <a:pt x="917" y="537"/>
                  </a:cubicBezTo>
                  <a:cubicBezTo>
                    <a:pt x="918" y="535"/>
                    <a:pt x="920" y="534"/>
                    <a:pt x="921" y="532"/>
                  </a:cubicBezTo>
                  <a:cubicBezTo>
                    <a:pt x="921" y="532"/>
                    <a:pt x="921" y="532"/>
                    <a:pt x="921" y="532"/>
                  </a:cubicBezTo>
                  <a:cubicBezTo>
                    <a:pt x="926" y="532"/>
                    <a:pt x="930" y="529"/>
                    <a:pt x="934" y="526"/>
                  </a:cubicBezTo>
                  <a:cubicBezTo>
                    <a:pt x="939" y="523"/>
                    <a:pt x="943" y="520"/>
                    <a:pt x="948" y="517"/>
                  </a:cubicBezTo>
                  <a:cubicBezTo>
                    <a:pt x="957" y="510"/>
                    <a:pt x="965" y="503"/>
                    <a:pt x="972" y="495"/>
                  </a:cubicBezTo>
                  <a:cubicBezTo>
                    <a:pt x="973" y="494"/>
                    <a:pt x="972" y="494"/>
                    <a:pt x="972" y="494"/>
                  </a:cubicBezTo>
                  <a:cubicBezTo>
                    <a:pt x="964" y="503"/>
                    <a:pt x="955" y="510"/>
                    <a:pt x="945" y="516"/>
                  </a:cubicBezTo>
                  <a:cubicBezTo>
                    <a:pt x="940" y="519"/>
                    <a:pt x="936" y="522"/>
                    <a:pt x="931" y="524"/>
                  </a:cubicBezTo>
                  <a:cubicBezTo>
                    <a:pt x="930" y="525"/>
                    <a:pt x="929" y="525"/>
                    <a:pt x="928" y="526"/>
                  </a:cubicBezTo>
                  <a:cubicBezTo>
                    <a:pt x="928" y="526"/>
                    <a:pt x="928" y="526"/>
                    <a:pt x="928" y="525"/>
                  </a:cubicBezTo>
                  <a:cubicBezTo>
                    <a:pt x="928" y="525"/>
                    <a:pt x="928" y="525"/>
                    <a:pt x="928" y="525"/>
                  </a:cubicBezTo>
                  <a:cubicBezTo>
                    <a:pt x="934" y="521"/>
                    <a:pt x="939" y="517"/>
                    <a:pt x="945" y="513"/>
                  </a:cubicBezTo>
                  <a:cubicBezTo>
                    <a:pt x="950" y="510"/>
                    <a:pt x="953" y="508"/>
                    <a:pt x="957" y="502"/>
                  </a:cubicBezTo>
                  <a:cubicBezTo>
                    <a:pt x="957" y="502"/>
                    <a:pt x="957" y="502"/>
                    <a:pt x="957" y="502"/>
                  </a:cubicBezTo>
                  <a:cubicBezTo>
                    <a:pt x="960" y="499"/>
                    <a:pt x="963" y="496"/>
                    <a:pt x="965" y="494"/>
                  </a:cubicBezTo>
                  <a:cubicBezTo>
                    <a:pt x="974" y="485"/>
                    <a:pt x="983" y="476"/>
                    <a:pt x="994" y="469"/>
                  </a:cubicBezTo>
                  <a:cubicBezTo>
                    <a:pt x="994" y="469"/>
                    <a:pt x="994" y="468"/>
                    <a:pt x="993" y="469"/>
                  </a:cubicBezTo>
                  <a:cubicBezTo>
                    <a:pt x="983" y="474"/>
                    <a:pt x="975" y="483"/>
                    <a:pt x="966" y="491"/>
                  </a:cubicBezTo>
                  <a:cubicBezTo>
                    <a:pt x="964" y="492"/>
                    <a:pt x="962" y="494"/>
                    <a:pt x="960" y="496"/>
                  </a:cubicBezTo>
                  <a:cubicBezTo>
                    <a:pt x="957" y="497"/>
                    <a:pt x="954" y="499"/>
                    <a:pt x="951" y="501"/>
                  </a:cubicBezTo>
                  <a:cubicBezTo>
                    <a:pt x="953" y="499"/>
                    <a:pt x="955" y="497"/>
                    <a:pt x="957" y="495"/>
                  </a:cubicBezTo>
                  <a:cubicBezTo>
                    <a:pt x="964" y="488"/>
                    <a:pt x="972" y="481"/>
                    <a:pt x="979" y="475"/>
                  </a:cubicBezTo>
                  <a:cubicBezTo>
                    <a:pt x="982" y="471"/>
                    <a:pt x="986" y="468"/>
                    <a:pt x="989" y="465"/>
                  </a:cubicBezTo>
                  <a:cubicBezTo>
                    <a:pt x="993" y="461"/>
                    <a:pt x="997" y="459"/>
                    <a:pt x="1001" y="457"/>
                  </a:cubicBezTo>
                  <a:cubicBezTo>
                    <a:pt x="1006" y="453"/>
                    <a:pt x="1012" y="448"/>
                    <a:pt x="1019" y="447"/>
                  </a:cubicBezTo>
                  <a:cubicBezTo>
                    <a:pt x="1019" y="447"/>
                    <a:pt x="1019" y="446"/>
                    <a:pt x="1019" y="446"/>
                  </a:cubicBezTo>
                  <a:cubicBezTo>
                    <a:pt x="1013" y="446"/>
                    <a:pt x="1008" y="449"/>
                    <a:pt x="1003" y="453"/>
                  </a:cubicBezTo>
                  <a:cubicBezTo>
                    <a:pt x="997" y="458"/>
                    <a:pt x="990" y="462"/>
                    <a:pt x="984" y="468"/>
                  </a:cubicBezTo>
                  <a:cubicBezTo>
                    <a:pt x="975" y="474"/>
                    <a:pt x="967" y="481"/>
                    <a:pt x="959" y="489"/>
                  </a:cubicBezTo>
                  <a:cubicBezTo>
                    <a:pt x="955" y="492"/>
                    <a:pt x="951" y="497"/>
                    <a:pt x="947" y="501"/>
                  </a:cubicBezTo>
                  <a:cubicBezTo>
                    <a:pt x="955" y="492"/>
                    <a:pt x="964" y="484"/>
                    <a:pt x="972" y="476"/>
                  </a:cubicBezTo>
                  <a:cubicBezTo>
                    <a:pt x="977" y="471"/>
                    <a:pt x="982" y="465"/>
                    <a:pt x="987" y="462"/>
                  </a:cubicBezTo>
                  <a:cubicBezTo>
                    <a:pt x="992" y="459"/>
                    <a:pt x="996" y="457"/>
                    <a:pt x="1000" y="452"/>
                  </a:cubicBezTo>
                  <a:cubicBezTo>
                    <a:pt x="1001" y="452"/>
                    <a:pt x="1000" y="451"/>
                    <a:pt x="999" y="451"/>
                  </a:cubicBezTo>
                  <a:cubicBezTo>
                    <a:pt x="990" y="461"/>
                    <a:pt x="978" y="467"/>
                    <a:pt x="969" y="476"/>
                  </a:cubicBezTo>
                  <a:cubicBezTo>
                    <a:pt x="962" y="483"/>
                    <a:pt x="954" y="489"/>
                    <a:pt x="948" y="496"/>
                  </a:cubicBezTo>
                  <a:cubicBezTo>
                    <a:pt x="949" y="494"/>
                    <a:pt x="950" y="492"/>
                    <a:pt x="951" y="490"/>
                  </a:cubicBezTo>
                  <a:cubicBezTo>
                    <a:pt x="952" y="491"/>
                    <a:pt x="952" y="491"/>
                    <a:pt x="953" y="491"/>
                  </a:cubicBezTo>
                  <a:cubicBezTo>
                    <a:pt x="958" y="487"/>
                    <a:pt x="962" y="481"/>
                    <a:pt x="966" y="476"/>
                  </a:cubicBezTo>
                  <a:cubicBezTo>
                    <a:pt x="970" y="471"/>
                    <a:pt x="974" y="467"/>
                    <a:pt x="979" y="463"/>
                  </a:cubicBezTo>
                  <a:cubicBezTo>
                    <a:pt x="988" y="454"/>
                    <a:pt x="999" y="447"/>
                    <a:pt x="1008" y="439"/>
                  </a:cubicBezTo>
                  <a:cubicBezTo>
                    <a:pt x="1009" y="439"/>
                    <a:pt x="1008" y="439"/>
                    <a:pt x="1008" y="439"/>
                  </a:cubicBezTo>
                  <a:cubicBezTo>
                    <a:pt x="996" y="444"/>
                    <a:pt x="987" y="453"/>
                    <a:pt x="977" y="461"/>
                  </a:cubicBezTo>
                  <a:cubicBezTo>
                    <a:pt x="972" y="466"/>
                    <a:pt x="968" y="471"/>
                    <a:pt x="963" y="475"/>
                  </a:cubicBezTo>
                  <a:cubicBezTo>
                    <a:pt x="961" y="478"/>
                    <a:pt x="959" y="480"/>
                    <a:pt x="957" y="482"/>
                  </a:cubicBezTo>
                  <a:cubicBezTo>
                    <a:pt x="965" y="470"/>
                    <a:pt x="972" y="457"/>
                    <a:pt x="976" y="443"/>
                  </a:cubicBezTo>
                  <a:cubicBezTo>
                    <a:pt x="977" y="441"/>
                    <a:pt x="977" y="439"/>
                    <a:pt x="978" y="438"/>
                  </a:cubicBezTo>
                  <a:cubicBezTo>
                    <a:pt x="978" y="438"/>
                    <a:pt x="979" y="437"/>
                    <a:pt x="979" y="437"/>
                  </a:cubicBezTo>
                  <a:cubicBezTo>
                    <a:pt x="990" y="431"/>
                    <a:pt x="1004" y="428"/>
                    <a:pt x="1016" y="424"/>
                  </a:cubicBezTo>
                  <a:close/>
                  <a:moveTo>
                    <a:pt x="893" y="481"/>
                  </a:moveTo>
                  <a:cubicBezTo>
                    <a:pt x="893" y="481"/>
                    <a:pt x="893" y="481"/>
                    <a:pt x="893" y="481"/>
                  </a:cubicBezTo>
                  <a:cubicBezTo>
                    <a:pt x="893" y="481"/>
                    <a:pt x="893" y="481"/>
                    <a:pt x="894" y="481"/>
                  </a:cubicBezTo>
                  <a:cubicBezTo>
                    <a:pt x="895" y="480"/>
                    <a:pt x="894" y="478"/>
                    <a:pt x="894" y="477"/>
                  </a:cubicBezTo>
                  <a:cubicBezTo>
                    <a:pt x="895" y="474"/>
                    <a:pt x="895" y="471"/>
                    <a:pt x="896" y="469"/>
                  </a:cubicBezTo>
                  <a:cubicBezTo>
                    <a:pt x="896" y="466"/>
                    <a:pt x="896" y="462"/>
                    <a:pt x="895" y="459"/>
                  </a:cubicBezTo>
                  <a:cubicBezTo>
                    <a:pt x="895" y="456"/>
                    <a:pt x="896" y="452"/>
                    <a:pt x="895" y="448"/>
                  </a:cubicBezTo>
                  <a:cubicBezTo>
                    <a:pt x="895" y="448"/>
                    <a:pt x="894" y="448"/>
                    <a:pt x="894" y="448"/>
                  </a:cubicBezTo>
                  <a:cubicBezTo>
                    <a:pt x="893" y="452"/>
                    <a:pt x="894" y="455"/>
                    <a:pt x="894" y="459"/>
                  </a:cubicBezTo>
                  <a:cubicBezTo>
                    <a:pt x="894" y="462"/>
                    <a:pt x="893" y="466"/>
                    <a:pt x="894" y="469"/>
                  </a:cubicBezTo>
                  <a:cubicBezTo>
                    <a:pt x="894" y="471"/>
                    <a:pt x="893" y="474"/>
                    <a:pt x="892" y="477"/>
                  </a:cubicBezTo>
                  <a:cubicBezTo>
                    <a:pt x="892" y="476"/>
                    <a:pt x="892" y="475"/>
                    <a:pt x="892" y="475"/>
                  </a:cubicBezTo>
                  <a:cubicBezTo>
                    <a:pt x="890" y="465"/>
                    <a:pt x="889" y="455"/>
                    <a:pt x="885" y="446"/>
                  </a:cubicBezTo>
                  <a:cubicBezTo>
                    <a:pt x="883" y="441"/>
                    <a:pt x="880" y="437"/>
                    <a:pt x="877" y="432"/>
                  </a:cubicBezTo>
                  <a:cubicBezTo>
                    <a:pt x="877" y="428"/>
                    <a:pt x="875" y="424"/>
                    <a:pt x="874" y="420"/>
                  </a:cubicBezTo>
                  <a:cubicBezTo>
                    <a:pt x="873" y="414"/>
                    <a:pt x="872" y="408"/>
                    <a:pt x="873" y="403"/>
                  </a:cubicBezTo>
                  <a:cubicBezTo>
                    <a:pt x="873" y="402"/>
                    <a:pt x="871" y="401"/>
                    <a:pt x="871" y="402"/>
                  </a:cubicBezTo>
                  <a:cubicBezTo>
                    <a:pt x="871" y="408"/>
                    <a:pt x="871" y="413"/>
                    <a:pt x="872" y="419"/>
                  </a:cubicBezTo>
                  <a:cubicBezTo>
                    <a:pt x="872" y="422"/>
                    <a:pt x="873" y="425"/>
                    <a:pt x="874" y="427"/>
                  </a:cubicBezTo>
                  <a:cubicBezTo>
                    <a:pt x="870" y="422"/>
                    <a:pt x="865" y="417"/>
                    <a:pt x="859" y="412"/>
                  </a:cubicBezTo>
                  <a:cubicBezTo>
                    <a:pt x="859" y="408"/>
                    <a:pt x="858" y="405"/>
                    <a:pt x="857" y="402"/>
                  </a:cubicBezTo>
                  <a:cubicBezTo>
                    <a:pt x="856" y="397"/>
                    <a:pt x="856" y="390"/>
                    <a:pt x="857" y="385"/>
                  </a:cubicBezTo>
                  <a:cubicBezTo>
                    <a:pt x="857" y="384"/>
                    <a:pt x="855" y="383"/>
                    <a:pt x="855" y="385"/>
                  </a:cubicBezTo>
                  <a:cubicBezTo>
                    <a:pt x="855" y="391"/>
                    <a:pt x="855" y="396"/>
                    <a:pt x="856" y="402"/>
                  </a:cubicBezTo>
                  <a:cubicBezTo>
                    <a:pt x="856" y="404"/>
                    <a:pt x="856" y="407"/>
                    <a:pt x="857" y="410"/>
                  </a:cubicBezTo>
                  <a:cubicBezTo>
                    <a:pt x="855" y="408"/>
                    <a:pt x="853" y="407"/>
                    <a:pt x="851" y="405"/>
                  </a:cubicBezTo>
                  <a:cubicBezTo>
                    <a:pt x="851" y="404"/>
                    <a:pt x="851" y="403"/>
                    <a:pt x="851" y="402"/>
                  </a:cubicBezTo>
                  <a:cubicBezTo>
                    <a:pt x="851" y="401"/>
                    <a:pt x="850" y="400"/>
                    <a:pt x="850" y="399"/>
                  </a:cubicBezTo>
                  <a:cubicBezTo>
                    <a:pt x="850" y="398"/>
                    <a:pt x="848" y="398"/>
                    <a:pt x="848" y="399"/>
                  </a:cubicBezTo>
                  <a:cubicBezTo>
                    <a:pt x="848" y="400"/>
                    <a:pt x="848" y="402"/>
                    <a:pt x="849" y="403"/>
                  </a:cubicBezTo>
                  <a:cubicBezTo>
                    <a:pt x="849" y="403"/>
                    <a:pt x="849" y="403"/>
                    <a:pt x="849" y="404"/>
                  </a:cubicBezTo>
                  <a:cubicBezTo>
                    <a:pt x="841" y="399"/>
                    <a:pt x="833" y="396"/>
                    <a:pt x="824" y="394"/>
                  </a:cubicBezTo>
                  <a:cubicBezTo>
                    <a:pt x="821" y="394"/>
                    <a:pt x="816" y="391"/>
                    <a:pt x="812" y="391"/>
                  </a:cubicBezTo>
                  <a:cubicBezTo>
                    <a:pt x="813" y="390"/>
                    <a:pt x="814" y="390"/>
                    <a:pt x="815" y="389"/>
                  </a:cubicBezTo>
                  <a:cubicBezTo>
                    <a:pt x="820" y="385"/>
                    <a:pt x="824" y="382"/>
                    <a:pt x="828" y="378"/>
                  </a:cubicBezTo>
                  <a:cubicBezTo>
                    <a:pt x="836" y="372"/>
                    <a:pt x="851" y="362"/>
                    <a:pt x="854" y="350"/>
                  </a:cubicBezTo>
                  <a:cubicBezTo>
                    <a:pt x="854" y="350"/>
                    <a:pt x="855" y="350"/>
                    <a:pt x="855" y="349"/>
                  </a:cubicBezTo>
                  <a:cubicBezTo>
                    <a:pt x="855" y="335"/>
                    <a:pt x="848" y="321"/>
                    <a:pt x="838" y="310"/>
                  </a:cubicBezTo>
                  <a:cubicBezTo>
                    <a:pt x="838" y="310"/>
                    <a:pt x="838" y="309"/>
                    <a:pt x="838" y="309"/>
                  </a:cubicBezTo>
                  <a:cubicBezTo>
                    <a:pt x="839" y="309"/>
                    <a:pt x="839" y="308"/>
                    <a:pt x="839" y="308"/>
                  </a:cubicBezTo>
                  <a:cubicBezTo>
                    <a:pt x="840" y="305"/>
                    <a:pt x="845" y="302"/>
                    <a:pt x="847" y="300"/>
                  </a:cubicBezTo>
                  <a:cubicBezTo>
                    <a:pt x="851" y="295"/>
                    <a:pt x="856" y="290"/>
                    <a:pt x="860" y="285"/>
                  </a:cubicBezTo>
                  <a:cubicBezTo>
                    <a:pt x="864" y="280"/>
                    <a:pt x="868" y="274"/>
                    <a:pt x="874" y="272"/>
                  </a:cubicBezTo>
                  <a:cubicBezTo>
                    <a:pt x="879" y="270"/>
                    <a:pt x="883" y="269"/>
                    <a:pt x="886" y="266"/>
                  </a:cubicBezTo>
                  <a:cubicBezTo>
                    <a:pt x="899" y="257"/>
                    <a:pt x="911" y="251"/>
                    <a:pt x="927" y="252"/>
                  </a:cubicBezTo>
                  <a:cubicBezTo>
                    <a:pt x="945" y="254"/>
                    <a:pt x="957" y="264"/>
                    <a:pt x="966" y="280"/>
                  </a:cubicBezTo>
                  <a:cubicBezTo>
                    <a:pt x="980" y="306"/>
                    <a:pt x="988" y="337"/>
                    <a:pt x="988" y="367"/>
                  </a:cubicBezTo>
                  <a:cubicBezTo>
                    <a:pt x="986" y="382"/>
                    <a:pt x="984" y="397"/>
                    <a:pt x="978" y="411"/>
                  </a:cubicBezTo>
                  <a:cubicBezTo>
                    <a:pt x="972" y="429"/>
                    <a:pt x="962" y="446"/>
                    <a:pt x="953" y="463"/>
                  </a:cubicBezTo>
                  <a:cubicBezTo>
                    <a:pt x="945" y="478"/>
                    <a:pt x="935" y="492"/>
                    <a:pt x="924" y="505"/>
                  </a:cubicBezTo>
                  <a:cubicBezTo>
                    <a:pt x="926" y="501"/>
                    <a:pt x="929" y="496"/>
                    <a:pt x="931" y="492"/>
                  </a:cubicBezTo>
                  <a:cubicBezTo>
                    <a:pt x="933" y="487"/>
                    <a:pt x="935" y="482"/>
                    <a:pt x="938" y="478"/>
                  </a:cubicBezTo>
                  <a:cubicBezTo>
                    <a:pt x="939" y="478"/>
                    <a:pt x="938" y="477"/>
                    <a:pt x="938" y="477"/>
                  </a:cubicBezTo>
                  <a:cubicBezTo>
                    <a:pt x="933" y="480"/>
                    <a:pt x="932" y="486"/>
                    <a:pt x="929" y="491"/>
                  </a:cubicBezTo>
                  <a:cubicBezTo>
                    <a:pt x="926" y="497"/>
                    <a:pt x="921" y="503"/>
                    <a:pt x="920" y="510"/>
                  </a:cubicBezTo>
                  <a:cubicBezTo>
                    <a:pt x="920" y="510"/>
                    <a:pt x="919" y="510"/>
                    <a:pt x="919" y="511"/>
                  </a:cubicBezTo>
                  <a:cubicBezTo>
                    <a:pt x="913" y="517"/>
                    <a:pt x="907" y="524"/>
                    <a:pt x="901" y="530"/>
                  </a:cubicBezTo>
                  <a:cubicBezTo>
                    <a:pt x="901" y="529"/>
                    <a:pt x="902" y="527"/>
                    <a:pt x="902" y="526"/>
                  </a:cubicBezTo>
                  <a:cubicBezTo>
                    <a:pt x="904" y="522"/>
                    <a:pt x="907" y="517"/>
                    <a:pt x="909" y="513"/>
                  </a:cubicBezTo>
                  <a:cubicBezTo>
                    <a:pt x="910" y="513"/>
                    <a:pt x="909" y="513"/>
                    <a:pt x="909" y="513"/>
                  </a:cubicBezTo>
                  <a:cubicBezTo>
                    <a:pt x="908" y="514"/>
                    <a:pt x="906" y="516"/>
                    <a:pt x="905" y="517"/>
                  </a:cubicBezTo>
                  <a:cubicBezTo>
                    <a:pt x="906" y="517"/>
                    <a:pt x="906" y="516"/>
                    <a:pt x="906" y="516"/>
                  </a:cubicBezTo>
                  <a:cubicBezTo>
                    <a:pt x="909" y="507"/>
                    <a:pt x="912" y="498"/>
                    <a:pt x="913" y="488"/>
                  </a:cubicBezTo>
                  <a:cubicBezTo>
                    <a:pt x="913" y="488"/>
                    <a:pt x="912" y="488"/>
                    <a:pt x="912" y="488"/>
                  </a:cubicBezTo>
                  <a:cubicBezTo>
                    <a:pt x="909" y="497"/>
                    <a:pt x="908" y="506"/>
                    <a:pt x="904" y="515"/>
                  </a:cubicBezTo>
                  <a:cubicBezTo>
                    <a:pt x="901" y="522"/>
                    <a:pt x="898" y="529"/>
                    <a:pt x="894" y="535"/>
                  </a:cubicBezTo>
                  <a:cubicBezTo>
                    <a:pt x="894" y="535"/>
                    <a:pt x="894" y="535"/>
                    <a:pt x="894" y="535"/>
                  </a:cubicBezTo>
                  <a:cubicBezTo>
                    <a:pt x="893" y="537"/>
                    <a:pt x="891" y="538"/>
                    <a:pt x="890" y="540"/>
                  </a:cubicBezTo>
                  <a:cubicBezTo>
                    <a:pt x="890" y="538"/>
                    <a:pt x="890" y="537"/>
                    <a:pt x="890" y="535"/>
                  </a:cubicBezTo>
                  <a:cubicBezTo>
                    <a:pt x="891" y="526"/>
                    <a:pt x="894" y="516"/>
                    <a:pt x="894" y="507"/>
                  </a:cubicBezTo>
                  <a:cubicBezTo>
                    <a:pt x="894" y="498"/>
                    <a:pt x="894" y="490"/>
                    <a:pt x="893" y="481"/>
                  </a:cubicBezTo>
                  <a:close/>
                  <a:moveTo>
                    <a:pt x="713" y="477"/>
                  </a:moveTo>
                  <a:cubicBezTo>
                    <a:pt x="712" y="474"/>
                    <a:pt x="712" y="471"/>
                    <a:pt x="711" y="468"/>
                  </a:cubicBezTo>
                  <a:cubicBezTo>
                    <a:pt x="710" y="459"/>
                    <a:pt x="714" y="450"/>
                    <a:pt x="715" y="441"/>
                  </a:cubicBezTo>
                  <a:cubicBezTo>
                    <a:pt x="716" y="435"/>
                    <a:pt x="717" y="429"/>
                    <a:pt x="721" y="424"/>
                  </a:cubicBezTo>
                  <a:cubicBezTo>
                    <a:pt x="724" y="421"/>
                    <a:pt x="728" y="418"/>
                    <a:pt x="731" y="416"/>
                  </a:cubicBezTo>
                  <a:cubicBezTo>
                    <a:pt x="735" y="415"/>
                    <a:pt x="739" y="414"/>
                    <a:pt x="742" y="414"/>
                  </a:cubicBezTo>
                  <a:cubicBezTo>
                    <a:pt x="740" y="414"/>
                    <a:pt x="738" y="415"/>
                    <a:pt x="737" y="416"/>
                  </a:cubicBezTo>
                  <a:cubicBezTo>
                    <a:pt x="733" y="418"/>
                    <a:pt x="729" y="421"/>
                    <a:pt x="726" y="424"/>
                  </a:cubicBezTo>
                  <a:cubicBezTo>
                    <a:pt x="720" y="433"/>
                    <a:pt x="716" y="443"/>
                    <a:pt x="714" y="454"/>
                  </a:cubicBezTo>
                  <a:cubicBezTo>
                    <a:pt x="713" y="461"/>
                    <a:pt x="712" y="469"/>
                    <a:pt x="713" y="477"/>
                  </a:cubicBezTo>
                  <a:close/>
                  <a:moveTo>
                    <a:pt x="712" y="421"/>
                  </a:moveTo>
                  <a:cubicBezTo>
                    <a:pt x="712" y="420"/>
                    <a:pt x="711" y="418"/>
                    <a:pt x="709" y="416"/>
                  </a:cubicBezTo>
                  <a:cubicBezTo>
                    <a:pt x="712" y="417"/>
                    <a:pt x="715" y="417"/>
                    <a:pt x="717" y="417"/>
                  </a:cubicBezTo>
                  <a:cubicBezTo>
                    <a:pt x="720" y="417"/>
                    <a:pt x="723" y="417"/>
                    <a:pt x="726" y="416"/>
                  </a:cubicBezTo>
                  <a:cubicBezTo>
                    <a:pt x="721" y="419"/>
                    <a:pt x="718" y="423"/>
                    <a:pt x="715" y="428"/>
                  </a:cubicBezTo>
                  <a:cubicBezTo>
                    <a:pt x="714" y="425"/>
                    <a:pt x="713" y="421"/>
                    <a:pt x="712" y="421"/>
                  </a:cubicBezTo>
                  <a:close/>
                  <a:moveTo>
                    <a:pt x="741" y="410"/>
                  </a:moveTo>
                  <a:cubicBezTo>
                    <a:pt x="728" y="413"/>
                    <a:pt x="715" y="413"/>
                    <a:pt x="702" y="412"/>
                  </a:cubicBezTo>
                  <a:cubicBezTo>
                    <a:pt x="695" y="411"/>
                    <a:pt x="689" y="411"/>
                    <a:pt x="682" y="410"/>
                  </a:cubicBezTo>
                  <a:cubicBezTo>
                    <a:pt x="676" y="409"/>
                    <a:pt x="670" y="409"/>
                    <a:pt x="664" y="407"/>
                  </a:cubicBezTo>
                  <a:cubicBezTo>
                    <a:pt x="653" y="404"/>
                    <a:pt x="644" y="398"/>
                    <a:pt x="636" y="390"/>
                  </a:cubicBezTo>
                  <a:cubicBezTo>
                    <a:pt x="632" y="386"/>
                    <a:pt x="626" y="379"/>
                    <a:pt x="620" y="383"/>
                  </a:cubicBezTo>
                  <a:cubicBezTo>
                    <a:pt x="619" y="383"/>
                    <a:pt x="619" y="384"/>
                    <a:pt x="620" y="384"/>
                  </a:cubicBezTo>
                  <a:cubicBezTo>
                    <a:pt x="628" y="385"/>
                    <a:pt x="633" y="393"/>
                    <a:pt x="639" y="399"/>
                  </a:cubicBezTo>
                  <a:cubicBezTo>
                    <a:pt x="638" y="398"/>
                    <a:pt x="637" y="398"/>
                    <a:pt x="635" y="397"/>
                  </a:cubicBezTo>
                  <a:cubicBezTo>
                    <a:pt x="634" y="396"/>
                    <a:pt x="633" y="396"/>
                    <a:pt x="632" y="396"/>
                  </a:cubicBezTo>
                  <a:cubicBezTo>
                    <a:pt x="631" y="396"/>
                    <a:pt x="631" y="396"/>
                    <a:pt x="631" y="396"/>
                  </a:cubicBezTo>
                  <a:cubicBezTo>
                    <a:pt x="630" y="399"/>
                    <a:pt x="636" y="399"/>
                    <a:pt x="637" y="400"/>
                  </a:cubicBezTo>
                  <a:cubicBezTo>
                    <a:pt x="640" y="402"/>
                    <a:pt x="643" y="404"/>
                    <a:pt x="646" y="406"/>
                  </a:cubicBezTo>
                  <a:cubicBezTo>
                    <a:pt x="647" y="406"/>
                    <a:pt x="647" y="405"/>
                    <a:pt x="647" y="405"/>
                  </a:cubicBezTo>
                  <a:cubicBezTo>
                    <a:pt x="647" y="405"/>
                    <a:pt x="647" y="404"/>
                    <a:pt x="646" y="404"/>
                  </a:cubicBezTo>
                  <a:cubicBezTo>
                    <a:pt x="656" y="409"/>
                    <a:pt x="665" y="412"/>
                    <a:pt x="676" y="413"/>
                  </a:cubicBezTo>
                  <a:cubicBezTo>
                    <a:pt x="685" y="414"/>
                    <a:pt x="695" y="415"/>
                    <a:pt x="704" y="416"/>
                  </a:cubicBezTo>
                  <a:cubicBezTo>
                    <a:pt x="705" y="417"/>
                    <a:pt x="706" y="417"/>
                    <a:pt x="707" y="418"/>
                  </a:cubicBezTo>
                  <a:cubicBezTo>
                    <a:pt x="709" y="420"/>
                    <a:pt x="710" y="422"/>
                    <a:pt x="711" y="424"/>
                  </a:cubicBezTo>
                  <a:cubicBezTo>
                    <a:pt x="712" y="425"/>
                    <a:pt x="713" y="429"/>
                    <a:pt x="714" y="430"/>
                  </a:cubicBezTo>
                  <a:cubicBezTo>
                    <a:pt x="714" y="431"/>
                    <a:pt x="713" y="432"/>
                    <a:pt x="713" y="433"/>
                  </a:cubicBezTo>
                  <a:cubicBezTo>
                    <a:pt x="712" y="439"/>
                    <a:pt x="712" y="444"/>
                    <a:pt x="710" y="450"/>
                  </a:cubicBezTo>
                  <a:cubicBezTo>
                    <a:pt x="709" y="454"/>
                    <a:pt x="708" y="459"/>
                    <a:pt x="707" y="463"/>
                  </a:cubicBezTo>
                  <a:cubicBezTo>
                    <a:pt x="702" y="472"/>
                    <a:pt x="691" y="476"/>
                    <a:pt x="683" y="480"/>
                  </a:cubicBezTo>
                  <a:cubicBezTo>
                    <a:pt x="671" y="485"/>
                    <a:pt x="660" y="489"/>
                    <a:pt x="648" y="494"/>
                  </a:cubicBezTo>
                  <a:cubicBezTo>
                    <a:pt x="642" y="496"/>
                    <a:pt x="636" y="499"/>
                    <a:pt x="630" y="500"/>
                  </a:cubicBezTo>
                  <a:cubicBezTo>
                    <a:pt x="624" y="501"/>
                    <a:pt x="619" y="501"/>
                    <a:pt x="613" y="502"/>
                  </a:cubicBezTo>
                  <a:cubicBezTo>
                    <a:pt x="601" y="503"/>
                    <a:pt x="590" y="500"/>
                    <a:pt x="581" y="493"/>
                  </a:cubicBezTo>
                  <a:cubicBezTo>
                    <a:pt x="572" y="487"/>
                    <a:pt x="563" y="477"/>
                    <a:pt x="557" y="468"/>
                  </a:cubicBezTo>
                  <a:cubicBezTo>
                    <a:pt x="550" y="457"/>
                    <a:pt x="547" y="445"/>
                    <a:pt x="543" y="434"/>
                  </a:cubicBezTo>
                  <a:cubicBezTo>
                    <a:pt x="539" y="423"/>
                    <a:pt x="536" y="412"/>
                    <a:pt x="540" y="401"/>
                  </a:cubicBezTo>
                  <a:cubicBezTo>
                    <a:pt x="542" y="395"/>
                    <a:pt x="543" y="389"/>
                    <a:pt x="545" y="383"/>
                  </a:cubicBezTo>
                  <a:cubicBezTo>
                    <a:pt x="547" y="378"/>
                    <a:pt x="550" y="375"/>
                    <a:pt x="553" y="371"/>
                  </a:cubicBezTo>
                  <a:cubicBezTo>
                    <a:pt x="560" y="366"/>
                    <a:pt x="567" y="360"/>
                    <a:pt x="576" y="360"/>
                  </a:cubicBezTo>
                  <a:cubicBezTo>
                    <a:pt x="583" y="360"/>
                    <a:pt x="589" y="361"/>
                    <a:pt x="595" y="364"/>
                  </a:cubicBezTo>
                  <a:cubicBezTo>
                    <a:pt x="598" y="365"/>
                    <a:pt x="601" y="367"/>
                    <a:pt x="604" y="368"/>
                  </a:cubicBezTo>
                  <a:cubicBezTo>
                    <a:pt x="606" y="369"/>
                    <a:pt x="607" y="370"/>
                    <a:pt x="609" y="370"/>
                  </a:cubicBezTo>
                  <a:cubicBezTo>
                    <a:pt x="609" y="370"/>
                    <a:pt x="609" y="370"/>
                    <a:pt x="609" y="370"/>
                  </a:cubicBezTo>
                  <a:cubicBezTo>
                    <a:pt x="608" y="371"/>
                    <a:pt x="607" y="372"/>
                    <a:pt x="607" y="373"/>
                  </a:cubicBezTo>
                  <a:cubicBezTo>
                    <a:pt x="606" y="375"/>
                    <a:pt x="605" y="378"/>
                    <a:pt x="605" y="380"/>
                  </a:cubicBezTo>
                  <a:cubicBezTo>
                    <a:pt x="593" y="374"/>
                    <a:pt x="579" y="385"/>
                    <a:pt x="567" y="386"/>
                  </a:cubicBezTo>
                  <a:cubicBezTo>
                    <a:pt x="566" y="386"/>
                    <a:pt x="566" y="388"/>
                    <a:pt x="567" y="388"/>
                  </a:cubicBezTo>
                  <a:cubicBezTo>
                    <a:pt x="573" y="387"/>
                    <a:pt x="579" y="384"/>
                    <a:pt x="584" y="383"/>
                  </a:cubicBezTo>
                  <a:cubicBezTo>
                    <a:pt x="591" y="381"/>
                    <a:pt x="598" y="380"/>
                    <a:pt x="604" y="381"/>
                  </a:cubicBezTo>
                  <a:cubicBezTo>
                    <a:pt x="605" y="381"/>
                    <a:pt x="605" y="381"/>
                    <a:pt x="605" y="381"/>
                  </a:cubicBezTo>
                  <a:cubicBezTo>
                    <a:pt x="605" y="381"/>
                    <a:pt x="605" y="382"/>
                    <a:pt x="605" y="383"/>
                  </a:cubicBezTo>
                  <a:cubicBezTo>
                    <a:pt x="604" y="383"/>
                    <a:pt x="604" y="383"/>
                    <a:pt x="603" y="384"/>
                  </a:cubicBezTo>
                  <a:cubicBezTo>
                    <a:pt x="602" y="386"/>
                    <a:pt x="601" y="389"/>
                    <a:pt x="601" y="391"/>
                  </a:cubicBezTo>
                  <a:cubicBezTo>
                    <a:pt x="595" y="392"/>
                    <a:pt x="592" y="397"/>
                    <a:pt x="587" y="400"/>
                  </a:cubicBezTo>
                  <a:cubicBezTo>
                    <a:pt x="583" y="402"/>
                    <a:pt x="581" y="404"/>
                    <a:pt x="578" y="407"/>
                  </a:cubicBezTo>
                  <a:cubicBezTo>
                    <a:pt x="576" y="409"/>
                    <a:pt x="574" y="410"/>
                    <a:pt x="571" y="412"/>
                  </a:cubicBezTo>
                  <a:cubicBezTo>
                    <a:pt x="571" y="412"/>
                    <a:pt x="571" y="412"/>
                    <a:pt x="570" y="412"/>
                  </a:cubicBezTo>
                  <a:cubicBezTo>
                    <a:pt x="570" y="413"/>
                    <a:pt x="569" y="414"/>
                    <a:pt x="568" y="414"/>
                  </a:cubicBezTo>
                  <a:cubicBezTo>
                    <a:pt x="567" y="415"/>
                    <a:pt x="569" y="418"/>
                    <a:pt x="571" y="416"/>
                  </a:cubicBezTo>
                  <a:cubicBezTo>
                    <a:pt x="574" y="413"/>
                    <a:pt x="577" y="410"/>
                    <a:pt x="581" y="407"/>
                  </a:cubicBezTo>
                  <a:cubicBezTo>
                    <a:pt x="583" y="406"/>
                    <a:pt x="585" y="404"/>
                    <a:pt x="587" y="402"/>
                  </a:cubicBezTo>
                  <a:cubicBezTo>
                    <a:pt x="590" y="398"/>
                    <a:pt x="596" y="393"/>
                    <a:pt x="601" y="391"/>
                  </a:cubicBezTo>
                  <a:cubicBezTo>
                    <a:pt x="602" y="392"/>
                    <a:pt x="602" y="392"/>
                    <a:pt x="602" y="393"/>
                  </a:cubicBezTo>
                  <a:cubicBezTo>
                    <a:pt x="599" y="395"/>
                    <a:pt x="597" y="398"/>
                    <a:pt x="595" y="401"/>
                  </a:cubicBezTo>
                  <a:cubicBezTo>
                    <a:pt x="595" y="401"/>
                    <a:pt x="595" y="401"/>
                    <a:pt x="596" y="401"/>
                  </a:cubicBezTo>
                  <a:cubicBezTo>
                    <a:pt x="598" y="399"/>
                    <a:pt x="600" y="396"/>
                    <a:pt x="602" y="394"/>
                  </a:cubicBezTo>
                  <a:cubicBezTo>
                    <a:pt x="603" y="394"/>
                    <a:pt x="603" y="395"/>
                    <a:pt x="604" y="395"/>
                  </a:cubicBezTo>
                  <a:cubicBezTo>
                    <a:pt x="602" y="397"/>
                    <a:pt x="601" y="400"/>
                    <a:pt x="600" y="403"/>
                  </a:cubicBezTo>
                  <a:cubicBezTo>
                    <a:pt x="600" y="403"/>
                    <a:pt x="600" y="403"/>
                    <a:pt x="600" y="403"/>
                  </a:cubicBezTo>
                  <a:cubicBezTo>
                    <a:pt x="601" y="400"/>
                    <a:pt x="603" y="398"/>
                    <a:pt x="605" y="396"/>
                  </a:cubicBezTo>
                  <a:cubicBezTo>
                    <a:pt x="606" y="397"/>
                    <a:pt x="608" y="397"/>
                    <a:pt x="610" y="397"/>
                  </a:cubicBezTo>
                  <a:cubicBezTo>
                    <a:pt x="612" y="397"/>
                    <a:pt x="614" y="397"/>
                    <a:pt x="617" y="397"/>
                  </a:cubicBezTo>
                  <a:cubicBezTo>
                    <a:pt x="617" y="397"/>
                    <a:pt x="617" y="397"/>
                    <a:pt x="617" y="397"/>
                  </a:cubicBezTo>
                  <a:cubicBezTo>
                    <a:pt x="617" y="404"/>
                    <a:pt x="621" y="410"/>
                    <a:pt x="625" y="414"/>
                  </a:cubicBezTo>
                  <a:cubicBezTo>
                    <a:pt x="631" y="421"/>
                    <a:pt x="637" y="428"/>
                    <a:pt x="644" y="433"/>
                  </a:cubicBezTo>
                  <a:cubicBezTo>
                    <a:pt x="644" y="434"/>
                    <a:pt x="645" y="433"/>
                    <a:pt x="644" y="433"/>
                  </a:cubicBezTo>
                  <a:cubicBezTo>
                    <a:pt x="638" y="428"/>
                    <a:pt x="633" y="421"/>
                    <a:pt x="628" y="415"/>
                  </a:cubicBezTo>
                  <a:cubicBezTo>
                    <a:pt x="626" y="412"/>
                    <a:pt x="623" y="410"/>
                    <a:pt x="622" y="407"/>
                  </a:cubicBezTo>
                  <a:cubicBezTo>
                    <a:pt x="620" y="404"/>
                    <a:pt x="620" y="401"/>
                    <a:pt x="619" y="398"/>
                  </a:cubicBezTo>
                  <a:cubicBezTo>
                    <a:pt x="619" y="398"/>
                    <a:pt x="619" y="398"/>
                    <a:pt x="619" y="398"/>
                  </a:cubicBezTo>
                  <a:cubicBezTo>
                    <a:pt x="619" y="398"/>
                    <a:pt x="619" y="397"/>
                    <a:pt x="619" y="397"/>
                  </a:cubicBezTo>
                  <a:cubicBezTo>
                    <a:pt x="619" y="397"/>
                    <a:pt x="618" y="397"/>
                    <a:pt x="618" y="397"/>
                  </a:cubicBezTo>
                  <a:cubicBezTo>
                    <a:pt x="619" y="396"/>
                    <a:pt x="620" y="396"/>
                    <a:pt x="622" y="396"/>
                  </a:cubicBezTo>
                  <a:cubicBezTo>
                    <a:pt x="622" y="398"/>
                    <a:pt x="623" y="400"/>
                    <a:pt x="625" y="401"/>
                  </a:cubicBezTo>
                  <a:cubicBezTo>
                    <a:pt x="626" y="404"/>
                    <a:pt x="629" y="405"/>
                    <a:pt x="630" y="406"/>
                  </a:cubicBezTo>
                  <a:cubicBezTo>
                    <a:pt x="630" y="407"/>
                    <a:pt x="631" y="406"/>
                    <a:pt x="631" y="406"/>
                  </a:cubicBezTo>
                  <a:cubicBezTo>
                    <a:pt x="629" y="405"/>
                    <a:pt x="628" y="403"/>
                    <a:pt x="627" y="401"/>
                  </a:cubicBezTo>
                  <a:cubicBezTo>
                    <a:pt x="625" y="399"/>
                    <a:pt x="624" y="398"/>
                    <a:pt x="623" y="396"/>
                  </a:cubicBezTo>
                  <a:cubicBezTo>
                    <a:pt x="624" y="396"/>
                    <a:pt x="625" y="395"/>
                    <a:pt x="625" y="395"/>
                  </a:cubicBezTo>
                  <a:cubicBezTo>
                    <a:pt x="625" y="396"/>
                    <a:pt x="625" y="396"/>
                    <a:pt x="626" y="397"/>
                  </a:cubicBezTo>
                  <a:cubicBezTo>
                    <a:pt x="632" y="405"/>
                    <a:pt x="641" y="409"/>
                    <a:pt x="651" y="412"/>
                  </a:cubicBezTo>
                  <a:cubicBezTo>
                    <a:pt x="651" y="412"/>
                    <a:pt x="651" y="412"/>
                    <a:pt x="651" y="412"/>
                  </a:cubicBezTo>
                  <a:cubicBezTo>
                    <a:pt x="641" y="409"/>
                    <a:pt x="634" y="402"/>
                    <a:pt x="627" y="395"/>
                  </a:cubicBezTo>
                  <a:cubicBezTo>
                    <a:pt x="627" y="395"/>
                    <a:pt x="627" y="395"/>
                    <a:pt x="627" y="395"/>
                  </a:cubicBezTo>
                  <a:cubicBezTo>
                    <a:pt x="628" y="394"/>
                    <a:pt x="629" y="394"/>
                    <a:pt x="630" y="394"/>
                  </a:cubicBezTo>
                  <a:cubicBezTo>
                    <a:pt x="631" y="393"/>
                    <a:pt x="631" y="392"/>
                    <a:pt x="630" y="392"/>
                  </a:cubicBezTo>
                  <a:cubicBezTo>
                    <a:pt x="626" y="392"/>
                    <a:pt x="622" y="392"/>
                    <a:pt x="619" y="393"/>
                  </a:cubicBezTo>
                  <a:cubicBezTo>
                    <a:pt x="615" y="393"/>
                    <a:pt x="612" y="393"/>
                    <a:pt x="610" y="390"/>
                  </a:cubicBezTo>
                  <a:cubicBezTo>
                    <a:pt x="608" y="387"/>
                    <a:pt x="607" y="383"/>
                    <a:pt x="608" y="380"/>
                  </a:cubicBezTo>
                  <a:cubicBezTo>
                    <a:pt x="610" y="372"/>
                    <a:pt x="619" y="365"/>
                    <a:pt x="627" y="371"/>
                  </a:cubicBezTo>
                  <a:cubicBezTo>
                    <a:pt x="631" y="374"/>
                    <a:pt x="634" y="378"/>
                    <a:pt x="639" y="380"/>
                  </a:cubicBezTo>
                  <a:cubicBezTo>
                    <a:pt x="643" y="382"/>
                    <a:pt x="648" y="382"/>
                    <a:pt x="652" y="383"/>
                  </a:cubicBezTo>
                  <a:cubicBezTo>
                    <a:pt x="665" y="384"/>
                    <a:pt x="677" y="388"/>
                    <a:pt x="689" y="392"/>
                  </a:cubicBezTo>
                  <a:cubicBezTo>
                    <a:pt x="700" y="394"/>
                    <a:pt x="711" y="398"/>
                    <a:pt x="722" y="400"/>
                  </a:cubicBezTo>
                  <a:cubicBezTo>
                    <a:pt x="731" y="401"/>
                    <a:pt x="741" y="399"/>
                    <a:pt x="750" y="398"/>
                  </a:cubicBezTo>
                  <a:cubicBezTo>
                    <a:pt x="758" y="397"/>
                    <a:pt x="766" y="395"/>
                    <a:pt x="774" y="394"/>
                  </a:cubicBezTo>
                  <a:cubicBezTo>
                    <a:pt x="778" y="393"/>
                    <a:pt x="785" y="392"/>
                    <a:pt x="787" y="388"/>
                  </a:cubicBezTo>
                  <a:cubicBezTo>
                    <a:pt x="787" y="387"/>
                    <a:pt x="786" y="386"/>
                    <a:pt x="786" y="387"/>
                  </a:cubicBezTo>
                  <a:cubicBezTo>
                    <a:pt x="784" y="390"/>
                    <a:pt x="778" y="390"/>
                    <a:pt x="775" y="391"/>
                  </a:cubicBezTo>
                  <a:cubicBezTo>
                    <a:pt x="771" y="392"/>
                    <a:pt x="767" y="392"/>
                    <a:pt x="764" y="393"/>
                  </a:cubicBezTo>
                  <a:cubicBezTo>
                    <a:pt x="758" y="394"/>
                    <a:pt x="752" y="395"/>
                    <a:pt x="746" y="395"/>
                  </a:cubicBezTo>
                  <a:cubicBezTo>
                    <a:pt x="740" y="396"/>
                    <a:pt x="733" y="397"/>
                    <a:pt x="727" y="396"/>
                  </a:cubicBezTo>
                  <a:cubicBezTo>
                    <a:pt x="720" y="396"/>
                    <a:pt x="712" y="394"/>
                    <a:pt x="705" y="392"/>
                  </a:cubicBezTo>
                  <a:cubicBezTo>
                    <a:pt x="709" y="392"/>
                    <a:pt x="712" y="391"/>
                    <a:pt x="715" y="390"/>
                  </a:cubicBezTo>
                  <a:cubicBezTo>
                    <a:pt x="723" y="388"/>
                    <a:pt x="731" y="387"/>
                    <a:pt x="740" y="387"/>
                  </a:cubicBezTo>
                  <a:cubicBezTo>
                    <a:pt x="740" y="387"/>
                    <a:pt x="740" y="386"/>
                    <a:pt x="740" y="386"/>
                  </a:cubicBezTo>
                  <a:cubicBezTo>
                    <a:pt x="733" y="385"/>
                    <a:pt x="727" y="386"/>
                    <a:pt x="721" y="388"/>
                  </a:cubicBezTo>
                  <a:cubicBezTo>
                    <a:pt x="717" y="389"/>
                    <a:pt x="712" y="390"/>
                    <a:pt x="707" y="390"/>
                  </a:cubicBezTo>
                  <a:cubicBezTo>
                    <a:pt x="704" y="390"/>
                    <a:pt x="700" y="389"/>
                    <a:pt x="697" y="390"/>
                  </a:cubicBezTo>
                  <a:cubicBezTo>
                    <a:pt x="694" y="389"/>
                    <a:pt x="691" y="388"/>
                    <a:pt x="688" y="387"/>
                  </a:cubicBezTo>
                  <a:cubicBezTo>
                    <a:pt x="688" y="387"/>
                    <a:pt x="688" y="387"/>
                    <a:pt x="688" y="387"/>
                  </a:cubicBezTo>
                  <a:cubicBezTo>
                    <a:pt x="690" y="387"/>
                    <a:pt x="693" y="386"/>
                    <a:pt x="695" y="386"/>
                  </a:cubicBezTo>
                  <a:cubicBezTo>
                    <a:pt x="706" y="385"/>
                    <a:pt x="716" y="383"/>
                    <a:pt x="726" y="381"/>
                  </a:cubicBezTo>
                  <a:cubicBezTo>
                    <a:pt x="727" y="381"/>
                    <a:pt x="727" y="380"/>
                    <a:pt x="726" y="380"/>
                  </a:cubicBezTo>
                  <a:cubicBezTo>
                    <a:pt x="717" y="382"/>
                    <a:pt x="708" y="384"/>
                    <a:pt x="698" y="384"/>
                  </a:cubicBezTo>
                  <a:cubicBezTo>
                    <a:pt x="694" y="384"/>
                    <a:pt x="690" y="385"/>
                    <a:pt x="686" y="385"/>
                  </a:cubicBezTo>
                  <a:cubicBezTo>
                    <a:pt x="683" y="385"/>
                    <a:pt x="680" y="384"/>
                    <a:pt x="678" y="383"/>
                  </a:cubicBezTo>
                  <a:cubicBezTo>
                    <a:pt x="678" y="383"/>
                    <a:pt x="679" y="383"/>
                    <a:pt x="680" y="383"/>
                  </a:cubicBezTo>
                  <a:cubicBezTo>
                    <a:pt x="687" y="382"/>
                    <a:pt x="694" y="380"/>
                    <a:pt x="701" y="378"/>
                  </a:cubicBezTo>
                  <a:cubicBezTo>
                    <a:pt x="717" y="375"/>
                    <a:pt x="732" y="370"/>
                    <a:pt x="748" y="367"/>
                  </a:cubicBezTo>
                  <a:cubicBezTo>
                    <a:pt x="749" y="366"/>
                    <a:pt x="748" y="366"/>
                    <a:pt x="748" y="366"/>
                  </a:cubicBezTo>
                  <a:cubicBezTo>
                    <a:pt x="740" y="366"/>
                    <a:pt x="734" y="369"/>
                    <a:pt x="726" y="371"/>
                  </a:cubicBezTo>
                  <a:cubicBezTo>
                    <a:pt x="718" y="372"/>
                    <a:pt x="711" y="375"/>
                    <a:pt x="703" y="376"/>
                  </a:cubicBezTo>
                  <a:cubicBezTo>
                    <a:pt x="695" y="377"/>
                    <a:pt x="688" y="379"/>
                    <a:pt x="681" y="380"/>
                  </a:cubicBezTo>
                  <a:cubicBezTo>
                    <a:pt x="675" y="381"/>
                    <a:pt x="669" y="380"/>
                    <a:pt x="664" y="379"/>
                  </a:cubicBezTo>
                  <a:cubicBezTo>
                    <a:pt x="667" y="378"/>
                    <a:pt x="670" y="378"/>
                    <a:pt x="673" y="377"/>
                  </a:cubicBezTo>
                  <a:cubicBezTo>
                    <a:pt x="678" y="376"/>
                    <a:pt x="684" y="377"/>
                    <a:pt x="689" y="375"/>
                  </a:cubicBezTo>
                  <a:cubicBezTo>
                    <a:pt x="694" y="374"/>
                    <a:pt x="699" y="372"/>
                    <a:pt x="704" y="371"/>
                  </a:cubicBezTo>
                  <a:cubicBezTo>
                    <a:pt x="705" y="371"/>
                    <a:pt x="704" y="370"/>
                    <a:pt x="704" y="370"/>
                  </a:cubicBezTo>
                  <a:cubicBezTo>
                    <a:pt x="694" y="372"/>
                    <a:pt x="684" y="374"/>
                    <a:pt x="674" y="375"/>
                  </a:cubicBezTo>
                  <a:cubicBezTo>
                    <a:pt x="675" y="375"/>
                    <a:pt x="676" y="374"/>
                    <a:pt x="677" y="374"/>
                  </a:cubicBezTo>
                  <a:cubicBezTo>
                    <a:pt x="687" y="369"/>
                    <a:pt x="698" y="363"/>
                    <a:pt x="709" y="359"/>
                  </a:cubicBezTo>
                  <a:cubicBezTo>
                    <a:pt x="710" y="359"/>
                    <a:pt x="710" y="359"/>
                    <a:pt x="709" y="359"/>
                  </a:cubicBezTo>
                  <a:cubicBezTo>
                    <a:pt x="690" y="363"/>
                    <a:pt x="674" y="378"/>
                    <a:pt x="654" y="376"/>
                  </a:cubicBezTo>
                  <a:cubicBezTo>
                    <a:pt x="654" y="376"/>
                    <a:pt x="654" y="377"/>
                    <a:pt x="653" y="377"/>
                  </a:cubicBezTo>
                  <a:cubicBezTo>
                    <a:pt x="652" y="377"/>
                    <a:pt x="651" y="377"/>
                    <a:pt x="650" y="377"/>
                  </a:cubicBezTo>
                  <a:cubicBezTo>
                    <a:pt x="657" y="376"/>
                    <a:pt x="664" y="374"/>
                    <a:pt x="670" y="371"/>
                  </a:cubicBezTo>
                  <a:cubicBezTo>
                    <a:pt x="680" y="368"/>
                    <a:pt x="689" y="364"/>
                    <a:pt x="698" y="360"/>
                  </a:cubicBezTo>
                  <a:cubicBezTo>
                    <a:pt x="718" y="351"/>
                    <a:pt x="738" y="342"/>
                    <a:pt x="760" y="338"/>
                  </a:cubicBezTo>
                  <a:cubicBezTo>
                    <a:pt x="761" y="337"/>
                    <a:pt x="760" y="336"/>
                    <a:pt x="760" y="336"/>
                  </a:cubicBezTo>
                  <a:cubicBezTo>
                    <a:pt x="739" y="340"/>
                    <a:pt x="720" y="349"/>
                    <a:pt x="701" y="357"/>
                  </a:cubicBezTo>
                  <a:cubicBezTo>
                    <a:pt x="691" y="361"/>
                    <a:pt x="681" y="365"/>
                    <a:pt x="671" y="369"/>
                  </a:cubicBezTo>
                  <a:cubicBezTo>
                    <a:pt x="663" y="371"/>
                    <a:pt x="655" y="373"/>
                    <a:pt x="647" y="375"/>
                  </a:cubicBezTo>
                  <a:cubicBezTo>
                    <a:pt x="647" y="374"/>
                    <a:pt x="647" y="374"/>
                    <a:pt x="647" y="374"/>
                  </a:cubicBezTo>
                  <a:cubicBezTo>
                    <a:pt x="654" y="373"/>
                    <a:pt x="661" y="370"/>
                    <a:pt x="667" y="367"/>
                  </a:cubicBezTo>
                  <a:cubicBezTo>
                    <a:pt x="680" y="362"/>
                    <a:pt x="691" y="352"/>
                    <a:pt x="705" y="349"/>
                  </a:cubicBezTo>
                  <a:cubicBezTo>
                    <a:pt x="705" y="349"/>
                    <a:pt x="705" y="349"/>
                    <a:pt x="705" y="349"/>
                  </a:cubicBezTo>
                  <a:cubicBezTo>
                    <a:pt x="698" y="350"/>
                    <a:pt x="693" y="352"/>
                    <a:pt x="687" y="356"/>
                  </a:cubicBezTo>
                  <a:cubicBezTo>
                    <a:pt x="679" y="360"/>
                    <a:pt x="671" y="364"/>
                    <a:pt x="663" y="367"/>
                  </a:cubicBezTo>
                  <a:cubicBezTo>
                    <a:pt x="661" y="368"/>
                    <a:pt x="658" y="369"/>
                    <a:pt x="656" y="369"/>
                  </a:cubicBezTo>
                  <a:cubicBezTo>
                    <a:pt x="658" y="368"/>
                    <a:pt x="661" y="366"/>
                    <a:pt x="663" y="365"/>
                  </a:cubicBezTo>
                  <a:cubicBezTo>
                    <a:pt x="663" y="365"/>
                    <a:pt x="663" y="365"/>
                    <a:pt x="663" y="365"/>
                  </a:cubicBezTo>
                  <a:cubicBezTo>
                    <a:pt x="660" y="366"/>
                    <a:pt x="657" y="366"/>
                    <a:pt x="654" y="367"/>
                  </a:cubicBezTo>
                  <a:cubicBezTo>
                    <a:pt x="651" y="369"/>
                    <a:pt x="648" y="370"/>
                    <a:pt x="644" y="371"/>
                  </a:cubicBezTo>
                  <a:cubicBezTo>
                    <a:pt x="644" y="371"/>
                    <a:pt x="644" y="371"/>
                    <a:pt x="643" y="371"/>
                  </a:cubicBezTo>
                  <a:cubicBezTo>
                    <a:pt x="647" y="369"/>
                    <a:pt x="650" y="367"/>
                    <a:pt x="654" y="365"/>
                  </a:cubicBezTo>
                  <a:cubicBezTo>
                    <a:pt x="659" y="362"/>
                    <a:pt x="664" y="359"/>
                    <a:pt x="668" y="355"/>
                  </a:cubicBezTo>
                  <a:cubicBezTo>
                    <a:pt x="677" y="349"/>
                    <a:pt x="687" y="343"/>
                    <a:pt x="697" y="338"/>
                  </a:cubicBezTo>
                  <a:cubicBezTo>
                    <a:pt x="698" y="338"/>
                    <a:pt x="697" y="337"/>
                    <a:pt x="696" y="337"/>
                  </a:cubicBezTo>
                  <a:cubicBezTo>
                    <a:pt x="686" y="342"/>
                    <a:pt x="675" y="347"/>
                    <a:pt x="665" y="354"/>
                  </a:cubicBezTo>
                  <a:cubicBezTo>
                    <a:pt x="660" y="358"/>
                    <a:pt x="655" y="361"/>
                    <a:pt x="649" y="364"/>
                  </a:cubicBezTo>
                  <a:cubicBezTo>
                    <a:pt x="648" y="365"/>
                    <a:pt x="647" y="366"/>
                    <a:pt x="646" y="366"/>
                  </a:cubicBezTo>
                  <a:cubicBezTo>
                    <a:pt x="646" y="366"/>
                    <a:pt x="646" y="366"/>
                    <a:pt x="647" y="365"/>
                  </a:cubicBezTo>
                  <a:cubicBezTo>
                    <a:pt x="649" y="364"/>
                    <a:pt x="651" y="362"/>
                    <a:pt x="653" y="361"/>
                  </a:cubicBezTo>
                  <a:cubicBezTo>
                    <a:pt x="658" y="358"/>
                    <a:pt x="663" y="355"/>
                    <a:pt x="668" y="351"/>
                  </a:cubicBezTo>
                  <a:cubicBezTo>
                    <a:pt x="677" y="344"/>
                    <a:pt x="685" y="335"/>
                    <a:pt x="696" y="330"/>
                  </a:cubicBezTo>
                  <a:cubicBezTo>
                    <a:pt x="697" y="329"/>
                    <a:pt x="696" y="328"/>
                    <a:pt x="696" y="329"/>
                  </a:cubicBezTo>
                  <a:cubicBezTo>
                    <a:pt x="683" y="334"/>
                    <a:pt x="674" y="344"/>
                    <a:pt x="663" y="351"/>
                  </a:cubicBezTo>
                  <a:cubicBezTo>
                    <a:pt x="659" y="354"/>
                    <a:pt x="654" y="356"/>
                    <a:pt x="650" y="359"/>
                  </a:cubicBezTo>
                  <a:cubicBezTo>
                    <a:pt x="650" y="359"/>
                    <a:pt x="650" y="359"/>
                    <a:pt x="650" y="359"/>
                  </a:cubicBezTo>
                  <a:cubicBezTo>
                    <a:pt x="655" y="355"/>
                    <a:pt x="660" y="351"/>
                    <a:pt x="666" y="347"/>
                  </a:cubicBezTo>
                  <a:cubicBezTo>
                    <a:pt x="676" y="340"/>
                    <a:pt x="685" y="332"/>
                    <a:pt x="695" y="324"/>
                  </a:cubicBezTo>
                  <a:cubicBezTo>
                    <a:pt x="705" y="316"/>
                    <a:pt x="716" y="308"/>
                    <a:pt x="725" y="298"/>
                  </a:cubicBezTo>
                  <a:cubicBezTo>
                    <a:pt x="729" y="293"/>
                    <a:pt x="733" y="287"/>
                    <a:pt x="738" y="283"/>
                  </a:cubicBezTo>
                  <a:cubicBezTo>
                    <a:pt x="741" y="282"/>
                    <a:pt x="743" y="280"/>
                    <a:pt x="745" y="278"/>
                  </a:cubicBezTo>
                  <a:cubicBezTo>
                    <a:pt x="745" y="278"/>
                    <a:pt x="746" y="278"/>
                    <a:pt x="746" y="278"/>
                  </a:cubicBezTo>
                  <a:cubicBezTo>
                    <a:pt x="758" y="276"/>
                    <a:pt x="768" y="279"/>
                    <a:pt x="779" y="281"/>
                  </a:cubicBezTo>
                  <a:cubicBezTo>
                    <a:pt x="788" y="284"/>
                    <a:pt x="796" y="285"/>
                    <a:pt x="804" y="289"/>
                  </a:cubicBezTo>
                  <a:cubicBezTo>
                    <a:pt x="804" y="289"/>
                    <a:pt x="805" y="289"/>
                    <a:pt x="805" y="289"/>
                  </a:cubicBezTo>
                  <a:cubicBezTo>
                    <a:pt x="807" y="290"/>
                    <a:pt x="808" y="291"/>
                    <a:pt x="810" y="292"/>
                  </a:cubicBezTo>
                  <a:cubicBezTo>
                    <a:pt x="828" y="302"/>
                    <a:pt x="847" y="320"/>
                    <a:pt x="852" y="341"/>
                  </a:cubicBezTo>
                  <a:cubicBezTo>
                    <a:pt x="852" y="342"/>
                    <a:pt x="852" y="342"/>
                    <a:pt x="852" y="342"/>
                  </a:cubicBezTo>
                  <a:cubicBezTo>
                    <a:pt x="854" y="351"/>
                    <a:pt x="846" y="359"/>
                    <a:pt x="839" y="365"/>
                  </a:cubicBezTo>
                  <a:cubicBezTo>
                    <a:pt x="832" y="371"/>
                    <a:pt x="825" y="377"/>
                    <a:pt x="817" y="382"/>
                  </a:cubicBezTo>
                  <a:cubicBezTo>
                    <a:pt x="806" y="391"/>
                    <a:pt x="792" y="397"/>
                    <a:pt x="778" y="402"/>
                  </a:cubicBezTo>
                  <a:cubicBezTo>
                    <a:pt x="766" y="406"/>
                    <a:pt x="754" y="407"/>
                    <a:pt x="741" y="410"/>
                  </a:cubicBezTo>
                  <a:close/>
                  <a:moveTo>
                    <a:pt x="521" y="621"/>
                  </a:moveTo>
                  <a:cubicBezTo>
                    <a:pt x="520" y="621"/>
                    <a:pt x="520" y="621"/>
                    <a:pt x="519" y="621"/>
                  </a:cubicBezTo>
                  <a:cubicBezTo>
                    <a:pt x="521" y="620"/>
                    <a:pt x="522" y="617"/>
                    <a:pt x="522" y="615"/>
                  </a:cubicBezTo>
                  <a:cubicBezTo>
                    <a:pt x="523" y="613"/>
                    <a:pt x="520" y="613"/>
                    <a:pt x="520" y="614"/>
                  </a:cubicBezTo>
                  <a:cubicBezTo>
                    <a:pt x="520" y="616"/>
                    <a:pt x="519" y="617"/>
                    <a:pt x="519" y="618"/>
                  </a:cubicBezTo>
                  <a:cubicBezTo>
                    <a:pt x="518" y="618"/>
                    <a:pt x="517" y="619"/>
                    <a:pt x="516" y="619"/>
                  </a:cubicBezTo>
                  <a:cubicBezTo>
                    <a:pt x="515" y="619"/>
                    <a:pt x="515" y="620"/>
                    <a:pt x="516" y="621"/>
                  </a:cubicBezTo>
                  <a:cubicBezTo>
                    <a:pt x="514" y="621"/>
                    <a:pt x="513" y="621"/>
                    <a:pt x="512" y="621"/>
                  </a:cubicBezTo>
                  <a:cubicBezTo>
                    <a:pt x="509" y="622"/>
                    <a:pt x="506" y="623"/>
                    <a:pt x="504" y="624"/>
                  </a:cubicBezTo>
                  <a:cubicBezTo>
                    <a:pt x="501" y="625"/>
                    <a:pt x="499" y="625"/>
                    <a:pt x="497" y="624"/>
                  </a:cubicBezTo>
                  <a:cubicBezTo>
                    <a:pt x="497" y="623"/>
                    <a:pt x="497" y="623"/>
                    <a:pt x="496" y="622"/>
                  </a:cubicBezTo>
                  <a:cubicBezTo>
                    <a:pt x="495" y="621"/>
                    <a:pt x="495" y="620"/>
                    <a:pt x="493" y="619"/>
                  </a:cubicBezTo>
                  <a:cubicBezTo>
                    <a:pt x="493" y="619"/>
                    <a:pt x="492" y="619"/>
                    <a:pt x="492" y="619"/>
                  </a:cubicBezTo>
                  <a:cubicBezTo>
                    <a:pt x="492" y="619"/>
                    <a:pt x="492" y="619"/>
                    <a:pt x="491" y="619"/>
                  </a:cubicBezTo>
                  <a:cubicBezTo>
                    <a:pt x="491" y="619"/>
                    <a:pt x="490" y="618"/>
                    <a:pt x="490" y="618"/>
                  </a:cubicBezTo>
                  <a:cubicBezTo>
                    <a:pt x="491" y="616"/>
                    <a:pt x="492" y="615"/>
                    <a:pt x="494" y="613"/>
                  </a:cubicBezTo>
                  <a:cubicBezTo>
                    <a:pt x="495" y="611"/>
                    <a:pt x="498" y="609"/>
                    <a:pt x="499" y="606"/>
                  </a:cubicBezTo>
                  <a:cubicBezTo>
                    <a:pt x="503" y="600"/>
                    <a:pt x="506" y="592"/>
                    <a:pt x="513" y="588"/>
                  </a:cubicBezTo>
                  <a:cubicBezTo>
                    <a:pt x="518" y="585"/>
                    <a:pt x="522" y="583"/>
                    <a:pt x="525" y="578"/>
                  </a:cubicBezTo>
                  <a:cubicBezTo>
                    <a:pt x="528" y="571"/>
                    <a:pt x="532" y="566"/>
                    <a:pt x="536" y="560"/>
                  </a:cubicBezTo>
                  <a:cubicBezTo>
                    <a:pt x="547" y="548"/>
                    <a:pt x="558" y="537"/>
                    <a:pt x="570" y="526"/>
                  </a:cubicBezTo>
                  <a:cubicBezTo>
                    <a:pt x="573" y="523"/>
                    <a:pt x="577" y="519"/>
                    <a:pt x="580" y="515"/>
                  </a:cubicBezTo>
                  <a:cubicBezTo>
                    <a:pt x="582" y="512"/>
                    <a:pt x="585" y="507"/>
                    <a:pt x="589" y="505"/>
                  </a:cubicBezTo>
                  <a:cubicBezTo>
                    <a:pt x="590" y="504"/>
                    <a:pt x="590" y="502"/>
                    <a:pt x="588" y="503"/>
                  </a:cubicBezTo>
                  <a:cubicBezTo>
                    <a:pt x="585" y="504"/>
                    <a:pt x="582" y="508"/>
                    <a:pt x="579" y="511"/>
                  </a:cubicBezTo>
                  <a:cubicBezTo>
                    <a:pt x="576" y="515"/>
                    <a:pt x="573" y="519"/>
                    <a:pt x="569" y="523"/>
                  </a:cubicBezTo>
                  <a:cubicBezTo>
                    <a:pt x="565" y="526"/>
                    <a:pt x="562" y="529"/>
                    <a:pt x="559" y="532"/>
                  </a:cubicBezTo>
                  <a:cubicBezTo>
                    <a:pt x="559" y="531"/>
                    <a:pt x="560" y="530"/>
                    <a:pt x="561" y="529"/>
                  </a:cubicBezTo>
                  <a:cubicBezTo>
                    <a:pt x="563" y="526"/>
                    <a:pt x="566" y="522"/>
                    <a:pt x="569" y="519"/>
                  </a:cubicBezTo>
                  <a:cubicBezTo>
                    <a:pt x="574" y="513"/>
                    <a:pt x="580" y="507"/>
                    <a:pt x="584" y="500"/>
                  </a:cubicBezTo>
                  <a:cubicBezTo>
                    <a:pt x="584" y="500"/>
                    <a:pt x="584" y="500"/>
                    <a:pt x="584" y="500"/>
                  </a:cubicBezTo>
                  <a:cubicBezTo>
                    <a:pt x="592" y="504"/>
                    <a:pt x="601" y="507"/>
                    <a:pt x="610" y="506"/>
                  </a:cubicBezTo>
                  <a:cubicBezTo>
                    <a:pt x="614" y="505"/>
                    <a:pt x="618" y="505"/>
                    <a:pt x="623" y="505"/>
                  </a:cubicBezTo>
                  <a:cubicBezTo>
                    <a:pt x="617" y="510"/>
                    <a:pt x="609" y="520"/>
                    <a:pt x="608" y="521"/>
                  </a:cubicBezTo>
                  <a:cubicBezTo>
                    <a:pt x="594" y="537"/>
                    <a:pt x="577" y="551"/>
                    <a:pt x="563" y="567"/>
                  </a:cubicBezTo>
                  <a:cubicBezTo>
                    <a:pt x="555" y="575"/>
                    <a:pt x="547" y="582"/>
                    <a:pt x="540" y="590"/>
                  </a:cubicBezTo>
                  <a:cubicBezTo>
                    <a:pt x="533" y="596"/>
                    <a:pt x="529" y="602"/>
                    <a:pt x="527" y="610"/>
                  </a:cubicBezTo>
                  <a:cubicBezTo>
                    <a:pt x="526" y="611"/>
                    <a:pt x="526" y="613"/>
                    <a:pt x="525" y="616"/>
                  </a:cubicBezTo>
                  <a:cubicBezTo>
                    <a:pt x="525" y="616"/>
                    <a:pt x="525" y="616"/>
                    <a:pt x="524" y="616"/>
                  </a:cubicBezTo>
                  <a:cubicBezTo>
                    <a:pt x="524" y="616"/>
                    <a:pt x="523" y="617"/>
                    <a:pt x="523" y="617"/>
                  </a:cubicBezTo>
                  <a:cubicBezTo>
                    <a:pt x="522" y="618"/>
                    <a:pt x="521" y="619"/>
                    <a:pt x="521" y="621"/>
                  </a:cubicBezTo>
                  <a:cubicBezTo>
                    <a:pt x="521" y="621"/>
                    <a:pt x="521" y="621"/>
                    <a:pt x="521" y="621"/>
                  </a:cubicBezTo>
                  <a:close/>
                  <a:moveTo>
                    <a:pt x="453" y="616"/>
                  </a:moveTo>
                  <a:cubicBezTo>
                    <a:pt x="451" y="615"/>
                    <a:pt x="449" y="613"/>
                    <a:pt x="448" y="612"/>
                  </a:cubicBezTo>
                  <a:cubicBezTo>
                    <a:pt x="448" y="611"/>
                    <a:pt x="448" y="610"/>
                    <a:pt x="447" y="610"/>
                  </a:cubicBezTo>
                  <a:cubicBezTo>
                    <a:pt x="450" y="612"/>
                    <a:pt x="453" y="613"/>
                    <a:pt x="457" y="614"/>
                  </a:cubicBezTo>
                  <a:cubicBezTo>
                    <a:pt x="458" y="615"/>
                    <a:pt x="459" y="616"/>
                    <a:pt x="460" y="617"/>
                  </a:cubicBezTo>
                  <a:cubicBezTo>
                    <a:pt x="465" y="619"/>
                    <a:pt x="471" y="620"/>
                    <a:pt x="476" y="622"/>
                  </a:cubicBezTo>
                  <a:cubicBezTo>
                    <a:pt x="482" y="624"/>
                    <a:pt x="486" y="624"/>
                    <a:pt x="492" y="622"/>
                  </a:cubicBezTo>
                  <a:cubicBezTo>
                    <a:pt x="492" y="622"/>
                    <a:pt x="492" y="622"/>
                    <a:pt x="492" y="622"/>
                  </a:cubicBezTo>
                  <a:cubicBezTo>
                    <a:pt x="492" y="623"/>
                    <a:pt x="493" y="623"/>
                    <a:pt x="493" y="624"/>
                  </a:cubicBezTo>
                  <a:cubicBezTo>
                    <a:pt x="494" y="628"/>
                    <a:pt x="498" y="630"/>
                    <a:pt x="503" y="629"/>
                  </a:cubicBezTo>
                  <a:cubicBezTo>
                    <a:pt x="506" y="628"/>
                    <a:pt x="508" y="627"/>
                    <a:pt x="511" y="625"/>
                  </a:cubicBezTo>
                  <a:cubicBezTo>
                    <a:pt x="513" y="625"/>
                    <a:pt x="515" y="625"/>
                    <a:pt x="517" y="625"/>
                  </a:cubicBezTo>
                  <a:cubicBezTo>
                    <a:pt x="518" y="634"/>
                    <a:pt x="509" y="640"/>
                    <a:pt x="501" y="639"/>
                  </a:cubicBezTo>
                  <a:cubicBezTo>
                    <a:pt x="492" y="639"/>
                    <a:pt x="484" y="635"/>
                    <a:pt x="476" y="632"/>
                  </a:cubicBezTo>
                  <a:cubicBezTo>
                    <a:pt x="472" y="630"/>
                    <a:pt x="468" y="628"/>
                    <a:pt x="464" y="626"/>
                  </a:cubicBezTo>
                  <a:cubicBezTo>
                    <a:pt x="461" y="624"/>
                    <a:pt x="458" y="621"/>
                    <a:pt x="454" y="619"/>
                  </a:cubicBezTo>
                  <a:cubicBezTo>
                    <a:pt x="454" y="619"/>
                    <a:pt x="453" y="619"/>
                    <a:pt x="453" y="619"/>
                  </a:cubicBezTo>
                  <a:cubicBezTo>
                    <a:pt x="454" y="618"/>
                    <a:pt x="454" y="617"/>
                    <a:pt x="453" y="616"/>
                  </a:cubicBezTo>
                  <a:close/>
                  <a:moveTo>
                    <a:pt x="360" y="549"/>
                  </a:moveTo>
                  <a:cubicBezTo>
                    <a:pt x="361" y="525"/>
                    <a:pt x="362" y="499"/>
                    <a:pt x="367" y="475"/>
                  </a:cubicBezTo>
                  <a:cubicBezTo>
                    <a:pt x="367" y="474"/>
                    <a:pt x="367" y="474"/>
                    <a:pt x="366" y="473"/>
                  </a:cubicBezTo>
                  <a:cubicBezTo>
                    <a:pt x="366" y="473"/>
                    <a:pt x="366" y="473"/>
                    <a:pt x="367" y="473"/>
                  </a:cubicBezTo>
                  <a:cubicBezTo>
                    <a:pt x="368" y="472"/>
                    <a:pt x="370" y="471"/>
                    <a:pt x="372" y="471"/>
                  </a:cubicBezTo>
                  <a:cubicBezTo>
                    <a:pt x="372" y="471"/>
                    <a:pt x="372" y="471"/>
                    <a:pt x="372" y="471"/>
                  </a:cubicBezTo>
                  <a:cubicBezTo>
                    <a:pt x="372" y="471"/>
                    <a:pt x="372" y="471"/>
                    <a:pt x="372" y="472"/>
                  </a:cubicBezTo>
                  <a:cubicBezTo>
                    <a:pt x="371" y="472"/>
                    <a:pt x="371" y="473"/>
                    <a:pt x="371" y="474"/>
                  </a:cubicBezTo>
                  <a:cubicBezTo>
                    <a:pt x="371" y="476"/>
                    <a:pt x="370" y="478"/>
                    <a:pt x="370" y="479"/>
                  </a:cubicBezTo>
                  <a:cubicBezTo>
                    <a:pt x="370" y="480"/>
                    <a:pt x="371" y="480"/>
                    <a:pt x="371" y="480"/>
                  </a:cubicBezTo>
                  <a:cubicBezTo>
                    <a:pt x="372" y="478"/>
                    <a:pt x="373" y="475"/>
                    <a:pt x="373" y="473"/>
                  </a:cubicBezTo>
                  <a:cubicBezTo>
                    <a:pt x="373" y="472"/>
                    <a:pt x="374" y="471"/>
                    <a:pt x="373" y="470"/>
                  </a:cubicBezTo>
                  <a:cubicBezTo>
                    <a:pt x="376" y="469"/>
                    <a:pt x="378" y="468"/>
                    <a:pt x="380" y="466"/>
                  </a:cubicBezTo>
                  <a:cubicBezTo>
                    <a:pt x="380" y="467"/>
                    <a:pt x="380" y="467"/>
                    <a:pt x="380" y="468"/>
                  </a:cubicBezTo>
                  <a:cubicBezTo>
                    <a:pt x="380" y="468"/>
                    <a:pt x="380" y="469"/>
                    <a:pt x="380" y="469"/>
                  </a:cubicBezTo>
                  <a:cubicBezTo>
                    <a:pt x="377" y="475"/>
                    <a:pt x="377" y="484"/>
                    <a:pt x="376" y="490"/>
                  </a:cubicBezTo>
                  <a:cubicBezTo>
                    <a:pt x="374" y="499"/>
                    <a:pt x="375" y="507"/>
                    <a:pt x="375" y="516"/>
                  </a:cubicBezTo>
                  <a:cubicBezTo>
                    <a:pt x="375" y="526"/>
                    <a:pt x="375" y="535"/>
                    <a:pt x="374" y="545"/>
                  </a:cubicBezTo>
                  <a:cubicBezTo>
                    <a:pt x="373" y="550"/>
                    <a:pt x="372" y="556"/>
                    <a:pt x="371" y="561"/>
                  </a:cubicBezTo>
                  <a:cubicBezTo>
                    <a:pt x="370" y="565"/>
                    <a:pt x="369" y="568"/>
                    <a:pt x="369" y="571"/>
                  </a:cubicBezTo>
                  <a:cubicBezTo>
                    <a:pt x="369" y="571"/>
                    <a:pt x="369" y="571"/>
                    <a:pt x="368" y="571"/>
                  </a:cubicBezTo>
                  <a:cubicBezTo>
                    <a:pt x="366" y="575"/>
                    <a:pt x="368" y="580"/>
                    <a:pt x="365" y="584"/>
                  </a:cubicBezTo>
                  <a:cubicBezTo>
                    <a:pt x="364" y="585"/>
                    <a:pt x="364" y="586"/>
                    <a:pt x="363" y="587"/>
                  </a:cubicBezTo>
                  <a:cubicBezTo>
                    <a:pt x="363" y="586"/>
                    <a:pt x="363" y="585"/>
                    <a:pt x="363" y="584"/>
                  </a:cubicBezTo>
                  <a:cubicBezTo>
                    <a:pt x="363" y="572"/>
                    <a:pt x="360" y="561"/>
                    <a:pt x="360" y="549"/>
                  </a:cubicBezTo>
                  <a:close/>
                  <a:moveTo>
                    <a:pt x="359" y="574"/>
                  </a:moveTo>
                  <a:cubicBezTo>
                    <a:pt x="360" y="581"/>
                    <a:pt x="361" y="587"/>
                    <a:pt x="357" y="593"/>
                  </a:cubicBezTo>
                  <a:cubicBezTo>
                    <a:pt x="356" y="594"/>
                    <a:pt x="355" y="595"/>
                    <a:pt x="355" y="596"/>
                  </a:cubicBezTo>
                  <a:cubicBezTo>
                    <a:pt x="354" y="596"/>
                    <a:pt x="353" y="597"/>
                    <a:pt x="352" y="598"/>
                  </a:cubicBezTo>
                  <a:cubicBezTo>
                    <a:pt x="351" y="598"/>
                    <a:pt x="351" y="599"/>
                    <a:pt x="350" y="599"/>
                  </a:cubicBezTo>
                  <a:cubicBezTo>
                    <a:pt x="350" y="599"/>
                    <a:pt x="349" y="599"/>
                    <a:pt x="349" y="599"/>
                  </a:cubicBezTo>
                  <a:cubicBezTo>
                    <a:pt x="349" y="598"/>
                    <a:pt x="349" y="596"/>
                    <a:pt x="349" y="595"/>
                  </a:cubicBezTo>
                  <a:cubicBezTo>
                    <a:pt x="350" y="595"/>
                    <a:pt x="350" y="596"/>
                    <a:pt x="350" y="596"/>
                  </a:cubicBezTo>
                  <a:cubicBezTo>
                    <a:pt x="350" y="596"/>
                    <a:pt x="351" y="596"/>
                    <a:pt x="351" y="595"/>
                  </a:cubicBezTo>
                  <a:cubicBezTo>
                    <a:pt x="351" y="591"/>
                    <a:pt x="352" y="587"/>
                    <a:pt x="352" y="582"/>
                  </a:cubicBezTo>
                  <a:cubicBezTo>
                    <a:pt x="351" y="579"/>
                    <a:pt x="351" y="576"/>
                    <a:pt x="350" y="573"/>
                  </a:cubicBezTo>
                  <a:cubicBezTo>
                    <a:pt x="351" y="575"/>
                    <a:pt x="352" y="577"/>
                    <a:pt x="352" y="580"/>
                  </a:cubicBezTo>
                  <a:cubicBezTo>
                    <a:pt x="352" y="583"/>
                    <a:pt x="352" y="587"/>
                    <a:pt x="352" y="590"/>
                  </a:cubicBezTo>
                  <a:cubicBezTo>
                    <a:pt x="352" y="591"/>
                    <a:pt x="353" y="591"/>
                    <a:pt x="353" y="590"/>
                  </a:cubicBezTo>
                  <a:cubicBezTo>
                    <a:pt x="353" y="586"/>
                    <a:pt x="353" y="582"/>
                    <a:pt x="353" y="578"/>
                  </a:cubicBezTo>
                  <a:cubicBezTo>
                    <a:pt x="352" y="574"/>
                    <a:pt x="352" y="571"/>
                    <a:pt x="350" y="568"/>
                  </a:cubicBezTo>
                  <a:cubicBezTo>
                    <a:pt x="350" y="568"/>
                    <a:pt x="349" y="568"/>
                    <a:pt x="349" y="568"/>
                  </a:cubicBezTo>
                  <a:cubicBezTo>
                    <a:pt x="349" y="567"/>
                    <a:pt x="349" y="566"/>
                    <a:pt x="349" y="565"/>
                  </a:cubicBezTo>
                  <a:cubicBezTo>
                    <a:pt x="348" y="562"/>
                    <a:pt x="348" y="558"/>
                    <a:pt x="348" y="554"/>
                  </a:cubicBezTo>
                  <a:cubicBezTo>
                    <a:pt x="347" y="551"/>
                    <a:pt x="348" y="548"/>
                    <a:pt x="347" y="544"/>
                  </a:cubicBezTo>
                  <a:cubicBezTo>
                    <a:pt x="347" y="538"/>
                    <a:pt x="347" y="532"/>
                    <a:pt x="346" y="526"/>
                  </a:cubicBezTo>
                  <a:cubicBezTo>
                    <a:pt x="346" y="525"/>
                    <a:pt x="345" y="525"/>
                    <a:pt x="345" y="526"/>
                  </a:cubicBezTo>
                  <a:cubicBezTo>
                    <a:pt x="345" y="533"/>
                    <a:pt x="344" y="540"/>
                    <a:pt x="346" y="547"/>
                  </a:cubicBezTo>
                  <a:cubicBezTo>
                    <a:pt x="347" y="553"/>
                    <a:pt x="346" y="561"/>
                    <a:pt x="347" y="567"/>
                  </a:cubicBezTo>
                  <a:cubicBezTo>
                    <a:pt x="347" y="574"/>
                    <a:pt x="350" y="580"/>
                    <a:pt x="349" y="586"/>
                  </a:cubicBezTo>
                  <a:cubicBezTo>
                    <a:pt x="349" y="587"/>
                    <a:pt x="349" y="588"/>
                    <a:pt x="349" y="590"/>
                  </a:cubicBezTo>
                  <a:cubicBezTo>
                    <a:pt x="349" y="589"/>
                    <a:pt x="349" y="589"/>
                    <a:pt x="349" y="588"/>
                  </a:cubicBezTo>
                  <a:cubicBezTo>
                    <a:pt x="347" y="584"/>
                    <a:pt x="345" y="579"/>
                    <a:pt x="344" y="575"/>
                  </a:cubicBezTo>
                  <a:cubicBezTo>
                    <a:pt x="342" y="564"/>
                    <a:pt x="340" y="552"/>
                    <a:pt x="340" y="541"/>
                  </a:cubicBezTo>
                  <a:cubicBezTo>
                    <a:pt x="340" y="522"/>
                    <a:pt x="344" y="504"/>
                    <a:pt x="340" y="485"/>
                  </a:cubicBezTo>
                  <a:cubicBezTo>
                    <a:pt x="340" y="485"/>
                    <a:pt x="341" y="485"/>
                    <a:pt x="341" y="485"/>
                  </a:cubicBezTo>
                  <a:cubicBezTo>
                    <a:pt x="349" y="482"/>
                    <a:pt x="356" y="478"/>
                    <a:pt x="364" y="474"/>
                  </a:cubicBezTo>
                  <a:cubicBezTo>
                    <a:pt x="361" y="484"/>
                    <a:pt x="360" y="496"/>
                    <a:pt x="359" y="506"/>
                  </a:cubicBezTo>
                  <a:cubicBezTo>
                    <a:pt x="359" y="518"/>
                    <a:pt x="358" y="530"/>
                    <a:pt x="357" y="542"/>
                  </a:cubicBezTo>
                  <a:cubicBezTo>
                    <a:pt x="357" y="553"/>
                    <a:pt x="358" y="563"/>
                    <a:pt x="359" y="574"/>
                  </a:cubicBezTo>
                  <a:close/>
                  <a:moveTo>
                    <a:pt x="323" y="576"/>
                  </a:moveTo>
                  <a:cubicBezTo>
                    <a:pt x="323" y="576"/>
                    <a:pt x="323" y="576"/>
                    <a:pt x="323" y="576"/>
                  </a:cubicBezTo>
                  <a:cubicBezTo>
                    <a:pt x="322" y="577"/>
                    <a:pt x="322" y="577"/>
                    <a:pt x="321" y="578"/>
                  </a:cubicBezTo>
                  <a:cubicBezTo>
                    <a:pt x="320" y="578"/>
                    <a:pt x="320" y="579"/>
                    <a:pt x="319" y="579"/>
                  </a:cubicBezTo>
                  <a:cubicBezTo>
                    <a:pt x="319" y="579"/>
                    <a:pt x="319" y="579"/>
                    <a:pt x="319" y="579"/>
                  </a:cubicBezTo>
                  <a:cubicBezTo>
                    <a:pt x="311" y="566"/>
                    <a:pt x="307" y="551"/>
                    <a:pt x="302" y="537"/>
                  </a:cubicBezTo>
                  <a:cubicBezTo>
                    <a:pt x="297" y="523"/>
                    <a:pt x="291" y="509"/>
                    <a:pt x="286" y="495"/>
                  </a:cubicBezTo>
                  <a:cubicBezTo>
                    <a:pt x="282" y="486"/>
                    <a:pt x="277" y="478"/>
                    <a:pt x="272" y="469"/>
                  </a:cubicBezTo>
                  <a:cubicBezTo>
                    <a:pt x="274" y="471"/>
                    <a:pt x="276" y="473"/>
                    <a:pt x="279" y="475"/>
                  </a:cubicBezTo>
                  <a:cubicBezTo>
                    <a:pt x="286" y="480"/>
                    <a:pt x="294" y="484"/>
                    <a:pt x="303" y="487"/>
                  </a:cubicBezTo>
                  <a:cubicBezTo>
                    <a:pt x="303" y="487"/>
                    <a:pt x="303" y="487"/>
                    <a:pt x="303" y="487"/>
                  </a:cubicBezTo>
                  <a:cubicBezTo>
                    <a:pt x="303" y="491"/>
                    <a:pt x="304" y="495"/>
                    <a:pt x="305" y="499"/>
                  </a:cubicBezTo>
                  <a:cubicBezTo>
                    <a:pt x="305" y="503"/>
                    <a:pt x="306" y="506"/>
                    <a:pt x="307" y="510"/>
                  </a:cubicBezTo>
                  <a:cubicBezTo>
                    <a:pt x="309" y="517"/>
                    <a:pt x="313" y="524"/>
                    <a:pt x="316" y="531"/>
                  </a:cubicBezTo>
                  <a:cubicBezTo>
                    <a:pt x="321" y="545"/>
                    <a:pt x="326" y="560"/>
                    <a:pt x="336" y="571"/>
                  </a:cubicBezTo>
                  <a:cubicBezTo>
                    <a:pt x="335" y="571"/>
                    <a:pt x="334" y="570"/>
                    <a:pt x="333" y="570"/>
                  </a:cubicBezTo>
                  <a:cubicBezTo>
                    <a:pt x="330" y="570"/>
                    <a:pt x="327" y="571"/>
                    <a:pt x="325" y="573"/>
                  </a:cubicBezTo>
                  <a:cubicBezTo>
                    <a:pt x="325" y="574"/>
                    <a:pt x="324" y="574"/>
                    <a:pt x="324" y="575"/>
                  </a:cubicBezTo>
                  <a:cubicBezTo>
                    <a:pt x="323" y="574"/>
                    <a:pt x="323" y="574"/>
                    <a:pt x="322" y="574"/>
                  </a:cubicBezTo>
                  <a:cubicBezTo>
                    <a:pt x="322" y="574"/>
                    <a:pt x="321" y="574"/>
                    <a:pt x="322" y="574"/>
                  </a:cubicBezTo>
                  <a:cubicBezTo>
                    <a:pt x="322" y="575"/>
                    <a:pt x="322" y="575"/>
                    <a:pt x="323" y="576"/>
                  </a:cubicBezTo>
                  <a:close/>
                  <a:moveTo>
                    <a:pt x="176" y="253"/>
                  </a:moveTo>
                  <a:cubicBezTo>
                    <a:pt x="172" y="261"/>
                    <a:pt x="166" y="272"/>
                    <a:pt x="168" y="281"/>
                  </a:cubicBezTo>
                  <a:cubicBezTo>
                    <a:pt x="167" y="278"/>
                    <a:pt x="166" y="274"/>
                    <a:pt x="165" y="270"/>
                  </a:cubicBezTo>
                  <a:cubicBezTo>
                    <a:pt x="165" y="271"/>
                    <a:pt x="166" y="271"/>
                    <a:pt x="167" y="271"/>
                  </a:cubicBezTo>
                  <a:cubicBezTo>
                    <a:pt x="167" y="272"/>
                    <a:pt x="167" y="271"/>
                    <a:pt x="167" y="271"/>
                  </a:cubicBezTo>
                  <a:cubicBezTo>
                    <a:pt x="167" y="269"/>
                    <a:pt x="165" y="267"/>
                    <a:pt x="165" y="265"/>
                  </a:cubicBezTo>
                  <a:cubicBezTo>
                    <a:pt x="166" y="262"/>
                    <a:pt x="166" y="259"/>
                    <a:pt x="167" y="256"/>
                  </a:cubicBezTo>
                  <a:cubicBezTo>
                    <a:pt x="168" y="251"/>
                    <a:pt x="170" y="245"/>
                    <a:pt x="173" y="241"/>
                  </a:cubicBezTo>
                  <a:cubicBezTo>
                    <a:pt x="174" y="241"/>
                    <a:pt x="173" y="241"/>
                    <a:pt x="173" y="241"/>
                  </a:cubicBezTo>
                  <a:cubicBezTo>
                    <a:pt x="169" y="246"/>
                    <a:pt x="167" y="252"/>
                    <a:pt x="165" y="258"/>
                  </a:cubicBezTo>
                  <a:cubicBezTo>
                    <a:pt x="165" y="258"/>
                    <a:pt x="165" y="258"/>
                    <a:pt x="165" y="259"/>
                  </a:cubicBezTo>
                  <a:cubicBezTo>
                    <a:pt x="164" y="257"/>
                    <a:pt x="164" y="256"/>
                    <a:pt x="164" y="255"/>
                  </a:cubicBezTo>
                  <a:cubicBezTo>
                    <a:pt x="164" y="252"/>
                    <a:pt x="164" y="249"/>
                    <a:pt x="165" y="246"/>
                  </a:cubicBezTo>
                  <a:cubicBezTo>
                    <a:pt x="165" y="245"/>
                    <a:pt x="165" y="245"/>
                    <a:pt x="165" y="245"/>
                  </a:cubicBezTo>
                  <a:cubicBezTo>
                    <a:pt x="165" y="245"/>
                    <a:pt x="165" y="245"/>
                    <a:pt x="165" y="245"/>
                  </a:cubicBezTo>
                  <a:cubicBezTo>
                    <a:pt x="165" y="244"/>
                    <a:pt x="165" y="244"/>
                    <a:pt x="165" y="244"/>
                  </a:cubicBezTo>
                  <a:cubicBezTo>
                    <a:pt x="167" y="237"/>
                    <a:pt x="170" y="232"/>
                    <a:pt x="174" y="226"/>
                  </a:cubicBezTo>
                  <a:cubicBezTo>
                    <a:pt x="174" y="226"/>
                    <a:pt x="173" y="226"/>
                    <a:pt x="173" y="226"/>
                  </a:cubicBezTo>
                  <a:cubicBezTo>
                    <a:pt x="170" y="229"/>
                    <a:pt x="167" y="234"/>
                    <a:pt x="165" y="239"/>
                  </a:cubicBezTo>
                  <a:cubicBezTo>
                    <a:pt x="165" y="237"/>
                    <a:pt x="165" y="236"/>
                    <a:pt x="165" y="234"/>
                  </a:cubicBezTo>
                  <a:cubicBezTo>
                    <a:pt x="165" y="230"/>
                    <a:pt x="166" y="226"/>
                    <a:pt x="166" y="222"/>
                  </a:cubicBezTo>
                  <a:cubicBezTo>
                    <a:pt x="166" y="221"/>
                    <a:pt x="164" y="221"/>
                    <a:pt x="164" y="222"/>
                  </a:cubicBezTo>
                  <a:cubicBezTo>
                    <a:pt x="164" y="224"/>
                    <a:pt x="164" y="227"/>
                    <a:pt x="164" y="229"/>
                  </a:cubicBezTo>
                  <a:cubicBezTo>
                    <a:pt x="164" y="231"/>
                    <a:pt x="163" y="233"/>
                    <a:pt x="163" y="235"/>
                  </a:cubicBezTo>
                  <a:cubicBezTo>
                    <a:pt x="163" y="238"/>
                    <a:pt x="163" y="241"/>
                    <a:pt x="164" y="244"/>
                  </a:cubicBezTo>
                  <a:cubicBezTo>
                    <a:pt x="164" y="245"/>
                    <a:pt x="163" y="247"/>
                    <a:pt x="163" y="248"/>
                  </a:cubicBezTo>
                  <a:cubicBezTo>
                    <a:pt x="163" y="250"/>
                    <a:pt x="162" y="253"/>
                    <a:pt x="162" y="257"/>
                  </a:cubicBezTo>
                  <a:cubicBezTo>
                    <a:pt x="161" y="250"/>
                    <a:pt x="160" y="244"/>
                    <a:pt x="160" y="237"/>
                  </a:cubicBezTo>
                  <a:cubicBezTo>
                    <a:pt x="161" y="233"/>
                    <a:pt x="161" y="229"/>
                    <a:pt x="159" y="226"/>
                  </a:cubicBezTo>
                  <a:cubicBezTo>
                    <a:pt x="156" y="222"/>
                    <a:pt x="152" y="218"/>
                    <a:pt x="151" y="212"/>
                  </a:cubicBezTo>
                  <a:cubicBezTo>
                    <a:pt x="151" y="204"/>
                    <a:pt x="151" y="198"/>
                    <a:pt x="146" y="190"/>
                  </a:cubicBezTo>
                  <a:cubicBezTo>
                    <a:pt x="144" y="187"/>
                    <a:pt x="141" y="183"/>
                    <a:pt x="140" y="179"/>
                  </a:cubicBezTo>
                  <a:cubicBezTo>
                    <a:pt x="139" y="178"/>
                    <a:pt x="138" y="170"/>
                    <a:pt x="141" y="171"/>
                  </a:cubicBezTo>
                  <a:cubicBezTo>
                    <a:pt x="143" y="171"/>
                    <a:pt x="144" y="172"/>
                    <a:pt x="146" y="173"/>
                  </a:cubicBezTo>
                  <a:cubicBezTo>
                    <a:pt x="151" y="175"/>
                    <a:pt x="158" y="178"/>
                    <a:pt x="160" y="184"/>
                  </a:cubicBezTo>
                  <a:cubicBezTo>
                    <a:pt x="161" y="186"/>
                    <a:pt x="162" y="189"/>
                    <a:pt x="164" y="190"/>
                  </a:cubicBezTo>
                  <a:cubicBezTo>
                    <a:pt x="164" y="192"/>
                    <a:pt x="166" y="194"/>
                    <a:pt x="166" y="195"/>
                  </a:cubicBezTo>
                  <a:cubicBezTo>
                    <a:pt x="167" y="197"/>
                    <a:pt x="168" y="199"/>
                    <a:pt x="169" y="200"/>
                  </a:cubicBezTo>
                  <a:cubicBezTo>
                    <a:pt x="170" y="202"/>
                    <a:pt x="170" y="203"/>
                    <a:pt x="171" y="205"/>
                  </a:cubicBezTo>
                  <a:cubicBezTo>
                    <a:pt x="172" y="213"/>
                    <a:pt x="178" y="221"/>
                    <a:pt x="180" y="229"/>
                  </a:cubicBezTo>
                  <a:cubicBezTo>
                    <a:pt x="181" y="233"/>
                    <a:pt x="182" y="238"/>
                    <a:pt x="183" y="242"/>
                  </a:cubicBezTo>
                  <a:cubicBezTo>
                    <a:pt x="184" y="247"/>
                    <a:pt x="184" y="251"/>
                    <a:pt x="185" y="256"/>
                  </a:cubicBezTo>
                  <a:cubicBezTo>
                    <a:pt x="185" y="256"/>
                    <a:pt x="185" y="256"/>
                    <a:pt x="185" y="256"/>
                  </a:cubicBezTo>
                  <a:cubicBezTo>
                    <a:pt x="184" y="258"/>
                    <a:pt x="182" y="260"/>
                    <a:pt x="181" y="263"/>
                  </a:cubicBezTo>
                  <a:cubicBezTo>
                    <a:pt x="179" y="267"/>
                    <a:pt x="179" y="271"/>
                    <a:pt x="179" y="275"/>
                  </a:cubicBezTo>
                  <a:cubicBezTo>
                    <a:pt x="177" y="287"/>
                    <a:pt x="178" y="301"/>
                    <a:pt x="180" y="312"/>
                  </a:cubicBezTo>
                  <a:cubicBezTo>
                    <a:pt x="181" y="318"/>
                    <a:pt x="182" y="325"/>
                    <a:pt x="184" y="331"/>
                  </a:cubicBezTo>
                  <a:cubicBezTo>
                    <a:pt x="179" y="322"/>
                    <a:pt x="178" y="312"/>
                    <a:pt x="174" y="303"/>
                  </a:cubicBezTo>
                  <a:cubicBezTo>
                    <a:pt x="173" y="297"/>
                    <a:pt x="171" y="291"/>
                    <a:pt x="169" y="286"/>
                  </a:cubicBezTo>
                  <a:cubicBezTo>
                    <a:pt x="169" y="286"/>
                    <a:pt x="170" y="286"/>
                    <a:pt x="170" y="285"/>
                  </a:cubicBezTo>
                  <a:cubicBezTo>
                    <a:pt x="170" y="280"/>
                    <a:pt x="170" y="275"/>
                    <a:pt x="171" y="270"/>
                  </a:cubicBezTo>
                  <a:cubicBezTo>
                    <a:pt x="172" y="264"/>
                    <a:pt x="174" y="258"/>
                    <a:pt x="176" y="253"/>
                  </a:cubicBezTo>
                  <a:cubicBezTo>
                    <a:pt x="176" y="253"/>
                    <a:pt x="176" y="253"/>
                    <a:pt x="176" y="253"/>
                  </a:cubicBezTo>
                  <a:close/>
                  <a:moveTo>
                    <a:pt x="157" y="248"/>
                  </a:moveTo>
                  <a:cubicBezTo>
                    <a:pt x="158" y="254"/>
                    <a:pt x="159" y="260"/>
                    <a:pt x="160" y="266"/>
                  </a:cubicBezTo>
                  <a:cubicBezTo>
                    <a:pt x="162" y="271"/>
                    <a:pt x="163" y="276"/>
                    <a:pt x="165" y="281"/>
                  </a:cubicBezTo>
                  <a:cubicBezTo>
                    <a:pt x="163" y="278"/>
                    <a:pt x="162" y="275"/>
                    <a:pt x="161" y="273"/>
                  </a:cubicBezTo>
                  <a:cubicBezTo>
                    <a:pt x="157" y="261"/>
                    <a:pt x="152" y="250"/>
                    <a:pt x="148" y="238"/>
                  </a:cubicBezTo>
                  <a:cubicBezTo>
                    <a:pt x="140" y="219"/>
                    <a:pt x="131" y="197"/>
                    <a:pt x="136" y="176"/>
                  </a:cubicBezTo>
                  <a:cubicBezTo>
                    <a:pt x="136" y="177"/>
                    <a:pt x="136" y="177"/>
                    <a:pt x="136" y="177"/>
                  </a:cubicBezTo>
                  <a:cubicBezTo>
                    <a:pt x="137" y="186"/>
                    <a:pt x="145" y="191"/>
                    <a:pt x="147" y="200"/>
                  </a:cubicBezTo>
                  <a:cubicBezTo>
                    <a:pt x="148" y="205"/>
                    <a:pt x="147" y="211"/>
                    <a:pt x="149" y="216"/>
                  </a:cubicBezTo>
                  <a:cubicBezTo>
                    <a:pt x="150" y="221"/>
                    <a:pt x="156" y="225"/>
                    <a:pt x="157" y="230"/>
                  </a:cubicBezTo>
                  <a:cubicBezTo>
                    <a:pt x="158" y="236"/>
                    <a:pt x="157" y="242"/>
                    <a:pt x="157" y="248"/>
                  </a:cubicBezTo>
                  <a:close/>
                  <a:moveTo>
                    <a:pt x="163" y="261"/>
                  </a:moveTo>
                  <a:cubicBezTo>
                    <a:pt x="163" y="261"/>
                    <a:pt x="163" y="262"/>
                    <a:pt x="164" y="263"/>
                  </a:cubicBezTo>
                  <a:cubicBezTo>
                    <a:pt x="164" y="264"/>
                    <a:pt x="164" y="265"/>
                    <a:pt x="164" y="266"/>
                  </a:cubicBezTo>
                  <a:cubicBezTo>
                    <a:pt x="163" y="264"/>
                    <a:pt x="163" y="262"/>
                    <a:pt x="163" y="261"/>
                  </a:cubicBezTo>
                  <a:close/>
                  <a:moveTo>
                    <a:pt x="213" y="192"/>
                  </a:moveTo>
                  <a:cubicBezTo>
                    <a:pt x="206" y="196"/>
                    <a:pt x="200" y="201"/>
                    <a:pt x="196" y="208"/>
                  </a:cubicBezTo>
                  <a:cubicBezTo>
                    <a:pt x="194" y="213"/>
                    <a:pt x="192" y="218"/>
                    <a:pt x="192" y="223"/>
                  </a:cubicBezTo>
                  <a:cubicBezTo>
                    <a:pt x="190" y="220"/>
                    <a:pt x="189" y="218"/>
                    <a:pt x="187" y="215"/>
                  </a:cubicBezTo>
                  <a:cubicBezTo>
                    <a:pt x="184" y="210"/>
                    <a:pt x="183" y="204"/>
                    <a:pt x="182" y="197"/>
                  </a:cubicBezTo>
                  <a:cubicBezTo>
                    <a:pt x="179" y="184"/>
                    <a:pt x="177" y="170"/>
                    <a:pt x="174" y="157"/>
                  </a:cubicBezTo>
                  <a:cubicBezTo>
                    <a:pt x="172" y="143"/>
                    <a:pt x="169" y="130"/>
                    <a:pt x="164" y="117"/>
                  </a:cubicBezTo>
                  <a:cubicBezTo>
                    <a:pt x="164" y="115"/>
                    <a:pt x="162" y="111"/>
                    <a:pt x="160" y="110"/>
                  </a:cubicBezTo>
                  <a:cubicBezTo>
                    <a:pt x="160" y="102"/>
                    <a:pt x="160" y="95"/>
                    <a:pt x="161" y="87"/>
                  </a:cubicBezTo>
                  <a:cubicBezTo>
                    <a:pt x="161" y="81"/>
                    <a:pt x="161" y="74"/>
                    <a:pt x="164" y="68"/>
                  </a:cubicBezTo>
                  <a:cubicBezTo>
                    <a:pt x="167" y="63"/>
                    <a:pt x="169" y="72"/>
                    <a:pt x="170" y="74"/>
                  </a:cubicBezTo>
                  <a:cubicBezTo>
                    <a:pt x="171" y="78"/>
                    <a:pt x="173" y="80"/>
                    <a:pt x="176" y="82"/>
                  </a:cubicBezTo>
                  <a:cubicBezTo>
                    <a:pt x="183" y="89"/>
                    <a:pt x="187" y="98"/>
                    <a:pt x="189" y="107"/>
                  </a:cubicBezTo>
                  <a:cubicBezTo>
                    <a:pt x="191" y="112"/>
                    <a:pt x="191" y="116"/>
                    <a:pt x="191" y="121"/>
                  </a:cubicBezTo>
                  <a:cubicBezTo>
                    <a:pt x="191" y="123"/>
                    <a:pt x="192" y="125"/>
                    <a:pt x="193" y="127"/>
                  </a:cubicBezTo>
                  <a:cubicBezTo>
                    <a:pt x="194" y="128"/>
                    <a:pt x="196" y="129"/>
                    <a:pt x="197" y="129"/>
                  </a:cubicBezTo>
                  <a:cubicBezTo>
                    <a:pt x="200" y="131"/>
                    <a:pt x="202" y="132"/>
                    <a:pt x="203" y="135"/>
                  </a:cubicBezTo>
                  <a:cubicBezTo>
                    <a:pt x="205" y="139"/>
                    <a:pt x="207" y="143"/>
                    <a:pt x="208" y="146"/>
                  </a:cubicBezTo>
                  <a:cubicBezTo>
                    <a:pt x="212" y="155"/>
                    <a:pt x="214" y="164"/>
                    <a:pt x="213" y="174"/>
                  </a:cubicBezTo>
                  <a:cubicBezTo>
                    <a:pt x="213" y="180"/>
                    <a:pt x="212" y="186"/>
                    <a:pt x="213" y="192"/>
                  </a:cubicBezTo>
                  <a:close/>
                  <a:moveTo>
                    <a:pt x="193" y="242"/>
                  </a:moveTo>
                  <a:cubicBezTo>
                    <a:pt x="193" y="240"/>
                    <a:pt x="192" y="239"/>
                    <a:pt x="192" y="238"/>
                  </a:cubicBezTo>
                  <a:cubicBezTo>
                    <a:pt x="192" y="236"/>
                    <a:pt x="191" y="234"/>
                    <a:pt x="191" y="233"/>
                  </a:cubicBezTo>
                  <a:cubicBezTo>
                    <a:pt x="191" y="232"/>
                    <a:pt x="191" y="232"/>
                    <a:pt x="191" y="232"/>
                  </a:cubicBezTo>
                  <a:cubicBezTo>
                    <a:pt x="192" y="232"/>
                    <a:pt x="192" y="233"/>
                    <a:pt x="193" y="234"/>
                  </a:cubicBezTo>
                  <a:cubicBezTo>
                    <a:pt x="194" y="237"/>
                    <a:pt x="194" y="239"/>
                    <a:pt x="193" y="242"/>
                  </a:cubicBezTo>
                  <a:close/>
                  <a:moveTo>
                    <a:pt x="189" y="237"/>
                  </a:moveTo>
                  <a:cubicBezTo>
                    <a:pt x="189" y="239"/>
                    <a:pt x="190" y="241"/>
                    <a:pt x="190" y="243"/>
                  </a:cubicBezTo>
                  <a:cubicBezTo>
                    <a:pt x="190" y="244"/>
                    <a:pt x="190" y="245"/>
                    <a:pt x="191" y="246"/>
                  </a:cubicBezTo>
                  <a:cubicBezTo>
                    <a:pt x="189" y="248"/>
                    <a:pt x="188" y="251"/>
                    <a:pt x="186" y="254"/>
                  </a:cubicBezTo>
                  <a:cubicBezTo>
                    <a:pt x="186" y="246"/>
                    <a:pt x="183" y="237"/>
                    <a:pt x="181" y="228"/>
                  </a:cubicBezTo>
                  <a:cubicBezTo>
                    <a:pt x="180" y="224"/>
                    <a:pt x="179" y="219"/>
                    <a:pt x="177" y="214"/>
                  </a:cubicBezTo>
                  <a:cubicBezTo>
                    <a:pt x="177" y="214"/>
                    <a:pt x="177" y="215"/>
                    <a:pt x="177" y="215"/>
                  </a:cubicBezTo>
                  <a:cubicBezTo>
                    <a:pt x="181" y="220"/>
                    <a:pt x="185" y="225"/>
                    <a:pt x="190" y="230"/>
                  </a:cubicBezTo>
                  <a:cubicBezTo>
                    <a:pt x="188" y="231"/>
                    <a:pt x="188" y="235"/>
                    <a:pt x="189" y="237"/>
                  </a:cubicBezTo>
                  <a:close/>
                  <a:moveTo>
                    <a:pt x="161" y="121"/>
                  </a:moveTo>
                  <a:cubicBezTo>
                    <a:pt x="162" y="124"/>
                    <a:pt x="163" y="128"/>
                    <a:pt x="165" y="131"/>
                  </a:cubicBezTo>
                  <a:cubicBezTo>
                    <a:pt x="165" y="132"/>
                    <a:pt x="166" y="134"/>
                    <a:pt x="167" y="135"/>
                  </a:cubicBezTo>
                  <a:cubicBezTo>
                    <a:pt x="167" y="136"/>
                    <a:pt x="167" y="137"/>
                    <a:pt x="167" y="138"/>
                  </a:cubicBezTo>
                  <a:cubicBezTo>
                    <a:pt x="170" y="150"/>
                    <a:pt x="172" y="162"/>
                    <a:pt x="174" y="173"/>
                  </a:cubicBezTo>
                  <a:cubicBezTo>
                    <a:pt x="176" y="184"/>
                    <a:pt x="177" y="196"/>
                    <a:pt x="180" y="207"/>
                  </a:cubicBezTo>
                  <a:cubicBezTo>
                    <a:pt x="182" y="213"/>
                    <a:pt x="185" y="218"/>
                    <a:pt x="188" y="223"/>
                  </a:cubicBezTo>
                  <a:cubicBezTo>
                    <a:pt x="186" y="221"/>
                    <a:pt x="184" y="218"/>
                    <a:pt x="182" y="216"/>
                  </a:cubicBezTo>
                  <a:cubicBezTo>
                    <a:pt x="175" y="206"/>
                    <a:pt x="169" y="195"/>
                    <a:pt x="167" y="183"/>
                  </a:cubicBezTo>
                  <a:cubicBezTo>
                    <a:pt x="164" y="171"/>
                    <a:pt x="162" y="159"/>
                    <a:pt x="161" y="148"/>
                  </a:cubicBezTo>
                  <a:cubicBezTo>
                    <a:pt x="160" y="142"/>
                    <a:pt x="160" y="137"/>
                    <a:pt x="159" y="132"/>
                  </a:cubicBezTo>
                  <a:cubicBezTo>
                    <a:pt x="159" y="127"/>
                    <a:pt x="158" y="123"/>
                    <a:pt x="158" y="118"/>
                  </a:cubicBezTo>
                  <a:cubicBezTo>
                    <a:pt x="158" y="118"/>
                    <a:pt x="158" y="118"/>
                    <a:pt x="158" y="117"/>
                  </a:cubicBezTo>
                  <a:cubicBezTo>
                    <a:pt x="159" y="119"/>
                    <a:pt x="160" y="120"/>
                    <a:pt x="161" y="121"/>
                  </a:cubicBezTo>
                  <a:close/>
                  <a:moveTo>
                    <a:pt x="184" y="312"/>
                  </a:moveTo>
                  <a:cubicBezTo>
                    <a:pt x="182" y="304"/>
                    <a:pt x="181" y="297"/>
                    <a:pt x="181" y="290"/>
                  </a:cubicBezTo>
                  <a:cubicBezTo>
                    <a:pt x="181" y="288"/>
                    <a:pt x="181" y="286"/>
                    <a:pt x="182" y="284"/>
                  </a:cubicBezTo>
                  <a:cubicBezTo>
                    <a:pt x="185" y="294"/>
                    <a:pt x="191" y="303"/>
                    <a:pt x="198" y="311"/>
                  </a:cubicBezTo>
                  <a:cubicBezTo>
                    <a:pt x="202" y="315"/>
                    <a:pt x="206" y="320"/>
                    <a:pt x="211" y="324"/>
                  </a:cubicBezTo>
                  <a:cubicBezTo>
                    <a:pt x="210" y="328"/>
                    <a:pt x="211" y="332"/>
                    <a:pt x="209" y="336"/>
                  </a:cubicBezTo>
                  <a:cubicBezTo>
                    <a:pt x="208" y="338"/>
                    <a:pt x="207" y="344"/>
                    <a:pt x="204" y="345"/>
                  </a:cubicBezTo>
                  <a:cubicBezTo>
                    <a:pt x="202" y="347"/>
                    <a:pt x="197" y="345"/>
                    <a:pt x="194" y="344"/>
                  </a:cubicBezTo>
                  <a:cubicBezTo>
                    <a:pt x="192" y="339"/>
                    <a:pt x="189" y="335"/>
                    <a:pt x="188" y="329"/>
                  </a:cubicBezTo>
                  <a:cubicBezTo>
                    <a:pt x="186" y="324"/>
                    <a:pt x="185" y="318"/>
                    <a:pt x="184" y="312"/>
                  </a:cubicBezTo>
                  <a:close/>
                  <a:moveTo>
                    <a:pt x="208" y="347"/>
                  </a:moveTo>
                  <a:cubicBezTo>
                    <a:pt x="210" y="344"/>
                    <a:pt x="211" y="340"/>
                    <a:pt x="212" y="336"/>
                  </a:cubicBezTo>
                  <a:cubicBezTo>
                    <a:pt x="213" y="333"/>
                    <a:pt x="213" y="330"/>
                    <a:pt x="213" y="327"/>
                  </a:cubicBezTo>
                  <a:cubicBezTo>
                    <a:pt x="218" y="331"/>
                    <a:pt x="223" y="335"/>
                    <a:pt x="229" y="338"/>
                  </a:cubicBezTo>
                  <a:cubicBezTo>
                    <a:pt x="230" y="338"/>
                    <a:pt x="230" y="338"/>
                    <a:pt x="231" y="338"/>
                  </a:cubicBezTo>
                  <a:cubicBezTo>
                    <a:pt x="229" y="341"/>
                    <a:pt x="229" y="345"/>
                    <a:pt x="228" y="348"/>
                  </a:cubicBezTo>
                  <a:cubicBezTo>
                    <a:pt x="228" y="354"/>
                    <a:pt x="228" y="359"/>
                    <a:pt x="229" y="364"/>
                  </a:cubicBezTo>
                  <a:cubicBezTo>
                    <a:pt x="230" y="370"/>
                    <a:pt x="234" y="376"/>
                    <a:pt x="235" y="382"/>
                  </a:cubicBezTo>
                  <a:cubicBezTo>
                    <a:pt x="236" y="386"/>
                    <a:pt x="235" y="390"/>
                    <a:pt x="235" y="395"/>
                  </a:cubicBezTo>
                  <a:cubicBezTo>
                    <a:pt x="235" y="400"/>
                    <a:pt x="235" y="405"/>
                    <a:pt x="236" y="410"/>
                  </a:cubicBezTo>
                  <a:cubicBezTo>
                    <a:pt x="236" y="412"/>
                    <a:pt x="236" y="413"/>
                    <a:pt x="236" y="415"/>
                  </a:cubicBezTo>
                  <a:cubicBezTo>
                    <a:pt x="235" y="414"/>
                    <a:pt x="234" y="413"/>
                    <a:pt x="232" y="412"/>
                  </a:cubicBezTo>
                  <a:cubicBezTo>
                    <a:pt x="227" y="411"/>
                    <a:pt x="224" y="414"/>
                    <a:pt x="219" y="414"/>
                  </a:cubicBezTo>
                  <a:cubicBezTo>
                    <a:pt x="217" y="414"/>
                    <a:pt x="215" y="414"/>
                    <a:pt x="214" y="415"/>
                  </a:cubicBezTo>
                  <a:cubicBezTo>
                    <a:pt x="213" y="408"/>
                    <a:pt x="211" y="402"/>
                    <a:pt x="211" y="396"/>
                  </a:cubicBezTo>
                  <a:cubicBezTo>
                    <a:pt x="210" y="390"/>
                    <a:pt x="209" y="384"/>
                    <a:pt x="208" y="377"/>
                  </a:cubicBezTo>
                  <a:cubicBezTo>
                    <a:pt x="207" y="372"/>
                    <a:pt x="206" y="367"/>
                    <a:pt x="203" y="362"/>
                  </a:cubicBezTo>
                  <a:cubicBezTo>
                    <a:pt x="200" y="358"/>
                    <a:pt x="198" y="353"/>
                    <a:pt x="195" y="347"/>
                  </a:cubicBezTo>
                  <a:cubicBezTo>
                    <a:pt x="195" y="347"/>
                    <a:pt x="195" y="347"/>
                    <a:pt x="195" y="347"/>
                  </a:cubicBezTo>
                  <a:cubicBezTo>
                    <a:pt x="200" y="348"/>
                    <a:pt x="204" y="350"/>
                    <a:pt x="208" y="347"/>
                  </a:cubicBezTo>
                  <a:close/>
                  <a:moveTo>
                    <a:pt x="233" y="367"/>
                  </a:moveTo>
                  <a:cubicBezTo>
                    <a:pt x="232" y="361"/>
                    <a:pt x="231" y="355"/>
                    <a:pt x="232" y="348"/>
                  </a:cubicBezTo>
                  <a:cubicBezTo>
                    <a:pt x="232" y="346"/>
                    <a:pt x="233" y="342"/>
                    <a:pt x="233" y="339"/>
                  </a:cubicBezTo>
                  <a:cubicBezTo>
                    <a:pt x="240" y="343"/>
                    <a:pt x="248" y="347"/>
                    <a:pt x="255" y="346"/>
                  </a:cubicBezTo>
                  <a:cubicBezTo>
                    <a:pt x="250" y="353"/>
                    <a:pt x="246" y="361"/>
                    <a:pt x="242" y="368"/>
                  </a:cubicBezTo>
                  <a:cubicBezTo>
                    <a:pt x="240" y="372"/>
                    <a:pt x="239" y="376"/>
                    <a:pt x="238" y="380"/>
                  </a:cubicBezTo>
                  <a:cubicBezTo>
                    <a:pt x="237" y="375"/>
                    <a:pt x="235" y="371"/>
                    <a:pt x="233" y="367"/>
                  </a:cubicBezTo>
                  <a:close/>
                  <a:moveTo>
                    <a:pt x="246" y="367"/>
                  </a:moveTo>
                  <a:cubicBezTo>
                    <a:pt x="252" y="355"/>
                    <a:pt x="260" y="342"/>
                    <a:pt x="271" y="334"/>
                  </a:cubicBezTo>
                  <a:cubicBezTo>
                    <a:pt x="281" y="327"/>
                    <a:pt x="291" y="320"/>
                    <a:pt x="303" y="315"/>
                  </a:cubicBezTo>
                  <a:cubicBezTo>
                    <a:pt x="308" y="314"/>
                    <a:pt x="313" y="312"/>
                    <a:pt x="318" y="311"/>
                  </a:cubicBezTo>
                  <a:cubicBezTo>
                    <a:pt x="325" y="310"/>
                    <a:pt x="331" y="309"/>
                    <a:pt x="338" y="309"/>
                  </a:cubicBezTo>
                  <a:cubicBezTo>
                    <a:pt x="348" y="308"/>
                    <a:pt x="358" y="309"/>
                    <a:pt x="368" y="311"/>
                  </a:cubicBezTo>
                  <a:cubicBezTo>
                    <a:pt x="371" y="311"/>
                    <a:pt x="410" y="317"/>
                    <a:pt x="409" y="321"/>
                  </a:cubicBezTo>
                  <a:cubicBezTo>
                    <a:pt x="409" y="321"/>
                    <a:pt x="409" y="321"/>
                    <a:pt x="409" y="322"/>
                  </a:cubicBezTo>
                  <a:cubicBezTo>
                    <a:pt x="409" y="322"/>
                    <a:pt x="409" y="322"/>
                    <a:pt x="409" y="322"/>
                  </a:cubicBezTo>
                  <a:cubicBezTo>
                    <a:pt x="409" y="322"/>
                    <a:pt x="408" y="323"/>
                    <a:pt x="408" y="324"/>
                  </a:cubicBezTo>
                  <a:cubicBezTo>
                    <a:pt x="408" y="323"/>
                    <a:pt x="408" y="323"/>
                    <a:pt x="408" y="323"/>
                  </a:cubicBezTo>
                  <a:cubicBezTo>
                    <a:pt x="394" y="317"/>
                    <a:pt x="378" y="315"/>
                    <a:pt x="363" y="314"/>
                  </a:cubicBezTo>
                  <a:cubicBezTo>
                    <a:pt x="355" y="314"/>
                    <a:pt x="348" y="315"/>
                    <a:pt x="340" y="314"/>
                  </a:cubicBezTo>
                  <a:cubicBezTo>
                    <a:pt x="333" y="314"/>
                    <a:pt x="327" y="314"/>
                    <a:pt x="320" y="314"/>
                  </a:cubicBezTo>
                  <a:cubicBezTo>
                    <a:pt x="306" y="316"/>
                    <a:pt x="291" y="323"/>
                    <a:pt x="280" y="330"/>
                  </a:cubicBezTo>
                  <a:cubicBezTo>
                    <a:pt x="267" y="338"/>
                    <a:pt x="257" y="349"/>
                    <a:pt x="253" y="363"/>
                  </a:cubicBezTo>
                  <a:cubicBezTo>
                    <a:pt x="252" y="363"/>
                    <a:pt x="254" y="364"/>
                    <a:pt x="254" y="363"/>
                  </a:cubicBezTo>
                  <a:cubicBezTo>
                    <a:pt x="261" y="349"/>
                    <a:pt x="272" y="338"/>
                    <a:pt x="286" y="330"/>
                  </a:cubicBezTo>
                  <a:cubicBezTo>
                    <a:pt x="299" y="324"/>
                    <a:pt x="312" y="317"/>
                    <a:pt x="327" y="317"/>
                  </a:cubicBezTo>
                  <a:cubicBezTo>
                    <a:pt x="333" y="317"/>
                    <a:pt x="340" y="318"/>
                    <a:pt x="347" y="318"/>
                  </a:cubicBezTo>
                  <a:cubicBezTo>
                    <a:pt x="353" y="317"/>
                    <a:pt x="360" y="317"/>
                    <a:pt x="367" y="318"/>
                  </a:cubicBezTo>
                  <a:cubicBezTo>
                    <a:pt x="374" y="319"/>
                    <a:pt x="382" y="320"/>
                    <a:pt x="389" y="321"/>
                  </a:cubicBezTo>
                  <a:cubicBezTo>
                    <a:pt x="395" y="322"/>
                    <a:pt x="402" y="325"/>
                    <a:pt x="408" y="324"/>
                  </a:cubicBezTo>
                  <a:cubicBezTo>
                    <a:pt x="408" y="324"/>
                    <a:pt x="408" y="324"/>
                    <a:pt x="408" y="324"/>
                  </a:cubicBezTo>
                  <a:cubicBezTo>
                    <a:pt x="408" y="325"/>
                    <a:pt x="407" y="327"/>
                    <a:pt x="407" y="328"/>
                  </a:cubicBezTo>
                  <a:cubicBezTo>
                    <a:pt x="401" y="325"/>
                    <a:pt x="394" y="326"/>
                    <a:pt x="387" y="326"/>
                  </a:cubicBezTo>
                  <a:cubicBezTo>
                    <a:pt x="379" y="325"/>
                    <a:pt x="371" y="323"/>
                    <a:pt x="363" y="322"/>
                  </a:cubicBezTo>
                  <a:cubicBezTo>
                    <a:pt x="363" y="322"/>
                    <a:pt x="363" y="323"/>
                    <a:pt x="363" y="323"/>
                  </a:cubicBezTo>
                  <a:cubicBezTo>
                    <a:pt x="369" y="325"/>
                    <a:pt x="377" y="326"/>
                    <a:pt x="384" y="327"/>
                  </a:cubicBezTo>
                  <a:cubicBezTo>
                    <a:pt x="392" y="327"/>
                    <a:pt x="399" y="327"/>
                    <a:pt x="407" y="330"/>
                  </a:cubicBezTo>
                  <a:cubicBezTo>
                    <a:pt x="407" y="330"/>
                    <a:pt x="407" y="331"/>
                    <a:pt x="406" y="331"/>
                  </a:cubicBezTo>
                  <a:cubicBezTo>
                    <a:pt x="402" y="332"/>
                    <a:pt x="399" y="331"/>
                    <a:pt x="395" y="331"/>
                  </a:cubicBezTo>
                  <a:cubicBezTo>
                    <a:pt x="391" y="331"/>
                    <a:pt x="388" y="331"/>
                    <a:pt x="385" y="330"/>
                  </a:cubicBezTo>
                  <a:cubicBezTo>
                    <a:pt x="384" y="330"/>
                    <a:pt x="383" y="331"/>
                    <a:pt x="384" y="331"/>
                  </a:cubicBezTo>
                  <a:cubicBezTo>
                    <a:pt x="387" y="334"/>
                    <a:pt x="390" y="333"/>
                    <a:pt x="394" y="333"/>
                  </a:cubicBezTo>
                  <a:cubicBezTo>
                    <a:pt x="398" y="333"/>
                    <a:pt x="402" y="334"/>
                    <a:pt x="406" y="334"/>
                  </a:cubicBezTo>
                  <a:cubicBezTo>
                    <a:pt x="406" y="335"/>
                    <a:pt x="406" y="336"/>
                    <a:pt x="406" y="337"/>
                  </a:cubicBezTo>
                  <a:cubicBezTo>
                    <a:pt x="406" y="337"/>
                    <a:pt x="406" y="337"/>
                    <a:pt x="405" y="336"/>
                  </a:cubicBezTo>
                  <a:cubicBezTo>
                    <a:pt x="405" y="336"/>
                    <a:pt x="405" y="335"/>
                    <a:pt x="405" y="335"/>
                  </a:cubicBezTo>
                  <a:cubicBezTo>
                    <a:pt x="398" y="336"/>
                    <a:pt x="392" y="337"/>
                    <a:pt x="386" y="338"/>
                  </a:cubicBezTo>
                  <a:cubicBezTo>
                    <a:pt x="381" y="338"/>
                    <a:pt x="375" y="338"/>
                    <a:pt x="370" y="338"/>
                  </a:cubicBezTo>
                  <a:cubicBezTo>
                    <a:pt x="369" y="339"/>
                    <a:pt x="369" y="339"/>
                    <a:pt x="370" y="339"/>
                  </a:cubicBezTo>
                  <a:cubicBezTo>
                    <a:pt x="376" y="340"/>
                    <a:pt x="382" y="339"/>
                    <a:pt x="388" y="338"/>
                  </a:cubicBezTo>
                  <a:cubicBezTo>
                    <a:pt x="393" y="338"/>
                    <a:pt x="398" y="338"/>
                    <a:pt x="403" y="337"/>
                  </a:cubicBezTo>
                  <a:cubicBezTo>
                    <a:pt x="399" y="339"/>
                    <a:pt x="396" y="341"/>
                    <a:pt x="391" y="341"/>
                  </a:cubicBezTo>
                  <a:cubicBezTo>
                    <a:pt x="388" y="342"/>
                    <a:pt x="384" y="342"/>
                    <a:pt x="380" y="343"/>
                  </a:cubicBezTo>
                  <a:cubicBezTo>
                    <a:pt x="372" y="343"/>
                    <a:pt x="365" y="343"/>
                    <a:pt x="357" y="344"/>
                  </a:cubicBezTo>
                  <a:cubicBezTo>
                    <a:pt x="357" y="345"/>
                    <a:pt x="357" y="345"/>
                    <a:pt x="357" y="345"/>
                  </a:cubicBezTo>
                  <a:cubicBezTo>
                    <a:pt x="366" y="345"/>
                    <a:pt x="375" y="345"/>
                    <a:pt x="383" y="344"/>
                  </a:cubicBezTo>
                  <a:cubicBezTo>
                    <a:pt x="387" y="344"/>
                    <a:pt x="391" y="343"/>
                    <a:pt x="395" y="342"/>
                  </a:cubicBezTo>
                  <a:cubicBezTo>
                    <a:pt x="399" y="341"/>
                    <a:pt x="402" y="341"/>
                    <a:pt x="405" y="338"/>
                  </a:cubicBezTo>
                  <a:cubicBezTo>
                    <a:pt x="406" y="338"/>
                    <a:pt x="406" y="338"/>
                    <a:pt x="406" y="338"/>
                  </a:cubicBezTo>
                  <a:cubicBezTo>
                    <a:pt x="406" y="338"/>
                    <a:pt x="406" y="339"/>
                    <a:pt x="406" y="340"/>
                  </a:cubicBezTo>
                  <a:cubicBezTo>
                    <a:pt x="406" y="340"/>
                    <a:pt x="406" y="340"/>
                    <a:pt x="406" y="340"/>
                  </a:cubicBezTo>
                  <a:cubicBezTo>
                    <a:pt x="401" y="339"/>
                    <a:pt x="397" y="343"/>
                    <a:pt x="392" y="344"/>
                  </a:cubicBezTo>
                  <a:cubicBezTo>
                    <a:pt x="389" y="345"/>
                    <a:pt x="385" y="345"/>
                    <a:pt x="382" y="346"/>
                  </a:cubicBezTo>
                  <a:cubicBezTo>
                    <a:pt x="378" y="347"/>
                    <a:pt x="374" y="348"/>
                    <a:pt x="370" y="348"/>
                  </a:cubicBezTo>
                  <a:cubicBezTo>
                    <a:pt x="363" y="348"/>
                    <a:pt x="354" y="348"/>
                    <a:pt x="347" y="347"/>
                  </a:cubicBezTo>
                  <a:cubicBezTo>
                    <a:pt x="339" y="346"/>
                    <a:pt x="331" y="344"/>
                    <a:pt x="324" y="344"/>
                  </a:cubicBezTo>
                  <a:cubicBezTo>
                    <a:pt x="323" y="344"/>
                    <a:pt x="323" y="345"/>
                    <a:pt x="324" y="346"/>
                  </a:cubicBezTo>
                  <a:cubicBezTo>
                    <a:pt x="332" y="348"/>
                    <a:pt x="340" y="348"/>
                    <a:pt x="349" y="349"/>
                  </a:cubicBezTo>
                  <a:cubicBezTo>
                    <a:pt x="355" y="351"/>
                    <a:pt x="362" y="351"/>
                    <a:pt x="368" y="350"/>
                  </a:cubicBezTo>
                  <a:cubicBezTo>
                    <a:pt x="376" y="349"/>
                    <a:pt x="382" y="347"/>
                    <a:pt x="389" y="346"/>
                  </a:cubicBezTo>
                  <a:cubicBezTo>
                    <a:pt x="390" y="346"/>
                    <a:pt x="391" y="345"/>
                    <a:pt x="392" y="345"/>
                  </a:cubicBezTo>
                  <a:cubicBezTo>
                    <a:pt x="390" y="346"/>
                    <a:pt x="388" y="347"/>
                    <a:pt x="386" y="347"/>
                  </a:cubicBezTo>
                  <a:cubicBezTo>
                    <a:pt x="379" y="349"/>
                    <a:pt x="371" y="350"/>
                    <a:pt x="365" y="353"/>
                  </a:cubicBezTo>
                  <a:cubicBezTo>
                    <a:pt x="364" y="353"/>
                    <a:pt x="364" y="353"/>
                    <a:pt x="365" y="353"/>
                  </a:cubicBezTo>
                  <a:cubicBezTo>
                    <a:pt x="368" y="354"/>
                    <a:pt x="372" y="352"/>
                    <a:pt x="375" y="352"/>
                  </a:cubicBezTo>
                  <a:cubicBezTo>
                    <a:pt x="381" y="350"/>
                    <a:pt x="386" y="349"/>
                    <a:pt x="392" y="347"/>
                  </a:cubicBezTo>
                  <a:cubicBezTo>
                    <a:pt x="393" y="347"/>
                    <a:pt x="406" y="343"/>
                    <a:pt x="406" y="341"/>
                  </a:cubicBezTo>
                  <a:cubicBezTo>
                    <a:pt x="406" y="341"/>
                    <a:pt x="406" y="341"/>
                    <a:pt x="406" y="341"/>
                  </a:cubicBezTo>
                  <a:cubicBezTo>
                    <a:pt x="406" y="342"/>
                    <a:pt x="406" y="343"/>
                    <a:pt x="406" y="344"/>
                  </a:cubicBezTo>
                  <a:cubicBezTo>
                    <a:pt x="405" y="344"/>
                    <a:pt x="403" y="345"/>
                    <a:pt x="401" y="346"/>
                  </a:cubicBezTo>
                  <a:cubicBezTo>
                    <a:pt x="400" y="347"/>
                    <a:pt x="398" y="348"/>
                    <a:pt x="397" y="350"/>
                  </a:cubicBezTo>
                  <a:cubicBezTo>
                    <a:pt x="396" y="350"/>
                    <a:pt x="397" y="350"/>
                    <a:pt x="397" y="350"/>
                  </a:cubicBezTo>
                  <a:cubicBezTo>
                    <a:pt x="395" y="350"/>
                    <a:pt x="393" y="351"/>
                    <a:pt x="392" y="352"/>
                  </a:cubicBezTo>
                  <a:cubicBezTo>
                    <a:pt x="387" y="353"/>
                    <a:pt x="382" y="356"/>
                    <a:pt x="378" y="359"/>
                  </a:cubicBezTo>
                  <a:cubicBezTo>
                    <a:pt x="368" y="365"/>
                    <a:pt x="358" y="370"/>
                    <a:pt x="347" y="372"/>
                  </a:cubicBezTo>
                  <a:cubicBezTo>
                    <a:pt x="346" y="372"/>
                    <a:pt x="346" y="373"/>
                    <a:pt x="347" y="373"/>
                  </a:cubicBezTo>
                  <a:cubicBezTo>
                    <a:pt x="352" y="373"/>
                    <a:pt x="357" y="372"/>
                    <a:pt x="362" y="370"/>
                  </a:cubicBezTo>
                  <a:cubicBezTo>
                    <a:pt x="367" y="368"/>
                    <a:pt x="373" y="365"/>
                    <a:pt x="377" y="362"/>
                  </a:cubicBezTo>
                  <a:cubicBezTo>
                    <a:pt x="383" y="358"/>
                    <a:pt x="389" y="355"/>
                    <a:pt x="396" y="353"/>
                  </a:cubicBezTo>
                  <a:cubicBezTo>
                    <a:pt x="399" y="352"/>
                    <a:pt x="404" y="352"/>
                    <a:pt x="407" y="350"/>
                  </a:cubicBezTo>
                  <a:cubicBezTo>
                    <a:pt x="407" y="350"/>
                    <a:pt x="407" y="351"/>
                    <a:pt x="407" y="352"/>
                  </a:cubicBezTo>
                  <a:cubicBezTo>
                    <a:pt x="406" y="352"/>
                    <a:pt x="404" y="352"/>
                    <a:pt x="403" y="353"/>
                  </a:cubicBezTo>
                  <a:cubicBezTo>
                    <a:pt x="403" y="353"/>
                    <a:pt x="403" y="353"/>
                    <a:pt x="403" y="353"/>
                  </a:cubicBezTo>
                  <a:cubicBezTo>
                    <a:pt x="404" y="353"/>
                    <a:pt x="406" y="353"/>
                    <a:pt x="407" y="352"/>
                  </a:cubicBezTo>
                  <a:cubicBezTo>
                    <a:pt x="407" y="352"/>
                    <a:pt x="407" y="352"/>
                    <a:pt x="408" y="352"/>
                  </a:cubicBezTo>
                  <a:cubicBezTo>
                    <a:pt x="408" y="353"/>
                    <a:pt x="408" y="353"/>
                    <a:pt x="408" y="354"/>
                  </a:cubicBezTo>
                  <a:cubicBezTo>
                    <a:pt x="408" y="354"/>
                    <a:pt x="408" y="354"/>
                    <a:pt x="408" y="354"/>
                  </a:cubicBezTo>
                  <a:cubicBezTo>
                    <a:pt x="405" y="354"/>
                    <a:pt x="402" y="356"/>
                    <a:pt x="400" y="357"/>
                  </a:cubicBezTo>
                  <a:cubicBezTo>
                    <a:pt x="399" y="358"/>
                    <a:pt x="400" y="358"/>
                    <a:pt x="400" y="358"/>
                  </a:cubicBezTo>
                  <a:cubicBezTo>
                    <a:pt x="403" y="357"/>
                    <a:pt x="406" y="357"/>
                    <a:pt x="408" y="355"/>
                  </a:cubicBezTo>
                  <a:cubicBezTo>
                    <a:pt x="408" y="355"/>
                    <a:pt x="408" y="355"/>
                    <a:pt x="408" y="355"/>
                  </a:cubicBezTo>
                  <a:cubicBezTo>
                    <a:pt x="409" y="360"/>
                    <a:pt x="411" y="365"/>
                    <a:pt x="412" y="370"/>
                  </a:cubicBezTo>
                  <a:cubicBezTo>
                    <a:pt x="403" y="375"/>
                    <a:pt x="397" y="386"/>
                    <a:pt x="391" y="394"/>
                  </a:cubicBezTo>
                  <a:cubicBezTo>
                    <a:pt x="391" y="394"/>
                    <a:pt x="391" y="395"/>
                    <a:pt x="391" y="395"/>
                  </a:cubicBezTo>
                  <a:cubicBezTo>
                    <a:pt x="395" y="391"/>
                    <a:pt x="398" y="386"/>
                    <a:pt x="402" y="382"/>
                  </a:cubicBezTo>
                  <a:cubicBezTo>
                    <a:pt x="405" y="379"/>
                    <a:pt x="409" y="375"/>
                    <a:pt x="413" y="371"/>
                  </a:cubicBezTo>
                  <a:cubicBezTo>
                    <a:pt x="414" y="375"/>
                    <a:pt x="415" y="378"/>
                    <a:pt x="416" y="381"/>
                  </a:cubicBezTo>
                  <a:cubicBezTo>
                    <a:pt x="412" y="382"/>
                    <a:pt x="406" y="387"/>
                    <a:pt x="403" y="389"/>
                  </a:cubicBezTo>
                  <a:cubicBezTo>
                    <a:pt x="398" y="393"/>
                    <a:pt x="392" y="399"/>
                    <a:pt x="389" y="405"/>
                  </a:cubicBezTo>
                  <a:cubicBezTo>
                    <a:pt x="389" y="406"/>
                    <a:pt x="390" y="407"/>
                    <a:pt x="390" y="406"/>
                  </a:cubicBezTo>
                  <a:cubicBezTo>
                    <a:pt x="394" y="400"/>
                    <a:pt x="398" y="396"/>
                    <a:pt x="404" y="391"/>
                  </a:cubicBezTo>
                  <a:cubicBezTo>
                    <a:pt x="406" y="389"/>
                    <a:pt x="410" y="386"/>
                    <a:pt x="413" y="385"/>
                  </a:cubicBezTo>
                  <a:cubicBezTo>
                    <a:pt x="414" y="384"/>
                    <a:pt x="416" y="384"/>
                    <a:pt x="417" y="383"/>
                  </a:cubicBezTo>
                  <a:cubicBezTo>
                    <a:pt x="417" y="384"/>
                    <a:pt x="417" y="385"/>
                    <a:pt x="418" y="386"/>
                  </a:cubicBezTo>
                  <a:cubicBezTo>
                    <a:pt x="413" y="387"/>
                    <a:pt x="407" y="395"/>
                    <a:pt x="404" y="398"/>
                  </a:cubicBezTo>
                  <a:cubicBezTo>
                    <a:pt x="402" y="401"/>
                    <a:pt x="399" y="404"/>
                    <a:pt x="396" y="407"/>
                  </a:cubicBezTo>
                  <a:cubicBezTo>
                    <a:pt x="393" y="412"/>
                    <a:pt x="389" y="417"/>
                    <a:pt x="387" y="422"/>
                  </a:cubicBezTo>
                  <a:cubicBezTo>
                    <a:pt x="387" y="423"/>
                    <a:pt x="388" y="423"/>
                    <a:pt x="388" y="422"/>
                  </a:cubicBezTo>
                  <a:cubicBezTo>
                    <a:pt x="392" y="419"/>
                    <a:pt x="393" y="414"/>
                    <a:pt x="396" y="410"/>
                  </a:cubicBezTo>
                  <a:cubicBezTo>
                    <a:pt x="399" y="406"/>
                    <a:pt x="401" y="403"/>
                    <a:pt x="404" y="400"/>
                  </a:cubicBezTo>
                  <a:cubicBezTo>
                    <a:pt x="407" y="397"/>
                    <a:pt x="410" y="394"/>
                    <a:pt x="412" y="392"/>
                  </a:cubicBezTo>
                  <a:cubicBezTo>
                    <a:pt x="414" y="390"/>
                    <a:pt x="416" y="388"/>
                    <a:pt x="418" y="387"/>
                  </a:cubicBezTo>
                  <a:cubicBezTo>
                    <a:pt x="419" y="389"/>
                    <a:pt x="419" y="390"/>
                    <a:pt x="420" y="392"/>
                  </a:cubicBezTo>
                  <a:cubicBezTo>
                    <a:pt x="415" y="394"/>
                    <a:pt x="413" y="399"/>
                    <a:pt x="409" y="402"/>
                  </a:cubicBezTo>
                  <a:cubicBezTo>
                    <a:pt x="407" y="404"/>
                    <a:pt x="402" y="409"/>
                    <a:pt x="404" y="412"/>
                  </a:cubicBezTo>
                  <a:cubicBezTo>
                    <a:pt x="404" y="413"/>
                    <a:pt x="404" y="413"/>
                    <a:pt x="404" y="412"/>
                  </a:cubicBezTo>
                  <a:cubicBezTo>
                    <a:pt x="407" y="408"/>
                    <a:pt x="408" y="404"/>
                    <a:pt x="412" y="400"/>
                  </a:cubicBezTo>
                  <a:cubicBezTo>
                    <a:pt x="415" y="398"/>
                    <a:pt x="418" y="395"/>
                    <a:pt x="420" y="393"/>
                  </a:cubicBezTo>
                  <a:cubicBezTo>
                    <a:pt x="421" y="394"/>
                    <a:pt x="422" y="396"/>
                    <a:pt x="423" y="397"/>
                  </a:cubicBezTo>
                  <a:cubicBezTo>
                    <a:pt x="421" y="399"/>
                    <a:pt x="419" y="403"/>
                    <a:pt x="418" y="405"/>
                  </a:cubicBezTo>
                  <a:cubicBezTo>
                    <a:pt x="418" y="406"/>
                    <a:pt x="419" y="406"/>
                    <a:pt x="419" y="406"/>
                  </a:cubicBezTo>
                  <a:cubicBezTo>
                    <a:pt x="421" y="404"/>
                    <a:pt x="422" y="401"/>
                    <a:pt x="424" y="398"/>
                  </a:cubicBezTo>
                  <a:cubicBezTo>
                    <a:pt x="424" y="399"/>
                    <a:pt x="424" y="400"/>
                    <a:pt x="425" y="400"/>
                  </a:cubicBezTo>
                  <a:cubicBezTo>
                    <a:pt x="426" y="402"/>
                    <a:pt x="428" y="404"/>
                    <a:pt x="429" y="405"/>
                  </a:cubicBezTo>
                  <a:cubicBezTo>
                    <a:pt x="428" y="407"/>
                    <a:pt x="427" y="409"/>
                    <a:pt x="426" y="410"/>
                  </a:cubicBezTo>
                  <a:cubicBezTo>
                    <a:pt x="424" y="414"/>
                    <a:pt x="421" y="417"/>
                    <a:pt x="419" y="421"/>
                  </a:cubicBezTo>
                  <a:cubicBezTo>
                    <a:pt x="413" y="430"/>
                    <a:pt x="407" y="439"/>
                    <a:pt x="399" y="447"/>
                  </a:cubicBezTo>
                  <a:cubicBezTo>
                    <a:pt x="384" y="462"/>
                    <a:pt x="366" y="470"/>
                    <a:pt x="347" y="478"/>
                  </a:cubicBezTo>
                  <a:cubicBezTo>
                    <a:pt x="347" y="478"/>
                    <a:pt x="347" y="478"/>
                    <a:pt x="347" y="478"/>
                  </a:cubicBezTo>
                  <a:cubicBezTo>
                    <a:pt x="342" y="480"/>
                    <a:pt x="337" y="482"/>
                    <a:pt x="331" y="483"/>
                  </a:cubicBezTo>
                  <a:cubicBezTo>
                    <a:pt x="330" y="483"/>
                    <a:pt x="329" y="484"/>
                    <a:pt x="328" y="484"/>
                  </a:cubicBezTo>
                  <a:cubicBezTo>
                    <a:pt x="313" y="486"/>
                    <a:pt x="298" y="483"/>
                    <a:pt x="285" y="475"/>
                  </a:cubicBezTo>
                  <a:cubicBezTo>
                    <a:pt x="281" y="472"/>
                    <a:pt x="275" y="468"/>
                    <a:pt x="272" y="464"/>
                  </a:cubicBezTo>
                  <a:cubicBezTo>
                    <a:pt x="270" y="461"/>
                    <a:pt x="268" y="456"/>
                    <a:pt x="264" y="454"/>
                  </a:cubicBezTo>
                  <a:cubicBezTo>
                    <a:pt x="254" y="449"/>
                    <a:pt x="253" y="437"/>
                    <a:pt x="250" y="427"/>
                  </a:cubicBezTo>
                  <a:cubicBezTo>
                    <a:pt x="249" y="426"/>
                    <a:pt x="248" y="426"/>
                    <a:pt x="248" y="427"/>
                  </a:cubicBezTo>
                  <a:cubicBezTo>
                    <a:pt x="248" y="432"/>
                    <a:pt x="249" y="438"/>
                    <a:pt x="250" y="444"/>
                  </a:cubicBezTo>
                  <a:cubicBezTo>
                    <a:pt x="250" y="443"/>
                    <a:pt x="249" y="443"/>
                    <a:pt x="249" y="442"/>
                  </a:cubicBezTo>
                  <a:cubicBezTo>
                    <a:pt x="247" y="439"/>
                    <a:pt x="245" y="436"/>
                    <a:pt x="244" y="432"/>
                  </a:cubicBezTo>
                  <a:cubicBezTo>
                    <a:pt x="242" y="425"/>
                    <a:pt x="240" y="417"/>
                    <a:pt x="239" y="410"/>
                  </a:cubicBezTo>
                  <a:cubicBezTo>
                    <a:pt x="237" y="395"/>
                    <a:pt x="240" y="381"/>
                    <a:pt x="246" y="367"/>
                  </a:cubicBezTo>
                  <a:close/>
                  <a:moveTo>
                    <a:pt x="407" y="347"/>
                  </a:moveTo>
                  <a:cubicBezTo>
                    <a:pt x="406" y="347"/>
                    <a:pt x="406" y="348"/>
                    <a:pt x="406" y="348"/>
                  </a:cubicBezTo>
                  <a:cubicBezTo>
                    <a:pt x="406" y="347"/>
                    <a:pt x="402" y="348"/>
                    <a:pt x="401" y="349"/>
                  </a:cubicBezTo>
                  <a:cubicBezTo>
                    <a:pt x="400" y="349"/>
                    <a:pt x="399" y="349"/>
                    <a:pt x="398" y="350"/>
                  </a:cubicBezTo>
                  <a:cubicBezTo>
                    <a:pt x="399" y="349"/>
                    <a:pt x="401" y="348"/>
                    <a:pt x="402" y="347"/>
                  </a:cubicBezTo>
                  <a:cubicBezTo>
                    <a:pt x="404" y="346"/>
                    <a:pt x="405" y="346"/>
                    <a:pt x="406" y="345"/>
                  </a:cubicBezTo>
                  <a:cubicBezTo>
                    <a:pt x="406" y="346"/>
                    <a:pt x="407" y="347"/>
                    <a:pt x="407" y="347"/>
                  </a:cubicBezTo>
                  <a:close/>
                  <a:moveTo>
                    <a:pt x="449" y="263"/>
                  </a:moveTo>
                  <a:cubicBezTo>
                    <a:pt x="449" y="261"/>
                    <a:pt x="449" y="258"/>
                    <a:pt x="450" y="256"/>
                  </a:cubicBezTo>
                  <a:cubicBezTo>
                    <a:pt x="450" y="256"/>
                    <a:pt x="450" y="256"/>
                    <a:pt x="450" y="256"/>
                  </a:cubicBezTo>
                  <a:cubicBezTo>
                    <a:pt x="451" y="257"/>
                    <a:pt x="452" y="259"/>
                    <a:pt x="452" y="261"/>
                  </a:cubicBezTo>
                  <a:cubicBezTo>
                    <a:pt x="452" y="261"/>
                    <a:pt x="451" y="262"/>
                    <a:pt x="451" y="263"/>
                  </a:cubicBezTo>
                  <a:cubicBezTo>
                    <a:pt x="450" y="266"/>
                    <a:pt x="451" y="268"/>
                    <a:pt x="451" y="271"/>
                  </a:cubicBezTo>
                  <a:cubicBezTo>
                    <a:pt x="451" y="273"/>
                    <a:pt x="451" y="276"/>
                    <a:pt x="452" y="278"/>
                  </a:cubicBezTo>
                  <a:cubicBezTo>
                    <a:pt x="451" y="278"/>
                    <a:pt x="451" y="278"/>
                    <a:pt x="451" y="279"/>
                  </a:cubicBezTo>
                  <a:cubicBezTo>
                    <a:pt x="451" y="278"/>
                    <a:pt x="451" y="278"/>
                    <a:pt x="451" y="278"/>
                  </a:cubicBezTo>
                  <a:cubicBezTo>
                    <a:pt x="449" y="273"/>
                    <a:pt x="449" y="268"/>
                    <a:pt x="449" y="263"/>
                  </a:cubicBezTo>
                  <a:close/>
                  <a:moveTo>
                    <a:pt x="448" y="255"/>
                  </a:moveTo>
                  <a:cubicBezTo>
                    <a:pt x="448" y="252"/>
                    <a:pt x="448" y="248"/>
                    <a:pt x="448" y="245"/>
                  </a:cubicBezTo>
                  <a:cubicBezTo>
                    <a:pt x="448" y="246"/>
                    <a:pt x="448" y="248"/>
                    <a:pt x="449" y="249"/>
                  </a:cubicBezTo>
                  <a:cubicBezTo>
                    <a:pt x="449" y="250"/>
                    <a:pt x="449" y="252"/>
                    <a:pt x="450" y="253"/>
                  </a:cubicBezTo>
                  <a:cubicBezTo>
                    <a:pt x="449" y="253"/>
                    <a:pt x="448" y="254"/>
                    <a:pt x="448" y="255"/>
                  </a:cubicBezTo>
                  <a:close/>
                  <a:moveTo>
                    <a:pt x="450" y="283"/>
                  </a:moveTo>
                  <a:cubicBezTo>
                    <a:pt x="456" y="280"/>
                    <a:pt x="463" y="279"/>
                    <a:pt x="469" y="277"/>
                  </a:cubicBezTo>
                  <a:cubicBezTo>
                    <a:pt x="477" y="274"/>
                    <a:pt x="485" y="272"/>
                    <a:pt x="493" y="271"/>
                  </a:cubicBezTo>
                  <a:cubicBezTo>
                    <a:pt x="501" y="270"/>
                    <a:pt x="509" y="271"/>
                    <a:pt x="517" y="274"/>
                  </a:cubicBezTo>
                  <a:cubicBezTo>
                    <a:pt x="526" y="276"/>
                    <a:pt x="535" y="277"/>
                    <a:pt x="542" y="281"/>
                  </a:cubicBezTo>
                  <a:cubicBezTo>
                    <a:pt x="549" y="284"/>
                    <a:pt x="556" y="289"/>
                    <a:pt x="562" y="293"/>
                  </a:cubicBezTo>
                  <a:cubicBezTo>
                    <a:pt x="570" y="298"/>
                    <a:pt x="577" y="303"/>
                    <a:pt x="582" y="312"/>
                  </a:cubicBezTo>
                  <a:cubicBezTo>
                    <a:pt x="586" y="318"/>
                    <a:pt x="589" y="323"/>
                    <a:pt x="594" y="328"/>
                  </a:cubicBezTo>
                  <a:cubicBezTo>
                    <a:pt x="594" y="329"/>
                    <a:pt x="594" y="329"/>
                    <a:pt x="594" y="329"/>
                  </a:cubicBezTo>
                  <a:cubicBezTo>
                    <a:pt x="594" y="329"/>
                    <a:pt x="594" y="329"/>
                    <a:pt x="595" y="330"/>
                  </a:cubicBezTo>
                  <a:cubicBezTo>
                    <a:pt x="595" y="330"/>
                    <a:pt x="596" y="330"/>
                    <a:pt x="596" y="330"/>
                  </a:cubicBezTo>
                  <a:cubicBezTo>
                    <a:pt x="596" y="336"/>
                    <a:pt x="597" y="343"/>
                    <a:pt x="598" y="349"/>
                  </a:cubicBezTo>
                  <a:cubicBezTo>
                    <a:pt x="599" y="353"/>
                    <a:pt x="600" y="358"/>
                    <a:pt x="602" y="363"/>
                  </a:cubicBezTo>
                  <a:cubicBezTo>
                    <a:pt x="600" y="362"/>
                    <a:pt x="598" y="361"/>
                    <a:pt x="596" y="360"/>
                  </a:cubicBezTo>
                  <a:cubicBezTo>
                    <a:pt x="593" y="359"/>
                    <a:pt x="590" y="358"/>
                    <a:pt x="587" y="358"/>
                  </a:cubicBezTo>
                  <a:cubicBezTo>
                    <a:pt x="586" y="357"/>
                    <a:pt x="585" y="356"/>
                    <a:pt x="584" y="356"/>
                  </a:cubicBezTo>
                  <a:cubicBezTo>
                    <a:pt x="582" y="355"/>
                    <a:pt x="579" y="354"/>
                    <a:pt x="577" y="354"/>
                  </a:cubicBezTo>
                  <a:cubicBezTo>
                    <a:pt x="577" y="354"/>
                    <a:pt x="576" y="354"/>
                    <a:pt x="577" y="354"/>
                  </a:cubicBezTo>
                  <a:cubicBezTo>
                    <a:pt x="578" y="355"/>
                    <a:pt x="580" y="356"/>
                    <a:pt x="582" y="356"/>
                  </a:cubicBezTo>
                  <a:cubicBezTo>
                    <a:pt x="582" y="356"/>
                    <a:pt x="584" y="357"/>
                    <a:pt x="586" y="357"/>
                  </a:cubicBezTo>
                  <a:cubicBezTo>
                    <a:pt x="582" y="356"/>
                    <a:pt x="579" y="356"/>
                    <a:pt x="575" y="356"/>
                  </a:cubicBezTo>
                  <a:cubicBezTo>
                    <a:pt x="568" y="357"/>
                    <a:pt x="560" y="361"/>
                    <a:pt x="553" y="366"/>
                  </a:cubicBezTo>
                  <a:cubicBezTo>
                    <a:pt x="544" y="369"/>
                    <a:pt x="536" y="371"/>
                    <a:pt x="526" y="374"/>
                  </a:cubicBezTo>
                  <a:cubicBezTo>
                    <a:pt x="521" y="375"/>
                    <a:pt x="516" y="376"/>
                    <a:pt x="510" y="378"/>
                  </a:cubicBezTo>
                  <a:cubicBezTo>
                    <a:pt x="508" y="379"/>
                    <a:pt x="505" y="380"/>
                    <a:pt x="502" y="381"/>
                  </a:cubicBezTo>
                  <a:cubicBezTo>
                    <a:pt x="501" y="381"/>
                    <a:pt x="501" y="382"/>
                    <a:pt x="500" y="382"/>
                  </a:cubicBezTo>
                  <a:cubicBezTo>
                    <a:pt x="500" y="382"/>
                    <a:pt x="500" y="382"/>
                    <a:pt x="500" y="382"/>
                  </a:cubicBezTo>
                  <a:cubicBezTo>
                    <a:pt x="500" y="383"/>
                    <a:pt x="500" y="383"/>
                    <a:pt x="500" y="383"/>
                  </a:cubicBezTo>
                  <a:cubicBezTo>
                    <a:pt x="504" y="385"/>
                    <a:pt x="510" y="380"/>
                    <a:pt x="513" y="379"/>
                  </a:cubicBezTo>
                  <a:cubicBezTo>
                    <a:pt x="518" y="378"/>
                    <a:pt x="523" y="377"/>
                    <a:pt x="529" y="375"/>
                  </a:cubicBezTo>
                  <a:cubicBezTo>
                    <a:pt x="534" y="374"/>
                    <a:pt x="540" y="372"/>
                    <a:pt x="546" y="370"/>
                  </a:cubicBezTo>
                  <a:cubicBezTo>
                    <a:pt x="547" y="370"/>
                    <a:pt x="548" y="370"/>
                    <a:pt x="550" y="369"/>
                  </a:cubicBezTo>
                  <a:cubicBezTo>
                    <a:pt x="549" y="370"/>
                    <a:pt x="548" y="371"/>
                    <a:pt x="547" y="372"/>
                  </a:cubicBezTo>
                  <a:cubicBezTo>
                    <a:pt x="543" y="374"/>
                    <a:pt x="539" y="377"/>
                    <a:pt x="535" y="379"/>
                  </a:cubicBezTo>
                  <a:cubicBezTo>
                    <a:pt x="531" y="381"/>
                    <a:pt x="526" y="382"/>
                    <a:pt x="521" y="384"/>
                  </a:cubicBezTo>
                  <a:cubicBezTo>
                    <a:pt x="517" y="386"/>
                    <a:pt x="513" y="388"/>
                    <a:pt x="508" y="389"/>
                  </a:cubicBezTo>
                  <a:cubicBezTo>
                    <a:pt x="507" y="390"/>
                    <a:pt x="505" y="391"/>
                    <a:pt x="503" y="392"/>
                  </a:cubicBezTo>
                  <a:cubicBezTo>
                    <a:pt x="502" y="392"/>
                    <a:pt x="499" y="394"/>
                    <a:pt x="498" y="394"/>
                  </a:cubicBezTo>
                  <a:cubicBezTo>
                    <a:pt x="498" y="394"/>
                    <a:pt x="498" y="394"/>
                    <a:pt x="498" y="394"/>
                  </a:cubicBezTo>
                  <a:cubicBezTo>
                    <a:pt x="497" y="394"/>
                    <a:pt x="496" y="395"/>
                    <a:pt x="497" y="396"/>
                  </a:cubicBezTo>
                  <a:cubicBezTo>
                    <a:pt x="497" y="396"/>
                    <a:pt x="497" y="396"/>
                    <a:pt x="497" y="396"/>
                  </a:cubicBezTo>
                  <a:cubicBezTo>
                    <a:pt x="497" y="396"/>
                    <a:pt x="498" y="396"/>
                    <a:pt x="499" y="396"/>
                  </a:cubicBezTo>
                  <a:cubicBezTo>
                    <a:pt x="507" y="392"/>
                    <a:pt x="516" y="388"/>
                    <a:pt x="525" y="384"/>
                  </a:cubicBezTo>
                  <a:cubicBezTo>
                    <a:pt x="532" y="381"/>
                    <a:pt x="540" y="378"/>
                    <a:pt x="546" y="374"/>
                  </a:cubicBezTo>
                  <a:cubicBezTo>
                    <a:pt x="546" y="374"/>
                    <a:pt x="546" y="374"/>
                    <a:pt x="546" y="374"/>
                  </a:cubicBezTo>
                  <a:cubicBezTo>
                    <a:pt x="544" y="376"/>
                    <a:pt x="543" y="379"/>
                    <a:pt x="542" y="381"/>
                  </a:cubicBezTo>
                  <a:cubicBezTo>
                    <a:pt x="542" y="381"/>
                    <a:pt x="542" y="381"/>
                    <a:pt x="542" y="382"/>
                  </a:cubicBezTo>
                  <a:cubicBezTo>
                    <a:pt x="535" y="386"/>
                    <a:pt x="529" y="392"/>
                    <a:pt x="523" y="397"/>
                  </a:cubicBezTo>
                  <a:cubicBezTo>
                    <a:pt x="519" y="401"/>
                    <a:pt x="515" y="406"/>
                    <a:pt x="510" y="408"/>
                  </a:cubicBezTo>
                  <a:cubicBezTo>
                    <a:pt x="507" y="409"/>
                    <a:pt x="505" y="409"/>
                    <a:pt x="504" y="411"/>
                  </a:cubicBezTo>
                  <a:cubicBezTo>
                    <a:pt x="504" y="412"/>
                    <a:pt x="504" y="413"/>
                    <a:pt x="505" y="412"/>
                  </a:cubicBezTo>
                  <a:cubicBezTo>
                    <a:pt x="512" y="408"/>
                    <a:pt x="518" y="403"/>
                    <a:pt x="524" y="398"/>
                  </a:cubicBezTo>
                  <a:cubicBezTo>
                    <a:pt x="528" y="395"/>
                    <a:pt x="532" y="393"/>
                    <a:pt x="535" y="390"/>
                  </a:cubicBezTo>
                  <a:cubicBezTo>
                    <a:pt x="536" y="389"/>
                    <a:pt x="539" y="387"/>
                    <a:pt x="541" y="385"/>
                  </a:cubicBezTo>
                  <a:cubicBezTo>
                    <a:pt x="540" y="387"/>
                    <a:pt x="540" y="389"/>
                    <a:pt x="539" y="391"/>
                  </a:cubicBezTo>
                  <a:cubicBezTo>
                    <a:pt x="539" y="391"/>
                    <a:pt x="539" y="391"/>
                    <a:pt x="539" y="391"/>
                  </a:cubicBezTo>
                  <a:cubicBezTo>
                    <a:pt x="536" y="392"/>
                    <a:pt x="534" y="394"/>
                    <a:pt x="532" y="397"/>
                  </a:cubicBezTo>
                  <a:cubicBezTo>
                    <a:pt x="529" y="400"/>
                    <a:pt x="526" y="403"/>
                    <a:pt x="524" y="407"/>
                  </a:cubicBezTo>
                  <a:cubicBezTo>
                    <a:pt x="522" y="409"/>
                    <a:pt x="521" y="413"/>
                    <a:pt x="519" y="415"/>
                  </a:cubicBezTo>
                  <a:cubicBezTo>
                    <a:pt x="517" y="417"/>
                    <a:pt x="515" y="418"/>
                    <a:pt x="512" y="420"/>
                  </a:cubicBezTo>
                  <a:cubicBezTo>
                    <a:pt x="510" y="422"/>
                    <a:pt x="507" y="424"/>
                    <a:pt x="507" y="428"/>
                  </a:cubicBezTo>
                  <a:cubicBezTo>
                    <a:pt x="507" y="428"/>
                    <a:pt x="508" y="428"/>
                    <a:pt x="508" y="428"/>
                  </a:cubicBezTo>
                  <a:cubicBezTo>
                    <a:pt x="510" y="422"/>
                    <a:pt x="515" y="421"/>
                    <a:pt x="518" y="417"/>
                  </a:cubicBezTo>
                  <a:cubicBezTo>
                    <a:pt x="521" y="414"/>
                    <a:pt x="523" y="411"/>
                    <a:pt x="525" y="408"/>
                  </a:cubicBezTo>
                  <a:cubicBezTo>
                    <a:pt x="529" y="402"/>
                    <a:pt x="534" y="397"/>
                    <a:pt x="539" y="392"/>
                  </a:cubicBezTo>
                  <a:cubicBezTo>
                    <a:pt x="538" y="395"/>
                    <a:pt x="537" y="397"/>
                    <a:pt x="536" y="400"/>
                  </a:cubicBezTo>
                  <a:cubicBezTo>
                    <a:pt x="536" y="401"/>
                    <a:pt x="535" y="403"/>
                    <a:pt x="535" y="404"/>
                  </a:cubicBezTo>
                  <a:cubicBezTo>
                    <a:pt x="535" y="404"/>
                    <a:pt x="535" y="404"/>
                    <a:pt x="535" y="404"/>
                  </a:cubicBezTo>
                  <a:cubicBezTo>
                    <a:pt x="533" y="406"/>
                    <a:pt x="530" y="408"/>
                    <a:pt x="529" y="411"/>
                  </a:cubicBezTo>
                  <a:cubicBezTo>
                    <a:pt x="529" y="411"/>
                    <a:pt x="530" y="411"/>
                    <a:pt x="530" y="411"/>
                  </a:cubicBezTo>
                  <a:cubicBezTo>
                    <a:pt x="532" y="409"/>
                    <a:pt x="533" y="407"/>
                    <a:pt x="535" y="405"/>
                  </a:cubicBezTo>
                  <a:cubicBezTo>
                    <a:pt x="533" y="415"/>
                    <a:pt x="535" y="424"/>
                    <a:pt x="539" y="435"/>
                  </a:cubicBezTo>
                  <a:cubicBezTo>
                    <a:pt x="541" y="440"/>
                    <a:pt x="542" y="445"/>
                    <a:pt x="544" y="450"/>
                  </a:cubicBezTo>
                  <a:cubicBezTo>
                    <a:pt x="538" y="455"/>
                    <a:pt x="528" y="454"/>
                    <a:pt x="521" y="453"/>
                  </a:cubicBezTo>
                  <a:cubicBezTo>
                    <a:pt x="512" y="452"/>
                    <a:pt x="503" y="450"/>
                    <a:pt x="494" y="448"/>
                  </a:cubicBezTo>
                  <a:cubicBezTo>
                    <a:pt x="486" y="445"/>
                    <a:pt x="478" y="440"/>
                    <a:pt x="470" y="436"/>
                  </a:cubicBezTo>
                  <a:cubicBezTo>
                    <a:pt x="463" y="433"/>
                    <a:pt x="456" y="429"/>
                    <a:pt x="451" y="422"/>
                  </a:cubicBezTo>
                  <a:cubicBezTo>
                    <a:pt x="445" y="416"/>
                    <a:pt x="439" y="411"/>
                    <a:pt x="434" y="405"/>
                  </a:cubicBezTo>
                  <a:cubicBezTo>
                    <a:pt x="433" y="405"/>
                    <a:pt x="433" y="405"/>
                    <a:pt x="433" y="404"/>
                  </a:cubicBezTo>
                  <a:cubicBezTo>
                    <a:pt x="433" y="404"/>
                    <a:pt x="433" y="404"/>
                    <a:pt x="432" y="403"/>
                  </a:cubicBezTo>
                  <a:cubicBezTo>
                    <a:pt x="427" y="398"/>
                    <a:pt x="424" y="392"/>
                    <a:pt x="421" y="384"/>
                  </a:cubicBezTo>
                  <a:cubicBezTo>
                    <a:pt x="419" y="377"/>
                    <a:pt x="417" y="369"/>
                    <a:pt x="414" y="362"/>
                  </a:cubicBezTo>
                  <a:cubicBezTo>
                    <a:pt x="412" y="355"/>
                    <a:pt x="410" y="347"/>
                    <a:pt x="410" y="340"/>
                  </a:cubicBezTo>
                  <a:cubicBezTo>
                    <a:pt x="410" y="332"/>
                    <a:pt x="411" y="325"/>
                    <a:pt x="415" y="318"/>
                  </a:cubicBezTo>
                  <a:cubicBezTo>
                    <a:pt x="419" y="311"/>
                    <a:pt x="425" y="305"/>
                    <a:pt x="430" y="299"/>
                  </a:cubicBezTo>
                  <a:cubicBezTo>
                    <a:pt x="436" y="293"/>
                    <a:pt x="442" y="287"/>
                    <a:pt x="450" y="283"/>
                  </a:cubicBezTo>
                  <a:close/>
                  <a:moveTo>
                    <a:pt x="455" y="277"/>
                  </a:moveTo>
                  <a:cubicBezTo>
                    <a:pt x="455" y="276"/>
                    <a:pt x="456" y="275"/>
                    <a:pt x="456" y="274"/>
                  </a:cubicBezTo>
                  <a:cubicBezTo>
                    <a:pt x="456" y="275"/>
                    <a:pt x="456" y="276"/>
                    <a:pt x="456" y="276"/>
                  </a:cubicBezTo>
                  <a:cubicBezTo>
                    <a:pt x="456" y="277"/>
                    <a:pt x="455" y="277"/>
                    <a:pt x="455" y="277"/>
                  </a:cubicBezTo>
                  <a:close/>
                  <a:moveTo>
                    <a:pt x="528" y="466"/>
                  </a:moveTo>
                  <a:cubicBezTo>
                    <a:pt x="532" y="466"/>
                    <a:pt x="536" y="464"/>
                    <a:pt x="539" y="462"/>
                  </a:cubicBezTo>
                  <a:cubicBezTo>
                    <a:pt x="542" y="460"/>
                    <a:pt x="544" y="459"/>
                    <a:pt x="547" y="457"/>
                  </a:cubicBezTo>
                  <a:cubicBezTo>
                    <a:pt x="547" y="457"/>
                    <a:pt x="547" y="457"/>
                    <a:pt x="547" y="457"/>
                  </a:cubicBezTo>
                  <a:cubicBezTo>
                    <a:pt x="544" y="460"/>
                    <a:pt x="542" y="463"/>
                    <a:pt x="540" y="465"/>
                  </a:cubicBezTo>
                  <a:cubicBezTo>
                    <a:pt x="537" y="469"/>
                    <a:pt x="533" y="469"/>
                    <a:pt x="529" y="472"/>
                  </a:cubicBezTo>
                  <a:cubicBezTo>
                    <a:pt x="529" y="472"/>
                    <a:pt x="529" y="473"/>
                    <a:pt x="529" y="473"/>
                  </a:cubicBezTo>
                  <a:cubicBezTo>
                    <a:pt x="533" y="474"/>
                    <a:pt x="537" y="470"/>
                    <a:pt x="539" y="468"/>
                  </a:cubicBezTo>
                  <a:cubicBezTo>
                    <a:pt x="542" y="465"/>
                    <a:pt x="545" y="462"/>
                    <a:pt x="548" y="458"/>
                  </a:cubicBezTo>
                  <a:cubicBezTo>
                    <a:pt x="550" y="463"/>
                    <a:pt x="552" y="467"/>
                    <a:pt x="555" y="471"/>
                  </a:cubicBezTo>
                  <a:cubicBezTo>
                    <a:pt x="558" y="476"/>
                    <a:pt x="562" y="480"/>
                    <a:pt x="566" y="485"/>
                  </a:cubicBezTo>
                  <a:cubicBezTo>
                    <a:pt x="560" y="486"/>
                    <a:pt x="555" y="490"/>
                    <a:pt x="549" y="491"/>
                  </a:cubicBezTo>
                  <a:cubicBezTo>
                    <a:pt x="542" y="492"/>
                    <a:pt x="535" y="491"/>
                    <a:pt x="528" y="489"/>
                  </a:cubicBezTo>
                  <a:cubicBezTo>
                    <a:pt x="514" y="484"/>
                    <a:pt x="500" y="479"/>
                    <a:pt x="488" y="471"/>
                  </a:cubicBezTo>
                  <a:cubicBezTo>
                    <a:pt x="481" y="467"/>
                    <a:pt x="475" y="463"/>
                    <a:pt x="470" y="458"/>
                  </a:cubicBezTo>
                  <a:cubicBezTo>
                    <a:pt x="470" y="457"/>
                    <a:pt x="469" y="456"/>
                    <a:pt x="469" y="456"/>
                  </a:cubicBezTo>
                  <a:cubicBezTo>
                    <a:pt x="463" y="451"/>
                    <a:pt x="459" y="445"/>
                    <a:pt x="454" y="438"/>
                  </a:cubicBezTo>
                  <a:cubicBezTo>
                    <a:pt x="451" y="433"/>
                    <a:pt x="446" y="427"/>
                    <a:pt x="443" y="421"/>
                  </a:cubicBezTo>
                  <a:cubicBezTo>
                    <a:pt x="443" y="420"/>
                    <a:pt x="443" y="419"/>
                    <a:pt x="442" y="418"/>
                  </a:cubicBezTo>
                  <a:cubicBezTo>
                    <a:pt x="447" y="423"/>
                    <a:pt x="451" y="429"/>
                    <a:pt x="457" y="433"/>
                  </a:cubicBezTo>
                  <a:cubicBezTo>
                    <a:pt x="463" y="437"/>
                    <a:pt x="471" y="440"/>
                    <a:pt x="477" y="443"/>
                  </a:cubicBezTo>
                  <a:cubicBezTo>
                    <a:pt x="480" y="445"/>
                    <a:pt x="483" y="446"/>
                    <a:pt x="485" y="447"/>
                  </a:cubicBezTo>
                  <a:cubicBezTo>
                    <a:pt x="485" y="447"/>
                    <a:pt x="485" y="447"/>
                    <a:pt x="485" y="447"/>
                  </a:cubicBezTo>
                  <a:cubicBezTo>
                    <a:pt x="504" y="463"/>
                    <a:pt x="522" y="480"/>
                    <a:pt x="546" y="486"/>
                  </a:cubicBezTo>
                  <a:cubicBezTo>
                    <a:pt x="547" y="486"/>
                    <a:pt x="548" y="485"/>
                    <a:pt x="547" y="485"/>
                  </a:cubicBezTo>
                  <a:cubicBezTo>
                    <a:pt x="536" y="478"/>
                    <a:pt x="523" y="474"/>
                    <a:pt x="513" y="466"/>
                  </a:cubicBezTo>
                  <a:cubicBezTo>
                    <a:pt x="507" y="462"/>
                    <a:pt x="502" y="456"/>
                    <a:pt x="496" y="451"/>
                  </a:cubicBezTo>
                  <a:cubicBezTo>
                    <a:pt x="502" y="453"/>
                    <a:pt x="508" y="454"/>
                    <a:pt x="514" y="456"/>
                  </a:cubicBezTo>
                  <a:cubicBezTo>
                    <a:pt x="513" y="456"/>
                    <a:pt x="512" y="456"/>
                    <a:pt x="511" y="456"/>
                  </a:cubicBezTo>
                  <a:cubicBezTo>
                    <a:pt x="509" y="456"/>
                    <a:pt x="508" y="457"/>
                    <a:pt x="507" y="457"/>
                  </a:cubicBezTo>
                  <a:cubicBezTo>
                    <a:pt x="507" y="458"/>
                    <a:pt x="507" y="459"/>
                    <a:pt x="507" y="459"/>
                  </a:cubicBezTo>
                  <a:cubicBezTo>
                    <a:pt x="510" y="460"/>
                    <a:pt x="513" y="458"/>
                    <a:pt x="515" y="457"/>
                  </a:cubicBezTo>
                  <a:cubicBezTo>
                    <a:pt x="517" y="457"/>
                    <a:pt x="518" y="457"/>
                    <a:pt x="520" y="456"/>
                  </a:cubicBezTo>
                  <a:cubicBezTo>
                    <a:pt x="525" y="457"/>
                    <a:pt x="532" y="458"/>
                    <a:pt x="538" y="457"/>
                  </a:cubicBezTo>
                  <a:cubicBezTo>
                    <a:pt x="534" y="458"/>
                    <a:pt x="531" y="460"/>
                    <a:pt x="527" y="460"/>
                  </a:cubicBezTo>
                  <a:cubicBezTo>
                    <a:pt x="523" y="460"/>
                    <a:pt x="519" y="460"/>
                    <a:pt x="515" y="462"/>
                  </a:cubicBezTo>
                  <a:cubicBezTo>
                    <a:pt x="514" y="462"/>
                    <a:pt x="514" y="464"/>
                    <a:pt x="516" y="464"/>
                  </a:cubicBezTo>
                  <a:cubicBezTo>
                    <a:pt x="522" y="463"/>
                    <a:pt x="528" y="461"/>
                    <a:pt x="535" y="459"/>
                  </a:cubicBezTo>
                  <a:cubicBezTo>
                    <a:pt x="538" y="459"/>
                    <a:pt x="542" y="457"/>
                    <a:pt x="545" y="454"/>
                  </a:cubicBezTo>
                  <a:cubicBezTo>
                    <a:pt x="545" y="454"/>
                    <a:pt x="545" y="453"/>
                    <a:pt x="545" y="453"/>
                  </a:cubicBezTo>
                  <a:cubicBezTo>
                    <a:pt x="546" y="454"/>
                    <a:pt x="546" y="455"/>
                    <a:pt x="547" y="456"/>
                  </a:cubicBezTo>
                  <a:cubicBezTo>
                    <a:pt x="544" y="457"/>
                    <a:pt x="541" y="459"/>
                    <a:pt x="538" y="460"/>
                  </a:cubicBezTo>
                  <a:cubicBezTo>
                    <a:pt x="534" y="462"/>
                    <a:pt x="531" y="463"/>
                    <a:pt x="528" y="465"/>
                  </a:cubicBezTo>
                  <a:cubicBezTo>
                    <a:pt x="528" y="466"/>
                    <a:pt x="528" y="467"/>
                    <a:pt x="528" y="466"/>
                  </a:cubicBezTo>
                  <a:close/>
                  <a:moveTo>
                    <a:pt x="527" y="554"/>
                  </a:moveTo>
                  <a:cubicBezTo>
                    <a:pt x="521" y="565"/>
                    <a:pt x="511" y="574"/>
                    <a:pt x="508" y="586"/>
                  </a:cubicBezTo>
                  <a:cubicBezTo>
                    <a:pt x="508" y="587"/>
                    <a:pt x="508" y="587"/>
                    <a:pt x="509" y="587"/>
                  </a:cubicBezTo>
                  <a:cubicBezTo>
                    <a:pt x="508" y="587"/>
                    <a:pt x="508" y="587"/>
                    <a:pt x="508" y="587"/>
                  </a:cubicBezTo>
                  <a:cubicBezTo>
                    <a:pt x="503" y="592"/>
                    <a:pt x="500" y="599"/>
                    <a:pt x="496" y="605"/>
                  </a:cubicBezTo>
                  <a:cubicBezTo>
                    <a:pt x="494" y="608"/>
                    <a:pt x="490" y="612"/>
                    <a:pt x="487" y="615"/>
                  </a:cubicBezTo>
                  <a:cubicBezTo>
                    <a:pt x="487" y="615"/>
                    <a:pt x="487" y="615"/>
                    <a:pt x="487" y="614"/>
                  </a:cubicBezTo>
                  <a:cubicBezTo>
                    <a:pt x="488" y="614"/>
                    <a:pt x="488" y="614"/>
                    <a:pt x="489" y="613"/>
                  </a:cubicBezTo>
                  <a:cubicBezTo>
                    <a:pt x="490" y="607"/>
                    <a:pt x="492" y="600"/>
                    <a:pt x="495" y="595"/>
                  </a:cubicBezTo>
                  <a:cubicBezTo>
                    <a:pt x="498" y="588"/>
                    <a:pt x="503" y="584"/>
                    <a:pt x="507" y="578"/>
                  </a:cubicBezTo>
                  <a:cubicBezTo>
                    <a:pt x="515" y="569"/>
                    <a:pt x="521" y="558"/>
                    <a:pt x="526" y="547"/>
                  </a:cubicBezTo>
                  <a:cubicBezTo>
                    <a:pt x="532" y="536"/>
                    <a:pt x="537" y="524"/>
                    <a:pt x="544" y="513"/>
                  </a:cubicBezTo>
                  <a:cubicBezTo>
                    <a:pt x="548" y="507"/>
                    <a:pt x="554" y="500"/>
                    <a:pt x="554" y="493"/>
                  </a:cubicBezTo>
                  <a:cubicBezTo>
                    <a:pt x="558" y="491"/>
                    <a:pt x="562" y="489"/>
                    <a:pt x="567" y="487"/>
                  </a:cubicBezTo>
                  <a:cubicBezTo>
                    <a:pt x="567" y="487"/>
                    <a:pt x="567" y="487"/>
                    <a:pt x="567" y="487"/>
                  </a:cubicBezTo>
                  <a:cubicBezTo>
                    <a:pt x="571" y="490"/>
                    <a:pt x="575" y="494"/>
                    <a:pt x="579" y="497"/>
                  </a:cubicBezTo>
                  <a:cubicBezTo>
                    <a:pt x="580" y="497"/>
                    <a:pt x="581" y="498"/>
                    <a:pt x="582" y="499"/>
                  </a:cubicBezTo>
                  <a:cubicBezTo>
                    <a:pt x="582" y="499"/>
                    <a:pt x="582" y="499"/>
                    <a:pt x="582" y="499"/>
                  </a:cubicBezTo>
                  <a:cubicBezTo>
                    <a:pt x="575" y="507"/>
                    <a:pt x="568" y="514"/>
                    <a:pt x="562" y="522"/>
                  </a:cubicBezTo>
                  <a:cubicBezTo>
                    <a:pt x="558" y="527"/>
                    <a:pt x="553" y="532"/>
                    <a:pt x="552" y="538"/>
                  </a:cubicBezTo>
                  <a:cubicBezTo>
                    <a:pt x="546" y="544"/>
                    <a:pt x="540" y="551"/>
                    <a:pt x="534" y="558"/>
                  </a:cubicBezTo>
                  <a:cubicBezTo>
                    <a:pt x="530" y="563"/>
                    <a:pt x="526" y="567"/>
                    <a:pt x="523" y="573"/>
                  </a:cubicBezTo>
                  <a:cubicBezTo>
                    <a:pt x="521" y="578"/>
                    <a:pt x="520" y="581"/>
                    <a:pt x="515" y="583"/>
                  </a:cubicBezTo>
                  <a:cubicBezTo>
                    <a:pt x="513" y="584"/>
                    <a:pt x="511" y="585"/>
                    <a:pt x="509" y="587"/>
                  </a:cubicBezTo>
                  <a:cubicBezTo>
                    <a:pt x="513" y="581"/>
                    <a:pt x="515" y="575"/>
                    <a:pt x="519" y="570"/>
                  </a:cubicBezTo>
                  <a:cubicBezTo>
                    <a:pt x="522" y="565"/>
                    <a:pt x="525" y="560"/>
                    <a:pt x="528" y="555"/>
                  </a:cubicBezTo>
                  <a:cubicBezTo>
                    <a:pt x="528" y="554"/>
                    <a:pt x="528" y="554"/>
                    <a:pt x="527" y="554"/>
                  </a:cubicBezTo>
                  <a:close/>
                  <a:moveTo>
                    <a:pt x="486" y="620"/>
                  </a:moveTo>
                  <a:cubicBezTo>
                    <a:pt x="486" y="620"/>
                    <a:pt x="486" y="620"/>
                    <a:pt x="486" y="620"/>
                  </a:cubicBezTo>
                  <a:cubicBezTo>
                    <a:pt x="481" y="620"/>
                    <a:pt x="477" y="618"/>
                    <a:pt x="472" y="617"/>
                  </a:cubicBezTo>
                  <a:cubicBezTo>
                    <a:pt x="469" y="616"/>
                    <a:pt x="460" y="615"/>
                    <a:pt x="461" y="611"/>
                  </a:cubicBezTo>
                  <a:cubicBezTo>
                    <a:pt x="464" y="600"/>
                    <a:pt x="470" y="589"/>
                    <a:pt x="475" y="578"/>
                  </a:cubicBezTo>
                  <a:cubicBezTo>
                    <a:pt x="482" y="563"/>
                    <a:pt x="488" y="547"/>
                    <a:pt x="493" y="532"/>
                  </a:cubicBezTo>
                  <a:cubicBezTo>
                    <a:pt x="499" y="517"/>
                    <a:pt x="505" y="501"/>
                    <a:pt x="509" y="486"/>
                  </a:cubicBezTo>
                  <a:cubicBezTo>
                    <a:pt x="516" y="489"/>
                    <a:pt x="523" y="491"/>
                    <a:pt x="531" y="493"/>
                  </a:cubicBezTo>
                  <a:cubicBezTo>
                    <a:pt x="530" y="493"/>
                    <a:pt x="530" y="494"/>
                    <a:pt x="530" y="494"/>
                  </a:cubicBezTo>
                  <a:cubicBezTo>
                    <a:pt x="531" y="498"/>
                    <a:pt x="525" y="505"/>
                    <a:pt x="522" y="508"/>
                  </a:cubicBezTo>
                  <a:cubicBezTo>
                    <a:pt x="518" y="513"/>
                    <a:pt x="516" y="520"/>
                    <a:pt x="514" y="526"/>
                  </a:cubicBezTo>
                  <a:cubicBezTo>
                    <a:pt x="511" y="534"/>
                    <a:pt x="508" y="542"/>
                    <a:pt x="505" y="550"/>
                  </a:cubicBezTo>
                  <a:cubicBezTo>
                    <a:pt x="502" y="556"/>
                    <a:pt x="498" y="563"/>
                    <a:pt x="496" y="569"/>
                  </a:cubicBezTo>
                  <a:cubicBezTo>
                    <a:pt x="491" y="580"/>
                    <a:pt x="487" y="591"/>
                    <a:pt x="484" y="602"/>
                  </a:cubicBezTo>
                  <a:cubicBezTo>
                    <a:pt x="482" y="609"/>
                    <a:pt x="481" y="615"/>
                    <a:pt x="486" y="620"/>
                  </a:cubicBezTo>
                  <a:close/>
                  <a:moveTo>
                    <a:pt x="466" y="585"/>
                  </a:moveTo>
                  <a:cubicBezTo>
                    <a:pt x="466" y="579"/>
                    <a:pt x="466" y="573"/>
                    <a:pt x="465" y="568"/>
                  </a:cubicBezTo>
                  <a:cubicBezTo>
                    <a:pt x="464" y="560"/>
                    <a:pt x="462" y="553"/>
                    <a:pt x="462" y="546"/>
                  </a:cubicBezTo>
                  <a:cubicBezTo>
                    <a:pt x="461" y="539"/>
                    <a:pt x="462" y="533"/>
                    <a:pt x="462" y="526"/>
                  </a:cubicBezTo>
                  <a:cubicBezTo>
                    <a:pt x="462" y="513"/>
                    <a:pt x="462" y="499"/>
                    <a:pt x="466" y="486"/>
                  </a:cubicBezTo>
                  <a:cubicBezTo>
                    <a:pt x="468" y="479"/>
                    <a:pt x="471" y="471"/>
                    <a:pt x="471" y="463"/>
                  </a:cubicBezTo>
                  <a:cubicBezTo>
                    <a:pt x="477" y="469"/>
                    <a:pt x="484" y="473"/>
                    <a:pt x="491" y="477"/>
                  </a:cubicBezTo>
                  <a:cubicBezTo>
                    <a:pt x="496" y="480"/>
                    <a:pt x="500" y="482"/>
                    <a:pt x="505" y="484"/>
                  </a:cubicBezTo>
                  <a:cubicBezTo>
                    <a:pt x="503" y="494"/>
                    <a:pt x="499" y="503"/>
                    <a:pt x="496" y="513"/>
                  </a:cubicBezTo>
                  <a:cubicBezTo>
                    <a:pt x="493" y="522"/>
                    <a:pt x="490" y="531"/>
                    <a:pt x="486" y="540"/>
                  </a:cubicBezTo>
                  <a:cubicBezTo>
                    <a:pt x="480" y="557"/>
                    <a:pt x="473" y="573"/>
                    <a:pt x="466" y="590"/>
                  </a:cubicBezTo>
                  <a:cubicBezTo>
                    <a:pt x="466" y="588"/>
                    <a:pt x="466" y="586"/>
                    <a:pt x="466" y="585"/>
                  </a:cubicBezTo>
                  <a:close/>
                  <a:moveTo>
                    <a:pt x="492" y="588"/>
                  </a:moveTo>
                  <a:cubicBezTo>
                    <a:pt x="497" y="576"/>
                    <a:pt x="502" y="564"/>
                    <a:pt x="508" y="552"/>
                  </a:cubicBezTo>
                  <a:cubicBezTo>
                    <a:pt x="511" y="546"/>
                    <a:pt x="513" y="539"/>
                    <a:pt x="515" y="533"/>
                  </a:cubicBezTo>
                  <a:cubicBezTo>
                    <a:pt x="518" y="526"/>
                    <a:pt x="520" y="518"/>
                    <a:pt x="524" y="511"/>
                  </a:cubicBezTo>
                  <a:cubicBezTo>
                    <a:pt x="527" y="507"/>
                    <a:pt x="535" y="499"/>
                    <a:pt x="532" y="493"/>
                  </a:cubicBezTo>
                  <a:cubicBezTo>
                    <a:pt x="533" y="493"/>
                    <a:pt x="533" y="494"/>
                    <a:pt x="534" y="494"/>
                  </a:cubicBezTo>
                  <a:cubicBezTo>
                    <a:pt x="539" y="495"/>
                    <a:pt x="546" y="495"/>
                    <a:pt x="551" y="494"/>
                  </a:cubicBezTo>
                  <a:cubicBezTo>
                    <a:pt x="548" y="503"/>
                    <a:pt x="541" y="510"/>
                    <a:pt x="537" y="519"/>
                  </a:cubicBezTo>
                  <a:cubicBezTo>
                    <a:pt x="531" y="530"/>
                    <a:pt x="525" y="541"/>
                    <a:pt x="519" y="553"/>
                  </a:cubicBezTo>
                  <a:cubicBezTo>
                    <a:pt x="516" y="559"/>
                    <a:pt x="513" y="565"/>
                    <a:pt x="509" y="570"/>
                  </a:cubicBezTo>
                  <a:cubicBezTo>
                    <a:pt x="506" y="575"/>
                    <a:pt x="501" y="579"/>
                    <a:pt x="498" y="583"/>
                  </a:cubicBezTo>
                  <a:cubicBezTo>
                    <a:pt x="492" y="590"/>
                    <a:pt x="489" y="597"/>
                    <a:pt x="487" y="605"/>
                  </a:cubicBezTo>
                  <a:cubicBezTo>
                    <a:pt x="488" y="599"/>
                    <a:pt x="491" y="592"/>
                    <a:pt x="492" y="588"/>
                  </a:cubicBezTo>
                  <a:close/>
                  <a:moveTo>
                    <a:pt x="244" y="441"/>
                  </a:moveTo>
                  <a:cubicBezTo>
                    <a:pt x="246" y="444"/>
                    <a:pt x="249" y="447"/>
                    <a:pt x="252" y="449"/>
                  </a:cubicBezTo>
                  <a:cubicBezTo>
                    <a:pt x="253" y="451"/>
                    <a:pt x="255" y="453"/>
                    <a:pt x="257" y="455"/>
                  </a:cubicBezTo>
                  <a:cubicBezTo>
                    <a:pt x="257" y="455"/>
                    <a:pt x="258" y="456"/>
                    <a:pt x="259" y="456"/>
                  </a:cubicBezTo>
                  <a:cubicBezTo>
                    <a:pt x="260" y="458"/>
                    <a:pt x="263" y="462"/>
                    <a:pt x="263" y="462"/>
                  </a:cubicBezTo>
                  <a:cubicBezTo>
                    <a:pt x="264" y="463"/>
                    <a:pt x="264" y="463"/>
                    <a:pt x="264" y="463"/>
                  </a:cubicBezTo>
                  <a:cubicBezTo>
                    <a:pt x="262" y="468"/>
                    <a:pt x="259" y="473"/>
                    <a:pt x="258" y="479"/>
                  </a:cubicBezTo>
                  <a:cubicBezTo>
                    <a:pt x="256" y="474"/>
                    <a:pt x="253" y="470"/>
                    <a:pt x="248" y="473"/>
                  </a:cubicBezTo>
                  <a:cubicBezTo>
                    <a:pt x="245" y="475"/>
                    <a:pt x="242" y="478"/>
                    <a:pt x="239" y="481"/>
                  </a:cubicBezTo>
                  <a:cubicBezTo>
                    <a:pt x="239" y="480"/>
                    <a:pt x="239" y="479"/>
                    <a:pt x="239" y="478"/>
                  </a:cubicBezTo>
                  <a:cubicBezTo>
                    <a:pt x="239" y="472"/>
                    <a:pt x="238" y="466"/>
                    <a:pt x="240" y="460"/>
                  </a:cubicBezTo>
                  <a:cubicBezTo>
                    <a:pt x="241" y="454"/>
                    <a:pt x="242" y="449"/>
                    <a:pt x="243" y="444"/>
                  </a:cubicBezTo>
                  <a:cubicBezTo>
                    <a:pt x="244" y="443"/>
                    <a:pt x="244" y="442"/>
                    <a:pt x="244" y="441"/>
                  </a:cubicBezTo>
                  <a:close/>
                  <a:moveTo>
                    <a:pt x="262" y="474"/>
                  </a:moveTo>
                  <a:cubicBezTo>
                    <a:pt x="263" y="471"/>
                    <a:pt x="265" y="468"/>
                    <a:pt x="266" y="466"/>
                  </a:cubicBezTo>
                  <a:cubicBezTo>
                    <a:pt x="267" y="468"/>
                    <a:pt x="269" y="470"/>
                    <a:pt x="270" y="472"/>
                  </a:cubicBezTo>
                  <a:cubicBezTo>
                    <a:pt x="277" y="483"/>
                    <a:pt x="282" y="494"/>
                    <a:pt x="287" y="506"/>
                  </a:cubicBezTo>
                  <a:cubicBezTo>
                    <a:pt x="292" y="519"/>
                    <a:pt x="297" y="532"/>
                    <a:pt x="301" y="545"/>
                  </a:cubicBezTo>
                  <a:cubicBezTo>
                    <a:pt x="297" y="539"/>
                    <a:pt x="294" y="533"/>
                    <a:pt x="290" y="527"/>
                  </a:cubicBezTo>
                  <a:cubicBezTo>
                    <a:pt x="282" y="515"/>
                    <a:pt x="272" y="505"/>
                    <a:pt x="265" y="493"/>
                  </a:cubicBezTo>
                  <a:cubicBezTo>
                    <a:pt x="263" y="490"/>
                    <a:pt x="262" y="488"/>
                    <a:pt x="262" y="485"/>
                  </a:cubicBezTo>
                  <a:cubicBezTo>
                    <a:pt x="261" y="482"/>
                    <a:pt x="261" y="477"/>
                    <a:pt x="262" y="474"/>
                  </a:cubicBezTo>
                  <a:close/>
                  <a:moveTo>
                    <a:pt x="319" y="530"/>
                  </a:moveTo>
                  <a:cubicBezTo>
                    <a:pt x="316" y="522"/>
                    <a:pt x="312" y="515"/>
                    <a:pt x="310" y="507"/>
                  </a:cubicBezTo>
                  <a:cubicBezTo>
                    <a:pt x="309" y="501"/>
                    <a:pt x="308" y="493"/>
                    <a:pt x="305" y="487"/>
                  </a:cubicBezTo>
                  <a:cubicBezTo>
                    <a:pt x="315" y="490"/>
                    <a:pt x="325" y="490"/>
                    <a:pt x="336" y="487"/>
                  </a:cubicBezTo>
                  <a:cubicBezTo>
                    <a:pt x="336" y="486"/>
                    <a:pt x="336" y="486"/>
                    <a:pt x="337" y="486"/>
                  </a:cubicBezTo>
                  <a:cubicBezTo>
                    <a:pt x="340" y="505"/>
                    <a:pt x="335" y="524"/>
                    <a:pt x="337" y="543"/>
                  </a:cubicBezTo>
                  <a:cubicBezTo>
                    <a:pt x="337" y="552"/>
                    <a:pt x="338" y="562"/>
                    <a:pt x="340" y="571"/>
                  </a:cubicBezTo>
                  <a:cubicBezTo>
                    <a:pt x="340" y="571"/>
                    <a:pt x="340" y="571"/>
                    <a:pt x="340" y="571"/>
                  </a:cubicBezTo>
                  <a:cubicBezTo>
                    <a:pt x="340" y="571"/>
                    <a:pt x="340" y="570"/>
                    <a:pt x="339" y="570"/>
                  </a:cubicBezTo>
                  <a:cubicBezTo>
                    <a:pt x="329" y="558"/>
                    <a:pt x="325" y="544"/>
                    <a:pt x="319" y="530"/>
                  </a:cubicBezTo>
                  <a:close/>
                  <a:moveTo>
                    <a:pt x="370" y="572"/>
                  </a:moveTo>
                  <a:cubicBezTo>
                    <a:pt x="370" y="571"/>
                    <a:pt x="370" y="571"/>
                    <a:pt x="370" y="571"/>
                  </a:cubicBezTo>
                  <a:cubicBezTo>
                    <a:pt x="374" y="565"/>
                    <a:pt x="375" y="556"/>
                    <a:pt x="376" y="549"/>
                  </a:cubicBezTo>
                  <a:cubicBezTo>
                    <a:pt x="377" y="539"/>
                    <a:pt x="378" y="530"/>
                    <a:pt x="378" y="520"/>
                  </a:cubicBezTo>
                  <a:cubicBezTo>
                    <a:pt x="378" y="510"/>
                    <a:pt x="377" y="501"/>
                    <a:pt x="379" y="491"/>
                  </a:cubicBezTo>
                  <a:cubicBezTo>
                    <a:pt x="381" y="484"/>
                    <a:pt x="381" y="477"/>
                    <a:pt x="382" y="470"/>
                  </a:cubicBezTo>
                  <a:cubicBezTo>
                    <a:pt x="382" y="470"/>
                    <a:pt x="382" y="470"/>
                    <a:pt x="382" y="469"/>
                  </a:cubicBezTo>
                  <a:cubicBezTo>
                    <a:pt x="382" y="469"/>
                    <a:pt x="383" y="468"/>
                    <a:pt x="383" y="467"/>
                  </a:cubicBezTo>
                  <a:cubicBezTo>
                    <a:pt x="383" y="466"/>
                    <a:pt x="384" y="465"/>
                    <a:pt x="384" y="464"/>
                  </a:cubicBezTo>
                  <a:cubicBezTo>
                    <a:pt x="387" y="462"/>
                    <a:pt x="391" y="459"/>
                    <a:pt x="394" y="456"/>
                  </a:cubicBezTo>
                  <a:cubicBezTo>
                    <a:pt x="403" y="449"/>
                    <a:pt x="410" y="441"/>
                    <a:pt x="417" y="431"/>
                  </a:cubicBezTo>
                  <a:cubicBezTo>
                    <a:pt x="420" y="426"/>
                    <a:pt x="423" y="421"/>
                    <a:pt x="426" y="416"/>
                  </a:cubicBezTo>
                  <a:cubicBezTo>
                    <a:pt x="428" y="413"/>
                    <a:pt x="429" y="409"/>
                    <a:pt x="431" y="407"/>
                  </a:cubicBezTo>
                  <a:cubicBezTo>
                    <a:pt x="432" y="408"/>
                    <a:pt x="432" y="408"/>
                    <a:pt x="433" y="409"/>
                  </a:cubicBezTo>
                  <a:cubicBezTo>
                    <a:pt x="433" y="409"/>
                    <a:pt x="433" y="409"/>
                    <a:pt x="433" y="410"/>
                  </a:cubicBezTo>
                  <a:cubicBezTo>
                    <a:pt x="438" y="415"/>
                    <a:pt x="439" y="423"/>
                    <a:pt x="443" y="429"/>
                  </a:cubicBezTo>
                  <a:cubicBezTo>
                    <a:pt x="444" y="430"/>
                    <a:pt x="445" y="432"/>
                    <a:pt x="446" y="433"/>
                  </a:cubicBezTo>
                  <a:cubicBezTo>
                    <a:pt x="443" y="440"/>
                    <a:pt x="440" y="448"/>
                    <a:pt x="439" y="455"/>
                  </a:cubicBezTo>
                  <a:cubicBezTo>
                    <a:pt x="438" y="464"/>
                    <a:pt x="440" y="472"/>
                    <a:pt x="438" y="481"/>
                  </a:cubicBezTo>
                  <a:cubicBezTo>
                    <a:pt x="436" y="489"/>
                    <a:pt x="434" y="498"/>
                    <a:pt x="434" y="507"/>
                  </a:cubicBezTo>
                  <a:cubicBezTo>
                    <a:pt x="434" y="516"/>
                    <a:pt x="435" y="525"/>
                    <a:pt x="436" y="534"/>
                  </a:cubicBezTo>
                  <a:cubicBezTo>
                    <a:pt x="437" y="543"/>
                    <a:pt x="437" y="552"/>
                    <a:pt x="437" y="562"/>
                  </a:cubicBezTo>
                  <a:cubicBezTo>
                    <a:pt x="437" y="570"/>
                    <a:pt x="438" y="579"/>
                    <a:pt x="438" y="587"/>
                  </a:cubicBezTo>
                  <a:cubicBezTo>
                    <a:pt x="439" y="593"/>
                    <a:pt x="440" y="599"/>
                    <a:pt x="443" y="604"/>
                  </a:cubicBezTo>
                  <a:cubicBezTo>
                    <a:pt x="442" y="604"/>
                    <a:pt x="442" y="604"/>
                    <a:pt x="442" y="604"/>
                  </a:cubicBezTo>
                  <a:cubicBezTo>
                    <a:pt x="442" y="604"/>
                    <a:pt x="441" y="604"/>
                    <a:pt x="441" y="604"/>
                  </a:cubicBezTo>
                  <a:cubicBezTo>
                    <a:pt x="441" y="604"/>
                    <a:pt x="441" y="604"/>
                    <a:pt x="441" y="604"/>
                  </a:cubicBezTo>
                  <a:cubicBezTo>
                    <a:pt x="442" y="604"/>
                    <a:pt x="441" y="604"/>
                    <a:pt x="442" y="605"/>
                  </a:cubicBezTo>
                  <a:cubicBezTo>
                    <a:pt x="442" y="605"/>
                    <a:pt x="442" y="606"/>
                    <a:pt x="442" y="606"/>
                  </a:cubicBezTo>
                  <a:cubicBezTo>
                    <a:pt x="442" y="606"/>
                    <a:pt x="442" y="607"/>
                    <a:pt x="442" y="607"/>
                  </a:cubicBezTo>
                  <a:cubicBezTo>
                    <a:pt x="442" y="608"/>
                    <a:pt x="442" y="608"/>
                    <a:pt x="442" y="608"/>
                  </a:cubicBezTo>
                  <a:cubicBezTo>
                    <a:pt x="441" y="607"/>
                    <a:pt x="441" y="607"/>
                    <a:pt x="440" y="608"/>
                  </a:cubicBezTo>
                  <a:cubicBezTo>
                    <a:pt x="439" y="609"/>
                    <a:pt x="439" y="613"/>
                    <a:pt x="440" y="615"/>
                  </a:cubicBezTo>
                  <a:cubicBezTo>
                    <a:pt x="441" y="617"/>
                    <a:pt x="442" y="618"/>
                    <a:pt x="444" y="619"/>
                  </a:cubicBezTo>
                  <a:cubicBezTo>
                    <a:pt x="443" y="622"/>
                    <a:pt x="444" y="625"/>
                    <a:pt x="444" y="628"/>
                  </a:cubicBezTo>
                  <a:cubicBezTo>
                    <a:pt x="445" y="634"/>
                    <a:pt x="445" y="640"/>
                    <a:pt x="444" y="646"/>
                  </a:cubicBezTo>
                  <a:cubicBezTo>
                    <a:pt x="443" y="658"/>
                    <a:pt x="439" y="670"/>
                    <a:pt x="435" y="682"/>
                  </a:cubicBezTo>
                  <a:cubicBezTo>
                    <a:pt x="433" y="688"/>
                    <a:pt x="431" y="694"/>
                    <a:pt x="428" y="700"/>
                  </a:cubicBezTo>
                  <a:cubicBezTo>
                    <a:pt x="428" y="694"/>
                    <a:pt x="422" y="688"/>
                    <a:pt x="419" y="684"/>
                  </a:cubicBezTo>
                  <a:cubicBezTo>
                    <a:pt x="412" y="672"/>
                    <a:pt x="406" y="659"/>
                    <a:pt x="400" y="647"/>
                  </a:cubicBezTo>
                  <a:cubicBezTo>
                    <a:pt x="394" y="633"/>
                    <a:pt x="390" y="620"/>
                    <a:pt x="382" y="607"/>
                  </a:cubicBezTo>
                  <a:cubicBezTo>
                    <a:pt x="381" y="604"/>
                    <a:pt x="378" y="602"/>
                    <a:pt x="377" y="598"/>
                  </a:cubicBezTo>
                  <a:cubicBezTo>
                    <a:pt x="376" y="596"/>
                    <a:pt x="376" y="593"/>
                    <a:pt x="375" y="590"/>
                  </a:cubicBezTo>
                  <a:cubicBezTo>
                    <a:pt x="374" y="586"/>
                    <a:pt x="373" y="583"/>
                    <a:pt x="369" y="581"/>
                  </a:cubicBezTo>
                  <a:cubicBezTo>
                    <a:pt x="370" y="578"/>
                    <a:pt x="370" y="575"/>
                    <a:pt x="370" y="572"/>
                  </a:cubicBezTo>
                  <a:close/>
                  <a:moveTo>
                    <a:pt x="444" y="615"/>
                  </a:moveTo>
                  <a:cubicBezTo>
                    <a:pt x="444" y="615"/>
                    <a:pt x="444" y="614"/>
                    <a:pt x="443" y="614"/>
                  </a:cubicBezTo>
                  <a:cubicBezTo>
                    <a:pt x="443" y="613"/>
                    <a:pt x="443" y="612"/>
                    <a:pt x="443" y="611"/>
                  </a:cubicBezTo>
                  <a:cubicBezTo>
                    <a:pt x="443" y="611"/>
                    <a:pt x="444" y="611"/>
                    <a:pt x="444" y="611"/>
                  </a:cubicBezTo>
                  <a:cubicBezTo>
                    <a:pt x="445" y="612"/>
                    <a:pt x="445" y="613"/>
                    <a:pt x="446" y="614"/>
                  </a:cubicBezTo>
                  <a:cubicBezTo>
                    <a:pt x="446" y="614"/>
                    <a:pt x="446" y="614"/>
                    <a:pt x="446" y="614"/>
                  </a:cubicBezTo>
                  <a:cubicBezTo>
                    <a:pt x="445" y="614"/>
                    <a:pt x="445" y="614"/>
                    <a:pt x="445" y="615"/>
                  </a:cubicBezTo>
                  <a:cubicBezTo>
                    <a:pt x="445" y="615"/>
                    <a:pt x="444" y="615"/>
                    <a:pt x="444" y="615"/>
                  </a:cubicBezTo>
                  <a:close/>
                  <a:moveTo>
                    <a:pt x="443" y="595"/>
                  </a:moveTo>
                  <a:cubicBezTo>
                    <a:pt x="442" y="589"/>
                    <a:pt x="442" y="583"/>
                    <a:pt x="441" y="577"/>
                  </a:cubicBezTo>
                  <a:cubicBezTo>
                    <a:pt x="439" y="560"/>
                    <a:pt x="441" y="543"/>
                    <a:pt x="439" y="526"/>
                  </a:cubicBezTo>
                  <a:cubicBezTo>
                    <a:pt x="438" y="517"/>
                    <a:pt x="437" y="508"/>
                    <a:pt x="438" y="500"/>
                  </a:cubicBezTo>
                  <a:cubicBezTo>
                    <a:pt x="439" y="492"/>
                    <a:pt x="442" y="484"/>
                    <a:pt x="443" y="476"/>
                  </a:cubicBezTo>
                  <a:cubicBezTo>
                    <a:pt x="443" y="468"/>
                    <a:pt x="441" y="461"/>
                    <a:pt x="443" y="454"/>
                  </a:cubicBezTo>
                  <a:cubicBezTo>
                    <a:pt x="444" y="448"/>
                    <a:pt x="446" y="442"/>
                    <a:pt x="448" y="436"/>
                  </a:cubicBezTo>
                  <a:cubicBezTo>
                    <a:pt x="451" y="440"/>
                    <a:pt x="454" y="444"/>
                    <a:pt x="457" y="448"/>
                  </a:cubicBezTo>
                  <a:cubicBezTo>
                    <a:pt x="460" y="453"/>
                    <a:pt x="463" y="457"/>
                    <a:pt x="467" y="460"/>
                  </a:cubicBezTo>
                  <a:cubicBezTo>
                    <a:pt x="468" y="471"/>
                    <a:pt x="463" y="482"/>
                    <a:pt x="461" y="492"/>
                  </a:cubicBezTo>
                  <a:cubicBezTo>
                    <a:pt x="459" y="503"/>
                    <a:pt x="459" y="515"/>
                    <a:pt x="459" y="526"/>
                  </a:cubicBezTo>
                  <a:cubicBezTo>
                    <a:pt x="458" y="539"/>
                    <a:pt x="459" y="551"/>
                    <a:pt x="461" y="564"/>
                  </a:cubicBezTo>
                  <a:cubicBezTo>
                    <a:pt x="463" y="571"/>
                    <a:pt x="463" y="578"/>
                    <a:pt x="463" y="585"/>
                  </a:cubicBezTo>
                  <a:cubicBezTo>
                    <a:pt x="463" y="586"/>
                    <a:pt x="463" y="593"/>
                    <a:pt x="463" y="596"/>
                  </a:cubicBezTo>
                  <a:cubicBezTo>
                    <a:pt x="461" y="599"/>
                    <a:pt x="459" y="603"/>
                    <a:pt x="458" y="607"/>
                  </a:cubicBezTo>
                  <a:cubicBezTo>
                    <a:pt x="456" y="607"/>
                    <a:pt x="455" y="608"/>
                    <a:pt x="454" y="608"/>
                  </a:cubicBezTo>
                  <a:cubicBezTo>
                    <a:pt x="452" y="608"/>
                    <a:pt x="451" y="607"/>
                    <a:pt x="449" y="607"/>
                  </a:cubicBezTo>
                  <a:cubicBezTo>
                    <a:pt x="449" y="606"/>
                    <a:pt x="448" y="606"/>
                    <a:pt x="448" y="606"/>
                  </a:cubicBezTo>
                  <a:cubicBezTo>
                    <a:pt x="445" y="603"/>
                    <a:pt x="444" y="599"/>
                    <a:pt x="443" y="595"/>
                  </a:cubicBezTo>
                  <a:close/>
                  <a:moveTo>
                    <a:pt x="908" y="527"/>
                  </a:moveTo>
                  <a:cubicBezTo>
                    <a:pt x="916" y="520"/>
                    <a:pt x="922" y="512"/>
                    <a:pt x="928" y="505"/>
                  </a:cubicBezTo>
                  <a:cubicBezTo>
                    <a:pt x="940" y="490"/>
                    <a:pt x="950" y="475"/>
                    <a:pt x="959" y="459"/>
                  </a:cubicBezTo>
                  <a:cubicBezTo>
                    <a:pt x="967" y="443"/>
                    <a:pt x="976" y="427"/>
                    <a:pt x="981" y="410"/>
                  </a:cubicBezTo>
                  <a:cubicBezTo>
                    <a:pt x="985" y="398"/>
                    <a:pt x="986" y="385"/>
                    <a:pt x="988" y="372"/>
                  </a:cubicBezTo>
                  <a:cubicBezTo>
                    <a:pt x="988" y="388"/>
                    <a:pt x="985" y="403"/>
                    <a:pt x="980" y="418"/>
                  </a:cubicBezTo>
                  <a:cubicBezTo>
                    <a:pt x="974" y="435"/>
                    <a:pt x="971" y="452"/>
                    <a:pt x="962" y="467"/>
                  </a:cubicBezTo>
                  <a:cubicBezTo>
                    <a:pt x="957" y="475"/>
                    <a:pt x="952" y="482"/>
                    <a:pt x="947" y="490"/>
                  </a:cubicBezTo>
                  <a:cubicBezTo>
                    <a:pt x="943" y="497"/>
                    <a:pt x="939" y="504"/>
                    <a:pt x="934" y="510"/>
                  </a:cubicBezTo>
                  <a:cubicBezTo>
                    <a:pt x="927" y="521"/>
                    <a:pt x="917" y="531"/>
                    <a:pt x="909" y="541"/>
                  </a:cubicBezTo>
                  <a:cubicBezTo>
                    <a:pt x="907" y="542"/>
                    <a:pt x="906" y="544"/>
                    <a:pt x="905" y="546"/>
                  </a:cubicBezTo>
                  <a:cubicBezTo>
                    <a:pt x="904" y="547"/>
                    <a:pt x="904" y="548"/>
                    <a:pt x="903" y="549"/>
                  </a:cubicBezTo>
                  <a:cubicBezTo>
                    <a:pt x="902" y="549"/>
                    <a:pt x="902" y="549"/>
                    <a:pt x="902" y="549"/>
                  </a:cubicBezTo>
                  <a:cubicBezTo>
                    <a:pt x="901" y="549"/>
                    <a:pt x="901" y="550"/>
                    <a:pt x="901" y="550"/>
                  </a:cubicBezTo>
                  <a:cubicBezTo>
                    <a:pt x="898" y="550"/>
                    <a:pt x="896" y="550"/>
                    <a:pt x="893" y="551"/>
                  </a:cubicBezTo>
                  <a:cubicBezTo>
                    <a:pt x="892" y="551"/>
                    <a:pt x="890" y="551"/>
                    <a:pt x="888" y="551"/>
                  </a:cubicBezTo>
                  <a:cubicBezTo>
                    <a:pt x="889" y="550"/>
                    <a:pt x="889" y="548"/>
                    <a:pt x="890" y="546"/>
                  </a:cubicBezTo>
                  <a:cubicBezTo>
                    <a:pt x="893" y="538"/>
                    <a:pt x="902" y="533"/>
                    <a:pt x="908" y="527"/>
                  </a:cubicBezTo>
                  <a:close/>
                  <a:moveTo>
                    <a:pt x="988" y="406"/>
                  </a:moveTo>
                  <a:cubicBezTo>
                    <a:pt x="988" y="406"/>
                    <a:pt x="988" y="406"/>
                    <a:pt x="988" y="406"/>
                  </a:cubicBezTo>
                  <a:cubicBezTo>
                    <a:pt x="988" y="406"/>
                    <a:pt x="988" y="406"/>
                    <a:pt x="989" y="406"/>
                  </a:cubicBezTo>
                  <a:cubicBezTo>
                    <a:pt x="988" y="407"/>
                    <a:pt x="987" y="408"/>
                    <a:pt x="987" y="409"/>
                  </a:cubicBezTo>
                  <a:cubicBezTo>
                    <a:pt x="987" y="408"/>
                    <a:pt x="987" y="407"/>
                    <a:pt x="987" y="407"/>
                  </a:cubicBezTo>
                  <a:cubicBezTo>
                    <a:pt x="988" y="406"/>
                    <a:pt x="988" y="406"/>
                    <a:pt x="988" y="406"/>
                  </a:cubicBezTo>
                  <a:close/>
                  <a:moveTo>
                    <a:pt x="949" y="508"/>
                  </a:moveTo>
                  <a:cubicBezTo>
                    <a:pt x="952" y="506"/>
                    <a:pt x="954" y="504"/>
                    <a:pt x="956" y="502"/>
                  </a:cubicBezTo>
                  <a:cubicBezTo>
                    <a:pt x="954" y="505"/>
                    <a:pt x="952" y="506"/>
                    <a:pt x="949" y="508"/>
                  </a:cubicBezTo>
                  <a:close/>
                  <a:moveTo>
                    <a:pt x="986" y="292"/>
                  </a:moveTo>
                  <a:cubicBezTo>
                    <a:pt x="990" y="292"/>
                    <a:pt x="993" y="291"/>
                    <a:pt x="997" y="291"/>
                  </a:cubicBezTo>
                  <a:cubicBezTo>
                    <a:pt x="1007" y="292"/>
                    <a:pt x="1018" y="293"/>
                    <a:pt x="1026" y="299"/>
                  </a:cubicBezTo>
                  <a:cubicBezTo>
                    <a:pt x="1041" y="309"/>
                    <a:pt x="1048" y="326"/>
                    <a:pt x="1046" y="344"/>
                  </a:cubicBezTo>
                  <a:cubicBezTo>
                    <a:pt x="1044" y="355"/>
                    <a:pt x="1040" y="365"/>
                    <a:pt x="1033" y="373"/>
                  </a:cubicBezTo>
                  <a:cubicBezTo>
                    <a:pt x="1027" y="379"/>
                    <a:pt x="1020" y="384"/>
                    <a:pt x="1013" y="390"/>
                  </a:cubicBezTo>
                  <a:cubicBezTo>
                    <a:pt x="1012" y="390"/>
                    <a:pt x="1012" y="391"/>
                    <a:pt x="1012" y="391"/>
                  </a:cubicBezTo>
                  <a:cubicBezTo>
                    <a:pt x="1016" y="387"/>
                    <a:pt x="1019" y="383"/>
                    <a:pt x="1023" y="379"/>
                  </a:cubicBezTo>
                  <a:cubicBezTo>
                    <a:pt x="1023" y="378"/>
                    <a:pt x="1023" y="377"/>
                    <a:pt x="1022" y="378"/>
                  </a:cubicBezTo>
                  <a:cubicBezTo>
                    <a:pt x="1016" y="382"/>
                    <a:pt x="1013" y="387"/>
                    <a:pt x="1008" y="392"/>
                  </a:cubicBezTo>
                  <a:cubicBezTo>
                    <a:pt x="1004" y="397"/>
                    <a:pt x="998" y="401"/>
                    <a:pt x="994" y="407"/>
                  </a:cubicBezTo>
                  <a:cubicBezTo>
                    <a:pt x="990" y="411"/>
                    <a:pt x="985" y="418"/>
                    <a:pt x="983" y="424"/>
                  </a:cubicBezTo>
                  <a:cubicBezTo>
                    <a:pt x="985" y="416"/>
                    <a:pt x="989" y="410"/>
                    <a:pt x="994" y="403"/>
                  </a:cubicBezTo>
                  <a:cubicBezTo>
                    <a:pt x="998" y="397"/>
                    <a:pt x="1002" y="393"/>
                    <a:pt x="1007" y="388"/>
                  </a:cubicBezTo>
                  <a:cubicBezTo>
                    <a:pt x="1010" y="385"/>
                    <a:pt x="1014" y="382"/>
                    <a:pt x="1016" y="377"/>
                  </a:cubicBezTo>
                  <a:cubicBezTo>
                    <a:pt x="1016" y="377"/>
                    <a:pt x="1016" y="377"/>
                    <a:pt x="1015" y="377"/>
                  </a:cubicBezTo>
                  <a:cubicBezTo>
                    <a:pt x="1007" y="385"/>
                    <a:pt x="999" y="391"/>
                    <a:pt x="992" y="400"/>
                  </a:cubicBezTo>
                  <a:cubicBezTo>
                    <a:pt x="994" y="396"/>
                    <a:pt x="996" y="393"/>
                    <a:pt x="999" y="389"/>
                  </a:cubicBezTo>
                  <a:cubicBezTo>
                    <a:pt x="1003" y="386"/>
                    <a:pt x="1006" y="382"/>
                    <a:pt x="1010" y="378"/>
                  </a:cubicBezTo>
                  <a:cubicBezTo>
                    <a:pt x="1011" y="378"/>
                    <a:pt x="1010" y="377"/>
                    <a:pt x="1009" y="377"/>
                  </a:cubicBezTo>
                  <a:cubicBezTo>
                    <a:pt x="1005" y="381"/>
                    <a:pt x="1000" y="385"/>
                    <a:pt x="995" y="390"/>
                  </a:cubicBezTo>
                  <a:cubicBezTo>
                    <a:pt x="999" y="385"/>
                    <a:pt x="1002" y="381"/>
                    <a:pt x="1005" y="376"/>
                  </a:cubicBezTo>
                  <a:cubicBezTo>
                    <a:pt x="1009" y="372"/>
                    <a:pt x="1013" y="368"/>
                    <a:pt x="1017" y="364"/>
                  </a:cubicBezTo>
                  <a:cubicBezTo>
                    <a:pt x="1022" y="359"/>
                    <a:pt x="1030" y="350"/>
                    <a:pt x="1027" y="342"/>
                  </a:cubicBezTo>
                  <a:cubicBezTo>
                    <a:pt x="1027" y="342"/>
                    <a:pt x="1027" y="342"/>
                    <a:pt x="1027" y="342"/>
                  </a:cubicBezTo>
                  <a:cubicBezTo>
                    <a:pt x="1020" y="363"/>
                    <a:pt x="998" y="373"/>
                    <a:pt x="990" y="393"/>
                  </a:cubicBezTo>
                  <a:cubicBezTo>
                    <a:pt x="991" y="388"/>
                    <a:pt x="992" y="383"/>
                    <a:pt x="992" y="378"/>
                  </a:cubicBezTo>
                  <a:cubicBezTo>
                    <a:pt x="993" y="373"/>
                    <a:pt x="997" y="368"/>
                    <a:pt x="1000" y="365"/>
                  </a:cubicBezTo>
                  <a:cubicBezTo>
                    <a:pt x="1005" y="359"/>
                    <a:pt x="1012" y="354"/>
                    <a:pt x="1017" y="348"/>
                  </a:cubicBezTo>
                  <a:cubicBezTo>
                    <a:pt x="1017" y="348"/>
                    <a:pt x="1017" y="347"/>
                    <a:pt x="1017" y="347"/>
                  </a:cubicBezTo>
                  <a:cubicBezTo>
                    <a:pt x="1009" y="353"/>
                    <a:pt x="1003" y="360"/>
                    <a:pt x="997" y="367"/>
                  </a:cubicBezTo>
                  <a:cubicBezTo>
                    <a:pt x="996" y="369"/>
                    <a:pt x="994" y="371"/>
                    <a:pt x="992" y="374"/>
                  </a:cubicBezTo>
                  <a:cubicBezTo>
                    <a:pt x="992" y="372"/>
                    <a:pt x="992" y="371"/>
                    <a:pt x="992" y="369"/>
                  </a:cubicBezTo>
                  <a:cubicBezTo>
                    <a:pt x="994" y="366"/>
                    <a:pt x="995" y="363"/>
                    <a:pt x="996" y="359"/>
                  </a:cubicBezTo>
                  <a:cubicBezTo>
                    <a:pt x="998" y="356"/>
                    <a:pt x="1000" y="353"/>
                    <a:pt x="1002" y="349"/>
                  </a:cubicBezTo>
                  <a:cubicBezTo>
                    <a:pt x="1009" y="341"/>
                    <a:pt x="1017" y="334"/>
                    <a:pt x="1027" y="330"/>
                  </a:cubicBezTo>
                  <a:cubicBezTo>
                    <a:pt x="1027" y="330"/>
                    <a:pt x="1027" y="330"/>
                    <a:pt x="1026" y="330"/>
                  </a:cubicBezTo>
                  <a:cubicBezTo>
                    <a:pt x="1020" y="331"/>
                    <a:pt x="1015" y="335"/>
                    <a:pt x="1011" y="339"/>
                  </a:cubicBezTo>
                  <a:cubicBezTo>
                    <a:pt x="1007" y="342"/>
                    <a:pt x="1003" y="346"/>
                    <a:pt x="1000" y="350"/>
                  </a:cubicBezTo>
                  <a:cubicBezTo>
                    <a:pt x="999" y="352"/>
                    <a:pt x="995" y="357"/>
                    <a:pt x="992" y="362"/>
                  </a:cubicBezTo>
                  <a:cubicBezTo>
                    <a:pt x="992" y="361"/>
                    <a:pt x="992" y="360"/>
                    <a:pt x="992" y="359"/>
                  </a:cubicBezTo>
                  <a:cubicBezTo>
                    <a:pt x="992" y="359"/>
                    <a:pt x="992" y="359"/>
                    <a:pt x="992" y="359"/>
                  </a:cubicBezTo>
                  <a:cubicBezTo>
                    <a:pt x="993" y="356"/>
                    <a:pt x="993" y="354"/>
                    <a:pt x="994" y="351"/>
                  </a:cubicBezTo>
                  <a:cubicBezTo>
                    <a:pt x="996" y="349"/>
                    <a:pt x="997" y="346"/>
                    <a:pt x="998" y="344"/>
                  </a:cubicBezTo>
                  <a:cubicBezTo>
                    <a:pt x="999" y="343"/>
                    <a:pt x="997" y="342"/>
                    <a:pt x="997" y="343"/>
                  </a:cubicBezTo>
                  <a:cubicBezTo>
                    <a:pt x="995" y="346"/>
                    <a:pt x="993" y="349"/>
                    <a:pt x="992" y="352"/>
                  </a:cubicBezTo>
                  <a:cubicBezTo>
                    <a:pt x="992" y="352"/>
                    <a:pt x="992" y="353"/>
                    <a:pt x="991" y="353"/>
                  </a:cubicBezTo>
                  <a:cubicBezTo>
                    <a:pt x="991" y="352"/>
                    <a:pt x="991" y="351"/>
                    <a:pt x="991" y="350"/>
                  </a:cubicBezTo>
                  <a:cubicBezTo>
                    <a:pt x="991" y="346"/>
                    <a:pt x="990" y="342"/>
                    <a:pt x="990" y="338"/>
                  </a:cubicBezTo>
                  <a:cubicBezTo>
                    <a:pt x="990" y="336"/>
                    <a:pt x="991" y="333"/>
                    <a:pt x="992" y="331"/>
                  </a:cubicBezTo>
                  <a:cubicBezTo>
                    <a:pt x="993" y="328"/>
                    <a:pt x="995" y="326"/>
                    <a:pt x="996" y="324"/>
                  </a:cubicBezTo>
                  <a:cubicBezTo>
                    <a:pt x="997" y="323"/>
                    <a:pt x="996" y="322"/>
                    <a:pt x="995" y="323"/>
                  </a:cubicBezTo>
                  <a:cubicBezTo>
                    <a:pt x="993" y="326"/>
                    <a:pt x="990" y="330"/>
                    <a:pt x="989" y="334"/>
                  </a:cubicBezTo>
                  <a:cubicBezTo>
                    <a:pt x="987" y="325"/>
                    <a:pt x="985" y="316"/>
                    <a:pt x="982" y="308"/>
                  </a:cubicBezTo>
                  <a:cubicBezTo>
                    <a:pt x="980" y="303"/>
                    <a:pt x="979" y="298"/>
                    <a:pt x="977" y="294"/>
                  </a:cubicBezTo>
                  <a:cubicBezTo>
                    <a:pt x="979" y="293"/>
                    <a:pt x="984" y="292"/>
                    <a:pt x="986" y="292"/>
                  </a:cubicBezTo>
                  <a:close/>
                  <a:moveTo>
                    <a:pt x="992" y="256"/>
                  </a:moveTo>
                  <a:cubicBezTo>
                    <a:pt x="992" y="256"/>
                    <a:pt x="992" y="256"/>
                    <a:pt x="992" y="256"/>
                  </a:cubicBezTo>
                  <a:cubicBezTo>
                    <a:pt x="995" y="257"/>
                    <a:pt x="998" y="256"/>
                    <a:pt x="1000" y="255"/>
                  </a:cubicBezTo>
                  <a:cubicBezTo>
                    <a:pt x="1003" y="263"/>
                    <a:pt x="996" y="271"/>
                    <a:pt x="992" y="276"/>
                  </a:cubicBezTo>
                  <a:cubicBezTo>
                    <a:pt x="987" y="281"/>
                    <a:pt x="980" y="285"/>
                    <a:pt x="975" y="290"/>
                  </a:cubicBezTo>
                  <a:cubicBezTo>
                    <a:pt x="973" y="285"/>
                    <a:pt x="971" y="280"/>
                    <a:pt x="968" y="276"/>
                  </a:cubicBezTo>
                  <a:cubicBezTo>
                    <a:pt x="972" y="275"/>
                    <a:pt x="977" y="271"/>
                    <a:pt x="980" y="269"/>
                  </a:cubicBezTo>
                  <a:cubicBezTo>
                    <a:pt x="985" y="266"/>
                    <a:pt x="989" y="261"/>
                    <a:pt x="992" y="256"/>
                  </a:cubicBezTo>
                  <a:close/>
                  <a:moveTo>
                    <a:pt x="880" y="242"/>
                  </a:moveTo>
                  <a:cubicBezTo>
                    <a:pt x="885" y="240"/>
                    <a:pt x="891" y="239"/>
                    <a:pt x="896" y="239"/>
                  </a:cubicBezTo>
                  <a:cubicBezTo>
                    <a:pt x="908" y="237"/>
                    <a:pt x="920" y="234"/>
                    <a:pt x="932" y="231"/>
                  </a:cubicBezTo>
                  <a:cubicBezTo>
                    <a:pt x="939" y="230"/>
                    <a:pt x="946" y="229"/>
                    <a:pt x="953" y="228"/>
                  </a:cubicBezTo>
                  <a:cubicBezTo>
                    <a:pt x="957" y="228"/>
                    <a:pt x="965" y="226"/>
                    <a:pt x="969" y="229"/>
                  </a:cubicBezTo>
                  <a:cubicBezTo>
                    <a:pt x="973" y="231"/>
                    <a:pt x="975" y="235"/>
                    <a:pt x="980" y="236"/>
                  </a:cubicBezTo>
                  <a:cubicBezTo>
                    <a:pt x="988" y="237"/>
                    <a:pt x="992" y="241"/>
                    <a:pt x="991" y="249"/>
                  </a:cubicBezTo>
                  <a:cubicBezTo>
                    <a:pt x="991" y="250"/>
                    <a:pt x="991" y="250"/>
                    <a:pt x="991" y="250"/>
                  </a:cubicBezTo>
                  <a:cubicBezTo>
                    <a:pt x="988" y="257"/>
                    <a:pt x="984" y="263"/>
                    <a:pt x="977" y="267"/>
                  </a:cubicBezTo>
                  <a:cubicBezTo>
                    <a:pt x="974" y="269"/>
                    <a:pt x="969" y="270"/>
                    <a:pt x="966" y="273"/>
                  </a:cubicBezTo>
                  <a:cubicBezTo>
                    <a:pt x="965" y="271"/>
                    <a:pt x="964" y="270"/>
                    <a:pt x="963" y="268"/>
                  </a:cubicBezTo>
                  <a:cubicBezTo>
                    <a:pt x="954" y="257"/>
                    <a:pt x="943" y="250"/>
                    <a:pt x="929" y="249"/>
                  </a:cubicBezTo>
                  <a:cubicBezTo>
                    <a:pt x="915" y="248"/>
                    <a:pt x="902" y="250"/>
                    <a:pt x="891" y="258"/>
                  </a:cubicBezTo>
                  <a:cubicBezTo>
                    <a:pt x="888" y="260"/>
                    <a:pt x="885" y="263"/>
                    <a:pt x="882" y="264"/>
                  </a:cubicBezTo>
                  <a:cubicBezTo>
                    <a:pt x="879" y="266"/>
                    <a:pt x="877" y="267"/>
                    <a:pt x="874" y="268"/>
                  </a:cubicBezTo>
                  <a:cubicBezTo>
                    <a:pt x="871" y="269"/>
                    <a:pt x="869" y="271"/>
                    <a:pt x="867" y="273"/>
                  </a:cubicBezTo>
                  <a:cubicBezTo>
                    <a:pt x="867" y="272"/>
                    <a:pt x="867" y="272"/>
                    <a:pt x="866" y="272"/>
                  </a:cubicBezTo>
                  <a:cubicBezTo>
                    <a:pt x="866" y="272"/>
                    <a:pt x="865" y="272"/>
                    <a:pt x="864" y="272"/>
                  </a:cubicBezTo>
                  <a:cubicBezTo>
                    <a:pt x="864" y="272"/>
                    <a:pt x="863" y="272"/>
                    <a:pt x="863" y="272"/>
                  </a:cubicBezTo>
                  <a:cubicBezTo>
                    <a:pt x="861" y="272"/>
                    <a:pt x="860" y="273"/>
                    <a:pt x="859" y="274"/>
                  </a:cubicBezTo>
                  <a:cubicBezTo>
                    <a:pt x="859" y="274"/>
                    <a:pt x="859" y="275"/>
                    <a:pt x="860" y="275"/>
                  </a:cubicBezTo>
                  <a:cubicBezTo>
                    <a:pt x="861" y="275"/>
                    <a:pt x="862" y="274"/>
                    <a:pt x="863" y="274"/>
                  </a:cubicBezTo>
                  <a:cubicBezTo>
                    <a:pt x="863" y="274"/>
                    <a:pt x="864" y="274"/>
                    <a:pt x="865" y="273"/>
                  </a:cubicBezTo>
                  <a:cubicBezTo>
                    <a:pt x="865" y="273"/>
                    <a:pt x="866" y="273"/>
                    <a:pt x="866" y="273"/>
                  </a:cubicBezTo>
                  <a:cubicBezTo>
                    <a:pt x="864" y="275"/>
                    <a:pt x="861" y="278"/>
                    <a:pt x="859" y="281"/>
                  </a:cubicBezTo>
                  <a:cubicBezTo>
                    <a:pt x="856" y="284"/>
                    <a:pt x="853" y="288"/>
                    <a:pt x="849" y="291"/>
                  </a:cubicBezTo>
                  <a:cubicBezTo>
                    <a:pt x="847" y="294"/>
                    <a:pt x="845" y="297"/>
                    <a:pt x="842" y="300"/>
                  </a:cubicBezTo>
                  <a:cubicBezTo>
                    <a:pt x="840" y="302"/>
                    <a:pt x="836" y="304"/>
                    <a:pt x="836" y="307"/>
                  </a:cubicBezTo>
                  <a:cubicBezTo>
                    <a:pt x="835" y="307"/>
                    <a:pt x="835" y="307"/>
                    <a:pt x="835" y="307"/>
                  </a:cubicBezTo>
                  <a:cubicBezTo>
                    <a:pt x="833" y="304"/>
                    <a:pt x="830" y="302"/>
                    <a:pt x="827" y="299"/>
                  </a:cubicBezTo>
                  <a:cubicBezTo>
                    <a:pt x="830" y="298"/>
                    <a:pt x="833" y="296"/>
                    <a:pt x="836" y="295"/>
                  </a:cubicBezTo>
                  <a:cubicBezTo>
                    <a:pt x="839" y="294"/>
                    <a:pt x="843" y="294"/>
                    <a:pt x="846" y="292"/>
                  </a:cubicBezTo>
                  <a:cubicBezTo>
                    <a:pt x="846" y="292"/>
                    <a:pt x="846" y="292"/>
                    <a:pt x="846" y="292"/>
                  </a:cubicBezTo>
                  <a:cubicBezTo>
                    <a:pt x="843" y="291"/>
                    <a:pt x="839" y="292"/>
                    <a:pt x="836" y="293"/>
                  </a:cubicBezTo>
                  <a:cubicBezTo>
                    <a:pt x="832" y="294"/>
                    <a:pt x="828" y="295"/>
                    <a:pt x="825" y="297"/>
                  </a:cubicBezTo>
                  <a:cubicBezTo>
                    <a:pt x="825" y="297"/>
                    <a:pt x="825" y="297"/>
                    <a:pt x="824" y="298"/>
                  </a:cubicBezTo>
                  <a:cubicBezTo>
                    <a:pt x="824" y="297"/>
                    <a:pt x="823" y="297"/>
                    <a:pt x="823" y="296"/>
                  </a:cubicBezTo>
                  <a:cubicBezTo>
                    <a:pt x="824" y="295"/>
                    <a:pt x="826" y="294"/>
                    <a:pt x="827" y="294"/>
                  </a:cubicBezTo>
                  <a:cubicBezTo>
                    <a:pt x="829" y="293"/>
                    <a:pt x="832" y="292"/>
                    <a:pt x="834" y="291"/>
                  </a:cubicBezTo>
                  <a:cubicBezTo>
                    <a:pt x="839" y="290"/>
                    <a:pt x="843" y="286"/>
                    <a:pt x="848" y="285"/>
                  </a:cubicBezTo>
                  <a:cubicBezTo>
                    <a:pt x="849" y="285"/>
                    <a:pt x="849" y="285"/>
                    <a:pt x="848" y="285"/>
                  </a:cubicBezTo>
                  <a:cubicBezTo>
                    <a:pt x="843" y="283"/>
                    <a:pt x="837" y="287"/>
                    <a:pt x="832" y="290"/>
                  </a:cubicBezTo>
                  <a:cubicBezTo>
                    <a:pt x="830" y="291"/>
                    <a:pt x="823" y="292"/>
                    <a:pt x="820" y="294"/>
                  </a:cubicBezTo>
                  <a:cubicBezTo>
                    <a:pt x="819" y="294"/>
                    <a:pt x="818" y="293"/>
                    <a:pt x="818" y="293"/>
                  </a:cubicBezTo>
                  <a:cubicBezTo>
                    <a:pt x="820" y="292"/>
                    <a:pt x="823" y="290"/>
                    <a:pt x="825" y="289"/>
                  </a:cubicBezTo>
                  <a:cubicBezTo>
                    <a:pt x="832" y="286"/>
                    <a:pt x="838" y="284"/>
                    <a:pt x="845" y="282"/>
                  </a:cubicBezTo>
                  <a:cubicBezTo>
                    <a:pt x="847" y="281"/>
                    <a:pt x="846" y="278"/>
                    <a:pt x="845" y="279"/>
                  </a:cubicBezTo>
                  <a:cubicBezTo>
                    <a:pt x="837" y="282"/>
                    <a:pt x="830" y="285"/>
                    <a:pt x="822" y="287"/>
                  </a:cubicBezTo>
                  <a:cubicBezTo>
                    <a:pt x="820" y="288"/>
                    <a:pt x="816" y="289"/>
                    <a:pt x="815" y="291"/>
                  </a:cubicBezTo>
                  <a:cubicBezTo>
                    <a:pt x="814" y="291"/>
                    <a:pt x="814" y="290"/>
                    <a:pt x="813" y="290"/>
                  </a:cubicBezTo>
                  <a:cubicBezTo>
                    <a:pt x="813" y="290"/>
                    <a:pt x="813" y="290"/>
                    <a:pt x="813" y="290"/>
                  </a:cubicBezTo>
                  <a:cubicBezTo>
                    <a:pt x="813" y="289"/>
                    <a:pt x="813" y="289"/>
                    <a:pt x="813" y="289"/>
                  </a:cubicBezTo>
                  <a:cubicBezTo>
                    <a:pt x="815" y="287"/>
                    <a:pt x="817" y="285"/>
                    <a:pt x="819" y="284"/>
                  </a:cubicBezTo>
                  <a:cubicBezTo>
                    <a:pt x="822" y="282"/>
                    <a:pt x="825" y="281"/>
                    <a:pt x="828" y="279"/>
                  </a:cubicBezTo>
                  <a:cubicBezTo>
                    <a:pt x="836" y="276"/>
                    <a:pt x="843" y="273"/>
                    <a:pt x="850" y="270"/>
                  </a:cubicBezTo>
                  <a:cubicBezTo>
                    <a:pt x="864" y="265"/>
                    <a:pt x="877" y="262"/>
                    <a:pt x="891" y="257"/>
                  </a:cubicBezTo>
                  <a:cubicBezTo>
                    <a:pt x="891" y="257"/>
                    <a:pt x="891" y="256"/>
                    <a:pt x="891" y="256"/>
                  </a:cubicBezTo>
                  <a:cubicBezTo>
                    <a:pt x="876" y="258"/>
                    <a:pt x="862" y="264"/>
                    <a:pt x="848" y="269"/>
                  </a:cubicBezTo>
                  <a:cubicBezTo>
                    <a:pt x="842" y="271"/>
                    <a:pt x="835" y="274"/>
                    <a:pt x="829" y="276"/>
                  </a:cubicBezTo>
                  <a:cubicBezTo>
                    <a:pt x="834" y="273"/>
                    <a:pt x="838" y="270"/>
                    <a:pt x="843" y="267"/>
                  </a:cubicBezTo>
                  <a:cubicBezTo>
                    <a:pt x="846" y="266"/>
                    <a:pt x="849" y="264"/>
                    <a:pt x="853" y="263"/>
                  </a:cubicBezTo>
                  <a:cubicBezTo>
                    <a:pt x="858" y="261"/>
                    <a:pt x="863" y="260"/>
                    <a:pt x="869" y="257"/>
                  </a:cubicBezTo>
                  <a:cubicBezTo>
                    <a:pt x="878" y="253"/>
                    <a:pt x="888" y="248"/>
                    <a:pt x="899" y="247"/>
                  </a:cubicBezTo>
                  <a:cubicBezTo>
                    <a:pt x="899" y="246"/>
                    <a:pt x="899" y="245"/>
                    <a:pt x="898" y="245"/>
                  </a:cubicBezTo>
                  <a:cubicBezTo>
                    <a:pt x="888" y="246"/>
                    <a:pt x="879" y="251"/>
                    <a:pt x="869" y="255"/>
                  </a:cubicBezTo>
                  <a:cubicBezTo>
                    <a:pt x="863" y="257"/>
                    <a:pt x="856" y="259"/>
                    <a:pt x="850" y="262"/>
                  </a:cubicBezTo>
                  <a:cubicBezTo>
                    <a:pt x="850" y="262"/>
                    <a:pt x="849" y="262"/>
                    <a:pt x="849" y="262"/>
                  </a:cubicBezTo>
                  <a:cubicBezTo>
                    <a:pt x="855" y="257"/>
                    <a:pt x="861" y="252"/>
                    <a:pt x="866" y="246"/>
                  </a:cubicBezTo>
                  <a:cubicBezTo>
                    <a:pt x="871" y="246"/>
                    <a:pt x="875" y="244"/>
                    <a:pt x="880" y="242"/>
                  </a:cubicBezTo>
                  <a:close/>
                  <a:moveTo>
                    <a:pt x="743" y="122"/>
                  </a:moveTo>
                  <a:cubicBezTo>
                    <a:pt x="745" y="119"/>
                    <a:pt x="747" y="116"/>
                    <a:pt x="750" y="113"/>
                  </a:cubicBezTo>
                  <a:cubicBezTo>
                    <a:pt x="760" y="102"/>
                    <a:pt x="773" y="91"/>
                    <a:pt x="788" y="86"/>
                  </a:cubicBezTo>
                  <a:cubicBezTo>
                    <a:pt x="793" y="84"/>
                    <a:pt x="797" y="82"/>
                    <a:pt x="802" y="83"/>
                  </a:cubicBezTo>
                  <a:cubicBezTo>
                    <a:pt x="806" y="83"/>
                    <a:pt x="809" y="85"/>
                    <a:pt x="812" y="85"/>
                  </a:cubicBezTo>
                  <a:cubicBezTo>
                    <a:pt x="816" y="86"/>
                    <a:pt x="819" y="85"/>
                    <a:pt x="822" y="83"/>
                  </a:cubicBezTo>
                  <a:cubicBezTo>
                    <a:pt x="828" y="78"/>
                    <a:pt x="835" y="71"/>
                    <a:pt x="843" y="74"/>
                  </a:cubicBezTo>
                  <a:cubicBezTo>
                    <a:pt x="850" y="77"/>
                    <a:pt x="858" y="79"/>
                    <a:pt x="864" y="83"/>
                  </a:cubicBezTo>
                  <a:cubicBezTo>
                    <a:pt x="879" y="92"/>
                    <a:pt x="886" y="110"/>
                    <a:pt x="891" y="126"/>
                  </a:cubicBezTo>
                  <a:cubicBezTo>
                    <a:pt x="895" y="141"/>
                    <a:pt x="898" y="156"/>
                    <a:pt x="897" y="171"/>
                  </a:cubicBezTo>
                  <a:cubicBezTo>
                    <a:pt x="895" y="188"/>
                    <a:pt x="890" y="204"/>
                    <a:pt x="881" y="218"/>
                  </a:cubicBezTo>
                  <a:cubicBezTo>
                    <a:pt x="876" y="227"/>
                    <a:pt x="870" y="235"/>
                    <a:pt x="864" y="243"/>
                  </a:cubicBezTo>
                  <a:cubicBezTo>
                    <a:pt x="863" y="244"/>
                    <a:pt x="862" y="245"/>
                    <a:pt x="860" y="246"/>
                  </a:cubicBezTo>
                  <a:cubicBezTo>
                    <a:pt x="854" y="251"/>
                    <a:pt x="848" y="256"/>
                    <a:pt x="842" y="260"/>
                  </a:cubicBezTo>
                  <a:cubicBezTo>
                    <a:pt x="835" y="265"/>
                    <a:pt x="828" y="269"/>
                    <a:pt x="821" y="274"/>
                  </a:cubicBezTo>
                  <a:cubicBezTo>
                    <a:pt x="816" y="278"/>
                    <a:pt x="811" y="282"/>
                    <a:pt x="805" y="286"/>
                  </a:cubicBezTo>
                  <a:cubicBezTo>
                    <a:pt x="803" y="285"/>
                    <a:pt x="801" y="284"/>
                    <a:pt x="798" y="283"/>
                  </a:cubicBezTo>
                  <a:cubicBezTo>
                    <a:pt x="801" y="282"/>
                    <a:pt x="803" y="280"/>
                    <a:pt x="805" y="278"/>
                  </a:cubicBezTo>
                  <a:cubicBezTo>
                    <a:pt x="811" y="274"/>
                    <a:pt x="817" y="270"/>
                    <a:pt x="823" y="265"/>
                  </a:cubicBezTo>
                  <a:cubicBezTo>
                    <a:pt x="836" y="255"/>
                    <a:pt x="848" y="243"/>
                    <a:pt x="859" y="230"/>
                  </a:cubicBezTo>
                  <a:cubicBezTo>
                    <a:pt x="868" y="218"/>
                    <a:pt x="878" y="205"/>
                    <a:pt x="884" y="191"/>
                  </a:cubicBezTo>
                  <a:cubicBezTo>
                    <a:pt x="888" y="182"/>
                    <a:pt x="893" y="171"/>
                    <a:pt x="890" y="161"/>
                  </a:cubicBezTo>
                  <a:cubicBezTo>
                    <a:pt x="890" y="161"/>
                    <a:pt x="889" y="161"/>
                    <a:pt x="889" y="162"/>
                  </a:cubicBezTo>
                  <a:cubicBezTo>
                    <a:pt x="890" y="172"/>
                    <a:pt x="885" y="183"/>
                    <a:pt x="880" y="193"/>
                  </a:cubicBezTo>
                  <a:cubicBezTo>
                    <a:pt x="873" y="206"/>
                    <a:pt x="864" y="220"/>
                    <a:pt x="854" y="231"/>
                  </a:cubicBezTo>
                  <a:cubicBezTo>
                    <a:pt x="844" y="242"/>
                    <a:pt x="833" y="252"/>
                    <a:pt x="822" y="261"/>
                  </a:cubicBezTo>
                  <a:cubicBezTo>
                    <a:pt x="816" y="265"/>
                    <a:pt x="810" y="270"/>
                    <a:pt x="804" y="274"/>
                  </a:cubicBezTo>
                  <a:cubicBezTo>
                    <a:pt x="801" y="277"/>
                    <a:pt x="798" y="280"/>
                    <a:pt x="793" y="282"/>
                  </a:cubicBezTo>
                  <a:cubicBezTo>
                    <a:pt x="789" y="280"/>
                    <a:pt x="784" y="279"/>
                    <a:pt x="779" y="278"/>
                  </a:cubicBezTo>
                  <a:cubicBezTo>
                    <a:pt x="773" y="276"/>
                    <a:pt x="767" y="275"/>
                    <a:pt x="761" y="274"/>
                  </a:cubicBezTo>
                  <a:cubicBezTo>
                    <a:pt x="763" y="273"/>
                    <a:pt x="765" y="272"/>
                    <a:pt x="766" y="271"/>
                  </a:cubicBezTo>
                  <a:cubicBezTo>
                    <a:pt x="772" y="267"/>
                    <a:pt x="777" y="262"/>
                    <a:pt x="781" y="257"/>
                  </a:cubicBezTo>
                  <a:cubicBezTo>
                    <a:pt x="786" y="252"/>
                    <a:pt x="790" y="247"/>
                    <a:pt x="794" y="241"/>
                  </a:cubicBezTo>
                  <a:cubicBezTo>
                    <a:pt x="797" y="236"/>
                    <a:pt x="801" y="231"/>
                    <a:pt x="804" y="226"/>
                  </a:cubicBezTo>
                  <a:cubicBezTo>
                    <a:pt x="807" y="221"/>
                    <a:pt x="810" y="215"/>
                    <a:pt x="814" y="210"/>
                  </a:cubicBezTo>
                  <a:cubicBezTo>
                    <a:pt x="814" y="209"/>
                    <a:pt x="813" y="208"/>
                    <a:pt x="812" y="209"/>
                  </a:cubicBezTo>
                  <a:cubicBezTo>
                    <a:pt x="809" y="213"/>
                    <a:pt x="805" y="218"/>
                    <a:pt x="802" y="222"/>
                  </a:cubicBezTo>
                  <a:cubicBezTo>
                    <a:pt x="800" y="227"/>
                    <a:pt x="798" y="232"/>
                    <a:pt x="795" y="237"/>
                  </a:cubicBezTo>
                  <a:cubicBezTo>
                    <a:pt x="791" y="243"/>
                    <a:pt x="786" y="248"/>
                    <a:pt x="782" y="253"/>
                  </a:cubicBezTo>
                  <a:cubicBezTo>
                    <a:pt x="776" y="259"/>
                    <a:pt x="767" y="270"/>
                    <a:pt x="758" y="272"/>
                  </a:cubicBezTo>
                  <a:cubicBezTo>
                    <a:pt x="760" y="270"/>
                    <a:pt x="761" y="268"/>
                    <a:pt x="762" y="267"/>
                  </a:cubicBezTo>
                  <a:cubicBezTo>
                    <a:pt x="767" y="261"/>
                    <a:pt x="771" y="255"/>
                    <a:pt x="774" y="249"/>
                  </a:cubicBezTo>
                  <a:cubicBezTo>
                    <a:pt x="777" y="245"/>
                    <a:pt x="779" y="242"/>
                    <a:pt x="782" y="238"/>
                  </a:cubicBezTo>
                  <a:cubicBezTo>
                    <a:pt x="785" y="235"/>
                    <a:pt x="787" y="231"/>
                    <a:pt x="789" y="227"/>
                  </a:cubicBezTo>
                  <a:cubicBezTo>
                    <a:pt x="790" y="224"/>
                    <a:pt x="793" y="221"/>
                    <a:pt x="794" y="217"/>
                  </a:cubicBezTo>
                  <a:cubicBezTo>
                    <a:pt x="797" y="213"/>
                    <a:pt x="798" y="209"/>
                    <a:pt x="801" y="205"/>
                  </a:cubicBezTo>
                  <a:cubicBezTo>
                    <a:pt x="802" y="205"/>
                    <a:pt x="801" y="204"/>
                    <a:pt x="800" y="204"/>
                  </a:cubicBezTo>
                  <a:cubicBezTo>
                    <a:pt x="798" y="207"/>
                    <a:pt x="796" y="209"/>
                    <a:pt x="795" y="212"/>
                  </a:cubicBezTo>
                  <a:cubicBezTo>
                    <a:pt x="793" y="216"/>
                    <a:pt x="792" y="220"/>
                    <a:pt x="790" y="223"/>
                  </a:cubicBezTo>
                  <a:cubicBezTo>
                    <a:pt x="787" y="227"/>
                    <a:pt x="785" y="230"/>
                    <a:pt x="783" y="233"/>
                  </a:cubicBezTo>
                  <a:cubicBezTo>
                    <a:pt x="781" y="236"/>
                    <a:pt x="779" y="239"/>
                    <a:pt x="778" y="242"/>
                  </a:cubicBezTo>
                  <a:cubicBezTo>
                    <a:pt x="773" y="248"/>
                    <a:pt x="768" y="254"/>
                    <a:pt x="763" y="260"/>
                  </a:cubicBezTo>
                  <a:cubicBezTo>
                    <a:pt x="760" y="264"/>
                    <a:pt x="758" y="267"/>
                    <a:pt x="754" y="270"/>
                  </a:cubicBezTo>
                  <a:cubicBezTo>
                    <a:pt x="753" y="270"/>
                    <a:pt x="753" y="270"/>
                    <a:pt x="753" y="270"/>
                  </a:cubicBezTo>
                  <a:cubicBezTo>
                    <a:pt x="756" y="266"/>
                    <a:pt x="758" y="261"/>
                    <a:pt x="761" y="256"/>
                  </a:cubicBezTo>
                  <a:cubicBezTo>
                    <a:pt x="761" y="256"/>
                    <a:pt x="760" y="256"/>
                    <a:pt x="760" y="256"/>
                  </a:cubicBezTo>
                  <a:cubicBezTo>
                    <a:pt x="758" y="258"/>
                    <a:pt x="757" y="260"/>
                    <a:pt x="756" y="262"/>
                  </a:cubicBezTo>
                  <a:cubicBezTo>
                    <a:pt x="756" y="260"/>
                    <a:pt x="757" y="259"/>
                    <a:pt x="757" y="258"/>
                  </a:cubicBezTo>
                  <a:cubicBezTo>
                    <a:pt x="758" y="257"/>
                    <a:pt x="758" y="255"/>
                    <a:pt x="759" y="253"/>
                  </a:cubicBezTo>
                  <a:cubicBezTo>
                    <a:pt x="759" y="253"/>
                    <a:pt x="760" y="253"/>
                    <a:pt x="760" y="253"/>
                  </a:cubicBezTo>
                  <a:cubicBezTo>
                    <a:pt x="765" y="242"/>
                    <a:pt x="771" y="232"/>
                    <a:pt x="777" y="223"/>
                  </a:cubicBezTo>
                  <a:cubicBezTo>
                    <a:pt x="782" y="217"/>
                    <a:pt x="786" y="210"/>
                    <a:pt x="789" y="203"/>
                  </a:cubicBezTo>
                  <a:cubicBezTo>
                    <a:pt x="791" y="199"/>
                    <a:pt x="793" y="195"/>
                    <a:pt x="795" y="192"/>
                  </a:cubicBezTo>
                  <a:cubicBezTo>
                    <a:pt x="797" y="188"/>
                    <a:pt x="798" y="185"/>
                    <a:pt x="800" y="182"/>
                  </a:cubicBezTo>
                  <a:cubicBezTo>
                    <a:pt x="800" y="180"/>
                    <a:pt x="798" y="179"/>
                    <a:pt x="798" y="181"/>
                  </a:cubicBezTo>
                  <a:cubicBezTo>
                    <a:pt x="794" y="188"/>
                    <a:pt x="791" y="196"/>
                    <a:pt x="786" y="204"/>
                  </a:cubicBezTo>
                  <a:cubicBezTo>
                    <a:pt x="782" y="211"/>
                    <a:pt x="777" y="218"/>
                    <a:pt x="773" y="225"/>
                  </a:cubicBezTo>
                  <a:cubicBezTo>
                    <a:pt x="770" y="229"/>
                    <a:pt x="767" y="234"/>
                    <a:pt x="764" y="238"/>
                  </a:cubicBezTo>
                  <a:cubicBezTo>
                    <a:pt x="766" y="234"/>
                    <a:pt x="767" y="230"/>
                    <a:pt x="768" y="226"/>
                  </a:cubicBezTo>
                  <a:cubicBezTo>
                    <a:pt x="769" y="222"/>
                    <a:pt x="771" y="219"/>
                    <a:pt x="773" y="215"/>
                  </a:cubicBezTo>
                  <a:cubicBezTo>
                    <a:pt x="775" y="211"/>
                    <a:pt x="776" y="206"/>
                    <a:pt x="779" y="201"/>
                  </a:cubicBezTo>
                  <a:cubicBezTo>
                    <a:pt x="779" y="201"/>
                    <a:pt x="779" y="200"/>
                    <a:pt x="779" y="201"/>
                  </a:cubicBezTo>
                  <a:cubicBezTo>
                    <a:pt x="775" y="205"/>
                    <a:pt x="774" y="211"/>
                    <a:pt x="771" y="216"/>
                  </a:cubicBezTo>
                  <a:cubicBezTo>
                    <a:pt x="770" y="218"/>
                    <a:pt x="769" y="220"/>
                    <a:pt x="769" y="221"/>
                  </a:cubicBezTo>
                  <a:cubicBezTo>
                    <a:pt x="769" y="220"/>
                    <a:pt x="769" y="219"/>
                    <a:pt x="769" y="219"/>
                  </a:cubicBezTo>
                  <a:cubicBezTo>
                    <a:pt x="769" y="217"/>
                    <a:pt x="769" y="215"/>
                    <a:pt x="770" y="213"/>
                  </a:cubicBezTo>
                  <a:cubicBezTo>
                    <a:pt x="772" y="209"/>
                    <a:pt x="773" y="204"/>
                    <a:pt x="775" y="200"/>
                  </a:cubicBezTo>
                  <a:cubicBezTo>
                    <a:pt x="777" y="194"/>
                    <a:pt x="779" y="187"/>
                    <a:pt x="782" y="182"/>
                  </a:cubicBezTo>
                  <a:cubicBezTo>
                    <a:pt x="785" y="177"/>
                    <a:pt x="788" y="173"/>
                    <a:pt x="790" y="167"/>
                  </a:cubicBezTo>
                  <a:cubicBezTo>
                    <a:pt x="791" y="162"/>
                    <a:pt x="793" y="157"/>
                    <a:pt x="796" y="151"/>
                  </a:cubicBezTo>
                  <a:cubicBezTo>
                    <a:pt x="796" y="151"/>
                    <a:pt x="795" y="151"/>
                    <a:pt x="795" y="151"/>
                  </a:cubicBezTo>
                  <a:cubicBezTo>
                    <a:pt x="792" y="156"/>
                    <a:pt x="791" y="161"/>
                    <a:pt x="788" y="166"/>
                  </a:cubicBezTo>
                  <a:cubicBezTo>
                    <a:pt x="786" y="169"/>
                    <a:pt x="785" y="172"/>
                    <a:pt x="783" y="175"/>
                  </a:cubicBezTo>
                  <a:cubicBezTo>
                    <a:pt x="782" y="178"/>
                    <a:pt x="782" y="181"/>
                    <a:pt x="780" y="183"/>
                  </a:cubicBezTo>
                  <a:cubicBezTo>
                    <a:pt x="777" y="188"/>
                    <a:pt x="775" y="194"/>
                    <a:pt x="772" y="199"/>
                  </a:cubicBezTo>
                  <a:cubicBezTo>
                    <a:pt x="772" y="201"/>
                    <a:pt x="771" y="204"/>
                    <a:pt x="770" y="206"/>
                  </a:cubicBezTo>
                  <a:cubicBezTo>
                    <a:pt x="770" y="203"/>
                    <a:pt x="769" y="200"/>
                    <a:pt x="769" y="198"/>
                  </a:cubicBezTo>
                  <a:cubicBezTo>
                    <a:pt x="770" y="192"/>
                    <a:pt x="774" y="186"/>
                    <a:pt x="775" y="181"/>
                  </a:cubicBezTo>
                  <a:cubicBezTo>
                    <a:pt x="777" y="172"/>
                    <a:pt x="780" y="165"/>
                    <a:pt x="785" y="157"/>
                  </a:cubicBezTo>
                  <a:cubicBezTo>
                    <a:pt x="785" y="157"/>
                    <a:pt x="784" y="156"/>
                    <a:pt x="784" y="157"/>
                  </a:cubicBezTo>
                  <a:cubicBezTo>
                    <a:pt x="777" y="162"/>
                    <a:pt x="774" y="172"/>
                    <a:pt x="773" y="180"/>
                  </a:cubicBezTo>
                  <a:cubicBezTo>
                    <a:pt x="772" y="184"/>
                    <a:pt x="772" y="187"/>
                    <a:pt x="770" y="191"/>
                  </a:cubicBezTo>
                  <a:cubicBezTo>
                    <a:pt x="769" y="192"/>
                    <a:pt x="769" y="192"/>
                    <a:pt x="769" y="193"/>
                  </a:cubicBezTo>
                  <a:cubicBezTo>
                    <a:pt x="768" y="191"/>
                    <a:pt x="768" y="188"/>
                    <a:pt x="768" y="186"/>
                  </a:cubicBezTo>
                  <a:cubicBezTo>
                    <a:pt x="768" y="186"/>
                    <a:pt x="768" y="185"/>
                    <a:pt x="768" y="185"/>
                  </a:cubicBezTo>
                  <a:cubicBezTo>
                    <a:pt x="769" y="183"/>
                    <a:pt x="769" y="180"/>
                    <a:pt x="770" y="178"/>
                  </a:cubicBezTo>
                  <a:cubicBezTo>
                    <a:pt x="772" y="172"/>
                    <a:pt x="774" y="166"/>
                    <a:pt x="776" y="160"/>
                  </a:cubicBezTo>
                  <a:cubicBezTo>
                    <a:pt x="777" y="159"/>
                    <a:pt x="775" y="158"/>
                    <a:pt x="775" y="159"/>
                  </a:cubicBezTo>
                  <a:cubicBezTo>
                    <a:pt x="772" y="166"/>
                    <a:pt x="770" y="173"/>
                    <a:pt x="767" y="180"/>
                  </a:cubicBezTo>
                  <a:cubicBezTo>
                    <a:pt x="767" y="180"/>
                    <a:pt x="767" y="180"/>
                    <a:pt x="766" y="181"/>
                  </a:cubicBezTo>
                  <a:cubicBezTo>
                    <a:pt x="766" y="178"/>
                    <a:pt x="765" y="176"/>
                    <a:pt x="764" y="173"/>
                  </a:cubicBezTo>
                  <a:cubicBezTo>
                    <a:pt x="764" y="173"/>
                    <a:pt x="764" y="173"/>
                    <a:pt x="764" y="173"/>
                  </a:cubicBezTo>
                  <a:cubicBezTo>
                    <a:pt x="764" y="171"/>
                    <a:pt x="764" y="170"/>
                    <a:pt x="764" y="169"/>
                  </a:cubicBezTo>
                  <a:cubicBezTo>
                    <a:pt x="765" y="166"/>
                    <a:pt x="765" y="163"/>
                    <a:pt x="765" y="160"/>
                  </a:cubicBezTo>
                  <a:cubicBezTo>
                    <a:pt x="766" y="153"/>
                    <a:pt x="767" y="148"/>
                    <a:pt x="769" y="142"/>
                  </a:cubicBezTo>
                  <a:cubicBezTo>
                    <a:pt x="770" y="141"/>
                    <a:pt x="769" y="141"/>
                    <a:pt x="768" y="141"/>
                  </a:cubicBezTo>
                  <a:cubicBezTo>
                    <a:pt x="764" y="148"/>
                    <a:pt x="765" y="154"/>
                    <a:pt x="763" y="161"/>
                  </a:cubicBezTo>
                  <a:cubicBezTo>
                    <a:pt x="763" y="162"/>
                    <a:pt x="762" y="164"/>
                    <a:pt x="762" y="165"/>
                  </a:cubicBezTo>
                  <a:cubicBezTo>
                    <a:pt x="759" y="158"/>
                    <a:pt x="756" y="149"/>
                    <a:pt x="749" y="145"/>
                  </a:cubicBezTo>
                  <a:cubicBezTo>
                    <a:pt x="747" y="143"/>
                    <a:pt x="746" y="143"/>
                    <a:pt x="743" y="143"/>
                  </a:cubicBezTo>
                  <a:cubicBezTo>
                    <a:pt x="741" y="142"/>
                    <a:pt x="742" y="137"/>
                    <a:pt x="741" y="136"/>
                  </a:cubicBezTo>
                  <a:cubicBezTo>
                    <a:pt x="739" y="133"/>
                    <a:pt x="738" y="132"/>
                    <a:pt x="736" y="132"/>
                  </a:cubicBezTo>
                  <a:cubicBezTo>
                    <a:pt x="736" y="128"/>
                    <a:pt x="740" y="124"/>
                    <a:pt x="743" y="122"/>
                  </a:cubicBezTo>
                  <a:close/>
                  <a:moveTo>
                    <a:pt x="684" y="129"/>
                  </a:moveTo>
                  <a:cubicBezTo>
                    <a:pt x="692" y="127"/>
                    <a:pt x="700" y="126"/>
                    <a:pt x="708" y="126"/>
                  </a:cubicBezTo>
                  <a:cubicBezTo>
                    <a:pt x="712" y="126"/>
                    <a:pt x="716" y="126"/>
                    <a:pt x="719" y="126"/>
                  </a:cubicBezTo>
                  <a:cubicBezTo>
                    <a:pt x="722" y="127"/>
                    <a:pt x="725" y="128"/>
                    <a:pt x="726" y="130"/>
                  </a:cubicBezTo>
                  <a:cubicBezTo>
                    <a:pt x="726" y="131"/>
                    <a:pt x="727" y="132"/>
                    <a:pt x="727" y="132"/>
                  </a:cubicBezTo>
                  <a:cubicBezTo>
                    <a:pt x="730" y="135"/>
                    <a:pt x="737" y="133"/>
                    <a:pt x="738" y="139"/>
                  </a:cubicBezTo>
                  <a:cubicBezTo>
                    <a:pt x="738" y="142"/>
                    <a:pt x="739" y="146"/>
                    <a:pt x="743" y="146"/>
                  </a:cubicBezTo>
                  <a:cubicBezTo>
                    <a:pt x="750" y="146"/>
                    <a:pt x="753" y="155"/>
                    <a:pt x="756" y="160"/>
                  </a:cubicBezTo>
                  <a:cubicBezTo>
                    <a:pt x="761" y="172"/>
                    <a:pt x="765" y="186"/>
                    <a:pt x="766" y="199"/>
                  </a:cubicBezTo>
                  <a:cubicBezTo>
                    <a:pt x="767" y="216"/>
                    <a:pt x="763" y="230"/>
                    <a:pt x="758" y="245"/>
                  </a:cubicBezTo>
                  <a:cubicBezTo>
                    <a:pt x="755" y="254"/>
                    <a:pt x="752" y="266"/>
                    <a:pt x="745" y="273"/>
                  </a:cubicBezTo>
                  <a:cubicBezTo>
                    <a:pt x="745" y="273"/>
                    <a:pt x="745" y="273"/>
                    <a:pt x="745" y="273"/>
                  </a:cubicBezTo>
                  <a:cubicBezTo>
                    <a:pt x="742" y="275"/>
                    <a:pt x="740" y="278"/>
                    <a:pt x="737" y="280"/>
                  </a:cubicBezTo>
                  <a:cubicBezTo>
                    <a:pt x="734" y="282"/>
                    <a:pt x="732" y="284"/>
                    <a:pt x="730" y="286"/>
                  </a:cubicBezTo>
                  <a:cubicBezTo>
                    <a:pt x="726" y="291"/>
                    <a:pt x="722" y="296"/>
                    <a:pt x="718" y="300"/>
                  </a:cubicBezTo>
                  <a:cubicBezTo>
                    <a:pt x="709" y="309"/>
                    <a:pt x="699" y="316"/>
                    <a:pt x="689" y="324"/>
                  </a:cubicBezTo>
                  <a:cubicBezTo>
                    <a:pt x="684" y="329"/>
                    <a:pt x="679" y="334"/>
                    <a:pt x="673" y="338"/>
                  </a:cubicBezTo>
                  <a:cubicBezTo>
                    <a:pt x="668" y="342"/>
                    <a:pt x="663" y="345"/>
                    <a:pt x="657" y="349"/>
                  </a:cubicBezTo>
                  <a:cubicBezTo>
                    <a:pt x="649" y="355"/>
                    <a:pt x="642" y="363"/>
                    <a:pt x="635" y="372"/>
                  </a:cubicBezTo>
                  <a:cubicBezTo>
                    <a:pt x="635" y="372"/>
                    <a:pt x="635" y="372"/>
                    <a:pt x="635" y="372"/>
                  </a:cubicBezTo>
                  <a:cubicBezTo>
                    <a:pt x="635" y="372"/>
                    <a:pt x="634" y="371"/>
                    <a:pt x="633" y="371"/>
                  </a:cubicBezTo>
                  <a:cubicBezTo>
                    <a:pt x="630" y="368"/>
                    <a:pt x="627" y="365"/>
                    <a:pt x="623" y="365"/>
                  </a:cubicBezTo>
                  <a:cubicBezTo>
                    <a:pt x="628" y="357"/>
                    <a:pt x="634" y="350"/>
                    <a:pt x="642" y="345"/>
                  </a:cubicBezTo>
                  <a:cubicBezTo>
                    <a:pt x="646" y="342"/>
                    <a:pt x="650" y="339"/>
                    <a:pt x="655" y="337"/>
                  </a:cubicBezTo>
                  <a:cubicBezTo>
                    <a:pt x="659" y="335"/>
                    <a:pt x="664" y="334"/>
                    <a:pt x="668" y="332"/>
                  </a:cubicBezTo>
                  <a:cubicBezTo>
                    <a:pt x="674" y="327"/>
                    <a:pt x="679" y="319"/>
                    <a:pt x="684" y="313"/>
                  </a:cubicBezTo>
                  <a:cubicBezTo>
                    <a:pt x="689" y="305"/>
                    <a:pt x="695" y="296"/>
                    <a:pt x="704" y="291"/>
                  </a:cubicBezTo>
                  <a:cubicBezTo>
                    <a:pt x="711" y="288"/>
                    <a:pt x="719" y="286"/>
                    <a:pt x="726" y="283"/>
                  </a:cubicBezTo>
                  <a:cubicBezTo>
                    <a:pt x="732" y="280"/>
                    <a:pt x="737" y="274"/>
                    <a:pt x="741" y="268"/>
                  </a:cubicBezTo>
                  <a:cubicBezTo>
                    <a:pt x="745" y="263"/>
                    <a:pt x="748" y="258"/>
                    <a:pt x="750" y="252"/>
                  </a:cubicBezTo>
                  <a:cubicBezTo>
                    <a:pt x="751" y="248"/>
                    <a:pt x="754" y="243"/>
                    <a:pt x="752" y="240"/>
                  </a:cubicBezTo>
                  <a:cubicBezTo>
                    <a:pt x="752" y="239"/>
                    <a:pt x="751" y="240"/>
                    <a:pt x="751" y="241"/>
                  </a:cubicBezTo>
                  <a:cubicBezTo>
                    <a:pt x="752" y="245"/>
                    <a:pt x="747" y="253"/>
                    <a:pt x="746" y="256"/>
                  </a:cubicBezTo>
                  <a:cubicBezTo>
                    <a:pt x="741" y="263"/>
                    <a:pt x="737" y="270"/>
                    <a:pt x="731" y="275"/>
                  </a:cubicBezTo>
                  <a:cubicBezTo>
                    <a:pt x="725" y="281"/>
                    <a:pt x="717" y="282"/>
                    <a:pt x="710" y="285"/>
                  </a:cubicBezTo>
                  <a:cubicBezTo>
                    <a:pt x="703" y="287"/>
                    <a:pt x="697" y="291"/>
                    <a:pt x="692" y="296"/>
                  </a:cubicBezTo>
                  <a:cubicBezTo>
                    <a:pt x="686" y="303"/>
                    <a:pt x="681" y="310"/>
                    <a:pt x="675" y="317"/>
                  </a:cubicBezTo>
                  <a:cubicBezTo>
                    <a:pt x="673" y="321"/>
                    <a:pt x="670" y="326"/>
                    <a:pt x="666" y="328"/>
                  </a:cubicBezTo>
                  <a:cubicBezTo>
                    <a:pt x="664" y="329"/>
                    <a:pt x="662" y="330"/>
                    <a:pt x="661" y="331"/>
                  </a:cubicBezTo>
                  <a:cubicBezTo>
                    <a:pt x="666" y="325"/>
                    <a:pt x="669" y="319"/>
                    <a:pt x="674" y="314"/>
                  </a:cubicBezTo>
                  <a:cubicBezTo>
                    <a:pt x="679" y="310"/>
                    <a:pt x="682" y="304"/>
                    <a:pt x="687" y="300"/>
                  </a:cubicBezTo>
                  <a:cubicBezTo>
                    <a:pt x="690" y="296"/>
                    <a:pt x="694" y="291"/>
                    <a:pt x="698" y="287"/>
                  </a:cubicBezTo>
                  <a:cubicBezTo>
                    <a:pt x="698" y="287"/>
                    <a:pt x="697" y="286"/>
                    <a:pt x="697" y="287"/>
                  </a:cubicBezTo>
                  <a:cubicBezTo>
                    <a:pt x="692" y="291"/>
                    <a:pt x="689" y="296"/>
                    <a:pt x="685" y="301"/>
                  </a:cubicBezTo>
                  <a:cubicBezTo>
                    <a:pt x="681" y="305"/>
                    <a:pt x="677" y="309"/>
                    <a:pt x="673" y="313"/>
                  </a:cubicBezTo>
                  <a:cubicBezTo>
                    <a:pt x="666" y="319"/>
                    <a:pt x="662" y="328"/>
                    <a:pt x="654" y="333"/>
                  </a:cubicBezTo>
                  <a:cubicBezTo>
                    <a:pt x="654" y="333"/>
                    <a:pt x="654" y="333"/>
                    <a:pt x="654" y="333"/>
                  </a:cubicBezTo>
                  <a:cubicBezTo>
                    <a:pt x="656" y="331"/>
                    <a:pt x="657" y="329"/>
                    <a:pt x="659" y="327"/>
                  </a:cubicBezTo>
                  <a:cubicBezTo>
                    <a:pt x="663" y="322"/>
                    <a:pt x="667" y="317"/>
                    <a:pt x="671" y="312"/>
                  </a:cubicBezTo>
                  <a:cubicBezTo>
                    <a:pt x="671" y="312"/>
                    <a:pt x="670" y="311"/>
                    <a:pt x="670" y="312"/>
                  </a:cubicBezTo>
                  <a:cubicBezTo>
                    <a:pt x="667" y="317"/>
                    <a:pt x="662" y="321"/>
                    <a:pt x="658" y="326"/>
                  </a:cubicBezTo>
                  <a:cubicBezTo>
                    <a:pt x="655" y="329"/>
                    <a:pt x="653" y="333"/>
                    <a:pt x="649" y="335"/>
                  </a:cubicBezTo>
                  <a:cubicBezTo>
                    <a:pt x="648" y="336"/>
                    <a:pt x="648" y="336"/>
                    <a:pt x="648" y="336"/>
                  </a:cubicBezTo>
                  <a:cubicBezTo>
                    <a:pt x="646" y="337"/>
                    <a:pt x="643" y="339"/>
                    <a:pt x="641" y="340"/>
                  </a:cubicBezTo>
                  <a:cubicBezTo>
                    <a:pt x="642" y="339"/>
                    <a:pt x="644" y="337"/>
                    <a:pt x="645" y="335"/>
                  </a:cubicBezTo>
                  <a:cubicBezTo>
                    <a:pt x="645" y="335"/>
                    <a:pt x="645" y="335"/>
                    <a:pt x="645" y="335"/>
                  </a:cubicBezTo>
                  <a:cubicBezTo>
                    <a:pt x="641" y="339"/>
                    <a:pt x="637" y="342"/>
                    <a:pt x="633" y="346"/>
                  </a:cubicBezTo>
                  <a:cubicBezTo>
                    <a:pt x="630" y="349"/>
                    <a:pt x="626" y="352"/>
                    <a:pt x="623" y="356"/>
                  </a:cubicBezTo>
                  <a:cubicBezTo>
                    <a:pt x="623" y="356"/>
                    <a:pt x="623" y="355"/>
                    <a:pt x="623" y="354"/>
                  </a:cubicBezTo>
                  <a:cubicBezTo>
                    <a:pt x="624" y="354"/>
                    <a:pt x="624" y="353"/>
                    <a:pt x="625" y="352"/>
                  </a:cubicBezTo>
                  <a:cubicBezTo>
                    <a:pt x="627" y="350"/>
                    <a:pt x="629" y="347"/>
                    <a:pt x="631" y="345"/>
                  </a:cubicBezTo>
                  <a:cubicBezTo>
                    <a:pt x="632" y="343"/>
                    <a:pt x="633" y="341"/>
                    <a:pt x="634" y="339"/>
                  </a:cubicBezTo>
                  <a:cubicBezTo>
                    <a:pt x="635" y="339"/>
                    <a:pt x="635" y="339"/>
                    <a:pt x="635" y="338"/>
                  </a:cubicBezTo>
                  <a:cubicBezTo>
                    <a:pt x="636" y="337"/>
                    <a:pt x="636" y="336"/>
                    <a:pt x="637" y="335"/>
                  </a:cubicBezTo>
                  <a:cubicBezTo>
                    <a:pt x="641" y="330"/>
                    <a:pt x="644" y="325"/>
                    <a:pt x="648" y="320"/>
                  </a:cubicBezTo>
                  <a:cubicBezTo>
                    <a:pt x="648" y="320"/>
                    <a:pt x="648" y="320"/>
                    <a:pt x="647" y="320"/>
                  </a:cubicBezTo>
                  <a:cubicBezTo>
                    <a:pt x="644" y="323"/>
                    <a:pt x="642" y="326"/>
                    <a:pt x="640" y="330"/>
                  </a:cubicBezTo>
                  <a:cubicBezTo>
                    <a:pt x="643" y="324"/>
                    <a:pt x="646" y="319"/>
                    <a:pt x="649" y="313"/>
                  </a:cubicBezTo>
                  <a:cubicBezTo>
                    <a:pt x="654" y="306"/>
                    <a:pt x="659" y="299"/>
                    <a:pt x="664" y="291"/>
                  </a:cubicBezTo>
                  <a:cubicBezTo>
                    <a:pt x="664" y="291"/>
                    <a:pt x="663" y="290"/>
                    <a:pt x="663" y="290"/>
                  </a:cubicBezTo>
                  <a:cubicBezTo>
                    <a:pt x="657" y="298"/>
                    <a:pt x="652" y="306"/>
                    <a:pt x="647" y="314"/>
                  </a:cubicBezTo>
                  <a:cubicBezTo>
                    <a:pt x="642" y="322"/>
                    <a:pt x="637" y="329"/>
                    <a:pt x="634" y="337"/>
                  </a:cubicBezTo>
                  <a:cubicBezTo>
                    <a:pt x="632" y="340"/>
                    <a:pt x="630" y="342"/>
                    <a:pt x="628" y="345"/>
                  </a:cubicBezTo>
                  <a:cubicBezTo>
                    <a:pt x="627" y="346"/>
                    <a:pt x="626" y="348"/>
                    <a:pt x="624" y="349"/>
                  </a:cubicBezTo>
                  <a:cubicBezTo>
                    <a:pt x="629" y="340"/>
                    <a:pt x="633" y="331"/>
                    <a:pt x="638" y="322"/>
                  </a:cubicBezTo>
                  <a:cubicBezTo>
                    <a:pt x="641" y="317"/>
                    <a:pt x="643" y="312"/>
                    <a:pt x="646" y="308"/>
                  </a:cubicBezTo>
                  <a:cubicBezTo>
                    <a:pt x="648" y="303"/>
                    <a:pt x="651" y="299"/>
                    <a:pt x="653" y="295"/>
                  </a:cubicBezTo>
                  <a:cubicBezTo>
                    <a:pt x="653" y="294"/>
                    <a:pt x="653" y="294"/>
                    <a:pt x="653" y="294"/>
                  </a:cubicBezTo>
                  <a:cubicBezTo>
                    <a:pt x="645" y="303"/>
                    <a:pt x="642" y="315"/>
                    <a:pt x="635" y="325"/>
                  </a:cubicBezTo>
                  <a:cubicBezTo>
                    <a:pt x="631" y="331"/>
                    <a:pt x="626" y="337"/>
                    <a:pt x="624" y="345"/>
                  </a:cubicBezTo>
                  <a:cubicBezTo>
                    <a:pt x="625" y="341"/>
                    <a:pt x="626" y="337"/>
                    <a:pt x="627" y="334"/>
                  </a:cubicBezTo>
                  <a:cubicBezTo>
                    <a:pt x="632" y="323"/>
                    <a:pt x="638" y="314"/>
                    <a:pt x="642" y="303"/>
                  </a:cubicBezTo>
                  <a:cubicBezTo>
                    <a:pt x="643" y="302"/>
                    <a:pt x="641" y="302"/>
                    <a:pt x="640" y="303"/>
                  </a:cubicBezTo>
                  <a:cubicBezTo>
                    <a:pt x="636" y="314"/>
                    <a:pt x="628" y="324"/>
                    <a:pt x="624" y="335"/>
                  </a:cubicBezTo>
                  <a:cubicBezTo>
                    <a:pt x="622" y="340"/>
                    <a:pt x="621" y="346"/>
                    <a:pt x="620" y="351"/>
                  </a:cubicBezTo>
                  <a:cubicBezTo>
                    <a:pt x="620" y="351"/>
                    <a:pt x="619" y="350"/>
                    <a:pt x="619" y="350"/>
                  </a:cubicBezTo>
                  <a:cubicBezTo>
                    <a:pt x="619" y="350"/>
                    <a:pt x="619" y="349"/>
                    <a:pt x="619" y="349"/>
                  </a:cubicBezTo>
                  <a:cubicBezTo>
                    <a:pt x="620" y="347"/>
                    <a:pt x="620" y="344"/>
                    <a:pt x="620" y="341"/>
                  </a:cubicBezTo>
                  <a:cubicBezTo>
                    <a:pt x="621" y="335"/>
                    <a:pt x="624" y="329"/>
                    <a:pt x="626" y="324"/>
                  </a:cubicBezTo>
                  <a:cubicBezTo>
                    <a:pt x="631" y="313"/>
                    <a:pt x="637" y="302"/>
                    <a:pt x="640" y="290"/>
                  </a:cubicBezTo>
                  <a:cubicBezTo>
                    <a:pt x="640" y="290"/>
                    <a:pt x="640" y="290"/>
                    <a:pt x="640" y="290"/>
                  </a:cubicBezTo>
                  <a:cubicBezTo>
                    <a:pt x="634" y="303"/>
                    <a:pt x="628" y="315"/>
                    <a:pt x="622" y="328"/>
                  </a:cubicBezTo>
                  <a:cubicBezTo>
                    <a:pt x="622" y="329"/>
                    <a:pt x="622" y="330"/>
                    <a:pt x="621" y="330"/>
                  </a:cubicBezTo>
                  <a:cubicBezTo>
                    <a:pt x="622" y="324"/>
                    <a:pt x="625" y="319"/>
                    <a:pt x="627" y="313"/>
                  </a:cubicBezTo>
                  <a:cubicBezTo>
                    <a:pt x="629" y="310"/>
                    <a:pt x="629" y="307"/>
                    <a:pt x="630" y="304"/>
                  </a:cubicBezTo>
                  <a:cubicBezTo>
                    <a:pt x="632" y="300"/>
                    <a:pt x="634" y="296"/>
                    <a:pt x="635" y="292"/>
                  </a:cubicBezTo>
                  <a:cubicBezTo>
                    <a:pt x="636" y="291"/>
                    <a:pt x="635" y="291"/>
                    <a:pt x="635" y="291"/>
                  </a:cubicBezTo>
                  <a:cubicBezTo>
                    <a:pt x="632" y="296"/>
                    <a:pt x="631" y="301"/>
                    <a:pt x="629" y="306"/>
                  </a:cubicBezTo>
                  <a:cubicBezTo>
                    <a:pt x="627" y="309"/>
                    <a:pt x="625" y="312"/>
                    <a:pt x="624" y="315"/>
                  </a:cubicBezTo>
                  <a:cubicBezTo>
                    <a:pt x="623" y="318"/>
                    <a:pt x="622" y="320"/>
                    <a:pt x="621" y="323"/>
                  </a:cubicBezTo>
                  <a:cubicBezTo>
                    <a:pt x="621" y="321"/>
                    <a:pt x="621" y="319"/>
                    <a:pt x="621" y="317"/>
                  </a:cubicBezTo>
                  <a:cubicBezTo>
                    <a:pt x="623" y="313"/>
                    <a:pt x="624" y="309"/>
                    <a:pt x="625" y="305"/>
                  </a:cubicBezTo>
                  <a:cubicBezTo>
                    <a:pt x="625" y="305"/>
                    <a:pt x="625" y="305"/>
                    <a:pt x="624" y="305"/>
                  </a:cubicBezTo>
                  <a:cubicBezTo>
                    <a:pt x="623" y="307"/>
                    <a:pt x="622" y="310"/>
                    <a:pt x="621" y="313"/>
                  </a:cubicBezTo>
                  <a:cubicBezTo>
                    <a:pt x="622" y="308"/>
                    <a:pt x="622" y="303"/>
                    <a:pt x="623" y="298"/>
                  </a:cubicBezTo>
                  <a:cubicBezTo>
                    <a:pt x="623" y="298"/>
                    <a:pt x="623" y="298"/>
                    <a:pt x="623" y="298"/>
                  </a:cubicBezTo>
                  <a:cubicBezTo>
                    <a:pt x="623" y="298"/>
                    <a:pt x="623" y="298"/>
                    <a:pt x="623" y="298"/>
                  </a:cubicBezTo>
                  <a:cubicBezTo>
                    <a:pt x="624" y="297"/>
                    <a:pt x="624" y="295"/>
                    <a:pt x="625" y="293"/>
                  </a:cubicBezTo>
                  <a:cubicBezTo>
                    <a:pt x="626" y="291"/>
                    <a:pt x="627" y="289"/>
                    <a:pt x="628" y="287"/>
                  </a:cubicBezTo>
                  <a:cubicBezTo>
                    <a:pt x="630" y="283"/>
                    <a:pt x="631" y="280"/>
                    <a:pt x="631" y="277"/>
                  </a:cubicBezTo>
                  <a:cubicBezTo>
                    <a:pt x="631" y="276"/>
                    <a:pt x="631" y="276"/>
                    <a:pt x="630" y="277"/>
                  </a:cubicBezTo>
                  <a:cubicBezTo>
                    <a:pt x="629" y="281"/>
                    <a:pt x="627" y="285"/>
                    <a:pt x="625" y="289"/>
                  </a:cubicBezTo>
                  <a:cubicBezTo>
                    <a:pt x="624" y="291"/>
                    <a:pt x="623" y="292"/>
                    <a:pt x="623" y="294"/>
                  </a:cubicBezTo>
                  <a:cubicBezTo>
                    <a:pt x="623" y="292"/>
                    <a:pt x="623" y="289"/>
                    <a:pt x="623" y="286"/>
                  </a:cubicBezTo>
                  <a:cubicBezTo>
                    <a:pt x="624" y="286"/>
                    <a:pt x="624" y="286"/>
                    <a:pt x="624" y="286"/>
                  </a:cubicBezTo>
                  <a:cubicBezTo>
                    <a:pt x="625" y="282"/>
                    <a:pt x="627" y="279"/>
                    <a:pt x="628" y="276"/>
                  </a:cubicBezTo>
                  <a:cubicBezTo>
                    <a:pt x="628" y="275"/>
                    <a:pt x="628" y="275"/>
                    <a:pt x="627" y="275"/>
                  </a:cubicBezTo>
                  <a:cubicBezTo>
                    <a:pt x="626" y="277"/>
                    <a:pt x="625" y="280"/>
                    <a:pt x="624" y="282"/>
                  </a:cubicBezTo>
                  <a:cubicBezTo>
                    <a:pt x="624" y="280"/>
                    <a:pt x="624" y="278"/>
                    <a:pt x="624" y="276"/>
                  </a:cubicBezTo>
                  <a:cubicBezTo>
                    <a:pt x="624" y="267"/>
                    <a:pt x="624" y="257"/>
                    <a:pt x="622" y="247"/>
                  </a:cubicBezTo>
                  <a:cubicBezTo>
                    <a:pt x="624" y="245"/>
                    <a:pt x="622" y="243"/>
                    <a:pt x="623" y="241"/>
                  </a:cubicBezTo>
                  <a:cubicBezTo>
                    <a:pt x="623" y="239"/>
                    <a:pt x="623" y="238"/>
                    <a:pt x="623" y="237"/>
                  </a:cubicBezTo>
                  <a:cubicBezTo>
                    <a:pt x="623" y="235"/>
                    <a:pt x="623" y="234"/>
                    <a:pt x="623" y="233"/>
                  </a:cubicBezTo>
                  <a:cubicBezTo>
                    <a:pt x="623" y="232"/>
                    <a:pt x="622" y="232"/>
                    <a:pt x="622" y="233"/>
                  </a:cubicBezTo>
                  <a:cubicBezTo>
                    <a:pt x="622" y="234"/>
                    <a:pt x="621" y="236"/>
                    <a:pt x="621" y="237"/>
                  </a:cubicBezTo>
                  <a:cubicBezTo>
                    <a:pt x="621" y="238"/>
                    <a:pt x="622" y="239"/>
                    <a:pt x="622" y="241"/>
                  </a:cubicBezTo>
                  <a:cubicBezTo>
                    <a:pt x="622" y="242"/>
                    <a:pt x="622" y="243"/>
                    <a:pt x="621" y="244"/>
                  </a:cubicBezTo>
                  <a:cubicBezTo>
                    <a:pt x="620" y="239"/>
                    <a:pt x="619" y="234"/>
                    <a:pt x="617" y="229"/>
                  </a:cubicBezTo>
                  <a:cubicBezTo>
                    <a:pt x="613" y="218"/>
                    <a:pt x="607" y="206"/>
                    <a:pt x="601" y="196"/>
                  </a:cubicBezTo>
                  <a:cubicBezTo>
                    <a:pt x="601" y="193"/>
                    <a:pt x="605" y="190"/>
                    <a:pt x="606" y="187"/>
                  </a:cubicBezTo>
                  <a:cubicBezTo>
                    <a:pt x="609" y="184"/>
                    <a:pt x="611" y="180"/>
                    <a:pt x="614" y="177"/>
                  </a:cubicBezTo>
                  <a:cubicBezTo>
                    <a:pt x="619" y="170"/>
                    <a:pt x="624" y="163"/>
                    <a:pt x="631" y="157"/>
                  </a:cubicBezTo>
                  <a:cubicBezTo>
                    <a:pt x="636" y="152"/>
                    <a:pt x="641" y="147"/>
                    <a:pt x="648" y="144"/>
                  </a:cubicBezTo>
                  <a:cubicBezTo>
                    <a:pt x="653" y="141"/>
                    <a:pt x="657" y="139"/>
                    <a:pt x="662" y="136"/>
                  </a:cubicBezTo>
                  <a:cubicBezTo>
                    <a:pt x="668" y="130"/>
                    <a:pt x="676" y="130"/>
                    <a:pt x="684" y="129"/>
                  </a:cubicBezTo>
                  <a:close/>
                  <a:moveTo>
                    <a:pt x="538" y="132"/>
                  </a:moveTo>
                  <a:cubicBezTo>
                    <a:pt x="540" y="130"/>
                    <a:pt x="541" y="129"/>
                    <a:pt x="542" y="128"/>
                  </a:cubicBezTo>
                  <a:cubicBezTo>
                    <a:pt x="547" y="123"/>
                    <a:pt x="552" y="119"/>
                    <a:pt x="558" y="116"/>
                  </a:cubicBezTo>
                  <a:cubicBezTo>
                    <a:pt x="570" y="111"/>
                    <a:pt x="582" y="109"/>
                    <a:pt x="595" y="110"/>
                  </a:cubicBezTo>
                  <a:cubicBezTo>
                    <a:pt x="596" y="110"/>
                    <a:pt x="597" y="110"/>
                    <a:pt x="598" y="110"/>
                  </a:cubicBezTo>
                  <a:cubicBezTo>
                    <a:pt x="598" y="110"/>
                    <a:pt x="598" y="110"/>
                    <a:pt x="598" y="110"/>
                  </a:cubicBezTo>
                  <a:cubicBezTo>
                    <a:pt x="585" y="110"/>
                    <a:pt x="570" y="113"/>
                    <a:pt x="560" y="121"/>
                  </a:cubicBezTo>
                  <a:cubicBezTo>
                    <a:pt x="559" y="122"/>
                    <a:pt x="560" y="123"/>
                    <a:pt x="561" y="122"/>
                  </a:cubicBezTo>
                  <a:cubicBezTo>
                    <a:pt x="574" y="118"/>
                    <a:pt x="586" y="112"/>
                    <a:pt x="601" y="113"/>
                  </a:cubicBezTo>
                  <a:cubicBezTo>
                    <a:pt x="608" y="113"/>
                    <a:pt x="615" y="115"/>
                    <a:pt x="622" y="117"/>
                  </a:cubicBezTo>
                  <a:cubicBezTo>
                    <a:pt x="628" y="119"/>
                    <a:pt x="633" y="124"/>
                    <a:pt x="639" y="124"/>
                  </a:cubicBezTo>
                  <a:cubicBezTo>
                    <a:pt x="639" y="124"/>
                    <a:pt x="639" y="124"/>
                    <a:pt x="639" y="124"/>
                  </a:cubicBezTo>
                  <a:cubicBezTo>
                    <a:pt x="635" y="122"/>
                    <a:pt x="632" y="119"/>
                    <a:pt x="628" y="117"/>
                  </a:cubicBezTo>
                  <a:cubicBezTo>
                    <a:pt x="625" y="115"/>
                    <a:pt x="621" y="114"/>
                    <a:pt x="618" y="113"/>
                  </a:cubicBezTo>
                  <a:cubicBezTo>
                    <a:pt x="613" y="112"/>
                    <a:pt x="609" y="111"/>
                    <a:pt x="604" y="110"/>
                  </a:cubicBezTo>
                  <a:cubicBezTo>
                    <a:pt x="614" y="111"/>
                    <a:pt x="623" y="113"/>
                    <a:pt x="633" y="116"/>
                  </a:cubicBezTo>
                  <a:cubicBezTo>
                    <a:pt x="640" y="119"/>
                    <a:pt x="647" y="122"/>
                    <a:pt x="653" y="125"/>
                  </a:cubicBezTo>
                  <a:cubicBezTo>
                    <a:pt x="656" y="127"/>
                    <a:pt x="659" y="129"/>
                    <a:pt x="662" y="130"/>
                  </a:cubicBezTo>
                  <a:cubicBezTo>
                    <a:pt x="661" y="131"/>
                    <a:pt x="659" y="132"/>
                    <a:pt x="658" y="134"/>
                  </a:cubicBezTo>
                  <a:cubicBezTo>
                    <a:pt x="653" y="138"/>
                    <a:pt x="646" y="140"/>
                    <a:pt x="640" y="144"/>
                  </a:cubicBezTo>
                  <a:cubicBezTo>
                    <a:pt x="635" y="148"/>
                    <a:pt x="630" y="152"/>
                    <a:pt x="625" y="157"/>
                  </a:cubicBezTo>
                  <a:cubicBezTo>
                    <a:pt x="622" y="160"/>
                    <a:pt x="619" y="164"/>
                    <a:pt x="616" y="168"/>
                  </a:cubicBezTo>
                  <a:cubicBezTo>
                    <a:pt x="616" y="166"/>
                    <a:pt x="616" y="164"/>
                    <a:pt x="616" y="163"/>
                  </a:cubicBezTo>
                  <a:cubicBezTo>
                    <a:pt x="616" y="160"/>
                    <a:pt x="616" y="156"/>
                    <a:pt x="617" y="153"/>
                  </a:cubicBezTo>
                  <a:cubicBezTo>
                    <a:pt x="617" y="153"/>
                    <a:pt x="616" y="152"/>
                    <a:pt x="616" y="153"/>
                  </a:cubicBezTo>
                  <a:cubicBezTo>
                    <a:pt x="615" y="156"/>
                    <a:pt x="614" y="159"/>
                    <a:pt x="613" y="163"/>
                  </a:cubicBezTo>
                  <a:cubicBezTo>
                    <a:pt x="613" y="165"/>
                    <a:pt x="613" y="168"/>
                    <a:pt x="614" y="170"/>
                  </a:cubicBezTo>
                  <a:cubicBezTo>
                    <a:pt x="612" y="172"/>
                    <a:pt x="611" y="174"/>
                    <a:pt x="609" y="177"/>
                  </a:cubicBezTo>
                  <a:cubicBezTo>
                    <a:pt x="609" y="178"/>
                    <a:pt x="608" y="178"/>
                    <a:pt x="607" y="179"/>
                  </a:cubicBezTo>
                  <a:cubicBezTo>
                    <a:pt x="607" y="178"/>
                    <a:pt x="607" y="176"/>
                    <a:pt x="607" y="175"/>
                  </a:cubicBezTo>
                  <a:cubicBezTo>
                    <a:pt x="607" y="171"/>
                    <a:pt x="606" y="167"/>
                    <a:pt x="607" y="163"/>
                  </a:cubicBezTo>
                  <a:cubicBezTo>
                    <a:pt x="607" y="162"/>
                    <a:pt x="606" y="162"/>
                    <a:pt x="605" y="163"/>
                  </a:cubicBezTo>
                  <a:cubicBezTo>
                    <a:pt x="605" y="166"/>
                    <a:pt x="604" y="170"/>
                    <a:pt x="604" y="173"/>
                  </a:cubicBezTo>
                  <a:cubicBezTo>
                    <a:pt x="604" y="175"/>
                    <a:pt x="605" y="177"/>
                    <a:pt x="604" y="179"/>
                  </a:cubicBezTo>
                  <a:cubicBezTo>
                    <a:pt x="604" y="181"/>
                    <a:pt x="604" y="182"/>
                    <a:pt x="604" y="184"/>
                  </a:cubicBezTo>
                  <a:cubicBezTo>
                    <a:pt x="604" y="184"/>
                    <a:pt x="604" y="184"/>
                    <a:pt x="604" y="184"/>
                  </a:cubicBezTo>
                  <a:cubicBezTo>
                    <a:pt x="603" y="185"/>
                    <a:pt x="603" y="186"/>
                    <a:pt x="602" y="186"/>
                  </a:cubicBezTo>
                  <a:cubicBezTo>
                    <a:pt x="602" y="182"/>
                    <a:pt x="601" y="178"/>
                    <a:pt x="600" y="174"/>
                  </a:cubicBezTo>
                  <a:cubicBezTo>
                    <a:pt x="600" y="170"/>
                    <a:pt x="600" y="166"/>
                    <a:pt x="600" y="162"/>
                  </a:cubicBezTo>
                  <a:cubicBezTo>
                    <a:pt x="600" y="157"/>
                    <a:pt x="599" y="153"/>
                    <a:pt x="600" y="148"/>
                  </a:cubicBezTo>
                  <a:cubicBezTo>
                    <a:pt x="600" y="144"/>
                    <a:pt x="601" y="140"/>
                    <a:pt x="602" y="136"/>
                  </a:cubicBezTo>
                  <a:cubicBezTo>
                    <a:pt x="602" y="135"/>
                    <a:pt x="601" y="135"/>
                    <a:pt x="601" y="135"/>
                  </a:cubicBezTo>
                  <a:cubicBezTo>
                    <a:pt x="599" y="139"/>
                    <a:pt x="598" y="143"/>
                    <a:pt x="598" y="148"/>
                  </a:cubicBezTo>
                  <a:cubicBezTo>
                    <a:pt x="599" y="153"/>
                    <a:pt x="598" y="158"/>
                    <a:pt x="598" y="164"/>
                  </a:cubicBezTo>
                  <a:cubicBezTo>
                    <a:pt x="599" y="170"/>
                    <a:pt x="598" y="176"/>
                    <a:pt x="599" y="182"/>
                  </a:cubicBezTo>
                  <a:cubicBezTo>
                    <a:pt x="599" y="180"/>
                    <a:pt x="598" y="179"/>
                    <a:pt x="598" y="177"/>
                  </a:cubicBezTo>
                  <a:cubicBezTo>
                    <a:pt x="597" y="171"/>
                    <a:pt x="596" y="165"/>
                    <a:pt x="595" y="159"/>
                  </a:cubicBezTo>
                  <a:cubicBezTo>
                    <a:pt x="595" y="154"/>
                    <a:pt x="595" y="149"/>
                    <a:pt x="595" y="143"/>
                  </a:cubicBezTo>
                  <a:cubicBezTo>
                    <a:pt x="595" y="138"/>
                    <a:pt x="594" y="133"/>
                    <a:pt x="596" y="128"/>
                  </a:cubicBezTo>
                  <a:cubicBezTo>
                    <a:pt x="596" y="127"/>
                    <a:pt x="595" y="127"/>
                    <a:pt x="594" y="128"/>
                  </a:cubicBezTo>
                  <a:cubicBezTo>
                    <a:pt x="593" y="132"/>
                    <a:pt x="593" y="137"/>
                    <a:pt x="593" y="142"/>
                  </a:cubicBezTo>
                  <a:cubicBezTo>
                    <a:pt x="594" y="148"/>
                    <a:pt x="593" y="154"/>
                    <a:pt x="593" y="161"/>
                  </a:cubicBezTo>
                  <a:cubicBezTo>
                    <a:pt x="594" y="167"/>
                    <a:pt x="595" y="173"/>
                    <a:pt x="596" y="180"/>
                  </a:cubicBezTo>
                  <a:cubicBezTo>
                    <a:pt x="597" y="182"/>
                    <a:pt x="597" y="184"/>
                    <a:pt x="597" y="187"/>
                  </a:cubicBezTo>
                  <a:cubicBezTo>
                    <a:pt x="597" y="185"/>
                    <a:pt x="596" y="183"/>
                    <a:pt x="596" y="182"/>
                  </a:cubicBezTo>
                  <a:cubicBezTo>
                    <a:pt x="595" y="181"/>
                    <a:pt x="595" y="181"/>
                    <a:pt x="595" y="182"/>
                  </a:cubicBezTo>
                  <a:cubicBezTo>
                    <a:pt x="595" y="184"/>
                    <a:pt x="595" y="186"/>
                    <a:pt x="595" y="187"/>
                  </a:cubicBezTo>
                  <a:cubicBezTo>
                    <a:pt x="595" y="187"/>
                    <a:pt x="594" y="186"/>
                    <a:pt x="594" y="186"/>
                  </a:cubicBezTo>
                  <a:cubicBezTo>
                    <a:pt x="594" y="186"/>
                    <a:pt x="594" y="185"/>
                    <a:pt x="593" y="185"/>
                  </a:cubicBezTo>
                  <a:cubicBezTo>
                    <a:pt x="592" y="183"/>
                    <a:pt x="590" y="180"/>
                    <a:pt x="589" y="177"/>
                  </a:cubicBezTo>
                  <a:cubicBezTo>
                    <a:pt x="586" y="168"/>
                    <a:pt x="583" y="160"/>
                    <a:pt x="580" y="152"/>
                  </a:cubicBezTo>
                  <a:cubicBezTo>
                    <a:pt x="578" y="144"/>
                    <a:pt x="576" y="137"/>
                    <a:pt x="578" y="129"/>
                  </a:cubicBezTo>
                  <a:cubicBezTo>
                    <a:pt x="578" y="129"/>
                    <a:pt x="577" y="129"/>
                    <a:pt x="577" y="129"/>
                  </a:cubicBezTo>
                  <a:cubicBezTo>
                    <a:pt x="572" y="134"/>
                    <a:pt x="575" y="144"/>
                    <a:pt x="577" y="150"/>
                  </a:cubicBezTo>
                  <a:cubicBezTo>
                    <a:pt x="579" y="155"/>
                    <a:pt x="581" y="160"/>
                    <a:pt x="583" y="165"/>
                  </a:cubicBezTo>
                  <a:cubicBezTo>
                    <a:pt x="584" y="167"/>
                    <a:pt x="585" y="170"/>
                    <a:pt x="586" y="172"/>
                  </a:cubicBezTo>
                  <a:cubicBezTo>
                    <a:pt x="585" y="172"/>
                    <a:pt x="585" y="171"/>
                    <a:pt x="585" y="171"/>
                  </a:cubicBezTo>
                  <a:cubicBezTo>
                    <a:pt x="582" y="168"/>
                    <a:pt x="580" y="165"/>
                    <a:pt x="578" y="162"/>
                  </a:cubicBezTo>
                  <a:cubicBezTo>
                    <a:pt x="578" y="162"/>
                    <a:pt x="578" y="162"/>
                    <a:pt x="578" y="162"/>
                  </a:cubicBezTo>
                  <a:cubicBezTo>
                    <a:pt x="577" y="161"/>
                    <a:pt x="577" y="160"/>
                    <a:pt x="577" y="159"/>
                  </a:cubicBezTo>
                  <a:cubicBezTo>
                    <a:pt x="576" y="158"/>
                    <a:pt x="576" y="157"/>
                    <a:pt x="576" y="156"/>
                  </a:cubicBezTo>
                  <a:cubicBezTo>
                    <a:pt x="575" y="155"/>
                    <a:pt x="575" y="154"/>
                    <a:pt x="574" y="152"/>
                  </a:cubicBezTo>
                  <a:cubicBezTo>
                    <a:pt x="573" y="152"/>
                    <a:pt x="573" y="152"/>
                    <a:pt x="573" y="153"/>
                  </a:cubicBezTo>
                  <a:cubicBezTo>
                    <a:pt x="573" y="155"/>
                    <a:pt x="574" y="157"/>
                    <a:pt x="574" y="158"/>
                  </a:cubicBezTo>
                  <a:cubicBezTo>
                    <a:pt x="574" y="158"/>
                    <a:pt x="573" y="157"/>
                    <a:pt x="572" y="156"/>
                  </a:cubicBezTo>
                  <a:cubicBezTo>
                    <a:pt x="563" y="147"/>
                    <a:pt x="554" y="139"/>
                    <a:pt x="541" y="135"/>
                  </a:cubicBezTo>
                  <a:cubicBezTo>
                    <a:pt x="540" y="134"/>
                    <a:pt x="538" y="134"/>
                    <a:pt x="537" y="133"/>
                  </a:cubicBezTo>
                  <a:cubicBezTo>
                    <a:pt x="537" y="133"/>
                    <a:pt x="538" y="132"/>
                    <a:pt x="538" y="132"/>
                  </a:cubicBezTo>
                  <a:close/>
                  <a:moveTo>
                    <a:pt x="525" y="135"/>
                  </a:moveTo>
                  <a:cubicBezTo>
                    <a:pt x="531" y="136"/>
                    <a:pt x="538" y="137"/>
                    <a:pt x="544" y="139"/>
                  </a:cubicBezTo>
                  <a:cubicBezTo>
                    <a:pt x="556" y="144"/>
                    <a:pt x="566" y="154"/>
                    <a:pt x="574" y="163"/>
                  </a:cubicBezTo>
                  <a:cubicBezTo>
                    <a:pt x="579" y="168"/>
                    <a:pt x="583" y="173"/>
                    <a:pt x="586" y="179"/>
                  </a:cubicBezTo>
                  <a:cubicBezTo>
                    <a:pt x="589" y="183"/>
                    <a:pt x="591" y="187"/>
                    <a:pt x="594" y="190"/>
                  </a:cubicBezTo>
                  <a:cubicBezTo>
                    <a:pt x="601" y="206"/>
                    <a:pt x="611" y="220"/>
                    <a:pt x="616" y="238"/>
                  </a:cubicBezTo>
                  <a:cubicBezTo>
                    <a:pt x="621" y="254"/>
                    <a:pt x="621" y="270"/>
                    <a:pt x="620" y="287"/>
                  </a:cubicBezTo>
                  <a:cubicBezTo>
                    <a:pt x="619" y="304"/>
                    <a:pt x="617" y="321"/>
                    <a:pt x="616" y="339"/>
                  </a:cubicBezTo>
                  <a:cubicBezTo>
                    <a:pt x="616" y="345"/>
                    <a:pt x="616" y="351"/>
                    <a:pt x="616" y="357"/>
                  </a:cubicBezTo>
                  <a:cubicBezTo>
                    <a:pt x="616" y="359"/>
                    <a:pt x="616" y="363"/>
                    <a:pt x="617" y="365"/>
                  </a:cubicBezTo>
                  <a:cubicBezTo>
                    <a:pt x="615" y="366"/>
                    <a:pt x="613" y="367"/>
                    <a:pt x="611" y="368"/>
                  </a:cubicBezTo>
                  <a:cubicBezTo>
                    <a:pt x="611" y="368"/>
                    <a:pt x="611" y="368"/>
                    <a:pt x="610" y="367"/>
                  </a:cubicBezTo>
                  <a:cubicBezTo>
                    <a:pt x="607" y="365"/>
                    <a:pt x="605" y="362"/>
                    <a:pt x="603" y="358"/>
                  </a:cubicBezTo>
                  <a:cubicBezTo>
                    <a:pt x="601" y="351"/>
                    <a:pt x="600" y="344"/>
                    <a:pt x="600" y="338"/>
                  </a:cubicBezTo>
                  <a:cubicBezTo>
                    <a:pt x="599" y="324"/>
                    <a:pt x="601" y="311"/>
                    <a:pt x="605" y="297"/>
                  </a:cubicBezTo>
                  <a:cubicBezTo>
                    <a:pt x="608" y="284"/>
                    <a:pt x="610" y="270"/>
                    <a:pt x="609" y="256"/>
                  </a:cubicBezTo>
                  <a:cubicBezTo>
                    <a:pt x="609" y="250"/>
                    <a:pt x="609" y="243"/>
                    <a:pt x="607" y="237"/>
                  </a:cubicBezTo>
                  <a:cubicBezTo>
                    <a:pt x="605" y="232"/>
                    <a:pt x="603" y="227"/>
                    <a:pt x="601" y="222"/>
                  </a:cubicBezTo>
                  <a:cubicBezTo>
                    <a:pt x="600" y="221"/>
                    <a:pt x="599" y="222"/>
                    <a:pt x="599" y="223"/>
                  </a:cubicBezTo>
                  <a:cubicBezTo>
                    <a:pt x="601" y="230"/>
                    <a:pt x="604" y="236"/>
                    <a:pt x="605" y="243"/>
                  </a:cubicBezTo>
                  <a:cubicBezTo>
                    <a:pt x="606" y="251"/>
                    <a:pt x="606" y="258"/>
                    <a:pt x="606" y="266"/>
                  </a:cubicBezTo>
                  <a:cubicBezTo>
                    <a:pt x="605" y="274"/>
                    <a:pt x="605" y="281"/>
                    <a:pt x="603" y="289"/>
                  </a:cubicBezTo>
                  <a:cubicBezTo>
                    <a:pt x="602" y="296"/>
                    <a:pt x="599" y="303"/>
                    <a:pt x="598" y="309"/>
                  </a:cubicBezTo>
                  <a:cubicBezTo>
                    <a:pt x="597" y="315"/>
                    <a:pt x="597" y="321"/>
                    <a:pt x="596" y="327"/>
                  </a:cubicBezTo>
                  <a:cubicBezTo>
                    <a:pt x="596" y="326"/>
                    <a:pt x="596" y="326"/>
                    <a:pt x="596" y="326"/>
                  </a:cubicBezTo>
                  <a:cubicBezTo>
                    <a:pt x="596" y="326"/>
                    <a:pt x="597" y="325"/>
                    <a:pt x="596" y="325"/>
                  </a:cubicBezTo>
                  <a:cubicBezTo>
                    <a:pt x="595" y="323"/>
                    <a:pt x="595" y="320"/>
                    <a:pt x="595" y="318"/>
                  </a:cubicBezTo>
                  <a:cubicBezTo>
                    <a:pt x="595" y="318"/>
                    <a:pt x="595" y="318"/>
                    <a:pt x="595" y="318"/>
                  </a:cubicBezTo>
                  <a:cubicBezTo>
                    <a:pt x="595" y="317"/>
                    <a:pt x="595" y="317"/>
                    <a:pt x="596" y="316"/>
                  </a:cubicBezTo>
                  <a:cubicBezTo>
                    <a:pt x="596" y="316"/>
                    <a:pt x="596" y="315"/>
                    <a:pt x="596" y="315"/>
                  </a:cubicBezTo>
                  <a:cubicBezTo>
                    <a:pt x="596" y="314"/>
                    <a:pt x="595" y="313"/>
                    <a:pt x="595" y="312"/>
                  </a:cubicBezTo>
                  <a:cubicBezTo>
                    <a:pt x="595" y="312"/>
                    <a:pt x="594" y="312"/>
                    <a:pt x="594" y="313"/>
                  </a:cubicBezTo>
                  <a:cubicBezTo>
                    <a:pt x="594" y="313"/>
                    <a:pt x="594" y="314"/>
                    <a:pt x="594" y="315"/>
                  </a:cubicBezTo>
                  <a:cubicBezTo>
                    <a:pt x="594" y="316"/>
                    <a:pt x="594" y="316"/>
                    <a:pt x="594" y="316"/>
                  </a:cubicBezTo>
                  <a:cubicBezTo>
                    <a:pt x="594" y="317"/>
                    <a:pt x="594" y="317"/>
                    <a:pt x="594" y="317"/>
                  </a:cubicBezTo>
                  <a:cubicBezTo>
                    <a:pt x="594" y="317"/>
                    <a:pt x="594" y="316"/>
                    <a:pt x="593" y="316"/>
                  </a:cubicBezTo>
                  <a:cubicBezTo>
                    <a:pt x="593" y="316"/>
                    <a:pt x="593" y="316"/>
                    <a:pt x="593" y="316"/>
                  </a:cubicBezTo>
                  <a:cubicBezTo>
                    <a:pt x="593" y="314"/>
                    <a:pt x="593" y="313"/>
                    <a:pt x="592" y="312"/>
                  </a:cubicBezTo>
                  <a:cubicBezTo>
                    <a:pt x="592" y="312"/>
                    <a:pt x="592" y="312"/>
                    <a:pt x="592" y="311"/>
                  </a:cubicBezTo>
                  <a:cubicBezTo>
                    <a:pt x="592" y="311"/>
                    <a:pt x="592" y="311"/>
                    <a:pt x="591" y="310"/>
                  </a:cubicBezTo>
                  <a:cubicBezTo>
                    <a:pt x="591" y="310"/>
                    <a:pt x="591" y="310"/>
                    <a:pt x="591" y="310"/>
                  </a:cubicBezTo>
                  <a:cubicBezTo>
                    <a:pt x="591" y="311"/>
                    <a:pt x="591" y="311"/>
                    <a:pt x="591" y="311"/>
                  </a:cubicBezTo>
                  <a:cubicBezTo>
                    <a:pt x="590" y="311"/>
                    <a:pt x="590" y="312"/>
                    <a:pt x="590" y="312"/>
                  </a:cubicBezTo>
                  <a:cubicBezTo>
                    <a:pt x="590" y="313"/>
                    <a:pt x="590" y="315"/>
                    <a:pt x="591" y="316"/>
                  </a:cubicBezTo>
                  <a:cubicBezTo>
                    <a:pt x="587" y="306"/>
                    <a:pt x="584" y="295"/>
                    <a:pt x="582" y="285"/>
                  </a:cubicBezTo>
                  <a:cubicBezTo>
                    <a:pt x="582" y="284"/>
                    <a:pt x="581" y="284"/>
                    <a:pt x="581" y="285"/>
                  </a:cubicBezTo>
                  <a:cubicBezTo>
                    <a:pt x="581" y="291"/>
                    <a:pt x="583" y="297"/>
                    <a:pt x="585" y="303"/>
                  </a:cubicBezTo>
                  <a:cubicBezTo>
                    <a:pt x="586" y="306"/>
                    <a:pt x="587" y="310"/>
                    <a:pt x="588" y="313"/>
                  </a:cubicBezTo>
                  <a:cubicBezTo>
                    <a:pt x="589" y="315"/>
                    <a:pt x="589" y="316"/>
                    <a:pt x="590" y="318"/>
                  </a:cubicBezTo>
                  <a:cubicBezTo>
                    <a:pt x="591" y="319"/>
                    <a:pt x="592" y="318"/>
                    <a:pt x="591" y="318"/>
                  </a:cubicBezTo>
                  <a:cubicBezTo>
                    <a:pt x="592" y="318"/>
                    <a:pt x="592" y="319"/>
                    <a:pt x="592" y="319"/>
                  </a:cubicBezTo>
                  <a:cubicBezTo>
                    <a:pt x="592" y="319"/>
                    <a:pt x="592" y="319"/>
                    <a:pt x="592" y="319"/>
                  </a:cubicBezTo>
                  <a:cubicBezTo>
                    <a:pt x="592" y="320"/>
                    <a:pt x="592" y="321"/>
                    <a:pt x="593" y="322"/>
                  </a:cubicBezTo>
                  <a:cubicBezTo>
                    <a:pt x="588" y="315"/>
                    <a:pt x="584" y="306"/>
                    <a:pt x="578" y="300"/>
                  </a:cubicBezTo>
                  <a:cubicBezTo>
                    <a:pt x="571" y="293"/>
                    <a:pt x="561" y="288"/>
                    <a:pt x="553" y="282"/>
                  </a:cubicBezTo>
                  <a:cubicBezTo>
                    <a:pt x="552" y="282"/>
                    <a:pt x="551" y="281"/>
                    <a:pt x="550" y="281"/>
                  </a:cubicBezTo>
                  <a:cubicBezTo>
                    <a:pt x="550" y="281"/>
                    <a:pt x="550" y="281"/>
                    <a:pt x="550" y="281"/>
                  </a:cubicBezTo>
                  <a:cubicBezTo>
                    <a:pt x="546" y="278"/>
                    <a:pt x="543" y="276"/>
                    <a:pt x="539" y="274"/>
                  </a:cubicBezTo>
                  <a:cubicBezTo>
                    <a:pt x="539" y="274"/>
                    <a:pt x="539" y="274"/>
                    <a:pt x="539" y="274"/>
                  </a:cubicBezTo>
                  <a:cubicBezTo>
                    <a:pt x="540" y="275"/>
                    <a:pt x="542" y="276"/>
                    <a:pt x="543" y="278"/>
                  </a:cubicBezTo>
                  <a:cubicBezTo>
                    <a:pt x="540" y="276"/>
                    <a:pt x="537" y="275"/>
                    <a:pt x="535" y="274"/>
                  </a:cubicBezTo>
                  <a:cubicBezTo>
                    <a:pt x="536" y="275"/>
                    <a:pt x="536" y="275"/>
                    <a:pt x="537" y="275"/>
                  </a:cubicBezTo>
                  <a:cubicBezTo>
                    <a:pt x="538" y="275"/>
                    <a:pt x="538" y="275"/>
                    <a:pt x="538" y="275"/>
                  </a:cubicBezTo>
                  <a:cubicBezTo>
                    <a:pt x="533" y="270"/>
                    <a:pt x="525" y="267"/>
                    <a:pt x="519" y="264"/>
                  </a:cubicBezTo>
                  <a:cubicBezTo>
                    <a:pt x="515" y="262"/>
                    <a:pt x="512" y="260"/>
                    <a:pt x="508" y="259"/>
                  </a:cubicBezTo>
                  <a:cubicBezTo>
                    <a:pt x="504" y="258"/>
                    <a:pt x="500" y="256"/>
                    <a:pt x="496" y="256"/>
                  </a:cubicBezTo>
                  <a:cubicBezTo>
                    <a:pt x="495" y="255"/>
                    <a:pt x="493" y="255"/>
                    <a:pt x="491" y="256"/>
                  </a:cubicBezTo>
                  <a:cubicBezTo>
                    <a:pt x="491" y="256"/>
                    <a:pt x="491" y="257"/>
                    <a:pt x="492" y="257"/>
                  </a:cubicBezTo>
                  <a:cubicBezTo>
                    <a:pt x="494" y="256"/>
                    <a:pt x="499" y="258"/>
                    <a:pt x="501" y="258"/>
                  </a:cubicBezTo>
                  <a:cubicBezTo>
                    <a:pt x="504" y="259"/>
                    <a:pt x="507" y="260"/>
                    <a:pt x="510" y="261"/>
                  </a:cubicBezTo>
                  <a:cubicBezTo>
                    <a:pt x="516" y="263"/>
                    <a:pt x="520" y="266"/>
                    <a:pt x="525" y="269"/>
                  </a:cubicBezTo>
                  <a:cubicBezTo>
                    <a:pt x="528" y="271"/>
                    <a:pt x="531" y="273"/>
                    <a:pt x="534" y="274"/>
                  </a:cubicBezTo>
                  <a:cubicBezTo>
                    <a:pt x="531" y="273"/>
                    <a:pt x="527" y="272"/>
                    <a:pt x="524" y="271"/>
                  </a:cubicBezTo>
                  <a:cubicBezTo>
                    <a:pt x="514" y="269"/>
                    <a:pt x="504" y="266"/>
                    <a:pt x="494" y="267"/>
                  </a:cubicBezTo>
                  <a:cubicBezTo>
                    <a:pt x="487" y="267"/>
                    <a:pt x="479" y="270"/>
                    <a:pt x="472" y="272"/>
                  </a:cubicBezTo>
                  <a:cubicBezTo>
                    <a:pt x="468" y="273"/>
                    <a:pt x="464" y="274"/>
                    <a:pt x="459" y="276"/>
                  </a:cubicBezTo>
                  <a:cubicBezTo>
                    <a:pt x="458" y="271"/>
                    <a:pt x="458" y="266"/>
                    <a:pt x="456" y="261"/>
                  </a:cubicBezTo>
                  <a:cubicBezTo>
                    <a:pt x="454" y="256"/>
                    <a:pt x="452" y="251"/>
                    <a:pt x="452" y="245"/>
                  </a:cubicBezTo>
                  <a:cubicBezTo>
                    <a:pt x="452" y="240"/>
                    <a:pt x="452" y="235"/>
                    <a:pt x="453" y="230"/>
                  </a:cubicBezTo>
                  <a:cubicBezTo>
                    <a:pt x="453" y="225"/>
                    <a:pt x="453" y="219"/>
                    <a:pt x="455" y="214"/>
                  </a:cubicBezTo>
                  <a:cubicBezTo>
                    <a:pt x="456" y="209"/>
                    <a:pt x="459" y="204"/>
                    <a:pt x="461" y="199"/>
                  </a:cubicBezTo>
                  <a:cubicBezTo>
                    <a:pt x="463" y="194"/>
                    <a:pt x="464" y="188"/>
                    <a:pt x="465" y="183"/>
                  </a:cubicBezTo>
                  <a:cubicBezTo>
                    <a:pt x="466" y="178"/>
                    <a:pt x="467" y="172"/>
                    <a:pt x="471" y="167"/>
                  </a:cubicBezTo>
                  <a:cubicBezTo>
                    <a:pt x="474" y="163"/>
                    <a:pt x="478" y="158"/>
                    <a:pt x="482" y="154"/>
                  </a:cubicBezTo>
                  <a:cubicBezTo>
                    <a:pt x="486" y="150"/>
                    <a:pt x="490" y="146"/>
                    <a:pt x="494" y="143"/>
                  </a:cubicBezTo>
                  <a:cubicBezTo>
                    <a:pt x="498" y="139"/>
                    <a:pt x="502" y="135"/>
                    <a:pt x="508" y="134"/>
                  </a:cubicBezTo>
                  <a:cubicBezTo>
                    <a:pt x="513" y="133"/>
                    <a:pt x="519" y="134"/>
                    <a:pt x="525" y="135"/>
                  </a:cubicBezTo>
                  <a:close/>
                  <a:moveTo>
                    <a:pt x="373" y="210"/>
                  </a:moveTo>
                  <a:cubicBezTo>
                    <a:pt x="375" y="203"/>
                    <a:pt x="375" y="197"/>
                    <a:pt x="376" y="190"/>
                  </a:cubicBezTo>
                  <a:cubicBezTo>
                    <a:pt x="378" y="176"/>
                    <a:pt x="381" y="162"/>
                    <a:pt x="384" y="148"/>
                  </a:cubicBezTo>
                  <a:cubicBezTo>
                    <a:pt x="385" y="140"/>
                    <a:pt x="387" y="133"/>
                    <a:pt x="391" y="126"/>
                  </a:cubicBezTo>
                  <a:cubicBezTo>
                    <a:pt x="394" y="120"/>
                    <a:pt x="400" y="115"/>
                    <a:pt x="404" y="109"/>
                  </a:cubicBezTo>
                  <a:cubicBezTo>
                    <a:pt x="412" y="98"/>
                    <a:pt x="419" y="86"/>
                    <a:pt x="429" y="77"/>
                  </a:cubicBezTo>
                  <a:cubicBezTo>
                    <a:pt x="435" y="72"/>
                    <a:pt x="440" y="74"/>
                    <a:pt x="445" y="78"/>
                  </a:cubicBezTo>
                  <a:cubicBezTo>
                    <a:pt x="448" y="80"/>
                    <a:pt x="448" y="84"/>
                    <a:pt x="452" y="82"/>
                  </a:cubicBezTo>
                  <a:cubicBezTo>
                    <a:pt x="455" y="80"/>
                    <a:pt x="455" y="76"/>
                    <a:pt x="459" y="80"/>
                  </a:cubicBezTo>
                  <a:cubicBezTo>
                    <a:pt x="460" y="81"/>
                    <a:pt x="461" y="82"/>
                    <a:pt x="463" y="83"/>
                  </a:cubicBezTo>
                  <a:cubicBezTo>
                    <a:pt x="466" y="85"/>
                    <a:pt x="469" y="83"/>
                    <a:pt x="472" y="82"/>
                  </a:cubicBezTo>
                  <a:cubicBezTo>
                    <a:pt x="477" y="77"/>
                    <a:pt x="483" y="74"/>
                    <a:pt x="490" y="78"/>
                  </a:cubicBezTo>
                  <a:cubicBezTo>
                    <a:pt x="496" y="81"/>
                    <a:pt x="501" y="88"/>
                    <a:pt x="504" y="94"/>
                  </a:cubicBezTo>
                  <a:cubicBezTo>
                    <a:pt x="512" y="105"/>
                    <a:pt x="517" y="117"/>
                    <a:pt x="522" y="130"/>
                  </a:cubicBezTo>
                  <a:cubicBezTo>
                    <a:pt x="516" y="129"/>
                    <a:pt x="510" y="129"/>
                    <a:pt x="505" y="131"/>
                  </a:cubicBezTo>
                  <a:cubicBezTo>
                    <a:pt x="496" y="134"/>
                    <a:pt x="487" y="143"/>
                    <a:pt x="481" y="150"/>
                  </a:cubicBezTo>
                  <a:cubicBezTo>
                    <a:pt x="472" y="159"/>
                    <a:pt x="464" y="168"/>
                    <a:pt x="462" y="180"/>
                  </a:cubicBezTo>
                  <a:cubicBezTo>
                    <a:pt x="460" y="187"/>
                    <a:pt x="459" y="194"/>
                    <a:pt x="456" y="201"/>
                  </a:cubicBezTo>
                  <a:cubicBezTo>
                    <a:pt x="456" y="202"/>
                    <a:pt x="455" y="202"/>
                    <a:pt x="455" y="203"/>
                  </a:cubicBezTo>
                  <a:cubicBezTo>
                    <a:pt x="456" y="198"/>
                    <a:pt x="457" y="194"/>
                    <a:pt x="458" y="189"/>
                  </a:cubicBezTo>
                  <a:cubicBezTo>
                    <a:pt x="459" y="183"/>
                    <a:pt x="460" y="178"/>
                    <a:pt x="462" y="172"/>
                  </a:cubicBezTo>
                  <a:cubicBezTo>
                    <a:pt x="462" y="172"/>
                    <a:pt x="461" y="171"/>
                    <a:pt x="461" y="172"/>
                  </a:cubicBezTo>
                  <a:cubicBezTo>
                    <a:pt x="458" y="177"/>
                    <a:pt x="456" y="182"/>
                    <a:pt x="456" y="187"/>
                  </a:cubicBezTo>
                  <a:cubicBezTo>
                    <a:pt x="455" y="195"/>
                    <a:pt x="452" y="202"/>
                    <a:pt x="450" y="209"/>
                  </a:cubicBezTo>
                  <a:cubicBezTo>
                    <a:pt x="447" y="220"/>
                    <a:pt x="447" y="231"/>
                    <a:pt x="447" y="242"/>
                  </a:cubicBezTo>
                  <a:cubicBezTo>
                    <a:pt x="447" y="246"/>
                    <a:pt x="447" y="249"/>
                    <a:pt x="446" y="253"/>
                  </a:cubicBezTo>
                  <a:cubicBezTo>
                    <a:pt x="445" y="258"/>
                    <a:pt x="446" y="263"/>
                    <a:pt x="445" y="267"/>
                  </a:cubicBezTo>
                  <a:cubicBezTo>
                    <a:pt x="445" y="270"/>
                    <a:pt x="443" y="278"/>
                    <a:pt x="446" y="280"/>
                  </a:cubicBezTo>
                  <a:cubicBezTo>
                    <a:pt x="447" y="280"/>
                    <a:pt x="448" y="280"/>
                    <a:pt x="447" y="279"/>
                  </a:cubicBezTo>
                  <a:cubicBezTo>
                    <a:pt x="447" y="278"/>
                    <a:pt x="447" y="275"/>
                    <a:pt x="447" y="273"/>
                  </a:cubicBezTo>
                  <a:cubicBezTo>
                    <a:pt x="447" y="276"/>
                    <a:pt x="448" y="278"/>
                    <a:pt x="448" y="279"/>
                  </a:cubicBezTo>
                  <a:cubicBezTo>
                    <a:pt x="448" y="279"/>
                    <a:pt x="448" y="279"/>
                    <a:pt x="449" y="279"/>
                  </a:cubicBezTo>
                  <a:cubicBezTo>
                    <a:pt x="447" y="280"/>
                    <a:pt x="445" y="281"/>
                    <a:pt x="443" y="283"/>
                  </a:cubicBezTo>
                  <a:cubicBezTo>
                    <a:pt x="443" y="283"/>
                    <a:pt x="443" y="282"/>
                    <a:pt x="443" y="282"/>
                  </a:cubicBezTo>
                  <a:cubicBezTo>
                    <a:pt x="442" y="277"/>
                    <a:pt x="443" y="271"/>
                    <a:pt x="443" y="266"/>
                  </a:cubicBezTo>
                  <a:cubicBezTo>
                    <a:pt x="443" y="258"/>
                    <a:pt x="443" y="250"/>
                    <a:pt x="444" y="242"/>
                  </a:cubicBezTo>
                  <a:cubicBezTo>
                    <a:pt x="445" y="224"/>
                    <a:pt x="447" y="206"/>
                    <a:pt x="453" y="189"/>
                  </a:cubicBezTo>
                  <a:cubicBezTo>
                    <a:pt x="453" y="189"/>
                    <a:pt x="452" y="189"/>
                    <a:pt x="452" y="189"/>
                  </a:cubicBezTo>
                  <a:cubicBezTo>
                    <a:pt x="446" y="206"/>
                    <a:pt x="441" y="224"/>
                    <a:pt x="440" y="241"/>
                  </a:cubicBezTo>
                  <a:cubicBezTo>
                    <a:pt x="440" y="251"/>
                    <a:pt x="440" y="260"/>
                    <a:pt x="440" y="269"/>
                  </a:cubicBezTo>
                  <a:cubicBezTo>
                    <a:pt x="440" y="273"/>
                    <a:pt x="439" y="280"/>
                    <a:pt x="440" y="284"/>
                  </a:cubicBezTo>
                  <a:cubicBezTo>
                    <a:pt x="440" y="284"/>
                    <a:pt x="441" y="284"/>
                    <a:pt x="441" y="284"/>
                  </a:cubicBezTo>
                  <a:cubicBezTo>
                    <a:pt x="439" y="286"/>
                    <a:pt x="437" y="287"/>
                    <a:pt x="435" y="289"/>
                  </a:cubicBezTo>
                  <a:cubicBezTo>
                    <a:pt x="436" y="287"/>
                    <a:pt x="436" y="285"/>
                    <a:pt x="436" y="283"/>
                  </a:cubicBezTo>
                  <a:cubicBezTo>
                    <a:pt x="436" y="281"/>
                    <a:pt x="436" y="278"/>
                    <a:pt x="436" y="276"/>
                  </a:cubicBezTo>
                  <a:cubicBezTo>
                    <a:pt x="436" y="275"/>
                    <a:pt x="435" y="275"/>
                    <a:pt x="435" y="275"/>
                  </a:cubicBezTo>
                  <a:cubicBezTo>
                    <a:pt x="433" y="280"/>
                    <a:pt x="434" y="285"/>
                    <a:pt x="433" y="289"/>
                  </a:cubicBezTo>
                  <a:cubicBezTo>
                    <a:pt x="433" y="290"/>
                    <a:pt x="433" y="290"/>
                    <a:pt x="433" y="290"/>
                  </a:cubicBezTo>
                  <a:cubicBezTo>
                    <a:pt x="433" y="291"/>
                    <a:pt x="432" y="291"/>
                    <a:pt x="432" y="292"/>
                  </a:cubicBezTo>
                  <a:cubicBezTo>
                    <a:pt x="432" y="284"/>
                    <a:pt x="430" y="276"/>
                    <a:pt x="430" y="268"/>
                  </a:cubicBezTo>
                  <a:cubicBezTo>
                    <a:pt x="430" y="264"/>
                    <a:pt x="431" y="259"/>
                    <a:pt x="431" y="255"/>
                  </a:cubicBezTo>
                  <a:cubicBezTo>
                    <a:pt x="431" y="252"/>
                    <a:pt x="430" y="248"/>
                    <a:pt x="430" y="245"/>
                  </a:cubicBezTo>
                  <a:cubicBezTo>
                    <a:pt x="430" y="244"/>
                    <a:pt x="429" y="243"/>
                    <a:pt x="429" y="244"/>
                  </a:cubicBezTo>
                  <a:cubicBezTo>
                    <a:pt x="428" y="252"/>
                    <a:pt x="428" y="260"/>
                    <a:pt x="427" y="268"/>
                  </a:cubicBezTo>
                  <a:cubicBezTo>
                    <a:pt x="427" y="276"/>
                    <a:pt x="429" y="284"/>
                    <a:pt x="429" y="292"/>
                  </a:cubicBezTo>
                  <a:cubicBezTo>
                    <a:pt x="429" y="293"/>
                    <a:pt x="430" y="293"/>
                    <a:pt x="430" y="293"/>
                  </a:cubicBezTo>
                  <a:cubicBezTo>
                    <a:pt x="428" y="295"/>
                    <a:pt x="427" y="297"/>
                    <a:pt x="425" y="299"/>
                  </a:cubicBezTo>
                  <a:cubicBezTo>
                    <a:pt x="425" y="298"/>
                    <a:pt x="425" y="297"/>
                    <a:pt x="426" y="296"/>
                  </a:cubicBezTo>
                  <a:cubicBezTo>
                    <a:pt x="426" y="294"/>
                    <a:pt x="426" y="292"/>
                    <a:pt x="426" y="290"/>
                  </a:cubicBezTo>
                  <a:cubicBezTo>
                    <a:pt x="426" y="290"/>
                    <a:pt x="426" y="289"/>
                    <a:pt x="426" y="290"/>
                  </a:cubicBezTo>
                  <a:cubicBezTo>
                    <a:pt x="425" y="291"/>
                    <a:pt x="424" y="293"/>
                    <a:pt x="424" y="295"/>
                  </a:cubicBezTo>
                  <a:cubicBezTo>
                    <a:pt x="423" y="293"/>
                    <a:pt x="422" y="291"/>
                    <a:pt x="422" y="289"/>
                  </a:cubicBezTo>
                  <a:cubicBezTo>
                    <a:pt x="422" y="289"/>
                    <a:pt x="422" y="289"/>
                    <a:pt x="423" y="289"/>
                  </a:cubicBezTo>
                  <a:cubicBezTo>
                    <a:pt x="423" y="289"/>
                    <a:pt x="423" y="288"/>
                    <a:pt x="423" y="288"/>
                  </a:cubicBezTo>
                  <a:cubicBezTo>
                    <a:pt x="423" y="288"/>
                    <a:pt x="423" y="288"/>
                    <a:pt x="423" y="288"/>
                  </a:cubicBezTo>
                  <a:cubicBezTo>
                    <a:pt x="423" y="288"/>
                    <a:pt x="423" y="288"/>
                    <a:pt x="423" y="288"/>
                  </a:cubicBezTo>
                  <a:cubicBezTo>
                    <a:pt x="423" y="288"/>
                    <a:pt x="423" y="288"/>
                    <a:pt x="423" y="288"/>
                  </a:cubicBezTo>
                  <a:cubicBezTo>
                    <a:pt x="423" y="288"/>
                    <a:pt x="423" y="287"/>
                    <a:pt x="423" y="287"/>
                  </a:cubicBezTo>
                  <a:cubicBezTo>
                    <a:pt x="424" y="286"/>
                    <a:pt x="424" y="285"/>
                    <a:pt x="424" y="284"/>
                  </a:cubicBezTo>
                  <a:cubicBezTo>
                    <a:pt x="423" y="282"/>
                    <a:pt x="423" y="280"/>
                    <a:pt x="423" y="278"/>
                  </a:cubicBezTo>
                  <a:cubicBezTo>
                    <a:pt x="422" y="277"/>
                    <a:pt x="422" y="277"/>
                    <a:pt x="422" y="278"/>
                  </a:cubicBezTo>
                  <a:cubicBezTo>
                    <a:pt x="421" y="279"/>
                    <a:pt x="421" y="281"/>
                    <a:pt x="421" y="283"/>
                  </a:cubicBezTo>
                  <a:cubicBezTo>
                    <a:pt x="421" y="285"/>
                    <a:pt x="421" y="286"/>
                    <a:pt x="421" y="288"/>
                  </a:cubicBezTo>
                  <a:cubicBezTo>
                    <a:pt x="421" y="287"/>
                    <a:pt x="420" y="285"/>
                    <a:pt x="420" y="284"/>
                  </a:cubicBezTo>
                  <a:cubicBezTo>
                    <a:pt x="418" y="279"/>
                    <a:pt x="417" y="275"/>
                    <a:pt x="416" y="271"/>
                  </a:cubicBezTo>
                  <a:cubicBezTo>
                    <a:pt x="414" y="262"/>
                    <a:pt x="413" y="254"/>
                    <a:pt x="413" y="245"/>
                  </a:cubicBezTo>
                  <a:cubicBezTo>
                    <a:pt x="413" y="244"/>
                    <a:pt x="412" y="244"/>
                    <a:pt x="412" y="245"/>
                  </a:cubicBezTo>
                  <a:cubicBezTo>
                    <a:pt x="411" y="254"/>
                    <a:pt x="413" y="263"/>
                    <a:pt x="414" y="271"/>
                  </a:cubicBezTo>
                  <a:cubicBezTo>
                    <a:pt x="415" y="278"/>
                    <a:pt x="417" y="285"/>
                    <a:pt x="419" y="292"/>
                  </a:cubicBezTo>
                  <a:cubicBezTo>
                    <a:pt x="417" y="287"/>
                    <a:pt x="414" y="282"/>
                    <a:pt x="410" y="277"/>
                  </a:cubicBezTo>
                  <a:cubicBezTo>
                    <a:pt x="410" y="277"/>
                    <a:pt x="410" y="276"/>
                    <a:pt x="410" y="276"/>
                  </a:cubicBezTo>
                  <a:cubicBezTo>
                    <a:pt x="410" y="276"/>
                    <a:pt x="410" y="275"/>
                    <a:pt x="410" y="274"/>
                  </a:cubicBezTo>
                  <a:cubicBezTo>
                    <a:pt x="410" y="274"/>
                    <a:pt x="410" y="273"/>
                    <a:pt x="409" y="273"/>
                  </a:cubicBezTo>
                  <a:cubicBezTo>
                    <a:pt x="409" y="273"/>
                    <a:pt x="409" y="273"/>
                    <a:pt x="409" y="273"/>
                  </a:cubicBezTo>
                  <a:cubicBezTo>
                    <a:pt x="408" y="273"/>
                    <a:pt x="408" y="274"/>
                    <a:pt x="408" y="274"/>
                  </a:cubicBezTo>
                  <a:cubicBezTo>
                    <a:pt x="407" y="272"/>
                    <a:pt x="406" y="270"/>
                    <a:pt x="405" y="268"/>
                  </a:cubicBezTo>
                  <a:cubicBezTo>
                    <a:pt x="401" y="262"/>
                    <a:pt x="397" y="255"/>
                    <a:pt x="393" y="249"/>
                  </a:cubicBezTo>
                  <a:cubicBezTo>
                    <a:pt x="389" y="244"/>
                    <a:pt x="384" y="239"/>
                    <a:pt x="379" y="234"/>
                  </a:cubicBezTo>
                  <a:cubicBezTo>
                    <a:pt x="377" y="232"/>
                    <a:pt x="375" y="229"/>
                    <a:pt x="373" y="227"/>
                  </a:cubicBezTo>
                  <a:cubicBezTo>
                    <a:pt x="372" y="221"/>
                    <a:pt x="373" y="215"/>
                    <a:pt x="373" y="210"/>
                  </a:cubicBezTo>
                  <a:close/>
                  <a:moveTo>
                    <a:pt x="343" y="137"/>
                  </a:moveTo>
                  <a:cubicBezTo>
                    <a:pt x="349" y="146"/>
                    <a:pt x="355" y="156"/>
                    <a:pt x="359" y="166"/>
                  </a:cubicBezTo>
                  <a:cubicBezTo>
                    <a:pt x="363" y="175"/>
                    <a:pt x="368" y="185"/>
                    <a:pt x="369" y="196"/>
                  </a:cubicBezTo>
                  <a:cubicBezTo>
                    <a:pt x="370" y="199"/>
                    <a:pt x="370" y="203"/>
                    <a:pt x="370" y="207"/>
                  </a:cubicBezTo>
                  <a:cubicBezTo>
                    <a:pt x="370" y="210"/>
                    <a:pt x="369" y="213"/>
                    <a:pt x="369" y="216"/>
                  </a:cubicBezTo>
                  <a:cubicBezTo>
                    <a:pt x="369" y="218"/>
                    <a:pt x="369" y="221"/>
                    <a:pt x="370" y="223"/>
                  </a:cubicBezTo>
                  <a:cubicBezTo>
                    <a:pt x="368" y="221"/>
                    <a:pt x="365" y="219"/>
                    <a:pt x="363" y="216"/>
                  </a:cubicBezTo>
                  <a:cubicBezTo>
                    <a:pt x="363" y="216"/>
                    <a:pt x="363" y="216"/>
                    <a:pt x="363" y="216"/>
                  </a:cubicBezTo>
                  <a:cubicBezTo>
                    <a:pt x="363" y="216"/>
                    <a:pt x="363" y="216"/>
                    <a:pt x="363" y="215"/>
                  </a:cubicBezTo>
                  <a:cubicBezTo>
                    <a:pt x="364" y="200"/>
                    <a:pt x="357" y="185"/>
                    <a:pt x="352" y="170"/>
                  </a:cubicBezTo>
                  <a:cubicBezTo>
                    <a:pt x="348" y="157"/>
                    <a:pt x="346" y="144"/>
                    <a:pt x="340" y="132"/>
                  </a:cubicBezTo>
                  <a:cubicBezTo>
                    <a:pt x="341" y="134"/>
                    <a:pt x="342" y="136"/>
                    <a:pt x="343" y="137"/>
                  </a:cubicBezTo>
                  <a:close/>
                  <a:moveTo>
                    <a:pt x="321" y="108"/>
                  </a:moveTo>
                  <a:cubicBezTo>
                    <a:pt x="322" y="110"/>
                    <a:pt x="325" y="112"/>
                    <a:pt x="326" y="114"/>
                  </a:cubicBezTo>
                  <a:cubicBezTo>
                    <a:pt x="326" y="115"/>
                    <a:pt x="326" y="116"/>
                    <a:pt x="326" y="116"/>
                  </a:cubicBezTo>
                  <a:cubicBezTo>
                    <a:pt x="328" y="118"/>
                    <a:pt x="329" y="119"/>
                    <a:pt x="330" y="121"/>
                  </a:cubicBezTo>
                  <a:cubicBezTo>
                    <a:pt x="330" y="121"/>
                    <a:pt x="330" y="121"/>
                    <a:pt x="330" y="121"/>
                  </a:cubicBezTo>
                  <a:cubicBezTo>
                    <a:pt x="331" y="124"/>
                    <a:pt x="331" y="127"/>
                    <a:pt x="334" y="129"/>
                  </a:cubicBezTo>
                  <a:cubicBezTo>
                    <a:pt x="334" y="130"/>
                    <a:pt x="335" y="130"/>
                    <a:pt x="336" y="129"/>
                  </a:cubicBezTo>
                  <a:cubicBezTo>
                    <a:pt x="343" y="143"/>
                    <a:pt x="344" y="158"/>
                    <a:pt x="349" y="172"/>
                  </a:cubicBezTo>
                  <a:cubicBezTo>
                    <a:pt x="354" y="186"/>
                    <a:pt x="360" y="200"/>
                    <a:pt x="361" y="215"/>
                  </a:cubicBezTo>
                  <a:cubicBezTo>
                    <a:pt x="356" y="211"/>
                    <a:pt x="351" y="208"/>
                    <a:pt x="345" y="205"/>
                  </a:cubicBezTo>
                  <a:cubicBezTo>
                    <a:pt x="339" y="201"/>
                    <a:pt x="333" y="198"/>
                    <a:pt x="327" y="195"/>
                  </a:cubicBezTo>
                  <a:cubicBezTo>
                    <a:pt x="328" y="184"/>
                    <a:pt x="322" y="174"/>
                    <a:pt x="317" y="164"/>
                  </a:cubicBezTo>
                  <a:cubicBezTo>
                    <a:pt x="314" y="157"/>
                    <a:pt x="311" y="150"/>
                    <a:pt x="310" y="143"/>
                  </a:cubicBezTo>
                  <a:cubicBezTo>
                    <a:pt x="308" y="135"/>
                    <a:pt x="308" y="129"/>
                    <a:pt x="309" y="121"/>
                  </a:cubicBezTo>
                  <a:cubicBezTo>
                    <a:pt x="309" y="121"/>
                    <a:pt x="308" y="121"/>
                    <a:pt x="308" y="121"/>
                  </a:cubicBezTo>
                  <a:cubicBezTo>
                    <a:pt x="305" y="126"/>
                    <a:pt x="306" y="132"/>
                    <a:pt x="307" y="137"/>
                  </a:cubicBezTo>
                  <a:cubicBezTo>
                    <a:pt x="308" y="145"/>
                    <a:pt x="310" y="152"/>
                    <a:pt x="313" y="159"/>
                  </a:cubicBezTo>
                  <a:cubicBezTo>
                    <a:pt x="318" y="171"/>
                    <a:pt x="324" y="182"/>
                    <a:pt x="325" y="194"/>
                  </a:cubicBezTo>
                  <a:cubicBezTo>
                    <a:pt x="319" y="191"/>
                    <a:pt x="312" y="188"/>
                    <a:pt x="305" y="187"/>
                  </a:cubicBezTo>
                  <a:cubicBezTo>
                    <a:pt x="304" y="187"/>
                    <a:pt x="304" y="186"/>
                    <a:pt x="303" y="186"/>
                  </a:cubicBezTo>
                  <a:cubicBezTo>
                    <a:pt x="303" y="186"/>
                    <a:pt x="303" y="185"/>
                    <a:pt x="303" y="185"/>
                  </a:cubicBezTo>
                  <a:cubicBezTo>
                    <a:pt x="300" y="180"/>
                    <a:pt x="301" y="175"/>
                    <a:pt x="300" y="170"/>
                  </a:cubicBezTo>
                  <a:cubicBezTo>
                    <a:pt x="300" y="164"/>
                    <a:pt x="300" y="158"/>
                    <a:pt x="300" y="153"/>
                  </a:cubicBezTo>
                  <a:cubicBezTo>
                    <a:pt x="300" y="142"/>
                    <a:pt x="302" y="133"/>
                    <a:pt x="306" y="123"/>
                  </a:cubicBezTo>
                  <a:cubicBezTo>
                    <a:pt x="308" y="118"/>
                    <a:pt x="309" y="113"/>
                    <a:pt x="312" y="108"/>
                  </a:cubicBezTo>
                  <a:cubicBezTo>
                    <a:pt x="312" y="108"/>
                    <a:pt x="312" y="108"/>
                    <a:pt x="312" y="107"/>
                  </a:cubicBezTo>
                  <a:cubicBezTo>
                    <a:pt x="312" y="107"/>
                    <a:pt x="312" y="107"/>
                    <a:pt x="312" y="107"/>
                  </a:cubicBezTo>
                  <a:cubicBezTo>
                    <a:pt x="313" y="106"/>
                    <a:pt x="314" y="105"/>
                    <a:pt x="314" y="104"/>
                  </a:cubicBezTo>
                  <a:cubicBezTo>
                    <a:pt x="315" y="103"/>
                    <a:pt x="320" y="107"/>
                    <a:pt x="321" y="108"/>
                  </a:cubicBezTo>
                  <a:close/>
                  <a:moveTo>
                    <a:pt x="297" y="173"/>
                  </a:moveTo>
                  <a:cubicBezTo>
                    <a:pt x="297" y="177"/>
                    <a:pt x="297" y="181"/>
                    <a:pt x="299" y="185"/>
                  </a:cubicBezTo>
                  <a:cubicBezTo>
                    <a:pt x="297" y="185"/>
                    <a:pt x="295" y="184"/>
                    <a:pt x="293" y="184"/>
                  </a:cubicBezTo>
                  <a:cubicBezTo>
                    <a:pt x="293" y="184"/>
                    <a:pt x="293" y="183"/>
                    <a:pt x="293" y="183"/>
                  </a:cubicBezTo>
                  <a:cubicBezTo>
                    <a:pt x="293" y="183"/>
                    <a:pt x="293" y="182"/>
                    <a:pt x="293" y="182"/>
                  </a:cubicBezTo>
                  <a:cubicBezTo>
                    <a:pt x="288" y="170"/>
                    <a:pt x="292" y="155"/>
                    <a:pt x="295" y="142"/>
                  </a:cubicBezTo>
                  <a:cubicBezTo>
                    <a:pt x="297" y="136"/>
                    <a:pt x="298" y="129"/>
                    <a:pt x="300" y="122"/>
                  </a:cubicBezTo>
                  <a:cubicBezTo>
                    <a:pt x="302" y="118"/>
                    <a:pt x="303" y="114"/>
                    <a:pt x="307" y="112"/>
                  </a:cubicBezTo>
                  <a:cubicBezTo>
                    <a:pt x="306" y="114"/>
                    <a:pt x="305" y="116"/>
                    <a:pt x="305" y="117"/>
                  </a:cubicBezTo>
                  <a:cubicBezTo>
                    <a:pt x="303" y="123"/>
                    <a:pt x="300" y="129"/>
                    <a:pt x="299" y="136"/>
                  </a:cubicBezTo>
                  <a:cubicBezTo>
                    <a:pt x="298" y="141"/>
                    <a:pt x="297" y="147"/>
                    <a:pt x="297" y="152"/>
                  </a:cubicBezTo>
                  <a:cubicBezTo>
                    <a:pt x="297" y="159"/>
                    <a:pt x="297" y="166"/>
                    <a:pt x="297" y="173"/>
                  </a:cubicBezTo>
                  <a:close/>
                  <a:moveTo>
                    <a:pt x="239" y="8"/>
                  </a:moveTo>
                  <a:cubicBezTo>
                    <a:pt x="238" y="6"/>
                    <a:pt x="245" y="10"/>
                    <a:pt x="246" y="10"/>
                  </a:cubicBezTo>
                  <a:cubicBezTo>
                    <a:pt x="249" y="12"/>
                    <a:pt x="252" y="14"/>
                    <a:pt x="256" y="16"/>
                  </a:cubicBezTo>
                  <a:cubicBezTo>
                    <a:pt x="264" y="22"/>
                    <a:pt x="272" y="30"/>
                    <a:pt x="279" y="38"/>
                  </a:cubicBezTo>
                  <a:cubicBezTo>
                    <a:pt x="288" y="49"/>
                    <a:pt x="296" y="60"/>
                    <a:pt x="302" y="73"/>
                  </a:cubicBezTo>
                  <a:cubicBezTo>
                    <a:pt x="305" y="80"/>
                    <a:pt x="309" y="86"/>
                    <a:pt x="311" y="93"/>
                  </a:cubicBezTo>
                  <a:cubicBezTo>
                    <a:pt x="312" y="96"/>
                    <a:pt x="313" y="99"/>
                    <a:pt x="315" y="102"/>
                  </a:cubicBezTo>
                  <a:cubicBezTo>
                    <a:pt x="312" y="102"/>
                    <a:pt x="310" y="104"/>
                    <a:pt x="309" y="107"/>
                  </a:cubicBezTo>
                  <a:cubicBezTo>
                    <a:pt x="306" y="108"/>
                    <a:pt x="304" y="110"/>
                    <a:pt x="302" y="112"/>
                  </a:cubicBezTo>
                  <a:cubicBezTo>
                    <a:pt x="302" y="108"/>
                    <a:pt x="300" y="104"/>
                    <a:pt x="299" y="101"/>
                  </a:cubicBezTo>
                  <a:cubicBezTo>
                    <a:pt x="298" y="99"/>
                    <a:pt x="297" y="97"/>
                    <a:pt x="297" y="96"/>
                  </a:cubicBezTo>
                  <a:cubicBezTo>
                    <a:pt x="297" y="96"/>
                    <a:pt x="297" y="96"/>
                    <a:pt x="297" y="95"/>
                  </a:cubicBezTo>
                  <a:cubicBezTo>
                    <a:pt x="298" y="93"/>
                    <a:pt x="297" y="90"/>
                    <a:pt x="297" y="88"/>
                  </a:cubicBezTo>
                  <a:cubicBezTo>
                    <a:pt x="297" y="85"/>
                    <a:pt x="297" y="82"/>
                    <a:pt x="298" y="79"/>
                  </a:cubicBezTo>
                  <a:cubicBezTo>
                    <a:pt x="298" y="79"/>
                    <a:pt x="297" y="79"/>
                    <a:pt x="297" y="79"/>
                  </a:cubicBezTo>
                  <a:cubicBezTo>
                    <a:pt x="296" y="82"/>
                    <a:pt x="296" y="85"/>
                    <a:pt x="296" y="88"/>
                  </a:cubicBezTo>
                  <a:cubicBezTo>
                    <a:pt x="296" y="89"/>
                    <a:pt x="295" y="91"/>
                    <a:pt x="295" y="93"/>
                  </a:cubicBezTo>
                  <a:cubicBezTo>
                    <a:pt x="294" y="91"/>
                    <a:pt x="293" y="89"/>
                    <a:pt x="292" y="87"/>
                  </a:cubicBezTo>
                  <a:cubicBezTo>
                    <a:pt x="293" y="86"/>
                    <a:pt x="293" y="83"/>
                    <a:pt x="293" y="82"/>
                  </a:cubicBezTo>
                  <a:cubicBezTo>
                    <a:pt x="293" y="80"/>
                    <a:pt x="293" y="77"/>
                    <a:pt x="293" y="75"/>
                  </a:cubicBezTo>
                  <a:cubicBezTo>
                    <a:pt x="293" y="74"/>
                    <a:pt x="292" y="74"/>
                    <a:pt x="292" y="75"/>
                  </a:cubicBezTo>
                  <a:cubicBezTo>
                    <a:pt x="291" y="77"/>
                    <a:pt x="291" y="80"/>
                    <a:pt x="291" y="82"/>
                  </a:cubicBezTo>
                  <a:cubicBezTo>
                    <a:pt x="291" y="83"/>
                    <a:pt x="291" y="84"/>
                    <a:pt x="291" y="84"/>
                  </a:cubicBezTo>
                  <a:cubicBezTo>
                    <a:pt x="290" y="83"/>
                    <a:pt x="289" y="82"/>
                    <a:pt x="289" y="81"/>
                  </a:cubicBezTo>
                  <a:cubicBezTo>
                    <a:pt x="289" y="80"/>
                    <a:pt x="288" y="78"/>
                    <a:pt x="288" y="77"/>
                  </a:cubicBezTo>
                  <a:cubicBezTo>
                    <a:pt x="288" y="75"/>
                    <a:pt x="288" y="74"/>
                    <a:pt x="288" y="72"/>
                  </a:cubicBezTo>
                  <a:cubicBezTo>
                    <a:pt x="288" y="71"/>
                    <a:pt x="287" y="71"/>
                    <a:pt x="287" y="72"/>
                  </a:cubicBezTo>
                  <a:cubicBezTo>
                    <a:pt x="287" y="74"/>
                    <a:pt x="287" y="76"/>
                    <a:pt x="287" y="78"/>
                  </a:cubicBezTo>
                  <a:cubicBezTo>
                    <a:pt x="287" y="78"/>
                    <a:pt x="287" y="78"/>
                    <a:pt x="287" y="78"/>
                  </a:cubicBezTo>
                  <a:cubicBezTo>
                    <a:pt x="287" y="78"/>
                    <a:pt x="286" y="77"/>
                    <a:pt x="286" y="76"/>
                  </a:cubicBezTo>
                  <a:cubicBezTo>
                    <a:pt x="285" y="76"/>
                    <a:pt x="284" y="75"/>
                    <a:pt x="284" y="73"/>
                  </a:cubicBezTo>
                  <a:cubicBezTo>
                    <a:pt x="284" y="71"/>
                    <a:pt x="284" y="69"/>
                    <a:pt x="284" y="67"/>
                  </a:cubicBezTo>
                  <a:cubicBezTo>
                    <a:pt x="284" y="64"/>
                    <a:pt x="284" y="62"/>
                    <a:pt x="284" y="59"/>
                  </a:cubicBezTo>
                  <a:cubicBezTo>
                    <a:pt x="284" y="58"/>
                    <a:pt x="284" y="58"/>
                    <a:pt x="284" y="59"/>
                  </a:cubicBezTo>
                  <a:cubicBezTo>
                    <a:pt x="283" y="61"/>
                    <a:pt x="283" y="64"/>
                    <a:pt x="283" y="67"/>
                  </a:cubicBezTo>
                  <a:cubicBezTo>
                    <a:pt x="283" y="68"/>
                    <a:pt x="282" y="70"/>
                    <a:pt x="282" y="71"/>
                  </a:cubicBezTo>
                  <a:cubicBezTo>
                    <a:pt x="281" y="69"/>
                    <a:pt x="279" y="67"/>
                    <a:pt x="277" y="65"/>
                  </a:cubicBezTo>
                  <a:cubicBezTo>
                    <a:pt x="278" y="63"/>
                    <a:pt x="278" y="62"/>
                    <a:pt x="278" y="60"/>
                  </a:cubicBezTo>
                  <a:cubicBezTo>
                    <a:pt x="278" y="58"/>
                    <a:pt x="278" y="56"/>
                    <a:pt x="278" y="55"/>
                  </a:cubicBezTo>
                  <a:cubicBezTo>
                    <a:pt x="278" y="54"/>
                    <a:pt x="277" y="53"/>
                    <a:pt x="277" y="54"/>
                  </a:cubicBezTo>
                  <a:cubicBezTo>
                    <a:pt x="277" y="57"/>
                    <a:pt x="276" y="61"/>
                    <a:pt x="276" y="64"/>
                  </a:cubicBezTo>
                  <a:cubicBezTo>
                    <a:pt x="275" y="63"/>
                    <a:pt x="274" y="61"/>
                    <a:pt x="273" y="60"/>
                  </a:cubicBezTo>
                  <a:cubicBezTo>
                    <a:pt x="273" y="59"/>
                    <a:pt x="273" y="58"/>
                    <a:pt x="273" y="56"/>
                  </a:cubicBezTo>
                  <a:cubicBezTo>
                    <a:pt x="273" y="55"/>
                    <a:pt x="273" y="53"/>
                    <a:pt x="273" y="51"/>
                  </a:cubicBezTo>
                  <a:cubicBezTo>
                    <a:pt x="273" y="50"/>
                    <a:pt x="272" y="50"/>
                    <a:pt x="272" y="51"/>
                  </a:cubicBezTo>
                  <a:cubicBezTo>
                    <a:pt x="272" y="53"/>
                    <a:pt x="272" y="55"/>
                    <a:pt x="272" y="56"/>
                  </a:cubicBezTo>
                  <a:cubicBezTo>
                    <a:pt x="272" y="57"/>
                    <a:pt x="271" y="58"/>
                    <a:pt x="271" y="59"/>
                  </a:cubicBezTo>
                  <a:cubicBezTo>
                    <a:pt x="270" y="58"/>
                    <a:pt x="269" y="57"/>
                    <a:pt x="268" y="56"/>
                  </a:cubicBezTo>
                  <a:cubicBezTo>
                    <a:pt x="268" y="56"/>
                    <a:pt x="268" y="56"/>
                    <a:pt x="268" y="56"/>
                  </a:cubicBezTo>
                  <a:cubicBezTo>
                    <a:pt x="270" y="55"/>
                    <a:pt x="270" y="52"/>
                    <a:pt x="270" y="50"/>
                  </a:cubicBezTo>
                  <a:cubicBezTo>
                    <a:pt x="271" y="48"/>
                    <a:pt x="271" y="46"/>
                    <a:pt x="271" y="44"/>
                  </a:cubicBezTo>
                  <a:cubicBezTo>
                    <a:pt x="271" y="43"/>
                    <a:pt x="270" y="43"/>
                    <a:pt x="270" y="44"/>
                  </a:cubicBezTo>
                  <a:cubicBezTo>
                    <a:pt x="269" y="46"/>
                    <a:pt x="269" y="48"/>
                    <a:pt x="269" y="50"/>
                  </a:cubicBezTo>
                  <a:cubicBezTo>
                    <a:pt x="268" y="52"/>
                    <a:pt x="267" y="54"/>
                    <a:pt x="267" y="56"/>
                  </a:cubicBezTo>
                  <a:cubicBezTo>
                    <a:pt x="267" y="56"/>
                    <a:pt x="267" y="56"/>
                    <a:pt x="267" y="56"/>
                  </a:cubicBezTo>
                  <a:cubicBezTo>
                    <a:pt x="266" y="55"/>
                    <a:pt x="264" y="54"/>
                    <a:pt x="262" y="54"/>
                  </a:cubicBezTo>
                  <a:cubicBezTo>
                    <a:pt x="263" y="52"/>
                    <a:pt x="264" y="49"/>
                    <a:pt x="264" y="47"/>
                  </a:cubicBezTo>
                  <a:cubicBezTo>
                    <a:pt x="265" y="45"/>
                    <a:pt x="265" y="43"/>
                    <a:pt x="265" y="40"/>
                  </a:cubicBezTo>
                  <a:cubicBezTo>
                    <a:pt x="265" y="40"/>
                    <a:pt x="263" y="40"/>
                    <a:pt x="263" y="40"/>
                  </a:cubicBezTo>
                  <a:cubicBezTo>
                    <a:pt x="264" y="43"/>
                    <a:pt x="263" y="45"/>
                    <a:pt x="262" y="47"/>
                  </a:cubicBezTo>
                  <a:cubicBezTo>
                    <a:pt x="262" y="49"/>
                    <a:pt x="261" y="51"/>
                    <a:pt x="261" y="53"/>
                  </a:cubicBezTo>
                  <a:cubicBezTo>
                    <a:pt x="261" y="53"/>
                    <a:pt x="261" y="54"/>
                    <a:pt x="261" y="54"/>
                  </a:cubicBezTo>
                  <a:cubicBezTo>
                    <a:pt x="260" y="54"/>
                    <a:pt x="259" y="54"/>
                    <a:pt x="257" y="54"/>
                  </a:cubicBezTo>
                  <a:cubicBezTo>
                    <a:pt x="257" y="54"/>
                    <a:pt x="257" y="53"/>
                    <a:pt x="257" y="53"/>
                  </a:cubicBezTo>
                  <a:cubicBezTo>
                    <a:pt x="257" y="53"/>
                    <a:pt x="257" y="53"/>
                    <a:pt x="257" y="53"/>
                  </a:cubicBezTo>
                  <a:cubicBezTo>
                    <a:pt x="257" y="51"/>
                    <a:pt x="258" y="49"/>
                    <a:pt x="258" y="48"/>
                  </a:cubicBezTo>
                  <a:cubicBezTo>
                    <a:pt x="258" y="47"/>
                    <a:pt x="258" y="47"/>
                    <a:pt x="257" y="47"/>
                  </a:cubicBezTo>
                  <a:cubicBezTo>
                    <a:pt x="257" y="49"/>
                    <a:pt x="256" y="50"/>
                    <a:pt x="256" y="51"/>
                  </a:cubicBezTo>
                  <a:cubicBezTo>
                    <a:pt x="255" y="49"/>
                    <a:pt x="255" y="48"/>
                    <a:pt x="254" y="46"/>
                  </a:cubicBezTo>
                  <a:cubicBezTo>
                    <a:pt x="254" y="46"/>
                    <a:pt x="254" y="46"/>
                    <a:pt x="254" y="46"/>
                  </a:cubicBezTo>
                  <a:cubicBezTo>
                    <a:pt x="255" y="44"/>
                    <a:pt x="255" y="40"/>
                    <a:pt x="256" y="38"/>
                  </a:cubicBezTo>
                  <a:cubicBezTo>
                    <a:pt x="256" y="35"/>
                    <a:pt x="256" y="32"/>
                    <a:pt x="256" y="28"/>
                  </a:cubicBezTo>
                  <a:cubicBezTo>
                    <a:pt x="256" y="28"/>
                    <a:pt x="255" y="28"/>
                    <a:pt x="255" y="28"/>
                  </a:cubicBezTo>
                  <a:cubicBezTo>
                    <a:pt x="255" y="32"/>
                    <a:pt x="254" y="35"/>
                    <a:pt x="254" y="38"/>
                  </a:cubicBezTo>
                  <a:cubicBezTo>
                    <a:pt x="253" y="40"/>
                    <a:pt x="253" y="42"/>
                    <a:pt x="253" y="43"/>
                  </a:cubicBezTo>
                  <a:cubicBezTo>
                    <a:pt x="248" y="32"/>
                    <a:pt x="243" y="20"/>
                    <a:pt x="238" y="9"/>
                  </a:cubicBezTo>
                  <a:cubicBezTo>
                    <a:pt x="238" y="9"/>
                    <a:pt x="239" y="8"/>
                    <a:pt x="239" y="8"/>
                  </a:cubicBezTo>
                  <a:close/>
                  <a:moveTo>
                    <a:pt x="235" y="9"/>
                  </a:moveTo>
                  <a:cubicBezTo>
                    <a:pt x="236" y="9"/>
                    <a:pt x="236" y="9"/>
                    <a:pt x="237" y="9"/>
                  </a:cubicBezTo>
                  <a:cubicBezTo>
                    <a:pt x="237" y="17"/>
                    <a:pt x="242" y="24"/>
                    <a:pt x="245" y="31"/>
                  </a:cubicBezTo>
                  <a:cubicBezTo>
                    <a:pt x="248" y="40"/>
                    <a:pt x="251" y="48"/>
                    <a:pt x="255" y="56"/>
                  </a:cubicBezTo>
                  <a:cubicBezTo>
                    <a:pt x="255" y="57"/>
                    <a:pt x="255" y="57"/>
                    <a:pt x="255" y="58"/>
                  </a:cubicBezTo>
                  <a:cubicBezTo>
                    <a:pt x="255" y="58"/>
                    <a:pt x="255" y="58"/>
                    <a:pt x="256" y="58"/>
                  </a:cubicBezTo>
                  <a:cubicBezTo>
                    <a:pt x="256" y="58"/>
                    <a:pt x="256" y="58"/>
                    <a:pt x="256" y="58"/>
                  </a:cubicBezTo>
                  <a:cubicBezTo>
                    <a:pt x="256" y="58"/>
                    <a:pt x="257" y="58"/>
                    <a:pt x="258" y="58"/>
                  </a:cubicBezTo>
                  <a:cubicBezTo>
                    <a:pt x="262" y="55"/>
                    <a:pt x="267" y="60"/>
                    <a:pt x="270" y="63"/>
                  </a:cubicBezTo>
                  <a:cubicBezTo>
                    <a:pt x="276" y="68"/>
                    <a:pt x="280" y="75"/>
                    <a:pt x="284" y="81"/>
                  </a:cubicBezTo>
                  <a:cubicBezTo>
                    <a:pt x="291" y="91"/>
                    <a:pt x="300" y="105"/>
                    <a:pt x="298" y="117"/>
                  </a:cubicBezTo>
                  <a:cubicBezTo>
                    <a:pt x="298" y="117"/>
                    <a:pt x="298" y="118"/>
                    <a:pt x="298" y="118"/>
                  </a:cubicBezTo>
                  <a:cubicBezTo>
                    <a:pt x="298" y="120"/>
                    <a:pt x="297" y="122"/>
                    <a:pt x="296" y="123"/>
                  </a:cubicBezTo>
                  <a:cubicBezTo>
                    <a:pt x="294" y="131"/>
                    <a:pt x="293" y="138"/>
                    <a:pt x="291" y="146"/>
                  </a:cubicBezTo>
                  <a:cubicBezTo>
                    <a:pt x="289" y="154"/>
                    <a:pt x="286" y="164"/>
                    <a:pt x="287" y="174"/>
                  </a:cubicBezTo>
                  <a:cubicBezTo>
                    <a:pt x="284" y="170"/>
                    <a:pt x="281" y="166"/>
                    <a:pt x="278" y="162"/>
                  </a:cubicBezTo>
                  <a:cubicBezTo>
                    <a:pt x="270" y="150"/>
                    <a:pt x="262" y="137"/>
                    <a:pt x="255" y="124"/>
                  </a:cubicBezTo>
                  <a:cubicBezTo>
                    <a:pt x="251" y="117"/>
                    <a:pt x="248" y="110"/>
                    <a:pt x="245" y="102"/>
                  </a:cubicBezTo>
                  <a:cubicBezTo>
                    <a:pt x="245" y="102"/>
                    <a:pt x="245" y="102"/>
                    <a:pt x="245" y="102"/>
                  </a:cubicBezTo>
                  <a:cubicBezTo>
                    <a:pt x="245" y="100"/>
                    <a:pt x="245" y="97"/>
                    <a:pt x="244" y="95"/>
                  </a:cubicBezTo>
                  <a:cubicBezTo>
                    <a:pt x="244" y="93"/>
                    <a:pt x="244" y="91"/>
                    <a:pt x="244" y="89"/>
                  </a:cubicBezTo>
                  <a:cubicBezTo>
                    <a:pt x="244" y="87"/>
                    <a:pt x="242" y="87"/>
                    <a:pt x="242" y="89"/>
                  </a:cubicBezTo>
                  <a:cubicBezTo>
                    <a:pt x="242" y="91"/>
                    <a:pt x="242" y="93"/>
                    <a:pt x="242" y="95"/>
                  </a:cubicBezTo>
                  <a:cubicBezTo>
                    <a:pt x="241" y="92"/>
                    <a:pt x="241" y="88"/>
                    <a:pt x="240" y="85"/>
                  </a:cubicBezTo>
                  <a:cubicBezTo>
                    <a:pt x="239" y="72"/>
                    <a:pt x="239" y="60"/>
                    <a:pt x="236" y="47"/>
                  </a:cubicBezTo>
                  <a:cubicBezTo>
                    <a:pt x="235" y="47"/>
                    <a:pt x="235" y="46"/>
                    <a:pt x="234" y="46"/>
                  </a:cubicBezTo>
                  <a:cubicBezTo>
                    <a:pt x="232" y="46"/>
                    <a:pt x="233" y="34"/>
                    <a:pt x="232" y="32"/>
                  </a:cubicBezTo>
                  <a:cubicBezTo>
                    <a:pt x="231" y="26"/>
                    <a:pt x="229" y="21"/>
                    <a:pt x="229" y="16"/>
                  </a:cubicBezTo>
                  <a:cubicBezTo>
                    <a:pt x="229" y="15"/>
                    <a:pt x="229" y="15"/>
                    <a:pt x="228" y="15"/>
                  </a:cubicBezTo>
                  <a:cubicBezTo>
                    <a:pt x="230" y="11"/>
                    <a:pt x="232" y="5"/>
                    <a:pt x="235" y="9"/>
                  </a:cubicBezTo>
                  <a:close/>
                  <a:moveTo>
                    <a:pt x="269" y="165"/>
                  </a:moveTo>
                  <a:cubicBezTo>
                    <a:pt x="262" y="157"/>
                    <a:pt x="255" y="149"/>
                    <a:pt x="250" y="140"/>
                  </a:cubicBezTo>
                  <a:cubicBezTo>
                    <a:pt x="240" y="123"/>
                    <a:pt x="233" y="106"/>
                    <a:pt x="228" y="87"/>
                  </a:cubicBezTo>
                  <a:cubicBezTo>
                    <a:pt x="223" y="68"/>
                    <a:pt x="220" y="49"/>
                    <a:pt x="224" y="29"/>
                  </a:cubicBezTo>
                  <a:cubicBezTo>
                    <a:pt x="225" y="27"/>
                    <a:pt x="225" y="25"/>
                    <a:pt x="226" y="23"/>
                  </a:cubicBezTo>
                  <a:cubicBezTo>
                    <a:pt x="226" y="28"/>
                    <a:pt x="229" y="32"/>
                    <a:pt x="229" y="37"/>
                  </a:cubicBezTo>
                  <a:cubicBezTo>
                    <a:pt x="229" y="41"/>
                    <a:pt x="227" y="48"/>
                    <a:pt x="232" y="50"/>
                  </a:cubicBezTo>
                  <a:cubicBezTo>
                    <a:pt x="235" y="61"/>
                    <a:pt x="234" y="74"/>
                    <a:pt x="236" y="86"/>
                  </a:cubicBezTo>
                  <a:cubicBezTo>
                    <a:pt x="238" y="98"/>
                    <a:pt x="243" y="110"/>
                    <a:pt x="249" y="121"/>
                  </a:cubicBezTo>
                  <a:cubicBezTo>
                    <a:pt x="255" y="134"/>
                    <a:pt x="263" y="146"/>
                    <a:pt x="271" y="158"/>
                  </a:cubicBezTo>
                  <a:cubicBezTo>
                    <a:pt x="274" y="163"/>
                    <a:pt x="277" y="168"/>
                    <a:pt x="281" y="172"/>
                  </a:cubicBezTo>
                  <a:cubicBezTo>
                    <a:pt x="282" y="174"/>
                    <a:pt x="285" y="176"/>
                    <a:pt x="288" y="178"/>
                  </a:cubicBezTo>
                  <a:cubicBezTo>
                    <a:pt x="288" y="179"/>
                    <a:pt x="288" y="181"/>
                    <a:pt x="289" y="182"/>
                  </a:cubicBezTo>
                  <a:cubicBezTo>
                    <a:pt x="281" y="178"/>
                    <a:pt x="275" y="171"/>
                    <a:pt x="269" y="165"/>
                  </a:cubicBezTo>
                  <a:close/>
                  <a:moveTo>
                    <a:pt x="275" y="184"/>
                  </a:moveTo>
                  <a:cubicBezTo>
                    <a:pt x="279" y="184"/>
                    <a:pt x="284" y="185"/>
                    <a:pt x="289" y="186"/>
                  </a:cubicBezTo>
                  <a:cubicBezTo>
                    <a:pt x="289" y="187"/>
                    <a:pt x="290" y="187"/>
                    <a:pt x="290" y="187"/>
                  </a:cubicBezTo>
                  <a:cubicBezTo>
                    <a:pt x="291" y="187"/>
                    <a:pt x="291" y="187"/>
                    <a:pt x="292" y="187"/>
                  </a:cubicBezTo>
                  <a:cubicBezTo>
                    <a:pt x="294" y="188"/>
                    <a:pt x="296" y="188"/>
                    <a:pt x="298" y="188"/>
                  </a:cubicBezTo>
                  <a:cubicBezTo>
                    <a:pt x="306" y="190"/>
                    <a:pt x="314" y="192"/>
                    <a:pt x="321" y="196"/>
                  </a:cubicBezTo>
                  <a:cubicBezTo>
                    <a:pt x="337" y="205"/>
                    <a:pt x="354" y="211"/>
                    <a:pt x="366" y="224"/>
                  </a:cubicBezTo>
                  <a:cubicBezTo>
                    <a:pt x="372" y="231"/>
                    <a:pt x="378" y="237"/>
                    <a:pt x="384" y="244"/>
                  </a:cubicBezTo>
                  <a:cubicBezTo>
                    <a:pt x="390" y="250"/>
                    <a:pt x="394" y="257"/>
                    <a:pt x="398" y="264"/>
                  </a:cubicBezTo>
                  <a:cubicBezTo>
                    <a:pt x="406" y="276"/>
                    <a:pt x="416" y="289"/>
                    <a:pt x="422" y="303"/>
                  </a:cubicBezTo>
                  <a:cubicBezTo>
                    <a:pt x="421" y="303"/>
                    <a:pt x="421" y="304"/>
                    <a:pt x="421" y="304"/>
                  </a:cubicBezTo>
                  <a:cubicBezTo>
                    <a:pt x="420" y="305"/>
                    <a:pt x="419" y="307"/>
                    <a:pt x="418" y="308"/>
                  </a:cubicBezTo>
                  <a:cubicBezTo>
                    <a:pt x="418" y="307"/>
                    <a:pt x="418" y="307"/>
                    <a:pt x="418" y="307"/>
                  </a:cubicBezTo>
                  <a:cubicBezTo>
                    <a:pt x="406" y="285"/>
                    <a:pt x="397" y="261"/>
                    <a:pt x="378" y="244"/>
                  </a:cubicBezTo>
                  <a:cubicBezTo>
                    <a:pt x="369" y="235"/>
                    <a:pt x="359" y="228"/>
                    <a:pt x="349" y="220"/>
                  </a:cubicBezTo>
                  <a:cubicBezTo>
                    <a:pt x="339" y="212"/>
                    <a:pt x="330" y="203"/>
                    <a:pt x="319" y="197"/>
                  </a:cubicBezTo>
                  <a:cubicBezTo>
                    <a:pt x="308" y="192"/>
                    <a:pt x="295" y="189"/>
                    <a:pt x="283" y="187"/>
                  </a:cubicBezTo>
                  <a:cubicBezTo>
                    <a:pt x="272" y="186"/>
                    <a:pt x="261" y="184"/>
                    <a:pt x="250" y="186"/>
                  </a:cubicBezTo>
                  <a:cubicBezTo>
                    <a:pt x="239" y="187"/>
                    <a:pt x="229" y="191"/>
                    <a:pt x="219" y="198"/>
                  </a:cubicBezTo>
                  <a:cubicBezTo>
                    <a:pt x="209" y="205"/>
                    <a:pt x="206" y="214"/>
                    <a:pt x="201" y="225"/>
                  </a:cubicBezTo>
                  <a:cubicBezTo>
                    <a:pt x="200" y="226"/>
                    <a:pt x="202" y="227"/>
                    <a:pt x="202" y="226"/>
                  </a:cubicBezTo>
                  <a:cubicBezTo>
                    <a:pt x="206" y="221"/>
                    <a:pt x="208" y="216"/>
                    <a:pt x="211" y="211"/>
                  </a:cubicBezTo>
                  <a:cubicBezTo>
                    <a:pt x="215" y="206"/>
                    <a:pt x="220" y="202"/>
                    <a:pt x="226" y="198"/>
                  </a:cubicBezTo>
                  <a:cubicBezTo>
                    <a:pt x="236" y="192"/>
                    <a:pt x="246" y="189"/>
                    <a:pt x="258" y="189"/>
                  </a:cubicBezTo>
                  <a:cubicBezTo>
                    <a:pt x="270" y="189"/>
                    <a:pt x="282" y="190"/>
                    <a:pt x="294" y="193"/>
                  </a:cubicBezTo>
                  <a:cubicBezTo>
                    <a:pt x="305" y="195"/>
                    <a:pt x="316" y="198"/>
                    <a:pt x="325" y="205"/>
                  </a:cubicBezTo>
                  <a:cubicBezTo>
                    <a:pt x="334" y="212"/>
                    <a:pt x="343" y="219"/>
                    <a:pt x="352" y="226"/>
                  </a:cubicBezTo>
                  <a:cubicBezTo>
                    <a:pt x="361" y="233"/>
                    <a:pt x="371" y="240"/>
                    <a:pt x="379" y="249"/>
                  </a:cubicBezTo>
                  <a:cubicBezTo>
                    <a:pt x="388" y="258"/>
                    <a:pt x="394" y="269"/>
                    <a:pt x="401" y="281"/>
                  </a:cubicBezTo>
                  <a:cubicBezTo>
                    <a:pt x="403" y="285"/>
                    <a:pt x="405" y="289"/>
                    <a:pt x="407" y="293"/>
                  </a:cubicBezTo>
                  <a:cubicBezTo>
                    <a:pt x="400" y="284"/>
                    <a:pt x="391" y="275"/>
                    <a:pt x="383" y="266"/>
                  </a:cubicBezTo>
                  <a:cubicBezTo>
                    <a:pt x="376" y="260"/>
                    <a:pt x="370" y="253"/>
                    <a:pt x="362" y="247"/>
                  </a:cubicBezTo>
                  <a:cubicBezTo>
                    <a:pt x="357" y="242"/>
                    <a:pt x="351" y="238"/>
                    <a:pt x="344" y="236"/>
                  </a:cubicBezTo>
                  <a:cubicBezTo>
                    <a:pt x="343" y="236"/>
                    <a:pt x="343" y="237"/>
                    <a:pt x="344" y="237"/>
                  </a:cubicBezTo>
                  <a:cubicBezTo>
                    <a:pt x="360" y="243"/>
                    <a:pt x="372" y="258"/>
                    <a:pt x="384" y="270"/>
                  </a:cubicBezTo>
                  <a:cubicBezTo>
                    <a:pt x="395" y="281"/>
                    <a:pt x="406" y="293"/>
                    <a:pt x="413" y="306"/>
                  </a:cubicBezTo>
                  <a:cubicBezTo>
                    <a:pt x="413" y="306"/>
                    <a:pt x="413" y="306"/>
                    <a:pt x="413" y="306"/>
                  </a:cubicBezTo>
                  <a:cubicBezTo>
                    <a:pt x="412" y="305"/>
                    <a:pt x="411" y="304"/>
                    <a:pt x="409" y="303"/>
                  </a:cubicBezTo>
                  <a:cubicBezTo>
                    <a:pt x="405" y="298"/>
                    <a:pt x="402" y="294"/>
                    <a:pt x="398" y="289"/>
                  </a:cubicBezTo>
                  <a:cubicBezTo>
                    <a:pt x="389" y="280"/>
                    <a:pt x="378" y="273"/>
                    <a:pt x="368" y="265"/>
                  </a:cubicBezTo>
                  <a:cubicBezTo>
                    <a:pt x="368" y="264"/>
                    <a:pt x="367" y="265"/>
                    <a:pt x="368" y="265"/>
                  </a:cubicBezTo>
                  <a:cubicBezTo>
                    <a:pt x="377" y="274"/>
                    <a:pt x="388" y="281"/>
                    <a:pt x="396" y="291"/>
                  </a:cubicBezTo>
                  <a:cubicBezTo>
                    <a:pt x="400" y="295"/>
                    <a:pt x="404" y="300"/>
                    <a:pt x="408" y="304"/>
                  </a:cubicBezTo>
                  <a:cubicBezTo>
                    <a:pt x="408" y="305"/>
                    <a:pt x="408" y="305"/>
                    <a:pt x="409" y="306"/>
                  </a:cubicBezTo>
                  <a:cubicBezTo>
                    <a:pt x="404" y="302"/>
                    <a:pt x="398" y="299"/>
                    <a:pt x="393" y="295"/>
                  </a:cubicBezTo>
                  <a:cubicBezTo>
                    <a:pt x="388" y="290"/>
                    <a:pt x="383" y="285"/>
                    <a:pt x="376" y="282"/>
                  </a:cubicBezTo>
                  <a:cubicBezTo>
                    <a:pt x="376" y="282"/>
                    <a:pt x="376" y="282"/>
                    <a:pt x="376" y="283"/>
                  </a:cubicBezTo>
                  <a:cubicBezTo>
                    <a:pt x="388" y="292"/>
                    <a:pt x="401" y="301"/>
                    <a:pt x="412" y="311"/>
                  </a:cubicBezTo>
                  <a:cubicBezTo>
                    <a:pt x="412" y="311"/>
                    <a:pt x="412" y="311"/>
                    <a:pt x="412" y="311"/>
                  </a:cubicBezTo>
                  <a:cubicBezTo>
                    <a:pt x="399" y="301"/>
                    <a:pt x="384" y="291"/>
                    <a:pt x="368" y="285"/>
                  </a:cubicBezTo>
                  <a:cubicBezTo>
                    <a:pt x="359" y="282"/>
                    <a:pt x="349" y="280"/>
                    <a:pt x="341" y="276"/>
                  </a:cubicBezTo>
                  <a:cubicBezTo>
                    <a:pt x="334" y="272"/>
                    <a:pt x="327" y="268"/>
                    <a:pt x="319" y="266"/>
                  </a:cubicBezTo>
                  <a:cubicBezTo>
                    <a:pt x="319" y="266"/>
                    <a:pt x="319" y="266"/>
                    <a:pt x="319" y="266"/>
                  </a:cubicBezTo>
                  <a:cubicBezTo>
                    <a:pt x="321" y="269"/>
                    <a:pt x="324" y="270"/>
                    <a:pt x="328" y="271"/>
                  </a:cubicBezTo>
                  <a:cubicBezTo>
                    <a:pt x="332" y="273"/>
                    <a:pt x="337" y="276"/>
                    <a:pt x="341" y="278"/>
                  </a:cubicBezTo>
                  <a:cubicBezTo>
                    <a:pt x="349" y="281"/>
                    <a:pt x="357" y="284"/>
                    <a:pt x="364" y="286"/>
                  </a:cubicBezTo>
                  <a:cubicBezTo>
                    <a:pt x="373" y="290"/>
                    <a:pt x="383" y="293"/>
                    <a:pt x="391" y="299"/>
                  </a:cubicBezTo>
                  <a:cubicBezTo>
                    <a:pt x="397" y="304"/>
                    <a:pt x="403" y="308"/>
                    <a:pt x="409" y="313"/>
                  </a:cubicBezTo>
                  <a:cubicBezTo>
                    <a:pt x="409" y="313"/>
                    <a:pt x="408" y="313"/>
                    <a:pt x="408" y="312"/>
                  </a:cubicBezTo>
                  <a:cubicBezTo>
                    <a:pt x="407" y="312"/>
                    <a:pt x="407" y="311"/>
                    <a:pt x="406" y="311"/>
                  </a:cubicBezTo>
                  <a:cubicBezTo>
                    <a:pt x="405" y="310"/>
                    <a:pt x="404" y="310"/>
                    <a:pt x="404" y="309"/>
                  </a:cubicBezTo>
                  <a:cubicBezTo>
                    <a:pt x="403" y="308"/>
                    <a:pt x="402" y="307"/>
                    <a:pt x="400" y="307"/>
                  </a:cubicBezTo>
                  <a:cubicBezTo>
                    <a:pt x="396" y="304"/>
                    <a:pt x="392" y="301"/>
                    <a:pt x="388" y="299"/>
                  </a:cubicBezTo>
                  <a:cubicBezTo>
                    <a:pt x="379" y="294"/>
                    <a:pt x="369" y="292"/>
                    <a:pt x="360" y="288"/>
                  </a:cubicBezTo>
                  <a:cubicBezTo>
                    <a:pt x="350" y="284"/>
                    <a:pt x="340" y="281"/>
                    <a:pt x="331" y="277"/>
                  </a:cubicBezTo>
                  <a:cubicBezTo>
                    <a:pt x="321" y="273"/>
                    <a:pt x="311" y="271"/>
                    <a:pt x="302" y="265"/>
                  </a:cubicBezTo>
                  <a:cubicBezTo>
                    <a:pt x="302" y="265"/>
                    <a:pt x="301" y="266"/>
                    <a:pt x="302" y="266"/>
                  </a:cubicBezTo>
                  <a:cubicBezTo>
                    <a:pt x="308" y="273"/>
                    <a:pt x="318" y="274"/>
                    <a:pt x="327" y="277"/>
                  </a:cubicBezTo>
                  <a:cubicBezTo>
                    <a:pt x="337" y="281"/>
                    <a:pt x="347" y="285"/>
                    <a:pt x="358" y="289"/>
                  </a:cubicBezTo>
                  <a:cubicBezTo>
                    <a:pt x="368" y="294"/>
                    <a:pt x="379" y="295"/>
                    <a:pt x="389" y="301"/>
                  </a:cubicBezTo>
                  <a:cubicBezTo>
                    <a:pt x="391" y="302"/>
                    <a:pt x="394" y="303"/>
                    <a:pt x="396" y="305"/>
                  </a:cubicBezTo>
                  <a:cubicBezTo>
                    <a:pt x="391" y="303"/>
                    <a:pt x="385" y="301"/>
                    <a:pt x="380" y="299"/>
                  </a:cubicBezTo>
                  <a:cubicBezTo>
                    <a:pt x="372" y="296"/>
                    <a:pt x="365" y="293"/>
                    <a:pt x="358" y="291"/>
                  </a:cubicBezTo>
                  <a:cubicBezTo>
                    <a:pt x="351" y="289"/>
                    <a:pt x="344" y="287"/>
                    <a:pt x="338" y="285"/>
                  </a:cubicBezTo>
                  <a:cubicBezTo>
                    <a:pt x="323" y="281"/>
                    <a:pt x="310" y="276"/>
                    <a:pt x="295" y="273"/>
                  </a:cubicBezTo>
                  <a:cubicBezTo>
                    <a:pt x="282" y="270"/>
                    <a:pt x="268" y="268"/>
                    <a:pt x="254" y="266"/>
                  </a:cubicBezTo>
                  <a:cubicBezTo>
                    <a:pt x="253" y="266"/>
                    <a:pt x="252" y="267"/>
                    <a:pt x="253" y="268"/>
                  </a:cubicBezTo>
                  <a:cubicBezTo>
                    <a:pt x="258" y="270"/>
                    <a:pt x="264" y="270"/>
                    <a:pt x="269" y="271"/>
                  </a:cubicBezTo>
                  <a:cubicBezTo>
                    <a:pt x="277" y="271"/>
                    <a:pt x="285" y="273"/>
                    <a:pt x="293" y="274"/>
                  </a:cubicBezTo>
                  <a:cubicBezTo>
                    <a:pt x="307" y="278"/>
                    <a:pt x="321" y="281"/>
                    <a:pt x="335" y="285"/>
                  </a:cubicBezTo>
                  <a:cubicBezTo>
                    <a:pt x="351" y="290"/>
                    <a:pt x="366" y="296"/>
                    <a:pt x="381" y="301"/>
                  </a:cubicBezTo>
                  <a:cubicBezTo>
                    <a:pt x="388" y="304"/>
                    <a:pt x="395" y="307"/>
                    <a:pt x="402" y="311"/>
                  </a:cubicBezTo>
                  <a:cubicBezTo>
                    <a:pt x="402" y="311"/>
                    <a:pt x="403" y="311"/>
                    <a:pt x="403" y="312"/>
                  </a:cubicBezTo>
                  <a:cubicBezTo>
                    <a:pt x="398" y="309"/>
                    <a:pt x="392" y="308"/>
                    <a:pt x="388" y="307"/>
                  </a:cubicBezTo>
                  <a:cubicBezTo>
                    <a:pt x="383" y="305"/>
                    <a:pt x="379" y="302"/>
                    <a:pt x="374" y="301"/>
                  </a:cubicBezTo>
                  <a:cubicBezTo>
                    <a:pt x="370" y="300"/>
                    <a:pt x="365" y="299"/>
                    <a:pt x="361" y="298"/>
                  </a:cubicBezTo>
                  <a:cubicBezTo>
                    <a:pt x="361" y="298"/>
                    <a:pt x="360" y="299"/>
                    <a:pt x="361" y="299"/>
                  </a:cubicBezTo>
                  <a:cubicBezTo>
                    <a:pt x="365" y="301"/>
                    <a:pt x="369" y="302"/>
                    <a:pt x="374" y="303"/>
                  </a:cubicBezTo>
                  <a:cubicBezTo>
                    <a:pt x="375" y="303"/>
                    <a:pt x="377" y="304"/>
                    <a:pt x="378" y="304"/>
                  </a:cubicBezTo>
                  <a:cubicBezTo>
                    <a:pt x="377" y="304"/>
                    <a:pt x="376" y="304"/>
                    <a:pt x="375" y="304"/>
                  </a:cubicBezTo>
                  <a:cubicBezTo>
                    <a:pt x="374" y="304"/>
                    <a:pt x="374" y="304"/>
                    <a:pt x="374" y="304"/>
                  </a:cubicBezTo>
                  <a:cubicBezTo>
                    <a:pt x="378" y="306"/>
                    <a:pt x="383" y="306"/>
                    <a:pt x="386" y="309"/>
                  </a:cubicBezTo>
                  <a:cubicBezTo>
                    <a:pt x="386" y="309"/>
                    <a:pt x="386" y="309"/>
                    <a:pt x="386" y="309"/>
                  </a:cubicBezTo>
                  <a:cubicBezTo>
                    <a:pt x="385" y="308"/>
                    <a:pt x="384" y="307"/>
                    <a:pt x="384" y="307"/>
                  </a:cubicBezTo>
                  <a:cubicBezTo>
                    <a:pt x="384" y="307"/>
                    <a:pt x="385" y="307"/>
                    <a:pt x="386" y="307"/>
                  </a:cubicBezTo>
                  <a:cubicBezTo>
                    <a:pt x="390" y="309"/>
                    <a:pt x="394" y="310"/>
                    <a:pt x="398" y="312"/>
                  </a:cubicBezTo>
                  <a:cubicBezTo>
                    <a:pt x="400" y="313"/>
                    <a:pt x="401" y="313"/>
                    <a:pt x="403" y="314"/>
                  </a:cubicBezTo>
                  <a:cubicBezTo>
                    <a:pt x="392" y="310"/>
                    <a:pt x="374" y="308"/>
                    <a:pt x="371" y="308"/>
                  </a:cubicBezTo>
                  <a:cubicBezTo>
                    <a:pt x="361" y="306"/>
                    <a:pt x="351" y="305"/>
                    <a:pt x="340" y="305"/>
                  </a:cubicBezTo>
                  <a:cubicBezTo>
                    <a:pt x="328" y="306"/>
                    <a:pt x="314" y="307"/>
                    <a:pt x="302" y="312"/>
                  </a:cubicBezTo>
                  <a:cubicBezTo>
                    <a:pt x="298" y="313"/>
                    <a:pt x="293" y="316"/>
                    <a:pt x="289" y="318"/>
                  </a:cubicBezTo>
                  <a:cubicBezTo>
                    <a:pt x="282" y="322"/>
                    <a:pt x="275" y="326"/>
                    <a:pt x="269" y="331"/>
                  </a:cubicBezTo>
                  <a:cubicBezTo>
                    <a:pt x="265" y="334"/>
                    <a:pt x="262" y="338"/>
                    <a:pt x="259" y="341"/>
                  </a:cubicBezTo>
                  <a:cubicBezTo>
                    <a:pt x="258" y="341"/>
                    <a:pt x="258" y="341"/>
                    <a:pt x="258" y="341"/>
                  </a:cubicBezTo>
                  <a:cubicBezTo>
                    <a:pt x="252" y="344"/>
                    <a:pt x="242" y="339"/>
                    <a:pt x="237" y="337"/>
                  </a:cubicBezTo>
                  <a:cubicBezTo>
                    <a:pt x="229" y="333"/>
                    <a:pt x="221" y="329"/>
                    <a:pt x="215" y="323"/>
                  </a:cubicBezTo>
                  <a:cubicBezTo>
                    <a:pt x="205" y="313"/>
                    <a:pt x="194" y="302"/>
                    <a:pt x="188" y="289"/>
                  </a:cubicBezTo>
                  <a:cubicBezTo>
                    <a:pt x="185" y="283"/>
                    <a:pt x="181" y="273"/>
                    <a:pt x="183" y="266"/>
                  </a:cubicBezTo>
                  <a:cubicBezTo>
                    <a:pt x="185" y="263"/>
                    <a:pt x="187" y="260"/>
                    <a:pt x="189" y="257"/>
                  </a:cubicBezTo>
                  <a:cubicBezTo>
                    <a:pt x="189" y="256"/>
                    <a:pt x="190" y="255"/>
                    <a:pt x="190" y="254"/>
                  </a:cubicBezTo>
                  <a:cubicBezTo>
                    <a:pt x="196" y="251"/>
                    <a:pt x="199" y="241"/>
                    <a:pt x="199" y="234"/>
                  </a:cubicBezTo>
                  <a:cubicBezTo>
                    <a:pt x="200" y="228"/>
                    <a:pt x="197" y="220"/>
                    <a:pt x="198" y="213"/>
                  </a:cubicBezTo>
                  <a:cubicBezTo>
                    <a:pt x="198" y="213"/>
                    <a:pt x="198" y="212"/>
                    <a:pt x="199" y="212"/>
                  </a:cubicBezTo>
                  <a:cubicBezTo>
                    <a:pt x="205" y="199"/>
                    <a:pt x="219" y="191"/>
                    <a:pt x="232" y="187"/>
                  </a:cubicBezTo>
                  <a:cubicBezTo>
                    <a:pt x="246" y="182"/>
                    <a:pt x="260" y="182"/>
                    <a:pt x="275" y="184"/>
                  </a:cubicBezTo>
                  <a:close/>
                  <a:moveTo>
                    <a:pt x="155" y="52"/>
                  </a:moveTo>
                  <a:cubicBezTo>
                    <a:pt x="155" y="52"/>
                    <a:pt x="155" y="52"/>
                    <a:pt x="155" y="52"/>
                  </a:cubicBezTo>
                  <a:cubicBezTo>
                    <a:pt x="155" y="52"/>
                    <a:pt x="155" y="52"/>
                    <a:pt x="156" y="53"/>
                  </a:cubicBezTo>
                  <a:cubicBezTo>
                    <a:pt x="157" y="53"/>
                    <a:pt x="157" y="53"/>
                    <a:pt x="158" y="52"/>
                  </a:cubicBezTo>
                  <a:cubicBezTo>
                    <a:pt x="165" y="43"/>
                    <a:pt x="176" y="58"/>
                    <a:pt x="181" y="63"/>
                  </a:cubicBezTo>
                  <a:cubicBezTo>
                    <a:pt x="182" y="64"/>
                    <a:pt x="184" y="66"/>
                    <a:pt x="186" y="67"/>
                  </a:cubicBezTo>
                  <a:cubicBezTo>
                    <a:pt x="188" y="70"/>
                    <a:pt x="190" y="74"/>
                    <a:pt x="192" y="78"/>
                  </a:cubicBezTo>
                  <a:cubicBezTo>
                    <a:pt x="193" y="79"/>
                    <a:pt x="194" y="80"/>
                    <a:pt x="195" y="80"/>
                  </a:cubicBezTo>
                  <a:cubicBezTo>
                    <a:pt x="195" y="80"/>
                    <a:pt x="194" y="81"/>
                    <a:pt x="194" y="81"/>
                  </a:cubicBezTo>
                  <a:cubicBezTo>
                    <a:pt x="194" y="84"/>
                    <a:pt x="196" y="88"/>
                    <a:pt x="196" y="91"/>
                  </a:cubicBezTo>
                  <a:cubicBezTo>
                    <a:pt x="197" y="95"/>
                    <a:pt x="197" y="99"/>
                    <a:pt x="200" y="101"/>
                  </a:cubicBezTo>
                  <a:cubicBezTo>
                    <a:pt x="200" y="101"/>
                    <a:pt x="200" y="101"/>
                    <a:pt x="200" y="101"/>
                  </a:cubicBezTo>
                  <a:cubicBezTo>
                    <a:pt x="201" y="98"/>
                    <a:pt x="199" y="94"/>
                    <a:pt x="199" y="91"/>
                  </a:cubicBezTo>
                  <a:cubicBezTo>
                    <a:pt x="198" y="88"/>
                    <a:pt x="198" y="85"/>
                    <a:pt x="197" y="83"/>
                  </a:cubicBezTo>
                  <a:cubicBezTo>
                    <a:pt x="201" y="87"/>
                    <a:pt x="205" y="91"/>
                    <a:pt x="208" y="96"/>
                  </a:cubicBezTo>
                  <a:cubicBezTo>
                    <a:pt x="212" y="103"/>
                    <a:pt x="215" y="110"/>
                    <a:pt x="220" y="117"/>
                  </a:cubicBezTo>
                  <a:cubicBezTo>
                    <a:pt x="225" y="123"/>
                    <a:pt x="230" y="130"/>
                    <a:pt x="233" y="139"/>
                  </a:cubicBezTo>
                  <a:cubicBezTo>
                    <a:pt x="235" y="146"/>
                    <a:pt x="237" y="153"/>
                    <a:pt x="238" y="161"/>
                  </a:cubicBezTo>
                  <a:cubicBezTo>
                    <a:pt x="239" y="165"/>
                    <a:pt x="239" y="168"/>
                    <a:pt x="240" y="172"/>
                  </a:cubicBezTo>
                  <a:cubicBezTo>
                    <a:pt x="240" y="175"/>
                    <a:pt x="240" y="178"/>
                    <a:pt x="241" y="180"/>
                  </a:cubicBezTo>
                  <a:cubicBezTo>
                    <a:pt x="238" y="181"/>
                    <a:pt x="235" y="182"/>
                    <a:pt x="232" y="183"/>
                  </a:cubicBezTo>
                  <a:cubicBezTo>
                    <a:pt x="233" y="179"/>
                    <a:pt x="234" y="174"/>
                    <a:pt x="235" y="170"/>
                  </a:cubicBezTo>
                  <a:cubicBezTo>
                    <a:pt x="236" y="168"/>
                    <a:pt x="238" y="163"/>
                    <a:pt x="237" y="161"/>
                  </a:cubicBezTo>
                  <a:cubicBezTo>
                    <a:pt x="236" y="160"/>
                    <a:pt x="234" y="166"/>
                    <a:pt x="234" y="166"/>
                  </a:cubicBezTo>
                  <a:cubicBezTo>
                    <a:pt x="232" y="172"/>
                    <a:pt x="231" y="177"/>
                    <a:pt x="229" y="183"/>
                  </a:cubicBezTo>
                  <a:cubicBezTo>
                    <a:pt x="229" y="183"/>
                    <a:pt x="229" y="183"/>
                    <a:pt x="229" y="184"/>
                  </a:cubicBezTo>
                  <a:cubicBezTo>
                    <a:pt x="228" y="184"/>
                    <a:pt x="227" y="185"/>
                    <a:pt x="225" y="185"/>
                  </a:cubicBezTo>
                  <a:cubicBezTo>
                    <a:pt x="225" y="185"/>
                    <a:pt x="225" y="185"/>
                    <a:pt x="225" y="185"/>
                  </a:cubicBezTo>
                  <a:cubicBezTo>
                    <a:pt x="226" y="184"/>
                    <a:pt x="227" y="183"/>
                    <a:pt x="227" y="181"/>
                  </a:cubicBezTo>
                  <a:cubicBezTo>
                    <a:pt x="232" y="170"/>
                    <a:pt x="234" y="159"/>
                    <a:pt x="234" y="147"/>
                  </a:cubicBezTo>
                  <a:cubicBezTo>
                    <a:pt x="234" y="147"/>
                    <a:pt x="233" y="146"/>
                    <a:pt x="233" y="147"/>
                  </a:cubicBezTo>
                  <a:cubicBezTo>
                    <a:pt x="232" y="155"/>
                    <a:pt x="232" y="164"/>
                    <a:pt x="229" y="171"/>
                  </a:cubicBezTo>
                  <a:cubicBezTo>
                    <a:pt x="227" y="174"/>
                    <a:pt x="225" y="178"/>
                    <a:pt x="224" y="182"/>
                  </a:cubicBezTo>
                  <a:cubicBezTo>
                    <a:pt x="224" y="183"/>
                    <a:pt x="223" y="183"/>
                    <a:pt x="223" y="184"/>
                  </a:cubicBezTo>
                  <a:cubicBezTo>
                    <a:pt x="222" y="185"/>
                    <a:pt x="223" y="186"/>
                    <a:pt x="224" y="186"/>
                  </a:cubicBezTo>
                  <a:cubicBezTo>
                    <a:pt x="223" y="187"/>
                    <a:pt x="221" y="187"/>
                    <a:pt x="220" y="188"/>
                  </a:cubicBezTo>
                  <a:cubicBezTo>
                    <a:pt x="224" y="182"/>
                    <a:pt x="226" y="175"/>
                    <a:pt x="228" y="168"/>
                  </a:cubicBezTo>
                  <a:cubicBezTo>
                    <a:pt x="229" y="159"/>
                    <a:pt x="233" y="149"/>
                    <a:pt x="232" y="140"/>
                  </a:cubicBezTo>
                  <a:cubicBezTo>
                    <a:pt x="232" y="139"/>
                    <a:pt x="231" y="139"/>
                    <a:pt x="231" y="139"/>
                  </a:cubicBezTo>
                  <a:cubicBezTo>
                    <a:pt x="230" y="145"/>
                    <a:pt x="229" y="150"/>
                    <a:pt x="228" y="155"/>
                  </a:cubicBezTo>
                  <a:cubicBezTo>
                    <a:pt x="227" y="159"/>
                    <a:pt x="226" y="163"/>
                    <a:pt x="225" y="167"/>
                  </a:cubicBezTo>
                  <a:cubicBezTo>
                    <a:pt x="224" y="173"/>
                    <a:pt x="222" y="179"/>
                    <a:pt x="219" y="184"/>
                  </a:cubicBezTo>
                  <a:cubicBezTo>
                    <a:pt x="220" y="181"/>
                    <a:pt x="220" y="178"/>
                    <a:pt x="221" y="175"/>
                  </a:cubicBezTo>
                  <a:cubicBezTo>
                    <a:pt x="222" y="169"/>
                    <a:pt x="224" y="164"/>
                    <a:pt x="226" y="159"/>
                  </a:cubicBezTo>
                  <a:cubicBezTo>
                    <a:pt x="227" y="151"/>
                    <a:pt x="232" y="140"/>
                    <a:pt x="228" y="133"/>
                  </a:cubicBezTo>
                  <a:cubicBezTo>
                    <a:pt x="228" y="133"/>
                    <a:pt x="228" y="133"/>
                    <a:pt x="228" y="133"/>
                  </a:cubicBezTo>
                  <a:cubicBezTo>
                    <a:pt x="227" y="138"/>
                    <a:pt x="227" y="142"/>
                    <a:pt x="226" y="147"/>
                  </a:cubicBezTo>
                  <a:cubicBezTo>
                    <a:pt x="226" y="152"/>
                    <a:pt x="224" y="157"/>
                    <a:pt x="222" y="162"/>
                  </a:cubicBezTo>
                  <a:cubicBezTo>
                    <a:pt x="221" y="166"/>
                    <a:pt x="219" y="171"/>
                    <a:pt x="218" y="176"/>
                  </a:cubicBezTo>
                  <a:cubicBezTo>
                    <a:pt x="217" y="180"/>
                    <a:pt x="217" y="185"/>
                    <a:pt x="216" y="190"/>
                  </a:cubicBezTo>
                  <a:cubicBezTo>
                    <a:pt x="216" y="190"/>
                    <a:pt x="216" y="190"/>
                    <a:pt x="216" y="190"/>
                  </a:cubicBezTo>
                  <a:cubicBezTo>
                    <a:pt x="216" y="190"/>
                    <a:pt x="216" y="190"/>
                    <a:pt x="215" y="190"/>
                  </a:cubicBezTo>
                  <a:cubicBezTo>
                    <a:pt x="216" y="185"/>
                    <a:pt x="217" y="180"/>
                    <a:pt x="217" y="175"/>
                  </a:cubicBezTo>
                  <a:cubicBezTo>
                    <a:pt x="219" y="171"/>
                    <a:pt x="218" y="166"/>
                    <a:pt x="220" y="161"/>
                  </a:cubicBezTo>
                  <a:cubicBezTo>
                    <a:pt x="221" y="156"/>
                    <a:pt x="223" y="151"/>
                    <a:pt x="225" y="146"/>
                  </a:cubicBezTo>
                  <a:cubicBezTo>
                    <a:pt x="225" y="144"/>
                    <a:pt x="224" y="144"/>
                    <a:pt x="223" y="145"/>
                  </a:cubicBezTo>
                  <a:cubicBezTo>
                    <a:pt x="222" y="150"/>
                    <a:pt x="220" y="154"/>
                    <a:pt x="218" y="158"/>
                  </a:cubicBezTo>
                  <a:cubicBezTo>
                    <a:pt x="218" y="158"/>
                    <a:pt x="218" y="158"/>
                    <a:pt x="218" y="158"/>
                  </a:cubicBezTo>
                  <a:cubicBezTo>
                    <a:pt x="220" y="153"/>
                    <a:pt x="222" y="148"/>
                    <a:pt x="222" y="143"/>
                  </a:cubicBezTo>
                  <a:cubicBezTo>
                    <a:pt x="222" y="138"/>
                    <a:pt x="222" y="133"/>
                    <a:pt x="223" y="128"/>
                  </a:cubicBezTo>
                  <a:cubicBezTo>
                    <a:pt x="223" y="127"/>
                    <a:pt x="223" y="127"/>
                    <a:pt x="223" y="127"/>
                  </a:cubicBezTo>
                  <a:cubicBezTo>
                    <a:pt x="220" y="130"/>
                    <a:pt x="220" y="135"/>
                    <a:pt x="220" y="139"/>
                  </a:cubicBezTo>
                  <a:cubicBezTo>
                    <a:pt x="220" y="146"/>
                    <a:pt x="218" y="152"/>
                    <a:pt x="217" y="159"/>
                  </a:cubicBezTo>
                  <a:cubicBezTo>
                    <a:pt x="216" y="159"/>
                    <a:pt x="216" y="159"/>
                    <a:pt x="216" y="159"/>
                  </a:cubicBezTo>
                  <a:cubicBezTo>
                    <a:pt x="216" y="160"/>
                    <a:pt x="216" y="160"/>
                    <a:pt x="216" y="160"/>
                  </a:cubicBezTo>
                  <a:cubicBezTo>
                    <a:pt x="216" y="159"/>
                    <a:pt x="216" y="157"/>
                    <a:pt x="215" y="156"/>
                  </a:cubicBezTo>
                  <a:cubicBezTo>
                    <a:pt x="216" y="156"/>
                    <a:pt x="216" y="156"/>
                    <a:pt x="216" y="156"/>
                  </a:cubicBezTo>
                  <a:cubicBezTo>
                    <a:pt x="216" y="147"/>
                    <a:pt x="215" y="139"/>
                    <a:pt x="218" y="131"/>
                  </a:cubicBezTo>
                  <a:cubicBezTo>
                    <a:pt x="218" y="130"/>
                    <a:pt x="217" y="130"/>
                    <a:pt x="217" y="130"/>
                  </a:cubicBezTo>
                  <a:cubicBezTo>
                    <a:pt x="216" y="135"/>
                    <a:pt x="214" y="139"/>
                    <a:pt x="214" y="144"/>
                  </a:cubicBezTo>
                  <a:cubicBezTo>
                    <a:pt x="213" y="145"/>
                    <a:pt x="213" y="147"/>
                    <a:pt x="213" y="148"/>
                  </a:cubicBezTo>
                  <a:cubicBezTo>
                    <a:pt x="212" y="145"/>
                    <a:pt x="210" y="142"/>
                    <a:pt x="209" y="138"/>
                  </a:cubicBezTo>
                  <a:cubicBezTo>
                    <a:pt x="207" y="135"/>
                    <a:pt x="205" y="129"/>
                    <a:pt x="202" y="127"/>
                  </a:cubicBezTo>
                  <a:cubicBezTo>
                    <a:pt x="198" y="126"/>
                    <a:pt x="195" y="125"/>
                    <a:pt x="195" y="120"/>
                  </a:cubicBezTo>
                  <a:cubicBezTo>
                    <a:pt x="195" y="118"/>
                    <a:pt x="195" y="115"/>
                    <a:pt x="195" y="113"/>
                  </a:cubicBezTo>
                  <a:cubicBezTo>
                    <a:pt x="194" y="109"/>
                    <a:pt x="193" y="104"/>
                    <a:pt x="191" y="100"/>
                  </a:cubicBezTo>
                  <a:cubicBezTo>
                    <a:pt x="192" y="98"/>
                    <a:pt x="192" y="97"/>
                    <a:pt x="192" y="95"/>
                  </a:cubicBezTo>
                  <a:cubicBezTo>
                    <a:pt x="192" y="92"/>
                    <a:pt x="192" y="89"/>
                    <a:pt x="192" y="86"/>
                  </a:cubicBezTo>
                  <a:cubicBezTo>
                    <a:pt x="192" y="81"/>
                    <a:pt x="190" y="76"/>
                    <a:pt x="187" y="72"/>
                  </a:cubicBezTo>
                  <a:cubicBezTo>
                    <a:pt x="187" y="71"/>
                    <a:pt x="185" y="72"/>
                    <a:pt x="186" y="73"/>
                  </a:cubicBezTo>
                  <a:cubicBezTo>
                    <a:pt x="188" y="78"/>
                    <a:pt x="189" y="83"/>
                    <a:pt x="190" y="88"/>
                  </a:cubicBezTo>
                  <a:cubicBezTo>
                    <a:pt x="191" y="91"/>
                    <a:pt x="191" y="93"/>
                    <a:pt x="190" y="96"/>
                  </a:cubicBezTo>
                  <a:cubicBezTo>
                    <a:pt x="190" y="97"/>
                    <a:pt x="190" y="97"/>
                    <a:pt x="190" y="97"/>
                  </a:cubicBezTo>
                  <a:cubicBezTo>
                    <a:pt x="189" y="93"/>
                    <a:pt x="187" y="90"/>
                    <a:pt x="185" y="87"/>
                  </a:cubicBezTo>
                  <a:cubicBezTo>
                    <a:pt x="184" y="87"/>
                    <a:pt x="184" y="86"/>
                    <a:pt x="183" y="85"/>
                  </a:cubicBezTo>
                  <a:cubicBezTo>
                    <a:pt x="183" y="85"/>
                    <a:pt x="183" y="84"/>
                    <a:pt x="183" y="84"/>
                  </a:cubicBezTo>
                  <a:cubicBezTo>
                    <a:pt x="182" y="83"/>
                    <a:pt x="181" y="82"/>
                    <a:pt x="180" y="81"/>
                  </a:cubicBezTo>
                  <a:cubicBezTo>
                    <a:pt x="178" y="79"/>
                    <a:pt x="175" y="77"/>
                    <a:pt x="174" y="73"/>
                  </a:cubicBezTo>
                  <a:cubicBezTo>
                    <a:pt x="173" y="70"/>
                    <a:pt x="172" y="67"/>
                    <a:pt x="169" y="64"/>
                  </a:cubicBezTo>
                  <a:cubicBezTo>
                    <a:pt x="166" y="61"/>
                    <a:pt x="162" y="63"/>
                    <a:pt x="160" y="66"/>
                  </a:cubicBezTo>
                  <a:cubicBezTo>
                    <a:pt x="157" y="73"/>
                    <a:pt x="158" y="80"/>
                    <a:pt x="157" y="87"/>
                  </a:cubicBezTo>
                  <a:cubicBezTo>
                    <a:pt x="157" y="90"/>
                    <a:pt x="157" y="93"/>
                    <a:pt x="156" y="96"/>
                  </a:cubicBezTo>
                  <a:cubicBezTo>
                    <a:pt x="156" y="91"/>
                    <a:pt x="155" y="85"/>
                    <a:pt x="154" y="80"/>
                  </a:cubicBezTo>
                  <a:cubicBezTo>
                    <a:pt x="154" y="73"/>
                    <a:pt x="153" y="67"/>
                    <a:pt x="153" y="60"/>
                  </a:cubicBezTo>
                  <a:cubicBezTo>
                    <a:pt x="153" y="58"/>
                    <a:pt x="152" y="55"/>
                    <a:pt x="152" y="53"/>
                  </a:cubicBezTo>
                  <a:cubicBezTo>
                    <a:pt x="152" y="50"/>
                    <a:pt x="154" y="51"/>
                    <a:pt x="155" y="52"/>
                  </a:cubicBezTo>
                  <a:close/>
                  <a:moveTo>
                    <a:pt x="82" y="200"/>
                  </a:moveTo>
                  <a:cubicBezTo>
                    <a:pt x="80" y="194"/>
                    <a:pt x="79" y="189"/>
                    <a:pt x="75" y="185"/>
                  </a:cubicBezTo>
                  <a:cubicBezTo>
                    <a:pt x="77" y="179"/>
                    <a:pt x="75" y="171"/>
                    <a:pt x="75" y="165"/>
                  </a:cubicBezTo>
                  <a:cubicBezTo>
                    <a:pt x="75" y="157"/>
                    <a:pt x="75" y="149"/>
                    <a:pt x="77" y="141"/>
                  </a:cubicBezTo>
                  <a:cubicBezTo>
                    <a:pt x="80" y="126"/>
                    <a:pt x="87" y="113"/>
                    <a:pt x="93" y="99"/>
                  </a:cubicBezTo>
                  <a:cubicBezTo>
                    <a:pt x="97" y="91"/>
                    <a:pt x="100" y="83"/>
                    <a:pt x="104" y="77"/>
                  </a:cubicBezTo>
                  <a:cubicBezTo>
                    <a:pt x="108" y="70"/>
                    <a:pt x="114" y="64"/>
                    <a:pt x="118" y="58"/>
                  </a:cubicBezTo>
                  <a:cubicBezTo>
                    <a:pt x="123" y="52"/>
                    <a:pt x="128" y="45"/>
                    <a:pt x="137" y="45"/>
                  </a:cubicBezTo>
                  <a:cubicBezTo>
                    <a:pt x="142" y="45"/>
                    <a:pt x="148" y="45"/>
                    <a:pt x="151" y="48"/>
                  </a:cubicBezTo>
                  <a:cubicBezTo>
                    <a:pt x="151" y="48"/>
                    <a:pt x="150" y="49"/>
                    <a:pt x="150" y="50"/>
                  </a:cubicBezTo>
                  <a:cubicBezTo>
                    <a:pt x="148" y="56"/>
                    <a:pt x="149" y="64"/>
                    <a:pt x="150" y="70"/>
                  </a:cubicBezTo>
                  <a:cubicBezTo>
                    <a:pt x="151" y="84"/>
                    <a:pt x="153" y="97"/>
                    <a:pt x="156" y="111"/>
                  </a:cubicBezTo>
                  <a:cubicBezTo>
                    <a:pt x="156" y="111"/>
                    <a:pt x="156" y="112"/>
                    <a:pt x="155" y="113"/>
                  </a:cubicBezTo>
                  <a:cubicBezTo>
                    <a:pt x="152" y="121"/>
                    <a:pt x="156" y="132"/>
                    <a:pt x="157" y="140"/>
                  </a:cubicBezTo>
                  <a:cubicBezTo>
                    <a:pt x="158" y="153"/>
                    <a:pt x="160" y="167"/>
                    <a:pt x="163" y="180"/>
                  </a:cubicBezTo>
                  <a:cubicBezTo>
                    <a:pt x="163" y="182"/>
                    <a:pt x="164" y="185"/>
                    <a:pt x="165" y="187"/>
                  </a:cubicBezTo>
                  <a:cubicBezTo>
                    <a:pt x="163" y="184"/>
                    <a:pt x="162" y="180"/>
                    <a:pt x="159" y="177"/>
                  </a:cubicBezTo>
                  <a:cubicBezTo>
                    <a:pt x="155" y="173"/>
                    <a:pt x="150" y="171"/>
                    <a:pt x="146" y="169"/>
                  </a:cubicBezTo>
                  <a:cubicBezTo>
                    <a:pt x="145" y="169"/>
                    <a:pt x="144" y="169"/>
                    <a:pt x="143" y="168"/>
                  </a:cubicBezTo>
                  <a:cubicBezTo>
                    <a:pt x="144" y="162"/>
                    <a:pt x="141" y="156"/>
                    <a:pt x="141" y="150"/>
                  </a:cubicBezTo>
                  <a:cubicBezTo>
                    <a:pt x="140" y="142"/>
                    <a:pt x="139" y="135"/>
                    <a:pt x="139" y="128"/>
                  </a:cubicBezTo>
                  <a:cubicBezTo>
                    <a:pt x="140" y="127"/>
                    <a:pt x="138" y="127"/>
                    <a:pt x="138" y="128"/>
                  </a:cubicBezTo>
                  <a:cubicBezTo>
                    <a:pt x="137" y="135"/>
                    <a:pt x="138" y="143"/>
                    <a:pt x="139" y="150"/>
                  </a:cubicBezTo>
                  <a:cubicBezTo>
                    <a:pt x="139" y="156"/>
                    <a:pt x="139" y="163"/>
                    <a:pt x="141" y="168"/>
                  </a:cubicBezTo>
                  <a:cubicBezTo>
                    <a:pt x="140" y="168"/>
                    <a:pt x="138" y="168"/>
                    <a:pt x="137" y="169"/>
                  </a:cubicBezTo>
                  <a:cubicBezTo>
                    <a:pt x="137" y="169"/>
                    <a:pt x="137" y="169"/>
                    <a:pt x="136" y="169"/>
                  </a:cubicBezTo>
                  <a:cubicBezTo>
                    <a:pt x="134" y="171"/>
                    <a:pt x="133" y="174"/>
                    <a:pt x="132" y="177"/>
                  </a:cubicBezTo>
                  <a:cubicBezTo>
                    <a:pt x="132" y="176"/>
                    <a:pt x="131" y="174"/>
                    <a:pt x="131" y="173"/>
                  </a:cubicBezTo>
                  <a:cubicBezTo>
                    <a:pt x="130" y="170"/>
                    <a:pt x="130" y="166"/>
                    <a:pt x="130" y="163"/>
                  </a:cubicBezTo>
                  <a:cubicBezTo>
                    <a:pt x="130" y="156"/>
                    <a:pt x="129" y="149"/>
                    <a:pt x="129" y="142"/>
                  </a:cubicBezTo>
                  <a:cubicBezTo>
                    <a:pt x="128" y="137"/>
                    <a:pt x="128" y="132"/>
                    <a:pt x="128" y="127"/>
                  </a:cubicBezTo>
                  <a:cubicBezTo>
                    <a:pt x="128" y="124"/>
                    <a:pt x="128" y="120"/>
                    <a:pt x="128" y="117"/>
                  </a:cubicBezTo>
                  <a:cubicBezTo>
                    <a:pt x="127" y="113"/>
                    <a:pt x="127" y="108"/>
                    <a:pt x="126" y="104"/>
                  </a:cubicBezTo>
                  <a:cubicBezTo>
                    <a:pt x="126" y="100"/>
                    <a:pt x="126" y="96"/>
                    <a:pt x="126" y="93"/>
                  </a:cubicBezTo>
                  <a:cubicBezTo>
                    <a:pt x="126" y="92"/>
                    <a:pt x="126" y="92"/>
                    <a:pt x="126" y="93"/>
                  </a:cubicBezTo>
                  <a:cubicBezTo>
                    <a:pt x="123" y="101"/>
                    <a:pt x="128" y="109"/>
                    <a:pt x="126" y="117"/>
                  </a:cubicBezTo>
                  <a:cubicBezTo>
                    <a:pt x="124" y="122"/>
                    <a:pt x="126" y="127"/>
                    <a:pt x="126" y="131"/>
                  </a:cubicBezTo>
                  <a:cubicBezTo>
                    <a:pt x="126" y="136"/>
                    <a:pt x="126" y="141"/>
                    <a:pt x="127" y="146"/>
                  </a:cubicBezTo>
                  <a:cubicBezTo>
                    <a:pt x="127" y="153"/>
                    <a:pt x="127" y="161"/>
                    <a:pt x="128" y="169"/>
                  </a:cubicBezTo>
                  <a:cubicBezTo>
                    <a:pt x="128" y="172"/>
                    <a:pt x="128" y="178"/>
                    <a:pt x="132" y="180"/>
                  </a:cubicBezTo>
                  <a:cubicBezTo>
                    <a:pt x="130" y="187"/>
                    <a:pt x="131" y="194"/>
                    <a:pt x="132" y="200"/>
                  </a:cubicBezTo>
                  <a:cubicBezTo>
                    <a:pt x="132" y="202"/>
                    <a:pt x="133" y="204"/>
                    <a:pt x="133" y="206"/>
                  </a:cubicBezTo>
                  <a:cubicBezTo>
                    <a:pt x="127" y="204"/>
                    <a:pt x="119" y="207"/>
                    <a:pt x="114" y="210"/>
                  </a:cubicBezTo>
                  <a:cubicBezTo>
                    <a:pt x="107" y="213"/>
                    <a:pt x="101" y="216"/>
                    <a:pt x="95" y="219"/>
                  </a:cubicBezTo>
                  <a:cubicBezTo>
                    <a:pt x="91" y="220"/>
                    <a:pt x="88" y="220"/>
                    <a:pt x="85" y="220"/>
                  </a:cubicBezTo>
                  <a:cubicBezTo>
                    <a:pt x="84" y="213"/>
                    <a:pt x="84" y="206"/>
                    <a:pt x="82" y="200"/>
                  </a:cubicBezTo>
                  <a:close/>
                  <a:moveTo>
                    <a:pt x="85" y="234"/>
                  </a:moveTo>
                  <a:cubicBezTo>
                    <a:pt x="85" y="231"/>
                    <a:pt x="85" y="227"/>
                    <a:pt x="85" y="224"/>
                  </a:cubicBezTo>
                  <a:cubicBezTo>
                    <a:pt x="92" y="225"/>
                    <a:pt x="99" y="221"/>
                    <a:pt x="106" y="218"/>
                  </a:cubicBezTo>
                  <a:cubicBezTo>
                    <a:pt x="114" y="214"/>
                    <a:pt x="125" y="206"/>
                    <a:pt x="134" y="210"/>
                  </a:cubicBezTo>
                  <a:cubicBezTo>
                    <a:pt x="134" y="211"/>
                    <a:pt x="135" y="212"/>
                    <a:pt x="135" y="213"/>
                  </a:cubicBezTo>
                  <a:cubicBezTo>
                    <a:pt x="130" y="211"/>
                    <a:pt x="121" y="217"/>
                    <a:pt x="118" y="220"/>
                  </a:cubicBezTo>
                  <a:cubicBezTo>
                    <a:pt x="113" y="224"/>
                    <a:pt x="108" y="230"/>
                    <a:pt x="103" y="235"/>
                  </a:cubicBezTo>
                  <a:cubicBezTo>
                    <a:pt x="99" y="238"/>
                    <a:pt x="96" y="241"/>
                    <a:pt x="91" y="242"/>
                  </a:cubicBezTo>
                  <a:cubicBezTo>
                    <a:pt x="89" y="243"/>
                    <a:pt x="88" y="243"/>
                    <a:pt x="87" y="244"/>
                  </a:cubicBezTo>
                  <a:cubicBezTo>
                    <a:pt x="86" y="241"/>
                    <a:pt x="86" y="237"/>
                    <a:pt x="85" y="234"/>
                  </a:cubicBezTo>
                  <a:close/>
                  <a:moveTo>
                    <a:pt x="106" y="312"/>
                  </a:moveTo>
                  <a:cubicBezTo>
                    <a:pt x="106" y="311"/>
                    <a:pt x="105" y="311"/>
                    <a:pt x="105" y="310"/>
                  </a:cubicBezTo>
                  <a:cubicBezTo>
                    <a:pt x="105" y="310"/>
                    <a:pt x="106" y="310"/>
                    <a:pt x="106" y="310"/>
                  </a:cubicBezTo>
                  <a:cubicBezTo>
                    <a:pt x="107" y="311"/>
                    <a:pt x="108" y="311"/>
                    <a:pt x="108" y="311"/>
                  </a:cubicBezTo>
                  <a:cubicBezTo>
                    <a:pt x="108" y="311"/>
                    <a:pt x="108" y="311"/>
                    <a:pt x="107" y="311"/>
                  </a:cubicBezTo>
                  <a:cubicBezTo>
                    <a:pt x="107" y="311"/>
                    <a:pt x="106" y="311"/>
                    <a:pt x="106" y="312"/>
                  </a:cubicBezTo>
                  <a:close/>
                  <a:moveTo>
                    <a:pt x="117" y="337"/>
                  </a:moveTo>
                  <a:cubicBezTo>
                    <a:pt x="114" y="329"/>
                    <a:pt x="111" y="322"/>
                    <a:pt x="107" y="315"/>
                  </a:cubicBezTo>
                  <a:cubicBezTo>
                    <a:pt x="107" y="315"/>
                    <a:pt x="107" y="315"/>
                    <a:pt x="107" y="315"/>
                  </a:cubicBezTo>
                  <a:cubicBezTo>
                    <a:pt x="111" y="315"/>
                    <a:pt x="114" y="317"/>
                    <a:pt x="118" y="318"/>
                  </a:cubicBezTo>
                  <a:cubicBezTo>
                    <a:pt x="121" y="319"/>
                    <a:pt x="124" y="320"/>
                    <a:pt x="128" y="321"/>
                  </a:cubicBezTo>
                  <a:cubicBezTo>
                    <a:pt x="136" y="324"/>
                    <a:pt x="144" y="328"/>
                    <a:pt x="152" y="333"/>
                  </a:cubicBezTo>
                  <a:cubicBezTo>
                    <a:pt x="160" y="337"/>
                    <a:pt x="168" y="343"/>
                    <a:pt x="175" y="349"/>
                  </a:cubicBezTo>
                  <a:cubicBezTo>
                    <a:pt x="181" y="355"/>
                    <a:pt x="187" y="362"/>
                    <a:pt x="194" y="367"/>
                  </a:cubicBezTo>
                  <a:cubicBezTo>
                    <a:pt x="194" y="367"/>
                    <a:pt x="195" y="367"/>
                    <a:pt x="195" y="367"/>
                  </a:cubicBezTo>
                  <a:cubicBezTo>
                    <a:pt x="189" y="359"/>
                    <a:pt x="182" y="353"/>
                    <a:pt x="174" y="347"/>
                  </a:cubicBezTo>
                  <a:cubicBezTo>
                    <a:pt x="172" y="344"/>
                    <a:pt x="169" y="342"/>
                    <a:pt x="167" y="340"/>
                  </a:cubicBezTo>
                  <a:cubicBezTo>
                    <a:pt x="171" y="343"/>
                    <a:pt x="176" y="347"/>
                    <a:pt x="181" y="350"/>
                  </a:cubicBezTo>
                  <a:cubicBezTo>
                    <a:pt x="181" y="350"/>
                    <a:pt x="181" y="349"/>
                    <a:pt x="181" y="349"/>
                  </a:cubicBezTo>
                  <a:cubicBezTo>
                    <a:pt x="176" y="343"/>
                    <a:pt x="169" y="339"/>
                    <a:pt x="162" y="335"/>
                  </a:cubicBezTo>
                  <a:cubicBezTo>
                    <a:pt x="155" y="331"/>
                    <a:pt x="148" y="326"/>
                    <a:pt x="140" y="322"/>
                  </a:cubicBezTo>
                  <a:cubicBezTo>
                    <a:pt x="132" y="318"/>
                    <a:pt x="123" y="317"/>
                    <a:pt x="115" y="312"/>
                  </a:cubicBezTo>
                  <a:cubicBezTo>
                    <a:pt x="113" y="311"/>
                    <a:pt x="106" y="306"/>
                    <a:pt x="104" y="307"/>
                  </a:cubicBezTo>
                  <a:cubicBezTo>
                    <a:pt x="103" y="305"/>
                    <a:pt x="102" y="303"/>
                    <a:pt x="101" y="301"/>
                  </a:cubicBezTo>
                  <a:cubicBezTo>
                    <a:pt x="107" y="303"/>
                    <a:pt x="114" y="306"/>
                    <a:pt x="120" y="309"/>
                  </a:cubicBezTo>
                  <a:cubicBezTo>
                    <a:pt x="128" y="312"/>
                    <a:pt x="136" y="315"/>
                    <a:pt x="144" y="320"/>
                  </a:cubicBezTo>
                  <a:cubicBezTo>
                    <a:pt x="146" y="321"/>
                    <a:pt x="147" y="318"/>
                    <a:pt x="146" y="317"/>
                  </a:cubicBezTo>
                  <a:cubicBezTo>
                    <a:pt x="138" y="313"/>
                    <a:pt x="131" y="310"/>
                    <a:pt x="123" y="307"/>
                  </a:cubicBezTo>
                  <a:cubicBezTo>
                    <a:pt x="115" y="304"/>
                    <a:pt x="107" y="300"/>
                    <a:pt x="99" y="297"/>
                  </a:cubicBezTo>
                  <a:cubicBezTo>
                    <a:pt x="96" y="290"/>
                    <a:pt x="93" y="283"/>
                    <a:pt x="92" y="276"/>
                  </a:cubicBezTo>
                  <a:cubicBezTo>
                    <a:pt x="90" y="266"/>
                    <a:pt x="88" y="257"/>
                    <a:pt x="87" y="247"/>
                  </a:cubicBezTo>
                  <a:cubicBezTo>
                    <a:pt x="91" y="246"/>
                    <a:pt x="98" y="244"/>
                    <a:pt x="101" y="241"/>
                  </a:cubicBezTo>
                  <a:cubicBezTo>
                    <a:pt x="106" y="237"/>
                    <a:pt x="111" y="231"/>
                    <a:pt x="115" y="226"/>
                  </a:cubicBezTo>
                  <a:cubicBezTo>
                    <a:pt x="118" y="223"/>
                    <a:pt x="122" y="219"/>
                    <a:pt x="126" y="217"/>
                  </a:cubicBezTo>
                  <a:cubicBezTo>
                    <a:pt x="130" y="215"/>
                    <a:pt x="133" y="216"/>
                    <a:pt x="136" y="217"/>
                  </a:cubicBezTo>
                  <a:cubicBezTo>
                    <a:pt x="138" y="222"/>
                    <a:pt x="139" y="227"/>
                    <a:pt x="141" y="232"/>
                  </a:cubicBezTo>
                  <a:cubicBezTo>
                    <a:pt x="147" y="245"/>
                    <a:pt x="152" y="258"/>
                    <a:pt x="157" y="272"/>
                  </a:cubicBezTo>
                  <a:cubicBezTo>
                    <a:pt x="162" y="283"/>
                    <a:pt x="169" y="294"/>
                    <a:pt x="172" y="306"/>
                  </a:cubicBezTo>
                  <a:cubicBezTo>
                    <a:pt x="172" y="306"/>
                    <a:pt x="172" y="306"/>
                    <a:pt x="173" y="306"/>
                  </a:cubicBezTo>
                  <a:cubicBezTo>
                    <a:pt x="175" y="316"/>
                    <a:pt x="178" y="326"/>
                    <a:pt x="184" y="335"/>
                  </a:cubicBezTo>
                  <a:cubicBezTo>
                    <a:pt x="185" y="337"/>
                    <a:pt x="188" y="344"/>
                    <a:pt x="191" y="346"/>
                  </a:cubicBezTo>
                  <a:cubicBezTo>
                    <a:pt x="191" y="346"/>
                    <a:pt x="191" y="346"/>
                    <a:pt x="191" y="346"/>
                  </a:cubicBezTo>
                  <a:cubicBezTo>
                    <a:pt x="193" y="352"/>
                    <a:pt x="195" y="357"/>
                    <a:pt x="198" y="362"/>
                  </a:cubicBezTo>
                  <a:cubicBezTo>
                    <a:pt x="203" y="367"/>
                    <a:pt x="204" y="373"/>
                    <a:pt x="205" y="380"/>
                  </a:cubicBezTo>
                  <a:cubicBezTo>
                    <a:pt x="205" y="380"/>
                    <a:pt x="205" y="380"/>
                    <a:pt x="205" y="380"/>
                  </a:cubicBezTo>
                  <a:cubicBezTo>
                    <a:pt x="205" y="380"/>
                    <a:pt x="205" y="379"/>
                    <a:pt x="204" y="379"/>
                  </a:cubicBezTo>
                  <a:cubicBezTo>
                    <a:pt x="204" y="379"/>
                    <a:pt x="204" y="379"/>
                    <a:pt x="204" y="379"/>
                  </a:cubicBezTo>
                  <a:cubicBezTo>
                    <a:pt x="205" y="381"/>
                    <a:pt x="205" y="380"/>
                    <a:pt x="203" y="379"/>
                  </a:cubicBezTo>
                  <a:cubicBezTo>
                    <a:pt x="203" y="378"/>
                    <a:pt x="202" y="377"/>
                    <a:pt x="201" y="377"/>
                  </a:cubicBezTo>
                  <a:cubicBezTo>
                    <a:pt x="200" y="375"/>
                    <a:pt x="198" y="373"/>
                    <a:pt x="197" y="371"/>
                  </a:cubicBezTo>
                  <a:cubicBezTo>
                    <a:pt x="194" y="368"/>
                    <a:pt x="191" y="367"/>
                    <a:pt x="187" y="366"/>
                  </a:cubicBezTo>
                  <a:cubicBezTo>
                    <a:pt x="187" y="365"/>
                    <a:pt x="187" y="366"/>
                    <a:pt x="187" y="366"/>
                  </a:cubicBezTo>
                  <a:cubicBezTo>
                    <a:pt x="191" y="368"/>
                    <a:pt x="194" y="371"/>
                    <a:pt x="197" y="374"/>
                  </a:cubicBezTo>
                  <a:cubicBezTo>
                    <a:pt x="200" y="377"/>
                    <a:pt x="202" y="380"/>
                    <a:pt x="205" y="382"/>
                  </a:cubicBezTo>
                  <a:cubicBezTo>
                    <a:pt x="205" y="382"/>
                    <a:pt x="205" y="382"/>
                    <a:pt x="205" y="381"/>
                  </a:cubicBezTo>
                  <a:cubicBezTo>
                    <a:pt x="206" y="385"/>
                    <a:pt x="207" y="388"/>
                    <a:pt x="207" y="392"/>
                  </a:cubicBezTo>
                  <a:cubicBezTo>
                    <a:pt x="195" y="375"/>
                    <a:pt x="179" y="363"/>
                    <a:pt x="162" y="352"/>
                  </a:cubicBezTo>
                  <a:cubicBezTo>
                    <a:pt x="154" y="348"/>
                    <a:pt x="145" y="343"/>
                    <a:pt x="136" y="340"/>
                  </a:cubicBezTo>
                  <a:cubicBezTo>
                    <a:pt x="132" y="339"/>
                    <a:pt x="128" y="337"/>
                    <a:pt x="123" y="337"/>
                  </a:cubicBezTo>
                  <a:cubicBezTo>
                    <a:pt x="121" y="337"/>
                    <a:pt x="119" y="336"/>
                    <a:pt x="117" y="337"/>
                  </a:cubicBezTo>
                  <a:close/>
                  <a:moveTo>
                    <a:pt x="124" y="341"/>
                  </a:moveTo>
                  <a:cubicBezTo>
                    <a:pt x="129" y="342"/>
                    <a:pt x="133" y="343"/>
                    <a:pt x="137" y="344"/>
                  </a:cubicBezTo>
                  <a:cubicBezTo>
                    <a:pt x="146" y="348"/>
                    <a:pt x="154" y="352"/>
                    <a:pt x="161" y="356"/>
                  </a:cubicBezTo>
                  <a:cubicBezTo>
                    <a:pt x="170" y="361"/>
                    <a:pt x="179" y="366"/>
                    <a:pt x="186" y="373"/>
                  </a:cubicBezTo>
                  <a:cubicBezTo>
                    <a:pt x="194" y="380"/>
                    <a:pt x="200" y="388"/>
                    <a:pt x="207" y="395"/>
                  </a:cubicBezTo>
                  <a:cubicBezTo>
                    <a:pt x="207" y="397"/>
                    <a:pt x="208" y="399"/>
                    <a:pt x="208" y="400"/>
                  </a:cubicBezTo>
                  <a:cubicBezTo>
                    <a:pt x="209" y="405"/>
                    <a:pt x="210" y="410"/>
                    <a:pt x="210" y="416"/>
                  </a:cubicBezTo>
                  <a:cubicBezTo>
                    <a:pt x="208" y="416"/>
                    <a:pt x="207" y="418"/>
                    <a:pt x="206" y="421"/>
                  </a:cubicBezTo>
                  <a:cubicBezTo>
                    <a:pt x="201" y="434"/>
                    <a:pt x="207" y="451"/>
                    <a:pt x="211" y="463"/>
                  </a:cubicBezTo>
                  <a:cubicBezTo>
                    <a:pt x="213" y="469"/>
                    <a:pt x="215" y="474"/>
                    <a:pt x="217" y="480"/>
                  </a:cubicBezTo>
                  <a:cubicBezTo>
                    <a:pt x="218" y="485"/>
                    <a:pt x="219" y="489"/>
                    <a:pt x="221" y="493"/>
                  </a:cubicBezTo>
                  <a:cubicBezTo>
                    <a:pt x="225" y="502"/>
                    <a:pt x="232" y="510"/>
                    <a:pt x="236" y="519"/>
                  </a:cubicBezTo>
                  <a:cubicBezTo>
                    <a:pt x="241" y="528"/>
                    <a:pt x="243" y="538"/>
                    <a:pt x="248" y="547"/>
                  </a:cubicBezTo>
                  <a:cubicBezTo>
                    <a:pt x="249" y="549"/>
                    <a:pt x="251" y="551"/>
                    <a:pt x="252" y="553"/>
                  </a:cubicBezTo>
                  <a:cubicBezTo>
                    <a:pt x="251" y="552"/>
                    <a:pt x="251" y="552"/>
                    <a:pt x="250" y="551"/>
                  </a:cubicBezTo>
                  <a:cubicBezTo>
                    <a:pt x="244" y="545"/>
                    <a:pt x="239" y="541"/>
                    <a:pt x="233" y="535"/>
                  </a:cubicBezTo>
                  <a:cubicBezTo>
                    <a:pt x="223" y="525"/>
                    <a:pt x="213" y="515"/>
                    <a:pt x="206" y="502"/>
                  </a:cubicBezTo>
                  <a:cubicBezTo>
                    <a:pt x="200" y="489"/>
                    <a:pt x="196" y="476"/>
                    <a:pt x="192" y="462"/>
                  </a:cubicBezTo>
                  <a:cubicBezTo>
                    <a:pt x="189" y="450"/>
                    <a:pt x="186" y="438"/>
                    <a:pt x="178" y="429"/>
                  </a:cubicBezTo>
                  <a:cubicBezTo>
                    <a:pt x="178" y="428"/>
                    <a:pt x="178" y="428"/>
                    <a:pt x="178" y="428"/>
                  </a:cubicBezTo>
                  <a:cubicBezTo>
                    <a:pt x="177" y="425"/>
                    <a:pt x="177" y="421"/>
                    <a:pt x="176" y="417"/>
                  </a:cubicBezTo>
                  <a:cubicBezTo>
                    <a:pt x="174" y="413"/>
                    <a:pt x="172" y="409"/>
                    <a:pt x="170" y="405"/>
                  </a:cubicBezTo>
                  <a:cubicBezTo>
                    <a:pt x="164" y="397"/>
                    <a:pt x="157" y="389"/>
                    <a:pt x="151" y="381"/>
                  </a:cubicBezTo>
                  <a:cubicBezTo>
                    <a:pt x="148" y="377"/>
                    <a:pt x="145" y="372"/>
                    <a:pt x="142" y="368"/>
                  </a:cubicBezTo>
                  <a:cubicBezTo>
                    <a:pt x="139" y="363"/>
                    <a:pt x="137" y="359"/>
                    <a:pt x="134" y="355"/>
                  </a:cubicBezTo>
                  <a:cubicBezTo>
                    <a:pt x="129" y="350"/>
                    <a:pt x="124" y="346"/>
                    <a:pt x="119" y="341"/>
                  </a:cubicBezTo>
                  <a:cubicBezTo>
                    <a:pt x="121" y="341"/>
                    <a:pt x="123" y="341"/>
                    <a:pt x="124" y="341"/>
                  </a:cubicBezTo>
                  <a:close/>
                  <a:moveTo>
                    <a:pt x="103" y="382"/>
                  </a:moveTo>
                  <a:cubicBezTo>
                    <a:pt x="103" y="382"/>
                    <a:pt x="104" y="383"/>
                    <a:pt x="105" y="383"/>
                  </a:cubicBezTo>
                  <a:cubicBezTo>
                    <a:pt x="105" y="383"/>
                    <a:pt x="106" y="384"/>
                    <a:pt x="107" y="384"/>
                  </a:cubicBezTo>
                  <a:cubicBezTo>
                    <a:pt x="108" y="385"/>
                    <a:pt x="109" y="385"/>
                    <a:pt x="110" y="385"/>
                  </a:cubicBezTo>
                  <a:cubicBezTo>
                    <a:pt x="112" y="386"/>
                    <a:pt x="116" y="386"/>
                    <a:pt x="117" y="384"/>
                  </a:cubicBezTo>
                  <a:cubicBezTo>
                    <a:pt x="118" y="377"/>
                    <a:pt x="110" y="372"/>
                    <a:pt x="109" y="366"/>
                  </a:cubicBezTo>
                  <a:cubicBezTo>
                    <a:pt x="115" y="372"/>
                    <a:pt x="118" y="380"/>
                    <a:pt x="125" y="384"/>
                  </a:cubicBezTo>
                  <a:cubicBezTo>
                    <a:pt x="127" y="385"/>
                    <a:pt x="128" y="384"/>
                    <a:pt x="128" y="382"/>
                  </a:cubicBezTo>
                  <a:cubicBezTo>
                    <a:pt x="127" y="379"/>
                    <a:pt x="126" y="377"/>
                    <a:pt x="130" y="377"/>
                  </a:cubicBezTo>
                  <a:cubicBezTo>
                    <a:pt x="130" y="377"/>
                    <a:pt x="132" y="377"/>
                    <a:pt x="132" y="376"/>
                  </a:cubicBezTo>
                  <a:cubicBezTo>
                    <a:pt x="134" y="373"/>
                    <a:pt x="133" y="370"/>
                    <a:pt x="132" y="367"/>
                  </a:cubicBezTo>
                  <a:cubicBezTo>
                    <a:pt x="130" y="363"/>
                    <a:pt x="128" y="357"/>
                    <a:pt x="125" y="353"/>
                  </a:cubicBezTo>
                  <a:cubicBezTo>
                    <a:pt x="125" y="352"/>
                    <a:pt x="123" y="350"/>
                    <a:pt x="121" y="348"/>
                  </a:cubicBezTo>
                  <a:cubicBezTo>
                    <a:pt x="125" y="351"/>
                    <a:pt x="128" y="354"/>
                    <a:pt x="131" y="358"/>
                  </a:cubicBezTo>
                  <a:cubicBezTo>
                    <a:pt x="138" y="366"/>
                    <a:pt x="143" y="376"/>
                    <a:pt x="149" y="385"/>
                  </a:cubicBezTo>
                  <a:cubicBezTo>
                    <a:pt x="155" y="393"/>
                    <a:pt x="162" y="400"/>
                    <a:pt x="168" y="408"/>
                  </a:cubicBezTo>
                  <a:cubicBezTo>
                    <a:pt x="171" y="413"/>
                    <a:pt x="172" y="417"/>
                    <a:pt x="174" y="422"/>
                  </a:cubicBezTo>
                  <a:cubicBezTo>
                    <a:pt x="174" y="425"/>
                    <a:pt x="175" y="427"/>
                    <a:pt x="176" y="429"/>
                  </a:cubicBezTo>
                  <a:cubicBezTo>
                    <a:pt x="176" y="429"/>
                    <a:pt x="176" y="429"/>
                    <a:pt x="176" y="429"/>
                  </a:cubicBezTo>
                  <a:cubicBezTo>
                    <a:pt x="172" y="435"/>
                    <a:pt x="176" y="442"/>
                    <a:pt x="176" y="448"/>
                  </a:cubicBezTo>
                  <a:cubicBezTo>
                    <a:pt x="175" y="448"/>
                    <a:pt x="174" y="447"/>
                    <a:pt x="173" y="446"/>
                  </a:cubicBezTo>
                  <a:cubicBezTo>
                    <a:pt x="172" y="446"/>
                    <a:pt x="171" y="446"/>
                    <a:pt x="171" y="447"/>
                  </a:cubicBezTo>
                  <a:cubicBezTo>
                    <a:pt x="170" y="449"/>
                    <a:pt x="170" y="451"/>
                    <a:pt x="170" y="452"/>
                  </a:cubicBezTo>
                  <a:cubicBezTo>
                    <a:pt x="169" y="455"/>
                    <a:pt x="168" y="456"/>
                    <a:pt x="165" y="455"/>
                  </a:cubicBezTo>
                  <a:cubicBezTo>
                    <a:pt x="163" y="453"/>
                    <a:pt x="160" y="451"/>
                    <a:pt x="157" y="451"/>
                  </a:cubicBezTo>
                  <a:cubicBezTo>
                    <a:pt x="157" y="451"/>
                    <a:pt x="157" y="451"/>
                    <a:pt x="156" y="451"/>
                  </a:cubicBezTo>
                  <a:cubicBezTo>
                    <a:pt x="158" y="445"/>
                    <a:pt x="156" y="438"/>
                    <a:pt x="154" y="433"/>
                  </a:cubicBezTo>
                  <a:cubicBezTo>
                    <a:pt x="152" y="427"/>
                    <a:pt x="148" y="420"/>
                    <a:pt x="144" y="415"/>
                  </a:cubicBezTo>
                  <a:cubicBezTo>
                    <a:pt x="139" y="408"/>
                    <a:pt x="131" y="403"/>
                    <a:pt x="123" y="400"/>
                  </a:cubicBezTo>
                  <a:cubicBezTo>
                    <a:pt x="119" y="399"/>
                    <a:pt x="116" y="398"/>
                    <a:pt x="113" y="396"/>
                  </a:cubicBezTo>
                  <a:cubicBezTo>
                    <a:pt x="111" y="394"/>
                    <a:pt x="110" y="392"/>
                    <a:pt x="109" y="391"/>
                  </a:cubicBezTo>
                  <a:cubicBezTo>
                    <a:pt x="107" y="388"/>
                    <a:pt x="104" y="386"/>
                    <a:pt x="101" y="384"/>
                  </a:cubicBezTo>
                  <a:cubicBezTo>
                    <a:pt x="101" y="384"/>
                    <a:pt x="101" y="384"/>
                    <a:pt x="101" y="384"/>
                  </a:cubicBezTo>
                  <a:cubicBezTo>
                    <a:pt x="100" y="382"/>
                    <a:pt x="101" y="381"/>
                    <a:pt x="103" y="382"/>
                  </a:cubicBezTo>
                  <a:close/>
                  <a:moveTo>
                    <a:pt x="153" y="452"/>
                  </a:moveTo>
                  <a:cubicBezTo>
                    <a:pt x="152" y="453"/>
                    <a:pt x="152" y="453"/>
                    <a:pt x="151" y="454"/>
                  </a:cubicBezTo>
                  <a:cubicBezTo>
                    <a:pt x="150" y="449"/>
                    <a:pt x="148" y="445"/>
                    <a:pt x="146" y="441"/>
                  </a:cubicBezTo>
                  <a:cubicBezTo>
                    <a:pt x="144" y="436"/>
                    <a:pt x="142" y="432"/>
                    <a:pt x="140" y="428"/>
                  </a:cubicBezTo>
                  <a:cubicBezTo>
                    <a:pt x="138" y="424"/>
                    <a:pt x="136" y="419"/>
                    <a:pt x="134" y="415"/>
                  </a:cubicBezTo>
                  <a:cubicBezTo>
                    <a:pt x="134" y="413"/>
                    <a:pt x="133" y="411"/>
                    <a:pt x="132" y="409"/>
                  </a:cubicBezTo>
                  <a:cubicBezTo>
                    <a:pt x="135" y="411"/>
                    <a:pt x="138" y="413"/>
                    <a:pt x="140" y="416"/>
                  </a:cubicBezTo>
                  <a:cubicBezTo>
                    <a:pt x="148" y="425"/>
                    <a:pt x="156" y="439"/>
                    <a:pt x="153" y="452"/>
                  </a:cubicBezTo>
                  <a:close/>
                  <a:moveTo>
                    <a:pt x="101" y="389"/>
                  </a:moveTo>
                  <a:cubicBezTo>
                    <a:pt x="101" y="389"/>
                    <a:pt x="101" y="389"/>
                    <a:pt x="101" y="389"/>
                  </a:cubicBezTo>
                  <a:cubicBezTo>
                    <a:pt x="106" y="393"/>
                    <a:pt x="110" y="400"/>
                    <a:pt x="116" y="402"/>
                  </a:cubicBezTo>
                  <a:cubicBezTo>
                    <a:pt x="118" y="409"/>
                    <a:pt x="119" y="414"/>
                    <a:pt x="116" y="421"/>
                  </a:cubicBezTo>
                  <a:cubicBezTo>
                    <a:pt x="115" y="424"/>
                    <a:pt x="114" y="427"/>
                    <a:pt x="112" y="429"/>
                  </a:cubicBezTo>
                  <a:cubicBezTo>
                    <a:pt x="112" y="430"/>
                    <a:pt x="111" y="430"/>
                    <a:pt x="111" y="430"/>
                  </a:cubicBezTo>
                  <a:cubicBezTo>
                    <a:pt x="110" y="425"/>
                    <a:pt x="103" y="419"/>
                    <a:pt x="101" y="414"/>
                  </a:cubicBezTo>
                  <a:cubicBezTo>
                    <a:pt x="94" y="405"/>
                    <a:pt x="96" y="393"/>
                    <a:pt x="92" y="383"/>
                  </a:cubicBezTo>
                  <a:cubicBezTo>
                    <a:pt x="95" y="385"/>
                    <a:pt x="98" y="387"/>
                    <a:pt x="101" y="389"/>
                  </a:cubicBezTo>
                  <a:close/>
                  <a:moveTo>
                    <a:pt x="108" y="433"/>
                  </a:moveTo>
                  <a:cubicBezTo>
                    <a:pt x="108" y="433"/>
                    <a:pt x="108" y="433"/>
                    <a:pt x="108" y="434"/>
                  </a:cubicBezTo>
                  <a:cubicBezTo>
                    <a:pt x="107" y="433"/>
                    <a:pt x="107" y="433"/>
                    <a:pt x="107" y="433"/>
                  </a:cubicBezTo>
                  <a:cubicBezTo>
                    <a:pt x="102" y="428"/>
                    <a:pt x="96" y="426"/>
                    <a:pt x="92" y="421"/>
                  </a:cubicBezTo>
                  <a:cubicBezTo>
                    <a:pt x="82" y="411"/>
                    <a:pt x="73" y="401"/>
                    <a:pt x="67" y="388"/>
                  </a:cubicBezTo>
                  <a:cubicBezTo>
                    <a:pt x="63" y="379"/>
                    <a:pt x="58" y="370"/>
                    <a:pt x="53" y="362"/>
                  </a:cubicBezTo>
                  <a:cubicBezTo>
                    <a:pt x="54" y="362"/>
                    <a:pt x="54" y="362"/>
                    <a:pt x="55" y="363"/>
                  </a:cubicBezTo>
                  <a:cubicBezTo>
                    <a:pt x="59" y="364"/>
                    <a:pt x="63" y="365"/>
                    <a:pt x="66" y="367"/>
                  </a:cubicBezTo>
                  <a:cubicBezTo>
                    <a:pt x="69" y="368"/>
                    <a:pt x="72" y="370"/>
                    <a:pt x="75" y="372"/>
                  </a:cubicBezTo>
                  <a:cubicBezTo>
                    <a:pt x="80" y="375"/>
                    <a:pt x="84" y="377"/>
                    <a:pt x="88" y="380"/>
                  </a:cubicBezTo>
                  <a:cubicBezTo>
                    <a:pt x="87" y="381"/>
                    <a:pt x="87" y="381"/>
                    <a:pt x="88" y="382"/>
                  </a:cubicBezTo>
                  <a:cubicBezTo>
                    <a:pt x="92" y="391"/>
                    <a:pt x="90" y="402"/>
                    <a:pt x="95" y="411"/>
                  </a:cubicBezTo>
                  <a:cubicBezTo>
                    <a:pt x="97" y="415"/>
                    <a:pt x="100" y="418"/>
                    <a:pt x="102" y="421"/>
                  </a:cubicBezTo>
                  <a:cubicBezTo>
                    <a:pt x="103" y="422"/>
                    <a:pt x="104" y="424"/>
                    <a:pt x="105" y="425"/>
                  </a:cubicBezTo>
                  <a:cubicBezTo>
                    <a:pt x="105" y="425"/>
                    <a:pt x="105" y="425"/>
                    <a:pt x="105" y="425"/>
                  </a:cubicBezTo>
                  <a:cubicBezTo>
                    <a:pt x="105" y="426"/>
                    <a:pt x="106" y="427"/>
                    <a:pt x="106" y="428"/>
                  </a:cubicBezTo>
                  <a:cubicBezTo>
                    <a:pt x="106" y="429"/>
                    <a:pt x="106" y="430"/>
                    <a:pt x="107" y="431"/>
                  </a:cubicBezTo>
                  <a:cubicBezTo>
                    <a:pt x="107" y="431"/>
                    <a:pt x="107" y="431"/>
                    <a:pt x="107" y="431"/>
                  </a:cubicBezTo>
                  <a:cubicBezTo>
                    <a:pt x="108" y="430"/>
                    <a:pt x="108" y="429"/>
                    <a:pt x="107" y="428"/>
                  </a:cubicBezTo>
                  <a:cubicBezTo>
                    <a:pt x="108" y="430"/>
                    <a:pt x="109" y="432"/>
                    <a:pt x="108" y="433"/>
                  </a:cubicBezTo>
                  <a:close/>
                  <a:moveTo>
                    <a:pt x="132" y="482"/>
                  </a:moveTo>
                  <a:cubicBezTo>
                    <a:pt x="131" y="477"/>
                    <a:pt x="129" y="472"/>
                    <a:pt x="127" y="468"/>
                  </a:cubicBezTo>
                  <a:cubicBezTo>
                    <a:pt x="125" y="462"/>
                    <a:pt x="123" y="456"/>
                    <a:pt x="120" y="450"/>
                  </a:cubicBezTo>
                  <a:cubicBezTo>
                    <a:pt x="117" y="446"/>
                    <a:pt x="114" y="440"/>
                    <a:pt x="110" y="436"/>
                  </a:cubicBezTo>
                  <a:cubicBezTo>
                    <a:pt x="115" y="434"/>
                    <a:pt x="118" y="425"/>
                    <a:pt x="120" y="421"/>
                  </a:cubicBezTo>
                  <a:cubicBezTo>
                    <a:pt x="122" y="414"/>
                    <a:pt x="121" y="408"/>
                    <a:pt x="118" y="403"/>
                  </a:cubicBezTo>
                  <a:cubicBezTo>
                    <a:pt x="122" y="404"/>
                    <a:pt x="125" y="405"/>
                    <a:pt x="128" y="407"/>
                  </a:cubicBezTo>
                  <a:cubicBezTo>
                    <a:pt x="128" y="407"/>
                    <a:pt x="128" y="407"/>
                    <a:pt x="128" y="407"/>
                  </a:cubicBezTo>
                  <a:cubicBezTo>
                    <a:pt x="128" y="410"/>
                    <a:pt x="130" y="414"/>
                    <a:pt x="131" y="416"/>
                  </a:cubicBezTo>
                  <a:cubicBezTo>
                    <a:pt x="133" y="421"/>
                    <a:pt x="136" y="426"/>
                    <a:pt x="138" y="430"/>
                  </a:cubicBezTo>
                  <a:cubicBezTo>
                    <a:pt x="140" y="436"/>
                    <a:pt x="143" y="441"/>
                    <a:pt x="145" y="446"/>
                  </a:cubicBezTo>
                  <a:cubicBezTo>
                    <a:pt x="147" y="450"/>
                    <a:pt x="148" y="454"/>
                    <a:pt x="150" y="459"/>
                  </a:cubicBezTo>
                  <a:cubicBezTo>
                    <a:pt x="150" y="459"/>
                    <a:pt x="150" y="459"/>
                    <a:pt x="150" y="459"/>
                  </a:cubicBezTo>
                  <a:cubicBezTo>
                    <a:pt x="150" y="459"/>
                    <a:pt x="150" y="459"/>
                    <a:pt x="150" y="460"/>
                  </a:cubicBezTo>
                  <a:cubicBezTo>
                    <a:pt x="150" y="463"/>
                    <a:pt x="151" y="466"/>
                    <a:pt x="152" y="470"/>
                  </a:cubicBezTo>
                  <a:cubicBezTo>
                    <a:pt x="152" y="470"/>
                    <a:pt x="152" y="470"/>
                    <a:pt x="152" y="470"/>
                  </a:cubicBezTo>
                  <a:cubicBezTo>
                    <a:pt x="147" y="472"/>
                    <a:pt x="142" y="474"/>
                    <a:pt x="138" y="477"/>
                  </a:cubicBezTo>
                  <a:cubicBezTo>
                    <a:pt x="136" y="479"/>
                    <a:pt x="134" y="480"/>
                    <a:pt x="132" y="482"/>
                  </a:cubicBezTo>
                  <a:close/>
                  <a:moveTo>
                    <a:pt x="263" y="609"/>
                  </a:moveTo>
                  <a:cubicBezTo>
                    <a:pt x="258" y="606"/>
                    <a:pt x="255" y="602"/>
                    <a:pt x="250" y="599"/>
                  </a:cubicBezTo>
                  <a:cubicBezTo>
                    <a:pt x="246" y="597"/>
                    <a:pt x="242" y="597"/>
                    <a:pt x="238" y="596"/>
                  </a:cubicBezTo>
                  <a:cubicBezTo>
                    <a:pt x="228" y="593"/>
                    <a:pt x="219" y="587"/>
                    <a:pt x="210" y="581"/>
                  </a:cubicBezTo>
                  <a:cubicBezTo>
                    <a:pt x="200" y="575"/>
                    <a:pt x="190" y="569"/>
                    <a:pt x="181" y="561"/>
                  </a:cubicBezTo>
                  <a:cubicBezTo>
                    <a:pt x="173" y="554"/>
                    <a:pt x="165" y="547"/>
                    <a:pt x="157" y="539"/>
                  </a:cubicBezTo>
                  <a:cubicBezTo>
                    <a:pt x="154" y="535"/>
                    <a:pt x="149" y="533"/>
                    <a:pt x="146" y="529"/>
                  </a:cubicBezTo>
                  <a:cubicBezTo>
                    <a:pt x="143" y="526"/>
                    <a:pt x="141" y="521"/>
                    <a:pt x="140" y="516"/>
                  </a:cubicBezTo>
                  <a:cubicBezTo>
                    <a:pt x="139" y="508"/>
                    <a:pt x="139" y="500"/>
                    <a:pt x="136" y="493"/>
                  </a:cubicBezTo>
                  <a:cubicBezTo>
                    <a:pt x="132" y="486"/>
                    <a:pt x="137" y="482"/>
                    <a:pt x="143" y="479"/>
                  </a:cubicBezTo>
                  <a:cubicBezTo>
                    <a:pt x="146" y="477"/>
                    <a:pt x="150" y="475"/>
                    <a:pt x="154" y="473"/>
                  </a:cubicBezTo>
                  <a:cubicBezTo>
                    <a:pt x="154" y="475"/>
                    <a:pt x="155" y="476"/>
                    <a:pt x="155" y="477"/>
                  </a:cubicBezTo>
                  <a:cubicBezTo>
                    <a:pt x="159" y="484"/>
                    <a:pt x="162" y="492"/>
                    <a:pt x="165" y="499"/>
                  </a:cubicBezTo>
                  <a:cubicBezTo>
                    <a:pt x="170" y="509"/>
                    <a:pt x="176" y="519"/>
                    <a:pt x="183" y="527"/>
                  </a:cubicBezTo>
                  <a:cubicBezTo>
                    <a:pt x="190" y="536"/>
                    <a:pt x="199" y="543"/>
                    <a:pt x="208" y="551"/>
                  </a:cubicBezTo>
                  <a:cubicBezTo>
                    <a:pt x="216" y="560"/>
                    <a:pt x="225" y="568"/>
                    <a:pt x="233" y="577"/>
                  </a:cubicBezTo>
                  <a:cubicBezTo>
                    <a:pt x="238" y="584"/>
                    <a:pt x="244" y="592"/>
                    <a:pt x="253" y="594"/>
                  </a:cubicBezTo>
                  <a:cubicBezTo>
                    <a:pt x="255" y="594"/>
                    <a:pt x="256" y="591"/>
                    <a:pt x="254" y="590"/>
                  </a:cubicBezTo>
                  <a:cubicBezTo>
                    <a:pt x="244" y="587"/>
                    <a:pt x="238" y="577"/>
                    <a:pt x="231" y="570"/>
                  </a:cubicBezTo>
                  <a:cubicBezTo>
                    <a:pt x="224" y="562"/>
                    <a:pt x="216" y="553"/>
                    <a:pt x="207" y="546"/>
                  </a:cubicBezTo>
                  <a:cubicBezTo>
                    <a:pt x="199" y="538"/>
                    <a:pt x="191" y="531"/>
                    <a:pt x="184" y="523"/>
                  </a:cubicBezTo>
                  <a:cubicBezTo>
                    <a:pt x="184" y="522"/>
                    <a:pt x="183" y="521"/>
                    <a:pt x="183" y="520"/>
                  </a:cubicBezTo>
                  <a:cubicBezTo>
                    <a:pt x="185" y="523"/>
                    <a:pt x="187" y="524"/>
                    <a:pt x="189" y="527"/>
                  </a:cubicBezTo>
                  <a:cubicBezTo>
                    <a:pt x="193" y="530"/>
                    <a:pt x="197" y="534"/>
                    <a:pt x="201" y="536"/>
                  </a:cubicBezTo>
                  <a:cubicBezTo>
                    <a:pt x="202" y="537"/>
                    <a:pt x="202" y="536"/>
                    <a:pt x="202" y="536"/>
                  </a:cubicBezTo>
                  <a:cubicBezTo>
                    <a:pt x="194" y="530"/>
                    <a:pt x="188" y="522"/>
                    <a:pt x="181" y="515"/>
                  </a:cubicBezTo>
                  <a:cubicBezTo>
                    <a:pt x="180" y="515"/>
                    <a:pt x="180" y="515"/>
                    <a:pt x="180" y="516"/>
                  </a:cubicBezTo>
                  <a:cubicBezTo>
                    <a:pt x="180" y="517"/>
                    <a:pt x="181" y="518"/>
                    <a:pt x="181" y="518"/>
                  </a:cubicBezTo>
                  <a:cubicBezTo>
                    <a:pt x="176" y="512"/>
                    <a:pt x="172" y="505"/>
                    <a:pt x="169" y="497"/>
                  </a:cubicBezTo>
                  <a:cubicBezTo>
                    <a:pt x="165" y="490"/>
                    <a:pt x="162" y="483"/>
                    <a:pt x="159" y="476"/>
                  </a:cubicBezTo>
                  <a:cubicBezTo>
                    <a:pt x="157" y="471"/>
                    <a:pt x="152" y="463"/>
                    <a:pt x="154" y="457"/>
                  </a:cubicBezTo>
                  <a:cubicBezTo>
                    <a:pt x="155" y="452"/>
                    <a:pt x="160" y="456"/>
                    <a:pt x="163" y="458"/>
                  </a:cubicBezTo>
                  <a:cubicBezTo>
                    <a:pt x="165" y="459"/>
                    <a:pt x="167" y="459"/>
                    <a:pt x="170" y="459"/>
                  </a:cubicBezTo>
                  <a:cubicBezTo>
                    <a:pt x="173" y="459"/>
                    <a:pt x="173" y="454"/>
                    <a:pt x="174" y="451"/>
                  </a:cubicBezTo>
                  <a:cubicBezTo>
                    <a:pt x="174" y="451"/>
                    <a:pt x="175" y="452"/>
                    <a:pt x="176" y="452"/>
                  </a:cubicBezTo>
                  <a:cubicBezTo>
                    <a:pt x="177" y="453"/>
                    <a:pt x="179" y="453"/>
                    <a:pt x="179" y="451"/>
                  </a:cubicBezTo>
                  <a:cubicBezTo>
                    <a:pt x="181" y="446"/>
                    <a:pt x="176" y="439"/>
                    <a:pt x="177" y="433"/>
                  </a:cubicBezTo>
                  <a:cubicBezTo>
                    <a:pt x="185" y="445"/>
                    <a:pt x="187" y="459"/>
                    <a:pt x="191" y="471"/>
                  </a:cubicBezTo>
                  <a:cubicBezTo>
                    <a:pt x="194" y="484"/>
                    <a:pt x="198" y="496"/>
                    <a:pt x="204" y="507"/>
                  </a:cubicBezTo>
                  <a:cubicBezTo>
                    <a:pt x="212" y="520"/>
                    <a:pt x="222" y="529"/>
                    <a:pt x="232" y="539"/>
                  </a:cubicBezTo>
                  <a:cubicBezTo>
                    <a:pt x="238" y="544"/>
                    <a:pt x="244" y="549"/>
                    <a:pt x="249" y="554"/>
                  </a:cubicBezTo>
                  <a:cubicBezTo>
                    <a:pt x="254" y="560"/>
                    <a:pt x="259" y="566"/>
                    <a:pt x="265" y="571"/>
                  </a:cubicBezTo>
                  <a:cubicBezTo>
                    <a:pt x="265" y="571"/>
                    <a:pt x="266" y="571"/>
                    <a:pt x="266" y="571"/>
                  </a:cubicBezTo>
                  <a:cubicBezTo>
                    <a:pt x="266" y="572"/>
                    <a:pt x="267" y="572"/>
                    <a:pt x="267" y="573"/>
                  </a:cubicBezTo>
                  <a:cubicBezTo>
                    <a:pt x="268" y="574"/>
                    <a:pt x="269" y="573"/>
                    <a:pt x="269" y="572"/>
                  </a:cubicBezTo>
                  <a:cubicBezTo>
                    <a:pt x="267" y="568"/>
                    <a:pt x="264" y="564"/>
                    <a:pt x="262" y="561"/>
                  </a:cubicBezTo>
                  <a:cubicBezTo>
                    <a:pt x="262" y="560"/>
                    <a:pt x="262" y="560"/>
                    <a:pt x="262" y="560"/>
                  </a:cubicBezTo>
                  <a:cubicBezTo>
                    <a:pt x="258" y="547"/>
                    <a:pt x="250" y="537"/>
                    <a:pt x="244" y="525"/>
                  </a:cubicBezTo>
                  <a:cubicBezTo>
                    <a:pt x="244" y="525"/>
                    <a:pt x="243" y="525"/>
                    <a:pt x="243" y="526"/>
                  </a:cubicBezTo>
                  <a:cubicBezTo>
                    <a:pt x="246" y="532"/>
                    <a:pt x="248" y="538"/>
                    <a:pt x="252" y="543"/>
                  </a:cubicBezTo>
                  <a:cubicBezTo>
                    <a:pt x="255" y="548"/>
                    <a:pt x="257" y="553"/>
                    <a:pt x="260" y="558"/>
                  </a:cubicBezTo>
                  <a:cubicBezTo>
                    <a:pt x="257" y="555"/>
                    <a:pt x="255" y="552"/>
                    <a:pt x="252" y="548"/>
                  </a:cubicBezTo>
                  <a:cubicBezTo>
                    <a:pt x="247" y="541"/>
                    <a:pt x="245" y="533"/>
                    <a:pt x="242" y="525"/>
                  </a:cubicBezTo>
                  <a:cubicBezTo>
                    <a:pt x="240" y="519"/>
                    <a:pt x="237" y="513"/>
                    <a:pt x="233" y="508"/>
                  </a:cubicBezTo>
                  <a:cubicBezTo>
                    <a:pt x="234" y="509"/>
                    <a:pt x="235" y="510"/>
                    <a:pt x="236" y="511"/>
                  </a:cubicBezTo>
                  <a:cubicBezTo>
                    <a:pt x="236" y="511"/>
                    <a:pt x="237" y="511"/>
                    <a:pt x="236" y="510"/>
                  </a:cubicBezTo>
                  <a:cubicBezTo>
                    <a:pt x="235" y="509"/>
                    <a:pt x="235" y="506"/>
                    <a:pt x="234" y="504"/>
                  </a:cubicBezTo>
                  <a:cubicBezTo>
                    <a:pt x="233" y="503"/>
                    <a:pt x="233" y="501"/>
                    <a:pt x="231" y="501"/>
                  </a:cubicBezTo>
                  <a:cubicBezTo>
                    <a:pt x="231" y="501"/>
                    <a:pt x="231" y="502"/>
                    <a:pt x="231" y="502"/>
                  </a:cubicBezTo>
                  <a:cubicBezTo>
                    <a:pt x="230" y="503"/>
                    <a:pt x="232" y="505"/>
                    <a:pt x="232" y="507"/>
                  </a:cubicBezTo>
                  <a:cubicBezTo>
                    <a:pt x="233" y="507"/>
                    <a:pt x="233" y="507"/>
                    <a:pt x="233" y="508"/>
                  </a:cubicBezTo>
                  <a:cubicBezTo>
                    <a:pt x="232" y="506"/>
                    <a:pt x="231" y="504"/>
                    <a:pt x="230" y="502"/>
                  </a:cubicBezTo>
                  <a:cubicBezTo>
                    <a:pt x="228" y="499"/>
                    <a:pt x="225" y="495"/>
                    <a:pt x="224" y="491"/>
                  </a:cubicBezTo>
                  <a:cubicBezTo>
                    <a:pt x="222" y="487"/>
                    <a:pt x="221" y="482"/>
                    <a:pt x="220" y="477"/>
                  </a:cubicBezTo>
                  <a:cubicBezTo>
                    <a:pt x="216" y="463"/>
                    <a:pt x="208" y="449"/>
                    <a:pt x="208" y="433"/>
                  </a:cubicBezTo>
                  <a:cubicBezTo>
                    <a:pt x="208" y="427"/>
                    <a:pt x="208" y="418"/>
                    <a:pt x="216" y="418"/>
                  </a:cubicBezTo>
                  <a:cubicBezTo>
                    <a:pt x="220" y="418"/>
                    <a:pt x="222" y="418"/>
                    <a:pt x="226" y="416"/>
                  </a:cubicBezTo>
                  <a:cubicBezTo>
                    <a:pt x="231" y="415"/>
                    <a:pt x="234" y="418"/>
                    <a:pt x="237" y="420"/>
                  </a:cubicBezTo>
                  <a:cubicBezTo>
                    <a:pt x="237" y="420"/>
                    <a:pt x="237" y="420"/>
                    <a:pt x="237" y="420"/>
                  </a:cubicBezTo>
                  <a:cubicBezTo>
                    <a:pt x="238" y="426"/>
                    <a:pt x="240" y="431"/>
                    <a:pt x="242" y="437"/>
                  </a:cubicBezTo>
                  <a:cubicBezTo>
                    <a:pt x="240" y="438"/>
                    <a:pt x="240" y="442"/>
                    <a:pt x="240" y="444"/>
                  </a:cubicBezTo>
                  <a:cubicBezTo>
                    <a:pt x="239" y="450"/>
                    <a:pt x="237" y="455"/>
                    <a:pt x="236" y="461"/>
                  </a:cubicBezTo>
                  <a:cubicBezTo>
                    <a:pt x="235" y="466"/>
                    <a:pt x="235" y="471"/>
                    <a:pt x="236" y="477"/>
                  </a:cubicBezTo>
                  <a:cubicBezTo>
                    <a:pt x="236" y="480"/>
                    <a:pt x="236" y="484"/>
                    <a:pt x="236" y="487"/>
                  </a:cubicBezTo>
                  <a:cubicBezTo>
                    <a:pt x="235" y="490"/>
                    <a:pt x="235" y="493"/>
                    <a:pt x="235" y="495"/>
                  </a:cubicBezTo>
                  <a:cubicBezTo>
                    <a:pt x="238" y="509"/>
                    <a:pt x="250" y="516"/>
                    <a:pt x="258" y="526"/>
                  </a:cubicBezTo>
                  <a:cubicBezTo>
                    <a:pt x="268" y="538"/>
                    <a:pt x="277" y="551"/>
                    <a:pt x="284" y="564"/>
                  </a:cubicBezTo>
                  <a:cubicBezTo>
                    <a:pt x="287" y="570"/>
                    <a:pt x="290" y="576"/>
                    <a:pt x="295" y="580"/>
                  </a:cubicBezTo>
                  <a:cubicBezTo>
                    <a:pt x="296" y="581"/>
                    <a:pt x="296" y="582"/>
                    <a:pt x="297" y="583"/>
                  </a:cubicBezTo>
                  <a:cubicBezTo>
                    <a:pt x="297" y="583"/>
                    <a:pt x="296" y="584"/>
                    <a:pt x="296" y="585"/>
                  </a:cubicBezTo>
                  <a:cubicBezTo>
                    <a:pt x="298" y="593"/>
                    <a:pt x="297" y="603"/>
                    <a:pt x="290" y="609"/>
                  </a:cubicBezTo>
                  <a:cubicBezTo>
                    <a:pt x="287" y="612"/>
                    <a:pt x="284" y="614"/>
                    <a:pt x="281" y="616"/>
                  </a:cubicBezTo>
                  <a:cubicBezTo>
                    <a:pt x="279" y="618"/>
                    <a:pt x="277" y="619"/>
                    <a:pt x="275" y="621"/>
                  </a:cubicBezTo>
                  <a:cubicBezTo>
                    <a:pt x="272" y="616"/>
                    <a:pt x="268" y="613"/>
                    <a:pt x="263" y="609"/>
                  </a:cubicBezTo>
                  <a:close/>
                  <a:moveTo>
                    <a:pt x="300" y="586"/>
                  </a:moveTo>
                  <a:cubicBezTo>
                    <a:pt x="300" y="586"/>
                    <a:pt x="300" y="587"/>
                    <a:pt x="301" y="587"/>
                  </a:cubicBezTo>
                  <a:cubicBezTo>
                    <a:pt x="303" y="592"/>
                    <a:pt x="304" y="598"/>
                    <a:pt x="301" y="604"/>
                  </a:cubicBezTo>
                  <a:cubicBezTo>
                    <a:pt x="299" y="610"/>
                    <a:pt x="295" y="614"/>
                    <a:pt x="290" y="618"/>
                  </a:cubicBezTo>
                  <a:cubicBezTo>
                    <a:pt x="289" y="619"/>
                    <a:pt x="290" y="620"/>
                    <a:pt x="290" y="619"/>
                  </a:cubicBezTo>
                  <a:cubicBezTo>
                    <a:pt x="300" y="617"/>
                    <a:pt x="306" y="602"/>
                    <a:pt x="305" y="591"/>
                  </a:cubicBezTo>
                  <a:cubicBezTo>
                    <a:pt x="306" y="593"/>
                    <a:pt x="308" y="595"/>
                    <a:pt x="309" y="598"/>
                  </a:cubicBezTo>
                  <a:cubicBezTo>
                    <a:pt x="311" y="600"/>
                    <a:pt x="313" y="602"/>
                    <a:pt x="315" y="605"/>
                  </a:cubicBezTo>
                  <a:cubicBezTo>
                    <a:pt x="314" y="614"/>
                    <a:pt x="307" y="621"/>
                    <a:pt x="299" y="623"/>
                  </a:cubicBezTo>
                  <a:cubicBezTo>
                    <a:pt x="293" y="624"/>
                    <a:pt x="284" y="624"/>
                    <a:pt x="279" y="622"/>
                  </a:cubicBezTo>
                  <a:cubicBezTo>
                    <a:pt x="282" y="620"/>
                    <a:pt x="285" y="619"/>
                    <a:pt x="288" y="616"/>
                  </a:cubicBezTo>
                  <a:cubicBezTo>
                    <a:pt x="291" y="614"/>
                    <a:pt x="295" y="610"/>
                    <a:pt x="297" y="606"/>
                  </a:cubicBezTo>
                  <a:cubicBezTo>
                    <a:pt x="300" y="600"/>
                    <a:pt x="301" y="593"/>
                    <a:pt x="300" y="586"/>
                  </a:cubicBezTo>
                  <a:close/>
                  <a:moveTo>
                    <a:pt x="390" y="734"/>
                  </a:moveTo>
                  <a:cubicBezTo>
                    <a:pt x="390" y="743"/>
                    <a:pt x="391" y="756"/>
                    <a:pt x="383" y="761"/>
                  </a:cubicBezTo>
                  <a:cubicBezTo>
                    <a:pt x="380" y="764"/>
                    <a:pt x="375" y="765"/>
                    <a:pt x="371" y="767"/>
                  </a:cubicBezTo>
                  <a:cubicBezTo>
                    <a:pt x="368" y="768"/>
                    <a:pt x="359" y="774"/>
                    <a:pt x="357" y="769"/>
                  </a:cubicBezTo>
                  <a:cubicBezTo>
                    <a:pt x="355" y="765"/>
                    <a:pt x="357" y="761"/>
                    <a:pt x="357" y="757"/>
                  </a:cubicBezTo>
                  <a:cubicBezTo>
                    <a:pt x="357" y="753"/>
                    <a:pt x="356" y="750"/>
                    <a:pt x="355" y="746"/>
                  </a:cubicBezTo>
                  <a:cubicBezTo>
                    <a:pt x="352" y="739"/>
                    <a:pt x="347" y="732"/>
                    <a:pt x="343" y="725"/>
                  </a:cubicBezTo>
                  <a:cubicBezTo>
                    <a:pt x="338" y="716"/>
                    <a:pt x="334" y="706"/>
                    <a:pt x="328" y="698"/>
                  </a:cubicBezTo>
                  <a:cubicBezTo>
                    <a:pt x="321" y="689"/>
                    <a:pt x="314" y="681"/>
                    <a:pt x="307" y="672"/>
                  </a:cubicBezTo>
                  <a:cubicBezTo>
                    <a:pt x="301" y="663"/>
                    <a:pt x="296" y="653"/>
                    <a:pt x="288" y="644"/>
                  </a:cubicBezTo>
                  <a:cubicBezTo>
                    <a:pt x="284" y="639"/>
                    <a:pt x="277" y="635"/>
                    <a:pt x="277" y="628"/>
                  </a:cubicBezTo>
                  <a:cubicBezTo>
                    <a:pt x="277" y="628"/>
                    <a:pt x="278" y="627"/>
                    <a:pt x="278" y="627"/>
                  </a:cubicBezTo>
                  <a:cubicBezTo>
                    <a:pt x="277" y="626"/>
                    <a:pt x="277" y="625"/>
                    <a:pt x="277" y="624"/>
                  </a:cubicBezTo>
                  <a:cubicBezTo>
                    <a:pt x="280" y="626"/>
                    <a:pt x="284" y="626"/>
                    <a:pt x="288" y="626"/>
                  </a:cubicBezTo>
                  <a:cubicBezTo>
                    <a:pt x="293" y="626"/>
                    <a:pt x="298" y="626"/>
                    <a:pt x="302" y="625"/>
                  </a:cubicBezTo>
                  <a:cubicBezTo>
                    <a:pt x="308" y="622"/>
                    <a:pt x="317" y="615"/>
                    <a:pt x="317" y="608"/>
                  </a:cubicBezTo>
                  <a:cubicBezTo>
                    <a:pt x="318" y="610"/>
                    <a:pt x="320" y="612"/>
                    <a:pt x="321" y="612"/>
                  </a:cubicBezTo>
                  <a:cubicBezTo>
                    <a:pt x="320" y="614"/>
                    <a:pt x="319" y="617"/>
                    <a:pt x="318" y="619"/>
                  </a:cubicBezTo>
                  <a:cubicBezTo>
                    <a:pt x="318" y="619"/>
                    <a:pt x="317" y="618"/>
                    <a:pt x="317" y="618"/>
                  </a:cubicBezTo>
                  <a:cubicBezTo>
                    <a:pt x="317" y="618"/>
                    <a:pt x="316" y="618"/>
                    <a:pt x="316" y="619"/>
                  </a:cubicBezTo>
                  <a:cubicBezTo>
                    <a:pt x="316" y="619"/>
                    <a:pt x="317" y="620"/>
                    <a:pt x="317" y="621"/>
                  </a:cubicBezTo>
                  <a:cubicBezTo>
                    <a:pt x="315" y="625"/>
                    <a:pt x="312" y="628"/>
                    <a:pt x="308" y="629"/>
                  </a:cubicBezTo>
                  <a:cubicBezTo>
                    <a:pt x="303" y="631"/>
                    <a:pt x="298" y="629"/>
                    <a:pt x="292" y="630"/>
                  </a:cubicBezTo>
                  <a:cubicBezTo>
                    <a:pt x="292" y="630"/>
                    <a:pt x="292" y="630"/>
                    <a:pt x="292" y="630"/>
                  </a:cubicBezTo>
                  <a:cubicBezTo>
                    <a:pt x="297" y="633"/>
                    <a:pt x="306" y="633"/>
                    <a:pt x="311" y="630"/>
                  </a:cubicBezTo>
                  <a:cubicBezTo>
                    <a:pt x="314" y="628"/>
                    <a:pt x="316" y="625"/>
                    <a:pt x="318" y="622"/>
                  </a:cubicBezTo>
                  <a:cubicBezTo>
                    <a:pt x="319" y="624"/>
                    <a:pt x="320" y="625"/>
                    <a:pt x="321" y="625"/>
                  </a:cubicBezTo>
                  <a:cubicBezTo>
                    <a:pt x="322" y="626"/>
                    <a:pt x="323" y="625"/>
                    <a:pt x="323" y="625"/>
                  </a:cubicBezTo>
                  <a:cubicBezTo>
                    <a:pt x="322" y="623"/>
                    <a:pt x="321" y="622"/>
                    <a:pt x="320" y="621"/>
                  </a:cubicBezTo>
                  <a:cubicBezTo>
                    <a:pt x="320" y="621"/>
                    <a:pt x="320" y="620"/>
                    <a:pt x="319" y="620"/>
                  </a:cubicBezTo>
                  <a:cubicBezTo>
                    <a:pt x="320" y="618"/>
                    <a:pt x="321" y="615"/>
                    <a:pt x="322" y="613"/>
                  </a:cubicBezTo>
                  <a:cubicBezTo>
                    <a:pt x="322" y="613"/>
                    <a:pt x="322" y="613"/>
                    <a:pt x="322" y="613"/>
                  </a:cubicBezTo>
                  <a:cubicBezTo>
                    <a:pt x="325" y="626"/>
                    <a:pt x="337" y="638"/>
                    <a:pt x="344" y="649"/>
                  </a:cubicBezTo>
                  <a:cubicBezTo>
                    <a:pt x="347" y="653"/>
                    <a:pt x="350" y="657"/>
                    <a:pt x="352" y="660"/>
                  </a:cubicBezTo>
                  <a:cubicBezTo>
                    <a:pt x="353" y="662"/>
                    <a:pt x="354" y="663"/>
                    <a:pt x="354" y="664"/>
                  </a:cubicBezTo>
                  <a:cubicBezTo>
                    <a:pt x="357" y="669"/>
                    <a:pt x="358" y="675"/>
                    <a:pt x="360" y="680"/>
                  </a:cubicBezTo>
                  <a:cubicBezTo>
                    <a:pt x="362" y="685"/>
                    <a:pt x="365" y="688"/>
                    <a:pt x="367" y="693"/>
                  </a:cubicBezTo>
                  <a:cubicBezTo>
                    <a:pt x="370" y="697"/>
                    <a:pt x="372" y="702"/>
                    <a:pt x="375" y="707"/>
                  </a:cubicBezTo>
                  <a:cubicBezTo>
                    <a:pt x="377" y="710"/>
                    <a:pt x="380" y="714"/>
                    <a:pt x="383" y="718"/>
                  </a:cubicBezTo>
                  <a:cubicBezTo>
                    <a:pt x="385" y="722"/>
                    <a:pt x="386" y="726"/>
                    <a:pt x="388" y="731"/>
                  </a:cubicBezTo>
                  <a:cubicBezTo>
                    <a:pt x="389" y="732"/>
                    <a:pt x="389" y="733"/>
                    <a:pt x="390" y="734"/>
                  </a:cubicBezTo>
                  <a:close/>
                  <a:moveTo>
                    <a:pt x="421" y="721"/>
                  </a:moveTo>
                  <a:cubicBezTo>
                    <a:pt x="421" y="721"/>
                    <a:pt x="421" y="721"/>
                    <a:pt x="421" y="721"/>
                  </a:cubicBezTo>
                  <a:cubicBezTo>
                    <a:pt x="416" y="728"/>
                    <a:pt x="406" y="731"/>
                    <a:pt x="398" y="727"/>
                  </a:cubicBezTo>
                  <a:cubicBezTo>
                    <a:pt x="392" y="723"/>
                    <a:pt x="388" y="718"/>
                    <a:pt x="385" y="712"/>
                  </a:cubicBezTo>
                  <a:cubicBezTo>
                    <a:pt x="380" y="702"/>
                    <a:pt x="376" y="693"/>
                    <a:pt x="371" y="683"/>
                  </a:cubicBezTo>
                  <a:cubicBezTo>
                    <a:pt x="371" y="685"/>
                    <a:pt x="372" y="686"/>
                    <a:pt x="373" y="686"/>
                  </a:cubicBezTo>
                  <a:cubicBezTo>
                    <a:pt x="374" y="686"/>
                    <a:pt x="374" y="686"/>
                    <a:pt x="374" y="686"/>
                  </a:cubicBezTo>
                  <a:cubicBezTo>
                    <a:pt x="373" y="682"/>
                    <a:pt x="372" y="678"/>
                    <a:pt x="369" y="676"/>
                  </a:cubicBezTo>
                  <a:cubicBezTo>
                    <a:pt x="368" y="675"/>
                    <a:pt x="368" y="676"/>
                    <a:pt x="368" y="676"/>
                  </a:cubicBezTo>
                  <a:cubicBezTo>
                    <a:pt x="368" y="677"/>
                    <a:pt x="368" y="679"/>
                    <a:pt x="369" y="680"/>
                  </a:cubicBezTo>
                  <a:cubicBezTo>
                    <a:pt x="368" y="679"/>
                    <a:pt x="367" y="678"/>
                    <a:pt x="367" y="676"/>
                  </a:cubicBezTo>
                  <a:cubicBezTo>
                    <a:pt x="360" y="665"/>
                    <a:pt x="353" y="653"/>
                    <a:pt x="344" y="642"/>
                  </a:cubicBezTo>
                  <a:cubicBezTo>
                    <a:pt x="337" y="632"/>
                    <a:pt x="330" y="621"/>
                    <a:pt x="323" y="610"/>
                  </a:cubicBezTo>
                  <a:cubicBezTo>
                    <a:pt x="323" y="609"/>
                    <a:pt x="323" y="609"/>
                    <a:pt x="322" y="610"/>
                  </a:cubicBezTo>
                  <a:cubicBezTo>
                    <a:pt x="320" y="608"/>
                    <a:pt x="317" y="603"/>
                    <a:pt x="316" y="601"/>
                  </a:cubicBezTo>
                  <a:cubicBezTo>
                    <a:pt x="314" y="598"/>
                    <a:pt x="312" y="594"/>
                    <a:pt x="309" y="591"/>
                  </a:cubicBezTo>
                  <a:cubicBezTo>
                    <a:pt x="306" y="587"/>
                    <a:pt x="302" y="583"/>
                    <a:pt x="298" y="579"/>
                  </a:cubicBezTo>
                  <a:cubicBezTo>
                    <a:pt x="294" y="575"/>
                    <a:pt x="291" y="570"/>
                    <a:pt x="288" y="564"/>
                  </a:cubicBezTo>
                  <a:cubicBezTo>
                    <a:pt x="282" y="554"/>
                    <a:pt x="275" y="544"/>
                    <a:pt x="268" y="534"/>
                  </a:cubicBezTo>
                  <a:cubicBezTo>
                    <a:pt x="265" y="529"/>
                    <a:pt x="262" y="525"/>
                    <a:pt x="258" y="520"/>
                  </a:cubicBezTo>
                  <a:cubicBezTo>
                    <a:pt x="254" y="516"/>
                    <a:pt x="249" y="513"/>
                    <a:pt x="246" y="508"/>
                  </a:cubicBezTo>
                  <a:cubicBezTo>
                    <a:pt x="242" y="503"/>
                    <a:pt x="237" y="496"/>
                    <a:pt x="239" y="490"/>
                  </a:cubicBezTo>
                  <a:cubicBezTo>
                    <a:pt x="241" y="485"/>
                    <a:pt x="244" y="479"/>
                    <a:pt x="249" y="477"/>
                  </a:cubicBezTo>
                  <a:cubicBezTo>
                    <a:pt x="254" y="474"/>
                    <a:pt x="256" y="485"/>
                    <a:pt x="258" y="488"/>
                  </a:cubicBezTo>
                  <a:cubicBezTo>
                    <a:pt x="260" y="493"/>
                    <a:pt x="264" y="499"/>
                    <a:pt x="267" y="503"/>
                  </a:cubicBezTo>
                  <a:cubicBezTo>
                    <a:pt x="275" y="514"/>
                    <a:pt x="283" y="523"/>
                    <a:pt x="290" y="534"/>
                  </a:cubicBezTo>
                  <a:cubicBezTo>
                    <a:pt x="294" y="539"/>
                    <a:pt x="298" y="544"/>
                    <a:pt x="300" y="549"/>
                  </a:cubicBezTo>
                  <a:cubicBezTo>
                    <a:pt x="303" y="554"/>
                    <a:pt x="304" y="560"/>
                    <a:pt x="307" y="564"/>
                  </a:cubicBezTo>
                  <a:cubicBezTo>
                    <a:pt x="307" y="565"/>
                    <a:pt x="308" y="565"/>
                    <a:pt x="308" y="564"/>
                  </a:cubicBezTo>
                  <a:cubicBezTo>
                    <a:pt x="310" y="570"/>
                    <a:pt x="313" y="575"/>
                    <a:pt x="316" y="580"/>
                  </a:cubicBezTo>
                  <a:cubicBezTo>
                    <a:pt x="313" y="583"/>
                    <a:pt x="318" y="586"/>
                    <a:pt x="319" y="589"/>
                  </a:cubicBezTo>
                  <a:cubicBezTo>
                    <a:pt x="322" y="596"/>
                    <a:pt x="324" y="603"/>
                    <a:pt x="331" y="607"/>
                  </a:cubicBezTo>
                  <a:cubicBezTo>
                    <a:pt x="332" y="608"/>
                    <a:pt x="333" y="606"/>
                    <a:pt x="332" y="605"/>
                  </a:cubicBezTo>
                  <a:cubicBezTo>
                    <a:pt x="327" y="600"/>
                    <a:pt x="325" y="595"/>
                    <a:pt x="322" y="589"/>
                  </a:cubicBezTo>
                  <a:cubicBezTo>
                    <a:pt x="322" y="588"/>
                    <a:pt x="321" y="586"/>
                    <a:pt x="320" y="585"/>
                  </a:cubicBezTo>
                  <a:cubicBezTo>
                    <a:pt x="320" y="585"/>
                    <a:pt x="318" y="582"/>
                    <a:pt x="318" y="582"/>
                  </a:cubicBezTo>
                  <a:cubicBezTo>
                    <a:pt x="322" y="582"/>
                    <a:pt x="325" y="578"/>
                    <a:pt x="328" y="576"/>
                  </a:cubicBezTo>
                  <a:cubicBezTo>
                    <a:pt x="333" y="571"/>
                    <a:pt x="338" y="577"/>
                    <a:pt x="341" y="580"/>
                  </a:cubicBezTo>
                  <a:cubicBezTo>
                    <a:pt x="342" y="580"/>
                    <a:pt x="342" y="580"/>
                    <a:pt x="343" y="580"/>
                  </a:cubicBezTo>
                  <a:cubicBezTo>
                    <a:pt x="343" y="583"/>
                    <a:pt x="344" y="585"/>
                    <a:pt x="345" y="587"/>
                  </a:cubicBezTo>
                  <a:cubicBezTo>
                    <a:pt x="346" y="592"/>
                    <a:pt x="346" y="598"/>
                    <a:pt x="346" y="603"/>
                  </a:cubicBezTo>
                  <a:cubicBezTo>
                    <a:pt x="346" y="603"/>
                    <a:pt x="346" y="603"/>
                    <a:pt x="346" y="604"/>
                  </a:cubicBezTo>
                  <a:cubicBezTo>
                    <a:pt x="344" y="606"/>
                    <a:pt x="343" y="608"/>
                    <a:pt x="343" y="611"/>
                  </a:cubicBezTo>
                  <a:cubicBezTo>
                    <a:pt x="343" y="611"/>
                    <a:pt x="343" y="611"/>
                    <a:pt x="343" y="611"/>
                  </a:cubicBezTo>
                  <a:cubicBezTo>
                    <a:pt x="346" y="607"/>
                    <a:pt x="350" y="604"/>
                    <a:pt x="353" y="601"/>
                  </a:cubicBezTo>
                  <a:cubicBezTo>
                    <a:pt x="355" y="600"/>
                    <a:pt x="357" y="598"/>
                    <a:pt x="359" y="596"/>
                  </a:cubicBezTo>
                  <a:cubicBezTo>
                    <a:pt x="358" y="597"/>
                    <a:pt x="357" y="599"/>
                    <a:pt x="356" y="600"/>
                  </a:cubicBezTo>
                  <a:cubicBezTo>
                    <a:pt x="354" y="602"/>
                    <a:pt x="351" y="604"/>
                    <a:pt x="350" y="606"/>
                  </a:cubicBezTo>
                  <a:cubicBezTo>
                    <a:pt x="350" y="607"/>
                    <a:pt x="351" y="607"/>
                    <a:pt x="351" y="607"/>
                  </a:cubicBezTo>
                  <a:cubicBezTo>
                    <a:pt x="355" y="606"/>
                    <a:pt x="358" y="602"/>
                    <a:pt x="360" y="599"/>
                  </a:cubicBezTo>
                  <a:cubicBezTo>
                    <a:pt x="362" y="597"/>
                    <a:pt x="363" y="594"/>
                    <a:pt x="363" y="592"/>
                  </a:cubicBezTo>
                  <a:cubicBezTo>
                    <a:pt x="363" y="592"/>
                    <a:pt x="363" y="591"/>
                    <a:pt x="363" y="591"/>
                  </a:cubicBezTo>
                  <a:cubicBezTo>
                    <a:pt x="365" y="589"/>
                    <a:pt x="367" y="587"/>
                    <a:pt x="368" y="585"/>
                  </a:cubicBezTo>
                  <a:cubicBezTo>
                    <a:pt x="375" y="593"/>
                    <a:pt x="370" y="602"/>
                    <a:pt x="361" y="606"/>
                  </a:cubicBezTo>
                  <a:cubicBezTo>
                    <a:pt x="360" y="607"/>
                    <a:pt x="359" y="607"/>
                    <a:pt x="358" y="608"/>
                  </a:cubicBezTo>
                  <a:cubicBezTo>
                    <a:pt x="360" y="607"/>
                    <a:pt x="361" y="605"/>
                    <a:pt x="363" y="604"/>
                  </a:cubicBezTo>
                  <a:cubicBezTo>
                    <a:pt x="363" y="603"/>
                    <a:pt x="362" y="602"/>
                    <a:pt x="362" y="603"/>
                  </a:cubicBezTo>
                  <a:cubicBezTo>
                    <a:pt x="359" y="605"/>
                    <a:pt x="355" y="606"/>
                    <a:pt x="353" y="609"/>
                  </a:cubicBezTo>
                  <a:cubicBezTo>
                    <a:pt x="353" y="610"/>
                    <a:pt x="353" y="610"/>
                    <a:pt x="354" y="610"/>
                  </a:cubicBezTo>
                  <a:cubicBezTo>
                    <a:pt x="349" y="612"/>
                    <a:pt x="345" y="613"/>
                    <a:pt x="340" y="610"/>
                  </a:cubicBezTo>
                  <a:cubicBezTo>
                    <a:pt x="339" y="609"/>
                    <a:pt x="337" y="611"/>
                    <a:pt x="338" y="613"/>
                  </a:cubicBezTo>
                  <a:cubicBezTo>
                    <a:pt x="346" y="620"/>
                    <a:pt x="360" y="612"/>
                    <a:pt x="367" y="607"/>
                  </a:cubicBezTo>
                  <a:cubicBezTo>
                    <a:pt x="370" y="605"/>
                    <a:pt x="372" y="603"/>
                    <a:pt x="373" y="600"/>
                  </a:cubicBezTo>
                  <a:cubicBezTo>
                    <a:pt x="376" y="604"/>
                    <a:pt x="379" y="608"/>
                    <a:pt x="381" y="612"/>
                  </a:cubicBezTo>
                  <a:cubicBezTo>
                    <a:pt x="387" y="624"/>
                    <a:pt x="391" y="635"/>
                    <a:pt x="396" y="647"/>
                  </a:cubicBezTo>
                  <a:cubicBezTo>
                    <a:pt x="401" y="658"/>
                    <a:pt x="406" y="670"/>
                    <a:pt x="413" y="681"/>
                  </a:cubicBezTo>
                  <a:cubicBezTo>
                    <a:pt x="415" y="684"/>
                    <a:pt x="417" y="687"/>
                    <a:pt x="420" y="691"/>
                  </a:cubicBezTo>
                  <a:cubicBezTo>
                    <a:pt x="420" y="691"/>
                    <a:pt x="420" y="691"/>
                    <a:pt x="420" y="691"/>
                  </a:cubicBezTo>
                  <a:cubicBezTo>
                    <a:pt x="420" y="693"/>
                    <a:pt x="421" y="695"/>
                    <a:pt x="422" y="697"/>
                  </a:cubicBezTo>
                  <a:cubicBezTo>
                    <a:pt x="423" y="698"/>
                    <a:pt x="424" y="701"/>
                    <a:pt x="423" y="703"/>
                  </a:cubicBezTo>
                  <a:cubicBezTo>
                    <a:pt x="423" y="703"/>
                    <a:pt x="423" y="703"/>
                    <a:pt x="424" y="703"/>
                  </a:cubicBezTo>
                  <a:cubicBezTo>
                    <a:pt x="425" y="703"/>
                    <a:pt x="426" y="701"/>
                    <a:pt x="425" y="699"/>
                  </a:cubicBezTo>
                  <a:cubicBezTo>
                    <a:pt x="426" y="700"/>
                    <a:pt x="426" y="701"/>
                    <a:pt x="426" y="702"/>
                  </a:cubicBezTo>
                  <a:cubicBezTo>
                    <a:pt x="426" y="703"/>
                    <a:pt x="426" y="704"/>
                    <a:pt x="427" y="704"/>
                  </a:cubicBezTo>
                  <a:cubicBezTo>
                    <a:pt x="426" y="706"/>
                    <a:pt x="425" y="707"/>
                    <a:pt x="425" y="709"/>
                  </a:cubicBezTo>
                  <a:cubicBezTo>
                    <a:pt x="423" y="713"/>
                    <a:pt x="422" y="717"/>
                    <a:pt x="421" y="721"/>
                  </a:cubicBezTo>
                  <a:close/>
                  <a:moveTo>
                    <a:pt x="468" y="722"/>
                  </a:moveTo>
                  <a:cubicBezTo>
                    <a:pt x="467" y="726"/>
                    <a:pt x="465" y="730"/>
                    <a:pt x="464" y="734"/>
                  </a:cubicBezTo>
                  <a:cubicBezTo>
                    <a:pt x="459" y="741"/>
                    <a:pt x="449" y="744"/>
                    <a:pt x="441" y="742"/>
                  </a:cubicBezTo>
                  <a:cubicBezTo>
                    <a:pt x="435" y="742"/>
                    <a:pt x="429" y="739"/>
                    <a:pt x="426" y="734"/>
                  </a:cubicBezTo>
                  <a:cubicBezTo>
                    <a:pt x="423" y="728"/>
                    <a:pt x="425" y="720"/>
                    <a:pt x="427" y="713"/>
                  </a:cubicBezTo>
                  <a:cubicBezTo>
                    <a:pt x="430" y="706"/>
                    <a:pt x="434" y="699"/>
                    <a:pt x="436" y="691"/>
                  </a:cubicBezTo>
                  <a:cubicBezTo>
                    <a:pt x="439" y="683"/>
                    <a:pt x="442" y="674"/>
                    <a:pt x="444" y="666"/>
                  </a:cubicBezTo>
                  <a:cubicBezTo>
                    <a:pt x="446" y="657"/>
                    <a:pt x="449" y="649"/>
                    <a:pt x="449" y="640"/>
                  </a:cubicBezTo>
                  <a:cubicBezTo>
                    <a:pt x="449" y="634"/>
                    <a:pt x="448" y="627"/>
                    <a:pt x="447" y="621"/>
                  </a:cubicBezTo>
                  <a:cubicBezTo>
                    <a:pt x="448" y="621"/>
                    <a:pt x="448" y="621"/>
                    <a:pt x="448" y="621"/>
                  </a:cubicBezTo>
                  <a:cubicBezTo>
                    <a:pt x="455" y="622"/>
                    <a:pt x="459" y="627"/>
                    <a:pt x="465" y="631"/>
                  </a:cubicBezTo>
                  <a:cubicBezTo>
                    <a:pt x="470" y="633"/>
                    <a:pt x="475" y="635"/>
                    <a:pt x="480" y="637"/>
                  </a:cubicBezTo>
                  <a:cubicBezTo>
                    <a:pt x="485" y="639"/>
                    <a:pt x="490" y="641"/>
                    <a:pt x="496" y="642"/>
                  </a:cubicBezTo>
                  <a:cubicBezTo>
                    <a:pt x="493" y="644"/>
                    <a:pt x="491" y="648"/>
                    <a:pt x="490" y="650"/>
                  </a:cubicBezTo>
                  <a:cubicBezTo>
                    <a:pt x="486" y="657"/>
                    <a:pt x="484" y="664"/>
                    <a:pt x="482" y="672"/>
                  </a:cubicBezTo>
                  <a:cubicBezTo>
                    <a:pt x="479" y="684"/>
                    <a:pt x="476" y="695"/>
                    <a:pt x="472" y="707"/>
                  </a:cubicBezTo>
                  <a:cubicBezTo>
                    <a:pt x="470" y="712"/>
                    <a:pt x="469" y="716"/>
                    <a:pt x="468" y="722"/>
                  </a:cubicBezTo>
                  <a:close/>
                  <a:moveTo>
                    <a:pt x="641" y="696"/>
                  </a:moveTo>
                  <a:cubicBezTo>
                    <a:pt x="632" y="703"/>
                    <a:pt x="622" y="708"/>
                    <a:pt x="613" y="714"/>
                  </a:cubicBezTo>
                  <a:cubicBezTo>
                    <a:pt x="594" y="725"/>
                    <a:pt x="577" y="737"/>
                    <a:pt x="559" y="748"/>
                  </a:cubicBezTo>
                  <a:cubicBezTo>
                    <a:pt x="541" y="760"/>
                    <a:pt x="523" y="773"/>
                    <a:pt x="505" y="785"/>
                  </a:cubicBezTo>
                  <a:cubicBezTo>
                    <a:pt x="490" y="795"/>
                    <a:pt x="474" y="803"/>
                    <a:pt x="458" y="811"/>
                  </a:cubicBezTo>
                  <a:cubicBezTo>
                    <a:pt x="459" y="789"/>
                    <a:pt x="468" y="767"/>
                    <a:pt x="466" y="745"/>
                  </a:cubicBezTo>
                  <a:cubicBezTo>
                    <a:pt x="467" y="744"/>
                    <a:pt x="469" y="742"/>
                    <a:pt x="470" y="740"/>
                  </a:cubicBezTo>
                  <a:cubicBezTo>
                    <a:pt x="474" y="733"/>
                    <a:pt x="475" y="722"/>
                    <a:pt x="473" y="714"/>
                  </a:cubicBezTo>
                  <a:cubicBezTo>
                    <a:pt x="476" y="703"/>
                    <a:pt x="481" y="691"/>
                    <a:pt x="484" y="680"/>
                  </a:cubicBezTo>
                  <a:cubicBezTo>
                    <a:pt x="486" y="673"/>
                    <a:pt x="487" y="666"/>
                    <a:pt x="489" y="659"/>
                  </a:cubicBezTo>
                  <a:cubicBezTo>
                    <a:pt x="491" y="655"/>
                    <a:pt x="492" y="651"/>
                    <a:pt x="495" y="648"/>
                  </a:cubicBezTo>
                  <a:cubicBezTo>
                    <a:pt x="497" y="645"/>
                    <a:pt x="498" y="644"/>
                    <a:pt x="501" y="643"/>
                  </a:cubicBezTo>
                  <a:cubicBezTo>
                    <a:pt x="504" y="643"/>
                    <a:pt x="508" y="642"/>
                    <a:pt x="511" y="640"/>
                  </a:cubicBezTo>
                  <a:cubicBezTo>
                    <a:pt x="516" y="638"/>
                    <a:pt x="521" y="631"/>
                    <a:pt x="519" y="625"/>
                  </a:cubicBezTo>
                  <a:cubicBezTo>
                    <a:pt x="520" y="625"/>
                    <a:pt x="521" y="625"/>
                    <a:pt x="522" y="625"/>
                  </a:cubicBezTo>
                  <a:cubicBezTo>
                    <a:pt x="527" y="624"/>
                    <a:pt x="529" y="615"/>
                    <a:pt x="530" y="611"/>
                  </a:cubicBezTo>
                  <a:cubicBezTo>
                    <a:pt x="534" y="600"/>
                    <a:pt x="541" y="593"/>
                    <a:pt x="550" y="586"/>
                  </a:cubicBezTo>
                  <a:cubicBezTo>
                    <a:pt x="558" y="578"/>
                    <a:pt x="566" y="569"/>
                    <a:pt x="574" y="560"/>
                  </a:cubicBezTo>
                  <a:cubicBezTo>
                    <a:pt x="581" y="552"/>
                    <a:pt x="590" y="545"/>
                    <a:pt x="598" y="537"/>
                  </a:cubicBezTo>
                  <a:cubicBezTo>
                    <a:pt x="605" y="530"/>
                    <a:pt x="612" y="523"/>
                    <a:pt x="618" y="515"/>
                  </a:cubicBezTo>
                  <a:cubicBezTo>
                    <a:pt x="619" y="514"/>
                    <a:pt x="623" y="508"/>
                    <a:pt x="625" y="505"/>
                  </a:cubicBezTo>
                  <a:cubicBezTo>
                    <a:pt x="628" y="504"/>
                    <a:pt x="630" y="504"/>
                    <a:pt x="633" y="503"/>
                  </a:cubicBezTo>
                  <a:cubicBezTo>
                    <a:pt x="640" y="501"/>
                    <a:pt x="646" y="498"/>
                    <a:pt x="653" y="496"/>
                  </a:cubicBezTo>
                  <a:cubicBezTo>
                    <a:pt x="665" y="491"/>
                    <a:pt x="678" y="486"/>
                    <a:pt x="690" y="480"/>
                  </a:cubicBezTo>
                  <a:cubicBezTo>
                    <a:pt x="696" y="477"/>
                    <a:pt x="703" y="473"/>
                    <a:pt x="708" y="467"/>
                  </a:cubicBezTo>
                  <a:cubicBezTo>
                    <a:pt x="708" y="472"/>
                    <a:pt x="709" y="476"/>
                    <a:pt x="710" y="480"/>
                  </a:cubicBezTo>
                  <a:cubicBezTo>
                    <a:pt x="712" y="487"/>
                    <a:pt x="713" y="493"/>
                    <a:pt x="715" y="500"/>
                  </a:cubicBezTo>
                  <a:cubicBezTo>
                    <a:pt x="718" y="512"/>
                    <a:pt x="722" y="524"/>
                    <a:pt x="727" y="536"/>
                  </a:cubicBezTo>
                  <a:cubicBezTo>
                    <a:pt x="729" y="540"/>
                    <a:pt x="731" y="544"/>
                    <a:pt x="734" y="548"/>
                  </a:cubicBezTo>
                  <a:cubicBezTo>
                    <a:pt x="727" y="552"/>
                    <a:pt x="723" y="566"/>
                    <a:pt x="721" y="572"/>
                  </a:cubicBezTo>
                  <a:cubicBezTo>
                    <a:pt x="715" y="588"/>
                    <a:pt x="708" y="604"/>
                    <a:pt x="704" y="621"/>
                  </a:cubicBezTo>
                  <a:cubicBezTo>
                    <a:pt x="702" y="628"/>
                    <a:pt x="701" y="635"/>
                    <a:pt x="699" y="641"/>
                  </a:cubicBezTo>
                  <a:cubicBezTo>
                    <a:pt x="699" y="641"/>
                    <a:pt x="698" y="641"/>
                    <a:pt x="698" y="641"/>
                  </a:cubicBezTo>
                  <a:cubicBezTo>
                    <a:pt x="686" y="644"/>
                    <a:pt x="678" y="657"/>
                    <a:pt x="678" y="669"/>
                  </a:cubicBezTo>
                  <a:cubicBezTo>
                    <a:pt x="678" y="669"/>
                    <a:pt x="677" y="669"/>
                    <a:pt x="677" y="669"/>
                  </a:cubicBezTo>
                  <a:cubicBezTo>
                    <a:pt x="672" y="671"/>
                    <a:pt x="666" y="675"/>
                    <a:pt x="662" y="680"/>
                  </a:cubicBezTo>
                  <a:cubicBezTo>
                    <a:pt x="654" y="684"/>
                    <a:pt x="648" y="691"/>
                    <a:pt x="641" y="696"/>
                  </a:cubicBezTo>
                  <a:close/>
                  <a:moveTo>
                    <a:pt x="695" y="680"/>
                  </a:moveTo>
                  <a:cubicBezTo>
                    <a:pt x="690" y="676"/>
                    <a:pt x="687" y="671"/>
                    <a:pt x="688" y="664"/>
                  </a:cubicBezTo>
                  <a:cubicBezTo>
                    <a:pt x="688" y="657"/>
                    <a:pt x="692" y="652"/>
                    <a:pt x="697" y="648"/>
                  </a:cubicBezTo>
                  <a:cubicBezTo>
                    <a:pt x="695" y="652"/>
                    <a:pt x="694" y="657"/>
                    <a:pt x="693" y="662"/>
                  </a:cubicBezTo>
                  <a:cubicBezTo>
                    <a:pt x="692" y="668"/>
                    <a:pt x="692" y="674"/>
                    <a:pt x="695" y="680"/>
                  </a:cubicBezTo>
                  <a:close/>
                  <a:moveTo>
                    <a:pt x="698" y="685"/>
                  </a:moveTo>
                  <a:cubicBezTo>
                    <a:pt x="698" y="685"/>
                    <a:pt x="698" y="685"/>
                    <a:pt x="698" y="685"/>
                  </a:cubicBezTo>
                  <a:cubicBezTo>
                    <a:pt x="698" y="685"/>
                    <a:pt x="698" y="685"/>
                    <a:pt x="698" y="685"/>
                  </a:cubicBezTo>
                  <a:cubicBezTo>
                    <a:pt x="698" y="686"/>
                    <a:pt x="698" y="686"/>
                    <a:pt x="697" y="687"/>
                  </a:cubicBezTo>
                  <a:cubicBezTo>
                    <a:pt x="697" y="687"/>
                    <a:pt x="697" y="687"/>
                    <a:pt x="697" y="687"/>
                  </a:cubicBezTo>
                  <a:cubicBezTo>
                    <a:pt x="686" y="688"/>
                    <a:pt x="681" y="677"/>
                    <a:pt x="681" y="668"/>
                  </a:cubicBezTo>
                  <a:cubicBezTo>
                    <a:pt x="681" y="663"/>
                    <a:pt x="683" y="658"/>
                    <a:pt x="685" y="654"/>
                  </a:cubicBezTo>
                  <a:cubicBezTo>
                    <a:pt x="687" y="652"/>
                    <a:pt x="689" y="649"/>
                    <a:pt x="691" y="648"/>
                  </a:cubicBezTo>
                  <a:cubicBezTo>
                    <a:pt x="693" y="646"/>
                    <a:pt x="696" y="644"/>
                    <a:pt x="698" y="643"/>
                  </a:cubicBezTo>
                  <a:cubicBezTo>
                    <a:pt x="698" y="643"/>
                    <a:pt x="698" y="644"/>
                    <a:pt x="698" y="644"/>
                  </a:cubicBezTo>
                  <a:cubicBezTo>
                    <a:pt x="698" y="644"/>
                    <a:pt x="698" y="644"/>
                    <a:pt x="697" y="644"/>
                  </a:cubicBezTo>
                  <a:cubicBezTo>
                    <a:pt x="682" y="651"/>
                    <a:pt x="679" y="679"/>
                    <a:pt x="698" y="685"/>
                  </a:cubicBezTo>
                  <a:close/>
                  <a:moveTo>
                    <a:pt x="692" y="713"/>
                  </a:moveTo>
                  <a:cubicBezTo>
                    <a:pt x="685" y="716"/>
                    <a:pt x="675" y="721"/>
                    <a:pt x="668" y="716"/>
                  </a:cubicBezTo>
                  <a:cubicBezTo>
                    <a:pt x="650" y="704"/>
                    <a:pt x="661" y="679"/>
                    <a:pt x="678" y="673"/>
                  </a:cubicBezTo>
                  <a:cubicBezTo>
                    <a:pt x="679" y="683"/>
                    <a:pt x="686" y="692"/>
                    <a:pt x="697" y="690"/>
                  </a:cubicBezTo>
                  <a:cubicBezTo>
                    <a:pt x="697" y="695"/>
                    <a:pt x="699" y="701"/>
                    <a:pt x="701" y="704"/>
                  </a:cubicBezTo>
                  <a:cubicBezTo>
                    <a:pt x="703" y="706"/>
                    <a:pt x="704" y="708"/>
                    <a:pt x="706" y="709"/>
                  </a:cubicBezTo>
                  <a:cubicBezTo>
                    <a:pt x="701" y="709"/>
                    <a:pt x="695" y="712"/>
                    <a:pt x="692" y="713"/>
                  </a:cubicBezTo>
                  <a:close/>
                  <a:moveTo>
                    <a:pt x="704" y="702"/>
                  </a:moveTo>
                  <a:cubicBezTo>
                    <a:pt x="704" y="702"/>
                    <a:pt x="704" y="702"/>
                    <a:pt x="704" y="701"/>
                  </a:cubicBezTo>
                  <a:cubicBezTo>
                    <a:pt x="702" y="698"/>
                    <a:pt x="701" y="695"/>
                    <a:pt x="701" y="691"/>
                  </a:cubicBezTo>
                  <a:cubicBezTo>
                    <a:pt x="701" y="690"/>
                    <a:pt x="701" y="689"/>
                    <a:pt x="701" y="687"/>
                  </a:cubicBezTo>
                  <a:cubicBezTo>
                    <a:pt x="702" y="688"/>
                    <a:pt x="702" y="688"/>
                    <a:pt x="703" y="689"/>
                  </a:cubicBezTo>
                  <a:cubicBezTo>
                    <a:pt x="702" y="693"/>
                    <a:pt x="702" y="699"/>
                    <a:pt x="704" y="702"/>
                  </a:cubicBezTo>
                  <a:close/>
                  <a:moveTo>
                    <a:pt x="706" y="685"/>
                  </a:moveTo>
                  <a:cubicBezTo>
                    <a:pt x="700" y="687"/>
                    <a:pt x="696" y="674"/>
                    <a:pt x="696" y="669"/>
                  </a:cubicBezTo>
                  <a:cubicBezTo>
                    <a:pt x="696" y="664"/>
                    <a:pt x="697" y="659"/>
                    <a:pt x="698" y="654"/>
                  </a:cubicBezTo>
                  <a:cubicBezTo>
                    <a:pt x="702" y="642"/>
                    <a:pt x="705" y="629"/>
                    <a:pt x="708" y="616"/>
                  </a:cubicBezTo>
                  <a:cubicBezTo>
                    <a:pt x="712" y="602"/>
                    <a:pt x="718" y="588"/>
                    <a:pt x="723" y="574"/>
                  </a:cubicBezTo>
                  <a:cubicBezTo>
                    <a:pt x="725" y="569"/>
                    <a:pt x="727" y="564"/>
                    <a:pt x="729" y="559"/>
                  </a:cubicBezTo>
                  <a:cubicBezTo>
                    <a:pt x="731" y="556"/>
                    <a:pt x="733" y="553"/>
                    <a:pt x="735" y="551"/>
                  </a:cubicBezTo>
                  <a:cubicBezTo>
                    <a:pt x="736" y="551"/>
                    <a:pt x="736" y="552"/>
                    <a:pt x="737" y="553"/>
                  </a:cubicBezTo>
                  <a:cubicBezTo>
                    <a:pt x="731" y="556"/>
                    <a:pt x="731" y="564"/>
                    <a:pt x="728" y="569"/>
                  </a:cubicBezTo>
                  <a:cubicBezTo>
                    <a:pt x="726" y="574"/>
                    <a:pt x="724" y="580"/>
                    <a:pt x="724" y="586"/>
                  </a:cubicBezTo>
                  <a:cubicBezTo>
                    <a:pt x="724" y="586"/>
                    <a:pt x="724" y="587"/>
                    <a:pt x="724" y="586"/>
                  </a:cubicBezTo>
                  <a:cubicBezTo>
                    <a:pt x="726" y="581"/>
                    <a:pt x="728" y="576"/>
                    <a:pt x="729" y="570"/>
                  </a:cubicBezTo>
                  <a:cubicBezTo>
                    <a:pt x="730" y="566"/>
                    <a:pt x="732" y="563"/>
                    <a:pt x="734" y="559"/>
                  </a:cubicBezTo>
                  <a:cubicBezTo>
                    <a:pt x="735" y="558"/>
                    <a:pt x="736" y="555"/>
                    <a:pt x="737" y="554"/>
                  </a:cubicBezTo>
                  <a:cubicBezTo>
                    <a:pt x="741" y="559"/>
                    <a:pt x="745" y="565"/>
                    <a:pt x="750" y="570"/>
                  </a:cubicBezTo>
                  <a:cubicBezTo>
                    <a:pt x="748" y="571"/>
                    <a:pt x="746" y="578"/>
                    <a:pt x="746" y="579"/>
                  </a:cubicBezTo>
                  <a:cubicBezTo>
                    <a:pt x="743" y="585"/>
                    <a:pt x="740" y="591"/>
                    <a:pt x="736" y="598"/>
                  </a:cubicBezTo>
                  <a:cubicBezTo>
                    <a:pt x="733" y="605"/>
                    <a:pt x="729" y="612"/>
                    <a:pt x="726" y="619"/>
                  </a:cubicBezTo>
                  <a:cubicBezTo>
                    <a:pt x="722" y="627"/>
                    <a:pt x="717" y="634"/>
                    <a:pt x="712" y="642"/>
                  </a:cubicBezTo>
                  <a:cubicBezTo>
                    <a:pt x="711" y="642"/>
                    <a:pt x="712" y="643"/>
                    <a:pt x="712" y="643"/>
                  </a:cubicBezTo>
                  <a:cubicBezTo>
                    <a:pt x="708" y="648"/>
                    <a:pt x="707" y="654"/>
                    <a:pt x="708" y="660"/>
                  </a:cubicBezTo>
                  <a:cubicBezTo>
                    <a:pt x="709" y="663"/>
                    <a:pt x="711" y="666"/>
                    <a:pt x="714" y="668"/>
                  </a:cubicBezTo>
                  <a:cubicBezTo>
                    <a:pt x="716" y="670"/>
                    <a:pt x="720" y="671"/>
                    <a:pt x="722" y="671"/>
                  </a:cubicBezTo>
                  <a:cubicBezTo>
                    <a:pt x="723" y="671"/>
                    <a:pt x="723" y="671"/>
                    <a:pt x="723" y="670"/>
                  </a:cubicBezTo>
                  <a:cubicBezTo>
                    <a:pt x="720" y="673"/>
                    <a:pt x="717" y="677"/>
                    <a:pt x="714" y="680"/>
                  </a:cubicBezTo>
                  <a:cubicBezTo>
                    <a:pt x="713" y="681"/>
                    <a:pt x="712" y="682"/>
                    <a:pt x="711" y="683"/>
                  </a:cubicBezTo>
                  <a:cubicBezTo>
                    <a:pt x="711" y="683"/>
                    <a:pt x="711" y="683"/>
                    <a:pt x="710" y="683"/>
                  </a:cubicBezTo>
                  <a:cubicBezTo>
                    <a:pt x="705" y="682"/>
                    <a:pt x="702" y="673"/>
                    <a:pt x="702" y="668"/>
                  </a:cubicBezTo>
                  <a:cubicBezTo>
                    <a:pt x="702" y="667"/>
                    <a:pt x="701" y="667"/>
                    <a:pt x="701" y="668"/>
                  </a:cubicBezTo>
                  <a:cubicBezTo>
                    <a:pt x="700" y="674"/>
                    <a:pt x="701" y="681"/>
                    <a:pt x="706" y="685"/>
                  </a:cubicBezTo>
                  <a:close/>
                  <a:moveTo>
                    <a:pt x="789" y="596"/>
                  </a:moveTo>
                  <a:cubicBezTo>
                    <a:pt x="778" y="622"/>
                    <a:pt x="756" y="644"/>
                    <a:pt x="733" y="660"/>
                  </a:cubicBezTo>
                  <a:cubicBezTo>
                    <a:pt x="734" y="658"/>
                    <a:pt x="734" y="655"/>
                    <a:pt x="736" y="653"/>
                  </a:cubicBezTo>
                  <a:cubicBezTo>
                    <a:pt x="738" y="649"/>
                    <a:pt x="741" y="646"/>
                    <a:pt x="744" y="643"/>
                  </a:cubicBezTo>
                  <a:cubicBezTo>
                    <a:pt x="749" y="637"/>
                    <a:pt x="753" y="631"/>
                    <a:pt x="758" y="625"/>
                  </a:cubicBezTo>
                  <a:cubicBezTo>
                    <a:pt x="762" y="618"/>
                    <a:pt x="767" y="610"/>
                    <a:pt x="772" y="604"/>
                  </a:cubicBezTo>
                  <a:cubicBezTo>
                    <a:pt x="775" y="600"/>
                    <a:pt x="779" y="596"/>
                    <a:pt x="779" y="591"/>
                  </a:cubicBezTo>
                  <a:cubicBezTo>
                    <a:pt x="782" y="593"/>
                    <a:pt x="786" y="595"/>
                    <a:pt x="789" y="596"/>
                  </a:cubicBezTo>
                  <a:cubicBezTo>
                    <a:pt x="789" y="596"/>
                    <a:pt x="789" y="596"/>
                    <a:pt x="789" y="596"/>
                  </a:cubicBezTo>
                  <a:close/>
                  <a:moveTo>
                    <a:pt x="792" y="597"/>
                  </a:moveTo>
                  <a:cubicBezTo>
                    <a:pt x="794" y="598"/>
                    <a:pt x="795" y="598"/>
                    <a:pt x="797" y="599"/>
                  </a:cubicBezTo>
                  <a:cubicBezTo>
                    <a:pt x="794" y="610"/>
                    <a:pt x="784" y="618"/>
                    <a:pt x="776" y="625"/>
                  </a:cubicBezTo>
                  <a:cubicBezTo>
                    <a:pt x="775" y="626"/>
                    <a:pt x="775" y="626"/>
                    <a:pt x="774" y="627"/>
                  </a:cubicBezTo>
                  <a:cubicBezTo>
                    <a:pt x="781" y="618"/>
                    <a:pt x="788" y="608"/>
                    <a:pt x="792" y="597"/>
                  </a:cubicBezTo>
                  <a:close/>
                  <a:moveTo>
                    <a:pt x="777" y="590"/>
                  </a:moveTo>
                  <a:cubicBezTo>
                    <a:pt x="776" y="596"/>
                    <a:pt x="769" y="603"/>
                    <a:pt x="765" y="608"/>
                  </a:cubicBezTo>
                  <a:cubicBezTo>
                    <a:pt x="761" y="615"/>
                    <a:pt x="756" y="621"/>
                    <a:pt x="751" y="628"/>
                  </a:cubicBezTo>
                  <a:cubicBezTo>
                    <a:pt x="746" y="634"/>
                    <a:pt x="741" y="640"/>
                    <a:pt x="736" y="647"/>
                  </a:cubicBezTo>
                  <a:cubicBezTo>
                    <a:pt x="732" y="652"/>
                    <a:pt x="730" y="658"/>
                    <a:pt x="727" y="664"/>
                  </a:cubicBezTo>
                  <a:cubicBezTo>
                    <a:pt x="727" y="664"/>
                    <a:pt x="727" y="664"/>
                    <a:pt x="727" y="664"/>
                  </a:cubicBezTo>
                  <a:cubicBezTo>
                    <a:pt x="726" y="665"/>
                    <a:pt x="724" y="667"/>
                    <a:pt x="722" y="667"/>
                  </a:cubicBezTo>
                  <a:cubicBezTo>
                    <a:pt x="720" y="666"/>
                    <a:pt x="717" y="666"/>
                    <a:pt x="715" y="665"/>
                  </a:cubicBezTo>
                  <a:cubicBezTo>
                    <a:pt x="713" y="663"/>
                    <a:pt x="712" y="660"/>
                    <a:pt x="712" y="657"/>
                  </a:cubicBezTo>
                  <a:cubicBezTo>
                    <a:pt x="711" y="653"/>
                    <a:pt x="713" y="648"/>
                    <a:pt x="714" y="644"/>
                  </a:cubicBezTo>
                  <a:cubicBezTo>
                    <a:pt x="724" y="634"/>
                    <a:pt x="732" y="623"/>
                    <a:pt x="740" y="611"/>
                  </a:cubicBezTo>
                  <a:cubicBezTo>
                    <a:pt x="744" y="605"/>
                    <a:pt x="748" y="599"/>
                    <a:pt x="752" y="593"/>
                  </a:cubicBezTo>
                  <a:cubicBezTo>
                    <a:pt x="756" y="589"/>
                    <a:pt x="760" y="585"/>
                    <a:pt x="762" y="580"/>
                  </a:cubicBezTo>
                  <a:cubicBezTo>
                    <a:pt x="765" y="582"/>
                    <a:pt x="768" y="584"/>
                    <a:pt x="772" y="586"/>
                  </a:cubicBezTo>
                  <a:cubicBezTo>
                    <a:pt x="773" y="587"/>
                    <a:pt x="775" y="588"/>
                    <a:pt x="777" y="589"/>
                  </a:cubicBezTo>
                  <a:cubicBezTo>
                    <a:pt x="777" y="589"/>
                    <a:pt x="777" y="589"/>
                    <a:pt x="777" y="590"/>
                  </a:cubicBezTo>
                  <a:close/>
                  <a:moveTo>
                    <a:pt x="749" y="591"/>
                  </a:moveTo>
                  <a:cubicBezTo>
                    <a:pt x="745" y="597"/>
                    <a:pt x="741" y="603"/>
                    <a:pt x="737" y="610"/>
                  </a:cubicBezTo>
                  <a:cubicBezTo>
                    <a:pt x="734" y="614"/>
                    <a:pt x="731" y="619"/>
                    <a:pt x="728" y="623"/>
                  </a:cubicBezTo>
                  <a:cubicBezTo>
                    <a:pt x="728" y="622"/>
                    <a:pt x="729" y="621"/>
                    <a:pt x="729" y="621"/>
                  </a:cubicBezTo>
                  <a:cubicBezTo>
                    <a:pt x="732" y="614"/>
                    <a:pt x="735" y="606"/>
                    <a:pt x="739" y="600"/>
                  </a:cubicBezTo>
                  <a:cubicBezTo>
                    <a:pt x="742" y="593"/>
                    <a:pt x="746" y="587"/>
                    <a:pt x="749" y="580"/>
                  </a:cubicBezTo>
                  <a:cubicBezTo>
                    <a:pt x="750" y="579"/>
                    <a:pt x="752" y="574"/>
                    <a:pt x="752" y="571"/>
                  </a:cubicBezTo>
                  <a:cubicBezTo>
                    <a:pt x="754" y="574"/>
                    <a:pt x="757" y="576"/>
                    <a:pt x="760" y="578"/>
                  </a:cubicBezTo>
                  <a:cubicBezTo>
                    <a:pt x="756" y="582"/>
                    <a:pt x="753" y="587"/>
                    <a:pt x="749" y="591"/>
                  </a:cubicBezTo>
                  <a:close/>
                  <a:moveTo>
                    <a:pt x="744" y="695"/>
                  </a:moveTo>
                  <a:cubicBezTo>
                    <a:pt x="743" y="697"/>
                    <a:pt x="741" y="699"/>
                    <a:pt x="740" y="701"/>
                  </a:cubicBezTo>
                  <a:cubicBezTo>
                    <a:pt x="735" y="706"/>
                    <a:pt x="729" y="709"/>
                    <a:pt x="722" y="708"/>
                  </a:cubicBezTo>
                  <a:cubicBezTo>
                    <a:pt x="717" y="708"/>
                    <a:pt x="713" y="707"/>
                    <a:pt x="709" y="704"/>
                  </a:cubicBezTo>
                  <a:cubicBezTo>
                    <a:pt x="714" y="706"/>
                    <a:pt x="720" y="705"/>
                    <a:pt x="724" y="704"/>
                  </a:cubicBezTo>
                  <a:cubicBezTo>
                    <a:pt x="731" y="701"/>
                    <a:pt x="738" y="697"/>
                    <a:pt x="744" y="693"/>
                  </a:cubicBezTo>
                  <a:cubicBezTo>
                    <a:pt x="744" y="694"/>
                    <a:pt x="744" y="694"/>
                    <a:pt x="744" y="695"/>
                  </a:cubicBezTo>
                  <a:close/>
                  <a:moveTo>
                    <a:pt x="821" y="625"/>
                  </a:moveTo>
                  <a:cubicBezTo>
                    <a:pt x="821" y="625"/>
                    <a:pt x="821" y="625"/>
                    <a:pt x="820" y="625"/>
                  </a:cubicBezTo>
                  <a:cubicBezTo>
                    <a:pt x="811" y="635"/>
                    <a:pt x="800" y="644"/>
                    <a:pt x="789" y="653"/>
                  </a:cubicBezTo>
                  <a:cubicBezTo>
                    <a:pt x="779" y="662"/>
                    <a:pt x="768" y="671"/>
                    <a:pt x="757" y="679"/>
                  </a:cubicBezTo>
                  <a:cubicBezTo>
                    <a:pt x="748" y="686"/>
                    <a:pt x="738" y="694"/>
                    <a:pt x="727" y="699"/>
                  </a:cubicBezTo>
                  <a:cubicBezTo>
                    <a:pt x="722" y="701"/>
                    <a:pt x="718" y="702"/>
                    <a:pt x="713" y="702"/>
                  </a:cubicBezTo>
                  <a:cubicBezTo>
                    <a:pt x="709" y="701"/>
                    <a:pt x="706" y="699"/>
                    <a:pt x="708" y="694"/>
                  </a:cubicBezTo>
                  <a:cubicBezTo>
                    <a:pt x="710" y="688"/>
                    <a:pt x="716" y="683"/>
                    <a:pt x="720" y="678"/>
                  </a:cubicBezTo>
                  <a:cubicBezTo>
                    <a:pt x="725" y="673"/>
                    <a:pt x="730" y="669"/>
                    <a:pt x="735" y="664"/>
                  </a:cubicBezTo>
                  <a:cubicBezTo>
                    <a:pt x="745" y="656"/>
                    <a:pt x="755" y="648"/>
                    <a:pt x="765" y="640"/>
                  </a:cubicBezTo>
                  <a:cubicBezTo>
                    <a:pt x="772" y="633"/>
                    <a:pt x="780" y="627"/>
                    <a:pt x="787" y="620"/>
                  </a:cubicBezTo>
                  <a:cubicBezTo>
                    <a:pt x="792" y="614"/>
                    <a:pt x="798" y="608"/>
                    <a:pt x="800" y="599"/>
                  </a:cubicBezTo>
                  <a:cubicBezTo>
                    <a:pt x="801" y="599"/>
                    <a:pt x="802" y="599"/>
                    <a:pt x="803" y="599"/>
                  </a:cubicBezTo>
                  <a:cubicBezTo>
                    <a:pt x="807" y="600"/>
                    <a:pt x="812" y="599"/>
                    <a:pt x="817" y="599"/>
                  </a:cubicBezTo>
                  <a:cubicBezTo>
                    <a:pt x="820" y="599"/>
                    <a:pt x="822" y="599"/>
                    <a:pt x="824" y="598"/>
                  </a:cubicBezTo>
                  <a:cubicBezTo>
                    <a:pt x="822" y="607"/>
                    <a:pt x="821" y="615"/>
                    <a:pt x="821" y="625"/>
                  </a:cubicBezTo>
                  <a:close/>
                  <a:moveTo>
                    <a:pt x="824" y="594"/>
                  </a:moveTo>
                  <a:cubicBezTo>
                    <a:pt x="820" y="597"/>
                    <a:pt x="814" y="595"/>
                    <a:pt x="810" y="596"/>
                  </a:cubicBezTo>
                  <a:cubicBezTo>
                    <a:pt x="806" y="596"/>
                    <a:pt x="802" y="596"/>
                    <a:pt x="797" y="595"/>
                  </a:cubicBezTo>
                  <a:cubicBezTo>
                    <a:pt x="787" y="592"/>
                    <a:pt x="776" y="586"/>
                    <a:pt x="767" y="580"/>
                  </a:cubicBezTo>
                  <a:cubicBezTo>
                    <a:pt x="750" y="569"/>
                    <a:pt x="737" y="550"/>
                    <a:pt x="730" y="532"/>
                  </a:cubicBezTo>
                  <a:cubicBezTo>
                    <a:pt x="727" y="527"/>
                    <a:pt x="725" y="522"/>
                    <a:pt x="724" y="516"/>
                  </a:cubicBezTo>
                  <a:cubicBezTo>
                    <a:pt x="724" y="516"/>
                    <a:pt x="724" y="516"/>
                    <a:pt x="724" y="516"/>
                  </a:cubicBezTo>
                  <a:cubicBezTo>
                    <a:pt x="717" y="496"/>
                    <a:pt x="713" y="474"/>
                    <a:pt x="718" y="453"/>
                  </a:cubicBezTo>
                  <a:cubicBezTo>
                    <a:pt x="720" y="442"/>
                    <a:pt x="724" y="430"/>
                    <a:pt x="732" y="422"/>
                  </a:cubicBezTo>
                  <a:cubicBezTo>
                    <a:pt x="736" y="419"/>
                    <a:pt x="740" y="418"/>
                    <a:pt x="744" y="415"/>
                  </a:cubicBezTo>
                  <a:cubicBezTo>
                    <a:pt x="745" y="414"/>
                    <a:pt x="746" y="414"/>
                    <a:pt x="747" y="413"/>
                  </a:cubicBezTo>
                  <a:cubicBezTo>
                    <a:pt x="750" y="412"/>
                    <a:pt x="753" y="412"/>
                    <a:pt x="755" y="411"/>
                  </a:cubicBezTo>
                  <a:cubicBezTo>
                    <a:pt x="769" y="409"/>
                    <a:pt x="782" y="405"/>
                    <a:pt x="795" y="399"/>
                  </a:cubicBezTo>
                  <a:cubicBezTo>
                    <a:pt x="796" y="399"/>
                    <a:pt x="796" y="399"/>
                    <a:pt x="797" y="398"/>
                  </a:cubicBezTo>
                  <a:cubicBezTo>
                    <a:pt x="803" y="397"/>
                    <a:pt x="808" y="394"/>
                    <a:pt x="815" y="395"/>
                  </a:cubicBezTo>
                  <a:cubicBezTo>
                    <a:pt x="816" y="396"/>
                    <a:pt x="817" y="396"/>
                    <a:pt x="817" y="396"/>
                  </a:cubicBezTo>
                  <a:cubicBezTo>
                    <a:pt x="822" y="397"/>
                    <a:pt x="827" y="398"/>
                    <a:pt x="831" y="399"/>
                  </a:cubicBezTo>
                  <a:cubicBezTo>
                    <a:pt x="840" y="402"/>
                    <a:pt x="848" y="406"/>
                    <a:pt x="854" y="412"/>
                  </a:cubicBezTo>
                  <a:cubicBezTo>
                    <a:pt x="866" y="423"/>
                    <a:pt x="879" y="437"/>
                    <a:pt x="884" y="452"/>
                  </a:cubicBezTo>
                  <a:cubicBezTo>
                    <a:pt x="889" y="470"/>
                    <a:pt x="892" y="490"/>
                    <a:pt x="890" y="509"/>
                  </a:cubicBezTo>
                  <a:cubicBezTo>
                    <a:pt x="890" y="517"/>
                    <a:pt x="888" y="525"/>
                    <a:pt x="887" y="534"/>
                  </a:cubicBezTo>
                  <a:cubicBezTo>
                    <a:pt x="887" y="540"/>
                    <a:pt x="887" y="547"/>
                    <a:pt x="885" y="553"/>
                  </a:cubicBezTo>
                  <a:cubicBezTo>
                    <a:pt x="879" y="543"/>
                    <a:pt x="866" y="539"/>
                    <a:pt x="857" y="548"/>
                  </a:cubicBezTo>
                  <a:cubicBezTo>
                    <a:pt x="846" y="558"/>
                    <a:pt x="834" y="567"/>
                    <a:pt x="829" y="582"/>
                  </a:cubicBezTo>
                  <a:cubicBezTo>
                    <a:pt x="827" y="586"/>
                    <a:pt x="826" y="590"/>
                    <a:pt x="825" y="594"/>
                  </a:cubicBezTo>
                  <a:cubicBezTo>
                    <a:pt x="825" y="594"/>
                    <a:pt x="824" y="594"/>
                    <a:pt x="824" y="594"/>
                  </a:cubicBezTo>
                  <a:close/>
                  <a:moveTo>
                    <a:pt x="935" y="598"/>
                  </a:moveTo>
                  <a:cubicBezTo>
                    <a:pt x="940" y="605"/>
                    <a:pt x="945" y="611"/>
                    <a:pt x="949" y="618"/>
                  </a:cubicBezTo>
                  <a:cubicBezTo>
                    <a:pt x="957" y="632"/>
                    <a:pt x="964" y="647"/>
                    <a:pt x="970" y="661"/>
                  </a:cubicBezTo>
                  <a:cubicBezTo>
                    <a:pt x="973" y="668"/>
                    <a:pt x="976" y="676"/>
                    <a:pt x="976" y="684"/>
                  </a:cubicBezTo>
                  <a:cubicBezTo>
                    <a:pt x="976" y="692"/>
                    <a:pt x="974" y="700"/>
                    <a:pt x="970" y="707"/>
                  </a:cubicBezTo>
                  <a:cubicBezTo>
                    <a:pt x="965" y="715"/>
                    <a:pt x="960" y="721"/>
                    <a:pt x="950" y="724"/>
                  </a:cubicBezTo>
                  <a:cubicBezTo>
                    <a:pt x="943" y="727"/>
                    <a:pt x="936" y="729"/>
                    <a:pt x="929" y="730"/>
                  </a:cubicBezTo>
                  <a:cubicBezTo>
                    <a:pt x="920" y="731"/>
                    <a:pt x="911" y="731"/>
                    <a:pt x="903" y="732"/>
                  </a:cubicBezTo>
                  <a:cubicBezTo>
                    <a:pt x="896" y="732"/>
                    <a:pt x="889" y="732"/>
                    <a:pt x="883" y="732"/>
                  </a:cubicBezTo>
                  <a:cubicBezTo>
                    <a:pt x="866" y="729"/>
                    <a:pt x="855" y="717"/>
                    <a:pt x="848" y="702"/>
                  </a:cubicBezTo>
                  <a:cubicBezTo>
                    <a:pt x="841" y="687"/>
                    <a:pt x="833" y="673"/>
                    <a:pt x="829" y="657"/>
                  </a:cubicBezTo>
                  <a:cubicBezTo>
                    <a:pt x="826" y="642"/>
                    <a:pt x="824" y="626"/>
                    <a:pt x="826" y="610"/>
                  </a:cubicBezTo>
                  <a:cubicBezTo>
                    <a:pt x="827" y="595"/>
                    <a:pt x="832" y="577"/>
                    <a:pt x="844" y="565"/>
                  </a:cubicBezTo>
                  <a:cubicBezTo>
                    <a:pt x="849" y="560"/>
                    <a:pt x="854" y="554"/>
                    <a:pt x="860" y="549"/>
                  </a:cubicBezTo>
                  <a:cubicBezTo>
                    <a:pt x="864" y="547"/>
                    <a:pt x="868" y="546"/>
                    <a:pt x="871" y="547"/>
                  </a:cubicBezTo>
                  <a:cubicBezTo>
                    <a:pt x="868" y="549"/>
                    <a:pt x="864" y="551"/>
                    <a:pt x="862" y="555"/>
                  </a:cubicBezTo>
                  <a:cubicBezTo>
                    <a:pt x="856" y="565"/>
                    <a:pt x="855" y="577"/>
                    <a:pt x="848" y="587"/>
                  </a:cubicBezTo>
                  <a:cubicBezTo>
                    <a:pt x="842" y="597"/>
                    <a:pt x="839" y="609"/>
                    <a:pt x="838" y="621"/>
                  </a:cubicBezTo>
                  <a:cubicBezTo>
                    <a:pt x="836" y="632"/>
                    <a:pt x="836" y="644"/>
                    <a:pt x="839" y="655"/>
                  </a:cubicBezTo>
                  <a:cubicBezTo>
                    <a:pt x="840" y="656"/>
                    <a:pt x="841" y="656"/>
                    <a:pt x="841" y="655"/>
                  </a:cubicBezTo>
                  <a:cubicBezTo>
                    <a:pt x="839" y="636"/>
                    <a:pt x="840" y="613"/>
                    <a:pt x="848" y="595"/>
                  </a:cubicBezTo>
                  <a:cubicBezTo>
                    <a:pt x="850" y="590"/>
                    <a:pt x="854" y="586"/>
                    <a:pt x="856" y="580"/>
                  </a:cubicBezTo>
                  <a:cubicBezTo>
                    <a:pt x="858" y="576"/>
                    <a:pt x="859" y="572"/>
                    <a:pt x="861" y="567"/>
                  </a:cubicBezTo>
                  <a:cubicBezTo>
                    <a:pt x="862" y="562"/>
                    <a:pt x="864" y="557"/>
                    <a:pt x="868" y="553"/>
                  </a:cubicBezTo>
                  <a:cubicBezTo>
                    <a:pt x="871" y="551"/>
                    <a:pt x="873" y="549"/>
                    <a:pt x="876" y="550"/>
                  </a:cubicBezTo>
                  <a:cubicBezTo>
                    <a:pt x="877" y="550"/>
                    <a:pt x="877" y="550"/>
                    <a:pt x="877" y="550"/>
                  </a:cubicBezTo>
                  <a:cubicBezTo>
                    <a:pt x="879" y="552"/>
                    <a:pt x="881" y="554"/>
                    <a:pt x="882" y="556"/>
                  </a:cubicBezTo>
                  <a:cubicBezTo>
                    <a:pt x="882" y="556"/>
                    <a:pt x="882" y="557"/>
                    <a:pt x="882" y="557"/>
                  </a:cubicBezTo>
                  <a:cubicBezTo>
                    <a:pt x="880" y="556"/>
                    <a:pt x="877" y="557"/>
                    <a:pt x="875" y="557"/>
                  </a:cubicBezTo>
                  <a:cubicBezTo>
                    <a:pt x="871" y="558"/>
                    <a:pt x="868" y="560"/>
                    <a:pt x="866" y="564"/>
                  </a:cubicBezTo>
                  <a:cubicBezTo>
                    <a:pt x="866" y="564"/>
                    <a:pt x="866" y="565"/>
                    <a:pt x="866" y="564"/>
                  </a:cubicBezTo>
                  <a:cubicBezTo>
                    <a:pt x="869" y="562"/>
                    <a:pt x="872" y="559"/>
                    <a:pt x="875" y="558"/>
                  </a:cubicBezTo>
                  <a:cubicBezTo>
                    <a:pt x="878" y="558"/>
                    <a:pt x="881" y="559"/>
                    <a:pt x="884" y="559"/>
                  </a:cubicBezTo>
                  <a:cubicBezTo>
                    <a:pt x="883" y="560"/>
                    <a:pt x="883" y="561"/>
                    <a:pt x="882" y="562"/>
                  </a:cubicBezTo>
                  <a:cubicBezTo>
                    <a:pt x="880" y="560"/>
                    <a:pt x="877" y="562"/>
                    <a:pt x="875" y="564"/>
                  </a:cubicBezTo>
                  <a:cubicBezTo>
                    <a:pt x="875" y="564"/>
                    <a:pt x="875" y="564"/>
                    <a:pt x="874" y="564"/>
                  </a:cubicBezTo>
                  <a:cubicBezTo>
                    <a:pt x="872" y="565"/>
                    <a:pt x="870" y="568"/>
                    <a:pt x="868" y="571"/>
                  </a:cubicBezTo>
                  <a:cubicBezTo>
                    <a:pt x="866" y="574"/>
                    <a:pt x="864" y="578"/>
                    <a:pt x="862" y="582"/>
                  </a:cubicBezTo>
                  <a:cubicBezTo>
                    <a:pt x="858" y="589"/>
                    <a:pt x="855" y="596"/>
                    <a:pt x="853" y="604"/>
                  </a:cubicBezTo>
                  <a:cubicBezTo>
                    <a:pt x="851" y="611"/>
                    <a:pt x="851" y="618"/>
                    <a:pt x="851" y="626"/>
                  </a:cubicBezTo>
                  <a:cubicBezTo>
                    <a:pt x="850" y="631"/>
                    <a:pt x="849" y="637"/>
                    <a:pt x="852" y="642"/>
                  </a:cubicBezTo>
                  <a:cubicBezTo>
                    <a:pt x="852" y="643"/>
                    <a:pt x="853" y="642"/>
                    <a:pt x="853" y="642"/>
                  </a:cubicBezTo>
                  <a:cubicBezTo>
                    <a:pt x="850" y="629"/>
                    <a:pt x="852" y="614"/>
                    <a:pt x="856" y="601"/>
                  </a:cubicBezTo>
                  <a:cubicBezTo>
                    <a:pt x="858" y="595"/>
                    <a:pt x="861" y="589"/>
                    <a:pt x="864" y="583"/>
                  </a:cubicBezTo>
                  <a:cubicBezTo>
                    <a:pt x="861" y="592"/>
                    <a:pt x="859" y="602"/>
                    <a:pt x="859" y="610"/>
                  </a:cubicBezTo>
                  <a:cubicBezTo>
                    <a:pt x="858" y="614"/>
                    <a:pt x="859" y="618"/>
                    <a:pt x="859" y="622"/>
                  </a:cubicBezTo>
                  <a:cubicBezTo>
                    <a:pt x="859" y="625"/>
                    <a:pt x="858" y="628"/>
                    <a:pt x="859" y="631"/>
                  </a:cubicBezTo>
                  <a:cubicBezTo>
                    <a:pt x="860" y="638"/>
                    <a:pt x="861" y="646"/>
                    <a:pt x="865" y="652"/>
                  </a:cubicBezTo>
                  <a:cubicBezTo>
                    <a:pt x="865" y="652"/>
                    <a:pt x="865" y="652"/>
                    <a:pt x="865" y="651"/>
                  </a:cubicBezTo>
                  <a:cubicBezTo>
                    <a:pt x="863" y="645"/>
                    <a:pt x="861" y="638"/>
                    <a:pt x="860" y="631"/>
                  </a:cubicBezTo>
                  <a:cubicBezTo>
                    <a:pt x="860" y="627"/>
                    <a:pt x="859" y="624"/>
                    <a:pt x="859" y="620"/>
                  </a:cubicBezTo>
                  <a:cubicBezTo>
                    <a:pt x="860" y="617"/>
                    <a:pt x="861" y="614"/>
                    <a:pt x="861" y="611"/>
                  </a:cubicBezTo>
                  <a:cubicBezTo>
                    <a:pt x="861" y="604"/>
                    <a:pt x="862" y="597"/>
                    <a:pt x="864" y="591"/>
                  </a:cubicBezTo>
                  <a:cubicBezTo>
                    <a:pt x="866" y="584"/>
                    <a:pt x="869" y="579"/>
                    <a:pt x="873" y="573"/>
                  </a:cubicBezTo>
                  <a:cubicBezTo>
                    <a:pt x="873" y="574"/>
                    <a:pt x="873" y="575"/>
                    <a:pt x="873" y="576"/>
                  </a:cubicBezTo>
                  <a:cubicBezTo>
                    <a:pt x="871" y="582"/>
                    <a:pt x="869" y="588"/>
                    <a:pt x="867" y="595"/>
                  </a:cubicBezTo>
                  <a:cubicBezTo>
                    <a:pt x="867" y="599"/>
                    <a:pt x="867" y="603"/>
                    <a:pt x="866" y="607"/>
                  </a:cubicBezTo>
                  <a:cubicBezTo>
                    <a:pt x="866" y="611"/>
                    <a:pt x="865" y="614"/>
                    <a:pt x="865" y="618"/>
                  </a:cubicBezTo>
                  <a:cubicBezTo>
                    <a:pt x="866" y="627"/>
                    <a:pt x="866" y="636"/>
                    <a:pt x="868" y="644"/>
                  </a:cubicBezTo>
                  <a:cubicBezTo>
                    <a:pt x="869" y="652"/>
                    <a:pt x="871" y="660"/>
                    <a:pt x="872" y="668"/>
                  </a:cubicBezTo>
                  <a:cubicBezTo>
                    <a:pt x="872" y="668"/>
                    <a:pt x="873" y="668"/>
                    <a:pt x="873" y="668"/>
                  </a:cubicBezTo>
                  <a:cubicBezTo>
                    <a:pt x="873" y="659"/>
                    <a:pt x="870" y="651"/>
                    <a:pt x="869" y="642"/>
                  </a:cubicBezTo>
                  <a:cubicBezTo>
                    <a:pt x="868" y="634"/>
                    <a:pt x="867" y="626"/>
                    <a:pt x="867" y="618"/>
                  </a:cubicBezTo>
                  <a:cubicBezTo>
                    <a:pt x="867" y="613"/>
                    <a:pt x="867" y="608"/>
                    <a:pt x="868" y="603"/>
                  </a:cubicBezTo>
                  <a:cubicBezTo>
                    <a:pt x="869" y="600"/>
                    <a:pt x="868" y="595"/>
                    <a:pt x="869" y="592"/>
                  </a:cubicBezTo>
                  <a:cubicBezTo>
                    <a:pt x="870" y="588"/>
                    <a:pt x="873" y="584"/>
                    <a:pt x="874" y="579"/>
                  </a:cubicBezTo>
                  <a:cubicBezTo>
                    <a:pt x="875" y="580"/>
                    <a:pt x="875" y="580"/>
                    <a:pt x="875" y="581"/>
                  </a:cubicBezTo>
                  <a:cubicBezTo>
                    <a:pt x="875" y="581"/>
                    <a:pt x="875" y="581"/>
                    <a:pt x="875" y="581"/>
                  </a:cubicBezTo>
                  <a:cubicBezTo>
                    <a:pt x="874" y="584"/>
                    <a:pt x="873" y="589"/>
                    <a:pt x="872" y="592"/>
                  </a:cubicBezTo>
                  <a:cubicBezTo>
                    <a:pt x="871" y="596"/>
                    <a:pt x="871" y="601"/>
                    <a:pt x="870" y="606"/>
                  </a:cubicBezTo>
                  <a:cubicBezTo>
                    <a:pt x="870" y="607"/>
                    <a:pt x="872" y="607"/>
                    <a:pt x="872" y="606"/>
                  </a:cubicBezTo>
                  <a:cubicBezTo>
                    <a:pt x="873" y="601"/>
                    <a:pt x="874" y="596"/>
                    <a:pt x="875" y="591"/>
                  </a:cubicBezTo>
                  <a:cubicBezTo>
                    <a:pt x="875" y="588"/>
                    <a:pt x="877" y="585"/>
                    <a:pt x="878" y="583"/>
                  </a:cubicBezTo>
                  <a:cubicBezTo>
                    <a:pt x="879" y="584"/>
                    <a:pt x="881" y="585"/>
                    <a:pt x="883" y="586"/>
                  </a:cubicBezTo>
                  <a:cubicBezTo>
                    <a:pt x="882" y="587"/>
                    <a:pt x="882" y="588"/>
                    <a:pt x="882" y="589"/>
                  </a:cubicBezTo>
                  <a:cubicBezTo>
                    <a:pt x="882" y="591"/>
                    <a:pt x="882" y="593"/>
                    <a:pt x="883" y="594"/>
                  </a:cubicBezTo>
                  <a:cubicBezTo>
                    <a:pt x="883" y="595"/>
                    <a:pt x="884" y="594"/>
                    <a:pt x="884" y="594"/>
                  </a:cubicBezTo>
                  <a:cubicBezTo>
                    <a:pt x="884" y="592"/>
                    <a:pt x="884" y="590"/>
                    <a:pt x="884" y="589"/>
                  </a:cubicBezTo>
                  <a:cubicBezTo>
                    <a:pt x="884" y="588"/>
                    <a:pt x="884" y="587"/>
                    <a:pt x="884" y="586"/>
                  </a:cubicBezTo>
                  <a:cubicBezTo>
                    <a:pt x="886" y="587"/>
                    <a:pt x="889" y="587"/>
                    <a:pt x="891" y="586"/>
                  </a:cubicBezTo>
                  <a:cubicBezTo>
                    <a:pt x="891" y="591"/>
                    <a:pt x="895" y="598"/>
                    <a:pt x="898" y="602"/>
                  </a:cubicBezTo>
                  <a:cubicBezTo>
                    <a:pt x="904" y="609"/>
                    <a:pt x="908" y="617"/>
                    <a:pt x="916" y="624"/>
                  </a:cubicBezTo>
                  <a:cubicBezTo>
                    <a:pt x="916" y="624"/>
                    <a:pt x="917" y="623"/>
                    <a:pt x="916" y="623"/>
                  </a:cubicBezTo>
                  <a:cubicBezTo>
                    <a:pt x="910" y="617"/>
                    <a:pt x="906" y="609"/>
                    <a:pt x="901" y="601"/>
                  </a:cubicBezTo>
                  <a:cubicBezTo>
                    <a:pt x="900" y="599"/>
                    <a:pt x="899" y="597"/>
                    <a:pt x="898" y="595"/>
                  </a:cubicBezTo>
                  <a:cubicBezTo>
                    <a:pt x="900" y="598"/>
                    <a:pt x="902" y="601"/>
                    <a:pt x="904" y="603"/>
                  </a:cubicBezTo>
                  <a:cubicBezTo>
                    <a:pt x="908" y="608"/>
                    <a:pt x="913" y="612"/>
                    <a:pt x="918" y="616"/>
                  </a:cubicBezTo>
                  <a:cubicBezTo>
                    <a:pt x="923" y="620"/>
                    <a:pt x="927" y="623"/>
                    <a:pt x="931" y="628"/>
                  </a:cubicBezTo>
                  <a:cubicBezTo>
                    <a:pt x="931" y="629"/>
                    <a:pt x="932" y="629"/>
                    <a:pt x="932" y="628"/>
                  </a:cubicBezTo>
                  <a:cubicBezTo>
                    <a:pt x="931" y="624"/>
                    <a:pt x="928" y="622"/>
                    <a:pt x="925" y="619"/>
                  </a:cubicBezTo>
                  <a:cubicBezTo>
                    <a:pt x="920" y="615"/>
                    <a:pt x="915" y="612"/>
                    <a:pt x="911" y="607"/>
                  </a:cubicBezTo>
                  <a:cubicBezTo>
                    <a:pt x="904" y="600"/>
                    <a:pt x="899" y="593"/>
                    <a:pt x="896" y="584"/>
                  </a:cubicBezTo>
                  <a:cubicBezTo>
                    <a:pt x="897" y="584"/>
                    <a:pt x="897" y="584"/>
                    <a:pt x="898" y="584"/>
                  </a:cubicBezTo>
                  <a:cubicBezTo>
                    <a:pt x="898" y="586"/>
                    <a:pt x="900" y="588"/>
                    <a:pt x="901" y="590"/>
                  </a:cubicBezTo>
                  <a:cubicBezTo>
                    <a:pt x="903" y="593"/>
                    <a:pt x="906" y="596"/>
                    <a:pt x="908" y="599"/>
                  </a:cubicBezTo>
                  <a:cubicBezTo>
                    <a:pt x="911" y="602"/>
                    <a:pt x="914" y="604"/>
                    <a:pt x="918" y="607"/>
                  </a:cubicBezTo>
                  <a:cubicBezTo>
                    <a:pt x="923" y="612"/>
                    <a:pt x="927" y="617"/>
                    <a:pt x="932" y="622"/>
                  </a:cubicBezTo>
                  <a:cubicBezTo>
                    <a:pt x="932" y="622"/>
                    <a:pt x="933" y="622"/>
                    <a:pt x="933" y="621"/>
                  </a:cubicBezTo>
                  <a:cubicBezTo>
                    <a:pt x="929" y="612"/>
                    <a:pt x="919" y="607"/>
                    <a:pt x="912" y="599"/>
                  </a:cubicBezTo>
                  <a:cubicBezTo>
                    <a:pt x="908" y="594"/>
                    <a:pt x="904" y="590"/>
                    <a:pt x="901" y="584"/>
                  </a:cubicBezTo>
                  <a:cubicBezTo>
                    <a:pt x="902" y="584"/>
                    <a:pt x="904" y="585"/>
                    <a:pt x="905" y="585"/>
                  </a:cubicBezTo>
                  <a:cubicBezTo>
                    <a:pt x="905" y="585"/>
                    <a:pt x="905" y="585"/>
                    <a:pt x="905" y="585"/>
                  </a:cubicBezTo>
                  <a:cubicBezTo>
                    <a:pt x="904" y="591"/>
                    <a:pt x="911" y="595"/>
                    <a:pt x="914" y="598"/>
                  </a:cubicBezTo>
                  <a:cubicBezTo>
                    <a:pt x="921" y="605"/>
                    <a:pt x="928" y="612"/>
                    <a:pt x="936" y="617"/>
                  </a:cubicBezTo>
                  <a:cubicBezTo>
                    <a:pt x="937" y="617"/>
                    <a:pt x="937" y="617"/>
                    <a:pt x="937" y="616"/>
                  </a:cubicBezTo>
                  <a:cubicBezTo>
                    <a:pt x="931" y="610"/>
                    <a:pt x="923" y="606"/>
                    <a:pt x="918" y="599"/>
                  </a:cubicBezTo>
                  <a:cubicBezTo>
                    <a:pt x="914" y="595"/>
                    <a:pt x="908" y="591"/>
                    <a:pt x="907" y="585"/>
                  </a:cubicBezTo>
                  <a:cubicBezTo>
                    <a:pt x="909" y="586"/>
                    <a:pt x="911" y="586"/>
                    <a:pt x="913" y="587"/>
                  </a:cubicBezTo>
                  <a:cubicBezTo>
                    <a:pt x="912" y="587"/>
                    <a:pt x="912" y="588"/>
                    <a:pt x="913" y="588"/>
                  </a:cubicBezTo>
                  <a:cubicBezTo>
                    <a:pt x="915" y="593"/>
                    <a:pt x="920" y="597"/>
                    <a:pt x="924" y="601"/>
                  </a:cubicBezTo>
                  <a:cubicBezTo>
                    <a:pt x="928" y="605"/>
                    <a:pt x="932" y="609"/>
                    <a:pt x="936" y="613"/>
                  </a:cubicBezTo>
                  <a:cubicBezTo>
                    <a:pt x="936" y="613"/>
                    <a:pt x="937" y="613"/>
                    <a:pt x="937" y="612"/>
                  </a:cubicBezTo>
                  <a:cubicBezTo>
                    <a:pt x="937" y="610"/>
                    <a:pt x="935" y="608"/>
                    <a:pt x="933" y="607"/>
                  </a:cubicBezTo>
                  <a:cubicBezTo>
                    <a:pt x="930" y="604"/>
                    <a:pt x="927" y="601"/>
                    <a:pt x="924" y="598"/>
                  </a:cubicBezTo>
                  <a:cubicBezTo>
                    <a:pt x="921" y="595"/>
                    <a:pt x="918" y="592"/>
                    <a:pt x="916" y="589"/>
                  </a:cubicBezTo>
                  <a:cubicBezTo>
                    <a:pt x="916" y="588"/>
                    <a:pt x="915" y="588"/>
                    <a:pt x="915" y="587"/>
                  </a:cubicBezTo>
                  <a:cubicBezTo>
                    <a:pt x="918" y="588"/>
                    <a:pt x="922" y="588"/>
                    <a:pt x="925" y="588"/>
                  </a:cubicBezTo>
                  <a:cubicBezTo>
                    <a:pt x="929" y="591"/>
                    <a:pt x="932" y="595"/>
                    <a:pt x="935" y="598"/>
                  </a:cubicBezTo>
                  <a:close/>
                  <a:moveTo>
                    <a:pt x="1145" y="566"/>
                  </a:moveTo>
                  <a:cubicBezTo>
                    <a:pt x="1133" y="572"/>
                    <a:pt x="1119" y="575"/>
                    <a:pt x="1106" y="580"/>
                  </a:cubicBezTo>
                  <a:cubicBezTo>
                    <a:pt x="1098" y="583"/>
                    <a:pt x="1090" y="584"/>
                    <a:pt x="1082" y="585"/>
                  </a:cubicBezTo>
                  <a:cubicBezTo>
                    <a:pt x="1075" y="585"/>
                    <a:pt x="1068" y="586"/>
                    <a:pt x="1061" y="587"/>
                  </a:cubicBezTo>
                  <a:cubicBezTo>
                    <a:pt x="1046" y="590"/>
                    <a:pt x="1030" y="592"/>
                    <a:pt x="1015" y="595"/>
                  </a:cubicBezTo>
                  <a:cubicBezTo>
                    <a:pt x="1007" y="596"/>
                    <a:pt x="999" y="597"/>
                    <a:pt x="991" y="596"/>
                  </a:cubicBezTo>
                  <a:cubicBezTo>
                    <a:pt x="983" y="596"/>
                    <a:pt x="976" y="596"/>
                    <a:pt x="968" y="593"/>
                  </a:cubicBezTo>
                  <a:cubicBezTo>
                    <a:pt x="963" y="591"/>
                    <a:pt x="958" y="589"/>
                    <a:pt x="953" y="588"/>
                  </a:cubicBezTo>
                  <a:cubicBezTo>
                    <a:pt x="950" y="587"/>
                    <a:pt x="946" y="585"/>
                    <a:pt x="943" y="586"/>
                  </a:cubicBezTo>
                  <a:cubicBezTo>
                    <a:pt x="943" y="586"/>
                    <a:pt x="943" y="586"/>
                    <a:pt x="943" y="586"/>
                  </a:cubicBezTo>
                  <a:cubicBezTo>
                    <a:pt x="939" y="584"/>
                    <a:pt x="934" y="585"/>
                    <a:pt x="931" y="585"/>
                  </a:cubicBezTo>
                  <a:cubicBezTo>
                    <a:pt x="929" y="585"/>
                    <a:pt x="927" y="585"/>
                    <a:pt x="924" y="584"/>
                  </a:cubicBezTo>
                  <a:cubicBezTo>
                    <a:pt x="923" y="584"/>
                    <a:pt x="921" y="583"/>
                    <a:pt x="919" y="584"/>
                  </a:cubicBezTo>
                  <a:cubicBezTo>
                    <a:pt x="919" y="584"/>
                    <a:pt x="919" y="584"/>
                    <a:pt x="919" y="584"/>
                  </a:cubicBezTo>
                  <a:cubicBezTo>
                    <a:pt x="916" y="583"/>
                    <a:pt x="914" y="583"/>
                    <a:pt x="911" y="582"/>
                  </a:cubicBezTo>
                  <a:cubicBezTo>
                    <a:pt x="907" y="581"/>
                    <a:pt x="889" y="576"/>
                    <a:pt x="887" y="584"/>
                  </a:cubicBezTo>
                  <a:cubicBezTo>
                    <a:pt x="885" y="583"/>
                    <a:pt x="882" y="582"/>
                    <a:pt x="880" y="580"/>
                  </a:cubicBezTo>
                  <a:cubicBezTo>
                    <a:pt x="880" y="579"/>
                    <a:pt x="879" y="579"/>
                    <a:pt x="879" y="579"/>
                  </a:cubicBezTo>
                  <a:cubicBezTo>
                    <a:pt x="880" y="578"/>
                    <a:pt x="880" y="578"/>
                    <a:pt x="880" y="577"/>
                  </a:cubicBezTo>
                  <a:cubicBezTo>
                    <a:pt x="880" y="574"/>
                    <a:pt x="882" y="571"/>
                    <a:pt x="883" y="569"/>
                  </a:cubicBezTo>
                  <a:cubicBezTo>
                    <a:pt x="883" y="569"/>
                    <a:pt x="884" y="569"/>
                    <a:pt x="884" y="568"/>
                  </a:cubicBezTo>
                  <a:cubicBezTo>
                    <a:pt x="885" y="565"/>
                    <a:pt x="886" y="561"/>
                    <a:pt x="888" y="558"/>
                  </a:cubicBezTo>
                  <a:cubicBezTo>
                    <a:pt x="889" y="558"/>
                    <a:pt x="890" y="558"/>
                    <a:pt x="891" y="558"/>
                  </a:cubicBezTo>
                  <a:cubicBezTo>
                    <a:pt x="891" y="559"/>
                    <a:pt x="890" y="560"/>
                    <a:pt x="889" y="561"/>
                  </a:cubicBezTo>
                  <a:cubicBezTo>
                    <a:pt x="888" y="563"/>
                    <a:pt x="886" y="567"/>
                    <a:pt x="888" y="569"/>
                  </a:cubicBezTo>
                  <a:cubicBezTo>
                    <a:pt x="888" y="569"/>
                    <a:pt x="889" y="569"/>
                    <a:pt x="889" y="569"/>
                  </a:cubicBezTo>
                  <a:cubicBezTo>
                    <a:pt x="891" y="567"/>
                    <a:pt x="891" y="563"/>
                    <a:pt x="893" y="561"/>
                  </a:cubicBezTo>
                  <a:cubicBezTo>
                    <a:pt x="893" y="560"/>
                    <a:pt x="894" y="559"/>
                    <a:pt x="895" y="557"/>
                  </a:cubicBezTo>
                  <a:cubicBezTo>
                    <a:pt x="897" y="557"/>
                    <a:pt x="899" y="557"/>
                    <a:pt x="901" y="557"/>
                  </a:cubicBezTo>
                  <a:cubicBezTo>
                    <a:pt x="899" y="558"/>
                    <a:pt x="897" y="560"/>
                    <a:pt x="896" y="562"/>
                  </a:cubicBezTo>
                  <a:cubicBezTo>
                    <a:pt x="895" y="564"/>
                    <a:pt x="892" y="567"/>
                    <a:pt x="894" y="569"/>
                  </a:cubicBezTo>
                  <a:cubicBezTo>
                    <a:pt x="894" y="570"/>
                    <a:pt x="895" y="570"/>
                    <a:pt x="895" y="569"/>
                  </a:cubicBezTo>
                  <a:cubicBezTo>
                    <a:pt x="897" y="568"/>
                    <a:pt x="897" y="565"/>
                    <a:pt x="899" y="563"/>
                  </a:cubicBezTo>
                  <a:cubicBezTo>
                    <a:pt x="900" y="561"/>
                    <a:pt x="902" y="558"/>
                    <a:pt x="905" y="557"/>
                  </a:cubicBezTo>
                  <a:cubicBezTo>
                    <a:pt x="905" y="557"/>
                    <a:pt x="906" y="557"/>
                    <a:pt x="907" y="557"/>
                  </a:cubicBezTo>
                  <a:cubicBezTo>
                    <a:pt x="907" y="557"/>
                    <a:pt x="906" y="558"/>
                    <a:pt x="906" y="559"/>
                  </a:cubicBezTo>
                  <a:cubicBezTo>
                    <a:pt x="905" y="560"/>
                    <a:pt x="901" y="564"/>
                    <a:pt x="903" y="566"/>
                  </a:cubicBezTo>
                  <a:cubicBezTo>
                    <a:pt x="903" y="566"/>
                    <a:pt x="904" y="567"/>
                    <a:pt x="904" y="566"/>
                  </a:cubicBezTo>
                  <a:cubicBezTo>
                    <a:pt x="905" y="566"/>
                    <a:pt x="905" y="565"/>
                    <a:pt x="906" y="564"/>
                  </a:cubicBezTo>
                  <a:cubicBezTo>
                    <a:pt x="907" y="562"/>
                    <a:pt x="907" y="561"/>
                    <a:pt x="908" y="560"/>
                  </a:cubicBezTo>
                  <a:cubicBezTo>
                    <a:pt x="909" y="559"/>
                    <a:pt x="910" y="558"/>
                    <a:pt x="911" y="557"/>
                  </a:cubicBezTo>
                  <a:cubicBezTo>
                    <a:pt x="912" y="557"/>
                    <a:pt x="913" y="557"/>
                    <a:pt x="913" y="557"/>
                  </a:cubicBezTo>
                  <a:cubicBezTo>
                    <a:pt x="910" y="560"/>
                    <a:pt x="908" y="564"/>
                    <a:pt x="910" y="566"/>
                  </a:cubicBezTo>
                  <a:cubicBezTo>
                    <a:pt x="911" y="567"/>
                    <a:pt x="911" y="566"/>
                    <a:pt x="911" y="566"/>
                  </a:cubicBezTo>
                  <a:cubicBezTo>
                    <a:pt x="913" y="564"/>
                    <a:pt x="913" y="562"/>
                    <a:pt x="915" y="560"/>
                  </a:cubicBezTo>
                  <a:cubicBezTo>
                    <a:pt x="916" y="559"/>
                    <a:pt x="917" y="558"/>
                    <a:pt x="918" y="557"/>
                  </a:cubicBezTo>
                  <a:cubicBezTo>
                    <a:pt x="918" y="557"/>
                    <a:pt x="919" y="557"/>
                    <a:pt x="920" y="557"/>
                  </a:cubicBezTo>
                  <a:cubicBezTo>
                    <a:pt x="920" y="557"/>
                    <a:pt x="921" y="557"/>
                    <a:pt x="921" y="557"/>
                  </a:cubicBezTo>
                  <a:cubicBezTo>
                    <a:pt x="920" y="557"/>
                    <a:pt x="920" y="558"/>
                    <a:pt x="919" y="558"/>
                  </a:cubicBezTo>
                  <a:cubicBezTo>
                    <a:pt x="918" y="560"/>
                    <a:pt x="916" y="564"/>
                    <a:pt x="917" y="566"/>
                  </a:cubicBezTo>
                  <a:cubicBezTo>
                    <a:pt x="918" y="567"/>
                    <a:pt x="918" y="567"/>
                    <a:pt x="918" y="566"/>
                  </a:cubicBezTo>
                  <a:cubicBezTo>
                    <a:pt x="920" y="564"/>
                    <a:pt x="920" y="562"/>
                    <a:pt x="921" y="560"/>
                  </a:cubicBezTo>
                  <a:cubicBezTo>
                    <a:pt x="922" y="559"/>
                    <a:pt x="923" y="557"/>
                    <a:pt x="924" y="557"/>
                  </a:cubicBezTo>
                  <a:cubicBezTo>
                    <a:pt x="925" y="557"/>
                    <a:pt x="927" y="557"/>
                    <a:pt x="928" y="557"/>
                  </a:cubicBezTo>
                  <a:cubicBezTo>
                    <a:pt x="926" y="559"/>
                    <a:pt x="924" y="561"/>
                    <a:pt x="924" y="564"/>
                  </a:cubicBezTo>
                  <a:cubicBezTo>
                    <a:pt x="924" y="564"/>
                    <a:pt x="924" y="565"/>
                    <a:pt x="924" y="564"/>
                  </a:cubicBezTo>
                  <a:cubicBezTo>
                    <a:pt x="926" y="563"/>
                    <a:pt x="927" y="561"/>
                    <a:pt x="929" y="559"/>
                  </a:cubicBezTo>
                  <a:cubicBezTo>
                    <a:pt x="930" y="558"/>
                    <a:pt x="930" y="557"/>
                    <a:pt x="931" y="557"/>
                  </a:cubicBezTo>
                  <a:cubicBezTo>
                    <a:pt x="932" y="557"/>
                    <a:pt x="933" y="557"/>
                    <a:pt x="933" y="557"/>
                  </a:cubicBezTo>
                  <a:cubicBezTo>
                    <a:pt x="931" y="559"/>
                    <a:pt x="929" y="562"/>
                    <a:pt x="930" y="565"/>
                  </a:cubicBezTo>
                  <a:cubicBezTo>
                    <a:pt x="930" y="565"/>
                    <a:pt x="930" y="566"/>
                    <a:pt x="930" y="565"/>
                  </a:cubicBezTo>
                  <a:cubicBezTo>
                    <a:pt x="931" y="563"/>
                    <a:pt x="932" y="561"/>
                    <a:pt x="934" y="559"/>
                  </a:cubicBezTo>
                  <a:cubicBezTo>
                    <a:pt x="934" y="559"/>
                    <a:pt x="935" y="558"/>
                    <a:pt x="936" y="557"/>
                  </a:cubicBezTo>
                  <a:cubicBezTo>
                    <a:pt x="936" y="557"/>
                    <a:pt x="936" y="557"/>
                    <a:pt x="936" y="557"/>
                  </a:cubicBezTo>
                  <a:cubicBezTo>
                    <a:pt x="936" y="557"/>
                    <a:pt x="936" y="557"/>
                    <a:pt x="937" y="557"/>
                  </a:cubicBezTo>
                  <a:cubicBezTo>
                    <a:pt x="936" y="557"/>
                    <a:pt x="936" y="558"/>
                    <a:pt x="936" y="558"/>
                  </a:cubicBezTo>
                  <a:cubicBezTo>
                    <a:pt x="936" y="559"/>
                    <a:pt x="937" y="559"/>
                    <a:pt x="937" y="559"/>
                  </a:cubicBezTo>
                  <a:cubicBezTo>
                    <a:pt x="937" y="560"/>
                    <a:pt x="939" y="561"/>
                    <a:pt x="940" y="560"/>
                  </a:cubicBezTo>
                  <a:cubicBezTo>
                    <a:pt x="940" y="560"/>
                    <a:pt x="941" y="559"/>
                    <a:pt x="941" y="559"/>
                  </a:cubicBezTo>
                  <a:cubicBezTo>
                    <a:pt x="941" y="558"/>
                    <a:pt x="942" y="558"/>
                    <a:pt x="942" y="558"/>
                  </a:cubicBezTo>
                  <a:cubicBezTo>
                    <a:pt x="942" y="558"/>
                    <a:pt x="942" y="558"/>
                    <a:pt x="943" y="558"/>
                  </a:cubicBezTo>
                  <a:cubicBezTo>
                    <a:pt x="943" y="557"/>
                    <a:pt x="943" y="557"/>
                    <a:pt x="943" y="557"/>
                  </a:cubicBezTo>
                  <a:cubicBezTo>
                    <a:pt x="943" y="557"/>
                    <a:pt x="943" y="556"/>
                    <a:pt x="943" y="556"/>
                  </a:cubicBezTo>
                  <a:cubicBezTo>
                    <a:pt x="945" y="555"/>
                    <a:pt x="946" y="553"/>
                    <a:pt x="947" y="551"/>
                  </a:cubicBezTo>
                  <a:cubicBezTo>
                    <a:pt x="948" y="550"/>
                    <a:pt x="949" y="549"/>
                    <a:pt x="950" y="548"/>
                  </a:cubicBezTo>
                  <a:cubicBezTo>
                    <a:pt x="955" y="546"/>
                    <a:pt x="959" y="546"/>
                    <a:pt x="965" y="546"/>
                  </a:cubicBezTo>
                  <a:cubicBezTo>
                    <a:pt x="974" y="548"/>
                    <a:pt x="983" y="549"/>
                    <a:pt x="993" y="549"/>
                  </a:cubicBezTo>
                  <a:cubicBezTo>
                    <a:pt x="1013" y="550"/>
                    <a:pt x="1033" y="549"/>
                    <a:pt x="1053" y="547"/>
                  </a:cubicBezTo>
                  <a:cubicBezTo>
                    <a:pt x="1068" y="546"/>
                    <a:pt x="1083" y="544"/>
                    <a:pt x="1099" y="546"/>
                  </a:cubicBezTo>
                  <a:cubicBezTo>
                    <a:pt x="1107" y="547"/>
                    <a:pt x="1114" y="551"/>
                    <a:pt x="1122" y="553"/>
                  </a:cubicBezTo>
                  <a:cubicBezTo>
                    <a:pt x="1129" y="555"/>
                    <a:pt x="1135" y="556"/>
                    <a:pt x="1142" y="555"/>
                  </a:cubicBezTo>
                  <a:cubicBezTo>
                    <a:pt x="1144" y="555"/>
                    <a:pt x="1158" y="553"/>
                    <a:pt x="1158" y="556"/>
                  </a:cubicBezTo>
                  <a:cubicBezTo>
                    <a:pt x="1157" y="561"/>
                    <a:pt x="1149" y="564"/>
                    <a:pt x="1145" y="566"/>
                  </a:cubicBezTo>
                  <a:close/>
                  <a:moveTo>
                    <a:pt x="1156" y="551"/>
                  </a:moveTo>
                  <a:cubicBezTo>
                    <a:pt x="1154" y="551"/>
                    <a:pt x="1151" y="551"/>
                    <a:pt x="1150" y="551"/>
                  </a:cubicBezTo>
                  <a:cubicBezTo>
                    <a:pt x="1143" y="553"/>
                    <a:pt x="1136" y="553"/>
                    <a:pt x="1129" y="552"/>
                  </a:cubicBezTo>
                  <a:cubicBezTo>
                    <a:pt x="1126" y="551"/>
                    <a:pt x="1122" y="550"/>
                    <a:pt x="1119" y="549"/>
                  </a:cubicBezTo>
                  <a:cubicBezTo>
                    <a:pt x="1123" y="548"/>
                    <a:pt x="1128" y="547"/>
                    <a:pt x="1132" y="546"/>
                  </a:cubicBezTo>
                  <a:cubicBezTo>
                    <a:pt x="1137" y="546"/>
                    <a:pt x="1142" y="547"/>
                    <a:pt x="1147" y="547"/>
                  </a:cubicBezTo>
                  <a:cubicBezTo>
                    <a:pt x="1147" y="547"/>
                    <a:pt x="1147" y="546"/>
                    <a:pt x="1147" y="546"/>
                  </a:cubicBezTo>
                  <a:cubicBezTo>
                    <a:pt x="1144" y="542"/>
                    <a:pt x="1136" y="545"/>
                    <a:pt x="1132" y="545"/>
                  </a:cubicBezTo>
                  <a:cubicBezTo>
                    <a:pt x="1126" y="545"/>
                    <a:pt x="1120" y="545"/>
                    <a:pt x="1114" y="547"/>
                  </a:cubicBezTo>
                  <a:cubicBezTo>
                    <a:pt x="1113" y="546"/>
                    <a:pt x="1112" y="546"/>
                    <a:pt x="1111" y="546"/>
                  </a:cubicBezTo>
                  <a:cubicBezTo>
                    <a:pt x="1113" y="545"/>
                    <a:pt x="1114" y="544"/>
                    <a:pt x="1116" y="544"/>
                  </a:cubicBezTo>
                  <a:cubicBezTo>
                    <a:pt x="1119" y="544"/>
                    <a:pt x="1122" y="542"/>
                    <a:pt x="1125" y="543"/>
                  </a:cubicBezTo>
                  <a:cubicBezTo>
                    <a:pt x="1125" y="543"/>
                    <a:pt x="1125" y="542"/>
                    <a:pt x="1125" y="542"/>
                  </a:cubicBezTo>
                  <a:cubicBezTo>
                    <a:pt x="1121" y="542"/>
                    <a:pt x="1117" y="542"/>
                    <a:pt x="1113" y="543"/>
                  </a:cubicBezTo>
                  <a:cubicBezTo>
                    <a:pt x="1112" y="543"/>
                    <a:pt x="1109" y="543"/>
                    <a:pt x="1108" y="544"/>
                  </a:cubicBezTo>
                  <a:cubicBezTo>
                    <a:pt x="1105" y="544"/>
                    <a:pt x="1102" y="543"/>
                    <a:pt x="1100" y="543"/>
                  </a:cubicBezTo>
                  <a:cubicBezTo>
                    <a:pt x="1101" y="543"/>
                    <a:pt x="1101" y="542"/>
                    <a:pt x="1102" y="542"/>
                  </a:cubicBezTo>
                  <a:cubicBezTo>
                    <a:pt x="1104" y="541"/>
                    <a:pt x="1106" y="540"/>
                    <a:pt x="1107" y="539"/>
                  </a:cubicBezTo>
                  <a:cubicBezTo>
                    <a:pt x="1107" y="539"/>
                    <a:pt x="1107" y="538"/>
                    <a:pt x="1107" y="538"/>
                  </a:cubicBezTo>
                  <a:cubicBezTo>
                    <a:pt x="1105" y="538"/>
                    <a:pt x="1103" y="539"/>
                    <a:pt x="1101" y="540"/>
                  </a:cubicBezTo>
                  <a:cubicBezTo>
                    <a:pt x="1100" y="540"/>
                    <a:pt x="1098" y="540"/>
                    <a:pt x="1098" y="541"/>
                  </a:cubicBezTo>
                  <a:cubicBezTo>
                    <a:pt x="1097" y="541"/>
                    <a:pt x="1097" y="540"/>
                    <a:pt x="1097" y="540"/>
                  </a:cubicBezTo>
                  <a:cubicBezTo>
                    <a:pt x="1102" y="538"/>
                    <a:pt x="1107" y="534"/>
                    <a:pt x="1109" y="533"/>
                  </a:cubicBezTo>
                  <a:cubicBezTo>
                    <a:pt x="1110" y="532"/>
                    <a:pt x="1109" y="531"/>
                    <a:pt x="1108" y="532"/>
                  </a:cubicBezTo>
                  <a:cubicBezTo>
                    <a:pt x="1105" y="534"/>
                    <a:pt x="1102" y="535"/>
                    <a:pt x="1098" y="537"/>
                  </a:cubicBezTo>
                  <a:cubicBezTo>
                    <a:pt x="1097" y="538"/>
                    <a:pt x="1095" y="539"/>
                    <a:pt x="1093" y="540"/>
                  </a:cubicBezTo>
                  <a:cubicBezTo>
                    <a:pt x="1092" y="540"/>
                    <a:pt x="1092" y="540"/>
                    <a:pt x="1091" y="540"/>
                  </a:cubicBezTo>
                  <a:cubicBezTo>
                    <a:pt x="1093" y="539"/>
                    <a:pt x="1094" y="538"/>
                    <a:pt x="1095" y="537"/>
                  </a:cubicBezTo>
                  <a:cubicBezTo>
                    <a:pt x="1099" y="533"/>
                    <a:pt x="1104" y="530"/>
                    <a:pt x="1108" y="526"/>
                  </a:cubicBezTo>
                  <a:cubicBezTo>
                    <a:pt x="1112" y="523"/>
                    <a:pt x="1119" y="521"/>
                    <a:pt x="1121" y="515"/>
                  </a:cubicBezTo>
                  <a:cubicBezTo>
                    <a:pt x="1122" y="515"/>
                    <a:pt x="1121" y="514"/>
                    <a:pt x="1121" y="515"/>
                  </a:cubicBezTo>
                  <a:cubicBezTo>
                    <a:pt x="1116" y="518"/>
                    <a:pt x="1111" y="523"/>
                    <a:pt x="1105" y="527"/>
                  </a:cubicBezTo>
                  <a:cubicBezTo>
                    <a:pt x="1105" y="527"/>
                    <a:pt x="1104" y="527"/>
                    <a:pt x="1104" y="527"/>
                  </a:cubicBezTo>
                  <a:cubicBezTo>
                    <a:pt x="1105" y="526"/>
                    <a:pt x="1107" y="524"/>
                    <a:pt x="1108" y="523"/>
                  </a:cubicBezTo>
                  <a:cubicBezTo>
                    <a:pt x="1113" y="518"/>
                    <a:pt x="1117" y="512"/>
                    <a:pt x="1121" y="506"/>
                  </a:cubicBezTo>
                  <a:cubicBezTo>
                    <a:pt x="1126" y="506"/>
                    <a:pt x="1134" y="509"/>
                    <a:pt x="1136" y="513"/>
                  </a:cubicBezTo>
                  <a:cubicBezTo>
                    <a:pt x="1138" y="514"/>
                    <a:pt x="1139" y="517"/>
                    <a:pt x="1141" y="518"/>
                  </a:cubicBezTo>
                  <a:cubicBezTo>
                    <a:pt x="1143" y="519"/>
                    <a:pt x="1145" y="520"/>
                    <a:pt x="1147" y="521"/>
                  </a:cubicBezTo>
                  <a:cubicBezTo>
                    <a:pt x="1150" y="524"/>
                    <a:pt x="1150" y="527"/>
                    <a:pt x="1152" y="530"/>
                  </a:cubicBezTo>
                  <a:cubicBezTo>
                    <a:pt x="1152" y="531"/>
                    <a:pt x="1153" y="532"/>
                    <a:pt x="1155" y="534"/>
                  </a:cubicBezTo>
                  <a:cubicBezTo>
                    <a:pt x="1159" y="539"/>
                    <a:pt x="1158" y="545"/>
                    <a:pt x="1156" y="551"/>
                  </a:cubicBezTo>
                  <a:close/>
                </a:path>
              </a:pathLst>
            </a:custGeom>
            <a:solidFill>
              <a:srgbClr val="574F1F">
                <a:alpha val="12157"/>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pic>
          <p:nvPicPr>
            <p:cNvPr id="5" name="组合 1337">
              <a:extLst>
                <a:ext uri="{FF2B5EF4-FFF2-40B4-BE49-F238E27FC236}">
                  <a16:creationId xmlns="" xmlns:a16="http://schemas.microsoft.com/office/drawing/2014/main" id="{6C7387C3-CACF-445F-8F6F-F0AB4DBF819B}"/>
                </a:ext>
              </a:extLst>
            </p:cNvPr>
            <p:cNvPicPr>
              <a:picLocks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2286" y="3577805"/>
              <a:ext cx="4864118" cy="34078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组合 521">
              <a:extLst>
                <a:ext uri="{FF2B5EF4-FFF2-40B4-BE49-F238E27FC236}">
                  <a16:creationId xmlns="" xmlns:a16="http://schemas.microsoft.com/office/drawing/2014/main" id="{9DEE6228-9FEF-470F-9B74-153404893339}"/>
                </a:ext>
              </a:extLst>
            </p:cNvPr>
            <p:cNvPicPr>
              <a:picLocks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758114" y="267478"/>
              <a:ext cx="4413060" cy="35663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7" name="图片 6">
            <a:extLst>
              <a:ext uri="{FF2B5EF4-FFF2-40B4-BE49-F238E27FC236}">
                <a16:creationId xmlns="" xmlns:a16="http://schemas.microsoft.com/office/drawing/2014/main" id="{5E1BD521-DD30-49A1-B7A7-58714892F0E0}"/>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0" y="-18054"/>
            <a:ext cx="1723194" cy="1700577"/>
          </a:xfrm>
          <a:prstGeom prst="rect">
            <a:avLst/>
          </a:prstGeom>
        </p:spPr>
      </p:pic>
      <p:sp>
        <p:nvSpPr>
          <p:cNvPr id="9" name="文本框 8">
            <a:extLst>
              <a:ext uri="{FF2B5EF4-FFF2-40B4-BE49-F238E27FC236}">
                <a16:creationId xmlns="" xmlns:a16="http://schemas.microsoft.com/office/drawing/2014/main" id="{41D7B5E8-0A77-4BFE-9814-25301AF5FBD5}"/>
              </a:ext>
            </a:extLst>
          </p:cNvPr>
          <p:cNvSpPr txBox="1"/>
          <p:nvPr/>
        </p:nvSpPr>
        <p:spPr>
          <a:xfrm>
            <a:off x="1737717" y="498200"/>
            <a:ext cx="2585846" cy="400110"/>
          </a:xfrm>
          <a:prstGeom prst="rect">
            <a:avLst/>
          </a:prstGeom>
          <a:noFill/>
        </p:spPr>
        <p:txBody>
          <a:bodyPr wrap="square" rtlCol="0">
            <a:spAutoFit/>
          </a:bodyPr>
          <a:lstStyle/>
          <a:p>
            <a:r>
              <a:rPr lang="zh-CN" altLang="en-US" sz="2000" dirty="0">
                <a:solidFill>
                  <a:srgbClr val="68704B"/>
                </a:solidFill>
                <a:latin typeface="微软雅黑" panose="020B0503020204020204" pitchFamily="34" charset="-122"/>
                <a:ea typeface="微软雅黑" panose="020B0503020204020204" pitchFamily="34" charset="-122"/>
              </a:rPr>
              <a:t>单击此处添加标题</a:t>
            </a:r>
          </a:p>
        </p:txBody>
      </p:sp>
      <p:pic>
        <p:nvPicPr>
          <p:cNvPr id="11" name="图片 10">
            <a:extLst>
              <a:ext uri="{FF2B5EF4-FFF2-40B4-BE49-F238E27FC236}">
                <a16:creationId xmlns="" xmlns:a16="http://schemas.microsoft.com/office/drawing/2014/main" id="{6BC294F1-2203-4D17-91AC-77762EEB1B9E}"/>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815538" y="1695050"/>
            <a:ext cx="4864608" cy="4381500"/>
          </a:xfrm>
          <a:prstGeom prst="rect">
            <a:avLst/>
          </a:prstGeom>
        </p:spPr>
      </p:pic>
      <p:grpSp>
        <p:nvGrpSpPr>
          <p:cNvPr id="12" name="组合 2">
            <a:extLst>
              <a:ext uri="{FF2B5EF4-FFF2-40B4-BE49-F238E27FC236}">
                <a16:creationId xmlns="" xmlns:a16="http://schemas.microsoft.com/office/drawing/2014/main" id="{978886C5-5738-4C96-91DE-3B909E639037}"/>
              </a:ext>
            </a:extLst>
          </p:cNvPr>
          <p:cNvGrpSpPr>
            <a:grpSpLocks/>
          </p:cNvGrpSpPr>
          <p:nvPr/>
        </p:nvGrpSpPr>
        <p:grpSpPr bwMode="auto">
          <a:xfrm>
            <a:off x="6098336" y="2006389"/>
            <a:ext cx="4872037" cy="1542905"/>
            <a:chOff x="0" y="-76290"/>
            <a:chExt cx="4872627" cy="1541512"/>
          </a:xfrm>
        </p:grpSpPr>
        <p:sp>
          <p:nvSpPr>
            <p:cNvPr id="13" name="矩形 561">
              <a:extLst>
                <a:ext uri="{FF2B5EF4-FFF2-40B4-BE49-F238E27FC236}">
                  <a16:creationId xmlns="" xmlns:a16="http://schemas.microsoft.com/office/drawing/2014/main" id="{D0E2E047-0067-46A8-850E-17A7B02F55D3}"/>
                </a:ext>
              </a:extLst>
            </p:cNvPr>
            <p:cNvSpPr>
              <a:spLocks noChangeArrowheads="1"/>
            </p:cNvSpPr>
            <p:nvPr/>
          </p:nvSpPr>
          <p:spPr bwMode="auto">
            <a:xfrm>
              <a:off x="1348577" y="-76290"/>
              <a:ext cx="2326560" cy="368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r>
                <a:rPr lang="zh-CN" altLang="en-US" sz="2000" dirty="0">
                  <a:solidFill>
                    <a:srgbClr val="68704B"/>
                  </a:solidFill>
                  <a:latin typeface="微软雅黑" panose="020B0503020204020204" pitchFamily="34" charset="-122"/>
                  <a:ea typeface="微软雅黑" panose="020B0503020204020204" pitchFamily="34" charset="-122"/>
                </a:rPr>
                <a:t>单击此处添加标题</a:t>
              </a:r>
            </a:p>
          </p:txBody>
        </p:sp>
        <p:grpSp>
          <p:nvGrpSpPr>
            <p:cNvPr id="14" name="Group 8">
              <a:extLst>
                <a:ext uri="{FF2B5EF4-FFF2-40B4-BE49-F238E27FC236}">
                  <a16:creationId xmlns="" xmlns:a16="http://schemas.microsoft.com/office/drawing/2014/main" id="{F0DFB89E-9E6A-4D4B-84EC-6C2EDF36C03E}"/>
                </a:ext>
              </a:extLst>
            </p:cNvPr>
            <p:cNvGrpSpPr>
              <a:grpSpLocks/>
            </p:cNvGrpSpPr>
            <p:nvPr/>
          </p:nvGrpSpPr>
          <p:grpSpPr bwMode="auto">
            <a:xfrm>
              <a:off x="1182778" y="267249"/>
              <a:ext cx="2507071" cy="211316"/>
              <a:chOff x="0" y="0"/>
              <a:chExt cx="2444" cy="206"/>
            </a:xfrm>
          </p:grpSpPr>
          <p:sp>
            <p:nvSpPr>
              <p:cNvPr id="16" name="Freeform 9">
                <a:extLst>
                  <a:ext uri="{FF2B5EF4-FFF2-40B4-BE49-F238E27FC236}">
                    <a16:creationId xmlns="" xmlns:a16="http://schemas.microsoft.com/office/drawing/2014/main" id="{D8F6CE73-1CA5-439F-AF5D-EF02BAE27709}"/>
                  </a:ext>
                </a:extLst>
              </p:cNvPr>
              <p:cNvSpPr>
                <a:spLocks/>
              </p:cNvSpPr>
              <p:nvPr/>
            </p:nvSpPr>
            <p:spPr bwMode="auto">
              <a:xfrm>
                <a:off x="0" y="0"/>
                <a:ext cx="169" cy="204"/>
              </a:xfrm>
              <a:custGeom>
                <a:avLst/>
                <a:gdLst>
                  <a:gd name="T0" fmla="*/ 0 w 71"/>
                  <a:gd name="T1" fmla="*/ 261 h 83"/>
                  <a:gd name="T2" fmla="*/ 164 w 71"/>
                  <a:gd name="T3" fmla="*/ 216 h 83"/>
                  <a:gd name="T4" fmla="*/ 214 w 71"/>
                  <a:gd name="T5" fmla="*/ 236 h 83"/>
                  <a:gd name="T6" fmla="*/ 193 w 71"/>
                  <a:gd name="T7" fmla="*/ 103 h 83"/>
                  <a:gd name="T8" fmla="*/ 357 w 71"/>
                  <a:gd name="T9" fmla="*/ 49 h 83"/>
                  <a:gd name="T10" fmla="*/ 374 w 71"/>
                  <a:gd name="T11" fmla="*/ 157 h 83"/>
                  <a:gd name="T12" fmla="*/ 357 w 71"/>
                  <a:gd name="T13" fmla="*/ 187 h 83"/>
                  <a:gd name="T14" fmla="*/ 300 w 71"/>
                  <a:gd name="T15" fmla="*/ 194 h 83"/>
                  <a:gd name="T16" fmla="*/ 288 w 71"/>
                  <a:gd name="T17" fmla="*/ 140 h 83"/>
                  <a:gd name="T18" fmla="*/ 345 w 71"/>
                  <a:gd name="T19" fmla="*/ 128 h 83"/>
                  <a:gd name="T20" fmla="*/ 362 w 71"/>
                  <a:gd name="T21" fmla="*/ 140 h 83"/>
                  <a:gd name="T22" fmla="*/ 317 w 71"/>
                  <a:gd name="T23" fmla="*/ 49 h 83"/>
                  <a:gd name="T24" fmla="*/ 205 w 71"/>
                  <a:gd name="T25" fmla="*/ 128 h 83"/>
                  <a:gd name="T26" fmla="*/ 278 w 71"/>
                  <a:gd name="T27" fmla="*/ 248 h 83"/>
                  <a:gd name="T28" fmla="*/ 312 w 71"/>
                  <a:gd name="T29" fmla="*/ 253 h 83"/>
                  <a:gd name="T30" fmla="*/ 312 w 71"/>
                  <a:gd name="T31" fmla="*/ 265 h 83"/>
                  <a:gd name="T32" fmla="*/ 271 w 71"/>
                  <a:gd name="T33" fmla="*/ 278 h 83"/>
                  <a:gd name="T34" fmla="*/ 205 w 71"/>
                  <a:gd name="T35" fmla="*/ 393 h 83"/>
                  <a:gd name="T36" fmla="*/ 300 w 71"/>
                  <a:gd name="T37" fmla="*/ 484 h 83"/>
                  <a:gd name="T38" fmla="*/ 362 w 71"/>
                  <a:gd name="T39" fmla="*/ 386 h 83"/>
                  <a:gd name="T40" fmla="*/ 345 w 71"/>
                  <a:gd name="T41" fmla="*/ 398 h 83"/>
                  <a:gd name="T42" fmla="*/ 288 w 71"/>
                  <a:gd name="T43" fmla="*/ 386 h 83"/>
                  <a:gd name="T44" fmla="*/ 300 w 71"/>
                  <a:gd name="T45" fmla="*/ 332 h 83"/>
                  <a:gd name="T46" fmla="*/ 357 w 71"/>
                  <a:gd name="T47" fmla="*/ 339 h 83"/>
                  <a:gd name="T48" fmla="*/ 378 w 71"/>
                  <a:gd name="T49" fmla="*/ 447 h 83"/>
                  <a:gd name="T50" fmla="*/ 288 w 71"/>
                  <a:gd name="T51" fmla="*/ 501 h 83"/>
                  <a:gd name="T52" fmla="*/ 198 w 71"/>
                  <a:gd name="T53" fmla="*/ 435 h 83"/>
                  <a:gd name="T54" fmla="*/ 221 w 71"/>
                  <a:gd name="T55" fmla="*/ 290 h 83"/>
                  <a:gd name="T56" fmla="*/ 159 w 71"/>
                  <a:gd name="T57" fmla="*/ 315 h 83"/>
                  <a:gd name="T58" fmla="*/ 24 w 71"/>
                  <a:gd name="T59" fmla="*/ 285 h 83"/>
                  <a:gd name="T60" fmla="*/ 0 w 71"/>
                  <a:gd name="T61" fmla="*/ 265 h 83"/>
                  <a:gd name="T62" fmla="*/ 0 w 71"/>
                  <a:gd name="T63" fmla="*/ 261 h 83"/>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71" h="83">
                    <a:moveTo>
                      <a:pt x="0" y="43"/>
                    </a:moveTo>
                    <a:cubicBezTo>
                      <a:pt x="9" y="37"/>
                      <a:pt x="18" y="32"/>
                      <a:pt x="29" y="36"/>
                    </a:cubicBezTo>
                    <a:cubicBezTo>
                      <a:pt x="32" y="36"/>
                      <a:pt x="35" y="38"/>
                      <a:pt x="38" y="39"/>
                    </a:cubicBezTo>
                    <a:cubicBezTo>
                      <a:pt x="33" y="32"/>
                      <a:pt x="31" y="25"/>
                      <a:pt x="34" y="17"/>
                    </a:cubicBezTo>
                    <a:cubicBezTo>
                      <a:pt x="38" y="5"/>
                      <a:pt x="53" y="0"/>
                      <a:pt x="63" y="8"/>
                    </a:cubicBezTo>
                    <a:cubicBezTo>
                      <a:pt x="69" y="13"/>
                      <a:pt x="70" y="20"/>
                      <a:pt x="66" y="26"/>
                    </a:cubicBezTo>
                    <a:cubicBezTo>
                      <a:pt x="65" y="28"/>
                      <a:pt x="64" y="29"/>
                      <a:pt x="63" y="31"/>
                    </a:cubicBezTo>
                    <a:cubicBezTo>
                      <a:pt x="60" y="34"/>
                      <a:pt x="56" y="35"/>
                      <a:pt x="53" y="32"/>
                    </a:cubicBezTo>
                    <a:cubicBezTo>
                      <a:pt x="50" y="30"/>
                      <a:pt x="49" y="26"/>
                      <a:pt x="51" y="23"/>
                    </a:cubicBezTo>
                    <a:cubicBezTo>
                      <a:pt x="53" y="20"/>
                      <a:pt x="57" y="19"/>
                      <a:pt x="61" y="21"/>
                    </a:cubicBezTo>
                    <a:cubicBezTo>
                      <a:pt x="62" y="21"/>
                      <a:pt x="63" y="22"/>
                      <a:pt x="64" y="23"/>
                    </a:cubicBezTo>
                    <a:cubicBezTo>
                      <a:pt x="67" y="16"/>
                      <a:pt x="63" y="10"/>
                      <a:pt x="56" y="8"/>
                    </a:cubicBezTo>
                    <a:cubicBezTo>
                      <a:pt x="47" y="5"/>
                      <a:pt x="38" y="11"/>
                      <a:pt x="36" y="21"/>
                    </a:cubicBezTo>
                    <a:cubicBezTo>
                      <a:pt x="34" y="31"/>
                      <a:pt x="39" y="40"/>
                      <a:pt x="49" y="41"/>
                    </a:cubicBezTo>
                    <a:cubicBezTo>
                      <a:pt x="51" y="42"/>
                      <a:pt x="53" y="42"/>
                      <a:pt x="55" y="42"/>
                    </a:cubicBezTo>
                    <a:cubicBezTo>
                      <a:pt x="55" y="43"/>
                      <a:pt x="55" y="43"/>
                      <a:pt x="55" y="44"/>
                    </a:cubicBezTo>
                    <a:cubicBezTo>
                      <a:pt x="53" y="45"/>
                      <a:pt x="50" y="45"/>
                      <a:pt x="48" y="46"/>
                    </a:cubicBezTo>
                    <a:cubicBezTo>
                      <a:pt x="39" y="48"/>
                      <a:pt x="34" y="55"/>
                      <a:pt x="36" y="65"/>
                    </a:cubicBezTo>
                    <a:cubicBezTo>
                      <a:pt x="37" y="74"/>
                      <a:pt x="44" y="80"/>
                      <a:pt x="53" y="80"/>
                    </a:cubicBezTo>
                    <a:cubicBezTo>
                      <a:pt x="62" y="79"/>
                      <a:pt x="68" y="70"/>
                      <a:pt x="64" y="64"/>
                    </a:cubicBezTo>
                    <a:cubicBezTo>
                      <a:pt x="63" y="65"/>
                      <a:pt x="62" y="66"/>
                      <a:pt x="61" y="66"/>
                    </a:cubicBezTo>
                    <a:cubicBezTo>
                      <a:pt x="58" y="68"/>
                      <a:pt x="53" y="67"/>
                      <a:pt x="51" y="64"/>
                    </a:cubicBezTo>
                    <a:cubicBezTo>
                      <a:pt x="49" y="61"/>
                      <a:pt x="50" y="57"/>
                      <a:pt x="53" y="55"/>
                    </a:cubicBezTo>
                    <a:cubicBezTo>
                      <a:pt x="55" y="53"/>
                      <a:pt x="60" y="53"/>
                      <a:pt x="63" y="56"/>
                    </a:cubicBezTo>
                    <a:cubicBezTo>
                      <a:pt x="67" y="61"/>
                      <a:pt x="71" y="66"/>
                      <a:pt x="67" y="74"/>
                    </a:cubicBezTo>
                    <a:cubicBezTo>
                      <a:pt x="64" y="80"/>
                      <a:pt x="58" y="83"/>
                      <a:pt x="51" y="83"/>
                    </a:cubicBezTo>
                    <a:cubicBezTo>
                      <a:pt x="43" y="83"/>
                      <a:pt x="38" y="79"/>
                      <a:pt x="35" y="72"/>
                    </a:cubicBezTo>
                    <a:cubicBezTo>
                      <a:pt x="31" y="63"/>
                      <a:pt x="32" y="55"/>
                      <a:pt x="39" y="48"/>
                    </a:cubicBezTo>
                    <a:cubicBezTo>
                      <a:pt x="35" y="49"/>
                      <a:pt x="32" y="51"/>
                      <a:pt x="28" y="52"/>
                    </a:cubicBezTo>
                    <a:cubicBezTo>
                      <a:pt x="19" y="54"/>
                      <a:pt x="11" y="51"/>
                      <a:pt x="4" y="47"/>
                    </a:cubicBezTo>
                    <a:cubicBezTo>
                      <a:pt x="3" y="46"/>
                      <a:pt x="1" y="45"/>
                      <a:pt x="0" y="44"/>
                    </a:cubicBezTo>
                    <a:cubicBezTo>
                      <a:pt x="0" y="44"/>
                      <a:pt x="0" y="44"/>
                      <a:pt x="0" y="4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7" name="Freeform 10">
                <a:extLst>
                  <a:ext uri="{FF2B5EF4-FFF2-40B4-BE49-F238E27FC236}">
                    <a16:creationId xmlns="" xmlns:a16="http://schemas.microsoft.com/office/drawing/2014/main" id="{C963541A-42E4-41C9-AF07-508805697A20}"/>
                  </a:ext>
                </a:extLst>
              </p:cNvPr>
              <p:cNvSpPr>
                <a:spLocks/>
              </p:cNvSpPr>
              <p:nvPr/>
            </p:nvSpPr>
            <p:spPr bwMode="auto">
              <a:xfrm>
                <a:off x="145" y="91"/>
                <a:ext cx="2155" cy="32"/>
              </a:xfrm>
              <a:custGeom>
                <a:avLst/>
                <a:gdLst>
                  <a:gd name="T0" fmla="*/ 140 w 910"/>
                  <a:gd name="T1" fmla="*/ 0 h 13"/>
                  <a:gd name="T2" fmla="*/ 639 w 910"/>
                  <a:gd name="T3" fmla="*/ 25 h 13"/>
                  <a:gd name="T4" fmla="*/ 824 w 910"/>
                  <a:gd name="T5" fmla="*/ 30 h 13"/>
                  <a:gd name="T6" fmla="*/ 4173 w 910"/>
                  <a:gd name="T7" fmla="*/ 30 h 13"/>
                  <a:gd name="T8" fmla="*/ 4833 w 910"/>
                  <a:gd name="T9" fmla="*/ 5 h 13"/>
                  <a:gd name="T10" fmla="*/ 5058 w 910"/>
                  <a:gd name="T11" fmla="*/ 0 h 13"/>
                  <a:gd name="T12" fmla="*/ 5103 w 910"/>
                  <a:gd name="T13" fmla="*/ 42 h 13"/>
                  <a:gd name="T14" fmla="*/ 5058 w 910"/>
                  <a:gd name="T15" fmla="*/ 79 h 13"/>
                  <a:gd name="T16" fmla="*/ 4554 w 910"/>
                  <a:gd name="T17" fmla="*/ 62 h 13"/>
                  <a:gd name="T18" fmla="*/ 3919 w 910"/>
                  <a:gd name="T19" fmla="*/ 49 h 13"/>
                  <a:gd name="T20" fmla="*/ 1873 w 910"/>
                  <a:gd name="T21" fmla="*/ 49 h 13"/>
                  <a:gd name="T22" fmla="*/ 279 w 910"/>
                  <a:gd name="T23" fmla="*/ 74 h 13"/>
                  <a:gd name="T24" fmla="*/ 50 w 910"/>
                  <a:gd name="T25" fmla="*/ 79 h 13"/>
                  <a:gd name="T26" fmla="*/ 5 w 910"/>
                  <a:gd name="T27" fmla="*/ 37 h 13"/>
                  <a:gd name="T28" fmla="*/ 45 w 910"/>
                  <a:gd name="T29" fmla="*/ 0 h 13"/>
                  <a:gd name="T30" fmla="*/ 140 w 910"/>
                  <a:gd name="T31" fmla="*/ 0 h 1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910" h="13">
                    <a:moveTo>
                      <a:pt x="25" y="0"/>
                    </a:moveTo>
                    <a:cubicBezTo>
                      <a:pt x="55" y="1"/>
                      <a:pt x="84" y="3"/>
                      <a:pt x="114" y="4"/>
                    </a:cubicBezTo>
                    <a:cubicBezTo>
                      <a:pt x="125" y="4"/>
                      <a:pt x="136" y="5"/>
                      <a:pt x="147" y="5"/>
                    </a:cubicBezTo>
                    <a:cubicBezTo>
                      <a:pt x="346" y="5"/>
                      <a:pt x="545" y="5"/>
                      <a:pt x="744" y="5"/>
                    </a:cubicBezTo>
                    <a:cubicBezTo>
                      <a:pt x="783" y="5"/>
                      <a:pt x="822" y="2"/>
                      <a:pt x="862" y="1"/>
                    </a:cubicBezTo>
                    <a:cubicBezTo>
                      <a:pt x="875" y="0"/>
                      <a:pt x="889" y="0"/>
                      <a:pt x="902" y="0"/>
                    </a:cubicBezTo>
                    <a:cubicBezTo>
                      <a:pt x="907" y="0"/>
                      <a:pt x="910" y="2"/>
                      <a:pt x="910" y="7"/>
                    </a:cubicBezTo>
                    <a:cubicBezTo>
                      <a:pt x="910" y="11"/>
                      <a:pt x="907" y="13"/>
                      <a:pt x="902" y="13"/>
                    </a:cubicBezTo>
                    <a:cubicBezTo>
                      <a:pt x="872" y="12"/>
                      <a:pt x="842" y="11"/>
                      <a:pt x="812" y="10"/>
                    </a:cubicBezTo>
                    <a:cubicBezTo>
                      <a:pt x="775" y="9"/>
                      <a:pt x="737" y="8"/>
                      <a:pt x="699" y="8"/>
                    </a:cubicBezTo>
                    <a:cubicBezTo>
                      <a:pt x="578" y="8"/>
                      <a:pt x="456" y="8"/>
                      <a:pt x="334" y="8"/>
                    </a:cubicBezTo>
                    <a:cubicBezTo>
                      <a:pt x="240" y="9"/>
                      <a:pt x="145" y="6"/>
                      <a:pt x="50" y="12"/>
                    </a:cubicBezTo>
                    <a:cubicBezTo>
                      <a:pt x="36" y="13"/>
                      <a:pt x="23" y="13"/>
                      <a:pt x="9" y="13"/>
                    </a:cubicBezTo>
                    <a:cubicBezTo>
                      <a:pt x="4" y="13"/>
                      <a:pt x="0" y="10"/>
                      <a:pt x="1" y="6"/>
                    </a:cubicBezTo>
                    <a:cubicBezTo>
                      <a:pt x="1" y="2"/>
                      <a:pt x="3" y="0"/>
                      <a:pt x="8" y="0"/>
                    </a:cubicBezTo>
                    <a:cubicBezTo>
                      <a:pt x="14" y="0"/>
                      <a:pt x="20" y="0"/>
                      <a:pt x="25"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 name="Freeform 11">
                <a:extLst>
                  <a:ext uri="{FF2B5EF4-FFF2-40B4-BE49-F238E27FC236}">
                    <a16:creationId xmlns="" xmlns:a16="http://schemas.microsoft.com/office/drawing/2014/main" id="{036AE6A5-8E56-43C2-8260-92ECD25EBEB0}"/>
                  </a:ext>
                </a:extLst>
              </p:cNvPr>
              <p:cNvSpPr>
                <a:spLocks/>
              </p:cNvSpPr>
              <p:nvPr/>
            </p:nvSpPr>
            <p:spPr bwMode="auto">
              <a:xfrm>
                <a:off x="2276" y="7"/>
                <a:ext cx="168" cy="199"/>
              </a:xfrm>
              <a:custGeom>
                <a:avLst/>
                <a:gdLst>
                  <a:gd name="T0" fmla="*/ 95 w 71"/>
                  <a:gd name="T1" fmla="*/ 241 h 81"/>
                  <a:gd name="T2" fmla="*/ 128 w 71"/>
                  <a:gd name="T3" fmla="*/ 228 h 81"/>
                  <a:gd name="T4" fmla="*/ 196 w 71"/>
                  <a:gd name="T5" fmla="*/ 96 h 81"/>
                  <a:gd name="T6" fmla="*/ 83 w 71"/>
                  <a:gd name="T7" fmla="*/ 29 h 81"/>
                  <a:gd name="T8" fmla="*/ 45 w 71"/>
                  <a:gd name="T9" fmla="*/ 120 h 81"/>
                  <a:gd name="T10" fmla="*/ 57 w 71"/>
                  <a:gd name="T11" fmla="*/ 108 h 81"/>
                  <a:gd name="T12" fmla="*/ 111 w 71"/>
                  <a:gd name="T13" fmla="*/ 120 h 81"/>
                  <a:gd name="T14" fmla="*/ 106 w 71"/>
                  <a:gd name="T15" fmla="*/ 174 h 81"/>
                  <a:gd name="T16" fmla="*/ 50 w 71"/>
                  <a:gd name="T17" fmla="*/ 170 h 81"/>
                  <a:gd name="T18" fmla="*/ 28 w 71"/>
                  <a:gd name="T19" fmla="*/ 54 h 81"/>
                  <a:gd name="T20" fmla="*/ 128 w 71"/>
                  <a:gd name="T21" fmla="*/ 5 h 81"/>
                  <a:gd name="T22" fmla="*/ 213 w 71"/>
                  <a:gd name="T23" fmla="*/ 96 h 81"/>
                  <a:gd name="T24" fmla="*/ 189 w 71"/>
                  <a:gd name="T25" fmla="*/ 216 h 81"/>
                  <a:gd name="T26" fmla="*/ 398 w 71"/>
                  <a:gd name="T27" fmla="*/ 241 h 81"/>
                  <a:gd name="T28" fmla="*/ 185 w 71"/>
                  <a:gd name="T29" fmla="*/ 273 h 81"/>
                  <a:gd name="T30" fmla="*/ 213 w 71"/>
                  <a:gd name="T31" fmla="*/ 386 h 81"/>
                  <a:gd name="T32" fmla="*/ 151 w 71"/>
                  <a:gd name="T33" fmla="*/ 477 h 81"/>
                  <a:gd name="T34" fmla="*/ 45 w 71"/>
                  <a:gd name="T35" fmla="*/ 459 h 81"/>
                  <a:gd name="T36" fmla="*/ 28 w 71"/>
                  <a:gd name="T37" fmla="*/ 349 h 81"/>
                  <a:gd name="T38" fmla="*/ 45 w 71"/>
                  <a:gd name="T39" fmla="*/ 327 h 81"/>
                  <a:gd name="T40" fmla="*/ 102 w 71"/>
                  <a:gd name="T41" fmla="*/ 314 h 81"/>
                  <a:gd name="T42" fmla="*/ 111 w 71"/>
                  <a:gd name="T43" fmla="*/ 373 h 81"/>
                  <a:gd name="T44" fmla="*/ 50 w 71"/>
                  <a:gd name="T45" fmla="*/ 373 h 81"/>
                  <a:gd name="T46" fmla="*/ 45 w 71"/>
                  <a:gd name="T47" fmla="*/ 361 h 81"/>
                  <a:gd name="T48" fmla="*/ 73 w 71"/>
                  <a:gd name="T49" fmla="*/ 459 h 81"/>
                  <a:gd name="T50" fmla="*/ 201 w 71"/>
                  <a:gd name="T51" fmla="*/ 381 h 81"/>
                  <a:gd name="T52" fmla="*/ 118 w 71"/>
                  <a:gd name="T53" fmla="*/ 253 h 81"/>
                  <a:gd name="T54" fmla="*/ 95 w 71"/>
                  <a:gd name="T55" fmla="*/ 248 h 81"/>
                  <a:gd name="T56" fmla="*/ 95 w 71"/>
                  <a:gd name="T57" fmla="*/ 241 h 8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71" h="81">
                    <a:moveTo>
                      <a:pt x="17" y="40"/>
                    </a:moveTo>
                    <a:cubicBezTo>
                      <a:pt x="19" y="39"/>
                      <a:pt x="21" y="39"/>
                      <a:pt x="23" y="38"/>
                    </a:cubicBezTo>
                    <a:cubicBezTo>
                      <a:pt x="35" y="36"/>
                      <a:pt x="37" y="26"/>
                      <a:pt x="35" y="16"/>
                    </a:cubicBezTo>
                    <a:cubicBezTo>
                      <a:pt x="34" y="7"/>
                      <a:pt x="23" y="2"/>
                      <a:pt x="15" y="5"/>
                    </a:cubicBezTo>
                    <a:cubicBezTo>
                      <a:pt x="8" y="7"/>
                      <a:pt x="5" y="14"/>
                      <a:pt x="8" y="20"/>
                    </a:cubicBezTo>
                    <a:cubicBezTo>
                      <a:pt x="9" y="19"/>
                      <a:pt x="9" y="18"/>
                      <a:pt x="10" y="18"/>
                    </a:cubicBezTo>
                    <a:cubicBezTo>
                      <a:pt x="14" y="16"/>
                      <a:pt x="18" y="17"/>
                      <a:pt x="20" y="20"/>
                    </a:cubicBezTo>
                    <a:cubicBezTo>
                      <a:pt x="22" y="23"/>
                      <a:pt x="21" y="27"/>
                      <a:pt x="19" y="29"/>
                    </a:cubicBezTo>
                    <a:cubicBezTo>
                      <a:pt x="16" y="32"/>
                      <a:pt x="11" y="31"/>
                      <a:pt x="9" y="28"/>
                    </a:cubicBezTo>
                    <a:cubicBezTo>
                      <a:pt x="5" y="22"/>
                      <a:pt x="0" y="17"/>
                      <a:pt x="5" y="9"/>
                    </a:cubicBezTo>
                    <a:cubicBezTo>
                      <a:pt x="8" y="4"/>
                      <a:pt x="16" y="0"/>
                      <a:pt x="23" y="1"/>
                    </a:cubicBezTo>
                    <a:cubicBezTo>
                      <a:pt x="31" y="3"/>
                      <a:pt x="37" y="9"/>
                      <a:pt x="38" y="16"/>
                    </a:cubicBezTo>
                    <a:cubicBezTo>
                      <a:pt x="40" y="23"/>
                      <a:pt x="39" y="26"/>
                      <a:pt x="34" y="36"/>
                    </a:cubicBezTo>
                    <a:cubicBezTo>
                      <a:pt x="47" y="28"/>
                      <a:pt x="59" y="31"/>
                      <a:pt x="71" y="40"/>
                    </a:cubicBezTo>
                    <a:cubicBezTo>
                      <a:pt x="63" y="49"/>
                      <a:pt x="51" y="51"/>
                      <a:pt x="33" y="45"/>
                    </a:cubicBezTo>
                    <a:cubicBezTo>
                      <a:pt x="38" y="51"/>
                      <a:pt x="40" y="57"/>
                      <a:pt x="38" y="64"/>
                    </a:cubicBezTo>
                    <a:cubicBezTo>
                      <a:pt x="37" y="71"/>
                      <a:pt x="33" y="76"/>
                      <a:pt x="27" y="79"/>
                    </a:cubicBezTo>
                    <a:cubicBezTo>
                      <a:pt x="20" y="81"/>
                      <a:pt x="14" y="80"/>
                      <a:pt x="8" y="76"/>
                    </a:cubicBezTo>
                    <a:cubicBezTo>
                      <a:pt x="2" y="71"/>
                      <a:pt x="1" y="64"/>
                      <a:pt x="5" y="58"/>
                    </a:cubicBezTo>
                    <a:cubicBezTo>
                      <a:pt x="6" y="57"/>
                      <a:pt x="7" y="55"/>
                      <a:pt x="8" y="54"/>
                    </a:cubicBezTo>
                    <a:cubicBezTo>
                      <a:pt x="11" y="50"/>
                      <a:pt x="15" y="49"/>
                      <a:pt x="18" y="52"/>
                    </a:cubicBezTo>
                    <a:cubicBezTo>
                      <a:pt x="22" y="54"/>
                      <a:pt x="22" y="59"/>
                      <a:pt x="20" y="62"/>
                    </a:cubicBezTo>
                    <a:cubicBezTo>
                      <a:pt x="17" y="65"/>
                      <a:pt x="13" y="65"/>
                      <a:pt x="9" y="62"/>
                    </a:cubicBezTo>
                    <a:cubicBezTo>
                      <a:pt x="9" y="62"/>
                      <a:pt x="9" y="61"/>
                      <a:pt x="8" y="60"/>
                    </a:cubicBezTo>
                    <a:cubicBezTo>
                      <a:pt x="5" y="67"/>
                      <a:pt x="7" y="73"/>
                      <a:pt x="13" y="76"/>
                    </a:cubicBezTo>
                    <a:cubicBezTo>
                      <a:pt x="23" y="80"/>
                      <a:pt x="34" y="73"/>
                      <a:pt x="36" y="63"/>
                    </a:cubicBezTo>
                    <a:cubicBezTo>
                      <a:pt x="37" y="51"/>
                      <a:pt x="32" y="44"/>
                      <a:pt x="21" y="42"/>
                    </a:cubicBezTo>
                    <a:cubicBezTo>
                      <a:pt x="19" y="42"/>
                      <a:pt x="18" y="42"/>
                      <a:pt x="17" y="41"/>
                    </a:cubicBezTo>
                    <a:cubicBezTo>
                      <a:pt x="17" y="41"/>
                      <a:pt x="17" y="40"/>
                      <a:pt x="17" y="4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15" name="矩形 566">
              <a:extLst>
                <a:ext uri="{FF2B5EF4-FFF2-40B4-BE49-F238E27FC236}">
                  <a16:creationId xmlns="" xmlns:a16="http://schemas.microsoft.com/office/drawing/2014/main" id="{E76ACE6B-B781-4F50-8C6E-9471DC8C8902}"/>
                </a:ext>
              </a:extLst>
            </p:cNvPr>
            <p:cNvSpPr>
              <a:spLocks noChangeArrowheads="1"/>
            </p:cNvSpPr>
            <p:nvPr/>
          </p:nvSpPr>
          <p:spPr bwMode="auto">
            <a:xfrm>
              <a:off x="0" y="591604"/>
              <a:ext cx="4872627" cy="8736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50000"/>
                </a:lnSpc>
                <a:spcBef>
                  <a:spcPts val="0"/>
                </a:spcBef>
                <a:buNone/>
              </a:pPr>
              <a:r>
                <a:rPr lang="zh-CN" altLang="en-US" sz="1800" dirty="0">
                  <a:solidFill>
                    <a:prstClr val="black"/>
                  </a:solidFill>
                  <a:latin typeface="微软雅黑" panose="020B0503020204020204" pitchFamily="34" charset="-122"/>
                  <a:ea typeface="微软雅黑" panose="020B0503020204020204" pitchFamily="34" charset="-122"/>
                </a:rPr>
                <a:t>单击此处添加文本单击此处添加文本单击此处添加单击此处添加文本单击此处添加文本单击</a:t>
              </a:r>
            </a:p>
          </p:txBody>
        </p:sp>
      </p:grpSp>
      <p:grpSp>
        <p:nvGrpSpPr>
          <p:cNvPr id="19" name="组合 2">
            <a:extLst>
              <a:ext uri="{FF2B5EF4-FFF2-40B4-BE49-F238E27FC236}">
                <a16:creationId xmlns="" xmlns:a16="http://schemas.microsoft.com/office/drawing/2014/main" id="{E18525D2-1725-4207-8592-991A53FB084D}"/>
              </a:ext>
            </a:extLst>
          </p:cNvPr>
          <p:cNvGrpSpPr>
            <a:grpSpLocks/>
          </p:cNvGrpSpPr>
          <p:nvPr/>
        </p:nvGrpSpPr>
        <p:grpSpPr bwMode="auto">
          <a:xfrm>
            <a:off x="6287014" y="3803422"/>
            <a:ext cx="4872037" cy="1542905"/>
            <a:chOff x="0" y="-76290"/>
            <a:chExt cx="4872627" cy="1541512"/>
          </a:xfrm>
        </p:grpSpPr>
        <p:sp>
          <p:nvSpPr>
            <p:cNvPr id="20" name="矩形 561">
              <a:extLst>
                <a:ext uri="{FF2B5EF4-FFF2-40B4-BE49-F238E27FC236}">
                  <a16:creationId xmlns="" xmlns:a16="http://schemas.microsoft.com/office/drawing/2014/main" id="{9CD9855A-A040-4135-A273-E51153651B00}"/>
                </a:ext>
              </a:extLst>
            </p:cNvPr>
            <p:cNvSpPr>
              <a:spLocks noChangeArrowheads="1"/>
            </p:cNvSpPr>
            <p:nvPr/>
          </p:nvSpPr>
          <p:spPr bwMode="auto">
            <a:xfrm>
              <a:off x="1348577" y="-76290"/>
              <a:ext cx="2326560" cy="368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r>
                <a:rPr lang="zh-CN" altLang="en-US" sz="2000" dirty="0">
                  <a:solidFill>
                    <a:srgbClr val="68704B"/>
                  </a:solidFill>
                  <a:latin typeface="微软雅黑" panose="020B0503020204020204" pitchFamily="34" charset="-122"/>
                  <a:ea typeface="微软雅黑" panose="020B0503020204020204" pitchFamily="34" charset="-122"/>
                </a:rPr>
                <a:t>单击此处添加标题</a:t>
              </a:r>
            </a:p>
          </p:txBody>
        </p:sp>
        <p:grpSp>
          <p:nvGrpSpPr>
            <p:cNvPr id="21" name="Group 8">
              <a:extLst>
                <a:ext uri="{FF2B5EF4-FFF2-40B4-BE49-F238E27FC236}">
                  <a16:creationId xmlns="" xmlns:a16="http://schemas.microsoft.com/office/drawing/2014/main" id="{7DEEDC31-682D-4EA5-97D8-28637C822E59}"/>
                </a:ext>
              </a:extLst>
            </p:cNvPr>
            <p:cNvGrpSpPr>
              <a:grpSpLocks/>
            </p:cNvGrpSpPr>
            <p:nvPr/>
          </p:nvGrpSpPr>
          <p:grpSpPr bwMode="auto">
            <a:xfrm>
              <a:off x="1182778" y="267249"/>
              <a:ext cx="2507071" cy="211316"/>
              <a:chOff x="0" y="0"/>
              <a:chExt cx="2444" cy="206"/>
            </a:xfrm>
          </p:grpSpPr>
          <p:sp>
            <p:nvSpPr>
              <p:cNvPr id="23" name="Freeform 9">
                <a:extLst>
                  <a:ext uri="{FF2B5EF4-FFF2-40B4-BE49-F238E27FC236}">
                    <a16:creationId xmlns="" xmlns:a16="http://schemas.microsoft.com/office/drawing/2014/main" id="{6A2C297A-9C5E-4B60-AE76-8757026FE9E3}"/>
                  </a:ext>
                </a:extLst>
              </p:cNvPr>
              <p:cNvSpPr>
                <a:spLocks/>
              </p:cNvSpPr>
              <p:nvPr/>
            </p:nvSpPr>
            <p:spPr bwMode="auto">
              <a:xfrm>
                <a:off x="0" y="0"/>
                <a:ext cx="169" cy="204"/>
              </a:xfrm>
              <a:custGeom>
                <a:avLst/>
                <a:gdLst>
                  <a:gd name="T0" fmla="*/ 0 w 71"/>
                  <a:gd name="T1" fmla="*/ 261 h 83"/>
                  <a:gd name="T2" fmla="*/ 164 w 71"/>
                  <a:gd name="T3" fmla="*/ 216 h 83"/>
                  <a:gd name="T4" fmla="*/ 214 w 71"/>
                  <a:gd name="T5" fmla="*/ 236 h 83"/>
                  <a:gd name="T6" fmla="*/ 193 w 71"/>
                  <a:gd name="T7" fmla="*/ 103 h 83"/>
                  <a:gd name="T8" fmla="*/ 357 w 71"/>
                  <a:gd name="T9" fmla="*/ 49 h 83"/>
                  <a:gd name="T10" fmla="*/ 374 w 71"/>
                  <a:gd name="T11" fmla="*/ 157 h 83"/>
                  <a:gd name="T12" fmla="*/ 357 w 71"/>
                  <a:gd name="T13" fmla="*/ 187 h 83"/>
                  <a:gd name="T14" fmla="*/ 300 w 71"/>
                  <a:gd name="T15" fmla="*/ 194 h 83"/>
                  <a:gd name="T16" fmla="*/ 288 w 71"/>
                  <a:gd name="T17" fmla="*/ 140 h 83"/>
                  <a:gd name="T18" fmla="*/ 345 w 71"/>
                  <a:gd name="T19" fmla="*/ 128 h 83"/>
                  <a:gd name="T20" fmla="*/ 362 w 71"/>
                  <a:gd name="T21" fmla="*/ 140 h 83"/>
                  <a:gd name="T22" fmla="*/ 317 w 71"/>
                  <a:gd name="T23" fmla="*/ 49 h 83"/>
                  <a:gd name="T24" fmla="*/ 205 w 71"/>
                  <a:gd name="T25" fmla="*/ 128 h 83"/>
                  <a:gd name="T26" fmla="*/ 278 w 71"/>
                  <a:gd name="T27" fmla="*/ 248 h 83"/>
                  <a:gd name="T28" fmla="*/ 312 w 71"/>
                  <a:gd name="T29" fmla="*/ 253 h 83"/>
                  <a:gd name="T30" fmla="*/ 312 w 71"/>
                  <a:gd name="T31" fmla="*/ 265 h 83"/>
                  <a:gd name="T32" fmla="*/ 271 w 71"/>
                  <a:gd name="T33" fmla="*/ 278 h 83"/>
                  <a:gd name="T34" fmla="*/ 205 w 71"/>
                  <a:gd name="T35" fmla="*/ 393 h 83"/>
                  <a:gd name="T36" fmla="*/ 300 w 71"/>
                  <a:gd name="T37" fmla="*/ 484 h 83"/>
                  <a:gd name="T38" fmla="*/ 362 w 71"/>
                  <a:gd name="T39" fmla="*/ 386 h 83"/>
                  <a:gd name="T40" fmla="*/ 345 w 71"/>
                  <a:gd name="T41" fmla="*/ 398 h 83"/>
                  <a:gd name="T42" fmla="*/ 288 w 71"/>
                  <a:gd name="T43" fmla="*/ 386 h 83"/>
                  <a:gd name="T44" fmla="*/ 300 w 71"/>
                  <a:gd name="T45" fmla="*/ 332 h 83"/>
                  <a:gd name="T46" fmla="*/ 357 w 71"/>
                  <a:gd name="T47" fmla="*/ 339 h 83"/>
                  <a:gd name="T48" fmla="*/ 378 w 71"/>
                  <a:gd name="T49" fmla="*/ 447 h 83"/>
                  <a:gd name="T50" fmla="*/ 288 w 71"/>
                  <a:gd name="T51" fmla="*/ 501 h 83"/>
                  <a:gd name="T52" fmla="*/ 198 w 71"/>
                  <a:gd name="T53" fmla="*/ 435 h 83"/>
                  <a:gd name="T54" fmla="*/ 221 w 71"/>
                  <a:gd name="T55" fmla="*/ 290 h 83"/>
                  <a:gd name="T56" fmla="*/ 159 w 71"/>
                  <a:gd name="T57" fmla="*/ 315 h 83"/>
                  <a:gd name="T58" fmla="*/ 24 w 71"/>
                  <a:gd name="T59" fmla="*/ 285 h 83"/>
                  <a:gd name="T60" fmla="*/ 0 w 71"/>
                  <a:gd name="T61" fmla="*/ 265 h 83"/>
                  <a:gd name="T62" fmla="*/ 0 w 71"/>
                  <a:gd name="T63" fmla="*/ 261 h 83"/>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71" h="83">
                    <a:moveTo>
                      <a:pt x="0" y="43"/>
                    </a:moveTo>
                    <a:cubicBezTo>
                      <a:pt x="9" y="37"/>
                      <a:pt x="18" y="32"/>
                      <a:pt x="29" y="36"/>
                    </a:cubicBezTo>
                    <a:cubicBezTo>
                      <a:pt x="32" y="36"/>
                      <a:pt x="35" y="38"/>
                      <a:pt x="38" y="39"/>
                    </a:cubicBezTo>
                    <a:cubicBezTo>
                      <a:pt x="33" y="32"/>
                      <a:pt x="31" y="25"/>
                      <a:pt x="34" y="17"/>
                    </a:cubicBezTo>
                    <a:cubicBezTo>
                      <a:pt x="38" y="5"/>
                      <a:pt x="53" y="0"/>
                      <a:pt x="63" y="8"/>
                    </a:cubicBezTo>
                    <a:cubicBezTo>
                      <a:pt x="69" y="13"/>
                      <a:pt x="70" y="20"/>
                      <a:pt x="66" y="26"/>
                    </a:cubicBezTo>
                    <a:cubicBezTo>
                      <a:pt x="65" y="28"/>
                      <a:pt x="64" y="29"/>
                      <a:pt x="63" y="31"/>
                    </a:cubicBezTo>
                    <a:cubicBezTo>
                      <a:pt x="60" y="34"/>
                      <a:pt x="56" y="35"/>
                      <a:pt x="53" y="32"/>
                    </a:cubicBezTo>
                    <a:cubicBezTo>
                      <a:pt x="50" y="30"/>
                      <a:pt x="49" y="26"/>
                      <a:pt x="51" y="23"/>
                    </a:cubicBezTo>
                    <a:cubicBezTo>
                      <a:pt x="53" y="20"/>
                      <a:pt x="57" y="19"/>
                      <a:pt x="61" y="21"/>
                    </a:cubicBezTo>
                    <a:cubicBezTo>
                      <a:pt x="62" y="21"/>
                      <a:pt x="63" y="22"/>
                      <a:pt x="64" y="23"/>
                    </a:cubicBezTo>
                    <a:cubicBezTo>
                      <a:pt x="67" y="16"/>
                      <a:pt x="63" y="10"/>
                      <a:pt x="56" y="8"/>
                    </a:cubicBezTo>
                    <a:cubicBezTo>
                      <a:pt x="47" y="5"/>
                      <a:pt x="38" y="11"/>
                      <a:pt x="36" y="21"/>
                    </a:cubicBezTo>
                    <a:cubicBezTo>
                      <a:pt x="34" y="31"/>
                      <a:pt x="39" y="40"/>
                      <a:pt x="49" y="41"/>
                    </a:cubicBezTo>
                    <a:cubicBezTo>
                      <a:pt x="51" y="42"/>
                      <a:pt x="53" y="42"/>
                      <a:pt x="55" y="42"/>
                    </a:cubicBezTo>
                    <a:cubicBezTo>
                      <a:pt x="55" y="43"/>
                      <a:pt x="55" y="43"/>
                      <a:pt x="55" y="44"/>
                    </a:cubicBezTo>
                    <a:cubicBezTo>
                      <a:pt x="53" y="45"/>
                      <a:pt x="50" y="45"/>
                      <a:pt x="48" y="46"/>
                    </a:cubicBezTo>
                    <a:cubicBezTo>
                      <a:pt x="39" y="48"/>
                      <a:pt x="34" y="55"/>
                      <a:pt x="36" y="65"/>
                    </a:cubicBezTo>
                    <a:cubicBezTo>
                      <a:pt x="37" y="74"/>
                      <a:pt x="44" y="80"/>
                      <a:pt x="53" y="80"/>
                    </a:cubicBezTo>
                    <a:cubicBezTo>
                      <a:pt x="62" y="79"/>
                      <a:pt x="68" y="70"/>
                      <a:pt x="64" y="64"/>
                    </a:cubicBezTo>
                    <a:cubicBezTo>
                      <a:pt x="63" y="65"/>
                      <a:pt x="62" y="66"/>
                      <a:pt x="61" y="66"/>
                    </a:cubicBezTo>
                    <a:cubicBezTo>
                      <a:pt x="58" y="68"/>
                      <a:pt x="53" y="67"/>
                      <a:pt x="51" y="64"/>
                    </a:cubicBezTo>
                    <a:cubicBezTo>
                      <a:pt x="49" y="61"/>
                      <a:pt x="50" y="57"/>
                      <a:pt x="53" y="55"/>
                    </a:cubicBezTo>
                    <a:cubicBezTo>
                      <a:pt x="55" y="53"/>
                      <a:pt x="60" y="53"/>
                      <a:pt x="63" y="56"/>
                    </a:cubicBezTo>
                    <a:cubicBezTo>
                      <a:pt x="67" y="61"/>
                      <a:pt x="71" y="66"/>
                      <a:pt x="67" y="74"/>
                    </a:cubicBezTo>
                    <a:cubicBezTo>
                      <a:pt x="64" y="80"/>
                      <a:pt x="58" y="83"/>
                      <a:pt x="51" y="83"/>
                    </a:cubicBezTo>
                    <a:cubicBezTo>
                      <a:pt x="43" y="83"/>
                      <a:pt x="38" y="79"/>
                      <a:pt x="35" y="72"/>
                    </a:cubicBezTo>
                    <a:cubicBezTo>
                      <a:pt x="31" y="63"/>
                      <a:pt x="32" y="55"/>
                      <a:pt x="39" y="48"/>
                    </a:cubicBezTo>
                    <a:cubicBezTo>
                      <a:pt x="35" y="49"/>
                      <a:pt x="32" y="51"/>
                      <a:pt x="28" y="52"/>
                    </a:cubicBezTo>
                    <a:cubicBezTo>
                      <a:pt x="19" y="54"/>
                      <a:pt x="11" y="51"/>
                      <a:pt x="4" y="47"/>
                    </a:cubicBezTo>
                    <a:cubicBezTo>
                      <a:pt x="3" y="46"/>
                      <a:pt x="1" y="45"/>
                      <a:pt x="0" y="44"/>
                    </a:cubicBezTo>
                    <a:cubicBezTo>
                      <a:pt x="0" y="44"/>
                      <a:pt x="0" y="44"/>
                      <a:pt x="0" y="4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4" name="Freeform 10">
                <a:extLst>
                  <a:ext uri="{FF2B5EF4-FFF2-40B4-BE49-F238E27FC236}">
                    <a16:creationId xmlns="" xmlns:a16="http://schemas.microsoft.com/office/drawing/2014/main" id="{E6B89135-C983-4E6A-AE94-B5C2413BF735}"/>
                  </a:ext>
                </a:extLst>
              </p:cNvPr>
              <p:cNvSpPr>
                <a:spLocks/>
              </p:cNvSpPr>
              <p:nvPr/>
            </p:nvSpPr>
            <p:spPr bwMode="auto">
              <a:xfrm>
                <a:off x="145" y="91"/>
                <a:ext cx="2155" cy="32"/>
              </a:xfrm>
              <a:custGeom>
                <a:avLst/>
                <a:gdLst>
                  <a:gd name="T0" fmla="*/ 140 w 910"/>
                  <a:gd name="T1" fmla="*/ 0 h 13"/>
                  <a:gd name="T2" fmla="*/ 639 w 910"/>
                  <a:gd name="T3" fmla="*/ 25 h 13"/>
                  <a:gd name="T4" fmla="*/ 824 w 910"/>
                  <a:gd name="T5" fmla="*/ 30 h 13"/>
                  <a:gd name="T6" fmla="*/ 4173 w 910"/>
                  <a:gd name="T7" fmla="*/ 30 h 13"/>
                  <a:gd name="T8" fmla="*/ 4833 w 910"/>
                  <a:gd name="T9" fmla="*/ 5 h 13"/>
                  <a:gd name="T10" fmla="*/ 5058 w 910"/>
                  <a:gd name="T11" fmla="*/ 0 h 13"/>
                  <a:gd name="T12" fmla="*/ 5103 w 910"/>
                  <a:gd name="T13" fmla="*/ 42 h 13"/>
                  <a:gd name="T14" fmla="*/ 5058 w 910"/>
                  <a:gd name="T15" fmla="*/ 79 h 13"/>
                  <a:gd name="T16" fmla="*/ 4554 w 910"/>
                  <a:gd name="T17" fmla="*/ 62 h 13"/>
                  <a:gd name="T18" fmla="*/ 3919 w 910"/>
                  <a:gd name="T19" fmla="*/ 49 h 13"/>
                  <a:gd name="T20" fmla="*/ 1873 w 910"/>
                  <a:gd name="T21" fmla="*/ 49 h 13"/>
                  <a:gd name="T22" fmla="*/ 279 w 910"/>
                  <a:gd name="T23" fmla="*/ 74 h 13"/>
                  <a:gd name="T24" fmla="*/ 50 w 910"/>
                  <a:gd name="T25" fmla="*/ 79 h 13"/>
                  <a:gd name="T26" fmla="*/ 5 w 910"/>
                  <a:gd name="T27" fmla="*/ 37 h 13"/>
                  <a:gd name="T28" fmla="*/ 45 w 910"/>
                  <a:gd name="T29" fmla="*/ 0 h 13"/>
                  <a:gd name="T30" fmla="*/ 140 w 910"/>
                  <a:gd name="T31" fmla="*/ 0 h 1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910" h="13">
                    <a:moveTo>
                      <a:pt x="25" y="0"/>
                    </a:moveTo>
                    <a:cubicBezTo>
                      <a:pt x="55" y="1"/>
                      <a:pt x="84" y="3"/>
                      <a:pt x="114" y="4"/>
                    </a:cubicBezTo>
                    <a:cubicBezTo>
                      <a:pt x="125" y="4"/>
                      <a:pt x="136" y="5"/>
                      <a:pt x="147" y="5"/>
                    </a:cubicBezTo>
                    <a:cubicBezTo>
                      <a:pt x="346" y="5"/>
                      <a:pt x="545" y="5"/>
                      <a:pt x="744" y="5"/>
                    </a:cubicBezTo>
                    <a:cubicBezTo>
                      <a:pt x="783" y="5"/>
                      <a:pt x="822" y="2"/>
                      <a:pt x="862" y="1"/>
                    </a:cubicBezTo>
                    <a:cubicBezTo>
                      <a:pt x="875" y="0"/>
                      <a:pt x="889" y="0"/>
                      <a:pt x="902" y="0"/>
                    </a:cubicBezTo>
                    <a:cubicBezTo>
                      <a:pt x="907" y="0"/>
                      <a:pt x="910" y="2"/>
                      <a:pt x="910" y="7"/>
                    </a:cubicBezTo>
                    <a:cubicBezTo>
                      <a:pt x="910" y="11"/>
                      <a:pt x="907" y="13"/>
                      <a:pt x="902" y="13"/>
                    </a:cubicBezTo>
                    <a:cubicBezTo>
                      <a:pt x="872" y="12"/>
                      <a:pt x="842" y="11"/>
                      <a:pt x="812" y="10"/>
                    </a:cubicBezTo>
                    <a:cubicBezTo>
                      <a:pt x="775" y="9"/>
                      <a:pt x="737" y="8"/>
                      <a:pt x="699" y="8"/>
                    </a:cubicBezTo>
                    <a:cubicBezTo>
                      <a:pt x="578" y="8"/>
                      <a:pt x="456" y="8"/>
                      <a:pt x="334" y="8"/>
                    </a:cubicBezTo>
                    <a:cubicBezTo>
                      <a:pt x="240" y="9"/>
                      <a:pt x="145" y="6"/>
                      <a:pt x="50" y="12"/>
                    </a:cubicBezTo>
                    <a:cubicBezTo>
                      <a:pt x="36" y="13"/>
                      <a:pt x="23" y="13"/>
                      <a:pt x="9" y="13"/>
                    </a:cubicBezTo>
                    <a:cubicBezTo>
                      <a:pt x="4" y="13"/>
                      <a:pt x="0" y="10"/>
                      <a:pt x="1" y="6"/>
                    </a:cubicBezTo>
                    <a:cubicBezTo>
                      <a:pt x="1" y="2"/>
                      <a:pt x="3" y="0"/>
                      <a:pt x="8" y="0"/>
                    </a:cubicBezTo>
                    <a:cubicBezTo>
                      <a:pt x="14" y="0"/>
                      <a:pt x="20" y="0"/>
                      <a:pt x="25"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 name="Freeform 11">
                <a:extLst>
                  <a:ext uri="{FF2B5EF4-FFF2-40B4-BE49-F238E27FC236}">
                    <a16:creationId xmlns="" xmlns:a16="http://schemas.microsoft.com/office/drawing/2014/main" id="{69267D27-3671-4DD6-82FE-EBD55F623E21}"/>
                  </a:ext>
                </a:extLst>
              </p:cNvPr>
              <p:cNvSpPr>
                <a:spLocks/>
              </p:cNvSpPr>
              <p:nvPr/>
            </p:nvSpPr>
            <p:spPr bwMode="auto">
              <a:xfrm>
                <a:off x="2276" y="7"/>
                <a:ext cx="168" cy="199"/>
              </a:xfrm>
              <a:custGeom>
                <a:avLst/>
                <a:gdLst>
                  <a:gd name="T0" fmla="*/ 95 w 71"/>
                  <a:gd name="T1" fmla="*/ 241 h 81"/>
                  <a:gd name="T2" fmla="*/ 128 w 71"/>
                  <a:gd name="T3" fmla="*/ 228 h 81"/>
                  <a:gd name="T4" fmla="*/ 196 w 71"/>
                  <a:gd name="T5" fmla="*/ 96 h 81"/>
                  <a:gd name="T6" fmla="*/ 83 w 71"/>
                  <a:gd name="T7" fmla="*/ 29 h 81"/>
                  <a:gd name="T8" fmla="*/ 45 w 71"/>
                  <a:gd name="T9" fmla="*/ 120 h 81"/>
                  <a:gd name="T10" fmla="*/ 57 w 71"/>
                  <a:gd name="T11" fmla="*/ 108 h 81"/>
                  <a:gd name="T12" fmla="*/ 111 w 71"/>
                  <a:gd name="T13" fmla="*/ 120 h 81"/>
                  <a:gd name="T14" fmla="*/ 106 w 71"/>
                  <a:gd name="T15" fmla="*/ 174 h 81"/>
                  <a:gd name="T16" fmla="*/ 50 w 71"/>
                  <a:gd name="T17" fmla="*/ 170 h 81"/>
                  <a:gd name="T18" fmla="*/ 28 w 71"/>
                  <a:gd name="T19" fmla="*/ 54 h 81"/>
                  <a:gd name="T20" fmla="*/ 128 w 71"/>
                  <a:gd name="T21" fmla="*/ 5 h 81"/>
                  <a:gd name="T22" fmla="*/ 213 w 71"/>
                  <a:gd name="T23" fmla="*/ 96 h 81"/>
                  <a:gd name="T24" fmla="*/ 189 w 71"/>
                  <a:gd name="T25" fmla="*/ 216 h 81"/>
                  <a:gd name="T26" fmla="*/ 398 w 71"/>
                  <a:gd name="T27" fmla="*/ 241 h 81"/>
                  <a:gd name="T28" fmla="*/ 185 w 71"/>
                  <a:gd name="T29" fmla="*/ 273 h 81"/>
                  <a:gd name="T30" fmla="*/ 213 w 71"/>
                  <a:gd name="T31" fmla="*/ 386 h 81"/>
                  <a:gd name="T32" fmla="*/ 151 w 71"/>
                  <a:gd name="T33" fmla="*/ 477 h 81"/>
                  <a:gd name="T34" fmla="*/ 45 w 71"/>
                  <a:gd name="T35" fmla="*/ 459 h 81"/>
                  <a:gd name="T36" fmla="*/ 28 w 71"/>
                  <a:gd name="T37" fmla="*/ 349 h 81"/>
                  <a:gd name="T38" fmla="*/ 45 w 71"/>
                  <a:gd name="T39" fmla="*/ 327 h 81"/>
                  <a:gd name="T40" fmla="*/ 102 w 71"/>
                  <a:gd name="T41" fmla="*/ 314 h 81"/>
                  <a:gd name="T42" fmla="*/ 111 w 71"/>
                  <a:gd name="T43" fmla="*/ 373 h 81"/>
                  <a:gd name="T44" fmla="*/ 50 w 71"/>
                  <a:gd name="T45" fmla="*/ 373 h 81"/>
                  <a:gd name="T46" fmla="*/ 45 w 71"/>
                  <a:gd name="T47" fmla="*/ 361 h 81"/>
                  <a:gd name="T48" fmla="*/ 73 w 71"/>
                  <a:gd name="T49" fmla="*/ 459 h 81"/>
                  <a:gd name="T50" fmla="*/ 201 w 71"/>
                  <a:gd name="T51" fmla="*/ 381 h 81"/>
                  <a:gd name="T52" fmla="*/ 118 w 71"/>
                  <a:gd name="T53" fmla="*/ 253 h 81"/>
                  <a:gd name="T54" fmla="*/ 95 w 71"/>
                  <a:gd name="T55" fmla="*/ 248 h 81"/>
                  <a:gd name="T56" fmla="*/ 95 w 71"/>
                  <a:gd name="T57" fmla="*/ 241 h 8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71" h="81">
                    <a:moveTo>
                      <a:pt x="17" y="40"/>
                    </a:moveTo>
                    <a:cubicBezTo>
                      <a:pt x="19" y="39"/>
                      <a:pt x="21" y="39"/>
                      <a:pt x="23" y="38"/>
                    </a:cubicBezTo>
                    <a:cubicBezTo>
                      <a:pt x="35" y="36"/>
                      <a:pt x="37" y="26"/>
                      <a:pt x="35" y="16"/>
                    </a:cubicBezTo>
                    <a:cubicBezTo>
                      <a:pt x="34" y="7"/>
                      <a:pt x="23" y="2"/>
                      <a:pt x="15" y="5"/>
                    </a:cubicBezTo>
                    <a:cubicBezTo>
                      <a:pt x="8" y="7"/>
                      <a:pt x="5" y="14"/>
                      <a:pt x="8" y="20"/>
                    </a:cubicBezTo>
                    <a:cubicBezTo>
                      <a:pt x="9" y="19"/>
                      <a:pt x="9" y="18"/>
                      <a:pt x="10" y="18"/>
                    </a:cubicBezTo>
                    <a:cubicBezTo>
                      <a:pt x="14" y="16"/>
                      <a:pt x="18" y="17"/>
                      <a:pt x="20" y="20"/>
                    </a:cubicBezTo>
                    <a:cubicBezTo>
                      <a:pt x="22" y="23"/>
                      <a:pt x="21" y="27"/>
                      <a:pt x="19" y="29"/>
                    </a:cubicBezTo>
                    <a:cubicBezTo>
                      <a:pt x="16" y="32"/>
                      <a:pt x="11" y="31"/>
                      <a:pt x="9" y="28"/>
                    </a:cubicBezTo>
                    <a:cubicBezTo>
                      <a:pt x="5" y="22"/>
                      <a:pt x="0" y="17"/>
                      <a:pt x="5" y="9"/>
                    </a:cubicBezTo>
                    <a:cubicBezTo>
                      <a:pt x="8" y="4"/>
                      <a:pt x="16" y="0"/>
                      <a:pt x="23" y="1"/>
                    </a:cubicBezTo>
                    <a:cubicBezTo>
                      <a:pt x="31" y="3"/>
                      <a:pt x="37" y="9"/>
                      <a:pt x="38" y="16"/>
                    </a:cubicBezTo>
                    <a:cubicBezTo>
                      <a:pt x="40" y="23"/>
                      <a:pt x="39" y="26"/>
                      <a:pt x="34" y="36"/>
                    </a:cubicBezTo>
                    <a:cubicBezTo>
                      <a:pt x="47" y="28"/>
                      <a:pt x="59" y="31"/>
                      <a:pt x="71" y="40"/>
                    </a:cubicBezTo>
                    <a:cubicBezTo>
                      <a:pt x="63" y="49"/>
                      <a:pt x="51" y="51"/>
                      <a:pt x="33" y="45"/>
                    </a:cubicBezTo>
                    <a:cubicBezTo>
                      <a:pt x="38" y="51"/>
                      <a:pt x="40" y="57"/>
                      <a:pt x="38" y="64"/>
                    </a:cubicBezTo>
                    <a:cubicBezTo>
                      <a:pt x="37" y="71"/>
                      <a:pt x="33" y="76"/>
                      <a:pt x="27" y="79"/>
                    </a:cubicBezTo>
                    <a:cubicBezTo>
                      <a:pt x="20" y="81"/>
                      <a:pt x="14" y="80"/>
                      <a:pt x="8" y="76"/>
                    </a:cubicBezTo>
                    <a:cubicBezTo>
                      <a:pt x="2" y="71"/>
                      <a:pt x="1" y="64"/>
                      <a:pt x="5" y="58"/>
                    </a:cubicBezTo>
                    <a:cubicBezTo>
                      <a:pt x="6" y="57"/>
                      <a:pt x="7" y="55"/>
                      <a:pt x="8" y="54"/>
                    </a:cubicBezTo>
                    <a:cubicBezTo>
                      <a:pt x="11" y="50"/>
                      <a:pt x="15" y="49"/>
                      <a:pt x="18" y="52"/>
                    </a:cubicBezTo>
                    <a:cubicBezTo>
                      <a:pt x="22" y="54"/>
                      <a:pt x="22" y="59"/>
                      <a:pt x="20" y="62"/>
                    </a:cubicBezTo>
                    <a:cubicBezTo>
                      <a:pt x="17" y="65"/>
                      <a:pt x="13" y="65"/>
                      <a:pt x="9" y="62"/>
                    </a:cubicBezTo>
                    <a:cubicBezTo>
                      <a:pt x="9" y="62"/>
                      <a:pt x="9" y="61"/>
                      <a:pt x="8" y="60"/>
                    </a:cubicBezTo>
                    <a:cubicBezTo>
                      <a:pt x="5" y="67"/>
                      <a:pt x="7" y="73"/>
                      <a:pt x="13" y="76"/>
                    </a:cubicBezTo>
                    <a:cubicBezTo>
                      <a:pt x="23" y="80"/>
                      <a:pt x="34" y="73"/>
                      <a:pt x="36" y="63"/>
                    </a:cubicBezTo>
                    <a:cubicBezTo>
                      <a:pt x="37" y="51"/>
                      <a:pt x="32" y="44"/>
                      <a:pt x="21" y="42"/>
                    </a:cubicBezTo>
                    <a:cubicBezTo>
                      <a:pt x="19" y="42"/>
                      <a:pt x="18" y="42"/>
                      <a:pt x="17" y="41"/>
                    </a:cubicBezTo>
                    <a:cubicBezTo>
                      <a:pt x="17" y="41"/>
                      <a:pt x="17" y="40"/>
                      <a:pt x="17" y="4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22" name="矩形 566">
              <a:extLst>
                <a:ext uri="{FF2B5EF4-FFF2-40B4-BE49-F238E27FC236}">
                  <a16:creationId xmlns="" xmlns:a16="http://schemas.microsoft.com/office/drawing/2014/main" id="{8B787904-5D33-4BA0-8CE1-195954636BDF}"/>
                </a:ext>
              </a:extLst>
            </p:cNvPr>
            <p:cNvSpPr>
              <a:spLocks noChangeArrowheads="1"/>
            </p:cNvSpPr>
            <p:nvPr/>
          </p:nvSpPr>
          <p:spPr bwMode="auto">
            <a:xfrm>
              <a:off x="0" y="591604"/>
              <a:ext cx="4872627" cy="8736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50000"/>
                </a:lnSpc>
                <a:spcBef>
                  <a:spcPts val="0"/>
                </a:spcBef>
                <a:buNone/>
              </a:pPr>
              <a:r>
                <a:rPr lang="zh-CN" altLang="en-US" sz="1800" dirty="0">
                  <a:solidFill>
                    <a:prstClr val="black"/>
                  </a:solidFill>
                  <a:latin typeface="微软雅黑" panose="020B0503020204020204" pitchFamily="34" charset="-122"/>
                  <a:ea typeface="微软雅黑" panose="020B0503020204020204" pitchFamily="34" charset="-122"/>
                </a:rPr>
                <a:t>单击此处添加文本单击此处添加文本单击此处添加单击此处添加文本单击此处添加文本单击</a:t>
              </a:r>
            </a:p>
          </p:txBody>
        </p:sp>
      </p:grpSp>
    </p:spTree>
    <p:extLst>
      <p:ext uri="{BB962C8B-B14F-4D97-AF65-F5344CB8AC3E}">
        <p14:creationId xmlns:p14="http://schemas.microsoft.com/office/powerpoint/2010/main" val="3674778456"/>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outVertical)">
                                      <p:cBhvr>
                                        <p:cTn id="7" dur="500"/>
                                        <p:tgtEl>
                                          <p:spTgt spid="12"/>
                                        </p:tgtEl>
                                      </p:cBhvr>
                                    </p:animEffect>
                                  </p:childTnLst>
                                </p:cTn>
                              </p:par>
                            </p:childTnLst>
                          </p:cTn>
                        </p:par>
                        <p:par>
                          <p:cTn id="8" fill="hold">
                            <p:stCondLst>
                              <p:cond delay="500"/>
                            </p:stCondLst>
                            <p:childTnLst>
                              <p:par>
                                <p:cTn id="9" presetID="16" presetClass="entr" presetSubtype="37" fill="hold"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barn(outVertical)">
                                      <p:cBhvr>
                                        <p:cTn id="1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0B309EEC-607D-4A06-B024-8E190ED376AA}"/>
              </a:ext>
            </a:extLst>
          </p:cNvPr>
          <p:cNvSpPr/>
          <p:nvPr/>
        </p:nvSpPr>
        <p:spPr>
          <a:xfrm>
            <a:off x="208670" y="158261"/>
            <a:ext cx="11774659" cy="6541477"/>
          </a:xfrm>
          <a:prstGeom prst="rect">
            <a:avLst/>
          </a:prstGeom>
          <a:noFill/>
          <a:ln>
            <a:solidFill>
              <a:srgbClr val="68704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5">
            <a:extLst>
              <a:ext uri="{FF2B5EF4-FFF2-40B4-BE49-F238E27FC236}">
                <a16:creationId xmlns="" xmlns:a16="http://schemas.microsoft.com/office/drawing/2014/main" id="{6D1371C2-ED9D-4C98-B4A5-6E8D2CA1A186}"/>
              </a:ext>
            </a:extLst>
          </p:cNvPr>
          <p:cNvGrpSpPr>
            <a:grpSpLocks/>
          </p:cNvGrpSpPr>
          <p:nvPr/>
        </p:nvGrpSpPr>
        <p:grpSpPr bwMode="auto">
          <a:xfrm>
            <a:off x="567269" y="347599"/>
            <a:ext cx="11152188" cy="6983413"/>
            <a:chOff x="0" y="0"/>
            <a:chExt cx="11151065" cy="6983832"/>
          </a:xfrm>
        </p:grpSpPr>
        <p:sp>
          <p:nvSpPr>
            <p:cNvPr id="4" name="Freeform 1224">
              <a:extLst>
                <a:ext uri="{FF2B5EF4-FFF2-40B4-BE49-F238E27FC236}">
                  <a16:creationId xmlns="" xmlns:a16="http://schemas.microsoft.com/office/drawing/2014/main" id="{276ACE5F-9C2F-47BC-B513-49F42C6561EE}"/>
                </a:ext>
              </a:extLst>
            </p:cNvPr>
            <p:cNvSpPr>
              <a:spLocks noEditPoints="1"/>
            </p:cNvSpPr>
            <p:nvPr/>
          </p:nvSpPr>
          <p:spPr bwMode="auto">
            <a:xfrm>
              <a:off x="6285147" y="0"/>
              <a:ext cx="4865918" cy="3419055"/>
            </a:xfrm>
            <a:custGeom>
              <a:avLst/>
              <a:gdLst>
                <a:gd name="T0" fmla="*/ 2918713 w 1162"/>
                <a:gd name="T1" fmla="*/ 516005 h 815"/>
                <a:gd name="T2" fmla="*/ 653256 w 1162"/>
                <a:gd name="T3" fmla="*/ 205563 h 815"/>
                <a:gd name="T4" fmla="*/ 242877 w 1162"/>
                <a:gd name="T5" fmla="*/ 1522843 h 815"/>
                <a:gd name="T6" fmla="*/ 1695952 w 1162"/>
                <a:gd name="T7" fmla="*/ 3070857 h 815"/>
                <a:gd name="T8" fmla="*/ 3969785 w 1162"/>
                <a:gd name="T9" fmla="*/ 3058271 h 815"/>
                <a:gd name="T10" fmla="*/ 4120536 w 1162"/>
                <a:gd name="T11" fmla="*/ 2277972 h 815"/>
                <a:gd name="T12" fmla="*/ 3957222 w 1162"/>
                <a:gd name="T13" fmla="*/ 2152117 h 815"/>
                <a:gd name="T14" fmla="*/ 3655720 w 1162"/>
                <a:gd name="T15" fmla="*/ 1690649 h 815"/>
                <a:gd name="T16" fmla="*/ 3726908 w 1162"/>
                <a:gd name="T17" fmla="*/ 2244410 h 815"/>
                <a:gd name="T18" fmla="*/ 2491585 w 1162"/>
                <a:gd name="T19" fmla="*/ 1527038 h 815"/>
                <a:gd name="T20" fmla="*/ 2625586 w 1162"/>
                <a:gd name="T21" fmla="*/ 1657088 h 815"/>
                <a:gd name="T22" fmla="*/ 2721899 w 1162"/>
                <a:gd name="T23" fmla="*/ 1581575 h 815"/>
                <a:gd name="T24" fmla="*/ 2185894 w 1162"/>
                <a:gd name="T25" fmla="*/ 2580023 h 815"/>
                <a:gd name="T26" fmla="*/ 1993268 w 1162"/>
                <a:gd name="T27" fmla="*/ 2651341 h 815"/>
                <a:gd name="T28" fmla="*/ 1453075 w 1162"/>
                <a:gd name="T29" fmla="*/ 2378655 h 815"/>
                <a:gd name="T30" fmla="*/ 695131 w 1162"/>
                <a:gd name="T31" fmla="*/ 931325 h 815"/>
                <a:gd name="T32" fmla="*/ 728631 w 1162"/>
                <a:gd name="T33" fmla="*/ 658640 h 815"/>
                <a:gd name="T34" fmla="*/ 770507 w 1162"/>
                <a:gd name="T35" fmla="*/ 1308890 h 815"/>
                <a:gd name="T36" fmla="*/ 1620577 w 1162"/>
                <a:gd name="T37" fmla="*/ 1367622 h 815"/>
                <a:gd name="T38" fmla="*/ 1453075 w 1162"/>
                <a:gd name="T39" fmla="*/ 1564794 h 815"/>
                <a:gd name="T40" fmla="*/ 1453075 w 1162"/>
                <a:gd name="T41" fmla="*/ 2005286 h 815"/>
                <a:gd name="T42" fmla="*/ 2437147 w 1162"/>
                <a:gd name="T43" fmla="*/ 1493477 h 815"/>
                <a:gd name="T44" fmla="*/ 2257082 w 1162"/>
                <a:gd name="T45" fmla="*/ 1824894 h 815"/>
                <a:gd name="T46" fmla="*/ 2206832 w 1162"/>
                <a:gd name="T47" fmla="*/ 1929773 h 815"/>
                <a:gd name="T48" fmla="*/ 1947205 w 1162"/>
                <a:gd name="T49" fmla="*/ 2382851 h 815"/>
                <a:gd name="T50" fmla="*/ 1423763 w 1162"/>
                <a:gd name="T51" fmla="*/ 2395436 h 815"/>
                <a:gd name="T52" fmla="*/ 1867642 w 1162"/>
                <a:gd name="T53" fmla="*/ 2575828 h 815"/>
                <a:gd name="T54" fmla="*/ 4325726 w 1162"/>
                <a:gd name="T55" fmla="*/ 1564794 h 815"/>
                <a:gd name="T56" fmla="*/ 4154037 w 1162"/>
                <a:gd name="T57" fmla="*/ 1073961 h 815"/>
                <a:gd name="T58" fmla="*/ 3538469 w 1162"/>
                <a:gd name="T59" fmla="*/ 1170450 h 815"/>
                <a:gd name="T60" fmla="*/ 3207653 w 1162"/>
                <a:gd name="T61" fmla="*/ 1136888 h 815"/>
                <a:gd name="T62" fmla="*/ 3266279 w 1162"/>
                <a:gd name="T63" fmla="*/ 767714 h 815"/>
                <a:gd name="T64" fmla="*/ 2742837 w 1162"/>
                <a:gd name="T65" fmla="*/ 1413769 h 815"/>
                <a:gd name="T66" fmla="*/ 2734462 w 1162"/>
                <a:gd name="T67" fmla="*/ 1237572 h 815"/>
                <a:gd name="T68" fmla="*/ 2537647 w 1162"/>
                <a:gd name="T69" fmla="*/ 784495 h 815"/>
                <a:gd name="T70" fmla="*/ 2491585 w 1162"/>
                <a:gd name="T71" fmla="*/ 599908 h 815"/>
                <a:gd name="T72" fmla="*/ 2504147 w 1162"/>
                <a:gd name="T73" fmla="*/ 1296304 h 815"/>
                <a:gd name="T74" fmla="*/ 1922079 w 1162"/>
                <a:gd name="T75" fmla="*/ 1157864 h 815"/>
                <a:gd name="T76" fmla="*/ 1846704 w 1162"/>
                <a:gd name="T77" fmla="*/ 1191425 h 815"/>
                <a:gd name="T78" fmla="*/ 1545201 w 1162"/>
                <a:gd name="T79" fmla="*/ 906154 h 815"/>
                <a:gd name="T80" fmla="*/ 1264636 w 1162"/>
                <a:gd name="T81" fmla="*/ 306247 h 815"/>
                <a:gd name="T82" fmla="*/ 1109697 w 1162"/>
                <a:gd name="T83" fmla="*/ 167806 h 815"/>
                <a:gd name="T84" fmla="*/ 938008 w 1162"/>
                <a:gd name="T85" fmla="*/ 121660 h 815"/>
                <a:gd name="T86" fmla="*/ 1708515 w 1162"/>
                <a:gd name="T87" fmla="*/ 1275328 h 815"/>
                <a:gd name="T88" fmla="*/ 1666640 w 1162"/>
                <a:gd name="T89" fmla="*/ 1308890 h 815"/>
                <a:gd name="T90" fmla="*/ 933821 w 1162"/>
                <a:gd name="T91" fmla="*/ 771909 h 815"/>
                <a:gd name="T92" fmla="*/ 753757 w 1162"/>
                <a:gd name="T93" fmla="*/ 339808 h 815"/>
                <a:gd name="T94" fmla="*/ 397816 w 1162"/>
                <a:gd name="T95" fmla="*/ 918740 h 815"/>
                <a:gd name="T96" fmla="*/ 799820 w 1162"/>
                <a:gd name="T97" fmla="*/ 1451525 h 815"/>
                <a:gd name="T98" fmla="*/ 523442 w 1162"/>
                <a:gd name="T99" fmla="*/ 1610941 h 815"/>
                <a:gd name="T100" fmla="*/ 314065 w 1162"/>
                <a:gd name="T101" fmla="*/ 1560599 h 815"/>
                <a:gd name="T102" fmla="*/ 841695 w 1162"/>
                <a:gd name="T103" fmla="*/ 2248605 h 815"/>
                <a:gd name="T104" fmla="*/ 1189261 w 1162"/>
                <a:gd name="T105" fmla="*/ 2366070 h 815"/>
                <a:gd name="T106" fmla="*/ 1440513 w 1162"/>
                <a:gd name="T107" fmla="*/ 2722659 h 815"/>
                <a:gd name="T108" fmla="*/ 1478201 w 1162"/>
                <a:gd name="T109" fmla="*/ 2521291 h 815"/>
                <a:gd name="T110" fmla="*/ 1917892 w 1162"/>
                <a:gd name="T111" fmla="*/ 3402274 h 815"/>
                <a:gd name="T112" fmla="*/ 2918713 w 1162"/>
                <a:gd name="T113" fmla="*/ 2894660 h 815"/>
                <a:gd name="T114" fmla="*/ 3316529 w 1162"/>
                <a:gd name="T115" fmla="*/ 2504510 h 815"/>
                <a:gd name="T116" fmla="*/ 3056902 w 1162"/>
                <a:gd name="T117" fmla="*/ 2231825 h 815"/>
                <a:gd name="T118" fmla="*/ 3664095 w 1162"/>
                <a:gd name="T119" fmla="*/ 2340899 h 815"/>
                <a:gd name="T120" fmla="*/ 3760408 w 1162"/>
                <a:gd name="T121" fmla="*/ 2496120 h 815"/>
                <a:gd name="T122" fmla="*/ 3697595 w 1162"/>
                <a:gd name="T123" fmla="*/ 2387046 h 815"/>
                <a:gd name="T124" fmla="*/ 3948847 w 1162"/>
                <a:gd name="T125" fmla="*/ 2332509 h 815"/>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162" h="815">
                  <a:moveTo>
                    <a:pt x="1160" y="552"/>
                  </a:moveTo>
                  <a:cubicBezTo>
                    <a:pt x="1159" y="552"/>
                    <a:pt x="1159" y="552"/>
                    <a:pt x="1158" y="551"/>
                  </a:cubicBezTo>
                  <a:cubicBezTo>
                    <a:pt x="1161" y="547"/>
                    <a:pt x="1162" y="542"/>
                    <a:pt x="1160" y="537"/>
                  </a:cubicBezTo>
                  <a:cubicBezTo>
                    <a:pt x="1159" y="534"/>
                    <a:pt x="1156" y="532"/>
                    <a:pt x="1155" y="530"/>
                  </a:cubicBezTo>
                  <a:cubicBezTo>
                    <a:pt x="1153" y="527"/>
                    <a:pt x="1153" y="523"/>
                    <a:pt x="1151" y="521"/>
                  </a:cubicBezTo>
                  <a:cubicBezTo>
                    <a:pt x="1148" y="518"/>
                    <a:pt x="1144" y="517"/>
                    <a:pt x="1142" y="514"/>
                  </a:cubicBezTo>
                  <a:cubicBezTo>
                    <a:pt x="1139" y="512"/>
                    <a:pt x="1138" y="509"/>
                    <a:pt x="1134" y="507"/>
                  </a:cubicBezTo>
                  <a:cubicBezTo>
                    <a:pt x="1131" y="505"/>
                    <a:pt x="1127" y="503"/>
                    <a:pt x="1123" y="503"/>
                  </a:cubicBezTo>
                  <a:cubicBezTo>
                    <a:pt x="1127" y="498"/>
                    <a:pt x="1130" y="492"/>
                    <a:pt x="1132" y="486"/>
                  </a:cubicBezTo>
                  <a:cubicBezTo>
                    <a:pt x="1137" y="477"/>
                    <a:pt x="1140" y="466"/>
                    <a:pt x="1136" y="456"/>
                  </a:cubicBezTo>
                  <a:cubicBezTo>
                    <a:pt x="1135" y="452"/>
                    <a:pt x="1132" y="448"/>
                    <a:pt x="1128" y="446"/>
                  </a:cubicBezTo>
                  <a:cubicBezTo>
                    <a:pt x="1126" y="445"/>
                    <a:pt x="1122" y="445"/>
                    <a:pt x="1121" y="442"/>
                  </a:cubicBezTo>
                  <a:cubicBezTo>
                    <a:pt x="1121" y="439"/>
                    <a:pt x="1121" y="437"/>
                    <a:pt x="1120" y="434"/>
                  </a:cubicBezTo>
                  <a:cubicBezTo>
                    <a:pt x="1118" y="423"/>
                    <a:pt x="1109" y="413"/>
                    <a:pt x="1098" y="410"/>
                  </a:cubicBezTo>
                  <a:cubicBezTo>
                    <a:pt x="1086" y="406"/>
                    <a:pt x="1072" y="408"/>
                    <a:pt x="1060" y="410"/>
                  </a:cubicBezTo>
                  <a:cubicBezTo>
                    <a:pt x="1045" y="413"/>
                    <a:pt x="1030" y="417"/>
                    <a:pt x="1015" y="421"/>
                  </a:cubicBezTo>
                  <a:cubicBezTo>
                    <a:pt x="1006" y="423"/>
                    <a:pt x="996" y="426"/>
                    <a:pt x="987" y="429"/>
                  </a:cubicBezTo>
                  <a:cubicBezTo>
                    <a:pt x="988" y="428"/>
                    <a:pt x="989" y="425"/>
                    <a:pt x="989" y="423"/>
                  </a:cubicBezTo>
                  <a:cubicBezTo>
                    <a:pt x="992" y="419"/>
                    <a:pt x="995" y="414"/>
                    <a:pt x="998" y="410"/>
                  </a:cubicBezTo>
                  <a:cubicBezTo>
                    <a:pt x="1006" y="400"/>
                    <a:pt x="1016" y="393"/>
                    <a:pt x="1026" y="384"/>
                  </a:cubicBezTo>
                  <a:cubicBezTo>
                    <a:pt x="1041" y="371"/>
                    <a:pt x="1052" y="354"/>
                    <a:pt x="1050" y="332"/>
                  </a:cubicBezTo>
                  <a:cubicBezTo>
                    <a:pt x="1048" y="314"/>
                    <a:pt x="1035" y="295"/>
                    <a:pt x="1017" y="290"/>
                  </a:cubicBezTo>
                  <a:cubicBezTo>
                    <a:pt x="1007" y="288"/>
                    <a:pt x="998" y="287"/>
                    <a:pt x="988" y="289"/>
                  </a:cubicBezTo>
                  <a:cubicBezTo>
                    <a:pt x="987" y="289"/>
                    <a:pt x="984" y="289"/>
                    <a:pt x="982" y="290"/>
                  </a:cubicBezTo>
                  <a:cubicBezTo>
                    <a:pt x="988" y="286"/>
                    <a:pt x="993" y="280"/>
                    <a:pt x="997" y="275"/>
                  </a:cubicBezTo>
                  <a:cubicBezTo>
                    <a:pt x="1002" y="269"/>
                    <a:pt x="1006" y="261"/>
                    <a:pt x="1003" y="253"/>
                  </a:cubicBezTo>
                  <a:cubicBezTo>
                    <a:pt x="1003" y="252"/>
                    <a:pt x="1002" y="252"/>
                    <a:pt x="1001" y="252"/>
                  </a:cubicBezTo>
                  <a:cubicBezTo>
                    <a:pt x="1000" y="252"/>
                    <a:pt x="998" y="252"/>
                    <a:pt x="997" y="253"/>
                  </a:cubicBezTo>
                  <a:cubicBezTo>
                    <a:pt x="994" y="253"/>
                    <a:pt x="994" y="252"/>
                    <a:pt x="995" y="249"/>
                  </a:cubicBezTo>
                  <a:cubicBezTo>
                    <a:pt x="996" y="248"/>
                    <a:pt x="994" y="246"/>
                    <a:pt x="993" y="246"/>
                  </a:cubicBezTo>
                  <a:cubicBezTo>
                    <a:pt x="994" y="243"/>
                    <a:pt x="993" y="240"/>
                    <a:pt x="991" y="238"/>
                  </a:cubicBezTo>
                  <a:cubicBezTo>
                    <a:pt x="988" y="234"/>
                    <a:pt x="984" y="233"/>
                    <a:pt x="980" y="232"/>
                  </a:cubicBezTo>
                  <a:cubicBezTo>
                    <a:pt x="975" y="231"/>
                    <a:pt x="972" y="225"/>
                    <a:pt x="966" y="225"/>
                  </a:cubicBezTo>
                  <a:cubicBezTo>
                    <a:pt x="961" y="224"/>
                    <a:pt x="955" y="224"/>
                    <a:pt x="949" y="225"/>
                  </a:cubicBezTo>
                  <a:cubicBezTo>
                    <a:pt x="934" y="227"/>
                    <a:pt x="920" y="232"/>
                    <a:pt x="905" y="234"/>
                  </a:cubicBezTo>
                  <a:cubicBezTo>
                    <a:pt x="898" y="235"/>
                    <a:pt x="891" y="235"/>
                    <a:pt x="884" y="237"/>
                  </a:cubicBezTo>
                  <a:cubicBezTo>
                    <a:pt x="879" y="238"/>
                    <a:pt x="874" y="240"/>
                    <a:pt x="870" y="242"/>
                  </a:cubicBezTo>
                  <a:cubicBezTo>
                    <a:pt x="870" y="241"/>
                    <a:pt x="871" y="240"/>
                    <a:pt x="872" y="239"/>
                  </a:cubicBezTo>
                  <a:cubicBezTo>
                    <a:pt x="874" y="236"/>
                    <a:pt x="875" y="234"/>
                    <a:pt x="877" y="232"/>
                  </a:cubicBezTo>
                  <a:cubicBezTo>
                    <a:pt x="894" y="206"/>
                    <a:pt x="903" y="178"/>
                    <a:pt x="899" y="148"/>
                  </a:cubicBezTo>
                  <a:cubicBezTo>
                    <a:pt x="895" y="121"/>
                    <a:pt x="885" y="86"/>
                    <a:pt x="857" y="76"/>
                  </a:cubicBezTo>
                  <a:cubicBezTo>
                    <a:pt x="851" y="73"/>
                    <a:pt x="844" y="69"/>
                    <a:pt x="838" y="70"/>
                  </a:cubicBezTo>
                  <a:cubicBezTo>
                    <a:pt x="833" y="70"/>
                    <a:pt x="827" y="73"/>
                    <a:pt x="824" y="77"/>
                  </a:cubicBezTo>
                  <a:cubicBezTo>
                    <a:pt x="822" y="78"/>
                    <a:pt x="819" y="81"/>
                    <a:pt x="816" y="82"/>
                  </a:cubicBezTo>
                  <a:cubicBezTo>
                    <a:pt x="813" y="82"/>
                    <a:pt x="810" y="81"/>
                    <a:pt x="806" y="80"/>
                  </a:cubicBezTo>
                  <a:cubicBezTo>
                    <a:pt x="800" y="79"/>
                    <a:pt x="794" y="79"/>
                    <a:pt x="788" y="82"/>
                  </a:cubicBezTo>
                  <a:cubicBezTo>
                    <a:pt x="775" y="87"/>
                    <a:pt x="763" y="95"/>
                    <a:pt x="752" y="105"/>
                  </a:cubicBezTo>
                  <a:cubicBezTo>
                    <a:pt x="747" y="110"/>
                    <a:pt x="743" y="116"/>
                    <a:pt x="738" y="121"/>
                  </a:cubicBezTo>
                  <a:cubicBezTo>
                    <a:pt x="736" y="124"/>
                    <a:pt x="733" y="127"/>
                    <a:pt x="733" y="131"/>
                  </a:cubicBezTo>
                  <a:cubicBezTo>
                    <a:pt x="732" y="131"/>
                    <a:pt x="732" y="131"/>
                    <a:pt x="732" y="131"/>
                  </a:cubicBezTo>
                  <a:cubicBezTo>
                    <a:pt x="729" y="130"/>
                    <a:pt x="729" y="126"/>
                    <a:pt x="727" y="125"/>
                  </a:cubicBezTo>
                  <a:cubicBezTo>
                    <a:pt x="724" y="123"/>
                    <a:pt x="722" y="123"/>
                    <a:pt x="719" y="123"/>
                  </a:cubicBezTo>
                  <a:cubicBezTo>
                    <a:pt x="712" y="122"/>
                    <a:pt x="704" y="122"/>
                    <a:pt x="697" y="123"/>
                  </a:cubicBezTo>
                  <a:cubicBezTo>
                    <a:pt x="689" y="124"/>
                    <a:pt x="681" y="125"/>
                    <a:pt x="673" y="126"/>
                  </a:cubicBezTo>
                  <a:cubicBezTo>
                    <a:pt x="670" y="127"/>
                    <a:pt x="668" y="127"/>
                    <a:pt x="665" y="128"/>
                  </a:cubicBezTo>
                  <a:cubicBezTo>
                    <a:pt x="662" y="127"/>
                    <a:pt x="658" y="124"/>
                    <a:pt x="655" y="122"/>
                  </a:cubicBezTo>
                  <a:cubicBezTo>
                    <a:pt x="652" y="121"/>
                    <a:pt x="648" y="119"/>
                    <a:pt x="645" y="117"/>
                  </a:cubicBezTo>
                  <a:cubicBezTo>
                    <a:pt x="638" y="114"/>
                    <a:pt x="630" y="111"/>
                    <a:pt x="623" y="109"/>
                  </a:cubicBezTo>
                  <a:cubicBezTo>
                    <a:pt x="610" y="106"/>
                    <a:pt x="595" y="105"/>
                    <a:pt x="581" y="106"/>
                  </a:cubicBezTo>
                  <a:cubicBezTo>
                    <a:pt x="567" y="107"/>
                    <a:pt x="554" y="112"/>
                    <a:pt x="543" y="121"/>
                  </a:cubicBezTo>
                  <a:cubicBezTo>
                    <a:pt x="540" y="124"/>
                    <a:pt x="535" y="128"/>
                    <a:pt x="533" y="132"/>
                  </a:cubicBezTo>
                  <a:cubicBezTo>
                    <a:pt x="533" y="132"/>
                    <a:pt x="533" y="132"/>
                    <a:pt x="533" y="132"/>
                  </a:cubicBezTo>
                  <a:cubicBezTo>
                    <a:pt x="530" y="131"/>
                    <a:pt x="528" y="131"/>
                    <a:pt x="525" y="130"/>
                  </a:cubicBezTo>
                  <a:cubicBezTo>
                    <a:pt x="520" y="116"/>
                    <a:pt x="514" y="101"/>
                    <a:pt x="505" y="89"/>
                  </a:cubicBezTo>
                  <a:cubicBezTo>
                    <a:pt x="499" y="81"/>
                    <a:pt x="488" y="68"/>
                    <a:pt x="477" y="74"/>
                  </a:cubicBezTo>
                  <a:cubicBezTo>
                    <a:pt x="474" y="75"/>
                    <a:pt x="472" y="78"/>
                    <a:pt x="469" y="79"/>
                  </a:cubicBezTo>
                  <a:cubicBezTo>
                    <a:pt x="465" y="81"/>
                    <a:pt x="463" y="78"/>
                    <a:pt x="460" y="76"/>
                  </a:cubicBezTo>
                  <a:cubicBezTo>
                    <a:pt x="457" y="74"/>
                    <a:pt x="454" y="74"/>
                    <a:pt x="451" y="77"/>
                  </a:cubicBezTo>
                  <a:cubicBezTo>
                    <a:pt x="450" y="79"/>
                    <a:pt x="449" y="76"/>
                    <a:pt x="447" y="75"/>
                  </a:cubicBezTo>
                  <a:cubicBezTo>
                    <a:pt x="445" y="73"/>
                    <a:pt x="443" y="72"/>
                    <a:pt x="440" y="71"/>
                  </a:cubicBezTo>
                  <a:cubicBezTo>
                    <a:pt x="436" y="69"/>
                    <a:pt x="433" y="69"/>
                    <a:pt x="429" y="72"/>
                  </a:cubicBezTo>
                  <a:cubicBezTo>
                    <a:pt x="424" y="75"/>
                    <a:pt x="419" y="82"/>
                    <a:pt x="415" y="87"/>
                  </a:cubicBezTo>
                  <a:cubicBezTo>
                    <a:pt x="410" y="92"/>
                    <a:pt x="407" y="99"/>
                    <a:pt x="402" y="105"/>
                  </a:cubicBezTo>
                  <a:cubicBezTo>
                    <a:pt x="397" y="112"/>
                    <a:pt x="390" y="118"/>
                    <a:pt x="386" y="126"/>
                  </a:cubicBezTo>
                  <a:cubicBezTo>
                    <a:pt x="383" y="133"/>
                    <a:pt x="381" y="139"/>
                    <a:pt x="380" y="147"/>
                  </a:cubicBezTo>
                  <a:cubicBezTo>
                    <a:pt x="377" y="162"/>
                    <a:pt x="373" y="177"/>
                    <a:pt x="371" y="192"/>
                  </a:cubicBezTo>
                  <a:cubicBezTo>
                    <a:pt x="369" y="183"/>
                    <a:pt x="366" y="173"/>
                    <a:pt x="362" y="164"/>
                  </a:cubicBezTo>
                  <a:cubicBezTo>
                    <a:pt x="357" y="153"/>
                    <a:pt x="351" y="143"/>
                    <a:pt x="344" y="133"/>
                  </a:cubicBezTo>
                  <a:cubicBezTo>
                    <a:pt x="342" y="129"/>
                    <a:pt x="341" y="125"/>
                    <a:pt x="338" y="122"/>
                  </a:cubicBezTo>
                  <a:cubicBezTo>
                    <a:pt x="337" y="121"/>
                    <a:pt x="333" y="120"/>
                    <a:pt x="333" y="119"/>
                  </a:cubicBezTo>
                  <a:cubicBezTo>
                    <a:pt x="332" y="118"/>
                    <a:pt x="331" y="117"/>
                    <a:pt x="330" y="116"/>
                  </a:cubicBezTo>
                  <a:cubicBezTo>
                    <a:pt x="329" y="114"/>
                    <a:pt x="328" y="113"/>
                    <a:pt x="327" y="111"/>
                  </a:cubicBezTo>
                  <a:cubicBezTo>
                    <a:pt x="325" y="109"/>
                    <a:pt x="322" y="106"/>
                    <a:pt x="319" y="104"/>
                  </a:cubicBezTo>
                  <a:cubicBezTo>
                    <a:pt x="319" y="103"/>
                    <a:pt x="319" y="103"/>
                    <a:pt x="319" y="103"/>
                  </a:cubicBezTo>
                  <a:cubicBezTo>
                    <a:pt x="314" y="98"/>
                    <a:pt x="313" y="88"/>
                    <a:pt x="310" y="82"/>
                  </a:cubicBezTo>
                  <a:cubicBezTo>
                    <a:pt x="307" y="74"/>
                    <a:pt x="304" y="67"/>
                    <a:pt x="300" y="60"/>
                  </a:cubicBezTo>
                  <a:cubicBezTo>
                    <a:pt x="296" y="53"/>
                    <a:pt x="291" y="46"/>
                    <a:pt x="286" y="40"/>
                  </a:cubicBezTo>
                  <a:cubicBezTo>
                    <a:pt x="280" y="33"/>
                    <a:pt x="274" y="26"/>
                    <a:pt x="267" y="20"/>
                  </a:cubicBezTo>
                  <a:cubicBezTo>
                    <a:pt x="261" y="15"/>
                    <a:pt x="254" y="10"/>
                    <a:pt x="246" y="6"/>
                  </a:cubicBezTo>
                  <a:cubicBezTo>
                    <a:pt x="244" y="5"/>
                    <a:pt x="238" y="2"/>
                    <a:pt x="236" y="4"/>
                  </a:cubicBezTo>
                  <a:cubicBezTo>
                    <a:pt x="229" y="0"/>
                    <a:pt x="223" y="18"/>
                    <a:pt x="222" y="23"/>
                  </a:cubicBezTo>
                  <a:cubicBezTo>
                    <a:pt x="217" y="41"/>
                    <a:pt x="218" y="59"/>
                    <a:pt x="222" y="77"/>
                  </a:cubicBezTo>
                  <a:cubicBezTo>
                    <a:pt x="227" y="99"/>
                    <a:pt x="234" y="120"/>
                    <a:pt x="245" y="140"/>
                  </a:cubicBezTo>
                  <a:cubicBezTo>
                    <a:pt x="251" y="150"/>
                    <a:pt x="259" y="158"/>
                    <a:pt x="267" y="167"/>
                  </a:cubicBezTo>
                  <a:cubicBezTo>
                    <a:pt x="271" y="172"/>
                    <a:pt x="276" y="177"/>
                    <a:pt x="281" y="182"/>
                  </a:cubicBezTo>
                  <a:cubicBezTo>
                    <a:pt x="269" y="179"/>
                    <a:pt x="256" y="178"/>
                    <a:pt x="244" y="180"/>
                  </a:cubicBezTo>
                  <a:cubicBezTo>
                    <a:pt x="244" y="176"/>
                    <a:pt x="243" y="172"/>
                    <a:pt x="243" y="168"/>
                  </a:cubicBezTo>
                  <a:cubicBezTo>
                    <a:pt x="242" y="163"/>
                    <a:pt x="242" y="159"/>
                    <a:pt x="241" y="154"/>
                  </a:cubicBezTo>
                  <a:cubicBezTo>
                    <a:pt x="239" y="146"/>
                    <a:pt x="237" y="138"/>
                    <a:pt x="233" y="130"/>
                  </a:cubicBezTo>
                  <a:cubicBezTo>
                    <a:pt x="229" y="122"/>
                    <a:pt x="222" y="115"/>
                    <a:pt x="217" y="107"/>
                  </a:cubicBezTo>
                  <a:cubicBezTo>
                    <a:pt x="213" y="99"/>
                    <a:pt x="210" y="90"/>
                    <a:pt x="204" y="84"/>
                  </a:cubicBezTo>
                  <a:cubicBezTo>
                    <a:pt x="199" y="80"/>
                    <a:pt x="196" y="76"/>
                    <a:pt x="193" y="71"/>
                  </a:cubicBezTo>
                  <a:cubicBezTo>
                    <a:pt x="191" y="68"/>
                    <a:pt x="189" y="65"/>
                    <a:pt x="186" y="63"/>
                  </a:cubicBezTo>
                  <a:cubicBezTo>
                    <a:pt x="183" y="59"/>
                    <a:pt x="179" y="56"/>
                    <a:pt x="176" y="52"/>
                  </a:cubicBezTo>
                  <a:cubicBezTo>
                    <a:pt x="170" y="47"/>
                    <a:pt x="162" y="42"/>
                    <a:pt x="156" y="49"/>
                  </a:cubicBezTo>
                  <a:cubicBezTo>
                    <a:pt x="156" y="49"/>
                    <a:pt x="156" y="49"/>
                    <a:pt x="156" y="49"/>
                  </a:cubicBezTo>
                  <a:cubicBezTo>
                    <a:pt x="153" y="45"/>
                    <a:pt x="149" y="42"/>
                    <a:pt x="145" y="42"/>
                  </a:cubicBezTo>
                  <a:cubicBezTo>
                    <a:pt x="138" y="42"/>
                    <a:pt x="131" y="41"/>
                    <a:pt x="126" y="45"/>
                  </a:cubicBezTo>
                  <a:cubicBezTo>
                    <a:pt x="119" y="50"/>
                    <a:pt x="114" y="58"/>
                    <a:pt x="108" y="65"/>
                  </a:cubicBezTo>
                  <a:cubicBezTo>
                    <a:pt x="103" y="72"/>
                    <a:pt x="98" y="79"/>
                    <a:pt x="94" y="87"/>
                  </a:cubicBezTo>
                  <a:cubicBezTo>
                    <a:pt x="87" y="103"/>
                    <a:pt x="77" y="119"/>
                    <a:pt x="74" y="137"/>
                  </a:cubicBezTo>
                  <a:cubicBezTo>
                    <a:pt x="72" y="145"/>
                    <a:pt x="71" y="154"/>
                    <a:pt x="71" y="163"/>
                  </a:cubicBezTo>
                  <a:cubicBezTo>
                    <a:pt x="71" y="168"/>
                    <a:pt x="71" y="172"/>
                    <a:pt x="72" y="177"/>
                  </a:cubicBezTo>
                  <a:cubicBezTo>
                    <a:pt x="72" y="178"/>
                    <a:pt x="72" y="179"/>
                    <a:pt x="72" y="181"/>
                  </a:cubicBezTo>
                  <a:cubicBezTo>
                    <a:pt x="69" y="178"/>
                    <a:pt x="65" y="177"/>
                    <a:pt x="63" y="173"/>
                  </a:cubicBezTo>
                  <a:cubicBezTo>
                    <a:pt x="58" y="164"/>
                    <a:pt x="47" y="163"/>
                    <a:pt x="38" y="160"/>
                  </a:cubicBezTo>
                  <a:cubicBezTo>
                    <a:pt x="35" y="159"/>
                    <a:pt x="32" y="159"/>
                    <a:pt x="30" y="158"/>
                  </a:cubicBezTo>
                  <a:cubicBezTo>
                    <a:pt x="26" y="152"/>
                    <a:pt x="23" y="145"/>
                    <a:pt x="19" y="139"/>
                  </a:cubicBezTo>
                  <a:cubicBezTo>
                    <a:pt x="13" y="133"/>
                    <a:pt x="6" y="127"/>
                    <a:pt x="0" y="122"/>
                  </a:cubicBezTo>
                  <a:cubicBezTo>
                    <a:pt x="0" y="126"/>
                    <a:pt x="0" y="126"/>
                    <a:pt x="0" y="126"/>
                  </a:cubicBezTo>
                  <a:cubicBezTo>
                    <a:pt x="1" y="127"/>
                    <a:pt x="2" y="128"/>
                    <a:pt x="3" y="129"/>
                  </a:cubicBezTo>
                  <a:cubicBezTo>
                    <a:pt x="9" y="134"/>
                    <a:pt x="15" y="139"/>
                    <a:pt x="19" y="145"/>
                  </a:cubicBezTo>
                  <a:cubicBezTo>
                    <a:pt x="22" y="149"/>
                    <a:pt x="24" y="154"/>
                    <a:pt x="27" y="158"/>
                  </a:cubicBezTo>
                  <a:cubicBezTo>
                    <a:pt x="20" y="157"/>
                    <a:pt x="13" y="158"/>
                    <a:pt x="5" y="160"/>
                  </a:cubicBezTo>
                  <a:cubicBezTo>
                    <a:pt x="4" y="160"/>
                    <a:pt x="2" y="161"/>
                    <a:pt x="0" y="162"/>
                  </a:cubicBezTo>
                  <a:cubicBezTo>
                    <a:pt x="1" y="160"/>
                    <a:pt x="0" y="159"/>
                    <a:pt x="0" y="157"/>
                  </a:cubicBezTo>
                  <a:cubicBezTo>
                    <a:pt x="0" y="166"/>
                    <a:pt x="0" y="166"/>
                    <a:pt x="0" y="166"/>
                  </a:cubicBezTo>
                  <a:cubicBezTo>
                    <a:pt x="5" y="163"/>
                    <a:pt x="10" y="162"/>
                    <a:pt x="15" y="162"/>
                  </a:cubicBezTo>
                  <a:cubicBezTo>
                    <a:pt x="27" y="159"/>
                    <a:pt x="38" y="163"/>
                    <a:pt x="49" y="167"/>
                  </a:cubicBezTo>
                  <a:cubicBezTo>
                    <a:pt x="52" y="168"/>
                    <a:pt x="57" y="169"/>
                    <a:pt x="59" y="173"/>
                  </a:cubicBezTo>
                  <a:cubicBezTo>
                    <a:pt x="60" y="174"/>
                    <a:pt x="61" y="176"/>
                    <a:pt x="62" y="178"/>
                  </a:cubicBezTo>
                  <a:cubicBezTo>
                    <a:pt x="65" y="182"/>
                    <a:pt x="70" y="183"/>
                    <a:pt x="73" y="188"/>
                  </a:cubicBezTo>
                  <a:cubicBezTo>
                    <a:pt x="79" y="197"/>
                    <a:pt x="80" y="209"/>
                    <a:pt x="81" y="220"/>
                  </a:cubicBezTo>
                  <a:cubicBezTo>
                    <a:pt x="81" y="231"/>
                    <a:pt x="82" y="242"/>
                    <a:pt x="84" y="253"/>
                  </a:cubicBezTo>
                  <a:cubicBezTo>
                    <a:pt x="86" y="264"/>
                    <a:pt x="87" y="275"/>
                    <a:pt x="90" y="285"/>
                  </a:cubicBezTo>
                  <a:cubicBezTo>
                    <a:pt x="97" y="304"/>
                    <a:pt x="108" y="320"/>
                    <a:pt x="114" y="338"/>
                  </a:cubicBezTo>
                  <a:cubicBezTo>
                    <a:pt x="114" y="339"/>
                    <a:pt x="114" y="339"/>
                    <a:pt x="115" y="339"/>
                  </a:cubicBezTo>
                  <a:cubicBezTo>
                    <a:pt x="115" y="339"/>
                    <a:pt x="115" y="340"/>
                    <a:pt x="115" y="340"/>
                  </a:cubicBezTo>
                  <a:cubicBezTo>
                    <a:pt x="114" y="343"/>
                    <a:pt x="115" y="346"/>
                    <a:pt x="118" y="348"/>
                  </a:cubicBezTo>
                  <a:cubicBezTo>
                    <a:pt x="122" y="353"/>
                    <a:pt x="124" y="359"/>
                    <a:pt x="127" y="365"/>
                  </a:cubicBezTo>
                  <a:cubicBezTo>
                    <a:pt x="128" y="366"/>
                    <a:pt x="131" y="374"/>
                    <a:pt x="129" y="374"/>
                  </a:cubicBezTo>
                  <a:cubicBezTo>
                    <a:pt x="128" y="374"/>
                    <a:pt x="126" y="374"/>
                    <a:pt x="125" y="374"/>
                  </a:cubicBezTo>
                  <a:cubicBezTo>
                    <a:pt x="124" y="376"/>
                    <a:pt x="123" y="377"/>
                    <a:pt x="124" y="378"/>
                  </a:cubicBezTo>
                  <a:cubicBezTo>
                    <a:pt x="118" y="374"/>
                    <a:pt x="115" y="366"/>
                    <a:pt x="109" y="361"/>
                  </a:cubicBezTo>
                  <a:cubicBezTo>
                    <a:pt x="108" y="360"/>
                    <a:pt x="106" y="360"/>
                    <a:pt x="106" y="362"/>
                  </a:cubicBezTo>
                  <a:cubicBezTo>
                    <a:pt x="105" y="367"/>
                    <a:pt x="108" y="371"/>
                    <a:pt x="110" y="375"/>
                  </a:cubicBezTo>
                  <a:cubicBezTo>
                    <a:pt x="110" y="375"/>
                    <a:pt x="114" y="383"/>
                    <a:pt x="112" y="382"/>
                  </a:cubicBezTo>
                  <a:cubicBezTo>
                    <a:pt x="110" y="382"/>
                    <a:pt x="107" y="380"/>
                    <a:pt x="105" y="379"/>
                  </a:cubicBezTo>
                  <a:cubicBezTo>
                    <a:pt x="102" y="378"/>
                    <a:pt x="98" y="378"/>
                    <a:pt x="97" y="381"/>
                  </a:cubicBezTo>
                  <a:cubicBezTo>
                    <a:pt x="96" y="382"/>
                    <a:pt x="96" y="382"/>
                    <a:pt x="96" y="382"/>
                  </a:cubicBezTo>
                  <a:cubicBezTo>
                    <a:pt x="90" y="377"/>
                    <a:pt x="82" y="372"/>
                    <a:pt x="75" y="368"/>
                  </a:cubicBezTo>
                  <a:cubicBezTo>
                    <a:pt x="66" y="363"/>
                    <a:pt x="57" y="357"/>
                    <a:pt x="47" y="352"/>
                  </a:cubicBezTo>
                  <a:cubicBezTo>
                    <a:pt x="38" y="348"/>
                    <a:pt x="29" y="342"/>
                    <a:pt x="20" y="337"/>
                  </a:cubicBezTo>
                  <a:cubicBezTo>
                    <a:pt x="13" y="333"/>
                    <a:pt x="7" y="329"/>
                    <a:pt x="0" y="326"/>
                  </a:cubicBezTo>
                  <a:cubicBezTo>
                    <a:pt x="0" y="330"/>
                    <a:pt x="0" y="330"/>
                    <a:pt x="0" y="330"/>
                  </a:cubicBezTo>
                  <a:cubicBezTo>
                    <a:pt x="7" y="333"/>
                    <a:pt x="13" y="337"/>
                    <a:pt x="20" y="341"/>
                  </a:cubicBezTo>
                  <a:cubicBezTo>
                    <a:pt x="29" y="346"/>
                    <a:pt x="38" y="351"/>
                    <a:pt x="47" y="356"/>
                  </a:cubicBezTo>
                  <a:cubicBezTo>
                    <a:pt x="52" y="359"/>
                    <a:pt x="56" y="361"/>
                    <a:pt x="61" y="363"/>
                  </a:cubicBezTo>
                  <a:cubicBezTo>
                    <a:pt x="60" y="363"/>
                    <a:pt x="59" y="363"/>
                    <a:pt x="58" y="363"/>
                  </a:cubicBezTo>
                  <a:cubicBezTo>
                    <a:pt x="56" y="362"/>
                    <a:pt x="54" y="360"/>
                    <a:pt x="51" y="359"/>
                  </a:cubicBezTo>
                  <a:cubicBezTo>
                    <a:pt x="51" y="359"/>
                    <a:pt x="50" y="359"/>
                    <a:pt x="50" y="359"/>
                  </a:cubicBezTo>
                  <a:cubicBezTo>
                    <a:pt x="48" y="357"/>
                    <a:pt x="45" y="356"/>
                    <a:pt x="43" y="356"/>
                  </a:cubicBezTo>
                  <a:cubicBezTo>
                    <a:pt x="32" y="352"/>
                    <a:pt x="20" y="349"/>
                    <a:pt x="9" y="348"/>
                  </a:cubicBezTo>
                  <a:cubicBezTo>
                    <a:pt x="6" y="348"/>
                    <a:pt x="3" y="348"/>
                    <a:pt x="0" y="347"/>
                  </a:cubicBezTo>
                  <a:cubicBezTo>
                    <a:pt x="0" y="350"/>
                    <a:pt x="0" y="350"/>
                    <a:pt x="0" y="350"/>
                  </a:cubicBezTo>
                  <a:cubicBezTo>
                    <a:pt x="12" y="352"/>
                    <a:pt x="25" y="353"/>
                    <a:pt x="37" y="356"/>
                  </a:cubicBezTo>
                  <a:cubicBezTo>
                    <a:pt x="41" y="357"/>
                    <a:pt x="45" y="359"/>
                    <a:pt x="48" y="360"/>
                  </a:cubicBezTo>
                  <a:cubicBezTo>
                    <a:pt x="48" y="360"/>
                    <a:pt x="48" y="361"/>
                    <a:pt x="48" y="361"/>
                  </a:cubicBezTo>
                  <a:cubicBezTo>
                    <a:pt x="51" y="366"/>
                    <a:pt x="54" y="370"/>
                    <a:pt x="56" y="374"/>
                  </a:cubicBezTo>
                  <a:cubicBezTo>
                    <a:pt x="59" y="380"/>
                    <a:pt x="61" y="386"/>
                    <a:pt x="64" y="392"/>
                  </a:cubicBezTo>
                  <a:cubicBezTo>
                    <a:pt x="70" y="403"/>
                    <a:pt x="78" y="412"/>
                    <a:pt x="87" y="421"/>
                  </a:cubicBezTo>
                  <a:cubicBezTo>
                    <a:pt x="91" y="425"/>
                    <a:pt x="96" y="428"/>
                    <a:pt x="101" y="432"/>
                  </a:cubicBezTo>
                  <a:cubicBezTo>
                    <a:pt x="107" y="436"/>
                    <a:pt x="111" y="442"/>
                    <a:pt x="115" y="448"/>
                  </a:cubicBezTo>
                  <a:cubicBezTo>
                    <a:pt x="122" y="460"/>
                    <a:pt x="126" y="473"/>
                    <a:pt x="131" y="485"/>
                  </a:cubicBezTo>
                  <a:cubicBezTo>
                    <a:pt x="131" y="485"/>
                    <a:pt x="131" y="486"/>
                    <a:pt x="131" y="486"/>
                  </a:cubicBezTo>
                  <a:cubicBezTo>
                    <a:pt x="130" y="489"/>
                    <a:pt x="131" y="492"/>
                    <a:pt x="132" y="495"/>
                  </a:cubicBezTo>
                  <a:cubicBezTo>
                    <a:pt x="134" y="499"/>
                    <a:pt x="135" y="503"/>
                    <a:pt x="135" y="507"/>
                  </a:cubicBezTo>
                  <a:cubicBezTo>
                    <a:pt x="136" y="515"/>
                    <a:pt x="137" y="524"/>
                    <a:pt x="142" y="531"/>
                  </a:cubicBezTo>
                  <a:cubicBezTo>
                    <a:pt x="146" y="535"/>
                    <a:pt x="151" y="538"/>
                    <a:pt x="154" y="542"/>
                  </a:cubicBezTo>
                  <a:cubicBezTo>
                    <a:pt x="158" y="545"/>
                    <a:pt x="162" y="549"/>
                    <a:pt x="166" y="553"/>
                  </a:cubicBezTo>
                  <a:cubicBezTo>
                    <a:pt x="175" y="561"/>
                    <a:pt x="184" y="569"/>
                    <a:pt x="194" y="575"/>
                  </a:cubicBezTo>
                  <a:cubicBezTo>
                    <a:pt x="204" y="582"/>
                    <a:pt x="213" y="588"/>
                    <a:pt x="224" y="594"/>
                  </a:cubicBezTo>
                  <a:cubicBezTo>
                    <a:pt x="228" y="596"/>
                    <a:pt x="232" y="598"/>
                    <a:pt x="237" y="599"/>
                  </a:cubicBezTo>
                  <a:cubicBezTo>
                    <a:pt x="243" y="600"/>
                    <a:pt x="248" y="602"/>
                    <a:pt x="253" y="606"/>
                  </a:cubicBezTo>
                  <a:cubicBezTo>
                    <a:pt x="257" y="609"/>
                    <a:pt x="261" y="612"/>
                    <a:pt x="265" y="615"/>
                  </a:cubicBezTo>
                  <a:cubicBezTo>
                    <a:pt x="270" y="618"/>
                    <a:pt x="272" y="621"/>
                    <a:pt x="275" y="626"/>
                  </a:cubicBezTo>
                  <a:cubicBezTo>
                    <a:pt x="270" y="632"/>
                    <a:pt x="277" y="639"/>
                    <a:pt x="281" y="643"/>
                  </a:cubicBezTo>
                  <a:cubicBezTo>
                    <a:pt x="291" y="651"/>
                    <a:pt x="296" y="663"/>
                    <a:pt x="303" y="673"/>
                  </a:cubicBezTo>
                  <a:cubicBezTo>
                    <a:pt x="312" y="684"/>
                    <a:pt x="322" y="694"/>
                    <a:pt x="329" y="706"/>
                  </a:cubicBezTo>
                  <a:cubicBezTo>
                    <a:pt x="334" y="716"/>
                    <a:pt x="340" y="726"/>
                    <a:pt x="345" y="736"/>
                  </a:cubicBezTo>
                  <a:cubicBezTo>
                    <a:pt x="348" y="741"/>
                    <a:pt x="351" y="747"/>
                    <a:pt x="353" y="753"/>
                  </a:cubicBezTo>
                  <a:cubicBezTo>
                    <a:pt x="354" y="758"/>
                    <a:pt x="352" y="762"/>
                    <a:pt x="352" y="766"/>
                  </a:cubicBezTo>
                  <a:cubicBezTo>
                    <a:pt x="352" y="768"/>
                    <a:pt x="353" y="770"/>
                    <a:pt x="353" y="771"/>
                  </a:cubicBezTo>
                  <a:cubicBezTo>
                    <a:pt x="353" y="771"/>
                    <a:pt x="353" y="772"/>
                    <a:pt x="353" y="772"/>
                  </a:cubicBezTo>
                  <a:cubicBezTo>
                    <a:pt x="352" y="777"/>
                    <a:pt x="353" y="783"/>
                    <a:pt x="353" y="789"/>
                  </a:cubicBezTo>
                  <a:cubicBezTo>
                    <a:pt x="354" y="795"/>
                    <a:pt x="354" y="800"/>
                    <a:pt x="354" y="806"/>
                  </a:cubicBezTo>
                  <a:cubicBezTo>
                    <a:pt x="353" y="809"/>
                    <a:pt x="353" y="812"/>
                    <a:pt x="352" y="815"/>
                  </a:cubicBezTo>
                  <a:cubicBezTo>
                    <a:pt x="356" y="815"/>
                    <a:pt x="356" y="815"/>
                    <a:pt x="356" y="815"/>
                  </a:cubicBezTo>
                  <a:cubicBezTo>
                    <a:pt x="357" y="810"/>
                    <a:pt x="357" y="805"/>
                    <a:pt x="357" y="800"/>
                  </a:cubicBezTo>
                  <a:cubicBezTo>
                    <a:pt x="357" y="791"/>
                    <a:pt x="357" y="782"/>
                    <a:pt x="356" y="774"/>
                  </a:cubicBezTo>
                  <a:cubicBezTo>
                    <a:pt x="358" y="775"/>
                    <a:pt x="362" y="775"/>
                    <a:pt x="366" y="773"/>
                  </a:cubicBezTo>
                  <a:cubicBezTo>
                    <a:pt x="373" y="770"/>
                    <a:pt x="385" y="768"/>
                    <a:pt x="389" y="760"/>
                  </a:cubicBezTo>
                  <a:cubicBezTo>
                    <a:pt x="393" y="752"/>
                    <a:pt x="394" y="744"/>
                    <a:pt x="392" y="735"/>
                  </a:cubicBezTo>
                  <a:cubicBezTo>
                    <a:pt x="392" y="735"/>
                    <a:pt x="393" y="735"/>
                    <a:pt x="393" y="735"/>
                  </a:cubicBezTo>
                  <a:cubicBezTo>
                    <a:pt x="393" y="735"/>
                    <a:pt x="394" y="734"/>
                    <a:pt x="393" y="734"/>
                  </a:cubicBezTo>
                  <a:cubicBezTo>
                    <a:pt x="392" y="731"/>
                    <a:pt x="391" y="729"/>
                    <a:pt x="390" y="726"/>
                  </a:cubicBezTo>
                  <a:cubicBezTo>
                    <a:pt x="391" y="727"/>
                    <a:pt x="393" y="728"/>
                    <a:pt x="394" y="729"/>
                  </a:cubicBezTo>
                  <a:cubicBezTo>
                    <a:pt x="397" y="730"/>
                    <a:pt x="399" y="731"/>
                    <a:pt x="402" y="732"/>
                  </a:cubicBezTo>
                  <a:cubicBezTo>
                    <a:pt x="398" y="732"/>
                    <a:pt x="396" y="739"/>
                    <a:pt x="397" y="743"/>
                  </a:cubicBezTo>
                  <a:cubicBezTo>
                    <a:pt x="397" y="743"/>
                    <a:pt x="398" y="743"/>
                    <a:pt x="398" y="743"/>
                  </a:cubicBezTo>
                  <a:cubicBezTo>
                    <a:pt x="399" y="740"/>
                    <a:pt x="400" y="732"/>
                    <a:pt x="404" y="733"/>
                  </a:cubicBezTo>
                  <a:cubicBezTo>
                    <a:pt x="405" y="733"/>
                    <a:pt x="405" y="732"/>
                    <a:pt x="405" y="732"/>
                  </a:cubicBezTo>
                  <a:cubicBezTo>
                    <a:pt x="411" y="732"/>
                    <a:pt x="417" y="731"/>
                    <a:pt x="421" y="726"/>
                  </a:cubicBezTo>
                  <a:cubicBezTo>
                    <a:pt x="420" y="728"/>
                    <a:pt x="421" y="730"/>
                    <a:pt x="421" y="732"/>
                  </a:cubicBezTo>
                  <a:cubicBezTo>
                    <a:pt x="427" y="752"/>
                    <a:pt x="465" y="751"/>
                    <a:pt x="469" y="732"/>
                  </a:cubicBezTo>
                  <a:cubicBezTo>
                    <a:pt x="469" y="732"/>
                    <a:pt x="470" y="731"/>
                    <a:pt x="470" y="731"/>
                  </a:cubicBezTo>
                  <a:cubicBezTo>
                    <a:pt x="469" y="734"/>
                    <a:pt x="468" y="736"/>
                    <a:pt x="467" y="738"/>
                  </a:cubicBezTo>
                  <a:cubicBezTo>
                    <a:pt x="463" y="745"/>
                    <a:pt x="455" y="749"/>
                    <a:pt x="447" y="750"/>
                  </a:cubicBezTo>
                  <a:cubicBezTo>
                    <a:pt x="439" y="751"/>
                    <a:pt x="431" y="750"/>
                    <a:pt x="425" y="746"/>
                  </a:cubicBezTo>
                  <a:cubicBezTo>
                    <a:pt x="419" y="743"/>
                    <a:pt x="415" y="738"/>
                    <a:pt x="411" y="732"/>
                  </a:cubicBezTo>
                  <a:cubicBezTo>
                    <a:pt x="411" y="732"/>
                    <a:pt x="410" y="732"/>
                    <a:pt x="410" y="733"/>
                  </a:cubicBezTo>
                  <a:cubicBezTo>
                    <a:pt x="412" y="749"/>
                    <a:pt x="433" y="756"/>
                    <a:pt x="447" y="753"/>
                  </a:cubicBezTo>
                  <a:cubicBezTo>
                    <a:pt x="453" y="752"/>
                    <a:pt x="459" y="751"/>
                    <a:pt x="463" y="748"/>
                  </a:cubicBezTo>
                  <a:cubicBezTo>
                    <a:pt x="461" y="759"/>
                    <a:pt x="460" y="772"/>
                    <a:pt x="458" y="784"/>
                  </a:cubicBezTo>
                  <a:cubicBezTo>
                    <a:pt x="456" y="793"/>
                    <a:pt x="454" y="803"/>
                    <a:pt x="454" y="812"/>
                  </a:cubicBezTo>
                  <a:cubicBezTo>
                    <a:pt x="454" y="813"/>
                    <a:pt x="454" y="813"/>
                    <a:pt x="454" y="813"/>
                  </a:cubicBezTo>
                  <a:cubicBezTo>
                    <a:pt x="453" y="805"/>
                    <a:pt x="453" y="798"/>
                    <a:pt x="455" y="791"/>
                  </a:cubicBezTo>
                  <a:cubicBezTo>
                    <a:pt x="455" y="790"/>
                    <a:pt x="454" y="790"/>
                    <a:pt x="454" y="790"/>
                  </a:cubicBezTo>
                  <a:cubicBezTo>
                    <a:pt x="450" y="797"/>
                    <a:pt x="450" y="806"/>
                    <a:pt x="451" y="814"/>
                  </a:cubicBezTo>
                  <a:cubicBezTo>
                    <a:pt x="451" y="814"/>
                    <a:pt x="451" y="815"/>
                    <a:pt x="451" y="815"/>
                  </a:cubicBezTo>
                  <a:cubicBezTo>
                    <a:pt x="459" y="815"/>
                    <a:pt x="459" y="815"/>
                    <a:pt x="459" y="815"/>
                  </a:cubicBezTo>
                  <a:cubicBezTo>
                    <a:pt x="476" y="808"/>
                    <a:pt x="492" y="798"/>
                    <a:pt x="507" y="788"/>
                  </a:cubicBezTo>
                  <a:cubicBezTo>
                    <a:pt x="525" y="776"/>
                    <a:pt x="543" y="763"/>
                    <a:pt x="561" y="752"/>
                  </a:cubicBezTo>
                  <a:cubicBezTo>
                    <a:pt x="579" y="740"/>
                    <a:pt x="597" y="727"/>
                    <a:pt x="616" y="716"/>
                  </a:cubicBezTo>
                  <a:cubicBezTo>
                    <a:pt x="631" y="707"/>
                    <a:pt x="645" y="697"/>
                    <a:pt x="658" y="686"/>
                  </a:cubicBezTo>
                  <a:cubicBezTo>
                    <a:pt x="653" y="695"/>
                    <a:pt x="653" y="705"/>
                    <a:pt x="660" y="713"/>
                  </a:cubicBezTo>
                  <a:cubicBezTo>
                    <a:pt x="662" y="716"/>
                    <a:pt x="665" y="718"/>
                    <a:pt x="668" y="720"/>
                  </a:cubicBezTo>
                  <a:cubicBezTo>
                    <a:pt x="664" y="721"/>
                    <a:pt x="661" y="724"/>
                    <a:pt x="658" y="726"/>
                  </a:cubicBezTo>
                  <a:cubicBezTo>
                    <a:pt x="651" y="731"/>
                    <a:pt x="645" y="736"/>
                    <a:pt x="638" y="741"/>
                  </a:cubicBezTo>
                  <a:cubicBezTo>
                    <a:pt x="628" y="749"/>
                    <a:pt x="617" y="756"/>
                    <a:pt x="606" y="762"/>
                  </a:cubicBezTo>
                  <a:cubicBezTo>
                    <a:pt x="596" y="767"/>
                    <a:pt x="586" y="774"/>
                    <a:pt x="577" y="781"/>
                  </a:cubicBezTo>
                  <a:cubicBezTo>
                    <a:pt x="560" y="794"/>
                    <a:pt x="541" y="804"/>
                    <a:pt x="523" y="815"/>
                  </a:cubicBezTo>
                  <a:cubicBezTo>
                    <a:pt x="530" y="815"/>
                    <a:pt x="530" y="815"/>
                    <a:pt x="530" y="815"/>
                  </a:cubicBezTo>
                  <a:cubicBezTo>
                    <a:pt x="546" y="805"/>
                    <a:pt x="563" y="795"/>
                    <a:pt x="578" y="784"/>
                  </a:cubicBezTo>
                  <a:cubicBezTo>
                    <a:pt x="597" y="771"/>
                    <a:pt x="617" y="760"/>
                    <a:pt x="636" y="747"/>
                  </a:cubicBezTo>
                  <a:cubicBezTo>
                    <a:pt x="643" y="742"/>
                    <a:pt x="649" y="738"/>
                    <a:pt x="656" y="732"/>
                  </a:cubicBezTo>
                  <a:cubicBezTo>
                    <a:pt x="660" y="729"/>
                    <a:pt x="666" y="721"/>
                    <a:pt x="672" y="721"/>
                  </a:cubicBezTo>
                  <a:cubicBezTo>
                    <a:pt x="676" y="721"/>
                    <a:pt x="680" y="721"/>
                    <a:pt x="684" y="720"/>
                  </a:cubicBezTo>
                  <a:cubicBezTo>
                    <a:pt x="689" y="718"/>
                    <a:pt x="693" y="716"/>
                    <a:pt x="698" y="714"/>
                  </a:cubicBezTo>
                  <a:cubicBezTo>
                    <a:pt x="702" y="713"/>
                    <a:pt x="706" y="713"/>
                    <a:pt x="710" y="712"/>
                  </a:cubicBezTo>
                  <a:cubicBezTo>
                    <a:pt x="712" y="713"/>
                    <a:pt x="715" y="714"/>
                    <a:pt x="719" y="714"/>
                  </a:cubicBezTo>
                  <a:cubicBezTo>
                    <a:pt x="727" y="715"/>
                    <a:pt x="736" y="713"/>
                    <a:pt x="741" y="706"/>
                  </a:cubicBezTo>
                  <a:cubicBezTo>
                    <a:pt x="744" y="702"/>
                    <a:pt x="747" y="698"/>
                    <a:pt x="747" y="693"/>
                  </a:cubicBezTo>
                  <a:cubicBezTo>
                    <a:pt x="747" y="692"/>
                    <a:pt x="748" y="691"/>
                    <a:pt x="748" y="690"/>
                  </a:cubicBezTo>
                  <a:cubicBezTo>
                    <a:pt x="751" y="688"/>
                    <a:pt x="754" y="686"/>
                    <a:pt x="757" y="683"/>
                  </a:cubicBezTo>
                  <a:cubicBezTo>
                    <a:pt x="769" y="675"/>
                    <a:pt x="780" y="665"/>
                    <a:pt x="792" y="656"/>
                  </a:cubicBezTo>
                  <a:cubicBezTo>
                    <a:pt x="802" y="647"/>
                    <a:pt x="813" y="639"/>
                    <a:pt x="821" y="628"/>
                  </a:cubicBezTo>
                  <a:cubicBezTo>
                    <a:pt x="821" y="628"/>
                    <a:pt x="821" y="628"/>
                    <a:pt x="821" y="629"/>
                  </a:cubicBezTo>
                  <a:cubicBezTo>
                    <a:pt x="822" y="644"/>
                    <a:pt x="825" y="659"/>
                    <a:pt x="830" y="673"/>
                  </a:cubicBezTo>
                  <a:cubicBezTo>
                    <a:pt x="833" y="681"/>
                    <a:pt x="836" y="688"/>
                    <a:pt x="840" y="695"/>
                  </a:cubicBezTo>
                  <a:cubicBezTo>
                    <a:pt x="843" y="702"/>
                    <a:pt x="846" y="709"/>
                    <a:pt x="850" y="715"/>
                  </a:cubicBezTo>
                  <a:cubicBezTo>
                    <a:pt x="858" y="725"/>
                    <a:pt x="868" y="734"/>
                    <a:pt x="881" y="735"/>
                  </a:cubicBezTo>
                  <a:cubicBezTo>
                    <a:pt x="888" y="736"/>
                    <a:pt x="895" y="735"/>
                    <a:pt x="902" y="735"/>
                  </a:cubicBezTo>
                  <a:cubicBezTo>
                    <a:pt x="910" y="735"/>
                    <a:pt x="917" y="735"/>
                    <a:pt x="924" y="734"/>
                  </a:cubicBezTo>
                  <a:cubicBezTo>
                    <a:pt x="932" y="733"/>
                    <a:pt x="940" y="732"/>
                    <a:pt x="948" y="729"/>
                  </a:cubicBezTo>
                  <a:cubicBezTo>
                    <a:pt x="953" y="727"/>
                    <a:pt x="960" y="725"/>
                    <a:pt x="965" y="721"/>
                  </a:cubicBezTo>
                  <a:cubicBezTo>
                    <a:pt x="973" y="712"/>
                    <a:pt x="980" y="697"/>
                    <a:pt x="980" y="684"/>
                  </a:cubicBezTo>
                  <a:cubicBezTo>
                    <a:pt x="980" y="670"/>
                    <a:pt x="973" y="658"/>
                    <a:pt x="967" y="646"/>
                  </a:cubicBezTo>
                  <a:cubicBezTo>
                    <a:pt x="960" y="631"/>
                    <a:pt x="953" y="616"/>
                    <a:pt x="943" y="603"/>
                  </a:cubicBezTo>
                  <a:cubicBezTo>
                    <a:pt x="940" y="599"/>
                    <a:pt x="936" y="593"/>
                    <a:pt x="931" y="588"/>
                  </a:cubicBezTo>
                  <a:cubicBezTo>
                    <a:pt x="935" y="588"/>
                    <a:pt x="939" y="588"/>
                    <a:pt x="942" y="588"/>
                  </a:cubicBezTo>
                  <a:cubicBezTo>
                    <a:pt x="943" y="589"/>
                    <a:pt x="943" y="589"/>
                    <a:pt x="944" y="589"/>
                  </a:cubicBezTo>
                  <a:cubicBezTo>
                    <a:pt x="947" y="588"/>
                    <a:pt x="954" y="592"/>
                    <a:pt x="957" y="593"/>
                  </a:cubicBezTo>
                  <a:cubicBezTo>
                    <a:pt x="961" y="594"/>
                    <a:pt x="966" y="596"/>
                    <a:pt x="970" y="598"/>
                  </a:cubicBezTo>
                  <a:cubicBezTo>
                    <a:pt x="977" y="600"/>
                    <a:pt x="984" y="600"/>
                    <a:pt x="991" y="600"/>
                  </a:cubicBezTo>
                  <a:cubicBezTo>
                    <a:pt x="997" y="601"/>
                    <a:pt x="1003" y="601"/>
                    <a:pt x="1009" y="600"/>
                  </a:cubicBezTo>
                  <a:cubicBezTo>
                    <a:pt x="1023" y="598"/>
                    <a:pt x="1036" y="595"/>
                    <a:pt x="1050" y="593"/>
                  </a:cubicBezTo>
                  <a:cubicBezTo>
                    <a:pt x="1057" y="592"/>
                    <a:pt x="1064" y="590"/>
                    <a:pt x="1071" y="589"/>
                  </a:cubicBezTo>
                  <a:cubicBezTo>
                    <a:pt x="1078" y="589"/>
                    <a:pt x="1084" y="588"/>
                    <a:pt x="1091" y="588"/>
                  </a:cubicBezTo>
                  <a:cubicBezTo>
                    <a:pt x="1098" y="587"/>
                    <a:pt x="1105" y="585"/>
                    <a:pt x="1112" y="582"/>
                  </a:cubicBezTo>
                  <a:cubicBezTo>
                    <a:pt x="1119" y="579"/>
                    <a:pt x="1127" y="576"/>
                    <a:pt x="1135" y="574"/>
                  </a:cubicBezTo>
                  <a:cubicBezTo>
                    <a:pt x="1143" y="571"/>
                    <a:pt x="1155" y="567"/>
                    <a:pt x="1159" y="560"/>
                  </a:cubicBezTo>
                  <a:cubicBezTo>
                    <a:pt x="1161" y="558"/>
                    <a:pt x="1162" y="554"/>
                    <a:pt x="1160" y="552"/>
                  </a:cubicBezTo>
                  <a:close/>
                  <a:moveTo>
                    <a:pt x="1016" y="424"/>
                  </a:moveTo>
                  <a:cubicBezTo>
                    <a:pt x="1028" y="421"/>
                    <a:pt x="1041" y="418"/>
                    <a:pt x="1054" y="415"/>
                  </a:cubicBezTo>
                  <a:cubicBezTo>
                    <a:pt x="1065" y="413"/>
                    <a:pt x="1078" y="410"/>
                    <a:pt x="1090" y="412"/>
                  </a:cubicBezTo>
                  <a:cubicBezTo>
                    <a:pt x="1103" y="414"/>
                    <a:pt x="1115" y="423"/>
                    <a:pt x="1117" y="436"/>
                  </a:cubicBezTo>
                  <a:cubicBezTo>
                    <a:pt x="1118" y="439"/>
                    <a:pt x="1117" y="445"/>
                    <a:pt x="1120" y="447"/>
                  </a:cubicBezTo>
                  <a:cubicBezTo>
                    <a:pt x="1125" y="449"/>
                    <a:pt x="1129" y="449"/>
                    <a:pt x="1132" y="454"/>
                  </a:cubicBezTo>
                  <a:cubicBezTo>
                    <a:pt x="1137" y="464"/>
                    <a:pt x="1134" y="477"/>
                    <a:pt x="1129" y="486"/>
                  </a:cubicBezTo>
                  <a:cubicBezTo>
                    <a:pt x="1123" y="498"/>
                    <a:pt x="1116" y="510"/>
                    <a:pt x="1108" y="519"/>
                  </a:cubicBezTo>
                  <a:cubicBezTo>
                    <a:pt x="1103" y="524"/>
                    <a:pt x="1099" y="528"/>
                    <a:pt x="1095" y="533"/>
                  </a:cubicBezTo>
                  <a:cubicBezTo>
                    <a:pt x="1092" y="536"/>
                    <a:pt x="1089" y="540"/>
                    <a:pt x="1084" y="541"/>
                  </a:cubicBezTo>
                  <a:cubicBezTo>
                    <a:pt x="1084" y="541"/>
                    <a:pt x="1084" y="541"/>
                    <a:pt x="1084" y="541"/>
                  </a:cubicBezTo>
                  <a:cubicBezTo>
                    <a:pt x="1078" y="541"/>
                    <a:pt x="1072" y="542"/>
                    <a:pt x="1066" y="542"/>
                  </a:cubicBezTo>
                  <a:cubicBezTo>
                    <a:pt x="1049" y="544"/>
                    <a:pt x="1033" y="545"/>
                    <a:pt x="1016" y="545"/>
                  </a:cubicBezTo>
                  <a:cubicBezTo>
                    <a:pt x="1007" y="545"/>
                    <a:pt x="998" y="545"/>
                    <a:pt x="989" y="545"/>
                  </a:cubicBezTo>
                  <a:cubicBezTo>
                    <a:pt x="991" y="544"/>
                    <a:pt x="992" y="544"/>
                    <a:pt x="994" y="544"/>
                  </a:cubicBezTo>
                  <a:cubicBezTo>
                    <a:pt x="996" y="544"/>
                    <a:pt x="999" y="544"/>
                    <a:pt x="1002" y="544"/>
                  </a:cubicBezTo>
                  <a:cubicBezTo>
                    <a:pt x="1001" y="544"/>
                    <a:pt x="1001" y="544"/>
                    <a:pt x="1001" y="544"/>
                  </a:cubicBezTo>
                  <a:cubicBezTo>
                    <a:pt x="1001" y="544"/>
                    <a:pt x="1001" y="545"/>
                    <a:pt x="1001" y="545"/>
                  </a:cubicBezTo>
                  <a:cubicBezTo>
                    <a:pt x="1005" y="545"/>
                    <a:pt x="1008" y="544"/>
                    <a:pt x="1012" y="544"/>
                  </a:cubicBezTo>
                  <a:cubicBezTo>
                    <a:pt x="1013" y="544"/>
                    <a:pt x="1014" y="544"/>
                    <a:pt x="1015" y="544"/>
                  </a:cubicBezTo>
                  <a:cubicBezTo>
                    <a:pt x="1021" y="544"/>
                    <a:pt x="1027" y="544"/>
                    <a:pt x="1033" y="543"/>
                  </a:cubicBezTo>
                  <a:cubicBezTo>
                    <a:pt x="1040" y="541"/>
                    <a:pt x="1045" y="539"/>
                    <a:pt x="1051" y="537"/>
                  </a:cubicBezTo>
                  <a:cubicBezTo>
                    <a:pt x="1052" y="537"/>
                    <a:pt x="1051" y="536"/>
                    <a:pt x="1051" y="536"/>
                  </a:cubicBezTo>
                  <a:cubicBezTo>
                    <a:pt x="1045" y="538"/>
                    <a:pt x="1038" y="540"/>
                    <a:pt x="1031" y="541"/>
                  </a:cubicBezTo>
                  <a:cubicBezTo>
                    <a:pt x="1030" y="541"/>
                    <a:pt x="1028" y="541"/>
                    <a:pt x="1026" y="541"/>
                  </a:cubicBezTo>
                  <a:cubicBezTo>
                    <a:pt x="1033" y="540"/>
                    <a:pt x="1038" y="537"/>
                    <a:pt x="1044" y="536"/>
                  </a:cubicBezTo>
                  <a:cubicBezTo>
                    <a:pt x="1045" y="535"/>
                    <a:pt x="1045" y="535"/>
                    <a:pt x="1044" y="535"/>
                  </a:cubicBezTo>
                  <a:cubicBezTo>
                    <a:pt x="1037" y="536"/>
                    <a:pt x="1029" y="539"/>
                    <a:pt x="1022" y="540"/>
                  </a:cubicBezTo>
                  <a:cubicBezTo>
                    <a:pt x="1018" y="541"/>
                    <a:pt x="1015" y="541"/>
                    <a:pt x="1011" y="541"/>
                  </a:cubicBezTo>
                  <a:cubicBezTo>
                    <a:pt x="1011" y="541"/>
                    <a:pt x="1010" y="541"/>
                    <a:pt x="1010" y="541"/>
                  </a:cubicBezTo>
                  <a:cubicBezTo>
                    <a:pt x="1007" y="541"/>
                    <a:pt x="1003" y="541"/>
                    <a:pt x="1000" y="541"/>
                  </a:cubicBezTo>
                  <a:cubicBezTo>
                    <a:pt x="1007" y="539"/>
                    <a:pt x="1014" y="536"/>
                    <a:pt x="1020" y="534"/>
                  </a:cubicBezTo>
                  <a:cubicBezTo>
                    <a:pt x="1021" y="534"/>
                    <a:pt x="1020" y="533"/>
                    <a:pt x="1020" y="533"/>
                  </a:cubicBezTo>
                  <a:cubicBezTo>
                    <a:pt x="1008" y="537"/>
                    <a:pt x="996" y="540"/>
                    <a:pt x="984" y="543"/>
                  </a:cubicBezTo>
                  <a:cubicBezTo>
                    <a:pt x="984" y="543"/>
                    <a:pt x="984" y="543"/>
                    <a:pt x="984" y="543"/>
                  </a:cubicBezTo>
                  <a:cubicBezTo>
                    <a:pt x="982" y="543"/>
                    <a:pt x="981" y="543"/>
                    <a:pt x="979" y="544"/>
                  </a:cubicBezTo>
                  <a:cubicBezTo>
                    <a:pt x="978" y="544"/>
                    <a:pt x="977" y="544"/>
                    <a:pt x="977" y="544"/>
                  </a:cubicBezTo>
                  <a:cubicBezTo>
                    <a:pt x="981" y="542"/>
                    <a:pt x="985" y="539"/>
                    <a:pt x="989" y="537"/>
                  </a:cubicBezTo>
                  <a:cubicBezTo>
                    <a:pt x="996" y="533"/>
                    <a:pt x="1004" y="529"/>
                    <a:pt x="1012" y="527"/>
                  </a:cubicBezTo>
                  <a:cubicBezTo>
                    <a:pt x="1012" y="527"/>
                    <a:pt x="1012" y="526"/>
                    <a:pt x="1012" y="526"/>
                  </a:cubicBezTo>
                  <a:cubicBezTo>
                    <a:pt x="1003" y="528"/>
                    <a:pt x="997" y="531"/>
                    <a:pt x="989" y="535"/>
                  </a:cubicBezTo>
                  <a:cubicBezTo>
                    <a:pt x="985" y="536"/>
                    <a:pt x="982" y="538"/>
                    <a:pt x="978" y="540"/>
                  </a:cubicBezTo>
                  <a:cubicBezTo>
                    <a:pt x="976" y="541"/>
                    <a:pt x="973" y="542"/>
                    <a:pt x="971" y="543"/>
                  </a:cubicBezTo>
                  <a:cubicBezTo>
                    <a:pt x="970" y="543"/>
                    <a:pt x="969" y="543"/>
                    <a:pt x="968" y="543"/>
                  </a:cubicBezTo>
                  <a:cubicBezTo>
                    <a:pt x="962" y="542"/>
                    <a:pt x="955" y="541"/>
                    <a:pt x="950" y="544"/>
                  </a:cubicBezTo>
                  <a:cubicBezTo>
                    <a:pt x="946" y="546"/>
                    <a:pt x="943" y="548"/>
                    <a:pt x="941" y="552"/>
                  </a:cubicBezTo>
                  <a:cubicBezTo>
                    <a:pt x="938" y="550"/>
                    <a:pt x="933" y="551"/>
                    <a:pt x="930" y="551"/>
                  </a:cubicBezTo>
                  <a:cubicBezTo>
                    <a:pt x="929" y="551"/>
                    <a:pt x="928" y="551"/>
                    <a:pt x="927" y="551"/>
                  </a:cubicBezTo>
                  <a:cubicBezTo>
                    <a:pt x="937" y="549"/>
                    <a:pt x="947" y="544"/>
                    <a:pt x="956" y="541"/>
                  </a:cubicBezTo>
                  <a:cubicBezTo>
                    <a:pt x="964" y="538"/>
                    <a:pt x="971" y="535"/>
                    <a:pt x="978" y="532"/>
                  </a:cubicBezTo>
                  <a:cubicBezTo>
                    <a:pt x="985" y="528"/>
                    <a:pt x="993" y="524"/>
                    <a:pt x="1001" y="521"/>
                  </a:cubicBezTo>
                  <a:cubicBezTo>
                    <a:pt x="1001" y="520"/>
                    <a:pt x="1001" y="519"/>
                    <a:pt x="1000" y="520"/>
                  </a:cubicBezTo>
                  <a:cubicBezTo>
                    <a:pt x="992" y="523"/>
                    <a:pt x="985" y="527"/>
                    <a:pt x="977" y="530"/>
                  </a:cubicBezTo>
                  <a:cubicBezTo>
                    <a:pt x="970" y="533"/>
                    <a:pt x="963" y="535"/>
                    <a:pt x="955" y="538"/>
                  </a:cubicBezTo>
                  <a:cubicBezTo>
                    <a:pt x="942" y="543"/>
                    <a:pt x="928" y="548"/>
                    <a:pt x="914" y="549"/>
                  </a:cubicBezTo>
                  <a:cubicBezTo>
                    <a:pt x="913" y="549"/>
                    <a:pt x="913" y="550"/>
                    <a:pt x="912" y="550"/>
                  </a:cubicBezTo>
                  <a:cubicBezTo>
                    <a:pt x="912" y="550"/>
                    <a:pt x="911" y="550"/>
                    <a:pt x="911" y="550"/>
                  </a:cubicBezTo>
                  <a:cubicBezTo>
                    <a:pt x="909" y="550"/>
                    <a:pt x="907" y="550"/>
                    <a:pt x="905" y="550"/>
                  </a:cubicBezTo>
                  <a:cubicBezTo>
                    <a:pt x="905" y="550"/>
                    <a:pt x="906" y="549"/>
                    <a:pt x="906" y="549"/>
                  </a:cubicBezTo>
                  <a:cubicBezTo>
                    <a:pt x="906" y="549"/>
                    <a:pt x="907" y="549"/>
                    <a:pt x="907" y="549"/>
                  </a:cubicBezTo>
                  <a:cubicBezTo>
                    <a:pt x="911" y="549"/>
                    <a:pt x="915" y="547"/>
                    <a:pt x="919" y="545"/>
                  </a:cubicBezTo>
                  <a:cubicBezTo>
                    <a:pt x="924" y="543"/>
                    <a:pt x="929" y="540"/>
                    <a:pt x="934" y="538"/>
                  </a:cubicBezTo>
                  <a:cubicBezTo>
                    <a:pt x="944" y="532"/>
                    <a:pt x="954" y="526"/>
                    <a:pt x="965" y="523"/>
                  </a:cubicBezTo>
                  <a:cubicBezTo>
                    <a:pt x="966" y="522"/>
                    <a:pt x="966" y="521"/>
                    <a:pt x="965" y="521"/>
                  </a:cubicBezTo>
                  <a:cubicBezTo>
                    <a:pt x="954" y="525"/>
                    <a:pt x="944" y="529"/>
                    <a:pt x="934" y="534"/>
                  </a:cubicBezTo>
                  <a:cubicBezTo>
                    <a:pt x="929" y="536"/>
                    <a:pt x="924" y="539"/>
                    <a:pt x="919" y="541"/>
                  </a:cubicBezTo>
                  <a:cubicBezTo>
                    <a:pt x="916" y="543"/>
                    <a:pt x="912" y="544"/>
                    <a:pt x="909" y="545"/>
                  </a:cubicBezTo>
                  <a:cubicBezTo>
                    <a:pt x="910" y="545"/>
                    <a:pt x="910" y="544"/>
                    <a:pt x="910" y="544"/>
                  </a:cubicBezTo>
                  <a:cubicBezTo>
                    <a:pt x="911" y="543"/>
                    <a:pt x="912" y="543"/>
                    <a:pt x="913" y="542"/>
                  </a:cubicBezTo>
                  <a:cubicBezTo>
                    <a:pt x="916" y="541"/>
                    <a:pt x="919" y="539"/>
                    <a:pt x="921" y="538"/>
                  </a:cubicBezTo>
                  <a:cubicBezTo>
                    <a:pt x="928" y="534"/>
                    <a:pt x="934" y="529"/>
                    <a:pt x="940" y="525"/>
                  </a:cubicBezTo>
                  <a:cubicBezTo>
                    <a:pt x="947" y="521"/>
                    <a:pt x="954" y="517"/>
                    <a:pt x="960" y="513"/>
                  </a:cubicBezTo>
                  <a:cubicBezTo>
                    <a:pt x="967" y="508"/>
                    <a:pt x="974" y="504"/>
                    <a:pt x="980" y="500"/>
                  </a:cubicBezTo>
                  <a:cubicBezTo>
                    <a:pt x="981" y="500"/>
                    <a:pt x="980" y="500"/>
                    <a:pt x="980" y="500"/>
                  </a:cubicBezTo>
                  <a:cubicBezTo>
                    <a:pt x="964" y="508"/>
                    <a:pt x="950" y="518"/>
                    <a:pt x="934" y="527"/>
                  </a:cubicBezTo>
                  <a:cubicBezTo>
                    <a:pt x="928" y="531"/>
                    <a:pt x="923" y="534"/>
                    <a:pt x="917" y="537"/>
                  </a:cubicBezTo>
                  <a:cubicBezTo>
                    <a:pt x="918" y="535"/>
                    <a:pt x="920" y="534"/>
                    <a:pt x="921" y="532"/>
                  </a:cubicBezTo>
                  <a:cubicBezTo>
                    <a:pt x="921" y="532"/>
                    <a:pt x="921" y="532"/>
                    <a:pt x="921" y="532"/>
                  </a:cubicBezTo>
                  <a:cubicBezTo>
                    <a:pt x="926" y="532"/>
                    <a:pt x="930" y="529"/>
                    <a:pt x="934" y="526"/>
                  </a:cubicBezTo>
                  <a:cubicBezTo>
                    <a:pt x="939" y="523"/>
                    <a:pt x="943" y="520"/>
                    <a:pt x="948" y="517"/>
                  </a:cubicBezTo>
                  <a:cubicBezTo>
                    <a:pt x="957" y="510"/>
                    <a:pt x="965" y="503"/>
                    <a:pt x="972" y="495"/>
                  </a:cubicBezTo>
                  <a:cubicBezTo>
                    <a:pt x="973" y="494"/>
                    <a:pt x="972" y="494"/>
                    <a:pt x="972" y="494"/>
                  </a:cubicBezTo>
                  <a:cubicBezTo>
                    <a:pt x="964" y="503"/>
                    <a:pt x="955" y="510"/>
                    <a:pt x="945" y="516"/>
                  </a:cubicBezTo>
                  <a:cubicBezTo>
                    <a:pt x="940" y="519"/>
                    <a:pt x="936" y="522"/>
                    <a:pt x="931" y="524"/>
                  </a:cubicBezTo>
                  <a:cubicBezTo>
                    <a:pt x="930" y="525"/>
                    <a:pt x="929" y="525"/>
                    <a:pt x="928" y="526"/>
                  </a:cubicBezTo>
                  <a:cubicBezTo>
                    <a:pt x="928" y="526"/>
                    <a:pt x="928" y="526"/>
                    <a:pt x="928" y="525"/>
                  </a:cubicBezTo>
                  <a:cubicBezTo>
                    <a:pt x="928" y="525"/>
                    <a:pt x="928" y="525"/>
                    <a:pt x="928" y="525"/>
                  </a:cubicBezTo>
                  <a:cubicBezTo>
                    <a:pt x="934" y="521"/>
                    <a:pt x="939" y="517"/>
                    <a:pt x="945" y="513"/>
                  </a:cubicBezTo>
                  <a:cubicBezTo>
                    <a:pt x="950" y="510"/>
                    <a:pt x="953" y="508"/>
                    <a:pt x="957" y="502"/>
                  </a:cubicBezTo>
                  <a:cubicBezTo>
                    <a:pt x="957" y="502"/>
                    <a:pt x="957" y="502"/>
                    <a:pt x="957" y="502"/>
                  </a:cubicBezTo>
                  <a:cubicBezTo>
                    <a:pt x="960" y="499"/>
                    <a:pt x="963" y="496"/>
                    <a:pt x="965" y="494"/>
                  </a:cubicBezTo>
                  <a:cubicBezTo>
                    <a:pt x="974" y="485"/>
                    <a:pt x="983" y="476"/>
                    <a:pt x="994" y="469"/>
                  </a:cubicBezTo>
                  <a:cubicBezTo>
                    <a:pt x="994" y="469"/>
                    <a:pt x="994" y="468"/>
                    <a:pt x="993" y="469"/>
                  </a:cubicBezTo>
                  <a:cubicBezTo>
                    <a:pt x="983" y="474"/>
                    <a:pt x="975" y="483"/>
                    <a:pt x="966" y="491"/>
                  </a:cubicBezTo>
                  <a:cubicBezTo>
                    <a:pt x="964" y="492"/>
                    <a:pt x="962" y="494"/>
                    <a:pt x="960" y="496"/>
                  </a:cubicBezTo>
                  <a:cubicBezTo>
                    <a:pt x="957" y="497"/>
                    <a:pt x="954" y="499"/>
                    <a:pt x="951" y="501"/>
                  </a:cubicBezTo>
                  <a:cubicBezTo>
                    <a:pt x="953" y="499"/>
                    <a:pt x="955" y="497"/>
                    <a:pt x="957" y="495"/>
                  </a:cubicBezTo>
                  <a:cubicBezTo>
                    <a:pt x="964" y="488"/>
                    <a:pt x="972" y="481"/>
                    <a:pt x="979" y="475"/>
                  </a:cubicBezTo>
                  <a:cubicBezTo>
                    <a:pt x="982" y="471"/>
                    <a:pt x="986" y="468"/>
                    <a:pt x="989" y="465"/>
                  </a:cubicBezTo>
                  <a:cubicBezTo>
                    <a:pt x="993" y="461"/>
                    <a:pt x="997" y="459"/>
                    <a:pt x="1001" y="457"/>
                  </a:cubicBezTo>
                  <a:cubicBezTo>
                    <a:pt x="1006" y="453"/>
                    <a:pt x="1012" y="448"/>
                    <a:pt x="1019" y="447"/>
                  </a:cubicBezTo>
                  <a:cubicBezTo>
                    <a:pt x="1019" y="447"/>
                    <a:pt x="1019" y="446"/>
                    <a:pt x="1019" y="446"/>
                  </a:cubicBezTo>
                  <a:cubicBezTo>
                    <a:pt x="1013" y="446"/>
                    <a:pt x="1008" y="449"/>
                    <a:pt x="1003" y="453"/>
                  </a:cubicBezTo>
                  <a:cubicBezTo>
                    <a:pt x="997" y="458"/>
                    <a:pt x="990" y="462"/>
                    <a:pt x="984" y="468"/>
                  </a:cubicBezTo>
                  <a:cubicBezTo>
                    <a:pt x="975" y="474"/>
                    <a:pt x="967" y="481"/>
                    <a:pt x="959" y="489"/>
                  </a:cubicBezTo>
                  <a:cubicBezTo>
                    <a:pt x="955" y="492"/>
                    <a:pt x="951" y="497"/>
                    <a:pt x="947" y="501"/>
                  </a:cubicBezTo>
                  <a:cubicBezTo>
                    <a:pt x="955" y="492"/>
                    <a:pt x="964" y="484"/>
                    <a:pt x="972" y="476"/>
                  </a:cubicBezTo>
                  <a:cubicBezTo>
                    <a:pt x="977" y="471"/>
                    <a:pt x="982" y="465"/>
                    <a:pt x="987" y="462"/>
                  </a:cubicBezTo>
                  <a:cubicBezTo>
                    <a:pt x="992" y="459"/>
                    <a:pt x="996" y="457"/>
                    <a:pt x="1000" y="452"/>
                  </a:cubicBezTo>
                  <a:cubicBezTo>
                    <a:pt x="1001" y="452"/>
                    <a:pt x="1000" y="451"/>
                    <a:pt x="999" y="451"/>
                  </a:cubicBezTo>
                  <a:cubicBezTo>
                    <a:pt x="990" y="461"/>
                    <a:pt x="978" y="467"/>
                    <a:pt x="969" y="476"/>
                  </a:cubicBezTo>
                  <a:cubicBezTo>
                    <a:pt x="962" y="483"/>
                    <a:pt x="954" y="489"/>
                    <a:pt x="948" y="496"/>
                  </a:cubicBezTo>
                  <a:cubicBezTo>
                    <a:pt x="949" y="494"/>
                    <a:pt x="950" y="492"/>
                    <a:pt x="951" y="490"/>
                  </a:cubicBezTo>
                  <a:cubicBezTo>
                    <a:pt x="952" y="491"/>
                    <a:pt x="952" y="491"/>
                    <a:pt x="953" y="491"/>
                  </a:cubicBezTo>
                  <a:cubicBezTo>
                    <a:pt x="958" y="487"/>
                    <a:pt x="962" y="481"/>
                    <a:pt x="966" y="476"/>
                  </a:cubicBezTo>
                  <a:cubicBezTo>
                    <a:pt x="970" y="471"/>
                    <a:pt x="974" y="467"/>
                    <a:pt x="979" y="463"/>
                  </a:cubicBezTo>
                  <a:cubicBezTo>
                    <a:pt x="988" y="454"/>
                    <a:pt x="999" y="447"/>
                    <a:pt x="1008" y="439"/>
                  </a:cubicBezTo>
                  <a:cubicBezTo>
                    <a:pt x="1009" y="439"/>
                    <a:pt x="1008" y="439"/>
                    <a:pt x="1008" y="439"/>
                  </a:cubicBezTo>
                  <a:cubicBezTo>
                    <a:pt x="996" y="444"/>
                    <a:pt x="987" y="453"/>
                    <a:pt x="977" y="461"/>
                  </a:cubicBezTo>
                  <a:cubicBezTo>
                    <a:pt x="972" y="466"/>
                    <a:pt x="968" y="471"/>
                    <a:pt x="963" y="475"/>
                  </a:cubicBezTo>
                  <a:cubicBezTo>
                    <a:pt x="961" y="478"/>
                    <a:pt x="959" y="480"/>
                    <a:pt x="957" y="482"/>
                  </a:cubicBezTo>
                  <a:cubicBezTo>
                    <a:pt x="965" y="470"/>
                    <a:pt x="972" y="457"/>
                    <a:pt x="976" y="443"/>
                  </a:cubicBezTo>
                  <a:cubicBezTo>
                    <a:pt x="977" y="441"/>
                    <a:pt x="977" y="439"/>
                    <a:pt x="978" y="438"/>
                  </a:cubicBezTo>
                  <a:cubicBezTo>
                    <a:pt x="978" y="438"/>
                    <a:pt x="979" y="437"/>
                    <a:pt x="979" y="437"/>
                  </a:cubicBezTo>
                  <a:cubicBezTo>
                    <a:pt x="990" y="431"/>
                    <a:pt x="1004" y="428"/>
                    <a:pt x="1016" y="424"/>
                  </a:cubicBezTo>
                  <a:close/>
                  <a:moveTo>
                    <a:pt x="893" y="481"/>
                  </a:moveTo>
                  <a:cubicBezTo>
                    <a:pt x="893" y="481"/>
                    <a:pt x="893" y="481"/>
                    <a:pt x="893" y="481"/>
                  </a:cubicBezTo>
                  <a:cubicBezTo>
                    <a:pt x="893" y="481"/>
                    <a:pt x="893" y="481"/>
                    <a:pt x="894" y="481"/>
                  </a:cubicBezTo>
                  <a:cubicBezTo>
                    <a:pt x="895" y="480"/>
                    <a:pt x="894" y="478"/>
                    <a:pt x="894" y="477"/>
                  </a:cubicBezTo>
                  <a:cubicBezTo>
                    <a:pt x="895" y="474"/>
                    <a:pt x="895" y="471"/>
                    <a:pt x="896" y="469"/>
                  </a:cubicBezTo>
                  <a:cubicBezTo>
                    <a:pt x="896" y="466"/>
                    <a:pt x="896" y="462"/>
                    <a:pt x="895" y="459"/>
                  </a:cubicBezTo>
                  <a:cubicBezTo>
                    <a:pt x="895" y="456"/>
                    <a:pt x="896" y="452"/>
                    <a:pt x="895" y="448"/>
                  </a:cubicBezTo>
                  <a:cubicBezTo>
                    <a:pt x="895" y="448"/>
                    <a:pt x="894" y="448"/>
                    <a:pt x="894" y="448"/>
                  </a:cubicBezTo>
                  <a:cubicBezTo>
                    <a:pt x="893" y="452"/>
                    <a:pt x="894" y="455"/>
                    <a:pt x="894" y="459"/>
                  </a:cubicBezTo>
                  <a:cubicBezTo>
                    <a:pt x="894" y="462"/>
                    <a:pt x="893" y="466"/>
                    <a:pt x="894" y="469"/>
                  </a:cubicBezTo>
                  <a:cubicBezTo>
                    <a:pt x="894" y="471"/>
                    <a:pt x="893" y="474"/>
                    <a:pt x="892" y="477"/>
                  </a:cubicBezTo>
                  <a:cubicBezTo>
                    <a:pt x="892" y="476"/>
                    <a:pt x="892" y="475"/>
                    <a:pt x="892" y="475"/>
                  </a:cubicBezTo>
                  <a:cubicBezTo>
                    <a:pt x="890" y="465"/>
                    <a:pt x="889" y="455"/>
                    <a:pt x="885" y="446"/>
                  </a:cubicBezTo>
                  <a:cubicBezTo>
                    <a:pt x="883" y="441"/>
                    <a:pt x="880" y="437"/>
                    <a:pt x="877" y="432"/>
                  </a:cubicBezTo>
                  <a:cubicBezTo>
                    <a:pt x="877" y="428"/>
                    <a:pt x="875" y="424"/>
                    <a:pt x="874" y="420"/>
                  </a:cubicBezTo>
                  <a:cubicBezTo>
                    <a:pt x="873" y="414"/>
                    <a:pt x="872" y="408"/>
                    <a:pt x="873" y="403"/>
                  </a:cubicBezTo>
                  <a:cubicBezTo>
                    <a:pt x="873" y="402"/>
                    <a:pt x="871" y="401"/>
                    <a:pt x="871" y="402"/>
                  </a:cubicBezTo>
                  <a:cubicBezTo>
                    <a:pt x="871" y="408"/>
                    <a:pt x="871" y="413"/>
                    <a:pt x="872" y="419"/>
                  </a:cubicBezTo>
                  <a:cubicBezTo>
                    <a:pt x="872" y="422"/>
                    <a:pt x="873" y="425"/>
                    <a:pt x="874" y="427"/>
                  </a:cubicBezTo>
                  <a:cubicBezTo>
                    <a:pt x="870" y="422"/>
                    <a:pt x="865" y="417"/>
                    <a:pt x="859" y="412"/>
                  </a:cubicBezTo>
                  <a:cubicBezTo>
                    <a:pt x="859" y="408"/>
                    <a:pt x="858" y="405"/>
                    <a:pt x="857" y="402"/>
                  </a:cubicBezTo>
                  <a:cubicBezTo>
                    <a:pt x="856" y="397"/>
                    <a:pt x="856" y="390"/>
                    <a:pt x="857" y="385"/>
                  </a:cubicBezTo>
                  <a:cubicBezTo>
                    <a:pt x="857" y="384"/>
                    <a:pt x="855" y="383"/>
                    <a:pt x="855" y="385"/>
                  </a:cubicBezTo>
                  <a:cubicBezTo>
                    <a:pt x="855" y="391"/>
                    <a:pt x="855" y="396"/>
                    <a:pt x="856" y="402"/>
                  </a:cubicBezTo>
                  <a:cubicBezTo>
                    <a:pt x="856" y="404"/>
                    <a:pt x="856" y="407"/>
                    <a:pt x="857" y="410"/>
                  </a:cubicBezTo>
                  <a:cubicBezTo>
                    <a:pt x="855" y="408"/>
                    <a:pt x="853" y="407"/>
                    <a:pt x="851" y="405"/>
                  </a:cubicBezTo>
                  <a:cubicBezTo>
                    <a:pt x="851" y="404"/>
                    <a:pt x="851" y="403"/>
                    <a:pt x="851" y="402"/>
                  </a:cubicBezTo>
                  <a:cubicBezTo>
                    <a:pt x="851" y="401"/>
                    <a:pt x="850" y="400"/>
                    <a:pt x="850" y="399"/>
                  </a:cubicBezTo>
                  <a:cubicBezTo>
                    <a:pt x="850" y="398"/>
                    <a:pt x="848" y="398"/>
                    <a:pt x="848" y="399"/>
                  </a:cubicBezTo>
                  <a:cubicBezTo>
                    <a:pt x="848" y="400"/>
                    <a:pt x="848" y="402"/>
                    <a:pt x="849" y="403"/>
                  </a:cubicBezTo>
                  <a:cubicBezTo>
                    <a:pt x="849" y="403"/>
                    <a:pt x="849" y="403"/>
                    <a:pt x="849" y="404"/>
                  </a:cubicBezTo>
                  <a:cubicBezTo>
                    <a:pt x="841" y="399"/>
                    <a:pt x="833" y="396"/>
                    <a:pt x="824" y="394"/>
                  </a:cubicBezTo>
                  <a:cubicBezTo>
                    <a:pt x="821" y="394"/>
                    <a:pt x="816" y="391"/>
                    <a:pt x="812" y="391"/>
                  </a:cubicBezTo>
                  <a:cubicBezTo>
                    <a:pt x="813" y="390"/>
                    <a:pt x="814" y="390"/>
                    <a:pt x="815" y="389"/>
                  </a:cubicBezTo>
                  <a:cubicBezTo>
                    <a:pt x="820" y="385"/>
                    <a:pt x="824" y="382"/>
                    <a:pt x="828" y="378"/>
                  </a:cubicBezTo>
                  <a:cubicBezTo>
                    <a:pt x="836" y="372"/>
                    <a:pt x="851" y="362"/>
                    <a:pt x="854" y="350"/>
                  </a:cubicBezTo>
                  <a:cubicBezTo>
                    <a:pt x="854" y="350"/>
                    <a:pt x="855" y="350"/>
                    <a:pt x="855" y="349"/>
                  </a:cubicBezTo>
                  <a:cubicBezTo>
                    <a:pt x="855" y="335"/>
                    <a:pt x="848" y="321"/>
                    <a:pt x="838" y="310"/>
                  </a:cubicBezTo>
                  <a:cubicBezTo>
                    <a:pt x="838" y="310"/>
                    <a:pt x="838" y="309"/>
                    <a:pt x="838" y="309"/>
                  </a:cubicBezTo>
                  <a:cubicBezTo>
                    <a:pt x="839" y="309"/>
                    <a:pt x="839" y="308"/>
                    <a:pt x="839" y="308"/>
                  </a:cubicBezTo>
                  <a:cubicBezTo>
                    <a:pt x="840" y="305"/>
                    <a:pt x="845" y="302"/>
                    <a:pt x="847" y="300"/>
                  </a:cubicBezTo>
                  <a:cubicBezTo>
                    <a:pt x="851" y="295"/>
                    <a:pt x="856" y="290"/>
                    <a:pt x="860" y="285"/>
                  </a:cubicBezTo>
                  <a:cubicBezTo>
                    <a:pt x="864" y="280"/>
                    <a:pt x="868" y="274"/>
                    <a:pt x="874" y="272"/>
                  </a:cubicBezTo>
                  <a:cubicBezTo>
                    <a:pt x="879" y="270"/>
                    <a:pt x="883" y="269"/>
                    <a:pt x="886" y="266"/>
                  </a:cubicBezTo>
                  <a:cubicBezTo>
                    <a:pt x="899" y="257"/>
                    <a:pt x="911" y="251"/>
                    <a:pt x="927" y="252"/>
                  </a:cubicBezTo>
                  <a:cubicBezTo>
                    <a:pt x="945" y="254"/>
                    <a:pt x="957" y="264"/>
                    <a:pt x="966" y="280"/>
                  </a:cubicBezTo>
                  <a:cubicBezTo>
                    <a:pt x="980" y="306"/>
                    <a:pt x="988" y="337"/>
                    <a:pt x="988" y="367"/>
                  </a:cubicBezTo>
                  <a:cubicBezTo>
                    <a:pt x="986" y="382"/>
                    <a:pt x="984" y="397"/>
                    <a:pt x="978" y="411"/>
                  </a:cubicBezTo>
                  <a:cubicBezTo>
                    <a:pt x="972" y="429"/>
                    <a:pt x="962" y="446"/>
                    <a:pt x="953" y="463"/>
                  </a:cubicBezTo>
                  <a:cubicBezTo>
                    <a:pt x="945" y="478"/>
                    <a:pt x="935" y="492"/>
                    <a:pt x="924" y="505"/>
                  </a:cubicBezTo>
                  <a:cubicBezTo>
                    <a:pt x="926" y="501"/>
                    <a:pt x="929" y="496"/>
                    <a:pt x="931" y="492"/>
                  </a:cubicBezTo>
                  <a:cubicBezTo>
                    <a:pt x="933" y="487"/>
                    <a:pt x="935" y="482"/>
                    <a:pt x="938" y="478"/>
                  </a:cubicBezTo>
                  <a:cubicBezTo>
                    <a:pt x="939" y="478"/>
                    <a:pt x="938" y="477"/>
                    <a:pt x="938" y="477"/>
                  </a:cubicBezTo>
                  <a:cubicBezTo>
                    <a:pt x="933" y="480"/>
                    <a:pt x="932" y="486"/>
                    <a:pt x="929" y="491"/>
                  </a:cubicBezTo>
                  <a:cubicBezTo>
                    <a:pt x="926" y="497"/>
                    <a:pt x="921" y="503"/>
                    <a:pt x="920" y="510"/>
                  </a:cubicBezTo>
                  <a:cubicBezTo>
                    <a:pt x="920" y="510"/>
                    <a:pt x="919" y="510"/>
                    <a:pt x="919" y="511"/>
                  </a:cubicBezTo>
                  <a:cubicBezTo>
                    <a:pt x="913" y="517"/>
                    <a:pt x="907" y="524"/>
                    <a:pt x="901" y="530"/>
                  </a:cubicBezTo>
                  <a:cubicBezTo>
                    <a:pt x="901" y="529"/>
                    <a:pt x="902" y="527"/>
                    <a:pt x="902" y="526"/>
                  </a:cubicBezTo>
                  <a:cubicBezTo>
                    <a:pt x="904" y="522"/>
                    <a:pt x="907" y="517"/>
                    <a:pt x="909" y="513"/>
                  </a:cubicBezTo>
                  <a:cubicBezTo>
                    <a:pt x="910" y="513"/>
                    <a:pt x="909" y="513"/>
                    <a:pt x="909" y="513"/>
                  </a:cubicBezTo>
                  <a:cubicBezTo>
                    <a:pt x="908" y="514"/>
                    <a:pt x="906" y="516"/>
                    <a:pt x="905" y="517"/>
                  </a:cubicBezTo>
                  <a:cubicBezTo>
                    <a:pt x="906" y="517"/>
                    <a:pt x="906" y="516"/>
                    <a:pt x="906" y="516"/>
                  </a:cubicBezTo>
                  <a:cubicBezTo>
                    <a:pt x="909" y="507"/>
                    <a:pt x="912" y="498"/>
                    <a:pt x="913" y="488"/>
                  </a:cubicBezTo>
                  <a:cubicBezTo>
                    <a:pt x="913" y="488"/>
                    <a:pt x="912" y="488"/>
                    <a:pt x="912" y="488"/>
                  </a:cubicBezTo>
                  <a:cubicBezTo>
                    <a:pt x="909" y="497"/>
                    <a:pt x="908" y="506"/>
                    <a:pt x="904" y="515"/>
                  </a:cubicBezTo>
                  <a:cubicBezTo>
                    <a:pt x="901" y="522"/>
                    <a:pt x="898" y="529"/>
                    <a:pt x="894" y="535"/>
                  </a:cubicBezTo>
                  <a:cubicBezTo>
                    <a:pt x="894" y="535"/>
                    <a:pt x="894" y="535"/>
                    <a:pt x="894" y="535"/>
                  </a:cubicBezTo>
                  <a:cubicBezTo>
                    <a:pt x="893" y="537"/>
                    <a:pt x="891" y="538"/>
                    <a:pt x="890" y="540"/>
                  </a:cubicBezTo>
                  <a:cubicBezTo>
                    <a:pt x="890" y="538"/>
                    <a:pt x="890" y="537"/>
                    <a:pt x="890" y="535"/>
                  </a:cubicBezTo>
                  <a:cubicBezTo>
                    <a:pt x="891" y="526"/>
                    <a:pt x="894" y="516"/>
                    <a:pt x="894" y="507"/>
                  </a:cubicBezTo>
                  <a:cubicBezTo>
                    <a:pt x="894" y="498"/>
                    <a:pt x="894" y="490"/>
                    <a:pt x="893" y="481"/>
                  </a:cubicBezTo>
                  <a:close/>
                  <a:moveTo>
                    <a:pt x="713" y="477"/>
                  </a:moveTo>
                  <a:cubicBezTo>
                    <a:pt x="712" y="474"/>
                    <a:pt x="712" y="471"/>
                    <a:pt x="711" y="468"/>
                  </a:cubicBezTo>
                  <a:cubicBezTo>
                    <a:pt x="710" y="459"/>
                    <a:pt x="714" y="450"/>
                    <a:pt x="715" y="441"/>
                  </a:cubicBezTo>
                  <a:cubicBezTo>
                    <a:pt x="716" y="435"/>
                    <a:pt x="717" y="429"/>
                    <a:pt x="721" y="424"/>
                  </a:cubicBezTo>
                  <a:cubicBezTo>
                    <a:pt x="724" y="421"/>
                    <a:pt x="728" y="418"/>
                    <a:pt x="731" y="416"/>
                  </a:cubicBezTo>
                  <a:cubicBezTo>
                    <a:pt x="735" y="415"/>
                    <a:pt x="739" y="414"/>
                    <a:pt x="742" y="414"/>
                  </a:cubicBezTo>
                  <a:cubicBezTo>
                    <a:pt x="740" y="414"/>
                    <a:pt x="738" y="415"/>
                    <a:pt x="737" y="416"/>
                  </a:cubicBezTo>
                  <a:cubicBezTo>
                    <a:pt x="733" y="418"/>
                    <a:pt x="729" y="421"/>
                    <a:pt x="726" y="424"/>
                  </a:cubicBezTo>
                  <a:cubicBezTo>
                    <a:pt x="720" y="433"/>
                    <a:pt x="716" y="443"/>
                    <a:pt x="714" y="454"/>
                  </a:cubicBezTo>
                  <a:cubicBezTo>
                    <a:pt x="713" y="461"/>
                    <a:pt x="712" y="469"/>
                    <a:pt x="713" y="477"/>
                  </a:cubicBezTo>
                  <a:close/>
                  <a:moveTo>
                    <a:pt x="712" y="421"/>
                  </a:moveTo>
                  <a:cubicBezTo>
                    <a:pt x="712" y="420"/>
                    <a:pt x="711" y="418"/>
                    <a:pt x="709" y="416"/>
                  </a:cubicBezTo>
                  <a:cubicBezTo>
                    <a:pt x="712" y="417"/>
                    <a:pt x="715" y="417"/>
                    <a:pt x="717" y="417"/>
                  </a:cubicBezTo>
                  <a:cubicBezTo>
                    <a:pt x="720" y="417"/>
                    <a:pt x="723" y="417"/>
                    <a:pt x="726" y="416"/>
                  </a:cubicBezTo>
                  <a:cubicBezTo>
                    <a:pt x="721" y="419"/>
                    <a:pt x="718" y="423"/>
                    <a:pt x="715" y="428"/>
                  </a:cubicBezTo>
                  <a:cubicBezTo>
                    <a:pt x="714" y="425"/>
                    <a:pt x="713" y="421"/>
                    <a:pt x="712" y="421"/>
                  </a:cubicBezTo>
                  <a:close/>
                  <a:moveTo>
                    <a:pt x="741" y="410"/>
                  </a:moveTo>
                  <a:cubicBezTo>
                    <a:pt x="728" y="413"/>
                    <a:pt x="715" y="413"/>
                    <a:pt x="702" y="412"/>
                  </a:cubicBezTo>
                  <a:cubicBezTo>
                    <a:pt x="695" y="411"/>
                    <a:pt x="689" y="411"/>
                    <a:pt x="682" y="410"/>
                  </a:cubicBezTo>
                  <a:cubicBezTo>
                    <a:pt x="676" y="409"/>
                    <a:pt x="670" y="409"/>
                    <a:pt x="664" y="407"/>
                  </a:cubicBezTo>
                  <a:cubicBezTo>
                    <a:pt x="653" y="404"/>
                    <a:pt x="644" y="398"/>
                    <a:pt x="636" y="390"/>
                  </a:cubicBezTo>
                  <a:cubicBezTo>
                    <a:pt x="632" y="386"/>
                    <a:pt x="626" y="379"/>
                    <a:pt x="620" y="383"/>
                  </a:cubicBezTo>
                  <a:cubicBezTo>
                    <a:pt x="619" y="383"/>
                    <a:pt x="619" y="384"/>
                    <a:pt x="620" y="384"/>
                  </a:cubicBezTo>
                  <a:cubicBezTo>
                    <a:pt x="628" y="385"/>
                    <a:pt x="633" y="393"/>
                    <a:pt x="639" y="399"/>
                  </a:cubicBezTo>
                  <a:cubicBezTo>
                    <a:pt x="638" y="398"/>
                    <a:pt x="637" y="398"/>
                    <a:pt x="635" y="397"/>
                  </a:cubicBezTo>
                  <a:cubicBezTo>
                    <a:pt x="634" y="396"/>
                    <a:pt x="633" y="396"/>
                    <a:pt x="632" y="396"/>
                  </a:cubicBezTo>
                  <a:cubicBezTo>
                    <a:pt x="631" y="396"/>
                    <a:pt x="631" y="396"/>
                    <a:pt x="631" y="396"/>
                  </a:cubicBezTo>
                  <a:cubicBezTo>
                    <a:pt x="630" y="399"/>
                    <a:pt x="636" y="399"/>
                    <a:pt x="637" y="400"/>
                  </a:cubicBezTo>
                  <a:cubicBezTo>
                    <a:pt x="640" y="402"/>
                    <a:pt x="643" y="404"/>
                    <a:pt x="646" y="406"/>
                  </a:cubicBezTo>
                  <a:cubicBezTo>
                    <a:pt x="647" y="406"/>
                    <a:pt x="647" y="405"/>
                    <a:pt x="647" y="405"/>
                  </a:cubicBezTo>
                  <a:cubicBezTo>
                    <a:pt x="647" y="405"/>
                    <a:pt x="647" y="404"/>
                    <a:pt x="646" y="404"/>
                  </a:cubicBezTo>
                  <a:cubicBezTo>
                    <a:pt x="656" y="409"/>
                    <a:pt x="665" y="412"/>
                    <a:pt x="676" y="413"/>
                  </a:cubicBezTo>
                  <a:cubicBezTo>
                    <a:pt x="685" y="414"/>
                    <a:pt x="695" y="415"/>
                    <a:pt x="704" y="416"/>
                  </a:cubicBezTo>
                  <a:cubicBezTo>
                    <a:pt x="705" y="417"/>
                    <a:pt x="706" y="417"/>
                    <a:pt x="707" y="418"/>
                  </a:cubicBezTo>
                  <a:cubicBezTo>
                    <a:pt x="709" y="420"/>
                    <a:pt x="710" y="422"/>
                    <a:pt x="711" y="424"/>
                  </a:cubicBezTo>
                  <a:cubicBezTo>
                    <a:pt x="712" y="425"/>
                    <a:pt x="713" y="429"/>
                    <a:pt x="714" y="430"/>
                  </a:cubicBezTo>
                  <a:cubicBezTo>
                    <a:pt x="714" y="431"/>
                    <a:pt x="713" y="432"/>
                    <a:pt x="713" y="433"/>
                  </a:cubicBezTo>
                  <a:cubicBezTo>
                    <a:pt x="712" y="439"/>
                    <a:pt x="712" y="444"/>
                    <a:pt x="710" y="450"/>
                  </a:cubicBezTo>
                  <a:cubicBezTo>
                    <a:pt x="709" y="454"/>
                    <a:pt x="708" y="459"/>
                    <a:pt x="707" y="463"/>
                  </a:cubicBezTo>
                  <a:cubicBezTo>
                    <a:pt x="702" y="472"/>
                    <a:pt x="691" y="476"/>
                    <a:pt x="683" y="480"/>
                  </a:cubicBezTo>
                  <a:cubicBezTo>
                    <a:pt x="671" y="485"/>
                    <a:pt x="660" y="489"/>
                    <a:pt x="648" y="494"/>
                  </a:cubicBezTo>
                  <a:cubicBezTo>
                    <a:pt x="642" y="496"/>
                    <a:pt x="636" y="499"/>
                    <a:pt x="630" y="500"/>
                  </a:cubicBezTo>
                  <a:cubicBezTo>
                    <a:pt x="624" y="501"/>
                    <a:pt x="619" y="501"/>
                    <a:pt x="613" y="502"/>
                  </a:cubicBezTo>
                  <a:cubicBezTo>
                    <a:pt x="601" y="503"/>
                    <a:pt x="590" y="500"/>
                    <a:pt x="581" y="493"/>
                  </a:cubicBezTo>
                  <a:cubicBezTo>
                    <a:pt x="572" y="487"/>
                    <a:pt x="563" y="477"/>
                    <a:pt x="557" y="468"/>
                  </a:cubicBezTo>
                  <a:cubicBezTo>
                    <a:pt x="550" y="457"/>
                    <a:pt x="547" y="445"/>
                    <a:pt x="543" y="434"/>
                  </a:cubicBezTo>
                  <a:cubicBezTo>
                    <a:pt x="539" y="423"/>
                    <a:pt x="536" y="412"/>
                    <a:pt x="540" y="401"/>
                  </a:cubicBezTo>
                  <a:cubicBezTo>
                    <a:pt x="542" y="395"/>
                    <a:pt x="543" y="389"/>
                    <a:pt x="545" y="383"/>
                  </a:cubicBezTo>
                  <a:cubicBezTo>
                    <a:pt x="547" y="378"/>
                    <a:pt x="550" y="375"/>
                    <a:pt x="553" y="371"/>
                  </a:cubicBezTo>
                  <a:cubicBezTo>
                    <a:pt x="560" y="366"/>
                    <a:pt x="567" y="360"/>
                    <a:pt x="576" y="360"/>
                  </a:cubicBezTo>
                  <a:cubicBezTo>
                    <a:pt x="583" y="360"/>
                    <a:pt x="589" y="361"/>
                    <a:pt x="595" y="364"/>
                  </a:cubicBezTo>
                  <a:cubicBezTo>
                    <a:pt x="598" y="365"/>
                    <a:pt x="601" y="367"/>
                    <a:pt x="604" y="368"/>
                  </a:cubicBezTo>
                  <a:cubicBezTo>
                    <a:pt x="606" y="369"/>
                    <a:pt x="607" y="370"/>
                    <a:pt x="609" y="370"/>
                  </a:cubicBezTo>
                  <a:cubicBezTo>
                    <a:pt x="609" y="370"/>
                    <a:pt x="609" y="370"/>
                    <a:pt x="609" y="370"/>
                  </a:cubicBezTo>
                  <a:cubicBezTo>
                    <a:pt x="608" y="371"/>
                    <a:pt x="607" y="372"/>
                    <a:pt x="607" y="373"/>
                  </a:cubicBezTo>
                  <a:cubicBezTo>
                    <a:pt x="606" y="375"/>
                    <a:pt x="605" y="378"/>
                    <a:pt x="605" y="380"/>
                  </a:cubicBezTo>
                  <a:cubicBezTo>
                    <a:pt x="593" y="374"/>
                    <a:pt x="579" y="385"/>
                    <a:pt x="567" y="386"/>
                  </a:cubicBezTo>
                  <a:cubicBezTo>
                    <a:pt x="566" y="386"/>
                    <a:pt x="566" y="388"/>
                    <a:pt x="567" y="388"/>
                  </a:cubicBezTo>
                  <a:cubicBezTo>
                    <a:pt x="573" y="387"/>
                    <a:pt x="579" y="384"/>
                    <a:pt x="584" y="383"/>
                  </a:cubicBezTo>
                  <a:cubicBezTo>
                    <a:pt x="591" y="381"/>
                    <a:pt x="598" y="380"/>
                    <a:pt x="604" y="381"/>
                  </a:cubicBezTo>
                  <a:cubicBezTo>
                    <a:pt x="605" y="381"/>
                    <a:pt x="605" y="381"/>
                    <a:pt x="605" y="381"/>
                  </a:cubicBezTo>
                  <a:cubicBezTo>
                    <a:pt x="605" y="381"/>
                    <a:pt x="605" y="382"/>
                    <a:pt x="605" y="383"/>
                  </a:cubicBezTo>
                  <a:cubicBezTo>
                    <a:pt x="604" y="383"/>
                    <a:pt x="604" y="383"/>
                    <a:pt x="603" y="384"/>
                  </a:cubicBezTo>
                  <a:cubicBezTo>
                    <a:pt x="602" y="386"/>
                    <a:pt x="601" y="389"/>
                    <a:pt x="601" y="391"/>
                  </a:cubicBezTo>
                  <a:cubicBezTo>
                    <a:pt x="595" y="392"/>
                    <a:pt x="592" y="397"/>
                    <a:pt x="587" y="400"/>
                  </a:cubicBezTo>
                  <a:cubicBezTo>
                    <a:pt x="583" y="402"/>
                    <a:pt x="581" y="404"/>
                    <a:pt x="578" y="407"/>
                  </a:cubicBezTo>
                  <a:cubicBezTo>
                    <a:pt x="576" y="409"/>
                    <a:pt x="574" y="410"/>
                    <a:pt x="571" y="412"/>
                  </a:cubicBezTo>
                  <a:cubicBezTo>
                    <a:pt x="571" y="412"/>
                    <a:pt x="571" y="412"/>
                    <a:pt x="570" y="412"/>
                  </a:cubicBezTo>
                  <a:cubicBezTo>
                    <a:pt x="570" y="413"/>
                    <a:pt x="569" y="414"/>
                    <a:pt x="568" y="414"/>
                  </a:cubicBezTo>
                  <a:cubicBezTo>
                    <a:pt x="567" y="415"/>
                    <a:pt x="569" y="418"/>
                    <a:pt x="571" y="416"/>
                  </a:cubicBezTo>
                  <a:cubicBezTo>
                    <a:pt x="574" y="413"/>
                    <a:pt x="577" y="410"/>
                    <a:pt x="581" y="407"/>
                  </a:cubicBezTo>
                  <a:cubicBezTo>
                    <a:pt x="583" y="406"/>
                    <a:pt x="585" y="404"/>
                    <a:pt x="587" y="402"/>
                  </a:cubicBezTo>
                  <a:cubicBezTo>
                    <a:pt x="590" y="398"/>
                    <a:pt x="596" y="393"/>
                    <a:pt x="601" y="391"/>
                  </a:cubicBezTo>
                  <a:cubicBezTo>
                    <a:pt x="602" y="392"/>
                    <a:pt x="602" y="392"/>
                    <a:pt x="602" y="393"/>
                  </a:cubicBezTo>
                  <a:cubicBezTo>
                    <a:pt x="599" y="395"/>
                    <a:pt x="597" y="398"/>
                    <a:pt x="595" y="401"/>
                  </a:cubicBezTo>
                  <a:cubicBezTo>
                    <a:pt x="595" y="401"/>
                    <a:pt x="595" y="401"/>
                    <a:pt x="596" y="401"/>
                  </a:cubicBezTo>
                  <a:cubicBezTo>
                    <a:pt x="598" y="399"/>
                    <a:pt x="600" y="396"/>
                    <a:pt x="602" y="394"/>
                  </a:cubicBezTo>
                  <a:cubicBezTo>
                    <a:pt x="603" y="394"/>
                    <a:pt x="603" y="395"/>
                    <a:pt x="604" y="395"/>
                  </a:cubicBezTo>
                  <a:cubicBezTo>
                    <a:pt x="602" y="397"/>
                    <a:pt x="601" y="400"/>
                    <a:pt x="600" y="403"/>
                  </a:cubicBezTo>
                  <a:cubicBezTo>
                    <a:pt x="600" y="403"/>
                    <a:pt x="600" y="403"/>
                    <a:pt x="600" y="403"/>
                  </a:cubicBezTo>
                  <a:cubicBezTo>
                    <a:pt x="601" y="400"/>
                    <a:pt x="603" y="398"/>
                    <a:pt x="605" y="396"/>
                  </a:cubicBezTo>
                  <a:cubicBezTo>
                    <a:pt x="606" y="397"/>
                    <a:pt x="608" y="397"/>
                    <a:pt x="610" y="397"/>
                  </a:cubicBezTo>
                  <a:cubicBezTo>
                    <a:pt x="612" y="397"/>
                    <a:pt x="614" y="397"/>
                    <a:pt x="617" y="397"/>
                  </a:cubicBezTo>
                  <a:cubicBezTo>
                    <a:pt x="617" y="397"/>
                    <a:pt x="617" y="397"/>
                    <a:pt x="617" y="397"/>
                  </a:cubicBezTo>
                  <a:cubicBezTo>
                    <a:pt x="617" y="404"/>
                    <a:pt x="621" y="410"/>
                    <a:pt x="625" y="414"/>
                  </a:cubicBezTo>
                  <a:cubicBezTo>
                    <a:pt x="631" y="421"/>
                    <a:pt x="637" y="428"/>
                    <a:pt x="644" y="433"/>
                  </a:cubicBezTo>
                  <a:cubicBezTo>
                    <a:pt x="644" y="434"/>
                    <a:pt x="645" y="433"/>
                    <a:pt x="644" y="433"/>
                  </a:cubicBezTo>
                  <a:cubicBezTo>
                    <a:pt x="638" y="428"/>
                    <a:pt x="633" y="421"/>
                    <a:pt x="628" y="415"/>
                  </a:cubicBezTo>
                  <a:cubicBezTo>
                    <a:pt x="626" y="412"/>
                    <a:pt x="623" y="410"/>
                    <a:pt x="622" y="407"/>
                  </a:cubicBezTo>
                  <a:cubicBezTo>
                    <a:pt x="620" y="404"/>
                    <a:pt x="620" y="401"/>
                    <a:pt x="619" y="398"/>
                  </a:cubicBezTo>
                  <a:cubicBezTo>
                    <a:pt x="619" y="398"/>
                    <a:pt x="619" y="398"/>
                    <a:pt x="619" y="398"/>
                  </a:cubicBezTo>
                  <a:cubicBezTo>
                    <a:pt x="619" y="398"/>
                    <a:pt x="619" y="397"/>
                    <a:pt x="619" y="397"/>
                  </a:cubicBezTo>
                  <a:cubicBezTo>
                    <a:pt x="619" y="397"/>
                    <a:pt x="618" y="397"/>
                    <a:pt x="618" y="397"/>
                  </a:cubicBezTo>
                  <a:cubicBezTo>
                    <a:pt x="619" y="396"/>
                    <a:pt x="620" y="396"/>
                    <a:pt x="622" y="396"/>
                  </a:cubicBezTo>
                  <a:cubicBezTo>
                    <a:pt x="622" y="398"/>
                    <a:pt x="623" y="400"/>
                    <a:pt x="625" y="401"/>
                  </a:cubicBezTo>
                  <a:cubicBezTo>
                    <a:pt x="626" y="404"/>
                    <a:pt x="629" y="405"/>
                    <a:pt x="630" y="406"/>
                  </a:cubicBezTo>
                  <a:cubicBezTo>
                    <a:pt x="630" y="407"/>
                    <a:pt x="631" y="406"/>
                    <a:pt x="631" y="406"/>
                  </a:cubicBezTo>
                  <a:cubicBezTo>
                    <a:pt x="629" y="405"/>
                    <a:pt x="628" y="403"/>
                    <a:pt x="627" y="401"/>
                  </a:cubicBezTo>
                  <a:cubicBezTo>
                    <a:pt x="625" y="399"/>
                    <a:pt x="624" y="398"/>
                    <a:pt x="623" y="396"/>
                  </a:cubicBezTo>
                  <a:cubicBezTo>
                    <a:pt x="624" y="396"/>
                    <a:pt x="625" y="395"/>
                    <a:pt x="625" y="395"/>
                  </a:cubicBezTo>
                  <a:cubicBezTo>
                    <a:pt x="625" y="396"/>
                    <a:pt x="625" y="396"/>
                    <a:pt x="626" y="397"/>
                  </a:cubicBezTo>
                  <a:cubicBezTo>
                    <a:pt x="632" y="405"/>
                    <a:pt x="641" y="409"/>
                    <a:pt x="651" y="412"/>
                  </a:cubicBezTo>
                  <a:cubicBezTo>
                    <a:pt x="651" y="412"/>
                    <a:pt x="651" y="412"/>
                    <a:pt x="651" y="412"/>
                  </a:cubicBezTo>
                  <a:cubicBezTo>
                    <a:pt x="641" y="409"/>
                    <a:pt x="634" y="402"/>
                    <a:pt x="627" y="395"/>
                  </a:cubicBezTo>
                  <a:cubicBezTo>
                    <a:pt x="627" y="395"/>
                    <a:pt x="627" y="395"/>
                    <a:pt x="627" y="395"/>
                  </a:cubicBezTo>
                  <a:cubicBezTo>
                    <a:pt x="628" y="394"/>
                    <a:pt x="629" y="394"/>
                    <a:pt x="630" y="394"/>
                  </a:cubicBezTo>
                  <a:cubicBezTo>
                    <a:pt x="631" y="393"/>
                    <a:pt x="631" y="392"/>
                    <a:pt x="630" y="392"/>
                  </a:cubicBezTo>
                  <a:cubicBezTo>
                    <a:pt x="626" y="392"/>
                    <a:pt x="622" y="392"/>
                    <a:pt x="619" y="393"/>
                  </a:cubicBezTo>
                  <a:cubicBezTo>
                    <a:pt x="615" y="393"/>
                    <a:pt x="612" y="393"/>
                    <a:pt x="610" y="390"/>
                  </a:cubicBezTo>
                  <a:cubicBezTo>
                    <a:pt x="608" y="387"/>
                    <a:pt x="607" y="383"/>
                    <a:pt x="608" y="380"/>
                  </a:cubicBezTo>
                  <a:cubicBezTo>
                    <a:pt x="610" y="372"/>
                    <a:pt x="619" y="365"/>
                    <a:pt x="627" y="371"/>
                  </a:cubicBezTo>
                  <a:cubicBezTo>
                    <a:pt x="631" y="374"/>
                    <a:pt x="634" y="378"/>
                    <a:pt x="639" y="380"/>
                  </a:cubicBezTo>
                  <a:cubicBezTo>
                    <a:pt x="643" y="382"/>
                    <a:pt x="648" y="382"/>
                    <a:pt x="652" y="383"/>
                  </a:cubicBezTo>
                  <a:cubicBezTo>
                    <a:pt x="665" y="384"/>
                    <a:pt x="677" y="388"/>
                    <a:pt x="689" y="392"/>
                  </a:cubicBezTo>
                  <a:cubicBezTo>
                    <a:pt x="700" y="394"/>
                    <a:pt x="711" y="398"/>
                    <a:pt x="722" y="400"/>
                  </a:cubicBezTo>
                  <a:cubicBezTo>
                    <a:pt x="731" y="401"/>
                    <a:pt x="741" y="399"/>
                    <a:pt x="750" y="398"/>
                  </a:cubicBezTo>
                  <a:cubicBezTo>
                    <a:pt x="758" y="397"/>
                    <a:pt x="766" y="395"/>
                    <a:pt x="774" y="394"/>
                  </a:cubicBezTo>
                  <a:cubicBezTo>
                    <a:pt x="778" y="393"/>
                    <a:pt x="785" y="392"/>
                    <a:pt x="787" y="388"/>
                  </a:cubicBezTo>
                  <a:cubicBezTo>
                    <a:pt x="787" y="387"/>
                    <a:pt x="786" y="386"/>
                    <a:pt x="786" y="387"/>
                  </a:cubicBezTo>
                  <a:cubicBezTo>
                    <a:pt x="784" y="390"/>
                    <a:pt x="778" y="390"/>
                    <a:pt x="775" y="391"/>
                  </a:cubicBezTo>
                  <a:cubicBezTo>
                    <a:pt x="771" y="392"/>
                    <a:pt x="767" y="392"/>
                    <a:pt x="764" y="393"/>
                  </a:cubicBezTo>
                  <a:cubicBezTo>
                    <a:pt x="758" y="394"/>
                    <a:pt x="752" y="395"/>
                    <a:pt x="746" y="395"/>
                  </a:cubicBezTo>
                  <a:cubicBezTo>
                    <a:pt x="740" y="396"/>
                    <a:pt x="733" y="397"/>
                    <a:pt x="727" y="396"/>
                  </a:cubicBezTo>
                  <a:cubicBezTo>
                    <a:pt x="720" y="396"/>
                    <a:pt x="712" y="394"/>
                    <a:pt x="705" y="392"/>
                  </a:cubicBezTo>
                  <a:cubicBezTo>
                    <a:pt x="709" y="392"/>
                    <a:pt x="712" y="391"/>
                    <a:pt x="715" y="390"/>
                  </a:cubicBezTo>
                  <a:cubicBezTo>
                    <a:pt x="723" y="388"/>
                    <a:pt x="731" y="387"/>
                    <a:pt x="740" y="387"/>
                  </a:cubicBezTo>
                  <a:cubicBezTo>
                    <a:pt x="740" y="387"/>
                    <a:pt x="740" y="386"/>
                    <a:pt x="740" y="386"/>
                  </a:cubicBezTo>
                  <a:cubicBezTo>
                    <a:pt x="733" y="385"/>
                    <a:pt x="727" y="386"/>
                    <a:pt x="721" y="388"/>
                  </a:cubicBezTo>
                  <a:cubicBezTo>
                    <a:pt x="717" y="389"/>
                    <a:pt x="712" y="390"/>
                    <a:pt x="707" y="390"/>
                  </a:cubicBezTo>
                  <a:cubicBezTo>
                    <a:pt x="704" y="390"/>
                    <a:pt x="700" y="389"/>
                    <a:pt x="697" y="390"/>
                  </a:cubicBezTo>
                  <a:cubicBezTo>
                    <a:pt x="694" y="389"/>
                    <a:pt x="691" y="388"/>
                    <a:pt x="688" y="387"/>
                  </a:cubicBezTo>
                  <a:cubicBezTo>
                    <a:pt x="688" y="387"/>
                    <a:pt x="688" y="387"/>
                    <a:pt x="688" y="387"/>
                  </a:cubicBezTo>
                  <a:cubicBezTo>
                    <a:pt x="690" y="387"/>
                    <a:pt x="693" y="386"/>
                    <a:pt x="695" y="386"/>
                  </a:cubicBezTo>
                  <a:cubicBezTo>
                    <a:pt x="706" y="385"/>
                    <a:pt x="716" y="383"/>
                    <a:pt x="726" y="381"/>
                  </a:cubicBezTo>
                  <a:cubicBezTo>
                    <a:pt x="727" y="381"/>
                    <a:pt x="727" y="380"/>
                    <a:pt x="726" y="380"/>
                  </a:cubicBezTo>
                  <a:cubicBezTo>
                    <a:pt x="717" y="382"/>
                    <a:pt x="708" y="384"/>
                    <a:pt x="698" y="384"/>
                  </a:cubicBezTo>
                  <a:cubicBezTo>
                    <a:pt x="694" y="384"/>
                    <a:pt x="690" y="385"/>
                    <a:pt x="686" y="385"/>
                  </a:cubicBezTo>
                  <a:cubicBezTo>
                    <a:pt x="683" y="385"/>
                    <a:pt x="680" y="384"/>
                    <a:pt x="678" y="383"/>
                  </a:cubicBezTo>
                  <a:cubicBezTo>
                    <a:pt x="678" y="383"/>
                    <a:pt x="679" y="383"/>
                    <a:pt x="680" y="383"/>
                  </a:cubicBezTo>
                  <a:cubicBezTo>
                    <a:pt x="687" y="382"/>
                    <a:pt x="694" y="380"/>
                    <a:pt x="701" y="378"/>
                  </a:cubicBezTo>
                  <a:cubicBezTo>
                    <a:pt x="717" y="375"/>
                    <a:pt x="732" y="370"/>
                    <a:pt x="748" y="367"/>
                  </a:cubicBezTo>
                  <a:cubicBezTo>
                    <a:pt x="749" y="366"/>
                    <a:pt x="748" y="366"/>
                    <a:pt x="748" y="366"/>
                  </a:cubicBezTo>
                  <a:cubicBezTo>
                    <a:pt x="740" y="366"/>
                    <a:pt x="734" y="369"/>
                    <a:pt x="726" y="371"/>
                  </a:cubicBezTo>
                  <a:cubicBezTo>
                    <a:pt x="718" y="372"/>
                    <a:pt x="711" y="375"/>
                    <a:pt x="703" y="376"/>
                  </a:cubicBezTo>
                  <a:cubicBezTo>
                    <a:pt x="695" y="377"/>
                    <a:pt x="688" y="379"/>
                    <a:pt x="681" y="380"/>
                  </a:cubicBezTo>
                  <a:cubicBezTo>
                    <a:pt x="675" y="381"/>
                    <a:pt x="669" y="380"/>
                    <a:pt x="664" y="379"/>
                  </a:cubicBezTo>
                  <a:cubicBezTo>
                    <a:pt x="667" y="378"/>
                    <a:pt x="670" y="378"/>
                    <a:pt x="673" y="377"/>
                  </a:cubicBezTo>
                  <a:cubicBezTo>
                    <a:pt x="678" y="376"/>
                    <a:pt x="684" y="377"/>
                    <a:pt x="689" y="375"/>
                  </a:cubicBezTo>
                  <a:cubicBezTo>
                    <a:pt x="694" y="374"/>
                    <a:pt x="699" y="372"/>
                    <a:pt x="704" y="371"/>
                  </a:cubicBezTo>
                  <a:cubicBezTo>
                    <a:pt x="705" y="371"/>
                    <a:pt x="704" y="370"/>
                    <a:pt x="704" y="370"/>
                  </a:cubicBezTo>
                  <a:cubicBezTo>
                    <a:pt x="694" y="372"/>
                    <a:pt x="684" y="374"/>
                    <a:pt x="674" y="375"/>
                  </a:cubicBezTo>
                  <a:cubicBezTo>
                    <a:pt x="675" y="375"/>
                    <a:pt x="676" y="374"/>
                    <a:pt x="677" y="374"/>
                  </a:cubicBezTo>
                  <a:cubicBezTo>
                    <a:pt x="687" y="369"/>
                    <a:pt x="698" y="363"/>
                    <a:pt x="709" y="359"/>
                  </a:cubicBezTo>
                  <a:cubicBezTo>
                    <a:pt x="710" y="359"/>
                    <a:pt x="710" y="359"/>
                    <a:pt x="709" y="359"/>
                  </a:cubicBezTo>
                  <a:cubicBezTo>
                    <a:pt x="690" y="363"/>
                    <a:pt x="674" y="378"/>
                    <a:pt x="654" y="376"/>
                  </a:cubicBezTo>
                  <a:cubicBezTo>
                    <a:pt x="654" y="376"/>
                    <a:pt x="654" y="377"/>
                    <a:pt x="653" y="377"/>
                  </a:cubicBezTo>
                  <a:cubicBezTo>
                    <a:pt x="652" y="377"/>
                    <a:pt x="651" y="377"/>
                    <a:pt x="650" y="377"/>
                  </a:cubicBezTo>
                  <a:cubicBezTo>
                    <a:pt x="657" y="376"/>
                    <a:pt x="664" y="374"/>
                    <a:pt x="670" y="371"/>
                  </a:cubicBezTo>
                  <a:cubicBezTo>
                    <a:pt x="680" y="368"/>
                    <a:pt x="689" y="364"/>
                    <a:pt x="698" y="360"/>
                  </a:cubicBezTo>
                  <a:cubicBezTo>
                    <a:pt x="718" y="351"/>
                    <a:pt x="738" y="342"/>
                    <a:pt x="760" y="338"/>
                  </a:cubicBezTo>
                  <a:cubicBezTo>
                    <a:pt x="761" y="337"/>
                    <a:pt x="760" y="336"/>
                    <a:pt x="760" y="336"/>
                  </a:cubicBezTo>
                  <a:cubicBezTo>
                    <a:pt x="739" y="340"/>
                    <a:pt x="720" y="349"/>
                    <a:pt x="701" y="357"/>
                  </a:cubicBezTo>
                  <a:cubicBezTo>
                    <a:pt x="691" y="361"/>
                    <a:pt x="681" y="365"/>
                    <a:pt x="671" y="369"/>
                  </a:cubicBezTo>
                  <a:cubicBezTo>
                    <a:pt x="663" y="371"/>
                    <a:pt x="655" y="373"/>
                    <a:pt x="647" y="375"/>
                  </a:cubicBezTo>
                  <a:cubicBezTo>
                    <a:pt x="647" y="374"/>
                    <a:pt x="647" y="374"/>
                    <a:pt x="647" y="374"/>
                  </a:cubicBezTo>
                  <a:cubicBezTo>
                    <a:pt x="654" y="373"/>
                    <a:pt x="661" y="370"/>
                    <a:pt x="667" y="367"/>
                  </a:cubicBezTo>
                  <a:cubicBezTo>
                    <a:pt x="680" y="362"/>
                    <a:pt x="691" y="352"/>
                    <a:pt x="705" y="349"/>
                  </a:cubicBezTo>
                  <a:cubicBezTo>
                    <a:pt x="705" y="349"/>
                    <a:pt x="705" y="349"/>
                    <a:pt x="705" y="349"/>
                  </a:cubicBezTo>
                  <a:cubicBezTo>
                    <a:pt x="698" y="350"/>
                    <a:pt x="693" y="352"/>
                    <a:pt x="687" y="356"/>
                  </a:cubicBezTo>
                  <a:cubicBezTo>
                    <a:pt x="679" y="360"/>
                    <a:pt x="671" y="364"/>
                    <a:pt x="663" y="367"/>
                  </a:cubicBezTo>
                  <a:cubicBezTo>
                    <a:pt x="661" y="368"/>
                    <a:pt x="658" y="369"/>
                    <a:pt x="656" y="369"/>
                  </a:cubicBezTo>
                  <a:cubicBezTo>
                    <a:pt x="658" y="368"/>
                    <a:pt x="661" y="366"/>
                    <a:pt x="663" y="365"/>
                  </a:cubicBezTo>
                  <a:cubicBezTo>
                    <a:pt x="663" y="365"/>
                    <a:pt x="663" y="365"/>
                    <a:pt x="663" y="365"/>
                  </a:cubicBezTo>
                  <a:cubicBezTo>
                    <a:pt x="660" y="366"/>
                    <a:pt x="657" y="366"/>
                    <a:pt x="654" y="367"/>
                  </a:cubicBezTo>
                  <a:cubicBezTo>
                    <a:pt x="651" y="369"/>
                    <a:pt x="648" y="370"/>
                    <a:pt x="644" y="371"/>
                  </a:cubicBezTo>
                  <a:cubicBezTo>
                    <a:pt x="644" y="371"/>
                    <a:pt x="644" y="371"/>
                    <a:pt x="643" y="371"/>
                  </a:cubicBezTo>
                  <a:cubicBezTo>
                    <a:pt x="647" y="369"/>
                    <a:pt x="650" y="367"/>
                    <a:pt x="654" y="365"/>
                  </a:cubicBezTo>
                  <a:cubicBezTo>
                    <a:pt x="659" y="362"/>
                    <a:pt x="664" y="359"/>
                    <a:pt x="668" y="355"/>
                  </a:cubicBezTo>
                  <a:cubicBezTo>
                    <a:pt x="677" y="349"/>
                    <a:pt x="687" y="343"/>
                    <a:pt x="697" y="338"/>
                  </a:cubicBezTo>
                  <a:cubicBezTo>
                    <a:pt x="698" y="338"/>
                    <a:pt x="697" y="337"/>
                    <a:pt x="696" y="337"/>
                  </a:cubicBezTo>
                  <a:cubicBezTo>
                    <a:pt x="686" y="342"/>
                    <a:pt x="675" y="347"/>
                    <a:pt x="665" y="354"/>
                  </a:cubicBezTo>
                  <a:cubicBezTo>
                    <a:pt x="660" y="358"/>
                    <a:pt x="655" y="361"/>
                    <a:pt x="649" y="364"/>
                  </a:cubicBezTo>
                  <a:cubicBezTo>
                    <a:pt x="648" y="365"/>
                    <a:pt x="647" y="366"/>
                    <a:pt x="646" y="366"/>
                  </a:cubicBezTo>
                  <a:cubicBezTo>
                    <a:pt x="646" y="366"/>
                    <a:pt x="646" y="366"/>
                    <a:pt x="647" y="365"/>
                  </a:cubicBezTo>
                  <a:cubicBezTo>
                    <a:pt x="649" y="364"/>
                    <a:pt x="651" y="362"/>
                    <a:pt x="653" y="361"/>
                  </a:cubicBezTo>
                  <a:cubicBezTo>
                    <a:pt x="658" y="358"/>
                    <a:pt x="663" y="355"/>
                    <a:pt x="668" y="351"/>
                  </a:cubicBezTo>
                  <a:cubicBezTo>
                    <a:pt x="677" y="344"/>
                    <a:pt x="685" y="335"/>
                    <a:pt x="696" y="330"/>
                  </a:cubicBezTo>
                  <a:cubicBezTo>
                    <a:pt x="697" y="329"/>
                    <a:pt x="696" y="328"/>
                    <a:pt x="696" y="329"/>
                  </a:cubicBezTo>
                  <a:cubicBezTo>
                    <a:pt x="683" y="334"/>
                    <a:pt x="674" y="344"/>
                    <a:pt x="663" y="351"/>
                  </a:cubicBezTo>
                  <a:cubicBezTo>
                    <a:pt x="659" y="354"/>
                    <a:pt x="654" y="356"/>
                    <a:pt x="650" y="359"/>
                  </a:cubicBezTo>
                  <a:cubicBezTo>
                    <a:pt x="650" y="359"/>
                    <a:pt x="650" y="359"/>
                    <a:pt x="650" y="359"/>
                  </a:cubicBezTo>
                  <a:cubicBezTo>
                    <a:pt x="655" y="355"/>
                    <a:pt x="660" y="351"/>
                    <a:pt x="666" y="347"/>
                  </a:cubicBezTo>
                  <a:cubicBezTo>
                    <a:pt x="676" y="340"/>
                    <a:pt x="685" y="332"/>
                    <a:pt x="695" y="324"/>
                  </a:cubicBezTo>
                  <a:cubicBezTo>
                    <a:pt x="705" y="316"/>
                    <a:pt x="716" y="308"/>
                    <a:pt x="725" y="298"/>
                  </a:cubicBezTo>
                  <a:cubicBezTo>
                    <a:pt x="729" y="293"/>
                    <a:pt x="733" y="287"/>
                    <a:pt x="738" y="283"/>
                  </a:cubicBezTo>
                  <a:cubicBezTo>
                    <a:pt x="741" y="282"/>
                    <a:pt x="743" y="280"/>
                    <a:pt x="745" y="278"/>
                  </a:cubicBezTo>
                  <a:cubicBezTo>
                    <a:pt x="745" y="278"/>
                    <a:pt x="746" y="278"/>
                    <a:pt x="746" y="278"/>
                  </a:cubicBezTo>
                  <a:cubicBezTo>
                    <a:pt x="758" y="276"/>
                    <a:pt x="768" y="279"/>
                    <a:pt x="779" y="281"/>
                  </a:cubicBezTo>
                  <a:cubicBezTo>
                    <a:pt x="788" y="284"/>
                    <a:pt x="796" y="285"/>
                    <a:pt x="804" y="289"/>
                  </a:cubicBezTo>
                  <a:cubicBezTo>
                    <a:pt x="804" y="289"/>
                    <a:pt x="805" y="289"/>
                    <a:pt x="805" y="289"/>
                  </a:cubicBezTo>
                  <a:cubicBezTo>
                    <a:pt x="807" y="290"/>
                    <a:pt x="808" y="291"/>
                    <a:pt x="810" y="292"/>
                  </a:cubicBezTo>
                  <a:cubicBezTo>
                    <a:pt x="828" y="302"/>
                    <a:pt x="847" y="320"/>
                    <a:pt x="852" y="341"/>
                  </a:cubicBezTo>
                  <a:cubicBezTo>
                    <a:pt x="852" y="342"/>
                    <a:pt x="852" y="342"/>
                    <a:pt x="852" y="342"/>
                  </a:cubicBezTo>
                  <a:cubicBezTo>
                    <a:pt x="854" y="351"/>
                    <a:pt x="846" y="359"/>
                    <a:pt x="839" y="365"/>
                  </a:cubicBezTo>
                  <a:cubicBezTo>
                    <a:pt x="832" y="371"/>
                    <a:pt x="825" y="377"/>
                    <a:pt x="817" y="382"/>
                  </a:cubicBezTo>
                  <a:cubicBezTo>
                    <a:pt x="806" y="391"/>
                    <a:pt x="792" y="397"/>
                    <a:pt x="778" y="402"/>
                  </a:cubicBezTo>
                  <a:cubicBezTo>
                    <a:pt x="766" y="406"/>
                    <a:pt x="754" y="407"/>
                    <a:pt x="741" y="410"/>
                  </a:cubicBezTo>
                  <a:close/>
                  <a:moveTo>
                    <a:pt x="521" y="621"/>
                  </a:moveTo>
                  <a:cubicBezTo>
                    <a:pt x="520" y="621"/>
                    <a:pt x="520" y="621"/>
                    <a:pt x="519" y="621"/>
                  </a:cubicBezTo>
                  <a:cubicBezTo>
                    <a:pt x="521" y="620"/>
                    <a:pt x="522" y="617"/>
                    <a:pt x="522" y="615"/>
                  </a:cubicBezTo>
                  <a:cubicBezTo>
                    <a:pt x="523" y="613"/>
                    <a:pt x="520" y="613"/>
                    <a:pt x="520" y="614"/>
                  </a:cubicBezTo>
                  <a:cubicBezTo>
                    <a:pt x="520" y="616"/>
                    <a:pt x="519" y="617"/>
                    <a:pt x="519" y="618"/>
                  </a:cubicBezTo>
                  <a:cubicBezTo>
                    <a:pt x="518" y="618"/>
                    <a:pt x="517" y="619"/>
                    <a:pt x="516" y="619"/>
                  </a:cubicBezTo>
                  <a:cubicBezTo>
                    <a:pt x="515" y="619"/>
                    <a:pt x="515" y="620"/>
                    <a:pt x="516" y="621"/>
                  </a:cubicBezTo>
                  <a:cubicBezTo>
                    <a:pt x="514" y="621"/>
                    <a:pt x="513" y="621"/>
                    <a:pt x="512" y="621"/>
                  </a:cubicBezTo>
                  <a:cubicBezTo>
                    <a:pt x="509" y="622"/>
                    <a:pt x="506" y="623"/>
                    <a:pt x="504" y="624"/>
                  </a:cubicBezTo>
                  <a:cubicBezTo>
                    <a:pt x="501" y="625"/>
                    <a:pt x="499" y="625"/>
                    <a:pt x="497" y="624"/>
                  </a:cubicBezTo>
                  <a:cubicBezTo>
                    <a:pt x="497" y="623"/>
                    <a:pt x="497" y="623"/>
                    <a:pt x="496" y="622"/>
                  </a:cubicBezTo>
                  <a:cubicBezTo>
                    <a:pt x="495" y="621"/>
                    <a:pt x="495" y="620"/>
                    <a:pt x="493" y="619"/>
                  </a:cubicBezTo>
                  <a:cubicBezTo>
                    <a:pt x="493" y="619"/>
                    <a:pt x="492" y="619"/>
                    <a:pt x="492" y="619"/>
                  </a:cubicBezTo>
                  <a:cubicBezTo>
                    <a:pt x="492" y="619"/>
                    <a:pt x="492" y="619"/>
                    <a:pt x="491" y="619"/>
                  </a:cubicBezTo>
                  <a:cubicBezTo>
                    <a:pt x="491" y="619"/>
                    <a:pt x="490" y="618"/>
                    <a:pt x="490" y="618"/>
                  </a:cubicBezTo>
                  <a:cubicBezTo>
                    <a:pt x="491" y="616"/>
                    <a:pt x="492" y="615"/>
                    <a:pt x="494" y="613"/>
                  </a:cubicBezTo>
                  <a:cubicBezTo>
                    <a:pt x="495" y="611"/>
                    <a:pt x="498" y="609"/>
                    <a:pt x="499" y="606"/>
                  </a:cubicBezTo>
                  <a:cubicBezTo>
                    <a:pt x="503" y="600"/>
                    <a:pt x="506" y="592"/>
                    <a:pt x="513" y="588"/>
                  </a:cubicBezTo>
                  <a:cubicBezTo>
                    <a:pt x="518" y="585"/>
                    <a:pt x="522" y="583"/>
                    <a:pt x="525" y="578"/>
                  </a:cubicBezTo>
                  <a:cubicBezTo>
                    <a:pt x="528" y="571"/>
                    <a:pt x="532" y="566"/>
                    <a:pt x="536" y="560"/>
                  </a:cubicBezTo>
                  <a:cubicBezTo>
                    <a:pt x="547" y="548"/>
                    <a:pt x="558" y="537"/>
                    <a:pt x="570" y="526"/>
                  </a:cubicBezTo>
                  <a:cubicBezTo>
                    <a:pt x="573" y="523"/>
                    <a:pt x="577" y="519"/>
                    <a:pt x="580" y="515"/>
                  </a:cubicBezTo>
                  <a:cubicBezTo>
                    <a:pt x="582" y="512"/>
                    <a:pt x="585" y="507"/>
                    <a:pt x="589" y="505"/>
                  </a:cubicBezTo>
                  <a:cubicBezTo>
                    <a:pt x="590" y="504"/>
                    <a:pt x="590" y="502"/>
                    <a:pt x="588" y="503"/>
                  </a:cubicBezTo>
                  <a:cubicBezTo>
                    <a:pt x="585" y="504"/>
                    <a:pt x="582" y="508"/>
                    <a:pt x="579" y="511"/>
                  </a:cubicBezTo>
                  <a:cubicBezTo>
                    <a:pt x="576" y="515"/>
                    <a:pt x="573" y="519"/>
                    <a:pt x="569" y="523"/>
                  </a:cubicBezTo>
                  <a:cubicBezTo>
                    <a:pt x="565" y="526"/>
                    <a:pt x="562" y="529"/>
                    <a:pt x="559" y="532"/>
                  </a:cubicBezTo>
                  <a:cubicBezTo>
                    <a:pt x="559" y="531"/>
                    <a:pt x="560" y="530"/>
                    <a:pt x="561" y="529"/>
                  </a:cubicBezTo>
                  <a:cubicBezTo>
                    <a:pt x="563" y="526"/>
                    <a:pt x="566" y="522"/>
                    <a:pt x="569" y="519"/>
                  </a:cubicBezTo>
                  <a:cubicBezTo>
                    <a:pt x="574" y="513"/>
                    <a:pt x="580" y="507"/>
                    <a:pt x="584" y="500"/>
                  </a:cubicBezTo>
                  <a:cubicBezTo>
                    <a:pt x="584" y="500"/>
                    <a:pt x="584" y="500"/>
                    <a:pt x="584" y="500"/>
                  </a:cubicBezTo>
                  <a:cubicBezTo>
                    <a:pt x="592" y="504"/>
                    <a:pt x="601" y="507"/>
                    <a:pt x="610" y="506"/>
                  </a:cubicBezTo>
                  <a:cubicBezTo>
                    <a:pt x="614" y="505"/>
                    <a:pt x="618" y="505"/>
                    <a:pt x="623" y="505"/>
                  </a:cubicBezTo>
                  <a:cubicBezTo>
                    <a:pt x="617" y="510"/>
                    <a:pt x="609" y="520"/>
                    <a:pt x="608" y="521"/>
                  </a:cubicBezTo>
                  <a:cubicBezTo>
                    <a:pt x="594" y="537"/>
                    <a:pt x="577" y="551"/>
                    <a:pt x="563" y="567"/>
                  </a:cubicBezTo>
                  <a:cubicBezTo>
                    <a:pt x="555" y="575"/>
                    <a:pt x="547" y="582"/>
                    <a:pt x="540" y="590"/>
                  </a:cubicBezTo>
                  <a:cubicBezTo>
                    <a:pt x="533" y="596"/>
                    <a:pt x="529" y="602"/>
                    <a:pt x="527" y="610"/>
                  </a:cubicBezTo>
                  <a:cubicBezTo>
                    <a:pt x="526" y="611"/>
                    <a:pt x="526" y="613"/>
                    <a:pt x="525" y="616"/>
                  </a:cubicBezTo>
                  <a:cubicBezTo>
                    <a:pt x="525" y="616"/>
                    <a:pt x="525" y="616"/>
                    <a:pt x="524" y="616"/>
                  </a:cubicBezTo>
                  <a:cubicBezTo>
                    <a:pt x="524" y="616"/>
                    <a:pt x="523" y="617"/>
                    <a:pt x="523" y="617"/>
                  </a:cubicBezTo>
                  <a:cubicBezTo>
                    <a:pt x="522" y="618"/>
                    <a:pt x="521" y="619"/>
                    <a:pt x="521" y="621"/>
                  </a:cubicBezTo>
                  <a:cubicBezTo>
                    <a:pt x="521" y="621"/>
                    <a:pt x="521" y="621"/>
                    <a:pt x="521" y="621"/>
                  </a:cubicBezTo>
                  <a:close/>
                  <a:moveTo>
                    <a:pt x="453" y="616"/>
                  </a:moveTo>
                  <a:cubicBezTo>
                    <a:pt x="451" y="615"/>
                    <a:pt x="449" y="613"/>
                    <a:pt x="448" y="612"/>
                  </a:cubicBezTo>
                  <a:cubicBezTo>
                    <a:pt x="448" y="611"/>
                    <a:pt x="448" y="610"/>
                    <a:pt x="447" y="610"/>
                  </a:cubicBezTo>
                  <a:cubicBezTo>
                    <a:pt x="450" y="612"/>
                    <a:pt x="453" y="613"/>
                    <a:pt x="457" y="614"/>
                  </a:cubicBezTo>
                  <a:cubicBezTo>
                    <a:pt x="458" y="615"/>
                    <a:pt x="459" y="616"/>
                    <a:pt x="460" y="617"/>
                  </a:cubicBezTo>
                  <a:cubicBezTo>
                    <a:pt x="465" y="619"/>
                    <a:pt x="471" y="620"/>
                    <a:pt x="476" y="622"/>
                  </a:cubicBezTo>
                  <a:cubicBezTo>
                    <a:pt x="482" y="624"/>
                    <a:pt x="486" y="624"/>
                    <a:pt x="492" y="622"/>
                  </a:cubicBezTo>
                  <a:cubicBezTo>
                    <a:pt x="492" y="622"/>
                    <a:pt x="492" y="622"/>
                    <a:pt x="492" y="622"/>
                  </a:cubicBezTo>
                  <a:cubicBezTo>
                    <a:pt x="492" y="623"/>
                    <a:pt x="493" y="623"/>
                    <a:pt x="493" y="624"/>
                  </a:cubicBezTo>
                  <a:cubicBezTo>
                    <a:pt x="494" y="628"/>
                    <a:pt x="498" y="630"/>
                    <a:pt x="503" y="629"/>
                  </a:cubicBezTo>
                  <a:cubicBezTo>
                    <a:pt x="506" y="628"/>
                    <a:pt x="508" y="627"/>
                    <a:pt x="511" y="625"/>
                  </a:cubicBezTo>
                  <a:cubicBezTo>
                    <a:pt x="513" y="625"/>
                    <a:pt x="515" y="625"/>
                    <a:pt x="517" y="625"/>
                  </a:cubicBezTo>
                  <a:cubicBezTo>
                    <a:pt x="518" y="634"/>
                    <a:pt x="509" y="640"/>
                    <a:pt x="501" y="639"/>
                  </a:cubicBezTo>
                  <a:cubicBezTo>
                    <a:pt x="492" y="639"/>
                    <a:pt x="484" y="635"/>
                    <a:pt x="476" y="632"/>
                  </a:cubicBezTo>
                  <a:cubicBezTo>
                    <a:pt x="472" y="630"/>
                    <a:pt x="468" y="628"/>
                    <a:pt x="464" y="626"/>
                  </a:cubicBezTo>
                  <a:cubicBezTo>
                    <a:pt x="461" y="624"/>
                    <a:pt x="458" y="621"/>
                    <a:pt x="454" y="619"/>
                  </a:cubicBezTo>
                  <a:cubicBezTo>
                    <a:pt x="454" y="619"/>
                    <a:pt x="453" y="619"/>
                    <a:pt x="453" y="619"/>
                  </a:cubicBezTo>
                  <a:cubicBezTo>
                    <a:pt x="454" y="618"/>
                    <a:pt x="454" y="617"/>
                    <a:pt x="453" y="616"/>
                  </a:cubicBezTo>
                  <a:close/>
                  <a:moveTo>
                    <a:pt x="360" y="549"/>
                  </a:moveTo>
                  <a:cubicBezTo>
                    <a:pt x="361" y="525"/>
                    <a:pt x="362" y="499"/>
                    <a:pt x="367" y="475"/>
                  </a:cubicBezTo>
                  <a:cubicBezTo>
                    <a:pt x="367" y="474"/>
                    <a:pt x="367" y="474"/>
                    <a:pt x="366" y="473"/>
                  </a:cubicBezTo>
                  <a:cubicBezTo>
                    <a:pt x="366" y="473"/>
                    <a:pt x="366" y="473"/>
                    <a:pt x="367" y="473"/>
                  </a:cubicBezTo>
                  <a:cubicBezTo>
                    <a:pt x="368" y="472"/>
                    <a:pt x="370" y="471"/>
                    <a:pt x="372" y="471"/>
                  </a:cubicBezTo>
                  <a:cubicBezTo>
                    <a:pt x="372" y="471"/>
                    <a:pt x="372" y="471"/>
                    <a:pt x="372" y="471"/>
                  </a:cubicBezTo>
                  <a:cubicBezTo>
                    <a:pt x="372" y="471"/>
                    <a:pt x="372" y="471"/>
                    <a:pt x="372" y="472"/>
                  </a:cubicBezTo>
                  <a:cubicBezTo>
                    <a:pt x="371" y="472"/>
                    <a:pt x="371" y="473"/>
                    <a:pt x="371" y="474"/>
                  </a:cubicBezTo>
                  <a:cubicBezTo>
                    <a:pt x="371" y="476"/>
                    <a:pt x="370" y="478"/>
                    <a:pt x="370" y="479"/>
                  </a:cubicBezTo>
                  <a:cubicBezTo>
                    <a:pt x="370" y="480"/>
                    <a:pt x="371" y="480"/>
                    <a:pt x="371" y="480"/>
                  </a:cubicBezTo>
                  <a:cubicBezTo>
                    <a:pt x="372" y="478"/>
                    <a:pt x="373" y="475"/>
                    <a:pt x="373" y="473"/>
                  </a:cubicBezTo>
                  <a:cubicBezTo>
                    <a:pt x="373" y="472"/>
                    <a:pt x="374" y="471"/>
                    <a:pt x="373" y="470"/>
                  </a:cubicBezTo>
                  <a:cubicBezTo>
                    <a:pt x="376" y="469"/>
                    <a:pt x="378" y="468"/>
                    <a:pt x="380" y="466"/>
                  </a:cubicBezTo>
                  <a:cubicBezTo>
                    <a:pt x="380" y="467"/>
                    <a:pt x="380" y="467"/>
                    <a:pt x="380" y="468"/>
                  </a:cubicBezTo>
                  <a:cubicBezTo>
                    <a:pt x="380" y="468"/>
                    <a:pt x="380" y="469"/>
                    <a:pt x="380" y="469"/>
                  </a:cubicBezTo>
                  <a:cubicBezTo>
                    <a:pt x="377" y="475"/>
                    <a:pt x="377" y="484"/>
                    <a:pt x="376" y="490"/>
                  </a:cubicBezTo>
                  <a:cubicBezTo>
                    <a:pt x="374" y="499"/>
                    <a:pt x="375" y="507"/>
                    <a:pt x="375" y="516"/>
                  </a:cubicBezTo>
                  <a:cubicBezTo>
                    <a:pt x="375" y="526"/>
                    <a:pt x="375" y="535"/>
                    <a:pt x="374" y="545"/>
                  </a:cubicBezTo>
                  <a:cubicBezTo>
                    <a:pt x="373" y="550"/>
                    <a:pt x="372" y="556"/>
                    <a:pt x="371" y="561"/>
                  </a:cubicBezTo>
                  <a:cubicBezTo>
                    <a:pt x="370" y="565"/>
                    <a:pt x="369" y="568"/>
                    <a:pt x="369" y="571"/>
                  </a:cubicBezTo>
                  <a:cubicBezTo>
                    <a:pt x="369" y="571"/>
                    <a:pt x="369" y="571"/>
                    <a:pt x="368" y="571"/>
                  </a:cubicBezTo>
                  <a:cubicBezTo>
                    <a:pt x="366" y="575"/>
                    <a:pt x="368" y="580"/>
                    <a:pt x="365" y="584"/>
                  </a:cubicBezTo>
                  <a:cubicBezTo>
                    <a:pt x="364" y="585"/>
                    <a:pt x="364" y="586"/>
                    <a:pt x="363" y="587"/>
                  </a:cubicBezTo>
                  <a:cubicBezTo>
                    <a:pt x="363" y="586"/>
                    <a:pt x="363" y="585"/>
                    <a:pt x="363" y="584"/>
                  </a:cubicBezTo>
                  <a:cubicBezTo>
                    <a:pt x="363" y="572"/>
                    <a:pt x="360" y="561"/>
                    <a:pt x="360" y="549"/>
                  </a:cubicBezTo>
                  <a:close/>
                  <a:moveTo>
                    <a:pt x="359" y="574"/>
                  </a:moveTo>
                  <a:cubicBezTo>
                    <a:pt x="360" y="581"/>
                    <a:pt x="361" y="587"/>
                    <a:pt x="357" y="593"/>
                  </a:cubicBezTo>
                  <a:cubicBezTo>
                    <a:pt x="356" y="594"/>
                    <a:pt x="355" y="595"/>
                    <a:pt x="355" y="596"/>
                  </a:cubicBezTo>
                  <a:cubicBezTo>
                    <a:pt x="354" y="596"/>
                    <a:pt x="353" y="597"/>
                    <a:pt x="352" y="598"/>
                  </a:cubicBezTo>
                  <a:cubicBezTo>
                    <a:pt x="351" y="598"/>
                    <a:pt x="351" y="599"/>
                    <a:pt x="350" y="599"/>
                  </a:cubicBezTo>
                  <a:cubicBezTo>
                    <a:pt x="350" y="599"/>
                    <a:pt x="349" y="599"/>
                    <a:pt x="349" y="599"/>
                  </a:cubicBezTo>
                  <a:cubicBezTo>
                    <a:pt x="349" y="598"/>
                    <a:pt x="349" y="596"/>
                    <a:pt x="349" y="595"/>
                  </a:cubicBezTo>
                  <a:cubicBezTo>
                    <a:pt x="350" y="595"/>
                    <a:pt x="350" y="596"/>
                    <a:pt x="350" y="596"/>
                  </a:cubicBezTo>
                  <a:cubicBezTo>
                    <a:pt x="350" y="596"/>
                    <a:pt x="351" y="596"/>
                    <a:pt x="351" y="595"/>
                  </a:cubicBezTo>
                  <a:cubicBezTo>
                    <a:pt x="351" y="591"/>
                    <a:pt x="352" y="587"/>
                    <a:pt x="352" y="582"/>
                  </a:cubicBezTo>
                  <a:cubicBezTo>
                    <a:pt x="351" y="579"/>
                    <a:pt x="351" y="576"/>
                    <a:pt x="350" y="573"/>
                  </a:cubicBezTo>
                  <a:cubicBezTo>
                    <a:pt x="351" y="575"/>
                    <a:pt x="352" y="577"/>
                    <a:pt x="352" y="580"/>
                  </a:cubicBezTo>
                  <a:cubicBezTo>
                    <a:pt x="352" y="583"/>
                    <a:pt x="352" y="587"/>
                    <a:pt x="352" y="590"/>
                  </a:cubicBezTo>
                  <a:cubicBezTo>
                    <a:pt x="352" y="591"/>
                    <a:pt x="353" y="591"/>
                    <a:pt x="353" y="590"/>
                  </a:cubicBezTo>
                  <a:cubicBezTo>
                    <a:pt x="353" y="586"/>
                    <a:pt x="353" y="582"/>
                    <a:pt x="353" y="578"/>
                  </a:cubicBezTo>
                  <a:cubicBezTo>
                    <a:pt x="352" y="574"/>
                    <a:pt x="352" y="571"/>
                    <a:pt x="350" y="568"/>
                  </a:cubicBezTo>
                  <a:cubicBezTo>
                    <a:pt x="350" y="568"/>
                    <a:pt x="349" y="568"/>
                    <a:pt x="349" y="568"/>
                  </a:cubicBezTo>
                  <a:cubicBezTo>
                    <a:pt x="349" y="567"/>
                    <a:pt x="349" y="566"/>
                    <a:pt x="349" y="565"/>
                  </a:cubicBezTo>
                  <a:cubicBezTo>
                    <a:pt x="348" y="562"/>
                    <a:pt x="348" y="558"/>
                    <a:pt x="348" y="554"/>
                  </a:cubicBezTo>
                  <a:cubicBezTo>
                    <a:pt x="347" y="551"/>
                    <a:pt x="348" y="548"/>
                    <a:pt x="347" y="544"/>
                  </a:cubicBezTo>
                  <a:cubicBezTo>
                    <a:pt x="347" y="538"/>
                    <a:pt x="347" y="532"/>
                    <a:pt x="346" y="526"/>
                  </a:cubicBezTo>
                  <a:cubicBezTo>
                    <a:pt x="346" y="525"/>
                    <a:pt x="345" y="525"/>
                    <a:pt x="345" y="526"/>
                  </a:cubicBezTo>
                  <a:cubicBezTo>
                    <a:pt x="345" y="533"/>
                    <a:pt x="344" y="540"/>
                    <a:pt x="346" y="547"/>
                  </a:cubicBezTo>
                  <a:cubicBezTo>
                    <a:pt x="347" y="553"/>
                    <a:pt x="346" y="561"/>
                    <a:pt x="347" y="567"/>
                  </a:cubicBezTo>
                  <a:cubicBezTo>
                    <a:pt x="347" y="574"/>
                    <a:pt x="350" y="580"/>
                    <a:pt x="349" y="586"/>
                  </a:cubicBezTo>
                  <a:cubicBezTo>
                    <a:pt x="349" y="587"/>
                    <a:pt x="349" y="588"/>
                    <a:pt x="349" y="590"/>
                  </a:cubicBezTo>
                  <a:cubicBezTo>
                    <a:pt x="349" y="589"/>
                    <a:pt x="349" y="589"/>
                    <a:pt x="349" y="588"/>
                  </a:cubicBezTo>
                  <a:cubicBezTo>
                    <a:pt x="347" y="584"/>
                    <a:pt x="345" y="579"/>
                    <a:pt x="344" y="575"/>
                  </a:cubicBezTo>
                  <a:cubicBezTo>
                    <a:pt x="342" y="564"/>
                    <a:pt x="340" y="552"/>
                    <a:pt x="340" y="541"/>
                  </a:cubicBezTo>
                  <a:cubicBezTo>
                    <a:pt x="340" y="522"/>
                    <a:pt x="344" y="504"/>
                    <a:pt x="340" y="485"/>
                  </a:cubicBezTo>
                  <a:cubicBezTo>
                    <a:pt x="340" y="485"/>
                    <a:pt x="341" y="485"/>
                    <a:pt x="341" y="485"/>
                  </a:cubicBezTo>
                  <a:cubicBezTo>
                    <a:pt x="349" y="482"/>
                    <a:pt x="356" y="478"/>
                    <a:pt x="364" y="474"/>
                  </a:cubicBezTo>
                  <a:cubicBezTo>
                    <a:pt x="361" y="484"/>
                    <a:pt x="360" y="496"/>
                    <a:pt x="359" y="506"/>
                  </a:cubicBezTo>
                  <a:cubicBezTo>
                    <a:pt x="359" y="518"/>
                    <a:pt x="358" y="530"/>
                    <a:pt x="357" y="542"/>
                  </a:cubicBezTo>
                  <a:cubicBezTo>
                    <a:pt x="357" y="553"/>
                    <a:pt x="358" y="563"/>
                    <a:pt x="359" y="574"/>
                  </a:cubicBezTo>
                  <a:close/>
                  <a:moveTo>
                    <a:pt x="323" y="576"/>
                  </a:moveTo>
                  <a:cubicBezTo>
                    <a:pt x="323" y="576"/>
                    <a:pt x="323" y="576"/>
                    <a:pt x="323" y="576"/>
                  </a:cubicBezTo>
                  <a:cubicBezTo>
                    <a:pt x="322" y="577"/>
                    <a:pt x="322" y="577"/>
                    <a:pt x="321" y="578"/>
                  </a:cubicBezTo>
                  <a:cubicBezTo>
                    <a:pt x="320" y="578"/>
                    <a:pt x="320" y="579"/>
                    <a:pt x="319" y="579"/>
                  </a:cubicBezTo>
                  <a:cubicBezTo>
                    <a:pt x="319" y="579"/>
                    <a:pt x="319" y="579"/>
                    <a:pt x="319" y="579"/>
                  </a:cubicBezTo>
                  <a:cubicBezTo>
                    <a:pt x="311" y="566"/>
                    <a:pt x="307" y="551"/>
                    <a:pt x="302" y="537"/>
                  </a:cubicBezTo>
                  <a:cubicBezTo>
                    <a:pt x="297" y="523"/>
                    <a:pt x="291" y="509"/>
                    <a:pt x="286" y="495"/>
                  </a:cubicBezTo>
                  <a:cubicBezTo>
                    <a:pt x="282" y="486"/>
                    <a:pt x="277" y="478"/>
                    <a:pt x="272" y="469"/>
                  </a:cubicBezTo>
                  <a:cubicBezTo>
                    <a:pt x="274" y="471"/>
                    <a:pt x="276" y="473"/>
                    <a:pt x="279" y="475"/>
                  </a:cubicBezTo>
                  <a:cubicBezTo>
                    <a:pt x="286" y="480"/>
                    <a:pt x="294" y="484"/>
                    <a:pt x="303" y="487"/>
                  </a:cubicBezTo>
                  <a:cubicBezTo>
                    <a:pt x="303" y="487"/>
                    <a:pt x="303" y="487"/>
                    <a:pt x="303" y="487"/>
                  </a:cubicBezTo>
                  <a:cubicBezTo>
                    <a:pt x="303" y="491"/>
                    <a:pt x="304" y="495"/>
                    <a:pt x="305" y="499"/>
                  </a:cubicBezTo>
                  <a:cubicBezTo>
                    <a:pt x="305" y="503"/>
                    <a:pt x="306" y="506"/>
                    <a:pt x="307" y="510"/>
                  </a:cubicBezTo>
                  <a:cubicBezTo>
                    <a:pt x="309" y="517"/>
                    <a:pt x="313" y="524"/>
                    <a:pt x="316" y="531"/>
                  </a:cubicBezTo>
                  <a:cubicBezTo>
                    <a:pt x="321" y="545"/>
                    <a:pt x="326" y="560"/>
                    <a:pt x="336" y="571"/>
                  </a:cubicBezTo>
                  <a:cubicBezTo>
                    <a:pt x="335" y="571"/>
                    <a:pt x="334" y="570"/>
                    <a:pt x="333" y="570"/>
                  </a:cubicBezTo>
                  <a:cubicBezTo>
                    <a:pt x="330" y="570"/>
                    <a:pt x="327" y="571"/>
                    <a:pt x="325" y="573"/>
                  </a:cubicBezTo>
                  <a:cubicBezTo>
                    <a:pt x="325" y="574"/>
                    <a:pt x="324" y="574"/>
                    <a:pt x="324" y="575"/>
                  </a:cubicBezTo>
                  <a:cubicBezTo>
                    <a:pt x="323" y="574"/>
                    <a:pt x="323" y="574"/>
                    <a:pt x="322" y="574"/>
                  </a:cubicBezTo>
                  <a:cubicBezTo>
                    <a:pt x="322" y="574"/>
                    <a:pt x="321" y="574"/>
                    <a:pt x="322" y="574"/>
                  </a:cubicBezTo>
                  <a:cubicBezTo>
                    <a:pt x="322" y="575"/>
                    <a:pt x="322" y="575"/>
                    <a:pt x="323" y="576"/>
                  </a:cubicBezTo>
                  <a:close/>
                  <a:moveTo>
                    <a:pt x="176" y="253"/>
                  </a:moveTo>
                  <a:cubicBezTo>
                    <a:pt x="172" y="261"/>
                    <a:pt x="166" y="272"/>
                    <a:pt x="168" y="281"/>
                  </a:cubicBezTo>
                  <a:cubicBezTo>
                    <a:pt x="167" y="278"/>
                    <a:pt x="166" y="274"/>
                    <a:pt x="165" y="270"/>
                  </a:cubicBezTo>
                  <a:cubicBezTo>
                    <a:pt x="165" y="271"/>
                    <a:pt x="166" y="271"/>
                    <a:pt x="167" y="271"/>
                  </a:cubicBezTo>
                  <a:cubicBezTo>
                    <a:pt x="167" y="272"/>
                    <a:pt x="167" y="271"/>
                    <a:pt x="167" y="271"/>
                  </a:cubicBezTo>
                  <a:cubicBezTo>
                    <a:pt x="167" y="269"/>
                    <a:pt x="165" y="267"/>
                    <a:pt x="165" y="265"/>
                  </a:cubicBezTo>
                  <a:cubicBezTo>
                    <a:pt x="166" y="262"/>
                    <a:pt x="166" y="259"/>
                    <a:pt x="167" y="256"/>
                  </a:cubicBezTo>
                  <a:cubicBezTo>
                    <a:pt x="168" y="251"/>
                    <a:pt x="170" y="245"/>
                    <a:pt x="173" y="241"/>
                  </a:cubicBezTo>
                  <a:cubicBezTo>
                    <a:pt x="174" y="241"/>
                    <a:pt x="173" y="241"/>
                    <a:pt x="173" y="241"/>
                  </a:cubicBezTo>
                  <a:cubicBezTo>
                    <a:pt x="169" y="246"/>
                    <a:pt x="167" y="252"/>
                    <a:pt x="165" y="258"/>
                  </a:cubicBezTo>
                  <a:cubicBezTo>
                    <a:pt x="165" y="258"/>
                    <a:pt x="165" y="258"/>
                    <a:pt x="165" y="259"/>
                  </a:cubicBezTo>
                  <a:cubicBezTo>
                    <a:pt x="164" y="257"/>
                    <a:pt x="164" y="256"/>
                    <a:pt x="164" y="255"/>
                  </a:cubicBezTo>
                  <a:cubicBezTo>
                    <a:pt x="164" y="252"/>
                    <a:pt x="164" y="249"/>
                    <a:pt x="165" y="246"/>
                  </a:cubicBezTo>
                  <a:cubicBezTo>
                    <a:pt x="165" y="245"/>
                    <a:pt x="165" y="245"/>
                    <a:pt x="165" y="245"/>
                  </a:cubicBezTo>
                  <a:cubicBezTo>
                    <a:pt x="165" y="245"/>
                    <a:pt x="165" y="245"/>
                    <a:pt x="165" y="245"/>
                  </a:cubicBezTo>
                  <a:cubicBezTo>
                    <a:pt x="165" y="244"/>
                    <a:pt x="165" y="244"/>
                    <a:pt x="165" y="244"/>
                  </a:cubicBezTo>
                  <a:cubicBezTo>
                    <a:pt x="167" y="237"/>
                    <a:pt x="170" y="232"/>
                    <a:pt x="174" y="226"/>
                  </a:cubicBezTo>
                  <a:cubicBezTo>
                    <a:pt x="174" y="226"/>
                    <a:pt x="173" y="226"/>
                    <a:pt x="173" y="226"/>
                  </a:cubicBezTo>
                  <a:cubicBezTo>
                    <a:pt x="170" y="229"/>
                    <a:pt x="167" y="234"/>
                    <a:pt x="165" y="239"/>
                  </a:cubicBezTo>
                  <a:cubicBezTo>
                    <a:pt x="165" y="237"/>
                    <a:pt x="165" y="236"/>
                    <a:pt x="165" y="234"/>
                  </a:cubicBezTo>
                  <a:cubicBezTo>
                    <a:pt x="165" y="230"/>
                    <a:pt x="166" y="226"/>
                    <a:pt x="166" y="222"/>
                  </a:cubicBezTo>
                  <a:cubicBezTo>
                    <a:pt x="166" y="221"/>
                    <a:pt x="164" y="221"/>
                    <a:pt x="164" y="222"/>
                  </a:cubicBezTo>
                  <a:cubicBezTo>
                    <a:pt x="164" y="224"/>
                    <a:pt x="164" y="227"/>
                    <a:pt x="164" y="229"/>
                  </a:cubicBezTo>
                  <a:cubicBezTo>
                    <a:pt x="164" y="231"/>
                    <a:pt x="163" y="233"/>
                    <a:pt x="163" y="235"/>
                  </a:cubicBezTo>
                  <a:cubicBezTo>
                    <a:pt x="163" y="238"/>
                    <a:pt x="163" y="241"/>
                    <a:pt x="164" y="244"/>
                  </a:cubicBezTo>
                  <a:cubicBezTo>
                    <a:pt x="164" y="245"/>
                    <a:pt x="163" y="247"/>
                    <a:pt x="163" y="248"/>
                  </a:cubicBezTo>
                  <a:cubicBezTo>
                    <a:pt x="163" y="250"/>
                    <a:pt x="162" y="253"/>
                    <a:pt x="162" y="257"/>
                  </a:cubicBezTo>
                  <a:cubicBezTo>
                    <a:pt x="161" y="250"/>
                    <a:pt x="160" y="244"/>
                    <a:pt x="160" y="237"/>
                  </a:cubicBezTo>
                  <a:cubicBezTo>
                    <a:pt x="161" y="233"/>
                    <a:pt x="161" y="229"/>
                    <a:pt x="159" y="226"/>
                  </a:cubicBezTo>
                  <a:cubicBezTo>
                    <a:pt x="156" y="222"/>
                    <a:pt x="152" y="218"/>
                    <a:pt x="151" y="212"/>
                  </a:cubicBezTo>
                  <a:cubicBezTo>
                    <a:pt x="151" y="204"/>
                    <a:pt x="151" y="198"/>
                    <a:pt x="146" y="190"/>
                  </a:cubicBezTo>
                  <a:cubicBezTo>
                    <a:pt x="144" y="187"/>
                    <a:pt x="141" y="183"/>
                    <a:pt x="140" y="179"/>
                  </a:cubicBezTo>
                  <a:cubicBezTo>
                    <a:pt x="139" y="178"/>
                    <a:pt x="138" y="170"/>
                    <a:pt x="141" y="171"/>
                  </a:cubicBezTo>
                  <a:cubicBezTo>
                    <a:pt x="143" y="171"/>
                    <a:pt x="144" y="172"/>
                    <a:pt x="146" y="173"/>
                  </a:cubicBezTo>
                  <a:cubicBezTo>
                    <a:pt x="151" y="175"/>
                    <a:pt x="158" y="178"/>
                    <a:pt x="160" y="184"/>
                  </a:cubicBezTo>
                  <a:cubicBezTo>
                    <a:pt x="161" y="186"/>
                    <a:pt x="162" y="189"/>
                    <a:pt x="164" y="190"/>
                  </a:cubicBezTo>
                  <a:cubicBezTo>
                    <a:pt x="164" y="192"/>
                    <a:pt x="166" y="194"/>
                    <a:pt x="166" y="195"/>
                  </a:cubicBezTo>
                  <a:cubicBezTo>
                    <a:pt x="167" y="197"/>
                    <a:pt x="168" y="199"/>
                    <a:pt x="169" y="200"/>
                  </a:cubicBezTo>
                  <a:cubicBezTo>
                    <a:pt x="170" y="202"/>
                    <a:pt x="170" y="203"/>
                    <a:pt x="171" y="205"/>
                  </a:cubicBezTo>
                  <a:cubicBezTo>
                    <a:pt x="172" y="213"/>
                    <a:pt x="178" y="221"/>
                    <a:pt x="180" y="229"/>
                  </a:cubicBezTo>
                  <a:cubicBezTo>
                    <a:pt x="181" y="233"/>
                    <a:pt x="182" y="238"/>
                    <a:pt x="183" y="242"/>
                  </a:cubicBezTo>
                  <a:cubicBezTo>
                    <a:pt x="184" y="247"/>
                    <a:pt x="184" y="251"/>
                    <a:pt x="185" y="256"/>
                  </a:cubicBezTo>
                  <a:cubicBezTo>
                    <a:pt x="185" y="256"/>
                    <a:pt x="185" y="256"/>
                    <a:pt x="185" y="256"/>
                  </a:cubicBezTo>
                  <a:cubicBezTo>
                    <a:pt x="184" y="258"/>
                    <a:pt x="182" y="260"/>
                    <a:pt x="181" y="263"/>
                  </a:cubicBezTo>
                  <a:cubicBezTo>
                    <a:pt x="179" y="267"/>
                    <a:pt x="179" y="271"/>
                    <a:pt x="179" y="275"/>
                  </a:cubicBezTo>
                  <a:cubicBezTo>
                    <a:pt x="177" y="287"/>
                    <a:pt x="178" y="301"/>
                    <a:pt x="180" y="312"/>
                  </a:cubicBezTo>
                  <a:cubicBezTo>
                    <a:pt x="181" y="318"/>
                    <a:pt x="182" y="325"/>
                    <a:pt x="184" y="331"/>
                  </a:cubicBezTo>
                  <a:cubicBezTo>
                    <a:pt x="179" y="322"/>
                    <a:pt x="178" y="312"/>
                    <a:pt x="174" y="303"/>
                  </a:cubicBezTo>
                  <a:cubicBezTo>
                    <a:pt x="173" y="297"/>
                    <a:pt x="171" y="291"/>
                    <a:pt x="169" y="286"/>
                  </a:cubicBezTo>
                  <a:cubicBezTo>
                    <a:pt x="169" y="286"/>
                    <a:pt x="170" y="286"/>
                    <a:pt x="170" y="285"/>
                  </a:cubicBezTo>
                  <a:cubicBezTo>
                    <a:pt x="170" y="280"/>
                    <a:pt x="170" y="275"/>
                    <a:pt x="171" y="270"/>
                  </a:cubicBezTo>
                  <a:cubicBezTo>
                    <a:pt x="172" y="264"/>
                    <a:pt x="174" y="258"/>
                    <a:pt x="176" y="253"/>
                  </a:cubicBezTo>
                  <a:cubicBezTo>
                    <a:pt x="176" y="253"/>
                    <a:pt x="176" y="253"/>
                    <a:pt x="176" y="253"/>
                  </a:cubicBezTo>
                  <a:close/>
                  <a:moveTo>
                    <a:pt x="157" y="248"/>
                  </a:moveTo>
                  <a:cubicBezTo>
                    <a:pt x="158" y="254"/>
                    <a:pt x="159" y="260"/>
                    <a:pt x="160" y="266"/>
                  </a:cubicBezTo>
                  <a:cubicBezTo>
                    <a:pt x="162" y="271"/>
                    <a:pt x="163" y="276"/>
                    <a:pt x="165" y="281"/>
                  </a:cubicBezTo>
                  <a:cubicBezTo>
                    <a:pt x="163" y="278"/>
                    <a:pt x="162" y="275"/>
                    <a:pt x="161" y="273"/>
                  </a:cubicBezTo>
                  <a:cubicBezTo>
                    <a:pt x="157" y="261"/>
                    <a:pt x="152" y="250"/>
                    <a:pt x="148" y="238"/>
                  </a:cubicBezTo>
                  <a:cubicBezTo>
                    <a:pt x="140" y="219"/>
                    <a:pt x="131" y="197"/>
                    <a:pt x="136" y="176"/>
                  </a:cubicBezTo>
                  <a:cubicBezTo>
                    <a:pt x="136" y="177"/>
                    <a:pt x="136" y="177"/>
                    <a:pt x="136" y="177"/>
                  </a:cubicBezTo>
                  <a:cubicBezTo>
                    <a:pt x="137" y="186"/>
                    <a:pt x="145" y="191"/>
                    <a:pt x="147" y="200"/>
                  </a:cubicBezTo>
                  <a:cubicBezTo>
                    <a:pt x="148" y="205"/>
                    <a:pt x="147" y="211"/>
                    <a:pt x="149" y="216"/>
                  </a:cubicBezTo>
                  <a:cubicBezTo>
                    <a:pt x="150" y="221"/>
                    <a:pt x="156" y="225"/>
                    <a:pt x="157" y="230"/>
                  </a:cubicBezTo>
                  <a:cubicBezTo>
                    <a:pt x="158" y="236"/>
                    <a:pt x="157" y="242"/>
                    <a:pt x="157" y="248"/>
                  </a:cubicBezTo>
                  <a:close/>
                  <a:moveTo>
                    <a:pt x="163" y="261"/>
                  </a:moveTo>
                  <a:cubicBezTo>
                    <a:pt x="163" y="261"/>
                    <a:pt x="163" y="262"/>
                    <a:pt x="164" y="263"/>
                  </a:cubicBezTo>
                  <a:cubicBezTo>
                    <a:pt x="164" y="264"/>
                    <a:pt x="164" y="265"/>
                    <a:pt x="164" y="266"/>
                  </a:cubicBezTo>
                  <a:cubicBezTo>
                    <a:pt x="163" y="264"/>
                    <a:pt x="163" y="262"/>
                    <a:pt x="163" y="261"/>
                  </a:cubicBezTo>
                  <a:close/>
                  <a:moveTo>
                    <a:pt x="213" y="192"/>
                  </a:moveTo>
                  <a:cubicBezTo>
                    <a:pt x="206" y="196"/>
                    <a:pt x="200" y="201"/>
                    <a:pt x="196" y="208"/>
                  </a:cubicBezTo>
                  <a:cubicBezTo>
                    <a:pt x="194" y="213"/>
                    <a:pt x="192" y="218"/>
                    <a:pt x="192" y="223"/>
                  </a:cubicBezTo>
                  <a:cubicBezTo>
                    <a:pt x="190" y="220"/>
                    <a:pt x="189" y="218"/>
                    <a:pt x="187" y="215"/>
                  </a:cubicBezTo>
                  <a:cubicBezTo>
                    <a:pt x="184" y="210"/>
                    <a:pt x="183" y="204"/>
                    <a:pt x="182" y="197"/>
                  </a:cubicBezTo>
                  <a:cubicBezTo>
                    <a:pt x="179" y="184"/>
                    <a:pt x="177" y="170"/>
                    <a:pt x="174" y="157"/>
                  </a:cubicBezTo>
                  <a:cubicBezTo>
                    <a:pt x="172" y="143"/>
                    <a:pt x="169" y="130"/>
                    <a:pt x="164" y="117"/>
                  </a:cubicBezTo>
                  <a:cubicBezTo>
                    <a:pt x="164" y="115"/>
                    <a:pt x="162" y="111"/>
                    <a:pt x="160" y="110"/>
                  </a:cubicBezTo>
                  <a:cubicBezTo>
                    <a:pt x="160" y="102"/>
                    <a:pt x="160" y="95"/>
                    <a:pt x="161" y="87"/>
                  </a:cubicBezTo>
                  <a:cubicBezTo>
                    <a:pt x="161" y="81"/>
                    <a:pt x="161" y="74"/>
                    <a:pt x="164" y="68"/>
                  </a:cubicBezTo>
                  <a:cubicBezTo>
                    <a:pt x="167" y="63"/>
                    <a:pt x="169" y="72"/>
                    <a:pt x="170" y="74"/>
                  </a:cubicBezTo>
                  <a:cubicBezTo>
                    <a:pt x="171" y="78"/>
                    <a:pt x="173" y="80"/>
                    <a:pt x="176" y="82"/>
                  </a:cubicBezTo>
                  <a:cubicBezTo>
                    <a:pt x="183" y="89"/>
                    <a:pt x="187" y="98"/>
                    <a:pt x="189" y="107"/>
                  </a:cubicBezTo>
                  <a:cubicBezTo>
                    <a:pt x="191" y="112"/>
                    <a:pt x="191" y="116"/>
                    <a:pt x="191" y="121"/>
                  </a:cubicBezTo>
                  <a:cubicBezTo>
                    <a:pt x="191" y="123"/>
                    <a:pt x="192" y="125"/>
                    <a:pt x="193" y="127"/>
                  </a:cubicBezTo>
                  <a:cubicBezTo>
                    <a:pt x="194" y="128"/>
                    <a:pt x="196" y="129"/>
                    <a:pt x="197" y="129"/>
                  </a:cubicBezTo>
                  <a:cubicBezTo>
                    <a:pt x="200" y="131"/>
                    <a:pt x="202" y="132"/>
                    <a:pt x="203" y="135"/>
                  </a:cubicBezTo>
                  <a:cubicBezTo>
                    <a:pt x="205" y="139"/>
                    <a:pt x="207" y="143"/>
                    <a:pt x="208" y="146"/>
                  </a:cubicBezTo>
                  <a:cubicBezTo>
                    <a:pt x="212" y="155"/>
                    <a:pt x="214" y="164"/>
                    <a:pt x="213" y="174"/>
                  </a:cubicBezTo>
                  <a:cubicBezTo>
                    <a:pt x="213" y="180"/>
                    <a:pt x="212" y="186"/>
                    <a:pt x="213" y="192"/>
                  </a:cubicBezTo>
                  <a:close/>
                  <a:moveTo>
                    <a:pt x="193" y="242"/>
                  </a:moveTo>
                  <a:cubicBezTo>
                    <a:pt x="193" y="240"/>
                    <a:pt x="192" y="239"/>
                    <a:pt x="192" y="238"/>
                  </a:cubicBezTo>
                  <a:cubicBezTo>
                    <a:pt x="192" y="236"/>
                    <a:pt x="191" y="234"/>
                    <a:pt x="191" y="233"/>
                  </a:cubicBezTo>
                  <a:cubicBezTo>
                    <a:pt x="191" y="232"/>
                    <a:pt x="191" y="232"/>
                    <a:pt x="191" y="232"/>
                  </a:cubicBezTo>
                  <a:cubicBezTo>
                    <a:pt x="192" y="232"/>
                    <a:pt x="192" y="233"/>
                    <a:pt x="193" y="234"/>
                  </a:cubicBezTo>
                  <a:cubicBezTo>
                    <a:pt x="194" y="237"/>
                    <a:pt x="194" y="239"/>
                    <a:pt x="193" y="242"/>
                  </a:cubicBezTo>
                  <a:close/>
                  <a:moveTo>
                    <a:pt x="189" y="237"/>
                  </a:moveTo>
                  <a:cubicBezTo>
                    <a:pt x="189" y="239"/>
                    <a:pt x="190" y="241"/>
                    <a:pt x="190" y="243"/>
                  </a:cubicBezTo>
                  <a:cubicBezTo>
                    <a:pt x="190" y="244"/>
                    <a:pt x="190" y="245"/>
                    <a:pt x="191" y="246"/>
                  </a:cubicBezTo>
                  <a:cubicBezTo>
                    <a:pt x="189" y="248"/>
                    <a:pt x="188" y="251"/>
                    <a:pt x="186" y="254"/>
                  </a:cubicBezTo>
                  <a:cubicBezTo>
                    <a:pt x="186" y="246"/>
                    <a:pt x="183" y="237"/>
                    <a:pt x="181" y="228"/>
                  </a:cubicBezTo>
                  <a:cubicBezTo>
                    <a:pt x="180" y="224"/>
                    <a:pt x="179" y="219"/>
                    <a:pt x="177" y="214"/>
                  </a:cubicBezTo>
                  <a:cubicBezTo>
                    <a:pt x="177" y="214"/>
                    <a:pt x="177" y="215"/>
                    <a:pt x="177" y="215"/>
                  </a:cubicBezTo>
                  <a:cubicBezTo>
                    <a:pt x="181" y="220"/>
                    <a:pt x="185" y="225"/>
                    <a:pt x="190" y="230"/>
                  </a:cubicBezTo>
                  <a:cubicBezTo>
                    <a:pt x="188" y="231"/>
                    <a:pt x="188" y="235"/>
                    <a:pt x="189" y="237"/>
                  </a:cubicBezTo>
                  <a:close/>
                  <a:moveTo>
                    <a:pt x="161" y="121"/>
                  </a:moveTo>
                  <a:cubicBezTo>
                    <a:pt x="162" y="124"/>
                    <a:pt x="163" y="128"/>
                    <a:pt x="165" y="131"/>
                  </a:cubicBezTo>
                  <a:cubicBezTo>
                    <a:pt x="165" y="132"/>
                    <a:pt x="166" y="134"/>
                    <a:pt x="167" y="135"/>
                  </a:cubicBezTo>
                  <a:cubicBezTo>
                    <a:pt x="167" y="136"/>
                    <a:pt x="167" y="137"/>
                    <a:pt x="167" y="138"/>
                  </a:cubicBezTo>
                  <a:cubicBezTo>
                    <a:pt x="170" y="150"/>
                    <a:pt x="172" y="162"/>
                    <a:pt x="174" y="173"/>
                  </a:cubicBezTo>
                  <a:cubicBezTo>
                    <a:pt x="176" y="184"/>
                    <a:pt x="177" y="196"/>
                    <a:pt x="180" y="207"/>
                  </a:cubicBezTo>
                  <a:cubicBezTo>
                    <a:pt x="182" y="213"/>
                    <a:pt x="185" y="218"/>
                    <a:pt x="188" y="223"/>
                  </a:cubicBezTo>
                  <a:cubicBezTo>
                    <a:pt x="186" y="221"/>
                    <a:pt x="184" y="218"/>
                    <a:pt x="182" y="216"/>
                  </a:cubicBezTo>
                  <a:cubicBezTo>
                    <a:pt x="175" y="206"/>
                    <a:pt x="169" y="195"/>
                    <a:pt x="167" y="183"/>
                  </a:cubicBezTo>
                  <a:cubicBezTo>
                    <a:pt x="164" y="171"/>
                    <a:pt x="162" y="159"/>
                    <a:pt x="161" y="148"/>
                  </a:cubicBezTo>
                  <a:cubicBezTo>
                    <a:pt x="160" y="142"/>
                    <a:pt x="160" y="137"/>
                    <a:pt x="159" y="132"/>
                  </a:cubicBezTo>
                  <a:cubicBezTo>
                    <a:pt x="159" y="127"/>
                    <a:pt x="158" y="123"/>
                    <a:pt x="158" y="118"/>
                  </a:cubicBezTo>
                  <a:cubicBezTo>
                    <a:pt x="158" y="118"/>
                    <a:pt x="158" y="118"/>
                    <a:pt x="158" y="117"/>
                  </a:cubicBezTo>
                  <a:cubicBezTo>
                    <a:pt x="159" y="119"/>
                    <a:pt x="160" y="120"/>
                    <a:pt x="161" y="121"/>
                  </a:cubicBezTo>
                  <a:close/>
                  <a:moveTo>
                    <a:pt x="184" y="312"/>
                  </a:moveTo>
                  <a:cubicBezTo>
                    <a:pt x="182" y="304"/>
                    <a:pt x="181" y="297"/>
                    <a:pt x="181" y="290"/>
                  </a:cubicBezTo>
                  <a:cubicBezTo>
                    <a:pt x="181" y="288"/>
                    <a:pt x="181" y="286"/>
                    <a:pt x="182" y="284"/>
                  </a:cubicBezTo>
                  <a:cubicBezTo>
                    <a:pt x="185" y="294"/>
                    <a:pt x="191" y="303"/>
                    <a:pt x="198" y="311"/>
                  </a:cubicBezTo>
                  <a:cubicBezTo>
                    <a:pt x="202" y="315"/>
                    <a:pt x="206" y="320"/>
                    <a:pt x="211" y="324"/>
                  </a:cubicBezTo>
                  <a:cubicBezTo>
                    <a:pt x="210" y="328"/>
                    <a:pt x="211" y="332"/>
                    <a:pt x="209" y="336"/>
                  </a:cubicBezTo>
                  <a:cubicBezTo>
                    <a:pt x="208" y="338"/>
                    <a:pt x="207" y="344"/>
                    <a:pt x="204" y="345"/>
                  </a:cubicBezTo>
                  <a:cubicBezTo>
                    <a:pt x="202" y="347"/>
                    <a:pt x="197" y="345"/>
                    <a:pt x="194" y="344"/>
                  </a:cubicBezTo>
                  <a:cubicBezTo>
                    <a:pt x="192" y="339"/>
                    <a:pt x="189" y="335"/>
                    <a:pt x="188" y="329"/>
                  </a:cubicBezTo>
                  <a:cubicBezTo>
                    <a:pt x="186" y="324"/>
                    <a:pt x="185" y="318"/>
                    <a:pt x="184" y="312"/>
                  </a:cubicBezTo>
                  <a:close/>
                  <a:moveTo>
                    <a:pt x="208" y="347"/>
                  </a:moveTo>
                  <a:cubicBezTo>
                    <a:pt x="210" y="344"/>
                    <a:pt x="211" y="340"/>
                    <a:pt x="212" y="336"/>
                  </a:cubicBezTo>
                  <a:cubicBezTo>
                    <a:pt x="213" y="333"/>
                    <a:pt x="213" y="330"/>
                    <a:pt x="213" y="327"/>
                  </a:cubicBezTo>
                  <a:cubicBezTo>
                    <a:pt x="218" y="331"/>
                    <a:pt x="223" y="335"/>
                    <a:pt x="229" y="338"/>
                  </a:cubicBezTo>
                  <a:cubicBezTo>
                    <a:pt x="230" y="338"/>
                    <a:pt x="230" y="338"/>
                    <a:pt x="231" y="338"/>
                  </a:cubicBezTo>
                  <a:cubicBezTo>
                    <a:pt x="229" y="341"/>
                    <a:pt x="229" y="345"/>
                    <a:pt x="228" y="348"/>
                  </a:cubicBezTo>
                  <a:cubicBezTo>
                    <a:pt x="228" y="354"/>
                    <a:pt x="228" y="359"/>
                    <a:pt x="229" y="364"/>
                  </a:cubicBezTo>
                  <a:cubicBezTo>
                    <a:pt x="230" y="370"/>
                    <a:pt x="234" y="376"/>
                    <a:pt x="235" y="382"/>
                  </a:cubicBezTo>
                  <a:cubicBezTo>
                    <a:pt x="236" y="386"/>
                    <a:pt x="235" y="390"/>
                    <a:pt x="235" y="395"/>
                  </a:cubicBezTo>
                  <a:cubicBezTo>
                    <a:pt x="235" y="400"/>
                    <a:pt x="235" y="405"/>
                    <a:pt x="236" y="410"/>
                  </a:cubicBezTo>
                  <a:cubicBezTo>
                    <a:pt x="236" y="412"/>
                    <a:pt x="236" y="413"/>
                    <a:pt x="236" y="415"/>
                  </a:cubicBezTo>
                  <a:cubicBezTo>
                    <a:pt x="235" y="414"/>
                    <a:pt x="234" y="413"/>
                    <a:pt x="232" y="412"/>
                  </a:cubicBezTo>
                  <a:cubicBezTo>
                    <a:pt x="227" y="411"/>
                    <a:pt x="224" y="414"/>
                    <a:pt x="219" y="414"/>
                  </a:cubicBezTo>
                  <a:cubicBezTo>
                    <a:pt x="217" y="414"/>
                    <a:pt x="215" y="414"/>
                    <a:pt x="214" y="415"/>
                  </a:cubicBezTo>
                  <a:cubicBezTo>
                    <a:pt x="213" y="408"/>
                    <a:pt x="211" y="402"/>
                    <a:pt x="211" y="396"/>
                  </a:cubicBezTo>
                  <a:cubicBezTo>
                    <a:pt x="210" y="390"/>
                    <a:pt x="209" y="384"/>
                    <a:pt x="208" y="377"/>
                  </a:cubicBezTo>
                  <a:cubicBezTo>
                    <a:pt x="207" y="372"/>
                    <a:pt x="206" y="367"/>
                    <a:pt x="203" y="362"/>
                  </a:cubicBezTo>
                  <a:cubicBezTo>
                    <a:pt x="200" y="358"/>
                    <a:pt x="198" y="353"/>
                    <a:pt x="195" y="347"/>
                  </a:cubicBezTo>
                  <a:cubicBezTo>
                    <a:pt x="195" y="347"/>
                    <a:pt x="195" y="347"/>
                    <a:pt x="195" y="347"/>
                  </a:cubicBezTo>
                  <a:cubicBezTo>
                    <a:pt x="200" y="348"/>
                    <a:pt x="204" y="350"/>
                    <a:pt x="208" y="347"/>
                  </a:cubicBezTo>
                  <a:close/>
                  <a:moveTo>
                    <a:pt x="233" y="367"/>
                  </a:moveTo>
                  <a:cubicBezTo>
                    <a:pt x="232" y="361"/>
                    <a:pt x="231" y="355"/>
                    <a:pt x="232" y="348"/>
                  </a:cubicBezTo>
                  <a:cubicBezTo>
                    <a:pt x="232" y="346"/>
                    <a:pt x="233" y="342"/>
                    <a:pt x="233" y="339"/>
                  </a:cubicBezTo>
                  <a:cubicBezTo>
                    <a:pt x="240" y="343"/>
                    <a:pt x="248" y="347"/>
                    <a:pt x="255" y="346"/>
                  </a:cubicBezTo>
                  <a:cubicBezTo>
                    <a:pt x="250" y="353"/>
                    <a:pt x="246" y="361"/>
                    <a:pt x="242" y="368"/>
                  </a:cubicBezTo>
                  <a:cubicBezTo>
                    <a:pt x="240" y="372"/>
                    <a:pt x="239" y="376"/>
                    <a:pt x="238" y="380"/>
                  </a:cubicBezTo>
                  <a:cubicBezTo>
                    <a:pt x="237" y="375"/>
                    <a:pt x="235" y="371"/>
                    <a:pt x="233" y="367"/>
                  </a:cubicBezTo>
                  <a:close/>
                  <a:moveTo>
                    <a:pt x="246" y="367"/>
                  </a:moveTo>
                  <a:cubicBezTo>
                    <a:pt x="252" y="355"/>
                    <a:pt x="260" y="342"/>
                    <a:pt x="271" y="334"/>
                  </a:cubicBezTo>
                  <a:cubicBezTo>
                    <a:pt x="281" y="327"/>
                    <a:pt x="291" y="320"/>
                    <a:pt x="303" y="315"/>
                  </a:cubicBezTo>
                  <a:cubicBezTo>
                    <a:pt x="308" y="314"/>
                    <a:pt x="313" y="312"/>
                    <a:pt x="318" y="311"/>
                  </a:cubicBezTo>
                  <a:cubicBezTo>
                    <a:pt x="325" y="310"/>
                    <a:pt x="331" y="309"/>
                    <a:pt x="338" y="309"/>
                  </a:cubicBezTo>
                  <a:cubicBezTo>
                    <a:pt x="348" y="308"/>
                    <a:pt x="358" y="309"/>
                    <a:pt x="368" y="311"/>
                  </a:cubicBezTo>
                  <a:cubicBezTo>
                    <a:pt x="371" y="311"/>
                    <a:pt x="410" y="317"/>
                    <a:pt x="409" y="321"/>
                  </a:cubicBezTo>
                  <a:cubicBezTo>
                    <a:pt x="409" y="321"/>
                    <a:pt x="409" y="321"/>
                    <a:pt x="409" y="322"/>
                  </a:cubicBezTo>
                  <a:cubicBezTo>
                    <a:pt x="409" y="322"/>
                    <a:pt x="409" y="322"/>
                    <a:pt x="409" y="322"/>
                  </a:cubicBezTo>
                  <a:cubicBezTo>
                    <a:pt x="409" y="322"/>
                    <a:pt x="408" y="323"/>
                    <a:pt x="408" y="324"/>
                  </a:cubicBezTo>
                  <a:cubicBezTo>
                    <a:pt x="408" y="323"/>
                    <a:pt x="408" y="323"/>
                    <a:pt x="408" y="323"/>
                  </a:cubicBezTo>
                  <a:cubicBezTo>
                    <a:pt x="394" y="317"/>
                    <a:pt x="378" y="315"/>
                    <a:pt x="363" y="314"/>
                  </a:cubicBezTo>
                  <a:cubicBezTo>
                    <a:pt x="355" y="314"/>
                    <a:pt x="348" y="315"/>
                    <a:pt x="340" y="314"/>
                  </a:cubicBezTo>
                  <a:cubicBezTo>
                    <a:pt x="333" y="314"/>
                    <a:pt x="327" y="314"/>
                    <a:pt x="320" y="314"/>
                  </a:cubicBezTo>
                  <a:cubicBezTo>
                    <a:pt x="306" y="316"/>
                    <a:pt x="291" y="323"/>
                    <a:pt x="280" y="330"/>
                  </a:cubicBezTo>
                  <a:cubicBezTo>
                    <a:pt x="267" y="338"/>
                    <a:pt x="257" y="349"/>
                    <a:pt x="253" y="363"/>
                  </a:cubicBezTo>
                  <a:cubicBezTo>
                    <a:pt x="252" y="363"/>
                    <a:pt x="254" y="364"/>
                    <a:pt x="254" y="363"/>
                  </a:cubicBezTo>
                  <a:cubicBezTo>
                    <a:pt x="261" y="349"/>
                    <a:pt x="272" y="338"/>
                    <a:pt x="286" y="330"/>
                  </a:cubicBezTo>
                  <a:cubicBezTo>
                    <a:pt x="299" y="324"/>
                    <a:pt x="312" y="317"/>
                    <a:pt x="327" y="317"/>
                  </a:cubicBezTo>
                  <a:cubicBezTo>
                    <a:pt x="333" y="317"/>
                    <a:pt x="340" y="318"/>
                    <a:pt x="347" y="318"/>
                  </a:cubicBezTo>
                  <a:cubicBezTo>
                    <a:pt x="353" y="317"/>
                    <a:pt x="360" y="317"/>
                    <a:pt x="367" y="318"/>
                  </a:cubicBezTo>
                  <a:cubicBezTo>
                    <a:pt x="374" y="319"/>
                    <a:pt x="382" y="320"/>
                    <a:pt x="389" y="321"/>
                  </a:cubicBezTo>
                  <a:cubicBezTo>
                    <a:pt x="395" y="322"/>
                    <a:pt x="402" y="325"/>
                    <a:pt x="408" y="324"/>
                  </a:cubicBezTo>
                  <a:cubicBezTo>
                    <a:pt x="408" y="324"/>
                    <a:pt x="408" y="324"/>
                    <a:pt x="408" y="324"/>
                  </a:cubicBezTo>
                  <a:cubicBezTo>
                    <a:pt x="408" y="325"/>
                    <a:pt x="407" y="327"/>
                    <a:pt x="407" y="328"/>
                  </a:cubicBezTo>
                  <a:cubicBezTo>
                    <a:pt x="401" y="325"/>
                    <a:pt x="394" y="326"/>
                    <a:pt x="387" y="326"/>
                  </a:cubicBezTo>
                  <a:cubicBezTo>
                    <a:pt x="379" y="325"/>
                    <a:pt x="371" y="323"/>
                    <a:pt x="363" y="322"/>
                  </a:cubicBezTo>
                  <a:cubicBezTo>
                    <a:pt x="363" y="322"/>
                    <a:pt x="363" y="323"/>
                    <a:pt x="363" y="323"/>
                  </a:cubicBezTo>
                  <a:cubicBezTo>
                    <a:pt x="369" y="325"/>
                    <a:pt x="377" y="326"/>
                    <a:pt x="384" y="327"/>
                  </a:cubicBezTo>
                  <a:cubicBezTo>
                    <a:pt x="392" y="327"/>
                    <a:pt x="399" y="327"/>
                    <a:pt x="407" y="330"/>
                  </a:cubicBezTo>
                  <a:cubicBezTo>
                    <a:pt x="407" y="330"/>
                    <a:pt x="407" y="331"/>
                    <a:pt x="406" y="331"/>
                  </a:cubicBezTo>
                  <a:cubicBezTo>
                    <a:pt x="402" y="332"/>
                    <a:pt x="399" y="331"/>
                    <a:pt x="395" y="331"/>
                  </a:cubicBezTo>
                  <a:cubicBezTo>
                    <a:pt x="391" y="331"/>
                    <a:pt x="388" y="331"/>
                    <a:pt x="385" y="330"/>
                  </a:cubicBezTo>
                  <a:cubicBezTo>
                    <a:pt x="384" y="330"/>
                    <a:pt x="383" y="331"/>
                    <a:pt x="384" y="331"/>
                  </a:cubicBezTo>
                  <a:cubicBezTo>
                    <a:pt x="387" y="334"/>
                    <a:pt x="390" y="333"/>
                    <a:pt x="394" y="333"/>
                  </a:cubicBezTo>
                  <a:cubicBezTo>
                    <a:pt x="398" y="333"/>
                    <a:pt x="402" y="334"/>
                    <a:pt x="406" y="334"/>
                  </a:cubicBezTo>
                  <a:cubicBezTo>
                    <a:pt x="406" y="335"/>
                    <a:pt x="406" y="336"/>
                    <a:pt x="406" y="337"/>
                  </a:cubicBezTo>
                  <a:cubicBezTo>
                    <a:pt x="406" y="337"/>
                    <a:pt x="406" y="337"/>
                    <a:pt x="405" y="336"/>
                  </a:cubicBezTo>
                  <a:cubicBezTo>
                    <a:pt x="405" y="336"/>
                    <a:pt x="405" y="335"/>
                    <a:pt x="405" y="335"/>
                  </a:cubicBezTo>
                  <a:cubicBezTo>
                    <a:pt x="398" y="336"/>
                    <a:pt x="392" y="337"/>
                    <a:pt x="386" y="338"/>
                  </a:cubicBezTo>
                  <a:cubicBezTo>
                    <a:pt x="381" y="338"/>
                    <a:pt x="375" y="338"/>
                    <a:pt x="370" y="338"/>
                  </a:cubicBezTo>
                  <a:cubicBezTo>
                    <a:pt x="369" y="339"/>
                    <a:pt x="369" y="339"/>
                    <a:pt x="370" y="339"/>
                  </a:cubicBezTo>
                  <a:cubicBezTo>
                    <a:pt x="376" y="340"/>
                    <a:pt x="382" y="339"/>
                    <a:pt x="388" y="338"/>
                  </a:cubicBezTo>
                  <a:cubicBezTo>
                    <a:pt x="393" y="338"/>
                    <a:pt x="398" y="338"/>
                    <a:pt x="403" y="337"/>
                  </a:cubicBezTo>
                  <a:cubicBezTo>
                    <a:pt x="399" y="339"/>
                    <a:pt x="396" y="341"/>
                    <a:pt x="391" y="341"/>
                  </a:cubicBezTo>
                  <a:cubicBezTo>
                    <a:pt x="388" y="342"/>
                    <a:pt x="384" y="342"/>
                    <a:pt x="380" y="343"/>
                  </a:cubicBezTo>
                  <a:cubicBezTo>
                    <a:pt x="372" y="343"/>
                    <a:pt x="365" y="343"/>
                    <a:pt x="357" y="344"/>
                  </a:cubicBezTo>
                  <a:cubicBezTo>
                    <a:pt x="357" y="345"/>
                    <a:pt x="357" y="345"/>
                    <a:pt x="357" y="345"/>
                  </a:cubicBezTo>
                  <a:cubicBezTo>
                    <a:pt x="366" y="345"/>
                    <a:pt x="375" y="345"/>
                    <a:pt x="383" y="344"/>
                  </a:cubicBezTo>
                  <a:cubicBezTo>
                    <a:pt x="387" y="344"/>
                    <a:pt x="391" y="343"/>
                    <a:pt x="395" y="342"/>
                  </a:cubicBezTo>
                  <a:cubicBezTo>
                    <a:pt x="399" y="341"/>
                    <a:pt x="402" y="341"/>
                    <a:pt x="405" y="338"/>
                  </a:cubicBezTo>
                  <a:cubicBezTo>
                    <a:pt x="406" y="338"/>
                    <a:pt x="406" y="338"/>
                    <a:pt x="406" y="338"/>
                  </a:cubicBezTo>
                  <a:cubicBezTo>
                    <a:pt x="406" y="338"/>
                    <a:pt x="406" y="339"/>
                    <a:pt x="406" y="340"/>
                  </a:cubicBezTo>
                  <a:cubicBezTo>
                    <a:pt x="406" y="340"/>
                    <a:pt x="406" y="340"/>
                    <a:pt x="406" y="340"/>
                  </a:cubicBezTo>
                  <a:cubicBezTo>
                    <a:pt x="401" y="339"/>
                    <a:pt x="397" y="343"/>
                    <a:pt x="392" y="344"/>
                  </a:cubicBezTo>
                  <a:cubicBezTo>
                    <a:pt x="389" y="345"/>
                    <a:pt x="385" y="345"/>
                    <a:pt x="382" y="346"/>
                  </a:cubicBezTo>
                  <a:cubicBezTo>
                    <a:pt x="378" y="347"/>
                    <a:pt x="374" y="348"/>
                    <a:pt x="370" y="348"/>
                  </a:cubicBezTo>
                  <a:cubicBezTo>
                    <a:pt x="363" y="348"/>
                    <a:pt x="354" y="348"/>
                    <a:pt x="347" y="347"/>
                  </a:cubicBezTo>
                  <a:cubicBezTo>
                    <a:pt x="339" y="346"/>
                    <a:pt x="331" y="344"/>
                    <a:pt x="324" y="344"/>
                  </a:cubicBezTo>
                  <a:cubicBezTo>
                    <a:pt x="323" y="344"/>
                    <a:pt x="323" y="345"/>
                    <a:pt x="324" y="346"/>
                  </a:cubicBezTo>
                  <a:cubicBezTo>
                    <a:pt x="332" y="348"/>
                    <a:pt x="340" y="348"/>
                    <a:pt x="349" y="349"/>
                  </a:cubicBezTo>
                  <a:cubicBezTo>
                    <a:pt x="355" y="351"/>
                    <a:pt x="362" y="351"/>
                    <a:pt x="368" y="350"/>
                  </a:cubicBezTo>
                  <a:cubicBezTo>
                    <a:pt x="376" y="349"/>
                    <a:pt x="382" y="347"/>
                    <a:pt x="389" y="346"/>
                  </a:cubicBezTo>
                  <a:cubicBezTo>
                    <a:pt x="390" y="346"/>
                    <a:pt x="391" y="345"/>
                    <a:pt x="392" y="345"/>
                  </a:cubicBezTo>
                  <a:cubicBezTo>
                    <a:pt x="390" y="346"/>
                    <a:pt x="388" y="347"/>
                    <a:pt x="386" y="347"/>
                  </a:cubicBezTo>
                  <a:cubicBezTo>
                    <a:pt x="379" y="349"/>
                    <a:pt x="371" y="350"/>
                    <a:pt x="365" y="353"/>
                  </a:cubicBezTo>
                  <a:cubicBezTo>
                    <a:pt x="364" y="353"/>
                    <a:pt x="364" y="353"/>
                    <a:pt x="365" y="353"/>
                  </a:cubicBezTo>
                  <a:cubicBezTo>
                    <a:pt x="368" y="354"/>
                    <a:pt x="372" y="352"/>
                    <a:pt x="375" y="352"/>
                  </a:cubicBezTo>
                  <a:cubicBezTo>
                    <a:pt x="381" y="350"/>
                    <a:pt x="386" y="349"/>
                    <a:pt x="392" y="347"/>
                  </a:cubicBezTo>
                  <a:cubicBezTo>
                    <a:pt x="393" y="347"/>
                    <a:pt x="406" y="343"/>
                    <a:pt x="406" y="341"/>
                  </a:cubicBezTo>
                  <a:cubicBezTo>
                    <a:pt x="406" y="341"/>
                    <a:pt x="406" y="341"/>
                    <a:pt x="406" y="341"/>
                  </a:cubicBezTo>
                  <a:cubicBezTo>
                    <a:pt x="406" y="342"/>
                    <a:pt x="406" y="343"/>
                    <a:pt x="406" y="344"/>
                  </a:cubicBezTo>
                  <a:cubicBezTo>
                    <a:pt x="405" y="344"/>
                    <a:pt x="403" y="345"/>
                    <a:pt x="401" y="346"/>
                  </a:cubicBezTo>
                  <a:cubicBezTo>
                    <a:pt x="400" y="347"/>
                    <a:pt x="398" y="348"/>
                    <a:pt x="397" y="350"/>
                  </a:cubicBezTo>
                  <a:cubicBezTo>
                    <a:pt x="396" y="350"/>
                    <a:pt x="397" y="350"/>
                    <a:pt x="397" y="350"/>
                  </a:cubicBezTo>
                  <a:cubicBezTo>
                    <a:pt x="395" y="350"/>
                    <a:pt x="393" y="351"/>
                    <a:pt x="392" y="352"/>
                  </a:cubicBezTo>
                  <a:cubicBezTo>
                    <a:pt x="387" y="353"/>
                    <a:pt x="382" y="356"/>
                    <a:pt x="378" y="359"/>
                  </a:cubicBezTo>
                  <a:cubicBezTo>
                    <a:pt x="368" y="365"/>
                    <a:pt x="358" y="370"/>
                    <a:pt x="347" y="372"/>
                  </a:cubicBezTo>
                  <a:cubicBezTo>
                    <a:pt x="346" y="372"/>
                    <a:pt x="346" y="373"/>
                    <a:pt x="347" y="373"/>
                  </a:cubicBezTo>
                  <a:cubicBezTo>
                    <a:pt x="352" y="373"/>
                    <a:pt x="357" y="372"/>
                    <a:pt x="362" y="370"/>
                  </a:cubicBezTo>
                  <a:cubicBezTo>
                    <a:pt x="367" y="368"/>
                    <a:pt x="373" y="365"/>
                    <a:pt x="377" y="362"/>
                  </a:cubicBezTo>
                  <a:cubicBezTo>
                    <a:pt x="383" y="358"/>
                    <a:pt x="389" y="355"/>
                    <a:pt x="396" y="353"/>
                  </a:cubicBezTo>
                  <a:cubicBezTo>
                    <a:pt x="399" y="352"/>
                    <a:pt x="404" y="352"/>
                    <a:pt x="407" y="350"/>
                  </a:cubicBezTo>
                  <a:cubicBezTo>
                    <a:pt x="407" y="350"/>
                    <a:pt x="407" y="351"/>
                    <a:pt x="407" y="352"/>
                  </a:cubicBezTo>
                  <a:cubicBezTo>
                    <a:pt x="406" y="352"/>
                    <a:pt x="404" y="352"/>
                    <a:pt x="403" y="353"/>
                  </a:cubicBezTo>
                  <a:cubicBezTo>
                    <a:pt x="403" y="353"/>
                    <a:pt x="403" y="353"/>
                    <a:pt x="403" y="353"/>
                  </a:cubicBezTo>
                  <a:cubicBezTo>
                    <a:pt x="404" y="353"/>
                    <a:pt x="406" y="353"/>
                    <a:pt x="407" y="352"/>
                  </a:cubicBezTo>
                  <a:cubicBezTo>
                    <a:pt x="407" y="352"/>
                    <a:pt x="407" y="352"/>
                    <a:pt x="408" y="352"/>
                  </a:cubicBezTo>
                  <a:cubicBezTo>
                    <a:pt x="408" y="353"/>
                    <a:pt x="408" y="353"/>
                    <a:pt x="408" y="354"/>
                  </a:cubicBezTo>
                  <a:cubicBezTo>
                    <a:pt x="408" y="354"/>
                    <a:pt x="408" y="354"/>
                    <a:pt x="408" y="354"/>
                  </a:cubicBezTo>
                  <a:cubicBezTo>
                    <a:pt x="405" y="354"/>
                    <a:pt x="402" y="356"/>
                    <a:pt x="400" y="357"/>
                  </a:cubicBezTo>
                  <a:cubicBezTo>
                    <a:pt x="399" y="358"/>
                    <a:pt x="400" y="358"/>
                    <a:pt x="400" y="358"/>
                  </a:cubicBezTo>
                  <a:cubicBezTo>
                    <a:pt x="403" y="357"/>
                    <a:pt x="406" y="357"/>
                    <a:pt x="408" y="355"/>
                  </a:cubicBezTo>
                  <a:cubicBezTo>
                    <a:pt x="408" y="355"/>
                    <a:pt x="408" y="355"/>
                    <a:pt x="408" y="355"/>
                  </a:cubicBezTo>
                  <a:cubicBezTo>
                    <a:pt x="409" y="360"/>
                    <a:pt x="411" y="365"/>
                    <a:pt x="412" y="370"/>
                  </a:cubicBezTo>
                  <a:cubicBezTo>
                    <a:pt x="403" y="375"/>
                    <a:pt x="397" y="386"/>
                    <a:pt x="391" y="394"/>
                  </a:cubicBezTo>
                  <a:cubicBezTo>
                    <a:pt x="391" y="394"/>
                    <a:pt x="391" y="395"/>
                    <a:pt x="391" y="395"/>
                  </a:cubicBezTo>
                  <a:cubicBezTo>
                    <a:pt x="395" y="391"/>
                    <a:pt x="398" y="386"/>
                    <a:pt x="402" y="382"/>
                  </a:cubicBezTo>
                  <a:cubicBezTo>
                    <a:pt x="405" y="379"/>
                    <a:pt x="409" y="375"/>
                    <a:pt x="413" y="371"/>
                  </a:cubicBezTo>
                  <a:cubicBezTo>
                    <a:pt x="414" y="375"/>
                    <a:pt x="415" y="378"/>
                    <a:pt x="416" y="381"/>
                  </a:cubicBezTo>
                  <a:cubicBezTo>
                    <a:pt x="412" y="382"/>
                    <a:pt x="406" y="387"/>
                    <a:pt x="403" y="389"/>
                  </a:cubicBezTo>
                  <a:cubicBezTo>
                    <a:pt x="398" y="393"/>
                    <a:pt x="392" y="399"/>
                    <a:pt x="389" y="405"/>
                  </a:cubicBezTo>
                  <a:cubicBezTo>
                    <a:pt x="389" y="406"/>
                    <a:pt x="390" y="407"/>
                    <a:pt x="390" y="406"/>
                  </a:cubicBezTo>
                  <a:cubicBezTo>
                    <a:pt x="394" y="400"/>
                    <a:pt x="398" y="396"/>
                    <a:pt x="404" y="391"/>
                  </a:cubicBezTo>
                  <a:cubicBezTo>
                    <a:pt x="406" y="389"/>
                    <a:pt x="410" y="386"/>
                    <a:pt x="413" y="385"/>
                  </a:cubicBezTo>
                  <a:cubicBezTo>
                    <a:pt x="414" y="384"/>
                    <a:pt x="416" y="384"/>
                    <a:pt x="417" y="383"/>
                  </a:cubicBezTo>
                  <a:cubicBezTo>
                    <a:pt x="417" y="384"/>
                    <a:pt x="417" y="385"/>
                    <a:pt x="418" y="386"/>
                  </a:cubicBezTo>
                  <a:cubicBezTo>
                    <a:pt x="413" y="387"/>
                    <a:pt x="407" y="395"/>
                    <a:pt x="404" y="398"/>
                  </a:cubicBezTo>
                  <a:cubicBezTo>
                    <a:pt x="402" y="401"/>
                    <a:pt x="399" y="404"/>
                    <a:pt x="396" y="407"/>
                  </a:cubicBezTo>
                  <a:cubicBezTo>
                    <a:pt x="393" y="412"/>
                    <a:pt x="389" y="417"/>
                    <a:pt x="387" y="422"/>
                  </a:cubicBezTo>
                  <a:cubicBezTo>
                    <a:pt x="387" y="423"/>
                    <a:pt x="388" y="423"/>
                    <a:pt x="388" y="422"/>
                  </a:cubicBezTo>
                  <a:cubicBezTo>
                    <a:pt x="392" y="419"/>
                    <a:pt x="393" y="414"/>
                    <a:pt x="396" y="410"/>
                  </a:cubicBezTo>
                  <a:cubicBezTo>
                    <a:pt x="399" y="406"/>
                    <a:pt x="401" y="403"/>
                    <a:pt x="404" y="400"/>
                  </a:cubicBezTo>
                  <a:cubicBezTo>
                    <a:pt x="407" y="397"/>
                    <a:pt x="410" y="394"/>
                    <a:pt x="412" y="392"/>
                  </a:cubicBezTo>
                  <a:cubicBezTo>
                    <a:pt x="414" y="390"/>
                    <a:pt x="416" y="388"/>
                    <a:pt x="418" y="387"/>
                  </a:cubicBezTo>
                  <a:cubicBezTo>
                    <a:pt x="419" y="389"/>
                    <a:pt x="419" y="390"/>
                    <a:pt x="420" y="392"/>
                  </a:cubicBezTo>
                  <a:cubicBezTo>
                    <a:pt x="415" y="394"/>
                    <a:pt x="413" y="399"/>
                    <a:pt x="409" y="402"/>
                  </a:cubicBezTo>
                  <a:cubicBezTo>
                    <a:pt x="407" y="404"/>
                    <a:pt x="402" y="409"/>
                    <a:pt x="404" y="412"/>
                  </a:cubicBezTo>
                  <a:cubicBezTo>
                    <a:pt x="404" y="413"/>
                    <a:pt x="404" y="413"/>
                    <a:pt x="404" y="412"/>
                  </a:cubicBezTo>
                  <a:cubicBezTo>
                    <a:pt x="407" y="408"/>
                    <a:pt x="408" y="404"/>
                    <a:pt x="412" y="400"/>
                  </a:cubicBezTo>
                  <a:cubicBezTo>
                    <a:pt x="415" y="398"/>
                    <a:pt x="418" y="395"/>
                    <a:pt x="420" y="393"/>
                  </a:cubicBezTo>
                  <a:cubicBezTo>
                    <a:pt x="421" y="394"/>
                    <a:pt x="422" y="396"/>
                    <a:pt x="423" y="397"/>
                  </a:cubicBezTo>
                  <a:cubicBezTo>
                    <a:pt x="421" y="399"/>
                    <a:pt x="419" y="403"/>
                    <a:pt x="418" y="405"/>
                  </a:cubicBezTo>
                  <a:cubicBezTo>
                    <a:pt x="418" y="406"/>
                    <a:pt x="419" y="406"/>
                    <a:pt x="419" y="406"/>
                  </a:cubicBezTo>
                  <a:cubicBezTo>
                    <a:pt x="421" y="404"/>
                    <a:pt x="422" y="401"/>
                    <a:pt x="424" y="398"/>
                  </a:cubicBezTo>
                  <a:cubicBezTo>
                    <a:pt x="424" y="399"/>
                    <a:pt x="424" y="400"/>
                    <a:pt x="425" y="400"/>
                  </a:cubicBezTo>
                  <a:cubicBezTo>
                    <a:pt x="426" y="402"/>
                    <a:pt x="428" y="404"/>
                    <a:pt x="429" y="405"/>
                  </a:cubicBezTo>
                  <a:cubicBezTo>
                    <a:pt x="428" y="407"/>
                    <a:pt x="427" y="409"/>
                    <a:pt x="426" y="410"/>
                  </a:cubicBezTo>
                  <a:cubicBezTo>
                    <a:pt x="424" y="414"/>
                    <a:pt x="421" y="417"/>
                    <a:pt x="419" y="421"/>
                  </a:cubicBezTo>
                  <a:cubicBezTo>
                    <a:pt x="413" y="430"/>
                    <a:pt x="407" y="439"/>
                    <a:pt x="399" y="447"/>
                  </a:cubicBezTo>
                  <a:cubicBezTo>
                    <a:pt x="384" y="462"/>
                    <a:pt x="366" y="470"/>
                    <a:pt x="347" y="478"/>
                  </a:cubicBezTo>
                  <a:cubicBezTo>
                    <a:pt x="347" y="478"/>
                    <a:pt x="347" y="478"/>
                    <a:pt x="347" y="478"/>
                  </a:cubicBezTo>
                  <a:cubicBezTo>
                    <a:pt x="342" y="480"/>
                    <a:pt x="337" y="482"/>
                    <a:pt x="331" y="483"/>
                  </a:cubicBezTo>
                  <a:cubicBezTo>
                    <a:pt x="330" y="483"/>
                    <a:pt x="329" y="484"/>
                    <a:pt x="328" y="484"/>
                  </a:cubicBezTo>
                  <a:cubicBezTo>
                    <a:pt x="313" y="486"/>
                    <a:pt x="298" y="483"/>
                    <a:pt x="285" y="475"/>
                  </a:cubicBezTo>
                  <a:cubicBezTo>
                    <a:pt x="281" y="472"/>
                    <a:pt x="275" y="468"/>
                    <a:pt x="272" y="464"/>
                  </a:cubicBezTo>
                  <a:cubicBezTo>
                    <a:pt x="270" y="461"/>
                    <a:pt x="268" y="456"/>
                    <a:pt x="264" y="454"/>
                  </a:cubicBezTo>
                  <a:cubicBezTo>
                    <a:pt x="254" y="449"/>
                    <a:pt x="253" y="437"/>
                    <a:pt x="250" y="427"/>
                  </a:cubicBezTo>
                  <a:cubicBezTo>
                    <a:pt x="249" y="426"/>
                    <a:pt x="248" y="426"/>
                    <a:pt x="248" y="427"/>
                  </a:cubicBezTo>
                  <a:cubicBezTo>
                    <a:pt x="248" y="432"/>
                    <a:pt x="249" y="438"/>
                    <a:pt x="250" y="444"/>
                  </a:cubicBezTo>
                  <a:cubicBezTo>
                    <a:pt x="250" y="443"/>
                    <a:pt x="249" y="443"/>
                    <a:pt x="249" y="442"/>
                  </a:cubicBezTo>
                  <a:cubicBezTo>
                    <a:pt x="247" y="439"/>
                    <a:pt x="245" y="436"/>
                    <a:pt x="244" y="432"/>
                  </a:cubicBezTo>
                  <a:cubicBezTo>
                    <a:pt x="242" y="425"/>
                    <a:pt x="240" y="417"/>
                    <a:pt x="239" y="410"/>
                  </a:cubicBezTo>
                  <a:cubicBezTo>
                    <a:pt x="237" y="395"/>
                    <a:pt x="240" y="381"/>
                    <a:pt x="246" y="367"/>
                  </a:cubicBezTo>
                  <a:close/>
                  <a:moveTo>
                    <a:pt x="407" y="347"/>
                  </a:moveTo>
                  <a:cubicBezTo>
                    <a:pt x="406" y="347"/>
                    <a:pt x="406" y="348"/>
                    <a:pt x="406" y="348"/>
                  </a:cubicBezTo>
                  <a:cubicBezTo>
                    <a:pt x="406" y="347"/>
                    <a:pt x="402" y="348"/>
                    <a:pt x="401" y="349"/>
                  </a:cubicBezTo>
                  <a:cubicBezTo>
                    <a:pt x="400" y="349"/>
                    <a:pt x="399" y="349"/>
                    <a:pt x="398" y="350"/>
                  </a:cubicBezTo>
                  <a:cubicBezTo>
                    <a:pt x="399" y="349"/>
                    <a:pt x="401" y="348"/>
                    <a:pt x="402" y="347"/>
                  </a:cubicBezTo>
                  <a:cubicBezTo>
                    <a:pt x="404" y="346"/>
                    <a:pt x="405" y="346"/>
                    <a:pt x="406" y="345"/>
                  </a:cubicBezTo>
                  <a:cubicBezTo>
                    <a:pt x="406" y="346"/>
                    <a:pt x="407" y="347"/>
                    <a:pt x="407" y="347"/>
                  </a:cubicBezTo>
                  <a:close/>
                  <a:moveTo>
                    <a:pt x="449" y="263"/>
                  </a:moveTo>
                  <a:cubicBezTo>
                    <a:pt x="449" y="261"/>
                    <a:pt x="449" y="258"/>
                    <a:pt x="450" y="256"/>
                  </a:cubicBezTo>
                  <a:cubicBezTo>
                    <a:pt x="450" y="256"/>
                    <a:pt x="450" y="256"/>
                    <a:pt x="450" y="256"/>
                  </a:cubicBezTo>
                  <a:cubicBezTo>
                    <a:pt x="451" y="257"/>
                    <a:pt x="452" y="259"/>
                    <a:pt x="452" y="261"/>
                  </a:cubicBezTo>
                  <a:cubicBezTo>
                    <a:pt x="452" y="261"/>
                    <a:pt x="451" y="262"/>
                    <a:pt x="451" y="263"/>
                  </a:cubicBezTo>
                  <a:cubicBezTo>
                    <a:pt x="450" y="266"/>
                    <a:pt x="451" y="268"/>
                    <a:pt x="451" y="271"/>
                  </a:cubicBezTo>
                  <a:cubicBezTo>
                    <a:pt x="451" y="273"/>
                    <a:pt x="451" y="276"/>
                    <a:pt x="452" y="278"/>
                  </a:cubicBezTo>
                  <a:cubicBezTo>
                    <a:pt x="451" y="278"/>
                    <a:pt x="451" y="278"/>
                    <a:pt x="451" y="279"/>
                  </a:cubicBezTo>
                  <a:cubicBezTo>
                    <a:pt x="451" y="278"/>
                    <a:pt x="451" y="278"/>
                    <a:pt x="451" y="278"/>
                  </a:cubicBezTo>
                  <a:cubicBezTo>
                    <a:pt x="449" y="273"/>
                    <a:pt x="449" y="268"/>
                    <a:pt x="449" y="263"/>
                  </a:cubicBezTo>
                  <a:close/>
                  <a:moveTo>
                    <a:pt x="448" y="255"/>
                  </a:moveTo>
                  <a:cubicBezTo>
                    <a:pt x="448" y="252"/>
                    <a:pt x="448" y="248"/>
                    <a:pt x="448" y="245"/>
                  </a:cubicBezTo>
                  <a:cubicBezTo>
                    <a:pt x="448" y="246"/>
                    <a:pt x="448" y="248"/>
                    <a:pt x="449" y="249"/>
                  </a:cubicBezTo>
                  <a:cubicBezTo>
                    <a:pt x="449" y="250"/>
                    <a:pt x="449" y="252"/>
                    <a:pt x="450" y="253"/>
                  </a:cubicBezTo>
                  <a:cubicBezTo>
                    <a:pt x="449" y="253"/>
                    <a:pt x="448" y="254"/>
                    <a:pt x="448" y="255"/>
                  </a:cubicBezTo>
                  <a:close/>
                  <a:moveTo>
                    <a:pt x="450" y="283"/>
                  </a:moveTo>
                  <a:cubicBezTo>
                    <a:pt x="456" y="280"/>
                    <a:pt x="463" y="279"/>
                    <a:pt x="469" y="277"/>
                  </a:cubicBezTo>
                  <a:cubicBezTo>
                    <a:pt x="477" y="274"/>
                    <a:pt x="485" y="272"/>
                    <a:pt x="493" y="271"/>
                  </a:cubicBezTo>
                  <a:cubicBezTo>
                    <a:pt x="501" y="270"/>
                    <a:pt x="509" y="271"/>
                    <a:pt x="517" y="274"/>
                  </a:cubicBezTo>
                  <a:cubicBezTo>
                    <a:pt x="526" y="276"/>
                    <a:pt x="535" y="277"/>
                    <a:pt x="542" y="281"/>
                  </a:cubicBezTo>
                  <a:cubicBezTo>
                    <a:pt x="549" y="284"/>
                    <a:pt x="556" y="289"/>
                    <a:pt x="562" y="293"/>
                  </a:cubicBezTo>
                  <a:cubicBezTo>
                    <a:pt x="570" y="298"/>
                    <a:pt x="577" y="303"/>
                    <a:pt x="582" y="312"/>
                  </a:cubicBezTo>
                  <a:cubicBezTo>
                    <a:pt x="586" y="318"/>
                    <a:pt x="589" y="323"/>
                    <a:pt x="594" y="328"/>
                  </a:cubicBezTo>
                  <a:cubicBezTo>
                    <a:pt x="594" y="329"/>
                    <a:pt x="594" y="329"/>
                    <a:pt x="594" y="329"/>
                  </a:cubicBezTo>
                  <a:cubicBezTo>
                    <a:pt x="594" y="329"/>
                    <a:pt x="594" y="329"/>
                    <a:pt x="595" y="330"/>
                  </a:cubicBezTo>
                  <a:cubicBezTo>
                    <a:pt x="595" y="330"/>
                    <a:pt x="596" y="330"/>
                    <a:pt x="596" y="330"/>
                  </a:cubicBezTo>
                  <a:cubicBezTo>
                    <a:pt x="596" y="336"/>
                    <a:pt x="597" y="343"/>
                    <a:pt x="598" y="349"/>
                  </a:cubicBezTo>
                  <a:cubicBezTo>
                    <a:pt x="599" y="353"/>
                    <a:pt x="600" y="358"/>
                    <a:pt x="602" y="363"/>
                  </a:cubicBezTo>
                  <a:cubicBezTo>
                    <a:pt x="600" y="362"/>
                    <a:pt x="598" y="361"/>
                    <a:pt x="596" y="360"/>
                  </a:cubicBezTo>
                  <a:cubicBezTo>
                    <a:pt x="593" y="359"/>
                    <a:pt x="590" y="358"/>
                    <a:pt x="587" y="358"/>
                  </a:cubicBezTo>
                  <a:cubicBezTo>
                    <a:pt x="586" y="357"/>
                    <a:pt x="585" y="356"/>
                    <a:pt x="584" y="356"/>
                  </a:cubicBezTo>
                  <a:cubicBezTo>
                    <a:pt x="582" y="355"/>
                    <a:pt x="579" y="354"/>
                    <a:pt x="577" y="354"/>
                  </a:cubicBezTo>
                  <a:cubicBezTo>
                    <a:pt x="577" y="354"/>
                    <a:pt x="576" y="354"/>
                    <a:pt x="577" y="354"/>
                  </a:cubicBezTo>
                  <a:cubicBezTo>
                    <a:pt x="578" y="355"/>
                    <a:pt x="580" y="356"/>
                    <a:pt x="582" y="356"/>
                  </a:cubicBezTo>
                  <a:cubicBezTo>
                    <a:pt x="582" y="356"/>
                    <a:pt x="584" y="357"/>
                    <a:pt x="586" y="357"/>
                  </a:cubicBezTo>
                  <a:cubicBezTo>
                    <a:pt x="582" y="356"/>
                    <a:pt x="579" y="356"/>
                    <a:pt x="575" y="356"/>
                  </a:cubicBezTo>
                  <a:cubicBezTo>
                    <a:pt x="568" y="357"/>
                    <a:pt x="560" y="361"/>
                    <a:pt x="553" y="366"/>
                  </a:cubicBezTo>
                  <a:cubicBezTo>
                    <a:pt x="544" y="369"/>
                    <a:pt x="536" y="371"/>
                    <a:pt x="526" y="374"/>
                  </a:cubicBezTo>
                  <a:cubicBezTo>
                    <a:pt x="521" y="375"/>
                    <a:pt x="516" y="376"/>
                    <a:pt x="510" y="378"/>
                  </a:cubicBezTo>
                  <a:cubicBezTo>
                    <a:pt x="508" y="379"/>
                    <a:pt x="505" y="380"/>
                    <a:pt x="502" y="381"/>
                  </a:cubicBezTo>
                  <a:cubicBezTo>
                    <a:pt x="501" y="381"/>
                    <a:pt x="501" y="382"/>
                    <a:pt x="500" y="382"/>
                  </a:cubicBezTo>
                  <a:cubicBezTo>
                    <a:pt x="500" y="382"/>
                    <a:pt x="500" y="382"/>
                    <a:pt x="500" y="382"/>
                  </a:cubicBezTo>
                  <a:cubicBezTo>
                    <a:pt x="500" y="383"/>
                    <a:pt x="500" y="383"/>
                    <a:pt x="500" y="383"/>
                  </a:cubicBezTo>
                  <a:cubicBezTo>
                    <a:pt x="504" y="385"/>
                    <a:pt x="510" y="380"/>
                    <a:pt x="513" y="379"/>
                  </a:cubicBezTo>
                  <a:cubicBezTo>
                    <a:pt x="518" y="378"/>
                    <a:pt x="523" y="377"/>
                    <a:pt x="529" y="375"/>
                  </a:cubicBezTo>
                  <a:cubicBezTo>
                    <a:pt x="534" y="374"/>
                    <a:pt x="540" y="372"/>
                    <a:pt x="546" y="370"/>
                  </a:cubicBezTo>
                  <a:cubicBezTo>
                    <a:pt x="547" y="370"/>
                    <a:pt x="548" y="370"/>
                    <a:pt x="550" y="369"/>
                  </a:cubicBezTo>
                  <a:cubicBezTo>
                    <a:pt x="549" y="370"/>
                    <a:pt x="548" y="371"/>
                    <a:pt x="547" y="372"/>
                  </a:cubicBezTo>
                  <a:cubicBezTo>
                    <a:pt x="543" y="374"/>
                    <a:pt x="539" y="377"/>
                    <a:pt x="535" y="379"/>
                  </a:cubicBezTo>
                  <a:cubicBezTo>
                    <a:pt x="531" y="381"/>
                    <a:pt x="526" y="382"/>
                    <a:pt x="521" y="384"/>
                  </a:cubicBezTo>
                  <a:cubicBezTo>
                    <a:pt x="517" y="386"/>
                    <a:pt x="513" y="388"/>
                    <a:pt x="508" y="389"/>
                  </a:cubicBezTo>
                  <a:cubicBezTo>
                    <a:pt x="507" y="390"/>
                    <a:pt x="505" y="391"/>
                    <a:pt x="503" y="392"/>
                  </a:cubicBezTo>
                  <a:cubicBezTo>
                    <a:pt x="502" y="392"/>
                    <a:pt x="499" y="394"/>
                    <a:pt x="498" y="394"/>
                  </a:cubicBezTo>
                  <a:cubicBezTo>
                    <a:pt x="498" y="394"/>
                    <a:pt x="498" y="394"/>
                    <a:pt x="498" y="394"/>
                  </a:cubicBezTo>
                  <a:cubicBezTo>
                    <a:pt x="497" y="394"/>
                    <a:pt x="496" y="395"/>
                    <a:pt x="497" y="396"/>
                  </a:cubicBezTo>
                  <a:cubicBezTo>
                    <a:pt x="497" y="396"/>
                    <a:pt x="497" y="396"/>
                    <a:pt x="497" y="396"/>
                  </a:cubicBezTo>
                  <a:cubicBezTo>
                    <a:pt x="497" y="396"/>
                    <a:pt x="498" y="396"/>
                    <a:pt x="499" y="396"/>
                  </a:cubicBezTo>
                  <a:cubicBezTo>
                    <a:pt x="507" y="392"/>
                    <a:pt x="516" y="388"/>
                    <a:pt x="525" y="384"/>
                  </a:cubicBezTo>
                  <a:cubicBezTo>
                    <a:pt x="532" y="381"/>
                    <a:pt x="540" y="378"/>
                    <a:pt x="546" y="374"/>
                  </a:cubicBezTo>
                  <a:cubicBezTo>
                    <a:pt x="546" y="374"/>
                    <a:pt x="546" y="374"/>
                    <a:pt x="546" y="374"/>
                  </a:cubicBezTo>
                  <a:cubicBezTo>
                    <a:pt x="544" y="376"/>
                    <a:pt x="543" y="379"/>
                    <a:pt x="542" y="381"/>
                  </a:cubicBezTo>
                  <a:cubicBezTo>
                    <a:pt x="542" y="381"/>
                    <a:pt x="542" y="381"/>
                    <a:pt x="542" y="382"/>
                  </a:cubicBezTo>
                  <a:cubicBezTo>
                    <a:pt x="535" y="386"/>
                    <a:pt x="529" y="392"/>
                    <a:pt x="523" y="397"/>
                  </a:cubicBezTo>
                  <a:cubicBezTo>
                    <a:pt x="519" y="401"/>
                    <a:pt x="515" y="406"/>
                    <a:pt x="510" y="408"/>
                  </a:cubicBezTo>
                  <a:cubicBezTo>
                    <a:pt x="507" y="409"/>
                    <a:pt x="505" y="409"/>
                    <a:pt x="504" y="411"/>
                  </a:cubicBezTo>
                  <a:cubicBezTo>
                    <a:pt x="504" y="412"/>
                    <a:pt x="504" y="413"/>
                    <a:pt x="505" y="412"/>
                  </a:cubicBezTo>
                  <a:cubicBezTo>
                    <a:pt x="512" y="408"/>
                    <a:pt x="518" y="403"/>
                    <a:pt x="524" y="398"/>
                  </a:cubicBezTo>
                  <a:cubicBezTo>
                    <a:pt x="528" y="395"/>
                    <a:pt x="532" y="393"/>
                    <a:pt x="535" y="390"/>
                  </a:cubicBezTo>
                  <a:cubicBezTo>
                    <a:pt x="536" y="389"/>
                    <a:pt x="539" y="387"/>
                    <a:pt x="541" y="385"/>
                  </a:cubicBezTo>
                  <a:cubicBezTo>
                    <a:pt x="540" y="387"/>
                    <a:pt x="540" y="389"/>
                    <a:pt x="539" y="391"/>
                  </a:cubicBezTo>
                  <a:cubicBezTo>
                    <a:pt x="539" y="391"/>
                    <a:pt x="539" y="391"/>
                    <a:pt x="539" y="391"/>
                  </a:cubicBezTo>
                  <a:cubicBezTo>
                    <a:pt x="536" y="392"/>
                    <a:pt x="534" y="394"/>
                    <a:pt x="532" y="397"/>
                  </a:cubicBezTo>
                  <a:cubicBezTo>
                    <a:pt x="529" y="400"/>
                    <a:pt x="526" y="403"/>
                    <a:pt x="524" y="407"/>
                  </a:cubicBezTo>
                  <a:cubicBezTo>
                    <a:pt x="522" y="409"/>
                    <a:pt x="521" y="413"/>
                    <a:pt x="519" y="415"/>
                  </a:cubicBezTo>
                  <a:cubicBezTo>
                    <a:pt x="517" y="417"/>
                    <a:pt x="515" y="418"/>
                    <a:pt x="512" y="420"/>
                  </a:cubicBezTo>
                  <a:cubicBezTo>
                    <a:pt x="510" y="422"/>
                    <a:pt x="507" y="424"/>
                    <a:pt x="507" y="428"/>
                  </a:cubicBezTo>
                  <a:cubicBezTo>
                    <a:pt x="507" y="428"/>
                    <a:pt x="508" y="428"/>
                    <a:pt x="508" y="428"/>
                  </a:cubicBezTo>
                  <a:cubicBezTo>
                    <a:pt x="510" y="422"/>
                    <a:pt x="515" y="421"/>
                    <a:pt x="518" y="417"/>
                  </a:cubicBezTo>
                  <a:cubicBezTo>
                    <a:pt x="521" y="414"/>
                    <a:pt x="523" y="411"/>
                    <a:pt x="525" y="408"/>
                  </a:cubicBezTo>
                  <a:cubicBezTo>
                    <a:pt x="529" y="402"/>
                    <a:pt x="534" y="397"/>
                    <a:pt x="539" y="392"/>
                  </a:cubicBezTo>
                  <a:cubicBezTo>
                    <a:pt x="538" y="395"/>
                    <a:pt x="537" y="397"/>
                    <a:pt x="536" y="400"/>
                  </a:cubicBezTo>
                  <a:cubicBezTo>
                    <a:pt x="536" y="401"/>
                    <a:pt x="535" y="403"/>
                    <a:pt x="535" y="404"/>
                  </a:cubicBezTo>
                  <a:cubicBezTo>
                    <a:pt x="535" y="404"/>
                    <a:pt x="535" y="404"/>
                    <a:pt x="535" y="404"/>
                  </a:cubicBezTo>
                  <a:cubicBezTo>
                    <a:pt x="533" y="406"/>
                    <a:pt x="530" y="408"/>
                    <a:pt x="529" y="411"/>
                  </a:cubicBezTo>
                  <a:cubicBezTo>
                    <a:pt x="529" y="411"/>
                    <a:pt x="530" y="411"/>
                    <a:pt x="530" y="411"/>
                  </a:cubicBezTo>
                  <a:cubicBezTo>
                    <a:pt x="532" y="409"/>
                    <a:pt x="533" y="407"/>
                    <a:pt x="535" y="405"/>
                  </a:cubicBezTo>
                  <a:cubicBezTo>
                    <a:pt x="533" y="415"/>
                    <a:pt x="535" y="424"/>
                    <a:pt x="539" y="435"/>
                  </a:cubicBezTo>
                  <a:cubicBezTo>
                    <a:pt x="541" y="440"/>
                    <a:pt x="542" y="445"/>
                    <a:pt x="544" y="450"/>
                  </a:cubicBezTo>
                  <a:cubicBezTo>
                    <a:pt x="538" y="455"/>
                    <a:pt x="528" y="454"/>
                    <a:pt x="521" y="453"/>
                  </a:cubicBezTo>
                  <a:cubicBezTo>
                    <a:pt x="512" y="452"/>
                    <a:pt x="503" y="450"/>
                    <a:pt x="494" y="448"/>
                  </a:cubicBezTo>
                  <a:cubicBezTo>
                    <a:pt x="486" y="445"/>
                    <a:pt x="478" y="440"/>
                    <a:pt x="470" y="436"/>
                  </a:cubicBezTo>
                  <a:cubicBezTo>
                    <a:pt x="463" y="433"/>
                    <a:pt x="456" y="429"/>
                    <a:pt x="451" y="422"/>
                  </a:cubicBezTo>
                  <a:cubicBezTo>
                    <a:pt x="445" y="416"/>
                    <a:pt x="439" y="411"/>
                    <a:pt x="434" y="405"/>
                  </a:cubicBezTo>
                  <a:cubicBezTo>
                    <a:pt x="433" y="405"/>
                    <a:pt x="433" y="405"/>
                    <a:pt x="433" y="404"/>
                  </a:cubicBezTo>
                  <a:cubicBezTo>
                    <a:pt x="433" y="404"/>
                    <a:pt x="433" y="404"/>
                    <a:pt x="432" y="403"/>
                  </a:cubicBezTo>
                  <a:cubicBezTo>
                    <a:pt x="427" y="398"/>
                    <a:pt x="424" y="392"/>
                    <a:pt x="421" y="384"/>
                  </a:cubicBezTo>
                  <a:cubicBezTo>
                    <a:pt x="419" y="377"/>
                    <a:pt x="417" y="369"/>
                    <a:pt x="414" y="362"/>
                  </a:cubicBezTo>
                  <a:cubicBezTo>
                    <a:pt x="412" y="355"/>
                    <a:pt x="410" y="347"/>
                    <a:pt x="410" y="340"/>
                  </a:cubicBezTo>
                  <a:cubicBezTo>
                    <a:pt x="410" y="332"/>
                    <a:pt x="411" y="325"/>
                    <a:pt x="415" y="318"/>
                  </a:cubicBezTo>
                  <a:cubicBezTo>
                    <a:pt x="419" y="311"/>
                    <a:pt x="425" y="305"/>
                    <a:pt x="430" y="299"/>
                  </a:cubicBezTo>
                  <a:cubicBezTo>
                    <a:pt x="436" y="293"/>
                    <a:pt x="442" y="287"/>
                    <a:pt x="450" y="283"/>
                  </a:cubicBezTo>
                  <a:close/>
                  <a:moveTo>
                    <a:pt x="455" y="277"/>
                  </a:moveTo>
                  <a:cubicBezTo>
                    <a:pt x="455" y="276"/>
                    <a:pt x="456" y="275"/>
                    <a:pt x="456" y="274"/>
                  </a:cubicBezTo>
                  <a:cubicBezTo>
                    <a:pt x="456" y="275"/>
                    <a:pt x="456" y="276"/>
                    <a:pt x="456" y="276"/>
                  </a:cubicBezTo>
                  <a:cubicBezTo>
                    <a:pt x="456" y="277"/>
                    <a:pt x="455" y="277"/>
                    <a:pt x="455" y="277"/>
                  </a:cubicBezTo>
                  <a:close/>
                  <a:moveTo>
                    <a:pt x="528" y="466"/>
                  </a:moveTo>
                  <a:cubicBezTo>
                    <a:pt x="532" y="466"/>
                    <a:pt x="536" y="464"/>
                    <a:pt x="539" y="462"/>
                  </a:cubicBezTo>
                  <a:cubicBezTo>
                    <a:pt x="542" y="460"/>
                    <a:pt x="544" y="459"/>
                    <a:pt x="547" y="457"/>
                  </a:cubicBezTo>
                  <a:cubicBezTo>
                    <a:pt x="547" y="457"/>
                    <a:pt x="547" y="457"/>
                    <a:pt x="547" y="457"/>
                  </a:cubicBezTo>
                  <a:cubicBezTo>
                    <a:pt x="544" y="460"/>
                    <a:pt x="542" y="463"/>
                    <a:pt x="540" y="465"/>
                  </a:cubicBezTo>
                  <a:cubicBezTo>
                    <a:pt x="537" y="469"/>
                    <a:pt x="533" y="469"/>
                    <a:pt x="529" y="472"/>
                  </a:cubicBezTo>
                  <a:cubicBezTo>
                    <a:pt x="529" y="472"/>
                    <a:pt x="529" y="473"/>
                    <a:pt x="529" y="473"/>
                  </a:cubicBezTo>
                  <a:cubicBezTo>
                    <a:pt x="533" y="474"/>
                    <a:pt x="537" y="470"/>
                    <a:pt x="539" y="468"/>
                  </a:cubicBezTo>
                  <a:cubicBezTo>
                    <a:pt x="542" y="465"/>
                    <a:pt x="545" y="462"/>
                    <a:pt x="548" y="458"/>
                  </a:cubicBezTo>
                  <a:cubicBezTo>
                    <a:pt x="550" y="463"/>
                    <a:pt x="552" y="467"/>
                    <a:pt x="555" y="471"/>
                  </a:cubicBezTo>
                  <a:cubicBezTo>
                    <a:pt x="558" y="476"/>
                    <a:pt x="562" y="480"/>
                    <a:pt x="566" y="485"/>
                  </a:cubicBezTo>
                  <a:cubicBezTo>
                    <a:pt x="560" y="486"/>
                    <a:pt x="555" y="490"/>
                    <a:pt x="549" y="491"/>
                  </a:cubicBezTo>
                  <a:cubicBezTo>
                    <a:pt x="542" y="492"/>
                    <a:pt x="535" y="491"/>
                    <a:pt x="528" y="489"/>
                  </a:cubicBezTo>
                  <a:cubicBezTo>
                    <a:pt x="514" y="484"/>
                    <a:pt x="500" y="479"/>
                    <a:pt x="488" y="471"/>
                  </a:cubicBezTo>
                  <a:cubicBezTo>
                    <a:pt x="481" y="467"/>
                    <a:pt x="475" y="463"/>
                    <a:pt x="470" y="458"/>
                  </a:cubicBezTo>
                  <a:cubicBezTo>
                    <a:pt x="470" y="457"/>
                    <a:pt x="469" y="456"/>
                    <a:pt x="469" y="456"/>
                  </a:cubicBezTo>
                  <a:cubicBezTo>
                    <a:pt x="463" y="451"/>
                    <a:pt x="459" y="445"/>
                    <a:pt x="454" y="438"/>
                  </a:cubicBezTo>
                  <a:cubicBezTo>
                    <a:pt x="451" y="433"/>
                    <a:pt x="446" y="427"/>
                    <a:pt x="443" y="421"/>
                  </a:cubicBezTo>
                  <a:cubicBezTo>
                    <a:pt x="443" y="420"/>
                    <a:pt x="443" y="419"/>
                    <a:pt x="442" y="418"/>
                  </a:cubicBezTo>
                  <a:cubicBezTo>
                    <a:pt x="447" y="423"/>
                    <a:pt x="451" y="429"/>
                    <a:pt x="457" y="433"/>
                  </a:cubicBezTo>
                  <a:cubicBezTo>
                    <a:pt x="463" y="437"/>
                    <a:pt x="471" y="440"/>
                    <a:pt x="477" y="443"/>
                  </a:cubicBezTo>
                  <a:cubicBezTo>
                    <a:pt x="480" y="445"/>
                    <a:pt x="483" y="446"/>
                    <a:pt x="485" y="447"/>
                  </a:cubicBezTo>
                  <a:cubicBezTo>
                    <a:pt x="485" y="447"/>
                    <a:pt x="485" y="447"/>
                    <a:pt x="485" y="447"/>
                  </a:cubicBezTo>
                  <a:cubicBezTo>
                    <a:pt x="504" y="463"/>
                    <a:pt x="522" y="480"/>
                    <a:pt x="546" y="486"/>
                  </a:cubicBezTo>
                  <a:cubicBezTo>
                    <a:pt x="547" y="486"/>
                    <a:pt x="548" y="485"/>
                    <a:pt x="547" y="485"/>
                  </a:cubicBezTo>
                  <a:cubicBezTo>
                    <a:pt x="536" y="478"/>
                    <a:pt x="523" y="474"/>
                    <a:pt x="513" y="466"/>
                  </a:cubicBezTo>
                  <a:cubicBezTo>
                    <a:pt x="507" y="462"/>
                    <a:pt x="502" y="456"/>
                    <a:pt x="496" y="451"/>
                  </a:cubicBezTo>
                  <a:cubicBezTo>
                    <a:pt x="502" y="453"/>
                    <a:pt x="508" y="454"/>
                    <a:pt x="514" y="456"/>
                  </a:cubicBezTo>
                  <a:cubicBezTo>
                    <a:pt x="513" y="456"/>
                    <a:pt x="512" y="456"/>
                    <a:pt x="511" y="456"/>
                  </a:cubicBezTo>
                  <a:cubicBezTo>
                    <a:pt x="509" y="456"/>
                    <a:pt x="508" y="457"/>
                    <a:pt x="507" y="457"/>
                  </a:cubicBezTo>
                  <a:cubicBezTo>
                    <a:pt x="507" y="458"/>
                    <a:pt x="507" y="459"/>
                    <a:pt x="507" y="459"/>
                  </a:cubicBezTo>
                  <a:cubicBezTo>
                    <a:pt x="510" y="460"/>
                    <a:pt x="513" y="458"/>
                    <a:pt x="515" y="457"/>
                  </a:cubicBezTo>
                  <a:cubicBezTo>
                    <a:pt x="517" y="457"/>
                    <a:pt x="518" y="457"/>
                    <a:pt x="520" y="456"/>
                  </a:cubicBezTo>
                  <a:cubicBezTo>
                    <a:pt x="525" y="457"/>
                    <a:pt x="532" y="458"/>
                    <a:pt x="538" y="457"/>
                  </a:cubicBezTo>
                  <a:cubicBezTo>
                    <a:pt x="534" y="458"/>
                    <a:pt x="531" y="460"/>
                    <a:pt x="527" y="460"/>
                  </a:cubicBezTo>
                  <a:cubicBezTo>
                    <a:pt x="523" y="460"/>
                    <a:pt x="519" y="460"/>
                    <a:pt x="515" y="462"/>
                  </a:cubicBezTo>
                  <a:cubicBezTo>
                    <a:pt x="514" y="462"/>
                    <a:pt x="514" y="464"/>
                    <a:pt x="516" y="464"/>
                  </a:cubicBezTo>
                  <a:cubicBezTo>
                    <a:pt x="522" y="463"/>
                    <a:pt x="528" y="461"/>
                    <a:pt x="535" y="459"/>
                  </a:cubicBezTo>
                  <a:cubicBezTo>
                    <a:pt x="538" y="459"/>
                    <a:pt x="542" y="457"/>
                    <a:pt x="545" y="454"/>
                  </a:cubicBezTo>
                  <a:cubicBezTo>
                    <a:pt x="545" y="454"/>
                    <a:pt x="545" y="453"/>
                    <a:pt x="545" y="453"/>
                  </a:cubicBezTo>
                  <a:cubicBezTo>
                    <a:pt x="546" y="454"/>
                    <a:pt x="546" y="455"/>
                    <a:pt x="547" y="456"/>
                  </a:cubicBezTo>
                  <a:cubicBezTo>
                    <a:pt x="544" y="457"/>
                    <a:pt x="541" y="459"/>
                    <a:pt x="538" y="460"/>
                  </a:cubicBezTo>
                  <a:cubicBezTo>
                    <a:pt x="534" y="462"/>
                    <a:pt x="531" y="463"/>
                    <a:pt x="528" y="465"/>
                  </a:cubicBezTo>
                  <a:cubicBezTo>
                    <a:pt x="528" y="466"/>
                    <a:pt x="528" y="467"/>
                    <a:pt x="528" y="466"/>
                  </a:cubicBezTo>
                  <a:close/>
                  <a:moveTo>
                    <a:pt x="527" y="554"/>
                  </a:moveTo>
                  <a:cubicBezTo>
                    <a:pt x="521" y="565"/>
                    <a:pt x="511" y="574"/>
                    <a:pt x="508" y="586"/>
                  </a:cubicBezTo>
                  <a:cubicBezTo>
                    <a:pt x="508" y="587"/>
                    <a:pt x="508" y="587"/>
                    <a:pt x="509" y="587"/>
                  </a:cubicBezTo>
                  <a:cubicBezTo>
                    <a:pt x="508" y="587"/>
                    <a:pt x="508" y="587"/>
                    <a:pt x="508" y="587"/>
                  </a:cubicBezTo>
                  <a:cubicBezTo>
                    <a:pt x="503" y="592"/>
                    <a:pt x="500" y="599"/>
                    <a:pt x="496" y="605"/>
                  </a:cubicBezTo>
                  <a:cubicBezTo>
                    <a:pt x="494" y="608"/>
                    <a:pt x="490" y="612"/>
                    <a:pt x="487" y="615"/>
                  </a:cubicBezTo>
                  <a:cubicBezTo>
                    <a:pt x="487" y="615"/>
                    <a:pt x="487" y="615"/>
                    <a:pt x="487" y="614"/>
                  </a:cubicBezTo>
                  <a:cubicBezTo>
                    <a:pt x="488" y="614"/>
                    <a:pt x="488" y="614"/>
                    <a:pt x="489" y="613"/>
                  </a:cubicBezTo>
                  <a:cubicBezTo>
                    <a:pt x="490" y="607"/>
                    <a:pt x="492" y="600"/>
                    <a:pt x="495" y="595"/>
                  </a:cubicBezTo>
                  <a:cubicBezTo>
                    <a:pt x="498" y="588"/>
                    <a:pt x="503" y="584"/>
                    <a:pt x="507" y="578"/>
                  </a:cubicBezTo>
                  <a:cubicBezTo>
                    <a:pt x="515" y="569"/>
                    <a:pt x="521" y="558"/>
                    <a:pt x="526" y="547"/>
                  </a:cubicBezTo>
                  <a:cubicBezTo>
                    <a:pt x="532" y="536"/>
                    <a:pt x="537" y="524"/>
                    <a:pt x="544" y="513"/>
                  </a:cubicBezTo>
                  <a:cubicBezTo>
                    <a:pt x="548" y="507"/>
                    <a:pt x="554" y="500"/>
                    <a:pt x="554" y="493"/>
                  </a:cubicBezTo>
                  <a:cubicBezTo>
                    <a:pt x="558" y="491"/>
                    <a:pt x="562" y="489"/>
                    <a:pt x="567" y="487"/>
                  </a:cubicBezTo>
                  <a:cubicBezTo>
                    <a:pt x="567" y="487"/>
                    <a:pt x="567" y="487"/>
                    <a:pt x="567" y="487"/>
                  </a:cubicBezTo>
                  <a:cubicBezTo>
                    <a:pt x="571" y="490"/>
                    <a:pt x="575" y="494"/>
                    <a:pt x="579" y="497"/>
                  </a:cubicBezTo>
                  <a:cubicBezTo>
                    <a:pt x="580" y="497"/>
                    <a:pt x="581" y="498"/>
                    <a:pt x="582" y="499"/>
                  </a:cubicBezTo>
                  <a:cubicBezTo>
                    <a:pt x="582" y="499"/>
                    <a:pt x="582" y="499"/>
                    <a:pt x="582" y="499"/>
                  </a:cubicBezTo>
                  <a:cubicBezTo>
                    <a:pt x="575" y="507"/>
                    <a:pt x="568" y="514"/>
                    <a:pt x="562" y="522"/>
                  </a:cubicBezTo>
                  <a:cubicBezTo>
                    <a:pt x="558" y="527"/>
                    <a:pt x="553" y="532"/>
                    <a:pt x="552" y="538"/>
                  </a:cubicBezTo>
                  <a:cubicBezTo>
                    <a:pt x="546" y="544"/>
                    <a:pt x="540" y="551"/>
                    <a:pt x="534" y="558"/>
                  </a:cubicBezTo>
                  <a:cubicBezTo>
                    <a:pt x="530" y="563"/>
                    <a:pt x="526" y="567"/>
                    <a:pt x="523" y="573"/>
                  </a:cubicBezTo>
                  <a:cubicBezTo>
                    <a:pt x="521" y="578"/>
                    <a:pt x="520" y="581"/>
                    <a:pt x="515" y="583"/>
                  </a:cubicBezTo>
                  <a:cubicBezTo>
                    <a:pt x="513" y="584"/>
                    <a:pt x="511" y="585"/>
                    <a:pt x="509" y="587"/>
                  </a:cubicBezTo>
                  <a:cubicBezTo>
                    <a:pt x="513" y="581"/>
                    <a:pt x="515" y="575"/>
                    <a:pt x="519" y="570"/>
                  </a:cubicBezTo>
                  <a:cubicBezTo>
                    <a:pt x="522" y="565"/>
                    <a:pt x="525" y="560"/>
                    <a:pt x="528" y="555"/>
                  </a:cubicBezTo>
                  <a:cubicBezTo>
                    <a:pt x="528" y="554"/>
                    <a:pt x="528" y="554"/>
                    <a:pt x="527" y="554"/>
                  </a:cubicBezTo>
                  <a:close/>
                  <a:moveTo>
                    <a:pt x="486" y="620"/>
                  </a:moveTo>
                  <a:cubicBezTo>
                    <a:pt x="486" y="620"/>
                    <a:pt x="486" y="620"/>
                    <a:pt x="486" y="620"/>
                  </a:cubicBezTo>
                  <a:cubicBezTo>
                    <a:pt x="481" y="620"/>
                    <a:pt x="477" y="618"/>
                    <a:pt x="472" y="617"/>
                  </a:cubicBezTo>
                  <a:cubicBezTo>
                    <a:pt x="469" y="616"/>
                    <a:pt x="460" y="615"/>
                    <a:pt x="461" y="611"/>
                  </a:cubicBezTo>
                  <a:cubicBezTo>
                    <a:pt x="464" y="600"/>
                    <a:pt x="470" y="589"/>
                    <a:pt x="475" y="578"/>
                  </a:cubicBezTo>
                  <a:cubicBezTo>
                    <a:pt x="482" y="563"/>
                    <a:pt x="488" y="547"/>
                    <a:pt x="493" y="532"/>
                  </a:cubicBezTo>
                  <a:cubicBezTo>
                    <a:pt x="499" y="517"/>
                    <a:pt x="505" y="501"/>
                    <a:pt x="509" y="486"/>
                  </a:cubicBezTo>
                  <a:cubicBezTo>
                    <a:pt x="516" y="489"/>
                    <a:pt x="523" y="491"/>
                    <a:pt x="531" y="493"/>
                  </a:cubicBezTo>
                  <a:cubicBezTo>
                    <a:pt x="530" y="493"/>
                    <a:pt x="530" y="494"/>
                    <a:pt x="530" y="494"/>
                  </a:cubicBezTo>
                  <a:cubicBezTo>
                    <a:pt x="531" y="498"/>
                    <a:pt x="525" y="505"/>
                    <a:pt x="522" y="508"/>
                  </a:cubicBezTo>
                  <a:cubicBezTo>
                    <a:pt x="518" y="513"/>
                    <a:pt x="516" y="520"/>
                    <a:pt x="514" y="526"/>
                  </a:cubicBezTo>
                  <a:cubicBezTo>
                    <a:pt x="511" y="534"/>
                    <a:pt x="508" y="542"/>
                    <a:pt x="505" y="550"/>
                  </a:cubicBezTo>
                  <a:cubicBezTo>
                    <a:pt x="502" y="556"/>
                    <a:pt x="498" y="563"/>
                    <a:pt x="496" y="569"/>
                  </a:cubicBezTo>
                  <a:cubicBezTo>
                    <a:pt x="491" y="580"/>
                    <a:pt x="487" y="591"/>
                    <a:pt x="484" y="602"/>
                  </a:cubicBezTo>
                  <a:cubicBezTo>
                    <a:pt x="482" y="609"/>
                    <a:pt x="481" y="615"/>
                    <a:pt x="486" y="620"/>
                  </a:cubicBezTo>
                  <a:close/>
                  <a:moveTo>
                    <a:pt x="466" y="585"/>
                  </a:moveTo>
                  <a:cubicBezTo>
                    <a:pt x="466" y="579"/>
                    <a:pt x="466" y="573"/>
                    <a:pt x="465" y="568"/>
                  </a:cubicBezTo>
                  <a:cubicBezTo>
                    <a:pt x="464" y="560"/>
                    <a:pt x="462" y="553"/>
                    <a:pt x="462" y="546"/>
                  </a:cubicBezTo>
                  <a:cubicBezTo>
                    <a:pt x="461" y="539"/>
                    <a:pt x="462" y="533"/>
                    <a:pt x="462" y="526"/>
                  </a:cubicBezTo>
                  <a:cubicBezTo>
                    <a:pt x="462" y="513"/>
                    <a:pt x="462" y="499"/>
                    <a:pt x="466" y="486"/>
                  </a:cubicBezTo>
                  <a:cubicBezTo>
                    <a:pt x="468" y="479"/>
                    <a:pt x="471" y="471"/>
                    <a:pt x="471" y="463"/>
                  </a:cubicBezTo>
                  <a:cubicBezTo>
                    <a:pt x="477" y="469"/>
                    <a:pt x="484" y="473"/>
                    <a:pt x="491" y="477"/>
                  </a:cubicBezTo>
                  <a:cubicBezTo>
                    <a:pt x="496" y="480"/>
                    <a:pt x="500" y="482"/>
                    <a:pt x="505" y="484"/>
                  </a:cubicBezTo>
                  <a:cubicBezTo>
                    <a:pt x="503" y="494"/>
                    <a:pt x="499" y="503"/>
                    <a:pt x="496" y="513"/>
                  </a:cubicBezTo>
                  <a:cubicBezTo>
                    <a:pt x="493" y="522"/>
                    <a:pt x="490" y="531"/>
                    <a:pt x="486" y="540"/>
                  </a:cubicBezTo>
                  <a:cubicBezTo>
                    <a:pt x="480" y="557"/>
                    <a:pt x="473" y="573"/>
                    <a:pt x="466" y="590"/>
                  </a:cubicBezTo>
                  <a:cubicBezTo>
                    <a:pt x="466" y="588"/>
                    <a:pt x="466" y="586"/>
                    <a:pt x="466" y="585"/>
                  </a:cubicBezTo>
                  <a:close/>
                  <a:moveTo>
                    <a:pt x="492" y="588"/>
                  </a:moveTo>
                  <a:cubicBezTo>
                    <a:pt x="497" y="576"/>
                    <a:pt x="502" y="564"/>
                    <a:pt x="508" y="552"/>
                  </a:cubicBezTo>
                  <a:cubicBezTo>
                    <a:pt x="511" y="546"/>
                    <a:pt x="513" y="539"/>
                    <a:pt x="515" y="533"/>
                  </a:cubicBezTo>
                  <a:cubicBezTo>
                    <a:pt x="518" y="526"/>
                    <a:pt x="520" y="518"/>
                    <a:pt x="524" y="511"/>
                  </a:cubicBezTo>
                  <a:cubicBezTo>
                    <a:pt x="527" y="507"/>
                    <a:pt x="535" y="499"/>
                    <a:pt x="532" y="493"/>
                  </a:cubicBezTo>
                  <a:cubicBezTo>
                    <a:pt x="533" y="493"/>
                    <a:pt x="533" y="494"/>
                    <a:pt x="534" y="494"/>
                  </a:cubicBezTo>
                  <a:cubicBezTo>
                    <a:pt x="539" y="495"/>
                    <a:pt x="546" y="495"/>
                    <a:pt x="551" y="494"/>
                  </a:cubicBezTo>
                  <a:cubicBezTo>
                    <a:pt x="548" y="503"/>
                    <a:pt x="541" y="510"/>
                    <a:pt x="537" y="519"/>
                  </a:cubicBezTo>
                  <a:cubicBezTo>
                    <a:pt x="531" y="530"/>
                    <a:pt x="525" y="541"/>
                    <a:pt x="519" y="553"/>
                  </a:cubicBezTo>
                  <a:cubicBezTo>
                    <a:pt x="516" y="559"/>
                    <a:pt x="513" y="565"/>
                    <a:pt x="509" y="570"/>
                  </a:cubicBezTo>
                  <a:cubicBezTo>
                    <a:pt x="506" y="575"/>
                    <a:pt x="501" y="579"/>
                    <a:pt x="498" y="583"/>
                  </a:cubicBezTo>
                  <a:cubicBezTo>
                    <a:pt x="492" y="590"/>
                    <a:pt x="489" y="597"/>
                    <a:pt x="487" y="605"/>
                  </a:cubicBezTo>
                  <a:cubicBezTo>
                    <a:pt x="488" y="599"/>
                    <a:pt x="491" y="592"/>
                    <a:pt x="492" y="588"/>
                  </a:cubicBezTo>
                  <a:close/>
                  <a:moveTo>
                    <a:pt x="244" y="441"/>
                  </a:moveTo>
                  <a:cubicBezTo>
                    <a:pt x="246" y="444"/>
                    <a:pt x="249" y="447"/>
                    <a:pt x="252" y="449"/>
                  </a:cubicBezTo>
                  <a:cubicBezTo>
                    <a:pt x="253" y="451"/>
                    <a:pt x="255" y="453"/>
                    <a:pt x="257" y="455"/>
                  </a:cubicBezTo>
                  <a:cubicBezTo>
                    <a:pt x="257" y="455"/>
                    <a:pt x="258" y="456"/>
                    <a:pt x="259" y="456"/>
                  </a:cubicBezTo>
                  <a:cubicBezTo>
                    <a:pt x="260" y="458"/>
                    <a:pt x="263" y="462"/>
                    <a:pt x="263" y="462"/>
                  </a:cubicBezTo>
                  <a:cubicBezTo>
                    <a:pt x="264" y="463"/>
                    <a:pt x="264" y="463"/>
                    <a:pt x="264" y="463"/>
                  </a:cubicBezTo>
                  <a:cubicBezTo>
                    <a:pt x="262" y="468"/>
                    <a:pt x="259" y="473"/>
                    <a:pt x="258" y="479"/>
                  </a:cubicBezTo>
                  <a:cubicBezTo>
                    <a:pt x="256" y="474"/>
                    <a:pt x="253" y="470"/>
                    <a:pt x="248" y="473"/>
                  </a:cubicBezTo>
                  <a:cubicBezTo>
                    <a:pt x="245" y="475"/>
                    <a:pt x="242" y="478"/>
                    <a:pt x="239" y="481"/>
                  </a:cubicBezTo>
                  <a:cubicBezTo>
                    <a:pt x="239" y="480"/>
                    <a:pt x="239" y="479"/>
                    <a:pt x="239" y="478"/>
                  </a:cubicBezTo>
                  <a:cubicBezTo>
                    <a:pt x="239" y="472"/>
                    <a:pt x="238" y="466"/>
                    <a:pt x="240" y="460"/>
                  </a:cubicBezTo>
                  <a:cubicBezTo>
                    <a:pt x="241" y="454"/>
                    <a:pt x="242" y="449"/>
                    <a:pt x="243" y="444"/>
                  </a:cubicBezTo>
                  <a:cubicBezTo>
                    <a:pt x="244" y="443"/>
                    <a:pt x="244" y="442"/>
                    <a:pt x="244" y="441"/>
                  </a:cubicBezTo>
                  <a:close/>
                  <a:moveTo>
                    <a:pt x="262" y="474"/>
                  </a:moveTo>
                  <a:cubicBezTo>
                    <a:pt x="263" y="471"/>
                    <a:pt x="265" y="468"/>
                    <a:pt x="266" y="466"/>
                  </a:cubicBezTo>
                  <a:cubicBezTo>
                    <a:pt x="267" y="468"/>
                    <a:pt x="269" y="470"/>
                    <a:pt x="270" y="472"/>
                  </a:cubicBezTo>
                  <a:cubicBezTo>
                    <a:pt x="277" y="483"/>
                    <a:pt x="282" y="494"/>
                    <a:pt x="287" y="506"/>
                  </a:cubicBezTo>
                  <a:cubicBezTo>
                    <a:pt x="292" y="519"/>
                    <a:pt x="297" y="532"/>
                    <a:pt x="301" y="545"/>
                  </a:cubicBezTo>
                  <a:cubicBezTo>
                    <a:pt x="297" y="539"/>
                    <a:pt x="294" y="533"/>
                    <a:pt x="290" y="527"/>
                  </a:cubicBezTo>
                  <a:cubicBezTo>
                    <a:pt x="282" y="515"/>
                    <a:pt x="272" y="505"/>
                    <a:pt x="265" y="493"/>
                  </a:cubicBezTo>
                  <a:cubicBezTo>
                    <a:pt x="263" y="490"/>
                    <a:pt x="262" y="488"/>
                    <a:pt x="262" y="485"/>
                  </a:cubicBezTo>
                  <a:cubicBezTo>
                    <a:pt x="261" y="482"/>
                    <a:pt x="261" y="477"/>
                    <a:pt x="262" y="474"/>
                  </a:cubicBezTo>
                  <a:close/>
                  <a:moveTo>
                    <a:pt x="319" y="530"/>
                  </a:moveTo>
                  <a:cubicBezTo>
                    <a:pt x="316" y="522"/>
                    <a:pt x="312" y="515"/>
                    <a:pt x="310" y="507"/>
                  </a:cubicBezTo>
                  <a:cubicBezTo>
                    <a:pt x="309" y="501"/>
                    <a:pt x="308" y="493"/>
                    <a:pt x="305" y="487"/>
                  </a:cubicBezTo>
                  <a:cubicBezTo>
                    <a:pt x="315" y="490"/>
                    <a:pt x="325" y="490"/>
                    <a:pt x="336" y="487"/>
                  </a:cubicBezTo>
                  <a:cubicBezTo>
                    <a:pt x="336" y="486"/>
                    <a:pt x="336" y="486"/>
                    <a:pt x="337" y="486"/>
                  </a:cubicBezTo>
                  <a:cubicBezTo>
                    <a:pt x="340" y="505"/>
                    <a:pt x="335" y="524"/>
                    <a:pt x="337" y="543"/>
                  </a:cubicBezTo>
                  <a:cubicBezTo>
                    <a:pt x="337" y="552"/>
                    <a:pt x="338" y="562"/>
                    <a:pt x="340" y="571"/>
                  </a:cubicBezTo>
                  <a:cubicBezTo>
                    <a:pt x="340" y="571"/>
                    <a:pt x="340" y="571"/>
                    <a:pt x="340" y="571"/>
                  </a:cubicBezTo>
                  <a:cubicBezTo>
                    <a:pt x="340" y="571"/>
                    <a:pt x="340" y="570"/>
                    <a:pt x="339" y="570"/>
                  </a:cubicBezTo>
                  <a:cubicBezTo>
                    <a:pt x="329" y="558"/>
                    <a:pt x="325" y="544"/>
                    <a:pt x="319" y="530"/>
                  </a:cubicBezTo>
                  <a:close/>
                  <a:moveTo>
                    <a:pt x="370" y="572"/>
                  </a:moveTo>
                  <a:cubicBezTo>
                    <a:pt x="370" y="571"/>
                    <a:pt x="370" y="571"/>
                    <a:pt x="370" y="571"/>
                  </a:cubicBezTo>
                  <a:cubicBezTo>
                    <a:pt x="374" y="565"/>
                    <a:pt x="375" y="556"/>
                    <a:pt x="376" y="549"/>
                  </a:cubicBezTo>
                  <a:cubicBezTo>
                    <a:pt x="377" y="539"/>
                    <a:pt x="378" y="530"/>
                    <a:pt x="378" y="520"/>
                  </a:cubicBezTo>
                  <a:cubicBezTo>
                    <a:pt x="378" y="510"/>
                    <a:pt x="377" y="501"/>
                    <a:pt x="379" y="491"/>
                  </a:cubicBezTo>
                  <a:cubicBezTo>
                    <a:pt x="381" y="484"/>
                    <a:pt x="381" y="477"/>
                    <a:pt x="382" y="470"/>
                  </a:cubicBezTo>
                  <a:cubicBezTo>
                    <a:pt x="382" y="470"/>
                    <a:pt x="382" y="470"/>
                    <a:pt x="382" y="469"/>
                  </a:cubicBezTo>
                  <a:cubicBezTo>
                    <a:pt x="382" y="469"/>
                    <a:pt x="383" y="468"/>
                    <a:pt x="383" y="467"/>
                  </a:cubicBezTo>
                  <a:cubicBezTo>
                    <a:pt x="383" y="466"/>
                    <a:pt x="384" y="465"/>
                    <a:pt x="384" y="464"/>
                  </a:cubicBezTo>
                  <a:cubicBezTo>
                    <a:pt x="387" y="462"/>
                    <a:pt x="391" y="459"/>
                    <a:pt x="394" y="456"/>
                  </a:cubicBezTo>
                  <a:cubicBezTo>
                    <a:pt x="403" y="449"/>
                    <a:pt x="410" y="441"/>
                    <a:pt x="417" y="431"/>
                  </a:cubicBezTo>
                  <a:cubicBezTo>
                    <a:pt x="420" y="426"/>
                    <a:pt x="423" y="421"/>
                    <a:pt x="426" y="416"/>
                  </a:cubicBezTo>
                  <a:cubicBezTo>
                    <a:pt x="428" y="413"/>
                    <a:pt x="429" y="409"/>
                    <a:pt x="431" y="407"/>
                  </a:cubicBezTo>
                  <a:cubicBezTo>
                    <a:pt x="432" y="408"/>
                    <a:pt x="432" y="408"/>
                    <a:pt x="433" y="409"/>
                  </a:cubicBezTo>
                  <a:cubicBezTo>
                    <a:pt x="433" y="409"/>
                    <a:pt x="433" y="409"/>
                    <a:pt x="433" y="410"/>
                  </a:cubicBezTo>
                  <a:cubicBezTo>
                    <a:pt x="438" y="415"/>
                    <a:pt x="439" y="423"/>
                    <a:pt x="443" y="429"/>
                  </a:cubicBezTo>
                  <a:cubicBezTo>
                    <a:pt x="444" y="430"/>
                    <a:pt x="445" y="432"/>
                    <a:pt x="446" y="433"/>
                  </a:cubicBezTo>
                  <a:cubicBezTo>
                    <a:pt x="443" y="440"/>
                    <a:pt x="440" y="448"/>
                    <a:pt x="439" y="455"/>
                  </a:cubicBezTo>
                  <a:cubicBezTo>
                    <a:pt x="438" y="464"/>
                    <a:pt x="440" y="472"/>
                    <a:pt x="438" y="481"/>
                  </a:cubicBezTo>
                  <a:cubicBezTo>
                    <a:pt x="436" y="489"/>
                    <a:pt x="434" y="498"/>
                    <a:pt x="434" y="507"/>
                  </a:cubicBezTo>
                  <a:cubicBezTo>
                    <a:pt x="434" y="516"/>
                    <a:pt x="435" y="525"/>
                    <a:pt x="436" y="534"/>
                  </a:cubicBezTo>
                  <a:cubicBezTo>
                    <a:pt x="437" y="543"/>
                    <a:pt x="437" y="552"/>
                    <a:pt x="437" y="562"/>
                  </a:cubicBezTo>
                  <a:cubicBezTo>
                    <a:pt x="437" y="570"/>
                    <a:pt x="438" y="579"/>
                    <a:pt x="438" y="587"/>
                  </a:cubicBezTo>
                  <a:cubicBezTo>
                    <a:pt x="439" y="593"/>
                    <a:pt x="440" y="599"/>
                    <a:pt x="443" y="604"/>
                  </a:cubicBezTo>
                  <a:cubicBezTo>
                    <a:pt x="442" y="604"/>
                    <a:pt x="442" y="604"/>
                    <a:pt x="442" y="604"/>
                  </a:cubicBezTo>
                  <a:cubicBezTo>
                    <a:pt x="442" y="604"/>
                    <a:pt x="441" y="604"/>
                    <a:pt x="441" y="604"/>
                  </a:cubicBezTo>
                  <a:cubicBezTo>
                    <a:pt x="441" y="604"/>
                    <a:pt x="441" y="604"/>
                    <a:pt x="441" y="604"/>
                  </a:cubicBezTo>
                  <a:cubicBezTo>
                    <a:pt x="442" y="604"/>
                    <a:pt x="441" y="604"/>
                    <a:pt x="442" y="605"/>
                  </a:cubicBezTo>
                  <a:cubicBezTo>
                    <a:pt x="442" y="605"/>
                    <a:pt x="442" y="606"/>
                    <a:pt x="442" y="606"/>
                  </a:cubicBezTo>
                  <a:cubicBezTo>
                    <a:pt x="442" y="606"/>
                    <a:pt x="442" y="607"/>
                    <a:pt x="442" y="607"/>
                  </a:cubicBezTo>
                  <a:cubicBezTo>
                    <a:pt x="442" y="608"/>
                    <a:pt x="442" y="608"/>
                    <a:pt x="442" y="608"/>
                  </a:cubicBezTo>
                  <a:cubicBezTo>
                    <a:pt x="441" y="607"/>
                    <a:pt x="441" y="607"/>
                    <a:pt x="440" y="608"/>
                  </a:cubicBezTo>
                  <a:cubicBezTo>
                    <a:pt x="439" y="609"/>
                    <a:pt x="439" y="613"/>
                    <a:pt x="440" y="615"/>
                  </a:cubicBezTo>
                  <a:cubicBezTo>
                    <a:pt x="441" y="617"/>
                    <a:pt x="442" y="618"/>
                    <a:pt x="444" y="619"/>
                  </a:cubicBezTo>
                  <a:cubicBezTo>
                    <a:pt x="443" y="622"/>
                    <a:pt x="444" y="625"/>
                    <a:pt x="444" y="628"/>
                  </a:cubicBezTo>
                  <a:cubicBezTo>
                    <a:pt x="445" y="634"/>
                    <a:pt x="445" y="640"/>
                    <a:pt x="444" y="646"/>
                  </a:cubicBezTo>
                  <a:cubicBezTo>
                    <a:pt x="443" y="658"/>
                    <a:pt x="439" y="670"/>
                    <a:pt x="435" y="682"/>
                  </a:cubicBezTo>
                  <a:cubicBezTo>
                    <a:pt x="433" y="688"/>
                    <a:pt x="431" y="694"/>
                    <a:pt x="428" y="700"/>
                  </a:cubicBezTo>
                  <a:cubicBezTo>
                    <a:pt x="428" y="694"/>
                    <a:pt x="422" y="688"/>
                    <a:pt x="419" y="684"/>
                  </a:cubicBezTo>
                  <a:cubicBezTo>
                    <a:pt x="412" y="672"/>
                    <a:pt x="406" y="659"/>
                    <a:pt x="400" y="647"/>
                  </a:cubicBezTo>
                  <a:cubicBezTo>
                    <a:pt x="394" y="633"/>
                    <a:pt x="390" y="620"/>
                    <a:pt x="382" y="607"/>
                  </a:cubicBezTo>
                  <a:cubicBezTo>
                    <a:pt x="381" y="604"/>
                    <a:pt x="378" y="602"/>
                    <a:pt x="377" y="598"/>
                  </a:cubicBezTo>
                  <a:cubicBezTo>
                    <a:pt x="376" y="596"/>
                    <a:pt x="376" y="593"/>
                    <a:pt x="375" y="590"/>
                  </a:cubicBezTo>
                  <a:cubicBezTo>
                    <a:pt x="374" y="586"/>
                    <a:pt x="373" y="583"/>
                    <a:pt x="369" y="581"/>
                  </a:cubicBezTo>
                  <a:cubicBezTo>
                    <a:pt x="370" y="578"/>
                    <a:pt x="370" y="575"/>
                    <a:pt x="370" y="572"/>
                  </a:cubicBezTo>
                  <a:close/>
                  <a:moveTo>
                    <a:pt x="444" y="615"/>
                  </a:moveTo>
                  <a:cubicBezTo>
                    <a:pt x="444" y="615"/>
                    <a:pt x="444" y="614"/>
                    <a:pt x="443" y="614"/>
                  </a:cubicBezTo>
                  <a:cubicBezTo>
                    <a:pt x="443" y="613"/>
                    <a:pt x="443" y="612"/>
                    <a:pt x="443" y="611"/>
                  </a:cubicBezTo>
                  <a:cubicBezTo>
                    <a:pt x="443" y="611"/>
                    <a:pt x="444" y="611"/>
                    <a:pt x="444" y="611"/>
                  </a:cubicBezTo>
                  <a:cubicBezTo>
                    <a:pt x="445" y="612"/>
                    <a:pt x="445" y="613"/>
                    <a:pt x="446" y="614"/>
                  </a:cubicBezTo>
                  <a:cubicBezTo>
                    <a:pt x="446" y="614"/>
                    <a:pt x="446" y="614"/>
                    <a:pt x="446" y="614"/>
                  </a:cubicBezTo>
                  <a:cubicBezTo>
                    <a:pt x="445" y="614"/>
                    <a:pt x="445" y="614"/>
                    <a:pt x="445" y="615"/>
                  </a:cubicBezTo>
                  <a:cubicBezTo>
                    <a:pt x="445" y="615"/>
                    <a:pt x="444" y="615"/>
                    <a:pt x="444" y="615"/>
                  </a:cubicBezTo>
                  <a:close/>
                  <a:moveTo>
                    <a:pt x="443" y="595"/>
                  </a:moveTo>
                  <a:cubicBezTo>
                    <a:pt x="442" y="589"/>
                    <a:pt x="442" y="583"/>
                    <a:pt x="441" y="577"/>
                  </a:cubicBezTo>
                  <a:cubicBezTo>
                    <a:pt x="439" y="560"/>
                    <a:pt x="441" y="543"/>
                    <a:pt x="439" y="526"/>
                  </a:cubicBezTo>
                  <a:cubicBezTo>
                    <a:pt x="438" y="517"/>
                    <a:pt x="437" y="508"/>
                    <a:pt x="438" y="500"/>
                  </a:cubicBezTo>
                  <a:cubicBezTo>
                    <a:pt x="439" y="492"/>
                    <a:pt x="442" y="484"/>
                    <a:pt x="443" y="476"/>
                  </a:cubicBezTo>
                  <a:cubicBezTo>
                    <a:pt x="443" y="468"/>
                    <a:pt x="441" y="461"/>
                    <a:pt x="443" y="454"/>
                  </a:cubicBezTo>
                  <a:cubicBezTo>
                    <a:pt x="444" y="448"/>
                    <a:pt x="446" y="442"/>
                    <a:pt x="448" y="436"/>
                  </a:cubicBezTo>
                  <a:cubicBezTo>
                    <a:pt x="451" y="440"/>
                    <a:pt x="454" y="444"/>
                    <a:pt x="457" y="448"/>
                  </a:cubicBezTo>
                  <a:cubicBezTo>
                    <a:pt x="460" y="453"/>
                    <a:pt x="463" y="457"/>
                    <a:pt x="467" y="460"/>
                  </a:cubicBezTo>
                  <a:cubicBezTo>
                    <a:pt x="468" y="471"/>
                    <a:pt x="463" y="482"/>
                    <a:pt x="461" y="492"/>
                  </a:cubicBezTo>
                  <a:cubicBezTo>
                    <a:pt x="459" y="503"/>
                    <a:pt x="459" y="515"/>
                    <a:pt x="459" y="526"/>
                  </a:cubicBezTo>
                  <a:cubicBezTo>
                    <a:pt x="458" y="539"/>
                    <a:pt x="459" y="551"/>
                    <a:pt x="461" y="564"/>
                  </a:cubicBezTo>
                  <a:cubicBezTo>
                    <a:pt x="463" y="571"/>
                    <a:pt x="463" y="578"/>
                    <a:pt x="463" y="585"/>
                  </a:cubicBezTo>
                  <a:cubicBezTo>
                    <a:pt x="463" y="586"/>
                    <a:pt x="463" y="593"/>
                    <a:pt x="463" y="596"/>
                  </a:cubicBezTo>
                  <a:cubicBezTo>
                    <a:pt x="461" y="599"/>
                    <a:pt x="459" y="603"/>
                    <a:pt x="458" y="607"/>
                  </a:cubicBezTo>
                  <a:cubicBezTo>
                    <a:pt x="456" y="607"/>
                    <a:pt x="455" y="608"/>
                    <a:pt x="454" y="608"/>
                  </a:cubicBezTo>
                  <a:cubicBezTo>
                    <a:pt x="452" y="608"/>
                    <a:pt x="451" y="607"/>
                    <a:pt x="449" y="607"/>
                  </a:cubicBezTo>
                  <a:cubicBezTo>
                    <a:pt x="449" y="606"/>
                    <a:pt x="448" y="606"/>
                    <a:pt x="448" y="606"/>
                  </a:cubicBezTo>
                  <a:cubicBezTo>
                    <a:pt x="445" y="603"/>
                    <a:pt x="444" y="599"/>
                    <a:pt x="443" y="595"/>
                  </a:cubicBezTo>
                  <a:close/>
                  <a:moveTo>
                    <a:pt x="908" y="527"/>
                  </a:moveTo>
                  <a:cubicBezTo>
                    <a:pt x="916" y="520"/>
                    <a:pt x="922" y="512"/>
                    <a:pt x="928" y="505"/>
                  </a:cubicBezTo>
                  <a:cubicBezTo>
                    <a:pt x="940" y="490"/>
                    <a:pt x="950" y="475"/>
                    <a:pt x="959" y="459"/>
                  </a:cubicBezTo>
                  <a:cubicBezTo>
                    <a:pt x="967" y="443"/>
                    <a:pt x="976" y="427"/>
                    <a:pt x="981" y="410"/>
                  </a:cubicBezTo>
                  <a:cubicBezTo>
                    <a:pt x="985" y="398"/>
                    <a:pt x="986" y="385"/>
                    <a:pt x="988" y="372"/>
                  </a:cubicBezTo>
                  <a:cubicBezTo>
                    <a:pt x="988" y="388"/>
                    <a:pt x="985" y="403"/>
                    <a:pt x="980" y="418"/>
                  </a:cubicBezTo>
                  <a:cubicBezTo>
                    <a:pt x="974" y="435"/>
                    <a:pt x="971" y="452"/>
                    <a:pt x="962" y="467"/>
                  </a:cubicBezTo>
                  <a:cubicBezTo>
                    <a:pt x="957" y="475"/>
                    <a:pt x="952" y="482"/>
                    <a:pt x="947" y="490"/>
                  </a:cubicBezTo>
                  <a:cubicBezTo>
                    <a:pt x="943" y="497"/>
                    <a:pt x="939" y="504"/>
                    <a:pt x="934" y="510"/>
                  </a:cubicBezTo>
                  <a:cubicBezTo>
                    <a:pt x="927" y="521"/>
                    <a:pt x="917" y="531"/>
                    <a:pt x="909" y="541"/>
                  </a:cubicBezTo>
                  <a:cubicBezTo>
                    <a:pt x="907" y="542"/>
                    <a:pt x="906" y="544"/>
                    <a:pt x="905" y="546"/>
                  </a:cubicBezTo>
                  <a:cubicBezTo>
                    <a:pt x="904" y="547"/>
                    <a:pt x="904" y="548"/>
                    <a:pt x="903" y="549"/>
                  </a:cubicBezTo>
                  <a:cubicBezTo>
                    <a:pt x="902" y="549"/>
                    <a:pt x="902" y="549"/>
                    <a:pt x="902" y="549"/>
                  </a:cubicBezTo>
                  <a:cubicBezTo>
                    <a:pt x="901" y="549"/>
                    <a:pt x="901" y="550"/>
                    <a:pt x="901" y="550"/>
                  </a:cubicBezTo>
                  <a:cubicBezTo>
                    <a:pt x="898" y="550"/>
                    <a:pt x="896" y="550"/>
                    <a:pt x="893" y="551"/>
                  </a:cubicBezTo>
                  <a:cubicBezTo>
                    <a:pt x="892" y="551"/>
                    <a:pt x="890" y="551"/>
                    <a:pt x="888" y="551"/>
                  </a:cubicBezTo>
                  <a:cubicBezTo>
                    <a:pt x="889" y="550"/>
                    <a:pt x="889" y="548"/>
                    <a:pt x="890" y="546"/>
                  </a:cubicBezTo>
                  <a:cubicBezTo>
                    <a:pt x="893" y="538"/>
                    <a:pt x="902" y="533"/>
                    <a:pt x="908" y="527"/>
                  </a:cubicBezTo>
                  <a:close/>
                  <a:moveTo>
                    <a:pt x="988" y="406"/>
                  </a:moveTo>
                  <a:cubicBezTo>
                    <a:pt x="988" y="406"/>
                    <a:pt x="988" y="406"/>
                    <a:pt x="988" y="406"/>
                  </a:cubicBezTo>
                  <a:cubicBezTo>
                    <a:pt x="988" y="406"/>
                    <a:pt x="988" y="406"/>
                    <a:pt x="989" y="406"/>
                  </a:cubicBezTo>
                  <a:cubicBezTo>
                    <a:pt x="988" y="407"/>
                    <a:pt x="987" y="408"/>
                    <a:pt x="987" y="409"/>
                  </a:cubicBezTo>
                  <a:cubicBezTo>
                    <a:pt x="987" y="408"/>
                    <a:pt x="987" y="407"/>
                    <a:pt x="987" y="407"/>
                  </a:cubicBezTo>
                  <a:cubicBezTo>
                    <a:pt x="988" y="406"/>
                    <a:pt x="988" y="406"/>
                    <a:pt x="988" y="406"/>
                  </a:cubicBezTo>
                  <a:close/>
                  <a:moveTo>
                    <a:pt x="949" y="508"/>
                  </a:moveTo>
                  <a:cubicBezTo>
                    <a:pt x="952" y="506"/>
                    <a:pt x="954" y="504"/>
                    <a:pt x="956" y="502"/>
                  </a:cubicBezTo>
                  <a:cubicBezTo>
                    <a:pt x="954" y="505"/>
                    <a:pt x="952" y="506"/>
                    <a:pt x="949" y="508"/>
                  </a:cubicBezTo>
                  <a:close/>
                  <a:moveTo>
                    <a:pt x="986" y="292"/>
                  </a:moveTo>
                  <a:cubicBezTo>
                    <a:pt x="990" y="292"/>
                    <a:pt x="993" y="291"/>
                    <a:pt x="997" y="291"/>
                  </a:cubicBezTo>
                  <a:cubicBezTo>
                    <a:pt x="1007" y="292"/>
                    <a:pt x="1018" y="293"/>
                    <a:pt x="1026" y="299"/>
                  </a:cubicBezTo>
                  <a:cubicBezTo>
                    <a:pt x="1041" y="309"/>
                    <a:pt x="1048" y="326"/>
                    <a:pt x="1046" y="344"/>
                  </a:cubicBezTo>
                  <a:cubicBezTo>
                    <a:pt x="1044" y="355"/>
                    <a:pt x="1040" y="365"/>
                    <a:pt x="1033" y="373"/>
                  </a:cubicBezTo>
                  <a:cubicBezTo>
                    <a:pt x="1027" y="379"/>
                    <a:pt x="1020" y="384"/>
                    <a:pt x="1013" y="390"/>
                  </a:cubicBezTo>
                  <a:cubicBezTo>
                    <a:pt x="1012" y="390"/>
                    <a:pt x="1012" y="391"/>
                    <a:pt x="1012" y="391"/>
                  </a:cubicBezTo>
                  <a:cubicBezTo>
                    <a:pt x="1016" y="387"/>
                    <a:pt x="1019" y="383"/>
                    <a:pt x="1023" y="379"/>
                  </a:cubicBezTo>
                  <a:cubicBezTo>
                    <a:pt x="1023" y="378"/>
                    <a:pt x="1023" y="377"/>
                    <a:pt x="1022" y="378"/>
                  </a:cubicBezTo>
                  <a:cubicBezTo>
                    <a:pt x="1016" y="382"/>
                    <a:pt x="1013" y="387"/>
                    <a:pt x="1008" y="392"/>
                  </a:cubicBezTo>
                  <a:cubicBezTo>
                    <a:pt x="1004" y="397"/>
                    <a:pt x="998" y="401"/>
                    <a:pt x="994" y="407"/>
                  </a:cubicBezTo>
                  <a:cubicBezTo>
                    <a:pt x="990" y="411"/>
                    <a:pt x="985" y="418"/>
                    <a:pt x="983" y="424"/>
                  </a:cubicBezTo>
                  <a:cubicBezTo>
                    <a:pt x="985" y="416"/>
                    <a:pt x="989" y="410"/>
                    <a:pt x="994" y="403"/>
                  </a:cubicBezTo>
                  <a:cubicBezTo>
                    <a:pt x="998" y="397"/>
                    <a:pt x="1002" y="393"/>
                    <a:pt x="1007" y="388"/>
                  </a:cubicBezTo>
                  <a:cubicBezTo>
                    <a:pt x="1010" y="385"/>
                    <a:pt x="1014" y="382"/>
                    <a:pt x="1016" y="377"/>
                  </a:cubicBezTo>
                  <a:cubicBezTo>
                    <a:pt x="1016" y="377"/>
                    <a:pt x="1016" y="377"/>
                    <a:pt x="1015" y="377"/>
                  </a:cubicBezTo>
                  <a:cubicBezTo>
                    <a:pt x="1007" y="385"/>
                    <a:pt x="999" y="391"/>
                    <a:pt x="992" y="400"/>
                  </a:cubicBezTo>
                  <a:cubicBezTo>
                    <a:pt x="994" y="396"/>
                    <a:pt x="996" y="393"/>
                    <a:pt x="999" y="389"/>
                  </a:cubicBezTo>
                  <a:cubicBezTo>
                    <a:pt x="1003" y="386"/>
                    <a:pt x="1006" y="382"/>
                    <a:pt x="1010" y="378"/>
                  </a:cubicBezTo>
                  <a:cubicBezTo>
                    <a:pt x="1011" y="378"/>
                    <a:pt x="1010" y="377"/>
                    <a:pt x="1009" y="377"/>
                  </a:cubicBezTo>
                  <a:cubicBezTo>
                    <a:pt x="1005" y="381"/>
                    <a:pt x="1000" y="385"/>
                    <a:pt x="995" y="390"/>
                  </a:cubicBezTo>
                  <a:cubicBezTo>
                    <a:pt x="999" y="385"/>
                    <a:pt x="1002" y="381"/>
                    <a:pt x="1005" y="376"/>
                  </a:cubicBezTo>
                  <a:cubicBezTo>
                    <a:pt x="1009" y="372"/>
                    <a:pt x="1013" y="368"/>
                    <a:pt x="1017" y="364"/>
                  </a:cubicBezTo>
                  <a:cubicBezTo>
                    <a:pt x="1022" y="359"/>
                    <a:pt x="1030" y="350"/>
                    <a:pt x="1027" y="342"/>
                  </a:cubicBezTo>
                  <a:cubicBezTo>
                    <a:pt x="1027" y="342"/>
                    <a:pt x="1027" y="342"/>
                    <a:pt x="1027" y="342"/>
                  </a:cubicBezTo>
                  <a:cubicBezTo>
                    <a:pt x="1020" y="363"/>
                    <a:pt x="998" y="373"/>
                    <a:pt x="990" y="393"/>
                  </a:cubicBezTo>
                  <a:cubicBezTo>
                    <a:pt x="991" y="388"/>
                    <a:pt x="992" y="383"/>
                    <a:pt x="992" y="378"/>
                  </a:cubicBezTo>
                  <a:cubicBezTo>
                    <a:pt x="993" y="373"/>
                    <a:pt x="997" y="368"/>
                    <a:pt x="1000" y="365"/>
                  </a:cubicBezTo>
                  <a:cubicBezTo>
                    <a:pt x="1005" y="359"/>
                    <a:pt x="1012" y="354"/>
                    <a:pt x="1017" y="348"/>
                  </a:cubicBezTo>
                  <a:cubicBezTo>
                    <a:pt x="1017" y="348"/>
                    <a:pt x="1017" y="347"/>
                    <a:pt x="1017" y="347"/>
                  </a:cubicBezTo>
                  <a:cubicBezTo>
                    <a:pt x="1009" y="353"/>
                    <a:pt x="1003" y="360"/>
                    <a:pt x="997" y="367"/>
                  </a:cubicBezTo>
                  <a:cubicBezTo>
                    <a:pt x="996" y="369"/>
                    <a:pt x="994" y="371"/>
                    <a:pt x="992" y="374"/>
                  </a:cubicBezTo>
                  <a:cubicBezTo>
                    <a:pt x="992" y="372"/>
                    <a:pt x="992" y="371"/>
                    <a:pt x="992" y="369"/>
                  </a:cubicBezTo>
                  <a:cubicBezTo>
                    <a:pt x="994" y="366"/>
                    <a:pt x="995" y="363"/>
                    <a:pt x="996" y="359"/>
                  </a:cubicBezTo>
                  <a:cubicBezTo>
                    <a:pt x="998" y="356"/>
                    <a:pt x="1000" y="353"/>
                    <a:pt x="1002" y="349"/>
                  </a:cubicBezTo>
                  <a:cubicBezTo>
                    <a:pt x="1009" y="341"/>
                    <a:pt x="1017" y="334"/>
                    <a:pt x="1027" y="330"/>
                  </a:cubicBezTo>
                  <a:cubicBezTo>
                    <a:pt x="1027" y="330"/>
                    <a:pt x="1027" y="330"/>
                    <a:pt x="1026" y="330"/>
                  </a:cubicBezTo>
                  <a:cubicBezTo>
                    <a:pt x="1020" y="331"/>
                    <a:pt x="1015" y="335"/>
                    <a:pt x="1011" y="339"/>
                  </a:cubicBezTo>
                  <a:cubicBezTo>
                    <a:pt x="1007" y="342"/>
                    <a:pt x="1003" y="346"/>
                    <a:pt x="1000" y="350"/>
                  </a:cubicBezTo>
                  <a:cubicBezTo>
                    <a:pt x="999" y="352"/>
                    <a:pt x="995" y="357"/>
                    <a:pt x="992" y="362"/>
                  </a:cubicBezTo>
                  <a:cubicBezTo>
                    <a:pt x="992" y="361"/>
                    <a:pt x="992" y="360"/>
                    <a:pt x="992" y="359"/>
                  </a:cubicBezTo>
                  <a:cubicBezTo>
                    <a:pt x="992" y="359"/>
                    <a:pt x="992" y="359"/>
                    <a:pt x="992" y="359"/>
                  </a:cubicBezTo>
                  <a:cubicBezTo>
                    <a:pt x="993" y="356"/>
                    <a:pt x="993" y="354"/>
                    <a:pt x="994" y="351"/>
                  </a:cubicBezTo>
                  <a:cubicBezTo>
                    <a:pt x="996" y="349"/>
                    <a:pt x="997" y="346"/>
                    <a:pt x="998" y="344"/>
                  </a:cubicBezTo>
                  <a:cubicBezTo>
                    <a:pt x="999" y="343"/>
                    <a:pt x="997" y="342"/>
                    <a:pt x="997" y="343"/>
                  </a:cubicBezTo>
                  <a:cubicBezTo>
                    <a:pt x="995" y="346"/>
                    <a:pt x="993" y="349"/>
                    <a:pt x="992" y="352"/>
                  </a:cubicBezTo>
                  <a:cubicBezTo>
                    <a:pt x="992" y="352"/>
                    <a:pt x="992" y="353"/>
                    <a:pt x="991" y="353"/>
                  </a:cubicBezTo>
                  <a:cubicBezTo>
                    <a:pt x="991" y="352"/>
                    <a:pt x="991" y="351"/>
                    <a:pt x="991" y="350"/>
                  </a:cubicBezTo>
                  <a:cubicBezTo>
                    <a:pt x="991" y="346"/>
                    <a:pt x="990" y="342"/>
                    <a:pt x="990" y="338"/>
                  </a:cubicBezTo>
                  <a:cubicBezTo>
                    <a:pt x="990" y="336"/>
                    <a:pt x="991" y="333"/>
                    <a:pt x="992" y="331"/>
                  </a:cubicBezTo>
                  <a:cubicBezTo>
                    <a:pt x="993" y="328"/>
                    <a:pt x="995" y="326"/>
                    <a:pt x="996" y="324"/>
                  </a:cubicBezTo>
                  <a:cubicBezTo>
                    <a:pt x="997" y="323"/>
                    <a:pt x="996" y="322"/>
                    <a:pt x="995" y="323"/>
                  </a:cubicBezTo>
                  <a:cubicBezTo>
                    <a:pt x="993" y="326"/>
                    <a:pt x="990" y="330"/>
                    <a:pt x="989" y="334"/>
                  </a:cubicBezTo>
                  <a:cubicBezTo>
                    <a:pt x="987" y="325"/>
                    <a:pt x="985" y="316"/>
                    <a:pt x="982" y="308"/>
                  </a:cubicBezTo>
                  <a:cubicBezTo>
                    <a:pt x="980" y="303"/>
                    <a:pt x="979" y="298"/>
                    <a:pt x="977" y="294"/>
                  </a:cubicBezTo>
                  <a:cubicBezTo>
                    <a:pt x="979" y="293"/>
                    <a:pt x="984" y="292"/>
                    <a:pt x="986" y="292"/>
                  </a:cubicBezTo>
                  <a:close/>
                  <a:moveTo>
                    <a:pt x="992" y="256"/>
                  </a:moveTo>
                  <a:cubicBezTo>
                    <a:pt x="992" y="256"/>
                    <a:pt x="992" y="256"/>
                    <a:pt x="992" y="256"/>
                  </a:cubicBezTo>
                  <a:cubicBezTo>
                    <a:pt x="995" y="257"/>
                    <a:pt x="998" y="256"/>
                    <a:pt x="1000" y="255"/>
                  </a:cubicBezTo>
                  <a:cubicBezTo>
                    <a:pt x="1003" y="263"/>
                    <a:pt x="996" y="271"/>
                    <a:pt x="992" y="276"/>
                  </a:cubicBezTo>
                  <a:cubicBezTo>
                    <a:pt x="987" y="281"/>
                    <a:pt x="980" y="285"/>
                    <a:pt x="975" y="290"/>
                  </a:cubicBezTo>
                  <a:cubicBezTo>
                    <a:pt x="973" y="285"/>
                    <a:pt x="971" y="280"/>
                    <a:pt x="968" y="276"/>
                  </a:cubicBezTo>
                  <a:cubicBezTo>
                    <a:pt x="972" y="275"/>
                    <a:pt x="977" y="271"/>
                    <a:pt x="980" y="269"/>
                  </a:cubicBezTo>
                  <a:cubicBezTo>
                    <a:pt x="985" y="266"/>
                    <a:pt x="989" y="261"/>
                    <a:pt x="992" y="256"/>
                  </a:cubicBezTo>
                  <a:close/>
                  <a:moveTo>
                    <a:pt x="880" y="242"/>
                  </a:moveTo>
                  <a:cubicBezTo>
                    <a:pt x="885" y="240"/>
                    <a:pt x="891" y="239"/>
                    <a:pt x="896" y="239"/>
                  </a:cubicBezTo>
                  <a:cubicBezTo>
                    <a:pt x="908" y="237"/>
                    <a:pt x="920" y="234"/>
                    <a:pt x="932" y="231"/>
                  </a:cubicBezTo>
                  <a:cubicBezTo>
                    <a:pt x="939" y="230"/>
                    <a:pt x="946" y="229"/>
                    <a:pt x="953" y="228"/>
                  </a:cubicBezTo>
                  <a:cubicBezTo>
                    <a:pt x="957" y="228"/>
                    <a:pt x="965" y="226"/>
                    <a:pt x="969" y="229"/>
                  </a:cubicBezTo>
                  <a:cubicBezTo>
                    <a:pt x="973" y="231"/>
                    <a:pt x="975" y="235"/>
                    <a:pt x="980" y="236"/>
                  </a:cubicBezTo>
                  <a:cubicBezTo>
                    <a:pt x="988" y="237"/>
                    <a:pt x="992" y="241"/>
                    <a:pt x="991" y="249"/>
                  </a:cubicBezTo>
                  <a:cubicBezTo>
                    <a:pt x="991" y="250"/>
                    <a:pt x="991" y="250"/>
                    <a:pt x="991" y="250"/>
                  </a:cubicBezTo>
                  <a:cubicBezTo>
                    <a:pt x="988" y="257"/>
                    <a:pt x="984" y="263"/>
                    <a:pt x="977" y="267"/>
                  </a:cubicBezTo>
                  <a:cubicBezTo>
                    <a:pt x="974" y="269"/>
                    <a:pt x="969" y="270"/>
                    <a:pt x="966" y="273"/>
                  </a:cubicBezTo>
                  <a:cubicBezTo>
                    <a:pt x="965" y="271"/>
                    <a:pt x="964" y="270"/>
                    <a:pt x="963" y="268"/>
                  </a:cubicBezTo>
                  <a:cubicBezTo>
                    <a:pt x="954" y="257"/>
                    <a:pt x="943" y="250"/>
                    <a:pt x="929" y="249"/>
                  </a:cubicBezTo>
                  <a:cubicBezTo>
                    <a:pt x="915" y="248"/>
                    <a:pt x="902" y="250"/>
                    <a:pt x="891" y="258"/>
                  </a:cubicBezTo>
                  <a:cubicBezTo>
                    <a:pt x="888" y="260"/>
                    <a:pt x="885" y="263"/>
                    <a:pt x="882" y="264"/>
                  </a:cubicBezTo>
                  <a:cubicBezTo>
                    <a:pt x="879" y="266"/>
                    <a:pt x="877" y="267"/>
                    <a:pt x="874" y="268"/>
                  </a:cubicBezTo>
                  <a:cubicBezTo>
                    <a:pt x="871" y="269"/>
                    <a:pt x="869" y="271"/>
                    <a:pt x="867" y="273"/>
                  </a:cubicBezTo>
                  <a:cubicBezTo>
                    <a:pt x="867" y="272"/>
                    <a:pt x="867" y="272"/>
                    <a:pt x="866" y="272"/>
                  </a:cubicBezTo>
                  <a:cubicBezTo>
                    <a:pt x="866" y="272"/>
                    <a:pt x="865" y="272"/>
                    <a:pt x="864" y="272"/>
                  </a:cubicBezTo>
                  <a:cubicBezTo>
                    <a:pt x="864" y="272"/>
                    <a:pt x="863" y="272"/>
                    <a:pt x="863" y="272"/>
                  </a:cubicBezTo>
                  <a:cubicBezTo>
                    <a:pt x="861" y="272"/>
                    <a:pt x="860" y="273"/>
                    <a:pt x="859" y="274"/>
                  </a:cubicBezTo>
                  <a:cubicBezTo>
                    <a:pt x="859" y="274"/>
                    <a:pt x="859" y="275"/>
                    <a:pt x="860" y="275"/>
                  </a:cubicBezTo>
                  <a:cubicBezTo>
                    <a:pt x="861" y="275"/>
                    <a:pt x="862" y="274"/>
                    <a:pt x="863" y="274"/>
                  </a:cubicBezTo>
                  <a:cubicBezTo>
                    <a:pt x="863" y="274"/>
                    <a:pt x="864" y="274"/>
                    <a:pt x="865" y="273"/>
                  </a:cubicBezTo>
                  <a:cubicBezTo>
                    <a:pt x="865" y="273"/>
                    <a:pt x="866" y="273"/>
                    <a:pt x="866" y="273"/>
                  </a:cubicBezTo>
                  <a:cubicBezTo>
                    <a:pt x="864" y="275"/>
                    <a:pt x="861" y="278"/>
                    <a:pt x="859" y="281"/>
                  </a:cubicBezTo>
                  <a:cubicBezTo>
                    <a:pt x="856" y="284"/>
                    <a:pt x="853" y="288"/>
                    <a:pt x="849" y="291"/>
                  </a:cubicBezTo>
                  <a:cubicBezTo>
                    <a:pt x="847" y="294"/>
                    <a:pt x="845" y="297"/>
                    <a:pt x="842" y="300"/>
                  </a:cubicBezTo>
                  <a:cubicBezTo>
                    <a:pt x="840" y="302"/>
                    <a:pt x="836" y="304"/>
                    <a:pt x="836" y="307"/>
                  </a:cubicBezTo>
                  <a:cubicBezTo>
                    <a:pt x="835" y="307"/>
                    <a:pt x="835" y="307"/>
                    <a:pt x="835" y="307"/>
                  </a:cubicBezTo>
                  <a:cubicBezTo>
                    <a:pt x="833" y="304"/>
                    <a:pt x="830" y="302"/>
                    <a:pt x="827" y="299"/>
                  </a:cubicBezTo>
                  <a:cubicBezTo>
                    <a:pt x="830" y="298"/>
                    <a:pt x="833" y="296"/>
                    <a:pt x="836" y="295"/>
                  </a:cubicBezTo>
                  <a:cubicBezTo>
                    <a:pt x="839" y="294"/>
                    <a:pt x="843" y="294"/>
                    <a:pt x="846" y="292"/>
                  </a:cubicBezTo>
                  <a:cubicBezTo>
                    <a:pt x="846" y="292"/>
                    <a:pt x="846" y="292"/>
                    <a:pt x="846" y="292"/>
                  </a:cubicBezTo>
                  <a:cubicBezTo>
                    <a:pt x="843" y="291"/>
                    <a:pt x="839" y="292"/>
                    <a:pt x="836" y="293"/>
                  </a:cubicBezTo>
                  <a:cubicBezTo>
                    <a:pt x="832" y="294"/>
                    <a:pt x="828" y="295"/>
                    <a:pt x="825" y="297"/>
                  </a:cubicBezTo>
                  <a:cubicBezTo>
                    <a:pt x="825" y="297"/>
                    <a:pt x="825" y="297"/>
                    <a:pt x="824" y="298"/>
                  </a:cubicBezTo>
                  <a:cubicBezTo>
                    <a:pt x="824" y="297"/>
                    <a:pt x="823" y="297"/>
                    <a:pt x="823" y="296"/>
                  </a:cubicBezTo>
                  <a:cubicBezTo>
                    <a:pt x="824" y="295"/>
                    <a:pt x="826" y="294"/>
                    <a:pt x="827" y="294"/>
                  </a:cubicBezTo>
                  <a:cubicBezTo>
                    <a:pt x="829" y="293"/>
                    <a:pt x="832" y="292"/>
                    <a:pt x="834" y="291"/>
                  </a:cubicBezTo>
                  <a:cubicBezTo>
                    <a:pt x="839" y="290"/>
                    <a:pt x="843" y="286"/>
                    <a:pt x="848" y="285"/>
                  </a:cubicBezTo>
                  <a:cubicBezTo>
                    <a:pt x="849" y="285"/>
                    <a:pt x="849" y="285"/>
                    <a:pt x="848" y="285"/>
                  </a:cubicBezTo>
                  <a:cubicBezTo>
                    <a:pt x="843" y="283"/>
                    <a:pt x="837" y="287"/>
                    <a:pt x="832" y="290"/>
                  </a:cubicBezTo>
                  <a:cubicBezTo>
                    <a:pt x="830" y="291"/>
                    <a:pt x="823" y="292"/>
                    <a:pt x="820" y="294"/>
                  </a:cubicBezTo>
                  <a:cubicBezTo>
                    <a:pt x="819" y="294"/>
                    <a:pt x="818" y="293"/>
                    <a:pt x="818" y="293"/>
                  </a:cubicBezTo>
                  <a:cubicBezTo>
                    <a:pt x="820" y="292"/>
                    <a:pt x="823" y="290"/>
                    <a:pt x="825" y="289"/>
                  </a:cubicBezTo>
                  <a:cubicBezTo>
                    <a:pt x="832" y="286"/>
                    <a:pt x="838" y="284"/>
                    <a:pt x="845" y="282"/>
                  </a:cubicBezTo>
                  <a:cubicBezTo>
                    <a:pt x="847" y="281"/>
                    <a:pt x="846" y="278"/>
                    <a:pt x="845" y="279"/>
                  </a:cubicBezTo>
                  <a:cubicBezTo>
                    <a:pt x="837" y="282"/>
                    <a:pt x="830" y="285"/>
                    <a:pt x="822" y="287"/>
                  </a:cubicBezTo>
                  <a:cubicBezTo>
                    <a:pt x="820" y="288"/>
                    <a:pt x="816" y="289"/>
                    <a:pt x="815" y="291"/>
                  </a:cubicBezTo>
                  <a:cubicBezTo>
                    <a:pt x="814" y="291"/>
                    <a:pt x="814" y="290"/>
                    <a:pt x="813" y="290"/>
                  </a:cubicBezTo>
                  <a:cubicBezTo>
                    <a:pt x="813" y="290"/>
                    <a:pt x="813" y="290"/>
                    <a:pt x="813" y="290"/>
                  </a:cubicBezTo>
                  <a:cubicBezTo>
                    <a:pt x="813" y="289"/>
                    <a:pt x="813" y="289"/>
                    <a:pt x="813" y="289"/>
                  </a:cubicBezTo>
                  <a:cubicBezTo>
                    <a:pt x="815" y="287"/>
                    <a:pt x="817" y="285"/>
                    <a:pt x="819" y="284"/>
                  </a:cubicBezTo>
                  <a:cubicBezTo>
                    <a:pt x="822" y="282"/>
                    <a:pt x="825" y="281"/>
                    <a:pt x="828" y="279"/>
                  </a:cubicBezTo>
                  <a:cubicBezTo>
                    <a:pt x="836" y="276"/>
                    <a:pt x="843" y="273"/>
                    <a:pt x="850" y="270"/>
                  </a:cubicBezTo>
                  <a:cubicBezTo>
                    <a:pt x="864" y="265"/>
                    <a:pt x="877" y="262"/>
                    <a:pt x="891" y="257"/>
                  </a:cubicBezTo>
                  <a:cubicBezTo>
                    <a:pt x="891" y="257"/>
                    <a:pt x="891" y="256"/>
                    <a:pt x="891" y="256"/>
                  </a:cubicBezTo>
                  <a:cubicBezTo>
                    <a:pt x="876" y="258"/>
                    <a:pt x="862" y="264"/>
                    <a:pt x="848" y="269"/>
                  </a:cubicBezTo>
                  <a:cubicBezTo>
                    <a:pt x="842" y="271"/>
                    <a:pt x="835" y="274"/>
                    <a:pt x="829" y="276"/>
                  </a:cubicBezTo>
                  <a:cubicBezTo>
                    <a:pt x="834" y="273"/>
                    <a:pt x="838" y="270"/>
                    <a:pt x="843" y="267"/>
                  </a:cubicBezTo>
                  <a:cubicBezTo>
                    <a:pt x="846" y="266"/>
                    <a:pt x="849" y="264"/>
                    <a:pt x="853" y="263"/>
                  </a:cubicBezTo>
                  <a:cubicBezTo>
                    <a:pt x="858" y="261"/>
                    <a:pt x="863" y="260"/>
                    <a:pt x="869" y="257"/>
                  </a:cubicBezTo>
                  <a:cubicBezTo>
                    <a:pt x="878" y="253"/>
                    <a:pt x="888" y="248"/>
                    <a:pt x="899" y="247"/>
                  </a:cubicBezTo>
                  <a:cubicBezTo>
                    <a:pt x="899" y="246"/>
                    <a:pt x="899" y="245"/>
                    <a:pt x="898" y="245"/>
                  </a:cubicBezTo>
                  <a:cubicBezTo>
                    <a:pt x="888" y="246"/>
                    <a:pt x="879" y="251"/>
                    <a:pt x="869" y="255"/>
                  </a:cubicBezTo>
                  <a:cubicBezTo>
                    <a:pt x="863" y="257"/>
                    <a:pt x="856" y="259"/>
                    <a:pt x="850" y="262"/>
                  </a:cubicBezTo>
                  <a:cubicBezTo>
                    <a:pt x="850" y="262"/>
                    <a:pt x="849" y="262"/>
                    <a:pt x="849" y="262"/>
                  </a:cubicBezTo>
                  <a:cubicBezTo>
                    <a:pt x="855" y="257"/>
                    <a:pt x="861" y="252"/>
                    <a:pt x="866" y="246"/>
                  </a:cubicBezTo>
                  <a:cubicBezTo>
                    <a:pt x="871" y="246"/>
                    <a:pt x="875" y="244"/>
                    <a:pt x="880" y="242"/>
                  </a:cubicBezTo>
                  <a:close/>
                  <a:moveTo>
                    <a:pt x="743" y="122"/>
                  </a:moveTo>
                  <a:cubicBezTo>
                    <a:pt x="745" y="119"/>
                    <a:pt x="747" y="116"/>
                    <a:pt x="750" y="113"/>
                  </a:cubicBezTo>
                  <a:cubicBezTo>
                    <a:pt x="760" y="102"/>
                    <a:pt x="773" y="91"/>
                    <a:pt x="788" y="86"/>
                  </a:cubicBezTo>
                  <a:cubicBezTo>
                    <a:pt x="793" y="84"/>
                    <a:pt x="797" y="82"/>
                    <a:pt x="802" y="83"/>
                  </a:cubicBezTo>
                  <a:cubicBezTo>
                    <a:pt x="806" y="83"/>
                    <a:pt x="809" y="85"/>
                    <a:pt x="812" y="85"/>
                  </a:cubicBezTo>
                  <a:cubicBezTo>
                    <a:pt x="816" y="86"/>
                    <a:pt x="819" y="85"/>
                    <a:pt x="822" y="83"/>
                  </a:cubicBezTo>
                  <a:cubicBezTo>
                    <a:pt x="828" y="78"/>
                    <a:pt x="835" y="71"/>
                    <a:pt x="843" y="74"/>
                  </a:cubicBezTo>
                  <a:cubicBezTo>
                    <a:pt x="850" y="77"/>
                    <a:pt x="858" y="79"/>
                    <a:pt x="864" y="83"/>
                  </a:cubicBezTo>
                  <a:cubicBezTo>
                    <a:pt x="879" y="92"/>
                    <a:pt x="886" y="110"/>
                    <a:pt x="891" y="126"/>
                  </a:cubicBezTo>
                  <a:cubicBezTo>
                    <a:pt x="895" y="141"/>
                    <a:pt x="898" y="156"/>
                    <a:pt x="897" y="171"/>
                  </a:cubicBezTo>
                  <a:cubicBezTo>
                    <a:pt x="895" y="188"/>
                    <a:pt x="890" y="204"/>
                    <a:pt x="881" y="218"/>
                  </a:cubicBezTo>
                  <a:cubicBezTo>
                    <a:pt x="876" y="227"/>
                    <a:pt x="870" y="235"/>
                    <a:pt x="864" y="243"/>
                  </a:cubicBezTo>
                  <a:cubicBezTo>
                    <a:pt x="863" y="244"/>
                    <a:pt x="862" y="245"/>
                    <a:pt x="860" y="246"/>
                  </a:cubicBezTo>
                  <a:cubicBezTo>
                    <a:pt x="854" y="251"/>
                    <a:pt x="848" y="256"/>
                    <a:pt x="842" y="260"/>
                  </a:cubicBezTo>
                  <a:cubicBezTo>
                    <a:pt x="835" y="265"/>
                    <a:pt x="828" y="269"/>
                    <a:pt x="821" y="274"/>
                  </a:cubicBezTo>
                  <a:cubicBezTo>
                    <a:pt x="816" y="278"/>
                    <a:pt x="811" y="282"/>
                    <a:pt x="805" y="286"/>
                  </a:cubicBezTo>
                  <a:cubicBezTo>
                    <a:pt x="803" y="285"/>
                    <a:pt x="801" y="284"/>
                    <a:pt x="798" y="283"/>
                  </a:cubicBezTo>
                  <a:cubicBezTo>
                    <a:pt x="801" y="282"/>
                    <a:pt x="803" y="280"/>
                    <a:pt x="805" y="278"/>
                  </a:cubicBezTo>
                  <a:cubicBezTo>
                    <a:pt x="811" y="274"/>
                    <a:pt x="817" y="270"/>
                    <a:pt x="823" y="265"/>
                  </a:cubicBezTo>
                  <a:cubicBezTo>
                    <a:pt x="836" y="255"/>
                    <a:pt x="848" y="243"/>
                    <a:pt x="859" y="230"/>
                  </a:cubicBezTo>
                  <a:cubicBezTo>
                    <a:pt x="868" y="218"/>
                    <a:pt x="878" y="205"/>
                    <a:pt x="884" y="191"/>
                  </a:cubicBezTo>
                  <a:cubicBezTo>
                    <a:pt x="888" y="182"/>
                    <a:pt x="893" y="171"/>
                    <a:pt x="890" y="161"/>
                  </a:cubicBezTo>
                  <a:cubicBezTo>
                    <a:pt x="890" y="161"/>
                    <a:pt x="889" y="161"/>
                    <a:pt x="889" y="162"/>
                  </a:cubicBezTo>
                  <a:cubicBezTo>
                    <a:pt x="890" y="172"/>
                    <a:pt x="885" y="183"/>
                    <a:pt x="880" y="193"/>
                  </a:cubicBezTo>
                  <a:cubicBezTo>
                    <a:pt x="873" y="206"/>
                    <a:pt x="864" y="220"/>
                    <a:pt x="854" y="231"/>
                  </a:cubicBezTo>
                  <a:cubicBezTo>
                    <a:pt x="844" y="242"/>
                    <a:pt x="833" y="252"/>
                    <a:pt x="822" y="261"/>
                  </a:cubicBezTo>
                  <a:cubicBezTo>
                    <a:pt x="816" y="265"/>
                    <a:pt x="810" y="270"/>
                    <a:pt x="804" y="274"/>
                  </a:cubicBezTo>
                  <a:cubicBezTo>
                    <a:pt x="801" y="277"/>
                    <a:pt x="798" y="280"/>
                    <a:pt x="793" y="282"/>
                  </a:cubicBezTo>
                  <a:cubicBezTo>
                    <a:pt x="789" y="280"/>
                    <a:pt x="784" y="279"/>
                    <a:pt x="779" y="278"/>
                  </a:cubicBezTo>
                  <a:cubicBezTo>
                    <a:pt x="773" y="276"/>
                    <a:pt x="767" y="275"/>
                    <a:pt x="761" y="274"/>
                  </a:cubicBezTo>
                  <a:cubicBezTo>
                    <a:pt x="763" y="273"/>
                    <a:pt x="765" y="272"/>
                    <a:pt x="766" y="271"/>
                  </a:cubicBezTo>
                  <a:cubicBezTo>
                    <a:pt x="772" y="267"/>
                    <a:pt x="777" y="262"/>
                    <a:pt x="781" y="257"/>
                  </a:cubicBezTo>
                  <a:cubicBezTo>
                    <a:pt x="786" y="252"/>
                    <a:pt x="790" y="247"/>
                    <a:pt x="794" y="241"/>
                  </a:cubicBezTo>
                  <a:cubicBezTo>
                    <a:pt x="797" y="236"/>
                    <a:pt x="801" y="231"/>
                    <a:pt x="804" y="226"/>
                  </a:cubicBezTo>
                  <a:cubicBezTo>
                    <a:pt x="807" y="221"/>
                    <a:pt x="810" y="215"/>
                    <a:pt x="814" y="210"/>
                  </a:cubicBezTo>
                  <a:cubicBezTo>
                    <a:pt x="814" y="209"/>
                    <a:pt x="813" y="208"/>
                    <a:pt x="812" y="209"/>
                  </a:cubicBezTo>
                  <a:cubicBezTo>
                    <a:pt x="809" y="213"/>
                    <a:pt x="805" y="218"/>
                    <a:pt x="802" y="222"/>
                  </a:cubicBezTo>
                  <a:cubicBezTo>
                    <a:pt x="800" y="227"/>
                    <a:pt x="798" y="232"/>
                    <a:pt x="795" y="237"/>
                  </a:cubicBezTo>
                  <a:cubicBezTo>
                    <a:pt x="791" y="243"/>
                    <a:pt x="786" y="248"/>
                    <a:pt x="782" y="253"/>
                  </a:cubicBezTo>
                  <a:cubicBezTo>
                    <a:pt x="776" y="259"/>
                    <a:pt x="767" y="270"/>
                    <a:pt x="758" y="272"/>
                  </a:cubicBezTo>
                  <a:cubicBezTo>
                    <a:pt x="760" y="270"/>
                    <a:pt x="761" y="268"/>
                    <a:pt x="762" y="267"/>
                  </a:cubicBezTo>
                  <a:cubicBezTo>
                    <a:pt x="767" y="261"/>
                    <a:pt x="771" y="255"/>
                    <a:pt x="774" y="249"/>
                  </a:cubicBezTo>
                  <a:cubicBezTo>
                    <a:pt x="777" y="245"/>
                    <a:pt x="779" y="242"/>
                    <a:pt x="782" y="238"/>
                  </a:cubicBezTo>
                  <a:cubicBezTo>
                    <a:pt x="785" y="235"/>
                    <a:pt x="787" y="231"/>
                    <a:pt x="789" y="227"/>
                  </a:cubicBezTo>
                  <a:cubicBezTo>
                    <a:pt x="790" y="224"/>
                    <a:pt x="793" y="221"/>
                    <a:pt x="794" y="217"/>
                  </a:cubicBezTo>
                  <a:cubicBezTo>
                    <a:pt x="797" y="213"/>
                    <a:pt x="798" y="209"/>
                    <a:pt x="801" y="205"/>
                  </a:cubicBezTo>
                  <a:cubicBezTo>
                    <a:pt x="802" y="205"/>
                    <a:pt x="801" y="204"/>
                    <a:pt x="800" y="204"/>
                  </a:cubicBezTo>
                  <a:cubicBezTo>
                    <a:pt x="798" y="207"/>
                    <a:pt x="796" y="209"/>
                    <a:pt x="795" y="212"/>
                  </a:cubicBezTo>
                  <a:cubicBezTo>
                    <a:pt x="793" y="216"/>
                    <a:pt x="792" y="220"/>
                    <a:pt x="790" y="223"/>
                  </a:cubicBezTo>
                  <a:cubicBezTo>
                    <a:pt x="787" y="227"/>
                    <a:pt x="785" y="230"/>
                    <a:pt x="783" y="233"/>
                  </a:cubicBezTo>
                  <a:cubicBezTo>
                    <a:pt x="781" y="236"/>
                    <a:pt x="779" y="239"/>
                    <a:pt x="778" y="242"/>
                  </a:cubicBezTo>
                  <a:cubicBezTo>
                    <a:pt x="773" y="248"/>
                    <a:pt x="768" y="254"/>
                    <a:pt x="763" y="260"/>
                  </a:cubicBezTo>
                  <a:cubicBezTo>
                    <a:pt x="760" y="264"/>
                    <a:pt x="758" y="267"/>
                    <a:pt x="754" y="270"/>
                  </a:cubicBezTo>
                  <a:cubicBezTo>
                    <a:pt x="753" y="270"/>
                    <a:pt x="753" y="270"/>
                    <a:pt x="753" y="270"/>
                  </a:cubicBezTo>
                  <a:cubicBezTo>
                    <a:pt x="756" y="266"/>
                    <a:pt x="758" y="261"/>
                    <a:pt x="761" y="256"/>
                  </a:cubicBezTo>
                  <a:cubicBezTo>
                    <a:pt x="761" y="256"/>
                    <a:pt x="760" y="256"/>
                    <a:pt x="760" y="256"/>
                  </a:cubicBezTo>
                  <a:cubicBezTo>
                    <a:pt x="758" y="258"/>
                    <a:pt x="757" y="260"/>
                    <a:pt x="756" y="262"/>
                  </a:cubicBezTo>
                  <a:cubicBezTo>
                    <a:pt x="756" y="260"/>
                    <a:pt x="757" y="259"/>
                    <a:pt x="757" y="258"/>
                  </a:cubicBezTo>
                  <a:cubicBezTo>
                    <a:pt x="758" y="257"/>
                    <a:pt x="758" y="255"/>
                    <a:pt x="759" y="253"/>
                  </a:cubicBezTo>
                  <a:cubicBezTo>
                    <a:pt x="759" y="253"/>
                    <a:pt x="760" y="253"/>
                    <a:pt x="760" y="253"/>
                  </a:cubicBezTo>
                  <a:cubicBezTo>
                    <a:pt x="765" y="242"/>
                    <a:pt x="771" y="232"/>
                    <a:pt x="777" y="223"/>
                  </a:cubicBezTo>
                  <a:cubicBezTo>
                    <a:pt x="782" y="217"/>
                    <a:pt x="786" y="210"/>
                    <a:pt x="789" y="203"/>
                  </a:cubicBezTo>
                  <a:cubicBezTo>
                    <a:pt x="791" y="199"/>
                    <a:pt x="793" y="195"/>
                    <a:pt x="795" y="192"/>
                  </a:cubicBezTo>
                  <a:cubicBezTo>
                    <a:pt x="797" y="188"/>
                    <a:pt x="798" y="185"/>
                    <a:pt x="800" y="182"/>
                  </a:cubicBezTo>
                  <a:cubicBezTo>
                    <a:pt x="800" y="180"/>
                    <a:pt x="798" y="179"/>
                    <a:pt x="798" y="181"/>
                  </a:cubicBezTo>
                  <a:cubicBezTo>
                    <a:pt x="794" y="188"/>
                    <a:pt x="791" y="196"/>
                    <a:pt x="786" y="204"/>
                  </a:cubicBezTo>
                  <a:cubicBezTo>
                    <a:pt x="782" y="211"/>
                    <a:pt x="777" y="218"/>
                    <a:pt x="773" y="225"/>
                  </a:cubicBezTo>
                  <a:cubicBezTo>
                    <a:pt x="770" y="229"/>
                    <a:pt x="767" y="234"/>
                    <a:pt x="764" y="238"/>
                  </a:cubicBezTo>
                  <a:cubicBezTo>
                    <a:pt x="766" y="234"/>
                    <a:pt x="767" y="230"/>
                    <a:pt x="768" y="226"/>
                  </a:cubicBezTo>
                  <a:cubicBezTo>
                    <a:pt x="769" y="222"/>
                    <a:pt x="771" y="219"/>
                    <a:pt x="773" y="215"/>
                  </a:cubicBezTo>
                  <a:cubicBezTo>
                    <a:pt x="775" y="211"/>
                    <a:pt x="776" y="206"/>
                    <a:pt x="779" y="201"/>
                  </a:cubicBezTo>
                  <a:cubicBezTo>
                    <a:pt x="779" y="201"/>
                    <a:pt x="779" y="200"/>
                    <a:pt x="779" y="201"/>
                  </a:cubicBezTo>
                  <a:cubicBezTo>
                    <a:pt x="775" y="205"/>
                    <a:pt x="774" y="211"/>
                    <a:pt x="771" y="216"/>
                  </a:cubicBezTo>
                  <a:cubicBezTo>
                    <a:pt x="770" y="218"/>
                    <a:pt x="769" y="220"/>
                    <a:pt x="769" y="221"/>
                  </a:cubicBezTo>
                  <a:cubicBezTo>
                    <a:pt x="769" y="220"/>
                    <a:pt x="769" y="219"/>
                    <a:pt x="769" y="219"/>
                  </a:cubicBezTo>
                  <a:cubicBezTo>
                    <a:pt x="769" y="217"/>
                    <a:pt x="769" y="215"/>
                    <a:pt x="770" y="213"/>
                  </a:cubicBezTo>
                  <a:cubicBezTo>
                    <a:pt x="772" y="209"/>
                    <a:pt x="773" y="204"/>
                    <a:pt x="775" y="200"/>
                  </a:cubicBezTo>
                  <a:cubicBezTo>
                    <a:pt x="777" y="194"/>
                    <a:pt x="779" y="187"/>
                    <a:pt x="782" y="182"/>
                  </a:cubicBezTo>
                  <a:cubicBezTo>
                    <a:pt x="785" y="177"/>
                    <a:pt x="788" y="173"/>
                    <a:pt x="790" y="167"/>
                  </a:cubicBezTo>
                  <a:cubicBezTo>
                    <a:pt x="791" y="162"/>
                    <a:pt x="793" y="157"/>
                    <a:pt x="796" y="151"/>
                  </a:cubicBezTo>
                  <a:cubicBezTo>
                    <a:pt x="796" y="151"/>
                    <a:pt x="795" y="151"/>
                    <a:pt x="795" y="151"/>
                  </a:cubicBezTo>
                  <a:cubicBezTo>
                    <a:pt x="792" y="156"/>
                    <a:pt x="791" y="161"/>
                    <a:pt x="788" y="166"/>
                  </a:cubicBezTo>
                  <a:cubicBezTo>
                    <a:pt x="786" y="169"/>
                    <a:pt x="785" y="172"/>
                    <a:pt x="783" y="175"/>
                  </a:cubicBezTo>
                  <a:cubicBezTo>
                    <a:pt x="782" y="178"/>
                    <a:pt x="782" y="181"/>
                    <a:pt x="780" y="183"/>
                  </a:cubicBezTo>
                  <a:cubicBezTo>
                    <a:pt x="777" y="188"/>
                    <a:pt x="775" y="194"/>
                    <a:pt x="772" y="199"/>
                  </a:cubicBezTo>
                  <a:cubicBezTo>
                    <a:pt x="772" y="201"/>
                    <a:pt x="771" y="204"/>
                    <a:pt x="770" y="206"/>
                  </a:cubicBezTo>
                  <a:cubicBezTo>
                    <a:pt x="770" y="203"/>
                    <a:pt x="769" y="200"/>
                    <a:pt x="769" y="198"/>
                  </a:cubicBezTo>
                  <a:cubicBezTo>
                    <a:pt x="770" y="192"/>
                    <a:pt x="774" y="186"/>
                    <a:pt x="775" y="181"/>
                  </a:cubicBezTo>
                  <a:cubicBezTo>
                    <a:pt x="777" y="172"/>
                    <a:pt x="780" y="165"/>
                    <a:pt x="785" y="157"/>
                  </a:cubicBezTo>
                  <a:cubicBezTo>
                    <a:pt x="785" y="157"/>
                    <a:pt x="784" y="156"/>
                    <a:pt x="784" y="157"/>
                  </a:cubicBezTo>
                  <a:cubicBezTo>
                    <a:pt x="777" y="162"/>
                    <a:pt x="774" y="172"/>
                    <a:pt x="773" y="180"/>
                  </a:cubicBezTo>
                  <a:cubicBezTo>
                    <a:pt x="772" y="184"/>
                    <a:pt x="772" y="187"/>
                    <a:pt x="770" y="191"/>
                  </a:cubicBezTo>
                  <a:cubicBezTo>
                    <a:pt x="769" y="192"/>
                    <a:pt x="769" y="192"/>
                    <a:pt x="769" y="193"/>
                  </a:cubicBezTo>
                  <a:cubicBezTo>
                    <a:pt x="768" y="191"/>
                    <a:pt x="768" y="188"/>
                    <a:pt x="768" y="186"/>
                  </a:cubicBezTo>
                  <a:cubicBezTo>
                    <a:pt x="768" y="186"/>
                    <a:pt x="768" y="185"/>
                    <a:pt x="768" y="185"/>
                  </a:cubicBezTo>
                  <a:cubicBezTo>
                    <a:pt x="769" y="183"/>
                    <a:pt x="769" y="180"/>
                    <a:pt x="770" y="178"/>
                  </a:cubicBezTo>
                  <a:cubicBezTo>
                    <a:pt x="772" y="172"/>
                    <a:pt x="774" y="166"/>
                    <a:pt x="776" y="160"/>
                  </a:cubicBezTo>
                  <a:cubicBezTo>
                    <a:pt x="777" y="159"/>
                    <a:pt x="775" y="158"/>
                    <a:pt x="775" y="159"/>
                  </a:cubicBezTo>
                  <a:cubicBezTo>
                    <a:pt x="772" y="166"/>
                    <a:pt x="770" y="173"/>
                    <a:pt x="767" y="180"/>
                  </a:cubicBezTo>
                  <a:cubicBezTo>
                    <a:pt x="767" y="180"/>
                    <a:pt x="767" y="180"/>
                    <a:pt x="766" y="181"/>
                  </a:cubicBezTo>
                  <a:cubicBezTo>
                    <a:pt x="766" y="178"/>
                    <a:pt x="765" y="176"/>
                    <a:pt x="764" y="173"/>
                  </a:cubicBezTo>
                  <a:cubicBezTo>
                    <a:pt x="764" y="173"/>
                    <a:pt x="764" y="173"/>
                    <a:pt x="764" y="173"/>
                  </a:cubicBezTo>
                  <a:cubicBezTo>
                    <a:pt x="764" y="171"/>
                    <a:pt x="764" y="170"/>
                    <a:pt x="764" y="169"/>
                  </a:cubicBezTo>
                  <a:cubicBezTo>
                    <a:pt x="765" y="166"/>
                    <a:pt x="765" y="163"/>
                    <a:pt x="765" y="160"/>
                  </a:cubicBezTo>
                  <a:cubicBezTo>
                    <a:pt x="766" y="153"/>
                    <a:pt x="767" y="148"/>
                    <a:pt x="769" y="142"/>
                  </a:cubicBezTo>
                  <a:cubicBezTo>
                    <a:pt x="770" y="141"/>
                    <a:pt x="769" y="141"/>
                    <a:pt x="768" y="141"/>
                  </a:cubicBezTo>
                  <a:cubicBezTo>
                    <a:pt x="764" y="148"/>
                    <a:pt x="765" y="154"/>
                    <a:pt x="763" y="161"/>
                  </a:cubicBezTo>
                  <a:cubicBezTo>
                    <a:pt x="763" y="162"/>
                    <a:pt x="762" y="164"/>
                    <a:pt x="762" y="165"/>
                  </a:cubicBezTo>
                  <a:cubicBezTo>
                    <a:pt x="759" y="158"/>
                    <a:pt x="756" y="149"/>
                    <a:pt x="749" y="145"/>
                  </a:cubicBezTo>
                  <a:cubicBezTo>
                    <a:pt x="747" y="143"/>
                    <a:pt x="746" y="143"/>
                    <a:pt x="743" y="143"/>
                  </a:cubicBezTo>
                  <a:cubicBezTo>
                    <a:pt x="741" y="142"/>
                    <a:pt x="742" y="137"/>
                    <a:pt x="741" y="136"/>
                  </a:cubicBezTo>
                  <a:cubicBezTo>
                    <a:pt x="739" y="133"/>
                    <a:pt x="738" y="132"/>
                    <a:pt x="736" y="132"/>
                  </a:cubicBezTo>
                  <a:cubicBezTo>
                    <a:pt x="736" y="128"/>
                    <a:pt x="740" y="124"/>
                    <a:pt x="743" y="122"/>
                  </a:cubicBezTo>
                  <a:close/>
                  <a:moveTo>
                    <a:pt x="684" y="129"/>
                  </a:moveTo>
                  <a:cubicBezTo>
                    <a:pt x="692" y="127"/>
                    <a:pt x="700" y="126"/>
                    <a:pt x="708" y="126"/>
                  </a:cubicBezTo>
                  <a:cubicBezTo>
                    <a:pt x="712" y="126"/>
                    <a:pt x="716" y="126"/>
                    <a:pt x="719" y="126"/>
                  </a:cubicBezTo>
                  <a:cubicBezTo>
                    <a:pt x="722" y="127"/>
                    <a:pt x="725" y="128"/>
                    <a:pt x="726" y="130"/>
                  </a:cubicBezTo>
                  <a:cubicBezTo>
                    <a:pt x="726" y="131"/>
                    <a:pt x="727" y="132"/>
                    <a:pt x="727" y="132"/>
                  </a:cubicBezTo>
                  <a:cubicBezTo>
                    <a:pt x="730" y="135"/>
                    <a:pt x="737" y="133"/>
                    <a:pt x="738" y="139"/>
                  </a:cubicBezTo>
                  <a:cubicBezTo>
                    <a:pt x="738" y="142"/>
                    <a:pt x="739" y="146"/>
                    <a:pt x="743" y="146"/>
                  </a:cubicBezTo>
                  <a:cubicBezTo>
                    <a:pt x="750" y="146"/>
                    <a:pt x="753" y="155"/>
                    <a:pt x="756" y="160"/>
                  </a:cubicBezTo>
                  <a:cubicBezTo>
                    <a:pt x="761" y="172"/>
                    <a:pt x="765" y="186"/>
                    <a:pt x="766" y="199"/>
                  </a:cubicBezTo>
                  <a:cubicBezTo>
                    <a:pt x="767" y="216"/>
                    <a:pt x="763" y="230"/>
                    <a:pt x="758" y="245"/>
                  </a:cubicBezTo>
                  <a:cubicBezTo>
                    <a:pt x="755" y="254"/>
                    <a:pt x="752" y="266"/>
                    <a:pt x="745" y="273"/>
                  </a:cubicBezTo>
                  <a:cubicBezTo>
                    <a:pt x="745" y="273"/>
                    <a:pt x="745" y="273"/>
                    <a:pt x="745" y="273"/>
                  </a:cubicBezTo>
                  <a:cubicBezTo>
                    <a:pt x="742" y="275"/>
                    <a:pt x="740" y="278"/>
                    <a:pt x="737" y="280"/>
                  </a:cubicBezTo>
                  <a:cubicBezTo>
                    <a:pt x="734" y="282"/>
                    <a:pt x="732" y="284"/>
                    <a:pt x="730" y="286"/>
                  </a:cubicBezTo>
                  <a:cubicBezTo>
                    <a:pt x="726" y="291"/>
                    <a:pt x="722" y="296"/>
                    <a:pt x="718" y="300"/>
                  </a:cubicBezTo>
                  <a:cubicBezTo>
                    <a:pt x="709" y="309"/>
                    <a:pt x="699" y="316"/>
                    <a:pt x="689" y="324"/>
                  </a:cubicBezTo>
                  <a:cubicBezTo>
                    <a:pt x="684" y="329"/>
                    <a:pt x="679" y="334"/>
                    <a:pt x="673" y="338"/>
                  </a:cubicBezTo>
                  <a:cubicBezTo>
                    <a:pt x="668" y="342"/>
                    <a:pt x="663" y="345"/>
                    <a:pt x="657" y="349"/>
                  </a:cubicBezTo>
                  <a:cubicBezTo>
                    <a:pt x="649" y="355"/>
                    <a:pt x="642" y="363"/>
                    <a:pt x="635" y="372"/>
                  </a:cubicBezTo>
                  <a:cubicBezTo>
                    <a:pt x="635" y="372"/>
                    <a:pt x="635" y="372"/>
                    <a:pt x="635" y="372"/>
                  </a:cubicBezTo>
                  <a:cubicBezTo>
                    <a:pt x="635" y="372"/>
                    <a:pt x="634" y="371"/>
                    <a:pt x="633" y="371"/>
                  </a:cubicBezTo>
                  <a:cubicBezTo>
                    <a:pt x="630" y="368"/>
                    <a:pt x="627" y="365"/>
                    <a:pt x="623" y="365"/>
                  </a:cubicBezTo>
                  <a:cubicBezTo>
                    <a:pt x="628" y="357"/>
                    <a:pt x="634" y="350"/>
                    <a:pt x="642" y="345"/>
                  </a:cubicBezTo>
                  <a:cubicBezTo>
                    <a:pt x="646" y="342"/>
                    <a:pt x="650" y="339"/>
                    <a:pt x="655" y="337"/>
                  </a:cubicBezTo>
                  <a:cubicBezTo>
                    <a:pt x="659" y="335"/>
                    <a:pt x="664" y="334"/>
                    <a:pt x="668" y="332"/>
                  </a:cubicBezTo>
                  <a:cubicBezTo>
                    <a:pt x="674" y="327"/>
                    <a:pt x="679" y="319"/>
                    <a:pt x="684" y="313"/>
                  </a:cubicBezTo>
                  <a:cubicBezTo>
                    <a:pt x="689" y="305"/>
                    <a:pt x="695" y="296"/>
                    <a:pt x="704" y="291"/>
                  </a:cubicBezTo>
                  <a:cubicBezTo>
                    <a:pt x="711" y="288"/>
                    <a:pt x="719" y="286"/>
                    <a:pt x="726" y="283"/>
                  </a:cubicBezTo>
                  <a:cubicBezTo>
                    <a:pt x="732" y="280"/>
                    <a:pt x="737" y="274"/>
                    <a:pt x="741" y="268"/>
                  </a:cubicBezTo>
                  <a:cubicBezTo>
                    <a:pt x="745" y="263"/>
                    <a:pt x="748" y="258"/>
                    <a:pt x="750" y="252"/>
                  </a:cubicBezTo>
                  <a:cubicBezTo>
                    <a:pt x="751" y="248"/>
                    <a:pt x="754" y="243"/>
                    <a:pt x="752" y="240"/>
                  </a:cubicBezTo>
                  <a:cubicBezTo>
                    <a:pt x="752" y="239"/>
                    <a:pt x="751" y="240"/>
                    <a:pt x="751" y="241"/>
                  </a:cubicBezTo>
                  <a:cubicBezTo>
                    <a:pt x="752" y="245"/>
                    <a:pt x="747" y="253"/>
                    <a:pt x="746" y="256"/>
                  </a:cubicBezTo>
                  <a:cubicBezTo>
                    <a:pt x="741" y="263"/>
                    <a:pt x="737" y="270"/>
                    <a:pt x="731" y="275"/>
                  </a:cubicBezTo>
                  <a:cubicBezTo>
                    <a:pt x="725" y="281"/>
                    <a:pt x="717" y="282"/>
                    <a:pt x="710" y="285"/>
                  </a:cubicBezTo>
                  <a:cubicBezTo>
                    <a:pt x="703" y="287"/>
                    <a:pt x="697" y="291"/>
                    <a:pt x="692" y="296"/>
                  </a:cubicBezTo>
                  <a:cubicBezTo>
                    <a:pt x="686" y="303"/>
                    <a:pt x="681" y="310"/>
                    <a:pt x="675" y="317"/>
                  </a:cubicBezTo>
                  <a:cubicBezTo>
                    <a:pt x="673" y="321"/>
                    <a:pt x="670" y="326"/>
                    <a:pt x="666" y="328"/>
                  </a:cubicBezTo>
                  <a:cubicBezTo>
                    <a:pt x="664" y="329"/>
                    <a:pt x="662" y="330"/>
                    <a:pt x="661" y="331"/>
                  </a:cubicBezTo>
                  <a:cubicBezTo>
                    <a:pt x="666" y="325"/>
                    <a:pt x="669" y="319"/>
                    <a:pt x="674" y="314"/>
                  </a:cubicBezTo>
                  <a:cubicBezTo>
                    <a:pt x="679" y="310"/>
                    <a:pt x="682" y="304"/>
                    <a:pt x="687" y="300"/>
                  </a:cubicBezTo>
                  <a:cubicBezTo>
                    <a:pt x="690" y="296"/>
                    <a:pt x="694" y="291"/>
                    <a:pt x="698" y="287"/>
                  </a:cubicBezTo>
                  <a:cubicBezTo>
                    <a:pt x="698" y="287"/>
                    <a:pt x="697" y="286"/>
                    <a:pt x="697" y="287"/>
                  </a:cubicBezTo>
                  <a:cubicBezTo>
                    <a:pt x="692" y="291"/>
                    <a:pt x="689" y="296"/>
                    <a:pt x="685" y="301"/>
                  </a:cubicBezTo>
                  <a:cubicBezTo>
                    <a:pt x="681" y="305"/>
                    <a:pt x="677" y="309"/>
                    <a:pt x="673" y="313"/>
                  </a:cubicBezTo>
                  <a:cubicBezTo>
                    <a:pt x="666" y="319"/>
                    <a:pt x="662" y="328"/>
                    <a:pt x="654" y="333"/>
                  </a:cubicBezTo>
                  <a:cubicBezTo>
                    <a:pt x="654" y="333"/>
                    <a:pt x="654" y="333"/>
                    <a:pt x="654" y="333"/>
                  </a:cubicBezTo>
                  <a:cubicBezTo>
                    <a:pt x="656" y="331"/>
                    <a:pt x="657" y="329"/>
                    <a:pt x="659" y="327"/>
                  </a:cubicBezTo>
                  <a:cubicBezTo>
                    <a:pt x="663" y="322"/>
                    <a:pt x="667" y="317"/>
                    <a:pt x="671" y="312"/>
                  </a:cubicBezTo>
                  <a:cubicBezTo>
                    <a:pt x="671" y="312"/>
                    <a:pt x="670" y="311"/>
                    <a:pt x="670" y="312"/>
                  </a:cubicBezTo>
                  <a:cubicBezTo>
                    <a:pt x="667" y="317"/>
                    <a:pt x="662" y="321"/>
                    <a:pt x="658" y="326"/>
                  </a:cubicBezTo>
                  <a:cubicBezTo>
                    <a:pt x="655" y="329"/>
                    <a:pt x="653" y="333"/>
                    <a:pt x="649" y="335"/>
                  </a:cubicBezTo>
                  <a:cubicBezTo>
                    <a:pt x="648" y="336"/>
                    <a:pt x="648" y="336"/>
                    <a:pt x="648" y="336"/>
                  </a:cubicBezTo>
                  <a:cubicBezTo>
                    <a:pt x="646" y="337"/>
                    <a:pt x="643" y="339"/>
                    <a:pt x="641" y="340"/>
                  </a:cubicBezTo>
                  <a:cubicBezTo>
                    <a:pt x="642" y="339"/>
                    <a:pt x="644" y="337"/>
                    <a:pt x="645" y="335"/>
                  </a:cubicBezTo>
                  <a:cubicBezTo>
                    <a:pt x="645" y="335"/>
                    <a:pt x="645" y="335"/>
                    <a:pt x="645" y="335"/>
                  </a:cubicBezTo>
                  <a:cubicBezTo>
                    <a:pt x="641" y="339"/>
                    <a:pt x="637" y="342"/>
                    <a:pt x="633" y="346"/>
                  </a:cubicBezTo>
                  <a:cubicBezTo>
                    <a:pt x="630" y="349"/>
                    <a:pt x="626" y="352"/>
                    <a:pt x="623" y="356"/>
                  </a:cubicBezTo>
                  <a:cubicBezTo>
                    <a:pt x="623" y="356"/>
                    <a:pt x="623" y="355"/>
                    <a:pt x="623" y="354"/>
                  </a:cubicBezTo>
                  <a:cubicBezTo>
                    <a:pt x="624" y="354"/>
                    <a:pt x="624" y="353"/>
                    <a:pt x="625" y="352"/>
                  </a:cubicBezTo>
                  <a:cubicBezTo>
                    <a:pt x="627" y="350"/>
                    <a:pt x="629" y="347"/>
                    <a:pt x="631" y="345"/>
                  </a:cubicBezTo>
                  <a:cubicBezTo>
                    <a:pt x="632" y="343"/>
                    <a:pt x="633" y="341"/>
                    <a:pt x="634" y="339"/>
                  </a:cubicBezTo>
                  <a:cubicBezTo>
                    <a:pt x="635" y="339"/>
                    <a:pt x="635" y="339"/>
                    <a:pt x="635" y="338"/>
                  </a:cubicBezTo>
                  <a:cubicBezTo>
                    <a:pt x="636" y="337"/>
                    <a:pt x="636" y="336"/>
                    <a:pt x="637" y="335"/>
                  </a:cubicBezTo>
                  <a:cubicBezTo>
                    <a:pt x="641" y="330"/>
                    <a:pt x="644" y="325"/>
                    <a:pt x="648" y="320"/>
                  </a:cubicBezTo>
                  <a:cubicBezTo>
                    <a:pt x="648" y="320"/>
                    <a:pt x="648" y="320"/>
                    <a:pt x="647" y="320"/>
                  </a:cubicBezTo>
                  <a:cubicBezTo>
                    <a:pt x="644" y="323"/>
                    <a:pt x="642" y="326"/>
                    <a:pt x="640" y="330"/>
                  </a:cubicBezTo>
                  <a:cubicBezTo>
                    <a:pt x="643" y="324"/>
                    <a:pt x="646" y="319"/>
                    <a:pt x="649" y="313"/>
                  </a:cubicBezTo>
                  <a:cubicBezTo>
                    <a:pt x="654" y="306"/>
                    <a:pt x="659" y="299"/>
                    <a:pt x="664" y="291"/>
                  </a:cubicBezTo>
                  <a:cubicBezTo>
                    <a:pt x="664" y="291"/>
                    <a:pt x="663" y="290"/>
                    <a:pt x="663" y="290"/>
                  </a:cubicBezTo>
                  <a:cubicBezTo>
                    <a:pt x="657" y="298"/>
                    <a:pt x="652" y="306"/>
                    <a:pt x="647" y="314"/>
                  </a:cubicBezTo>
                  <a:cubicBezTo>
                    <a:pt x="642" y="322"/>
                    <a:pt x="637" y="329"/>
                    <a:pt x="634" y="337"/>
                  </a:cubicBezTo>
                  <a:cubicBezTo>
                    <a:pt x="632" y="340"/>
                    <a:pt x="630" y="342"/>
                    <a:pt x="628" y="345"/>
                  </a:cubicBezTo>
                  <a:cubicBezTo>
                    <a:pt x="627" y="346"/>
                    <a:pt x="626" y="348"/>
                    <a:pt x="624" y="349"/>
                  </a:cubicBezTo>
                  <a:cubicBezTo>
                    <a:pt x="629" y="340"/>
                    <a:pt x="633" y="331"/>
                    <a:pt x="638" y="322"/>
                  </a:cubicBezTo>
                  <a:cubicBezTo>
                    <a:pt x="641" y="317"/>
                    <a:pt x="643" y="312"/>
                    <a:pt x="646" y="308"/>
                  </a:cubicBezTo>
                  <a:cubicBezTo>
                    <a:pt x="648" y="303"/>
                    <a:pt x="651" y="299"/>
                    <a:pt x="653" y="295"/>
                  </a:cubicBezTo>
                  <a:cubicBezTo>
                    <a:pt x="653" y="294"/>
                    <a:pt x="653" y="294"/>
                    <a:pt x="653" y="294"/>
                  </a:cubicBezTo>
                  <a:cubicBezTo>
                    <a:pt x="645" y="303"/>
                    <a:pt x="642" y="315"/>
                    <a:pt x="635" y="325"/>
                  </a:cubicBezTo>
                  <a:cubicBezTo>
                    <a:pt x="631" y="331"/>
                    <a:pt x="626" y="337"/>
                    <a:pt x="624" y="345"/>
                  </a:cubicBezTo>
                  <a:cubicBezTo>
                    <a:pt x="625" y="341"/>
                    <a:pt x="626" y="337"/>
                    <a:pt x="627" y="334"/>
                  </a:cubicBezTo>
                  <a:cubicBezTo>
                    <a:pt x="632" y="323"/>
                    <a:pt x="638" y="314"/>
                    <a:pt x="642" y="303"/>
                  </a:cubicBezTo>
                  <a:cubicBezTo>
                    <a:pt x="643" y="302"/>
                    <a:pt x="641" y="302"/>
                    <a:pt x="640" y="303"/>
                  </a:cubicBezTo>
                  <a:cubicBezTo>
                    <a:pt x="636" y="314"/>
                    <a:pt x="628" y="324"/>
                    <a:pt x="624" y="335"/>
                  </a:cubicBezTo>
                  <a:cubicBezTo>
                    <a:pt x="622" y="340"/>
                    <a:pt x="621" y="346"/>
                    <a:pt x="620" y="351"/>
                  </a:cubicBezTo>
                  <a:cubicBezTo>
                    <a:pt x="620" y="351"/>
                    <a:pt x="619" y="350"/>
                    <a:pt x="619" y="350"/>
                  </a:cubicBezTo>
                  <a:cubicBezTo>
                    <a:pt x="619" y="350"/>
                    <a:pt x="619" y="349"/>
                    <a:pt x="619" y="349"/>
                  </a:cubicBezTo>
                  <a:cubicBezTo>
                    <a:pt x="620" y="347"/>
                    <a:pt x="620" y="344"/>
                    <a:pt x="620" y="341"/>
                  </a:cubicBezTo>
                  <a:cubicBezTo>
                    <a:pt x="621" y="335"/>
                    <a:pt x="624" y="329"/>
                    <a:pt x="626" y="324"/>
                  </a:cubicBezTo>
                  <a:cubicBezTo>
                    <a:pt x="631" y="313"/>
                    <a:pt x="637" y="302"/>
                    <a:pt x="640" y="290"/>
                  </a:cubicBezTo>
                  <a:cubicBezTo>
                    <a:pt x="640" y="290"/>
                    <a:pt x="640" y="290"/>
                    <a:pt x="640" y="290"/>
                  </a:cubicBezTo>
                  <a:cubicBezTo>
                    <a:pt x="634" y="303"/>
                    <a:pt x="628" y="315"/>
                    <a:pt x="622" y="328"/>
                  </a:cubicBezTo>
                  <a:cubicBezTo>
                    <a:pt x="622" y="329"/>
                    <a:pt x="622" y="330"/>
                    <a:pt x="621" y="330"/>
                  </a:cubicBezTo>
                  <a:cubicBezTo>
                    <a:pt x="622" y="324"/>
                    <a:pt x="625" y="319"/>
                    <a:pt x="627" y="313"/>
                  </a:cubicBezTo>
                  <a:cubicBezTo>
                    <a:pt x="629" y="310"/>
                    <a:pt x="629" y="307"/>
                    <a:pt x="630" y="304"/>
                  </a:cubicBezTo>
                  <a:cubicBezTo>
                    <a:pt x="632" y="300"/>
                    <a:pt x="634" y="296"/>
                    <a:pt x="635" y="292"/>
                  </a:cubicBezTo>
                  <a:cubicBezTo>
                    <a:pt x="636" y="291"/>
                    <a:pt x="635" y="291"/>
                    <a:pt x="635" y="291"/>
                  </a:cubicBezTo>
                  <a:cubicBezTo>
                    <a:pt x="632" y="296"/>
                    <a:pt x="631" y="301"/>
                    <a:pt x="629" y="306"/>
                  </a:cubicBezTo>
                  <a:cubicBezTo>
                    <a:pt x="627" y="309"/>
                    <a:pt x="625" y="312"/>
                    <a:pt x="624" y="315"/>
                  </a:cubicBezTo>
                  <a:cubicBezTo>
                    <a:pt x="623" y="318"/>
                    <a:pt x="622" y="320"/>
                    <a:pt x="621" y="323"/>
                  </a:cubicBezTo>
                  <a:cubicBezTo>
                    <a:pt x="621" y="321"/>
                    <a:pt x="621" y="319"/>
                    <a:pt x="621" y="317"/>
                  </a:cubicBezTo>
                  <a:cubicBezTo>
                    <a:pt x="623" y="313"/>
                    <a:pt x="624" y="309"/>
                    <a:pt x="625" y="305"/>
                  </a:cubicBezTo>
                  <a:cubicBezTo>
                    <a:pt x="625" y="305"/>
                    <a:pt x="625" y="305"/>
                    <a:pt x="624" y="305"/>
                  </a:cubicBezTo>
                  <a:cubicBezTo>
                    <a:pt x="623" y="307"/>
                    <a:pt x="622" y="310"/>
                    <a:pt x="621" y="313"/>
                  </a:cubicBezTo>
                  <a:cubicBezTo>
                    <a:pt x="622" y="308"/>
                    <a:pt x="622" y="303"/>
                    <a:pt x="623" y="298"/>
                  </a:cubicBezTo>
                  <a:cubicBezTo>
                    <a:pt x="623" y="298"/>
                    <a:pt x="623" y="298"/>
                    <a:pt x="623" y="298"/>
                  </a:cubicBezTo>
                  <a:cubicBezTo>
                    <a:pt x="623" y="298"/>
                    <a:pt x="623" y="298"/>
                    <a:pt x="623" y="298"/>
                  </a:cubicBezTo>
                  <a:cubicBezTo>
                    <a:pt x="624" y="297"/>
                    <a:pt x="624" y="295"/>
                    <a:pt x="625" y="293"/>
                  </a:cubicBezTo>
                  <a:cubicBezTo>
                    <a:pt x="626" y="291"/>
                    <a:pt x="627" y="289"/>
                    <a:pt x="628" y="287"/>
                  </a:cubicBezTo>
                  <a:cubicBezTo>
                    <a:pt x="630" y="283"/>
                    <a:pt x="631" y="280"/>
                    <a:pt x="631" y="277"/>
                  </a:cubicBezTo>
                  <a:cubicBezTo>
                    <a:pt x="631" y="276"/>
                    <a:pt x="631" y="276"/>
                    <a:pt x="630" y="277"/>
                  </a:cubicBezTo>
                  <a:cubicBezTo>
                    <a:pt x="629" y="281"/>
                    <a:pt x="627" y="285"/>
                    <a:pt x="625" y="289"/>
                  </a:cubicBezTo>
                  <a:cubicBezTo>
                    <a:pt x="624" y="291"/>
                    <a:pt x="623" y="292"/>
                    <a:pt x="623" y="294"/>
                  </a:cubicBezTo>
                  <a:cubicBezTo>
                    <a:pt x="623" y="292"/>
                    <a:pt x="623" y="289"/>
                    <a:pt x="623" y="286"/>
                  </a:cubicBezTo>
                  <a:cubicBezTo>
                    <a:pt x="624" y="286"/>
                    <a:pt x="624" y="286"/>
                    <a:pt x="624" y="286"/>
                  </a:cubicBezTo>
                  <a:cubicBezTo>
                    <a:pt x="625" y="282"/>
                    <a:pt x="627" y="279"/>
                    <a:pt x="628" y="276"/>
                  </a:cubicBezTo>
                  <a:cubicBezTo>
                    <a:pt x="628" y="275"/>
                    <a:pt x="628" y="275"/>
                    <a:pt x="627" y="275"/>
                  </a:cubicBezTo>
                  <a:cubicBezTo>
                    <a:pt x="626" y="277"/>
                    <a:pt x="625" y="280"/>
                    <a:pt x="624" y="282"/>
                  </a:cubicBezTo>
                  <a:cubicBezTo>
                    <a:pt x="624" y="280"/>
                    <a:pt x="624" y="278"/>
                    <a:pt x="624" y="276"/>
                  </a:cubicBezTo>
                  <a:cubicBezTo>
                    <a:pt x="624" y="267"/>
                    <a:pt x="624" y="257"/>
                    <a:pt x="622" y="247"/>
                  </a:cubicBezTo>
                  <a:cubicBezTo>
                    <a:pt x="624" y="245"/>
                    <a:pt x="622" y="243"/>
                    <a:pt x="623" y="241"/>
                  </a:cubicBezTo>
                  <a:cubicBezTo>
                    <a:pt x="623" y="239"/>
                    <a:pt x="623" y="238"/>
                    <a:pt x="623" y="237"/>
                  </a:cubicBezTo>
                  <a:cubicBezTo>
                    <a:pt x="623" y="235"/>
                    <a:pt x="623" y="234"/>
                    <a:pt x="623" y="233"/>
                  </a:cubicBezTo>
                  <a:cubicBezTo>
                    <a:pt x="623" y="232"/>
                    <a:pt x="622" y="232"/>
                    <a:pt x="622" y="233"/>
                  </a:cubicBezTo>
                  <a:cubicBezTo>
                    <a:pt x="622" y="234"/>
                    <a:pt x="621" y="236"/>
                    <a:pt x="621" y="237"/>
                  </a:cubicBezTo>
                  <a:cubicBezTo>
                    <a:pt x="621" y="238"/>
                    <a:pt x="622" y="239"/>
                    <a:pt x="622" y="241"/>
                  </a:cubicBezTo>
                  <a:cubicBezTo>
                    <a:pt x="622" y="242"/>
                    <a:pt x="622" y="243"/>
                    <a:pt x="621" y="244"/>
                  </a:cubicBezTo>
                  <a:cubicBezTo>
                    <a:pt x="620" y="239"/>
                    <a:pt x="619" y="234"/>
                    <a:pt x="617" y="229"/>
                  </a:cubicBezTo>
                  <a:cubicBezTo>
                    <a:pt x="613" y="218"/>
                    <a:pt x="607" y="206"/>
                    <a:pt x="601" y="196"/>
                  </a:cubicBezTo>
                  <a:cubicBezTo>
                    <a:pt x="601" y="193"/>
                    <a:pt x="605" y="190"/>
                    <a:pt x="606" y="187"/>
                  </a:cubicBezTo>
                  <a:cubicBezTo>
                    <a:pt x="609" y="184"/>
                    <a:pt x="611" y="180"/>
                    <a:pt x="614" y="177"/>
                  </a:cubicBezTo>
                  <a:cubicBezTo>
                    <a:pt x="619" y="170"/>
                    <a:pt x="624" y="163"/>
                    <a:pt x="631" y="157"/>
                  </a:cubicBezTo>
                  <a:cubicBezTo>
                    <a:pt x="636" y="152"/>
                    <a:pt x="641" y="147"/>
                    <a:pt x="648" y="144"/>
                  </a:cubicBezTo>
                  <a:cubicBezTo>
                    <a:pt x="653" y="141"/>
                    <a:pt x="657" y="139"/>
                    <a:pt x="662" y="136"/>
                  </a:cubicBezTo>
                  <a:cubicBezTo>
                    <a:pt x="668" y="130"/>
                    <a:pt x="676" y="130"/>
                    <a:pt x="684" y="129"/>
                  </a:cubicBezTo>
                  <a:close/>
                  <a:moveTo>
                    <a:pt x="538" y="132"/>
                  </a:moveTo>
                  <a:cubicBezTo>
                    <a:pt x="540" y="130"/>
                    <a:pt x="541" y="129"/>
                    <a:pt x="542" y="128"/>
                  </a:cubicBezTo>
                  <a:cubicBezTo>
                    <a:pt x="547" y="123"/>
                    <a:pt x="552" y="119"/>
                    <a:pt x="558" y="116"/>
                  </a:cubicBezTo>
                  <a:cubicBezTo>
                    <a:pt x="570" y="111"/>
                    <a:pt x="582" y="109"/>
                    <a:pt x="595" y="110"/>
                  </a:cubicBezTo>
                  <a:cubicBezTo>
                    <a:pt x="596" y="110"/>
                    <a:pt x="597" y="110"/>
                    <a:pt x="598" y="110"/>
                  </a:cubicBezTo>
                  <a:cubicBezTo>
                    <a:pt x="598" y="110"/>
                    <a:pt x="598" y="110"/>
                    <a:pt x="598" y="110"/>
                  </a:cubicBezTo>
                  <a:cubicBezTo>
                    <a:pt x="585" y="110"/>
                    <a:pt x="570" y="113"/>
                    <a:pt x="560" y="121"/>
                  </a:cubicBezTo>
                  <a:cubicBezTo>
                    <a:pt x="559" y="122"/>
                    <a:pt x="560" y="123"/>
                    <a:pt x="561" y="122"/>
                  </a:cubicBezTo>
                  <a:cubicBezTo>
                    <a:pt x="574" y="118"/>
                    <a:pt x="586" y="112"/>
                    <a:pt x="601" y="113"/>
                  </a:cubicBezTo>
                  <a:cubicBezTo>
                    <a:pt x="608" y="113"/>
                    <a:pt x="615" y="115"/>
                    <a:pt x="622" y="117"/>
                  </a:cubicBezTo>
                  <a:cubicBezTo>
                    <a:pt x="628" y="119"/>
                    <a:pt x="633" y="124"/>
                    <a:pt x="639" y="124"/>
                  </a:cubicBezTo>
                  <a:cubicBezTo>
                    <a:pt x="639" y="124"/>
                    <a:pt x="639" y="124"/>
                    <a:pt x="639" y="124"/>
                  </a:cubicBezTo>
                  <a:cubicBezTo>
                    <a:pt x="635" y="122"/>
                    <a:pt x="632" y="119"/>
                    <a:pt x="628" y="117"/>
                  </a:cubicBezTo>
                  <a:cubicBezTo>
                    <a:pt x="625" y="115"/>
                    <a:pt x="621" y="114"/>
                    <a:pt x="618" y="113"/>
                  </a:cubicBezTo>
                  <a:cubicBezTo>
                    <a:pt x="613" y="112"/>
                    <a:pt x="609" y="111"/>
                    <a:pt x="604" y="110"/>
                  </a:cubicBezTo>
                  <a:cubicBezTo>
                    <a:pt x="614" y="111"/>
                    <a:pt x="623" y="113"/>
                    <a:pt x="633" y="116"/>
                  </a:cubicBezTo>
                  <a:cubicBezTo>
                    <a:pt x="640" y="119"/>
                    <a:pt x="647" y="122"/>
                    <a:pt x="653" y="125"/>
                  </a:cubicBezTo>
                  <a:cubicBezTo>
                    <a:pt x="656" y="127"/>
                    <a:pt x="659" y="129"/>
                    <a:pt x="662" y="130"/>
                  </a:cubicBezTo>
                  <a:cubicBezTo>
                    <a:pt x="661" y="131"/>
                    <a:pt x="659" y="132"/>
                    <a:pt x="658" y="134"/>
                  </a:cubicBezTo>
                  <a:cubicBezTo>
                    <a:pt x="653" y="138"/>
                    <a:pt x="646" y="140"/>
                    <a:pt x="640" y="144"/>
                  </a:cubicBezTo>
                  <a:cubicBezTo>
                    <a:pt x="635" y="148"/>
                    <a:pt x="630" y="152"/>
                    <a:pt x="625" y="157"/>
                  </a:cubicBezTo>
                  <a:cubicBezTo>
                    <a:pt x="622" y="160"/>
                    <a:pt x="619" y="164"/>
                    <a:pt x="616" y="168"/>
                  </a:cubicBezTo>
                  <a:cubicBezTo>
                    <a:pt x="616" y="166"/>
                    <a:pt x="616" y="164"/>
                    <a:pt x="616" y="163"/>
                  </a:cubicBezTo>
                  <a:cubicBezTo>
                    <a:pt x="616" y="160"/>
                    <a:pt x="616" y="156"/>
                    <a:pt x="617" y="153"/>
                  </a:cubicBezTo>
                  <a:cubicBezTo>
                    <a:pt x="617" y="153"/>
                    <a:pt x="616" y="152"/>
                    <a:pt x="616" y="153"/>
                  </a:cubicBezTo>
                  <a:cubicBezTo>
                    <a:pt x="615" y="156"/>
                    <a:pt x="614" y="159"/>
                    <a:pt x="613" y="163"/>
                  </a:cubicBezTo>
                  <a:cubicBezTo>
                    <a:pt x="613" y="165"/>
                    <a:pt x="613" y="168"/>
                    <a:pt x="614" y="170"/>
                  </a:cubicBezTo>
                  <a:cubicBezTo>
                    <a:pt x="612" y="172"/>
                    <a:pt x="611" y="174"/>
                    <a:pt x="609" y="177"/>
                  </a:cubicBezTo>
                  <a:cubicBezTo>
                    <a:pt x="609" y="178"/>
                    <a:pt x="608" y="178"/>
                    <a:pt x="607" y="179"/>
                  </a:cubicBezTo>
                  <a:cubicBezTo>
                    <a:pt x="607" y="178"/>
                    <a:pt x="607" y="176"/>
                    <a:pt x="607" y="175"/>
                  </a:cubicBezTo>
                  <a:cubicBezTo>
                    <a:pt x="607" y="171"/>
                    <a:pt x="606" y="167"/>
                    <a:pt x="607" y="163"/>
                  </a:cubicBezTo>
                  <a:cubicBezTo>
                    <a:pt x="607" y="162"/>
                    <a:pt x="606" y="162"/>
                    <a:pt x="605" y="163"/>
                  </a:cubicBezTo>
                  <a:cubicBezTo>
                    <a:pt x="605" y="166"/>
                    <a:pt x="604" y="170"/>
                    <a:pt x="604" y="173"/>
                  </a:cubicBezTo>
                  <a:cubicBezTo>
                    <a:pt x="604" y="175"/>
                    <a:pt x="605" y="177"/>
                    <a:pt x="604" y="179"/>
                  </a:cubicBezTo>
                  <a:cubicBezTo>
                    <a:pt x="604" y="181"/>
                    <a:pt x="604" y="182"/>
                    <a:pt x="604" y="184"/>
                  </a:cubicBezTo>
                  <a:cubicBezTo>
                    <a:pt x="604" y="184"/>
                    <a:pt x="604" y="184"/>
                    <a:pt x="604" y="184"/>
                  </a:cubicBezTo>
                  <a:cubicBezTo>
                    <a:pt x="603" y="185"/>
                    <a:pt x="603" y="186"/>
                    <a:pt x="602" y="186"/>
                  </a:cubicBezTo>
                  <a:cubicBezTo>
                    <a:pt x="602" y="182"/>
                    <a:pt x="601" y="178"/>
                    <a:pt x="600" y="174"/>
                  </a:cubicBezTo>
                  <a:cubicBezTo>
                    <a:pt x="600" y="170"/>
                    <a:pt x="600" y="166"/>
                    <a:pt x="600" y="162"/>
                  </a:cubicBezTo>
                  <a:cubicBezTo>
                    <a:pt x="600" y="157"/>
                    <a:pt x="599" y="153"/>
                    <a:pt x="600" y="148"/>
                  </a:cubicBezTo>
                  <a:cubicBezTo>
                    <a:pt x="600" y="144"/>
                    <a:pt x="601" y="140"/>
                    <a:pt x="602" y="136"/>
                  </a:cubicBezTo>
                  <a:cubicBezTo>
                    <a:pt x="602" y="135"/>
                    <a:pt x="601" y="135"/>
                    <a:pt x="601" y="135"/>
                  </a:cubicBezTo>
                  <a:cubicBezTo>
                    <a:pt x="599" y="139"/>
                    <a:pt x="598" y="143"/>
                    <a:pt x="598" y="148"/>
                  </a:cubicBezTo>
                  <a:cubicBezTo>
                    <a:pt x="599" y="153"/>
                    <a:pt x="598" y="158"/>
                    <a:pt x="598" y="164"/>
                  </a:cubicBezTo>
                  <a:cubicBezTo>
                    <a:pt x="599" y="170"/>
                    <a:pt x="598" y="176"/>
                    <a:pt x="599" y="182"/>
                  </a:cubicBezTo>
                  <a:cubicBezTo>
                    <a:pt x="599" y="180"/>
                    <a:pt x="598" y="179"/>
                    <a:pt x="598" y="177"/>
                  </a:cubicBezTo>
                  <a:cubicBezTo>
                    <a:pt x="597" y="171"/>
                    <a:pt x="596" y="165"/>
                    <a:pt x="595" y="159"/>
                  </a:cubicBezTo>
                  <a:cubicBezTo>
                    <a:pt x="595" y="154"/>
                    <a:pt x="595" y="149"/>
                    <a:pt x="595" y="143"/>
                  </a:cubicBezTo>
                  <a:cubicBezTo>
                    <a:pt x="595" y="138"/>
                    <a:pt x="594" y="133"/>
                    <a:pt x="596" y="128"/>
                  </a:cubicBezTo>
                  <a:cubicBezTo>
                    <a:pt x="596" y="127"/>
                    <a:pt x="595" y="127"/>
                    <a:pt x="594" y="128"/>
                  </a:cubicBezTo>
                  <a:cubicBezTo>
                    <a:pt x="593" y="132"/>
                    <a:pt x="593" y="137"/>
                    <a:pt x="593" y="142"/>
                  </a:cubicBezTo>
                  <a:cubicBezTo>
                    <a:pt x="594" y="148"/>
                    <a:pt x="593" y="154"/>
                    <a:pt x="593" y="161"/>
                  </a:cubicBezTo>
                  <a:cubicBezTo>
                    <a:pt x="594" y="167"/>
                    <a:pt x="595" y="173"/>
                    <a:pt x="596" y="180"/>
                  </a:cubicBezTo>
                  <a:cubicBezTo>
                    <a:pt x="597" y="182"/>
                    <a:pt x="597" y="184"/>
                    <a:pt x="597" y="187"/>
                  </a:cubicBezTo>
                  <a:cubicBezTo>
                    <a:pt x="597" y="185"/>
                    <a:pt x="596" y="183"/>
                    <a:pt x="596" y="182"/>
                  </a:cubicBezTo>
                  <a:cubicBezTo>
                    <a:pt x="595" y="181"/>
                    <a:pt x="595" y="181"/>
                    <a:pt x="595" y="182"/>
                  </a:cubicBezTo>
                  <a:cubicBezTo>
                    <a:pt x="595" y="184"/>
                    <a:pt x="595" y="186"/>
                    <a:pt x="595" y="187"/>
                  </a:cubicBezTo>
                  <a:cubicBezTo>
                    <a:pt x="595" y="187"/>
                    <a:pt x="594" y="186"/>
                    <a:pt x="594" y="186"/>
                  </a:cubicBezTo>
                  <a:cubicBezTo>
                    <a:pt x="594" y="186"/>
                    <a:pt x="594" y="185"/>
                    <a:pt x="593" y="185"/>
                  </a:cubicBezTo>
                  <a:cubicBezTo>
                    <a:pt x="592" y="183"/>
                    <a:pt x="590" y="180"/>
                    <a:pt x="589" y="177"/>
                  </a:cubicBezTo>
                  <a:cubicBezTo>
                    <a:pt x="586" y="168"/>
                    <a:pt x="583" y="160"/>
                    <a:pt x="580" y="152"/>
                  </a:cubicBezTo>
                  <a:cubicBezTo>
                    <a:pt x="578" y="144"/>
                    <a:pt x="576" y="137"/>
                    <a:pt x="578" y="129"/>
                  </a:cubicBezTo>
                  <a:cubicBezTo>
                    <a:pt x="578" y="129"/>
                    <a:pt x="577" y="129"/>
                    <a:pt x="577" y="129"/>
                  </a:cubicBezTo>
                  <a:cubicBezTo>
                    <a:pt x="572" y="134"/>
                    <a:pt x="575" y="144"/>
                    <a:pt x="577" y="150"/>
                  </a:cubicBezTo>
                  <a:cubicBezTo>
                    <a:pt x="579" y="155"/>
                    <a:pt x="581" y="160"/>
                    <a:pt x="583" y="165"/>
                  </a:cubicBezTo>
                  <a:cubicBezTo>
                    <a:pt x="584" y="167"/>
                    <a:pt x="585" y="170"/>
                    <a:pt x="586" y="172"/>
                  </a:cubicBezTo>
                  <a:cubicBezTo>
                    <a:pt x="585" y="172"/>
                    <a:pt x="585" y="171"/>
                    <a:pt x="585" y="171"/>
                  </a:cubicBezTo>
                  <a:cubicBezTo>
                    <a:pt x="582" y="168"/>
                    <a:pt x="580" y="165"/>
                    <a:pt x="578" y="162"/>
                  </a:cubicBezTo>
                  <a:cubicBezTo>
                    <a:pt x="578" y="162"/>
                    <a:pt x="578" y="162"/>
                    <a:pt x="578" y="162"/>
                  </a:cubicBezTo>
                  <a:cubicBezTo>
                    <a:pt x="577" y="161"/>
                    <a:pt x="577" y="160"/>
                    <a:pt x="577" y="159"/>
                  </a:cubicBezTo>
                  <a:cubicBezTo>
                    <a:pt x="576" y="158"/>
                    <a:pt x="576" y="157"/>
                    <a:pt x="576" y="156"/>
                  </a:cubicBezTo>
                  <a:cubicBezTo>
                    <a:pt x="575" y="155"/>
                    <a:pt x="575" y="154"/>
                    <a:pt x="574" y="152"/>
                  </a:cubicBezTo>
                  <a:cubicBezTo>
                    <a:pt x="573" y="152"/>
                    <a:pt x="573" y="152"/>
                    <a:pt x="573" y="153"/>
                  </a:cubicBezTo>
                  <a:cubicBezTo>
                    <a:pt x="573" y="155"/>
                    <a:pt x="574" y="157"/>
                    <a:pt x="574" y="158"/>
                  </a:cubicBezTo>
                  <a:cubicBezTo>
                    <a:pt x="574" y="158"/>
                    <a:pt x="573" y="157"/>
                    <a:pt x="572" y="156"/>
                  </a:cubicBezTo>
                  <a:cubicBezTo>
                    <a:pt x="563" y="147"/>
                    <a:pt x="554" y="139"/>
                    <a:pt x="541" y="135"/>
                  </a:cubicBezTo>
                  <a:cubicBezTo>
                    <a:pt x="540" y="134"/>
                    <a:pt x="538" y="134"/>
                    <a:pt x="537" y="133"/>
                  </a:cubicBezTo>
                  <a:cubicBezTo>
                    <a:pt x="537" y="133"/>
                    <a:pt x="538" y="132"/>
                    <a:pt x="538" y="132"/>
                  </a:cubicBezTo>
                  <a:close/>
                  <a:moveTo>
                    <a:pt x="525" y="135"/>
                  </a:moveTo>
                  <a:cubicBezTo>
                    <a:pt x="531" y="136"/>
                    <a:pt x="538" y="137"/>
                    <a:pt x="544" y="139"/>
                  </a:cubicBezTo>
                  <a:cubicBezTo>
                    <a:pt x="556" y="144"/>
                    <a:pt x="566" y="154"/>
                    <a:pt x="574" y="163"/>
                  </a:cubicBezTo>
                  <a:cubicBezTo>
                    <a:pt x="579" y="168"/>
                    <a:pt x="583" y="173"/>
                    <a:pt x="586" y="179"/>
                  </a:cubicBezTo>
                  <a:cubicBezTo>
                    <a:pt x="589" y="183"/>
                    <a:pt x="591" y="187"/>
                    <a:pt x="594" y="190"/>
                  </a:cubicBezTo>
                  <a:cubicBezTo>
                    <a:pt x="601" y="206"/>
                    <a:pt x="611" y="220"/>
                    <a:pt x="616" y="238"/>
                  </a:cubicBezTo>
                  <a:cubicBezTo>
                    <a:pt x="621" y="254"/>
                    <a:pt x="621" y="270"/>
                    <a:pt x="620" y="287"/>
                  </a:cubicBezTo>
                  <a:cubicBezTo>
                    <a:pt x="619" y="304"/>
                    <a:pt x="617" y="321"/>
                    <a:pt x="616" y="339"/>
                  </a:cubicBezTo>
                  <a:cubicBezTo>
                    <a:pt x="616" y="345"/>
                    <a:pt x="616" y="351"/>
                    <a:pt x="616" y="357"/>
                  </a:cubicBezTo>
                  <a:cubicBezTo>
                    <a:pt x="616" y="359"/>
                    <a:pt x="616" y="363"/>
                    <a:pt x="617" y="365"/>
                  </a:cubicBezTo>
                  <a:cubicBezTo>
                    <a:pt x="615" y="366"/>
                    <a:pt x="613" y="367"/>
                    <a:pt x="611" y="368"/>
                  </a:cubicBezTo>
                  <a:cubicBezTo>
                    <a:pt x="611" y="368"/>
                    <a:pt x="611" y="368"/>
                    <a:pt x="610" y="367"/>
                  </a:cubicBezTo>
                  <a:cubicBezTo>
                    <a:pt x="607" y="365"/>
                    <a:pt x="605" y="362"/>
                    <a:pt x="603" y="358"/>
                  </a:cubicBezTo>
                  <a:cubicBezTo>
                    <a:pt x="601" y="351"/>
                    <a:pt x="600" y="344"/>
                    <a:pt x="600" y="338"/>
                  </a:cubicBezTo>
                  <a:cubicBezTo>
                    <a:pt x="599" y="324"/>
                    <a:pt x="601" y="311"/>
                    <a:pt x="605" y="297"/>
                  </a:cubicBezTo>
                  <a:cubicBezTo>
                    <a:pt x="608" y="284"/>
                    <a:pt x="610" y="270"/>
                    <a:pt x="609" y="256"/>
                  </a:cubicBezTo>
                  <a:cubicBezTo>
                    <a:pt x="609" y="250"/>
                    <a:pt x="609" y="243"/>
                    <a:pt x="607" y="237"/>
                  </a:cubicBezTo>
                  <a:cubicBezTo>
                    <a:pt x="605" y="232"/>
                    <a:pt x="603" y="227"/>
                    <a:pt x="601" y="222"/>
                  </a:cubicBezTo>
                  <a:cubicBezTo>
                    <a:pt x="600" y="221"/>
                    <a:pt x="599" y="222"/>
                    <a:pt x="599" y="223"/>
                  </a:cubicBezTo>
                  <a:cubicBezTo>
                    <a:pt x="601" y="230"/>
                    <a:pt x="604" y="236"/>
                    <a:pt x="605" y="243"/>
                  </a:cubicBezTo>
                  <a:cubicBezTo>
                    <a:pt x="606" y="251"/>
                    <a:pt x="606" y="258"/>
                    <a:pt x="606" y="266"/>
                  </a:cubicBezTo>
                  <a:cubicBezTo>
                    <a:pt x="605" y="274"/>
                    <a:pt x="605" y="281"/>
                    <a:pt x="603" y="289"/>
                  </a:cubicBezTo>
                  <a:cubicBezTo>
                    <a:pt x="602" y="296"/>
                    <a:pt x="599" y="303"/>
                    <a:pt x="598" y="309"/>
                  </a:cubicBezTo>
                  <a:cubicBezTo>
                    <a:pt x="597" y="315"/>
                    <a:pt x="597" y="321"/>
                    <a:pt x="596" y="327"/>
                  </a:cubicBezTo>
                  <a:cubicBezTo>
                    <a:pt x="596" y="326"/>
                    <a:pt x="596" y="326"/>
                    <a:pt x="596" y="326"/>
                  </a:cubicBezTo>
                  <a:cubicBezTo>
                    <a:pt x="596" y="326"/>
                    <a:pt x="597" y="325"/>
                    <a:pt x="596" y="325"/>
                  </a:cubicBezTo>
                  <a:cubicBezTo>
                    <a:pt x="595" y="323"/>
                    <a:pt x="595" y="320"/>
                    <a:pt x="595" y="318"/>
                  </a:cubicBezTo>
                  <a:cubicBezTo>
                    <a:pt x="595" y="318"/>
                    <a:pt x="595" y="318"/>
                    <a:pt x="595" y="318"/>
                  </a:cubicBezTo>
                  <a:cubicBezTo>
                    <a:pt x="595" y="317"/>
                    <a:pt x="595" y="317"/>
                    <a:pt x="596" y="316"/>
                  </a:cubicBezTo>
                  <a:cubicBezTo>
                    <a:pt x="596" y="316"/>
                    <a:pt x="596" y="315"/>
                    <a:pt x="596" y="315"/>
                  </a:cubicBezTo>
                  <a:cubicBezTo>
                    <a:pt x="596" y="314"/>
                    <a:pt x="595" y="313"/>
                    <a:pt x="595" y="312"/>
                  </a:cubicBezTo>
                  <a:cubicBezTo>
                    <a:pt x="595" y="312"/>
                    <a:pt x="594" y="312"/>
                    <a:pt x="594" y="313"/>
                  </a:cubicBezTo>
                  <a:cubicBezTo>
                    <a:pt x="594" y="313"/>
                    <a:pt x="594" y="314"/>
                    <a:pt x="594" y="315"/>
                  </a:cubicBezTo>
                  <a:cubicBezTo>
                    <a:pt x="594" y="316"/>
                    <a:pt x="594" y="316"/>
                    <a:pt x="594" y="316"/>
                  </a:cubicBezTo>
                  <a:cubicBezTo>
                    <a:pt x="594" y="317"/>
                    <a:pt x="594" y="317"/>
                    <a:pt x="594" y="317"/>
                  </a:cubicBezTo>
                  <a:cubicBezTo>
                    <a:pt x="594" y="317"/>
                    <a:pt x="594" y="316"/>
                    <a:pt x="593" y="316"/>
                  </a:cubicBezTo>
                  <a:cubicBezTo>
                    <a:pt x="593" y="316"/>
                    <a:pt x="593" y="316"/>
                    <a:pt x="593" y="316"/>
                  </a:cubicBezTo>
                  <a:cubicBezTo>
                    <a:pt x="593" y="314"/>
                    <a:pt x="593" y="313"/>
                    <a:pt x="592" y="312"/>
                  </a:cubicBezTo>
                  <a:cubicBezTo>
                    <a:pt x="592" y="312"/>
                    <a:pt x="592" y="312"/>
                    <a:pt x="592" y="311"/>
                  </a:cubicBezTo>
                  <a:cubicBezTo>
                    <a:pt x="592" y="311"/>
                    <a:pt x="592" y="311"/>
                    <a:pt x="591" y="310"/>
                  </a:cubicBezTo>
                  <a:cubicBezTo>
                    <a:pt x="591" y="310"/>
                    <a:pt x="591" y="310"/>
                    <a:pt x="591" y="310"/>
                  </a:cubicBezTo>
                  <a:cubicBezTo>
                    <a:pt x="591" y="311"/>
                    <a:pt x="591" y="311"/>
                    <a:pt x="591" y="311"/>
                  </a:cubicBezTo>
                  <a:cubicBezTo>
                    <a:pt x="590" y="311"/>
                    <a:pt x="590" y="312"/>
                    <a:pt x="590" y="312"/>
                  </a:cubicBezTo>
                  <a:cubicBezTo>
                    <a:pt x="590" y="313"/>
                    <a:pt x="590" y="315"/>
                    <a:pt x="591" y="316"/>
                  </a:cubicBezTo>
                  <a:cubicBezTo>
                    <a:pt x="587" y="306"/>
                    <a:pt x="584" y="295"/>
                    <a:pt x="582" y="285"/>
                  </a:cubicBezTo>
                  <a:cubicBezTo>
                    <a:pt x="582" y="284"/>
                    <a:pt x="581" y="284"/>
                    <a:pt x="581" y="285"/>
                  </a:cubicBezTo>
                  <a:cubicBezTo>
                    <a:pt x="581" y="291"/>
                    <a:pt x="583" y="297"/>
                    <a:pt x="585" y="303"/>
                  </a:cubicBezTo>
                  <a:cubicBezTo>
                    <a:pt x="586" y="306"/>
                    <a:pt x="587" y="310"/>
                    <a:pt x="588" y="313"/>
                  </a:cubicBezTo>
                  <a:cubicBezTo>
                    <a:pt x="589" y="315"/>
                    <a:pt x="589" y="316"/>
                    <a:pt x="590" y="318"/>
                  </a:cubicBezTo>
                  <a:cubicBezTo>
                    <a:pt x="591" y="319"/>
                    <a:pt x="592" y="318"/>
                    <a:pt x="591" y="318"/>
                  </a:cubicBezTo>
                  <a:cubicBezTo>
                    <a:pt x="592" y="318"/>
                    <a:pt x="592" y="319"/>
                    <a:pt x="592" y="319"/>
                  </a:cubicBezTo>
                  <a:cubicBezTo>
                    <a:pt x="592" y="319"/>
                    <a:pt x="592" y="319"/>
                    <a:pt x="592" y="319"/>
                  </a:cubicBezTo>
                  <a:cubicBezTo>
                    <a:pt x="592" y="320"/>
                    <a:pt x="592" y="321"/>
                    <a:pt x="593" y="322"/>
                  </a:cubicBezTo>
                  <a:cubicBezTo>
                    <a:pt x="588" y="315"/>
                    <a:pt x="584" y="306"/>
                    <a:pt x="578" y="300"/>
                  </a:cubicBezTo>
                  <a:cubicBezTo>
                    <a:pt x="571" y="293"/>
                    <a:pt x="561" y="288"/>
                    <a:pt x="553" y="282"/>
                  </a:cubicBezTo>
                  <a:cubicBezTo>
                    <a:pt x="552" y="282"/>
                    <a:pt x="551" y="281"/>
                    <a:pt x="550" y="281"/>
                  </a:cubicBezTo>
                  <a:cubicBezTo>
                    <a:pt x="550" y="281"/>
                    <a:pt x="550" y="281"/>
                    <a:pt x="550" y="281"/>
                  </a:cubicBezTo>
                  <a:cubicBezTo>
                    <a:pt x="546" y="278"/>
                    <a:pt x="543" y="276"/>
                    <a:pt x="539" y="274"/>
                  </a:cubicBezTo>
                  <a:cubicBezTo>
                    <a:pt x="539" y="274"/>
                    <a:pt x="539" y="274"/>
                    <a:pt x="539" y="274"/>
                  </a:cubicBezTo>
                  <a:cubicBezTo>
                    <a:pt x="540" y="275"/>
                    <a:pt x="542" y="276"/>
                    <a:pt x="543" y="278"/>
                  </a:cubicBezTo>
                  <a:cubicBezTo>
                    <a:pt x="540" y="276"/>
                    <a:pt x="537" y="275"/>
                    <a:pt x="535" y="274"/>
                  </a:cubicBezTo>
                  <a:cubicBezTo>
                    <a:pt x="536" y="275"/>
                    <a:pt x="536" y="275"/>
                    <a:pt x="537" y="275"/>
                  </a:cubicBezTo>
                  <a:cubicBezTo>
                    <a:pt x="538" y="275"/>
                    <a:pt x="538" y="275"/>
                    <a:pt x="538" y="275"/>
                  </a:cubicBezTo>
                  <a:cubicBezTo>
                    <a:pt x="533" y="270"/>
                    <a:pt x="525" y="267"/>
                    <a:pt x="519" y="264"/>
                  </a:cubicBezTo>
                  <a:cubicBezTo>
                    <a:pt x="515" y="262"/>
                    <a:pt x="512" y="260"/>
                    <a:pt x="508" y="259"/>
                  </a:cubicBezTo>
                  <a:cubicBezTo>
                    <a:pt x="504" y="258"/>
                    <a:pt x="500" y="256"/>
                    <a:pt x="496" y="256"/>
                  </a:cubicBezTo>
                  <a:cubicBezTo>
                    <a:pt x="495" y="255"/>
                    <a:pt x="493" y="255"/>
                    <a:pt x="491" y="256"/>
                  </a:cubicBezTo>
                  <a:cubicBezTo>
                    <a:pt x="491" y="256"/>
                    <a:pt x="491" y="257"/>
                    <a:pt x="492" y="257"/>
                  </a:cubicBezTo>
                  <a:cubicBezTo>
                    <a:pt x="494" y="256"/>
                    <a:pt x="499" y="258"/>
                    <a:pt x="501" y="258"/>
                  </a:cubicBezTo>
                  <a:cubicBezTo>
                    <a:pt x="504" y="259"/>
                    <a:pt x="507" y="260"/>
                    <a:pt x="510" y="261"/>
                  </a:cubicBezTo>
                  <a:cubicBezTo>
                    <a:pt x="516" y="263"/>
                    <a:pt x="520" y="266"/>
                    <a:pt x="525" y="269"/>
                  </a:cubicBezTo>
                  <a:cubicBezTo>
                    <a:pt x="528" y="271"/>
                    <a:pt x="531" y="273"/>
                    <a:pt x="534" y="274"/>
                  </a:cubicBezTo>
                  <a:cubicBezTo>
                    <a:pt x="531" y="273"/>
                    <a:pt x="527" y="272"/>
                    <a:pt x="524" y="271"/>
                  </a:cubicBezTo>
                  <a:cubicBezTo>
                    <a:pt x="514" y="269"/>
                    <a:pt x="504" y="266"/>
                    <a:pt x="494" y="267"/>
                  </a:cubicBezTo>
                  <a:cubicBezTo>
                    <a:pt x="487" y="267"/>
                    <a:pt x="479" y="270"/>
                    <a:pt x="472" y="272"/>
                  </a:cubicBezTo>
                  <a:cubicBezTo>
                    <a:pt x="468" y="273"/>
                    <a:pt x="464" y="274"/>
                    <a:pt x="459" y="276"/>
                  </a:cubicBezTo>
                  <a:cubicBezTo>
                    <a:pt x="458" y="271"/>
                    <a:pt x="458" y="266"/>
                    <a:pt x="456" y="261"/>
                  </a:cubicBezTo>
                  <a:cubicBezTo>
                    <a:pt x="454" y="256"/>
                    <a:pt x="452" y="251"/>
                    <a:pt x="452" y="245"/>
                  </a:cubicBezTo>
                  <a:cubicBezTo>
                    <a:pt x="452" y="240"/>
                    <a:pt x="452" y="235"/>
                    <a:pt x="453" y="230"/>
                  </a:cubicBezTo>
                  <a:cubicBezTo>
                    <a:pt x="453" y="225"/>
                    <a:pt x="453" y="219"/>
                    <a:pt x="455" y="214"/>
                  </a:cubicBezTo>
                  <a:cubicBezTo>
                    <a:pt x="456" y="209"/>
                    <a:pt x="459" y="204"/>
                    <a:pt x="461" y="199"/>
                  </a:cubicBezTo>
                  <a:cubicBezTo>
                    <a:pt x="463" y="194"/>
                    <a:pt x="464" y="188"/>
                    <a:pt x="465" y="183"/>
                  </a:cubicBezTo>
                  <a:cubicBezTo>
                    <a:pt x="466" y="178"/>
                    <a:pt x="467" y="172"/>
                    <a:pt x="471" y="167"/>
                  </a:cubicBezTo>
                  <a:cubicBezTo>
                    <a:pt x="474" y="163"/>
                    <a:pt x="478" y="158"/>
                    <a:pt x="482" y="154"/>
                  </a:cubicBezTo>
                  <a:cubicBezTo>
                    <a:pt x="486" y="150"/>
                    <a:pt x="490" y="146"/>
                    <a:pt x="494" y="143"/>
                  </a:cubicBezTo>
                  <a:cubicBezTo>
                    <a:pt x="498" y="139"/>
                    <a:pt x="502" y="135"/>
                    <a:pt x="508" y="134"/>
                  </a:cubicBezTo>
                  <a:cubicBezTo>
                    <a:pt x="513" y="133"/>
                    <a:pt x="519" y="134"/>
                    <a:pt x="525" y="135"/>
                  </a:cubicBezTo>
                  <a:close/>
                  <a:moveTo>
                    <a:pt x="373" y="210"/>
                  </a:moveTo>
                  <a:cubicBezTo>
                    <a:pt x="375" y="203"/>
                    <a:pt x="375" y="197"/>
                    <a:pt x="376" y="190"/>
                  </a:cubicBezTo>
                  <a:cubicBezTo>
                    <a:pt x="378" y="176"/>
                    <a:pt x="381" y="162"/>
                    <a:pt x="384" y="148"/>
                  </a:cubicBezTo>
                  <a:cubicBezTo>
                    <a:pt x="385" y="140"/>
                    <a:pt x="387" y="133"/>
                    <a:pt x="391" y="126"/>
                  </a:cubicBezTo>
                  <a:cubicBezTo>
                    <a:pt x="394" y="120"/>
                    <a:pt x="400" y="115"/>
                    <a:pt x="404" y="109"/>
                  </a:cubicBezTo>
                  <a:cubicBezTo>
                    <a:pt x="412" y="98"/>
                    <a:pt x="419" y="86"/>
                    <a:pt x="429" y="77"/>
                  </a:cubicBezTo>
                  <a:cubicBezTo>
                    <a:pt x="435" y="72"/>
                    <a:pt x="440" y="74"/>
                    <a:pt x="445" y="78"/>
                  </a:cubicBezTo>
                  <a:cubicBezTo>
                    <a:pt x="448" y="80"/>
                    <a:pt x="448" y="84"/>
                    <a:pt x="452" y="82"/>
                  </a:cubicBezTo>
                  <a:cubicBezTo>
                    <a:pt x="455" y="80"/>
                    <a:pt x="455" y="76"/>
                    <a:pt x="459" y="80"/>
                  </a:cubicBezTo>
                  <a:cubicBezTo>
                    <a:pt x="460" y="81"/>
                    <a:pt x="461" y="82"/>
                    <a:pt x="463" y="83"/>
                  </a:cubicBezTo>
                  <a:cubicBezTo>
                    <a:pt x="466" y="85"/>
                    <a:pt x="469" y="83"/>
                    <a:pt x="472" y="82"/>
                  </a:cubicBezTo>
                  <a:cubicBezTo>
                    <a:pt x="477" y="77"/>
                    <a:pt x="483" y="74"/>
                    <a:pt x="490" y="78"/>
                  </a:cubicBezTo>
                  <a:cubicBezTo>
                    <a:pt x="496" y="81"/>
                    <a:pt x="501" y="88"/>
                    <a:pt x="504" y="94"/>
                  </a:cubicBezTo>
                  <a:cubicBezTo>
                    <a:pt x="512" y="105"/>
                    <a:pt x="517" y="117"/>
                    <a:pt x="522" y="130"/>
                  </a:cubicBezTo>
                  <a:cubicBezTo>
                    <a:pt x="516" y="129"/>
                    <a:pt x="510" y="129"/>
                    <a:pt x="505" y="131"/>
                  </a:cubicBezTo>
                  <a:cubicBezTo>
                    <a:pt x="496" y="134"/>
                    <a:pt x="487" y="143"/>
                    <a:pt x="481" y="150"/>
                  </a:cubicBezTo>
                  <a:cubicBezTo>
                    <a:pt x="472" y="159"/>
                    <a:pt x="464" y="168"/>
                    <a:pt x="462" y="180"/>
                  </a:cubicBezTo>
                  <a:cubicBezTo>
                    <a:pt x="460" y="187"/>
                    <a:pt x="459" y="194"/>
                    <a:pt x="456" y="201"/>
                  </a:cubicBezTo>
                  <a:cubicBezTo>
                    <a:pt x="456" y="202"/>
                    <a:pt x="455" y="202"/>
                    <a:pt x="455" y="203"/>
                  </a:cubicBezTo>
                  <a:cubicBezTo>
                    <a:pt x="456" y="198"/>
                    <a:pt x="457" y="194"/>
                    <a:pt x="458" y="189"/>
                  </a:cubicBezTo>
                  <a:cubicBezTo>
                    <a:pt x="459" y="183"/>
                    <a:pt x="460" y="178"/>
                    <a:pt x="462" y="172"/>
                  </a:cubicBezTo>
                  <a:cubicBezTo>
                    <a:pt x="462" y="172"/>
                    <a:pt x="461" y="171"/>
                    <a:pt x="461" y="172"/>
                  </a:cubicBezTo>
                  <a:cubicBezTo>
                    <a:pt x="458" y="177"/>
                    <a:pt x="456" y="182"/>
                    <a:pt x="456" y="187"/>
                  </a:cubicBezTo>
                  <a:cubicBezTo>
                    <a:pt x="455" y="195"/>
                    <a:pt x="452" y="202"/>
                    <a:pt x="450" y="209"/>
                  </a:cubicBezTo>
                  <a:cubicBezTo>
                    <a:pt x="447" y="220"/>
                    <a:pt x="447" y="231"/>
                    <a:pt x="447" y="242"/>
                  </a:cubicBezTo>
                  <a:cubicBezTo>
                    <a:pt x="447" y="246"/>
                    <a:pt x="447" y="249"/>
                    <a:pt x="446" y="253"/>
                  </a:cubicBezTo>
                  <a:cubicBezTo>
                    <a:pt x="445" y="258"/>
                    <a:pt x="446" y="263"/>
                    <a:pt x="445" y="267"/>
                  </a:cubicBezTo>
                  <a:cubicBezTo>
                    <a:pt x="445" y="270"/>
                    <a:pt x="443" y="278"/>
                    <a:pt x="446" y="280"/>
                  </a:cubicBezTo>
                  <a:cubicBezTo>
                    <a:pt x="447" y="280"/>
                    <a:pt x="448" y="280"/>
                    <a:pt x="447" y="279"/>
                  </a:cubicBezTo>
                  <a:cubicBezTo>
                    <a:pt x="447" y="278"/>
                    <a:pt x="447" y="275"/>
                    <a:pt x="447" y="273"/>
                  </a:cubicBezTo>
                  <a:cubicBezTo>
                    <a:pt x="447" y="276"/>
                    <a:pt x="448" y="278"/>
                    <a:pt x="448" y="279"/>
                  </a:cubicBezTo>
                  <a:cubicBezTo>
                    <a:pt x="448" y="279"/>
                    <a:pt x="448" y="279"/>
                    <a:pt x="449" y="279"/>
                  </a:cubicBezTo>
                  <a:cubicBezTo>
                    <a:pt x="447" y="280"/>
                    <a:pt x="445" y="281"/>
                    <a:pt x="443" y="283"/>
                  </a:cubicBezTo>
                  <a:cubicBezTo>
                    <a:pt x="443" y="283"/>
                    <a:pt x="443" y="282"/>
                    <a:pt x="443" y="282"/>
                  </a:cubicBezTo>
                  <a:cubicBezTo>
                    <a:pt x="442" y="277"/>
                    <a:pt x="443" y="271"/>
                    <a:pt x="443" y="266"/>
                  </a:cubicBezTo>
                  <a:cubicBezTo>
                    <a:pt x="443" y="258"/>
                    <a:pt x="443" y="250"/>
                    <a:pt x="444" y="242"/>
                  </a:cubicBezTo>
                  <a:cubicBezTo>
                    <a:pt x="445" y="224"/>
                    <a:pt x="447" y="206"/>
                    <a:pt x="453" y="189"/>
                  </a:cubicBezTo>
                  <a:cubicBezTo>
                    <a:pt x="453" y="189"/>
                    <a:pt x="452" y="189"/>
                    <a:pt x="452" y="189"/>
                  </a:cubicBezTo>
                  <a:cubicBezTo>
                    <a:pt x="446" y="206"/>
                    <a:pt x="441" y="224"/>
                    <a:pt x="440" y="241"/>
                  </a:cubicBezTo>
                  <a:cubicBezTo>
                    <a:pt x="440" y="251"/>
                    <a:pt x="440" y="260"/>
                    <a:pt x="440" y="269"/>
                  </a:cubicBezTo>
                  <a:cubicBezTo>
                    <a:pt x="440" y="273"/>
                    <a:pt x="439" y="280"/>
                    <a:pt x="440" y="284"/>
                  </a:cubicBezTo>
                  <a:cubicBezTo>
                    <a:pt x="440" y="284"/>
                    <a:pt x="441" y="284"/>
                    <a:pt x="441" y="284"/>
                  </a:cubicBezTo>
                  <a:cubicBezTo>
                    <a:pt x="439" y="286"/>
                    <a:pt x="437" y="287"/>
                    <a:pt x="435" y="289"/>
                  </a:cubicBezTo>
                  <a:cubicBezTo>
                    <a:pt x="436" y="287"/>
                    <a:pt x="436" y="285"/>
                    <a:pt x="436" y="283"/>
                  </a:cubicBezTo>
                  <a:cubicBezTo>
                    <a:pt x="436" y="281"/>
                    <a:pt x="436" y="278"/>
                    <a:pt x="436" y="276"/>
                  </a:cubicBezTo>
                  <a:cubicBezTo>
                    <a:pt x="436" y="275"/>
                    <a:pt x="435" y="275"/>
                    <a:pt x="435" y="275"/>
                  </a:cubicBezTo>
                  <a:cubicBezTo>
                    <a:pt x="433" y="280"/>
                    <a:pt x="434" y="285"/>
                    <a:pt x="433" y="289"/>
                  </a:cubicBezTo>
                  <a:cubicBezTo>
                    <a:pt x="433" y="290"/>
                    <a:pt x="433" y="290"/>
                    <a:pt x="433" y="290"/>
                  </a:cubicBezTo>
                  <a:cubicBezTo>
                    <a:pt x="433" y="291"/>
                    <a:pt x="432" y="291"/>
                    <a:pt x="432" y="292"/>
                  </a:cubicBezTo>
                  <a:cubicBezTo>
                    <a:pt x="432" y="284"/>
                    <a:pt x="430" y="276"/>
                    <a:pt x="430" y="268"/>
                  </a:cubicBezTo>
                  <a:cubicBezTo>
                    <a:pt x="430" y="264"/>
                    <a:pt x="431" y="259"/>
                    <a:pt x="431" y="255"/>
                  </a:cubicBezTo>
                  <a:cubicBezTo>
                    <a:pt x="431" y="252"/>
                    <a:pt x="430" y="248"/>
                    <a:pt x="430" y="245"/>
                  </a:cubicBezTo>
                  <a:cubicBezTo>
                    <a:pt x="430" y="244"/>
                    <a:pt x="429" y="243"/>
                    <a:pt x="429" y="244"/>
                  </a:cubicBezTo>
                  <a:cubicBezTo>
                    <a:pt x="428" y="252"/>
                    <a:pt x="428" y="260"/>
                    <a:pt x="427" y="268"/>
                  </a:cubicBezTo>
                  <a:cubicBezTo>
                    <a:pt x="427" y="276"/>
                    <a:pt x="429" y="284"/>
                    <a:pt x="429" y="292"/>
                  </a:cubicBezTo>
                  <a:cubicBezTo>
                    <a:pt x="429" y="293"/>
                    <a:pt x="430" y="293"/>
                    <a:pt x="430" y="293"/>
                  </a:cubicBezTo>
                  <a:cubicBezTo>
                    <a:pt x="428" y="295"/>
                    <a:pt x="427" y="297"/>
                    <a:pt x="425" y="299"/>
                  </a:cubicBezTo>
                  <a:cubicBezTo>
                    <a:pt x="425" y="298"/>
                    <a:pt x="425" y="297"/>
                    <a:pt x="426" y="296"/>
                  </a:cubicBezTo>
                  <a:cubicBezTo>
                    <a:pt x="426" y="294"/>
                    <a:pt x="426" y="292"/>
                    <a:pt x="426" y="290"/>
                  </a:cubicBezTo>
                  <a:cubicBezTo>
                    <a:pt x="426" y="290"/>
                    <a:pt x="426" y="289"/>
                    <a:pt x="426" y="290"/>
                  </a:cubicBezTo>
                  <a:cubicBezTo>
                    <a:pt x="425" y="291"/>
                    <a:pt x="424" y="293"/>
                    <a:pt x="424" y="295"/>
                  </a:cubicBezTo>
                  <a:cubicBezTo>
                    <a:pt x="423" y="293"/>
                    <a:pt x="422" y="291"/>
                    <a:pt x="422" y="289"/>
                  </a:cubicBezTo>
                  <a:cubicBezTo>
                    <a:pt x="422" y="289"/>
                    <a:pt x="422" y="289"/>
                    <a:pt x="423" y="289"/>
                  </a:cubicBezTo>
                  <a:cubicBezTo>
                    <a:pt x="423" y="289"/>
                    <a:pt x="423" y="288"/>
                    <a:pt x="423" y="288"/>
                  </a:cubicBezTo>
                  <a:cubicBezTo>
                    <a:pt x="423" y="288"/>
                    <a:pt x="423" y="288"/>
                    <a:pt x="423" y="288"/>
                  </a:cubicBezTo>
                  <a:cubicBezTo>
                    <a:pt x="423" y="288"/>
                    <a:pt x="423" y="288"/>
                    <a:pt x="423" y="288"/>
                  </a:cubicBezTo>
                  <a:cubicBezTo>
                    <a:pt x="423" y="288"/>
                    <a:pt x="423" y="288"/>
                    <a:pt x="423" y="288"/>
                  </a:cubicBezTo>
                  <a:cubicBezTo>
                    <a:pt x="423" y="288"/>
                    <a:pt x="423" y="287"/>
                    <a:pt x="423" y="287"/>
                  </a:cubicBezTo>
                  <a:cubicBezTo>
                    <a:pt x="424" y="286"/>
                    <a:pt x="424" y="285"/>
                    <a:pt x="424" y="284"/>
                  </a:cubicBezTo>
                  <a:cubicBezTo>
                    <a:pt x="423" y="282"/>
                    <a:pt x="423" y="280"/>
                    <a:pt x="423" y="278"/>
                  </a:cubicBezTo>
                  <a:cubicBezTo>
                    <a:pt x="422" y="277"/>
                    <a:pt x="422" y="277"/>
                    <a:pt x="422" y="278"/>
                  </a:cubicBezTo>
                  <a:cubicBezTo>
                    <a:pt x="421" y="279"/>
                    <a:pt x="421" y="281"/>
                    <a:pt x="421" y="283"/>
                  </a:cubicBezTo>
                  <a:cubicBezTo>
                    <a:pt x="421" y="285"/>
                    <a:pt x="421" y="286"/>
                    <a:pt x="421" y="288"/>
                  </a:cubicBezTo>
                  <a:cubicBezTo>
                    <a:pt x="421" y="287"/>
                    <a:pt x="420" y="285"/>
                    <a:pt x="420" y="284"/>
                  </a:cubicBezTo>
                  <a:cubicBezTo>
                    <a:pt x="418" y="279"/>
                    <a:pt x="417" y="275"/>
                    <a:pt x="416" y="271"/>
                  </a:cubicBezTo>
                  <a:cubicBezTo>
                    <a:pt x="414" y="262"/>
                    <a:pt x="413" y="254"/>
                    <a:pt x="413" y="245"/>
                  </a:cubicBezTo>
                  <a:cubicBezTo>
                    <a:pt x="413" y="244"/>
                    <a:pt x="412" y="244"/>
                    <a:pt x="412" y="245"/>
                  </a:cubicBezTo>
                  <a:cubicBezTo>
                    <a:pt x="411" y="254"/>
                    <a:pt x="413" y="263"/>
                    <a:pt x="414" y="271"/>
                  </a:cubicBezTo>
                  <a:cubicBezTo>
                    <a:pt x="415" y="278"/>
                    <a:pt x="417" y="285"/>
                    <a:pt x="419" y="292"/>
                  </a:cubicBezTo>
                  <a:cubicBezTo>
                    <a:pt x="417" y="287"/>
                    <a:pt x="414" y="282"/>
                    <a:pt x="410" y="277"/>
                  </a:cubicBezTo>
                  <a:cubicBezTo>
                    <a:pt x="410" y="277"/>
                    <a:pt x="410" y="276"/>
                    <a:pt x="410" y="276"/>
                  </a:cubicBezTo>
                  <a:cubicBezTo>
                    <a:pt x="410" y="276"/>
                    <a:pt x="410" y="275"/>
                    <a:pt x="410" y="274"/>
                  </a:cubicBezTo>
                  <a:cubicBezTo>
                    <a:pt x="410" y="274"/>
                    <a:pt x="410" y="273"/>
                    <a:pt x="409" y="273"/>
                  </a:cubicBezTo>
                  <a:cubicBezTo>
                    <a:pt x="409" y="273"/>
                    <a:pt x="409" y="273"/>
                    <a:pt x="409" y="273"/>
                  </a:cubicBezTo>
                  <a:cubicBezTo>
                    <a:pt x="408" y="273"/>
                    <a:pt x="408" y="274"/>
                    <a:pt x="408" y="274"/>
                  </a:cubicBezTo>
                  <a:cubicBezTo>
                    <a:pt x="407" y="272"/>
                    <a:pt x="406" y="270"/>
                    <a:pt x="405" y="268"/>
                  </a:cubicBezTo>
                  <a:cubicBezTo>
                    <a:pt x="401" y="262"/>
                    <a:pt x="397" y="255"/>
                    <a:pt x="393" y="249"/>
                  </a:cubicBezTo>
                  <a:cubicBezTo>
                    <a:pt x="389" y="244"/>
                    <a:pt x="384" y="239"/>
                    <a:pt x="379" y="234"/>
                  </a:cubicBezTo>
                  <a:cubicBezTo>
                    <a:pt x="377" y="232"/>
                    <a:pt x="375" y="229"/>
                    <a:pt x="373" y="227"/>
                  </a:cubicBezTo>
                  <a:cubicBezTo>
                    <a:pt x="372" y="221"/>
                    <a:pt x="373" y="215"/>
                    <a:pt x="373" y="210"/>
                  </a:cubicBezTo>
                  <a:close/>
                  <a:moveTo>
                    <a:pt x="343" y="137"/>
                  </a:moveTo>
                  <a:cubicBezTo>
                    <a:pt x="349" y="146"/>
                    <a:pt x="355" y="156"/>
                    <a:pt x="359" y="166"/>
                  </a:cubicBezTo>
                  <a:cubicBezTo>
                    <a:pt x="363" y="175"/>
                    <a:pt x="368" y="185"/>
                    <a:pt x="369" y="196"/>
                  </a:cubicBezTo>
                  <a:cubicBezTo>
                    <a:pt x="370" y="199"/>
                    <a:pt x="370" y="203"/>
                    <a:pt x="370" y="207"/>
                  </a:cubicBezTo>
                  <a:cubicBezTo>
                    <a:pt x="370" y="210"/>
                    <a:pt x="369" y="213"/>
                    <a:pt x="369" y="216"/>
                  </a:cubicBezTo>
                  <a:cubicBezTo>
                    <a:pt x="369" y="218"/>
                    <a:pt x="369" y="221"/>
                    <a:pt x="370" y="223"/>
                  </a:cubicBezTo>
                  <a:cubicBezTo>
                    <a:pt x="368" y="221"/>
                    <a:pt x="365" y="219"/>
                    <a:pt x="363" y="216"/>
                  </a:cubicBezTo>
                  <a:cubicBezTo>
                    <a:pt x="363" y="216"/>
                    <a:pt x="363" y="216"/>
                    <a:pt x="363" y="216"/>
                  </a:cubicBezTo>
                  <a:cubicBezTo>
                    <a:pt x="363" y="216"/>
                    <a:pt x="363" y="216"/>
                    <a:pt x="363" y="215"/>
                  </a:cubicBezTo>
                  <a:cubicBezTo>
                    <a:pt x="364" y="200"/>
                    <a:pt x="357" y="185"/>
                    <a:pt x="352" y="170"/>
                  </a:cubicBezTo>
                  <a:cubicBezTo>
                    <a:pt x="348" y="157"/>
                    <a:pt x="346" y="144"/>
                    <a:pt x="340" y="132"/>
                  </a:cubicBezTo>
                  <a:cubicBezTo>
                    <a:pt x="341" y="134"/>
                    <a:pt x="342" y="136"/>
                    <a:pt x="343" y="137"/>
                  </a:cubicBezTo>
                  <a:close/>
                  <a:moveTo>
                    <a:pt x="321" y="108"/>
                  </a:moveTo>
                  <a:cubicBezTo>
                    <a:pt x="322" y="110"/>
                    <a:pt x="325" y="112"/>
                    <a:pt x="326" y="114"/>
                  </a:cubicBezTo>
                  <a:cubicBezTo>
                    <a:pt x="326" y="115"/>
                    <a:pt x="326" y="116"/>
                    <a:pt x="326" y="116"/>
                  </a:cubicBezTo>
                  <a:cubicBezTo>
                    <a:pt x="328" y="118"/>
                    <a:pt x="329" y="119"/>
                    <a:pt x="330" y="121"/>
                  </a:cubicBezTo>
                  <a:cubicBezTo>
                    <a:pt x="330" y="121"/>
                    <a:pt x="330" y="121"/>
                    <a:pt x="330" y="121"/>
                  </a:cubicBezTo>
                  <a:cubicBezTo>
                    <a:pt x="331" y="124"/>
                    <a:pt x="331" y="127"/>
                    <a:pt x="334" y="129"/>
                  </a:cubicBezTo>
                  <a:cubicBezTo>
                    <a:pt x="334" y="130"/>
                    <a:pt x="335" y="130"/>
                    <a:pt x="336" y="129"/>
                  </a:cubicBezTo>
                  <a:cubicBezTo>
                    <a:pt x="343" y="143"/>
                    <a:pt x="344" y="158"/>
                    <a:pt x="349" y="172"/>
                  </a:cubicBezTo>
                  <a:cubicBezTo>
                    <a:pt x="354" y="186"/>
                    <a:pt x="360" y="200"/>
                    <a:pt x="361" y="215"/>
                  </a:cubicBezTo>
                  <a:cubicBezTo>
                    <a:pt x="356" y="211"/>
                    <a:pt x="351" y="208"/>
                    <a:pt x="345" y="205"/>
                  </a:cubicBezTo>
                  <a:cubicBezTo>
                    <a:pt x="339" y="201"/>
                    <a:pt x="333" y="198"/>
                    <a:pt x="327" y="195"/>
                  </a:cubicBezTo>
                  <a:cubicBezTo>
                    <a:pt x="328" y="184"/>
                    <a:pt x="322" y="174"/>
                    <a:pt x="317" y="164"/>
                  </a:cubicBezTo>
                  <a:cubicBezTo>
                    <a:pt x="314" y="157"/>
                    <a:pt x="311" y="150"/>
                    <a:pt x="310" y="143"/>
                  </a:cubicBezTo>
                  <a:cubicBezTo>
                    <a:pt x="308" y="135"/>
                    <a:pt x="308" y="129"/>
                    <a:pt x="309" y="121"/>
                  </a:cubicBezTo>
                  <a:cubicBezTo>
                    <a:pt x="309" y="121"/>
                    <a:pt x="308" y="121"/>
                    <a:pt x="308" y="121"/>
                  </a:cubicBezTo>
                  <a:cubicBezTo>
                    <a:pt x="305" y="126"/>
                    <a:pt x="306" y="132"/>
                    <a:pt x="307" y="137"/>
                  </a:cubicBezTo>
                  <a:cubicBezTo>
                    <a:pt x="308" y="145"/>
                    <a:pt x="310" y="152"/>
                    <a:pt x="313" y="159"/>
                  </a:cubicBezTo>
                  <a:cubicBezTo>
                    <a:pt x="318" y="171"/>
                    <a:pt x="324" y="182"/>
                    <a:pt x="325" y="194"/>
                  </a:cubicBezTo>
                  <a:cubicBezTo>
                    <a:pt x="319" y="191"/>
                    <a:pt x="312" y="188"/>
                    <a:pt x="305" y="187"/>
                  </a:cubicBezTo>
                  <a:cubicBezTo>
                    <a:pt x="304" y="187"/>
                    <a:pt x="304" y="186"/>
                    <a:pt x="303" y="186"/>
                  </a:cubicBezTo>
                  <a:cubicBezTo>
                    <a:pt x="303" y="186"/>
                    <a:pt x="303" y="185"/>
                    <a:pt x="303" y="185"/>
                  </a:cubicBezTo>
                  <a:cubicBezTo>
                    <a:pt x="300" y="180"/>
                    <a:pt x="301" y="175"/>
                    <a:pt x="300" y="170"/>
                  </a:cubicBezTo>
                  <a:cubicBezTo>
                    <a:pt x="300" y="164"/>
                    <a:pt x="300" y="158"/>
                    <a:pt x="300" y="153"/>
                  </a:cubicBezTo>
                  <a:cubicBezTo>
                    <a:pt x="300" y="142"/>
                    <a:pt x="302" y="133"/>
                    <a:pt x="306" y="123"/>
                  </a:cubicBezTo>
                  <a:cubicBezTo>
                    <a:pt x="308" y="118"/>
                    <a:pt x="309" y="113"/>
                    <a:pt x="312" y="108"/>
                  </a:cubicBezTo>
                  <a:cubicBezTo>
                    <a:pt x="312" y="108"/>
                    <a:pt x="312" y="108"/>
                    <a:pt x="312" y="107"/>
                  </a:cubicBezTo>
                  <a:cubicBezTo>
                    <a:pt x="312" y="107"/>
                    <a:pt x="312" y="107"/>
                    <a:pt x="312" y="107"/>
                  </a:cubicBezTo>
                  <a:cubicBezTo>
                    <a:pt x="313" y="106"/>
                    <a:pt x="314" y="105"/>
                    <a:pt x="314" y="104"/>
                  </a:cubicBezTo>
                  <a:cubicBezTo>
                    <a:pt x="315" y="103"/>
                    <a:pt x="320" y="107"/>
                    <a:pt x="321" y="108"/>
                  </a:cubicBezTo>
                  <a:close/>
                  <a:moveTo>
                    <a:pt x="297" y="173"/>
                  </a:moveTo>
                  <a:cubicBezTo>
                    <a:pt x="297" y="177"/>
                    <a:pt x="297" y="181"/>
                    <a:pt x="299" y="185"/>
                  </a:cubicBezTo>
                  <a:cubicBezTo>
                    <a:pt x="297" y="185"/>
                    <a:pt x="295" y="184"/>
                    <a:pt x="293" y="184"/>
                  </a:cubicBezTo>
                  <a:cubicBezTo>
                    <a:pt x="293" y="184"/>
                    <a:pt x="293" y="183"/>
                    <a:pt x="293" y="183"/>
                  </a:cubicBezTo>
                  <a:cubicBezTo>
                    <a:pt x="293" y="183"/>
                    <a:pt x="293" y="182"/>
                    <a:pt x="293" y="182"/>
                  </a:cubicBezTo>
                  <a:cubicBezTo>
                    <a:pt x="288" y="170"/>
                    <a:pt x="292" y="155"/>
                    <a:pt x="295" y="142"/>
                  </a:cubicBezTo>
                  <a:cubicBezTo>
                    <a:pt x="297" y="136"/>
                    <a:pt x="298" y="129"/>
                    <a:pt x="300" y="122"/>
                  </a:cubicBezTo>
                  <a:cubicBezTo>
                    <a:pt x="302" y="118"/>
                    <a:pt x="303" y="114"/>
                    <a:pt x="307" y="112"/>
                  </a:cubicBezTo>
                  <a:cubicBezTo>
                    <a:pt x="306" y="114"/>
                    <a:pt x="305" y="116"/>
                    <a:pt x="305" y="117"/>
                  </a:cubicBezTo>
                  <a:cubicBezTo>
                    <a:pt x="303" y="123"/>
                    <a:pt x="300" y="129"/>
                    <a:pt x="299" y="136"/>
                  </a:cubicBezTo>
                  <a:cubicBezTo>
                    <a:pt x="298" y="141"/>
                    <a:pt x="297" y="147"/>
                    <a:pt x="297" y="152"/>
                  </a:cubicBezTo>
                  <a:cubicBezTo>
                    <a:pt x="297" y="159"/>
                    <a:pt x="297" y="166"/>
                    <a:pt x="297" y="173"/>
                  </a:cubicBezTo>
                  <a:close/>
                  <a:moveTo>
                    <a:pt x="239" y="8"/>
                  </a:moveTo>
                  <a:cubicBezTo>
                    <a:pt x="238" y="6"/>
                    <a:pt x="245" y="10"/>
                    <a:pt x="246" y="10"/>
                  </a:cubicBezTo>
                  <a:cubicBezTo>
                    <a:pt x="249" y="12"/>
                    <a:pt x="252" y="14"/>
                    <a:pt x="256" y="16"/>
                  </a:cubicBezTo>
                  <a:cubicBezTo>
                    <a:pt x="264" y="22"/>
                    <a:pt x="272" y="30"/>
                    <a:pt x="279" y="38"/>
                  </a:cubicBezTo>
                  <a:cubicBezTo>
                    <a:pt x="288" y="49"/>
                    <a:pt x="296" y="60"/>
                    <a:pt x="302" y="73"/>
                  </a:cubicBezTo>
                  <a:cubicBezTo>
                    <a:pt x="305" y="80"/>
                    <a:pt x="309" y="86"/>
                    <a:pt x="311" y="93"/>
                  </a:cubicBezTo>
                  <a:cubicBezTo>
                    <a:pt x="312" y="96"/>
                    <a:pt x="313" y="99"/>
                    <a:pt x="315" y="102"/>
                  </a:cubicBezTo>
                  <a:cubicBezTo>
                    <a:pt x="312" y="102"/>
                    <a:pt x="310" y="104"/>
                    <a:pt x="309" y="107"/>
                  </a:cubicBezTo>
                  <a:cubicBezTo>
                    <a:pt x="306" y="108"/>
                    <a:pt x="304" y="110"/>
                    <a:pt x="302" y="112"/>
                  </a:cubicBezTo>
                  <a:cubicBezTo>
                    <a:pt x="302" y="108"/>
                    <a:pt x="300" y="104"/>
                    <a:pt x="299" y="101"/>
                  </a:cubicBezTo>
                  <a:cubicBezTo>
                    <a:pt x="298" y="99"/>
                    <a:pt x="297" y="97"/>
                    <a:pt x="297" y="96"/>
                  </a:cubicBezTo>
                  <a:cubicBezTo>
                    <a:pt x="297" y="96"/>
                    <a:pt x="297" y="96"/>
                    <a:pt x="297" y="95"/>
                  </a:cubicBezTo>
                  <a:cubicBezTo>
                    <a:pt x="298" y="93"/>
                    <a:pt x="297" y="90"/>
                    <a:pt x="297" y="88"/>
                  </a:cubicBezTo>
                  <a:cubicBezTo>
                    <a:pt x="297" y="85"/>
                    <a:pt x="297" y="82"/>
                    <a:pt x="298" y="79"/>
                  </a:cubicBezTo>
                  <a:cubicBezTo>
                    <a:pt x="298" y="79"/>
                    <a:pt x="297" y="79"/>
                    <a:pt x="297" y="79"/>
                  </a:cubicBezTo>
                  <a:cubicBezTo>
                    <a:pt x="296" y="82"/>
                    <a:pt x="296" y="85"/>
                    <a:pt x="296" y="88"/>
                  </a:cubicBezTo>
                  <a:cubicBezTo>
                    <a:pt x="296" y="89"/>
                    <a:pt x="295" y="91"/>
                    <a:pt x="295" y="93"/>
                  </a:cubicBezTo>
                  <a:cubicBezTo>
                    <a:pt x="294" y="91"/>
                    <a:pt x="293" y="89"/>
                    <a:pt x="292" y="87"/>
                  </a:cubicBezTo>
                  <a:cubicBezTo>
                    <a:pt x="293" y="86"/>
                    <a:pt x="293" y="83"/>
                    <a:pt x="293" y="82"/>
                  </a:cubicBezTo>
                  <a:cubicBezTo>
                    <a:pt x="293" y="80"/>
                    <a:pt x="293" y="77"/>
                    <a:pt x="293" y="75"/>
                  </a:cubicBezTo>
                  <a:cubicBezTo>
                    <a:pt x="293" y="74"/>
                    <a:pt x="292" y="74"/>
                    <a:pt x="292" y="75"/>
                  </a:cubicBezTo>
                  <a:cubicBezTo>
                    <a:pt x="291" y="77"/>
                    <a:pt x="291" y="80"/>
                    <a:pt x="291" y="82"/>
                  </a:cubicBezTo>
                  <a:cubicBezTo>
                    <a:pt x="291" y="83"/>
                    <a:pt x="291" y="84"/>
                    <a:pt x="291" y="84"/>
                  </a:cubicBezTo>
                  <a:cubicBezTo>
                    <a:pt x="290" y="83"/>
                    <a:pt x="289" y="82"/>
                    <a:pt x="289" y="81"/>
                  </a:cubicBezTo>
                  <a:cubicBezTo>
                    <a:pt x="289" y="80"/>
                    <a:pt x="288" y="78"/>
                    <a:pt x="288" y="77"/>
                  </a:cubicBezTo>
                  <a:cubicBezTo>
                    <a:pt x="288" y="75"/>
                    <a:pt x="288" y="74"/>
                    <a:pt x="288" y="72"/>
                  </a:cubicBezTo>
                  <a:cubicBezTo>
                    <a:pt x="288" y="71"/>
                    <a:pt x="287" y="71"/>
                    <a:pt x="287" y="72"/>
                  </a:cubicBezTo>
                  <a:cubicBezTo>
                    <a:pt x="287" y="74"/>
                    <a:pt x="287" y="76"/>
                    <a:pt x="287" y="78"/>
                  </a:cubicBezTo>
                  <a:cubicBezTo>
                    <a:pt x="287" y="78"/>
                    <a:pt x="287" y="78"/>
                    <a:pt x="287" y="78"/>
                  </a:cubicBezTo>
                  <a:cubicBezTo>
                    <a:pt x="287" y="78"/>
                    <a:pt x="286" y="77"/>
                    <a:pt x="286" y="76"/>
                  </a:cubicBezTo>
                  <a:cubicBezTo>
                    <a:pt x="285" y="76"/>
                    <a:pt x="284" y="75"/>
                    <a:pt x="284" y="73"/>
                  </a:cubicBezTo>
                  <a:cubicBezTo>
                    <a:pt x="284" y="71"/>
                    <a:pt x="284" y="69"/>
                    <a:pt x="284" y="67"/>
                  </a:cubicBezTo>
                  <a:cubicBezTo>
                    <a:pt x="284" y="64"/>
                    <a:pt x="284" y="62"/>
                    <a:pt x="284" y="59"/>
                  </a:cubicBezTo>
                  <a:cubicBezTo>
                    <a:pt x="284" y="58"/>
                    <a:pt x="284" y="58"/>
                    <a:pt x="284" y="59"/>
                  </a:cubicBezTo>
                  <a:cubicBezTo>
                    <a:pt x="283" y="61"/>
                    <a:pt x="283" y="64"/>
                    <a:pt x="283" y="67"/>
                  </a:cubicBezTo>
                  <a:cubicBezTo>
                    <a:pt x="283" y="68"/>
                    <a:pt x="282" y="70"/>
                    <a:pt x="282" y="71"/>
                  </a:cubicBezTo>
                  <a:cubicBezTo>
                    <a:pt x="281" y="69"/>
                    <a:pt x="279" y="67"/>
                    <a:pt x="277" y="65"/>
                  </a:cubicBezTo>
                  <a:cubicBezTo>
                    <a:pt x="278" y="63"/>
                    <a:pt x="278" y="62"/>
                    <a:pt x="278" y="60"/>
                  </a:cubicBezTo>
                  <a:cubicBezTo>
                    <a:pt x="278" y="58"/>
                    <a:pt x="278" y="56"/>
                    <a:pt x="278" y="55"/>
                  </a:cubicBezTo>
                  <a:cubicBezTo>
                    <a:pt x="278" y="54"/>
                    <a:pt x="277" y="53"/>
                    <a:pt x="277" y="54"/>
                  </a:cubicBezTo>
                  <a:cubicBezTo>
                    <a:pt x="277" y="57"/>
                    <a:pt x="276" y="61"/>
                    <a:pt x="276" y="64"/>
                  </a:cubicBezTo>
                  <a:cubicBezTo>
                    <a:pt x="275" y="63"/>
                    <a:pt x="274" y="61"/>
                    <a:pt x="273" y="60"/>
                  </a:cubicBezTo>
                  <a:cubicBezTo>
                    <a:pt x="273" y="59"/>
                    <a:pt x="273" y="58"/>
                    <a:pt x="273" y="56"/>
                  </a:cubicBezTo>
                  <a:cubicBezTo>
                    <a:pt x="273" y="55"/>
                    <a:pt x="273" y="53"/>
                    <a:pt x="273" y="51"/>
                  </a:cubicBezTo>
                  <a:cubicBezTo>
                    <a:pt x="273" y="50"/>
                    <a:pt x="272" y="50"/>
                    <a:pt x="272" y="51"/>
                  </a:cubicBezTo>
                  <a:cubicBezTo>
                    <a:pt x="272" y="53"/>
                    <a:pt x="272" y="55"/>
                    <a:pt x="272" y="56"/>
                  </a:cubicBezTo>
                  <a:cubicBezTo>
                    <a:pt x="272" y="57"/>
                    <a:pt x="271" y="58"/>
                    <a:pt x="271" y="59"/>
                  </a:cubicBezTo>
                  <a:cubicBezTo>
                    <a:pt x="270" y="58"/>
                    <a:pt x="269" y="57"/>
                    <a:pt x="268" y="56"/>
                  </a:cubicBezTo>
                  <a:cubicBezTo>
                    <a:pt x="268" y="56"/>
                    <a:pt x="268" y="56"/>
                    <a:pt x="268" y="56"/>
                  </a:cubicBezTo>
                  <a:cubicBezTo>
                    <a:pt x="270" y="55"/>
                    <a:pt x="270" y="52"/>
                    <a:pt x="270" y="50"/>
                  </a:cubicBezTo>
                  <a:cubicBezTo>
                    <a:pt x="271" y="48"/>
                    <a:pt x="271" y="46"/>
                    <a:pt x="271" y="44"/>
                  </a:cubicBezTo>
                  <a:cubicBezTo>
                    <a:pt x="271" y="43"/>
                    <a:pt x="270" y="43"/>
                    <a:pt x="270" y="44"/>
                  </a:cubicBezTo>
                  <a:cubicBezTo>
                    <a:pt x="269" y="46"/>
                    <a:pt x="269" y="48"/>
                    <a:pt x="269" y="50"/>
                  </a:cubicBezTo>
                  <a:cubicBezTo>
                    <a:pt x="268" y="52"/>
                    <a:pt x="267" y="54"/>
                    <a:pt x="267" y="56"/>
                  </a:cubicBezTo>
                  <a:cubicBezTo>
                    <a:pt x="267" y="56"/>
                    <a:pt x="267" y="56"/>
                    <a:pt x="267" y="56"/>
                  </a:cubicBezTo>
                  <a:cubicBezTo>
                    <a:pt x="266" y="55"/>
                    <a:pt x="264" y="54"/>
                    <a:pt x="262" y="54"/>
                  </a:cubicBezTo>
                  <a:cubicBezTo>
                    <a:pt x="263" y="52"/>
                    <a:pt x="264" y="49"/>
                    <a:pt x="264" y="47"/>
                  </a:cubicBezTo>
                  <a:cubicBezTo>
                    <a:pt x="265" y="45"/>
                    <a:pt x="265" y="43"/>
                    <a:pt x="265" y="40"/>
                  </a:cubicBezTo>
                  <a:cubicBezTo>
                    <a:pt x="265" y="40"/>
                    <a:pt x="263" y="40"/>
                    <a:pt x="263" y="40"/>
                  </a:cubicBezTo>
                  <a:cubicBezTo>
                    <a:pt x="264" y="43"/>
                    <a:pt x="263" y="45"/>
                    <a:pt x="262" y="47"/>
                  </a:cubicBezTo>
                  <a:cubicBezTo>
                    <a:pt x="262" y="49"/>
                    <a:pt x="261" y="51"/>
                    <a:pt x="261" y="53"/>
                  </a:cubicBezTo>
                  <a:cubicBezTo>
                    <a:pt x="261" y="53"/>
                    <a:pt x="261" y="54"/>
                    <a:pt x="261" y="54"/>
                  </a:cubicBezTo>
                  <a:cubicBezTo>
                    <a:pt x="260" y="54"/>
                    <a:pt x="259" y="54"/>
                    <a:pt x="257" y="54"/>
                  </a:cubicBezTo>
                  <a:cubicBezTo>
                    <a:pt x="257" y="54"/>
                    <a:pt x="257" y="53"/>
                    <a:pt x="257" y="53"/>
                  </a:cubicBezTo>
                  <a:cubicBezTo>
                    <a:pt x="257" y="53"/>
                    <a:pt x="257" y="53"/>
                    <a:pt x="257" y="53"/>
                  </a:cubicBezTo>
                  <a:cubicBezTo>
                    <a:pt x="257" y="51"/>
                    <a:pt x="258" y="49"/>
                    <a:pt x="258" y="48"/>
                  </a:cubicBezTo>
                  <a:cubicBezTo>
                    <a:pt x="258" y="47"/>
                    <a:pt x="258" y="47"/>
                    <a:pt x="257" y="47"/>
                  </a:cubicBezTo>
                  <a:cubicBezTo>
                    <a:pt x="257" y="49"/>
                    <a:pt x="256" y="50"/>
                    <a:pt x="256" y="51"/>
                  </a:cubicBezTo>
                  <a:cubicBezTo>
                    <a:pt x="255" y="49"/>
                    <a:pt x="255" y="48"/>
                    <a:pt x="254" y="46"/>
                  </a:cubicBezTo>
                  <a:cubicBezTo>
                    <a:pt x="254" y="46"/>
                    <a:pt x="254" y="46"/>
                    <a:pt x="254" y="46"/>
                  </a:cubicBezTo>
                  <a:cubicBezTo>
                    <a:pt x="255" y="44"/>
                    <a:pt x="255" y="40"/>
                    <a:pt x="256" y="38"/>
                  </a:cubicBezTo>
                  <a:cubicBezTo>
                    <a:pt x="256" y="35"/>
                    <a:pt x="256" y="32"/>
                    <a:pt x="256" y="28"/>
                  </a:cubicBezTo>
                  <a:cubicBezTo>
                    <a:pt x="256" y="28"/>
                    <a:pt x="255" y="28"/>
                    <a:pt x="255" y="28"/>
                  </a:cubicBezTo>
                  <a:cubicBezTo>
                    <a:pt x="255" y="32"/>
                    <a:pt x="254" y="35"/>
                    <a:pt x="254" y="38"/>
                  </a:cubicBezTo>
                  <a:cubicBezTo>
                    <a:pt x="253" y="40"/>
                    <a:pt x="253" y="42"/>
                    <a:pt x="253" y="43"/>
                  </a:cubicBezTo>
                  <a:cubicBezTo>
                    <a:pt x="248" y="32"/>
                    <a:pt x="243" y="20"/>
                    <a:pt x="238" y="9"/>
                  </a:cubicBezTo>
                  <a:cubicBezTo>
                    <a:pt x="238" y="9"/>
                    <a:pt x="239" y="8"/>
                    <a:pt x="239" y="8"/>
                  </a:cubicBezTo>
                  <a:close/>
                  <a:moveTo>
                    <a:pt x="235" y="9"/>
                  </a:moveTo>
                  <a:cubicBezTo>
                    <a:pt x="236" y="9"/>
                    <a:pt x="236" y="9"/>
                    <a:pt x="237" y="9"/>
                  </a:cubicBezTo>
                  <a:cubicBezTo>
                    <a:pt x="237" y="17"/>
                    <a:pt x="242" y="24"/>
                    <a:pt x="245" y="31"/>
                  </a:cubicBezTo>
                  <a:cubicBezTo>
                    <a:pt x="248" y="40"/>
                    <a:pt x="251" y="48"/>
                    <a:pt x="255" y="56"/>
                  </a:cubicBezTo>
                  <a:cubicBezTo>
                    <a:pt x="255" y="57"/>
                    <a:pt x="255" y="57"/>
                    <a:pt x="255" y="58"/>
                  </a:cubicBezTo>
                  <a:cubicBezTo>
                    <a:pt x="255" y="58"/>
                    <a:pt x="255" y="58"/>
                    <a:pt x="256" y="58"/>
                  </a:cubicBezTo>
                  <a:cubicBezTo>
                    <a:pt x="256" y="58"/>
                    <a:pt x="256" y="58"/>
                    <a:pt x="256" y="58"/>
                  </a:cubicBezTo>
                  <a:cubicBezTo>
                    <a:pt x="256" y="58"/>
                    <a:pt x="257" y="58"/>
                    <a:pt x="258" y="58"/>
                  </a:cubicBezTo>
                  <a:cubicBezTo>
                    <a:pt x="262" y="55"/>
                    <a:pt x="267" y="60"/>
                    <a:pt x="270" y="63"/>
                  </a:cubicBezTo>
                  <a:cubicBezTo>
                    <a:pt x="276" y="68"/>
                    <a:pt x="280" y="75"/>
                    <a:pt x="284" y="81"/>
                  </a:cubicBezTo>
                  <a:cubicBezTo>
                    <a:pt x="291" y="91"/>
                    <a:pt x="300" y="105"/>
                    <a:pt x="298" y="117"/>
                  </a:cubicBezTo>
                  <a:cubicBezTo>
                    <a:pt x="298" y="117"/>
                    <a:pt x="298" y="118"/>
                    <a:pt x="298" y="118"/>
                  </a:cubicBezTo>
                  <a:cubicBezTo>
                    <a:pt x="298" y="120"/>
                    <a:pt x="297" y="122"/>
                    <a:pt x="296" y="123"/>
                  </a:cubicBezTo>
                  <a:cubicBezTo>
                    <a:pt x="294" y="131"/>
                    <a:pt x="293" y="138"/>
                    <a:pt x="291" y="146"/>
                  </a:cubicBezTo>
                  <a:cubicBezTo>
                    <a:pt x="289" y="154"/>
                    <a:pt x="286" y="164"/>
                    <a:pt x="287" y="174"/>
                  </a:cubicBezTo>
                  <a:cubicBezTo>
                    <a:pt x="284" y="170"/>
                    <a:pt x="281" y="166"/>
                    <a:pt x="278" y="162"/>
                  </a:cubicBezTo>
                  <a:cubicBezTo>
                    <a:pt x="270" y="150"/>
                    <a:pt x="262" y="137"/>
                    <a:pt x="255" y="124"/>
                  </a:cubicBezTo>
                  <a:cubicBezTo>
                    <a:pt x="251" y="117"/>
                    <a:pt x="248" y="110"/>
                    <a:pt x="245" y="102"/>
                  </a:cubicBezTo>
                  <a:cubicBezTo>
                    <a:pt x="245" y="102"/>
                    <a:pt x="245" y="102"/>
                    <a:pt x="245" y="102"/>
                  </a:cubicBezTo>
                  <a:cubicBezTo>
                    <a:pt x="245" y="100"/>
                    <a:pt x="245" y="97"/>
                    <a:pt x="244" y="95"/>
                  </a:cubicBezTo>
                  <a:cubicBezTo>
                    <a:pt x="244" y="93"/>
                    <a:pt x="244" y="91"/>
                    <a:pt x="244" y="89"/>
                  </a:cubicBezTo>
                  <a:cubicBezTo>
                    <a:pt x="244" y="87"/>
                    <a:pt x="242" y="87"/>
                    <a:pt x="242" y="89"/>
                  </a:cubicBezTo>
                  <a:cubicBezTo>
                    <a:pt x="242" y="91"/>
                    <a:pt x="242" y="93"/>
                    <a:pt x="242" y="95"/>
                  </a:cubicBezTo>
                  <a:cubicBezTo>
                    <a:pt x="241" y="92"/>
                    <a:pt x="241" y="88"/>
                    <a:pt x="240" y="85"/>
                  </a:cubicBezTo>
                  <a:cubicBezTo>
                    <a:pt x="239" y="72"/>
                    <a:pt x="239" y="60"/>
                    <a:pt x="236" y="47"/>
                  </a:cubicBezTo>
                  <a:cubicBezTo>
                    <a:pt x="235" y="47"/>
                    <a:pt x="235" y="46"/>
                    <a:pt x="234" y="46"/>
                  </a:cubicBezTo>
                  <a:cubicBezTo>
                    <a:pt x="232" y="46"/>
                    <a:pt x="233" y="34"/>
                    <a:pt x="232" y="32"/>
                  </a:cubicBezTo>
                  <a:cubicBezTo>
                    <a:pt x="231" y="26"/>
                    <a:pt x="229" y="21"/>
                    <a:pt x="229" y="16"/>
                  </a:cubicBezTo>
                  <a:cubicBezTo>
                    <a:pt x="229" y="15"/>
                    <a:pt x="229" y="15"/>
                    <a:pt x="228" y="15"/>
                  </a:cubicBezTo>
                  <a:cubicBezTo>
                    <a:pt x="230" y="11"/>
                    <a:pt x="232" y="5"/>
                    <a:pt x="235" y="9"/>
                  </a:cubicBezTo>
                  <a:close/>
                  <a:moveTo>
                    <a:pt x="269" y="165"/>
                  </a:moveTo>
                  <a:cubicBezTo>
                    <a:pt x="262" y="157"/>
                    <a:pt x="255" y="149"/>
                    <a:pt x="250" y="140"/>
                  </a:cubicBezTo>
                  <a:cubicBezTo>
                    <a:pt x="240" y="123"/>
                    <a:pt x="233" y="106"/>
                    <a:pt x="228" y="87"/>
                  </a:cubicBezTo>
                  <a:cubicBezTo>
                    <a:pt x="223" y="68"/>
                    <a:pt x="220" y="49"/>
                    <a:pt x="224" y="29"/>
                  </a:cubicBezTo>
                  <a:cubicBezTo>
                    <a:pt x="225" y="27"/>
                    <a:pt x="225" y="25"/>
                    <a:pt x="226" y="23"/>
                  </a:cubicBezTo>
                  <a:cubicBezTo>
                    <a:pt x="226" y="28"/>
                    <a:pt x="229" y="32"/>
                    <a:pt x="229" y="37"/>
                  </a:cubicBezTo>
                  <a:cubicBezTo>
                    <a:pt x="229" y="41"/>
                    <a:pt x="227" y="48"/>
                    <a:pt x="232" y="50"/>
                  </a:cubicBezTo>
                  <a:cubicBezTo>
                    <a:pt x="235" y="61"/>
                    <a:pt x="234" y="74"/>
                    <a:pt x="236" y="86"/>
                  </a:cubicBezTo>
                  <a:cubicBezTo>
                    <a:pt x="238" y="98"/>
                    <a:pt x="243" y="110"/>
                    <a:pt x="249" y="121"/>
                  </a:cubicBezTo>
                  <a:cubicBezTo>
                    <a:pt x="255" y="134"/>
                    <a:pt x="263" y="146"/>
                    <a:pt x="271" y="158"/>
                  </a:cubicBezTo>
                  <a:cubicBezTo>
                    <a:pt x="274" y="163"/>
                    <a:pt x="277" y="168"/>
                    <a:pt x="281" y="172"/>
                  </a:cubicBezTo>
                  <a:cubicBezTo>
                    <a:pt x="282" y="174"/>
                    <a:pt x="285" y="176"/>
                    <a:pt x="288" y="178"/>
                  </a:cubicBezTo>
                  <a:cubicBezTo>
                    <a:pt x="288" y="179"/>
                    <a:pt x="288" y="181"/>
                    <a:pt x="289" y="182"/>
                  </a:cubicBezTo>
                  <a:cubicBezTo>
                    <a:pt x="281" y="178"/>
                    <a:pt x="275" y="171"/>
                    <a:pt x="269" y="165"/>
                  </a:cubicBezTo>
                  <a:close/>
                  <a:moveTo>
                    <a:pt x="275" y="184"/>
                  </a:moveTo>
                  <a:cubicBezTo>
                    <a:pt x="279" y="184"/>
                    <a:pt x="284" y="185"/>
                    <a:pt x="289" y="186"/>
                  </a:cubicBezTo>
                  <a:cubicBezTo>
                    <a:pt x="289" y="187"/>
                    <a:pt x="290" y="187"/>
                    <a:pt x="290" y="187"/>
                  </a:cubicBezTo>
                  <a:cubicBezTo>
                    <a:pt x="291" y="187"/>
                    <a:pt x="291" y="187"/>
                    <a:pt x="292" y="187"/>
                  </a:cubicBezTo>
                  <a:cubicBezTo>
                    <a:pt x="294" y="188"/>
                    <a:pt x="296" y="188"/>
                    <a:pt x="298" y="188"/>
                  </a:cubicBezTo>
                  <a:cubicBezTo>
                    <a:pt x="306" y="190"/>
                    <a:pt x="314" y="192"/>
                    <a:pt x="321" y="196"/>
                  </a:cubicBezTo>
                  <a:cubicBezTo>
                    <a:pt x="337" y="205"/>
                    <a:pt x="354" y="211"/>
                    <a:pt x="366" y="224"/>
                  </a:cubicBezTo>
                  <a:cubicBezTo>
                    <a:pt x="372" y="231"/>
                    <a:pt x="378" y="237"/>
                    <a:pt x="384" y="244"/>
                  </a:cubicBezTo>
                  <a:cubicBezTo>
                    <a:pt x="390" y="250"/>
                    <a:pt x="394" y="257"/>
                    <a:pt x="398" y="264"/>
                  </a:cubicBezTo>
                  <a:cubicBezTo>
                    <a:pt x="406" y="276"/>
                    <a:pt x="416" y="289"/>
                    <a:pt x="422" y="303"/>
                  </a:cubicBezTo>
                  <a:cubicBezTo>
                    <a:pt x="421" y="303"/>
                    <a:pt x="421" y="304"/>
                    <a:pt x="421" y="304"/>
                  </a:cubicBezTo>
                  <a:cubicBezTo>
                    <a:pt x="420" y="305"/>
                    <a:pt x="419" y="307"/>
                    <a:pt x="418" y="308"/>
                  </a:cubicBezTo>
                  <a:cubicBezTo>
                    <a:pt x="418" y="307"/>
                    <a:pt x="418" y="307"/>
                    <a:pt x="418" y="307"/>
                  </a:cubicBezTo>
                  <a:cubicBezTo>
                    <a:pt x="406" y="285"/>
                    <a:pt x="397" y="261"/>
                    <a:pt x="378" y="244"/>
                  </a:cubicBezTo>
                  <a:cubicBezTo>
                    <a:pt x="369" y="235"/>
                    <a:pt x="359" y="228"/>
                    <a:pt x="349" y="220"/>
                  </a:cubicBezTo>
                  <a:cubicBezTo>
                    <a:pt x="339" y="212"/>
                    <a:pt x="330" y="203"/>
                    <a:pt x="319" y="197"/>
                  </a:cubicBezTo>
                  <a:cubicBezTo>
                    <a:pt x="308" y="192"/>
                    <a:pt x="295" y="189"/>
                    <a:pt x="283" y="187"/>
                  </a:cubicBezTo>
                  <a:cubicBezTo>
                    <a:pt x="272" y="186"/>
                    <a:pt x="261" y="184"/>
                    <a:pt x="250" y="186"/>
                  </a:cubicBezTo>
                  <a:cubicBezTo>
                    <a:pt x="239" y="187"/>
                    <a:pt x="229" y="191"/>
                    <a:pt x="219" y="198"/>
                  </a:cubicBezTo>
                  <a:cubicBezTo>
                    <a:pt x="209" y="205"/>
                    <a:pt x="206" y="214"/>
                    <a:pt x="201" y="225"/>
                  </a:cubicBezTo>
                  <a:cubicBezTo>
                    <a:pt x="200" y="226"/>
                    <a:pt x="202" y="227"/>
                    <a:pt x="202" y="226"/>
                  </a:cubicBezTo>
                  <a:cubicBezTo>
                    <a:pt x="206" y="221"/>
                    <a:pt x="208" y="216"/>
                    <a:pt x="211" y="211"/>
                  </a:cubicBezTo>
                  <a:cubicBezTo>
                    <a:pt x="215" y="206"/>
                    <a:pt x="220" y="202"/>
                    <a:pt x="226" y="198"/>
                  </a:cubicBezTo>
                  <a:cubicBezTo>
                    <a:pt x="236" y="192"/>
                    <a:pt x="246" y="189"/>
                    <a:pt x="258" y="189"/>
                  </a:cubicBezTo>
                  <a:cubicBezTo>
                    <a:pt x="270" y="189"/>
                    <a:pt x="282" y="190"/>
                    <a:pt x="294" y="193"/>
                  </a:cubicBezTo>
                  <a:cubicBezTo>
                    <a:pt x="305" y="195"/>
                    <a:pt x="316" y="198"/>
                    <a:pt x="325" y="205"/>
                  </a:cubicBezTo>
                  <a:cubicBezTo>
                    <a:pt x="334" y="212"/>
                    <a:pt x="343" y="219"/>
                    <a:pt x="352" y="226"/>
                  </a:cubicBezTo>
                  <a:cubicBezTo>
                    <a:pt x="361" y="233"/>
                    <a:pt x="371" y="240"/>
                    <a:pt x="379" y="249"/>
                  </a:cubicBezTo>
                  <a:cubicBezTo>
                    <a:pt x="388" y="258"/>
                    <a:pt x="394" y="269"/>
                    <a:pt x="401" y="281"/>
                  </a:cubicBezTo>
                  <a:cubicBezTo>
                    <a:pt x="403" y="285"/>
                    <a:pt x="405" y="289"/>
                    <a:pt x="407" y="293"/>
                  </a:cubicBezTo>
                  <a:cubicBezTo>
                    <a:pt x="400" y="284"/>
                    <a:pt x="391" y="275"/>
                    <a:pt x="383" y="266"/>
                  </a:cubicBezTo>
                  <a:cubicBezTo>
                    <a:pt x="376" y="260"/>
                    <a:pt x="370" y="253"/>
                    <a:pt x="362" y="247"/>
                  </a:cubicBezTo>
                  <a:cubicBezTo>
                    <a:pt x="357" y="242"/>
                    <a:pt x="351" y="238"/>
                    <a:pt x="344" y="236"/>
                  </a:cubicBezTo>
                  <a:cubicBezTo>
                    <a:pt x="343" y="236"/>
                    <a:pt x="343" y="237"/>
                    <a:pt x="344" y="237"/>
                  </a:cubicBezTo>
                  <a:cubicBezTo>
                    <a:pt x="360" y="243"/>
                    <a:pt x="372" y="258"/>
                    <a:pt x="384" y="270"/>
                  </a:cubicBezTo>
                  <a:cubicBezTo>
                    <a:pt x="395" y="281"/>
                    <a:pt x="406" y="293"/>
                    <a:pt x="413" y="306"/>
                  </a:cubicBezTo>
                  <a:cubicBezTo>
                    <a:pt x="413" y="306"/>
                    <a:pt x="413" y="306"/>
                    <a:pt x="413" y="306"/>
                  </a:cubicBezTo>
                  <a:cubicBezTo>
                    <a:pt x="412" y="305"/>
                    <a:pt x="411" y="304"/>
                    <a:pt x="409" y="303"/>
                  </a:cubicBezTo>
                  <a:cubicBezTo>
                    <a:pt x="405" y="298"/>
                    <a:pt x="402" y="294"/>
                    <a:pt x="398" y="289"/>
                  </a:cubicBezTo>
                  <a:cubicBezTo>
                    <a:pt x="389" y="280"/>
                    <a:pt x="378" y="273"/>
                    <a:pt x="368" y="265"/>
                  </a:cubicBezTo>
                  <a:cubicBezTo>
                    <a:pt x="368" y="264"/>
                    <a:pt x="367" y="265"/>
                    <a:pt x="368" y="265"/>
                  </a:cubicBezTo>
                  <a:cubicBezTo>
                    <a:pt x="377" y="274"/>
                    <a:pt x="388" y="281"/>
                    <a:pt x="396" y="291"/>
                  </a:cubicBezTo>
                  <a:cubicBezTo>
                    <a:pt x="400" y="295"/>
                    <a:pt x="404" y="300"/>
                    <a:pt x="408" y="304"/>
                  </a:cubicBezTo>
                  <a:cubicBezTo>
                    <a:pt x="408" y="305"/>
                    <a:pt x="408" y="305"/>
                    <a:pt x="409" y="306"/>
                  </a:cubicBezTo>
                  <a:cubicBezTo>
                    <a:pt x="404" y="302"/>
                    <a:pt x="398" y="299"/>
                    <a:pt x="393" y="295"/>
                  </a:cubicBezTo>
                  <a:cubicBezTo>
                    <a:pt x="388" y="290"/>
                    <a:pt x="383" y="285"/>
                    <a:pt x="376" y="282"/>
                  </a:cubicBezTo>
                  <a:cubicBezTo>
                    <a:pt x="376" y="282"/>
                    <a:pt x="376" y="282"/>
                    <a:pt x="376" y="283"/>
                  </a:cubicBezTo>
                  <a:cubicBezTo>
                    <a:pt x="388" y="292"/>
                    <a:pt x="401" y="301"/>
                    <a:pt x="412" y="311"/>
                  </a:cubicBezTo>
                  <a:cubicBezTo>
                    <a:pt x="412" y="311"/>
                    <a:pt x="412" y="311"/>
                    <a:pt x="412" y="311"/>
                  </a:cubicBezTo>
                  <a:cubicBezTo>
                    <a:pt x="399" y="301"/>
                    <a:pt x="384" y="291"/>
                    <a:pt x="368" y="285"/>
                  </a:cubicBezTo>
                  <a:cubicBezTo>
                    <a:pt x="359" y="282"/>
                    <a:pt x="349" y="280"/>
                    <a:pt x="341" y="276"/>
                  </a:cubicBezTo>
                  <a:cubicBezTo>
                    <a:pt x="334" y="272"/>
                    <a:pt x="327" y="268"/>
                    <a:pt x="319" y="266"/>
                  </a:cubicBezTo>
                  <a:cubicBezTo>
                    <a:pt x="319" y="266"/>
                    <a:pt x="319" y="266"/>
                    <a:pt x="319" y="266"/>
                  </a:cubicBezTo>
                  <a:cubicBezTo>
                    <a:pt x="321" y="269"/>
                    <a:pt x="324" y="270"/>
                    <a:pt x="328" y="271"/>
                  </a:cubicBezTo>
                  <a:cubicBezTo>
                    <a:pt x="332" y="273"/>
                    <a:pt x="337" y="276"/>
                    <a:pt x="341" y="278"/>
                  </a:cubicBezTo>
                  <a:cubicBezTo>
                    <a:pt x="349" y="281"/>
                    <a:pt x="357" y="284"/>
                    <a:pt x="364" y="286"/>
                  </a:cubicBezTo>
                  <a:cubicBezTo>
                    <a:pt x="373" y="290"/>
                    <a:pt x="383" y="293"/>
                    <a:pt x="391" y="299"/>
                  </a:cubicBezTo>
                  <a:cubicBezTo>
                    <a:pt x="397" y="304"/>
                    <a:pt x="403" y="308"/>
                    <a:pt x="409" y="313"/>
                  </a:cubicBezTo>
                  <a:cubicBezTo>
                    <a:pt x="409" y="313"/>
                    <a:pt x="408" y="313"/>
                    <a:pt x="408" y="312"/>
                  </a:cubicBezTo>
                  <a:cubicBezTo>
                    <a:pt x="407" y="312"/>
                    <a:pt x="407" y="311"/>
                    <a:pt x="406" y="311"/>
                  </a:cubicBezTo>
                  <a:cubicBezTo>
                    <a:pt x="405" y="310"/>
                    <a:pt x="404" y="310"/>
                    <a:pt x="404" y="309"/>
                  </a:cubicBezTo>
                  <a:cubicBezTo>
                    <a:pt x="403" y="308"/>
                    <a:pt x="402" y="307"/>
                    <a:pt x="400" y="307"/>
                  </a:cubicBezTo>
                  <a:cubicBezTo>
                    <a:pt x="396" y="304"/>
                    <a:pt x="392" y="301"/>
                    <a:pt x="388" y="299"/>
                  </a:cubicBezTo>
                  <a:cubicBezTo>
                    <a:pt x="379" y="294"/>
                    <a:pt x="369" y="292"/>
                    <a:pt x="360" y="288"/>
                  </a:cubicBezTo>
                  <a:cubicBezTo>
                    <a:pt x="350" y="284"/>
                    <a:pt x="340" y="281"/>
                    <a:pt x="331" y="277"/>
                  </a:cubicBezTo>
                  <a:cubicBezTo>
                    <a:pt x="321" y="273"/>
                    <a:pt x="311" y="271"/>
                    <a:pt x="302" y="265"/>
                  </a:cubicBezTo>
                  <a:cubicBezTo>
                    <a:pt x="302" y="265"/>
                    <a:pt x="301" y="266"/>
                    <a:pt x="302" y="266"/>
                  </a:cubicBezTo>
                  <a:cubicBezTo>
                    <a:pt x="308" y="273"/>
                    <a:pt x="318" y="274"/>
                    <a:pt x="327" y="277"/>
                  </a:cubicBezTo>
                  <a:cubicBezTo>
                    <a:pt x="337" y="281"/>
                    <a:pt x="347" y="285"/>
                    <a:pt x="358" y="289"/>
                  </a:cubicBezTo>
                  <a:cubicBezTo>
                    <a:pt x="368" y="294"/>
                    <a:pt x="379" y="295"/>
                    <a:pt x="389" y="301"/>
                  </a:cubicBezTo>
                  <a:cubicBezTo>
                    <a:pt x="391" y="302"/>
                    <a:pt x="394" y="303"/>
                    <a:pt x="396" y="305"/>
                  </a:cubicBezTo>
                  <a:cubicBezTo>
                    <a:pt x="391" y="303"/>
                    <a:pt x="385" y="301"/>
                    <a:pt x="380" y="299"/>
                  </a:cubicBezTo>
                  <a:cubicBezTo>
                    <a:pt x="372" y="296"/>
                    <a:pt x="365" y="293"/>
                    <a:pt x="358" y="291"/>
                  </a:cubicBezTo>
                  <a:cubicBezTo>
                    <a:pt x="351" y="289"/>
                    <a:pt x="344" y="287"/>
                    <a:pt x="338" y="285"/>
                  </a:cubicBezTo>
                  <a:cubicBezTo>
                    <a:pt x="323" y="281"/>
                    <a:pt x="310" y="276"/>
                    <a:pt x="295" y="273"/>
                  </a:cubicBezTo>
                  <a:cubicBezTo>
                    <a:pt x="282" y="270"/>
                    <a:pt x="268" y="268"/>
                    <a:pt x="254" y="266"/>
                  </a:cubicBezTo>
                  <a:cubicBezTo>
                    <a:pt x="253" y="266"/>
                    <a:pt x="252" y="267"/>
                    <a:pt x="253" y="268"/>
                  </a:cubicBezTo>
                  <a:cubicBezTo>
                    <a:pt x="258" y="270"/>
                    <a:pt x="264" y="270"/>
                    <a:pt x="269" y="271"/>
                  </a:cubicBezTo>
                  <a:cubicBezTo>
                    <a:pt x="277" y="271"/>
                    <a:pt x="285" y="273"/>
                    <a:pt x="293" y="274"/>
                  </a:cubicBezTo>
                  <a:cubicBezTo>
                    <a:pt x="307" y="278"/>
                    <a:pt x="321" y="281"/>
                    <a:pt x="335" y="285"/>
                  </a:cubicBezTo>
                  <a:cubicBezTo>
                    <a:pt x="351" y="290"/>
                    <a:pt x="366" y="296"/>
                    <a:pt x="381" y="301"/>
                  </a:cubicBezTo>
                  <a:cubicBezTo>
                    <a:pt x="388" y="304"/>
                    <a:pt x="395" y="307"/>
                    <a:pt x="402" y="311"/>
                  </a:cubicBezTo>
                  <a:cubicBezTo>
                    <a:pt x="402" y="311"/>
                    <a:pt x="403" y="311"/>
                    <a:pt x="403" y="312"/>
                  </a:cubicBezTo>
                  <a:cubicBezTo>
                    <a:pt x="398" y="309"/>
                    <a:pt x="392" y="308"/>
                    <a:pt x="388" y="307"/>
                  </a:cubicBezTo>
                  <a:cubicBezTo>
                    <a:pt x="383" y="305"/>
                    <a:pt x="379" y="302"/>
                    <a:pt x="374" y="301"/>
                  </a:cubicBezTo>
                  <a:cubicBezTo>
                    <a:pt x="370" y="300"/>
                    <a:pt x="365" y="299"/>
                    <a:pt x="361" y="298"/>
                  </a:cubicBezTo>
                  <a:cubicBezTo>
                    <a:pt x="361" y="298"/>
                    <a:pt x="360" y="299"/>
                    <a:pt x="361" y="299"/>
                  </a:cubicBezTo>
                  <a:cubicBezTo>
                    <a:pt x="365" y="301"/>
                    <a:pt x="369" y="302"/>
                    <a:pt x="374" y="303"/>
                  </a:cubicBezTo>
                  <a:cubicBezTo>
                    <a:pt x="375" y="303"/>
                    <a:pt x="377" y="304"/>
                    <a:pt x="378" y="304"/>
                  </a:cubicBezTo>
                  <a:cubicBezTo>
                    <a:pt x="377" y="304"/>
                    <a:pt x="376" y="304"/>
                    <a:pt x="375" y="304"/>
                  </a:cubicBezTo>
                  <a:cubicBezTo>
                    <a:pt x="374" y="304"/>
                    <a:pt x="374" y="304"/>
                    <a:pt x="374" y="304"/>
                  </a:cubicBezTo>
                  <a:cubicBezTo>
                    <a:pt x="378" y="306"/>
                    <a:pt x="383" y="306"/>
                    <a:pt x="386" y="309"/>
                  </a:cubicBezTo>
                  <a:cubicBezTo>
                    <a:pt x="386" y="309"/>
                    <a:pt x="386" y="309"/>
                    <a:pt x="386" y="309"/>
                  </a:cubicBezTo>
                  <a:cubicBezTo>
                    <a:pt x="385" y="308"/>
                    <a:pt x="384" y="307"/>
                    <a:pt x="384" y="307"/>
                  </a:cubicBezTo>
                  <a:cubicBezTo>
                    <a:pt x="384" y="307"/>
                    <a:pt x="385" y="307"/>
                    <a:pt x="386" y="307"/>
                  </a:cubicBezTo>
                  <a:cubicBezTo>
                    <a:pt x="390" y="309"/>
                    <a:pt x="394" y="310"/>
                    <a:pt x="398" y="312"/>
                  </a:cubicBezTo>
                  <a:cubicBezTo>
                    <a:pt x="400" y="313"/>
                    <a:pt x="401" y="313"/>
                    <a:pt x="403" y="314"/>
                  </a:cubicBezTo>
                  <a:cubicBezTo>
                    <a:pt x="392" y="310"/>
                    <a:pt x="374" y="308"/>
                    <a:pt x="371" y="308"/>
                  </a:cubicBezTo>
                  <a:cubicBezTo>
                    <a:pt x="361" y="306"/>
                    <a:pt x="351" y="305"/>
                    <a:pt x="340" y="305"/>
                  </a:cubicBezTo>
                  <a:cubicBezTo>
                    <a:pt x="328" y="306"/>
                    <a:pt x="314" y="307"/>
                    <a:pt x="302" y="312"/>
                  </a:cubicBezTo>
                  <a:cubicBezTo>
                    <a:pt x="298" y="313"/>
                    <a:pt x="293" y="316"/>
                    <a:pt x="289" y="318"/>
                  </a:cubicBezTo>
                  <a:cubicBezTo>
                    <a:pt x="282" y="322"/>
                    <a:pt x="275" y="326"/>
                    <a:pt x="269" y="331"/>
                  </a:cubicBezTo>
                  <a:cubicBezTo>
                    <a:pt x="265" y="334"/>
                    <a:pt x="262" y="338"/>
                    <a:pt x="259" y="341"/>
                  </a:cubicBezTo>
                  <a:cubicBezTo>
                    <a:pt x="258" y="341"/>
                    <a:pt x="258" y="341"/>
                    <a:pt x="258" y="341"/>
                  </a:cubicBezTo>
                  <a:cubicBezTo>
                    <a:pt x="252" y="344"/>
                    <a:pt x="242" y="339"/>
                    <a:pt x="237" y="337"/>
                  </a:cubicBezTo>
                  <a:cubicBezTo>
                    <a:pt x="229" y="333"/>
                    <a:pt x="221" y="329"/>
                    <a:pt x="215" y="323"/>
                  </a:cubicBezTo>
                  <a:cubicBezTo>
                    <a:pt x="205" y="313"/>
                    <a:pt x="194" y="302"/>
                    <a:pt x="188" y="289"/>
                  </a:cubicBezTo>
                  <a:cubicBezTo>
                    <a:pt x="185" y="283"/>
                    <a:pt x="181" y="273"/>
                    <a:pt x="183" y="266"/>
                  </a:cubicBezTo>
                  <a:cubicBezTo>
                    <a:pt x="185" y="263"/>
                    <a:pt x="187" y="260"/>
                    <a:pt x="189" y="257"/>
                  </a:cubicBezTo>
                  <a:cubicBezTo>
                    <a:pt x="189" y="256"/>
                    <a:pt x="190" y="255"/>
                    <a:pt x="190" y="254"/>
                  </a:cubicBezTo>
                  <a:cubicBezTo>
                    <a:pt x="196" y="251"/>
                    <a:pt x="199" y="241"/>
                    <a:pt x="199" y="234"/>
                  </a:cubicBezTo>
                  <a:cubicBezTo>
                    <a:pt x="200" y="228"/>
                    <a:pt x="197" y="220"/>
                    <a:pt x="198" y="213"/>
                  </a:cubicBezTo>
                  <a:cubicBezTo>
                    <a:pt x="198" y="213"/>
                    <a:pt x="198" y="212"/>
                    <a:pt x="199" y="212"/>
                  </a:cubicBezTo>
                  <a:cubicBezTo>
                    <a:pt x="205" y="199"/>
                    <a:pt x="219" y="191"/>
                    <a:pt x="232" y="187"/>
                  </a:cubicBezTo>
                  <a:cubicBezTo>
                    <a:pt x="246" y="182"/>
                    <a:pt x="260" y="182"/>
                    <a:pt x="275" y="184"/>
                  </a:cubicBezTo>
                  <a:close/>
                  <a:moveTo>
                    <a:pt x="155" y="52"/>
                  </a:moveTo>
                  <a:cubicBezTo>
                    <a:pt x="155" y="52"/>
                    <a:pt x="155" y="52"/>
                    <a:pt x="155" y="52"/>
                  </a:cubicBezTo>
                  <a:cubicBezTo>
                    <a:pt x="155" y="52"/>
                    <a:pt x="155" y="52"/>
                    <a:pt x="156" y="53"/>
                  </a:cubicBezTo>
                  <a:cubicBezTo>
                    <a:pt x="157" y="53"/>
                    <a:pt x="157" y="53"/>
                    <a:pt x="158" y="52"/>
                  </a:cubicBezTo>
                  <a:cubicBezTo>
                    <a:pt x="165" y="43"/>
                    <a:pt x="176" y="58"/>
                    <a:pt x="181" y="63"/>
                  </a:cubicBezTo>
                  <a:cubicBezTo>
                    <a:pt x="182" y="64"/>
                    <a:pt x="184" y="66"/>
                    <a:pt x="186" y="67"/>
                  </a:cubicBezTo>
                  <a:cubicBezTo>
                    <a:pt x="188" y="70"/>
                    <a:pt x="190" y="74"/>
                    <a:pt x="192" y="78"/>
                  </a:cubicBezTo>
                  <a:cubicBezTo>
                    <a:pt x="193" y="79"/>
                    <a:pt x="194" y="80"/>
                    <a:pt x="195" y="80"/>
                  </a:cubicBezTo>
                  <a:cubicBezTo>
                    <a:pt x="195" y="80"/>
                    <a:pt x="194" y="81"/>
                    <a:pt x="194" y="81"/>
                  </a:cubicBezTo>
                  <a:cubicBezTo>
                    <a:pt x="194" y="84"/>
                    <a:pt x="196" y="88"/>
                    <a:pt x="196" y="91"/>
                  </a:cubicBezTo>
                  <a:cubicBezTo>
                    <a:pt x="197" y="95"/>
                    <a:pt x="197" y="99"/>
                    <a:pt x="200" y="101"/>
                  </a:cubicBezTo>
                  <a:cubicBezTo>
                    <a:pt x="200" y="101"/>
                    <a:pt x="200" y="101"/>
                    <a:pt x="200" y="101"/>
                  </a:cubicBezTo>
                  <a:cubicBezTo>
                    <a:pt x="201" y="98"/>
                    <a:pt x="199" y="94"/>
                    <a:pt x="199" y="91"/>
                  </a:cubicBezTo>
                  <a:cubicBezTo>
                    <a:pt x="198" y="88"/>
                    <a:pt x="198" y="85"/>
                    <a:pt x="197" y="83"/>
                  </a:cubicBezTo>
                  <a:cubicBezTo>
                    <a:pt x="201" y="87"/>
                    <a:pt x="205" y="91"/>
                    <a:pt x="208" y="96"/>
                  </a:cubicBezTo>
                  <a:cubicBezTo>
                    <a:pt x="212" y="103"/>
                    <a:pt x="215" y="110"/>
                    <a:pt x="220" y="117"/>
                  </a:cubicBezTo>
                  <a:cubicBezTo>
                    <a:pt x="225" y="123"/>
                    <a:pt x="230" y="130"/>
                    <a:pt x="233" y="139"/>
                  </a:cubicBezTo>
                  <a:cubicBezTo>
                    <a:pt x="235" y="146"/>
                    <a:pt x="237" y="153"/>
                    <a:pt x="238" y="161"/>
                  </a:cubicBezTo>
                  <a:cubicBezTo>
                    <a:pt x="239" y="165"/>
                    <a:pt x="239" y="168"/>
                    <a:pt x="240" y="172"/>
                  </a:cubicBezTo>
                  <a:cubicBezTo>
                    <a:pt x="240" y="175"/>
                    <a:pt x="240" y="178"/>
                    <a:pt x="241" y="180"/>
                  </a:cubicBezTo>
                  <a:cubicBezTo>
                    <a:pt x="238" y="181"/>
                    <a:pt x="235" y="182"/>
                    <a:pt x="232" y="183"/>
                  </a:cubicBezTo>
                  <a:cubicBezTo>
                    <a:pt x="233" y="179"/>
                    <a:pt x="234" y="174"/>
                    <a:pt x="235" y="170"/>
                  </a:cubicBezTo>
                  <a:cubicBezTo>
                    <a:pt x="236" y="168"/>
                    <a:pt x="238" y="163"/>
                    <a:pt x="237" y="161"/>
                  </a:cubicBezTo>
                  <a:cubicBezTo>
                    <a:pt x="236" y="160"/>
                    <a:pt x="234" y="166"/>
                    <a:pt x="234" y="166"/>
                  </a:cubicBezTo>
                  <a:cubicBezTo>
                    <a:pt x="232" y="172"/>
                    <a:pt x="231" y="177"/>
                    <a:pt x="229" y="183"/>
                  </a:cubicBezTo>
                  <a:cubicBezTo>
                    <a:pt x="229" y="183"/>
                    <a:pt x="229" y="183"/>
                    <a:pt x="229" y="184"/>
                  </a:cubicBezTo>
                  <a:cubicBezTo>
                    <a:pt x="228" y="184"/>
                    <a:pt x="227" y="185"/>
                    <a:pt x="225" y="185"/>
                  </a:cubicBezTo>
                  <a:cubicBezTo>
                    <a:pt x="225" y="185"/>
                    <a:pt x="225" y="185"/>
                    <a:pt x="225" y="185"/>
                  </a:cubicBezTo>
                  <a:cubicBezTo>
                    <a:pt x="226" y="184"/>
                    <a:pt x="227" y="183"/>
                    <a:pt x="227" y="181"/>
                  </a:cubicBezTo>
                  <a:cubicBezTo>
                    <a:pt x="232" y="170"/>
                    <a:pt x="234" y="159"/>
                    <a:pt x="234" y="147"/>
                  </a:cubicBezTo>
                  <a:cubicBezTo>
                    <a:pt x="234" y="147"/>
                    <a:pt x="233" y="146"/>
                    <a:pt x="233" y="147"/>
                  </a:cubicBezTo>
                  <a:cubicBezTo>
                    <a:pt x="232" y="155"/>
                    <a:pt x="232" y="164"/>
                    <a:pt x="229" y="171"/>
                  </a:cubicBezTo>
                  <a:cubicBezTo>
                    <a:pt x="227" y="174"/>
                    <a:pt x="225" y="178"/>
                    <a:pt x="224" y="182"/>
                  </a:cubicBezTo>
                  <a:cubicBezTo>
                    <a:pt x="224" y="183"/>
                    <a:pt x="223" y="183"/>
                    <a:pt x="223" y="184"/>
                  </a:cubicBezTo>
                  <a:cubicBezTo>
                    <a:pt x="222" y="185"/>
                    <a:pt x="223" y="186"/>
                    <a:pt x="224" y="186"/>
                  </a:cubicBezTo>
                  <a:cubicBezTo>
                    <a:pt x="223" y="187"/>
                    <a:pt x="221" y="187"/>
                    <a:pt x="220" y="188"/>
                  </a:cubicBezTo>
                  <a:cubicBezTo>
                    <a:pt x="224" y="182"/>
                    <a:pt x="226" y="175"/>
                    <a:pt x="228" y="168"/>
                  </a:cubicBezTo>
                  <a:cubicBezTo>
                    <a:pt x="229" y="159"/>
                    <a:pt x="233" y="149"/>
                    <a:pt x="232" y="140"/>
                  </a:cubicBezTo>
                  <a:cubicBezTo>
                    <a:pt x="232" y="139"/>
                    <a:pt x="231" y="139"/>
                    <a:pt x="231" y="139"/>
                  </a:cubicBezTo>
                  <a:cubicBezTo>
                    <a:pt x="230" y="145"/>
                    <a:pt x="229" y="150"/>
                    <a:pt x="228" y="155"/>
                  </a:cubicBezTo>
                  <a:cubicBezTo>
                    <a:pt x="227" y="159"/>
                    <a:pt x="226" y="163"/>
                    <a:pt x="225" y="167"/>
                  </a:cubicBezTo>
                  <a:cubicBezTo>
                    <a:pt x="224" y="173"/>
                    <a:pt x="222" y="179"/>
                    <a:pt x="219" y="184"/>
                  </a:cubicBezTo>
                  <a:cubicBezTo>
                    <a:pt x="220" y="181"/>
                    <a:pt x="220" y="178"/>
                    <a:pt x="221" y="175"/>
                  </a:cubicBezTo>
                  <a:cubicBezTo>
                    <a:pt x="222" y="169"/>
                    <a:pt x="224" y="164"/>
                    <a:pt x="226" y="159"/>
                  </a:cubicBezTo>
                  <a:cubicBezTo>
                    <a:pt x="227" y="151"/>
                    <a:pt x="232" y="140"/>
                    <a:pt x="228" y="133"/>
                  </a:cubicBezTo>
                  <a:cubicBezTo>
                    <a:pt x="228" y="133"/>
                    <a:pt x="228" y="133"/>
                    <a:pt x="228" y="133"/>
                  </a:cubicBezTo>
                  <a:cubicBezTo>
                    <a:pt x="227" y="138"/>
                    <a:pt x="227" y="142"/>
                    <a:pt x="226" y="147"/>
                  </a:cubicBezTo>
                  <a:cubicBezTo>
                    <a:pt x="226" y="152"/>
                    <a:pt x="224" y="157"/>
                    <a:pt x="222" y="162"/>
                  </a:cubicBezTo>
                  <a:cubicBezTo>
                    <a:pt x="221" y="166"/>
                    <a:pt x="219" y="171"/>
                    <a:pt x="218" y="176"/>
                  </a:cubicBezTo>
                  <a:cubicBezTo>
                    <a:pt x="217" y="180"/>
                    <a:pt x="217" y="185"/>
                    <a:pt x="216" y="190"/>
                  </a:cubicBezTo>
                  <a:cubicBezTo>
                    <a:pt x="216" y="190"/>
                    <a:pt x="216" y="190"/>
                    <a:pt x="216" y="190"/>
                  </a:cubicBezTo>
                  <a:cubicBezTo>
                    <a:pt x="216" y="190"/>
                    <a:pt x="216" y="190"/>
                    <a:pt x="215" y="190"/>
                  </a:cubicBezTo>
                  <a:cubicBezTo>
                    <a:pt x="216" y="185"/>
                    <a:pt x="217" y="180"/>
                    <a:pt x="217" y="175"/>
                  </a:cubicBezTo>
                  <a:cubicBezTo>
                    <a:pt x="219" y="171"/>
                    <a:pt x="218" y="166"/>
                    <a:pt x="220" y="161"/>
                  </a:cubicBezTo>
                  <a:cubicBezTo>
                    <a:pt x="221" y="156"/>
                    <a:pt x="223" y="151"/>
                    <a:pt x="225" y="146"/>
                  </a:cubicBezTo>
                  <a:cubicBezTo>
                    <a:pt x="225" y="144"/>
                    <a:pt x="224" y="144"/>
                    <a:pt x="223" y="145"/>
                  </a:cubicBezTo>
                  <a:cubicBezTo>
                    <a:pt x="222" y="150"/>
                    <a:pt x="220" y="154"/>
                    <a:pt x="218" y="158"/>
                  </a:cubicBezTo>
                  <a:cubicBezTo>
                    <a:pt x="218" y="158"/>
                    <a:pt x="218" y="158"/>
                    <a:pt x="218" y="158"/>
                  </a:cubicBezTo>
                  <a:cubicBezTo>
                    <a:pt x="220" y="153"/>
                    <a:pt x="222" y="148"/>
                    <a:pt x="222" y="143"/>
                  </a:cubicBezTo>
                  <a:cubicBezTo>
                    <a:pt x="222" y="138"/>
                    <a:pt x="222" y="133"/>
                    <a:pt x="223" y="128"/>
                  </a:cubicBezTo>
                  <a:cubicBezTo>
                    <a:pt x="223" y="127"/>
                    <a:pt x="223" y="127"/>
                    <a:pt x="223" y="127"/>
                  </a:cubicBezTo>
                  <a:cubicBezTo>
                    <a:pt x="220" y="130"/>
                    <a:pt x="220" y="135"/>
                    <a:pt x="220" y="139"/>
                  </a:cubicBezTo>
                  <a:cubicBezTo>
                    <a:pt x="220" y="146"/>
                    <a:pt x="218" y="152"/>
                    <a:pt x="217" y="159"/>
                  </a:cubicBezTo>
                  <a:cubicBezTo>
                    <a:pt x="216" y="159"/>
                    <a:pt x="216" y="159"/>
                    <a:pt x="216" y="159"/>
                  </a:cubicBezTo>
                  <a:cubicBezTo>
                    <a:pt x="216" y="160"/>
                    <a:pt x="216" y="160"/>
                    <a:pt x="216" y="160"/>
                  </a:cubicBezTo>
                  <a:cubicBezTo>
                    <a:pt x="216" y="159"/>
                    <a:pt x="216" y="157"/>
                    <a:pt x="215" y="156"/>
                  </a:cubicBezTo>
                  <a:cubicBezTo>
                    <a:pt x="216" y="156"/>
                    <a:pt x="216" y="156"/>
                    <a:pt x="216" y="156"/>
                  </a:cubicBezTo>
                  <a:cubicBezTo>
                    <a:pt x="216" y="147"/>
                    <a:pt x="215" y="139"/>
                    <a:pt x="218" y="131"/>
                  </a:cubicBezTo>
                  <a:cubicBezTo>
                    <a:pt x="218" y="130"/>
                    <a:pt x="217" y="130"/>
                    <a:pt x="217" y="130"/>
                  </a:cubicBezTo>
                  <a:cubicBezTo>
                    <a:pt x="216" y="135"/>
                    <a:pt x="214" y="139"/>
                    <a:pt x="214" y="144"/>
                  </a:cubicBezTo>
                  <a:cubicBezTo>
                    <a:pt x="213" y="145"/>
                    <a:pt x="213" y="147"/>
                    <a:pt x="213" y="148"/>
                  </a:cubicBezTo>
                  <a:cubicBezTo>
                    <a:pt x="212" y="145"/>
                    <a:pt x="210" y="142"/>
                    <a:pt x="209" y="138"/>
                  </a:cubicBezTo>
                  <a:cubicBezTo>
                    <a:pt x="207" y="135"/>
                    <a:pt x="205" y="129"/>
                    <a:pt x="202" y="127"/>
                  </a:cubicBezTo>
                  <a:cubicBezTo>
                    <a:pt x="198" y="126"/>
                    <a:pt x="195" y="125"/>
                    <a:pt x="195" y="120"/>
                  </a:cubicBezTo>
                  <a:cubicBezTo>
                    <a:pt x="195" y="118"/>
                    <a:pt x="195" y="115"/>
                    <a:pt x="195" y="113"/>
                  </a:cubicBezTo>
                  <a:cubicBezTo>
                    <a:pt x="194" y="109"/>
                    <a:pt x="193" y="104"/>
                    <a:pt x="191" y="100"/>
                  </a:cubicBezTo>
                  <a:cubicBezTo>
                    <a:pt x="192" y="98"/>
                    <a:pt x="192" y="97"/>
                    <a:pt x="192" y="95"/>
                  </a:cubicBezTo>
                  <a:cubicBezTo>
                    <a:pt x="192" y="92"/>
                    <a:pt x="192" y="89"/>
                    <a:pt x="192" y="86"/>
                  </a:cubicBezTo>
                  <a:cubicBezTo>
                    <a:pt x="192" y="81"/>
                    <a:pt x="190" y="76"/>
                    <a:pt x="187" y="72"/>
                  </a:cubicBezTo>
                  <a:cubicBezTo>
                    <a:pt x="187" y="71"/>
                    <a:pt x="185" y="72"/>
                    <a:pt x="186" y="73"/>
                  </a:cubicBezTo>
                  <a:cubicBezTo>
                    <a:pt x="188" y="78"/>
                    <a:pt x="189" y="83"/>
                    <a:pt x="190" y="88"/>
                  </a:cubicBezTo>
                  <a:cubicBezTo>
                    <a:pt x="191" y="91"/>
                    <a:pt x="191" y="93"/>
                    <a:pt x="190" y="96"/>
                  </a:cubicBezTo>
                  <a:cubicBezTo>
                    <a:pt x="190" y="97"/>
                    <a:pt x="190" y="97"/>
                    <a:pt x="190" y="97"/>
                  </a:cubicBezTo>
                  <a:cubicBezTo>
                    <a:pt x="189" y="93"/>
                    <a:pt x="187" y="90"/>
                    <a:pt x="185" y="87"/>
                  </a:cubicBezTo>
                  <a:cubicBezTo>
                    <a:pt x="184" y="87"/>
                    <a:pt x="184" y="86"/>
                    <a:pt x="183" y="85"/>
                  </a:cubicBezTo>
                  <a:cubicBezTo>
                    <a:pt x="183" y="85"/>
                    <a:pt x="183" y="84"/>
                    <a:pt x="183" y="84"/>
                  </a:cubicBezTo>
                  <a:cubicBezTo>
                    <a:pt x="182" y="83"/>
                    <a:pt x="181" y="82"/>
                    <a:pt x="180" y="81"/>
                  </a:cubicBezTo>
                  <a:cubicBezTo>
                    <a:pt x="178" y="79"/>
                    <a:pt x="175" y="77"/>
                    <a:pt x="174" y="73"/>
                  </a:cubicBezTo>
                  <a:cubicBezTo>
                    <a:pt x="173" y="70"/>
                    <a:pt x="172" y="67"/>
                    <a:pt x="169" y="64"/>
                  </a:cubicBezTo>
                  <a:cubicBezTo>
                    <a:pt x="166" y="61"/>
                    <a:pt x="162" y="63"/>
                    <a:pt x="160" y="66"/>
                  </a:cubicBezTo>
                  <a:cubicBezTo>
                    <a:pt x="157" y="73"/>
                    <a:pt x="158" y="80"/>
                    <a:pt x="157" y="87"/>
                  </a:cubicBezTo>
                  <a:cubicBezTo>
                    <a:pt x="157" y="90"/>
                    <a:pt x="157" y="93"/>
                    <a:pt x="156" y="96"/>
                  </a:cubicBezTo>
                  <a:cubicBezTo>
                    <a:pt x="156" y="91"/>
                    <a:pt x="155" y="85"/>
                    <a:pt x="154" y="80"/>
                  </a:cubicBezTo>
                  <a:cubicBezTo>
                    <a:pt x="154" y="73"/>
                    <a:pt x="153" y="67"/>
                    <a:pt x="153" y="60"/>
                  </a:cubicBezTo>
                  <a:cubicBezTo>
                    <a:pt x="153" y="58"/>
                    <a:pt x="152" y="55"/>
                    <a:pt x="152" y="53"/>
                  </a:cubicBezTo>
                  <a:cubicBezTo>
                    <a:pt x="152" y="50"/>
                    <a:pt x="154" y="51"/>
                    <a:pt x="155" y="52"/>
                  </a:cubicBezTo>
                  <a:close/>
                  <a:moveTo>
                    <a:pt x="82" y="200"/>
                  </a:moveTo>
                  <a:cubicBezTo>
                    <a:pt x="80" y="194"/>
                    <a:pt x="79" y="189"/>
                    <a:pt x="75" y="185"/>
                  </a:cubicBezTo>
                  <a:cubicBezTo>
                    <a:pt x="77" y="179"/>
                    <a:pt x="75" y="171"/>
                    <a:pt x="75" y="165"/>
                  </a:cubicBezTo>
                  <a:cubicBezTo>
                    <a:pt x="75" y="157"/>
                    <a:pt x="75" y="149"/>
                    <a:pt x="77" y="141"/>
                  </a:cubicBezTo>
                  <a:cubicBezTo>
                    <a:pt x="80" y="126"/>
                    <a:pt x="87" y="113"/>
                    <a:pt x="93" y="99"/>
                  </a:cubicBezTo>
                  <a:cubicBezTo>
                    <a:pt x="97" y="91"/>
                    <a:pt x="100" y="83"/>
                    <a:pt x="104" y="77"/>
                  </a:cubicBezTo>
                  <a:cubicBezTo>
                    <a:pt x="108" y="70"/>
                    <a:pt x="114" y="64"/>
                    <a:pt x="118" y="58"/>
                  </a:cubicBezTo>
                  <a:cubicBezTo>
                    <a:pt x="123" y="52"/>
                    <a:pt x="128" y="45"/>
                    <a:pt x="137" y="45"/>
                  </a:cubicBezTo>
                  <a:cubicBezTo>
                    <a:pt x="142" y="45"/>
                    <a:pt x="148" y="45"/>
                    <a:pt x="151" y="48"/>
                  </a:cubicBezTo>
                  <a:cubicBezTo>
                    <a:pt x="151" y="48"/>
                    <a:pt x="150" y="49"/>
                    <a:pt x="150" y="50"/>
                  </a:cubicBezTo>
                  <a:cubicBezTo>
                    <a:pt x="148" y="56"/>
                    <a:pt x="149" y="64"/>
                    <a:pt x="150" y="70"/>
                  </a:cubicBezTo>
                  <a:cubicBezTo>
                    <a:pt x="151" y="84"/>
                    <a:pt x="153" y="97"/>
                    <a:pt x="156" y="111"/>
                  </a:cubicBezTo>
                  <a:cubicBezTo>
                    <a:pt x="156" y="111"/>
                    <a:pt x="156" y="112"/>
                    <a:pt x="155" y="113"/>
                  </a:cubicBezTo>
                  <a:cubicBezTo>
                    <a:pt x="152" y="121"/>
                    <a:pt x="156" y="132"/>
                    <a:pt x="157" y="140"/>
                  </a:cubicBezTo>
                  <a:cubicBezTo>
                    <a:pt x="158" y="153"/>
                    <a:pt x="160" y="167"/>
                    <a:pt x="163" y="180"/>
                  </a:cubicBezTo>
                  <a:cubicBezTo>
                    <a:pt x="163" y="182"/>
                    <a:pt x="164" y="185"/>
                    <a:pt x="165" y="187"/>
                  </a:cubicBezTo>
                  <a:cubicBezTo>
                    <a:pt x="163" y="184"/>
                    <a:pt x="162" y="180"/>
                    <a:pt x="159" y="177"/>
                  </a:cubicBezTo>
                  <a:cubicBezTo>
                    <a:pt x="155" y="173"/>
                    <a:pt x="150" y="171"/>
                    <a:pt x="146" y="169"/>
                  </a:cubicBezTo>
                  <a:cubicBezTo>
                    <a:pt x="145" y="169"/>
                    <a:pt x="144" y="169"/>
                    <a:pt x="143" y="168"/>
                  </a:cubicBezTo>
                  <a:cubicBezTo>
                    <a:pt x="144" y="162"/>
                    <a:pt x="141" y="156"/>
                    <a:pt x="141" y="150"/>
                  </a:cubicBezTo>
                  <a:cubicBezTo>
                    <a:pt x="140" y="142"/>
                    <a:pt x="139" y="135"/>
                    <a:pt x="139" y="128"/>
                  </a:cubicBezTo>
                  <a:cubicBezTo>
                    <a:pt x="140" y="127"/>
                    <a:pt x="138" y="127"/>
                    <a:pt x="138" y="128"/>
                  </a:cubicBezTo>
                  <a:cubicBezTo>
                    <a:pt x="137" y="135"/>
                    <a:pt x="138" y="143"/>
                    <a:pt x="139" y="150"/>
                  </a:cubicBezTo>
                  <a:cubicBezTo>
                    <a:pt x="139" y="156"/>
                    <a:pt x="139" y="163"/>
                    <a:pt x="141" y="168"/>
                  </a:cubicBezTo>
                  <a:cubicBezTo>
                    <a:pt x="140" y="168"/>
                    <a:pt x="138" y="168"/>
                    <a:pt x="137" y="169"/>
                  </a:cubicBezTo>
                  <a:cubicBezTo>
                    <a:pt x="137" y="169"/>
                    <a:pt x="137" y="169"/>
                    <a:pt x="136" y="169"/>
                  </a:cubicBezTo>
                  <a:cubicBezTo>
                    <a:pt x="134" y="171"/>
                    <a:pt x="133" y="174"/>
                    <a:pt x="132" y="177"/>
                  </a:cubicBezTo>
                  <a:cubicBezTo>
                    <a:pt x="132" y="176"/>
                    <a:pt x="131" y="174"/>
                    <a:pt x="131" y="173"/>
                  </a:cubicBezTo>
                  <a:cubicBezTo>
                    <a:pt x="130" y="170"/>
                    <a:pt x="130" y="166"/>
                    <a:pt x="130" y="163"/>
                  </a:cubicBezTo>
                  <a:cubicBezTo>
                    <a:pt x="130" y="156"/>
                    <a:pt x="129" y="149"/>
                    <a:pt x="129" y="142"/>
                  </a:cubicBezTo>
                  <a:cubicBezTo>
                    <a:pt x="128" y="137"/>
                    <a:pt x="128" y="132"/>
                    <a:pt x="128" y="127"/>
                  </a:cubicBezTo>
                  <a:cubicBezTo>
                    <a:pt x="128" y="124"/>
                    <a:pt x="128" y="120"/>
                    <a:pt x="128" y="117"/>
                  </a:cubicBezTo>
                  <a:cubicBezTo>
                    <a:pt x="127" y="113"/>
                    <a:pt x="127" y="108"/>
                    <a:pt x="126" y="104"/>
                  </a:cubicBezTo>
                  <a:cubicBezTo>
                    <a:pt x="126" y="100"/>
                    <a:pt x="126" y="96"/>
                    <a:pt x="126" y="93"/>
                  </a:cubicBezTo>
                  <a:cubicBezTo>
                    <a:pt x="126" y="92"/>
                    <a:pt x="126" y="92"/>
                    <a:pt x="126" y="93"/>
                  </a:cubicBezTo>
                  <a:cubicBezTo>
                    <a:pt x="123" y="101"/>
                    <a:pt x="128" y="109"/>
                    <a:pt x="126" y="117"/>
                  </a:cubicBezTo>
                  <a:cubicBezTo>
                    <a:pt x="124" y="122"/>
                    <a:pt x="126" y="127"/>
                    <a:pt x="126" y="131"/>
                  </a:cubicBezTo>
                  <a:cubicBezTo>
                    <a:pt x="126" y="136"/>
                    <a:pt x="126" y="141"/>
                    <a:pt x="127" y="146"/>
                  </a:cubicBezTo>
                  <a:cubicBezTo>
                    <a:pt x="127" y="153"/>
                    <a:pt x="127" y="161"/>
                    <a:pt x="128" y="169"/>
                  </a:cubicBezTo>
                  <a:cubicBezTo>
                    <a:pt x="128" y="172"/>
                    <a:pt x="128" y="178"/>
                    <a:pt x="132" y="180"/>
                  </a:cubicBezTo>
                  <a:cubicBezTo>
                    <a:pt x="130" y="187"/>
                    <a:pt x="131" y="194"/>
                    <a:pt x="132" y="200"/>
                  </a:cubicBezTo>
                  <a:cubicBezTo>
                    <a:pt x="132" y="202"/>
                    <a:pt x="133" y="204"/>
                    <a:pt x="133" y="206"/>
                  </a:cubicBezTo>
                  <a:cubicBezTo>
                    <a:pt x="127" y="204"/>
                    <a:pt x="119" y="207"/>
                    <a:pt x="114" y="210"/>
                  </a:cubicBezTo>
                  <a:cubicBezTo>
                    <a:pt x="107" y="213"/>
                    <a:pt x="101" y="216"/>
                    <a:pt x="95" y="219"/>
                  </a:cubicBezTo>
                  <a:cubicBezTo>
                    <a:pt x="91" y="220"/>
                    <a:pt x="88" y="220"/>
                    <a:pt x="85" y="220"/>
                  </a:cubicBezTo>
                  <a:cubicBezTo>
                    <a:pt x="84" y="213"/>
                    <a:pt x="84" y="206"/>
                    <a:pt x="82" y="200"/>
                  </a:cubicBezTo>
                  <a:close/>
                  <a:moveTo>
                    <a:pt x="85" y="234"/>
                  </a:moveTo>
                  <a:cubicBezTo>
                    <a:pt x="85" y="231"/>
                    <a:pt x="85" y="227"/>
                    <a:pt x="85" y="224"/>
                  </a:cubicBezTo>
                  <a:cubicBezTo>
                    <a:pt x="92" y="225"/>
                    <a:pt x="99" y="221"/>
                    <a:pt x="106" y="218"/>
                  </a:cubicBezTo>
                  <a:cubicBezTo>
                    <a:pt x="114" y="214"/>
                    <a:pt x="125" y="206"/>
                    <a:pt x="134" y="210"/>
                  </a:cubicBezTo>
                  <a:cubicBezTo>
                    <a:pt x="134" y="211"/>
                    <a:pt x="135" y="212"/>
                    <a:pt x="135" y="213"/>
                  </a:cubicBezTo>
                  <a:cubicBezTo>
                    <a:pt x="130" y="211"/>
                    <a:pt x="121" y="217"/>
                    <a:pt x="118" y="220"/>
                  </a:cubicBezTo>
                  <a:cubicBezTo>
                    <a:pt x="113" y="224"/>
                    <a:pt x="108" y="230"/>
                    <a:pt x="103" y="235"/>
                  </a:cubicBezTo>
                  <a:cubicBezTo>
                    <a:pt x="99" y="238"/>
                    <a:pt x="96" y="241"/>
                    <a:pt x="91" y="242"/>
                  </a:cubicBezTo>
                  <a:cubicBezTo>
                    <a:pt x="89" y="243"/>
                    <a:pt x="88" y="243"/>
                    <a:pt x="87" y="244"/>
                  </a:cubicBezTo>
                  <a:cubicBezTo>
                    <a:pt x="86" y="241"/>
                    <a:pt x="86" y="237"/>
                    <a:pt x="85" y="234"/>
                  </a:cubicBezTo>
                  <a:close/>
                  <a:moveTo>
                    <a:pt x="106" y="312"/>
                  </a:moveTo>
                  <a:cubicBezTo>
                    <a:pt x="106" y="311"/>
                    <a:pt x="105" y="311"/>
                    <a:pt x="105" y="310"/>
                  </a:cubicBezTo>
                  <a:cubicBezTo>
                    <a:pt x="105" y="310"/>
                    <a:pt x="106" y="310"/>
                    <a:pt x="106" y="310"/>
                  </a:cubicBezTo>
                  <a:cubicBezTo>
                    <a:pt x="107" y="311"/>
                    <a:pt x="108" y="311"/>
                    <a:pt x="108" y="311"/>
                  </a:cubicBezTo>
                  <a:cubicBezTo>
                    <a:pt x="108" y="311"/>
                    <a:pt x="108" y="311"/>
                    <a:pt x="107" y="311"/>
                  </a:cubicBezTo>
                  <a:cubicBezTo>
                    <a:pt x="107" y="311"/>
                    <a:pt x="106" y="311"/>
                    <a:pt x="106" y="312"/>
                  </a:cubicBezTo>
                  <a:close/>
                  <a:moveTo>
                    <a:pt x="117" y="337"/>
                  </a:moveTo>
                  <a:cubicBezTo>
                    <a:pt x="114" y="329"/>
                    <a:pt x="111" y="322"/>
                    <a:pt x="107" y="315"/>
                  </a:cubicBezTo>
                  <a:cubicBezTo>
                    <a:pt x="107" y="315"/>
                    <a:pt x="107" y="315"/>
                    <a:pt x="107" y="315"/>
                  </a:cubicBezTo>
                  <a:cubicBezTo>
                    <a:pt x="111" y="315"/>
                    <a:pt x="114" y="317"/>
                    <a:pt x="118" y="318"/>
                  </a:cubicBezTo>
                  <a:cubicBezTo>
                    <a:pt x="121" y="319"/>
                    <a:pt x="124" y="320"/>
                    <a:pt x="128" y="321"/>
                  </a:cubicBezTo>
                  <a:cubicBezTo>
                    <a:pt x="136" y="324"/>
                    <a:pt x="144" y="328"/>
                    <a:pt x="152" y="333"/>
                  </a:cubicBezTo>
                  <a:cubicBezTo>
                    <a:pt x="160" y="337"/>
                    <a:pt x="168" y="343"/>
                    <a:pt x="175" y="349"/>
                  </a:cubicBezTo>
                  <a:cubicBezTo>
                    <a:pt x="181" y="355"/>
                    <a:pt x="187" y="362"/>
                    <a:pt x="194" y="367"/>
                  </a:cubicBezTo>
                  <a:cubicBezTo>
                    <a:pt x="194" y="367"/>
                    <a:pt x="195" y="367"/>
                    <a:pt x="195" y="367"/>
                  </a:cubicBezTo>
                  <a:cubicBezTo>
                    <a:pt x="189" y="359"/>
                    <a:pt x="182" y="353"/>
                    <a:pt x="174" y="347"/>
                  </a:cubicBezTo>
                  <a:cubicBezTo>
                    <a:pt x="172" y="344"/>
                    <a:pt x="169" y="342"/>
                    <a:pt x="167" y="340"/>
                  </a:cubicBezTo>
                  <a:cubicBezTo>
                    <a:pt x="171" y="343"/>
                    <a:pt x="176" y="347"/>
                    <a:pt x="181" y="350"/>
                  </a:cubicBezTo>
                  <a:cubicBezTo>
                    <a:pt x="181" y="350"/>
                    <a:pt x="181" y="349"/>
                    <a:pt x="181" y="349"/>
                  </a:cubicBezTo>
                  <a:cubicBezTo>
                    <a:pt x="176" y="343"/>
                    <a:pt x="169" y="339"/>
                    <a:pt x="162" y="335"/>
                  </a:cubicBezTo>
                  <a:cubicBezTo>
                    <a:pt x="155" y="331"/>
                    <a:pt x="148" y="326"/>
                    <a:pt x="140" y="322"/>
                  </a:cubicBezTo>
                  <a:cubicBezTo>
                    <a:pt x="132" y="318"/>
                    <a:pt x="123" y="317"/>
                    <a:pt x="115" y="312"/>
                  </a:cubicBezTo>
                  <a:cubicBezTo>
                    <a:pt x="113" y="311"/>
                    <a:pt x="106" y="306"/>
                    <a:pt x="104" y="307"/>
                  </a:cubicBezTo>
                  <a:cubicBezTo>
                    <a:pt x="103" y="305"/>
                    <a:pt x="102" y="303"/>
                    <a:pt x="101" y="301"/>
                  </a:cubicBezTo>
                  <a:cubicBezTo>
                    <a:pt x="107" y="303"/>
                    <a:pt x="114" y="306"/>
                    <a:pt x="120" y="309"/>
                  </a:cubicBezTo>
                  <a:cubicBezTo>
                    <a:pt x="128" y="312"/>
                    <a:pt x="136" y="315"/>
                    <a:pt x="144" y="320"/>
                  </a:cubicBezTo>
                  <a:cubicBezTo>
                    <a:pt x="146" y="321"/>
                    <a:pt x="147" y="318"/>
                    <a:pt x="146" y="317"/>
                  </a:cubicBezTo>
                  <a:cubicBezTo>
                    <a:pt x="138" y="313"/>
                    <a:pt x="131" y="310"/>
                    <a:pt x="123" y="307"/>
                  </a:cubicBezTo>
                  <a:cubicBezTo>
                    <a:pt x="115" y="304"/>
                    <a:pt x="107" y="300"/>
                    <a:pt x="99" y="297"/>
                  </a:cubicBezTo>
                  <a:cubicBezTo>
                    <a:pt x="96" y="290"/>
                    <a:pt x="93" y="283"/>
                    <a:pt x="92" y="276"/>
                  </a:cubicBezTo>
                  <a:cubicBezTo>
                    <a:pt x="90" y="266"/>
                    <a:pt x="88" y="257"/>
                    <a:pt x="87" y="247"/>
                  </a:cubicBezTo>
                  <a:cubicBezTo>
                    <a:pt x="91" y="246"/>
                    <a:pt x="98" y="244"/>
                    <a:pt x="101" y="241"/>
                  </a:cubicBezTo>
                  <a:cubicBezTo>
                    <a:pt x="106" y="237"/>
                    <a:pt x="111" y="231"/>
                    <a:pt x="115" y="226"/>
                  </a:cubicBezTo>
                  <a:cubicBezTo>
                    <a:pt x="118" y="223"/>
                    <a:pt x="122" y="219"/>
                    <a:pt x="126" y="217"/>
                  </a:cubicBezTo>
                  <a:cubicBezTo>
                    <a:pt x="130" y="215"/>
                    <a:pt x="133" y="216"/>
                    <a:pt x="136" y="217"/>
                  </a:cubicBezTo>
                  <a:cubicBezTo>
                    <a:pt x="138" y="222"/>
                    <a:pt x="139" y="227"/>
                    <a:pt x="141" y="232"/>
                  </a:cubicBezTo>
                  <a:cubicBezTo>
                    <a:pt x="147" y="245"/>
                    <a:pt x="152" y="258"/>
                    <a:pt x="157" y="272"/>
                  </a:cubicBezTo>
                  <a:cubicBezTo>
                    <a:pt x="162" y="283"/>
                    <a:pt x="169" y="294"/>
                    <a:pt x="172" y="306"/>
                  </a:cubicBezTo>
                  <a:cubicBezTo>
                    <a:pt x="172" y="306"/>
                    <a:pt x="172" y="306"/>
                    <a:pt x="173" y="306"/>
                  </a:cubicBezTo>
                  <a:cubicBezTo>
                    <a:pt x="175" y="316"/>
                    <a:pt x="178" y="326"/>
                    <a:pt x="184" y="335"/>
                  </a:cubicBezTo>
                  <a:cubicBezTo>
                    <a:pt x="185" y="337"/>
                    <a:pt x="188" y="344"/>
                    <a:pt x="191" y="346"/>
                  </a:cubicBezTo>
                  <a:cubicBezTo>
                    <a:pt x="191" y="346"/>
                    <a:pt x="191" y="346"/>
                    <a:pt x="191" y="346"/>
                  </a:cubicBezTo>
                  <a:cubicBezTo>
                    <a:pt x="193" y="352"/>
                    <a:pt x="195" y="357"/>
                    <a:pt x="198" y="362"/>
                  </a:cubicBezTo>
                  <a:cubicBezTo>
                    <a:pt x="203" y="367"/>
                    <a:pt x="204" y="373"/>
                    <a:pt x="205" y="380"/>
                  </a:cubicBezTo>
                  <a:cubicBezTo>
                    <a:pt x="205" y="380"/>
                    <a:pt x="205" y="380"/>
                    <a:pt x="205" y="380"/>
                  </a:cubicBezTo>
                  <a:cubicBezTo>
                    <a:pt x="205" y="380"/>
                    <a:pt x="205" y="379"/>
                    <a:pt x="204" y="379"/>
                  </a:cubicBezTo>
                  <a:cubicBezTo>
                    <a:pt x="204" y="379"/>
                    <a:pt x="204" y="379"/>
                    <a:pt x="204" y="379"/>
                  </a:cubicBezTo>
                  <a:cubicBezTo>
                    <a:pt x="205" y="381"/>
                    <a:pt x="205" y="380"/>
                    <a:pt x="203" y="379"/>
                  </a:cubicBezTo>
                  <a:cubicBezTo>
                    <a:pt x="203" y="378"/>
                    <a:pt x="202" y="377"/>
                    <a:pt x="201" y="377"/>
                  </a:cubicBezTo>
                  <a:cubicBezTo>
                    <a:pt x="200" y="375"/>
                    <a:pt x="198" y="373"/>
                    <a:pt x="197" y="371"/>
                  </a:cubicBezTo>
                  <a:cubicBezTo>
                    <a:pt x="194" y="368"/>
                    <a:pt x="191" y="367"/>
                    <a:pt x="187" y="366"/>
                  </a:cubicBezTo>
                  <a:cubicBezTo>
                    <a:pt x="187" y="365"/>
                    <a:pt x="187" y="366"/>
                    <a:pt x="187" y="366"/>
                  </a:cubicBezTo>
                  <a:cubicBezTo>
                    <a:pt x="191" y="368"/>
                    <a:pt x="194" y="371"/>
                    <a:pt x="197" y="374"/>
                  </a:cubicBezTo>
                  <a:cubicBezTo>
                    <a:pt x="200" y="377"/>
                    <a:pt x="202" y="380"/>
                    <a:pt x="205" y="382"/>
                  </a:cubicBezTo>
                  <a:cubicBezTo>
                    <a:pt x="205" y="382"/>
                    <a:pt x="205" y="382"/>
                    <a:pt x="205" y="381"/>
                  </a:cubicBezTo>
                  <a:cubicBezTo>
                    <a:pt x="206" y="385"/>
                    <a:pt x="207" y="388"/>
                    <a:pt x="207" y="392"/>
                  </a:cubicBezTo>
                  <a:cubicBezTo>
                    <a:pt x="195" y="375"/>
                    <a:pt x="179" y="363"/>
                    <a:pt x="162" y="352"/>
                  </a:cubicBezTo>
                  <a:cubicBezTo>
                    <a:pt x="154" y="348"/>
                    <a:pt x="145" y="343"/>
                    <a:pt x="136" y="340"/>
                  </a:cubicBezTo>
                  <a:cubicBezTo>
                    <a:pt x="132" y="339"/>
                    <a:pt x="128" y="337"/>
                    <a:pt x="123" y="337"/>
                  </a:cubicBezTo>
                  <a:cubicBezTo>
                    <a:pt x="121" y="337"/>
                    <a:pt x="119" y="336"/>
                    <a:pt x="117" y="337"/>
                  </a:cubicBezTo>
                  <a:close/>
                  <a:moveTo>
                    <a:pt x="124" y="341"/>
                  </a:moveTo>
                  <a:cubicBezTo>
                    <a:pt x="129" y="342"/>
                    <a:pt x="133" y="343"/>
                    <a:pt x="137" y="344"/>
                  </a:cubicBezTo>
                  <a:cubicBezTo>
                    <a:pt x="146" y="348"/>
                    <a:pt x="154" y="352"/>
                    <a:pt x="161" y="356"/>
                  </a:cubicBezTo>
                  <a:cubicBezTo>
                    <a:pt x="170" y="361"/>
                    <a:pt x="179" y="366"/>
                    <a:pt x="186" y="373"/>
                  </a:cubicBezTo>
                  <a:cubicBezTo>
                    <a:pt x="194" y="380"/>
                    <a:pt x="200" y="388"/>
                    <a:pt x="207" y="395"/>
                  </a:cubicBezTo>
                  <a:cubicBezTo>
                    <a:pt x="207" y="397"/>
                    <a:pt x="208" y="399"/>
                    <a:pt x="208" y="400"/>
                  </a:cubicBezTo>
                  <a:cubicBezTo>
                    <a:pt x="209" y="405"/>
                    <a:pt x="210" y="410"/>
                    <a:pt x="210" y="416"/>
                  </a:cubicBezTo>
                  <a:cubicBezTo>
                    <a:pt x="208" y="416"/>
                    <a:pt x="207" y="418"/>
                    <a:pt x="206" y="421"/>
                  </a:cubicBezTo>
                  <a:cubicBezTo>
                    <a:pt x="201" y="434"/>
                    <a:pt x="207" y="451"/>
                    <a:pt x="211" y="463"/>
                  </a:cubicBezTo>
                  <a:cubicBezTo>
                    <a:pt x="213" y="469"/>
                    <a:pt x="215" y="474"/>
                    <a:pt x="217" y="480"/>
                  </a:cubicBezTo>
                  <a:cubicBezTo>
                    <a:pt x="218" y="485"/>
                    <a:pt x="219" y="489"/>
                    <a:pt x="221" y="493"/>
                  </a:cubicBezTo>
                  <a:cubicBezTo>
                    <a:pt x="225" y="502"/>
                    <a:pt x="232" y="510"/>
                    <a:pt x="236" y="519"/>
                  </a:cubicBezTo>
                  <a:cubicBezTo>
                    <a:pt x="241" y="528"/>
                    <a:pt x="243" y="538"/>
                    <a:pt x="248" y="547"/>
                  </a:cubicBezTo>
                  <a:cubicBezTo>
                    <a:pt x="249" y="549"/>
                    <a:pt x="251" y="551"/>
                    <a:pt x="252" y="553"/>
                  </a:cubicBezTo>
                  <a:cubicBezTo>
                    <a:pt x="251" y="552"/>
                    <a:pt x="251" y="552"/>
                    <a:pt x="250" y="551"/>
                  </a:cubicBezTo>
                  <a:cubicBezTo>
                    <a:pt x="244" y="545"/>
                    <a:pt x="239" y="541"/>
                    <a:pt x="233" y="535"/>
                  </a:cubicBezTo>
                  <a:cubicBezTo>
                    <a:pt x="223" y="525"/>
                    <a:pt x="213" y="515"/>
                    <a:pt x="206" y="502"/>
                  </a:cubicBezTo>
                  <a:cubicBezTo>
                    <a:pt x="200" y="489"/>
                    <a:pt x="196" y="476"/>
                    <a:pt x="192" y="462"/>
                  </a:cubicBezTo>
                  <a:cubicBezTo>
                    <a:pt x="189" y="450"/>
                    <a:pt x="186" y="438"/>
                    <a:pt x="178" y="429"/>
                  </a:cubicBezTo>
                  <a:cubicBezTo>
                    <a:pt x="178" y="428"/>
                    <a:pt x="178" y="428"/>
                    <a:pt x="178" y="428"/>
                  </a:cubicBezTo>
                  <a:cubicBezTo>
                    <a:pt x="177" y="425"/>
                    <a:pt x="177" y="421"/>
                    <a:pt x="176" y="417"/>
                  </a:cubicBezTo>
                  <a:cubicBezTo>
                    <a:pt x="174" y="413"/>
                    <a:pt x="172" y="409"/>
                    <a:pt x="170" y="405"/>
                  </a:cubicBezTo>
                  <a:cubicBezTo>
                    <a:pt x="164" y="397"/>
                    <a:pt x="157" y="389"/>
                    <a:pt x="151" y="381"/>
                  </a:cubicBezTo>
                  <a:cubicBezTo>
                    <a:pt x="148" y="377"/>
                    <a:pt x="145" y="372"/>
                    <a:pt x="142" y="368"/>
                  </a:cubicBezTo>
                  <a:cubicBezTo>
                    <a:pt x="139" y="363"/>
                    <a:pt x="137" y="359"/>
                    <a:pt x="134" y="355"/>
                  </a:cubicBezTo>
                  <a:cubicBezTo>
                    <a:pt x="129" y="350"/>
                    <a:pt x="124" y="346"/>
                    <a:pt x="119" y="341"/>
                  </a:cubicBezTo>
                  <a:cubicBezTo>
                    <a:pt x="121" y="341"/>
                    <a:pt x="123" y="341"/>
                    <a:pt x="124" y="341"/>
                  </a:cubicBezTo>
                  <a:close/>
                  <a:moveTo>
                    <a:pt x="103" y="382"/>
                  </a:moveTo>
                  <a:cubicBezTo>
                    <a:pt x="103" y="382"/>
                    <a:pt x="104" y="383"/>
                    <a:pt x="105" y="383"/>
                  </a:cubicBezTo>
                  <a:cubicBezTo>
                    <a:pt x="105" y="383"/>
                    <a:pt x="106" y="384"/>
                    <a:pt x="107" y="384"/>
                  </a:cubicBezTo>
                  <a:cubicBezTo>
                    <a:pt x="108" y="385"/>
                    <a:pt x="109" y="385"/>
                    <a:pt x="110" y="385"/>
                  </a:cubicBezTo>
                  <a:cubicBezTo>
                    <a:pt x="112" y="386"/>
                    <a:pt x="116" y="386"/>
                    <a:pt x="117" y="384"/>
                  </a:cubicBezTo>
                  <a:cubicBezTo>
                    <a:pt x="118" y="377"/>
                    <a:pt x="110" y="372"/>
                    <a:pt x="109" y="366"/>
                  </a:cubicBezTo>
                  <a:cubicBezTo>
                    <a:pt x="115" y="372"/>
                    <a:pt x="118" y="380"/>
                    <a:pt x="125" y="384"/>
                  </a:cubicBezTo>
                  <a:cubicBezTo>
                    <a:pt x="127" y="385"/>
                    <a:pt x="128" y="384"/>
                    <a:pt x="128" y="382"/>
                  </a:cubicBezTo>
                  <a:cubicBezTo>
                    <a:pt x="127" y="379"/>
                    <a:pt x="126" y="377"/>
                    <a:pt x="130" y="377"/>
                  </a:cubicBezTo>
                  <a:cubicBezTo>
                    <a:pt x="130" y="377"/>
                    <a:pt x="132" y="377"/>
                    <a:pt x="132" y="376"/>
                  </a:cubicBezTo>
                  <a:cubicBezTo>
                    <a:pt x="134" y="373"/>
                    <a:pt x="133" y="370"/>
                    <a:pt x="132" y="367"/>
                  </a:cubicBezTo>
                  <a:cubicBezTo>
                    <a:pt x="130" y="363"/>
                    <a:pt x="128" y="357"/>
                    <a:pt x="125" y="353"/>
                  </a:cubicBezTo>
                  <a:cubicBezTo>
                    <a:pt x="125" y="352"/>
                    <a:pt x="123" y="350"/>
                    <a:pt x="121" y="348"/>
                  </a:cubicBezTo>
                  <a:cubicBezTo>
                    <a:pt x="125" y="351"/>
                    <a:pt x="128" y="354"/>
                    <a:pt x="131" y="358"/>
                  </a:cubicBezTo>
                  <a:cubicBezTo>
                    <a:pt x="138" y="366"/>
                    <a:pt x="143" y="376"/>
                    <a:pt x="149" y="385"/>
                  </a:cubicBezTo>
                  <a:cubicBezTo>
                    <a:pt x="155" y="393"/>
                    <a:pt x="162" y="400"/>
                    <a:pt x="168" y="408"/>
                  </a:cubicBezTo>
                  <a:cubicBezTo>
                    <a:pt x="171" y="413"/>
                    <a:pt x="172" y="417"/>
                    <a:pt x="174" y="422"/>
                  </a:cubicBezTo>
                  <a:cubicBezTo>
                    <a:pt x="174" y="425"/>
                    <a:pt x="175" y="427"/>
                    <a:pt x="176" y="429"/>
                  </a:cubicBezTo>
                  <a:cubicBezTo>
                    <a:pt x="176" y="429"/>
                    <a:pt x="176" y="429"/>
                    <a:pt x="176" y="429"/>
                  </a:cubicBezTo>
                  <a:cubicBezTo>
                    <a:pt x="172" y="435"/>
                    <a:pt x="176" y="442"/>
                    <a:pt x="176" y="448"/>
                  </a:cubicBezTo>
                  <a:cubicBezTo>
                    <a:pt x="175" y="448"/>
                    <a:pt x="174" y="447"/>
                    <a:pt x="173" y="446"/>
                  </a:cubicBezTo>
                  <a:cubicBezTo>
                    <a:pt x="172" y="446"/>
                    <a:pt x="171" y="446"/>
                    <a:pt x="171" y="447"/>
                  </a:cubicBezTo>
                  <a:cubicBezTo>
                    <a:pt x="170" y="449"/>
                    <a:pt x="170" y="451"/>
                    <a:pt x="170" y="452"/>
                  </a:cubicBezTo>
                  <a:cubicBezTo>
                    <a:pt x="169" y="455"/>
                    <a:pt x="168" y="456"/>
                    <a:pt x="165" y="455"/>
                  </a:cubicBezTo>
                  <a:cubicBezTo>
                    <a:pt x="163" y="453"/>
                    <a:pt x="160" y="451"/>
                    <a:pt x="157" y="451"/>
                  </a:cubicBezTo>
                  <a:cubicBezTo>
                    <a:pt x="157" y="451"/>
                    <a:pt x="157" y="451"/>
                    <a:pt x="156" y="451"/>
                  </a:cubicBezTo>
                  <a:cubicBezTo>
                    <a:pt x="158" y="445"/>
                    <a:pt x="156" y="438"/>
                    <a:pt x="154" y="433"/>
                  </a:cubicBezTo>
                  <a:cubicBezTo>
                    <a:pt x="152" y="427"/>
                    <a:pt x="148" y="420"/>
                    <a:pt x="144" y="415"/>
                  </a:cubicBezTo>
                  <a:cubicBezTo>
                    <a:pt x="139" y="408"/>
                    <a:pt x="131" y="403"/>
                    <a:pt x="123" y="400"/>
                  </a:cubicBezTo>
                  <a:cubicBezTo>
                    <a:pt x="119" y="399"/>
                    <a:pt x="116" y="398"/>
                    <a:pt x="113" y="396"/>
                  </a:cubicBezTo>
                  <a:cubicBezTo>
                    <a:pt x="111" y="394"/>
                    <a:pt x="110" y="392"/>
                    <a:pt x="109" y="391"/>
                  </a:cubicBezTo>
                  <a:cubicBezTo>
                    <a:pt x="107" y="388"/>
                    <a:pt x="104" y="386"/>
                    <a:pt x="101" y="384"/>
                  </a:cubicBezTo>
                  <a:cubicBezTo>
                    <a:pt x="101" y="384"/>
                    <a:pt x="101" y="384"/>
                    <a:pt x="101" y="384"/>
                  </a:cubicBezTo>
                  <a:cubicBezTo>
                    <a:pt x="100" y="382"/>
                    <a:pt x="101" y="381"/>
                    <a:pt x="103" y="382"/>
                  </a:cubicBezTo>
                  <a:close/>
                  <a:moveTo>
                    <a:pt x="153" y="452"/>
                  </a:moveTo>
                  <a:cubicBezTo>
                    <a:pt x="152" y="453"/>
                    <a:pt x="152" y="453"/>
                    <a:pt x="151" y="454"/>
                  </a:cubicBezTo>
                  <a:cubicBezTo>
                    <a:pt x="150" y="449"/>
                    <a:pt x="148" y="445"/>
                    <a:pt x="146" y="441"/>
                  </a:cubicBezTo>
                  <a:cubicBezTo>
                    <a:pt x="144" y="436"/>
                    <a:pt x="142" y="432"/>
                    <a:pt x="140" y="428"/>
                  </a:cubicBezTo>
                  <a:cubicBezTo>
                    <a:pt x="138" y="424"/>
                    <a:pt x="136" y="419"/>
                    <a:pt x="134" y="415"/>
                  </a:cubicBezTo>
                  <a:cubicBezTo>
                    <a:pt x="134" y="413"/>
                    <a:pt x="133" y="411"/>
                    <a:pt x="132" y="409"/>
                  </a:cubicBezTo>
                  <a:cubicBezTo>
                    <a:pt x="135" y="411"/>
                    <a:pt x="138" y="413"/>
                    <a:pt x="140" y="416"/>
                  </a:cubicBezTo>
                  <a:cubicBezTo>
                    <a:pt x="148" y="425"/>
                    <a:pt x="156" y="439"/>
                    <a:pt x="153" y="452"/>
                  </a:cubicBezTo>
                  <a:close/>
                  <a:moveTo>
                    <a:pt x="101" y="389"/>
                  </a:moveTo>
                  <a:cubicBezTo>
                    <a:pt x="101" y="389"/>
                    <a:pt x="101" y="389"/>
                    <a:pt x="101" y="389"/>
                  </a:cubicBezTo>
                  <a:cubicBezTo>
                    <a:pt x="106" y="393"/>
                    <a:pt x="110" y="400"/>
                    <a:pt x="116" y="402"/>
                  </a:cubicBezTo>
                  <a:cubicBezTo>
                    <a:pt x="118" y="409"/>
                    <a:pt x="119" y="414"/>
                    <a:pt x="116" y="421"/>
                  </a:cubicBezTo>
                  <a:cubicBezTo>
                    <a:pt x="115" y="424"/>
                    <a:pt x="114" y="427"/>
                    <a:pt x="112" y="429"/>
                  </a:cubicBezTo>
                  <a:cubicBezTo>
                    <a:pt x="112" y="430"/>
                    <a:pt x="111" y="430"/>
                    <a:pt x="111" y="430"/>
                  </a:cubicBezTo>
                  <a:cubicBezTo>
                    <a:pt x="110" y="425"/>
                    <a:pt x="103" y="419"/>
                    <a:pt x="101" y="414"/>
                  </a:cubicBezTo>
                  <a:cubicBezTo>
                    <a:pt x="94" y="405"/>
                    <a:pt x="96" y="393"/>
                    <a:pt x="92" y="383"/>
                  </a:cubicBezTo>
                  <a:cubicBezTo>
                    <a:pt x="95" y="385"/>
                    <a:pt x="98" y="387"/>
                    <a:pt x="101" y="389"/>
                  </a:cubicBezTo>
                  <a:close/>
                  <a:moveTo>
                    <a:pt x="108" y="433"/>
                  </a:moveTo>
                  <a:cubicBezTo>
                    <a:pt x="108" y="433"/>
                    <a:pt x="108" y="433"/>
                    <a:pt x="108" y="434"/>
                  </a:cubicBezTo>
                  <a:cubicBezTo>
                    <a:pt x="107" y="433"/>
                    <a:pt x="107" y="433"/>
                    <a:pt x="107" y="433"/>
                  </a:cubicBezTo>
                  <a:cubicBezTo>
                    <a:pt x="102" y="428"/>
                    <a:pt x="96" y="426"/>
                    <a:pt x="92" y="421"/>
                  </a:cubicBezTo>
                  <a:cubicBezTo>
                    <a:pt x="82" y="411"/>
                    <a:pt x="73" y="401"/>
                    <a:pt x="67" y="388"/>
                  </a:cubicBezTo>
                  <a:cubicBezTo>
                    <a:pt x="63" y="379"/>
                    <a:pt x="58" y="370"/>
                    <a:pt x="53" y="362"/>
                  </a:cubicBezTo>
                  <a:cubicBezTo>
                    <a:pt x="54" y="362"/>
                    <a:pt x="54" y="362"/>
                    <a:pt x="55" y="363"/>
                  </a:cubicBezTo>
                  <a:cubicBezTo>
                    <a:pt x="59" y="364"/>
                    <a:pt x="63" y="365"/>
                    <a:pt x="66" y="367"/>
                  </a:cubicBezTo>
                  <a:cubicBezTo>
                    <a:pt x="69" y="368"/>
                    <a:pt x="72" y="370"/>
                    <a:pt x="75" y="372"/>
                  </a:cubicBezTo>
                  <a:cubicBezTo>
                    <a:pt x="80" y="375"/>
                    <a:pt x="84" y="377"/>
                    <a:pt x="88" y="380"/>
                  </a:cubicBezTo>
                  <a:cubicBezTo>
                    <a:pt x="87" y="381"/>
                    <a:pt x="87" y="381"/>
                    <a:pt x="88" y="382"/>
                  </a:cubicBezTo>
                  <a:cubicBezTo>
                    <a:pt x="92" y="391"/>
                    <a:pt x="90" y="402"/>
                    <a:pt x="95" y="411"/>
                  </a:cubicBezTo>
                  <a:cubicBezTo>
                    <a:pt x="97" y="415"/>
                    <a:pt x="100" y="418"/>
                    <a:pt x="102" y="421"/>
                  </a:cubicBezTo>
                  <a:cubicBezTo>
                    <a:pt x="103" y="422"/>
                    <a:pt x="104" y="424"/>
                    <a:pt x="105" y="425"/>
                  </a:cubicBezTo>
                  <a:cubicBezTo>
                    <a:pt x="105" y="425"/>
                    <a:pt x="105" y="425"/>
                    <a:pt x="105" y="425"/>
                  </a:cubicBezTo>
                  <a:cubicBezTo>
                    <a:pt x="105" y="426"/>
                    <a:pt x="106" y="427"/>
                    <a:pt x="106" y="428"/>
                  </a:cubicBezTo>
                  <a:cubicBezTo>
                    <a:pt x="106" y="429"/>
                    <a:pt x="106" y="430"/>
                    <a:pt x="107" y="431"/>
                  </a:cubicBezTo>
                  <a:cubicBezTo>
                    <a:pt x="107" y="431"/>
                    <a:pt x="107" y="431"/>
                    <a:pt x="107" y="431"/>
                  </a:cubicBezTo>
                  <a:cubicBezTo>
                    <a:pt x="108" y="430"/>
                    <a:pt x="108" y="429"/>
                    <a:pt x="107" y="428"/>
                  </a:cubicBezTo>
                  <a:cubicBezTo>
                    <a:pt x="108" y="430"/>
                    <a:pt x="109" y="432"/>
                    <a:pt x="108" y="433"/>
                  </a:cubicBezTo>
                  <a:close/>
                  <a:moveTo>
                    <a:pt x="132" y="482"/>
                  </a:moveTo>
                  <a:cubicBezTo>
                    <a:pt x="131" y="477"/>
                    <a:pt x="129" y="472"/>
                    <a:pt x="127" y="468"/>
                  </a:cubicBezTo>
                  <a:cubicBezTo>
                    <a:pt x="125" y="462"/>
                    <a:pt x="123" y="456"/>
                    <a:pt x="120" y="450"/>
                  </a:cubicBezTo>
                  <a:cubicBezTo>
                    <a:pt x="117" y="446"/>
                    <a:pt x="114" y="440"/>
                    <a:pt x="110" y="436"/>
                  </a:cubicBezTo>
                  <a:cubicBezTo>
                    <a:pt x="115" y="434"/>
                    <a:pt x="118" y="425"/>
                    <a:pt x="120" y="421"/>
                  </a:cubicBezTo>
                  <a:cubicBezTo>
                    <a:pt x="122" y="414"/>
                    <a:pt x="121" y="408"/>
                    <a:pt x="118" y="403"/>
                  </a:cubicBezTo>
                  <a:cubicBezTo>
                    <a:pt x="122" y="404"/>
                    <a:pt x="125" y="405"/>
                    <a:pt x="128" y="407"/>
                  </a:cubicBezTo>
                  <a:cubicBezTo>
                    <a:pt x="128" y="407"/>
                    <a:pt x="128" y="407"/>
                    <a:pt x="128" y="407"/>
                  </a:cubicBezTo>
                  <a:cubicBezTo>
                    <a:pt x="128" y="410"/>
                    <a:pt x="130" y="414"/>
                    <a:pt x="131" y="416"/>
                  </a:cubicBezTo>
                  <a:cubicBezTo>
                    <a:pt x="133" y="421"/>
                    <a:pt x="136" y="426"/>
                    <a:pt x="138" y="430"/>
                  </a:cubicBezTo>
                  <a:cubicBezTo>
                    <a:pt x="140" y="436"/>
                    <a:pt x="143" y="441"/>
                    <a:pt x="145" y="446"/>
                  </a:cubicBezTo>
                  <a:cubicBezTo>
                    <a:pt x="147" y="450"/>
                    <a:pt x="148" y="454"/>
                    <a:pt x="150" y="459"/>
                  </a:cubicBezTo>
                  <a:cubicBezTo>
                    <a:pt x="150" y="459"/>
                    <a:pt x="150" y="459"/>
                    <a:pt x="150" y="459"/>
                  </a:cubicBezTo>
                  <a:cubicBezTo>
                    <a:pt x="150" y="459"/>
                    <a:pt x="150" y="459"/>
                    <a:pt x="150" y="460"/>
                  </a:cubicBezTo>
                  <a:cubicBezTo>
                    <a:pt x="150" y="463"/>
                    <a:pt x="151" y="466"/>
                    <a:pt x="152" y="470"/>
                  </a:cubicBezTo>
                  <a:cubicBezTo>
                    <a:pt x="152" y="470"/>
                    <a:pt x="152" y="470"/>
                    <a:pt x="152" y="470"/>
                  </a:cubicBezTo>
                  <a:cubicBezTo>
                    <a:pt x="147" y="472"/>
                    <a:pt x="142" y="474"/>
                    <a:pt x="138" y="477"/>
                  </a:cubicBezTo>
                  <a:cubicBezTo>
                    <a:pt x="136" y="479"/>
                    <a:pt x="134" y="480"/>
                    <a:pt x="132" y="482"/>
                  </a:cubicBezTo>
                  <a:close/>
                  <a:moveTo>
                    <a:pt x="263" y="609"/>
                  </a:moveTo>
                  <a:cubicBezTo>
                    <a:pt x="258" y="606"/>
                    <a:pt x="255" y="602"/>
                    <a:pt x="250" y="599"/>
                  </a:cubicBezTo>
                  <a:cubicBezTo>
                    <a:pt x="246" y="597"/>
                    <a:pt x="242" y="597"/>
                    <a:pt x="238" y="596"/>
                  </a:cubicBezTo>
                  <a:cubicBezTo>
                    <a:pt x="228" y="593"/>
                    <a:pt x="219" y="587"/>
                    <a:pt x="210" y="581"/>
                  </a:cubicBezTo>
                  <a:cubicBezTo>
                    <a:pt x="200" y="575"/>
                    <a:pt x="190" y="569"/>
                    <a:pt x="181" y="561"/>
                  </a:cubicBezTo>
                  <a:cubicBezTo>
                    <a:pt x="173" y="554"/>
                    <a:pt x="165" y="547"/>
                    <a:pt x="157" y="539"/>
                  </a:cubicBezTo>
                  <a:cubicBezTo>
                    <a:pt x="154" y="535"/>
                    <a:pt x="149" y="533"/>
                    <a:pt x="146" y="529"/>
                  </a:cubicBezTo>
                  <a:cubicBezTo>
                    <a:pt x="143" y="526"/>
                    <a:pt x="141" y="521"/>
                    <a:pt x="140" y="516"/>
                  </a:cubicBezTo>
                  <a:cubicBezTo>
                    <a:pt x="139" y="508"/>
                    <a:pt x="139" y="500"/>
                    <a:pt x="136" y="493"/>
                  </a:cubicBezTo>
                  <a:cubicBezTo>
                    <a:pt x="132" y="486"/>
                    <a:pt x="137" y="482"/>
                    <a:pt x="143" y="479"/>
                  </a:cubicBezTo>
                  <a:cubicBezTo>
                    <a:pt x="146" y="477"/>
                    <a:pt x="150" y="475"/>
                    <a:pt x="154" y="473"/>
                  </a:cubicBezTo>
                  <a:cubicBezTo>
                    <a:pt x="154" y="475"/>
                    <a:pt x="155" y="476"/>
                    <a:pt x="155" y="477"/>
                  </a:cubicBezTo>
                  <a:cubicBezTo>
                    <a:pt x="159" y="484"/>
                    <a:pt x="162" y="492"/>
                    <a:pt x="165" y="499"/>
                  </a:cubicBezTo>
                  <a:cubicBezTo>
                    <a:pt x="170" y="509"/>
                    <a:pt x="176" y="519"/>
                    <a:pt x="183" y="527"/>
                  </a:cubicBezTo>
                  <a:cubicBezTo>
                    <a:pt x="190" y="536"/>
                    <a:pt x="199" y="543"/>
                    <a:pt x="208" y="551"/>
                  </a:cubicBezTo>
                  <a:cubicBezTo>
                    <a:pt x="216" y="560"/>
                    <a:pt x="225" y="568"/>
                    <a:pt x="233" y="577"/>
                  </a:cubicBezTo>
                  <a:cubicBezTo>
                    <a:pt x="238" y="584"/>
                    <a:pt x="244" y="592"/>
                    <a:pt x="253" y="594"/>
                  </a:cubicBezTo>
                  <a:cubicBezTo>
                    <a:pt x="255" y="594"/>
                    <a:pt x="256" y="591"/>
                    <a:pt x="254" y="590"/>
                  </a:cubicBezTo>
                  <a:cubicBezTo>
                    <a:pt x="244" y="587"/>
                    <a:pt x="238" y="577"/>
                    <a:pt x="231" y="570"/>
                  </a:cubicBezTo>
                  <a:cubicBezTo>
                    <a:pt x="224" y="562"/>
                    <a:pt x="216" y="553"/>
                    <a:pt x="207" y="546"/>
                  </a:cubicBezTo>
                  <a:cubicBezTo>
                    <a:pt x="199" y="538"/>
                    <a:pt x="191" y="531"/>
                    <a:pt x="184" y="523"/>
                  </a:cubicBezTo>
                  <a:cubicBezTo>
                    <a:pt x="184" y="522"/>
                    <a:pt x="183" y="521"/>
                    <a:pt x="183" y="520"/>
                  </a:cubicBezTo>
                  <a:cubicBezTo>
                    <a:pt x="185" y="523"/>
                    <a:pt x="187" y="524"/>
                    <a:pt x="189" y="527"/>
                  </a:cubicBezTo>
                  <a:cubicBezTo>
                    <a:pt x="193" y="530"/>
                    <a:pt x="197" y="534"/>
                    <a:pt x="201" y="536"/>
                  </a:cubicBezTo>
                  <a:cubicBezTo>
                    <a:pt x="202" y="537"/>
                    <a:pt x="202" y="536"/>
                    <a:pt x="202" y="536"/>
                  </a:cubicBezTo>
                  <a:cubicBezTo>
                    <a:pt x="194" y="530"/>
                    <a:pt x="188" y="522"/>
                    <a:pt x="181" y="515"/>
                  </a:cubicBezTo>
                  <a:cubicBezTo>
                    <a:pt x="180" y="515"/>
                    <a:pt x="180" y="515"/>
                    <a:pt x="180" y="516"/>
                  </a:cubicBezTo>
                  <a:cubicBezTo>
                    <a:pt x="180" y="517"/>
                    <a:pt x="181" y="518"/>
                    <a:pt x="181" y="518"/>
                  </a:cubicBezTo>
                  <a:cubicBezTo>
                    <a:pt x="176" y="512"/>
                    <a:pt x="172" y="505"/>
                    <a:pt x="169" y="497"/>
                  </a:cubicBezTo>
                  <a:cubicBezTo>
                    <a:pt x="165" y="490"/>
                    <a:pt x="162" y="483"/>
                    <a:pt x="159" y="476"/>
                  </a:cubicBezTo>
                  <a:cubicBezTo>
                    <a:pt x="157" y="471"/>
                    <a:pt x="152" y="463"/>
                    <a:pt x="154" y="457"/>
                  </a:cubicBezTo>
                  <a:cubicBezTo>
                    <a:pt x="155" y="452"/>
                    <a:pt x="160" y="456"/>
                    <a:pt x="163" y="458"/>
                  </a:cubicBezTo>
                  <a:cubicBezTo>
                    <a:pt x="165" y="459"/>
                    <a:pt x="167" y="459"/>
                    <a:pt x="170" y="459"/>
                  </a:cubicBezTo>
                  <a:cubicBezTo>
                    <a:pt x="173" y="459"/>
                    <a:pt x="173" y="454"/>
                    <a:pt x="174" y="451"/>
                  </a:cubicBezTo>
                  <a:cubicBezTo>
                    <a:pt x="174" y="451"/>
                    <a:pt x="175" y="452"/>
                    <a:pt x="176" y="452"/>
                  </a:cubicBezTo>
                  <a:cubicBezTo>
                    <a:pt x="177" y="453"/>
                    <a:pt x="179" y="453"/>
                    <a:pt x="179" y="451"/>
                  </a:cubicBezTo>
                  <a:cubicBezTo>
                    <a:pt x="181" y="446"/>
                    <a:pt x="176" y="439"/>
                    <a:pt x="177" y="433"/>
                  </a:cubicBezTo>
                  <a:cubicBezTo>
                    <a:pt x="185" y="445"/>
                    <a:pt x="187" y="459"/>
                    <a:pt x="191" y="471"/>
                  </a:cubicBezTo>
                  <a:cubicBezTo>
                    <a:pt x="194" y="484"/>
                    <a:pt x="198" y="496"/>
                    <a:pt x="204" y="507"/>
                  </a:cubicBezTo>
                  <a:cubicBezTo>
                    <a:pt x="212" y="520"/>
                    <a:pt x="222" y="529"/>
                    <a:pt x="232" y="539"/>
                  </a:cubicBezTo>
                  <a:cubicBezTo>
                    <a:pt x="238" y="544"/>
                    <a:pt x="244" y="549"/>
                    <a:pt x="249" y="554"/>
                  </a:cubicBezTo>
                  <a:cubicBezTo>
                    <a:pt x="254" y="560"/>
                    <a:pt x="259" y="566"/>
                    <a:pt x="265" y="571"/>
                  </a:cubicBezTo>
                  <a:cubicBezTo>
                    <a:pt x="265" y="571"/>
                    <a:pt x="266" y="571"/>
                    <a:pt x="266" y="571"/>
                  </a:cubicBezTo>
                  <a:cubicBezTo>
                    <a:pt x="266" y="572"/>
                    <a:pt x="267" y="572"/>
                    <a:pt x="267" y="573"/>
                  </a:cubicBezTo>
                  <a:cubicBezTo>
                    <a:pt x="268" y="574"/>
                    <a:pt x="269" y="573"/>
                    <a:pt x="269" y="572"/>
                  </a:cubicBezTo>
                  <a:cubicBezTo>
                    <a:pt x="267" y="568"/>
                    <a:pt x="264" y="564"/>
                    <a:pt x="262" y="561"/>
                  </a:cubicBezTo>
                  <a:cubicBezTo>
                    <a:pt x="262" y="560"/>
                    <a:pt x="262" y="560"/>
                    <a:pt x="262" y="560"/>
                  </a:cubicBezTo>
                  <a:cubicBezTo>
                    <a:pt x="258" y="547"/>
                    <a:pt x="250" y="537"/>
                    <a:pt x="244" y="525"/>
                  </a:cubicBezTo>
                  <a:cubicBezTo>
                    <a:pt x="244" y="525"/>
                    <a:pt x="243" y="525"/>
                    <a:pt x="243" y="526"/>
                  </a:cubicBezTo>
                  <a:cubicBezTo>
                    <a:pt x="246" y="532"/>
                    <a:pt x="248" y="538"/>
                    <a:pt x="252" y="543"/>
                  </a:cubicBezTo>
                  <a:cubicBezTo>
                    <a:pt x="255" y="548"/>
                    <a:pt x="257" y="553"/>
                    <a:pt x="260" y="558"/>
                  </a:cubicBezTo>
                  <a:cubicBezTo>
                    <a:pt x="257" y="555"/>
                    <a:pt x="255" y="552"/>
                    <a:pt x="252" y="548"/>
                  </a:cubicBezTo>
                  <a:cubicBezTo>
                    <a:pt x="247" y="541"/>
                    <a:pt x="245" y="533"/>
                    <a:pt x="242" y="525"/>
                  </a:cubicBezTo>
                  <a:cubicBezTo>
                    <a:pt x="240" y="519"/>
                    <a:pt x="237" y="513"/>
                    <a:pt x="233" y="508"/>
                  </a:cubicBezTo>
                  <a:cubicBezTo>
                    <a:pt x="234" y="509"/>
                    <a:pt x="235" y="510"/>
                    <a:pt x="236" y="511"/>
                  </a:cubicBezTo>
                  <a:cubicBezTo>
                    <a:pt x="236" y="511"/>
                    <a:pt x="237" y="511"/>
                    <a:pt x="236" y="510"/>
                  </a:cubicBezTo>
                  <a:cubicBezTo>
                    <a:pt x="235" y="509"/>
                    <a:pt x="235" y="506"/>
                    <a:pt x="234" y="504"/>
                  </a:cubicBezTo>
                  <a:cubicBezTo>
                    <a:pt x="233" y="503"/>
                    <a:pt x="233" y="501"/>
                    <a:pt x="231" y="501"/>
                  </a:cubicBezTo>
                  <a:cubicBezTo>
                    <a:pt x="231" y="501"/>
                    <a:pt x="231" y="502"/>
                    <a:pt x="231" y="502"/>
                  </a:cubicBezTo>
                  <a:cubicBezTo>
                    <a:pt x="230" y="503"/>
                    <a:pt x="232" y="505"/>
                    <a:pt x="232" y="507"/>
                  </a:cubicBezTo>
                  <a:cubicBezTo>
                    <a:pt x="233" y="507"/>
                    <a:pt x="233" y="507"/>
                    <a:pt x="233" y="508"/>
                  </a:cubicBezTo>
                  <a:cubicBezTo>
                    <a:pt x="232" y="506"/>
                    <a:pt x="231" y="504"/>
                    <a:pt x="230" y="502"/>
                  </a:cubicBezTo>
                  <a:cubicBezTo>
                    <a:pt x="228" y="499"/>
                    <a:pt x="225" y="495"/>
                    <a:pt x="224" y="491"/>
                  </a:cubicBezTo>
                  <a:cubicBezTo>
                    <a:pt x="222" y="487"/>
                    <a:pt x="221" y="482"/>
                    <a:pt x="220" y="477"/>
                  </a:cubicBezTo>
                  <a:cubicBezTo>
                    <a:pt x="216" y="463"/>
                    <a:pt x="208" y="449"/>
                    <a:pt x="208" y="433"/>
                  </a:cubicBezTo>
                  <a:cubicBezTo>
                    <a:pt x="208" y="427"/>
                    <a:pt x="208" y="418"/>
                    <a:pt x="216" y="418"/>
                  </a:cubicBezTo>
                  <a:cubicBezTo>
                    <a:pt x="220" y="418"/>
                    <a:pt x="222" y="418"/>
                    <a:pt x="226" y="416"/>
                  </a:cubicBezTo>
                  <a:cubicBezTo>
                    <a:pt x="231" y="415"/>
                    <a:pt x="234" y="418"/>
                    <a:pt x="237" y="420"/>
                  </a:cubicBezTo>
                  <a:cubicBezTo>
                    <a:pt x="237" y="420"/>
                    <a:pt x="237" y="420"/>
                    <a:pt x="237" y="420"/>
                  </a:cubicBezTo>
                  <a:cubicBezTo>
                    <a:pt x="238" y="426"/>
                    <a:pt x="240" y="431"/>
                    <a:pt x="242" y="437"/>
                  </a:cubicBezTo>
                  <a:cubicBezTo>
                    <a:pt x="240" y="438"/>
                    <a:pt x="240" y="442"/>
                    <a:pt x="240" y="444"/>
                  </a:cubicBezTo>
                  <a:cubicBezTo>
                    <a:pt x="239" y="450"/>
                    <a:pt x="237" y="455"/>
                    <a:pt x="236" y="461"/>
                  </a:cubicBezTo>
                  <a:cubicBezTo>
                    <a:pt x="235" y="466"/>
                    <a:pt x="235" y="471"/>
                    <a:pt x="236" y="477"/>
                  </a:cubicBezTo>
                  <a:cubicBezTo>
                    <a:pt x="236" y="480"/>
                    <a:pt x="236" y="484"/>
                    <a:pt x="236" y="487"/>
                  </a:cubicBezTo>
                  <a:cubicBezTo>
                    <a:pt x="235" y="490"/>
                    <a:pt x="235" y="493"/>
                    <a:pt x="235" y="495"/>
                  </a:cubicBezTo>
                  <a:cubicBezTo>
                    <a:pt x="238" y="509"/>
                    <a:pt x="250" y="516"/>
                    <a:pt x="258" y="526"/>
                  </a:cubicBezTo>
                  <a:cubicBezTo>
                    <a:pt x="268" y="538"/>
                    <a:pt x="277" y="551"/>
                    <a:pt x="284" y="564"/>
                  </a:cubicBezTo>
                  <a:cubicBezTo>
                    <a:pt x="287" y="570"/>
                    <a:pt x="290" y="576"/>
                    <a:pt x="295" y="580"/>
                  </a:cubicBezTo>
                  <a:cubicBezTo>
                    <a:pt x="296" y="581"/>
                    <a:pt x="296" y="582"/>
                    <a:pt x="297" y="583"/>
                  </a:cubicBezTo>
                  <a:cubicBezTo>
                    <a:pt x="297" y="583"/>
                    <a:pt x="296" y="584"/>
                    <a:pt x="296" y="585"/>
                  </a:cubicBezTo>
                  <a:cubicBezTo>
                    <a:pt x="298" y="593"/>
                    <a:pt x="297" y="603"/>
                    <a:pt x="290" y="609"/>
                  </a:cubicBezTo>
                  <a:cubicBezTo>
                    <a:pt x="287" y="612"/>
                    <a:pt x="284" y="614"/>
                    <a:pt x="281" y="616"/>
                  </a:cubicBezTo>
                  <a:cubicBezTo>
                    <a:pt x="279" y="618"/>
                    <a:pt x="277" y="619"/>
                    <a:pt x="275" y="621"/>
                  </a:cubicBezTo>
                  <a:cubicBezTo>
                    <a:pt x="272" y="616"/>
                    <a:pt x="268" y="613"/>
                    <a:pt x="263" y="609"/>
                  </a:cubicBezTo>
                  <a:close/>
                  <a:moveTo>
                    <a:pt x="300" y="586"/>
                  </a:moveTo>
                  <a:cubicBezTo>
                    <a:pt x="300" y="586"/>
                    <a:pt x="300" y="587"/>
                    <a:pt x="301" y="587"/>
                  </a:cubicBezTo>
                  <a:cubicBezTo>
                    <a:pt x="303" y="592"/>
                    <a:pt x="304" y="598"/>
                    <a:pt x="301" y="604"/>
                  </a:cubicBezTo>
                  <a:cubicBezTo>
                    <a:pt x="299" y="610"/>
                    <a:pt x="295" y="614"/>
                    <a:pt x="290" y="618"/>
                  </a:cubicBezTo>
                  <a:cubicBezTo>
                    <a:pt x="289" y="619"/>
                    <a:pt x="290" y="620"/>
                    <a:pt x="290" y="619"/>
                  </a:cubicBezTo>
                  <a:cubicBezTo>
                    <a:pt x="300" y="617"/>
                    <a:pt x="306" y="602"/>
                    <a:pt x="305" y="591"/>
                  </a:cubicBezTo>
                  <a:cubicBezTo>
                    <a:pt x="306" y="593"/>
                    <a:pt x="308" y="595"/>
                    <a:pt x="309" y="598"/>
                  </a:cubicBezTo>
                  <a:cubicBezTo>
                    <a:pt x="311" y="600"/>
                    <a:pt x="313" y="602"/>
                    <a:pt x="315" y="605"/>
                  </a:cubicBezTo>
                  <a:cubicBezTo>
                    <a:pt x="314" y="614"/>
                    <a:pt x="307" y="621"/>
                    <a:pt x="299" y="623"/>
                  </a:cubicBezTo>
                  <a:cubicBezTo>
                    <a:pt x="293" y="624"/>
                    <a:pt x="284" y="624"/>
                    <a:pt x="279" y="622"/>
                  </a:cubicBezTo>
                  <a:cubicBezTo>
                    <a:pt x="282" y="620"/>
                    <a:pt x="285" y="619"/>
                    <a:pt x="288" y="616"/>
                  </a:cubicBezTo>
                  <a:cubicBezTo>
                    <a:pt x="291" y="614"/>
                    <a:pt x="295" y="610"/>
                    <a:pt x="297" y="606"/>
                  </a:cubicBezTo>
                  <a:cubicBezTo>
                    <a:pt x="300" y="600"/>
                    <a:pt x="301" y="593"/>
                    <a:pt x="300" y="586"/>
                  </a:cubicBezTo>
                  <a:close/>
                  <a:moveTo>
                    <a:pt x="390" y="734"/>
                  </a:moveTo>
                  <a:cubicBezTo>
                    <a:pt x="390" y="743"/>
                    <a:pt x="391" y="756"/>
                    <a:pt x="383" y="761"/>
                  </a:cubicBezTo>
                  <a:cubicBezTo>
                    <a:pt x="380" y="764"/>
                    <a:pt x="375" y="765"/>
                    <a:pt x="371" y="767"/>
                  </a:cubicBezTo>
                  <a:cubicBezTo>
                    <a:pt x="368" y="768"/>
                    <a:pt x="359" y="774"/>
                    <a:pt x="357" y="769"/>
                  </a:cubicBezTo>
                  <a:cubicBezTo>
                    <a:pt x="355" y="765"/>
                    <a:pt x="357" y="761"/>
                    <a:pt x="357" y="757"/>
                  </a:cubicBezTo>
                  <a:cubicBezTo>
                    <a:pt x="357" y="753"/>
                    <a:pt x="356" y="750"/>
                    <a:pt x="355" y="746"/>
                  </a:cubicBezTo>
                  <a:cubicBezTo>
                    <a:pt x="352" y="739"/>
                    <a:pt x="347" y="732"/>
                    <a:pt x="343" y="725"/>
                  </a:cubicBezTo>
                  <a:cubicBezTo>
                    <a:pt x="338" y="716"/>
                    <a:pt x="334" y="706"/>
                    <a:pt x="328" y="698"/>
                  </a:cubicBezTo>
                  <a:cubicBezTo>
                    <a:pt x="321" y="689"/>
                    <a:pt x="314" y="681"/>
                    <a:pt x="307" y="672"/>
                  </a:cubicBezTo>
                  <a:cubicBezTo>
                    <a:pt x="301" y="663"/>
                    <a:pt x="296" y="653"/>
                    <a:pt x="288" y="644"/>
                  </a:cubicBezTo>
                  <a:cubicBezTo>
                    <a:pt x="284" y="639"/>
                    <a:pt x="277" y="635"/>
                    <a:pt x="277" y="628"/>
                  </a:cubicBezTo>
                  <a:cubicBezTo>
                    <a:pt x="277" y="628"/>
                    <a:pt x="278" y="627"/>
                    <a:pt x="278" y="627"/>
                  </a:cubicBezTo>
                  <a:cubicBezTo>
                    <a:pt x="277" y="626"/>
                    <a:pt x="277" y="625"/>
                    <a:pt x="277" y="624"/>
                  </a:cubicBezTo>
                  <a:cubicBezTo>
                    <a:pt x="280" y="626"/>
                    <a:pt x="284" y="626"/>
                    <a:pt x="288" y="626"/>
                  </a:cubicBezTo>
                  <a:cubicBezTo>
                    <a:pt x="293" y="626"/>
                    <a:pt x="298" y="626"/>
                    <a:pt x="302" y="625"/>
                  </a:cubicBezTo>
                  <a:cubicBezTo>
                    <a:pt x="308" y="622"/>
                    <a:pt x="317" y="615"/>
                    <a:pt x="317" y="608"/>
                  </a:cubicBezTo>
                  <a:cubicBezTo>
                    <a:pt x="318" y="610"/>
                    <a:pt x="320" y="612"/>
                    <a:pt x="321" y="612"/>
                  </a:cubicBezTo>
                  <a:cubicBezTo>
                    <a:pt x="320" y="614"/>
                    <a:pt x="319" y="617"/>
                    <a:pt x="318" y="619"/>
                  </a:cubicBezTo>
                  <a:cubicBezTo>
                    <a:pt x="318" y="619"/>
                    <a:pt x="317" y="618"/>
                    <a:pt x="317" y="618"/>
                  </a:cubicBezTo>
                  <a:cubicBezTo>
                    <a:pt x="317" y="618"/>
                    <a:pt x="316" y="618"/>
                    <a:pt x="316" y="619"/>
                  </a:cubicBezTo>
                  <a:cubicBezTo>
                    <a:pt x="316" y="619"/>
                    <a:pt x="317" y="620"/>
                    <a:pt x="317" y="621"/>
                  </a:cubicBezTo>
                  <a:cubicBezTo>
                    <a:pt x="315" y="625"/>
                    <a:pt x="312" y="628"/>
                    <a:pt x="308" y="629"/>
                  </a:cubicBezTo>
                  <a:cubicBezTo>
                    <a:pt x="303" y="631"/>
                    <a:pt x="298" y="629"/>
                    <a:pt x="292" y="630"/>
                  </a:cubicBezTo>
                  <a:cubicBezTo>
                    <a:pt x="292" y="630"/>
                    <a:pt x="292" y="630"/>
                    <a:pt x="292" y="630"/>
                  </a:cubicBezTo>
                  <a:cubicBezTo>
                    <a:pt x="297" y="633"/>
                    <a:pt x="306" y="633"/>
                    <a:pt x="311" y="630"/>
                  </a:cubicBezTo>
                  <a:cubicBezTo>
                    <a:pt x="314" y="628"/>
                    <a:pt x="316" y="625"/>
                    <a:pt x="318" y="622"/>
                  </a:cubicBezTo>
                  <a:cubicBezTo>
                    <a:pt x="319" y="624"/>
                    <a:pt x="320" y="625"/>
                    <a:pt x="321" y="625"/>
                  </a:cubicBezTo>
                  <a:cubicBezTo>
                    <a:pt x="322" y="626"/>
                    <a:pt x="323" y="625"/>
                    <a:pt x="323" y="625"/>
                  </a:cubicBezTo>
                  <a:cubicBezTo>
                    <a:pt x="322" y="623"/>
                    <a:pt x="321" y="622"/>
                    <a:pt x="320" y="621"/>
                  </a:cubicBezTo>
                  <a:cubicBezTo>
                    <a:pt x="320" y="621"/>
                    <a:pt x="320" y="620"/>
                    <a:pt x="319" y="620"/>
                  </a:cubicBezTo>
                  <a:cubicBezTo>
                    <a:pt x="320" y="618"/>
                    <a:pt x="321" y="615"/>
                    <a:pt x="322" y="613"/>
                  </a:cubicBezTo>
                  <a:cubicBezTo>
                    <a:pt x="322" y="613"/>
                    <a:pt x="322" y="613"/>
                    <a:pt x="322" y="613"/>
                  </a:cubicBezTo>
                  <a:cubicBezTo>
                    <a:pt x="325" y="626"/>
                    <a:pt x="337" y="638"/>
                    <a:pt x="344" y="649"/>
                  </a:cubicBezTo>
                  <a:cubicBezTo>
                    <a:pt x="347" y="653"/>
                    <a:pt x="350" y="657"/>
                    <a:pt x="352" y="660"/>
                  </a:cubicBezTo>
                  <a:cubicBezTo>
                    <a:pt x="353" y="662"/>
                    <a:pt x="354" y="663"/>
                    <a:pt x="354" y="664"/>
                  </a:cubicBezTo>
                  <a:cubicBezTo>
                    <a:pt x="357" y="669"/>
                    <a:pt x="358" y="675"/>
                    <a:pt x="360" y="680"/>
                  </a:cubicBezTo>
                  <a:cubicBezTo>
                    <a:pt x="362" y="685"/>
                    <a:pt x="365" y="688"/>
                    <a:pt x="367" y="693"/>
                  </a:cubicBezTo>
                  <a:cubicBezTo>
                    <a:pt x="370" y="697"/>
                    <a:pt x="372" y="702"/>
                    <a:pt x="375" y="707"/>
                  </a:cubicBezTo>
                  <a:cubicBezTo>
                    <a:pt x="377" y="710"/>
                    <a:pt x="380" y="714"/>
                    <a:pt x="383" y="718"/>
                  </a:cubicBezTo>
                  <a:cubicBezTo>
                    <a:pt x="385" y="722"/>
                    <a:pt x="386" y="726"/>
                    <a:pt x="388" y="731"/>
                  </a:cubicBezTo>
                  <a:cubicBezTo>
                    <a:pt x="389" y="732"/>
                    <a:pt x="389" y="733"/>
                    <a:pt x="390" y="734"/>
                  </a:cubicBezTo>
                  <a:close/>
                  <a:moveTo>
                    <a:pt x="421" y="721"/>
                  </a:moveTo>
                  <a:cubicBezTo>
                    <a:pt x="421" y="721"/>
                    <a:pt x="421" y="721"/>
                    <a:pt x="421" y="721"/>
                  </a:cubicBezTo>
                  <a:cubicBezTo>
                    <a:pt x="416" y="728"/>
                    <a:pt x="406" y="731"/>
                    <a:pt x="398" y="727"/>
                  </a:cubicBezTo>
                  <a:cubicBezTo>
                    <a:pt x="392" y="723"/>
                    <a:pt x="388" y="718"/>
                    <a:pt x="385" y="712"/>
                  </a:cubicBezTo>
                  <a:cubicBezTo>
                    <a:pt x="380" y="702"/>
                    <a:pt x="376" y="693"/>
                    <a:pt x="371" y="683"/>
                  </a:cubicBezTo>
                  <a:cubicBezTo>
                    <a:pt x="371" y="685"/>
                    <a:pt x="372" y="686"/>
                    <a:pt x="373" y="686"/>
                  </a:cubicBezTo>
                  <a:cubicBezTo>
                    <a:pt x="374" y="686"/>
                    <a:pt x="374" y="686"/>
                    <a:pt x="374" y="686"/>
                  </a:cubicBezTo>
                  <a:cubicBezTo>
                    <a:pt x="373" y="682"/>
                    <a:pt x="372" y="678"/>
                    <a:pt x="369" y="676"/>
                  </a:cubicBezTo>
                  <a:cubicBezTo>
                    <a:pt x="368" y="675"/>
                    <a:pt x="368" y="676"/>
                    <a:pt x="368" y="676"/>
                  </a:cubicBezTo>
                  <a:cubicBezTo>
                    <a:pt x="368" y="677"/>
                    <a:pt x="368" y="679"/>
                    <a:pt x="369" y="680"/>
                  </a:cubicBezTo>
                  <a:cubicBezTo>
                    <a:pt x="368" y="679"/>
                    <a:pt x="367" y="678"/>
                    <a:pt x="367" y="676"/>
                  </a:cubicBezTo>
                  <a:cubicBezTo>
                    <a:pt x="360" y="665"/>
                    <a:pt x="353" y="653"/>
                    <a:pt x="344" y="642"/>
                  </a:cubicBezTo>
                  <a:cubicBezTo>
                    <a:pt x="337" y="632"/>
                    <a:pt x="330" y="621"/>
                    <a:pt x="323" y="610"/>
                  </a:cubicBezTo>
                  <a:cubicBezTo>
                    <a:pt x="323" y="609"/>
                    <a:pt x="323" y="609"/>
                    <a:pt x="322" y="610"/>
                  </a:cubicBezTo>
                  <a:cubicBezTo>
                    <a:pt x="320" y="608"/>
                    <a:pt x="317" y="603"/>
                    <a:pt x="316" y="601"/>
                  </a:cubicBezTo>
                  <a:cubicBezTo>
                    <a:pt x="314" y="598"/>
                    <a:pt x="312" y="594"/>
                    <a:pt x="309" y="591"/>
                  </a:cubicBezTo>
                  <a:cubicBezTo>
                    <a:pt x="306" y="587"/>
                    <a:pt x="302" y="583"/>
                    <a:pt x="298" y="579"/>
                  </a:cubicBezTo>
                  <a:cubicBezTo>
                    <a:pt x="294" y="575"/>
                    <a:pt x="291" y="570"/>
                    <a:pt x="288" y="564"/>
                  </a:cubicBezTo>
                  <a:cubicBezTo>
                    <a:pt x="282" y="554"/>
                    <a:pt x="275" y="544"/>
                    <a:pt x="268" y="534"/>
                  </a:cubicBezTo>
                  <a:cubicBezTo>
                    <a:pt x="265" y="529"/>
                    <a:pt x="262" y="525"/>
                    <a:pt x="258" y="520"/>
                  </a:cubicBezTo>
                  <a:cubicBezTo>
                    <a:pt x="254" y="516"/>
                    <a:pt x="249" y="513"/>
                    <a:pt x="246" y="508"/>
                  </a:cubicBezTo>
                  <a:cubicBezTo>
                    <a:pt x="242" y="503"/>
                    <a:pt x="237" y="496"/>
                    <a:pt x="239" y="490"/>
                  </a:cubicBezTo>
                  <a:cubicBezTo>
                    <a:pt x="241" y="485"/>
                    <a:pt x="244" y="479"/>
                    <a:pt x="249" y="477"/>
                  </a:cubicBezTo>
                  <a:cubicBezTo>
                    <a:pt x="254" y="474"/>
                    <a:pt x="256" y="485"/>
                    <a:pt x="258" y="488"/>
                  </a:cubicBezTo>
                  <a:cubicBezTo>
                    <a:pt x="260" y="493"/>
                    <a:pt x="264" y="499"/>
                    <a:pt x="267" y="503"/>
                  </a:cubicBezTo>
                  <a:cubicBezTo>
                    <a:pt x="275" y="514"/>
                    <a:pt x="283" y="523"/>
                    <a:pt x="290" y="534"/>
                  </a:cubicBezTo>
                  <a:cubicBezTo>
                    <a:pt x="294" y="539"/>
                    <a:pt x="298" y="544"/>
                    <a:pt x="300" y="549"/>
                  </a:cubicBezTo>
                  <a:cubicBezTo>
                    <a:pt x="303" y="554"/>
                    <a:pt x="304" y="560"/>
                    <a:pt x="307" y="564"/>
                  </a:cubicBezTo>
                  <a:cubicBezTo>
                    <a:pt x="307" y="565"/>
                    <a:pt x="308" y="565"/>
                    <a:pt x="308" y="564"/>
                  </a:cubicBezTo>
                  <a:cubicBezTo>
                    <a:pt x="310" y="570"/>
                    <a:pt x="313" y="575"/>
                    <a:pt x="316" y="580"/>
                  </a:cubicBezTo>
                  <a:cubicBezTo>
                    <a:pt x="313" y="583"/>
                    <a:pt x="318" y="586"/>
                    <a:pt x="319" y="589"/>
                  </a:cubicBezTo>
                  <a:cubicBezTo>
                    <a:pt x="322" y="596"/>
                    <a:pt x="324" y="603"/>
                    <a:pt x="331" y="607"/>
                  </a:cubicBezTo>
                  <a:cubicBezTo>
                    <a:pt x="332" y="608"/>
                    <a:pt x="333" y="606"/>
                    <a:pt x="332" y="605"/>
                  </a:cubicBezTo>
                  <a:cubicBezTo>
                    <a:pt x="327" y="600"/>
                    <a:pt x="325" y="595"/>
                    <a:pt x="322" y="589"/>
                  </a:cubicBezTo>
                  <a:cubicBezTo>
                    <a:pt x="322" y="588"/>
                    <a:pt x="321" y="586"/>
                    <a:pt x="320" y="585"/>
                  </a:cubicBezTo>
                  <a:cubicBezTo>
                    <a:pt x="320" y="585"/>
                    <a:pt x="318" y="582"/>
                    <a:pt x="318" y="582"/>
                  </a:cubicBezTo>
                  <a:cubicBezTo>
                    <a:pt x="322" y="582"/>
                    <a:pt x="325" y="578"/>
                    <a:pt x="328" y="576"/>
                  </a:cubicBezTo>
                  <a:cubicBezTo>
                    <a:pt x="333" y="571"/>
                    <a:pt x="338" y="577"/>
                    <a:pt x="341" y="580"/>
                  </a:cubicBezTo>
                  <a:cubicBezTo>
                    <a:pt x="342" y="580"/>
                    <a:pt x="342" y="580"/>
                    <a:pt x="343" y="580"/>
                  </a:cubicBezTo>
                  <a:cubicBezTo>
                    <a:pt x="343" y="583"/>
                    <a:pt x="344" y="585"/>
                    <a:pt x="345" y="587"/>
                  </a:cubicBezTo>
                  <a:cubicBezTo>
                    <a:pt x="346" y="592"/>
                    <a:pt x="346" y="598"/>
                    <a:pt x="346" y="603"/>
                  </a:cubicBezTo>
                  <a:cubicBezTo>
                    <a:pt x="346" y="603"/>
                    <a:pt x="346" y="603"/>
                    <a:pt x="346" y="604"/>
                  </a:cubicBezTo>
                  <a:cubicBezTo>
                    <a:pt x="344" y="606"/>
                    <a:pt x="343" y="608"/>
                    <a:pt x="343" y="611"/>
                  </a:cubicBezTo>
                  <a:cubicBezTo>
                    <a:pt x="343" y="611"/>
                    <a:pt x="343" y="611"/>
                    <a:pt x="343" y="611"/>
                  </a:cubicBezTo>
                  <a:cubicBezTo>
                    <a:pt x="346" y="607"/>
                    <a:pt x="350" y="604"/>
                    <a:pt x="353" y="601"/>
                  </a:cubicBezTo>
                  <a:cubicBezTo>
                    <a:pt x="355" y="600"/>
                    <a:pt x="357" y="598"/>
                    <a:pt x="359" y="596"/>
                  </a:cubicBezTo>
                  <a:cubicBezTo>
                    <a:pt x="358" y="597"/>
                    <a:pt x="357" y="599"/>
                    <a:pt x="356" y="600"/>
                  </a:cubicBezTo>
                  <a:cubicBezTo>
                    <a:pt x="354" y="602"/>
                    <a:pt x="351" y="604"/>
                    <a:pt x="350" y="606"/>
                  </a:cubicBezTo>
                  <a:cubicBezTo>
                    <a:pt x="350" y="607"/>
                    <a:pt x="351" y="607"/>
                    <a:pt x="351" y="607"/>
                  </a:cubicBezTo>
                  <a:cubicBezTo>
                    <a:pt x="355" y="606"/>
                    <a:pt x="358" y="602"/>
                    <a:pt x="360" y="599"/>
                  </a:cubicBezTo>
                  <a:cubicBezTo>
                    <a:pt x="362" y="597"/>
                    <a:pt x="363" y="594"/>
                    <a:pt x="363" y="592"/>
                  </a:cubicBezTo>
                  <a:cubicBezTo>
                    <a:pt x="363" y="592"/>
                    <a:pt x="363" y="591"/>
                    <a:pt x="363" y="591"/>
                  </a:cubicBezTo>
                  <a:cubicBezTo>
                    <a:pt x="365" y="589"/>
                    <a:pt x="367" y="587"/>
                    <a:pt x="368" y="585"/>
                  </a:cubicBezTo>
                  <a:cubicBezTo>
                    <a:pt x="375" y="593"/>
                    <a:pt x="370" y="602"/>
                    <a:pt x="361" y="606"/>
                  </a:cubicBezTo>
                  <a:cubicBezTo>
                    <a:pt x="360" y="607"/>
                    <a:pt x="359" y="607"/>
                    <a:pt x="358" y="608"/>
                  </a:cubicBezTo>
                  <a:cubicBezTo>
                    <a:pt x="360" y="607"/>
                    <a:pt x="361" y="605"/>
                    <a:pt x="363" y="604"/>
                  </a:cubicBezTo>
                  <a:cubicBezTo>
                    <a:pt x="363" y="603"/>
                    <a:pt x="362" y="602"/>
                    <a:pt x="362" y="603"/>
                  </a:cubicBezTo>
                  <a:cubicBezTo>
                    <a:pt x="359" y="605"/>
                    <a:pt x="355" y="606"/>
                    <a:pt x="353" y="609"/>
                  </a:cubicBezTo>
                  <a:cubicBezTo>
                    <a:pt x="353" y="610"/>
                    <a:pt x="353" y="610"/>
                    <a:pt x="354" y="610"/>
                  </a:cubicBezTo>
                  <a:cubicBezTo>
                    <a:pt x="349" y="612"/>
                    <a:pt x="345" y="613"/>
                    <a:pt x="340" y="610"/>
                  </a:cubicBezTo>
                  <a:cubicBezTo>
                    <a:pt x="339" y="609"/>
                    <a:pt x="337" y="611"/>
                    <a:pt x="338" y="613"/>
                  </a:cubicBezTo>
                  <a:cubicBezTo>
                    <a:pt x="346" y="620"/>
                    <a:pt x="360" y="612"/>
                    <a:pt x="367" y="607"/>
                  </a:cubicBezTo>
                  <a:cubicBezTo>
                    <a:pt x="370" y="605"/>
                    <a:pt x="372" y="603"/>
                    <a:pt x="373" y="600"/>
                  </a:cubicBezTo>
                  <a:cubicBezTo>
                    <a:pt x="376" y="604"/>
                    <a:pt x="379" y="608"/>
                    <a:pt x="381" y="612"/>
                  </a:cubicBezTo>
                  <a:cubicBezTo>
                    <a:pt x="387" y="624"/>
                    <a:pt x="391" y="635"/>
                    <a:pt x="396" y="647"/>
                  </a:cubicBezTo>
                  <a:cubicBezTo>
                    <a:pt x="401" y="658"/>
                    <a:pt x="406" y="670"/>
                    <a:pt x="413" y="681"/>
                  </a:cubicBezTo>
                  <a:cubicBezTo>
                    <a:pt x="415" y="684"/>
                    <a:pt x="417" y="687"/>
                    <a:pt x="420" y="691"/>
                  </a:cubicBezTo>
                  <a:cubicBezTo>
                    <a:pt x="420" y="691"/>
                    <a:pt x="420" y="691"/>
                    <a:pt x="420" y="691"/>
                  </a:cubicBezTo>
                  <a:cubicBezTo>
                    <a:pt x="420" y="693"/>
                    <a:pt x="421" y="695"/>
                    <a:pt x="422" y="697"/>
                  </a:cubicBezTo>
                  <a:cubicBezTo>
                    <a:pt x="423" y="698"/>
                    <a:pt x="424" y="701"/>
                    <a:pt x="423" y="703"/>
                  </a:cubicBezTo>
                  <a:cubicBezTo>
                    <a:pt x="423" y="703"/>
                    <a:pt x="423" y="703"/>
                    <a:pt x="424" y="703"/>
                  </a:cubicBezTo>
                  <a:cubicBezTo>
                    <a:pt x="425" y="703"/>
                    <a:pt x="426" y="701"/>
                    <a:pt x="425" y="699"/>
                  </a:cubicBezTo>
                  <a:cubicBezTo>
                    <a:pt x="426" y="700"/>
                    <a:pt x="426" y="701"/>
                    <a:pt x="426" y="702"/>
                  </a:cubicBezTo>
                  <a:cubicBezTo>
                    <a:pt x="426" y="703"/>
                    <a:pt x="426" y="704"/>
                    <a:pt x="427" y="704"/>
                  </a:cubicBezTo>
                  <a:cubicBezTo>
                    <a:pt x="426" y="706"/>
                    <a:pt x="425" y="707"/>
                    <a:pt x="425" y="709"/>
                  </a:cubicBezTo>
                  <a:cubicBezTo>
                    <a:pt x="423" y="713"/>
                    <a:pt x="422" y="717"/>
                    <a:pt x="421" y="721"/>
                  </a:cubicBezTo>
                  <a:close/>
                  <a:moveTo>
                    <a:pt x="468" y="722"/>
                  </a:moveTo>
                  <a:cubicBezTo>
                    <a:pt x="467" y="726"/>
                    <a:pt x="465" y="730"/>
                    <a:pt x="464" y="734"/>
                  </a:cubicBezTo>
                  <a:cubicBezTo>
                    <a:pt x="459" y="741"/>
                    <a:pt x="449" y="744"/>
                    <a:pt x="441" y="742"/>
                  </a:cubicBezTo>
                  <a:cubicBezTo>
                    <a:pt x="435" y="742"/>
                    <a:pt x="429" y="739"/>
                    <a:pt x="426" y="734"/>
                  </a:cubicBezTo>
                  <a:cubicBezTo>
                    <a:pt x="423" y="728"/>
                    <a:pt x="425" y="720"/>
                    <a:pt x="427" y="713"/>
                  </a:cubicBezTo>
                  <a:cubicBezTo>
                    <a:pt x="430" y="706"/>
                    <a:pt x="434" y="699"/>
                    <a:pt x="436" y="691"/>
                  </a:cubicBezTo>
                  <a:cubicBezTo>
                    <a:pt x="439" y="683"/>
                    <a:pt x="442" y="674"/>
                    <a:pt x="444" y="666"/>
                  </a:cubicBezTo>
                  <a:cubicBezTo>
                    <a:pt x="446" y="657"/>
                    <a:pt x="449" y="649"/>
                    <a:pt x="449" y="640"/>
                  </a:cubicBezTo>
                  <a:cubicBezTo>
                    <a:pt x="449" y="634"/>
                    <a:pt x="448" y="627"/>
                    <a:pt x="447" y="621"/>
                  </a:cubicBezTo>
                  <a:cubicBezTo>
                    <a:pt x="448" y="621"/>
                    <a:pt x="448" y="621"/>
                    <a:pt x="448" y="621"/>
                  </a:cubicBezTo>
                  <a:cubicBezTo>
                    <a:pt x="455" y="622"/>
                    <a:pt x="459" y="627"/>
                    <a:pt x="465" y="631"/>
                  </a:cubicBezTo>
                  <a:cubicBezTo>
                    <a:pt x="470" y="633"/>
                    <a:pt x="475" y="635"/>
                    <a:pt x="480" y="637"/>
                  </a:cubicBezTo>
                  <a:cubicBezTo>
                    <a:pt x="485" y="639"/>
                    <a:pt x="490" y="641"/>
                    <a:pt x="496" y="642"/>
                  </a:cubicBezTo>
                  <a:cubicBezTo>
                    <a:pt x="493" y="644"/>
                    <a:pt x="491" y="648"/>
                    <a:pt x="490" y="650"/>
                  </a:cubicBezTo>
                  <a:cubicBezTo>
                    <a:pt x="486" y="657"/>
                    <a:pt x="484" y="664"/>
                    <a:pt x="482" y="672"/>
                  </a:cubicBezTo>
                  <a:cubicBezTo>
                    <a:pt x="479" y="684"/>
                    <a:pt x="476" y="695"/>
                    <a:pt x="472" y="707"/>
                  </a:cubicBezTo>
                  <a:cubicBezTo>
                    <a:pt x="470" y="712"/>
                    <a:pt x="469" y="716"/>
                    <a:pt x="468" y="722"/>
                  </a:cubicBezTo>
                  <a:close/>
                  <a:moveTo>
                    <a:pt x="641" y="696"/>
                  </a:moveTo>
                  <a:cubicBezTo>
                    <a:pt x="632" y="703"/>
                    <a:pt x="622" y="708"/>
                    <a:pt x="613" y="714"/>
                  </a:cubicBezTo>
                  <a:cubicBezTo>
                    <a:pt x="594" y="725"/>
                    <a:pt x="577" y="737"/>
                    <a:pt x="559" y="748"/>
                  </a:cubicBezTo>
                  <a:cubicBezTo>
                    <a:pt x="541" y="760"/>
                    <a:pt x="523" y="773"/>
                    <a:pt x="505" y="785"/>
                  </a:cubicBezTo>
                  <a:cubicBezTo>
                    <a:pt x="490" y="795"/>
                    <a:pt x="474" y="803"/>
                    <a:pt x="458" y="811"/>
                  </a:cubicBezTo>
                  <a:cubicBezTo>
                    <a:pt x="459" y="789"/>
                    <a:pt x="468" y="767"/>
                    <a:pt x="466" y="745"/>
                  </a:cubicBezTo>
                  <a:cubicBezTo>
                    <a:pt x="467" y="744"/>
                    <a:pt x="469" y="742"/>
                    <a:pt x="470" y="740"/>
                  </a:cubicBezTo>
                  <a:cubicBezTo>
                    <a:pt x="474" y="733"/>
                    <a:pt x="475" y="722"/>
                    <a:pt x="473" y="714"/>
                  </a:cubicBezTo>
                  <a:cubicBezTo>
                    <a:pt x="476" y="703"/>
                    <a:pt x="481" y="691"/>
                    <a:pt x="484" y="680"/>
                  </a:cubicBezTo>
                  <a:cubicBezTo>
                    <a:pt x="486" y="673"/>
                    <a:pt x="487" y="666"/>
                    <a:pt x="489" y="659"/>
                  </a:cubicBezTo>
                  <a:cubicBezTo>
                    <a:pt x="491" y="655"/>
                    <a:pt x="492" y="651"/>
                    <a:pt x="495" y="648"/>
                  </a:cubicBezTo>
                  <a:cubicBezTo>
                    <a:pt x="497" y="645"/>
                    <a:pt x="498" y="644"/>
                    <a:pt x="501" y="643"/>
                  </a:cubicBezTo>
                  <a:cubicBezTo>
                    <a:pt x="504" y="643"/>
                    <a:pt x="508" y="642"/>
                    <a:pt x="511" y="640"/>
                  </a:cubicBezTo>
                  <a:cubicBezTo>
                    <a:pt x="516" y="638"/>
                    <a:pt x="521" y="631"/>
                    <a:pt x="519" y="625"/>
                  </a:cubicBezTo>
                  <a:cubicBezTo>
                    <a:pt x="520" y="625"/>
                    <a:pt x="521" y="625"/>
                    <a:pt x="522" y="625"/>
                  </a:cubicBezTo>
                  <a:cubicBezTo>
                    <a:pt x="527" y="624"/>
                    <a:pt x="529" y="615"/>
                    <a:pt x="530" y="611"/>
                  </a:cubicBezTo>
                  <a:cubicBezTo>
                    <a:pt x="534" y="600"/>
                    <a:pt x="541" y="593"/>
                    <a:pt x="550" y="586"/>
                  </a:cubicBezTo>
                  <a:cubicBezTo>
                    <a:pt x="558" y="578"/>
                    <a:pt x="566" y="569"/>
                    <a:pt x="574" y="560"/>
                  </a:cubicBezTo>
                  <a:cubicBezTo>
                    <a:pt x="581" y="552"/>
                    <a:pt x="590" y="545"/>
                    <a:pt x="598" y="537"/>
                  </a:cubicBezTo>
                  <a:cubicBezTo>
                    <a:pt x="605" y="530"/>
                    <a:pt x="612" y="523"/>
                    <a:pt x="618" y="515"/>
                  </a:cubicBezTo>
                  <a:cubicBezTo>
                    <a:pt x="619" y="514"/>
                    <a:pt x="623" y="508"/>
                    <a:pt x="625" y="505"/>
                  </a:cubicBezTo>
                  <a:cubicBezTo>
                    <a:pt x="628" y="504"/>
                    <a:pt x="630" y="504"/>
                    <a:pt x="633" y="503"/>
                  </a:cubicBezTo>
                  <a:cubicBezTo>
                    <a:pt x="640" y="501"/>
                    <a:pt x="646" y="498"/>
                    <a:pt x="653" y="496"/>
                  </a:cubicBezTo>
                  <a:cubicBezTo>
                    <a:pt x="665" y="491"/>
                    <a:pt x="678" y="486"/>
                    <a:pt x="690" y="480"/>
                  </a:cubicBezTo>
                  <a:cubicBezTo>
                    <a:pt x="696" y="477"/>
                    <a:pt x="703" y="473"/>
                    <a:pt x="708" y="467"/>
                  </a:cubicBezTo>
                  <a:cubicBezTo>
                    <a:pt x="708" y="472"/>
                    <a:pt x="709" y="476"/>
                    <a:pt x="710" y="480"/>
                  </a:cubicBezTo>
                  <a:cubicBezTo>
                    <a:pt x="712" y="487"/>
                    <a:pt x="713" y="493"/>
                    <a:pt x="715" y="500"/>
                  </a:cubicBezTo>
                  <a:cubicBezTo>
                    <a:pt x="718" y="512"/>
                    <a:pt x="722" y="524"/>
                    <a:pt x="727" y="536"/>
                  </a:cubicBezTo>
                  <a:cubicBezTo>
                    <a:pt x="729" y="540"/>
                    <a:pt x="731" y="544"/>
                    <a:pt x="734" y="548"/>
                  </a:cubicBezTo>
                  <a:cubicBezTo>
                    <a:pt x="727" y="552"/>
                    <a:pt x="723" y="566"/>
                    <a:pt x="721" y="572"/>
                  </a:cubicBezTo>
                  <a:cubicBezTo>
                    <a:pt x="715" y="588"/>
                    <a:pt x="708" y="604"/>
                    <a:pt x="704" y="621"/>
                  </a:cubicBezTo>
                  <a:cubicBezTo>
                    <a:pt x="702" y="628"/>
                    <a:pt x="701" y="635"/>
                    <a:pt x="699" y="641"/>
                  </a:cubicBezTo>
                  <a:cubicBezTo>
                    <a:pt x="699" y="641"/>
                    <a:pt x="698" y="641"/>
                    <a:pt x="698" y="641"/>
                  </a:cubicBezTo>
                  <a:cubicBezTo>
                    <a:pt x="686" y="644"/>
                    <a:pt x="678" y="657"/>
                    <a:pt x="678" y="669"/>
                  </a:cubicBezTo>
                  <a:cubicBezTo>
                    <a:pt x="678" y="669"/>
                    <a:pt x="677" y="669"/>
                    <a:pt x="677" y="669"/>
                  </a:cubicBezTo>
                  <a:cubicBezTo>
                    <a:pt x="672" y="671"/>
                    <a:pt x="666" y="675"/>
                    <a:pt x="662" y="680"/>
                  </a:cubicBezTo>
                  <a:cubicBezTo>
                    <a:pt x="654" y="684"/>
                    <a:pt x="648" y="691"/>
                    <a:pt x="641" y="696"/>
                  </a:cubicBezTo>
                  <a:close/>
                  <a:moveTo>
                    <a:pt x="695" y="680"/>
                  </a:moveTo>
                  <a:cubicBezTo>
                    <a:pt x="690" y="676"/>
                    <a:pt x="687" y="671"/>
                    <a:pt x="688" y="664"/>
                  </a:cubicBezTo>
                  <a:cubicBezTo>
                    <a:pt x="688" y="657"/>
                    <a:pt x="692" y="652"/>
                    <a:pt x="697" y="648"/>
                  </a:cubicBezTo>
                  <a:cubicBezTo>
                    <a:pt x="695" y="652"/>
                    <a:pt x="694" y="657"/>
                    <a:pt x="693" y="662"/>
                  </a:cubicBezTo>
                  <a:cubicBezTo>
                    <a:pt x="692" y="668"/>
                    <a:pt x="692" y="674"/>
                    <a:pt x="695" y="680"/>
                  </a:cubicBezTo>
                  <a:close/>
                  <a:moveTo>
                    <a:pt x="698" y="685"/>
                  </a:moveTo>
                  <a:cubicBezTo>
                    <a:pt x="698" y="685"/>
                    <a:pt x="698" y="685"/>
                    <a:pt x="698" y="685"/>
                  </a:cubicBezTo>
                  <a:cubicBezTo>
                    <a:pt x="698" y="685"/>
                    <a:pt x="698" y="685"/>
                    <a:pt x="698" y="685"/>
                  </a:cubicBezTo>
                  <a:cubicBezTo>
                    <a:pt x="698" y="686"/>
                    <a:pt x="698" y="686"/>
                    <a:pt x="697" y="687"/>
                  </a:cubicBezTo>
                  <a:cubicBezTo>
                    <a:pt x="697" y="687"/>
                    <a:pt x="697" y="687"/>
                    <a:pt x="697" y="687"/>
                  </a:cubicBezTo>
                  <a:cubicBezTo>
                    <a:pt x="686" y="688"/>
                    <a:pt x="681" y="677"/>
                    <a:pt x="681" y="668"/>
                  </a:cubicBezTo>
                  <a:cubicBezTo>
                    <a:pt x="681" y="663"/>
                    <a:pt x="683" y="658"/>
                    <a:pt x="685" y="654"/>
                  </a:cubicBezTo>
                  <a:cubicBezTo>
                    <a:pt x="687" y="652"/>
                    <a:pt x="689" y="649"/>
                    <a:pt x="691" y="648"/>
                  </a:cubicBezTo>
                  <a:cubicBezTo>
                    <a:pt x="693" y="646"/>
                    <a:pt x="696" y="644"/>
                    <a:pt x="698" y="643"/>
                  </a:cubicBezTo>
                  <a:cubicBezTo>
                    <a:pt x="698" y="643"/>
                    <a:pt x="698" y="644"/>
                    <a:pt x="698" y="644"/>
                  </a:cubicBezTo>
                  <a:cubicBezTo>
                    <a:pt x="698" y="644"/>
                    <a:pt x="698" y="644"/>
                    <a:pt x="697" y="644"/>
                  </a:cubicBezTo>
                  <a:cubicBezTo>
                    <a:pt x="682" y="651"/>
                    <a:pt x="679" y="679"/>
                    <a:pt x="698" y="685"/>
                  </a:cubicBezTo>
                  <a:close/>
                  <a:moveTo>
                    <a:pt x="692" y="713"/>
                  </a:moveTo>
                  <a:cubicBezTo>
                    <a:pt x="685" y="716"/>
                    <a:pt x="675" y="721"/>
                    <a:pt x="668" y="716"/>
                  </a:cubicBezTo>
                  <a:cubicBezTo>
                    <a:pt x="650" y="704"/>
                    <a:pt x="661" y="679"/>
                    <a:pt x="678" y="673"/>
                  </a:cubicBezTo>
                  <a:cubicBezTo>
                    <a:pt x="679" y="683"/>
                    <a:pt x="686" y="692"/>
                    <a:pt x="697" y="690"/>
                  </a:cubicBezTo>
                  <a:cubicBezTo>
                    <a:pt x="697" y="695"/>
                    <a:pt x="699" y="701"/>
                    <a:pt x="701" y="704"/>
                  </a:cubicBezTo>
                  <a:cubicBezTo>
                    <a:pt x="703" y="706"/>
                    <a:pt x="704" y="708"/>
                    <a:pt x="706" y="709"/>
                  </a:cubicBezTo>
                  <a:cubicBezTo>
                    <a:pt x="701" y="709"/>
                    <a:pt x="695" y="712"/>
                    <a:pt x="692" y="713"/>
                  </a:cubicBezTo>
                  <a:close/>
                  <a:moveTo>
                    <a:pt x="704" y="702"/>
                  </a:moveTo>
                  <a:cubicBezTo>
                    <a:pt x="704" y="702"/>
                    <a:pt x="704" y="702"/>
                    <a:pt x="704" y="701"/>
                  </a:cubicBezTo>
                  <a:cubicBezTo>
                    <a:pt x="702" y="698"/>
                    <a:pt x="701" y="695"/>
                    <a:pt x="701" y="691"/>
                  </a:cubicBezTo>
                  <a:cubicBezTo>
                    <a:pt x="701" y="690"/>
                    <a:pt x="701" y="689"/>
                    <a:pt x="701" y="687"/>
                  </a:cubicBezTo>
                  <a:cubicBezTo>
                    <a:pt x="702" y="688"/>
                    <a:pt x="702" y="688"/>
                    <a:pt x="703" y="689"/>
                  </a:cubicBezTo>
                  <a:cubicBezTo>
                    <a:pt x="702" y="693"/>
                    <a:pt x="702" y="699"/>
                    <a:pt x="704" y="702"/>
                  </a:cubicBezTo>
                  <a:close/>
                  <a:moveTo>
                    <a:pt x="706" y="685"/>
                  </a:moveTo>
                  <a:cubicBezTo>
                    <a:pt x="700" y="687"/>
                    <a:pt x="696" y="674"/>
                    <a:pt x="696" y="669"/>
                  </a:cubicBezTo>
                  <a:cubicBezTo>
                    <a:pt x="696" y="664"/>
                    <a:pt x="697" y="659"/>
                    <a:pt x="698" y="654"/>
                  </a:cubicBezTo>
                  <a:cubicBezTo>
                    <a:pt x="702" y="642"/>
                    <a:pt x="705" y="629"/>
                    <a:pt x="708" y="616"/>
                  </a:cubicBezTo>
                  <a:cubicBezTo>
                    <a:pt x="712" y="602"/>
                    <a:pt x="718" y="588"/>
                    <a:pt x="723" y="574"/>
                  </a:cubicBezTo>
                  <a:cubicBezTo>
                    <a:pt x="725" y="569"/>
                    <a:pt x="727" y="564"/>
                    <a:pt x="729" y="559"/>
                  </a:cubicBezTo>
                  <a:cubicBezTo>
                    <a:pt x="731" y="556"/>
                    <a:pt x="733" y="553"/>
                    <a:pt x="735" y="551"/>
                  </a:cubicBezTo>
                  <a:cubicBezTo>
                    <a:pt x="736" y="551"/>
                    <a:pt x="736" y="552"/>
                    <a:pt x="737" y="553"/>
                  </a:cubicBezTo>
                  <a:cubicBezTo>
                    <a:pt x="731" y="556"/>
                    <a:pt x="731" y="564"/>
                    <a:pt x="728" y="569"/>
                  </a:cubicBezTo>
                  <a:cubicBezTo>
                    <a:pt x="726" y="574"/>
                    <a:pt x="724" y="580"/>
                    <a:pt x="724" y="586"/>
                  </a:cubicBezTo>
                  <a:cubicBezTo>
                    <a:pt x="724" y="586"/>
                    <a:pt x="724" y="587"/>
                    <a:pt x="724" y="586"/>
                  </a:cubicBezTo>
                  <a:cubicBezTo>
                    <a:pt x="726" y="581"/>
                    <a:pt x="728" y="576"/>
                    <a:pt x="729" y="570"/>
                  </a:cubicBezTo>
                  <a:cubicBezTo>
                    <a:pt x="730" y="566"/>
                    <a:pt x="732" y="563"/>
                    <a:pt x="734" y="559"/>
                  </a:cubicBezTo>
                  <a:cubicBezTo>
                    <a:pt x="735" y="558"/>
                    <a:pt x="736" y="555"/>
                    <a:pt x="737" y="554"/>
                  </a:cubicBezTo>
                  <a:cubicBezTo>
                    <a:pt x="741" y="559"/>
                    <a:pt x="745" y="565"/>
                    <a:pt x="750" y="570"/>
                  </a:cubicBezTo>
                  <a:cubicBezTo>
                    <a:pt x="748" y="571"/>
                    <a:pt x="746" y="578"/>
                    <a:pt x="746" y="579"/>
                  </a:cubicBezTo>
                  <a:cubicBezTo>
                    <a:pt x="743" y="585"/>
                    <a:pt x="740" y="591"/>
                    <a:pt x="736" y="598"/>
                  </a:cubicBezTo>
                  <a:cubicBezTo>
                    <a:pt x="733" y="605"/>
                    <a:pt x="729" y="612"/>
                    <a:pt x="726" y="619"/>
                  </a:cubicBezTo>
                  <a:cubicBezTo>
                    <a:pt x="722" y="627"/>
                    <a:pt x="717" y="634"/>
                    <a:pt x="712" y="642"/>
                  </a:cubicBezTo>
                  <a:cubicBezTo>
                    <a:pt x="711" y="642"/>
                    <a:pt x="712" y="643"/>
                    <a:pt x="712" y="643"/>
                  </a:cubicBezTo>
                  <a:cubicBezTo>
                    <a:pt x="708" y="648"/>
                    <a:pt x="707" y="654"/>
                    <a:pt x="708" y="660"/>
                  </a:cubicBezTo>
                  <a:cubicBezTo>
                    <a:pt x="709" y="663"/>
                    <a:pt x="711" y="666"/>
                    <a:pt x="714" y="668"/>
                  </a:cubicBezTo>
                  <a:cubicBezTo>
                    <a:pt x="716" y="670"/>
                    <a:pt x="720" y="671"/>
                    <a:pt x="722" y="671"/>
                  </a:cubicBezTo>
                  <a:cubicBezTo>
                    <a:pt x="723" y="671"/>
                    <a:pt x="723" y="671"/>
                    <a:pt x="723" y="670"/>
                  </a:cubicBezTo>
                  <a:cubicBezTo>
                    <a:pt x="720" y="673"/>
                    <a:pt x="717" y="677"/>
                    <a:pt x="714" y="680"/>
                  </a:cubicBezTo>
                  <a:cubicBezTo>
                    <a:pt x="713" y="681"/>
                    <a:pt x="712" y="682"/>
                    <a:pt x="711" y="683"/>
                  </a:cubicBezTo>
                  <a:cubicBezTo>
                    <a:pt x="711" y="683"/>
                    <a:pt x="711" y="683"/>
                    <a:pt x="710" y="683"/>
                  </a:cubicBezTo>
                  <a:cubicBezTo>
                    <a:pt x="705" y="682"/>
                    <a:pt x="702" y="673"/>
                    <a:pt x="702" y="668"/>
                  </a:cubicBezTo>
                  <a:cubicBezTo>
                    <a:pt x="702" y="667"/>
                    <a:pt x="701" y="667"/>
                    <a:pt x="701" y="668"/>
                  </a:cubicBezTo>
                  <a:cubicBezTo>
                    <a:pt x="700" y="674"/>
                    <a:pt x="701" y="681"/>
                    <a:pt x="706" y="685"/>
                  </a:cubicBezTo>
                  <a:close/>
                  <a:moveTo>
                    <a:pt x="789" y="596"/>
                  </a:moveTo>
                  <a:cubicBezTo>
                    <a:pt x="778" y="622"/>
                    <a:pt x="756" y="644"/>
                    <a:pt x="733" y="660"/>
                  </a:cubicBezTo>
                  <a:cubicBezTo>
                    <a:pt x="734" y="658"/>
                    <a:pt x="734" y="655"/>
                    <a:pt x="736" y="653"/>
                  </a:cubicBezTo>
                  <a:cubicBezTo>
                    <a:pt x="738" y="649"/>
                    <a:pt x="741" y="646"/>
                    <a:pt x="744" y="643"/>
                  </a:cubicBezTo>
                  <a:cubicBezTo>
                    <a:pt x="749" y="637"/>
                    <a:pt x="753" y="631"/>
                    <a:pt x="758" y="625"/>
                  </a:cubicBezTo>
                  <a:cubicBezTo>
                    <a:pt x="762" y="618"/>
                    <a:pt x="767" y="610"/>
                    <a:pt x="772" y="604"/>
                  </a:cubicBezTo>
                  <a:cubicBezTo>
                    <a:pt x="775" y="600"/>
                    <a:pt x="779" y="596"/>
                    <a:pt x="779" y="591"/>
                  </a:cubicBezTo>
                  <a:cubicBezTo>
                    <a:pt x="782" y="593"/>
                    <a:pt x="786" y="595"/>
                    <a:pt x="789" y="596"/>
                  </a:cubicBezTo>
                  <a:cubicBezTo>
                    <a:pt x="789" y="596"/>
                    <a:pt x="789" y="596"/>
                    <a:pt x="789" y="596"/>
                  </a:cubicBezTo>
                  <a:close/>
                  <a:moveTo>
                    <a:pt x="792" y="597"/>
                  </a:moveTo>
                  <a:cubicBezTo>
                    <a:pt x="794" y="598"/>
                    <a:pt x="795" y="598"/>
                    <a:pt x="797" y="599"/>
                  </a:cubicBezTo>
                  <a:cubicBezTo>
                    <a:pt x="794" y="610"/>
                    <a:pt x="784" y="618"/>
                    <a:pt x="776" y="625"/>
                  </a:cubicBezTo>
                  <a:cubicBezTo>
                    <a:pt x="775" y="626"/>
                    <a:pt x="775" y="626"/>
                    <a:pt x="774" y="627"/>
                  </a:cubicBezTo>
                  <a:cubicBezTo>
                    <a:pt x="781" y="618"/>
                    <a:pt x="788" y="608"/>
                    <a:pt x="792" y="597"/>
                  </a:cubicBezTo>
                  <a:close/>
                  <a:moveTo>
                    <a:pt x="777" y="590"/>
                  </a:moveTo>
                  <a:cubicBezTo>
                    <a:pt x="776" y="596"/>
                    <a:pt x="769" y="603"/>
                    <a:pt x="765" y="608"/>
                  </a:cubicBezTo>
                  <a:cubicBezTo>
                    <a:pt x="761" y="615"/>
                    <a:pt x="756" y="621"/>
                    <a:pt x="751" y="628"/>
                  </a:cubicBezTo>
                  <a:cubicBezTo>
                    <a:pt x="746" y="634"/>
                    <a:pt x="741" y="640"/>
                    <a:pt x="736" y="647"/>
                  </a:cubicBezTo>
                  <a:cubicBezTo>
                    <a:pt x="732" y="652"/>
                    <a:pt x="730" y="658"/>
                    <a:pt x="727" y="664"/>
                  </a:cubicBezTo>
                  <a:cubicBezTo>
                    <a:pt x="727" y="664"/>
                    <a:pt x="727" y="664"/>
                    <a:pt x="727" y="664"/>
                  </a:cubicBezTo>
                  <a:cubicBezTo>
                    <a:pt x="726" y="665"/>
                    <a:pt x="724" y="667"/>
                    <a:pt x="722" y="667"/>
                  </a:cubicBezTo>
                  <a:cubicBezTo>
                    <a:pt x="720" y="666"/>
                    <a:pt x="717" y="666"/>
                    <a:pt x="715" y="665"/>
                  </a:cubicBezTo>
                  <a:cubicBezTo>
                    <a:pt x="713" y="663"/>
                    <a:pt x="712" y="660"/>
                    <a:pt x="712" y="657"/>
                  </a:cubicBezTo>
                  <a:cubicBezTo>
                    <a:pt x="711" y="653"/>
                    <a:pt x="713" y="648"/>
                    <a:pt x="714" y="644"/>
                  </a:cubicBezTo>
                  <a:cubicBezTo>
                    <a:pt x="724" y="634"/>
                    <a:pt x="732" y="623"/>
                    <a:pt x="740" y="611"/>
                  </a:cubicBezTo>
                  <a:cubicBezTo>
                    <a:pt x="744" y="605"/>
                    <a:pt x="748" y="599"/>
                    <a:pt x="752" y="593"/>
                  </a:cubicBezTo>
                  <a:cubicBezTo>
                    <a:pt x="756" y="589"/>
                    <a:pt x="760" y="585"/>
                    <a:pt x="762" y="580"/>
                  </a:cubicBezTo>
                  <a:cubicBezTo>
                    <a:pt x="765" y="582"/>
                    <a:pt x="768" y="584"/>
                    <a:pt x="772" y="586"/>
                  </a:cubicBezTo>
                  <a:cubicBezTo>
                    <a:pt x="773" y="587"/>
                    <a:pt x="775" y="588"/>
                    <a:pt x="777" y="589"/>
                  </a:cubicBezTo>
                  <a:cubicBezTo>
                    <a:pt x="777" y="589"/>
                    <a:pt x="777" y="589"/>
                    <a:pt x="777" y="590"/>
                  </a:cubicBezTo>
                  <a:close/>
                  <a:moveTo>
                    <a:pt x="749" y="591"/>
                  </a:moveTo>
                  <a:cubicBezTo>
                    <a:pt x="745" y="597"/>
                    <a:pt x="741" y="603"/>
                    <a:pt x="737" y="610"/>
                  </a:cubicBezTo>
                  <a:cubicBezTo>
                    <a:pt x="734" y="614"/>
                    <a:pt x="731" y="619"/>
                    <a:pt x="728" y="623"/>
                  </a:cubicBezTo>
                  <a:cubicBezTo>
                    <a:pt x="728" y="622"/>
                    <a:pt x="729" y="621"/>
                    <a:pt x="729" y="621"/>
                  </a:cubicBezTo>
                  <a:cubicBezTo>
                    <a:pt x="732" y="614"/>
                    <a:pt x="735" y="606"/>
                    <a:pt x="739" y="600"/>
                  </a:cubicBezTo>
                  <a:cubicBezTo>
                    <a:pt x="742" y="593"/>
                    <a:pt x="746" y="587"/>
                    <a:pt x="749" y="580"/>
                  </a:cubicBezTo>
                  <a:cubicBezTo>
                    <a:pt x="750" y="579"/>
                    <a:pt x="752" y="574"/>
                    <a:pt x="752" y="571"/>
                  </a:cubicBezTo>
                  <a:cubicBezTo>
                    <a:pt x="754" y="574"/>
                    <a:pt x="757" y="576"/>
                    <a:pt x="760" y="578"/>
                  </a:cubicBezTo>
                  <a:cubicBezTo>
                    <a:pt x="756" y="582"/>
                    <a:pt x="753" y="587"/>
                    <a:pt x="749" y="591"/>
                  </a:cubicBezTo>
                  <a:close/>
                  <a:moveTo>
                    <a:pt x="744" y="695"/>
                  </a:moveTo>
                  <a:cubicBezTo>
                    <a:pt x="743" y="697"/>
                    <a:pt x="741" y="699"/>
                    <a:pt x="740" y="701"/>
                  </a:cubicBezTo>
                  <a:cubicBezTo>
                    <a:pt x="735" y="706"/>
                    <a:pt x="729" y="709"/>
                    <a:pt x="722" y="708"/>
                  </a:cubicBezTo>
                  <a:cubicBezTo>
                    <a:pt x="717" y="708"/>
                    <a:pt x="713" y="707"/>
                    <a:pt x="709" y="704"/>
                  </a:cubicBezTo>
                  <a:cubicBezTo>
                    <a:pt x="714" y="706"/>
                    <a:pt x="720" y="705"/>
                    <a:pt x="724" y="704"/>
                  </a:cubicBezTo>
                  <a:cubicBezTo>
                    <a:pt x="731" y="701"/>
                    <a:pt x="738" y="697"/>
                    <a:pt x="744" y="693"/>
                  </a:cubicBezTo>
                  <a:cubicBezTo>
                    <a:pt x="744" y="694"/>
                    <a:pt x="744" y="694"/>
                    <a:pt x="744" y="695"/>
                  </a:cubicBezTo>
                  <a:close/>
                  <a:moveTo>
                    <a:pt x="821" y="625"/>
                  </a:moveTo>
                  <a:cubicBezTo>
                    <a:pt x="821" y="625"/>
                    <a:pt x="821" y="625"/>
                    <a:pt x="820" y="625"/>
                  </a:cubicBezTo>
                  <a:cubicBezTo>
                    <a:pt x="811" y="635"/>
                    <a:pt x="800" y="644"/>
                    <a:pt x="789" y="653"/>
                  </a:cubicBezTo>
                  <a:cubicBezTo>
                    <a:pt x="779" y="662"/>
                    <a:pt x="768" y="671"/>
                    <a:pt x="757" y="679"/>
                  </a:cubicBezTo>
                  <a:cubicBezTo>
                    <a:pt x="748" y="686"/>
                    <a:pt x="738" y="694"/>
                    <a:pt x="727" y="699"/>
                  </a:cubicBezTo>
                  <a:cubicBezTo>
                    <a:pt x="722" y="701"/>
                    <a:pt x="718" y="702"/>
                    <a:pt x="713" y="702"/>
                  </a:cubicBezTo>
                  <a:cubicBezTo>
                    <a:pt x="709" y="701"/>
                    <a:pt x="706" y="699"/>
                    <a:pt x="708" y="694"/>
                  </a:cubicBezTo>
                  <a:cubicBezTo>
                    <a:pt x="710" y="688"/>
                    <a:pt x="716" y="683"/>
                    <a:pt x="720" y="678"/>
                  </a:cubicBezTo>
                  <a:cubicBezTo>
                    <a:pt x="725" y="673"/>
                    <a:pt x="730" y="669"/>
                    <a:pt x="735" y="664"/>
                  </a:cubicBezTo>
                  <a:cubicBezTo>
                    <a:pt x="745" y="656"/>
                    <a:pt x="755" y="648"/>
                    <a:pt x="765" y="640"/>
                  </a:cubicBezTo>
                  <a:cubicBezTo>
                    <a:pt x="772" y="633"/>
                    <a:pt x="780" y="627"/>
                    <a:pt x="787" y="620"/>
                  </a:cubicBezTo>
                  <a:cubicBezTo>
                    <a:pt x="792" y="614"/>
                    <a:pt x="798" y="608"/>
                    <a:pt x="800" y="599"/>
                  </a:cubicBezTo>
                  <a:cubicBezTo>
                    <a:pt x="801" y="599"/>
                    <a:pt x="802" y="599"/>
                    <a:pt x="803" y="599"/>
                  </a:cubicBezTo>
                  <a:cubicBezTo>
                    <a:pt x="807" y="600"/>
                    <a:pt x="812" y="599"/>
                    <a:pt x="817" y="599"/>
                  </a:cubicBezTo>
                  <a:cubicBezTo>
                    <a:pt x="820" y="599"/>
                    <a:pt x="822" y="599"/>
                    <a:pt x="824" y="598"/>
                  </a:cubicBezTo>
                  <a:cubicBezTo>
                    <a:pt x="822" y="607"/>
                    <a:pt x="821" y="615"/>
                    <a:pt x="821" y="625"/>
                  </a:cubicBezTo>
                  <a:close/>
                  <a:moveTo>
                    <a:pt x="824" y="594"/>
                  </a:moveTo>
                  <a:cubicBezTo>
                    <a:pt x="820" y="597"/>
                    <a:pt x="814" y="595"/>
                    <a:pt x="810" y="596"/>
                  </a:cubicBezTo>
                  <a:cubicBezTo>
                    <a:pt x="806" y="596"/>
                    <a:pt x="802" y="596"/>
                    <a:pt x="797" y="595"/>
                  </a:cubicBezTo>
                  <a:cubicBezTo>
                    <a:pt x="787" y="592"/>
                    <a:pt x="776" y="586"/>
                    <a:pt x="767" y="580"/>
                  </a:cubicBezTo>
                  <a:cubicBezTo>
                    <a:pt x="750" y="569"/>
                    <a:pt x="737" y="550"/>
                    <a:pt x="730" y="532"/>
                  </a:cubicBezTo>
                  <a:cubicBezTo>
                    <a:pt x="727" y="527"/>
                    <a:pt x="725" y="522"/>
                    <a:pt x="724" y="516"/>
                  </a:cubicBezTo>
                  <a:cubicBezTo>
                    <a:pt x="724" y="516"/>
                    <a:pt x="724" y="516"/>
                    <a:pt x="724" y="516"/>
                  </a:cubicBezTo>
                  <a:cubicBezTo>
                    <a:pt x="717" y="496"/>
                    <a:pt x="713" y="474"/>
                    <a:pt x="718" y="453"/>
                  </a:cubicBezTo>
                  <a:cubicBezTo>
                    <a:pt x="720" y="442"/>
                    <a:pt x="724" y="430"/>
                    <a:pt x="732" y="422"/>
                  </a:cubicBezTo>
                  <a:cubicBezTo>
                    <a:pt x="736" y="419"/>
                    <a:pt x="740" y="418"/>
                    <a:pt x="744" y="415"/>
                  </a:cubicBezTo>
                  <a:cubicBezTo>
                    <a:pt x="745" y="414"/>
                    <a:pt x="746" y="414"/>
                    <a:pt x="747" y="413"/>
                  </a:cubicBezTo>
                  <a:cubicBezTo>
                    <a:pt x="750" y="412"/>
                    <a:pt x="753" y="412"/>
                    <a:pt x="755" y="411"/>
                  </a:cubicBezTo>
                  <a:cubicBezTo>
                    <a:pt x="769" y="409"/>
                    <a:pt x="782" y="405"/>
                    <a:pt x="795" y="399"/>
                  </a:cubicBezTo>
                  <a:cubicBezTo>
                    <a:pt x="796" y="399"/>
                    <a:pt x="796" y="399"/>
                    <a:pt x="797" y="398"/>
                  </a:cubicBezTo>
                  <a:cubicBezTo>
                    <a:pt x="803" y="397"/>
                    <a:pt x="808" y="394"/>
                    <a:pt x="815" y="395"/>
                  </a:cubicBezTo>
                  <a:cubicBezTo>
                    <a:pt x="816" y="396"/>
                    <a:pt x="817" y="396"/>
                    <a:pt x="817" y="396"/>
                  </a:cubicBezTo>
                  <a:cubicBezTo>
                    <a:pt x="822" y="397"/>
                    <a:pt x="827" y="398"/>
                    <a:pt x="831" y="399"/>
                  </a:cubicBezTo>
                  <a:cubicBezTo>
                    <a:pt x="840" y="402"/>
                    <a:pt x="848" y="406"/>
                    <a:pt x="854" y="412"/>
                  </a:cubicBezTo>
                  <a:cubicBezTo>
                    <a:pt x="866" y="423"/>
                    <a:pt x="879" y="437"/>
                    <a:pt x="884" y="452"/>
                  </a:cubicBezTo>
                  <a:cubicBezTo>
                    <a:pt x="889" y="470"/>
                    <a:pt x="892" y="490"/>
                    <a:pt x="890" y="509"/>
                  </a:cubicBezTo>
                  <a:cubicBezTo>
                    <a:pt x="890" y="517"/>
                    <a:pt x="888" y="525"/>
                    <a:pt x="887" y="534"/>
                  </a:cubicBezTo>
                  <a:cubicBezTo>
                    <a:pt x="887" y="540"/>
                    <a:pt x="887" y="547"/>
                    <a:pt x="885" y="553"/>
                  </a:cubicBezTo>
                  <a:cubicBezTo>
                    <a:pt x="879" y="543"/>
                    <a:pt x="866" y="539"/>
                    <a:pt x="857" y="548"/>
                  </a:cubicBezTo>
                  <a:cubicBezTo>
                    <a:pt x="846" y="558"/>
                    <a:pt x="834" y="567"/>
                    <a:pt x="829" y="582"/>
                  </a:cubicBezTo>
                  <a:cubicBezTo>
                    <a:pt x="827" y="586"/>
                    <a:pt x="826" y="590"/>
                    <a:pt x="825" y="594"/>
                  </a:cubicBezTo>
                  <a:cubicBezTo>
                    <a:pt x="825" y="594"/>
                    <a:pt x="824" y="594"/>
                    <a:pt x="824" y="594"/>
                  </a:cubicBezTo>
                  <a:close/>
                  <a:moveTo>
                    <a:pt x="935" y="598"/>
                  </a:moveTo>
                  <a:cubicBezTo>
                    <a:pt x="940" y="605"/>
                    <a:pt x="945" y="611"/>
                    <a:pt x="949" y="618"/>
                  </a:cubicBezTo>
                  <a:cubicBezTo>
                    <a:pt x="957" y="632"/>
                    <a:pt x="964" y="647"/>
                    <a:pt x="970" y="661"/>
                  </a:cubicBezTo>
                  <a:cubicBezTo>
                    <a:pt x="973" y="668"/>
                    <a:pt x="976" y="676"/>
                    <a:pt x="976" y="684"/>
                  </a:cubicBezTo>
                  <a:cubicBezTo>
                    <a:pt x="976" y="692"/>
                    <a:pt x="974" y="700"/>
                    <a:pt x="970" y="707"/>
                  </a:cubicBezTo>
                  <a:cubicBezTo>
                    <a:pt x="965" y="715"/>
                    <a:pt x="960" y="721"/>
                    <a:pt x="950" y="724"/>
                  </a:cubicBezTo>
                  <a:cubicBezTo>
                    <a:pt x="943" y="727"/>
                    <a:pt x="936" y="729"/>
                    <a:pt x="929" y="730"/>
                  </a:cubicBezTo>
                  <a:cubicBezTo>
                    <a:pt x="920" y="731"/>
                    <a:pt x="911" y="731"/>
                    <a:pt x="903" y="732"/>
                  </a:cubicBezTo>
                  <a:cubicBezTo>
                    <a:pt x="896" y="732"/>
                    <a:pt x="889" y="732"/>
                    <a:pt x="883" y="732"/>
                  </a:cubicBezTo>
                  <a:cubicBezTo>
                    <a:pt x="866" y="729"/>
                    <a:pt x="855" y="717"/>
                    <a:pt x="848" y="702"/>
                  </a:cubicBezTo>
                  <a:cubicBezTo>
                    <a:pt x="841" y="687"/>
                    <a:pt x="833" y="673"/>
                    <a:pt x="829" y="657"/>
                  </a:cubicBezTo>
                  <a:cubicBezTo>
                    <a:pt x="826" y="642"/>
                    <a:pt x="824" y="626"/>
                    <a:pt x="826" y="610"/>
                  </a:cubicBezTo>
                  <a:cubicBezTo>
                    <a:pt x="827" y="595"/>
                    <a:pt x="832" y="577"/>
                    <a:pt x="844" y="565"/>
                  </a:cubicBezTo>
                  <a:cubicBezTo>
                    <a:pt x="849" y="560"/>
                    <a:pt x="854" y="554"/>
                    <a:pt x="860" y="549"/>
                  </a:cubicBezTo>
                  <a:cubicBezTo>
                    <a:pt x="864" y="547"/>
                    <a:pt x="868" y="546"/>
                    <a:pt x="871" y="547"/>
                  </a:cubicBezTo>
                  <a:cubicBezTo>
                    <a:pt x="868" y="549"/>
                    <a:pt x="864" y="551"/>
                    <a:pt x="862" y="555"/>
                  </a:cubicBezTo>
                  <a:cubicBezTo>
                    <a:pt x="856" y="565"/>
                    <a:pt x="855" y="577"/>
                    <a:pt x="848" y="587"/>
                  </a:cubicBezTo>
                  <a:cubicBezTo>
                    <a:pt x="842" y="597"/>
                    <a:pt x="839" y="609"/>
                    <a:pt x="838" y="621"/>
                  </a:cubicBezTo>
                  <a:cubicBezTo>
                    <a:pt x="836" y="632"/>
                    <a:pt x="836" y="644"/>
                    <a:pt x="839" y="655"/>
                  </a:cubicBezTo>
                  <a:cubicBezTo>
                    <a:pt x="840" y="656"/>
                    <a:pt x="841" y="656"/>
                    <a:pt x="841" y="655"/>
                  </a:cubicBezTo>
                  <a:cubicBezTo>
                    <a:pt x="839" y="636"/>
                    <a:pt x="840" y="613"/>
                    <a:pt x="848" y="595"/>
                  </a:cubicBezTo>
                  <a:cubicBezTo>
                    <a:pt x="850" y="590"/>
                    <a:pt x="854" y="586"/>
                    <a:pt x="856" y="580"/>
                  </a:cubicBezTo>
                  <a:cubicBezTo>
                    <a:pt x="858" y="576"/>
                    <a:pt x="859" y="572"/>
                    <a:pt x="861" y="567"/>
                  </a:cubicBezTo>
                  <a:cubicBezTo>
                    <a:pt x="862" y="562"/>
                    <a:pt x="864" y="557"/>
                    <a:pt x="868" y="553"/>
                  </a:cubicBezTo>
                  <a:cubicBezTo>
                    <a:pt x="871" y="551"/>
                    <a:pt x="873" y="549"/>
                    <a:pt x="876" y="550"/>
                  </a:cubicBezTo>
                  <a:cubicBezTo>
                    <a:pt x="877" y="550"/>
                    <a:pt x="877" y="550"/>
                    <a:pt x="877" y="550"/>
                  </a:cubicBezTo>
                  <a:cubicBezTo>
                    <a:pt x="879" y="552"/>
                    <a:pt x="881" y="554"/>
                    <a:pt x="882" y="556"/>
                  </a:cubicBezTo>
                  <a:cubicBezTo>
                    <a:pt x="882" y="556"/>
                    <a:pt x="882" y="557"/>
                    <a:pt x="882" y="557"/>
                  </a:cubicBezTo>
                  <a:cubicBezTo>
                    <a:pt x="880" y="556"/>
                    <a:pt x="877" y="557"/>
                    <a:pt x="875" y="557"/>
                  </a:cubicBezTo>
                  <a:cubicBezTo>
                    <a:pt x="871" y="558"/>
                    <a:pt x="868" y="560"/>
                    <a:pt x="866" y="564"/>
                  </a:cubicBezTo>
                  <a:cubicBezTo>
                    <a:pt x="866" y="564"/>
                    <a:pt x="866" y="565"/>
                    <a:pt x="866" y="564"/>
                  </a:cubicBezTo>
                  <a:cubicBezTo>
                    <a:pt x="869" y="562"/>
                    <a:pt x="872" y="559"/>
                    <a:pt x="875" y="558"/>
                  </a:cubicBezTo>
                  <a:cubicBezTo>
                    <a:pt x="878" y="558"/>
                    <a:pt x="881" y="559"/>
                    <a:pt x="884" y="559"/>
                  </a:cubicBezTo>
                  <a:cubicBezTo>
                    <a:pt x="883" y="560"/>
                    <a:pt x="883" y="561"/>
                    <a:pt x="882" y="562"/>
                  </a:cubicBezTo>
                  <a:cubicBezTo>
                    <a:pt x="880" y="560"/>
                    <a:pt x="877" y="562"/>
                    <a:pt x="875" y="564"/>
                  </a:cubicBezTo>
                  <a:cubicBezTo>
                    <a:pt x="875" y="564"/>
                    <a:pt x="875" y="564"/>
                    <a:pt x="874" y="564"/>
                  </a:cubicBezTo>
                  <a:cubicBezTo>
                    <a:pt x="872" y="565"/>
                    <a:pt x="870" y="568"/>
                    <a:pt x="868" y="571"/>
                  </a:cubicBezTo>
                  <a:cubicBezTo>
                    <a:pt x="866" y="574"/>
                    <a:pt x="864" y="578"/>
                    <a:pt x="862" y="582"/>
                  </a:cubicBezTo>
                  <a:cubicBezTo>
                    <a:pt x="858" y="589"/>
                    <a:pt x="855" y="596"/>
                    <a:pt x="853" y="604"/>
                  </a:cubicBezTo>
                  <a:cubicBezTo>
                    <a:pt x="851" y="611"/>
                    <a:pt x="851" y="618"/>
                    <a:pt x="851" y="626"/>
                  </a:cubicBezTo>
                  <a:cubicBezTo>
                    <a:pt x="850" y="631"/>
                    <a:pt x="849" y="637"/>
                    <a:pt x="852" y="642"/>
                  </a:cubicBezTo>
                  <a:cubicBezTo>
                    <a:pt x="852" y="643"/>
                    <a:pt x="853" y="642"/>
                    <a:pt x="853" y="642"/>
                  </a:cubicBezTo>
                  <a:cubicBezTo>
                    <a:pt x="850" y="629"/>
                    <a:pt x="852" y="614"/>
                    <a:pt x="856" y="601"/>
                  </a:cubicBezTo>
                  <a:cubicBezTo>
                    <a:pt x="858" y="595"/>
                    <a:pt x="861" y="589"/>
                    <a:pt x="864" y="583"/>
                  </a:cubicBezTo>
                  <a:cubicBezTo>
                    <a:pt x="861" y="592"/>
                    <a:pt x="859" y="602"/>
                    <a:pt x="859" y="610"/>
                  </a:cubicBezTo>
                  <a:cubicBezTo>
                    <a:pt x="858" y="614"/>
                    <a:pt x="859" y="618"/>
                    <a:pt x="859" y="622"/>
                  </a:cubicBezTo>
                  <a:cubicBezTo>
                    <a:pt x="859" y="625"/>
                    <a:pt x="858" y="628"/>
                    <a:pt x="859" y="631"/>
                  </a:cubicBezTo>
                  <a:cubicBezTo>
                    <a:pt x="860" y="638"/>
                    <a:pt x="861" y="646"/>
                    <a:pt x="865" y="652"/>
                  </a:cubicBezTo>
                  <a:cubicBezTo>
                    <a:pt x="865" y="652"/>
                    <a:pt x="865" y="652"/>
                    <a:pt x="865" y="651"/>
                  </a:cubicBezTo>
                  <a:cubicBezTo>
                    <a:pt x="863" y="645"/>
                    <a:pt x="861" y="638"/>
                    <a:pt x="860" y="631"/>
                  </a:cubicBezTo>
                  <a:cubicBezTo>
                    <a:pt x="860" y="627"/>
                    <a:pt x="859" y="624"/>
                    <a:pt x="859" y="620"/>
                  </a:cubicBezTo>
                  <a:cubicBezTo>
                    <a:pt x="860" y="617"/>
                    <a:pt x="861" y="614"/>
                    <a:pt x="861" y="611"/>
                  </a:cubicBezTo>
                  <a:cubicBezTo>
                    <a:pt x="861" y="604"/>
                    <a:pt x="862" y="597"/>
                    <a:pt x="864" y="591"/>
                  </a:cubicBezTo>
                  <a:cubicBezTo>
                    <a:pt x="866" y="584"/>
                    <a:pt x="869" y="579"/>
                    <a:pt x="873" y="573"/>
                  </a:cubicBezTo>
                  <a:cubicBezTo>
                    <a:pt x="873" y="574"/>
                    <a:pt x="873" y="575"/>
                    <a:pt x="873" y="576"/>
                  </a:cubicBezTo>
                  <a:cubicBezTo>
                    <a:pt x="871" y="582"/>
                    <a:pt x="869" y="588"/>
                    <a:pt x="867" y="595"/>
                  </a:cubicBezTo>
                  <a:cubicBezTo>
                    <a:pt x="867" y="599"/>
                    <a:pt x="867" y="603"/>
                    <a:pt x="866" y="607"/>
                  </a:cubicBezTo>
                  <a:cubicBezTo>
                    <a:pt x="866" y="611"/>
                    <a:pt x="865" y="614"/>
                    <a:pt x="865" y="618"/>
                  </a:cubicBezTo>
                  <a:cubicBezTo>
                    <a:pt x="866" y="627"/>
                    <a:pt x="866" y="636"/>
                    <a:pt x="868" y="644"/>
                  </a:cubicBezTo>
                  <a:cubicBezTo>
                    <a:pt x="869" y="652"/>
                    <a:pt x="871" y="660"/>
                    <a:pt x="872" y="668"/>
                  </a:cubicBezTo>
                  <a:cubicBezTo>
                    <a:pt x="872" y="668"/>
                    <a:pt x="873" y="668"/>
                    <a:pt x="873" y="668"/>
                  </a:cubicBezTo>
                  <a:cubicBezTo>
                    <a:pt x="873" y="659"/>
                    <a:pt x="870" y="651"/>
                    <a:pt x="869" y="642"/>
                  </a:cubicBezTo>
                  <a:cubicBezTo>
                    <a:pt x="868" y="634"/>
                    <a:pt x="867" y="626"/>
                    <a:pt x="867" y="618"/>
                  </a:cubicBezTo>
                  <a:cubicBezTo>
                    <a:pt x="867" y="613"/>
                    <a:pt x="867" y="608"/>
                    <a:pt x="868" y="603"/>
                  </a:cubicBezTo>
                  <a:cubicBezTo>
                    <a:pt x="869" y="600"/>
                    <a:pt x="868" y="595"/>
                    <a:pt x="869" y="592"/>
                  </a:cubicBezTo>
                  <a:cubicBezTo>
                    <a:pt x="870" y="588"/>
                    <a:pt x="873" y="584"/>
                    <a:pt x="874" y="579"/>
                  </a:cubicBezTo>
                  <a:cubicBezTo>
                    <a:pt x="875" y="580"/>
                    <a:pt x="875" y="580"/>
                    <a:pt x="875" y="581"/>
                  </a:cubicBezTo>
                  <a:cubicBezTo>
                    <a:pt x="875" y="581"/>
                    <a:pt x="875" y="581"/>
                    <a:pt x="875" y="581"/>
                  </a:cubicBezTo>
                  <a:cubicBezTo>
                    <a:pt x="874" y="584"/>
                    <a:pt x="873" y="589"/>
                    <a:pt x="872" y="592"/>
                  </a:cubicBezTo>
                  <a:cubicBezTo>
                    <a:pt x="871" y="596"/>
                    <a:pt x="871" y="601"/>
                    <a:pt x="870" y="606"/>
                  </a:cubicBezTo>
                  <a:cubicBezTo>
                    <a:pt x="870" y="607"/>
                    <a:pt x="872" y="607"/>
                    <a:pt x="872" y="606"/>
                  </a:cubicBezTo>
                  <a:cubicBezTo>
                    <a:pt x="873" y="601"/>
                    <a:pt x="874" y="596"/>
                    <a:pt x="875" y="591"/>
                  </a:cubicBezTo>
                  <a:cubicBezTo>
                    <a:pt x="875" y="588"/>
                    <a:pt x="877" y="585"/>
                    <a:pt x="878" y="583"/>
                  </a:cubicBezTo>
                  <a:cubicBezTo>
                    <a:pt x="879" y="584"/>
                    <a:pt x="881" y="585"/>
                    <a:pt x="883" y="586"/>
                  </a:cubicBezTo>
                  <a:cubicBezTo>
                    <a:pt x="882" y="587"/>
                    <a:pt x="882" y="588"/>
                    <a:pt x="882" y="589"/>
                  </a:cubicBezTo>
                  <a:cubicBezTo>
                    <a:pt x="882" y="591"/>
                    <a:pt x="882" y="593"/>
                    <a:pt x="883" y="594"/>
                  </a:cubicBezTo>
                  <a:cubicBezTo>
                    <a:pt x="883" y="595"/>
                    <a:pt x="884" y="594"/>
                    <a:pt x="884" y="594"/>
                  </a:cubicBezTo>
                  <a:cubicBezTo>
                    <a:pt x="884" y="592"/>
                    <a:pt x="884" y="590"/>
                    <a:pt x="884" y="589"/>
                  </a:cubicBezTo>
                  <a:cubicBezTo>
                    <a:pt x="884" y="588"/>
                    <a:pt x="884" y="587"/>
                    <a:pt x="884" y="586"/>
                  </a:cubicBezTo>
                  <a:cubicBezTo>
                    <a:pt x="886" y="587"/>
                    <a:pt x="889" y="587"/>
                    <a:pt x="891" y="586"/>
                  </a:cubicBezTo>
                  <a:cubicBezTo>
                    <a:pt x="891" y="591"/>
                    <a:pt x="895" y="598"/>
                    <a:pt x="898" y="602"/>
                  </a:cubicBezTo>
                  <a:cubicBezTo>
                    <a:pt x="904" y="609"/>
                    <a:pt x="908" y="617"/>
                    <a:pt x="916" y="624"/>
                  </a:cubicBezTo>
                  <a:cubicBezTo>
                    <a:pt x="916" y="624"/>
                    <a:pt x="917" y="623"/>
                    <a:pt x="916" y="623"/>
                  </a:cubicBezTo>
                  <a:cubicBezTo>
                    <a:pt x="910" y="617"/>
                    <a:pt x="906" y="609"/>
                    <a:pt x="901" y="601"/>
                  </a:cubicBezTo>
                  <a:cubicBezTo>
                    <a:pt x="900" y="599"/>
                    <a:pt x="899" y="597"/>
                    <a:pt x="898" y="595"/>
                  </a:cubicBezTo>
                  <a:cubicBezTo>
                    <a:pt x="900" y="598"/>
                    <a:pt x="902" y="601"/>
                    <a:pt x="904" y="603"/>
                  </a:cubicBezTo>
                  <a:cubicBezTo>
                    <a:pt x="908" y="608"/>
                    <a:pt x="913" y="612"/>
                    <a:pt x="918" y="616"/>
                  </a:cubicBezTo>
                  <a:cubicBezTo>
                    <a:pt x="923" y="620"/>
                    <a:pt x="927" y="623"/>
                    <a:pt x="931" y="628"/>
                  </a:cubicBezTo>
                  <a:cubicBezTo>
                    <a:pt x="931" y="629"/>
                    <a:pt x="932" y="629"/>
                    <a:pt x="932" y="628"/>
                  </a:cubicBezTo>
                  <a:cubicBezTo>
                    <a:pt x="931" y="624"/>
                    <a:pt x="928" y="622"/>
                    <a:pt x="925" y="619"/>
                  </a:cubicBezTo>
                  <a:cubicBezTo>
                    <a:pt x="920" y="615"/>
                    <a:pt x="915" y="612"/>
                    <a:pt x="911" y="607"/>
                  </a:cubicBezTo>
                  <a:cubicBezTo>
                    <a:pt x="904" y="600"/>
                    <a:pt x="899" y="593"/>
                    <a:pt x="896" y="584"/>
                  </a:cubicBezTo>
                  <a:cubicBezTo>
                    <a:pt x="897" y="584"/>
                    <a:pt x="897" y="584"/>
                    <a:pt x="898" y="584"/>
                  </a:cubicBezTo>
                  <a:cubicBezTo>
                    <a:pt x="898" y="586"/>
                    <a:pt x="900" y="588"/>
                    <a:pt x="901" y="590"/>
                  </a:cubicBezTo>
                  <a:cubicBezTo>
                    <a:pt x="903" y="593"/>
                    <a:pt x="906" y="596"/>
                    <a:pt x="908" y="599"/>
                  </a:cubicBezTo>
                  <a:cubicBezTo>
                    <a:pt x="911" y="602"/>
                    <a:pt x="914" y="604"/>
                    <a:pt x="918" y="607"/>
                  </a:cubicBezTo>
                  <a:cubicBezTo>
                    <a:pt x="923" y="612"/>
                    <a:pt x="927" y="617"/>
                    <a:pt x="932" y="622"/>
                  </a:cubicBezTo>
                  <a:cubicBezTo>
                    <a:pt x="932" y="622"/>
                    <a:pt x="933" y="622"/>
                    <a:pt x="933" y="621"/>
                  </a:cubicBezTo>
                  <a:cubicBezTo>
                    <a:pt x="929" y="612"/>
                    <a:pt x="919" y="607"/>
                    <a:pt x="912" y="599"/>
                  </a:cubicBezTo>
                  <a:cubicBezTo>
                    <a:pt x="908" y="594"/>
                    <a:pt x="904" y="590"/>
                    <a:pt x="901" y="584"/>
                  </a:cubicBezTo>
                  <a:cubicBezTo>
                    <a:pt x="902" y="584"/>
                    <a:pt x="904" y="585"/>
                    <a:pt x="905" y="585"/>
                  </a:cubicBezTo>
                  <a:cubicBezTo>
                    <a:pt x="905" y="585"/>
                    <a:pt x="905" y="585"/>
                    <a:pt x="905" y="585"/>
                  </a:cubicBezTo>
                  <a:cubicBezTo>
                    <a:pt x="904" y="591"/>
                    <a:pt x="911" y="595"/>
                    <a:pt x="914" y="598"/>
                  </a:cubicBezTo>
                  <a:cubicBezTo>
                    <a:pt x="921" y="605"/>
                    <a:pt x="928" y="612"/>
                    <a:pt x="936" y="617"/>
                  </a:cubicBezTo>
                  <a:cubicBezTo>
                    <a:pt x="937" y="617"/>
                    <a:pt x="937" y="617"/>
                    <a:pt x="937" y="616"/>
                  </a:cubicBezTo>
                  <a:cubicBezTo>
                    <a:pt x="931" y="610"/>
                    <a:pt x="923" y="606"/>
                    <a:pt x="918" y="599"/>
                  </a:cubicBezTo>
                  <a:cubicBezTo>
                    <a:pt x="914" y="595"/>
                    <a:pt x="908" y="591"/>
                    <a:pt x="907" y="585"/>
                  </a:cubicBezTo>
                  <a:cubicBezTo>
                    <a:pt x="909" y="586"/>
                    <a:pt x="911" y="586"/>
                    <a:pt x="913" y="587"/>
                  </a:cubicBezTo>
                  <a:cubicBezTo>
                    <a:pt x="912" y="587"/>
                    <a:pt x="912" y="588"/>
                    <a:pt x="913" y="588"/>
                  </a:cubicBezTo>
                  <a:cubicBezTo>
                    <a:pt x="915" y="593"/>
                    <a:pt x="920" y="597"/>
                    <a:pt x="924" y="601"/>
                  </a:cubicBezTo>
                  <a:cubicBezTo>
                    <a:pt x="928" y="605"/>
                    <a:pt x="932" y="609"/>
                    <a:pt x="936" y="613"/>
                  </a:cubicBezTo>
                  <a:cubicBezTo>
                    <a:pt x="936" y="613"/>
                    <a:pt x="937" y="613"/>
                    <a:pt x="937" y="612"/>
                  </a:cubicBezTo>
                  <a:cubicBezTo>
                    <a:pt x="937" y="610"/>
                    <a:pt x="935" y="608"/>
                    <a:pt x="933" y="607"/>
                  </a:cubicBezTo>
                  <a:cubicBezTo>
                    <a:pt x="930" y="604"/>
                    <a:pt x="927" y="601"/>
                    <a:pt x="924" y="598"/>
                  </a:cubicBezTo>
                  <a:cubicBezTo>
                    <a:pt x="921" y="595"/>
                    <a:pt x="918" y="592"/>
                    <a:pt x="916" y="589"/>
                  </a:cubicBezTo>
                  <a:cubicBezTo>
                    <a:pt x="916" y="588"/>
                    <a:pt x="915" y="588"/>
                    <a:pt x="915" y="587"/>
                  </a:cubicBezTo>
                  <a:cubicBezTo>
                    <a:pt x="918" y="588"/>
                    <a:pt x="922" y="588"/>
                    <a:pt x="925" y="588"/>
                  </a:cubicBezTo>
                  <a:cubicBezTo>
                    <a:pt x="929" y="591"/>
                    <a:pt x="932" y="595"/>
                    <a:pt x="935" y="598"/>
                  </a:cubicBezTo>
                  <a:close/>
                  <a:moveTo>
                    <a:pt x="1145" y="566"/>
                  </a:moveTo>
                  <a:cubicBezTo>
                    <a:pt x="1133" y="572"/>
                    <a:pt x="1119" y="575"/>
                    <a:pt x="1106" y="580"/>
                  </a:cubicBezTo>
                  <a:cubicBezTo>
                    <a:pt x="1098" y="583"/>
                    <a:pt x="1090" y="584"/>
                    <a:pt x="1082" y="585"/>
                  </a:cubicBezTo>
                  <a:cubicBezTo>
                    <a:pt x="1075" y="585"/>
                    <a:pt x="1068" y="586"/>
                    <a:pt x="1061" y="587"/>
                  </a:cubicBezTo>
                  <a:cubicBezTo>
                    <a:pt x="1046" y="590"/>
                    <a:pt x="1030" y="592"/>
                    <a:pt x="1015" y="595"/>
                  </a:cubicBezTo>
                  <a:cubicBezTo>
                    <a:pt x="1007" y="596"/>
                    <a:pt x="999" y="597"/>
                    <a:pt x="991" y="596"/>
                  </a:cubicBezTo>
                  <a:cubicBezTo>
                    <a:pt x="983" y="596"/>
                    <a:pt x="976" y="596"/>
                    <a:pt x="968" y="593"/>
                  </a:cubicBezTo>
                  <a:cubicBezTo>
                    <a:pt x="963" y="591"/>
                    <a:pt x="958" y="589"/>
                    <a:pt x="953" y="588"/>
                  </a:cubicBezTo>
                  <a:cubicBezTo>
                    <a:pt x="950" y="587"/>
                    <a:pt x="946" y="585"/>
                    <a:pt x="943" y="586"/>
                  </a:cubicBezTo>
                  <a:cubicBezTo>
                    <a:pt x="943" y="586"/>
                    <a:pt x="943" y="586"/>
                    <a:pt x="943" y="586"/>
                  </a:cubicBezTo>
                  <a:cubicBezTo>
                    <a:pt x="939" y="584"/>
                    <a:pt x="934" y="585"/>
                    <a:pt x="931" y="585"/>
                  </a:cubicBezTo>
                  <a:cubicBezTo>
                    <a:pt x="929" y="585"/>
                    <a:pt x="927" y="585"/>
                    <a:pt x="924" y="584"/>
                  </a:cubicBezTo>
                  <a:cubicBezTo>
                    <a:pt x="923" y="584"/>
                    <a:pt x="921" y="583"/>
                    <a:pt x="919" y="584"/>
                  </a:cubicBezTo>
                  <a:cubicBezTo>
                    <a:pt x="919" y="584"/>
                    <a:pt x="919" y="584"/>
                    <a:pt x="919" y="584"/>
                  </a:cubicBezTo>
                  <a:cubicBezTo>
                    <a:pt x="916" y="583"/>
                    <a:pt x="914" y="583"/>
                    <a:pt x="911" y="582"/>
                  </a:cubicBezTo>
                  <a:cubicBezTo>
                    <a:pt x="907" y="581"/>
                    <a:pt x="889" y="576"/>
                    <a:pt x="887" y="584"/>
                  </a:cubicBezTo>
                  <a:cubicBezTo>
                    <a:pt x="885" y="583"/>
                    <a:pt x="882" y="582"/>
                    <a:pt x="880" y="580"/>
                  </a:cubicBezTo>
                  <a:cubicBezTo>
                    <a:pt x="880" y="579"/>
                    <a:pt x="879" y="579"/>
                    <a:pt x="879" y="579"/>
                  </a:cubicBezTo>
                  <a:cubicBezTo>
                    <a:pt x="880" y="578"/>
                    <a:pt x="880" y="578"/>
                    <a:pt x="880" y="577"/>
                  </a:cubicBezTo>
                  <a:cubicBezTo>
                    <a:pt x="880" y="574"/>
                    <a:pt x="882" y="571"/>
                    <a:pt x="883" y="569"/>
                  </a:cubicBezTo>
                  <a:cubicBezTo>
                    <a:pt x="883" y="569"/>
                    <a:pt x="884" y="569"/>
                    <a:pt x="884" y="568"/>
                  </a:cubicBezTo>
                  <a:cubicBezTo>
                    <a:pt x="885" y="565"/>
                    <a:pt x="886" y="561"/>
                    <a:pt x="888" y="558"/>
                  </a:cubicBezTo>
                  <a:cubicBezTo>
                    <a:pt x="889" y="558"/>
                    <a:pt x="890" y="558"/>
                    <a:pt x="891" y="558"/>
                  </a:cubicBezTo>
                  <a:cubicBezTo>
                    <a:pt x="891" y="559"/>
                    <a:pt x="890" y="560"/>
                    <a:pt x="889" y="561"/>
                  </a:cubicBezTo>
                  <a:cubicBezTo>
                    <a:pt x="888" y="563"/>
                    <a:pt x="886" y="567"/>
                    <a:pt x="888" y="569"/>
                  </a:cubicBezTo>
                  <a:cubicBezTo>
                    <a:pt x="888" y="569"/>
                    <a:pt x="889" y="569"/>
                    <a:pt x="889" y="569"/>
                  </a:cubicBezTo>
                  <a:cubicBezTo>
                    <a:pt x="891" y="567"/>
                    <a:pt x="891" y="563"/>
                    <a:pt x="893" y="561"/>
                  </a:cubicBezTo>
                  <a:cubicBezTo>
                    <a:pt x="893" y="560"/>
                    <a:pt x="894" y="559"/>
                    <a:pt x="895" y="557"/>
                  </a:cubicBezTo>
                  <a:cubicBezTo>
                    <a:pt x="897" y="557"/>
                    <a:pt x="899" y="557"/>
                    <a:pt x="901" y="557"/>
                  </a:cubicBezTo>
                  <a:cubicBezTo>
                    <a:pt x="899" y="558"/>
                    <a:pt x="897" y="560"/>
                    <a:pt x="896" y="562"/>
                  </a:cubicBezTo>
                  <a:cubicBezTo>
                    <a:pt x="895" y="564"/>
                    <a:pt x="892" y="567"/>
                    <a:pt x="894" y="569"/>
                  </a:cubicBezTo>
                  <a:cubicBezTo>
                    <a:pt x="894" y="570"/>
                    <a:pt x="895" y="570"/>
                    <a:pt x="895" y="569"/>
                  </a:cubicBezTo>
                  <a:cubicBezTo>
                    <a:pt x="897" y="568"/>
                    <a:pt x="897" y="565"/>
                    <a:pt x="899" y="563"/>
                  </a:cubicBezTo>
                  <a:cubicBezTo>
                    <a:pt x="900" y="561"/>
                    <a:pt x="902" y="558"/>
                    <a:pt x="905" y="557"/>
                  </a:cubicBezTo>
                  <a:cubicBezTo>
                    <a:pt x="905" y="557"/>
                    <a:pt x="906" y="557"/>
                    <a:pt x="907" y="557"/>
                  </a:cubicBezTo>
                  <a:cubicBezTo>
                    <a:pt x="907" y="557"/>
                    <a:pt x="906" y="558"/>
                    <a:pt x="906" y="559"/>
                  </a:cubicBezTo>
                  <a:cubicBezTo>
                    <a:pt x="905" y="560"/>
                    <a:pt x="901" y="564"/>
                    <a:pt x="903" y="566"/>
                  </a:cubicBezTo>
                  <a:cubicBezTo>
                    <a:pt x="903" y="566"/>
                    <a:pt x="904" y="567"/>
                    <a:pt x="904" y="566"/>
                  </a:cubicBezTo>
                  <a:cubicBezTo>
                    <a:pt x="905" y="566"/>
                    <a:pt x="905" y="565"/>
                    <a:pt x="906" y="564"/>
                  </a:cubicBezTo>
                  <a:cubicBezTo>
                    <a:pt x="907" y="562"/>
                    <a:pt x="907" y="561"/>
                    <a:pt x="908" y="560"/>
                  </a:cubicBezTo>
                  <a:cubicBezTo>
                    <a:pt x="909" y="559"/>
                    <a:pt x="910" y="558"/>
                    <a:pt x="911" y="557"/>
                  </a:cubicBezTo>
                  <a:cubicBezTo>
                    <a:pt x="912" y="557"/>
                    <a:pt x="913" y="557"/>
                    <a:pt x="913" y="557"/>
                  </a:cubicBezTo>
                  <a:cubicBezTo>
                    <a:pt x="910" y="560"/>
                    <a:pt x="908" y="564"/>
                    <a:pt x="910" y="566"/>
                  </a:cubicBezTo>
                  <a:cubicBezTo>
                    <a:pt x="911" y="567"/>
                    <a:pt x="911" y="566"/>
                    <a:pt x="911" y="566"/>
                  </a:cubicBezTo>
                  <a:cubicBezTo>
                    <a:pt x="913" y="564"/>
                    <a:pt x="913" y="562"/>
                    <a:pt x="915" y="560"/>
                  </a:cubicBezTo>
                  <a:cubicBezTo>
                    <a:pt x="916" y="559"/>
                    <a:pt x="917" y="558"/>
                    <a:pt x="918" y="557"/>
                  </a:cubicBezTo>
                  <a:cubicBezTo>
                    <a:pt x="918" y="557"/>
                    <a:pt x="919" y="557"/>
                    <a:pt x="920" y="557"/>
                  </a:cubicBezTo>
                  <a:cubicBezTo>
                    <a:pt x="920" y="557"/>
                    <a:pt x="921" y="557"/>
                    <a:pt x="921" y="557"/>
                  </a:cubicBezTo>
                  <a:cubicBezTo>
                    <a:pt x="920" y="557"/>
                    <a:pt x="920" y="558"/>
                    <a:pt x="919" y="558"/>
                  </a:cubicBezTo>
                  <a:cubicBezTo>
                    <a:pt x="918" y="560"/>
                    <a:pt x="916" y="564"/>
                    <a:pt x="917" y="566"/>
                  </a:cubicBezTo>
                  <a:cubicBezTo>
                    <a:pt x="918" y="567"/>
                    <a:pt x="918" y="567"/>
                    <a:pt x="918" y="566"/>
                  </a:cubicBezTo>
                  <a:cubicBezTo>
                    <a:pt x="920" y="564"/>
                    <a:pt x="920" y="562"/>
                    <a:pt x="921" y="560"/>
                  </a:cubicBezTo>
                  <a:cubicBezTo>
                    <a:pt x="922" y="559"/>
                    <a:pt x="923" y="557"/>
                    <a:pt x="924" y="557"/>
                  </a:cubicBezTo>
                  <a:cubicBezTo>
                    <a:pt x="925" y="557"/>
                    <a:pt x="927" y="557"/>
                    <a:pt x="928" y="557"/>
                  </a:cubicBezTo>
                  <a:cubicBezTo>
                    <a:pt x="926" y="559"/>
                    <a:pt x="924" y="561"/>
                    <a:pt x="924" y="564"/>
                  </a:cubicBezTo>
                  <a:cubicBezTo>
                    <a:pt x="924" y="564"/>
                    <a:pt x="924" y="565"/>
                    <a:pt x="924" y="564"/>
                  </a:cubicBezTo>
                  <a:cubicBezTo>
                    <a:pt x="926" y="563"/>
                    <a:pt x="927" y="561"/>
                    <a:pt x="929" y="559"/>
                  </a:cubicBezTo>
                  <a:cubicBezTo>
                    <a:pt x="930" y="558"/>
                    <a:pt x="930" y="557"/>
                    <a:pt x="931" y="557"/>
                  </a:cubicBezTo>
                  <a:cubicBezTo>
                    <a:pt x="932" y="557"/>
                    <a:pt x="933" y="557"/>
                    <a:pt x="933" y="557"/>
                  </a:cubicBezTo>
                  <a:cubicBezTo>
                    <a:pt x="931" y="559"/>
                    <a:pt x="929" y="562"/>
                    <a:pt x="930" y="565"/>
                  </a:cubicBezTo>
                  <a:cubicBezTo>
                    <a:pt x="930" y="565"/>
                    <a:pt x="930" y="566"/>
                    <a:pt x="930" y="565"/>
                  </a:cubicBezTo>
                  <a:cubicBezTo>
                    <a:pt x="931" y="563"/>
                    <a:pt x="932" y="561"/>
                    <a:pt x="934" y="559"/>
                  </a:cubicBezTo>
                  <a:cubicBezTo>
                    <a:pt x="934" y="559"/>
                    <a:pt x="935" y="558"/>
                    <a:pt x="936" y="557"/>
                  </a:cubicBezTo>
                  <a:cubicBezTo>
                    <a:pt x="936" y="557"/>
                    <a:pt x="936" y="557"/>
                    <a:pt x="936" y="557"/>
                  </a:cubicBezTo>
                  <a:cubicBezTo>
                    <a:pt x="936" y="557"/>
                    <a:pt x="936" y="557"/>
                    <a:pt x="937" y="557"/>
                  </a:cubicBezTo>
                  <a:cubicBezTo>
                    <a:pt x="936" y="557"/>
                    <a:pt x="936" y="558"/>
                    <a:pt x="936" y="558"/>
                  </a:cubicBezTo>
                  <a:cubicBezTo>
                    <a:pt x="936" y="559"/>
                    <a:pt x="937" y="559"/>
                    <a:pt x="937" y="559"/>
                  </a:cubicBezTo>
                  <a:cubicBezTo>
                    <a:pt x="937" y="560"/>
                    <a:pt x="939" y="561"/>
                    <a:pt x="940" y="560"/>
                  </a:cubicBezTo>
                  <a:cubicBezTo>
                    <a:pt x="940" y="560"/>
                    <a:pt x="941" y="559"/>
                    <a:pt x="941" y="559"/>
                  </a:cubicBezTo>
                  <a:cubicBezTo>
                    <a:pt x="941" y="558"/>
                    <a:pt x="942" y="558"/>
                    <a:pt x="942" y="558"/>
                  </a:cubicBezTo>
                  <a:cubicBezTo>
                    <a:pt x="942" y="558"/>
                    <a:pt x="942" y="558"/>
                    <a:pt x="943" y="558"/>
                  </a:cubicBezTo>
                  <a:cubicBezTo>
                    <a:pt x="943" y="557"/>
                    <a:pt x="943" y="557"/>
                    <a:pt x="943" y="557"/>
                  </a:cubicBezTo>
                  <a:cubicBezTo>
                    <a:pt x="943" y="557"/>
                    <a:pt x="943" y="556"/>
                    <a:pt x="943" y="556"/>
                  </a:cubicBezTo>
                  <a:cubicBezTo>
                    <a:pt x="945" y="555"/>
                    <a:pt x="946" y="553"/>
                    <a:pt x="947" y="551"/>
                  </a:cubicBezTo>
                  <a:cubicBezTo>
                    <a:pt x="948" y="550"/>
                    <a:pt x="949" y="549"/>
                    <a:pt x="950" y="548"/>
                  </a:cubicBezTo>
                  <a:cubicBezTo>
                    <a:pt x="955" y="546"/>
                    <a:pt x="959" y="546"/>
                    <a:pt x="965" y="546"/>
                  </a:cubicBezTo>
                  <a:cubicBezTo>
                    <a:pt x="974" y="548"/>
                    <a:pt x="983" y="549"/>
                    <a:pt x="993" y="549"/>
                  </a:cubicBezTo>
                  <a:cubicBezTo>
                    <a:pt x="1013" y="550"/>
                    <a:pt x="1033" y="549"/>
                    <a:pt x="1053" y="547"/>
                  </a:cubicBezTo>
                  <a:cubicBezTo>
                    <a:pt x="1068" y="546"/>
                    <a:pt x="1083" y="544"/>
                    <a:pt x="1099" y="546"/>
                  </a:cubicBezTo>
                  <a:cubicBezTo>
                    <a:pt x="1107" y="547"/>
                    <a:pt x="1114" y="551"/>
                    <a:pt x="1122" y="553"/>
                  </a:cubicBezTo>
                  <a:cubicBezTo>
                    <a:pt x="1129" y="555"/>
                    <a:pt x="1135" y="556"/>
                    <a:pt x="1142" y="555"/>
                  </a:cubicBezTo>
                  <a:cubicBezTo>
                    <a:pt x="1144" y="555"/>
                    <a:pt x="1158" y="553"/>
                    <a:pt x="1158" y="556"/>
                  </a:cubicBezTo>
                  <a:cubicBezTo>
                    <a:pt x="1157" y="561"/>
                    <a:pt x="1149" y="564"/>
                    <a:pt x="1145" y="566"/>
                  </a:cubicBezTo>
                  <a:close/>
                  <a:moveTo>
                    <a:pt x="1156" y="551"/>
                  </a:moveTo>
                  <a:cubicBezTo>
                    <a:pt x="1154" y="551"/>
                    <a:pt x="1151" y="551"/>
                    <a:pt x="1150" y="551"/>
                  </a:cubicBezTo>
                  <a:cubicBezTo>
                    <a:pt x="1143" y="553"/>
                    <a:pt x="1136" y="553"/>
                    <a:pt x="1129" y="552"/>
                  </a:cubicBezTo>
                  <a:cubicBezTo>
                    <a:pt x="1126" y="551"/>
                    <a:pt x="1122" y="550"/>
                    <a:pt x="1119" y="549"/>
                  </a:cubicBezTo>
                  <a:cubicBezTo>
                    <a:pt x="1123" y="548"/>
                    <a:pt x="1128" y="547"/>
                    <a:pt x="1132" y="546"/>
                  </a:cubicBezTo>
                  <a:cubicBezTo>
                    <a:pt x="1137" y="546"/>
                    <a:pt x="1142" y="547"/>
                    <a:pt x="1147" y="547"/>
                  </a:cubicBezTo>
                  <a:cubicBezTo>
                    <a:pt x="1147" y="547"/>
                    <a:pt x="1147" y="546"/>
                    <a:pt x="1147" y="546"/>
                  </a:cubicBezTo>
                  <a:cubicBezTo>
                    <a:pt x="1144" y="542"/>
                    <a:pt x="1136" y="545"/>
                    <a:pt x="1132" y="545"/>
                  </a:cubicBezTo>
                  <a:cubicBezTo>
                    <a:pt x="1126" y="545"/>
                    <a:pt x="1120" y="545"/>
                    <a:pt x="1114" y="547"/>
                  </a:cubicBezTo>
                  <a:cubicBezTo>
                    <a:pt x="1113" y="546"/>
                    <a:pt x="1112" y="546"/>
                    <a:pt x="1111" y="546"/>
                  </a:cubicBezTo>
                  <a:cubicBezTo>
                    <a:pt x="1113" y="545"/>
                    <a:pt x="1114" y="544"/>
                    <a:pt x="1116" y="544"/>
                  </a:cubicBezTo>
                  <a:cubicBezTo>
                    <a:pt x="1119" y="544"/>
                    <a:pt x="1122" y="542"/>
                    <a:pt x="1125" y="543"/>
                  </a:cubicBezTo>
                  <a:cubicBezTo>
                    <a:pt x="1125" y="543"/>
                    <a:pt x="1125" y="542"/>
                    <a:pt x="1125" y="542"/>
                  </a:cubicBezTo>
                  <a:cubicBezTo>
                    <a:pt x="1121" y="542"/>
                    <a:pt x="1117" y="542"/>
                    <a:pt x="1113" y="543"/>
                  </a:cubicBezTo>
                  <a:cubicBezTo>
                    <a:pt x="1112" y="543"/>
                    <a:pt x="1109" y="543"/>
                    <a:pt x="1108" y="544"/>
                  </a:cubicBezTo>
                  <a:cubicBezTo>
                    <a:pt x="1105" y="544"/>
                    <a:pt x="1102" y="543"/>
                    <a:pt x="1100" y="543"/>
                  </a:cubicBezTo>
                  <a:cubicBezTo>
                    <a:pt x="1101" y="543"/>
                    <a:pt x="1101" y="542"/>
                    <a:pt x="1102" y="542"/>
                  </a:cubicBezTo>
                  <a:cubicBezTo>
                    <a:pt x="1104" y="541"/>
                    <a:pt x="1106" y="540"/>
                    <a:pt x="1107" y="539"/>
                  </a:cubicBezTo>
                  <a:cubicBezTo>
                    <a:pt x="1107" y="539"/>
                    <a:pt x="1107" y="538"/>
                    <a:pt x="1107" y="538"/>
                  </a:cubicBezTo>
                  <a:cubicBezTo>
                    <a:pt x="1105" y="538"/>
                    <a:pt x="1103" y="539"/>
                    <a:pt x="1101" y="540"/>
                  </a:cubicBezTo>
                  <a:cubicBezTo>
                    <a:pt x="1100" y="540"/>
                    <a:pt x="1098" y="540"/>
                    <a:pt x="1098" y="541"/>
                  </a:cubicBezTo>
                  <a:cubicBezTo>
                    <a:pt x="1097" y="541"/>
                    <a:pt x="1097" y="540"/>
                    <a:pt x="1097" y="540"/>
                  </a:cubicBezTo>
                  <a:cubicBezTo>
                    <a:pt x="1102" y="538"/>
                    <a:pt x="1107" y="534"/>
                    <a:pt x="1109" y="533"/>
                  </a:cubicBezTo>
                  <a:cubicBezTo>
                    <a:pt x="1110" y="532"/>
                    <a:pt x="1109" y="531"/>
                    <a:pt x="1108" y="532"/>
                  </a:cubicBezTo>
                  <a:cubicBezTo>
                    <a:pt x="1105" y="534"/>
                    <a:pt x="1102" y="535"/>
                    <a:pt x="1098" y="537"/>
                  </a:cubicBezTo>
                  <a:cubicBezTo>
                    <a:pt x="1097" y="538"/>
                    <a:pt x="1095" y="539"/>
                    <a:pt x="1093" y="540"/>
                  </a:cubicBezTo>
                  <a:cubicBezTo>
                    <a:pt x="1092" y="540"/>
                    <a:pt x="1092" y="540"/>
                    <a:pt x="1091" y="540"/>
                  </a:cubicBezTo>
                  <a:cubicBezTo>
                    <a:pt x="1093" y="539"/>
                    <a:pt x="1094" y="538"/>
                    <a:pt x="1095" y="537"/>
                  </a:cubicBezTo>
                  <a:cubicBezTo>
                    <a:pt x="1099" y="533"/>
                    <a:pt x="1104" y="530"/>
                    <a:pt x="1108" y="526"/>
                  </a:cubicBezTo>
                  <a:cubicBezTo>
                    <a:pt x="1112" y="523"/>
                    <a:pt x="1119" y="521"/>
                    <a:pt x="1121" y="515"/>
                  </a:cubicBezTo>
                  <a:cubicBezTo>
                    <a:pt x="1122" y="515"/>
                    <a:pt x="1121" y="514"/>
                    <a:pt x="1121" y="515"/>
                  </a:cubicBezTo>
                  <a:cubicBezTo>
                    <a:pt x="1116" y="518"/>
                    <a:pt x="1111" y="523"/>
                    <a:pt x="1105" y="527"/>
                  </a:cubicBezTo>
                  <a:cubicBezTo>
                    <a:pt x="1105" y="527"/>
                    <a:pt x="1104" y="527"/>
                    <a:pt x="1104" y="527"/>
                  </a:cubicBezTo>
                  <a:cubicBezTo>
                    <a:pt x="1105" y="526"/>
                    <a:pt x="1107" y="524"/>
                    <a:pt x="1108" y="523"/>
                  </a:cubicBezTo>
                  <a:cubicBezTo>
                    <a:pt x="1113" y="518"/>
                    <a:pt x="1117" y="512"/>
                    <a:pt x="1121" y="506"/>
                  </a:cubicBezTo>
                  <a:cubicBezTo>
                    <a:pt x="1126" y="506"/>
                    <a:pt x="1134" y="509"/>
                    <a:pt x="1136" y="513"/>
                  </a:cubicBezTo>
                  <a:cubicBezTo>
                    <a:pt x="1138" y="514"/>
                    <a:pt x="1139" y="517"/>
                    <a:pt x="1141" y="518"/>
                  </a:cubicBezTo>
                  <a:cubicBezTo>
                    <a:pt x="1143" y="519"/>
                    <a:pt x="1145" y="520"/>
                    <a:pt x="1147" y="521"/>
                  </a:cubicBezTo>
                  <a:cubicBezTo>
                    <a:pt x="1150" y="524"/>
                    <a:pt x="1150" y="527"/>
                    <a:pt x="1152" y="530"/>
                  </a:cubicBezTo>
                  <a:cubicBezTo>
                    <a:pt x="1152" y="531"/>
                    <a:pt x="1153" y="532"/>
                    <a:pt x="1155" y="534"/>
                  </a:cubicBezTo>
                  <a:cubicBezTo>
                    <a:pt x="1159" y="539"/>
                    <a:pt x="1158" y="545"/>
                    <a:pt x="1156" y="551"/>
                  </a:cubicBezTo>
                  <a:close/>
                </a:path>
              </a:pathLst>
            </a:custGeom>
            <a:solidFill>
              <a:srgbClr val="574F1F">
                <a:alpha val="12157"/>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pic>
          <p:nvPicPr>
            <p:cNvPr id="5" name="组合 1337">
              <a:extLst>
                <a:ext uri="{FF2B5EF4-FFF2-40B4-BE49-F238E27FC236}">
                  <a16:creationId xmlns="" xmlns:a16="http://schemas.microsoft.com/office/drawing/2014/main" id="{6C7387C3-CACF-445F-8F6F-F0AB4DBF819B}"/>
                </a:ext>
              </a:extLst>
            </p:cNvPr>
            <p:cNvPicPr>
              <a:picLocks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2286" y="3577805"/>
              <a:ext cx="4864118" cy="34078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组合 521">
              <a:extLst>
                <a:ext uri="{FF2B5EF4-FFF2-40B4-BE49-F238E27FC236}">
                  <a16:creationId xmlns="" xmlns:a16="http://schemas.microsoft.com/office/drawing/2014/main" id="{9DEE6228-9FEF-470F-9B74-153404893339}"/>
                </a:ext>
              </a:extLst>
            </p:cNvPr>
            <p:cNvPicPr>
              <a:picLocks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758114" y="267478"/>
              <a:ext cx="4413060" cy="35663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7" name="图片 6">
            <a:extLst>
              <a:ext uri="{FF2B5EF4-FFF2-40B4-BE49-F238E27FC236}">
                <a16:creationId xmlns="" xmlns:a16="http://schemas.microsoft.com/office/drawing/2014/main" id="{5E1BD521-DD30-49A1-B7A7-58714892F0E0}"/>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0" y="-18054"/>
            <a:ext cx="1723194" cy="1700577"/>
          </a:xfrm>
          <a:prstGeom prst="rect">
            <a:avLst/>
          </a:prstGeom>
        </p:spPr>
      </p:pic>
      <p:sp>
        <p:nvSpPr>
          <p:cNvPr id="9" name="文本框 8">
            <a:extLst>
              <a:ext uri="{FF2B5EF4-FFF2-40B4-BE49-F238E27FC236}">
                <a16:creationId xmlns="" xmlns:a16="http://schemas.microsoft.com/office/drawing/2014/main" id="{41D7B5E8-0A77-4BFE-9814-25301AF5FBD5}"/>
              </a:ext>
            </a:extLst>
          </p:cNvPr>
          <p:cNvSpPr txBox="1"/>
          <p:nvPr/>
        </p:nvSpPr>
        <p:spPr>
          <a:xfrm>
            <a:off x="1737717" y="498200"/>
            <a:ext cx="2585846" cy="400110"/>
          </a:xfrm>
          <a:prstGeom prst="rect">
            <a:avLst/>
          </a:prstGeom>
          <a:noFill/>
        </p:spPr>
        <p:txBody>
          <a:bodyPr wrap="square" rtlCol="0">
            <a:spAutoFit/>
          </a:bodyPr>
          <a:lstStyle/>
          <a:p>
            <a:r>
              <a:rPr lang="zh-CN" altLang="en-US" sz="2000" dirty="0">
                <a:solidFill>
                  <a:srgbClr val="68704B"/>
                </a:solidFill>
                <a:latin typeface="微软雅黑" panose="020B0503020204020204" pitchFamily="34" charset="-122"/>
                <a:ea typeface="微软雅黑" panose="020B0503020204020204" pitchFamily="34" charset="-122"/>
              </a:rPr>
              <a:t>单击此处添加标题</a:t>
            </a:r>
          </a:p>
        </p:txBody>
      </p:sp>
      <p:graphicFrame>
        <p:nvGraphicFramePr>
          <p:cNvPr id="10" name="图表 231">
            <a:extLst>
              <a:ext uri="{FF2B5EF4-FFF2-40B4-BE49-F238E27FC236}">
                <a16:creationId xmlns="" xmlns:a16="http://schemas.microsoft.com/office/drawing/2014/main" id="{96AE26B5-7E59-4260-A2D9-6FCD83EED3F1}"/>
              </a:ext>
            </a:extLst>
          </p:cNvPr>
          <p:cNvGraphicFramePr>
            <a:graphicFrameLocks/>
          </p:cNvGraphicFramePr>
          <p:nvPr>
            <p:extLst>
              <p:ext uri="{D42A27DB-BD31-4B8C-83A1-F6EECF244321}">
                <p14:modId xmlns:p14="http://schemas.microsoft.com/office/powerpoint/2010/main" val="1192232900"/>
              </p:ext>
            </p:extLst>
          </p:nvPr>
        </p:nvGraphicFramePr>
        <p:xfrm>
          <a:off x="904786" y="1113727"/>
          <a:ext cx="7297738" cy="5129212"/>
        </p:xfrm>
        <a:graphic>
          <a:graphicData uri="http://schemas.openxmlformats.org/presentationml/2006/ole">
            <mc:AlternateContent xmlns:mc="http://schemas.openxmlformats.org/markup-compatibility/2006">
              <mc:Choice xmlns:v="urn:schemas-microsoft-com:vml" Requires="v">
                <p:oleObj spid="_x0000_s1075" r:id="rId7" imgW="7303641" imgH="5139373" progId="Excel.Chart.8">
                  <p:embed/>
                </p:oleObj>
              </mc:Choice>
              <mc:Fallback>
                <p:oleObj r:id="rId7" imgW="7303641" imgH="5139373" progId="Excel.Chart.8">
                  <p:embed/>
                  <p:pic>
                    <p:nvPicPr>
                      <p:cNvPr id="12290" name="图表 231">
                        <a:extLst>
                          <a:ext uri="{FF2B5EF4-FFF2-40B4-BE49-F238E27FC236}">
                            <a16:creationId xmlns="" xmlns:a16="http://schemas.microsoft.com/office/drawing/2014/main" id="{48069A2E-90B1-44AD-B03C-1BD86BEEE0F4}"/>
                          </a:ext>
                        </a:extLst>
                      </p:cNvPr>
                      <p:cNvPicPr>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904786" y="1113727"/>
                        <a:ext cx="7297738" cy="5129212"/>
                      </a:xfrm>
                      <a:prstGeom prst="rect">
                        <a:avLst/>
                      </a:prstGeom>
                      <a:noFill/>
                      <a:ln>
                        <a:noFill/>
                      </a:ln>
                    </p:spPr>
                  </p:pic>
                </p:oleObj>
              </mc:Fallback>
            </mc:AlternateContent>
          </a:graphicData>
        </a:graphic>
      </p:graphicFrame>
      <p:grpSp>
        <p:nvGrpSpPr>
          <p:cNvPr id="11" name="Group 8">
            <a:extLst>
              <a:ext uri="{FF2B5EF4-FFF2-40B4-BE49-F238E27FC236}">
                <a16:creationId xmlns="" xmlns:a16="http://schemas.microsoft.com/office/drawing/2014/main" id="{CE8F73E3-868C-4381-93E4-E3A8A54ADE13}"/>
              </a:ext>
            </a:extLst>
          </p:cNvPr>
          <p:cNvGrpSpPr>
            <a:grpSpLocks/>
          </p:cNvGrpSpPr>
          <p:nvPr/>
        </p:nvGrpSpPr>
        <p:grpSpPr bwMode="auto">
          <a:xfrm>
            <a:off x="1287374" y="5155502"/>
            <a:ext cx="5638800" cy="288925"/>
            <a:chOff x="0" y="0"/>
            <a:chExt cx="4018" cy="206"/>
          </a:xfrm>
        </p:grpSpPr>
        <p:sp>
          <p:nvSpPr>
            <p:cNvPr id="12" name="Freeform 9">
              <a:extLst>
                <a:ext uri="{FF2B5EF4-FFF2-40B4-BE49-F238E27FC236}">
                  <a16:creationId xmlns="" xmlns:a16="http://schemas.microsoft.com/office/drawing/2014/main" id="{DB4E02DE-323F-4860-B9FF-4BAEFC2F87BA}"/>
                </a:ext>
              </a:extLst>
            </p:cNvPr>
            <p:cNvSpPr>
              <a:spLocks/>
            </p:cNvSpPr>
            <p:nvPr/>
          </p:nvSpPr>
          <p:spPr bwMode="auto">
            <a:xfrm>
              <a:off x="0" y="0"/>
              <a:ext cx="169" cy="204"/>
            </a:xfrm>
            <a:custGeom>
              <a:avLst/>
              <a:gdLst>
                <a:gd name="T0" fmla="*/ 0 w 71"/>
                <a:gd name="T1" fmla="*/ 261 h 83"/>
                <a:gd name="T2" fmla="*/ 164 w 71"/>
                <a:gd name="T3" fmla="*/ 216 h 83"/>
                <a:gd name="T4" fmla="*/ 214 w 71"/>
                <a:gd name="T5" fmla="*/ 236 h 83"/>
                <a:gd name="T6" fmla="*/ 193 w 71"/>
                <a:gd name="T7" fmla="*/ 103 h 83"/>
                <a:gd name="T8" fmla="*/ 357 w 71"/>
                <a:gd name="T9" fmla="*/ 49 h 83"/>
                <a:gd name="T10" fmla="*/ 374 w 71"/>
                <a:gd name="T11" fmla="*/ 157 h 83"/>
                <a:gd name="T12" fmla="*/ 357 w 71"/>
                <a:gd name="T13" fmla="*/ 187 h 83"/>
                <a:gd name="T14" fmla="*/ 300 w 71"/>
                <a:gd name="T15" fmla="*/ 194 h 83"/>
                <a:gd name="T16" fmla="*/ 288 w 71"/>
                <a:gd name="T17" fmla="*/ 140 h 83"/>
                <a:gd name="T18" fmla="*/ 345 w 71"/>
                <a:gd name="T19" fmla="*/ 128 h 83"/>
                <a:gd name="T20" fmla="*/ 362 w 71"/>
                <a:gd name="T21" fmla="*/ 140 h 83"/>
                <a:gd name="T22" fmla="*/ 317 w 71"/>
                <a:gd name="T23" fmla="*/ 49 h 83"/>
                <a:gd name="T24" fmla="*/ 205 w 71"/>
                <a:gd name="T25" fmla="*/ 128 h 83"/>
                <a:gd name="T26" fmla="*/ 278 w 71"/>
                <a:gd name="T27" fmla="*/ 248 h 83"/>
                <a:gd name="T28" fmla="*/ 312 w 71"/>
                <a:gd name="T29" fmla="*/ 253 h 83"/>
                <a:gd name="T30" fmla="*/ 312 w 71"/>
                <a:gd name="T31" fmla="*/ 265 h 83"/>
                <a:gd name="T32" fmla="*/ 271 w 71"/>
                <a:gd name="T33" fmla="*/ 278 h 83"/>
                <a:gd name="T34" fmla="*/ 205 w 71"/>
                <a:gd name="T35" fmla="*/ 393 h 83"/>
                <a:gd name="T36" fmla="*/ 300 w 71"/>
                <a:gd name="T37" fmla="*/ 484 h 83"/>
                <a:gd name="T38" fmla="*/ 362 w 71"/>
                <a:gd name="T39" fmla="*/ 386 h 83"/>
                <a:gd name="T40" fmla="*/ 345 w 71"/>
                <a:gd name="T41" fmla="*/ 398 h 83"/>
                <a:gd name="T42" fmla="*/ 288 w 71"/>
                <a:gd name="T43" fmla="*/ 386 h 83"/>
                <a:gd name="T44" fmla="*/ 300 w 71"/>
                <a:gd name="T45" fmla="*/ 332 h 83"/>
                <a:gd name="T46" fmla="*/ 357 w 71"/>
                <a:gd name="T47" fmla="*/ 339 h 83"/>
                <a:gd name="T48" fmla="*/ 378 w 71"/>
                <a:gd name="T49" fmla="*/ 447 h 83"/>
                <a:gd name="T50" fmla="*/ 288 w 71"/>
                <a:gd name="T51" fmla="*/ 501 h 83"/>
                <a:gd name="T52" fmla="*/ 198 w 71"/>
                <a:gd name="T53" fmla="*/ 435 h 83"/>
                <a:gd name="T54" fmla="*/ 221 w 71"/>
                <a:gd name="T55" fmla="*/ 290 h 83"/>
                <a:gd name="T56" fmla="*/ 159 w 71"/>
                <a:gd name="T57" fmla="*/ 315 h 83"/>
                <a:gd name="T58" fmla="*/ 24 w 71"/>
                <a:gd name="T59" fmla="*/ 285 h 83"/>
                <a:gd name="T60" fmla="*/ 0 w 71"/>
                <a:gd name="T61" fmla="*/ 265 h 83"/>
                <a:gd name="T62" fmla="*/ 0 w 71"/>
                <a:gd name="T63" fmla="*/ 261 h 83"/>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71" h="83">
                  <a:moveTo>
                    <a:pt x="0" y="43"/>
                  </a:moveTo>
                  <a:cubicBezTo>
                    <a:pt x="9" y="37"/>
                    <a:pt x="18" y="32"/>
                    <a:pt x="29" y="36"/>
                  </a:cubicBezTo>
                  <a:cubicBezTo>
                    <a:pt x="32" y="36"/>
                    <a:pt x="35" y="38"/>
                    <a:pt x="38" y="39"/>
                  </a:cubicBezTo>
                  <a:cubicBezTo>
                    <a:pt x="33" y="32"/>
                    <a:pt x="31" y="25"/>
                    <a:pt x="34" y="17"/>
                  </a:cubicBezTo>
                  <a:cubicBezTo>
                    <a:pt x="38" y="5"/>
                    <a:pt x="53" y="0"/>
                    <a:pt x="63" y="8"/>
                  </a:cubicBezTo>
                  <a:cubicBezTo>
                    <a:pt x="69" y="13"/>
                    <a:pt x="70" y="20"/>
                    <a:pt x="66" y="26"/>
                  </a:cubicBezTo>
                  <a:cubicBezTo>
                    <a:pt x="65" y="28"/>
                    <a:pt x="64" y="29"/>
                    <a:pt x="63" y="31"/>
                  </a:cubicBezTo>
                  <a:cubicBezTo>
                    <a:pt x="60" y="34"/>
                    <a:pt x="56" y="35"/>
                    <a:pt x="53" y="32"/>
                  </a:cubicBezTo>
                  <a:cubicBezTo>
                    <a:pt x="50" y="30"/>
                    <a:pt x="49" y="26"/>
                    <a:pt x="51" y="23"/>
                  </a:cubicBezTo>
                  <a:cubicBezTo>
                    <a:pt x="53" y="20"/>
                    <a:pt x="57" y="19"/>
                    <a:pt x="61" y="21"/>
                  </a:cubicBezTo>
                  <a:cubicBezTo>
                    <a:pt x="62" y="21"/>
                    <a:pt x="63" y="22"/>
                    <a:pt x="64" y="23"/>
                  </a:cubicBezTo>
                  <a:cubicBezTo>
                    <a:pt x="67" y="16"/>
                    <a:pt x="63" y="10"/>
                    <a:pt x="56" y="8"/>
                  </a:cubicBezTo>
                  <a:cubicBezTo>
                    <a:pt x="47" y="5"/>
                    <a:pt x="38" y="11"/>
                    <a:pt x="36" y="21"/>
                  </a:cubicBezTo>
                  <a:cubicBezTo>
                    <a:pt x="34" y="31"/>
                    <a:pt x="39" y="40"/>
                    <a:pt x="49" y="41"/>
                  </a:cubicBezTo>
                  <a:cubicBezTo>
                    <a:pt x="51" y="42"/>
                    <a:pt x="53" y="42"/>
                    <a:pt x="55" y="42"/>
                  </a:cubicBezTo>
                  <a:cubicBezTo>
                    <a:pt x="55" y="43"/>
                    <a:pt x="55" y="43"/>
                    <a:pt x="55" y="44"/>
                  </a:cubicBezTo>
                  <a:cubicBezTo>
                    <a:pt x="53" y="45"/>
                    <a:pt x="50" y="45"/>
                    <a:pt x="48" y="46"/>
                  </a:cubicBezTo>
                  <a:cubicBezTo>
                    <a:pt x="39" y="48"/>
                    <a:pt x="34" y="55"/>
                    <a:pt x="36" y="65"/>
                  </a:cubicBezTo>
                  <a:cubicBezTo>
                    <a:pt x="37" y="74"/>
                    <a:pt x="44" y="80"/>
                    <a:pt x="53" y="80"/>
                  </a:cubicBezTo>
                  <a:cubicBezTo>
                    <a:pt x="62" y="79"/>
                    <a:pt x="68" y="70"/>
                    <a:pt x="64" y="64"/>
                  </a:cubicBezTo>
                  <a:cubicBezTo>
                    <a:pt x="63" y="65"/>
                    <a:pt x="62" y="66"/>
                    <a:pt x="61" y="66"/>
                  </a:cubicBezTo>
                  <a:cubicBezTo>
                    <a:pt x="58" y="68"/>
                    <a:pt x="53" y="67"/>
                    <a:pt x="51" y="64"/>
                  </a:cubicBezTo>
                  <a:cubicBezTo>
                    <a:pt x="49" y="61"/>
                    <a:pt x="50" y="57"/>
                    <a:pt x="53" y="55"/>
                  </a:cubicBezTo>
                  <a:cubicBezTo>
                    <a:pt x="55" y="53"/>
                    <a:pt x="60" y="53"/>
                    <a:pt x="63" y="56"/>
                  </a:cubicBezTo>
                  <a:cubicBezTo>
                    <a:pt x="67" y="61"/>
                    <a:pt x="71" y="66"/>
                    <a:pt x="67" y="74"/>
                  </a:cubicBezTo>
                  <a:cubicBezTo>
                    <a:pt x="64" y="80"/>
                    <a:pt x="58" y="83"/>
                    <a:pt x="51" y="83"/>
                  </a:cubicBezTo>
                  <a:cubicBezTo>
                    <a:pt x="43" y="83"/>
                    <a:pt x="38" y="79"/>
                    <a:pt x="35" y="72"/>
                  </a:cubicBezTo>
                  <a:cubicBezTo>
                    <a:pt x="31" y="63"/>
                    <a:pt x="32" y="55"/>
                    <a:pt x="39" y="48"/>
                  </a:cubicBezTo>
                  <a:cubicBezTo>
                    <a:pt x="35" y="49"/>
                    <a:pt x="32" y="51"/>
                    <a:pt x="28" y="52"/>
                  </a:cubicBezTo>
                  <a:cubicBezTo>
                    <a:pt x="19" y="54"/>
                    <a:pt x="11" y="51"/>
                    <a:pt x="4" y="47"/>
                  </a:cubicBezTo>
                  <a:cubicBezTo>
                    <a:pt x="3" y="46"/>
                    <a:pt x="1" y="45"/>
                    <a:pt x="0" y="44"/>
                  </a:cubicBezTo>
                  <a:cubicBezTo>
                    <a:pt x="0" y="44"/>
                    <a:pt x="0" y="44"/>
                    <a:pt x="0" y="4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 name="Freeform 10">
              <a:extLst>
                <a:ext uri="{FF2B5EF4-FFF2-40B4-BE49-F238E27FC236}">
                  <a16:creationId xmlns="" xmlns:a16="http://schemas.microsoft.com/office/drawing/2014/main" id="{BA0B39BF-30DE-47C3-90C1-C56C32D73F03}"/>
                </a:ext>
              </a:extLst>
            </p:cNvPr>
            <p:cNvSpPr>
              <a:spLocks/>
            </p:cNvSpPr>
            <p:nvPr/>
          </p:nvSpPr>
          <p:spPr bwMode="auto">
            <a:xfrm>
              <a:off x="145" y="91"/>
              <a:ext cx="3729" cy="32"/>
            </a:xfrm>
            <a:custGeom>
              <a:avLst/>
              <a:gdLst>
                <a:gd name="T0" fmla="*/ 418 w 910"/>
                <a:gd name="T1" fmla="*/ 0 h 13"/>
                <a:gd name="T2" fmla="*/ 1914 w 910"/>
                <a:gd name="T3" fmla="*/ 25 h 13"/>
                <a:gd name="T4" fmla="*/ 2467 w 910"/>
                <a:gd name="T5" fmla="*/ 30 h 13"/>
                <a:gd name="T6" fmla="*/ 12494 w 910"/>
                <a:gd name="T7" fmla="*/ 30 h 13"/>
                <a:gd name="T8" fmla="*/ 14473 w 910"/>
                <a:gd name="T9" fmla="*/ 5 h 13"/>
                <a:gd name="T10" fmla="*/ 15145 w 910"/>
                <a:gd name="T11" fmla="*/ 0 h 13"/>
                <a:gd name="T12" fmla="*/ 15281 w 910"/>
                <a:gd name="T13" fmla="*/ 42 h 13"/>
                <a:gd name="T14" fmla="*/ 15145 w 910"/>
                <a:gd name="T15" fmla="*/ 79 h 13"/>
                <a:gd name="T16" fmla="*/ 13633 w 910"/>
                <a:gd name="T17" fmla="*/ 62 h 13"/>
                <a:gd name="T18" fmla="*/ 11736 w 910"/>
                <a:gd name="T19" fmla="*/ 49 h 13"/>
                <a:gd name="T20" fmla="*/ 5610 w 910"/>
                <a:gd name="T21" fmla="*/ 49 h 13"/>
                <a:gd name="T22" fmla="*/ 840 w 910"/>
                <a:gd name="T23" fmla="*/ 74 h 13"/>
                <a:gd name="T24" fmla="*/ 152 w 910"/>
                <a:gd name="T25" fmla="*/ 79 h 13"/>
                <a:gd name="T26" fmla="*/ 16 w 910"/>
                <a:gd name="T27" fmla="*/ 37 h 13"/>
                <a:gd name="T28" fmla="*/ 135 w 910"/>
                <a:gd name="T29" fmla="*/ 0 h 13"/>
                <a:gd name="T30" fmla="*/ 418 w 910"/>
                <a:gd name="T31" fmla="*/ 0 h 1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910" h="13">
                  <a:moveTo>
                    <a:pt x="25" y="0"/>
                  </a:moveTo>
                  <a:cubicBezTo>
                    <a:pt x="55" y="1"/>
                    <a:pt x="84" y="3"/>
                    <a:pt x="114" y="4"/>
                  </a:cubicBezTo>
                  <a:cubicBezTo>
                    <a:pt x="125" y="4"/>
                    <a:pt x="136" y="5"/>
                    <a:pt x="147" y="5"/>
                  </a:cubicBezTo>
                  <a:cubicBezTo>
                    <a:pt x="346" y="5"/>
                    <a:pt x="545" y="5"/>
                    <a:pt x="744" y="5"/>
                  </a:cubicBezTo>
                  <a:cubicBezTo>
                    <a:pt x="783" y="5"/>
                    <a:pt x="822" y="2"/>
                    <a:pt x="862" y="1"/>
                  </a:cubicBezTo>
                  <a:cubicBezTo>
                    <a:pt x="875" y="0"/>
                    <a:pt x="889" y="0"/>
                    <a:pt x="902" y="0"/>
                  </a:cubicBezTo>
                  <a:cubicBezTo>
                    <a:pt x="907" y="0"/>
                    <a:pt x="910" y="2"/>
                    <a:pt x="910" y="7"/>
                  </a:cubicBezTo>
                  <a:cubicBezTo>
                    <a:pt x="910" y="11"/>
                    <a:pt x="907" y="13"/>
                    <a:pt x="902" y="13"/>
                  </a:cubicBezTo>
                  <a:cubicBezTo>
                    <a:pt x="872" y="12"/>
                    <a:pt x="842" y="11"/>
                    <a:pt x="812" y="10"/>
                  </a:cubicBezTo>
                  <a:cubicBezTo>
                    <a:pt x="775" y="9"/>
                    <a:pt x="737" y="8"/>
                    <a:pt x="699" y="8"/>
                  </a:cubicBezTo>
                  <a:cubicBezTo>
                    <a:pt x="578" y="8"/>
                    <a:pt x="456" y="8"/>
                    <a:pt x="334" y="8"/>
                  </a:cubicBezTo>
                  <a:cubicBezTo>
                    <a:pt x="240" y="9"/>
                    <a:pt x="145" y="6"/>
                    <a:pt x="50" y="12"/>
                  </a:cubicBezTo>
                  <a:cubicBezTo>
                    <a:pt x="36" y="13"/>
                    <a:pt x="23" y="13"/>
                    <a:pt x="9" y="13"/>
                  </a:cubicBezTo>
                  <a:cubicBezTo>
                    <a:pt x="4" y="13"/>
                    <a:pt x="0" y="10"/>
                    <a:pt x="1" y="6"/>
                  </a:cubicBezTo>
                  <a:cubicBezTo>
                    <a:pt x="1" y="2"/>
                    <a:pt x="3" y="0"/>
                    <a:pt x="8" y="0"/>
                  </a:cubicBezTo>
                  <a:cubicBezTo>
                    <a:pt x="14" y="0"/>
                    <a:pt x="20" y="0"/>
                    <a:pt x="25"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4" name="Freeform 11">
              <a:extLst>
                <a:ext uri="{FF2B5EF4-FFF2-40B4-BE49-F238E27FC236}">
                  <a16:creationId xmlns="" xmlns:a16="http://schemas.microsoft.com/office/drawing/2014/main" id="{CD252174-666E-4EA9-BD56-E4847F917B3C}"/>
                </a:ext>
              </a:extLst>
            </p:cNvPr>
            <p:cNvSpPr>
              <a:spLocks/>
            </p:cNvSpPr>
            <p:nvPr/>
          </p:nvSpPr>
          <p:spPr bwMode="auto">
            <a:xfrm>
              <a:off x="3850" y="7"/>
              <a:ext cx="168" cy="199"/>
            </a:xfrm>
            <a:custGeom>
              <a:avLst/>
              <a:gdLst>
                <a:gd name="T0" fmla="*/ 95 w 71"/>
                <a:gd name="T1" fmla="*/ 241 h 81"/>
                <a:gd name="T2" fmla="*/ 128 w 71"/>
                <a:gd name="T3" fmla="*/ 228 h 81"/>
                <a:gd name="T4" fmla="*/ 196 w 71"/>
                <a:gd name="T5" fmla="*/ 96 h 81"/>
                <a:gd name="T6" fmla="*/ 83 w 71"/>
                <a:gd name="T7" fmla="*/ 29 h 81"/>
                <a:gd name="T8" fmla="*/ 45 w 71"/>
                <a:gd name="T9" fmla="*/ 120 h 81"/>
                <a:gd name="T10" fmla="*/ 57 w 71"/>
                <a:gd name="T11" fmla="*/ 108 h 81"/>
                <a:gd name="T12" fmla="*/ 111 w 71"/>
                <a:gd name="T13" fmla="*/ 120 h 81"/>
                <a:gd name="T14" fmla="*/ 106 w 71"/>
                <a:gd name="T15" fmla="*/ 174 h 81"/>
                <a:gd name="T16" fmla="*/ 50 w 71"/>
                <a:gd name="T17" fmla="*/ 170 h 81"/>
                <a:gd name="T18" fmla="*/ 28 w 71"/>
                <a:gd name="T19" fmla="*/ 54 h 81"/>
                <a:gd name="T20" fmla="*/ 128 w 71"/>
                <a:gd name="T21" fmla="*/ 5 h 81"/>
                <a:gd name="T22" fmla="*/ 213 w 71"/>
                <a:gd name="T23" fmla="*/ 96 h 81"/>
                <a:gd name="T24" fmla="*/ 189 w 71"/>
                <a:gd name="T25" fmla="*/ 216 h 81"/>
                <a:gd name="T26" fmla="*/ 398 w 71"/>
                <a:gd name="T27" fmla="*/ 241 h 81"/>
                <a:gd name="T28" fmla="*/ 185 w 71"/>
                <a:gd name="T29" fmla="*/ 273 h 81"/>
                <a:gd name="T30" fmla="*/ 213 w 71"/>
                <a:gd name="T31" fmla="*/ 386 h 81"/>
                <a:gd name="T32" fmla="*/ 151 w 71"/>
                <a:gd name="T33" fmla="*/ 477 h 81"/>
                <a:gd name="T34" fmla="*/ 45 w 71"/>
                <a:gd name="T35" fmla="*/ 459 h 81"/>
                <a:gd name="T36" fmla="*/ 28 w 71"/>
                <a:gd name="T37" fmla="*/ 349 h 81"/>
                <a:gd name="T38" fmla="*/ 45 w 71"/>
                <a:gd name="T39" fmla="*/ 327 h 81"/>
                <a:gd name="T40" fmla="*/ 102 w 71"/>
                <a:gd name="T41" fmla="*/ 314 h 81"/>
                <a:gd name="T42" fmla="*/ 111 w 71"/>
                <a:gd name="T43" fmla="*/ 373 h 81"/>
                <a:gd name="T44" fmla="*/ 50 w 71"/>
                <a:gd name="T45" fmla="*/ 373 h 81"/>
                <a:gd name="T46" fmla="*/ 45 w 71"/>
                <a:gd name="T47" fmla="*/ 361 h 81"/>
                <a:gd name="T48" fmla="*/ 73 w 71"/>
                <a:gd name="T49" fmla="*/ 459 h 81"/>
                <a:gd name="T50" fmla="*/ 201 w 71"/>
                <a:gd name="T51" fmla="*/ 381 h 81"/>
                <a:gd name="T52" fmla="*/ 118 w 71"/>
                <a:gd name="T53" fmla="*/ 253 h 81"/>
                <a:gd name="T54" fmla="*/ 95 w 71"/>
                <a:gd name="T55" fmla="*/ 248 h 81"/>
                <a:gd name="T56" fmla="*/ 95 w 71"/>
                <a:gd name="T57" fmla="*/ 241 h 8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71" h="81">
                  <a:moveTo>
                    <a:pt x="17" y="40"/>
                  </a:moveTo>
                  <a:cubicBezTo>
                    <a:pt x="19" y="39"/>
                    <a:pt x="21" y="39"/>
                    <a:pt x="23" y="38"/>
                  </a:cubicBezTo>
                  <a:cubicBezTo>
                    <a:pt x="35" y="36"/>
                    <a:pt x="37" y="26"/>
                    <a:pt x="35" y="16"/>
                  </a:cubicBezTo>
                  <a:cubicBezTo>
                    <a:pt x="34" y="7"/>
                    <a:pt x="23" y="2"/>
                    <a:pt x="15" y="5"/>
                  </a:cubicBezTo>
                  <a:cubicBezTo>
                    <a:pt x="8" y="7"/>
                    <a:pt x="5" y="14"/>
                    <a:pt x="8" y="20"/>
                  </a:cubicBezTo>
                  <a:cubicBezTo>
                    <a:pt x="9" y="19"/>
                    <a:pt x="9" y="18"/>
                    <a:pt x="10" y="18"/>
                  </a:cubicBezTo>
                  <a:cubicBezTo>
                    <a:pt x="14" y="16"/>
                    <a:pt x="18" y="17"/>
                    <a:pt x="20" y="20"/>
                  </a:cubicBezTo>
                  <a:cubicBezTo>
                    <a:pt x="22" y="23"/>
                    <a:pt x="21" y="27"/>
                    <a:pt x="19" y="29"/>
                  </a:cubicBezTo>
                  <a:cubicBezTo>
                    <a:pt x="16" y="32"/>
                    <a:pt x="11" y="31"/>
                    <a:pt x="9" y="28"/>
                  </a:cubicBezTo>
                  <a:cubicBezTo>
                    <a:pt x="5" y="22"/>
                    <a:pt x="0" y="17"/>
                    <a:pt x="5" y="9"/>
                  </a:cubicBezTo>
                  <a:cubicBezTo>
                    <a:pt x="8" y="4"/>
                    <a:pt x="16" y="0"/>
                    <a:pt x="23" y="1"/>
                  </a:cubicBezTo>
                  <a:cubicBezTo>
                    <a:pt x="31" y="3"/>
                    <a:pt x="37" y="9"/>
                    <a:pt x="38" y="16"/>
                  </a:cubicBezTo>
                  <a:cubicBezTo>
                    <a:pt x="40" y="23"/>
                    <a:pt x="39" y="26"/>
                    <a:pt x="34" y="36"/>
                  </a:cubicBezTo>
                  <a:cubicBezTo>
                    <a:pt x="47" y="28"/>
                    <a:pt x="59" y="31"/>
                    <a:pt x="71" y="40"/>
                  </a:cubicBezTo>
                  <a:cubicBezTo>
                    <a:pt x="63" y="49"/>
                    <a:pt x="51" y="51"/>
                    <a:pt x="33" y="45"/>
                  </a:cubicBezTo>
                  <a:cubicBezTo>
                    <a:pt x="38" y="51"/>
                    <a:pt x="40" y="57"/>
                    <a:pt x="38" y="64"/>
                  </a:cubicBezTo>
                  <a:cubicBezTo>
                    <a:pt x="37" y="71"/>
                    <a:pt x="33" y="76"/>
                    <a:pt x="27" y="79"/>
                  </a:cubicBezTo>
                  <a:cubicBezTo>
                    <a:pt x="20" y="81"/>
                    <a:pt x="14" y="80"/>
                    <a:pt x="8" y="76"/>
                  </a:cubicBezTo>
                  <a:cubicBezTo>
                    <a:pt x="2" y="71"/>
                    <a:pt x="1" y="64"/>
                    <a:pt x="5" y="58"/>
                  </a:cubicBezTo>
                  <a:cubicBezTo>
                    <a:pt x="6" y="57"/>
                    <a:pt x="7" y="55"/>
                    <a:pt x="8" y="54"/>
                  </a:cubicBezTo>
                  <a:cubicBezTo>
                    <a:pt x="11" y="50"/>
                    <a:pt x="15" y="49"/>
                    <a:pt x="18" y="52"/>
                  </a:cubicBezTo>
                  <a:cubicBezTo>
                    <a:pt x="22" y="54"/>
                    <a:pt x="22" y="59"/>
                    <a:pt x="20" y="62"/>
                  </a:cubicBezTo>
                  <a:cubicBezTo>
                    <a:pt x="17" y="65"/>
                    <a:pt x="13" y="65"/>
                    <a:pt x="9" y="62"/>
                  </a:cubicBezTo>
                  <a:cubicBezTo>
                    <a:pt x="9" y="62"/>
                    <a:pt x="9" y="61"/>
                    <a:pt x="8" y="60"/>
                  </a:cubicBezTo>
                  <a:cubicBezTo>
                    <a:pt x="5" y="67"/>
                    <a:pt x="7" y="73"/>
                    <a:pt x="13" y="76"/>
                  </a:cubicBezTo>
                  <a:cubicBezTo>
                    <a:pt x="23" y="80"/>
                    <a:pt x="34" y="73"/>
                    <a:pt x="36" y="63"/>
                  </a:cubicBezTo>
                  <a:cubicBezTo>
                    <a:pt x="37" y="51"/>
                    <a:pt x="32" y="44"/>
                    <a:pt x="21" y="42"/>
                  </a:cubicBezTo>
                  <a:cubicBezTo>
                    <a:pt x="19" y="42"/>
                    <a:pt x="18" y="42"/>
                    <a:pt x="17" y="41"/>
                  </a:cubicBezTo>
                  <a:cubicBezTo>
                    <a:pt x="17" y="41"/>
                    <a:pt x="17" y="40"/>
                    <a:pt x="17" y="4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15" name="矩形: 圆角 14">
            <a:extLst>
              <a:ext uri="{FF2B5EF4-FFF2-40B4-BE49-F238E27FC236}">
                <a16:creationId xmlns="" xmlns:a16="http://schemas.microsoft.com/office/drawing/2014/main" id="{80227BB3-7DEF-4CD7-A628-CCA4B506259A}"/>
              </a:ext>
            </a:extLst>
          </p:cNvPr>
          <p:cNvSpPr/>
          <p:nvPr/>
        </p:nvSpPr>
        <p:spPr>
          <a:xfrm>
            <a:off x="8708222" y="2092570"/>
            <a:ext cx="1219200" cy="447089"/>
          </a:xfrm>
          <a:prstGeom prst="roundRect">
            <a:avLst/>
          </a:prstGeom>
          <a:solidFill>
            <a:srgbClr val="6870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a:extLst>
              <a:ext uri="{FF2B5EF4-FFF2-40B4-BE49-F238E27FC236}">
                <a16:creationId xmlns="" xmlns:a16="http://schemas.microsoft.com/office/drawing/2014/main" id="{3336420A-EA54-4439-8939-C844C0B0ED9C}"/>
              </a:ext>
            </a:extLst>
          </p:cNvPr>
          <p:cNvSpPr txBox="1"/>
          <p:nvPr/>
        </p:nvSpPr>
        <p:spPr>
          <a:xfrm>
            <a:off x="7932901" y="2030907"/>
            <a:ext cx="2769842" cy="1338828"/>
          </a:xfrm>
          <a:prstGeom prst="rect">
            <a:avLst/>
          </a:prstGeom>
          <a:noFill/>
        </p:spPr>
        <p:txBody>
          <a:bodyPr wrap="square" rtlCol="0">
            <a:spAutoFit/>
          </a:bodyPr>
          <a:lstStyle/>
          <a:p>
            <a:pPr algn="ctr">
              <a:lnSpc>
                <a:spcPct val="150000"/>
              </a:lnSpc>
            </a:pPr>
            <a:r>
              <a:rPr lang="zh-CN" altLang="en-US" b="1" dirty="0">
                <a:solidFill>
                  <a:schemeClr val="bg1"/>
                </a:solidFill>
                <a:latin typeface="微软雅黑" panose="020B0503020204020204" pitchFamily="34" charset="-122"/>
                <a:ea typeface="微软雅黑" panose="020B0503020204020204" pitchFamily="34" charset="-122"/>
              </a:rPr>
              <a:t>添加标题</a:t>
            </a:r>
            <a:endParaRPr lang="en-US" altLang="zh-CN" b="1" dirty="0">
              <a:solidFill>
                <a:schemeClr val="bg1"/>
              </a:solidFill>
              <a:latin typeface="微软雅黑" panose="020B0503020204020204" pitchFamily="34" charset="-122"/>
              <a:ea typeface="微软雅黑" panose="020B0503020204020204" pitchFamily="34" charset="-122"/>
            </a:endParaRPr>
          </a:p>
          <a:p>
            <a:pPr algn="ctr">
              <a:lnSpc>
                <a:spcPct val="150000"/>
              </a:lnSpc>
            </a:pPr>
            <a:r>
              <a:rPr lang="zh-CN" altLang="en-US" dirty="0">
                <a:latin typeface="微软雅黑" panose="020B0503020204020204" pitchFamily="34" charset="-122"/>
                <a:ea typeface="微软雅黑" panose="020B0503020204020204" pitchFamily="34" charset="-122"/>
              </a:rPr>
              <a:t>单击此处添加文本单击此处添加文本单击此处添加</a:t>
            </a:r>
          </a:p>
        </p:txBody>
      </p:sp>
      <p:sp>
        <p:nvSpPr>
          <p:cNvPr id="17" name="矩形: 圆角 16">
            <a:extLst>
              <a:ext uri="{FF2B5EF4-FFF2-40B4-BE49-F238E27FC236}">
                <a16:creationId xmlns="" xmlns:a16="http://schemas.microsoft.com/office/drawing/2014/main" id="{CE1D6A9D-CD5D-48A8-853A-8F60935AACFF}"/>
              </a:ext>
            </a:extLst>
          </p:cNvPr>
          <p:cNvSpPr/>
          <p:nvPr/>
        </p:nvSpPr>
        <p:spPr>
          <a:xfrm>
            <a:off x="8653020" y="3986852"/>
            <a:ext cx="1219200" cy="447089"/>
          </a:xfrm>
          <a:prstGeom prst="roundRect">
            <a:avLst/>
          </a:prstGeom>
          <a:solidFill>
            <a:srgbClr val="6870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a:extLst>
              <a:ext uri="{FF2B5EF4-FFF2-40B4-BE49-F238E27FC236}">
                <a16:creationId xmlns="" xmlns:a16="http://schemas.microsoft.com/office/drawing/2014/main" id="{1BB38D39-44F6-4588-87EC-C48D18CC007D}"/>
              </a:ext>
            </a:extLst>
          </p:cNvPr>
          <p:cNvSpPr txBox="1"/>
          <p:nvPr/>
        </p:nvSpPr>
        <p:spPr>
          <a:xfrm>
            <a:off x="7877699" y="3925189"/>
            <a:ext cx="2769842" cy="1338828"/>
          </a:xfrm>
          <a:prstGeom prst="rect">
            <a:avLst/>
          </a:prstGeom>
          <a:noFill/>
        </p:spPr>
        <p:txBody>
          <a:bodyPr wrap="square" rtlCol="0">
            <a:spAutoFit/>
          </a:bodyPr>
          <a:lstStyle/>
          <a:p>
            <a:pPr algn="ctr">
              <a:lnSpc>
                <a:spcPct val="150000"/>
              </a:lnSpc>
            </a:pPr>
            <a:r>
              <a:rPr lang="zh-CN" altLang="en-US" b="1" dirty="0">
                <a:solidFill>
                  <a:schemeClr val="bg1"/>
                </a:solidFill>
                <a:latin typeface="微软雅黑" panose="020B0503020204020204" pitchFamily="34" charset="-122"/>
                <a:ea typeface="微软雅黑" panose="020B0503020204020204" pitchFamily="34" charset="-122"/>
              </a:rPr>
              <a:t>添加标题</a:t>
            </a:r>
            <a:endParaRPr lang="en-US" altLang="zh-CN" b="1" dirty="0">
              <a:solidFill>
                <a:schemeClr val="bg1"/>
              </a:solidFill>
              <a:latin typeface="微软雅黑" panose="020B0503020204020204" pitchFamily="34" charset="-122"/>
              <a:ea typeface="微软雅黑" panose="020B0503020204020204" pitchFamily="34" charset="-122"/>
            </a:endParaRPr>
          </a:p>
          <a:p>
            <a:pPr algn="ctr">
              <a:lnSpc>
                <a:spcPct val="150000"/>
              </a:lnSpc>
            </a:pPr>
            <a:r>
              <a:rPr lang="zh-CN" altLang="en-US" dirty="0">
                <a:latin typeface="微软雅黑" panose="020B0503020204020204" pitchFamily="34" charset="-122"/>
                <a:ea typeface="微软雅黑" panose="020B0503020204020204" pitchFamily="34" charset="-122"/>
              </a:rPr>
              <a:t>单击此处添加文本单击此处添加文本单击此处添加</a:t>
            </a:r>
          </a:p>
        </p:txBody>
      </p:sp>
    </p:spTree>
    <p:extLst>
      <p:ext uri="{BB962C8B-B14F-4D97-AF65-F5344CB8AC3E}">
        <p14:creationId xmlns:p14="http://schemas.microsoft.com/office/powerpoint/2010/main" val="1581008483"/>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down)">
                                      <p:cBhvr>
                                        <p:cTn id="11" dur="500"/>
                                        <p:tgtEl>
                                          <p:spTgt spid="10"/>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fade">
                                      <p:cBhvr>
                                        <p:cTn id="16" dur="500"/>
                                        <p:tgtEl>
                                          <p:spTgt spid="16"/>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500"/>
                                        <p:tgtEl>
                                          <p:spTgt spid="15"/>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fade">
                                      <p:cBhvr>
                                        <p:cTn id="24" dur="500"/>
                                        <p:tgtEl>
                                          <p:spTgt spid="18"/>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fade">
                                      <p:cBhvr>
                                        <p:cTn id="2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p:bldP spid="17" grpId="0" animBg="1"/>
      <p:bldP spid="1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5">
            <a:extLst>
              <a:ext uri="{FF2B5EF4-FFF2-40B4-BE49-F238E27FC236}">
                <a16:creationId xmlns="" xmlns:a16="http://schemas.microsoft.com/office/drawing/2014/main" id="{6D1371C2-ED9D-4C98-B4A5-6E8D2CA1A186}"/>
              </a:ext>
            </a:extLst>
          </p:cNvPr>
          <p:cNvGrpSpPr>
            <a:grpSpLocks/>
          </p:cNvGrpSpPr>
          <p:nvPr/>
        </p:nvGrpSpPr>
        <p:grpSpPr bwMode="auto">
          <a:xfrm>
            <a:off x="567269" y="347599"/>
            <a:ext cx="11152188" cy="6983413"/>
            <a:chOff x="0" y="0"/>
            <a:chExt cx="11151065" cy="6983832"/>
          </a:xfrm>
        </p:grpSpPr>
        <p:sp>
          <p:nvSpPr>
            <p:cNvPr id="4" name="Freeform 1224">
              <a:extLst>
                <a:ext uri="{FF2B5EF4-FFF2-40B4-BE49-F238E27FC236}">
                  <a16:creationId xmlns="" xmlns:a16="http://schemas.microsoft.com/office/drawing/2014/main" id="{276ACE5F-9C2F-47BC-B513-49F42C6561EE}"/>
                </a:ext>
              </a:extLst>
            </p:cNvPr>
            <p:cNvSpPr>
              <a:spLocks noEditPoints="1"/>
            </p:cNvSpPr>
            <p:nvPr/>
          </p:nvSpPr>
          <p:spPr bwMode="auto">
            <a:xfrm>
              <a:off x="6285147" y="0"/>
              <a:ext cx="4865918" cy="3419055"/>
            </a:xfrm>
            <a:custGeom>
              <a:avLst/>
              <a:gdLst>
                <a:gd name="T0" fmla="*/ 2918713 w 1162"/>
                <a:gd name="T1" fmla="*/ 516005 h 815"/>
                <a:gd name="T2" fmla="*/ 653256 w 1162"/>
                <a:gd name="T3" fmla="*/ 205563 h 815"/>
                <a:gd name="T4" fmla="*/ 242877 w 1162"/>
                <a:gd name="T5" fmla="*/ 1522843 h 815"/>
                <a:gd name="T6" fmla="*/ 1695952 w 1162"/>
                <a:gd name="T7" fmla="*/ 3070857 h 815"/>
                <a:gd name="T8" fmla="*/ 3969785 w 1162"/>
                <a:gd name="T9" fmla="*/ 3058271 h 815"/>
                <a:gd name="T10" fmla="*/ 4120536 w 1162"/>
                <a:gd name="T11" fmla="*/ 2277972 h 815"/>
                <a:gd name="T12" fmla="*/ 3957222 w 1162"/>
                <a:gd name="T13" fmla="*/ 2152117 h 815"/>
                <a:gd name="T14" fmla="*/ 3655720 w 1162"/>
                <a:gd name="T15" fmla="*/ 1690649 h 815"/>
                <a:gd name="T16" fmla="*/ 3726908 w 1162"/>
                <a:gd name="T17" fmla="*/ 2244410 h 815"/>
                <a:gd name="T18" fmla="*/ 2491585 w 1162"/>
                <a:gd name="T19" fmla="*/ 1527038 h 815"/>
                <a:gd name="T20" fmla="*/ 2625586 w 1162"/>
                <a:gd name="T21" fmla="*/ 1657088 h 815"/>
                <a:gd name="T22" fmla="*/ 2721899 w 1162"/>
                <a:gd name="T23" fmla="*/ 1581575 h 815"/>
                <a:gd name="T24" fmla="*/ 2185894 w 1162"/>
                <a:gd name="T25" fmla="*/ 2580023 h 815"/>
                <a:gd name="T26" fmla="*/ 1993268 w 1162"/>
                <a:gd name="T27" fmla="*/ 2651341 h 815"/>
                <a:gd name="T28" fmla="*/ 1453075 w 1162"/>
                <a:gd name="T29" fmla="*/ 2378655 h 815"/>
                <a:gd name="T30" fmla="*/ 695131 w 1162"/>
                <a:gd name="T31" fmla="*/ 931325 h 815"/>
                <a:gd name="T32" fmla="*/ 728631 w 1162"/>
                <a:gd name="T33" fmla="*/ 658640 h 815"/>
                <a:gd name="T34" fmla="*/ 770507 w 1162"/>
                <a:gd name="T35" fmla="*/ 1308890 h 815"/>
                <a:gd name="T36" fmla="*/ 1620577 w 1162"/>
                <a:gd name="T37" fmla="*/ 1367622 h 815"/>
                <a:gd name="T38" fmla="*/ 1453075 w 1162"/>
                <a:gd name="T39" fmla="*/ 1564794 h 815"/>
                <a:gd name="T40" fmla="*/ 1453075 w 1162"/>
                <a:gd name="T41" fmla="*/ 2005286 h 815"/>
                <a:gd name="T42" fmla="*/ 2437147 w 1162"/>
                <a:gd name="T43" fmla="*/ 1493477 h 815"/>
                <a:gd name="T44" fmla="*/ 2257082 w 1162"/>
                <a:gd name="T45" fmla="*/ 1824894 h 815"/>
                <a:gd name="T46" fmla="*/ 2206832 w 1162"/>
                <a:gd name="T47" fmla="*/ 1929773 h 815"/>
                <a:gd name="T48" fmla="*/ 1947205 w 1162"/>
                <a:gd name="T49" fmla="*/ 2382851 h 815"/>
                <a:gd name="T50" fmla="*/ 1423763 w 1162"/>
                <a:gd name="T51" fmla="*/ 2395436 h 815"/>
                <a:gd name="T52" fmla="*/ 1867642 w 1162"/>
                <a:gd name="T53" fmla="*/ 2575828 h 815"/>
                <a:gd name="T54" fmla="*/ 4325726 w 1162"/>
                <a:gd name="T55" fmla="*/ 1564794 h 815"/>
                <a:gd name="T56" fmla="*/ 4154037 w 1162"/>
                <a:gd name="T57" fmla="*/ 1073961 h 815"/>
                <a:gd name="T58" fmla="*/ 3538469 w 1162"/>
                <a:gd name="T59" fmla="*/ 1170450 h 815"/>
                <a:gd name="T60" fmla="*/ 3207653 w 1162"/>
                <a:gd name="T61" fmla="*/ 1136888 h 815"/>
                <a:gd name="T62" fmla="*/ 3266279 w 1162"/>
                <a:gd name="T63" fmla="*/ 767714 h 815"/>
                <a:gd name="T64" fmla="*/ 2742837 w 1162"/>
                <a:gd name="T65" fmla="*/ 1413769 h 815"/>
                <a:gd name="T66" fmla="*/ 2734462 w 1162"/>
                <a:gd name="T67" fmla="*/ 1237572 h 815"/>
                <a:gd name="T68" fmla="*/ 2537647 w 1162"/>
                <a:gd name="T69" fmla="*/ 784495 h 815"/>
                <a:gd name="T70" fmla="*/ 2491585 w 1162"/>
                <a:gd name="T71" fmla="*/ 599908 h 815"/>
                <a:gd name="T72" fmla="*/ 2504147 w 1162"/>
                <a:gd name="T73" fmla="*/ 1296304 h 815"/>
                <a:gd name="T74" fmla="*/ 1922079 w 1162"/>
                <a:gd name="T75" fmla="*/ 1157864 h 815"/>
                <a:gd name="T76" fmla="*/ 1846704 w 1162"/>
                <a:gd name="T77" fmla="*/ 1191425 h 815"/>
                <a:gd name="T78" fmla="*/ 1545201 w 1162"/>
                <a:gd name="T79" fmla="*/ 906154 h 815"/>
                <a:gd name="T80" fmla="*/ 1264636 w 1162"/>
                <a:gd name="T81" fmla="*/ 306247 h 815"/>
                <a:gd name="T82" fmla="*/ 1109697 w 1162"/>
                <a:gd name="T83" fmla="*/ 167806 h 815"/>
                <a:gd name="T84" fmla="*/ 938008 w 1162"/>
                <a:gd name="T85" fmla="*/ 121660 h 815"/>
                <a:gd name="T86" fmla="*/ 1708515 w 1162"/>
                <a:gd name="T87" fmla="*/ 1275328 h 815"/>
                <a:gd name="T88" fmla="*/ 1666640 w 1162"/>
                <a:gd name="T89" fmla="*/ 1308890 h 815"/>
                <a:gd name="T90" fmla="*/ 933821 w 1162"/>
                <a:gd name="T91" fmla="*/ 771909 h 815"/>
                <a:gd name="T92" fmla="*/ 753757 w 1162"/>
                <a:gd name="T93" fmla="*/ 339808 h 815"/>
                <a:gd name="T94" fmla="*/ 397816 w 1162"/>
                <a:gd name="T95" fmla="*/ 918740 h 815"/>
                <a:gd name="T96" fmla="*/ 799820 w 1162"/>
                <a:gd name="T97" fmla="*/ 1451525 h 815"/>
                <a:gd name="T98" fmla="*/ 523442 w 1162"/>
                <a:gd name="T99" fmla="*/ 1610941 h 815"/>
                <a:gd name="T100" fmla="*/ 314065 w 1162"/>
                <a:gd name="T101" fmla="*/ 1560599 h 815"/>
                <a:gd name="T102" fmla="*/ 841695 w 1162"/>
                <a:gd name="T103" fmla="*/ 2248605 h 815"/>
                <a:gd name="T104" fmla="*/ 1189261 w 1162"/>
                <a:gd name="T105" fmla="*/ 2366070 h 815"/>
                <a:gd name="T106" fmla="*/ 1440513 w 1162"/>
                <a:gd name="T107" fmla="*/ 2722659 h 815"/>
                <a:gd name="T108" fmla="*/ 1478201 w 1162"/>
                <a:gd name="T109" fmla="*/ 2521291 h 815"/>
                <a:gd name="T110" fmla="*/ 1917892 w 1162"/>
                <a:gd name="T111" fmla="*/ 3402274 h 815"/>
                <a:gd name="T112" fmla="*/ 2918713 w 1162"/>
                <a:gd name="T113" fmla="*/ 2894660 h 815"/>
                <a:gd name="T114" fmla="*/ 3316529 w 1162"/>
                <a:gd name="T115" fmla="*/ 2504510 h 815"/>
                <a:gd name="T116" fmla="*/ 3056902 w 1162"/>
                <a:gd name="T117" fmla="*/ 2231825 h 815"/>
                <a:gd name="T118" fmla="*/ 3664095 w 1162"/>
                <a:gd name="T119" fmla="*/ 2340899 h 815"/>
                <a:gd name="T120" fmla="*/ 3760408 w 1162"/>
                <a:gd name="T121" fmla="*/ 2496120 h 815"/>
                <a:gd name="T122" fmla="*/ 3697595 w 1162"/>
                <a:gd name="T123" fmla="*/ 2387046 h 815"/>
                <a:gd name="T124" fmla="*/ 3948847 w 1162"/>
                <a:gd name="T125" fmla="*/ 2332509 h 815"/>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162" h="815">
                  <a:moveTo>
                    <a:pt x="1160" y="552"/>
                  </a:moveTo>
                  <a:cubicBezTo>
                    <a:pt x="1159" y="552"/>
                    <a:pt x="1159" y="552"/>
                    <a:pt x="1158" y="551"/>
                  </a:cubicBezTo>
                  <a:cubicBezTo>
                    <a:pt x="1161" y="547"/>
                    <a:pt x="1162" y="542"/>
                    <a:pt x="1160" y="537"/>
                  </a:cubicBezTo>
                  <a:cubicBezTo>
                    <a:pt x="1159" y="534"/>
                    <a:pt x="1156" y="532"/>
                    <a:pt x="1155" y="530"/>
                  </a:cubicBezTo>
                  <a:cubicBezTo>
                    <a:pt x="1153" y="527"/>
                    <a:pt x="1153" y="523"/>
                    <a:pt x="1151" y="521"/>
                  </a:cubicBezTo>
                  <a:cubicBezTo>
                    <a:pt x="1148" y="518"/>
                    <a:pt x="1144" y="517"/>
                    <a:pt x="1142" y="514"/>
                  </a:cubicBezTo>
                  <a:cubicBezTo>
                    <a:pt x="1139" y="512"/>
                    <a:pt x="1138" y="509"/>
                    <a:pt x="1134" y="507"/>
                  </a:cubicBezTo>
                  <a:cubicBezTo>
                    <a:pt x="1131" y="505"/>
                    <a:pt x="1127" y="503"/>
                    <a:pt x="1123" y="503"/>
                  </a:cubicBezTo>
                  <a:cubicBezTo>
                    <a:pt x="1127" y="498"/>
                    <a:pt x="1130" y="492"/>
                    <a:pt x="1132" y="486"/>
                  </a:cubicBezTo>
                  <a:cubicBezTo>
                    <a:pt x="1137" y="477"/>
                    <a:pt x="1140" y="466"/>
                    <a:pt x="1136" y="456"/>
                  </a:cubicBezTo>
                  <a:cubicBezTo>
                    <a:pt x="1135" y="452"/>
                    <a:pt x="1132" y="448"/>
                    <a:pt x="1128" y="446"/>
                  </a:cubicBezTo>
                  <a:cubicBezTo>
                    <a:pt x="1126" y="445"/>
                    <a:pt x="1122" y="445"/>
                    <a:pt x="1121" y="442"/>
                  </a:cubicBezTo>
                  <a:cubicBezTo>
                    <a:pt x="1121" y="439"/>
                    <a:pt x="1121" y="437"/>
                    <a:pt x="1120" y="434"/>
                  </a:cubicBezTo>
                  <a:cubicBezTo>
                    <a:pt x="1118" y="423"/>
                    <a:pt x="1109" y="413"/>
                    <a:pt x="1098" y="410"/>
                  </a:cubicBezTo>
                  <a:cubicBezTo>
                    <a:pt x="1086" y="406"/>
                    <a:pt x="1072" y="408"/>
                    <a:pt x="1060" y="410"/>
                  </a:cubicBezTo>
                  <a:cubicBezTo>
                    <a:pt x="1045" y="413"/>
                    <a:pt x="1030" y="417"/>
                    <a:pt x="1015" y="421"/>
                  </a:cubicBezTo>
                  <a:cubicBezTo>
                    <a:pt x="1006" y="423"/>
                    <a:pt x="996" y="426"/>
                    <a:pt x="987" y="429"/>
                  </a:cubicBezTo>
                  <a:cubicBezTo>
                    <a:pt x="988" y="428"/>
                    <a:pt x="989" y="425"/>
                    <a:pt x="989" y="423"/>
                  </a:cubicBezTo>
                  <a:cubicBezTo>
                    <a:pt x="992" y="419"/>
                    <a:pt x="995" y="414"/>
                    <a:pt x="998" y="410"/>
                  </a:cubicBezTo>
                  <a:cubicBezTo>
                    <a:pt x="1006" y="400"/>
                    <a:pt x="1016" y="393"/>
                    <a:pt x="1026" y="384"/>
                  </a:cubicBezTo>
                  <a:cubicBezTo>
                    <a:pt x="1041" y="371"/>
                    <a:pt x="1052" y="354"/>
                    <a:pt x="1050" y="332"/>
                  </a:cubicBezTo>
                  <a:cubicBezTo>
                    <a:pt x="1048" y="314"/>
                    <a:pt x="1035" y="295"/>
                    <a:pt x="1017" y="290"/>
                  </a:cubicBezTo>
                  <a:cubicBezTo>
                    <a:pt x="1007" y="288"/>
                    <a:pt x="998" y="287"/>
                    <a:pt x="988" y="289"/>
                  </a:cubicBezTo>
                  <a:cubicBezTo>
                    <a:pt x="987" y="289"/>
                    <a:pt x="984" y="289"/>
                    <a:pt x="982" y="290"/>
                  </a:cubicBezTo>
                  <a:cubicBezTo>
                    <a:pt x="988" y="286"/>
                    <a:pt x="993" y="280"/>
                    <a:pt x="997" y="275"/>
                  </a:cubicBezTo>
                  <a:cubicBezTo>
                    <a:pt x="1002" y="269"/>
                    <a:pt x="1006" y="261"/>
                    <a:pt x="1003" y="253"/>
                  </a:cubicBezTo>
                  <a:cubicBezTo>
                    <a:pt x="1003" y="252"/>
                    <a:pt x="1002" y="252"/>
                    <a:pt x="1001" y="252"/>
                  </a:cubicBezTo>
                  <a:cubicBezTo>
                    <a:pt x="1000" y="252"/>
                    <a:pt x="998" y="252"/>
                    <a:pt x="997" y="253"/>
                  </a:cubicBezTo>
                  <a:cubicBezTo>
                    <a:pt x="994" y="253"/>
                    <a:pt x="994" y="252"/>
                    <a:pt x="995" y="249"/>
                  </a:cubicBezTo>
                  <a:cubicBezTo>
                    <a:pt x="996" y="248"/>
                    <a:pt x="994" y="246"/>
                    <a:pt x="993" y="246"/>
                  </a:cubicBezTo>
                  <a:cubicBezTo>
                    <a:pt x="994" y="243"/>
                    <a:pt x="993" y="240"/>
                    <a:pt x="991" y="238"/>
                  </a:cubicBezTo>
                  <a:cubicBezTo>
                    <a:pt x="988" y="234"/>
                    <a:pt x="984" y="233"/>
                    <a:pt x="980" y="232"/>
                  </a:cubicBezTo>
                  <a:cubicBezTo>
                    <a:pt x="975" y="231"/>
                    <a:pt x="972" y="225"/>
                    <a:pt x="966" y="225"/>
                  </a:cubicBezTo>
                  <a:cubicBezTo>
                    <a:pt x="961" y="224"/>
                    <a:pt x="955" y="224"/>
                    <a:pt x="949" y="225"/>
                  </a:cubicBezTo>
                  <a:cubicBezTo>
                    <a:pt x="934" y="227"/>
                    <a:pt x="920" y="232"/>
                    <a:pt x="905" y="234"/>
                  </a:cubicBezTo>
                  <a:cubicBezTo>
                    <a:pt x="898" y="235"/>
                    <a:pt x="891" y="235"/>
                    <a:pt x="884" y="237"/>
                  </a:cubicBezTo>
                  <a:cubicBezTo>
                    <a:pt x="879" y="238"/>
                    <a:pt x="874" y="240"/>
                    <a:pt x="870" y="242"/>
                  </a:cubicBezTo>
                  <a:cubicBezTo>
                    <a:pt x="870" y="241"/>
                    <a:pt x="871" y="240"/>
                    <a:pt x="872" y="239"/>
                  </a:cubicBezTo>
                  <a:cubicBezTo>
                    <a:pt x="874" y="236"/>
                    <a:pt x="875" y="234"/>
                    <a:pt x="877" y="232"/>
                  </a:cubicBezTo>
                  <a:cubicBezTo>
                    <a:pt x="894" y="206"/>
                    <a:pt x="903" y="178"/>
                    <a:pt x="899" y="148"/>
                  </a:cubicBezTo>
                  <a:cubicBezTo>
                    <a:pt x="895" y="121"/>
                    <a:pt x="885" y="86"/>
                    <a:pt x="857" y="76"/>
                  </a:cubicBezTo>
                  <a:cubicBezTo>
                    <a:pt x="851" y="73"/>
                    <a:pt x="844" y="69"/>
                    <a:pt x="838" y="70"/>
                  </a:cubicBezTo>
                  <a:cubicBezTo>
                    <a:pt x="833" y="70"/>
                    <a:pt x="827" y="73"/>
                    <a:pt x="824" y="77"/>
                  </a:cubicBezTo>
                  <a:cubicBezTo>
                    <a:pt x="822" y="78"/>
                    <a:pt x="819" y="81"/>
                    <a:pt x="816" y="82"/>
                  </a:cubicBezTo>
                  <a:cubicBezTo>
                    <a:pt x="813" y="82"/>
                    <a:pt x="810" y="81"/>
                    <a:pt x="806" y="80"/>
                  </a:cubicBezTo>
                  <a:cubicBezTo>
                    <a:pt x="800" y="79"/>
                    <a:pt x="794" y="79"/>
                    <a:pt x="788" y="82"/>
                  </a:cubicBezTo>
                  <a:cubicBezTo>
                    <a:pt x="775" y="87"/>
                    <a:pt x="763" y="95"/>
                    <a:pt x="752" y="105"/>
                  </a:cubicBezTo>
                  <a:cubicBezTo>
                    <a:pt x="747" y="110"/>
                    <a:pt x="743" y="116"/>
                    <a:pt x="738" y="121"/>
                  </a:cubicBezTo>
                  <a:cubicBezTo>
                    <a:pt x="736" y="124"/>
                    <a:pt x="733" y="127"/>
                    <a:pt x="733" y="131"/>
                  </a:cubicBezTo>
                  <a:cubicBezTo>
                    <a:pt x="732" y="131"/>
                    <a:pt x="732" y="131"/>
                    <a:pt x="732" y="131"/>
                  </a:cubicBezTo>
                  <a:cubicBezTo>
                    <a:pt x="729" y="130"/>
                    <a:pt x="729" y="126"/>
                    <a:pt x="727" y="125"/>
                  </a:cubicBezTo>
                  <a:cubicBezTo>
                    <a:pt x="724" y="123"/>
                    <a:pt x="722" y="123"/>
                    <a:pt x="719" y="123"/>
                  </a:cubicBezTo>
                  <a:cubicBezTo>
                    <a:pt x="712" y="122"/>
                    <a:pt x="704" y="122"/>
                    <a:pt x="697" y="123"/>
                  </a:cubicBezTo>
                  <a:cubicBezTo>
                    <a:pt x="689" y="124"/>
                    <a:pt x="681" y="125"/>
                    <a:pt x="673" y="126"/>
                  </a:cubicBezTo>
                  <a:cubicBezTo>
                    <a:pt x="670" y="127"/>
                    <a:pt x="668" y="127"/>
                    <a:pt x="665" y="128"/>
                  </a:cubicBezTo>
                  <a:cubicBezTo>
                    <a:pt x="662" y="127"/>
                    <a:pt x="658" y="124"/>
                    <a:pt x="655" y="122"/>
                  </a:cubicBezTo>
                  <a:cubicBezTo>
                    <a:pt x="652" y="121"/>
                    <a:pt x="648" y="119"/>
                    <a:pt x="645" y="117"/>
                  </a:cubicBezTo>
                  <a:cubicBezTo>
                    <a:pt x="638" y="114"/>
                    <a:pt x="630" y="111"/>
                    <a:pt x="623" y="109"/>
                  </a:cubicBezTo>
                  <a:cubicBezTo>
                    <a:pt x="610" y="106"/>
                    <a:pt x="595" y="105"/>
                    <a:pt x="581" y="106"/>
                  </a:cubicBezTo>
                  <a:cubicBezTo>
                    <a:pt x="567" y="107"/>
                    <a:pt x="554" y="112"/>
                    <a:pt x="543" y="121"/>
                  </a:cubicBezTo>
                  <a:cubicBezTo>
                    <a:pt x="540" y="124"/>
                    <a:pt x="535" y="128"/>
                    <a:pt x="533" y="132"/>
                  </a:cubicBezTo>
                  <a:cubicBezTo>
                    <a:pt x="533" y="132"/>
                    <a:pt x="533" y="132"/>
                    <a:pt x="533" y="132"/>
                  </a:cubicBezTo>
                  <a:cubicBezTo>
                    <a:pt x="530" y="131"/>
                    <a:pt x="528" y="131"/>
                    <a:pt x="525" y="130"/>
                  </a:cubicBezTo>
                  <a:cubicBezTo>
                    <a:pt x="520" y="116"/>
                    <a:pt x="514" y="101"/>
                    <a:pt x="505" y="89"/>
                  </a:cubicBezTo>
                  <a:cubicBezTo>
                    <a:pt x="499" y="81"/>
                    <a:pt x="488" y="68"/>
                    <a:pt x="477" y="74"/>
                  </a:cubicBezTo>
                  <a:cubicBezTo>
                    <a:pt x="474" y="75"/>
                    <a:pt x="472" y="78"/>
                    <a:pt x="469" y="79"/>
                  </a:cubicBezTo>
                  <a:cubicBezTo>
                    <a:pt x="465" y="81"/>
                    <a:pt x="463" y="78"/>
                    <a:pt x="460" y="76"/>
                  </a:cubicBezTo>
                  <a:cubicBezTo>
                    <a:pt x="457" y="74"/>
                    <a:pt x="454" y="74"/>
                    <a:pt x="451" y="77"/>
                  </a:cubicBezTo>
                  <a:cubicBezTo>
                    <a:pt x="450" y="79"/>
                    <a:pt x="449" y="76"/>
                    <a:pt x="447" y="75"/>
                  </a:cubicBezTo>
                  <a:cubicBezTo>
                    <a:pt x="445" y="73"/>
                    <a:pt x="443" y="72"/>
                    <a:pt x="440" y="71"/>
                  </a:cubicBezTo>
                  <a:cubicBezTo>
                    <a:pt x="436" y="69"/>
                    <a:pt x="433" y="69"/>
                    <a:pt x="429" y="72"/>
                  </a:cubicBezTo>
                  <a:cubicBezTo>
                    <a:pt x="424" y="75"/>
                    <a:pt x="419" y="82"/>
                    <a:pt x="415" y="87"/>
                  </a:cubicBezTo>
                  <a:cubicBezTo>
                    <a:pt x="410" y="92"/>
                    <a:pt x="407" y="99"/>
                    <a:pt x="402" y="105"/>
                  </a:cubicBezTo>
                  <a:cubicBezTo>
                    <a:pt x="397" y="112"/>
                    <a:pt x="390" y="118"/>
                    <a:pt x="386" y="126"/>
                  </a:cubicBezTo>
                  <a:cubicBezTo>
                    <a:pt x="383" y="133"/>
                    <a:pt x="381" y="139"/>
                    <a:pt x="380" y="147"/>
                  </a:cubicBezTo>
                  <a:cubicBezTo>
                    <a:pt x="377" y="162"/>
                    <a:pt x="373" y="177"/>
                    <a:pt x="371" y="192"/>
                  </a:cubicBezTo>
                  <a:cubicBezTo>
                    <a:pt x="369" y="183"/>
                    <a:pt x="366" y="173"/>
                    <a:pt x="362" y="164"/>
                  </a:cubicBezTo>
                  <a:cubicBezTo>
                    <a:pt x="357" y="153"/>
                    <a:pt x="351" y="143"/>
                    <a:pt x="344" y="133"/>
                  </a:cubicBezTo>
                  <a:cubicBezTo>
                    <a:pt x="342" y="129"/>
                    <a:pt x="341" y="125"/>
                    <a:pt x="338" y="122"/>
                  </a:cubicBezTo>
                  <a:cubicBezTo>
                    <a:pt x="337" y="121"/>
                    <a:pt x="333" y="120"/>
                    <a:pt x="333" y="119"/>
                  </a:cubicBezTo>
                  <a:cubicBezTo>
                    <a:pt x="332" y="118"/>
                    <a:pt x="331" y="117"/>
                    <a:pt x="330" y="116"/>
                  </a:cubicBezTo>
                  <a:cubicBezTo>
                    <a:pt x="329" y="114"/>
                    <a:pt x="328" y="113"/>
                    <a:pt x="327" y="111"/>
                  </a:cubicBezTo>
                  <a:cubicBezTo>
                    <a:pt x="325" y="109"/>
                    <a:pt x="322" y="106"/>
                    <a:pt x="319" y="104"/>
                  </a:cubicBezTo>
                  <a:cubicBezTo>
                    <a:pt x="319" y="103"/>
                    <a:pt x="319" y="103"/>
                    <a:pt x="319" y="103"/>
                  </a:cubicBezTo>
                  <a:cubicBezTo>
                    <a:pt x="314" y="98"/>
                    <a:pt x="313" y="88"/>
                    <a:pt x="310" y="82"/>
                  </a:cubicBezTo>
                  <a:cubicBezTo>
                    <a:pt x="307" y="74"/>
                    <a:pt x="304" y="67"/>
                    <a:pt x="300" y="60"/>
                  </a:cubicBezTo>
                  <a:cubicBezTo>
                    <a:pt x="296" y="53"/>
                    <a:pt x="291" y="46"/>
                    <a:pt x="286" y="40"/>
                  </a:cubicBezTo>
                  <a:cubicBezTo>
                    <a:pt x="280" y="33"/>
                    <a:pt x="274" y="26"/>
                    <a:pt x="267" y="20"/>
                  </a:cubicBezTo>
                  <a:cubicBezTo>
                    <a:pt x="261" y="15"/>
                    <a:pt x="254" y="10"/>
                    <a:pt x="246" y="6"/>
                  </a:cubicBezTo>
                  <a:cubicBezTo>
                    <a:pt x="244" y="5"/>
                    <a:pt x="238" y="2"/>
                    <a:pt x="236" y="4"/>
                  </a:cubicBezTo>
                  <a:cubicBezTo>
                    <a:pt x="229" y="0"/>
                    <a:pt x="223" y="18"/>
                    <a:pt x="222" y="23"/>
                  </a:cubicBezTo>
                  <a:cubicBezTo>
                    <a:pt x="217" y="41"/>
                    <a:pt x="218" y="59"/>
                    <a:pt x="222" y="77"/>
                  </a:cubicBezTo>
                  <a:cubicBezTo>
                    <a:pt x="227" y="99"/>
                    <a:pt x="234" y="120"/>
                    <a:pt x="245" y="140"/>
                  </a:cubicBezTo>
                  <a:cubicBezTo>
                    <a:pt x="251" y="150"/>
                    <a:pt x="259" y="158"/>
                    <a:pt x="267" y="167"/>
                  </a:cubicBezTo>
                  <a:cubicBezTo>
                    <a:pt x="271" y="172"/>
                    <a:pt x="276" y="177"/>
                    <a:pt x="281" y="182"/>
                  </a:cubicBezTo>
                  <a:cubicBezTo>
                    <a:pt x="269" y="179"/>
                    <a:pt x="256" y="178"/>
                    <a:pt x="244" y="180"/>
                  </a:cubicBezTo>
                  <a:cubicBezTo>
                    <a:pt x="244" y="176"/>
                    <a:pt x="243" y="172"/>
                    <a:pt x="243" y="168"/>
                  </a:cubicBezTo>
                  <a:cubicBezTo>
                    <a:pt x="242" y="163"/>
                    <a:pt x="242" y="159"/>
                    <a:pt x="241" y="154"/>
                  </a:cubicBezTo>
                  <a:cubicBezTo>
                    <a:pt x="239" y="146"/>
                    <a:pt x="237" y="138"/>
                    <a:pt x="233" y="130"/>
                  </a:cubicBezTo>
                  <a:cubicBezTo>
                    <a:pt x="229" y="122"/>
                    <a:pt x="222" y="115"/>
                    <a:pt x="217" y="107"/>
                  </a:cubicBezTo>
                  <a:cubicBezTo>
                    <a:pt x="213" y="99"/>
                    <a:pt x="210" y="90"/>
                    <a:pt x="204" y="84"/>
                  </a:cubicBezTo>
                  <a:cubicBezTo>
                    <a:pt x="199" y="80"/>
                    <a:pt x="196" y="76"/>
                    <a:pt x="193" y="71"/>
                  </a:cubicBezTo>
                  <a:cubicBezTo>
                    <a:pt x="191" y="68"/>
                    <a:pt x="189" y="65"/>
                    <a:pt x="186" y="63"/>
                  </a:cubicBezTo>
                  <a:cubicBezTo>
                    <a:pt x="183" y="59"/>
                    <a:pt x="179" y="56"/>
                    <a:pt x="176" y="52"/>
                  </a:cubicBezTo>
                  <a:cubicBezTo>
                    <a:pt x="170" y="47"/>
                    <a:pt x="162" y="42"/>
                    <a:pt x="156" y="49"/>
                  </a:cubicBezTo>
                  <a:cubicBezTo>
                    <a:pt x="156" y="49"/>
                    <a:pt x="156" y="49"/>
                    <a:pt x="156" y="49"/>
                  </a:cubicBezTo>
                  <a:cubicBezTo>
                    <a:pt x="153" y="45"/>
                    <a:pt x="149" y="42"/>
                    <a:pt x="145" y="42"/>
                  </a:cubicBezTo>
                  <a:cubicBezTo>
                    <a:pt x="138" y="42"/>
                    <a:pt x="131" y="41"/>
                    <a:pt x="126" y="45"/>
                  </a:cubicBezTo>
                  <a:cubicBezTo>
                    <a:pt x="119" y="50"/>
                    <a:pt x="114" y="58"/>
                    <a:pt x="108" y="65"/>
                  </a:cubicBezTo>
                  <a:cubicBezTo>
                    <a:pt x="103" y="72"/>
                    <a:pt x="98" y="79"/>
                    <a:pt x="94" y="87"/>
                  </a:cubicBezTo>
                  <a:cubicBezTo>
                    <a:pt x="87" y="103"/>
                    <a:pt x="77" y="119"/>
                    <a:pt x="74" y="137"/>
                  </a:cubicBezTo>
                  <a:cubicBezTo>
                    <a:pt x="72" y="145"/>
                    <a:pt x="71" y="154"/>
                    <a:pt x="71" y="163"/>
                  </a:cubicBezTo>
                  <a:cubicBezTo>
                    <a:pt x="71" y="168"/>
                    <a:pt x="71" y="172"/>
                    <a:pt x="72" y="177"/>
                  </a:cubicBezTo>
                  <a:cubicBezTo>
                    <a:pt x="72" y="178"/>
                    <a:pt x="72" y="179"/>
                    <a:pt x="72" y="181"/>
                  </a:cubicBezTo>
                  <a:cubicBezTo>
                    <a:pt x="69" y="178"/>
                    <a:pt x="65" y="177"/>
                    <a:pt x="63" y="173"/>
                  </a:cubicBezTo>
                  <a:cubicBezTo>
                    <a:pt x="58" y="164"/>
                    <a:pt x="47" y="163"/>
                    <a:pt x="38" y="160"/>
                  </a:cubicBezTo>
                  <a:cubicBezTo>
                    <a:pt x="35" y="159"/>
                    <a:pt x="32" y="159"/>
                    <a:pt x="30" y="158"/>
                  </a:cubicBezTo>
                  <a:cubicBezTo>
                    <a:pt x="26" y="152"/>
                    <a:pt x="23" y="145"/>
                    <a:pt x="19" y="139"/>
                  </a:cubicBezTo>
                  <a:cubicBezTo>
                    <a:pt x="13" y="133"/>
                    <a:pt x="6" y="127"/>
                    <a:pt x="0" y="122"/>
                  </a:cubicBezTo>
                  <a:cubicBezTo>
                    <a:pt x="0" y="126"/>
                    <a:pt x="0" y="126"/>
                    <a:pt x="0" y="126"/>
                  </a:cubicBezTo>
                  <a:cubicBezTo>
                    <a:pt x="1" y="127"/>
                    <a:pt x="2" y="128"/>
                    <a:pt x="3" y="129"/>
                  </a:cubicBezTo>
                  <a:cubicBezTo>
                    <a:pt x="9" y="134"/>
                    <a:pt x="15" y="139"/>
                    <a:pt x="19" y="145"/>
                  </a:cubicBezTo>
                  <a:cubicBezTo>
                    <a:pt x="22" y="149"/>
                    <a:pt x="24" y="154"/>
                    <a:pt x="27" y="158"/>
                  </a:cubicBezTo>
                  <a:cubicBezTo>
                    <a:pt x="20" y="157"/>
                    <a:pt x="13" y="158"/>
                    <a:pt x="5" y="160"/>
                  </a:cubicBezTo>
                  <a:cubicBezTo>
                    <a:pt x="4" y="160"/>
                    <a:pt x="2" y="161"/>
                    <a:pt x="0" y="162"/>
                  </a:cubicBezTo>
                  <a:cubicBezTo>
                    <a:pt x="1" y="160"/>
                    <a:pt x="0" y="159"/>
                    <a:pt x="0" y="157"/>
                  </a:cubicBezTo>
                  <a:cubicBezTo>
                    <a:pt x="0" y="166"/>
                    <a:pt x="0" y="166"/>
                    <a:pt x="0" y="166"/>
                  </a:cubicBezTo>
                  <a:cubicBezTo>
                    <a:pt x="5" y="163"/>
                    <a:pt x="10" y="162"/>
                    <a:pt x="15" y="162"/>
                  </a:cubicBezTo>
                  <a:cubicBezTo>
                    <a:pt x="27" y="159"/>
                    <a:pt x="38" y="163"/>
                    <a:pt x="49" y="167"/>
                  </a:cubicBezTo>
                  <a:cubicBezTo>
                    <a:pt x="52" y="168"/>
                    <a:pt x="57" y="169"/>
                    <a:pt x="59" y="173"/>
                  </a:cubicBezTo>
                  <a:cubicBezTo>
                    <a:pt x="60" y="174"/>
                    <a:pt x="61" y="176"/>
                    <a:pt x="62" y="178"/>
                  </a:cubicBezTo>
                  <a:cubicBezTo>
                    <a:pt x="65" y="182"/>
                    <a:pt x="70" y="183"/>
                    <a:pt x="73" y="188"/>
                  </a:cubicBezTo>
                  <a:cubicBezTo>
                    <a:pt x="79" y="197"/>
                    <a:pt x="80" y="209"/>
                    <a:pt x="81" y="220"/>
                  </a:cubicBezTo>
                  <a:cubicBezTo>
                    <a:pt x="81" y="231"/>
                    <a:pt x="82" y="242"/>
                    <a:pt x="84" y="253"/>
                  </a:cubicBezTo>
                  <a:cubicBezTo>
                    <a:pt x="86" y="264"/>
                    <a:pt x="87" y="275"/>
                    <a:pt x="90" y="285"/>
                  </a:cubicBezTo>
                  <a:cubicBezTo>
                    <a:pt x="97" y="304"/>
                    <a:pt x="108" y="320"/>
                    <a:pt x="114" y="338"/>
                  </a:cubicBezTo>
                  <a:cubicBezTo>
                    <a:pt x="114" y="339"/>
                    <a:pt x="114" y="339"/>
                    <a:pt x="115" y="339"/>
                  </a:cubicBezTo>
                  <a:cubicBezTo>
                    <a:pt x="115" y="339"/>
                    <a:pt x="115" y="340"/>
                    <a:pt x="115" y="340"/>
                  </a:cubicBezTo>
                  <a:cubicBezTo>
                    <a:pt x="114" y="343"/>
                    <a:pt x="115" y="346"/>
                    <a:pt x="118" y="348"/>
                  </a:cubicBezTo>
                  <a:cubicBezTo>
                    <a:pt x="122" y="353"/>
                    <a:pt x="124" y="359"/>
                    <a:pt x="127" y="365"/>
                  </a:cubicBezTo>
                  <a:cubicBezTo>
                    <a:pt x="128" y="366"/>
                    <a:pt x="131" y="374"/>
                    <a:pt x="129" y="374"/>
                  </a:cubicBezTo>
                  <a:cubicBezTo>
                    <a:pt x="128" y="374"/>
                    <a:pt x="126" y="374"/>
                    <a:pt x="125" y="374"/>
                  </a:cubicBezTo>
                  <a:cubicBezTo>
                    <a:pt x="124" y="376"/>
                    <a:pt x="123" y="377"/>
                    <a:pt x="124" y="378"/>
                  </a:cubicBezTo>
                  <a:cubicBezTo>
                    <a:pt x="118" y="374"/>
                    <a:pt x="115" y="366"/>
                    <a:pt x="109" y="361"/>
                  </a:cubicBezTo>
                  <a:cubicBezTo>
                    <a:pt x="108" y="360"/>
                    <a:pt x="106" y="360"/>
                    <a:pt x="106" y="362"/>
                  </a:cubicBezTo>
                  <a:cubicBezTo>
                    <a:pt x="105" y="367"/>
                    <a:pt x="108" y="371"/>
                    <a:pt x="110" y="375"/>
                  </a:cubicBezTo>
                  <a:cubicBezTo>
                    <a:pt x="110" y="375"/>
                    <a:pt x="114" y="383"/>
                    <a:pt x="112" y="382"/>
                  </a:cubicBezTo>
                  <a:cubicBezTo>
                    <a:pt x="110" y="382"/>
                    <a:pt x="107" y="380"/>
                    <a:pt x="105" y="379"/>
                  </a:cubicBezTo>
                  <a:cubicBezTo>
                    <a:pt x="102" y="378"/>
                    <a:pt x="98" y="378"/>
                    <a:pt x="97" y="381"/>
                  </a:cubicBezTo>
                  <a:cubicBezTo>
                    <a:pt x="96" y="382"/>
                    <a:pt x="96" y="382"/>
                    <a:pt x="96" y="382"/>
                  </a:cubicBezTo>
                  <a:cubicBezTo>
                    <a:pt x="90" y="377"/>
                    <a:pt x="82" y="372"/>
                    <a:pt x="75" y="368"/>
                  </a:cubicBezTo>
                  <a:cubicBezTo>
                    <a:pt x="66" y="363"/>
                    <a:pt x="57" y="357"/>
                    <a:pt x="47" y="352"/>
                  </a:cubicBezTo>
                  <a:cubicBezTo>
                    <a:pt x="38" y="348"/>
                    <a:pt x="29" y="342"/>
                    <a:pt x="20" y="337"/>
                  </a:cubicBezTo>
                  <a:cubicBezTo>
                    <a:pt x="13" y="333"/>
                    <a:pt x="7" y="329"/>
                    <a:pt x="0" y="326"/>
                  </a:cubicBezTo>
                  <a:cubicBezTo>
                    <a:pt x="0" y="330"/>
                    <a:pt x="0" y="330"/>
                    <a:pt x="0" y="330"/>
                  </a:cubicBezTo>
                  <a:cubicBezTo>
                    <a:pt x="7" y="333"/>
                    <a:pt x="13" y="337"/>
                    <a:pt x="20" y="341"/>
                  </a:cubicBezTo>
                  <a:cubicBezTo>
                    <a:pt x="29" y="346"/>
                    <a:pt x="38" y="351"/>
                    <a:pt x="47" y="356"/>
                  </a:cubicBezTo>
                  <a:cubicBezTo>
                    <a:pt x="52" y="359"/>
                    <a:pt x="56" y="361"/>
                    <a:pt x="61" y="363"/>
                  </a:cubicBezTo>
                  <a:cubicBezTo>
                    <a:pt x="60" y="363"/>
                    <a:pt x="59" y="363"/>
                    <a:pt x="58" y="363"/>
                  </a:cubicBezTo>
                  <a:cubicBezTo>
                    <a:pt x="56" y="362"/>
                    <a:pt x="54" y="360"/>
                    <a:pt x="51" y="359"/>
                  </a:cubicBezTo>
                  <a:cubicBezTo>
                    <a:pt x="51" y="359"/>
                    <a:pt x="50" y="359"/>
                    <a:pt x="50" y="359"/>
                  </a:cubicBezTo>
                  <a:cubicBezTo>
                    <a:pt x="48" y="357"/>
                    <a:pt x="45" y="356"/>
                    <a:pt x="43" y="356"/>
                  </a:cubicBezTo>
                  <a:cubicBezTo>
                    <a:pt x="32" y="352"/>
                    <a:pt x="20" y="349"/>
                    <a:pt x="9" y="348"/>
                  </a:cubicBezTo>
                  <a:cubicBezTo>
                    <a:pt x="6" y="348"/>
                    <a:pt x="3" y="348"/>
                    <a:pt x="0" y="347"/>
                  </a:cubicBezTo>
                  <a:cubicBezTo>
                    <a:pt x="0" y="350"/>
                    <a:pt x="0" y="350"/>
                    <a:pt x="0" y="350"/>
                  </a:cubicBezTo>
                  <a:cubicBezTo>
                    <a:pt x="12" y="352"/>
                    <a:pt x="25" y="353"/>
                    <a:pt x="37" y="356"/>
                  </a:cubicBezTo>
                  <a:cubicBezTo>
                    <a:pt x="41" y="357"/>
                    <a:pt x="45" y="359"/>
                    <a:pt x="48" y="360"/>
                  </a:cubicBezTo>
                  <a:cubicBezTo>
                    <a:pt x="48" y="360"/>
                    <a:pt x="48" y="361"/>
                    <a:pt x="48" y="361"/>
                  </a:cubicBezTo>
                  <a:cubicBezTo>
                    <a:pt x="51" y="366"/>
                    <a:pt x="54" y="370"/>
                    <a:pt x="56" y="374"/>
                  </a:cubicBezTo>
                  <a:cubicBezTo>
                    <a:pt x="59" y="380"/>
                    <a:pt x="61" y="386"/>
                    <a:pt x="64" y="392"/>
                  </a:cubicBezTo>
                  <a:cubicBezTo>
                    <a:pt x="70" y="403"/>
                    <a:pt x="78" y="412"/>
                    <a:pt x="87" y="421"/>
                  </a:cubicBezTo>
                  <a:cubicBezTo>
                    <a:pt x="91" y="425"/>
                    <a:pt x="96" y="428"/>
                    <a:pt x="101" y="432"/>
                  </a:cubicBezTo>
                  <a:cubicBezTo>
                    <a:pt x="107" y="436"/>
                    <a:pt x="111" y="442"/>
                    <a:pt x="115" y="448"/>
                  </a:cubicBezTo>
                  <a:cubicBezTo>
                    <a:pt x="122" y="460"/>
                    <a:pt x="126" y="473"/>
                    <a:pt x="131" y="485"/>
                  </a:cubicBezTo>
                  <a:cubicBezTo>
                    <a:pt x="131" y="485"/>
                    <a:pt x="131" y="486"/>
                    <a:pt x="131" y="486"/>
                  </a:cubicBezTo>
                  <a:cubicBezTo>
                    <a:pt x="130" y="489"/>
                    <a:pt x="131" y="492"/>
                    <a:pt x="132" y="495"/>
                  </a:cubicBezTo>
                  <a:cubicBezTo>
                    <a:pt x="134" y="499"/>
                    <a:pt x="135" y="503"/>
                    <a:pt x="135" y="507"/>
                  </a:cubicBezTo>
                  <a:cubicBezTo>
                    <a:pt x="136" y="515"/>
                    <a:pt x="137" y="524"/>
                    <a:pt x="142" y="531"/>
                  </a:cubicBezTo>
                  <a:cubicBezTo>
                    <a:pt x="146" y="535"/>
                    <a:pt x="151" y="538"/>
                    <a:pt x="154" y="542"/>
                  </a:cubicBezTo>
                  <a:cubicBezTo>
                    <a:pt x="158" y="545"/>
                    <a:pt x="162" y="549"/>
                    <a:pt x="166" y="553"/>
                  </a:cubicBezTo>
                  <a:cubicBezTo>
                    <a:pt x="175" y="561"/>
                    <a:pt x="184" y="569"/>
                    <a:pt x="194" y="575"/>
                  </a:cubicBezTo>
                  <a:cubicBezTo>
                    <a:pt x="204" y="582"/>
                    <a:pt x="213" y="588"/>
                    <a:pt x="224" y="594"/>
                  </a:cubicBezTo>
                  <a:cubicBezTo>
                    <a:pt x="228" y="596"/>
                    <a:pt x="232" y="598"/>
                    <a:pt x="237" y="599"/>
                  </a:cubicBezTo>
                  <a:cubicBezTo>
                    <a:pt x="243" y="600"/>
                    <a:pt x="248" y="602"/>
                    <a:pt x="253" y="606"/>
                  </a:cubicBezTo>
                  <a:cubicBezTo>
                    <a:pt x="257" y="609"/>
                    <a:pt x="261" y="612"/>
                    <a:pt x="265" y="615"/>
                  </a:cubicBezTo>
                  <a:cubicBezTo>
                    <a:pt x="270" y="618"/>
                    <a:pt x="272" y="621"/>
                    <a:pt x="275" y="626"/>
                  </a:cubicBezTo>
                  <a:cubicBezTo>
                    <a:pt x="270" y="632"/>
                    <a:pt x="277" y="639"/>
                    <a:pt x="281" y="643"/>
                  </a:cubicBezTo>
                  <a:cubicBezTo>
                    <a:pt x="291" y="651"/>
                    <a:pt x="296" y="663"/>
                    <a:pt x="303" y="673"/>
                  </a:cubicBezTo>
                  <a:cubicBezTo>
                    <a:pt x="312" y="684"/>
                    <a:pt x="322" y="694"/>
                    <a:pt x="329" y="706"/>
                  </a:cubicBezTo>
                  <a:cubicBezTo>
                    <a:pt x="334" y="716"/>
                    <a:pt x="340" y="726"/>
                    <a:pt x="345" y="736"/>
                  </a:cubicBezTo>
                  <a:cubicBezTo>
                    <a:pt x="348" y="741"/>
                    <a:pt x="351" y="747"/>
                    <a:pt x="353" y="753"/>
                  </a:cubicBezTo>
                  <a:cubicBezTo>
                    <a:pt x="354" y="758"/>
                    <a:pt x="352" y="762"/>
                    <a:pt x="352" y="766"/>
                  </a:cubicBezTo>
                  <a:cubicBezTo>
                    <a:pt x="352" y="768"/>
                    <a:pt x="353" y="770"/>
                    <a:pt x="353" y="771"/>
                  </a:cubicBezTo>
                  <a:cubicBezTo>
                    <a:pt x="353" y="771"/>
                    <a:pt x="353" y="772"/>
                    <a:pt x="353" y="772"/>
                  </a:cubicBezTo>
                  <a:cubicBezTo>
                    <a:pt x="352" y="777"/>
                    <a:pt x="353" y="783"/>
                    <a:pt x="353" y="789"/>
                  </a:cubicBezTo>
                  <a:cubicBezTo>
                    <a:pt x="354" y="795"/>
                    <a:pt x="354" y="800"/>
                    <a:pt x="354" y="806"/>
                  </a:cubicBezTo>
                  <a:cubicBezTo>
                    <a:pt x="353" y="809"/>
                    <a:pt x="353" y="812"/>
                    <a:pt x="352" y="815"/>
                  </a:cubicBezTo>
                  <a:cubicBezTo>
                    <a:pt x="356" y="815"/>
                    <a:pt x="356" y="815"/>
                    <a:pt x="356" y="815"/>
                  </a:cubicBezTo>
                  <a:cubicBezTo>
                    <a:pt x="357" y="810"/>
                    <a:pt x="357" y="805"/>
                    <a:pt x="357" y="800"/>
                  </a:cubicBezTo>
                  <a:cubicBezTo>
                    <a:pt x="357" y="791"/>
                    <a:pt x="357" y="782"/>
                    <a:pt x="356" y="774"/>
                  </a:cubicBezTo>
                  <a:cubicBezTo>
                    <a:pt x="358" y="775"/>
                    <a:pt x="362" y="775"/>
                    <a:pt x="366" y="773"/>
                  </a:cubicBezTo>
                  <a:cubicBezTo>
                    <a:pt x="373" y="770"/>
                    <a:pt x="385" y="768"/>
                    <a:pt x="389" y="760"/>
                  </a:cubicBezTo>
                  <a:cubicBezTo>
                    <a:pt x="393" y="752"/>
                    <a:pt x="394" y="744"/>
                    <a:pt x="392" y="735"/>
                  </a:cubicBezTo>
                  <a:cubicBezTo>
                    <a:pt x="392" y="735"/>
                    <a:pt x="393" y="735"/>
                    <a:pt x="393" y="735"/>
                  </a:cubicBezTo>
                  <a:cubicBezTo>
                    <a:pt x="393" y="735"/>
                    <a:pt x="394" y="734"/>
                    <a:pt x="393" y="734"/>
                  </a:cubicBezTo>
                  <a:cubicBezTo>
                    <a:pt x="392" y="731"/>
                    <a:pt x="391" y="729"/>
                    <a:pt x="390" y="726"/>
                  </a:cubicBezTo>
                  <a:cubicBezTo>
                    <a:pt x="391" y="727"/>
                    <a:pt x="393" y="728"/>
                    <a:pt x="394" y="729"/>
                  </a:cubicBezTo>
                  <a:cubicBezTo>
                    <a:pt x="397" y="730"/>
                    <a:pt x="399" y="731"/>
                    <a:pt x="402" y="732"/>
                  </a:cubicBezTo>
                  <a:cubicBezTo>
                    <a:pt x="398" y="732"/>
                    <a:pt x="396" y="739"/>
                    <a:pt x="397" y="743"/>
                  </a:cubicBezTo>
                  <a:cubicBezTo>
                    <a:pt x="397" y="743"/>
                    <a:pt x="398" y="743"/>
                    <a:pt x="398" y="743"/>
                  </a:cubicBezTo>
                  <a:cubicBezTo>
                    <a:pt x="399" y="740"/>
                    <a:pt x="400" y="732"/>
                    <a:pt x="404" y="733"/>
                  </a:cubicBezTo>
                  <a:cubicBezTo>
                    <a:pt x="405" y="733"/>
                    <a:pt x="405" y="732"/>
                    <a:pt x="405" y="732"/>
                  </a:cubicBezTo>
                  <a:cubicBezTo>
                    <a:pt x="411" y="732"/>
                    <a:pt x="417" y="731"/>
                    <a:pt x="421" y="726"/>
                  </a:cubicBezTo>
                  <a:cubicBezTo>
                    <a:pt x="420" y="728"/>
                    <a:pt x="421" y="730"/>
                    <a:pt x="421" y="732"/>
                  </a:cubicBezTo>
                  <a:cubicBezTo>
                    <a:pt x="427" y="752"/>
                    <a:pt x="465" y="751"/>
                    <a:pt x="469" y="732"/>
                  </a:cubicBezTo>
                  <a:cubicBezTo>
                    <a:pt x="469" y="732"/>
                    <a:pt x="470" y="731"/>
                    <a:pt x="470" y="731"/>
                  </a:cubicBezTo>
                  <a:cubicBezTo>
                    <a:pt x="469" y="734"/>
                    <a:pt x="468" y="736"/>
                    <a:pt x="467" y="738"/>
                  </a:cubicBezTo>
                  <a:cubicBezTo>
                    <a:pt x="463" y="745"/>
                    <a:pt x="455" y="749"/>
                    <a:pt x="447" y="750"/>
                  </a:cubicBezTo>
                  <a:cubicBezTo>
                    <a:pt x="439" y="751"/>
                    <a:pt x="431" y="750"/>
                    <a:pt x="425" y="746"/>
                  </a:cubicBezTo>
                  <a:cubicBezTo>
                    <a:pt x="419" y="743"/>
                    <a:pt x="415" y="738"/>
                    <a:pt x="411" y="732"/>
                  </a:cubicBezTo>
                  <a:cubicBezTo>
                    <a:pt x="411" y="732"/>
                    <a:pt x="410" y="732"/>
                    <a:pt x="410" y="733"/>
                  </a:cubicBezTo>
                  <a:cubicBezTo>
                    <a:pt x="412" y="749"/>
                    <a:pt x="433" y="756"/>
                    <a:pt x="447" y="753"/>
                  </a:cubicBezTo>
                  <a:cubicBezTo>
                    <a:pt x="453" y="752"/>
                    <a:pt x="459" y="751"/>
                    <a:pt x="463" y="748"/>
                  </a:cubicBezTo>
                  <a:cubicBezTo>
                    <a:pt x="461" y="759"/>
                    <a:pt x="460" y="772"/>
                    <a:pt x="458" y="784"/>
                  </a:cubicBezTo>
                  <a:cubicBezTo>
                    <a:pt x="456" y="793"/>
                    <a:pt x="454" y="803"/>
                    <a:pt x="454" y="812"/>
                  </a:cubicBezTo>
                  <a:cubicBezTo>
                    <a:pt x="454" y="813"/>
                    <a:pt x="454" y="813"/>
                    <a:pt x="454" y="813"/>
                  </a:cubicBezTo>
                  <a:cubicBezTo>
                    <a:pt x="453" y="805"/>
                    <a:pt x="453" y="798"/>
                    <a:pt x="455" y="791"/>
                  </a:cubicBezTo>
                  <a:cubicBezTo>
                    <a:pt x="455" y="790"/>
                    <a:pt x="454" y="790"/>
                    <a:pt x="454" y="790"/>
                  </a:cubicBezTo>
                  <a:cubicBezTo>
                    <a:pt x="450" y="797"/>
                    <a:pt x="450" y="806"/>
                    <a:pt x="451" y="814"/>
                  </a:cubicBezTo>
                  <a:cubicBezTo>
                    <a:pt x="451" y="814"/>
                    <a:pt x="451" y="815"/>
                    <a:pt x="451" y="815"/>
                  </a:cubicBezTo>
                  <a:cubicBezTo>
                    <a:pt x="459" y="815"/>
                    <a:pt x="459" y="815"/>
                    <a:pt x="459" y="815"/>
                  </a:cubicBezTo>
                  <a:cubicBezTo>
                    <a:pt x="476" y="808"/>
                    <a:pt x="492" y="798"/>
                    <a:pt x="507" y="788"/>
                  </a:cubicBezTo>
                  <a:cubicBezTo>
                    <a:pt x="525" y="776"/>
                    <a:pt x="543" y="763"/>
                    <a:pt x="561" y="752"/>
                  </a:cubicBezTo>
                  <a:cubicBezTo>
                    <a:pt x="579" y="740"/>
                    <a:pt x="597" y="727"/>
                    <a:pt x="616" y="716"/>
                  </a:cubicBezTo>
                  <a:cubicBezTo>
                    <a:pt x="631" y="707"/>
                    <a:pt x="645" y="697"/>
                    <a:pt x="658" y="686"/>
                  </a:cubicBezTo>
                  <a:cubicBezTo>
                    <a:pt x="653" y="695"/>
                    <a:pt x="653" y="705"/>
                    <a:pt x="660" y="713"/>
                  </a:cubicBezTo>
                  <a:cubicBezTo>
                    <a:pt x="662" y="716"/>
                    <a:pt x="665" y="718"/>
                    <a:pt x="668" y="720"/>
                  </a:cubicBezTo>
                  <a:cubicBezTo>
                    <a:pt x="664" y="721"/>
                    <a:pt x="661" y="724"/>
                    <a:pt x="658" y="726"/>
                  </a:cubicBezTo>
                  <a:cubicBezTo>
                    <a:pt x="651" y="731"/>
                    <a:pt x="645" y="736"/>
                    <a:pt x="638" y="741"/>
                  </a:cubicBezTo>
                  <a:cubicBezTo>
                    <a:pt x="628" y="749"/>
                    <a:pt x="617" y="756"/>
                    <a:pt x="606" y="762"/>
                  </a:cubicBezTo>
                  <a:cubicBezTo>
                    <a:pt x="596" y="767"/>
                    <a:pt x="586" y="774"/>
                    <a:pt x="577" y="781"/>
                  </a:cubicBezTo>
                  <a:cubicBezTo>
                    <a:pt x="560" y="794"/>
                    <a:pt x="541" y="804"/>
                    <a:pt x="523" y="815"/>
                  </a:cubicBezTo>
                  <a:cubicBezTo>
                    <a:pt x="530" y="815"/>
                    <a:pt x="530" y="815"/>
                    <a:pt x="530" y="815"/>
                  </a:cubicBezTo>
                  <a:cubicBezTo>
                    <a:pt x="546" y="805"/>
                    <a:pt x="563" y="795"/>
                    <a:pt x="578" y="784"/>
                  </a:cubicBezTo>
                  <a:cubicBezTo>
                    <a:pt x="597" y="771"/>
                    <a:pt x="617" y="760"/>
                    <a:pt x="636" y="747"/>
                  </a:cubicBezTo>
                  <a:cubicBezTo>
                    <a:pt x="643" y="742"/>
                    <a:pt x="649" y="738"/>
                    <a:pt x="656" y="732"/>
                  </a:cubicBezTo>
                  <a:cubicBezTo>
                    <a:pt x="660" y="729"/>
                    <a:pt x="666" y="721"/>
                    <a:pt x="672" y="721"/>
                  </a:cubicBezTo>
                  <a:cubicBezTo>
                    <a:pt x="676" y="721"/>
                    <a:pt x="680" y="721"/>
                    <a:pt x="684" y="720"/>
                  </a:cubicBezTo>
                  <a:cubicBezTo>
                    <a:pt x="689" y="718"/>
                    <a:pt x="693" y="716"/>
                    <a:pt x="698" y="714"/>
                  </a:cubicBezTo>
                  <a:cubicBezTo>
                    <a:pt x="702" y="713"/>
                    <a:pt x="706" y="713"/>
                    <a:pt x="710" y="712"/>
                  </a:cubicBezTo>
                  <a:cubicBezTo>
                    <a:pt x="712" y="713"/>
                    <a:pt x="715" y="714"/>
                    <a:pt x="719" y="714"/>
                  </a:cubicBezTo>
                  <a:cubicBezTo>
                    <a:pt x="727" y="715"/>
                    <a:pt x="736" y="713"/>
                    <a:pt x="741" y="706"/>
                  </a:cubicBezTo>
                  <a:cubicBezTo>
                    <a:pt x="744" y="702"/>
                    <a:pt x="747" y="698"/>
                    <a:pt x="747" y="693"/>
                  </a:cubicBezTo>
                  <a:cubicBezTo>
                    <a:pt x="747" y="692"/>
                    <a:pt x="748" y="691"/>
                    <a:pt x="748" y="690"/>
                  </a:cubicBezTo>
                  <a:cubicBezTo>
                    <a:pt x="751" y="688"/>
                    <a:pt x="754" y="686"/>
                    <a:pt x="757" y="683"/>
                  </a:cubicBezTo>
                  <a:cubicBezTo>
                    <a:pt x="769" y="675"/>
                    <a:pt x="780" y="665"/>
                    <a:pt x="792" y="656"/>
                  </a:cubicBezTo>
                  <a:cubicBezTo>
                    <a:pt x="802" y="647"/>
                    <a:pt x="813" y="639"/>
                    <a:pt x="821" y="628"/>
                  </a:cubicBezTo>
                  <a:cubicBezTo>
                    <a:pt x="821" y="628"/>
                    <a:pt x="821" y="628"/>
                    <a:pt x="821" y="629"/>
                  </a:cubicBezTo>
                  <a:cubicBezTo>
                    <a:pt x="822" y="644"/>
                    <a:pt x="825" y="659"/>
                    <a:pt x="830" y="673"/>
                  </a:cubicBezTo>
                  <a:cubicBezTo>
                    <a:pt x="833" y="681"/>
                    <a:pt x="836" y="688"/>
                    <a:pt x="840" y="695"/>
                  </a:cubicBezTo>
                  <a:cubicBezTo>
                    <a:pt x="843" y="702"/>
                    <a:pt x="846" y="709"/>
                    <a:pt x="850" y="715"/>
                  </a:cubicBezTo>
                  <a:cubicBezTo>
                    <a:pt x="858" y="725"/>
                    <a:pt x="868" y="734"/>
                    <a:pt x="881" y="735"/>
                  </a:cubicBezTo>
                  <a:cubicBezTo>
                    <a:pt x="888" y="736"/>
                    <a:pt x="895" y="735"/>
                    <a:pt x="902" y="735"/>
                  </a:cubicBezTo>
                  <a:cubicBezTo>
                    <a:pt x="910" y="735"/>
                    <a:pt x="917" y="735"/>
                    <a:pt x="924" y="734"/>
                  </a:cubicBezTo>
                  <a:cubicBezTo>
                    <a:pt x="932" y="733"/>
                    <a:pt x="940" y="732"/>
                    <a:pt x="948" y="729"/>
                  </a:cubicBezTo>
                  <a:cubicBezTo>
                    <a:pt x="953" y="727"/>
                    <a:pt x="960" y="725"/>
                    <a:pt x="965" y="721"/>
                  </a:cubicBezTo>
                  <a:cubicBezTo>
                    <a:pt x="973" y="712"/>
                    <a:pt x="980" y="697"/>
                    <a:pt x="980" y="684"/>
                  </a:cubicBezTo>
                  <a:cubicBezTo>
                    <a:pt x="980" y="670"/>
                    <a:pt x="973" y="658"/>
                    <a:pt x="967" y="646"/>
                  </a:cubicBezTo>
                  <a:cubicBezTo>
                    <a:pt x="960" y="631"/>
                    <a:pt x="953" y="616"/>
                    <a:pt x="943" y="603"/>
                  </a:cubicBezTo>
                  <a:cubicBezTo>
                    <a:pt x="940" y="599"/>
                    <a:pt x="936" y="593"/>
                    <a:pt x="931" y="588"/>
                  </a:cubicBezTo>
                  <a:cubicBezTo>
                    <a:pt x="935" y="588"/>
                    <a:pt x="939" y="588"/>
                    <a:pt x="942" y="588"/>
                  </a:cubicBezTo>
                  <a:cubicBezTo>
                    <a:pt x="943" y="589"/>
                    <a:pt x="943" y="589"/>
                    <a:pt x="944" y="589"/>
                  </a:cubicBezTo>
                  <a:cubicBezTo>
                    <a:pt x="947" y="588"/>
                    <a:pt x="954" y="592"/>
                    <a:pt x="957" y="593"/>
                  </a:cubicBezTo>
                  <a:cubicBezTo>
                    <a:pt x="961" y="594"/>
                    <a:pt x="966" y="596"/>
                    <a:pt x="970" y="598"/>
                  </a:cubicBezTo>
                  <a:cubicBezTo>
                    <a:pt x="977" y="600"/>
                    <a:pt x="984" y="600"/>
                    <a:pt x="991" y="600"/>
                  </a:cubicBezTo>
                  <a:cubicBezTo>
                    <a:pt x="997" y="601"/>
                    <a:pt x="1003" y="601"/>
                    <a:pt x="1009" y="600"/>
                  </a:cubicBezTo>
                  <a:cubicBezTo>
                    <a:pt x="1023" y="598"/>
                    <a:pt x="1036" y="595"/>
                    <a:pt x="1050" y="593"/>
                  </a:cubicBezTo>
                  <a:cubicBezTo>
                    <a:pt x="1057" y="592"/>
                    <a:pt x="1064" y="590"/>
                    <a:pt x="1071" y="589"/>
                  </a:cubicBezTo>
                  <a:cubicBezTo>
                    <a:pt x="1078" y="589"/>
                    <a:pt x="1084" y="588"/>
                    <a:pt x="1091" y="588"/>
                  </a:cubicBezTo>
                  <a:cubicBezTo>
                    <a:pt x="1098" y="587"/>
                    <a:pt x="1105" y="585"/>
                    <a:pt x="1112" y="582"/>
                  </a:cubicBezTo>
                  <a:cubicBezTo>
                    <a:pt x="1119" y="579"/>
                    <a:pt x="1127" y="576"/>
                    <a:pt x="1135" y="574"/>
                  </a:cubicBezTo>
                  <a:cubicBezTo>
                    <a:pt x="1143" y="571"/>
                    <a:pt x="1155" y="567"/>
                    <a:pt x="1159" y="560"/>
                  </a:cubicBezTo>
                  <a:cubicBezTo>
                    <a:pt x="1161" y="558"/>
                    <a:pt x="1162" y="554"/>
                    <a:pt x="1160" y="552"/>
                  </a:cubicBezTo>
                  <a:close/>
                  <a:moveTo>
                    <a:pt x="1016" y="424"/>
                  </a:moveTo>
                  <a:cubicBezTo>
                    <a:pt x="1028" y="421"/>
                    <a:pt x="1041" y="418"/>
                    <a:pt x="1054" y="415"/>
                  </a:cubicBezTo>
                  <a:cubicBezTo>
                    <a:pt x="1065" y="413"/>
                    <a:pt x="1078" y="410"/>
                    <a:pt x="1090" y="412"/>
                  </a:cubicBezTo>
                  <a:cubicBezTo>
                    <a:pt x="1103" y="414"/>
                    <a:pt x="1115" y="423"/>
                    <a:pt x="1117" y="436"/>
                  </a:cubicBezTo>
                  <a:cubicBezTo>
                    <a:pt x="1118" y="439"/>
                    <a:pt x="1117" y="445"/>
                    <a:pt x="1120" y="447"/>
                  </a:cubicBezTo>
                  <a:cubicBezTo>
                    <a:pt x="1125" y="449"/>
                    <a:pt x="1129" y="449"/>
                    <a:pt x="1132" y="454"/>
                  </a:cubicBezTo>
                  <a:cubicBezTo>
                    <a:pt x="1137" y="464"/>
                    <a:pt x="1134" y="477"/>
                    <a:pt x="1129" y="486"/>
                  </a:cubicBezTo>
                  <a:cubicBezTo>
                    <a:pt x="1123" y="498"/>
                    <a:pt x="1116" y="510"/>
                    <a:pt x="1108" y="519"/>
                  </a:cubicBezTo>
                  <a:cubicBezTo>
                    <a:pt x="1103" y="524"/>
                    <a:pt x="1099" y="528"/>
                    <a:pt x="1095" y="533"/>
                  </a:cubicBezTo>
                  <a:cubicBezTo>
                    <a:pt x="1092" y="536"/>
                    <a:pt x="1089" y="540"/>
                    <a:pt x="1084" y="541"/>
                  </a:cubicBezTo>
                  <a:cubicBezTo>
                    <a:pt x="1084" y="541"/>
                    <a:pt x="1084" y="541"/>
                    <a:pt x="1084" y="541"/>
                  </a:cubicBezTo>
                  <a:cubicBezTo>
                    <a:pt x="1078" y="541"/>
                    <a:pt x="1072" y="542"/>
                    <a:pt x="1066" y="542"/>
                  </a:cubicBezTo>
                  <a:cubicBezTo>
                    <a:pt x="1049" y="544"/>
                    <a:pt x="1033" y="545"/>
                    <a:pt x="1016" y="545"/>
                  </a:cubicBezTo>
                  <a:cubicBezTo>
                    <a:pt x="1007" y="545"/>
                    <a:pt x="998" y="545"/>
                    <a:pt x="989" y="545"/>
                  </a:cubicBezTo>
                  <a:cubicBezTo>
                    <a:pt x="991" y="544"/>
                    <a:pt x="992" y="544"/>
                    <a:pt x="994" y="544"/>
                  </a:cubicBezTo>
                  <a:cubicBezTo>
                    <a:pt x="996" y="544"/>
                    <a:pt x="999" y="544"/>
                    <a:pt x="1002" y="544"/>
                  </a:cubicBezTo>
                  <a:cubicBezTo>
                    <a:pt x="1001" y="544"/>
                    <a:pt x="1001" y="544"/>
                    <a:pt x="1001" y="544"/>
                  </a:cubicBezTo>
                  <a:cubicBezTo>
                    <a:pt x="1001" y="544"/>
                    <a:pt x="1001" y="545"/>
                    <a:pt x="1001" y="545"/>
                  </a:cubicBezTo>
                  <a:cubicBezTo>
                    <a:pt x="1005" y="545"/>
                    <a:pt x="1008" y="544"/>
                    <a:pt x="1012" y="544"/>
                  </a:cubicBezTo>
                  <a:cubicBezTo>
                    <a:pt x="1013" y="544"/>
                    <a:pt x="1014" y="544"/>
                    <a:pt x="1015" y="544"/>
                  </a:cubicBezTo>
                  <a:cubicBezTo>
                    <a:pt x="1021" y="544"/>
                    <a:pt x="1027" y="544"/>
                    <a:pt x="1033" y="543"/>
                  </a:cubicBezTo>
                  <a:cubicBezTo>
                    <a:pt x="1040" y="541"/>
                    <a:pt x="1045" y="539"/>
                    <a:pt x="1051" y="537"/>
                  </a:cubicBezTo>
                  <a:cubicBezTo>
                    <a:pt x="1052" y="537"/>
                    <a:pt x="1051" y="536"/>
                    <a:pt x="1051" y="536"/>
                  </a:cubicBezTo>
                  <a:cubicBezTo>
                    <a:pt x="1045" y="538"/>
                    <a:pt x="1038" y="540"/>
                    <a:pt x="1031" y="541"/>
                  </a:cubicBezTo>
                  <a:cubicBezTo>
                    <a:pt x="1030" y="541"/>
                    <a:pt x="1028" y="541"/>
                    <a:pt x="1026" y="541"/>
                  </a:cubicBezTo>
                  <a:cubicBezTo>
                    <a:pt x="1033" y="540"/>
                    <a:pt x="1038" y="537"/>
                    <a:pt x="1044" y="536"/>
                  </a:cubicBezTo>
                  <a:cubicBezTo>
                    <a:pt x="1045" y="535"/>
                    <a:pt x="1045" y="535"/>
                    <a:pt x="1044" y="535"/>
                  </a:cubicBezTo>
                  <a:cubicBezTo>
                    <a:pt x="1037" y="536"/>
                    <a:pt x="1029" y="539"/>
                    <a:pt x="1022" y="540"/>
                  </a:cubicBezTo>
                  <a:cubicBezTo>
                    <a:pt x="1018" y="541"/>
                    <a:pt x="1015" y="541"/>
                    <a:pt x="1011" y="541"/>
                  </a:cubicBezTo>
                  <a:cubicBezTo>
                    <a:pt x="1011" y="541"/>
                    <a:pt x="1010" y="541"/>
                    <a:pt x="1010" y="541"/>
                  </a:cubicBezTo>
                  <a:cubicBezTo>
                    <a:pt x="1007" y="541"/>
                    <a:pt x="1003" y="541"/>
                    <a:pt x="1000" y="541"/>
                  </a:cubicBezTo>
                  <a:cubicBezTo>
                    <a:pt x="1007" y="539"/>
                    <a:pt x="1014" y="536"/>
                    <a:pt x="1020" y="534"/>
                  </a:cubicBezTo>
                  <a:cubicBezTo>
                    <a:pt x="1021" y="534"/>
                    <a:pt x="1020" y="533"/>
                    <a:pt x="1020" y="533"/>
                  </a:cubicBezTo>
                  <a:cubicBezTo>
                    <a:pt x="1008" y="537"/>
                    <a:pt x="996" y="540"/>
                    <a:pt x="984" y="543"/>
                  </a:cubicBezTo>
                  <a:cubicBezTo>
                    <a:pt x="984" y="543"/>
                    <a:pt x="984" y="543"/>
                    <a:pt x="984" y="543"/>
                  </a:cubicBezTo>
                  <a:cubicBezTo>
                    <a:pt x="982" y="543"/>
                    <a:pt x="981" y="543"/>
                    <a:pt x="979" y="544"/>
                  </a:cubicBezTo>
                  <a:cubicBezTo>
                    <a:pt x="978" y="544"/>
                    <a:pt x="977" y="544"/>
                    <a:pt x="977" y="544"/>
                  </a:cubicBezTo>
                  <a:cubicBezTo>
                    <a:pt x="981" y="542"/>
                    <a:pt x="985" y="539"/>
                    <a:pt x="989" y="537"/>
                  </a:cubicBezTo>
                  <a:cubicBezTo>
                    <a:pt x="996" y="533"/>
                    <a:pt x="1004" y="529"/>
                    <a:pt x="1012" y="527"/>
                  </a:cubicBezTo>
                  <a:cubicBezTo>
                    <a:pt x="1012" y="527"/>
                    <a:pt x="1012" y="526"/>
                    <a:pt x="1012" y="526"/>
                  </a:cubicBezTo>
                  <a:cubicBezTo>
                    <a:pt x="1003" y="528"/>
                    <a:pt x="997" y="531"/>
                    <a:pt x="989" y="535"/>
                  </a:cubicBezTo>
                  <a:cubicBezTo>
                    <a:pt x="985" y="536"/>
                    <a:pt x="982" y="538"/>
                    <a:pt x="978" y="540"/>
                  </a:cubicBezTo>
                  <a:cubicBezTo>
                    <a:pt x="976" y="541"/>
                    <a:pt x="973" y="542"/>
                    <a:pt x="971" y="543"/>
                  </a:cubicBezTo>
                  <a:cubicBezTo>
                    <a:pt x="970" y="543"/>
                    <a:pt x="969" y="543"/>
                    <a:pt x="968" y="543"/>
                  </a:cubicBezTo>
                  <a:cubicBezTo>
                    <a:pt x="962" y="542"/>
                    <a:pt x="955" y="541"/>
                    <a:pt x="950" y="544"/>
                  </a:cubicBezTo>
                  <a:cubicBezTo>
                    <a:pt x="946" y="546"/>
                    <a:pt x="943" y="548"/>
                    <a:pt x="941" y="552"/>
                  </a:cubicBezTo>
                  <a:cubicBezTo>
                    <a:pt x="938" y="550"/>
                    <a:pt x="933" y="551"/>
                    <a:pt x="930" y="551"/>
                  </a:cubicBezTo>
                  <a:cubicBezTo>
                    <a:pt x="929" y="551"/>
                    <a:pt x="928" y="551"/>
                    <a:pt x="927" y="551"/>
                  </a:cubicBezTo>
                  <a:cubicBezTo>
                    <a:pt x="937" y="549"/>
                    <a:pt x="947" y="544"/>
                    <a:pt x="956" y="541"/>
                  </a:cubicBezTo>
                  <a:cubicBezTo>
                    <a:pt x="964" y="538"/>
                    <a:pt x="971" y="535"/>
                    <a:pt x="978" y="532"/>
                  </a:cubicBezTo>
                  <a:cubicBezTo>
                    <a:pt x="985" y="528"/>
                    <a:pt x="993" y="524"/>
                    <a:pt x="1001" y="521"/>
                  </a:cubicBezTo>
                  <a:cubicBezTo>
                    <a:pt x="1001" y="520"/>
                    <a:pt x="1001" y="519"/>
                    <a:pt x="1000" y="520"/>
                  </a:cubicBezTo>
                  <a:cubicBezTo>
                    <a:pt x="992" y="523"/>
                    <a:pt x="985" y="527"/>
                    <a:pt x="977" y="530"/>
                  </a:cubicBezTo>
                  <a:cubicBezTo>
                    <a:pt x="970" y="533"/>
                    <a:pt x="963" y="535"/>
                    <a:pt x="955" y="538"/>
                  </a:cubicBezTo>
                  <a:cubicBezTo>
                    <a:pt x="942" y="543"/>
                    <a:pt x="928" y="548"/>
                    <a:pt x="914" y="549"/>
                  </a:cubicBezTo>
                  <a:cubicBezTo>
                    <a:pt x="913" y="549"/>
                    <a:pt x="913" y="550"/>
                    <a:pt x="912" y="550"/>
                  </a:cubicBezTo>
                  <a:cubicBezTo>
                    <a:pt x="912" y="550"/>
                    <a:pt x="911" y="550"/>
                    <a:pt x="911" y="550"/>
                  </a:cubicBezTo>
                  <a:cubicBezTo>
                    <a:pt x="909" y="550"/>
                    <a:pt x="907" y="550"/>
                    <a:pt x="905" y="550"/>
                  </a:cubicBezTo>
                  <a:cubicBezTo>
                    <a:pt x="905" y="550"/>
                    <a:pt x="906" y="549"/>
                    <a:pt x="906" y="549"/>
                  </a:cubicBezTo>
                  <a:cubicBezTo>
                    <a:pt x="906" y="549"/>
                    <a:pt x="907" y="549"/>
                    <a:pt x="907" y="549"/>
                  </a:cubicBezTo>
                  <a:cubicBezTo>
                    <a:pt x="911" y="549"/>
                    <a:pt x="915" y="547"/>
                    <a:pt x="919" y="545"/>
                  </a:cubicBezTo>
                  <a:cubicBezTo>
                    <a:pt x="924" y="543"/>
                    <a:pt x="929" y="540"/>
                    <a:pt x="934" y="538"/>
                  </a:cubicBezTo>
                  <a:cubicBezTo>
                    <a:pt x="944" y="532"/>
                    <a:pt x="954" y="526"/>
                    <a:pt x="965" y="523"/>
                  </a:cubicBezTo>
                  <a:cubicBezTo>
                    <a:pt x="966" y="522"/>
                    <a:pt x="966" y="521"/>
                    <a:pt x="965" y="521"/>
                  </a:cubicBezTo>
                  <a:cubicBezTo>
                    <a:pt x="954" y="525"/>
                    <a:pt x="944" y="529"/>
                    <a:pt x="934" y="534"/>
                  </a:cubicBezTo>
                  <a:cubicBezTo>
                    <a:pt x="929" y="536"/>
                    <a:pt x="924" y="539"/>
                    <a:pt x="919" y="541"/>
                  </a:cubicBezTo>
                  <a:cubicBezTo>
                    <a:pt x="916" y="543"/>
                    <a:pt x="912" y="544"/>
                    <a:pt x="909" y="545"/>
                  </a:cubicBezTo>
                  <a:cubicBezTo>
                    <a:pt x="910" y="545"/>
                    <a:pt x="910" y="544"/>
                    <a:pt x="910" y="544"/>
                  </a:cubicBezTo>
                  <a:cubicBezTo>
                    <a:pt x="911" y="543"/>
                    <a:pt x="912" y="543"/>
                    <a:pt x="913" y="542"/>
                  </a:cubicBezTo>
                  <a:cubicBezTo>
                    <a:pt x="916" y="541"/>
                    <a:pt x="919" y="539"/>
                    <a:pt x="921" y="538"/>
                  </a:cubicBezTo>
                  <a:cubicBezTo>
                    <a:pt x="928" y="534"/>
                    <a:pt x="934" y="529"/>
                    <a:pt x="940" y="525"/>
                  </a:cubicBezTo>
                  <a:cubicBezTo>
                    <a:pt x="947" y="521"/>
                    <a:pt x="954" y="517"/>
                    <a:pt x="960" y="513"/>
                  </a:cubicBezTo>
                  <a:cubicBezTo>
                    <a:pt x="967" y="508"/>
                    <a:pt x="974" y="504"/>
                    <a:pt x="980" y="500"/>
                  </a:cubicBezTo>
                  <a:cubicBezTo>
                    <a:pt x="981" y="500"/>
                    <a:pt x="980" y="500"/>
                    <a:pt x="980" y="500"/>
                  </a:cubicBezTo>
                  <a:cubicBezTo>
                    <a:pt x="964" y="508"/>
                    <a:pt x="950" y="518"/>
                    <a:pt x="934" y="527"/>
                  </a:cubicBezTo>
                  <a:cubicBezTo>
                    <a:pt x="928" y="531"/>
                    <a:pt x="923" y="534"/>
                    <a:pt x="917" y="537"/>
                  </a:cubicBezTo>
                  <a:cubicBezTo>
                    <a:pt x="918" y="535"/>
                    <a:pt x="920" y="534"/>
                    <a:pt x="921" y="532"/>
                  </a:cubicBezTo>
                  <a:cubicBezTo>
                    <a:pt x="921" y="532"/>
                    <a:pt x="921" y="532"/>
                    <a:pt x="921" y="532"/>
                  </a:cubicBezTo>
                  <a:cubicBezTo>
                    <a:pt x="926" y="532"/>
                    <a:pt x="930" y="529"/>
                    <a:pt x="934" y="526"/>
                  </a:cubicBezTo>
                  <a:cubicBezTo>
                    <a:pt x="939" y="523"/>
                    <a:pt x="943" y="520"/>
                    <a:pt x="948" y="517"/>
                  </a:cubicBezTo>
                  <a:cubicBezTo>
                    <a:pt x="957" y="510"/>
                    <a:pt x="965" y="503"/>
                    <a:pt x="972" y="495"/>
                  </a:cubicBezTo>
                  <a:cubicBezTo>
                    <a:pt x="973" y="494"/>
                    <a:pt x="972" y="494"/>
                    <a:pt x="972" y="494"/>
                  </a:cubicBezTo>
                  <a:cubicBezTo>
                    <a:pt x="964" y="503"/>
                    <a:pt x="955" y="510"/>
                    <a:pt x="945" y="516"/>
                  </a:cubicBezTo>
                  <a:cubicBezTo>
                    <a:pt x="940" y="519"/>
                    <a:pt x="936" y="522"/>
                    <a:pt x="931" y="524"/>
                  </a:cubicBezTo>
                  <a:cubicBezTo>
                    <a:pt x="930" y="525"/>
                    <a:pt x="929" y="525"/>
                    <a:pt x="928" y="526"/>
                  </a:cubicBezTo>
                  <a:cubicBezTo>
                    <a:pt x="928" y="526"/>
                    <a:pt x="928" y="526"/>
                    <a:pt x="928" y="525"/>
                  </a:cubicBezTo>
                  <a:cubicBezTo>
                    <a:pt x="928" y="525"/>
                    <a:pt x="928" y="525"/>
                    <a:pt x="928" y="525"/>
                  </a:cubicBezTo>
                  <a:cubicBezTo>
                    <a:pt x="934" y="521"/>
                    <a:pt x="939" y="517"/>
                    <a:pt x="945" y="513"/>
                  </a:cubicBezTo>
                  <a:cubicBezTo>
                    <a:pt x="950" y="510"/>
                    <a:pt x="953" y="508"/>
                    <a:pt x="957" y="502"/>
                  </a:cubicBezTo>
                  <a:cubicBezTo>
                    <a:pt x="957" y="502"/>
                    <a:pt x="957" y="502"/>
                    <a:pt x="957" y="502"/>
                  </a:cubicBezTo>
                  <a:cubicBezTo>
                    <a:pt x="960" y="499"/>
                    <a:pt x="963" y="496"/>
                    <a:pt x="965" y="494"/>
                  </a:cubicBezTo>
                  <a:cubicBezTo>
                    <a:pt x="974" y="485"/>
                    <a:pt x="983" y="476"/>
                    <a:pt x="994" y="469"/>
                  </a:cubicBezTo>
                  <a:cubicBezTo>
                    <a:pt x="994" y="469"/>
                    <a:pt x="994" y="468"/>
                    <a:pt x="993" y="469"/>
                  </a:cubicBezTo>
                  <a:cubicBezTo>
                    <a:pt x="983" y="474"/>
                    <a:pt x="975" y="483"/>
                    <a:pt x="966" y="491"/>
                  </a:cubicBezTo>
                  <a:cubicBezTo>
                    <a:pt x="964" y="492"/>
                    <a:pt x="962" y="494"/>
                    <a:pt x="960" y="496"/>
                  </a:cubicBezTo>
                  <a:cubicBezTo>
                    <a:pt x="957" y="497"/>
                    <a:pt x="954" y="499"/>
                    <a:pt x="951" y="501"/>
                  </a:cubicBezTo>
                  <a:cubicBezTo>
                    <a:pt x="953" y="499"/>
                    <a:pt x="955" y="497"/>
                    <a:pt x="957" y="495"/>
                  </a:cubicBezTo>
                  <a:cubicBezTo>
                    <a:pt x="964" y="488"/>
                    <a:pt x="972" y="481"/>
                    <a:pt x="979" y="475"/>
                  </a:cubicBezTo>
                  <a:cubicBezTo>
                    <a:pt x="982" y="471"/>
                    <a:pt x="986" y="468"/>
                    <a:pt x="989" y="465"/>
                  </a:cubicBezTo>
                  <a:cubicBezTo>
                    <a:pt x="993" y="461"/>
                    <a:pt x="997" y="459"/>
                    <a:pt x="1001" y="457"/>
                  </a:cubicBezTo>
                  <a:cubicBezTo>
                    <a:pt x="1006" y="453"/>
                    <a:pt x="1012" y="448"/>
                    <a:pt x="1019" y="447"/>
                  </a:cubicBezTo>
                  <a:cubicBezTo>
                    <a:pt x="1019" y="447"/>
                    <a:pt x="1019" y="446"/>
                    <a:pt x="1019" y="446"/>
                  </a:cubicBezTo>
                  <a:cubicBezTo>
                    <a:pt x="1013" y="446"/>
                    <a:pt x="1008" y="449"/>
                    <a:pt x="1003" y="453"/>
                  </a:cubicBezTo>
                  <a:cubicBezTo>
                    <a:pt x="997" y="458"/>
                    <a:pt x="990" y="462"/>
                    <a:pt x="984" y="468"/>
                  </a:cubicBezTo>
                  <a:cubicBezTo>
                    <a:pt x="975" y="474"/>
                    <a:pt x="967" y="481"/>
                    <a:pt x="959" y="489"/>
                  </a:cubicBezTo>
                  <a:cubicBezTo>
                    <a:pt x="955" y="492"/>
                    <a:pt x="951" y="497"/>
                    <a:pt x="947" y="501"/>
                  </a:cubicBezTo>
                  <a:cubicBezTo>
                    <a:pt x="955" y="492"/>
                    <a:pt x="964" y="484"/>
                    <a:pt x="972" y="476"/>
                  </a:cubicBezTo>
                  <a:cubicBezTo>
                    <a:pt x="977" y="471"/>
                    <a:pt x="982" y="465"/>
                    <a:pt x="987" y="462"/>
                  </a:cubicBezTo>
                  <a:cubicBezTo>
                    <a:pt x="992" y="459"/>
                    <a:pt x="996" y="457"/>
                    <a:pt x="1000" y="452"/>
                  </a:cubicBezTo>
                  <a:cubicBezTo>
                    <a:pt x="1001" y="452"/>
                    <a:pt x="1000" y="451"/>
                    <a:pt x="999" y="451"/>
                  </a:cubicBezTo>
                  <a:cubicBezTo>
                    <a:pt x="990" y="461"/>
                    <a:pt x="978" y="467"/>
                    <a:pt x="969" y="476"/>
                  </a:cubicBezTo>
                  <a:cubicBezTo>
                    <a:pt x="962" y="483"/>
                    <a:pt x="954" y="489"/>
                    <a:pt x="948" y="496"/>
                  </a:cubicBezTo>
                  <a:cubicBezTo>
                    <a:pt x="949" y="494"/>
                    <a:pt x="950" y="492"/>
                    <a:pt x="951" y="490"/>
                  </a:cubicBezTo>
                  <a:cubicBezTo>
                    <a:pt x="952" y="491"/>
                    <a:pt x="952" y="491"/>
                    <a:pt x="953" y="491"/>
                  </a:cubicBezTo>
                  <a:cubicBezTo>
                    <a:pt x="958" y="487"/>
                    <a:pt x="962" y="481"/>
                    <a:pt x="966" y="476"/>
                  </a:cubicBezTo>
                  <a:cubicBezTo>
                    <a:pt x="970" y="471"/>
                    <a:pt x="974" y="467"/>
                    <a:pt x="979" y="463"/>
                  </a:cubicBezTo>
                  <a:cubicBezTo>
                    <a:pt x="988" y="454"/>
                    <a:pt x="999" y="447"/>
                    <a:pt x="1008" y="439"/>
                  </a:cubicBezTo>
                  <a:cubicBezTo>
                    <a:pt x="1009" y="439"/>
                    <a:pt x="1008" y="439"/>
                    <a:pt x="1008" y="439"/>
                  </a:cubicBezTo>
                  <a:cubicBezTo>
                    <a:pt x="996" y="444"/>
                    <a:pt x="987" y="453"/>
                    <a:pt x="977" y="461"/>
                  </a:cubicBezTo>
                  <a:cubicBezTo>
                    <a:pt x="972" y="466"/>
                    <a:pt x="968" y="471"/>
                    <a:pt x="963" y="475"/>
                  </a:cubicBezTo>
                  <a:cubicBezTo>
                    <a:pt x="961" y="478"/>
                    <a:pt x="959" y="480"/>
                    <a:pt x="957" y="482"/>
                  </a:cubicBezTo>
                  <a:cubicBezTo>
                    <a:pt x="965" y="470"/>
                    <a:pt x="972" y="457"/>
                    <a:pt x="976" y="443"/>
                  </a:cubicBezTo>
                  <a:cubicBezTo>
                    <a:pt x="977" y="441"/>
                    <a:pt x="977" y="439"/>
                    <a:pt x="978" y="438"/>
                  </a:cubicBezTo>
                  <a:cubicBezTo>
                    <a:pt x="978" y="438"/>
                    <a:pt x="979" y="437"/>
                    <a:pt x="979" y="437"/>
                  </a:cubicBezTo>
                  <a:cubicBezTo>
                    <a:pt x="990" y="431"/>
                    <a:pt x="1004" y="428"/>
                    <a:pt x="1016" y="424"/>
                  </a:cubicBezTo>
                  <a:close/>
                  <a:moveTo>
                    <a:pt x="893" y="481"/>
                  </a:moveTo>
                  <a:cubicBezTo>
                    <a:pt x="893" y="481"/>
                    <a:pt x="893" y="481"/>
                    <a:pt x="893" y="481"/>
                  </a:cubicBezTo>
                  <a:cubicBezTo>
                    <a:pt x="893" y="481"/>
                    <a:pt x="893" y="481"/>
                    <a:pt x="894" y="481"/>
                  </a:cubicBezTo>
                  <a:cubicBezTo>
                    <a:pt x="895" y="480"/>
                    <a:pt x="894" y="478"/>
                    <a:pt x="894" y="477"/>
                  </a:cubicBezTo>
                  <a:cubicBezTo>
                    <a:pt x="895" y="474"/>
                    <a:pt x="895" y="471"/>
                    <a:pt x="896" y="469"/>
                  </a:cubicBezTo>
                  <a:cubicBezTo>
                    <a:pt x="896" y="466"/>
                    <a:pt x="896" y="462"/>
                    <a:pt x="895" y="459"/>
                  </a:cubicBezTo>
                  <a:cubicBezTo>
                    <a:pt x="895" y="456"/>
                    <a:pt x="896" y="452"/>
                    <a:pt x="895" y="448"/>
                  </a:cubicBezTo>
                  <a:cubicBezTo>
                    <a:pt x="895" y="448"/>
                    <a:pt x="894" y="448"/>
                    <a:pt x="894" y="448"/>
                  </a:cubicBezTo>
                  <a:cubicBezTo>
                    <a:pt x="893" y="452"/>
                    <a:pt x="894" y="455"/>
                    <a:pt x="894" y="459"/>
                  </a:cubicBezTo>
                  <a:cubicBezTo>
                    <a:pt x="894" y="462"/>
                    <a:pt x="893" y="466"/>
                    <a:pt x="894" y="469"/>
                  </a:cubicBezTo>
                  <a:cubicBezTo>
                    <a:pt x="894" y="471"/>
                    <a:pt x="893" y="474"/>
                    <a:pt x="892" y="477"/>
                  </a:cubicBezTo>
                  <a:cubicBezTo>
                    <a:pt x="892" y="476"/>
                    <a:pt x="892" y="475"/>
                    <a:pt x="892" y="475"/>
                  </a:cubicBezTo>
                  <a:cubicBezTo>
                    <a:pt x="890" y="465"/>
                    <a:pt x="889" y="455"/>
                    <a:pt x="885" y="446"/>
                  </a:cubicBezTo>
                  <a:cubicBezTo>
                    <a:pt x="883" y="441"/>
                    <a:pt x="880" y="437"/>
                    <a:pt x="877" y="432"/>
                  </a:cubicBezTo>
                  <a:cubicBezTo>
                    <a:pt x="877" y="428"/>
                    <a:pt x="875" y="424"/>
                    <a:pt x="874" y="420"/>
                  </a:cubicBezTo>
                  <a:cubicBezTo>
                    <a:pt x="873" y="414"/>
                    <a:pt x="872" y="408"/>
                    <a:pt x="873" y="403"/>
                  </a:cubicBezTo>
                  <a:cubicBezTo>
                    <a:pt x="873" y="402"/>
                    <a:pt x="871" y="401"/>
                    <a:pt x="871" y="402"/>
                  </a:cubicBezTo>
                  <a:cubicBezTo>
                    <a:pt x="871" y="408"/>
                    <a:pt x="871" y="413"/>
                    <a:pt x="872" y="419"/>
                  </a:cubicBezTo>
                  <a:cubicBezTo>
                    <a:pt x="872" y="422"/>
                    <a:pt x="873" y="425"/>
                    <a:pt x="874" y="427"/>
                  </a:cubicBezTo>
                  <a:cubicBezTo>
                    <a:pt x="870" y="422"/>
                    <a:pt x="865" y="417"/>
                    <a:pt x="859" y="412"/>
                  </a:cubicBezTo>
                  <a:cubicBezTo>
                    <a:pt x="859" y="408"/>
                    <a:pt x="858" y="405"/>
                    <a:pt x="857" y="402"/>
                  </a:cubicBezTo>
                  <a:cubicBezTo>
                    <a:pt x="856" y="397"/>
                    <a:pt x="856" y="390"/>
                    <a:pt x="857" y="385"/>
                  </a:cubicBezTo>
                  <a:cubicBezTo>
                    <a:pt x="857" y="384"/>
                    <a:pt x="855" y="383"/>
                    <a:pt x="855" y="385"/>
                  </a:cubicBezTo>
                  <a:cubicBezTo>
                    <a:pt x="855" y="391"/>
                    <a:pt x="855" y="396"/>
                    <a:pt x="856" y="402"/>
                  </a:cubicBezTo>
                  <a:cubicBezTo>
                    <a:pt x="856" y="404"/>
                    <a:pt x="856" y="407"/>
                    <a:pt x="857" y="410"/>
                  </a:cubicBezTo>
                  <a:cubicBezTo>
                    <a:pt x="855" y="408"/>
                    <a:pt x="853" y="407"/>
                    <a:pt x="851" y="405"/>
                  </a:cubicBezTo>
                  <a:cubicBezTo>
                    <a:pt x="851" y="404"/>
                    <a:pt x="851" y="403"/>
                    <a:pt x="851" y="402"/>
                  </a:cubicBezTo>
                  <a:cubicBezTo>
                    <a:pt x="851" y="401"/>
                    <a:pt x="850" y="400"/>
                    <a:pt x="850" y="399"/>
                  </a:cubicBezTo>
                  <a:cubicBezTo>
                    <a:pt x="850" y="398"/>
                    <a:pt x="848" y="398"/>
                    <a:pt x="848" y="399"/>
                  </a:cubicBezTo>
                  <a:cubicBezTo>
                    <a:pt x="848" y="400"/>
                    <a:pt x="848" y="402"/>
                    <a:pt x="849" y="403"/>
                  </a:cubicBezTo>
                  <a:cubicBezTo>
                    <a:pt x="849" y="403"/>
                    <a:pt x="849" y="403"/>
                    <a:pt x="849" y="404"/>
                  </a:cubicBezTo>
                  <a:cubicBezTo>
                    <a:pt x="841" y="399"/>
                    <a:pt x="833" y="396"/>
                    <a:pt x="824" y="394"/>
                  </a:cubicBezTo>
                  <a:cubicBezTo>
                    <a:pt x="821" y="394"/>
                    <a:pt x="816" y="391"/>
                    <a:pt x="812" y="391"/>
                  </a:cubicBezTo>
                  <a:cubicBezTo>
                    <a:pt x="813" y="390"/>
                    <a:pt x="814" y="390"/>
                    <a:pt x="815" y="389"/>
                  </a:cubicBezTo>
                  <a:cubicBezTo>
                    <a:pt x="820" y="385"/>
                    <a:pt x="824" y="382"/>
                    <a:pt x="828" y="378"/>
                  </a:cubicBezTo>
                  <a:cubicBezTo>
                    <a:pt x="836" y="372"/>
                    <a:pt x="851" y="362"/>
                    <a:pt x="854" y="350"/>
                  </a:cubicBezTo>
                  <a:cubicBezTo>
                    <a:pt x="854" y="350"/>
                    <a:pt x="855" y="350"/>
                    <a:pt x="855" y="349"/>
                  </a:cubicBezTo>
                  <a:cubicBezTo>
                    <a:pt x="855" y="335"/>
                    <a:pt x="848" y="321"/>
                    <a:pt x="838" y="310"/>
                  </a:cubicBezTo>
                  <a:cubicBezTo>
                    <a:pt x="838" y="310"/>
                    <a:pt x="838" y="309"/>
                    <a:pt x="838" y="309"/>
                  </a:cubicBezTo>
                  <a:cubicBezTo>
                    <a:pt x="839" y="309"/>
                    <a:pt x="839" y="308"/>
                    <a:pt x="839" y="308"/>
                  </a:cubicBezTo>
                  <a:cubicBezTo>
                    <a:pt x="840" y="305"/>
                    <a:pt x="845" y="302"/>
                    <a:pt x="847" y="300"/>
                  </a:cubicBezTo>
                  <a:cubicBezTo>
                    <a:pt x="851" y="295"/>
                    <a:pt x="856" y="290"/>
                    <a:pt x="860" y="285"/>
                  </a:cubicBezTo>
                  <a:cubicBezTo>
                    <a:pt x="864" y="280"/>
                    <a:pt x="868" y="274"/>
                    <a:pt x="874" y="272"/>
                  </a:cubicBezTo>
                  <a:cubicBezTo>
                    <a:pt x="879" y="270"/>
                    <a:pt x="883" y="269"/>
                    <a:pt x="886" y="266"/>
                  </a:cubicBezTo>
                  <a:cubicBezTo>
                    <a:pt x="899" y="257"/>
                    <a:pt x="911" y="251"/>
                    <a:pt x="927" y="252"/>
                  </a:cubicBezTo>
                  <a:cubicBezTo>
                    <a:pt x="945" y="254"/>
                    <a:pt x="957" y="264"/>
                    <a:pt x="966" y="280"/>
                  </a:cubicBezTo>
                  <a:cubicBezTo>
                    <a:pt x="980" y="306"/>
                    <a:pt x="988" y="337"/>
                    <a:pt x="988" y="367"/>
                  </a:cubicBezTo>
                  <a:cubicBezTo>
                    <a:pt x="986" y="382"/>
                    <a:pt x="984" y="397"/>
                    <a:pt x="978" y="411"/>
                  </a:cubicBezTo>
                  <a:cubicBezTo>
                    <a:pt x="972" y="429"/>
                    <a:pt x="962" y="446"/>
                    <a:pt x="953" y="463"/>
                  </a:cubicBezTo>
                  <a:cubicBezTo>
                    <a:pt x="945" y="478"/>
                    <a:pt x="935" y="492"/>
                    <a:pt x="924" y="505"/>
                  </a:cubicBezTo>
                  <a:cubicBezTo>
                    <a:pt x="926" y="501"/>
                    <a:pt x="929" y="496"/>
                    <a:pt x="931" y="492"/>
                  </a:cubicBezTo>
                  <a:cubicBezTo>
                    <a:pt x="933" y="487"/>
                    <a:pt x="935" y="482"/>
                    <a:pt x="938" y="478"/>
                  </a:cubicBezTo>
                  <a:cubicBezTo>
                    <a:pt x="939" y="478"/>
                    <a:pt x="938" y="477"/>
                    <a:pt x="938" y="477"/>
                  </a:cubicBezTo>
                  <a:cubicBezTo>
                    <a:pt x="933" y="480"/>
                    <a:pt x="932" y="486"/>
                    <a:pt x="929" y="491"/>
                  </a:cubicBezTo>
                  <a:cubicBezTo>
                    <a:pt x="926" y="497"/>
                    <a:pt x="921" y="503"/>
                    <a:pt x="920" y="510"/>
                  </a:cubicBezTo>
                  <a:cubicBezTo>
                    <a:pt x="920" y="510"/>
                    <a:pt x="919" y="510"/>
                    <a:pt x="919" y="511"/>
                  </a:cubicBezTo>
                  <a:cubicBezTo>
                    <a:pt x="913" y="517"/>
                    <a:pt x="907" y="524"/>
                    <a:pt x="901" y="530"/>
                  </a:cubicBezTo>
                  <a:cubicBezTo>
                    <a:pt x="901" y="529"/>
                    <a:pt x="902" y="527"/>
                    <a:pt x="902" y="526"/>
                  </a:cubicBezTo>
                  <a:cubicBezTo>
                    <a:pt x="904" y="522"/>
                    <a:pt x="907" y="517"/>
                    <a:pt x="909" y="513"/>
                  </a:cubicBezTo>
                  <a:cubicBezTo>
                    <a:pt x="910" y="513"/>
                    <a:pt x="909" y="513"/>
                    <a:pt x="909" y="513"/>
                  </a:cubicBezTo>
                  <a:cubicBezTo>
                    <a:pt x="908" y="514"/>
                    <a:pt x="906" y="516"/>
                    <a:pt x="905" y="517"/>
                  </a:cubicBezTo>
                  <a:cubicBezTo>
                    <a:pt x="906" y="517"/>
                    <a:pt x="906" y="516"/>
                    <a:pt x="906" y="516"/>
                  </a:cubicBezTo>
                  <a:cubicBezTo>
                    <a:pt x="909" y="507"/>
                    <a:pt x="912" y="498"/>
                    <a:pt x="913" y="488"/>
                  </a:cubicBezTo>
                  <a:cubicBezTo>
                    <a:pt x="913" y="488"/>
                    <a:pt x="912" y="488"/>
                    <a:pt x="912" y="488"/>
                  </a:cubicBezTo>
                  <a:cubicBezTo>
                    <a:pt x="909" y="497"/>
                    <a:pt x="908" y="506"/>
                    <a:pt x="904" y="515"/>
                  </a:cubicBezTo>
                  <a:cubicBezTo>
                    <a:pt x="901" y="522"/>
                    <a:pt x="898" y="529"/>
                    <a:pt x="894" y="535"/>
                  </a:cubicBezTo>
                  <a:cubicBezTo>
                    <a:pt x="894" y="535"/>
                    <a:pt x="894" y="535"/>
                    <a:pt x="894" y="535"/>
                  </a:cubicBezTo>
                  <a:cubicBezTo>
                    <a:pt x="893" y="537"/>
                    <a:pt x="891" y="538"/>
                    <a:pt x="890" y="540"/>
                  </a:cubicBezTo>
                  <a:cubicBezTo>
                    <a:pt x="890" y="538"/>
                    <a:pt x="890" y="537"/>
                    <a:pt x="890" y="535"/>
                  </a:cubicBezTo>
                  <a:cubicBezTo>
                    <a:pt x="891" y="526"/>
                    <a:pt x="894" y="516"/>
                    <a:pt x="894" y="507"/>
                  </a:cubicBezTo>
                  <a:cubicBezTo>
                    <a:pt x="894" y="498"/>
                    <a:pt x="894" y="490"/>
                    <a:pt x="893" y="481"/>
                  </a:cubicBezTo>
                  <a:close/>
                  <a:moveTo>
                    <a:pt x="713" y="477"/>
                  </a:moveTo>
                  <a:cubicBezTo>
                    <a:pt x="712" y="474"/>
                    <a:pt x="712" y="471"/>
                    <a:pt x="711" y="468"/>
                  </a:cubicBezTo>
                  <a:cubicBezTo>
                    <a:pt x="710" y="459"/>
                    <a:pt x="714" y="450"/>
                    <a:pt x="715" y="441"/>
                  </a:cubicBezTo>
                  <a:cubicBezTo>
                    <a:pt x="716" y="435"/>
                    <a:pt x="717" y="429"/>
                    <a:pt x="721" y="424"/>
                  </a:cubicBezTo>
                  <a:cubicBezTo>
                    <a:pt x="724" y="421"/>
                    <a:pt x="728" y="418"/>
                    <a:pt x="731" y="416"/>
                  </a:cubicBezTo>
                  <a:cubicBezTo>
                    <a:pt x="735" y="415"/>
                    <a:pt x="739" y="414"/>
                    <a:pt x="742" y="414"/>
                  </a:cubicBezTo>
                  <a:cubicBezTo>
                    <a:pt x="740" y="414"/>
                    <a:pt x="738" y="415"/>
                    <a:pt x="737" y="416"/>
                  </a:cubicBezTo>
                  <a:cubicBezTo>
                    <a:pt x="733" y="418"/>
                    <a:pt x="729" y="421"/>
                    <a:pt x="726" y="424"/>
                  </a:cubicBezTo>
                  <a:cubicBezTo>
                    <a:pt x="720" y="433"/>
                    <a:pt x="716" y="443"/>
                    <a:pt x="714" y="454"/>
                  </a:cubicBezTo>
                  <a:cubicBezTo>
                    <a:pt x="713" y="461"/>
                    <a:pt x="712" y="469"/>
                    <a:pt x="713" y="477"/>
                  </a:cubicBezTo>
                  <a:close/>
                  <a:moveTo>
                    <a:pt x="712" y="421"/>
                  </a:moveTo>
                  <a:cubicBezTo>
                    <a:pt x="712" y="420"/>
                    <a:pt x="711" y="418"/>
                    <a:pt x="709" y="416"/>
                  </a:cubicBezTo>
                  <a:cubicBezTo>
                    <a:pt x="712" y="417"/>
                    <a:pt x="715" y="417"/>
                    <a:pt x="717" y="417"/>
                  </a:cubicBezTo>
                  <a:cubicBezTo>
                    <a:pt x="720" y="417"/>
                    <a:pt x="723" y="417"/>
                    <a:pt x="726" y="416"/>
                  </a:cubicBezTo>
                  <a:cubicBezTo>
                    <a:pt x="721" y="419"/>
                    <a:pt x="718" y="423"/>
                    <a:pt x="715" y="428"/>
                  </a:cubicBezTo>
                  <a:cubicBezTo>
                    <a:pt x="714" y="425"/>
                    <a:pt x="713" y="421"/>
                    <a:pt x="712" y="421"/>
                  </a:cubicBezTo>
                  <a:close/>
                  <a:moveTo>
                    <a:pt x="741" y="410"/>
                  </a:moveTo>
                  <a:cubicBezTo>
                    <a:pt x="728" y="413"/>
                    <a:pt x="715" y="413"/>
                    <a:pt x="702" y="412"/>
                  </a:cubicBezTo>
                  <a:cubicBezTo>
                    <a:pt x="695" y="411"/>
                    <a:pt x="689" y="411"/>
                    <a:pt x="682" y="410"/>
                  </a:cubicBezTo>
                  <a:cubicBezTo>
                    <a:pt x="676" y="409"/>
                    <a:pt x="670" y="409"/>
                    <a:pt x="664" y="407"/>
                  </a:cubicBezTo>
                  <a:cubicBezTo>
                    <a:pt x="653" y="404"/>
                    <a:pt x="644" y="398"/>
                    <a:pt x="636" y="390"/>
                  </a:cubicBezTo>
                  <a:cubicBezTo>
                    <a:pt x="632" y="386"/>
                    <a:pt x="626" y="379"/>
                    <a:pt x="620" y="383"/>
                  </a:cubicBezTo>
                  <a:cubicBezTo>
                    <a:pt x="619" y="383"/>
                    <a:pt x="619" y="384"/>
                    <a:pt x="620" y="384"/>
                  </a:cubicBezTo>
                  <a:cubicBezTo>
                    <a:pt x="628" y="385"/>
                    <a:pt x="633" y="393"/>
                    <a:pt x="639" y="399"/>
                  </a:cubicBezTo>
                  <a:cubicBezTo>
                    <a:pt x="638" y="398"/>
                    <a:pt x="637" y="398"/>
                    <a:pt x="635" y="397"/>
                  </a:cubicBezTo>
                  <a:cubicBezTo>
                    <a:pt x="634" y="396"/>
                    <a:pt x="633" y="396"/>
                    <a:pt x="632" y="396"/>
                  </a:cubicBezTo>
                  <a:cubicBezTo>
                    <a:pt x="631" y="396"/>
                    <a:pt x="631" y="396"/>
                    <a:pt x="631" y="396"/>
                  </a:cubicBezTo>
                  <a:cubicBezTo>
                    <a:pt x="630" y="399"/>
                    <a:pt x="636" y="399"/>
                    <a:pt x="637" y="400"/>
                  </a:cubicBezTo>
                  <a:cubicBezTo>
                    <a:pt x="640" y="402"/>
                    <a:pt x="643" y="404"/>
                    <a:pt x="646" y="406"/>
                  </a:cubicBezTo>
                  <a:cubicBezTo>
                    <a:pt x="647" y="406"/>
                    <a:pt x="647" y="405"/>
                    <a:pt x="647" y="405"/>
                  </a:cubicBezTo>
                  <a:cubicBezTo>
                    <a:pt x="647" y="405"/>
                    <a:pt x="647" y="404"/>
                    <a:pt x="646" y="404"/>
                  </a:cubicBezTo>
                  <a:cubicBezTo>
                    <a:pt x="656" y="409"/>
                    <a:pt x="665" y="412"/>
                    <a:pt x="676" y="413"/>
                  </a:cubicBezTo>
                  <a:cubicBezTo>
                    <a:pt x="685" y="414"/>
                    <a:pt x="695" y="415"/>
                    <a:pt x="704" y="416"/>
                  </a:cubicBezTo>
                  <a:cubicBezTo>
                    <a:pt x="705" y="417"/>
                    <a:pt x="706" y="417"/>
                    <a:pt x="707" y="418"/>
                  </a:cubicBezTo>
                  <a:cubicBezTo>
                    <a:pt x="709" y="420"/>
                    <a:pt x="710" y="422"/>
                    <a:pt x="711" y="424"/>
                  </a:cubicBezTo>
                  <a:cubicBezTo>
                    <a:pt x="712" y="425"/>
                    <a:pt x="713" y="429"/>
                    <a:pt x="714" y="430"/>
                  </a:cubicBezTo>
                  <a:cubicBezTo>
                    <a:pt x="714" y="431"/>
                    <a:pt x="713" y="432"/>
                    <a:pt x="713" y="433"/>
                  </a:cubicBezTo>
                  <a:cubicBezTo>
                    <a:pt x="712" y="439"/>
                    <a:pt x="712" y="444"/>
                    <a:pt x="710" y="450"/>
                  </a:cubicBezTo>
                  <a:cubicBezTo>
                    <a:pt x="709" y="454"/>
                    <a:pt x="708" y="459"/>
                    <a:pt x="707" y="463"/>
                  </a:cubicBezTo>
                  <a:cubicBezTo>
                    <a:pt x="702" y="472"/>
                    <a:pt x="691" y="476"/>
                    <a:pt x="683" y="480"/>
                  </a:cubicBezTo>
                  <a:cubicBezTo>
                    <a:pt x="671" y="485"/>
                    <a:pt x="660" y="489"/>
                    <a:pt x="648" y="494"/>
                  </a:cubicBezTo>
                  <a:cubicBezTo>
                    <a:pt x="642" y="496"/>
                    <a:pt x="636" y="499"/>
                    <a:pt x="630" y="500"/>
                  </a:cubicBezTo>
                  <a:cubicBezTo>
                    <a:pt x="624" y="501"/>
                    <a:pt x="619" y="501"/>
                    <a:pt x="613" y="502"/>
                  </a:cubicBezTo>
                  <a:cubicBezTo>
                    <a:pt x="601" y="503"/>
                    <a:pt x="590" y="500"/>
                    <a:pt x="581" y="493"/>
                  </a:cubicBezTo>
                  <a:cubicBezTo>
                    <a:pt x="572" y="487"/>
                    <a:pt x="563" y="477"/>
                    <a:pt x="557" y="468"/>
                  </a:cubicBezTo>
                  <a:cubicBezTo>
                    <a:pt x="550" y="457"/>
                    <a:pt x="547" y="445"/>
                    <a:pt x="543" y="434"/>
                  </a:cubicBezTo>
                  <a:cubicBezTo>
                    <a:pt x="539" y="423"/>
                    <a:pt x="536" y="412"/>
                    <a:pt x="540" y="401"/>
                  </a:cubicBezTo>
                  <a:cubicBezTo>
                    <a:pt x="542" y="395"/>
                    <a:pt x="543" y="389"/>
                    <a:pt x="545" y="383"/>
                  </a:cubicBezTo>
                  <a:cubicBezTo>
                    <a:pt x="547" y="378"/>
                    <a:pt x="550" y="375"/>
                    <a:pt x="553" y="371"/>
                  </a:cubicBezTo>
                  <a:cubicBezTo>
                    <a:pt x="560" y="366"/>
                    <a:pt x="567" y="360"/>
                    <a:pt x="576" y="360"/>
                  </a:cubicBezTo>
                  <a:cubicBezTo>
                    <a:pt x="583" y="360"/>
                    <a:pt x="589" y="361"/>
                    <a:pt x="595" y="364"/>
                  </a:cubicBezTo>
                  <a:cubicBezTo>
                    <a:pt x="598" y="365"/>
                    <a:pt x="601" y="367"/>
                    <a:pt x="604" y="368"/>
                  </a:cubicBezTo>
                  <a:cubicBezTo>
                    <a:pt x="606" y="369"/>
                    <a:pt x="607" y="370"/>
                    <a:pt x="609" y="370"/>
                  </a:cubicBezTo>
                  <a:cubicBezTo>
                    <a:pt x="609" y="370"/>
                    <a:pt x="609" y="370"/>
                    <a:pt x="609" y="370"/>
                  </a:cubicBezTo>
                  <a:cubicBezTo>
                    <a:pt x="608" y="371"/>
                    <a:pt x="607" y="372"/>
                    <a:pt x="607" y="373"/>
                  </a:cubicBezTo>
                  <a:cubicBezTo>
                    <a:pt x="606" y="375"/>
                    <a:pt x="605" y="378"/>
                    <a:pt x="605" y="380"/>
                  </a:cubicBezTo>
                  <a:cubicBezTo>
                    <a:pt x="593" y="374"/>
                    <a:pt x="579" y="385"/>
                    <a:pt x="567" y="386"/>
                  </a:cubicBezTo>
                  <a:cubicBezTo>
                    <a:pt x="566" y="386"/>
                    <a:pt x="566" y="388"/>
                    <a:pt x="567" y="388"/>
                  </a:cubicBezTo>
                  <a:cubicBezTo>
                    <a:pt x="573" y="387"/>
                    <a:pt x="579" y="384"/>
                    <a:pt x="584" y="383"/>
                  </a:cubicBezTo>
                  <a:cubicBezTo>
                    <a:pt x="591" y="381"/>
                    <a:pt x="598" y="380"/>
                    <a:pt x="604" y="381"/>
                  </a:cubicBezTo>
                  <a:cubicBezTo>
                    <a:pt x="605" y="381"/>
                    <a:pt x="605" y="381"/>
                    <a:pt x="605" y="381"/>
                  </a:cubicBezTo>
                  <a:cubicBezTo>
                    <a:pt x="605" y="381"/>
                    <a:pt x="605" y="382"/>
                    <a:pt x="605" y="383"/>
                  </a:cubicBezTo>
                  <a:cubicBezTo>
                    <a:pt x="604" y="383"/>
                    <a:pt x="604" y="383"/>
                    <a:pt x="603" y="384"/>
                  </a:cubicBezTo>
                  <a:cubicBezTo>
                    <a:pt x="602" y="386"/>
                    <a:pt x="601" y="389"/>
                    <a:pt x="601" y="391"/>
                  </a:cubicBezTo>
                  <a:cubicBezTo>
                    <a:pt x="595" y="392"/>
                    <a:pt x="592" y="397"/>
                    <a:pt x="587" y="400"/>
                  </a:cubicBezTo>
                  <a:cubicBezTo>
                    <a:pt x="583" y="402"/>
                    <a:pt x="581" y="404"/>
                    <a:pt x="578" y="407"/>
                  </a:cubicBezTo>
                  <a:cubicBezTo>
                    <a:pt x="576" y="409"/>
                    <a:pt x="574" y="410"/>
                    <a:pt x="571" y="412"/>
                  </a:cubicBezTo>
                  <a:cubicBezTo>
                    <a:pt x="571" y="412"/>
                    <a:pt x="571" y="412"/>
                    <a:pt x="570" y="412"/>
                  </a:cubicBezTo>
                  <a:cubicBezTo>
                    <a:pt x="570" y="413"/>
                    <a:pt x="569" y="414"/>
                    <a:pt x="568" y="414"/>
                  </a:cubicBezTo>
                  <a:cubicBezTo>
                    <a:pt x="567" y="415"/>
                    <a:pt x="569" y="418"/>
                    <a:pt x="571" y="416"/>
                  </a:cubicBezTo>
                  <a:cubicBezTo>
                    <a:pt x="574" y="413"/>
                    <a:pt x="577" y="410"/>
                    <a:pt x="581" y="407"/>
                  </a:cubicBezTo>
                  <a:cubicBezTo>
                    <a:pt x="583" y="406"/>
                    <a:pt x="585" y="404"/>
                    <a:pt x="587" y="402"/>
                  </a:cubicBezTo>
                  <a:cubicBezTo>
                    <a:pt x="590" y="398"/>
                    <a:pt x="596" y="393"/>
                    <a:pt x="601" y="391"/>
                  </a:cubicBezTo>
                  <a:cubicBezTo>
                    <a:pt x="602" y="392"/>
                    <a:pt x="602" y="392"/>
                    <a:pt x="602" y="393"/>
                  </a:cubicBezTo>
                  <a:cubicBezTo>
                    <a:pt x="599" y="395"/>
                    <a:pt x="597" y="398"/>
                    <a:pt x="595" y="401"/>
                  </a:cubicBezTo>
                  <a:cubicBezTo>
                    <a:pt x="595" y="401"/>
                    <a:pt x="595" y="401"/>
                    <a:pt x="596" y="401"/>
                  </a:cubicBezTo>
                  <a:cubicBezTo>
                    <a:pt x="598" y="399"/>
                    <a:pt x="600" y="396"/>
                    <a:pt x="602" y="394"/>
                  </a:cubicBezTo>
                  <a:cubicBezTo>
                    <a:pt x="603" y="394"/>
                    <a:pt x="603" y="395"/>
                    <a:pt x="604" y="395"/>
                  </a:cubicBezTo>
                  <a:cubicBezTo>
                    <a:pt x="602" y="397"/>
                    <a:pt x="601" y="400"/>
                    <a:pt x="600" y="403"/>
                  </a:cubicBezTo>
                  <a:cubicBezTo>
                    <a:pt x="600" y="403"/>
                    <a:pt x="600" y="403"/>
                    <a:pt x="600" y="403"/>
                  </a:cubicBezTo>
                  <a:cubicBezTo>
                    <a:pt x="601" y="400"/>
                    <a:pt x="603" y="398"/>
                    <a:pt x="605" y="396"/>
                  </a:cubicBezTo>
                  <a:cubicBezTo>
                    <a:pt x="606" y="397"/>
                    <a:pt x="608" y="397"/>
                    <a:pt x="610" y="397"/>
                  </a:cubicBezTo>
                  <a:cubicBezTo>
                    <a:pt x="612" y="397"/>
                    <a:pt x="614" y="397"/>
                    <a:pt x="617" y="397"/>
                  </a:cubicBezTo>
                  <a:cubicBezTo>
                    <a:pt x="617" y="397"/>
                    <a:pt x="617" y="397"/>
                    <a:pt x="617" y="397"/>
                  </a:cubicBezTo>
                  <a:cubicBezTo>
                    <a:pt x="617" y="404"/>
                    <a:pt x="621" y="410"/>
                    <a:pt x="625" y="414"/>
                  </a:cubicBezTo>
                  <a:cubicBezTo>
                    <a:pt x="631" y="421"/>
                    <a:pt x="637" y="428"/>
                    <a:pt x="644" y="433"/>
                  </a:cubicBezTo>
                  <a:cubicBezTo>
                    <a:pt x="644" y="434"/>
                    <a:pt x="645" y="433"/>
                    <a:pt x="644" y="433"/>
                  </a:cubicBezTo>
                  <a:cubicBezTo>
                    <a:pt x="638" y="428"/>
                    <a:pt x="633" y="421"/>
                    <a:pt x="628" y="415"/>
                  </a:cubicBezTo>
                  <a:cubicBezTo>
                    <a:pt x="626" y="412"/>
                    <a:pt x="623" y="410"/>
                    <a:pt x="622" y="407"/>
                  </a:cubicBezTo>
                  <a:cubicBezTo>
                    <a:pt x="620" y="404"/>
                    <a:pt x="620" y="401"/>
                    <a:pt x="619" y="398"/>
                  </a:cubicBezTo>
                  <a:cubicBezTo>
                    <a:pt x="619" y="398"/>
                    <a:pt x="619" y="398"/>
                    <a:pt x="619" y="398"/>
                  </a:cubicBezTo>
                  <a:cubicBezTo>
                    <a:pt x="619" y="398"/>
                    <a:pt x="619" y="397"/>
                    <a:pt x="619" y="397"/>
                  </a:cubicBezTo>
                  <a:cubicBezTo>
                    <a:pt x="619" y="397"/>
                    <a:pt x="618" y="397"/>
                    <a:pt x="618" y="397"/>
                  </a:cubicBezTo>
                  <a:cubicBezTo>
                    <a:pt x="619" y="396"/>
                    <a:pt x="620" y="396"/>
                    <a:pt x="622" y="396"/>
                  </a:cubicBezTo>
                  <a:cubicBezTo>
                    <a:pt x="622" y="398"/>
                    <a:pt x="623" y="400"/>
                    <a:pt x="625" y="401"/>
                  </a:cubicBezTo>
                  <a:cubicBezTo>
                    <a:pt x="626" y="404"/>
                    <a:pt x="629" y="405"/>
                    <a:pt x="630" y="406"/>
                  </a:cubicBezTo>
                  <a:cubicBezTo>
                    <a:pt x="630" y="407"/>
                    <a:pt x="631" y="406"/>
                    <a:pt x="631" y="406"/>
                  </a:cubicBezTo>
                  <a:cubicBezTo>
                    <a:pt x="629" y="405"/>
                    <a:pt x="628" y="403"/>
                    <a:pt x="627" y="401"/>
                  </a:cubicBezTo>
                  <a:cubicBezTo>
                    <a:pt x="625" y="399"/>
                    <a:pt x="624" y="398"/>
                    <a:pt x="623" y="396"/>
                  </a:cubicBezTo>
                  <a:cubicBezTo>
                    <a:pt x="624" y="396"/>
                    <a:pt x="625" y="395"/>
                    <a:pt x="625" y="395"/>
                  </a:cubicBezTo>
                  <a:cubicBezTo>
                    <a:pt x="625" y="396"/>
                    <a:pt x="625" y="396"/>
                    <a:pt x="626" y="397"/>
                  </a:cubicBezTo>
                  <a:cubicBezTo>
                    <a:pt x="632" y="405"/>
                    <a:pt x="641" y="409"/>
                    <a:pt x="651" y="412"/>
                  </a:cubicBezTo>
                  <a:cubicBezTo>
                    <a:pt x="651" y="412"/>
                    <a:pt x="651" y="412"/>
                    <a:pt x="651" y="412"/>
                  </a:cubicBezTo>
                  <a:cubicBezTo>
                    <a:pt x="641" y="409"/>
                    <a:pt x="634" y="402"/>
                    <a:pt x="627" y="395"/>
                  </a:cubicBezTo>
                  <a:cubicBezTo>
                    <a:pt x="627" y="395"/>
                    <a:pt x="627" y="395"/>
                    <a:pt x="627" y="395"/>
                  </a:cubicBezTo>
                  <a:cubicBezTo>
                    <a:pt x="628" y="394"/>
                    <a:pt x="629" y="394"/>
                    <a:pt x="630" y="394"/>
                  </a:cubicBezTo>
                  <a:cubicBezTo>
                    <a:pt x="631" y="393"/>
                    <a:pt x="631" y="392"/>
                    <a:pt x="630" y="392"/>
                  </a:cubicBezTo>
                  <a:cubicBezTo>
                    <a:pt x="626" y="392"/>
                    <a:pt x="622" y="392"/>
                    <a:pt x="619" y="393"/>
                  </a:cubicBezTo>
                  <a:cubicBezTo>
                    <a:pt x="615" y="393"/>
                    <a:pt x="612" y="393"/>
                    <a:pt x="610" y="390"/>
                  </a:cubicBezTo>
                  <a:cubicBezTo>
                    <a:pt x="608" y="387"/>
                    <a:pt x="607" y="383"/>
                    <a:pt x="608" y="380"/>
                  </a:cubicBezTo>
                  <a:cubicBezTo>
                    <a:pt x="610" y="372"/>
                    <a:pt x="619" y="365"/>
                    <a:pt x="627" y="371"/>
                  </a:cubicBezTo>
                  <a:cubicBezTo>
                    <a:pt x="631" y="374"/>
                    <a:pt x="634" y="378"/>
                    <a:pt x="639" y="380"/>
                  </a:cubicBezTo>
                  <a:cubicBezTo>
                    <a:pt x="643" y="382"/>
                    <a:pt x="648" y="382"/>
                    <a:pt x="652" y="383"/>
                  </a:cubicBezTo>
                  <a:cubicBezTo>
                    <a:pt x="665" y="384"/>
                    <a:pt x="677" y="388"/>
                    <a:pt x="689" y="392"/>
                  </a:cubicBezTo>
                  <a:cubicBezTo>
                    <a:pt x="700" y="394"/>
                    <a:pt x="711" y="398"/>
                    <a:pt x="722" y="400"/>
                  </a:cubicBezTo>
                  <a:cubicBezTo>
                    <a:pt x="731" y="401"/>
                    <a:pt x="741" y="399"/>
                    <a:pt x="750" y="398"/>
                  </a:cubicBezTo>
                  <a:cubicBezTo>
                    <a:pt x="758" y="397"/>
                    <a:pt x="766" y="395"/>
                    <a:pt x="774" y="394"/>
                  </a:cubicBezTo>
                  <a:cubicBezTo>
                    <a:pt x="778" y="393"/>
                    <a:pt x="785" y="392"/>
                    <a:pt x="787" y="388"/>
                  </a:cubicBezTo>
                  <a:cubicBezTo>
                    <a:pt x="787" y="387"/>
                    <a:pt x="786" y="386"/>
                    <a:pt x="786" y="387"/>
                  </a:cubicBezTo>
                  <a:cubicBezTo>
                    <a:pt x="784" y="390"/>
                    <a:pt x="778" y="390"/>
                    <a:pt x="775" y="391"/>
                  </a:cubicBezTo>
                  <a:cubicBezTo>
                    <a:pt x="771" y="392"/>
                    <a:pt x="767" y="392"/>
                    <a:pt x="764" y="393"/>
                  </a:cubicBezTo>
                  <a:cubicBezTo>
                    <a:pt x="758" y="394"/>
                    <a:pt x="752" y="395"/>
                    <a:pt x="746" y="395"/>
                  </a:cubicBezTo>
                  <a:cubicBezTo>
                    <a:pt x="740" y="396"/>
                    <a:pt x="733" y="397"/>
                    <a:pt x="727" y="396"/>
                  </a:cubicBezTo>
                  <a:cubicBezTo>
                    <a:pt x="720" y="396"/>
                    <a:pt x="712" y="394"/>
                    <a:pt x="705" y="392"/>
                  </a:cubicBezTo>
                  <a:cubicBezTo>
                    <a:pt x="709" y="392"/>
                    <a:pt x="712" y="391"/>
                    <a:pt x="715" y="390"/>
                  </a:cubicBezTo>
                  <a:cubicBezTo>
                    <a:pt x="723" y="388"/>
                    <a:pt x="731" y="387"/>
                    <a:pt x="740" y="387"/>
                  </a:cubicBezTo>
                  <a:cubicBezTo>
                    <a:pt x="740" y="387"/>
                    <a:pt x="740" y="386"/>
                    <a:pt x="740" y="386"/>
                  </a:cubicBezTo>
                  <a:cubicBezTo>
                    <a:pt x="733" y="385"/>
                    <a:pt x="727" y="386"/>
                    <a:pt x="721" y="388"/>
                  </a:cubicBezTo>
                  <a:cubicBezTo>
                    <a:pt x="717" y="389"/>
                    <a:pt x="712" y="390"/>
                    <a:pt x="707" y="390"/>
                  </a:cubicBezTo>
                  <a:cubicBezTo>
                    <a:pt x="704" y="390"/>
                    <a:pt x="700" y="389"/>
                    <a:pt x="697" y="390"/>
                  </a:cubicBezTo>
                  <a:cubicBezTo>
                    <a:pt x="694" y="389"/>
                    <a:pt x="691" y="388"/>
                    <a:pt x="688" y="387"/>
                  </a:cubicBezTo>
                  <a:cubicBezTo>
                    <a:pt x="688" y="387"/>
                    <a:pt x="688" y="387"/>
                    <a:pt x="688" y="387"/>
                  </a:cubicBezTo>
                  <a:cubicBezTo>
                    <a:pt x="690" y="387"/>
                    <a:pt x="693" y="386"/>
                    <a:pt x="695" y="386"/>
                  </a:cubicBezTo>
                  <a:cubicBezTo>
                    <a:pt x="706" y="385"/>
                    <a:pt x="716" y="383"/>
                    <a:pt x="726" y="381"/>
                  </a:cubicBezTo>
                  <a:cubicBezTo>
                    <a:pt x="727" y="381"/>
                    <a:pt x="727" y="380"/>
                    <a:pt x="726" y="380"/>
                  </a:cubicBezTo>
                  <a:cubicBezTo>
                    <a:pt x="717" y="382"/>
                    <a:pt x="708" y="384"/>
                    <a:pt x="698" y="384"/>
                  </a:cubicBezTo>
                  <a:cubicBezTo>
                    <a:pt x="694" y="384"/>
                    <a:pt x="690" y="385"/>
                    <a:pt x="686" y="385"/>
                  </a:cubicBezTo>
                  <a:cubicBezTo>
                    <a:pt x="683" y="385"/>
                    <a:pt x="680" y="384"/>
                    <a:pt x="678" y="383"/>
                  </a:cubicBezTo>
                  <a:cubicBezTo>
                    <a:pt x="678" y="383"/>
                    <a:pt x="679" y="383"/>
                    <a:pt x="680" y="383"/>
                  </a:cubicBezTo>
                  <a:cubicBezTo>
                    <a:pt x="687" y="382"/>
                    <a:pt x="694" y="380"/>
                    <a:pt x="701" y="378"/>
                  </a:cubicBezTo>
                  <a:cubicBezTo>
                    <a:pt x="717" y="375"/>
                    <a:pt x="732" y="370"/>
                    <a:pt x="748" y="367"/>
                  </a:cubicBezTo>
                  <a:cubicBezTo>
                    <a:pt x="749" y="366"/>
                    <a:pt x="748" y="366"/>
                    <a:pt x="748" y="366"/>
                  </a:cubicBezTo>
                  <a:cubicBezTo>
                    <a:pt x="740" y="366"/>
                    <a:pt x="734" y="369"/>
                    <a:pt x="726" y="371"/>
                  </a:cubicBezTo>
                  <a:cubicBezTo>
                    <a:pt x="718" y="372"/>
                    <a:pt x="711" y="375"/>
                    <a:pt x="703" y="376"/>
                  </a:cubicBezTo>
                  <a:cubicBezTo>
                    <a:pt x="695" y="377"/>
                    <a:pt x="688" y="379"/>
                    <a:pt x="681" y="380"/>
                  </a:cubicBezTo>
                  <a:cubicBezTo>
                    <a:pt x="675" y="381"/>
                    <a:pt x="669" y="380"/>
                    <a:pt x="664" y="379"/>
                  </a:cubicBezTo>
                  <a:cubicBezTo>
                    <a:pt x="667" y="378"/>
                    <a:pt x="670" y="378"/>
                    <a:pt x="673" y="377"/>
                  </a:cubicBezTo>
                  <a:cubicBezTo>
                    <a:pt x="678" y="376"/>
                    <a:pt x="684" y="377"/>
                    <a:pt x="689" y="375"/>
                  </a:cubicBezTo>
                  <a:cubicBezTo>
                    <a:pt x="694" y="374"/>
                    <a:pt x="699" y="372"/>
                    <a:pt x="704" y="371"/>
                  </a:cubicBezTo>
                  <a:cubicBezTo>
                    <a:pt x="705" y="371"/>
                    <a:pt x="704" y="370"/>
                    <a:pt x="704" y="370"/>
                  </a:cubicBezTo>
                  <a:cubicBezTo>
                    <a:pt x="694" y="372"/>
                    <a:pt x="684" y="374"/>
                    <a:pt x="674" y="375"/>
                  </a:cubicBezTo>
                  <a:cubicBezTo>
                    <a:pt x="675" y="375"/>
                    <a:pt x="676" y="374"/>
                    <a:pt x="677" y="374"/>
                  </a:cubicBezTo>
                  <a:cubicBezTo>
                    <a:pt x="687" y="369"/>
                    <a:pt x="698" y="363"/>
                    <a:pt x="709" y="359"/>
                  </a:cubicBezTo>
                  <a:cubicBezTo>
                    <a:pt x="710" y="359"/>
                    <a:pt x="710" y="359"/>
                    <a:pt x="709" y="359"/>
                  </a:cubicBezTo>
                  <a:cubicBezTo>
                    <a:pt x="690" y="363"/>
                    <a:pt x="674" y="378"/>
                    <a:pt x="654" y="376"/>
                  </a:cubicBezTo>
                  <a:cubicBezTo>
                    <a:pt x="654" y="376"/>
                    <a:pt x="654" y="377"/>
                    <a:pt x="653" y="377"/>
                  </a:cubicBezTo>
                  <a:cubicBezTo>
                    <a:pt x="652" y="377"/>
                    <a:pt x="651" y="377"/>
                    <a:pt x="650" y="377"/>
                  </a:cubicBezTo>
                  <a:cubicBezTo>
                    <a:pt x="657" y="376"/>
                    <a:pt x="664" y="374"/>
                    <a:pt x="670" y="371"/>
                  </a:cubicBezTo>
                  <a:cubicBezTo>
                    <a:pt x="680" y="368"/>
                    <a:pt x="689" y="364"/>
                    <a:pt x="698" y="360"/>
                  </a:cubicBezTo>
                  <a:cubicBezTo>
                    <a:pt x="718" y="351"/>
                    <a:pt x="738" y="342"/>
                    <a:pt x="760" y="338"/>
                  </a:cubicBezTo>
                  <a:cubicBezTo>
                    <a:pt x="761" y="337"/>
                    <a:pt x="760" y="336"/>
                    <a:pt x="760" y="336"/>
                  </a:cubicBezTo>
                  <a:cubicBezTo>
                    <a:pt x="739" y="340"/>
                    <a:pt x="720" y="349"/>
                    <a:pt x="701" y="357"/>
                  </a:cubicBezTo>
                  <a:cubicBezTo>
                    <a:pt x="691" y="361"/>
                    <a:pt x="681" y="365"/>
                    <a:pt x="671" y="369"/>
                  </a:cubicBezTo>
                  <a:cubicBezTo>
                    <a:pt x="663" y="371"/>
                    <a:pt x="655" y="373"/>
                    <a:pt x="647" y="375"/>
                  </a:cubicBezTo>
                  <a:cubicBezTo>
                    <a:pt x="647" y="374"/>
                    <a:pt x="647" y="374"/>
                    <a:pt x="647" y="374"/>
                  </a:cubicBezTo>
                  <a:cubicBezTo>
                    <a:pt x="654" y="373"/>
                    <a:pt x="661" y="370"/>
                    <a:pt x="667" y="367"/>
                  </a:cubicBezTo>
                  <a:cubicBezTo>
                    <a:pt x="680" y="362"/>
                    <a:pt x="691" y="352"/>
                    <a:pt x="705" y="349"/>
                  </a:cubicBezTo>
                  <a:cubicBezTo>
                    <a:pt x="705" y="349"/>
                    <a:pt x="705" y="349"/>
                    <a:pt x="705" y="349"/>
                  </a:cubicBezTo>
                  <a:cubicBezTo>
                    <a:pt x="698" y="350"/>
                    <a:pt x="693" y="352"/>
                    <a:pt x="687" y="356"/>
                  </a:cubicBezTo>
                  <a:cubicBezTo>
                    <a:pt x="679" y="360"/>
                    <a:pt x="671" y="364"/>
                    <a:pt x="663" y="367"/>
                  </a:cubicBezTo>
                  <a:cubicBezTo>
                    <a:pt x="661" y="368"/>
                    <a:pt x="658" y="369"/>
                    <a:pt x="656" y="369"/>
                  </a:cubicBezTo>
                  <a:cubicBezTo>
                    <a:pt x="658" y="368"/>
                    <a:pt x="661" y="366"/>
                    <a:pt x="663" y="365"/>
                  </a:cubicBezTo>
                  <a:cubicBezTo>
                    <a:pt x="663" y="365"/>
                    <a:pt x="663" y="365"/>
                    <a:pt x="663" y="365"/>
                  </a:cubicBezTo>
                  <a:cubicBezTo>
                    <a:pt x="660" y="366"/>
                    <a:pt x="657" y="366"/>
                    <a:pt x="654" y="367"/>
                  </a:cubicBezTo>
                  <a:cubicBezTo>
                    <a:pt x="651" y="369"/>
                    <a:pt x="648" y="370"/>
                    <a:pt x="644" y="371"/>
                  </a:cubicBezTo>
                  <a:cubicBezTo>
                    <a:pt x="644" y="371"/>
                    <a:pt x="644" y="371"/>
                    <a:pt x="643" y="371"/>
                  </a:cubicBezTo>
                  <a:cubicBezTo>
                    <a:pt x="647" y="369"/>
                    <a:pt x="650" y="367"/>
                    <a:pt x="654" y="365"/>
                  </a:cubicBezTo>
                  <a:cubicBezTo>
                    <a:pt x="659" y="362"/>
                    <a:pt x="664" y="359"/>
                    <a:pt x="668" y="355"/>
                  </a:cubicBezTo>
                  <a:cubicBezTo>
                    <a:pt x="677" y="349"/>
                    <a:pt x="687" y="343"/>
                    <a:pt x="697" y="338"/>
                  </a:cubicBezTo>
                  <a:cubicBezTo>
                    <a:pt x="698" y="338"/>
                    <a:pt x="697" y="337"/>
                    <a:pt x="696" y="337"/>
                  </a:cubicBezTo>
                  <a:cubicBezTo>
                    <a:pt x="686" y="342"/>
                    <a:pt x="675" y="347"/>
                    <a:pt x="665" y="354"/>
                  </a:cubicBezTo>
                  <a:cubicBezTo>
                    <a:pt x="660" y="358"/>
                    <a:pt x="655" y="361"/>
                    <a:pt x="649" y="364"/>
                  </a:cubicBezTo>
                  <a:cubicBezTo>
                    <a:pt x="648" y="365"/>
                    <a:pt x="647" y="366"/>
                    <a:pt x="646" y="366"/>
                  </a:cubicBezTo>
                  <a:cubicBezTo>
                    <a:pt x="646" y="366"/>
                    <a:pt x="646" y="366"/>
                    <a:pt x="647" y="365"/>
                  </a:cubicBezTo>
                  <a:cubicBezTo>
                    <a:pt x="649" y="364"/>
                    <a:pt x="651" y="362"/>
                    <a:pt x="653" y="361"/>
                  </a:cubicBezTo>
                  <a:cubicBezTo>
                    <a:pt x="658" y="358"/>
                    <a:pt x="663" y="355"/>
                    <a:pt x="668" y="351"/>
                  </a:cubicBezTo>
                  <a:cubicBezTo>
                    <a:pt x="677" y="344"/>
                    <a:pt x="685" y="335"/>
                    <a:pt x="696" y="330"/>
                  </a:cubicBezTo>
                  <a:cubicBezTo>
                    <a:pt x="697" y="329"/>
                    <a:pt x="696" y="328"/>
                    <a:pt x="696" y="329"/>
                  </a:cubicBezTo>
                  <a:cubicBezTo>
                    <a:pt x="683" y="334"/>
                    <a:pt x="674" y="344"/>
                    <a:pt x="663" y="351"/>
                  </a:cubicBezTo>
                  <a:cubicBezTo>
                    <a:pt x="659" y="354"/>
                    <a:pt x="654" y="356"/>
                    <a:pt x="650" y="359"/>
                  </a:cubicBezTo>
                  <a:cubicBezTo>
                    <a:pt x="650" y="359"/>
                    <a:pt x="650" y="359"/>
                    <a:pt x="650" y="359"/>
                  </a:cubicBezTo>
                  <a:cubicBezTo>
                    <a:pt x="655" y="355"/>
                    <a:pt x="660" y="351"/>
                    <a:pt x="666" y="347"/>
                  </a:cubicBezTo>
                  <a:cubicBezTo>
                    <a:pt x="676" y="340"/>
                    <a:pt x="685" y="332"/>
                    <a:pt x="695" y="324"/>
                  </a:cubicBezTo>
                  <a:cubicBezTo>
                    <a:pt x="705" y="316"/>
                    <a:pt x="716" y="308"/>
                    <a:pt x="725" y="298"/>
                  </a:cubicBezTo>
                  <a:cubicBezTo>
                    <a:pt x="729" y="293"/>
                    <a:pt x="733" y="287"/>
                    <a:pt x="738" y="283"/>
                  </a:cubicBezTo>
                  <a:cubicBezTo>
                    <a:pt x="741" y="282"/>
                    <a:pt x="743" y="280"/>
                    <a:pt x="745" y="278"/>
                  </a:cubicBezTo>
                  <a:cubicBezTo>
                    <a:pt x="745" y="278"/>
                    <a:pt x="746" y="278"/>
                    <a:pt x="746" y="278"/>
                  </a:cubicBezTo>
                  <a:cubicBezTo>
                    <a:pt x="758" y="276"/>
                    <a:pt x="768" y="279"/>
                    <a:pt x="779" y="281"/>
                  </a:cubicBezTo>
                  <a:cubicBezTo>
                    <a:pt x="788" y="284"/>
                    <a:pt x="796" y="285"/>
                    <a:pt x="804" y="289"/>
                  </a:cubicBezTo>
                  <a:cubicBezTo>
                    <a:pt x="804" y="289"/>
                    <a:pt x="805" y="289"/>
                    <a:pt x="805" y="289"/>
                  </a:cubicBezTo>
                  <a:cubicBezTo>
                    <a:pt x="807" y="290"/>
                    <a:pt x="808" y="291"/>
                    <a:pt x="810" y="292"/>
                  </a:cubicBezTo>
                  <a:cubicBezTo>
                    <a:pt x="828" y="302"/>
                    <a:pt x="847" y="320"/>
                    <a:pt x="852" y="341"/>
                  </a:cubicBezTo>
                  <a:cubicBezTo>
                    <a:pt x="852" y="342"/>
                    <a:pt x="852" y="342"/>
                    <a:pt x="852" y="342"/>
                  </a:cubicBezTo>
                  <a:cubicBezTo>
                    <a:pt x="854" y="351"/>
                    <a:pt x="846" y="359"/>
                    <a:pt x="839" y="365"/>
                  </a:cubicBezTo>
                  <a:cubicBezTo>
                    <a:pt x="832" y="371"/>
                    <a:pt x="825" y="377"/>
                    <a:pt x="817" y="382"/>
                  </a:cubicBezTo>
                  <a:cubicBezTo>
                    <a:pt x="806" y="391"/>
                    <a:pt x="792" y="397"/>
                    <a:pt x="778" y="402"/>
                  </a:cubicBezTo>
                  <a:cubicBezTo>
                    <a:pt x="766" y="406"/>
                    <a:pt x="754" y="407"/>
                    <a:pt x="741" y="410"/>
                  </a:cubicBezTo>
                  <a:close/>
                  <a:moveTo>
                    <a:pt x="521" y="621"/>
                  </a:moveTo>
                  <a:cubicBezTo>
                    <a:pt x="520" y="621"/>
                    <a:pt x="520" y="621"/>
                    <a:pt x="519" y="621"/>
                  </a:cubicBezTo>
                  <a:cubicBezTo>
                    <a:pt x="521" y="620"/>
                    <a:pt x="522" y="617"/>
                    <a:pt x="522" y="615"/>
                  </a:cubicBezTo>
                  <a:cubicBezTo>
                    <a:pt x="523" y="613"/>
                    <a:pt x="520" y="613"/>
                    <a:pt x="520" y="614"/>
                  </a:cubicBezTo>
                  <a:cubicBezTo>
                    <a:pt x="520" y="616"/>
                    <a:pt x="519" y="617"/>
                    <a:pt x="519" y="618"/>
                  </a:cubicBezTo>
                  <a:cubicBezTo>
                    <a:pt x="518" y="618"/>
                    <a:pt x="517" y="619"/>
                    <a:pt x="516" y="619"/>
                  </a:cubicBezTo>
                  <a:cubicBezTo>
                    <a:pt x="515" y="619"/>
                    <a:pt x="515" y="620"/>
                    <a:pt x="516" y="621"/>
                  </a:cubicBezTo>
                  <a:cubicBezTo>
                    <a:pt x="514" y="621"/>
                    <a:pt x="513" y="621"/>
                    <a:pt x="512" y="621"/>
                  </a:cubicBezTo>
                  <a:cubicBezTo>
                    <a:pt x="509" y="622"/>
                    <a:pt x="506" y="623"/>
                    <a:pt x="504" y="624"/>
                  </a:cubicBezTo>
                  <a:cubicBezTo>
                    <a:pt x="501" y="625"/>
                    <a:pt x="499" y="625"/>
                    <a:pt x="497" y="624"/>
                  </a:cubicBezTo>
                  <a:cubicBezTo>
                    <a:pt x="497" y="623"/>
                    <a:pt x="497" y="623"/>
                    <a:pt x="496" y="622"/>
                  </a:cubicBezTo>
                  <a:cubicBezTo>
                    <a:pt x="495" y="621"/>
                    <a:pt x="495" y="620"/>
                    <a:pt x="493" y="619"/>
                  </a:cubicBezTo>
                  <a:cubicBezTo>
                    <a:pt x="493" y="619"/>
                    <a:pt x="492" y="619"/>
                    <a:pt x="492" y="619"/>
                  </a:cubicBezTo>
                  <a:cubicBezTo>
                    <a:pt x="492" y="619"/>
                    <a:pt x="492" y="619"/>
                    <a:pt x="491" y="619"/>
                  </a:cubicBezTo>
                  <a:cubicBezTo>
                    <a:pt x="491" y="619"/>
                    <a:pt x="490" y="618"/>
                    <a:pt x="490" y="618"/>
                  </a:cubicBezTo>
                  <a:cubicBezTo>
                    <a:pt x="491" y="616"/>
                    <a:pt x="492" y="615"/>
                    <a:pt x="494" y="613"/>
                  </a:cubicBezTo>
                  <a:cubicBezTo>
                    <a:pt x="495" y="611"/>
                    <a:pt x="498" y="609"/>
                    <a:pt x="499" y="606"/>
                  </a:cubicBezTo>
                  <a:cubicBezTo>
                    <a:pt x="503" y="600"/>
                    <a:pt x="506" y="592"/>
                    <a:pt x="513" y="588"/>
                  </a:cubicBezTo>
                  <a:cubicBezTo>
                    <a:pt x="518" y="585"/>
                    <a:pt x="522" y="583"/>
                    <a:pt x="525" y="578"/>
                  </a:cubicBezTo>
                  <a:cubicBezTo>
                    <a:pt x="528" y="571"/>
                    <a:pt x="532" y="566"/>
                    <a:pt x="536" y="560"/>
                  </a:cubicBezTo>
                  <a:cubicBezTo>
                    <a:pt x="547" y="548"/>
                    <a:pt x="558" y="537"/>
                    <a:pt x="570" y="526"/>
                  </a:cubicBezTo>
                  <a:cubicBezTo>
                    <a:pt x="573" y="523"/>
                    <a:pt x="577" y="519"/>
                    <a:pt x="580" y="515"/>
                  </a:cubicBezTo>
                  <a:cubicBezTo>
                    <a:pt x="582" y="512"/>
                    <a:pt x="585" y="507"/>
                    <a:pt x="589" y="505"/>
                  </a:cubicBezTo>
                  <a:cubicBezTo>
                    <a:pt x="590" y="504"/>
                    <a:pt x="590" y="502"/>
                    <a:pt x="588" y="503"/>
                  </a:cubicBezTo>
                  <a:cubicBezTo>
                    <a:pt x="585" y="504"/>
                    <a:pt x="582" y="508"/>
                    <a:pt x="579" y="511"/>
                  </a:cubicBezTo>
                  <a:cubicBezTo>
                    <a:pt x="576" y="515"/>
                    <a:pt x="573" y="519"/>
                    <a:pt x="569" y="523"/>
                  </a:cubicBezTo>
                  <a:cubicBezTo>
                    <a:pt x="565" y="526"/>
                    <a:pt x="562" y="529"/>
                    <a:pt x="559" y="532"/>
                  </a:cubicBezTo>
                  <a:cubicBezTo>
                    <a:pt x="559" y="531"/>
                    <a:pt x="560" y="530"/>
                    <a:pt x="561" y="529"/>
                  </a:cubicBezTo>
                  <a:cubicBezTo>
                    <a:pt x="563" y="526"/>
                    <a:pt x="566" y="522"/>
                    <a:pt x="569" y="519"/>
                  </a:cubicBezTo>
                  <a:cubicBezTo>
                    <a:pt x="574" y="513"/>
                    <a:pt x="580" y="507"/>
                    <a:pt x="584" y="500"/>
                  </a:cubicBezTo>
                  <a:cubicBezTo>
                    <a:pt x="584" y="500"/>
                    <a:pt x="584" y="500"/>
                    <a:pt x="584" y="500"/>
                  </a:cubicBezTo>
                  <a:cubicBezTo>
                    <a:pt x="592" y="504"/>
                    <a:pt x="601" y="507"/>
                    <a:pt x="610" y="506"/>
                  </a:cubicBezTo>
                  <a:cubicBezTo>
                    <a:pt x="614" y="505"/>
                    <a:pt x="618" y="505"/>
                    <a:pt x="623" y="505"/>
                  </a:cubicBezTo>
                  <a:cubicBezTo>
                    <a:pt x="617" y="510"/>
                    <a:pt x="609" y="520"/>
                    <a:pt x="608" y="521"/>
                  </a:cubicBezTo>
                  <a:cubicBezTo>
                    <a:pt x="594" y="537"/>
                    <a:pt x="577" y="551"/>
                    <a:pt x="563" y="567"/>
                  </a:cubicBezTo>
                  <a:cubicBezTo>
                    <a:pt x="555" y="575"/>
                    <a:pt x="547" y="582"/>
                    <a:pt x="540" y="590"/>
                  </a:cubicBezTo>
                  <a:cubicBezTo>
                    <a:pt x="533" y="596"/>
                    <a:pt x="529" y="602"/>
                    <a:pt x="527" y="610"/>
                  </a:cubicBezTo>
                  <a:cubicBezTo>
                    <a:pt x="526" y="611"/>
                    <a:pt x="526" y="613"/>
                    <a:pt x="525" y="616"/>
                  </a:cubicBezTo>
                  <a:cubicBezTo>
                    <a:pt x="525" y="616"/>
                    <a:pt x="525" y="616"/>
                    <a:pt x="524" y="616"/>
                  </a:cubicBezTo>
                  <a:cubicBezTo>
                    <a:pt x="524" y="616"/>
                    <a:pt x="523" y="617"/>
                    <a:pt x="523" y="617"/>
                  </a:cubicBezTo>
                  <a:cubicBezTo>
                    <a:pt x="522" y="618"/>
                    <a:pt x="521" y="619"/>
                    <a:pt x="521" y="621"/>
                  </a:cubicBezTo>
                  <a:cubicBezTo>
                    <a:pt x="521" y="621"/>
                    <a:pt x="521" y="621"/>
                    <a:pt x="521" y="621"/>
                  </a:cubicBezTo>
                  <a:close/>
                  <a:moveTo>
                    <a:pt x="453" y="616"/>
                  </a:moveTo>
                  <a:cubicBezTo>
                    <a:pt x="451" y="615"/>
                    <a:pt x="449" y="613"/>
                    <a:pt x="448" y="612"/>
                  </a:cubicBezTo>
                  <a:cubicBezTo>
                    <a:pt x="448" y="611"/>
                    <a:pt x="448" y="610"/>
                    <a:pt x="447" y="610"/>
                  </a:cubicBezTo>
                  <a:cubicBezTo>
                    <a:pt x="450" y="612"/>
                    <a:pt x="453" y="613"/>
                    <a:pt x="457" y="614"/>
                  </a:cubicBezTo>
                  <a:cubicBezTo>
                    <a:pt x="458" y="615"/>
                    <a:pt x="459" y="616"/>
                    <a:pt x="460" y="617"/>
                  </a:cubicBezTo>
                  <a:cubicBezTo>
                    <a:pt x="465" y="619"/>
                    <a:pt x="471" y="620"/>
                    <a:pt x="476" y="622"/>
                  </a:cubicBezTo>
                  <a:cubicBezTo>
                    <a:pt x="482" y="624"/>
                    <a:pt x="486" y="624"/>
                    <a:pt x="492" y="622"/>
                  </a:cubicBezTo>
                  <a:cubicBezTo>
                    <a:pt x="492" y="622"/>
                    <a:pt x="492" y="622"/>
                    <a:pt x="492" y="622"/>
                  </a:cubicBezTo>
                  <a:cubicBezTo>
                    <a:pt x="492" y="623"/>
                    <a:pt x="493" y="623"/>
                    <a:pt x="493" y="624"/>
                  </a:cubicBezTo>
                  <a:cubicBezTo>
                    <a:pt x="494" y="628"/>
                    <a:pt x="498" y="630"/>
                    <a:pt x="503" y="629"/>
                  </a:cubicBezTo>
                  <a:cubicBezTo>
                    <a:pt x="506" y="628"/>
                    <a:pt x="508" y="627"/>
                    <a:pt x="511" y="625"/>
                  </a:cubicBezTo>
                  <a:cubicBezTo>
                    <a:pt x="513" y="625"/>
                    <a:pt x="515" y="625"/>
                    <a:pt x="517" y="625"/>
                  </a:cubicBezTo>
                  <a:cubicBezTo>
                    <a:pt x="518" y="634"/>
                    <a:pt x="509" y="640"/>
                    <a:pt x="501" y="639"/>
                  </a:cubicBezTo>
                  <a:cubicBezTo>
                    <a:pt x="492" y="639"/>
                    <a:pt x="484" y="635"/>
                    <a:pt x="476" y="632"/>
                  </a:cubicBezTo>
                  <a:cubicBezTo>
                    <a:pt x="472" y="630"/>
                    <a:pt x="468" y="628"/>
                    <a:pt x="464" y="626"/>
                  </a:cubicBezTo>
                  <a:cubicBezTo>
                    <a:pt x="461" y="624"/>
                    <a:pt x="458" y="621"/>
                    <a:pt x="454" y="619"/>
                  </a:cubicBezTo>
                  <a:cubicBezTo>
                    <a:pt x="454" y="619"/>
                    <a:pt x="453" y="619"/>
                    <a:pt x="453" y="619"/>
                  </a:cubicBezTo>
                  <a:cubicBezTo>
                    <a:pt x="454" y="618"/>
                    <a:pt x="454" y="617"/>
                    <a:pt x="453" y="616"/>
                  </a:cubicBezTo>
                  <a:close/>
                  <a:moveTo>
                    <a:pt x="360" y="549"/>
                  </a:moveTo>
                  <a:cubicBezTo>
                    <a:pt x="361" y="525"/>
                    <a:pt x="362" y="499"/>
                    <a:pt x="367" y="475"/>
                  </a:cubicBezTo>
                  <a:cubicBezTo>
                    <a:pt x="367" y="474"/>
                    <a:pt x="367" y="474"/>
                    <a:pt x="366" y="473"/>
                  </a:cubicBezTo>
                  <a:cubicBezTo>
                    <a:pt x="366" y="473"/>
                    <a:pt x="366" y="473"/>
                    <a:pt x="367" y="473"/>
                  </a:cubicBezTo>
                  <a:cubicBezTo>
                    <a:pt x="368" y="472"/>
                    <a:pt x="370" y="471"/>
                    <a:pt x="372" y="471"/>
                  </a:cubicBezTo>
                  <a:cubicBezTo>
                    <a:pt x="372" y="471"/>
                    <a:pt x="372" y="471"/>
                    <a:pt x="372" y="471"/>
                  </a:cubicBezTo>
                  <a:cubicBezTo>
                    <a:pt x="372" y="471"/>
                    <a:pt x="372" y="471"/>
                    <a:pt x="372" y="472"/>
                  </a:cubicBezTo>
                  <a:cubicBezTo>
                    <a:pt x="371" y="472"/>
                    <a:pt x="371" y="473"/>
                    <a:pt x="371" y="474"/>
                  </a:cubicBezTo>
                  <a:cubicBezTo>
                    <a:pt x="371" y="476"/>
                    <a:pt x="370" y="478"/>
                    <a:pt x="370" y="479"/>
                  </a:cubicBezTo>
                  <a:cubicBezTo>
                    <a:pt x="370" y="480"/>
                    <a:pt x="371" y="480"/>
                    <a:pt x="371" y="480"/>
                  </a:cubicBezTo>
                  <a:cubicBezTo>
                    <a:pt x="372" y="478"/>
                    <a:pt x="373" y="475"/>
                    <a:pt x="373" y="473"/>
                  </a:cubicBezTo>
                  <a:cubicBezTo>
                    <a:pt x="373" y="472"/>
                    <a:pt x="374" y="471"/>
                    <a:pt x="373" y="470"/>
                  </a:cubicBezTo>
                  <a:cubicBezTo>
                    <a:pt x="376" y="469"/>
                    <a:pt x="378" y="468"/>
                    <a:pt x="380" y="466"/>
                  </a:cubicBezTo>
                  <a:cubicBezTo>
                    <a:pt x="380" y="467"/>
                    <a:pt x="380" y="467"/>
                    <a:pt x="380" y="468"/>
                  </a:cubicBezTo>
                  <a:cubicBezTo>
                    <a:pt x="380" y="468"/>
                    <a:pt x="380" y="469"/>
                    <a:pt x="380" y="469"/>
                  </a:cubicBezTo>
                  <a:cubicBezTo>
                    <a:pt x="377" y="475"/>
                    <a:pt x="377" y="484"/>
                    <a:pt x="376" y="490"/>
                  </a:cubicBezTo>
                  <a:cubicBezTo>
                    <a:pt x="374" y="499"/>
                    <a:pt x="375" y="507"/>
                    <a:pt x="375" y="516"/>
                  </a:cubicBezTo>
                  <a:cubicBezTo>
                    <a:pt x="375" y="526"/>
                    <a:pt x="375" y="535"/>
                    <a:pt x="374" y="545"/>
                  </a:cubicBezTo>
                  <a:cubicBezTo>
                    <a:pt x="373" y="550"/>
                    <a:pt x="372" y="556"/>
                    <a:pt x="371" y="561"/>
                  </a:cubicBezTo>
                  <a:cubicBezTo>
                    <a:pt x="370" y="565"/>
                    <a:pt x="369" y="568"/>
                    <a:pt x="369" y="571"/>
                  </a:cubicBezTo>
                  <a:cubicBezTo>
                    <a:pt x="369" y="571"/>
                    <a:pt x="369" y="571"/>
                    <a:pt x="368" y="571"/>
                  </a:cubicBezTo>
                  <a:cubicBezTo>
                    <a:pt x="366" y="575"/>
                    <a:pt x="368" y="580"/>
                    <a:pt x="365" y="584"/>
                  </a:cubicBezTo>
                  <a:cubicBezTo>
                    <a:pt x="364" y="585"/>
                    <a:pt x="364" y="586"/>
                    <a:pt x="363" y="587"/>
                  </a:cubicBezTo>
                  <a:cubicBezTo>
                    <a:pt x="363" y="586"/>
                    <a:pt x="363" y="585"/>
                    <a:pt x="363" y="584"/>
                  </a:cubicBezTo>
                  <a:cubicBezTo>
                    <a:pt x="363" y="572"/>
                    <a:pt x="360" y="561"/>
                    <a:pt x="360" y="549"/>
                  </a:cubicBezTo>
                  <a:close/>
                  <a:moveTo>
                    <a:pt x="359" y="574"/>
                  </a:moveTo>
                  <a:cubicBezTo>
                    <a:pt x="360" y="581"/>
                    <a:pt x="361" y="587"/>
                    <a:pt x="357" y="593"/>
                  </a:cubicBezTo>
                  <a:cubicBezTo>
                    <a:pt x="356" y="594"/>
                    <a:pt x="355" y="595"/>
                    <a:pt x="355" y="596"/>
                  </a:cubicBezTo>
                  <a:cubicBezTo>
                    <a:pt x="354" y="596"/>
                    <a:pt x="353" y="597"/>
                    <a:pt x="352" y="598"/>
                  </a:cubicBezTo>
                  <a:cubicBezTo>
                    <a:pt x="351" y="598"/>
                    <a:pt x="351" y="599"/>
                    <a:pt x="350" y="599"/>
                  </a:cubicBezTo>
                  <a:cubicBezTo>
                    <a:pt x="350" y="599"/>
                    <a:pt x="349" y="599"/>
                    <a:pt x="349" y="599"/>
                  </a:cubicBezTo>
                  <a:cubicBezTo>
                    <a:pt x="349" y="598"/>
                    <a:pt x="349" y="596"/>
                    <a:pt x="349" y="595"/>
                  </a:cubicBezTo>
                  <a:cubicBezTo>
                    <a:pt x="350" y="595"/>
                    <a:pt x="350" y="596"/>
                    <a:pt x="350" y="596"/>
                  </a:cubicBezTo>
                  <a:cubicBezTo>
                    <a:pt x="350" y="596"/>
                    <a:pt x="351" y="596"/>
                    <a:pt x="351" y="595"/>
                  </a:cubicBezTo>
                  <a:cubicBezTo>
                    <a:pt x="351" y="591"/>
                    <a:pt x="352" y="587"/>
                    <a:pt x="352" y="582"/>
                  </a:cubicBezTo>
                  <a:cubicBezTo>
                    <a:pt x="351" y="579"/>
                    <a:pt x="351" y="576"/>
                    <a:pt x="350" y="573"/>
                  </a:cubicBezTo>
                  <a:cubicBezTo>
                    <a:pt x="351" y="575"/>
                    <a:pt x="352" y="577"/>
                    <a:pt x="352" y="580"/>
                  </a:cubicBezTo>
                  <a:cubicBezTo>
                    <a:pt x="352" y="583"/>
                    <a:pt x="352" y="587"/>
                    <a:pt x="352" y="590"/>
                  </a:cubicBezTo>
                  <a:cubicBezTo>
                    <a:pt x="352" y="591"/>
                    <a:pt x="353" y="591"/>
                    <a:pt x="353" y="590"/>
                  </a:cubicBezTo>
                  <a:cubicBezTo>
                    <a:pt x="353" y="586"/>
                    <a:pt x="353" y="582"/>
                    <a:pt x="353" y="578"/>
                  </a:cubicBezTo>
                  <a:cubicBezTo>
                    <a:pt x="352" y="574"/>
                    <a:pt x="352" y="571"/>
                    <a:pt x="350" y="568"/>
                  </a:cubicBezTo>
                  <a:cubicBezTo>
                    <a:pt x="350" y="568"/>
                    <a:pt x="349" y="568"/>
                    <a:pt x="349" y="568"/>
                  </a:cubicBezTo>
                  <a:cubicBezTo>
                    <a:pt x="349" y="567"/>
                    <a:pt x="349" y="566"/>
                    <a:pt x="349" y="565"/>
                  </a:cubicBezTo>
                  <a:cubicBezTo>
                    <a:pt x="348" y="562"/>
                    <a:pt x="348" y="558"/>
                    <a:pt x="348" y="554"/>
                  </a:cubicBezTo>
                  <a:cubicBezTo>
                    <a:pt x="347" y="551"/>
                    <a:pt x="348" y="548"/>
                    <a:pt x="347" y="544"/>
                  </a:cubicBezTo>
                  <a:cubicBezTo>
                    <a:pt x="347" y="538"/>
                    <a:pt x="347" y="532"/>
                    <a:pt x="346" y="526"/>
                  </a:cubicBezTo>
                  <a:cubicBezTo>
                    <a:pt x="346" y="525"/>
                    <a:pt x="345" y="525"/>
                    <a:pt x="345" y="526"/>
                  </a:cubicBezTo>
                  <a:cubicBezTo>
                    <a:pt x="345" y="533"/>
                    <a:pt x="344" y="540"/>
                    <a:pt x="346" y="547"/>
                  </a:cubicBezTo>
                  <a:cubicBezTo>
                    <a:pt x="347" y="553"/>
                    <a:pt x="346" y="561"/>
                    <a:pt x="347" y="567"/>
                  </a:cubicBezTo>
                  <a:cubicBezTo>
                    <a:pt x="347" y="574"/>
                    <a:pt x="350" y="580"/>
                    <a:pt x="349" y="586"/>
                  </a:cubicBezTo>
                  <a:cubicBezTo>
                    <a:pt x="349" y="587"/>
                    <a:pt x="349" y="588"/>
                    <a:pt x="349" y="590"/>
                  </a:cubicBezTo>
                  <a:cubicBezTo>
                    <a:pt x="349" y="589"/>
                    <a:pt x="349" y="589"/>
                    <a:pt x="349" y="588"/>
                  </a:cubicBezTo>
                  <a:cubicBezTo>
                    <a:pt x="347" y="584"/>
                    <a:pt x="345" y="579"/>
                    <a:pt x="344" y="575"/>
                  </a:cubicBezTo>
                  <a:cubicBezTo>
                    <a:pt x="342" y="564"/>
                    <a:pt x="340" y="552"/>
                    <a:pt x="340" y="541"/>
                  </a:cubicBezTo>
                  <a:cubicBezTo>
                    <a:pt x="340" y="522"/>
                    <a:pt x="344" y="504"/>
                    <a:pt x="340" y="485"/>
                  </a:cubicBezTo>
                  <a:cubicBezTo>
                    <a:pt x="340" y="485"/>
                    <a:pt x="341" y="485"/>
                    <a:pt x="341" y="485"/>
                  </a:cubicBezTo>
                  <a:cubicBezTo>
                    <a:pt x="349" y="482"/>
                    <a:pt x="356" y="478"/>
                    <a:pt x="364" y="474"/>
                  </a:cubicBezTo>
                  <a:cubicBezTo>
                    <a:pt x="361" y="484"/>
                    <a:pt x="360" y="496"/>
                    <a:pt x="359" y="506"/>
                  </a:cubicBezTo>
                  <a:cubicBezTo>
                    <a:pt x="359" y="518"/>
                    <a:pt x="358" y="530"/>
                    <a:pt x="357" y="542"/>
                  </a:cubicBezTo>
                  <a:cubicBezTo>
                    <a:pt x="357" y="553"/>
                    <a:pt x="358" y="563"/>
                    <a:pt x="359" y="574"/>
                  </a:cubicBezTo>
                  <a:close/>
                  <a:moveTo>
                    <a:pt x="323" y="576"/>
                  </a:moveTo>
                  <a:cubicBezTo>
                    <a:pt x="323" y="576"/>
                    <a:pt x="323" y="576"/>
                    <a:pt x="323" y="576"/>
                  </a:cubicBezTo>
                  <a:cubicBezTo>
                    <a:pt x="322" y="577"/>
                    <a:pt x="322" y="577"/>
                    <a:pt x="321" y="578"/>
                  </a:cubicBezTo>
                  <a:cubicBezTo>
                    <a:pt x="320" y="578"/>
                    <a:pt x="320" y="579"/>
                    <a:pt x="319" y="579"/>
                  </a:cubicBezTo>
                  <a:cubicBezTo>
                    <a:pt x="319" y="579"/>
                    <a:pt x="319" y="579"/>
                    <a:pt x="319" y="579"/>
                  </a:cubicBezTo>
                  <a:cubicBezTo>
                    <a:pt x="311" y="566"/>
                    <a:pt x="307" y="551"/>
                    <a:pt x="302" y="537"/>
                  </a:cubicBezTo>
                  <a:cubicBezTo>
                    <a:pt x="297" y="523"/>
                    <a:pt x="291" y="509"/>
                    <a:pt x="286" y="495"/>
                  </a:cubicBezTo>
                  <a:cubicBezTo>
                    <a:pt x="282" y="486"/>
                    <a:pt x="277" y="478"/>
                    <a:pt x="272" y="469"/>
                  </a:cubicBezTo>
                  <a:cubicBezTo>
                    <a:pt x="274" y="471"/>
                    <a:pt x="276" y="473"/>
                    <a:pt x="279" y="475"/>
                  </a:cubicBezTo>
                  <a:cubicBezTo>
                    <a:pt x="286" y="480"/>
                    <a:pt x="294" y="484"/>
                    <a:pt x="303" y="487"/>
                  </a:cubicBezTo>
                  <a:cubicBezTo>
                    <a:pt x="303" y="487"/>
                    <a:pt x="303" y="487"/>
                    <a:pt x="303" y="487"/>
                  </a:cubicBezTo>
                  <a:cubicBezTo>
                    <a:pt x="303" y="491"/>
                    <a:pt x="304" y="495"/>
                    <a:pt x="305" y="499"/>
                  </a:cubicBezTo>
                  <a:cubicBezTo>
                    <a:pt x="305" y="503"/>
                    <a:pt x="306" y="506"/>
                    <a:pt x="307" y="510"/>
                  </a:cubicBezTo>
                  <a:cubicBezTo>
                    <a:pt x="309" y="517"/>
                    <a:pt x="313" y="524"/>
                    <a:pt x="316" y="531"/>
                  </a:cubicBezTo>
                  <a:cubicBezTo>
                    <a:pt x="321" y="545"/>
                    <a:pt x="326" y="560"/>
                    <a:pt x="336" y="571"/>
                  </a:cubicBezTo>
                  <a:cubicBezTo>
                    <a:pt x="335" y="571"/>
                    <a:pt x="334" y="570"/>
                    <a:pt x="333" y="570"/>
                  </a:cubicBezTo>
                  <a:cubicBezTo>
                    <a:pt x="330" y="570"/>
                    <a:pt x="327" y="571"/>
                    <a:pt x="325" y="573"/>
                  </a:cubicBezTo>
                  <a:cubicBezTo>
                    <a:pt x="325" y="574"/>
                    <a:pt x="324" y="574"/>
                    <a:pt x="324" y="575"/>
                  </a:cubicBezTo>
                  <a:cubicBezTo>
                    <a:pt x="323" y="574"/>
                    <a:pt x="323" y="574"/>
                    <a:pt x="322" y="574"/>
                  </a:cubicBezTo>
                  <a:cubicBezTo>
                    <a:pt x="322" y="574"/>
                    <a:pt x="321" y="574"/>
                    <a:pt x="322" y="574"/>
                  </a:cubicBezTo>
                  <a:cubicBezTo>
                    <a:pt x="322" y="575"/>
                    <a:pt x="322" y="575"/>
                    <a:pt x="323" y="576"/>
                  </a:cubicBezTo>
                  <a:close/>
                  <a:moveTo>
                    <a:pt x="176" y="253"/>
                  </a:moveTo>
                  <a:cubicBezTo>
                    <a:pt x="172" y="261"/>
                    <a:pt x="166" y="272"/>
                    <a:pt x="168" y="281"/>
                  </a:cubicBezTo>
                  <a:cubicBezTo>
                    <a:pt x="167" y="278"/>
                    <a:pt x="166" y="274"/>
                    <a:pt x="165" y="270"/>
                  </a:cubicBezTo>
                  <a:cubicBezTo>
                    <a:pt x="165" y="271"/>
                    <a:pt x="166" y="271"/>
                    <a:pt x="167" y="271"/>
                  </a:cubicBezTo>
                  <a:cubicBezTo>
                    <a:pt x="167" y="272"/>
                    <a:pt x="167" y="271"/>
                    <a:pt x="167" y="271"/>
                  </a:cubicBezTo>
                  <a:cubicBezTo>
                    <a:pt x="167" y="269"/>
                    <a:pt x="165" y="267"/>
                    <a:pt x="165" y="265"/>
                  </a:cubicBezTo>
                  <a:cubicBezTo>
                    <a:pt x="166" y="262"/>
                    <a:pt x="166" y="259"/>
                    <a:pt x="167" y="256"/>
                  </a:cubicBezTo>
                  <a:cubicBezTo>
                    <a:pt x="168" y="251"/>
                    <a:pt x="170" y="245"/>
                    <a:pt x="173" y="241"/>
                  </a:cubicBezTo>
                  <a:cubicBezTo>
                    <a:pt x="174" y="241"/>
                    <a:pt x="173" y="241"/>
                    <a:pt x="173" y="241"/>
                  </a:cubicBezTo>
                  <a:cubicBezTo>
                    <a:pt x="169" y="246"/>
                    <a:pt x="167" y="252"/>
                    <a:pt x="165" y="258"/>
                  </a:cubicBezTo>
                  <a:cubicBezTo>
                    <a:pt x="165" y="258"/>
                    <a:pt x="165" y="258"/>
                    <a:pt x="165" y="259"/>
                  </a:cubicBezTo>
                  <a:cubicBezTo>
                    <a:pt x="164" y="257"/>
                    <a:pt x="164" y="256"/>
                    <a:pt x="164" y="255"/>
                  </a:cubicBezTo>
                  <a:cubicBezTo>
                    <a:pt x="164" y="252"/>
                    <a:pt x="164" y="249"/>
                    <a:pt x="165" y="246"/>
                  </a:cubicBezTo>
                  <a:cubicBezTo>
                    <a:pt x="165" y="245"/>
                    <a:pt x="165" y="245"/>
                    <a:pt x="165" y="245"/>
                  </a:cubicBezTo>
                  <a:cubicBezTo>
                    <a:pt x="165" y="245"/>
                    <a:pt x="165" y="245"/>
                    <a:pt x="165" y="245"/>
                  </a:cubicBezTo>
                  <a:cubicBezTo>
                    <a:pt x="165" y="244"/>
                    <a:pt x="165" y="244"/>
                    <a:pt x="165" y="244"/>
                  </a:cubicBezTo>
                  <a:cubicBezTo>
                    <a:pt x="167" y="237"/>
                    <a:pt x="170" y="232"/>
                    <a:pt x="174" y="226"/>
                  </a:cubicBezTo>
                  <a:cubicBezTo>
                    <a:pt x="174" y="226"/>
                    <a:pt x="173" y="226"/>
                    <a:pt x="173" y="226"/>
                  </a:cubicBezTo>
                  <a:cubicBezTo>
                    <a:pt x="170" y="229"/>
                    <a:pt x="167" y="234"/>
                    <a:pt x="165" y="239"/>
                  </a:cubicBezTo>
                  <a:cubicBezTo>
                    <a:pt x="165" y="237"/>
                    <a:pt x="165" y="236"/>
                    <a:pt x="165" y="234"/>
                  </a:cubicBezTo>
                  <a:cubicBezTo>
                    <a:pt x="165" y="230"/>
                    <a:pt x="166" y="226"/>
                    <a:pt x="166" y="222"/>
                  </a:cubicBezTo>
                  <a:cubicBezTo>
                    <a:pt x="166" y="221"/>
                    <a:pt x="164" y="221"/>
                    <a:pt x="164" y="222"/>
                  </a:cubicBezTo>
                  <a:cubicBezTo>
                    <a:pt x="164" y="224"/>
                    <a:pt x="164" y="227"/>
                    <a:pt x="164" y="229"/>
                  </a:cubicBezTo>
                  <a:cubicBezTo>
                    <a:pt x="164" y="231"/>
                    <a:pt x="163" y="233"/>
                    <a:pt x="163" y="235"/>
                  </a:cubicBezTo>
                  <a:cubicBezTo>
                    <a:pt x="163" y="238"/>
                    <a:pt x="163" y="241"/>
                    <a:pt x="164" y="244"/>
                  </a:cubicBezTo>
                  <a:cubicBezTo>
                    <a:pt x="164" y="245"/>
                    <a:pt x="163" y="247"/>
                    <a:pt x="163" y="248"/>
                  </a:cubicBezTo>
                  <a:cubicBezTo>
                    <a:pt x="163" y="250"/>
                    <a:pt x="162" y="253"/>
                    <a:pt x="162" y="257"/>
                  </a:cubicBezTo>
                  <a:cubicBezTo>
                    <a:pt x="161" y="250"/>
                    <a:pt x="160" y="244"/>
                    <a:pt x="160" y="237"/>
                  </a:cubicBezTo>
                  <a:cubicBezTo>
                    <a:pt x="161" y="233"/>
                    <a:pt x="161" y="229"/>
                    <a:pt x="159" y="226"/>
                  </a:cubicBezTo>
                  <a:cubicBezTo>
                    <a:pt x="156" y="222"/>
                    <a:pt x="152" y="218"/>
                    <a:pt x="151" y="212"/>
                  </a:cubicBezTo>
                  <a:cubicBezTo>
                    <a:pt x="151" y="204"/>
                    <a:pt x="151" y="198"/>
                    <a:pt x="146" y="190"/>
                  </a:cubicBezTo>
                  <a:cubicBezTo>
                    <a:pt x="144" y="187"/>
                    <a:pt x="141" y="183"/>
                    <a:pt x="140" y="179"/>
                  </a:cubicBezTo>
                  <a:cubicBezTo>
                    <a:pt x="139" y="178"/>
                    <a:pt x="138" y="170"/>
                    <a:pt x="141" y="171"/>
                  </a:cubicBezTo>
                  <a:cubicBezTo>
                    <a:pt x="143" y="171"/>
                    <a:pt x="144" y="172"/>
                    <a:pt x="146" y="173"/>
                  </a:cubicBezTo>
                  <a:cubicBezTo>
                    <a:pt x="151" y="175"/>
                    <a:pt x="158" y="178"/>
                    <a:pt x="160" y="184"/>
                  </a:cubicBezTo>
                  <a:cubicBezTo>
                    <a:pt x="161" y="186"/>
                    <a:pt x="162" y="189"/>
                    <a:pt x="164" y="190"/>
                  </a:cubicBezTo>
                  <a:cubicBezTo>
                    <a:pt x="164" y="192"/>
                    <a:pt x="166" y="194"/>
                    <a:pt x="166" y="195"/>
                  </a:cubicBezTo>
                  <a:cubicBezTo>
                    <a:pt x="167" y="197"/>
                    <a:pt x="168" y="199"/>
                    <a:pt x="169" y="200"/>
                  </a:cubicBezTo>
                  <a:cubicBezTo>
                    <a:pt x="170" y="202"/>
                    <a:pt x="170" y="203"/>
                    <a:pt x="171" y="205"/>
                  </a:cubicBezTo>
                  <a:cubicBezTo>
                    <a:pt x="172" y="213"/>
                    <a:pt x="178" y="221"/>
                    <a:pt x="180" y="229"/>
                  </a:cubicBezTo>
                  <a:cubicBezTo>
                    <a:pt x="181" y="233"/>
                    <a:pt x="182" y="238"/>
                    <a:pt x="183" y="242"/>
                  </a:cubicBezTo>
                  <a:cubicBezTo>
                    <a:pt x="184" y="247"/>
                    <a:pt x="184" y="251"/>
                    <a:pt x="185" y="256"/>
                  </a:cubicBezTo>
                  <a:cubicBezTo>
                    <a:pt x="185" y="256"/>
                    <a:pt x="185" y="256"/>
                    <a:pt x="185" y="256"/>
                  </a:cubicBezTo>
                  <a:cubicBezTo>
                    <a:pt x="184" y="258"/>
                    <a:pt x="182" y="260"/>
                    <a:pt x="181" y="263"/>
                  </a:cubicBezTo>
                  <a:cubicBezTo>
                    <a:pt x="179" y="267"/>
                    <a:pt x="179" y="271"/>
                    <a:pt x="179" y="275"/>
                  </a:cubicBezTo>
                  <a:cubicBezTo>
                    <a:pt x="177" y="287"/>
                    <a:pt x="178" y="301"/>
                    <a:pt x="180" y="312"/>
                  </a:cubicBezTo>
                  <a:cubicBezTo>
                    <a:pt x="181" y="318"/>
                    <a:pt x="182" y="325"/>
                    <a:pt x="184" y="331"/>
                  </a:cubicBezTo>
                  <a:cubicBezTo>
                    <a:pt x="179" y="322"/>
                    <a:pt x="178" y="312"/>
                    <a:pt x="174" y="303"/>
                  </a:cubicBezTo>
                  <a:cubicBezTo>
                    <a:pt x="173" y="297"/>
                    <a:pt x="171" y="291"/>
                    <a:pt x="169" y="286"/>
                  </a:cubicBezTo>
                  <a:cubicBezTo>
                    <a:pt x="169" y="286"/>
                    <a:pt x="170" y="286"/>
                    <a:pt x="170" y="285"/>
                  </a:cubicBezTo>
                  <a:cubicBezTo>
                    <a:pt x="170" y="280"/>
                    <a:pt x="170" y="275"/>
                    <a:pt x="171" y="270"/>
                  </a:cubicBezTo>
                  <a:cubicBezTo>
                    <a:pt x="172" y="264"/>
                    <a:pt x="174" y="258"/>
                    <a:pt x="176" y="253"/>
                  </a:cubicBezTo>
                  <a:cubicBezTo>
                    <a:pt x="176" y="253"/>
                    <a:pt x="176" y="253"/>
                    <a:pt x="176" y="253"/>
                  </a:cubicBezTo>
                  <a:close/>
                  <a:moveTo>
                    <a:pt x="157" y="248"/>
                  </a:moveTo>
                  <a:cubicBezTo>
                    <a:pt x="158" y="254"/>
                    <a:pt x="159" y="260"/>
                    <a:pt x="160" y="266"/>
                  </a:cubicBezTo>
                  <a:cubicBezTo>
                    <a:pt x="162" y="271"/>
                    <a:pt x="163" y="276"/>
                    <a:pt x="165" y="281"/>
                  </a:cubicBezTo>
                  <a:cubicBezTo>
                    <a:pt x="163" y="278"/>
                    <a:pt x="162" y="275"/>
                    <a:pt x="161" y="273"/>
                  </a:cubicBezTo>
                  <a:cubicBezTo>
                    <a:pt x="157" y="261"/>
                    <a:pt x="152" y="250"/>
                    <a:pt x="148" y="238"/>
                  </a:cubicBezTo>
                  <a:cubicBezTo>
                    <a:pt x="140" y="219"/>
                    <a:pt x="131" y="197"/>
                    <a:pt x="136" y="176"/>
                  </a:cubicBezTo>
                  <a:cubicBezTo>
                    <a:pt x="136" y="177"/>
                    <a:pt x="136" y="177"/>
                    <a:pt x="136" y="177"/>
                  </a:cubicBezTo>
                  <a:cubicBezTo>
                    <a:pt x="137" y="186"/>
                    <a:pt x="145" y="191"/>
                    <a:pt x="147" y="200"/>
                  </a:cubicBezTo>
                  <a:cubicBezTo>
                    <a:pt x="148" y="205"/>
                    <a:pt x="147" y="211"/>
                    <a:pt x="149" y="216"/>
                  </a:cubicBezTo>
                  <a:cubicBezTo>
                    <a:pt x="150" y="221"/>
                    <a:pt x="156" y="225"/>
                    <a:pt x="157" y="230"/>
                  </a:cubicBezTo>
                  <a:cubicBezTo>
                    <a:pt x="158" y="236"/>
                    <a:pt x="157" y="242"/>
                    <a:pt x="157" y="248"/>
                  </a:cubicBezTo>
                  <a:close/>
                  <a:moveTo>
                    <a:pt x="163" y="261"/>
                  </a:moveTo>
                  <a:cubicBezTo>
                    <a:pt x="163" y="261"/>
                    <a:pt x="163" y="262"/>
                    <a:pt x="164" y="263"/>
                  </a:cubicBezTo>
                  <a:cubicBezTo>
                    <a:pt x="164" y="264"/>
                    <a:pt x="164" y="265"/>
                    <a:pt x="164" y="266"/>
                  </a:cubicBezTo>
                  <a:cubicBezTo>
                    <a:pt x="163" y="264"/>
                    <a:pt x="163" y="262"/>
                    <a:pt x="163" y="261"/>
                  </a:cubicBezTo>
                  <a:close/>
                  <a:moveTo>
                    <a:pt x="213" y="192"/>
                  </a:moveTo>
                  <a:cubicBezTo>
                    <a:pt x="206" y="196"/>
                    <a:pt x="200" y="201"/>
                    <a:pt x="196" y="208"/>
                  </a:cubicBezTo>
                  <a:cubicBezTo>
                    <a:pt x="194" y="213"/>
                    <a:pt x="192" y="218"/>
                    <a:pt x="192" y="223"/>
                  </a:cubicBezTo>
                  <a:cubicBezTo>
                    <a:pt x="190" y="220"/>
                    <a:pt x="189" y="218"/>
                    <a:pt x="187" y="215"/>
                  </a:cubicBezTo>
                  <a:cubicBezTo>
                    <a:pt x="184" y="210"/>
                    <a:pt x="183" y="204"/>
                    <a:pt x="182" y="197"/>
                  </a:cubicBezTo>
                  <a:cubicBezTo>
                    <a:pt x="179" y="184"/>
                    <a:pt x="177" y="170"/>
                    <a:pt x="174" y="157"/>
                  </a:cubicBezTo>
                  <a:cubicBezTo>
                    <a:pt x="172" y="143"/>
                    <a:pt x="169" y="130"/>
                    <a:pt x="164" y="117"/>
                  </a:cubicBezTo>
                  <a:cubicBezTo>
                    <a:pt x="164" y="115"/>
                    <a:pt x="162" y="111"/>
                    <a:pt x="160" y="110"/>
                  </a:cubicBezTo>
                  <a:cubicBezTo>
                    <a:pt x="160" y="102"/>
                    <a:pt x="160" y="95"/>
                    <a:pt x="161" y="87"/>
                  </a:cubicBezTo>
                  <a:cubicBezTo>
                    <a:pt x="161" y="81"/>
                    <a:pt x="161" y="74"/>
                    <a:pt x="164" y="68"/>
                  </a:cubicBezTo>
                  <a:cubicBezTo>
                    <a:pt x="167" y="63"/>
                    <a:pt x="169" y="72"/>
                    <a:pt x="170" y="74"/>
                  </a:cubicBezTo>
                  <a:cubicBezTo>
                    <a:pt x="171" y="78"/>
                    <a:pt x="173" y="80"/>
                    <a:pt x="176" y="82"/>
                  </a:cubicBezTo>
                  <a:cubicBezTo>
                    <a:pt x="183" y="89"/>
                    <a:pt x="187" y="98"/>
                    <a:pt x="189" y="107"/>
                  </a:cubicBezTo>
                  <a:cubicBezTo>
                    <a:pt x="191" y="112"/>
                    <a:pt x="191" y="116"/>
                    <a:pt x="191" y="121"/>
                  </a:cubicBezTo>
                  <a:cubicBezTo>
                    <a:pt x="191" y="123"/>
                    <a:pt x="192" y="125"/>
                    <a:pt x="193" y="127"/>
                  </a:cubicBezTo>
                  <a:cubicBezTo>
                    <a:pt x="194" y="128"/>
                    <a:pt x="196" y="129"/>
                    <a:pt x="197" y="129"/>
                  </a:cubicBezTo>
                  <a:cubicBezTo>
                    <a:pt x="200" y="131"/>
                    <a:pt x="202" y="132"/>
                    <a:pt x="203" y="135"/>
                  </a:cubicBezTo>
                  <a:cubicBezTo>
                    <a:pt x="205" y="139"/>
                    <a:pt x="207" y="143"/>
                    <a:pt x="208" y="146"/>
                  </a:cubicBezTo>
                  <a:cubicBezTo>
                    <a:pt x="212" y="155"/>
                    <a:pt x="214" y="164"/>
                    <a:pt x="213" y="174"/>
                  </a:cubicBezTo>
                  <a:cubicBezTo>
                    <a:pt x="213" y="180"/>
                    <a:pt x="212" y="186"/>
                    <a:pt x="213" y="192"/>
                  </a:cubicBezTo>
                  <a:close/>
                  <a:moveTo>
                    <a:pt x="193" y="242"/>
                  </a:moveTo>
                  <a:cubicBezTo>
                    <a:pt x="193" y="240"/>
                    <a:pt x="192" y="239"/>
                    <a:pt x="192" y="238"/>
                  </a:cubicBezTo>
                  <a:cubicBezTo>
                    <a:pt x="192" y="236"/>
                    <a:pt x="191" y="234"/>
                    <a:pt x="191" y="233"/>
                  </a:cubicBezTo>
                  <a:cubicBezTo>
                    <a:pt x="191" y="232"/>
                    <a:pt x="191" y="232"/>
                    <a:pt x="191" y="232"/>
                  </a:cubicBezTo>
                  <a:cubicBezTo>
                    <a:pt x="192" y="232"/>
                    <a:pt x="192" y="233"/>
                    <a:pt x="193" y="234"/>
                  </a:cubicBezTo>
                  <a:cubicBezTo>
                    <a:pt x="194" y="237"/>
                    <a:pt x="194" y="239"/>
                    <a:pt x="193" y="242"/>
                  </a:cubicBezTo>
                  <a:close/>
                  <a:moveTo>
                    <a:pt x="189" y="237"/>
                  </a:moveTo>
                  <a:cubicBezTo>
                    <a:pt x="189" y="239"/>
                    <a:pt x="190" y="241"/>
                    <a:pt x="190" y="243"/>
                  </a:cubicBezTo>
                  <a:cubicBezTo>
                    <a:pt x="190" y="244"/>
                    <a:pt x="190" y="245"/>
                    <a:pt x="191" y="246"/>
                  </a:cubicBezTo>
                  <a:cubicBezTo>
                    <a:pt x="189" y="248"/>
                    <a:pt x="188" y="251"/>
                    <a:pt x="186" y="254"/>
                  </a:cubicBezTo>
                  <a:cubicBezTo>
                    <a:pt x="186" y="246"/>
                    <a:pt x="183" y="237"/>
                    <a:pt x="181" y="228"/>
                  </a:cubicBezTo>
                  <a:cubicBezTo>
                    <a:pt x="180" y="224"/>
                    <a:pt x="179" y="219"/>
                    <a:pt x="177" y="214"/>
                  </a:cubicBezTo>
                  <a:cubicBezTo>
                    <a:pt x="177" y="214"/>
                    <a:pt x="177" y="215"/>
                    <a:pt x="177" y="215"/>
                  </a:cubicBezTo>
                  <a:cubicBezTo>
                    <a:pt x="181" y="220"/>
                    <a:pt x="185" y="225"/>
                    <a:pt x="190" y="230"/>
                  </a:cubicBezTo>
                  <a:cubicBezTo>
                    <a:pt x="188" y="231"/>
                    <a:pt x="188" y="235"/>
                    <a:pt x="189" y="237"/>
                  </a:cubicBezTo>
                  <a:close/>
                  <a:moveTo>
                    <a:pt x="161" y="121"/>
                  </a:moveTo>
                  <a:cubicBezTo>
                    <a:pt x="162" y="124"/>
                    <a:pt x="163" y="128"/>
                    <a:pt x="165" y="131"/>
                  </a:cubicBezTo>
                  <a:cubicBezTo>
                    <a:pt x="165" y="132"/>
                    <a:pt x="166" y="134"/>
                    <a:pt x="167" y="135"/>
                  </a:cubicBezTo>
                  <a:cubicBezTo>
                    <a:pt x="167" y="136"/>
                    <a:pt x="167" y="137"/>
                    <a:pt x="167" y="138"/>
                  </a:cubicBezTo>
                  <a:cubicBezTo>
                    <a:pt x="170" y="150"/>
                    <a:pt x="172" y="162"/>
                    <a:pt x="174" y="173"/>
                  </a:cubicBezTo>
                  <a:cubicBezTo>
                    <a:pt x="176" y="184"/>
                    <a:pt x="177" y="196"/>
                    <a:pt x="180" y="207"/>
                  </a:cubicBezTo>
                  <a:cubicBezTo>
                    <a:pt x="182" y="213"/>
                    <a:pt x="185" y="218"/>
                    <a:pt x="188" y="223"/>
                  </a:cubicBezTo>
                  <a:cubicBezTo>
                    <a:pt x="186" y="221"/>
                    <a:pt x="184" y="218"/>
                    <a:pt x="182" y="216"/>
                  </a:cubicBezTo>
                  <a:cubicBezTo>
                    <a:pt x="175" y="206"/>
                    <a:pt x="169" y="195"/>
                    <a:pt x="167" y="183"/>
                  </a:cubicBezTo>
                  <a:cubicBezTo>
                    <a:pt x="164" y="171"/>
                    <a:pt x="162" y="159"/>
                    <a:pt x="161" y="148"/>
                  </a:cubicBezTo>
                  <a:cubicBezTo>
                    <a:pt x="160" y="142"/>
                    <a:pt x="160" y="137"/>
                    <a:pt x="159" y="132"/>
                  </a:cubicBezTo>
                  <a:cubicBezTo>
                    <a:pt x="159" y="127"/>
                    <a:pt x="158" y="123"/>
                    <a:pt x="158" y="118"/>
                  </a:cubicBezTo>
                  <a:cubicBezTo>
                    <a:pt x="158" y="118"/>
                    <a:pt x="158" y="118"/>
                    <a:pt x="158" y="117"/>
                  </a:cubicBezTo>
                  <a:cubicBezTo>
                    <a:pt x="159" y="119"/>
                    <a:pt x="160" y="120"/>
                    <a:pt x="161" y="121"/>
                  </a:cubicBezTo>
                  <a:close/>
                  <a:moveTo>
                    <a:pt x="184" y="312"/>
                  </a:moveTo>
                  <a:cubicBezTo>
                    <a:pt x="182" y="304"/>
                    <a:pt x="181" y="297"/>
                    <a:pt x="181" y="290"/>
                  </a:cubicBezTo>
                  <a:cubicBezTo>
                    <a:pt x="181" y="288"/>
                    <a:pt x="181" y="286"/>
                    <a:pt x="182" y="284"/>
                  </a:cubicBezTo>
                  <a:cubicBezTo>
                    <a:pt x="185" y="294"/>
                    <a:pt x="191" y="303"/>
                    <a:pt x="198" y="311"/>
                  </a:cubicBezTo>
                  <a:cubicBezTo>
                    <a:pt x="202" y="315"/>
                    <a:pt x="206" y="320"/>
                    <a:pt x="211" y="324"/>
                  </a:cubicBezTo>
                  <a:cubicBezTo>
                    <a:pt x="210" y="328"/>
                    <a:pt x="211" y="332"/>
                    <a:pt x="209" y="336"/>
                  </a:cubicBezTo>
                  <a:cubicBezTo>
                    <a:pt x="208" y="338"/>
                    <a:pt x="207" y="344"/>
                    <a:pt x="204" y="345"/>
                  </a:cubicBezTo>
                  <a:cubicBezTo>
                    <a:pt x="202" y="347"/>
                    <a:pt x="197" y="345"/>
                    <a:pt x="194" y="344"/>
                  </a:cubicBezTo>
                  <a:cubicBezTo>
                    <a:pt x="192" y="339"/>
                    <a:pt x="189" y="335"/>
                    <a:pt x="188" y="329"/>
                  </a:cubicBezTo>
                  <a:cubicBezTo>
                    <a:pt x="186" y="324"/>
                    <a:pt x="185" y="318"/>
                    <a:pt x="184" y="312"/>
                  </a:cubicBezTo>
                  <a:close/>
                  <a:moveTo>
                    <a:pt x="208" y="347"/>
                  </a:moveTo>
                  <a:cubicBezTo>
                    <a:pt x="210" y="344"/>
                    <a:pt x="211" y="340"/>
                    <a:pt x="212" y="336"/>
                  </a:cubicBezTo>
                  <a:cubicBezTo>
                    <a:pt x="213" y="333"/>
                    <a:pt x="213" y="330"/>
                    <a:pt x="213" y="327"/>
                  </a:cubicBezTo>
                  <a:cubicBezTo>
                    <a:pt x="218" y="331"/>
                    <a:pt x="223" y="335"/>
                    <a:pt x="229" y="338"/>
                  </a:cubicBezTo>
                  <a:cubicBezTo>
                    <a:pt x="230" y="338"/>
                    <a:pt x="230" y="338"/>
                    <a:pt x="231" y="338"/>
                  </a:cubicBezTo>
                  <a:cubicBezTo>
                    <a:pt x="229" y="341"/>
                    <a:pt x="229" y="345"/>
                    <a:pt x="228" y="348"/>
                  </a:cubicBezTo>
                  <a:cubicBezTo>
                    <a:pt x="228" y="354"/>
                    <a:pt x="228" y="359"/>
                    <a:pt x="229" y="364"/>
                  </a:cubicBezTo>
                  <a:cubicBezTo>
                    <a:pt x="230" y="370"/>
                    <a:pt x="234" y="376"/>
                    <a:pt x="235" y="382"/>
                  </a:cubicBezTo>
                  <a:cubicBezTo>
                    <a:pt x="236" y="386"/>
                    <a:pt x="235" y="390"/>
                    <a:pt x="235" y="395"/>
                  </a:cubicBezTo>
                  <a:cubicBezTo>
                    <a:pt x="235" y="400"/>
                    <a:pt x="235" y="405"/>
                    <a:pt x="236" y="410"/>
                  </a:cubicBezTo>
                  <a:cubicBezTo>
                    <a:pt x="236" y="412"/>
                    <a:pt x="236" y="413"/>
                    <a:pt x="236" y="415"/>
                  </a:cubicBezTo>
                  <a:cubicBezTo>
                    <a:pt x="235" y="414"/>
                    <a:pt x="234" y="413"/>
                    <a:pt x="232" y="412"/>
                  </a:cubicBezTo>
                  <a:cubicBezTo>
                    <a:pt x="227" y="411"/>
                    <a:pt x="224" y="414"/>
                    <a:pt x="219" y="414"/>
                  </a:cubicBezTo>
                  <a:cubicBezTo>
                    <a:pt x="217" y="414"/>
                    <a:pt x="215" y="414"/>
                    <a:pt x="214" y="415"/>
                  </a:cubicBezTo>
                  <a:cubicBezTo>
                    <a:pt x="213" y="408"/>
                    <a:pt x="211" y="402"/>
                    <a:pt x="211" y="396"/>
                  </a:cubicBezTo>
                  <a:cubicBezTo>
                    <a:pt x="210" y="390"/>
                    <a:pt x="209" y="384"/>
                    <a:pt x="208" y="377"/>
                  </a:cubicBezTo>
                  <a:cubicBezTo>
                    <a:pt x="207" y="372"/>
                    <a:pt x="206" y="367"/>
                    <a:pt x="203" y="362"/>
                  </a:cubicBezTo>
                  <a:cubicBezTo>
                    <a:pt x="200" y="358"/>
                    <a:pt x="198" y="353"/>
                    <a:pt x="195" y="347"/>
                  </a:cubicBezTo>
                  <a:cubicBezTo>
                    <a:pt x="195" y="347"/>
                    <a:pt x="195" y="347"/>
                    <a:pt x="195" y="347"/>
                  </a:cubicBezTo>
                  <a:cubicBezTo>
                    <a:pt x="200" y="348"/>
                    <a:pt x="204" y="350"/>
                    <a:pt x="208" y="347"/>
                  </a:cubicBezTo>
                  <a:close/>
                  <a:moveTo>
                    <a:pt x="233" y="367"/>
                  </a:moveTo>
                  <a:cubicBezTo>
                    <a:pt x="232" y="361"/>
                    <a:pt x="231" y="355"/>
                    <a:pt x="232" y="348"/>
                  </a:cubicBezTo>
                  <a:cubicBezTo>
                    <a:pt x="232" y="346"/>
                    <a:pt x="233" y="342"/>
                    <a:pt x="233" y="339"/>
                  </a:cubicBezTo>
                  <a:cubicBezTo>
                    <a:pt x="240" y="343"/>
                    <a:pt x="248" y="347"/>
                    <a:pt x="255" y="346"/>
                  </a:cubicBezTo>
                  <a:cubicBezTo>
                    <a:pt x="250" y="353"/>
                    <a:pt x="246" y="361"/>
                    <a:pt x="242" y="368"/>
                  </a:cubicBezTo>
                  <a:cubicBezTo>
                    <a:pt x="240" y="372"/>
                    <a:pt x="239" y="376"/>
                    <a:pt x="238" y="380"/>
                  </a:cubicBezTo>
                  <a:cubicBezTo>
                    <a:pt x="237" y="375"/>
                    <a:pt x="235" y="371"/>
                    <a:pt x="233" y="367"/>
                  </a:cubicBezTo>
                  <a:close/>
                  <a:moveTo>
                    <a:pt x="246" y="367"/>
                  </a:moveTo>
                  <a:cubicBezTo>
                    <a:pt x="252" y="355"/>
                    <a:pt x="260" y="342"/>
                    <a:pt x="271" y="334"/>
                  </a:cubicBezTo>
                  <a:cubicBezTo>
                    <a:pt x="281" y="327"/>
                    <a:pt x="291" y="320"/>
                    <a:pt x="303" y="315"/>
                  </a:cubicBezTo>
                  <a:cubicBezTo>
                    <a:pt x="308" y="314"/>
                    <a:pt x="313" y="312"/>
                    <a:pt x="318" y="311"/>
                  </a:cubicBezTo>
                  <a:cubicBezTo>
                    <a:pt x="325" y="310"/>
                    <a:pt x="331" y="309"/>
                    <a:pt x="338" y="309"/>
                  </a:cubicBezTo>
                  <a:cubicBezTo>
                    <a:pt x="348" y="308"/>
                    <a:pt x="358" y="309"/>
                    <a:pt x="368" y="311"/>
                  </a:cubicBezTo>
                  <a:cubicBezTo>
                    <a:pt x="371" y="311"/>
                    <a:pt x="410" y="317"/>
                    <a:pt x="409" y="321"/>
                  </a:cubicBezTo>
                  <a:cubicBezTo>
                    <a:pt x="409" y="321"/>
                    <a:pt x="409" y="321"/>
                    <a:pt x="409" y="322"/>
                  </a:cubicBezTo>
                  <a:cubicBezTo>
                    <a:pt x="409" y="322"/>
                    <a:pt x="409" y="322"/>
                    <a:pt x="409" y="322"/>
                  </a:cubicBezTo>
                  <a:cubicBezTo>
                    <a:pt x="409" y="322"/>
                    <a:pt x="408" y="323"/>
                    <a:pt x="408" y="324"/>
                  </a:cubicBezTo>
                  <a:cubicBezTo>
                    <a:pt x="408" y="323"/>
                    <a:pt x="408" y="323"/>
                    <a:pt x="408" y="323"/>
                  </a:cubicBezTo>
                  <a:cubicBezTo>
                    <a:pt x="394" y="317"/>
                    <a:pt x="378" y="315"/>
                    <a:pt x="363" y="314"/>
                  </a:cubicBezTo>
                  <a:cubicBezTo>
                    <a:pt x="355" y="314"/>
                    <a:pt x="348" y="315"/>
                    <a:pt x="340" y="314"/>
                  </a:cubicBezTo>
                  <a:cubicBezTo>
                    <a:pt x="333" y="314"/>
                    <a:pt x="327" y="314"/>
                    <a:pt x="320" y="314"/>
                  </a:cubicBezTo>
                  <a:cubicBezTo>
                    <a:pt x="306" y="316"/>
                    <a:pt x="291" y="323"/>
                    <a:pt x="280" y="330"/>
                  </a:cubicBezTo>
                  <a:cubicBezTo>
                    <a:pt x="267" y="338"/>
                    <a:pt x="257" y="349"/>
                    <a:pt x="253" y="363"/>
                  </a:cubicBezTo>
                  <a:cubicBezTo>
                    <a:pt x="252" y="363"/>
                    <a:pt x="254" y="364"/>
                    <a:pt x="254" y="363"/>
                  </a:cubicBezTo>
                  <a:cubicBezTo>
                    <a:pt x="261" y="349"/>
                    <a:pt x="272" y="338"/>
                    <a:pt x="286" y="330"/>
                  </a:cubicBezTo>
                  <a:cubicBezTo>
                    <a:pt x="299" y="324"/>
                    <a:pt x="312" y="317"/>
                    <a:pt x="327" y="317"/>
                  </a:cubicBezTo>
                  <a:cubicBezTo>
                    <a:pt x="333" y="317"/>
                    <a:pt x="340" y="318"/>
                    <a:pt x="347" y="318"/>
                  </a:cubicBezTo>
                  <a:cubicBezTo>
                    <a:pt x="353" y="317"/>
                    <a:pt x="360" y="317"/>
                    <a:pt x="367" y="318"/>
                  </a:cubicBezTo>
                  <a:cubicBezTo>
                    <a:pt x="374" y="319"/>
                    <a:pt x="382" y="320"/>
                    <a:pt x="389" y="321"/>
                  </a:cubicBezTo>
                  <a:cubicBezTo>
                    <a:pt x="395" y="322"/>
                    <a:pt x="402" y="325"/>
                    <a:pt x="408" y="324"/>
                  </a:cubicBezTo>
                  <a:cubicBezTo>
                    <a:pt x="408" y="324"/>
                    <a:pt x="408" y="324"/>
                    <a:pt x="408" y="324"/>
                  </a:cubicBezTo>
                  <a:cubicBezTo>
                    <a:pt x="408" y="325"/>
                    <a:pt x="407" y="327"/>
                    <a:pt x="407" y="328"/>
                  </a:cubicBezTo>
                  <a:cubicBezTo>
                    <a:pt x="401" y="325"/>
                    <a:pt x="394" y="326"/>
                    <a:pt x="387" y="326"/>
                  </a:cubicBezTo>
                  <a:cubicBezTo>
                    <a:pt x="379" y="325"/>
                    <a:pt x="371" y="323"/>
                    <a:pt x="363" y="322"/>
                  </a:cubicBezTo>
                  <a:cubicBezTo>
                    <a:pt x="363" y="322"/>
                    <a:pt x="363" y="323"/>
                    <a:pt x="363" y="323"/>
                  </a:cubicBezTo>
                  <a:cubicBezTo>
                    <a:pt x="369" y="325"/>
                    <a:pt x="377" y="326"/>
                    <a:pt x="384" y="327"/>
                  </a:cubicBezTo>
                  <a:cubicBezTo>
                    <a:pt x="392" y="327"/>
                    <a:pt x="399" y="327"/>
                    <a:pt x="407" y="330"/>
                  </a:cubicBezTo>
                  <a:cubicBezTo>
                    <a:pt x="407" y="330"/>
                    <a:pt x="407" y="331"/>
                    <a:pt x="406" y="331"/>
                  </a:cubicBezTo>
                  <a:cubicBezTo>
                    <a:pt x="402" y="332"/>
                    <a:pt x="399" y="331"/>
                    <a:pt x="395" y="331"/>
                  </a:cubicBezTo>
                  <a:cubicBezTo>
                    <a:pt x="391" y="331"/>
                    <a:pt x="388" y="331"/>
                    <a:pt x="385" y="330"/>
                  </a:cubicBezTo>
                  <a:cubicBezTo>
                    <a:pt x="384" y="330"/>
                    <a:pt x="383" y="331"/>
                    <a:pt x="384" y="331"/>
                  </a:cubicBezTo>
                  <a:cubicBezTo>
                    <a:pt x="387" y="334"/>
                    <a:pt x="390" y="333"/>
                    <a:pt x="394" y="333"/>
                  </a:cubicBezTo>
                  <a:cubicBezTo>
                    <a:pt x="398" y="333"/>
                    <a:pt x="402" y="334"/>
                    <a:pt x="406" y="334"/>
                  </a:cubicBezTo>
                  <a:cubicBezTo>
                    <a:pt x="406" y="335"/>
                    <a:pt x="406" y="336"/>
                    <a:pt x="406" y="337"/>
                  </a:cubicBezTo>
                  <a:cubicBezTo>
                    <a:pt x="406" y="337"/>
                    <a:pt x="406" y="337"/>
                    <a:pt x="405" y="336"/>
                  </a:cubicBezTo>
                  <a:cubicBezTo>
                    <a:pt x="405" y="336"/>
                    <a:pt x="405" y="335"/>
                    <a:pt x="405" y="335"/>
                  </a:cubicBezTo>
                  <a:cubicBezTo>
                    <a:pt x="398" y="336"/>
                    <a:pt x="392" y="337"/>
                    <a:pt x="386" y="338"/>
                  </a:cubicBezTo>
                  <a:cubicBezTo>
                    <a:pt x="381" y="338"/>
                    <a:pt x="375" y="338"/>
                    <a:pt x="370" y="338"/>
                  </a:cubicBezTo>
                  <a:cubicBezTo>
                    <a:pt x="369" y="339"/>
                    <a:pt x="369" y="339"/>
                    <a:pt x="370" y="339"/>
                  </a:cubicBezTo>
                  <a:cubicBezTo>
                    <a:pt x="376" y="340"/>
                    <a:pt x="382" y="339"/>
                    <a:pt x="388" y="338"/>
                  </a:cubicBezTo>
                  <a:cubicBezTo>
                    <a:pt x="393" y="338"/>
                    <a:pt x="398" y="338"/>
                    <a:pt x="403" y="337"/>
                  </a:cubicBezTo>
                  <a:cubicBezTo>
                    <a:pt x="399" y="339"/>
                    <a:pt x="396" y="341"/>
                    <a:pt x="391" y="341"/>
                  </a:cubicBezTo>
                  <a:cubicBezTo>
                    <a:pt x="388" y="342"/>
                    <a:pt x="384" y="342"/>
                    <a:pt x="380" y="343"/>
                  </a:cubicBezTo>
                  <a:cubicBezTo>
                    <a:pt x="372" y="343"/>
                    <a:pt x="365" y="343"/>
                    <a:pt x="357" y="344"/>
                  </a:cubicBezTo>
                  <a:cubicBezTo>
                    <a:pt x="357" y="345"/>
                    <a:pt x="357" y="345"/>
                    <a:pt x="357" y="345"/>
                  </a:cubicBezTo>
                  <a:cubicBezTo>
                    <a:pt x="366" y="345"/>
                    <a:pt x="375" y="345"/>
                    <a:pt x="383" y="344"/>
                  </a:cubicBezTo>
                  <a:cubicBezTo>
                    <a:pt x="387" y="344"/>
                    <a:pt x="391" y="343"/>
                    <a:pt x="395" y="342"/>
                  </a:cubicBezTo>
                  <a:cubicBezTo>
                    <a:pt x="399" y="341"/>
                    <a:pt x="402" y="341"/>
                    <a:pt x="405" y="338"/>
                  </a:cubicBezTo>
                  <a:cubicBezTo>
                    <a:pt x="406" y="338"/>
                    <a:pt x="406" y="338"/>
                    <a:pt x="406" y="338"/>
                  </a:cubicBezTo>
                  <a:cubicBezTo>
                    <a:pt x="406" y="338"/>
                    <a:pt x="406" y="339"/>
                    <a:pt x="406" y="340"/>
                  </a:cubicBezTo>
                  <a:cubicBezTo>
                    <a:pt x="406" y="340"/>
                    <a:pt x="406" y="340"/>
                    <a:pt x="406" y="340"/>
                  </a:cubicBezTo>
                  <a:cubicBezTo>
                    <a:pt x="401" y="339"/>
                    <a:pt x="397" y="343"/>
                    <a:pt x="392" y="344"/>
                  </a:cubicBezTo>
                  <a:cubicBezTo>
                    <a:pt x="389" y="345"/>
                    <a:pt x="385" y="345"/>
                    <a:pt x="382" y="346"/>
                  </a:cubicBezTo>
                  <a:cubicBezTo>
                    <a:pt x="378" y="347"/>
                    <a:pt x="374" y="348"/>
                    <a:pt x="370" y="348"/>
                  </a:cubicBezTo>
                  <a:cubicBezTo>
                    <a:pt x="363" y="348"/>
                    <a:pt x="354" y="348"/>
                    <a:pt x="347" y="347"/>
                  </a:cubicBezTo>
                  <a:cubicBezTo>
                    <a:pt x="339" y="346"/>
                    <a:pt x="331" y="344"/>
                    <a:pt x="324" y="344"/>
                  </a:cubicBezTo>
                  <a:cubicBezTo>
                    <a:pt x="323" y="344"/>
                    <a:pt x="323" y="345"/>
                    <a:pt x="324" y="346"/>
                  </a:cubicBezTo>
                  <a:cubicBezTo>
                    <a:pt x="332" y="348"/>
                    <a:pt x="340" y="348"/>
                    <a:pt x="349" y="349"/>
                  </a:cubicBezTo>
                  <a:cubicBezTo>
                    <a:pt x="355" y="351"/>
                    <a:pt x="362" y="351"/>
                    <a:pt x="368" y="350"/>
                  </a:cubicBezTo>
                  <a:cubicBezTo>
                    <a:pt x="376" y="349"/>
                    <a:pt x="382" y="347"/>
                    <a:pt x="389" y="346"/>
                  </a:cubicBezTo>
                  <a:cubicBezTo>
                    <a:pt x="390" y="346"/>
                    <a:pt x="391" y="345"/>
                    <a:pt x="392" y="345"/>
                  </a:cubicBezTo>
                  <a:cubicBezTo>
                    <a:pt x="390" y="346"/>
                    <a:pt x="388" y="347"/>
                    <a:pt x="386" y="347"/>
                  </a:cubicBezTo>
                  <a:cubicBezTo>
                    <a:pt x="379" y="349"/>
                    <a:pt x="371" y="350"/>
                    <a:pt x="365" y="353"/>
                  </a:cubicBezTo>
                  <a:cubicBezTo>
                    <a:pt x="364" y="353"/>
                    <a:pt x="364" y="353"/>
                    <a:pt x="365" y="353"/>
                  </a:cubicBezTo>
                  <a:cubicBezTo>
                    <a:pt x="368" y="354"/>
                    <a:pt x="372" y="352"/>
                    <a:pt x="375" y="352"/>
                  </a:cubicBezTo>
                  <a:cubicBezTo>
                    <a:pt x="381" y="350"/>
                    <a:pt x="386" y="349"/>
                    <a:pt x="392" y="347"/>
                  </a:cubicBezTo>
                  <a:cubicBezTo>
                    <a:pt x="393" y="347"/>
                    <a:pt x="406" y="343"/>
                    <a:pt x="406" y="341"/>
                  </a:cubicBezTo>
                  <a:cubicBezTo>
                    <a:pt x="406" y="341"/>
                    <a:pt x="406" y="341"/>
                    <a:pt x="406" y="341"/>
                  </a:cubicBezTo>
                  <a:cubicBezTo>
                    <a:pt x="406" y="342"/>
                    <a:pt x="406" y="343"/>
                    <a:pt x="406" y="344"/>
                  </a:cubicBezTo>
                  <a:cubicBezTo>
                    <a:pt x="405" y="344"/>
                    <a:pt x="403" y="345"/>
                    <a:pt x="401" y="346"/>
                  </a:cubicBezTo>
                  <a:cubicBezTo>
                    <a:pt x="400" y="347"/>
                    <a:pt x="398" y="348"/>
                    <a:pt x="397" y="350"/>
                  </a:cubicBezTo>
                  <a:cubicBezTo>
                    <a:pt x="396" y="350"/>
                    <a:pt x="397" y="350"/>
                    <a:pt x="397" y="350"/>
                  </a:cubicBezTo>
                  <a:cubicBezTo>
                    <a:pt x="395" y="350"/>
                    <a:pt x="393" y="351"/>
                    <a:pt x="392" y="352"/>
                  </a:cubicBezTo>
                  <a:cubicBezTo>
                    <a:pt x="387" y="353"/>
                    <a:pt x="382" y="356"/>
                    <a:pt x="378" y="359"/>
                  </a:cubicBezTo>
                  <a:cubicBezTo>
                    <a:pt x="368" y="365"/>
                    <a:pt x="358" y="370"/>
                    <a:pt x="347" y="372"/>
                  </a:cubicBezTo>
                  <a:cubicBezTo>
                    <a:pt x="346" y="372"/>
                    <a:pt x="346" y="373"/>
                    <a:pt x="347" y="373"/>
                  </a:cubicBezTo>
                  <a:cubicBezTo>
                    <a:pt x="352" y="373"/>
                    <a:pt x="357" y="372"/>
                    <a:pt x="362" y="370"/>
                  </a:cubicBezTo>
                  <a:cubicBezTo>
                    <a:pt x="367" y="368"/>
                    <a:pt x="373" y="365"/>
                    <a:pt x="377" y="362"/>
                  </a:cubicBezTo>
                  <a:cubicBezTo>
                    <a:pt x="383" y="358"/>
                    <a:pt x="389" y="355"/>
                    <a:pt x="396" y="353"/>
                  </a:cubicBezTo>
                  <a:cubicBezTo>
                    <a:pt x="399" y="352"/>
                    <a:pt x="404" y="352"/>
                    <a:pt x="407" y="350"/>
                  </a:cubicBezTo>
                  <a:cubicBezTo>
                    <a:pt x="407" y="350"/>
                    <a:pt x="407" y="351"/>
                    <a:pt x="407" y="352"/>
                  </a:cubicBezTo>
                  <a:cubicBezTo>
                    <a:pt x="406" y="352"/>
                    <a:pt x="404" y="352"/>
                    <a:pt x="403" y="353"/>
                  </a:cubicBezTo>
                  <a:cubicBezTo>
                    <a:pt x="403" y="353"/>
                    <a:pt x="403" y="353"/>
                    <a:pt x="403" y="353"/>
                  </a:cubicBezTo>
                  <a:cubicBezTo>
                    <a:pt x="404" y="353"/>
                    <a:pt x="406" y="353"/>
                    <a:pt x="407" y="352"/>
                  </a:cubicBezTo>
                  <a:cubicBezTo>
                    <a:pt x="407" y="352"/>
                    <a:pt x="407" y="352"/>
                    <a:pt x="408" y="352"/>
                  </a:cubicBezTo>
                  <a:cubicBezTo>
                    <a:pt x="408" y="353"/>
                    <a:pt x="408" y="353"/>
                    <a:pt x="408" y="354"/>
                  </a:cubicBezTo>
                  <a:cubicBezTo>
                    <a:pt x="408" y="354"/>
                    <a:pt x="408" y="354"/>
                    <a:pt x="408" y="354"/>
                  </a:cubicBezTo>
                  <a:cubicBezTo>
                    <a:pt x="405" y="354"/>
                    <a:pt x="402" y="356"/>
                    <a:pt x="400" y="357"/>
                  </a:cubicBezTo>
                  <a:cubicBezTo>
                    <a:pt x="399" y="358"/>
                    <a:pt x="400" y="358"/>
                    <a:pt x="400" y="358"/>
                  </a:cubicBezTo>
                  <a:cubicBezTo>
                    <a:pt x="403" y="357"/>
                    <a:pt x="406" y="357"/>
                    <a:pt x="408" y="355"/>
                  </a:cubicBezTo>
                  <a:cubicBezTo>
                    <a:pt x="408" y="355"/>
                    <a:pt x="408" y="355"/>
                    <a:pt x="408" y="355"/>
                  </a:cubicBezTo>
                  <a:cubicBezTo>
                    <a:pt x="409" y="360"/>
                    <a:pt x="411" y="365"/>
                    <a:pt x="412" y="370"/>
                  </a:cubicBezTo>
                  <a:cubicBezTo>
                    <a:pt x="403" y="375"/>
                    <a:pt x="397" y="386"/>
                    <a:pt x="391" y="394"/>
                  </a:cubicBezTo>
                  <a:cubicBezTo>
                    <a:pt x="391" y="394"/>
                    <a:pt x="391" y="395"/>
                    <a:pt x="391" y="395"/>
                  </a:cubicBezTo>
                  <a:cubicBezTo>
                    <a:pt x="395" y="391"/>
                    <a:pt x="398" y="386"/>
                    <a:pt x="402" y="382"/>
                  </a:cubicBezTo>
                  <a:cubicBezTo>
                    <a:pt x="405" y="379"/>
                    <a:pt x="409" y="375"/>
                    <a:pt x="413" y="371"/>
                  </a:cubicBezTo>
                  <a:cubicBezTo>
                    <a:pt x="414" y="375"/>
                    <a:pt x="415" y="378"/>
                    <a:pt x="416" y="381"/>
                  </a:cubicBezTo>
                  <a:cubicBezTo>
                    <a:pt x="412" y="382"/>
                    <a:pt x="406" y="387"/>
                    <a:pt x="403" y="389"/>
                  </a:cubicBezTo>
                  <a:cubicBezTo>
                    <a:pt x="398" y="393"/>
                    <a:pt x="392" y="399"/>
                    <a:pt x="389" y="405"/>
                  </a:cubicBezTo>
                  <a:cubicBezTo>
                    <a:pt x="389" y="406"/>
                    <a:pt x="390" y="407"/>
                    <a:pt x="390" y="406"/>
                  </a:cubicBezTo>
                  <a:cubicBezTo>
                    <a:pt x="394" y="400"/>
                    <a:pt x="398" y="396"/>
                    <a:pt x="404" y="391"/>
                  </a:cubicBezTo>
                  <a:cubicBezTo>
                    <a:pt x="406" y="389"/>
                    <a:pt x="410" y="386"/>
                    <a:pt x="413" y="385"/>
                  </a:cubicBezTo>
                  <a:cubicBezTo>
                    <a:pt x="414" y="384"/>
                    <a:pt x="416" y="384"/>
                    <a:pt x="417" y="383"/>
                  </a:cubicBezTo>
                  <a:cubicBezTo>
                    <a:pt x="417" y="384"/>
                    <a:pt x="417" y="385"/>
                    <a:pt x="418" y="386"/>
                  </a:cubicBezTo>
                  <a:cubicBezTo>
                    <a:pt x="413" y="387"/>
                    <a:pt x="407" y="395"/>
                    <a:pt x="404" y="398"/>
                  </a:cubicBezTo>
                  <a:cubicBezTo>
                    <a:pt x="402" y="401"/>
                    <a:pt x="399" y="404"/>
                    <a:pt x="396" y="407"/>
                  </a:cubicBezTo>
                  <a:cubicBezTo>
                    <a:pt x="393" y="412"/>
                    <a:pt x="389" y="417"/>
                    <a:pt x="387" y="422"/>
                  </a:cubicBezTo>
                  <a:cubicBezTo>
                    <a:pt x="387" y="423"/>
                    <a:pt x="388" y="423"/>
                    <a:pt x="388" y="422"/>
                  </a:cubicBezTo>
                  <a:cubicBezTo>
                    <a:pt x="392" y="419"/>
                    <a:pt x="393" y="414"/>
                    <a:pt x="396" y="410"/>
                  </a:cubicBezTo>
                  <a:cubicBezTo>
                    <a:pt x="399" y="406"/>
                    <a:pt x="401" y="403"/>
                    <a:pt x="404" y="400"/>
                  </a:cubicBezTo>
                  <a:cubicBezTo>
                    <a:pt x="407" y="397"/>
                    <a:pt x="410" y="394"/>
                    <a:pt x="412" y="392"/>
                  </a:cubicBezTo>
                  <a:cubicBezTo>
                    <a:pt x="414" y="390"/>
                    <a:pt x="416" y="388"/>
                    <a:pt x="418" y="387"/>
                  </a:cubicBezTo>
                  <a:cubicBezTo>
                    <a:pt x="419" y="389"/>
                    <a:pt x="419" y="390"/>
                    <a:pt x="420" y="392"/>
                  </a:cubicBezTo>
                  <a:cubicBezTo>
                    <a:pt x="415" y="394"/>
                    <a:pt x="413" y="399"/>
                    <a:pt x="409" y="402"/>
                  </a:cubicBezTo>
                  <a:cubicBezTo>
                    <a:pt x="407" y="404"/>
                    <a:pt x="402" y="409"/>
                    <a:pt x="404" y="412"/>
                  </a:cubicBezTo>
                  <a:cubicBezTo>
                    <a:pt x="404" y="413"/>
                    <a:pt x="404" y="413"/>
                    <a:pt x="404" y="412"/>
                  </a:cubicBezTo>
                  <a:cubicBezTo>
                    <a:pt x="407" y="408"/>
                    <a:pt x="408" y="404"/>
                    <a:pt x="412" y="400"/>
                  </a:cubicBezTo>
                  <a:cubicBezTo>
                    <a:pt x="415" y="398"/>
                    <a:pt x="418" y="395"/>
                    <a:pt x="420" y="393"/>
                  </a:cubicBezTo>
                  <a:cubicBezTo>
                    <a:pt x="421" y="394"/>
                    <a:pt x="422" y="396"/>
                    <a:pt x="423" y="397"/>
                  </a:cubicBezTo>
                  <a:cubicBezTo>
                    <a:pt x="421" y="399"/>
                    <a:pt x="419" y="403"/>
                    <a:pt x="418" y="405"/>
                  </a:cubicBezTo>
                  <a:cubicBezTo>
                    <a:pt x="418" y="406"/>
                    <a:pt x="419" y="406"/>
                    <a:pt x="419" y="406"/>
                  </a:cubicBezTo>
                  <a:cubicBezTo>
                    <a:pt x="421" y="404"/>
                    <a:pt x="422" y="401"/>
                    <a:pt x="424" y="398"/>
                  </a:cubicBezTo>
                  <a:cubicBezTo>
                    <a:pt x="424" y="399"/>
                    <a:pt x="424" y="400"/>
                    <a:pt x="425" y="400"/>
                  </a:cubicBezTo>
                  <a:cubicBezTo>
                    <a:pt x="426" y="402"/>
                    <a:pt x="428" y="404"/>
                    <a:pt x="429" y="405"/>
                  </a:cubicBezTo>
                  <a:cubicBezTo>
                    <a:pt x="428" y="407"/>
                    <a:pt x="427" y="409"/>
                    <a:pt x="426" y="410"/>
                  </a:cubicBezTo>
                  <a:cubicBezTo>
                    <a:pt x="424" y="414"/>
                    <a:pt x="421" y="417"/>
                    <a:pt x="419" y="421"/>
                  </a:cubicBezTo>
                  <a:cubicBezTo>
                    <a:pt x="413" y="430"/>
                    <a:pt x="407" y="439"/>
                    <a:pt x="399" y="447"/>
                  </a:cubicBezTo>
                  <a:cubicBezTo>
                    <a:pt x="384" y="462"/>
                    <a:pt x="366" y="470"/>
                    <a:pt x="347" y="478"/>
                  </a:cubicBezTo>
                  <a:cubicBezTo>
                    <a:pt x="347" y="478"/>
                    <a:pt x="347" y="478"/>
                    <a:pt x="347" y="478"/>
                  </a:cubicBezTo>
                  <a:cubicBezTo>
                    <a:pt x="342" y="480"/>
                    <a:pt x="337" y="482"/>
                    <a:pt x="331" y="483"/>
                  </a:cubicBezTo>
                  <a:cubicBezTo>
                    <a:pt x="330" y="483"/>
                    <a:pt x="329" y="484"/>
                    <a:pt x="328" y="484"/>
                  </a:cubicBezTo>
                  <a:cubicBezTo>
                    <a:pt x="313" y="486"/>
                    <a:pt x="298" y="483"/>
                    <a:pt x="285" y="475"/>
                  </a:cubicBezTo>
                  <a:cubicBezTo>
                    <a:pt x="281" y="472"/>
                    <a:pt x="275" y="468"/>
                    <a:pt x="272" y="464"/>
                  </a:cubicBezTo>
                  <a:cubicBezTo>
                    <a:pt x="270" y="461"/>
                    <a:pt x="268" y="456"/>
                    <a:pt x="264" y="454"/>
                  </a:cubicBezTo>
                  <a:cubicBezTo>
                    <a:pt x="254" y="449"/>
                    <a:pt x="253" y="437"/>
                    <a:pt x="250" y="427"/>
                  </a:cubicBezTo>
                  <a:cubicBezTo>
                    <a:pt x="249" y="426"/>
                    <a:pt x="248" y="426"/>
                    <a:pt x="248" y="427"/>
                  </a:cubicBezTo>
                  <a:cubicBezTo>
                    <a:pt x="248" y="432"/>
                    <a:pt x="249" y="438"/>
                    <a:pt x="250" y="444"/>
                  </a:cubicBezTo>
                  <a:cubicBezTo>
                    <a:pt x="250" y="443"/>
                    <a:pt x="249" y="443"/>
                    <a:pt x="249" y="442"/>
                  </a:cubicBezTo>
                  <a:cubicBezTo>
                    <a:pt x="247" y="439"/>
                    <a:pt x="245" y="436"/>
                    <a:pt x="244" y="432"/>
                  </a:cubicBezTo>
                  <a:cubicBezTo>
                    <a:pt x="242" y="425"/>
                    <a:pt x="240" y="417"/>
                    <a:pt x="239" y="410"/>
                  </a:cubicBezTo>
                  <a:cubicBezTo>
                    <a:pt x="237" y="395"/>
                    <a:pt x="240" y="381"/>
                    <a:pt x="246" y="367"/>
                  </a:cubicBezTo>
                  <a:close/>
                  <a:moveTo>
                    <a:pt x="407" y="347"/>
                  </a:moveTo>
                  <a:cubicBezTo>
                    <a:pt x="406" y="347"/>
                    <a:pt x="406" y="348"/>
                    <a:pt x="406" y="348"/>
                  </a:cubicBezTo>
                  <a:cubicBezTo>
                    <a:pt x="406" y="347"/>
                    <a:pt x="402" y="348"/>
                    <a:pt x="401" y="349"/>
                  </a:cubicBezTo>
                  <a:cubicBezTo>
                    <a:pt x="400" y="349"/>
                    <a:pt x="399" y="349"/>
                    <a:pt x="398" y="350"/>
                  </a:cubicBezTo>
                  <a:cubicBezTo>
                    <a:pt x="399" y="349"/>
                    <a:pt x="401" y="348"/>
                    <a:pt x="402" y="347"/>
                  </a:cubicBezTo>
                  <a:cubicBezTo>
                    <a:pt x="404" y="346"/>
                    <a:pt x="405" y="346"/>
                    <a:pt x="406" y="345"/>
                  </a:cubicBezTo>
                  <a:cubicBezTo>
                    <a:pt x="406" y="346"/>
                    <a:pt x="407" y="347"/>
                    <a:pt x="407" y="347"/>
                  </a:cubicBezTo>
                  <a:close/>
                  <a:moveTo>
                    <a:pt x="449" y="263"/>
                  </a:moveTo>
                  <a:cubicBezTo>
                    <a:pt x="449" y="261"/>
                    <a:pt x="449" y="258"/>
                    <a:pt x="450" y="256"/>
                  </a:cubicBezTo>
                  <a:cubicBezTo>
                    <a:pt x="450" y="256"/>
                    <a:pt x="450" y="256"/>
                    <a:pt x="450" y="256"/>
                  </a:cubicBezTo>
                  <a:cubicBezTo>
                    <a:pt x="451" y="257"/>
                    <a:pt x="452" y="259"/>
                    <a:pt x="452" y="261"/>
                  </a:cubicBezTo>
                  <a:cubicBezTo>
                    <a:pt x="452" y="261"/>
                    <a:pt x="451" y="262"/>
                    <a:pt x="451" y="263"/>
                  </a:cubicBezTo>
                  <a:cubicBezTo>
                    <a:pt x="450" y="266"/>
                    <a:pt x="451" y="268"/>
                    <a:pt x="451" y="271"/>
                  </a:cubicBezTo>
                  <a:cubicBezTo>
                    <a:pt x="451" y="273"/>
                    <a:pt x="451" y="276"/>
                    <a:pt x="452" y="278"/>
                  </a:cubicBezTo>
                  <a:cubicBezTo>
                    <a:pt x="451" y="278"/>
                    <a:pt x="451" y="278"/>
                    <a:pt x="451" y="279"/>
                  </a:cubicBezTo>
                  <a:cubicBezTo>
                    <a:pt x="451" y="278"/>
                    <a:pt x="451" y="278"/>
                    <a:pt x="451" y="278"/>
                  </a:cubicBezTo>
                  <a:cubicBezTo>
                    <a:pt x="449" y="273"/>
                    <a:pt x="449" y="268"/>
                    <a:pt x="449" y="263"/>
                  </a:cubicBezTo>
                  <a:close/>
                  <a:moveTo>
                    <a:pt x="448" y="255"/>
                  </a:moveTo>
                  <a:cubicBezTo>
                    <a:pt x="448" y="252"/>
                    <a:pt x="448" y="248"/>
                    <a:pt x="448" y="245"/>
                  </a:cubicBezTo>
                  <a:cubicBezTo>
                    <a:pt x="448" y="246"/>
                    <a:pt x="448" y="248"/>
                    <a:pt x="449" y="249"/>
                  </a:cubicBezTo>
                  <a:cubicBezTo>
                    <a:pt x="449" y="250"/>
                    <a:pt x="449" y="252"/>
                    <a:pt x="450" y="253"/>
                  </a:cubicBezTo>
                  <a:cubicBezTo>
                    <a:pt x="449" y="253"/>
                    <a:pt x="448" y="254"/>
                    <a:pt x="448" y="255"/>
                  </a:cubicBezTo>
                  <a:close/>
                  <a:moveTo>
                    <a:pt x="450" y="283"/>
                  </a:moveTo>
                  <a:cubicBezTo>
                    <a:pt x="456" y="280"/>
                    <a:pt x="463" y="279"/>
                    <a:pt x="469" y="277"/>
                  </a:cubicBezTo>
                  <a:cubicBezTo>
                    <a:pt x="477" y="274"/>
                    <a:pt x="485" y="272"/>
                    <a:pt x="493" y="271"/>
                  </a:cubicBezTo>
                  <a:cubicBezTo>
                    <a:pt x="501" y="270"/>
                    <a:pt x="509" y="271"/>
                    <a:pt x="517" y="274"/>
                  </a:cubicBezTo>
                  <a:cubicBezTo>
                    <a:pt x="526" y="276"/>
                    <a:pt x="535" y="277"/>
                    <a:pt x="542" y="281"/>
                  </a:cubicBezTo>
                  <a:cubicBezTo>
                    <a:pt x="549" y="284"/>
                    <a:pt x="556" y="289"/>
                    <a:pt x="562" y="293"/>
                  </a:cubicBezTo>
                  <a:cubicBezTo>
                    <a:pt x="570" y="298"/>
                    <a:pt x="577" y="303"/>
                    <a:pt x="582" y="312"/>
                  </a:cubicBezTo>
                  <a:cubicBezTo>
                    <a:pt x="586" y="318"/>
                    <a:pt x="589" y="323"/>
                    <a:pt x="594" y="328"/>
                  </a:cubicBezTo>
                  <a:cubicBezTo>
                    <a:pt x="594" y="329"/>
                    <a:pt x="594" y="329"/>
                    <a:pt x="594" y="329"/>
                  </a:cubicBezTo>
                  <a:cubicBezTo>
                    <a:pt x="594" y="329"/>
                    <a:pt x="594" y="329"/>
                    <a:pt x="595" y="330"/>
                  </a:cubicBezTo>
                  <a:cubicBezTo>
                    <a:pt x="595" y="330"/>
                    <a:pt x="596" y="330"/>
                    <a:pt x="596" y="330"/>
                  </a:cubicBezTo>
                  <a:cubicBezTo>
                    <a:pt x="596" y="336"/>
                    <a:pt x="597" y="343"/>
                    <a:pt x="598" y="349"/>
                  </a:cubicBezTo>
                  <a:cubicBezTo>
                    <a:pt x="599" y="353"/>
                    <a:pt x="600" y="358"/>
                    <a:pt x="602" y="363"/>
                  </a:cubicBezTo>
                  <a:cubicBezTo>
                    <a:pt x="600" y="362"/>
                    <a:pt x="598" y="361"/>
                    <a:pt x="596" y="360"/>
                  </a:cubicBezTo>
                  <a:cubicBezTo>
                    <a:pt x="593" y="359"/>
                    <a:pt x="590" y="358"/>
                    <a:pt x="587" y="358"/>
                  </a:cubicBezTo>
                  <a:cubicBezTo>
                    <a:pt x="586" y="357"/>
                    <a:pt x="585" y="356"/>
                    <a:pt x="584" y="356"/>
                  </a:cubicBezTo>
                  <a:cubicBezTo>
                    <a:pt x="582" y="355"/>
                    <a:pt x="579" y="354"/>
                    <a:pt x="577" y="354"/>
                  </a:cubicBezTo>
                  <a:cubicBezTo>
                    <a:pt x="577" y="354"/>
                    <a:pt x="576" y="354"/>
                    <a:pt x="577" y="354"/>
                  </a:cubicBezTo>
                  <a:cubicBezTo>
                    <a:pt x="578" y="355"/>
                    <a:pt x="580" y="356"/>
                    <a:pt x="582" y="356"/>
                  </a:cubicBezTo>
                  <a:cubicBezTo>
                    <a:pt x="582" y="356"/>
                    <a:pt x="584" y="357"/>
                    <a:pt x="586" y="357"/>
                  </a:cubicBezTo>
                  <a:cubicBezTo>
                    <a:pt x="582" y="356"/>
                    <a:pt x="579" y="356"/>
                    <a:pt x="575" y="356"/>
                  </a:cubicBezTo>
                  <a:cubicBezTo>
                    <a:pt x="568" y="357"/>
                    <a:pt x="560" y="361"/>
                    <a:pt x="553" y="366"/>
                  </a:cubicBezTo>
                  <a:cubicBezTo>
                    <a:pt x="544" y="369"/>
                    <a:pt x="536" y="371"/>
                    <a:pt x="526" y="374"/>
                  </a:cubicBezTo>
                  <a:cubicBezTo>
                    <a:pt x="521" y="375"/>
                    <a:pt x="516" y="376"/>
                    <a:pt x="510" y="378"/>
                  </a:cubicBezTo>
                  <a:cubicBezTo>
                    <a:pt x="508" y="379"/>
                    <a:pt x="505" y="380"/>
                    <a:pt x="502" y="381"/>
                  </a:cubicBezTo>
                  <a:cubicBezTo>
                    <a:pt x="501" y="381"/>
                    <a:pt x="501" y="382"/>
                    <a:pt x="500" y="382"/>
                  </a:cubicBezTo>
                  <a:cubicBezTo>
                    <a:pt x="500" y="382"/>
                    <a:pt x="500" y="382"/>
                    <a:pt x="500" y="382"/>
                  </a:cubicBezTo>
                  <a:cubicBezTo>
                    <a:pt x="500" y="383"/>
                    <a:pt x="500" y="383"/>
                    <a:pt x="500" y="383"/>
                  </a:cubicBezTo>
                  <a:cubicBezTo>
                    <a:pt x="504" y="385"/>
                    <a:pt x="510" y="380"/>
                    <a:pt x="513" y="379"/>
                  </a:cubicBezTo>
                  <a:cubicBezTo>
                    <a:pt x="518" y="378"/>
                    <a:pt x="523" y="377"/>
                    <a:pt x="529" y="375"/>
                  </a:cubicBezTo>
                  <a:cubicBezTo>
                    <a:pt x="534" y="374"/>
                    <a:pt x="540" y="372"/>
                    <a:pt x="546" y="370"/>
                  </a:cubicBezTo>
                  <a:cubicBezTo>
                    <a:pt x="547" y="370"/>
                    <a:pt x="548" y="370"/>
                    <a:pt x="550" y="369"/>
                  </a:cubicBezTo>
                  <a:cubicBezTo>
                    <a:pt x="549" y="370"/>
                    <a:pt x="548" y="371"/>
                    <a:pt x="547" y="372"/>
                  </a:cubicBezTo>
                  <a:cubicBezTo>
                    <a:pt x="543" y="374"/>
                    <a:pt x="539" y="377"/>
                    <a:pt x="535" y="379"/>
                  </a:cubicBezTo>
                  <a:cubicBezTo>
                    <a:pt x="531" y="381"/>
                    <a:pt x="526" y="382"/>
                    <a:pt x="521" y="384"/>
                  </a:cubicBezTo>
                  <a:cubicBezTo>
                    <a:pt x="517" y="386"/>
                    <a:pt x="513" y="388"/>
                    <a:pt x="508" y="389"/>
                  </a:cubicBezTo>
                  <a:cubicBezTo>
                    <a:pt x="507" y="390"/>
                    <a:pt x="505" y="391"/>
                    <a:pt x="503" y="392"/>
                  </a:cubicBezTo>
                  <a:cubicBezTo>
                    <a:pt x="502" y="392"/>
                    <a:pt x="499" y="394"/>
                    <a:pt x="498" y="394"/>
                  </a:cubicBezTo>
                  <a:cubicBezTo>
                    <a:pt x="498" y="394"/>
                    <a:pt x="498" y="394"/>
                    <a:pt x="498" y="394"/>
                  </a:cubicBezTo>
                  <a:cubicBezTo>
                    <a:pt x="497" y="394"/>
                    <a:pt x="496" y="395"/>
                    <a:pt x="497" y="396"/>
                  </a:cubicBezTo>
                  <a:cubicBezTo>
                    <a:pt x="497" y="396"/>
                    <a:pt x="497" y="396"/>
                    <a:pt x="497" y="396"/>
                  </a:cubicBezTo>
                  <a:cubicBezTo>
                    <a:pt x="497" y="396"/>
                    <a:pt x="498" y="396"/>
                    <a:pt x="499" y="396"/>
                  </a:cubicBezTo>
                  <a:cubicBezTo>
                    <a:pt x="507" y="392"/>
                    <a:pt x="516" y="388"/>
                    <a:pt x="525" y="384"/>
                  </a:cubicBezTo>
                  <a:cubicBezTo>
                    <a:pt x="532" y="381"/>
                    <a:pt x="540" y="378"/>
                    <a:pt x="546" y="374"/>
                  </a:cubicBezTo>
                  <a:cubicBezTo>
                    <a:pt x="546" y="374"/>
                    <a:pt x="546" y="374"/>
                    <a:pt x="546" y="374"/>
                  </a:cubicBezTo>
                  <a:cubicBezTo>
                    <a:pt x="544" y="376"/>
                    <a:pt x="543" y="379"/>
                    <a:pt x="542" y="381"/>
                  </a:cubicBezTo>
                  <a:cubicBezTo>
                    <a:pt x="542" y="381"/>
                    <a:pt x="542" y="381"/>
                    <a:pt x="542" y="382"/>
                  </a:cubicBezTo>
                  <a:cubicBezTo>
                    <a:pt x="535" y="386"/>
                    <a:pt x="529" y="392"/>
                    <a:pt x="523" y="397"/>
                  </a:cubicBezTo>
                  <a:cubicBezTo>
                    <a:pt x="519" y="401"/>
                    <a:pt x="515" y="406"/>
                    <a:pt x="510" y="408"/>
                  </a:cubicBezTo>
                  <a:cubicBezTo>
                    <a:pt x="507" y="409"/>
                    <a:pt x="505" y="409"/>
                    <a:pt x="504" y="411"/>
                  </a:cubicBezTo>
                  <a:cubicBezTo>
                    <a:pt x="504" y="412"/>
                    <a:pt x="504" y="413"/>
                    <a:pt x="505" y="412"/>
                  </a:cubicBezTo>
                  <a:cubicBezTo>
                    <a:pt x="512" y="408"/>
                    <a:pt x="518" y="403"/>
                    <a:pt x="524" y="398"/>
                  </a:cubicBezTo>
                  <a:cubicBezTo>
                    <a:pt x="528" y="395"/>
                    <a:pt x="532" y="393"/>
                    <a:pt x="535" y="390"/>
                  </a:cubicBezTo>
                  <a:cubicBezTo>
                    <a:pt x="536" y="389"/>
                    <a:pt x="539" y="387"/>
                    <a:pt x="541" y="385"/>
                  </a:cubicBezTo>
                  <a:cubicBezTo>
                    <a:pt x="540" y="387"/>
                    <a:pt x="540" y="389"/>
                    <a:pt x="539" y="391"/>
                  </a:cubicBezTo>
                  <a:cubicBezTo>
                    <a:pt x="539" y="391"/>
                    <a:pt x="539" y="391"/>
                    <a:pt x="539" y="391"/>
                  </a:cubicBezTo>
                  <a:cubicBezTo>
                    <a:pt x="536" y="392"/>
                    <a:pt x="534" y="394"/>
                    <a:pt x="532" y="397"/>
                  </a:cubicBezTo>
                  <a:cubicBezTo>
                    <a:pt x="529" y="400"/>
                    <a:pt x="526" y="403"/>
                    <a:pt x="524" y="407"/>
                  </a:cubicBezTo>
                  <a:cubicBezTo>
                    <a:pt x="522" y="409"/>
                    <a:pt x="521" y="413"/>
                    <a:pt x="519" y="415"/>
                  </a:cubicBezTo>
                  <a:cubicBezTo>
                    <a:pt x="517" y="417"/>
                    <a:pt x="515" y="418"/>
                    <a:pt x="512" y="420"/>
                  </a:cubicBezTo>
                  <a:cubicBezTo>
                    <a:pt x="510" y="422"/>
                    <a:pt x="507" y="424"/>
                    <a:pt x="507" y="428"/>
                  </a:cubicBezTo>
                  <a:cubicBezTo>
                    <a:pt x="507" y="428"/>
                    <a:pt x="508" y="428"/>
                    <a:pt x="508" y="428"/>
                  </a:cubicBezTo>
                  <a:cubicBezTo>
                    <a:pt x="510" y="422"/>
                    <a:pt x="515" y="421"/>
                    <a:pt x="518" y="417"/>
                  </a:cubicBezTo>
                  <a:cubicBezTo>
                    <a:pt x="521" y="414"/>
                    <a:pt x="523" y="411"/>
                    <a:pt x="525" y="408"/>
                  </a:cubicBezTo>
                  <a:cubicBezTo>
                    <a:pt x="529" y="402"/>
                    <a:pt x="534" y="397"/>
                    <a:pt x="539" y="392"/>
                  </a:cubicBezTo>
                  <a:cubicBezTo>
                    <a:pt x="538" y="395"/>
                    <a:pt x="537" y="397"/>
                    <a:pt x="536" y="400"/>
                  </a:cubicBezTo>
                  <a:cubicBezTo>
                    <a:pt x="536" y="401"/>
                    <a:pt x="535" y="403"/>
                    <a:pt x="535" y="404"/>
                  </a:cubicBezTo>
                  <a:cubicBezTo>
                    <a:pt x="535" y="404"/>
                    <a:pt x="535" y="404"/>
                    <a:pt x="535" y="404"/>
                  </a:cubicBezTo>
                  <a:cubicBezTo>
                    <a:pt x="533" y="406"/>
                    <a:pt x="530" y="408"/>
                    <a:pt x="529" y="411"/>
                  </a:cubicBezTo>
                  <a:cubicBezTo>
                    <a:pt x="529" y="411"/>
                    <a:pt x="530" y="411"/>
                    <a:pt x="530" y="411"/>
                  </a:cubicBezTo>
                  <a:cubicBezTo>
                    <a:pt x="532" y="409"/>
                    <a:pt x="533" y="407"/>
                    <a:pt x="535" y="405"/>
                  </a:cubicBezTo>
                  <a:cubicBezTo>
                    <a:pt x="533" y="415"/>
                    <a:pt x="535" y="424"/>
                    <a:pt x="539" y="435"/>
                  </a:cubicBezTo>
                  <a:cubicBezTo>
                    <a:pt x="541" y="440"/>
                    <a:pt x="542" y="445"/>
                    <a:pt x="544" y="450"/>
                  </a:cubicBezTo>
                  <a:cubicBezTo>
                    <a:pt x="538" y="455"/>
                    <a:pt x="528" y="454"/>
                    <a:pt x="521" y="453"/>
                  </a:cubicBezTo>
                  <a:cubicBezTo>
                    <a:pt x="512" y="452"/>
                    <a:pt x="503" y="450"/>
                    <a:pt x="494" y="448"/>
                  </a:cubicBezTo>
                  <a:cubicBezTo>
                    <a:pt x="486" y="445"/>
                    <a:pt x="478" y="440"/>
                    <a:pt x="470" y="436"/>
                  </a:cubicBezTo>
                  <a:cubicBezTo>
                    <a:pt x="463" y="433"/>
                    <a:pt x="456" y="429"/>
                    <a:pt x="451" y="422"/>
                  </a:cubicBezTo>
                  <a:cubicBezTo>
                    <a:pt x="445" y="416"/>
                    <a:pt x="439" y="411"/>
                    <a:pt x="434" y="405"/>
                  </a:cubicBezTo>
                  <a:cubicBezTo>
                    <a:pt x="433" y="405"/>
                    <a:pt x="433" y="405"/>
                    <a:pt x="433" y="404"/>
                  </a:cubicBezTo>
                  <a:cubicBezTo>
                    <a:pt x="433" y="404"/>
                    <a:pt x="433" y="404"/>
                    <a:pt x="432" y="403"/>
                  </a:cubicBezTo>
                  <a:cubicBezTo>
                    <a:pt x="427" y="398"/>
                    <a:pt x="424" y="392"/>
                    <a:pt x="421" y="384"/>
                  </a:cubicBezTo>
                  <a:cubicBezTo>
                    <a:pt x="419" y="377"/>
                    <a:pt x="417" y="369"/>
                    <a:pt x="414" y="362"/>
                  </a:cubicBezTo>
                  <a:cubicBezTo>
                    <a:pt x="412" y="355"/>
                    <a:pt x="410" y="347"/>
                    <a:pt x="410" y="340"/>
                  </a:cubicBezTo>
                  <a:cubicBezTo>
                    <a:pt x="410" y="332"/>
                    <a:pt x="411" y="325"/>
                    <a:pt x="415" y="318"/>
                  </a:cubicBezTo>
                  <a:cubicBezTo>
                    <a:pt x="419" y="311"/>
                    <a:pt x="425" y="305"/>
                    <a:pt x="430" y="299"/>
                  </a:cubicBezTo>
                  <a:cubicBezTo>
                    <a:pt x="436" y="293"/>
                    <a:pt x="442" y="287"/>
                    <a:pt x="450" y="283"/>
                  </a:cubicBezTo>
                  <a:close/>
                  <a:moveTo>
                    <a:pt x="455" y="277"/>
                  </a:moveTo>
                  <a:cubicBezTo>
                    <a:pt x="455" y="276"/>
                    <a:pt x="456" y="275"/>
                    <a:pt x="456" y="274"/>
                  </a:cubicBezTo>
                  <a:cubicBezTo>
                    <a:pt x="456" y="275"/>
                    <a:pt x="456" y="276"/>
                    <a:pt x="456" y="276"/>
                  </a:cubicBezTo>
                  <a:cubicBezTo>
                    <a:pt x="456" y="277"/>
                    <a:pt x="455" y="277"/>
                    <a:pt x="455" y="277"/>
                  </a:cubicBezTo>
                  <a:close/>
                  <a:moveTo>
                    <a:pt x="528" y="466"/>
                  </a:moveTo>
                  <a:cubicBezTo>
                    <a:pt x="532" y="466"/>
                    <a:pt x="536" y="464"/>
                    <a:pt x="539" y="462"/>
                  </a:cubicBezTo>
                  <a:cubicBezTo>
                    <a:pt x="542" y="460"/>
                    <a:pt x="544" y="459"/>
                    <a:pt x="547" y="457"/>
                  </a:cubicBezTo>
                  <a:cubicBezTo>
                    <a:pt x="547" y="457"/>
                    <a:pt x="547" y="457"/>
                    <a:pt x="547" y="457"/>
                  </a:cubicBezTo>
                  <a:cubicBezTo>
                    <a:pt x="544" y="460"/>
                    <a:pt x="542" y="463"/>
                    <a:pt x="540" y="465"/>
                  </a:cubicBezTo>
                  <a:cubicBezTo>
                    <a:pt x="537" y="469"/>
                    <a:pt x="533" y="469"/>
                    <a:pt x="529" y="472"/>
                  </a:cubicBezTo>
                  <a:cubicBezTo>
                    <a:pt x="529" y="472"/>
                    <a:pt x="529" y="473"/>
                    <a:pt x="529" y="473"/>
                  </a:cubicBezTo>
                  <a:cubicBezTo>
                    <a:pt x="533" y="474"/>
                    <a:pt x="537" y="470"/>
                    <a:pt x="539" y="468"/>
                  </a:cubicBezTo>
                  <a:cubicBezTo>
                    <a:pt x="542" y="465"/>
                    <a:pt x="545" y="462"/>
                    <a:pt x="548" y="458"/>
                  </a:cubicBezTo>
                  <a:cubicBezTo>
                    <a:pt x="550" y="463"/>
                    <a:pt x="552" y="467"/>
                    <a:pt x="555" y="471"/>
                  </a:cubicBezTo>
                  <a:cubicBezTo>
                    <a:pt x="558" y="476"/>
                    <a:pt x="562" y="480"/>
                    <a:pt x="566" y="485"/>
                  </a:cubicBezTo>
                  <a:cubicBezTo>
                    <a:pt x="560" y="486"/>
                    <a:pt x="555" y="490"/>
                    <a:pt x="549" y="491"/>
                  </a:cubicBezTo>
                  <a:cubicBezTo>
                    <a:pt x="542" y="492"/>
                    <a:pt x="535" y="491"/>
                    <a:pt x="528" y="489"/>
                  </a:cubicBezTo>
                  <a:cubicBezTo>
                    <a:pt x="514" y="484"/>
                    <a:pt x="500" y="479"/>
                    <a:pt x="488" y="471"/>
                  </a:cubicBezTo>
                  <a:cubicBezTo>
                    <a:pt x="481" y="467"/>
                    <a:pt x="475" y="463"/>
                    <a:pt x="470" y="458"/>
                  </a:cubicBezTo>
                  <a:cubicBezTo>
                    <a:pt x="470" y="457"/>
                    <a:pt x="469" y="456"/>
                    <a:pt x="469" y="456"/>
                  </a:cubicBezTo>
                  <a:cubicBezTo>
                    <a:pt x="463" y="451"/>
                    <a:pt x="459" y="445"/>
                    <a:pt x="454" y="438"/>
                  </a:cubicBezTo>
                  <a:cubicBezTo>
                    <a:pt x="451" y="433"/>
                    <a:pt x="446" y="427"/>
                    <a:pt x="443" y="421"/>
                  </a:cubicBezTo>
                  <a:cubicBezTo>
                    <a:pt x="443" y="420"/>
                    <a:pt x="443" y="419"/>
                    <a:pt x="442" y="418"/>
                  </a:cubicBezTo>
                  <a:cubicBezTo>
                    <a:pt x="447" y="423"/>
                    <a:pt x="451" y="429"/>
                    <a:pt x="457" y="433"/>
                  </a:cubicBezTo>
                  <a:cubicBezTo>
                    <a:pt x="463" y="437"/>
                    <a:pt x="471" y="440"/>
                    <a:pt x="477" y="443"/>
                  </a:cubicBezTo>
                  <a:cubicBezTo>
                    <a:pt x="480" y="445"/>
                    <a:pt x="483" y="446"/>
                    <a:pt x="485" y="447"/>
                  </a:cubicBezTo>
                  <a:cubicBezTo>
                    <a:pt x="485" y="447"/>
                    <a:pt x="485" y="447"/>
                    <a:pt x="485" y="447"/>
                  </a:cubicBezTo>
                  <a:cubicBezTo>
                    <a:pt x="504" y="463"/>
                    <a:pt x="522" y="480"/>
                    <a:pt x="546" y="486"/>
                  </a:cubicBezTo>
                  <a:cubicBezTo>
                    <a:pt x="547" y="486"/>
                    <a:pt x="548" y="485"/>
                    <a:pt x="547" y="485"/>
                  </a:cubicBezTo>
                  <a:cubicBezTo>
                    <a:pt x="536" y="478"/>
                    <a:pt x="523" y="474"/>
                    <a:pt x="513" y="466"/>
                  </a:cubicBezTo>
                  <a:cubicBezTo>
                    <a:pt x="507" y="462"/>
                    <a:pt x="502" y="456"/>
                    <a:pt x="496" y="451"/>
                  </a:cubicBezTo>
                  <a:cubicBezTo>
                    <a:pt x="502" y="453"/>
                    <a:pt x="508" y="454"/>
                    <a:pt x="514" y="456"/>
                  </a:cubicBezTo>
                  <a:cubicBezTo>
                    <a:pt x="513" y="456"/>
                    <a:pt x="512" y="456"/>
                    <a:pt x="511" y="456"/>
                  </a:cubicBezTo>
                  <a:cubicBezTo>
                    <a:pt x="509" y="456"/>
                    <a:pt x="508" y="457"/>
                    <a:pt x="507" y="457"/>
                  </a:cubicBezTo>
                  <a:cubicBezTo>
                    <a:pt x="507" y="458"/>
                    <a:pt x="507" y="459"/>
                    <a:pt x="507" y="459"/>
                  </a:cubicBezTo>
                  <a:cubicBezTo>
                    <a:pt x="510" y="460"/>
                    <a:pt x="513" y="458"/>
                    <a:pt x="515" y="457"/>
                  </a:cubicBezTo>
                  <a:cubicBezTo>
                    <a:pt x="517" y="457"/>
                    <a:pt x="518" y="457"/>
                    <a:pt x="520" y="456"/>
                  </a:cubicBezTo>
                  <a:cubicBezTo>
                    <a:pt x="525" y="457"/>
                    <a:pt x="532" y="458"/>
                    <a:pt x="538" y="457"/>
                  </a:cubicBezTo>
                  <a:cubicBezTo>
                    <a:pt x="534" y="458"/>
                    <a:pt x="531" y="460"/>
                    <a:pt x="527" y="460"/>
                  </a:cubicBezTo>
                  <a:cubicBezTo>
                    <a:pt x="523" y="460"/>
                    <a:pt x="519" y="460"/>
                    <a:pt x="515" y="462"/>
                  </a:cubicBezTo>
                  <a:cubicBezTo>
                    <a:pt x="514" y="462"/>
                    <a:pt x="514" y="464"/>
                    <a:pt x="516" y="464"/>
                  </a:cubicBezTo>
                  <a:cubicBezTo>
                    <a:pt x="522" y="463"/>
                    <a:pt x="528" y="461"/>
                    <a:pt x="535" y="459"/>
                  </a:cubicBezTo>
                  <a:cubicBezTo>
                    <a:pt x="538" y="459"/>
                    <a:pt x="542" y="457"/>
                    <a:pt x="545" y="454"/>
                  </a:cubicBezTo>
                  <a:cubicBezTo>
                    <a:pt x="545" y="454"/>
                    <a:pt x="545" y="453"/>
                    <a:pt x="545" y="453"/>
                  </a:cubicBezTo>
                  <a:cubicBezTo>
                    <a:pt x="546" y="454"/>
                    <a:pt x="546" y="455"/>
                    <a:pt x="547" y="456"/>
                  </a:cubicBezTo>
                  <a:cubicBezTo>
                    <a:pt x="544" y="457"/>
                    <a:pt x="541" y="459"/>
                    <a:pt x="538" y="460"/>
                  </a:cubicBezTo>
                  <a:cubicBezTo>
                    <a:pt x="534" y="462"/>
                    <a:pt x="531" y="463"/>
                    <a:pt x="528" y="465"/>
                  </a:cubicBezTo>
                  <a:cubicBezTo>
                    <a:pt x="528" y="466"/>
                    <a:pt x="528" y="467"/>
                    <a:pt x="528" y="466"/>
                  </a:cubicBezTo>
                  <a:close/>
                  <a:moveTo>
                    <a:pt x="527" y="554"/>
                  </a:moveTo>
                  <a:cubicBezTo>
                    <a:pt x="521" y="565"/>
                    <a:pt x="511" y="574"/>
                    <a:pt x="508" y="586"/>
                  </a:cubicBezTo>
                  <a:cubicBezTo>
                    <a:pt x="508" y="587"/>
                    <a:pt x="508" y="587"/>
                    <a:pt x="509" y="587"/>
                  </a:cubicBezTo>
                  <a:cubicBezTo>
                    <a:pt x="508" y="587"/>
                    <a:pt x="508" y="587"/>
                    <a:pt x="508" y="587"/>
                  </a:cubicBezTo>
                  <a:cubicBezTo>
                    <a:pt x="503" y="592"/>
                    <a:pt x="500" y="599"/>
                    <a:pt x="496" y="605"/>
                  </a:cubicBezTo>
                  <a:cubicBezTo>
                    <a:pt x="494" y="608"/>
                    <a:pt x="490" y="612"/>
                    <a:pt x="487" y="615"/>
                  </a:cubicBezTo>
                  <a:cubicBezTo>
                    <a:pt x="487" y="615"/>
                    <a:pt x="487" y="615"/>
                    <a:pt x="487" y="614"/>
                  </a:cubicBezTo>
                  <a:cubicBezTo>
                    <a:pt x="488" y="614"/>
                    <a:pt x="488" y="614"/>
                    <a:pt x="489" y="613"/>
                  </a:cubicBezTo>
                  <a:cubicBezTo>
                    <a:pt x="490" y="607"/>
                    <a:pt x="492" y="600"/>
                    <a:pt x="495" y="595"/>
                  </a:cubicBezTo>
                  <a:cubicBezTo>
                    <a:pt x="498" y="588"/>
                    <a:pt x="503" y="584"/>
                    <a:pt x="507" y="578"/>
                  </a:cubicBezTo>
                  <a:cubicBezTo>
                    <a:pt x="515" y="569"/>
                    <a:pt x="521" y="558"/>
                    <a:pt x="526" y="547"/>
                  </a:cubicBezTo>
                  <a:cubicBezTo>
                    <a:pt x="532" y="536"/>
                    <a:pt x="537" y="524"/>
                    <a:pt x="544" y="513"/>
                  </a:cubicBezTo>
                  <a:cubicBezTo>
                    <a:pt x="548" y="507"/>
                    <a:pt x="554" y="500"/>
                    <a:pt x="554" y="493"/>
                  </a:cubicBezTo>
                  <a:cubicBezTo>
                    <a:pt x="558" y="491"/>
                    <a:pt x="562" y="489"/>
                    <a:pt x="567" y="487"/>
                  </a:cubicBezTo>
                  <a:cubicBezTo>
                    <a:pt x="567" y="487"/>
                    <a:pt x="567" y="487"/>
                    <a:pt x="567" y="487"/>
                  </a:cubicBezTo>
                  <a:cubicBezTo>
                    <a:pt x="571" y="490"/>
                    <a:pt x="575" y="494"/>
                    <a:pt x="579" y="497"/>
                  </a:cubicBezTo>
                  <a:cubicBezTo>
                    <a:pt x="580" y="497"/>
                    <a:pt x="581" y="498"/>
                    <a:pt x="582" y="499"/>
                  </a:cubicBezTo>
                  <a:cubicBezTo>
                    <a:pt x="582" y="499"/>
                    <a:pt x="582" y="499"/>
                    <a:pt x="582" y="499"/>
                  </a:cubicBezTo>
                  <a:cubicBezTo>
                    <a:pt x="575" y="507"/>
                    <a:pt x="568" y="514"/>
                    <a:pt x="562" y="522"/>
                  </a:cubicBezTo>
                  <a:cubicBezTo>
                    <a:pt x="558" y="527"/>
                    <a:pt x="553" y="532"/>
                    <a:pt x="552" y="538"/>
                  </a:cubicBezTo>
                  <a:cubicBezTo>
                    <a:pt x="546" y="544"/>
                    <a:pt x="540" y="551"/>
                    <a:pt x="534" y="558"/>
                  </a:cubicBezTo>
                  <a:cubicBezTo>
                    <a:pt x="530" y="563"/>
                    <a:pt x="526" y="567"/>
                    <a:pt x="523" y="573"/>
                  </a:cubicBezTo>
                  <a:cubicBezTo>
                    <a:pt x="521" y="578"/>
                    <a:pt x="520" y="581"/>
                    <a:pt x="515" y="583"/>
                  </a:cubicBezTo>
                  <a:cubicBezTo>
                    <a:pt x="513" y="584"/>
                    <a:pt x="511" y="585"/>
                    <a:pt x="509" y="587"/>
                  </a:cubicBezTo>
                  <a:cubicBezTo>
                    <a:pt x="513" y="581"/>
                    <a:pt x="515" y="575"/>
                    <a:pt x="519" y="570"/>
                  </a:cubicBezTo>
                  <a:cubicBezTo>
                    <a:pt x="522" y="565"/>
                    <a:pt x="525" y="560"/>
                    <a:pt x="528" y="555"/>
                  </a:cubicBezTo>
                  <a:cubicBezTo>
                    <a:pt x="528" y="554"/>
                    <a:pt x="528" y="554"/>
                    <a:pt x="527" y="554"/>
                  </a:cubicBezTo>
                  <a:close/>
                  <a:moveTo>
                    <a:pt x="486" y="620"/>
                  </a:moveTo>
                  <a:cubicBezTo>
                    <a:pt x="486" y="620"/>
                    <a:pt x="486" y="620"/>
                    <a:pt x="486" y="620"/>
                  </a:cubicBezTo>
                  <a:cubicBezTo>
                    <a:pt x="481" y="620"/>
                    <a:pt x="477" y="618"/>
                    <a:pt x="472" y="617"/>
                  </a:cubicBezTo>
                  <a:cubicBezTo>
                    <a:pt x="469" y="616"/>
                    <a:pt x="460" y="615"/>
                    <a:pt x="461" y="611"/>
                  </a:cubicBezTo>
                  <a:cubicBezTo>
                    <a:pt x="464" y="600"/>
                    <a:pt x="470" y="589"/>
                    <a:pt x="475" y="578"/>
                  </a:cubicBezTo>
                  <a:cubicBezTo>
                    <a:pt x="482" y="563"/>
                    <a:pt x="488" y="547"/>
                    <a:pt x="493" y="532"/>
                  </a:cubicBezTo>
                  <a:cubicBezTo>
                    <a:pt x="499" y="517"/>
                    <a:pt x="505" y="501"/>
                    <a:pt x="509" y="486"/>
                  </a:cubicBezTo>
                  <a:cubicBezTo>
                    <a:pt x="516" y="489"/>
                    <a:pt x="523" y="491"/>
                    <a:pt x="531" y="493"/>
                  </a:cubicBezTo>
                  <a:cubicBezTo>
                    <a:pt x="530" y="493"/>
                    <a:pt x="530" y="494"/>
                    <a:pt x="530" y="494"/>
                  </a:cubicBezTo>
                  <a:cubicBezTo>
                    <a:pt x="531" y="498"/>
                    <a:pt x="525" y="505"/>
                    <a:pt x="522" y="508"/>
                  </a:cubicBezTo>
                  <a:cubicBezTo>
                    <a:pt x="518" y="513"/>
                    <a:pt x="516" y="520"/>
                    <a:pt x="514" y="526"/>
                  </a:cubicBezTo>
                  <a:cubicBezTo>
                    <a:pt x="511" y="534"/>
                    <a:pt x="508" y="542"/>
                    <a:pt x="505" y="550"/>
                  </a:cubicBezTo>
                  <a:cubicBezTo>
                    <a:pt x="502" y="556"/>
                    <a:pt x="498" y="563"/>
                    <a:pt x="496" y="569"/>
                  </a:cubicBezTo>
                  <a:cubicBezTo>
                    <a:pt x="491" y="580"/>
                    <a:pt x="487" y="591"/>
                    <a:pt x="484" y="602"/>
                  </a:cubicBezTo>
                  <a:cubicBezTo>
                    <a:pt x="482" y="609"/>
                    <a:pt x="481" y="615"/>
                    <a:pt x="486" y="620"/>
                  </a:cubicBezTo>
                  <a:close/>
                  <a:moveTo>
                    <a:pt x="466" y="585"/>
                  </a:moveTo>
                  <a:cubicBezTo>
                    <a:pt x="466" y="579"/>
                    <a:pt x="466" y="573"/>
                    <a:pt x="465" y="568"/>
                  </a:cubicBezTo>
                  <a:cubicBezTo>
                    <a:pt x="464" y="560"/>
                    <a:pt x="462" y="553"/>
                    <a:pt x="462" y="546"/>
                  </a:cubicBezTo>
                  <a:cubicBezTo>
                    <a:pt x="461" y="539"/>
                    <a:pt x="462" y="533"/>
                    <a:pt x="462" y="526"/>
                  </a:cubicBezTo>
                  <a:cubicBezTo>
                    <a:pt x="462" y="513"/>
                    <a:pt x="462" y="499"/>
                    <a:pt x="466" y="486"/>
                  </a:cubicBezTo>
                  <a:cubicBezTo>
                    <a:pt x="468" y="479"/>
                    <a:pt x="471" y="471"/>
                    <a:pt x="471" y="463"/>
                  </a:cubicBezTo>
                  <a:cubicBezTo>
                    <a:pt x="477" y="469"/>
                    <a:pt x="484" y="473"/>
                    <a:pt x="491" y="477"/>
                  </a:cubicBezTo>
                  <a:cubicBezTo>
                    <a:pt x="496" y="480"/>
                    <a:pt x="500" y="482"/>
                    <a:pt x="505" y="484"/>
                  </a:cubicBezTo>
                  <a:cubicBezTo>
                    <a:pt x="503" y="494"/>
                    <a:pt x="499" y="503"/>
                    <a:pt x="496" y="513"/>
                  </a:cubicBezTo>
                  <a:cubicBezTo>
                    <a:pt x="493" y="522"/>
                    <a:pt x="490" y="531"/>
                    <a:pt x="486" y="540"/>
                  </a:cubicBezTo>
                  <a:cubicBezTo>
                    <a:pt x="480" y="557"/>
                    <a:pt x="473" y="573"/>
                    <a:pt x="466" y="590"/>
                  </a:cubicBezTo>
                  <a:cubicBezTo>
                    <a:pt x="466" y="588"/>
                    <a:pt x="466" y="586"/>
                    <a:pt x="466" y="585"/>
                  </a:cubicBezTo>
                  <a:close/>
                  <a:moveTo>
                    <a:pt x="492" y="588"/>
                  </a:moveTo>
                  <a:cubicBezTo>
                    <a:pt x="497" y="576"/>
                    <a:pt x="502" y="564"/>
                    <a:pt x="508" y="552"/>
                  </a:cubicBezTo>
                  <a:cubicBezTo>
                    <a:pt x="511" y="546"/>
                    <a:pt x="513" y="539"/>
                    <a:pt x="515" y="533"/>
                  </a:cubicBezTo>
                  <a:cubicBezTo>
                    <a:pt x="518" y="526"/>
                    <a:pt x="520" y="518"/>
                    <a:pt x="524" y="511"/>
                  </a:cubicBezTo>
                  <a:cubicBezTo>
                    <a:pt x="527" y="507"/>
                    <a:pt x="535" y="499"/>
                    <a:pt x="532" y="493"/>
                  </a:cubicBezTo>
                  <a:cubicBezTo>
                    <a:pt x="533" y="493"/>
                    <a:pt x="533" y="494"/>
                    <a:pt x="534" y="494"/>
                  </a:cubicBezTo>
                  <a:cubicBezTo>
                    <a:pt x="539" y="495"/>
                    <a:pt x="546" y="495"/>
                    <a:pt x="551" y="494"/>
                  </a:cubicBezTo>
                  <a:cubicBezTo>
                    <a:pt x="548" y="503"/>
                    <a:pt x="541" y="510"/>
                    <a:pt x="537" y="519"/>
                  </a:cubicBezTo>
                  <a:cubicBezTo>
                    <a:pt x="531" y="530"/>
                    <a:pt x="525" y="541"/>
                    <a:pt x="519" y="553"/>
                  </a:cubicBezTo>
                  <a:cubicBezTo>
                    <a:pt x="516" y="559"/>
                    <a:pt x="513" y="565"/>
                    <a:pt x="509" y="570"/>
                  </a:cubicBezTo>
                  <a:cubicBezTo>
                    <a:pt x="506" y="575"/>
                    <a:pt x="501" y="579"/>
                    <a:pt x="498" y="583"/>
                  </a:cubicBezTo>
                  <a:cubicBezTo>
                    <a:pt x="492" y="590"/>
                    <a:pt x="489" y="597"/>
                    <a:pt x="487" y="605"/>
                  </a:cubicBezTo>
                  <a:cubicBezTo>
                    <a:pt x="488" y="599"/>
                    <a:pt x="491" y="592"/>
                    <a:pt x="492" y="588"/>
                  </a:cubicBezTo>
                  <a:close/>
                  <a:moveTo>
                    <a:pt x="244" y="441"/>
                  </a:moveTo>
                  <a:cubicBezTo>
                    <a:pt x="246" y="444"/>
                    <a:pt x="249" y="447"/>
                    <a:pt x="252" y="449"/>
                  </a:cubicBezTo>
                  <a:cubicBezTo>
                    <a:pt x="253" y="451"/>
                    <a:pt x="255" y="453"/>
                    <a:pt x="257" y="455"/>
                  </a:cubicBezTo>
                  <a:cubicBezTo>
                    <a:pt x="257" y="455"/>
                    <a:pt x="258" y="456"/>
                    <a:pt x="259" y="456"/>
                  </a:cubicBezTo>
                  <a:cubicBezTo>
                    <a:pt x="260" y="458"/>
                    <a:pt x="263" y="462"/>
                    <a:pt x="263" y="462"/>
                  </a:cubicBezTo>
                  <a:cubicBezTo>
                    <a:pt x="264" y="463"/>
                    <a:pt x="264" y="463"/>
                    <a:pt x="264" y="463"/>
                  </a:cubicBezTo>
                  <a:cubicBezTo>
                    <a:pt x="262" y="468"/>
                    <a:pt x="259" y="473"/>
                    <a:pt x="258" y="479"/>
                  </a:cubicBezTo>
                  <a:cubicBezTo>
                    <a:pt x="256" y="474"/>
                    <a:pt x="253" y="470"/>
                    <a:pt x="248" y="473"/>
                  </a:cubicBezTo>
                  <a:cubicBezTo>
                    <a:pt x="245" y="475"/>
                    <a:pt x="242" y="478"/>
                    <a:pt x="239" y="481"/>
                  </a:cubicBezTo>
                  <a:cubicBezTo>
                    <a:pt x="239" y="480"/>
                    <a:pt x="239" y="479"/>
                    <a:pt x="239" y="478"/>
                  </a:cubicBezTo>
                  <a:cubicBezTo>
                    <a:pt x="239" y="472"/>
                    <a:pt x="238" y="466"/>
                    <a:pt x="240" y="460"/>
                  </a:cubicBezTo>
                  <a:cubicBezTo>
                    <a:pt x="241" y="454"/>
                    <a:pt x="242" y="449"/>
                    <a:pt x="243" y="444"/>
                  </a:cubicBezTo>
                  <a:cubicBezTo>
                    <a:pt x="244" y="443"/>
                    <a:pt x="244" y="442"/>
                    <a:pt x="244" y="441"/>
                  </a:cubicBezTo>
                  <a:close/>
                  <a:moveTo>
                    <a:pt x="262" y="474"/>
                  </a:moveTo>
                  <a:cubicBezTo>
                    <a:pt x="263" y="471"/>
                    <a:pt x="265" y="468"/>
                    <a:pt x="266" y="466"/>
                  </a:cubicBezTo>
                  <a:cubicBezTo>
                    <a:pt x="267" y="468"/>
                    <a:pt x="269" y="470"/>
                    <a:pt x="270" y="472"/>
                  </a:cubicBezTo>
                  <a:cubicBezTo>
                    <a:pt x="277" y="483"/>
                    <a:pt x="282" y="494"/>
                    <a:pt x="287" y="506"/>
                  </a:cubicBezTo>
                  <a:cubicBezTo>
                    <a:pt x="292" y="519"/>
                    <a:pt x="297" y="532"/>
                    <a:pt x="301" y="545"/>
                  </a:cubicBezTo>
                  <a:cubicBezTo>
                    <a:pt x="297" y="539"/>
                    <a:pt x="294" y="533"/>
                    <a:pt x="290" y="527"/>
                  </a:cubicBezTo>
                  <a:cubicBezTo>
                    <a:pt x="282" y="515"/>
                    <a:pt x="272" y="505"/>
                    <a:pt x="265" y="493"/>
                  </a:cubicBezTo>
                  <a:cubicBezTo>
                    <a:pt x="263" y="490"/>
                    <a:pt x="262" y="488"/>
                    <a:pt x="262" y="485"/>
                  </a:cubicBezTo>
                  <a:cubicBezTo>
                    <a:pt x="261" y="482"/>
                    <a:pt x="261" y="477"/>
                    <a:pt x="262" y="474"/>
                  </a:cubicBezTo>
                  <a:close/>
                  <a:moveTo>
                    <a:pt x="319" y="530"/>
                  </a:moveTo>
                  <a:cubicBezTo>
                    <a:pt x="316" y="522"/>
                    <a:pt x="312" y="515"/>
                    <a:pt x="310" y="507"/>
                  </a:cubicBezTo>
                  <a:cubicBezTo>
                    <a:pt x="309" y="501"/>
                    <a:pt x="308" y="493"/>
                    <a:pt x="305" y="487"/>
                  </a:cubicBezTo>
                  <a:cubicBezTo>
                    <a:pt x="315" y="490"/>
                    <a:pt x="325" y="490"/>
                    <a:pt x="336" y="487"/>
                  </a:cubicBezTo>
                  <a:cubicBezTo>
                    <a:pt x="336" y="486"/>
                    <a:pt x="336" y="486"/>
                    <a:pt x="337" y="486"/>
                  </a:cubicBezTo>
                  <a:cubicBezTo>
                    <a:pt x="340" y="505"/>
                    <a:pt x="335" y="524"/>
                    <a:pt x="337" y="543"/>
                  </a:cubicBezTo>
                  <a:cubicBezTo>
                    <a:pt x="337" y="552"/>
                    <a:pt x="338" y="562"/>
                    <a:pt x="340" y="571"/>
                  </a:cubicBezTo>
                  <a:cubicBezTo>
                    <a:pt x="340" y="571"/>
                    <a:pt x="340" y="571"/>
                    <a:pt x="340" y="571"/>
                  </a:cubicBezTo>
                  <a:cubicBezTo>
                    <a:pt x="340" y="571"/>
                    <a:pt x="340" y="570"/>
                    <a:pt x="339" y="570"/>
                  </a:cubicBezTo>
                  <a:cubicBezTo>
                    <a:pt x="329" y="558"/>
                    <a:pt x="325" y="544"/>
                    <a:pt x="319" y="530"/>
                  </a:cubicBezTo>
                  <a:close/>
                  <a:moveTo>
                    <a:pt x="370" y="572"/>
                  </a:moveTo>
                  <a:cubicBezTo>
                    <a:pt x="370" y="571"/>
                    <a:pt x="370" y="571"/>
                    <a:pt x="370" y="571"/>
                  </a:cubicBezTo>
                  <a:cubicBezTo>
                    <a:pt x="374" y="565"/>
                    <a:pt x="375" y="556"/>
                    <a:pt x="376" y="549"/>
                  </a:cubicBezTo>
                  <a:cubicBezTo>
                    <a:pt x="377" y="539"/>
                    <a:pt x="378" y="530"/>
                    <a:pt x="378" y="520"/>
                  </a:cubicBezTo>
                  <a:cubicBezTo>
                    <a:pt x="378" y="510"/>
                    <a:pt x="377" y="501"/>
                    <a:pt x="379" y="491"/>
                  </a:cubicBezTo>
                  <a:cubicBezTo>
                    <a:pt x="381" y="484"/>
                    <a:pt x="381" y="477"/>
                    <a:pt x="382" y="470"/>
                  </a:cubicBezTo>
                  <a:cubicBezTo>
                    <a:pt x="382" y="470"/>
                    <a:pt x="382" y="470"/>
                    <a:pt x="382" y="469"/>
                  </a:cubicBezTo>
                  <a:cubicBezTo>
                    <a:pt x="382" y="469"/>
                    <a:pt x="383" y="468"/>
                    <a:pt x="383" y="467"/>
                  </a:cubicBezTo>
                  <a:cubicBezTo>
                    <a:pt x="383" y="466"/>
                    <a:pt x="384" y="465"/>
                    <a:pt x="384" y="464"/>
                  </a:cubicBezTo>
                  <a:cubicBezTo>
                    <a:pt x="387" y="462"/>
                    <a:pt x="391" y="459"/>
                    <a:pt x="394" y="456"/>
                  </a:cubicBezTo>
                  <a:cubicBezTo>
                    <a:pt x="403" y="449"/>
                    <a:pt x="410" y="441"/>
                    <a:pt x="417" y="431"/>
                  </a:cubicBezTo>
                  <a:cubicBezTo>
                    <a:pt x="420" y="426"/>
                    <a:pt x="423" y="421"/>
                    <a:pt x="426" y="416"/>
                  </a:cubicBezTo>
                  <a:cubicBezTo>
                    <a:pt x="428" y="413"/>
                    <a:pt x="429" y="409"/>
                    <a:pt x="431" y="407"/>
                  </a:cubicBezTo>
                  <a:cubicBezTo>
                    <a:pt x="432" y="408"/>
                    <a:pt x="432" y="408"/>
                    <a:pt x="433" y="409"/>
                  </a:cubicBezTo>
                  <a:cubicBezTo>
                    <a:pt x="433" y="409"/>
                    <a:pt x="433" y="409"/>
                    <a:pt x="433" y="410"/>
                  </a:cubicBezTo>
                  <a:cubicBezTo>
                    <a:pt x="438" y="415"/>
                    <a:pt x="439" y="423"/>
                    <a:pt x="443" y="429"/>
                  </a:cubicBezTo>
                  <a:cubicBezTo>
                    <a:pt x="444" y="430"/>
                    <a:pt x="445" y="432"/>
                    <a:pt x="446" y="433"/>
                  </a:cubicBezTo>
                  <a:cubicBezTo>
                    <a:pt x="443" y="440"/>
                    <a:pt x="440" y="448"/>
                    <a:pt x="439" y="455"/>
                  </a:cubicBezTo>
                  <a:cubicBezTo>
                    <a:pt x="438" y="464"/>
                    <a:pt x="440" y="472"/>
                    <a:pt x="438" y="481"/>
                  </a:cubicBezTo>
                  <a:cubicBezTo>
                    <a:pt x="436" y="489"/>
                    <a:pt x="434" y="498"/>
                    <a:pt x="434" y="507"/>
                  </a:cubicBezTo>
                  <a:cubicBezTo>
                    <a:pt x="434" y="516"/>
                    <a:pt x="435" y="525"/>
                    <a:pt x="436" y="534"/>
                  </a:cubicBezTo>
                  <a:cubicBezTo>
                    <a:pt x="437" y="543"/>
                    <a:pt x="437" y="552"/>
                    <a:pt x="437" y="562"/>
                  </a:cubicBezTo>
                  <a:cubicBezTo>
                    <a:pt x="437" y="570"/>
                    <a:pt x="438" y="579"/>
                    <a:pt x="438" y="587"/>
                  </a:cubicBezTo>
                  <a:cubicBezTo>
                    <a:pt x="439" y="593"/>
                    <a:pt x="440" y="599"/>
                    <a:pt x="443" y="604"/>
                  </a:cubicBezTo>
                  <a:cubicBezTo>
                    <a:pt x="442" y="604"/>
                    <a:pt x="442" y="604"/>
                    <a:pt x="442" y="604"/>
                  </a:cubicBezTo>
                  <a:cubicBezTo>
                    <a:pt x="442" y="604"/>
                    <a:pt x="441" y="604"/>
                    <a:pt x="441" y="604"/>
                  </a:cubicBezTo>
                  <a:cubicBezTo>
                    <a:pt x="441" y="604"/>
                    <a:pt x="441" y="604"/>
                    <a:pt x="441" y="604"/>
                  </a:cubicBezTo>
                  <a:cubicBezTo>
                    <a:pt x="442" y="604"/>
                    <a:pt x="441" y="604"/>
                    <a:pt x="442" y="605"/>
                  </a:cubicBezTo>
                  <a:cubicBezTo>
                    <a:pt x="442" y="605"/>
                    <a:pt x="442" y="606"/>
                    <a:pt x="442" y="606"/>
                  </a:cubicBezTo>
                  <a:cubicBezTo>
                    <a:pt x="442" y="606"/>
                    <a:pt x="442" y="607"/>
                    <a:pt x="442" y="607"/>
                  </a:cubicBezTo>
                  <a:cubicBezTo>
                    <a:pt x="442" y="608"/>
                    <a:pt x="442" y="608"/>
                    <a:pt x="442" y="608"/>
                  </a:cubicBezTo>
                  <a:cubicBezTo>
                    <a:pt x="441" y="607"/>
                    <a:pt x="441" y="607"/>
                    <a:pt x="440" y="608"/>
                  </a:cubicBezTo>
                  <a:cubicBezTo>
                    <a:pt x="439" y="609"/>
                    <a:pt x="439" y="613"/>
                    <a:pt x="440" y="615"/>
                  </a:cubicBezTo>
                  <a:cubicBezTo>
                    <a:pt x="441" y="617"/>
                    <a:pt x="442" y="618"/>
                    <a:pt x="444" y="619"/>
                  </a:cubicBezTo>
                  <a:cubicBezTo>
                    <a:pt x="443" y="622"/>
                    <a:pt x="444" y="625"/>
                    <a:pt x="444" y="628"/>
                  </a:cubicBezTo>
                  <a:cubicBezTo>
                    <a:pt x="445" y="634"/>
                    <a:pt x="445" y="640"/>
                    <a:pt x="444" y="646"/>
                  </a:cubicBezTo>
                  <a:cubicBezTo>
                    <a:pt x="443" y="658"/>
                    <a:pt x="439" y="670"/>
                    <a:pt x="435" y="682"/>
                  </a:cubicBezTo>
                  <a:cubicBezTo>
                    <a:pt x="433" y="688"/>
                    <a:pt x="431" y="694"/>
                    <a:pt x="428" y="700"/>
                  </a:cubicBezTo>
                  <a:cubicBezTo>
                    <a:pt x="428" y="694"/>
                    <a:pt x="422" y="688"/>
                    <a:pt x="419" y="684"/>
                  </a:cubicBezTo>
                  <a:cubicBezTo>
                    <a:pt x="412" y="672"/>
                    <a:pt x="406" y="659"/>
                    <a:pt x="400" y="647"/>
                  </a:cubicBezTo>
                  <a:cubicBezTo>
                    <a:pt x="394" y="633"/>
                    <a:pt x="390" y="620"/>
                    <a:pt x="382" y="607"/>
                  </a:cubicBezTo>
                  <a:cubicBezTo>
                    <a:pt x="381" y="604"/>
                    <a:pt x="378" y="602"/>
                    <a:pt x="377" y="598"/>
                  </a:cubicBezTo>
                  <a:cubicBezTo>
                    <a:pt x="376" y="596"/>
                    <a:pt x="376" y="593"/>
                    <a:pt x="375" y="590"/>
                  </a:cubicBezTo>
                  <a:cubicBezTo>
                    <a:pt x="374" y="586"/>
                    <a:pt x="373" y="583"/>
                    <a:pt x="369" y="581"/>
                  </a:cubicBezTo>
                  <a:cubicBezTo>
                    <a:pt x="370" y="578"/>
                    <a:pt x="370" y="575"/>
                    <a:pt x="370" y="572"/>
                  </a:cubicBezTo>
                  <a:close/>
                  <a:moveTo>
                    <a:pt x="444" y="615"/>
                  </a:moveTo>
                  <a:cubicBezTo>
                    <a:pt x="444" y="615"/>
                    <a:pt x="444" y="614"/>
                    <a:pt x="443" y="614"/>
                  </a:cubicBezTo>
                  <a:cubicBezTo>
                    <a:pt x="443" y="613"/>
                    <a:pt x="443" y="612"/>
                    <a:pt x="443" y="611"/>
                  </a:cubicBezTo>
                  <a:cubicBezTo>
                    <a:pt x="443" y="611"/>
                    <a:pt x="444" y="611"/>
                    <a:pt x="444" y="611"/>
                  </a:cubicBezTo>
                  <a:cubicBezTo>
                    <a:pt x="445" y="612"/>
                    <a:pt x="445" y="613"/>
                    <a:pt x="446" y="614"/>
                  </a:cubicBezTo>
                  <a:cubicBezTo>
                    <a:pt x="446" y="614"/>
                    <a:pt x="446" y="614"/>
                    <a:pt x="446" y="614"/>
                  </a:cubicBezTo>
                  <a:cubicBezTo>
                    <a:pt x="445" y="614"/>
                    <a:pt x="445" y="614"/>
                    <a:pt x="445" y="615"/>
                  </a:cubicBezTo>
                  <a:cubicBezTo>
                    <a:pt x="445" y="615"/>
                    <a:pt x="444" y="615"/>
                    <a:pt x="444" y="615"/>
                  </a:cubicBezTo>
                  <a:close/>
                  <a:moveTo>
                    <a:pt x="443" y="595"/>
                  </a:moveTo>
                  <a:cubicBezTo>
                    <a:pt x="442" y="589"/>
                    <a:pt x="442" y="583"/>
                    <a:pt x="441" y="577"/>
                  </a:cubicBezTo>
                  <a:cubicBezTo>
                    <a:pt x="439" y="560"/>
                    <a:pt x="441" y="543"/>
                    <a:pt x="439" y="526"/>
                  </a:cubicBezTo>
                  <a:cubicBezTo>
                    <a:pt x="438" y="517"/>
                    <a:pt x="437" y="508"/>
                    <a:pt x="438" y="500"/>
                  </a:cubicBezTo>
                  <a:cubicBezTo>
                    <a:pt x="439" y="492"/>
                    <a:pt x="442" y="484"/>
                    <a:pt x="443" y="476"/>
                  </a:cubicBezTo>
                  <a:cubicBezTo>
                    <a:pt x="443" y="468"/>
                    <a:pt x="441" y="461"/>
                    <a:pt x="443" y="454"/>
                  </a:cubicBezTo>
                  <a:cubicBezTo>
                    <a:pt x="444" y="448"/>
                    <a:pt x="446" y="442"/>
                    <a:pt x="448" y="436"/>
                  </a:cubicBezTo>
                  <a:cubicBezTo>
                    <a:pt x="451" y="440"/>
                    <a:pt x="454" y="444"/>
                    <a:pt x="457" y="448"/>
                  </a:cubicBezTo>
                  <a:cubicBezTo>
                    <a:pt x="460" y="453"/>
                    <a:pt x="463" y="457"/>
                    <a:pt x="467" y="460"/>
                  </a:cubicBezTo>
                  <a:cubicBezTo>
                    <a:pt x="468" y="471"/>
                    <a:pt x="463" y="482"/>
                    <a:pt x="461" y="492"/>
                  </a:cubicBezTo>
                  <a:cubicBezTo>
                    <a:pt x="459" y="503"/>
                    <a:pt x="459" y="515"/>
                    <a:pt x="459" y="526"/>
                  </a:cubicBezTo>
                  <a:cubicBezTo>
                    <a:pt x="458" y="539"/>
                    <a:pt x="459" y="551"/>
                    <a:pt x="461" y="564"/>
                  </a:cubicBezTo>
                  <a:cubicBezTo>
                    <a:pt x="463" y="571"/>
                    <a:pt x="463" y="578"/>
                    <a:pt x="463" y="585"/>
                  </a:cubicBezTo>
                  <a:cubicBezTo>
                    <a:pt x="463" y="586"/>
                    <a:pt x="463" y="593"/>
                    <a:pt x="463" y="596"/>
                  </a:cubicBezTo>
                  <a:cubicBezTo>
                    <a:pt x="461" y="599"/>
                    <a:pt x="459" y="603"/>
                    <a:pt x="458" y="607"/>
                  </a:cubicBezTo>
                  <a:cubicBezTo>
                    <a:pt x="456" y="607"/>
                    <a:pt x="455" y="608"/>
                    <a:pt x="454" y="608"/>
                  </a:cubicBezTo>
                  <a:cubicBezTo>
                    <a:pt x="452" y="608"/>
                    <a:pt x="451" y="607"/>
                    <a:pt x="449" y="607"/>
                  </a:cubicBezTo>
                  <a:cubicBezTo>
                    <a:pt x="449" y="606"/>
                    <a:pt x="448" y="606"/>
                    <a:pt x="448" y="606"/>
                  </a:cubicBezTo>
                  <a:cubicBezTo>
                    <a:pt x="445" y="603"/>
                    <a:pt x="444" y="599"/>
                    <a:pt x="443" y="595"/>
                  </a:cubicBezTo>
                  <a:close/>
                  <a:moveTo>
                    <a:pt x="908" y="527"/>
                  </a:moveTo>
                  <a:cubicBezTo>
                    <a:pt x="916" y="520"/>
                    <a:pt x="922" y="512"/>
                    <a:pt x="928" y="505"/>
                  </a:cubicBezTo>
                  <a:cubicBezTo>
                    <a:pt x="940" y="490"/>
                    <a:pt x="950" y="475"/>
                    <a:pt x="959" y="459"/>
                  </a:cubicBezTo>
                  <a:cubicBezTo>
                    <a:pt x="967" y="443"/>
                    <a:pt x="976" y="427"/>
                    <a:pt x="981" y="410"/>
                  </a:cubicBezTo>
                  <a:cubicBezTo>
                    <a:pt x="985" y="398"/>
                    <a:pt x="986" y="385"/>
                    <a:pt x="988" y="372"/>
                  </a:cubicBezTo>
                  <a:cubicBezTo>
                    <a:pt x="988" y="388"/>
                    <a:pt x="985" y="403"/>
                    <a:pt x="980" y="418"/>
                  </a:cubicBezTo>
                  <a:cubicBezTo>
                    <a:pt x="974" y="435"/>
                    <a:pt x="971" y="452"/>
                    <a:pt x="962" y="467"/>
                  </a:cubicBezTo>
                  <a:cubicBezTo>
                    <a:pt x="957" y="475"/>
                    <a:pt x="952" y="482"/>
                    <a:pt x="947" y="490"/>
                  </a:cubicBezTo>
                  <a:cubicBezTo>
                    <a:pt x="943" y="497"/>
                    <a:pt x="939" y="504"/>
                    <a:pt x="934" y="510"/>
                  </a:cubicBezTo>
                  <a:cubicBezTo>
                    <a:pt x="927" y="521"/>
                    <a:pt x="917" y="531"/>
                    <a:pt x="909" y="541"/>
                  </a:cubicBezTo>
                  <a:cubicBezTo>
                    <a:pt x="907" y="542"/>
                    <a:pt x="906" y="544"/>
                    <a:pt x="905" y="546"/>
                  </a:cubicBezTo>
                  <a:cubicBezTo>
                    <a:pt x="904" y="547"/>
                    <a:pt x="904" y="548"/>
                    <a:pt x="903" y="549"/>
                  </a:cubicBezTo>
                  <a:cubicBezTo>
                    <a:pt x="902" y="549"/>
                    <a:pt x="902" y="549"/>
                    <a:pt x="902" y="549"/>
                  </a:cubicBezTo>
                  <a:cubicBezTo>
                    <a:pt x="901" y="549"/>
                    <a:pt x="901" y="550"/>
                    <a:pt x="901" y="550"/>
                  </a:cubicBezTo>
                  <a:cubicBezTo>
                    <a:pt x="898" y="550"/>
                    <a:pt x="896" y="550"/>
                    <a:pt x="893" y="551"/>
                  </a:cubicBezTo>
                  <a:cubicBezTo>
                    <a:pt x="892" y="551"/>
                    <a:pt x="890" y="551"/>
                    <a:pt x="888" y="551"/>
                  </a:cubicBezTo>
                  <a:cubicBezTo>
                    <a:pt x="889" y="550"/>
                    <a:pt x="889" y="548"/>
                    <a:pt x="890" y="546"/>
                  </a:cubicBezTo>
                  <a:cubicBezTo>
                    <a:pt x="893" y="538"/>
                    <a:pt x="902" y="533"/>
                    <a:pt x="908" y="527"/>
                  </a:cubicBezTo>
                  <a:close/>
                  <a:moveTo>
                    <a:pt x="988" y="406"/>
                  </a:moveTo>
                  <a:cubicBezTo>
                    <a:pt x="988" y="406"/>
                    <a:pt x="988" y="406"/>
                    <a:pt x="988" y="406"/>
                  </a:cubicBezTo>
                  <a:cubicBezTo>
                    <a:pt x="988" y="406"/>
                    <a:pt x="988" y="406"/>
                    <a:pt x="989" y="406"/>
                  </a:cubicBezTo>
                  <a:cubicBezTo>
                    <a:pt x="988" y="407"/>
                    <a:pt x="987" y="408"/>
                    <a:pt x="987" y="409"/>
                  </a:cubicBezTo>
                  <a:cubicBezTo>
                    <a:pt x="987" y="408"/>
                    <a:pt x="987" y="407"/>
                    <a:pt x="987" y="407"/>
                  </a:cubicBezTo>
                  <a:cubicBezTo>
                    <a:pt x="988" y="406"/>
                    <a:pt x="988" y="406"/>
                    <a:pt x="988" y="406"/>
                  </a:cubicBezTo>
                  <a:close/>
                  <a:moveTo>
                    <a:pt x="949" y="508"/>
                  </a:moveTo>
                  <a:cubicBezTo>
                    <a:pt x="952" y="506"/>
                    <a:pt x="954" y="504"/>
                    <a:pt x="956" y="502"/>
                  </a:cubicBezTo>
                  <a:cubicBezTo>
                    <a:pt x="954" y="505"/>
                    <a:pt x="952" y="506"/>
                    <a:pt x="949" y="508"/>
                  </a:cubicBezTo>
                  <a:close/>
                  <a:moveTo>
                    <a:pt x="986" y="292"/>
                  </a:moveTo>
                  <a:cubicBezTo>
                    <a:pt x="990" y="292"/>
                    <a:pt x="993" y="291"/>
                    <a:pt x="997" y="291"/>
                  </a:cubicBezTo>
                  <a:cubicBezTo>
                    <a:pt x="1007" y="292"/>
                    <a:pt x="1018" y="293"/>
                    <a:pt x="1026" y="299"/>
                  </a:cubicBezTo>
                  <a:cubicBezTo>
                    <a:pt x="1041" y="309"/>
                    <a:pt x="1048" y="326"/>
                    <a:pt x="1046" y="344"/>
                  </a:cubicBezTo>
                  <a:cubicBezTo>
                    <a:pt x="1044" y="355"/>
                    <a:pt x="1040" y="365"/>
                    <a:pt x="1033" y="373"/>
                  </a:cubicBezTo>
                  <a:cubicBezTo>
                    <a:pt x="1027" y="379"/>
                    <a:pt x="1020" y="384"/>
                    <a:pt x="1013" y="390"/>
                  </a:cubicBezTo>
                  <a:cubicBezTo>
                    <a:pt x="1012" y="390"/>
                    <a:pt x="1012" y="391"/>
                    <a:pt x="1012" y="391"/>
                  </a:cubicBezTo>
                  <a:cubicBezTo>
                    <a:pt x="1016" y="387"/>
                    <a:pt x="1019" y="383"/>
                    <a:pt x="1023" y="379"/>
                  </a:cubicBezTo>
                  <a:cubicBezTo>
                    <a:pt x="1023" y="378"/>
                    <a:pt x="1023" y="377"/>
                    <a:pt x="1022" y="378"/>
                  </a:cubicBezTo>
                  <a:cubicBezTo>
                    <a:pt x="1016" y="382"/>
                    <a:pt x="1013" y="387"/>
                    <a:pt x="1008" y="392"/>
                  </a:cubicBezTo>
                  <a:cubicBezTo>
                    <a:pt x="1004" y="397"/>
                    <a:pt x="998" y="401"/>
                    <a:pt x="994" y="407"/>
                  </a:cubicBezTo>
                  <a:cubicBezTo>
                    <a:pt x="990" y="411"/>
                    <a:pt x="985" y="418"/>
                    <a:pt x="983" y="424"/>
                  </a:cubicBezTo>
                  <a:cubicBezTo>
                    <a:pt x="985" y="416"/>
                    <a:pt x="989" y="410"/>
                    <a:pt x="994" y="403"/>
                  </a:cubicBezTo>
                  <a:cubicBezTo>
                    <a:pt x="998" y="397"/>
                    <a:pt x="1002" y="393"/>
                    <a:pt x="1007" y="388"/>
                  </a:cubicBezTo>
                  <a:cubicBezTo>
                    <a:pt x="1010" y="385"/>
                    <a:pt x="1014" y="382"/>
                    <a:pt x="1016" y="377"/>
                  </a:cubicBezTo>
                  <a:cubicBezTo>
                    <a:pt x="1016" y="377"/>
                    <a:pt x="1016" y="377"/>
                    <a:pt x="1015" y="377"/>
                  </a:cubicBezTo>
                  <a:cubicBezTo>
                    <a:pt x="1007" y="385"/>
                    <a:pt x="999" y="391"/>
                    <a:pt x="992" y="400"/>
                  </a:cubicBezTo>
                  <a:cubicBezTo>
                    <a:pt x="994" y="396"/>
                    <a:pt x="996" y="393"/>
                    <a:pt x="999" y="389"/>
                  </a:cubicBezTo>
                  <a:cubicBezTo>
                    <a:pt x="1003" y="386"/>
                    <a:pt x="1006" y="382"/>
                    <a:pt x="1010" y="378"/>
                  </a:cubicBezTo>
                  <a:cubicBezTo>
                    <a:pt x="1011" y="378"/>
                    <a:pt x="1010" y="377"/>
                    <a:pt x="1009" y="377"/>
                  </a:cubicBezTo>
                  <a:cubicBezTo>
                    <a:pt x="1005" y="381"/>
                    <a:pt x="1000" y="385"/>
                    <a:pt x="995" y="390"/>
                  </a:cubicBezTo>
                  <a:cubicBezTo>
                    <a:pt x="999" y="385"/>
                    <a:pt x="1002" y="381"/>
                    <a:pt x="1005" y="376"/>
                  </a:cubicBezTo>
                  <a:cubicBezTo>
                    <a:pt x="1009" y="372"/>
                    <a:pt x="1013" y="368"/>
                    <a:pt x="1017" y="364"/>
                  </a:cubicBezTo>
                  <a:cubicBezTo>
                    <a:pt x="1022" y="359"/>
                    <a:pt x="1030" y="350"/>
                    <a:pt x="1027" y="342"/>
                  </a:cubicBezTo>
                  <a:cubicBezTo>
                    <a:pt x="1027" y="342"/>
                    <a:pt x="1027" y="342"/>
                    <a:pt x="1027" y="342"/>
                  </a:cubicBezTo>
                  <a:cubicBezTo>
                    <a:pt x="1020" y="363"/>
                    <a:pt x="998" y="373"/>
                    <a:pt x="990" y="393"/>
                  </a:cubicBezTo>
                  <a:cubicBezTo>
                    <a:pt x="991" y="388"/>
                    <a:pt x="992" y="383"/>
                    <a:pt x="992" y="378"/>
                  </a:cubicBezTo>
                  <a:cubicBezTo>
                    <a:pt x="993" y="373"/>
                    <a:pt x="997" y="368"/>
                    <a:pt x="1000" y="365"/>
                  </a:cubicBezTo>
                  <a:cubicBezTo>
                    <a:pt x="1005" y="359"/>
                    <a:pt x="1012" y="354"/>
                    <a:pt x="1017" y="348"/>
                  </a:cubicBezTo>
                  <a:cubicBezTo>
                    <a:pt x="1017" y="348"/>
                    <a:pt x="1017" y="347"/>
                    <a:pt x="1017" y="347"/>
                  </a:cubicBezTo>
                  <a:cubicBezTo>
                    <a:pt x="1009" y="353"/>
                    <a:pt x="1003" y="360"/>
                    <a:pt x="997" y="367"/>
                  </a:cubicBezTo>
                  <a:cubicBezTo>
                    <a:pt x="996" y="369"/>
                    <a:pt x="994" y="371"/>
                    <a:pt x="992" y="374"/>
                  </a:cubicBezTo>
                  <a:cubicBezTo>
                    <a:pt x="992" y="372"/>
                    <a:pt x="992" y="371"/>
                    <a:pt x="992" y="369"/>
                  </a:cubicBezTo>
                  <a:cubicBezTo>
                    <a:pt x="994" y="366"/>
                    <a:pt x="995" y="363"/>
                    <a:pt x="996" y="359"/>
                  </a:cubicBezTo>
                  <a:cubicBezTo>
                    <a:pt x="998" y="356"/>
                    <a:pt x="1000" y="353"/>
                    <a:pt x="1002" y="349"/>
                  </a:cubicBezTo>
                  <a:cubicBezTo>
                    <a:pt x="1009" y="341"/>
                    <a:pt x="1017" y="334"/>
                    <a:pt x="1027" y="330"/>
                  </a:cubicBezTo>
                  <a:cubicBezTo>
                    <a:pt x="1027" y="330"/>
                    <a:pt x="1027" y="330"/>
                    <a:pt x="1026" y="330"/>
                  </a:cubicBezTo>
                  <a:cubicBezTo>
                    <a:pt x="1020" y="331"/>
                    <a:pt x="1015" y="335"/>
                    <a:pt x="1011" y="339"/>
                  </a:cubicBezTo>
                  <a:cubicBezTo>
                    <a:pt x="1007" y="342"/>
                    <a:pt x="1003" y="346"/>
                    <a:pt x="1000" y="350"/>
                  </a:cubicBezTo>
                  <a:cubicBezTo>
                    <a:pt x="999" y="352"/>
                    <a:pt x="995" y="357"/>
                    <a:pt x="992" y="362"/>
                  </a:cubicBezTo>
                  <a:cubicBezTo>
                    <a:pt x="992" y="361"/>
                    <a:pt x="992" y="360"/>
                    <a:pt x="992" y="359"/>
                  </a:cubicBezTo>
                  <a:cubicBezTo>
                    <a:pt x="992" y="359"/>
                    <a:pt x="992" y="359"/>
                    <a:pt x="992" y="359"/>
                  </a:cubicBezTo>
                  <a:cubicBezTo>
                    <a:pt x="993" y="356"/>
                    <a:pt x="993" y="354"/>
                    <a:pt x="994" y="351"/>
                  </a:cubicBezTo>
                  <a:cubicBezTo>
                    <a:pt x="996" y="349"/>
                    <a:pt x="997" y="346"/>
                    <a:pt x="998" y="344"/>
                  </a:cubicBezTo>
                  <a:cubicBezTo>
                    <a:pt x="999" y="343"/>
                    <a:pt x="997" y="342"/>
                    <a:pt x="997" y="343"/>
                  </a:cubicBezTo>
                  <a:cubicBezTo>
                    <a:pt x="995" y="346"/>
                    <a:pt x="993" y="349"/>
                    <a:pt x="992" y="352"/>
                  </a:cubicBezTo>
                  <a:cubicBezTo>
                    <a:pt x="992" y="352"/>
                    <a:pt x="992" y="353"/>
                    <a:pt x="991" y="353"/>
                  </a:cubicBezTo>
                  <a:cubicBezTo>
                    <a:pt x="991" y="352"/>
                    <a:pt x="991" y="351"/>
                    <a:pt x="991" y="350"/>
                  </a:cubicBezTo>
                  <a:cubicBezTo>
                    <a:pt x="991" y="346"/>
                    <a:pt x="990" y="342"/>
                    <a:pt x="990" y="338"/>
                  </a:cubicBezTo>
                  <a:cubicBezTo>
                    <a:pt x="990" y="336"/>
                    <a:pt x="991" y="333"/>
                    <a:pt x="992" y="331"/>
                  </a:cubicBezTo>
                  <a:cubicBezTo>
                    <a:pt x="993" y="328"/>
                    <a:pt x="995" y="326"/>
                    <a:pt x="996" y="324"/>
                  </a:cubicBezTo>
                  <a:cubicBezTo>
                    <a:pt x="997" y="323"/>
                    <a:pt x="996" y="322"/>
                    <a:pt x="995" y="323"/>
                  </a:cubicBezTo>
                  <a:cubicBezTo>
                    <a:pt x="993" y="326"/>
                    <a:pt x="990" y="330"/>
                    <a:pt x="989" y="334"/>
                  </a:cubicBezTo>
                  <a:cubicBezTo>
                    <a:pt x="987" y="325"/>
                    <a:pt x="985" y="316"/>
                    <a:pt x="982" y="308"/>
                  </a:cubicBezTo>
                  <a:cubicBezTo>
                    <a:pt x="980" y="303"/>
                    <a:pt x="979" y="298"/>
                    <a:pt x="977" y="294"/>
                  </a:cubicBezTo>
                  <a:cubicBezTo>
                    <a:pt x="979" y="293"/>
                    <a:pt x="984" y="292"/>
                    <a:pt x="986" y="292"/>
                  </a:cubicBezTo>
                  <a:close/>
                  <a:moveTo>
                    <a:pt x="992" y="256"/>
                  </a:moveTo>
                  <a:cubicBezTo>
                    <a:pt x="992" y="256"/>
                    <a:pt x="992" y="256"/>
                    <a:pt x="992" y="256"/>
                  </a:cubicBezTo>
                  <a:cubicBezTo>
                    <a:pt x="995" y="257"/>
                    <a:pt x="998" y="256"/>
                    <a:pt x="1000" y="255"/>
                  </a:cubicBezTo>
                  <a:cubicBezTo>
                    <a:pt x="1003" y="263"/>
                    <a:pt x="996" y="271"/>
                    <a:pt x="992" y="276"/>
                  </a:cubicBezTo>
                  <a:cubicBezTo>
                    <a:pt x="987" y="281"/>
                    <a:pt x="980" y="285"/>
                    <a:pt x="975" y="290"/>
                  </a:cubicBezTo>
                  <a:cubicBezTo>
                    <a:pt x="973" y="285"/>
                    <a:pt x="971" y="280"/>
                    <a:pt x="968" y="276"/>
                  </a:cubicBezTo>
                  <a:cubicBezTo>
                    <a:pt x="972" y="275"/>
                    <a:pt x="977" y="271"/>
                    <a:pt x="980" y="269"/>
                  </a:cubicBezTo>
                  <a:cubicBezTo>
                    <a:pt x="985" y="266"/>
                    <a:pt x="989" y="261"/>
                    <a:pt x="992" y="256"/>
                  </a:cubicBezTo>
                  <a:close/>
                  <a:moveTo>
                    <a:pt x="880" y="242"/>
                  </a:moveTo>
                  <a:cubicBezTo>
                    <a:pt x="885" y="240"/>
                    <a:pt x="891" y="239"/>
                    <a:pt x="896" y="239"/>
                  </a:cubicBezTo>
                  <a:cubicBezTo>
                    <a:pt x="908" y="237"/>
                    <a:pt x="920" y="234"/>
                    <a:pt x="932" y="231"/>
                  </a:cubicBezTo>
                  <a:cubicBezTo>
                    <a:pt x="939" y="230"/>
                    <a:pt x="946" y="229"/>
                    <a:pt x="953" y="228"/>
                  </a:cubicBezTo>
                  <a:cubicBezTo>
                    <a:pt x="957" y="228"/>
                    <a:pt x="965" y="226"/>
                    <a:pt x="969" y="229"/>
                  </a:cubicBezTo>
                  <a:cubicBezTo>
                    <a:pt x="973" y="231"/>
                    <a:pt x="975" y="235"/>
                    <a:pt x="980" y="236"/>
                  </a:cubicBezTo>
                  <a:cubicBezTo>
                    <a:pt x="988" y="237"/>
                    <a:pt x="992" y="241"/>
                    <a:pt x="991" y="249"/>
                  </a:cubicBezTo>
                  <a:cubicBezTo>
                    <a:pt x="991" y="250"/>
                    <a:pt x="991" y="250"/>
                    <a:pt x="991" y="250"/>
                  </a:cubicBezTo>
                  <a:cubicBezTo>
                    <a:pt x="988" y="257"/>
                    <a:pt x="984" y="263"/>
                    <a:pt x="977" y="267"/>
                  </a:cubicBezTo>
                  <a:cubicBezTo>
                    <a:pt x="974" y="269"/>
                    <a:pt x="969" y="270"/>
                    <a:pt x="966" y="273"/>
                  </a:cubicBezTo>
                  <a:cubicBezTo>
                    <a:pt x="965" y="271"/>
                    <a:pt x="964" y="270"/>
                    <a:pt x="963" y="268"/>
                  </a:cubicBezTo>
                  <a:cubicBezTo>
                    <a:pt x="954" y="257"/>
                    <a:pt x="943" y="250"/>
                    <a:pt x="929" y="249"/>
                  </a:cubicBezTo>
                  <a:cubicBezTo>
                    <a:pt x="915" y="248"/>
                    <a:pt x="902" y="250"/>
                    <a:pt x="891" y="258"/>
                  </a:cubicBezTo>
                  <a:cubicBezTo>
                    <a:pt x="888" y="260"/>
                    <a:pt x="885" y="263"/>
                    <a:pt x="882" y="264"/>
                  </a:cubicBezTo>
                  <a:cubicBezTo>
                    <a:pt x="879" y="266"/>
                    <a:pt x="877" y="267"/>
                    <a:pt x="874" y="268"/>
                  </a:cubicBezTo>
                  <a:cubicBezTo>
                    <a:pt x="871" y="269"/>
                    <a:pt x="869" y="271"/>
                    <a:pt x="867" y="273"/>
                  </a:cubicBezTo>
                  <a:cubicBezTo>
                    <a:pt x="867" y="272"/>
                    <a:pt x="867" y="272"/>
                    <a:pt x="866" y="272"/>
                  </a:cubicBezTo>
                  <a:cubicBezTo>
                    <a:pt x="866" y="272"/>
                    <a:pt x="865" y="272"/>
                    <a:pt x="864" y="272"/>
                  </a:cubicBezTo>
                  <a:cubicBezTo>
                    <a:pt x="864" y="272"/>
                    <a:pt x="863" y="272"/>
                    <a:pt x="863" y="272"/>
                  </a:cubicBezTo>
                  <a:cubicBezTo>
                    <a:pt x="861" y="272"/>
                    <a:pt x="860" y="273"/>
                    <a:pt x="859" y="274"/>
                  </a:cubicBezTo>
                  <a:cubicBezTo>
                    <a:pt x="859" y="274"/>
                    <a:pt x="859" y="275"/>
                    <a:pt x="860" y="275"/>
                  </a:cubicBezTo>
                  <a:cubicBezTo>
                    <a:pt x="861" y="275"/>
                    <a:pt x="862" y="274"/>
                    <a:pt x="863" y="274"/>
                  </a:cubicBezTo>
                  <a:cubicBezTo>
                    <a:pt x="863" y="274"/>
                    <a:pt x="864" y="274"/>
                    <a:pt x="865" y="273"/>
                  </a:cubicBezTo>
                  <a:cubicBezTo>
                    <a:pt x="865" y="273"/>
                    <a:pt x="866" y="273"/>
                    <a:pt x="866" y="273"/>
                  </a:cubicBezTo>
                  <a:cubicBezTo>
                    <a:pt x="864" y="275"/>
                    <a:pt x="861" y="278"/>
                    <a:pt x="859" y="281"/>
                  </a:cubicBezTo>
                  <a:cubicBezTo>
                    <a:pt x="856" y="284"/>
                    <a:pt x="853" y="288"/>
                    <a:pt x="849" y="291"/>
                  </a:cubicBezTo>
                  <a:cubicBezTo>
                    <a:pt x="847" y="294"/>
                    <a:pt x="845" y="297"/>
                    <a:pt x="842" y="300"/>
                  </a:cubicBezTo>
                  <a:cubicBezTo>
                    <a:pt x="840" y="302"/>
                    <a:pt x="836" y="304"/>
                    <a:pt x="836" y="307"/>
                  </a:cubicBezTo>
                  <a:cubicBezTo>
                    <a:pt x="835" y="307"/>
                    <a:pt x="835" y="307"/>
                    <a:pt x="835" y="307"/>
                  </a:cubicBezTo>
                  <a:cubicBezTo>
                    <a:pt x="833" y="304"/>
                    <a:pt x="830" y="302"/>
                    <a:pt x="827" y="299"/>
                  </a:cubicBezTo>
                  <a:cubicBezTo>
                    <a:pt x="830" y="298"/>
                    <a:pt x="833" y="296"/>
                    <a:pt x="836" y="295"/>
                  </a:cubicBezTo>
                  <a:cubicBezTo>
                    <a:pt x="839" y="294"/>
                    <a:pt x="843" y="294"/>
                    <a:pt x="846" y="292"/>
                  </a:cubicBezTo>
                  <a:cubicBezTo>
                    <a:pt x="846" y="292"/>
                    <a:pt x="846" y="292"/>
                    <a:pt x="846" y="292"/>
                  </a:cubicBezTo>
                  <a:cubicBezTo>
                    <a:pt x="843" y="291"/>
                    <a:pt x="839" y="292"/>
                    <a:pt x="836" y="293"/>
                  </a:cubicBezTo>
                  <a:cubicBezTo>
                    <a:pt x="832" y="294"/>
                    <a:pt x="828" y="295"/>
                    <a:pt x="825" y="297"/>
                  </a:cubicBezTo>
                  <a:cubicBezTo>
                    <a:pt x="825" y="297"/>
                    <a:pt x="825" y="297"/>
                    <a:pt x="824" y="298"/>
                  </a:cubicBezTo>
                  <a:cubicBezTo>
                    <a:pt x="824" y="297"/>
                    <a:pt x="823" y="297"/>
                    <a:pt x="823" y="296"/>
                  </a:cubicBezTo>
                  <a:cubicBezTo>
                    <a:pt x="824" y="295"/>
                    <a:pt x="826" y="294"/>
                    <a:pt x="827" y="294"/>
                  </a:cubicBezTo>
                  <a:cubicBezTo>
                    <a:pt x="829" y="293"/>
                    <a:pt x="832" y="292"/>
                    <a:pt x="834" y="291"/>
                  </a:cubicBezTo>
                  <a:cubicBezTo>
                    <a:pt x="839" y="290"/>
                    <a:pt x="843" y="286"/>
                    <a:pt x="848" y="285"/>
                  </a:cubicBezTo>
                  <a:cubicBezTo>
                    <a:pt x="849" y="285"/>
                    <a:pt x="849" y="285"/>
                    <a:pt x="848" y="285"/>
                  </a:cubicBezTo>
                  <a:cubicBezTo>
                    <a:pt x="843" y="283"/>
                    <a:pt x="837" y="287"/>
                    <a:pt x="832" y="290"/>
                  </a:cubicBezTo>
                  <a:cubicBezTo>
                    <a:pt x="830" y="291"/>
                    <a:pt x="823" y="292"/>
                    <a:pt x="820" y="294"/>
                  </a:cubicBezTo>
                  <a:cubicBezTo>
                    <a:pt x="819" y="294"/>
                    <a:pt x="818" y="293"/>
                    <a:pt x="818" y="293"/>
                  </a:cubicBezTo>
                  <a:cubicBezTo>
                    <a:pt x="820" y="292"/>
                    <a:pt x="823" y="290"/>
                    <a:pt x="825" y="289"/>
                  </a:cubicBezTo>
                  <a:cubicBezTo>
                    <a:pt x="832" y="286"/>
                    <a:pt x="838" y="284"/>
                    <a:pt x="845" y="282"/>
                  </a:cubicBezTo>
                  <a:cubicBezTo>
                    <a:pt x="847" y="281"/>
                    <a:pt x="846" y="278"/>
                    <a:pt x="845" y="279"/>
                  </a:cubicBezTo>
                  <a:cubicBezTo>
                    <a:pt x="837" y="282"/>
                    <a:pt x="830" y="285"/>
                    <a:pt x="822" y="287"/>
                  </a:cubicBezTo>
                  <a:cubicBezTo>
                    <a:pt x="820" y="288"/>
                    <a:pt x="816" y="289"/>
                    <a:pt x="815" y="291"/>
                  </a:cubicBezTo>
                  <a:cubicBezTo>
                    <a:pt x="814" y="291"/>
                    <a:pt x="814" y="290"/>
                    <a:pt x="813" y="290"/>
                  </a:cubicBezTo>
                  <a:cubicBezTo>
                    <a:pt x="813" y="290"/>
                    <a:pt x="813" y="290"/>
                    <a:pt x="813" y="290"/>
                  </a:cubicBezTo>
                  <a:cubicBezTo>
                    <a:pt x="813" y="289"/>
                    <a:pt x="813" y="289"/>
                    <a:pt x="813" y="289"/>
                  </a:cubicBezTo>
                  <a:cubicBezTo>
                    <a:pt x="815" y="287"/>
                    <a:pt x="817" y="285"/>
                    <a:pt x="819" y="284"/>
                  </a:cubicBezTo>
                  <a:cubicBezTo>
                    <a:pt x="822" y="282"/>
                    <a:pt x="825" y="281"/>
                    <a:pt x="828" y="279"/>
                  </a:cubicBezTo>
                  <a:cubicBezTo>
                    <a:pt x="836" y="276"/>
                    <a:pt x="843" y="273"/>
                    <a:pt x="850" y="270"/>
                  </a:cubicBezTo>
                  <a:cubicBezTo>
                    <a:pt x="864" y="265"/>
                    <a:pt x="877" y="262"/>
                    <a:pt x="891" y="257"/>
                  </a:cubicBezTo>
                  <a:cubicBezTo>
                    <a:pt x="891" y="257"/>
                    <a:pt x="891" y="256"/>
                    <a:pt x="891" y="256"/>
                  </a:cubicBezTo>
                  <a:cubicBezTo>
                    <a:pt x="876" y="258"/>
                    <a:pt x="862" y="264"/>
                    <a:pt x="848" y="269"/>
                  </a:cubicBezTo>
                  <a:cubicBezTo>
                    <a:pt x="842" y="271"/>
                    <a:pt x="835" y="274"/>
                    <a:pt x="829" y="276"/>
                  </a:cubicBezTo>
                  <a:cubicBezTo>
                    <a:pt x="834" y="273"/>
                    <a:pt x="838" y="270"/>
                    <a:pt x="843" y="267"/>
                  </a:cubicBezTo>
                  <a:cubicBezTo>
                    <a:pt x="846" y="266"/>
                    <a:pt x="849" y="264"/>
                    <a:pt x="853" y="263"/>
                  </a:cubicBezTo>
                  <a:cubicBezTo>
                    <a:pt x="858" y="261"/>
                    <a:pt x="863" y="260"/>
                    <a:pt x="869" y="257"/>
                  </a:cubicBezTo>
                  <a:cubicBezTo>
                    <a:pt x="878" y="253"/>
                    <a:pt x="888" y="248"/>
                    <a:pt x="899" y="247"/>
                  </a:cubicBezTo>
                  <a:cubicBezTo>
                    <a:pt x="899" y="246"/>
                    <a:pt x="899" y="245"/>
                    <a:pt x="898" y="245"/>
                  </a:cubicBezTo>
                  <a:cubicBezTo>
                    <a:pt x="888" y="246"/>
                    <a:pt x="879" y="251"/>
                    <a:pt x="869" y="255"/>
                  </a:cubicBezTo>
                  <a:cubicBezTo>
                    <a:pt x="863" y="257"/>
                    <a:pt x="856" y="259"/>
                    <a:pt x="850" y="262"/>
                  </a:cubicBezTo>
                  <a:cubicBezTo>
                    <a:pt x="850" y="262"/>
                    <a:pt x="849" y="262"/>
                    <a:pt x="849" y="262"/>
                  </a:cubicBezTo>
                  <a:cubicBezTo>
                    <a:pt x="855" y="257"/>
                    <a:pt x="861" y="252"/>
                    <a:pt x="866" y="246"/>
                  </a:cubicBezTo>
                  <a:cubicBezTo>
                    <a:pt x="871" y="246"/>
                    <a:pt x="875" y="244"/>
                    <a:pt x="880" y="242"/>
                  </a:cubicBezTo>
                  <a:close/>
                  <a:moveTo>
                    <a:pt x="743" y="122"/>
                  </a:moveTo>
                  <a:cubicBezTo>
                    <a:pt x="745" y="119"/>
                    <a:pt x="747" y="116"/>
                    <a:pt x="750" y="113"/>
                  </a:cubicBezTo>
                  <a:cubicBezTo>
                    <a:pt x="760" y="102"/>
                    <a:pt x="773" y="91"/>
                    <a:pt x="788" y="86"/>
                  </a:cubicBezTo>
                  <a:cubicBezTo>
                    <a:pt x="793" y="84"/>
                    <a:pt x="797" y="82"/>
                    <a:pt x="802" y="83"/>
                  </a:cubicBezTo>
                  <a:cubicBezTo>
                    <a:pt x="806" y="83"/>
                    <a:pt x="809" y="85"/>
                    <a:pt x="812" y="85"/>
                  </a:cubicBezTo>
                  <a:cubicBezTo>
                    <a:pt x="816" y="86"/>
                    <a:pt x="819" y="85"/>
                    <a:pt x="822" y="83"/>
                  </a:cubicBezTo>
                  <a:cubicBezTo>
                    <a:pt x="828" y="78"/>
                    <a:pt x="835" y="71"/>
                    <a:pt x="843" y="74"/>
                  </a:cubicBezTo>
                  <a:cubicBezTo>
                    <a:pt x="850" y="77"/>
                    <a:pt x="858" y="79"/>
                    <a:pt x="864" y="83"/>
                  </a:cubicBezTo>
                  <a:cubicBezTo>
                    <a:pt x="879" y="92"/>
                    <a:pt x="886" y="110"/>
                    <a:pt x="891" y="126"/>
                  </a:cubicBezTo>
                  <a:cubicBezTo>
                    <a:pt x="895" y="141"/>
                    <a:pt x="898" y="156"/>
                    <a:pt x="897" y="171"/>
                  </a:cubicBezTo>
                  <a:cubicBezTo>
                    <a:pt x="895" y="188"/>
                    <a:pt x="890" y="204"/>
                    <a:pt x="881" y="218"/>
                  </a:cubicBezTo>
                  <a:cubicBezTo>
                    <a:pt x="876" y="227"/>
                    <a:pt x="870" y="235"/>
                    <a:pt x="864" y="243"/>
                  </a:cubicBezTo>
                  <a:cubicBezTo>
                    <a:pt x="863" y="244"/>
                    <a:pt x="862" y="245"/>
                    <a:pt x="860" y="246"/>
                  </a:cubicBezTo>
                  <a:cubicBezTo>
                    <a:pt x="854" y="251"/>
                    <a:pt x="848" y="256"/>
                    <a:pt x="842" y="260"/>
                  </a:cubicBezTo>
                  <a:cubicBezTo>
                    <a:pt x="835" y="265"/>
                    <a:pt x="828" y="269"/>
                    <a:pt x="821" y="274"/>
                  </a:cubicBezTo>
                  <a:cubicBezTo>
                    <a:pt x="816" y="278"/>
                    <a:pt x="811" y="282"/>
                    <a:pt x="805" y="286"/>
                  </a:cubicBezTo>
                  <a:cubicBezTo>
                    <a:pt x="803" y="285"/>
                    <a:pt x="801" y="284"/>
                    <a:pt x="798" y="283"/>
                  </a:cubicBezTo>
                  <a:cubicBezTo>
                    <a:pt x="801" y="282"/>
                    <a:pt x="803" y="280"/>
                    <a:pt x="805" y="278"/>
                  </a:cubicBezTo>
                  <a:cubicBezTo>
                    <a:pt x="811" y="274"/>
                    <a:pt x="817" y="270"/>
                    <a:pt x="823" y="265"/>
                  </a:cubicBezTo>
                  <a:cubicBezTo>
                    <a:pt x="836" y="255"/>
                    <a:pt x="848" y="243"/>
                    <a:pt x="859" y="230"/>
                  </a:cubicBezTo>
                  <a:cubicBezTo>
                    <a:pt x="868" y="218"/>
                    <a:pt x="878" y="205"/>
                    <a:pt x="884" y="191"/>
                  </a:cubicBezTo>
                  <a:cubicBezTo>
                    <a:pt x="888" y="182"/>
                    <a:pt x="893" y="171"/>
                    <a:pt x="890" y="161"/>
                  </a:cubicBezTo>
                  <a:cubicBezTo>
                    <a:pt x="890" y="161"/>
                    <a:pt x="889" y="161"/>
                    <a:pt x="889" y="162"/>
                  </a:cubicBezTo>
                  <a:cubicBezTo>
                    <a:pt x="890" y="172"/>
                    <a:pt x="885" y="183"/>
                    <a:pt x="880" y="193"/>
                  </a:cubicBezTo>
                  <a:cubicBezTo>
                    <a:pt x="873" y="206"/>
                    <a:pt x="864" y="220"/>
                    <a:pt x="854" y="231"/>
                  </a:cubicBezTo>
                  <a:cubicBezTo>
                    <a:pt x="844" y="242"/>
                    <a:pt x="833" y="252"/>
                    <a:pt x="822" y="261"/>
                  </a:cubicBezTo>
                  <a:cubicBezTo>
                    <a:pt x="816" y="265"/>
                    <a:pt x="810" y="270"/>
                    <a:pt x="804" y="274"/>
                  </a:cubicBezTo>
                  <a:cubicBezTo>
                    <a:pt x="801" y="277"/>
                    <a:pt x="798" y="280"/>
                    <a:pt x="793" y="282"/>
                  </a:cubicBezTo>
                  <a:cubicBezTo>
                    <a:pt x="789" y="280"/>
                    <a:pt x="784" y="279"/>
                    <a:pt x="779" y="278"/>
                  </a:cubicBezTo>
                  <a:cubicBezTo>
                    <a:pt x="773" y="276"/>
                    <a:pt x="767" y="275"/>
                    <a:pt x="761" y="274"/>
                  </a:cubicBezTo>
                  <a:cubicBezTo>
                    <a:pt x="763" y="273"/>
                    <a:pt x="765" y="272"/>
                    <a:pt x="766" y="271"/>
                  </a:cubicBezTo>
                  <a:cubicBezTo>
                    <a:pt x="772" y="267"/>
                    <a:pt x="777" y="262"/>
                    <a:pt x="781" y="257"/>
                  </a:cubicBezTo>
                  <a:cubicBezTo>
                    <a:pt x="786" y="252"/>
                    <a:pt x="790" y="247"/>
                    <a:pt x="794" y="241"/>
                  </a:cubicBezTo>
                  <a:cubicBezTo>
                    <a:pt x="797" y="236"/>
                    <a:pt x="801" y="231"/>
                    <a:pt x="804" y="226"/>
                  </a:cubicBezTo>
                  <a:cubicBezTo>
                    <a:pt x="807" y="221"/>
                    <a:pt x="810" y="215"/>
                    <a:pt x="814" y="210"/>
                  </a:cubicBezTo>
                  <a:cubicBezTo>
                    <a:pt x="814" y="209"/>
                    <a:pt x="813" y="208"/>
                    <a:pt x="812" y="209"/>
                  </a:cubicBezTo>
                  <a:cubicBezTo>
                    <a:pt x="809" y="213"/>
                    <a:pt x="805" y="218"/>
                    <a:pt x="802" y="222"/>
                  </a:cubicBezTo>
                  <a:cubicBezTo>
                    <a:pt x="800" y="227"/>
                    <a:pt x="798" y="232"/>
                    <a:pt x="795" y="237"/>
                  </a:cubicBezTo>
                  <a:cubicBezTo>
                    <a:pt x="791" y="243"/>
                    <a:pt x="786" y="248"/>
                    <a:pt x="782" y="253"/>
                  </a:cubicBezTo>
                  <a:cubicBezTo>
                    <a:pt x="776" y="259"/>
                    <a:pt x="767" y="270"/>
                    <a:pt x="758" y="272"/>
                  </a:cubicBezTo>
                  <a:cubicBezTo>
                    <a:pt x="760" y="270"/>
                    <a:pt x="761" y="268"/>
                    <a:pt x="762" y="267"/>
                  </a:cubicBezTo>
                  <a:cubicBezTo>
                    <a:pt x="767" y="261"/>
                    <a:pt x="771" y="255"/>
                    <a:pt x="774" y="249"/>
                  </a:cubicBezTo>
                  <a:cubicBezTo>
                    <a:pt x="777" y="245"/>
                    <a:pt x="779" y="242"/>
                    <a:pt x="782" y="238"/>
                  </a:cubicBezTo>
                  <a:cubicBezTo>
                    <a:pt x="785" y="235"/>
                    <a:pt x="787" y="231"/>
                    <a:pt x="789" y="227"/>
                  </a:cubicBezTo>
                  <a:cubicBezTo>
                    <a:pt x="790" y="224"/>
                    <a:pt x="793" y="221"/>
                    <a:pt x="794" y="217"/>
                  </a:cubicBezTo>
                  <a:cubicBezTo>
                    <a:pt x="797" y="213"/>
                    <a:pt x="798" y="209"/>
                    <a:pt x="801" y="205"/>
                  </a:cubicBezTo>
                  <a:cubicBezTo>
                    <a:pt x="802" y="205"/>
                    <a:pt x="801" y="204"/>
                    <a:pt x="800" y="204"/>
                  </a:cubicBezTo>
                  <a:cubicBezTo>
                    <a:pt x="798" y="207"/>
                    <a:pt x="796" y="209"/>
                    <a:pt x="795" y="212"/>
                  </a:cubicBezTo>
                  <a:cubicBezTo>
                    <a:pt x="793" y="216"/>
                    <a:pt x="792" y="220"/>
                    <a:pt x="790" y="223"/>
                  </a:cubicBezTo>
                  <a:cubicBezTo>
                    <a:pt x="787" y="227"/>
                    <a:pt x="785" y="230"/>
                    <a:pt x="783" y="233"/>
                  </a:cubicBezTo>
                  <a:cubicBezTo>
                    <a:pt x="781" y="236"/>
                    <a:pt x="779" y="239"/>
                    <a:pt x="778" y="242"/>
                  </a:cubicBezTo>
                  <a:cubicBezTo>
                    <a:pt x="773" y="248"/>
                    <a:pt x="768" y="254"/>
                    <a:pt x="763" y="260"/>
                  </a:cubicBezTo>
                  <a:cubicBezTo>
                    <a:pt x="760" y="264"/>
                    <a:pt x="758" y="267"/>
                    <a:pt x="754" y="270"/>
                  </a:cubicBezTo>
                  <a:cubicBezTo>
                    <a:pt x="753" y="270"/>
                    <a:pt x="753" y="270"/>
                    <a:pt x="753" y="270"/>
                  </a:cubicBezTo>
                  <a:cubicBezTo>
                    <a:pt x="756" y="266"/>
                    <a:pt x="758" y="261"/>
                    <a:pt x="761" y="256"/>
                  </a:cubicBezTo>
                  <a:cubicBezTo>
                    <a:pt x="761" y="256"/>
                    <a:pt x="760" y="256"/>
                    <a:pt x="760" y="256"/>
                  </a:cubicBezTo>
                  <a:cubicBezTo>
                    <a:pt x="758" y="258"/>
                    <a:pt x="757" y="260"/>
                    <a:pt x="756" y="262"/>
                  </a:cubicBezTo>
                  <a:cubicBezTo>
                    <a:pt x="756" y="260"/>
                    <a:pt x="757" y="259"/>
                    <a:pt x="757" y="258"/>
                  </a:cubicBezTo>
                  <a:cubicBezTo>
                    <a:pt x="758" y="257"/>
                    <a:pt x="758" y="255"/>
                    <a:pt x="759" y="253"/>
                  </a:cubicBezTo>
                  <a:cubicBezTo>
                    <a:pt x="759" y="253"/>
                    <a:pt x="760" y="253"/>
                    <a:pt x="760" y="253"/>
                  </a:cubicBezTo>
                  <a:cubicBezTo>
                    <a:pt x="765" y="242"/>
                    <a:pt x="771" y="232"/>
                    <a:pt x="777" y="223"/>
                  </a:cubicBezTo>
                  <a:cubicBezTo>
                    <a:pt x="782" y="217"/>
                    <a:pt x="786" y="210"/>
                    <a:pt x="789" y="203"/>
                  </a:cubicBezTo>
                  <a:cubicBezTo>
                    <a:pt x="791" y="199"/>
                    <a:pt x="793" y="195"/>
                    <a:pt x="795" y="192"/>
                  </a:cubicBezTo>
                  <a:cubicBezTo>
                    <a:pt x="797" y="188"/>
                    <a:pt x="798" y="185"/>
                    <a:pt x="800" y="182"/>
                  </a:cubicBezTo>
                  <a:cubicBezTo>
                    <a:pt x="800" y="180"/>
                    <a:pt x="798" y="179"/>
                    <a:pt x="798" y="181"/>
                  </a:cubicBezTo>
                  <a:cubicBezTo>
                    <a:pt x="794" y="188"/>
                    <a:pt x="791" y="196"/>
                    <a:pt x="786" y="204"/>
                  </a:cubicBezTo>
                  <a:cubicBezTo>
                    <a:pt x="782" y="211"/>
                    <a:pt x="777" y="218"/>
                    <a:pt x="773" y="225"/>
                  </a:cubicBezTo>
                  <a:cubicBezTo>
                    <a:pt x="770" y="229"/>
                    <a:pt x="767" y="234"/>
                    <a:pt x="764" y="238"/>
                  </a:cubicBezTo>
                  <a:cubicBezTo>
                    <a:pt x="766" y="234"/>
                    <a:pt x="767" y="230"/>
                    <a:pt x="768" y="226"/>
                  </a:cubicBezTo>
                  <a:cubicBezTo>
                    <a:pt x="769" y="222"/>
                    <a:pt x="771" y="219"/>
                    <a:pt x="773" y="215"/>
                  </a:cubicBezTo>
                  <a:cubicBezTo>
                    <a:pt x="775" y="211"/>
                    <a:pt x="776" y="206"/>
                    <a:pt x="779" y="201"/>
                  </a:cubicBezTo>
                  <a:cubicBezTo>
                    <a:pt x="779" y="201"/>
                    <a:pt x="779" y="200"/>
                    <a:pt x="779" y="201"/>
                  </a:cubicBezTo>
                  <a:cubicBezTo>
                    <a:pt x="775" y="205"/>
                    <a:pt x="774" y="211"/>
                    <a:pt x="771" y="216"/>
                  </a:cubicBezTo>
                  <a:cubicBezTo>
                    <a:pt x="770" y="218"/>
                    <a:pt x="769" y="220"/>
                    <a:pt x="769" y="221"/>
                  </a:cubicBezTo>
                  <a:cubicBezTo>
                    <a:pt x="769" y="220"/>
                    <a:pt x="769" y="219"/>
                    <a:pt x="769" y="219"/>
                  </a:cubicBezTo>
                  <a:cubicBezTo>
                    <a:pt x="769" y="217"/>
                    <a:pt x="769" y="215"/>
                    <a:pt x="770" y="213"/>
                  </a:cubicBezTo>
                  <a:cubicBezTo>
                    <a:pt x="772" y="209"/>
                    <a:pt x="773" y="204"/>
                    <a:pt x="775" y="200"/>
                  </a:cubicBezTo>
                  <a:cubicBezTo>
                    <a:pt x="777" y="194"/>
                    <a:pt x="779" y="187"/>
                    <a:pt x="782" y="182"/>
                  </a:cubicBezTo>
                  <a:cubicBezTo>
                    <a:pt x="785" y="177"/>
                    <a:pt x="788" y="173"/>
                    <a:pt x="790" y="167"/>
                  </a:cubicBezTo>
                  <a:cubicBezTo>
                    <a:pt x="791" y="162"/>
                    <a:pt x="793" y="157"/>
                    <a:pt x="796" y="151"/>
                  </a:cubicBezTo>
                  <a:cubicBezTo>
                    <a:pt x="796" y="151"/>
                    <a:pt x="795" y="151"/>
                    <a:pt x="795" y="151"/>
                  </a:cubicBezTo>
                  <a:cubicBezTo>
                    <a:pt x="792" y="156"/>
                    <a:pt x="791" y="161"/>
                    <a:pt x="788" y="166"/>
                  </a:cubicBezTo>
                  <a:cubicBezTo>
                    <a:pt x="786" y="169"/>
                    <a:pt x="785" y="172"/>
                    <a:pt x="783" y="175"/>
                  </a:cubicBezTo>
                  <a:cubicBezTo>
                    <a:pt x="782" y="178"/>
                    <a:pt x="782" y="181"/>
                    <a:pt x="780" y="183"/>
                  </a:cubicBezTo>
                  <a:cubicBezTo>
                    <a:pt x="777" y="188"/>
                    <a:pt x="775" y="194"/>
                    <a:pt x="772" y="199"/>
                  </a:cubicBezTo>
                  <a:cubicBezTo>
                    <a:pt x="772" y="201"/>
                    <a:pt x="771" y="204"/>
                    <a:pt x="770" y="206"/>
                  </a:cubicBezTo>
                  <a:cubicBezTo>
                    <a:pt x="770" y="203"/>
                    <a:pt x="769" y="200"/>
                    <a:pt x="769" y="198"/>
                  </a:cubicBezTo>
                  <a:cubicBezTo>
                    <a:pt x="770" y="192"/>
                    <a:pt x="774" y="186"/>
                    <a:pt x="775" y="181"/>
                  </a:cubicBezTo>
                  <a:cubicBezTo>
                    <a:pt x="777" y="172"/>
                    <a:pt x="780" y="165"/>
                    <a:pt x="785" y="157"/>
                  </a:cubicBezTo>
                  <a:cubicBezTo>
                    <a:pt x="785" y="157"/>
                    <a:pt x="784" y="156"/>
                    <a:pt x="784" y="157"/>
                  </a:cubicBezTo>
                  <a:cubicBezTo>
                    <a:pt x="777" y="162"/>
                    <a:pt x="774" y="172"/>
                    <a:pt x="773" y="180"/>
                  </a:cubicBezTo>
                  <a:cubicBezTo>
                    <a:pt x="772" y="184"/>
                    <a:pt x="772" y="187"/>
                    <a:pt x="770" y="191"/>
                  </a:cubicBezTo>
                  <a:cubicBezTo>
                    <a:pt x="769" y="192"/>
                    <a:pt x="769" y="192"/>
                    <a:pt x="769" y="193"/>
                  </a:cubicBezTo>
                  <a:cubicBezTo>
                    <a:pt x="768" y="191"/>
                    <a:pt x="768" y="188"/>
                    <a:pt x="768" y="186"/>
                  </a:cubicBezTo>
                  <a:cubicBezTo>
                    <a:pt x="768" y="186"/>
                    <a:pt x="768" y="185"/>
                    <a:pt x="768" y="185"/>
                  </a:cubicBezTo>
                  <a:cubicBezTo>
                    <a:pt x="769" y="183"/>
                    <a:pt x="769" y="180"/>
                    <a:pt x="770" y="178"/>
                  </a:cubicBezTo>
                  <a:cubicBezTo>
                    <a:pt x="772" y="172"/>
                    <a:pt x="774" y="166"/>
                    <a:pt x="776" y="160"/>
                  </a:cubicBezTo>
                  <a:cubicBezTo>
                    <a:pt x="777" y="159"/>
                    <a:pt x="775" y="158"/>
                    <a:pt x="775" y="159"/>
                  </a:cubicBezTo>
                  <a:cubicBezTo>
                    <a:pt x="772" y="166"/>
                    <a:pt x="770" y="173"/>
                    <a:pt x="767" y="180"/>
                  </a:cubicBezTo>
                  <a:cubicBezTo>
                    <a:pt x="767" y="180"/>
                    <a:pt x="767" y="180"/>
                    <a:pt x="766" y="181"/>
                  </a:cubicBezTo>
                  <a:cubicBezTo>
                    <a:pt x="766" y="178"/>
                    <a:pt x="765" y="176"/>
                    <a:pt x="764" y="173"/>
                  </a:cubicBezTo>
                  <a:cubicBezTo>
                    <a:pt x="764" y="173"/>
                    <a:pt x="764" y="173"/>
                    <a:pt x="764" y="173"/>
                  </a:cubicBezTo>
                  <a:cubicBezTo>
                    <a:pt x="764" y="171"/>
                    <a:pt x="764" y="170"/>
                    <a:pt x="764" y="169"/>
                  </a:cubicBezTo>
                  <a:cubicBezTo>
                    <a:pt x="765" y="166"/>
                    <a:pt x="765" y="163"/>
                    <a:pt x="765" y="160"/>
                  </a:cubicBezTo>
                  <a:cubicBezTo>
                    <a:pt x="766" y="153"/>
                    <a:pt x="767" y="148"/>
                    <a:pt x="769" y="142"/>
                  </a:cubicBezTo>
                  <a:cubicBezTo>
                    <a:pt x="770" y="141"/>
                    <a:pt x="769" y="141"/>
                    <a:pt x="768" y="141"/>
                  </a:cubicBezTo>
                  <a:cubicBezTo>
                    <a:pt x="764" y="148"/>
                    <a:pt x="765" y="154"/>
                    <a:pt x="763" y="161"/>
                  </a:cubicBezTo>
                  <a:cubicBezTo>
                    <a:pt x="763" y="162"/>
                    <a:pt x="762" y="164"/>
                    <a:pt x="762" y="165"/>
                  </a:cubicBezTo>
                  <a:cubicBezTo>
                    <a:pt x="759" y="158"/>
                    <a:pt x="756" y="149"/>
                    <a:pt x="749" y="145"/>
                  </a:cubicBezTo>
                  <a:cubicBezTo>
                    <a:pt x="747" y="143"/>
                    <a:pt x="746" y="143"/>
                    <a:pt x="743" y="143"/>
                  </a:cubicBezTo>
                  <a:cubicBezTo>
                    <a:pt x="741" y="142"/>
                    <a:pt x="742" y="137"/>
                    <a:pt x="741" y="136"/>
                  </a:cubicBezTo>
                  <a:cubicBezTo>
                    <a:pt x="739" y="133"/>
                    <a:pt x="738" y="132"/>
                    <a:pt x="736" y="132"/>
                  </a:cubicBezTo>
                  <a:cubicBezTo>
                    <a:pt x="736" y="128"/>
                    <a:pt x="740" y="124"/>
                    <a:pt x="743" y="122"/>
                  </a:cubicBezTo>
                  <a:close/>
                  <a:moveTo>
                    <a:pt x="684" y="129"/>
                  </a:moveTo>
                  <a:cubicBezTo>
                    <a:pt x="692" y="127"/>
                    <a:pt x="700" y="126"/>
                    <a:pt x="708" y="126"/>
                  </a:cubicBezTo>
                  <a:cubicBezTo>
                    <a:pt x="712" y="126"/>
                    <a:pt x="716" y="126"/>
                    <a:pt x="719" y="126"/>
                  </a:cubicBezTo>
                  <a:cubicBezTo>
                    <a:pt x="722" y="127"/>
                    <a:pt x="725" y="128"/>
                    <a:pt x="726" y="130"/>
                  </a:cubicBezTo>
                  <a:cubicBezTo>
                    <a:pt x="726" y="131"/>
                    <a:pt x="727" y="132"/>
                    <a:pt x="727" y="132"/>
                  </a:cubicBezTo>
                  <a:cubicBezTo>
                    <a:pt x="730" y="135"/>
                    <a:pt x="737" y="133"/>
                    <a:pt x="738" y="139"/>
                  </a:cubicBezTo>
                  <a:cubicBezTo>
                    <a:pt x="738" y="142"/>
                    <a:pt x="739" y="146"/>
                    <a:pt x="743" y="146"/>
                  </a:cubicBezTo>
                  <a:cubicBezTo>
                    <a:pt x="750" y="146"/>
                    <a:pt x="753" y="155"/>
                    <a:pt x="756" y="160"/>
                  </a:cubicBezTo>
                  <a:cubicBezTo>
                    <a:pt x="761" y="172"/>
                    <a:pt x="765" y="186"/>
                    <a:pt x="766" y="199"/>
                  </a:cubicBezTo>
                  <a:cubicBezTo>
                    <a:pt x="767" y="216"/>
                    <a:pt x="763" y="230"/>
                    <a:pt x="758" y="245"/>
                  </a:cubicBezTo>
                  <a:cubicBezTo>
                    <a:pt x="755" y="254"/>
                    <a:pt x="752" y="266"/>
                    <a:pt x="745" y="273"/>
                  </a:cubicBezTo>
                  <a:cubicBezTo>
                    <a:pt x="745" y="273"/>
                    <a:pt x="745" y="273"/>
                    <a:pt x="745" y="273"/>
                  </a:cubicBezTo>
                  <a:cubicBezTo>
                    <a:pt x="742" y="275"/>
                    <a:pt x="740" y="278"/>
                    <a:pt x="737" y="280"/>
                  </a:cubicBezTo>
                  <a:cubicBezTo>
                    <a:pt x="734" y="282"/>
                    <a:pt x="732" y="284"/>
                    <a:pt x="730" y="286"/>
                  </a:cubicBezTo>
                  <a:cubicBezTo>
                    <a:pt x="726" y="291"/>
                    <a:pt x="722" y="296"/>
                    <a:pt x="718" y="300"/>
                  </a:cubicBezTo>
                  <a:cubicBezTo>
                    <a:pt x="709" y="309"/>
                    <a:pt x="699" y="316"/>
                    <a:pt x="689" y="324"/>
                  </a:cubicBezTo>
                  <a:cubicBezTo>
                    <a:pt x="684" y="329"/>
                    <a:pt x="679" y="334"/>
                    <a:pt x="673" y="338"/>
                  </a:cubicBezTo>
                  <a:cubicBezTo>
                    <a:pt x="668" y="342"/>
                    <a:pt x="663" y="345"/>
                    <a:pt x="657" y="349"/>
                  </a:cubicBezTo>
                  <a:cubicBezTo>
                    <a:pt x="649" y="355"/>
                    <a:pt x="642" y="363"/>
                    <a:pt x="635" y="372"/>
                  </a:cubicBezTo>
                  <a:cubicBezTo>
                    <a:pt x="635" y="372"/>
                    <a:pt x="635" y="372"/>
                    <a:pt x="635" y="372"/>
                  </a:cubicBezTo>
                  <a:cubicBezTo>
                    <a:pt x="635" y="372"/>
                    <a:pt x="634" y="371"/>
                    <a:pt x="633" y="371"/>
                  </a:cubicBezTo>
                  <a:cubicBezTo>
                    <a:pt x="630" y="368"/>
                    <a:pt x="627" y="365"/>
                    <a:pt x="623" y="365"/>
                  </a:cubicBezTo>
                  <a:cubicBezTo>
                    <a:pt x="628" y="357"/>
                    <a:pt x="634" y="350"/>
                    <a:pt x="642" y="345"/>
                  </a:cubicBezTo>
                  <a:cubicBezTo>
                    <a:pt x="646" y="342"/>
                    <a:pt x="650" y="339"/>
                    <a:pt x="655" y="337"/>
                  </a:cubicBezTo>
                  <a:cubicBezTo>
                    <a:pt x="659" y="335"/>
                    <a:pt x="664" y="334"/>
                    <a:pt x="668" y="332"/>
                  </a:cubicBezTo>
                  <a:cubicBezTo>
                    <a:pt x="674" y="327"/>
                    <a:pt x="679" y="319"/>
                    <a:pt x="684" y="313"/>
                  </a:cubicBezTo>
                  <a:cubicBezTo>
                    <a:pt x="689" y="305"/>
                    <a:pt x="695" y="296"/>
                    <a:pt x="704" y="291"/>
                  </a:cubicBezTo>
                  <a:cubicBezTo>
                    <a:pt x="711" y="288"/>
                    <a:pt x="719" y="286"/>
                    <a:pt x="726" y="283"/>
                  </a:cubicBezTo>
                  <a:cubicBezTo>
                    <a:pt x="732" y="280"/>
                    <a:pt x="737" y="274"/>
                    <a:pt x="741" y="268"/>
                  </a:cubicBezTo>
                  <a:cubicBezTo>
                    <a:pt x="745" y="263"/>
                    <a:pt x="748" y="258"/>
                    <a:pt x="750" y="252"/>
                  </a:cubicBezTo>
                  <a:cubicBezTo>
                    <a:pt x="751" y="248"/>
                    <a:pt x="754" y="243"/>
                    <a:pt x="752" y="240"/>
                  </a:cubicBezTo>
                  <a:cubicBezTo>
                    <a:pt x="752" y="239"/>
                    <a:pt x="751" y="240"/>
                    <a:pt x="751" y="241"/>
                  </a:cubicBezTo>
                  <a:cubicBezTo>
                    <a:pt x="752" y="245"/>
                    <a:pt x="747" y="253"/>
                    <a:pt x="746" y="256"/>
                  </a:cubicBezTo>
                  <a:cubicBezTo>
                    <a:pt x="741" y="263"/>
                    <a:pt x="737" y="270"/>
                    <a:pt x="731" y="275"/>
                  </a:cubicBezTo>
                  <a:cubicBezTo>
                    <a:pt x="725" y="281"/>
                    <a:pt x="717" y="282"/>
                    <a:pt x="710" y="285"/>
                  </a:cubicBezTo>
                  <a:cubicBezTo>
                    <a:pt x="703" y="287"/>
                    <a:pt x="697" y="291"/>
                    <a:pt x="692" y="296"/>
                  </a:cubicBezTo>
                  <a:cubicBezTo>
                    <a:pt x="686" y="303"/>
                    <a:pt x="681" y="310"/>
                    <a:pt x="675" y="317"/>
                  </a:cubicBezTo>
                  <a:cubicBezTo>
                    <a:pt x="673" y="321"/>
                    <a:pt x="670" y="326"/>
                    <a:pt x="666" y="328"/>
                  </a:cubicBezTo>
                  <a:cubicBezTo>
                    <a:pt x="664" y="329"/>
                    <a:pt x="662" y="330"/>
                    <a:pt x="661" y="331"/>
                  </a:cubicBezTo>
                  <a:cubicBezTo>
                    <a:pt x="666" y="325"/>
                    <a:pt x="669" y="319"/>
                    <a:pt x="674" y="314"/>
                  </a:cubicBezTo>
                  <a:cubicBezTo>
                    <a:pt x="679" y="310"/>
                    <a:pt x="682" y="304"/>
                    <a:pt x="687" y="300"/>
                  </a:cubicBezTo>
                  <a:cubicBezTo>
                    <a:pt x="690" y="296"/>
                    <a:pt x="694" y="291"/>
                    <a:pt x="698" y="287"/>
                  </a:cubicBezTo>
                  <a:cubicBezTo>
                    <a:pt x="698" y="287"/>
                    <a:pt x="697" y="286"/>
                    <a:pt x="697" y="287"/>
                  </a:cubicBezTo>
                  <a:cubicBezTo>
                    <a:pt x="692" y="291"/>
                    <a:pt x="689" y="296"/>
                    <a:pt x="685" y="301"/>
                  </a:cubicBezTo>
                  <a:cubicBezTo>
                    <a:pt x="681" y="305"/>
                    <a:pt x="677" y="309"/>
                    <a:pt x="673" y="313"/>
                  </a:cubicBezTo>
                  <a:cubicBezTo>
                    <a:pt x="666" y="319"/>
                    <a:pt x="662" y="328"/>
                    <a:pt x="654" y="333"/>
                  </a:cubicBezTo>
                  <a:cubicBezTo>
                    <a:pt x="654" y="333"/>
                    <a:pt x="654" y="333"/>
                    <a:pt x="654" y="333"/>
                  </a:cubicBezTo>
                  <a:cubicBezTo>
                    <a:pt x="656" y="331"/>
                    <a:pt x="657" y="329"/>
                    <a:pt x="659" y="327"/>
                  </a:cubicBezTo>
                  <a:cubicBezTo>
                    <a:pt x="663" y="322"/>
                    <a:pt x="667" y="317"/>
                    <a:pt x="671" y="312"/>
                  </a:cubicBezTo>
                  <a:cubicBezTo>
                    <a:pt x="671" y="312"/>
                    <a:pt x="670" y="311"/>
                    <a:pt x="670" y="312"/>
                  </a:cubicBezTo>
                  <a:cubicBezTo>
                    <a:pt x="667" y="317"/>
                    <a:pt x="662" y="321"/>
                    <a:pt x="658" y="326"/>
                  </a:cubicBezTo>
                  <a:cubicBezTo>
                    <a:pt x="655" y="329"/>
                    <a:pt x="653" y="333"/>
                    <a:pt x="649" y="335"/>
                  </a:cubicBezTo>
                  <a:cubicBezTo>
                    <a:pt x="648" y="336"/>
                    <a:pt x="648" y="336"/>
                    <a:pt x="648" y="336"/>
                  </a:cubicBezTo>
                  <a:cubicBezTo>
                    <a:pt x="646" y="337"/>
                    <a:pt x="643" y="339"/>
                    <a:pt x="641" y="340"/>
                  </a:cubicBezTo>
                  <a:cubicBezTo>
                    <a:pt x="642" y="339"/>
                    <a:pt x="644" y="337"/>
                    <a:pt x="645" y="335"/>
                  </a:cubicBezTo>
                  <a:cubicBezTo>
                    <a:pt x="645" y="335"/>
                    <a:pt x="645" y="335"/>
                    <a:pt x="645" y="335"/>
                  </a:cubicBezTo>
                  <a:cubicBezTo>
                    <a:pt x="641" y="339"/>
                    <a:pt x="637" y="342"/>
                    <a:pt x="633" y="346"/>
                  </a:cubicBezTo>
                  <a:cubicBezTo>
                    <a:pt x="630" y="349"/>
                    <a:pt x="626" y="352"/>
                    <a:pt x="623" y="356"/>
                  </a:cubicBezTo>
                  <a:cubicBezTo>
                    <a:pt x="623" y="356"/>
                    <a:pt x="623" y="355"/>
                    <a:pt x="623" y="354"/>
                  </a:cubicBezTo>
                  <a:cubicBezTo>
                    <a:pt x="624" y="354"/>
                    <a:pt x="624" y="353"/>
                    <a:pt x="625" y="352"/>
                  </a:cubicBezTo>
                  <a:cubicBezTo>
                    <a:pt x="627" y="350"/>
                    <a:pt x="629" y="347"/>
                    <a:pt x="631" y="345"/>
                  </a:cubicBezTo>
                  <a:cubicBezTo>
                    <a:pt x="632" y="343"/>
                    <a:pt x="633" y="341"/>
                    <a:pt x="634" y="339"/>
                  </a:cubicBezTo>
                  <a:cubicBezTo>
                    <a:pt x="635" y="339"/>
                    <a:pt x="635" y="339"/>
                    <a:pt x="635" y="338"/>
                  </a:cubicBezTo>
                  <a:cubicBezTo>
                    <a:pt x="636" y="337"/>
                    <a:pt x="636" y="336"/>
                    <a:pt x="637" y="335"/>
                  </a:cubicBezTo>
                  <a:cubicBezTo>
                    <a:pt x="641" y="330"/>
                    <a:pt x="644" y="325"/>
                    <a:pt x="648" y="320"/>
                  </a:cubicBezTo>
                  <a:cubicBezTo>
                    <a:pt x="648" y="320"/>
                    <a:pt x="648" y="320"/>
                    <a:pt x="647" y="320"/>
                  </a:cubicBezTo>
                  <a:cubicBezTo>
                    <a:pt x="644" y="323"/>
                    <a:pt x="642" y="326"/>
                    <a:pt x="640" y="330"/>
                  </a:cubicBezTo>
                  <a:cubicBezTo>
                    <a:pt x="643" y="324"/>
                    <a:pt x="646" y="319"/>
                    <a:pt x="649" y="313"/>
                  </a:cubicBezTo>
                  <a:cubicBezTo>
                    <a:pt x="654" y="306"/>
                    <a:pt x="659" y="299"/>
                    <a:pt x="664" y="291"/>
                  </a:cubicBezTo>
                  <a:cubicBezTo>
                    <a:pt x="664" y="291"/>
                    <a:pt x="663" y="290"/>
                    <a:pt x="663" y="290"/>
                  </a:cubicBezTo>
                  <a:cubicBezTo>
                    <a:pt x="657" y="298"/>
                    <a:pt x="652" y="306"/>
                    <a:pt x="647" y="314"/>
                  </a:cubicBezTo>
                  <a:cubicBezTo>
                    <a:pt x="642" y="322"/>
                    <a:pt x="637" y="329"/>
                    <a:pt x="634" y="337"/>
                  </a:cubicBezTo>
                  <a:cubicBezTo>
                    <a:pt x="632" y="340"/>
                    <a:pt x="630" y="342"/>
                    <a:pt x="628" y="345"/>
                  </a:cubicBezTo>
                  <a:cubicBezTo>
                    <a:pt x="627" y="346"/>
                    <a:pt x="626" y="348"/>
                    <a:pt x="624" y="349"/>
                  </a:cubicBezTo>
                  <a:cubicBezTo>
                    <a:pt x="629" y="340"/>
                    <a:pt x="633" y="331"/>
                    <a:pt x="638" y="322"/>
                  </a:cubicBezTo>
                  <a:cubicBezTo>
                    <a:pt x="641" y="317"/>
                    <a:pt x="643" y="312"/>
                    <a:pt x="646" y="308"/>
                  </a:cubicBezTo>
                  <a:cubicBezTo>
                    <a:pt x="648" y="303"/>
                    <a:pt x="651" y="299"/>
                    <a:pt x="653" y="295"/>
                  </a:cubicBezTo>
                  <a:cubicBezTo>
                    <a:pt x="653" y="294"/>
                    <a:pt x="653" y="294"/>
                    <a:pt x="653" y="294"/>
                  </a:cubicBezTo>
                  <a:cubicBezTo>
                    <a:pt x="645" y="303"/>
                    <a:pt x="642" y="315"/>
                    <a:pt x="635" y="325"/>
                  </a:cubicBezTo>
                  <a:cubicBezTo>
                    <a:pt x="631" y="331"/>
                    <a:pt x="626" y="337"/>
                    <a:pt x="624" y="345"/>
                  </a:cubicBezTo>
                  <a:cubicBezTo>
                    <a:pt x="625" y="341"/>
                    <a:pt x="626" y="337"/>
                    <a:pt x="627" y="334"/>
                  </a:cubicBezTo>
                  <a:cubicBezTo>
                    <a:pt x="632" y="323"/>
                    <a:pt x="638" y="314"/>
                    <a:pt x="642" y="303"/>
                  </a:cubicBezTo>
                  <a:cubicBezTo>
                    <a:pt x="643" y="302"/>
                    <a:pt x="641" y="302"/>
                    <a:pt x="640" y="303"/>
                  </a:cubicBezTo>
                  <a:cubicBezTo>
                    <a:pt x="636" y="314"/>
                    <a:pt x="628" y="324"/>
                    <a:pt x="624" y="335"/>
                  </a:cubicBezTo>
                  <a:cubicBezTo>
                    <a:pt x="622" y="340"/>
                    <a:pt x="621" y="346"/>
                    <a:pt x="620" y="351"/>
                  </a:cubicBezTo>
                  <a:cubicBezTo>
                    <a:pt x="620" y="351"/>
                    <a:pt x="619" y="350"/>
                    <a:pt x="619" y="350"/>
                  </a:cubicBezTo>
                  <a:cubicBezTo>
                    <a:pt x="619" y="350"/>
                    <a:pt x="619" y="349"/>
                    <a:pt x="619" y="349"/>
                  </a:cubicBezTo>
                  <a:cubicBezTo>
                    <a:pt x="620" y="347"/>
                    <a:pt x="620" y="344"/>
                    <a:pt x="620" y="341"/>
                  </a:cubicBezTo>
                  <a:cubicBezTo>
                    <a:pt x="621" y="335"/>
                    <a:pt x="624" y="329"/>
                    <a:pt x="626" y="324"/>
                  </a:cubicBezTo>
                  <a:cubicBezTo>
                    <a:pt x="631" y="313"/>
                    <a:pt x="637" y="302"/>
                    <a:pt x="640" y="290"/>
                  </a:cubicBezTo>
                  <a:cubicBezTo>
                    <a:pt x="640" y="290"/>
                    <a:pt x="640" y="290"/>
                    <a:pt x="640" y="290"/>
                  </a:cubicBezTo>
                  <a:cubicBezTo>
                    <a:pt x="634" y="303"/>
                    <a:pt x="628" y="315"/>
                    <a:pt x="622" y="328"/>
                  </a:cubicBezTo>
                  <a:cubicBezTo>
                    <a:pt x="622" y="329"/>
                    <a:pt x="622" y="330"/>
                    <a:pt x="621" y="330"/>
                  </a:cubicBezTo>
                  <a:cubicBezTo>
                    <a:pt x="622" y="324"/>
                    <a:pt x="625" y="319"/>
                    <a:pt x="627" y="313"/>
                  </a:cubicBezTo>
                  <a:cubicBezTo>
                    <a:pt x="629" y="310"/>
                    <a:pt x="629" y="307"/>
                    <a:pt x="630" y="304"/>
                  </a:cubicBezTo>
                  <a:cubicBezTo>
                    <a:pt x="632" y="300"/>
                    <a:pt x="634" y="296"/>
                    <a:pt x="635" y="292"/>
                  </a:cubicBezTo>
                  <a:cubicBezTo>
                    <a:pt x="636" y="291"/>
                    <a:pt x="635" y="291"/>
                    <a:pt x="635" y="291"/>
                  </a:cubicBezTo>
                  <a:cubicBezTo>
                    <a:pt x="632" y="296"/>
                    <a:pt x="631" y="301"/>
                    <a:pt x="629" y="306"/>
                  </a:cubicBezTo>
                  <a:cubicBezTo>
                    <a:pt x="627" y="309"/>
                    <a:pt x="625" y="312"/>
                    <a:pt x="624" y="315"/>
                  </a:cubicBezTo>
                  <a:cubicBezTo>
                    <a:pt x="623" y="318"/>
                    <a:pt x="622" y="320"/>
                    <a:pt x="621" y="323"/>
                  </a:cubicBezTo>
                  <a:cubicBezTo>
                    <a:pt x="621" y="321"/>
                    <a:pt x="621" y="319"/>
                    <a:pt x="621" y="317"/>
                  </a:cubicBezTo>
                  <a:cubicBezTo>
                    <a:pt x="623" y="313"/>
                    <a:pt x="624" y="309"/>
                    <a:pt x="625" y="305"/>
                  </a:cubicBezTo>
                  <a:cubicBezTo>
                    <a:pt x="625" y="305"/>
                    <a:pt x="625" y="305"/>
                    <a:pt x="624" y="305"/>
                  </a:cubicBezTo>
                  <a:cubicBezTo>
                    <a:pt x="623" y="307"/>
                    <a:pt x="622" y="310"/>
                    <a:pt x="621" y="313"/>
                  </a:cubicBezTo>
                  <a:cubicBezTo>
                    <a:pt x="622" y="308"/>
                    <a:pt x="622" y="303"/>
                    <a:pt x="623" y="298"/>
                  </a:cubicBezTo>
                  <a:cubicBezTo>
                    <a:pt x="623" y="298"/>
                    <a:pt x="623" y="298"/>
                    <a:pt x="623" y="298"/>
                  </a:cubicBezTo>
                  <a:cubicBezTo>
                    <a:pt x="623" y="298"/>
                    <a:pt x="623" y="298"/>
                    <a:pt x="623" y="298"/>
                  </a:cubicBezTo>
                  <a:cubicBezTo>
                    <a:pt x="624" y="297"/>
                    <a:pt x="624" y="295"/>
                    <a:pt x="625" y="293"/>
                  </a:cubicBezTo>
                  <a:cubicBezTo>
                    <a:pt x="626" y="291"/>
                    <a:pt x="627" y="289"/>
                    <a:pt x="628" y="287"/>
                  </a:cubicBezTo>
                  <a:cubicBezTo>
                    <a:pt x="630" y="283"/>
                    <a:pt x="631" y="280"/>
                    <a:pt x="631" y="277"/>
                  </a:cubicBezTo>
                  <a:cubicBezTo>
                    <a:pt x="631" y="276"/>
                    <a:pt x="631" y="276"/>
                    <a:pt x="630" y="277"/>
                  </a:cubicBezTo>
                  <a:cubicBezTo>
                    <a:pt x="629" y="281"/>
                    <a:pt x="627" y="285"/>
                    <a:pt x="625" y="289"/>
                  </a:cubicBezTo>
                  <a:cubicBezTo>
                    <a:pt x="624" y="291"/>
                    <a:pt x="623" y="292"/>
                    <a:pt x="623" y="294"/>
                  </a:cubicBezTo>
                  <a:cubicBezTo>
                    <a:pt x="623" y="292"/>
                    <a:pt x="623" y="289"/>
                    <a:pt x="623" y="286"/>
                  </a:cubicBezTo>
                  <a:cubicBezTo>
                    <a:pt x="624" y="286"/>
                    <a:pt x="624" y="286"/>
                    <a:pt x="624" y="286"/>
                  </a:cubicBezTo>
                  <a:cubicBezTo>
                    <a:pt x="625" y="282"/>
                    <a:pt x="627" y="279"/>
                    <a:pt x="628" y="276"/>
                  </a:cubicBezTo>
                  <a:cubicBezTo>
                    <a:pt x="628" y="275"/>
                    <a:pt x="628" y="275"/>
                    <a:pt x="627" y="275"/>
                  </a:cubicBezTo>
                  <a:cubicBezTo>
                    <a:pt x="626" y="277"/>
                    <a:pt x="625" y="280"/>
                    <a:pt x="624" y="282"/>
                  </a:cubicBezTo>
                  <a:cubicBezTo>
                    <a:pt x="624" y="280"/>
                    <a:pt x="624" y="278"/>
                    <a:pt x="624" y="276"/>
                  </a:cubicBezTo>
                  <a:cubicBezTo>
                    <a:pt x="624" y="267"/>
                    <a:pt x="624" y="257"/>
                    <a:pt x="622" y="247"/>
                  </a:cubicBezTo>
                  <a:cubicBezTo>
                    <a:pt x="624" y="245"/>
                    <a:pt x="622" y="243"/>
                    <a:pt x="623" y="241"/>
                  </a:cubicBezTo>
                  <a:cubicBezTo>
                    <a:pt x="623" y="239"/>
                    <a:pt x="623" y="238"/>
                    <a:pt x="623" y="237"/>
                  </a:cubicBezTo>
                  <a:cubicBezTo>
                    <a:pt x="623" y="235"/>
                    <a:pt x="623" y="234"/>
                    <a:pt x="623" y="233"/>
                  </a:cubicBezTo>
                  <a:cubicBezTo>
                    <a:pt x="623" y="232"/>
                    <a:pt x="622" y="232"/>
                    <a:pt x="622" y="233"/>
                  </a:cubicBezTo>
                  <a:cubicBezTo>
                    <a:pt x="622" y="234"/>
                    <a:pt x="621" y="236"/>
                    <a:pt x="621" y="237"/>
                  </a:cubicBezTo>
                  <a:cubicBezTo>
                    <a:pt x="621" y="238"/>
                    <a:pt x="622" y="239"/>
                    <a:pt x="622" y="241"/>
                  </a:cubicBezTo>
                  <a:cubicBezTo>
                    <a:pt x="622" y="242"/>
                    <a:pt x="622" y="243"/>
                    <a:pt x="621" y="244"/>
                  </a:cubicBezTo>
                  <a:cubicBezTo>
                    <a:pt x="620" y="239"/>
                    <a:pt x="619" y="234"/>
                    <a:pt x="617" y="229"/>
                  </a:cubicBezTo>
                  <a:cubicBezTo>
                    <a:pt x="613" y="218"/>
                    <a:pt x="607" y="206"/>
                    <a:pt x="601" y="196"/>
                  </a:cubicBezTo>
                  <a:cubicBezTo>
                    <a:pt x="601" y="193"/>
                    <a:pt x="605" y="190"/>
                    <a:pt x="606" y="187"/>
                  </a:cubicBezTo>
                  <a:cubicBezTo>
                    <a:pt x="609" y="184"/>
                    <a:pt x="611" y="180"/>
                    <a:pt x="614" y="177"/>
                  </a:cubicBezTo>
                  <a:cubicBezTo>
                    <a:pt x="619" y="170"/>
                    <a:pt x="624" y="163"/>
                    <a:pt x="631" y="157"/>
                  </a:cubicBezTo>
                  <a:cubicBezTo>
                    <a:pt x="636" y="152"/>
                    <a:pt x="641" y="147"/>
                    <a:pt x="648" y="144"/>
                  </a:cubicBezTo>
                  <a:cubicBezTo>
                    <a:pt x="653" y="141"/>
                    <a:pt x="657" y="139"/>
                    <a:pt x="662" y="136"/>
                  </a:cubicBezTo>
                  <a:cubicBezTo>
                    <a:pt x="668" y="130"/>
                    <a:pt x="676" y="130"/>
                    <a:pt x="684" y="129"/>
                  </a:cubicBezTo>
                  <a:close/>
                  <a:moveTo>
                    <a:pt x="538" y="132"/>
                  </a:moveTo>
                  <a:cubicBezTo>
                    <a:pt x="540" y="130"/>
                    <a:pt x="541" y="129"/>
                    <a:pt x="542" y="128"/>
                  </a:cubicBezTo>
                  <a:cubicBezTo>
                    <a:pt x="547" y="123"/>
                    <a:pt x="552" y="119"/>
                    <a:pt x="558" y="116"/>
                  </a:cubicBezTo>
                  <a:cubicBezTo>
                    <a:pt x="570" y="111"/>
                    <a:pt x="582" y="109"/>
                    <a:pt x="595" y="110"/>
                  </a:cubicBezTo>
                  <a:cubicBezTo>
                    <a:pt x="596" y="110"/>
                    <a:pt x="597" y="110"/>
                    <a:pt x="598" y="110"/>
                  </a:cubicBezTo>
                  <a:cubicBezTo>
                    <a:pt x="598" y="110"/>
                    <a:pt x="598" y="110"/>
                    <a:pt x="598" y="110"/>
                  </a:cubicBezTo>
                  <a:cubicBezTo>
                    <a:pt x="585" y="110"/>
                    <a:pt x="570" y="113"/>
                    <a:pt x="560" y="121"/>
                  </a:cubicBezTo>
                  <a:cubicBezTo>
                    <a:pt x="559" y="122"/>
                    <a:pt x="560" y="123"/>
                    <a:pt x="561" y="122"/>
                  </a:cubicBezTo>
                  <a:cubicBezTo>
                    <a:pt x="574" y="118"/>
                    <a:pt x="586" y="112"/>
                    <a:pt x="601" y="113"/>
                  </a:cubicBezTo>
                  <a:cubicBezTo>
                    <a:pt x="608" y="113"/>
                    <a:pt x="615" y="115"/>
                    <a:pt x="622" y="117"/>
                  </a:cubicBezTo>
                  <a:cubicBezTo>
                    <a:pt x="628" y="119"/>
                    <a:pt x="633" y="124"/>
                    <a:pt x="639" y="124"/>
                  </a:cubicBezTo>
                  <a:cubicBezTo>
                    <a:pt x="639" y="124"/>
                    <a:pt x="639" y="124"/>
                    <a:pt x="639" y="124"/>
                  </a:cubicBezTo>
                  <a:cubicBezTo>
                    <a:pt x="635" y="122"/>
                    <a:pt x="632" y="119"/>
                    <a:pt x="628" y="117"/>
                  </a:cubicBezTo>
                  <a:cubicBezTo>
                    <a:pt x="625" y="115"/>
                    <a:pt x="621" y="114"/>
                    <a:pt x="618" y="113"/>
                  </a:cubicBezTo>
                  <a:cubicBezTo>
                    <a:pt x="613" y="112"/>
                    <a:pt x="609" y="111"/>
                    <a:pt x="604" y="110"/>
                  </a:cubicBezTo>
                  <a:cubicBezTo>
                    <a:pt x="614" y="111"/>
                    <a:pt x="623" y="113"/>
                    <a:pt x="633" y="116"/>
                  </a:cubicBezTo>
                  <a:cubicBezTo>
                    <a:pt x="640" y="119"/>
                    <a:pt x="647" y="122"/>
                    <a:pt x="653" y="125"/>
                  </a:cubicBezTo>
                  <a:cubicBezTo>
                    <a:pt x="656" y="127"/>
                    <a:pt x="659" y="129"/>
                    <a:pt x="662" y="130"/>
                  </a:cubicBezTo>
                  <a:cubicBezTo>
                    <a:pt x="661" y="131"/>
                    <a:pt x="659" y="132"/>
                    <a:pt x="658" y="134"/>
                  </a:cubicBezTo>
                  <a:cubicBezTo>
                    <a:pt x="653" y="138"/>
                    <a:pt x="646" y="140"/>
                    <a:pt x="640" y="144"/>
                  </a:cubicBezTo>
                  <a:cubicBezTo>
                    <a:pt x="635" y="148"/>
                    <a:pt x="630" y="152"/>
                    <a:pt x="625" y="157"/>
                  </a:cubicBezTo>
                  <a:cubicBezTo>
                    <a:pt x="622" y="160"/>
                    <a:pt x="619" y="164"/>
                    <a:pt x="616" y="168"/>
                  </a:cubicBezTo>
                  <a:cubicBezTo>
                    <a:pt x="616" y="166"/>
                    <a:pt x="616" y="164"/>
                    <a:pt x="616" y="163"/>
                  </a:cubicBezTo>
                  <a:cubicBezTo>
                    <a:pt x="616" y="160"/>
                    <a:pt x="616" y="156"/>
                    <a:pt x="617" y="153"/>
                  </a:cubicBezTo>
                  <a:cubicBezTo>
                    <a:pt x="617" y="153"/>
                    <a:pt x="616" y="152"/>
                    <a:pt x="616" y="153"/>
                  </a:cubicBezTo>
                  <a:cubicBezTo>
                    <a:pt x="615" y="156"/>
                    <a:pt x="614" y="159"/>
                    <a:pt x="613" y="163"/>
                  </a:cubicBezTo>
                  <a:cubicBezTo>
                    <a:pt x="613" y="165"/>
                    <a:pt x="613" y="168"/>
                    <a:pt x="614" y="170"/>
                  </a:cubicBezTo>
                  <a:cubicBezTo>
                    <a:pt x="612" y="172"/>
                    <a:pt x="611" y="174"/>
                    <a:pt x="609" y="177"/>
                  </a:cubicBezTo>
                  <a:cubicBezTo>
                    <a:pt x="609" y="178"/>
                    <a:pt x="608" y="178"/>
                    <a:pt x="607" y="179"/>
                  </a:cubicBezTo>
                  <a:cubicBezTo>
                    <a:pt x="607" y="178"/>
                    <a:pt x="607" y="176"/>
                    <a:pt x="607" y="175"/>
                  </a:cubicBezTo>
                  <a:cubicBezTo>
                    <a:pt x="607" y="171"/>
                    <a:pt x="606" y="167"/>
                    <a:pt x="607" y="163"/>
                  </a:cubicBezTo>
                  <a:cubicBezTo>
                    <a:pt x="607" y="162"/>
                    <a:pt x="606" y="162"/>
                    <a:pt x="605" y="163"/>
                  </a:cubicBezTo>
                  <a:cubicBezTo>
                    <a:pt x="605" y="166"/>
                    <a:pt x="604" y="170"/>
                    <a:pt x="604" y="173"/>
                  </a:cubicBezTo>
                  <a:cubicBezTo>
                    <a:pt x="604" y="175"/>
                    <a:pt x="605" y="177"/>
                    <a:pt x="604" y="179"/>
                  </a:cubicBezTo>
                  <a:cubicBezTo>
                    <a:pt x="604" y="181"/>
                    <a:pt x="604" y="182"/>
                    <a:pt x="604" y="184"/>
                  </a:cubicBezTo>
                  <a:cubicBezTo>
                    <a:pt x="604" y="184"/>
                    <a:pt x="604" y="184"/>
                    <a:pt x="604" y="184"/>
                  </a:cubicBezTo>
                  <a:cubicBezTo>
                    <a:pt x="603" y="185"/>
                    <a:pt x="603" y="186"/>
                    <a:pt x="602" y="186"/>
                  </a:cubicBezTo>
                  <a:cubicBezTo>
                    <a:pt x="602" y="182"/>
                    <a:pt x="601" y="178"/>
                    <a:pt x="600" y="174"/>
                  </a:cubicBezTo>
                  <a:cubicBezTo>
                    <a:pt x="600" y="170"/>
                    <a:pt x="600" y="166"/>
                    <a:pt x="600" y="162"/>
                  </a:cubicBezTo>
                  <a:cubicBezTo>
                    <a:pt x="600" y="157"/>
                    <a:pt x="599" y="153"/>
                    <a:pt x="600" y="148"/>
                  </a:cubicBezTo>
                  <a:cubicBezTo>
                    <a:pt x="600" y="144"/>
                    <a:pt x="601" y="140"/>
                    <a:pt x="602" y="136"/>
                  </a:cubicBezTo>
                  <a:cubicBezTo>
                    <a:pt x="602" y="135"/>
                    <a:pt x="601" y="135"/>
                    <a:pt x="601" y="135"/>
                  </a:cubicBezTo>
                  <a:cubicBezTo>
                    <a:pt x="599" y="139"/>
                    <a:pt x="598" y="143"/>
                    <a:pt x="598" y="148"/>
                  </a:cubicBezTo>
                  <a:cubicBezTo>
                    <a:pt x="599" y="153"/>
                    <a:pt x="598" y="158"/>
                    <a:pt x="598" y="164"/>
                  </a:cubicBezTo>
                  <a:cubicBezTo>
                    <a:pt x="599" y="170"/>
                    <a:pt x="598" y="176"/>
                    <a:pt x="599" y="182"/>
                  </a:cubicBezTo>
                  <a:cubicBezTo>
                    <a:pt x="599" y="180"/>
                    <a:pt x="598" y="179"/>
                    <a:pt x="598" y="177"/>
                  </a:cubicBezTo>
                  <a:cubicBezTo>
                    <a:pt x="597" y="171"/>
                    <a:pt x="596" y="165"/>
                    <a:pt x="595" y="159"/>
                  </a:cubicBezTo>
                  <a:cubicBezTo>
                    <a:pt x="595" y="154"/>
                    <a:pt x="595" y="149"/>
                    <a:pt x="595" y="143"/>
                  </a:cubicBezTo>
                  <a:cubicBezTo>
                    <a:pt x="595" y="138"/>
                    <a:pt x="594" y="133"/>
                    <a:pt x="596" y="128"/>
                  </a:cubicBezTo>
                  <a:cubicBezTo>
                    <a:pt x="596" y="127"/>
                    <a:pt x="595" y="127"/>
                    <a:pt x="594" y="128"/>
                  </a:cubicBezTo>
                  <a:cubicBezTo>
                    <a:pt x="593" y="132"/>
                    <a:pt x="593" y="137"/>
                    <a:pt x="593" y="142"/>
                  </a:cubicBezTo>
                  <a:cubicBezTo>
                    <a:pt x="594" y="148"/>
                    <a:pt x="593" y="154"/>
                    <a:pt x="593" y="161"/>
                  </a:cubicBezTo>
                  <a:cubicBezTo>
                    <a:pt x="594" y="167"/>
                    <a:pt x="595" y="173"/>
                    <a:pt x="596" y="180"/>
                  </a:cubicBezTo>
                  <a:cubicBezTo>
                    <a:pt x="597" y="182"/>
                    <a:pt x="597" y="184"/>
                    <a:pt x="597" y="187"/>
                  </a:cubicBezTo>
                  <a:cubicBezTo>
                    <a:pt x="597" y="185"/>
                    <a:pt x="596" y="183"/>
                    <a:pt x="596" y="182"/>
                  </a:cubicBezTo>
                  <a:cubicBezTo>
                    <a:pt x="595" y="181"/>
                    <a:pt x="595" y="181"/>
                    <a:pt x="595" y="182"/>
                  </a:cubicBezTo>
                  <a:cubicBezTo>
                    <a:pt x="595" y="184"/>
                    <a:pt x="595" y="186"/>
                    <a:pt x="595" y="187"/>
                  </a:cubicBezTo>
                  <a:cubicBezTo>
                    <a:pt x="595" y="187"/>
                    <a:pt x="594" y="186"/>
                    <a:pt x="594" y="186"/>
                  </a:cubicBezTo>
                  <a:cubicBezTo>
                    <a:pt x="594" y="186"/>
                    <a:pt x="594" y="185"/>
                    <a:pt x="593" y="185"/>
                  </a:cubicBezTo>
                  <a:cubicBezTo>
                    <a:pt x="592" y="183"/>
                    <a:pt x="590" y="180"/>
                    <a:pt x="589" y="177"/>
                  </a:cubicBezTo>
                  <a:cubicBezTo>
                    <a:pt x="586" y="168"/>
                    <a:pt x="583" y="160"/>
                    <a:pt x="580" y="152"/>
                  </a:cubicBezTo>
                  <a:cubicBezTo>
                    <a:pt x="578" y="144"/>
                    <a:pt x="576" y="137"/>
                    <a:pt x="578" y="129"/>
                  </a:cubicBezTo>
                  <a:cubicBezTo>
                    <a:pt x="578" y="129"/>
                    <a:pt x="577" y="129"/>
                    <a:pt x="577" y="129"/>
                  </a:cubicBezTo>
                  <a:cubicBezTo>
                    <a:pt x="572" y="134"/>
                    <a:pt x="575" y="144"/>
                    <a:pt x="577" y="150"/>
                  </a:cubicBezTo>
                  <a:cubicBezTo>
                    <a:pt x="579" y="155"/>
                    <a:pt x="581" y="160"/>
                    <a:pt x="583" y="165"/>
                  </a:cubicBezTo>
                  <a:cubicBezTo>
                    <a:pt x="584" y="167"/>
                    <a:pt x="585" y="170"/>
                    <a:pt x="586" y="172"/>
                  </a:cubicBezTo>
                  <a:cubicBezTo>
                    <a:pt x="585" y="172"/>
                    <a:pt x="585" y="171"/>
                    <a:pt x="585" y="171"/>
                  </a:cubicBezTo>
                  <a:cubicBezTo>
                    <a:pt x="582" y="168"/>
                    <a:pt x="580" y="165"/>
                    <a:pt x="578" y="162"/>
                  </a:cubicBezTo>
                  <a:cubicBezTo>
                    <a:pt x="578" y="162"/>
                    <a:pt x="578" y="162"/>
                    <a:pt x="578" y="162"/>
                  </a:cubicBezTo>
                  <a:cubicBezTo>
                    <a:pt x="577" y="161"/>
                    <a:pt x="577" y="160"/>
                    <a:pt x="577" y="159"/>
                  </a:cubicBezTo>
                  <a:cubicBezTo>
                    <a:pt x="576" y="158"/>
                    <a:pt x="576" y="157"/>
                    <a:pt x="576" y="156"/>
                  </a:cubicBezTo>
                  <a:cubicBezTo>
                    <a:pt x="575" y="155"/>
                    <a:pt x="575" y="154"/>
                    <a:pt x="574" y="152"/>
                  </a:cubicBezTo>
                  <a:cubicBezTo>
                    <a:pt x="573" y="152"/>
                    <a:pt x="573" y="152"/>
                    <a:pt x="573" y="153"/>
                  </a:cubicBezTo>
                  <a:cubicBezTo>
                    <a:pt x="573" y="155"/>
                    <a:pt x="574" y="157"/>
                    <a:pt x="574" y="158"/>
                  </a:cubicBezTo>
                  <a:cubicBezTo>
                    <a:pt x="574" y="158"/>
                    <a:pt x="573" y="157"/>
                    <a:pt x="572" y="156"/>
                  </a:cubicBezTo>
                  <a:cubicBezTo>
                    <a:pt x="563" y="147"/>
                    <a:pt x="554" y="139"/>
                    <a:pt x="541" y="135"/>
                  </a:cubicBezTo>
                  <a:cubicBezTo>
                    <a:pt x="540" y="134"/>
                    <a:pt x="538" y="134"/>
                    <a:pt x="537" y="133"/>
                  </a:cubicBezTo>
                  <a:cubicBezTo>
                    <a:pt x="537" y="133"/>
                    <a:pt x="538" y="132"/>
                    <a:pt x="538" y="132"/>
                  </a:cubicBezTo>
                  <a:close/>
                  <a:moveTo>
                    <a:pt x="525" y="135"/>
                  </a:moveTo>
                  <a:cubicBezTo>
                    <a:pt x="531" y="136"/>
                    <a:pt x="538" y="137"/>
                    <a:pt x="544" y="139"/>
                  </a:cubicBezTo>
                  <a:cubicBezTo>
                    <a:pt x="556" y="144"/>
                    <a:pt x="566" y="154"/>
                    <a:pt x="574" y="163"/>
                  </a:cubicBezTo>
                  <a:cubicBezTo>
                    <a:pt x="579" y="168"/>
                    <a:pt x="583" y="173"/>
                    <a:pt x="586" y="179"/>
                  </a:cubicBezTo>
                  <a:cubicBezTo>
                    <a:pt x="589" y="183"/>
                    <a:pt x="591" y="187"/>
                    <a:pt x="594" y="190"/>
                  </a:cubicBezTo>
                  <a:cubicBezTo>
                    <a:pt x="601" y="206"/>
                    <a:pt x="611" y="220"/>
                    <a:pt x="616" y="238"/>
                  </a:cubicBezTo>
                  <a:cubicBezTo>
                    <a:pt x="621" y="254"/>
                    <a:pt x="621" y="270"/>
                    <a:pt x="620" y="287"/>
                  </a:cubicBezTo>
                  <a:cubicBezTo>
                    <a:pt x="619" y="304"/>
                    <a:pt x="617" y="321"/>
                    <a:pt x="616" y="339"/>
                  </a:cubicBezTo>
                  <a:cubicBezTo>
                    <a:pt x="616" y="345"/>
                    <a:pt x="616" y="351"/>
                    <a:pt x="616" y="357"/>
                  </a:cubicBezTo>
                  <a:cubicBezTo>
                    <a:pt x="616" y="359"/>
                    <a:pt x="616" y="363"/>
                    <a:pt x="617" y="365"/>
                  </a:cubicBezTo>
                  <a:cubicBezTo>
                    <a:pt x="615" y="366"/>
                    <a:pt x="613" y="367"/>
                    <a:pt x="611" y="368"/>
                  </a:cubicBezTo>
                  <a:cubicBezTo>
                    <a:pt x="611" y="368"/>
                    <a:pt x="611" y="368"/>
                    <a:pt x="610" y="367"/>
                  </a:cubicBezTo>
                  <a:cubicBezTo>
                    <a:pt x="607" y="365"/>
                    <a:pt x="605" y="362"/>
                    <a:pt x="603" y="358"/>
                  </a:cubicBezTo>
                  <a:cubicBezTo>
                    <a:pt x="601" y="351"/>
                    <a:pt x="600" y="344"/>
                    <a:pt x="600" y="338"/>
                  </a:cubicBezTo>
                  <a:cubicBezTo>
                    <a:pt x="599" y="324"/>
                    <a:pt x="601" y="311"/>
                    <a:pt x="605" y="297"/>
                  </a:cubicBezTo>
                  <a:cubicBezTo>
                    <a:pt x="608" y="284"/>
                    <a:pt x="610" y="270"/>
                    <a:pt x="609" y="256"/>
                  </a:cubicBezTo>
                  <a:cubicBezTo>
                    <a:pt x="609" y="250"/>
                    <a:pt x="609" y="243"/>
                    <a:pt x="607" y="237"/>
                  </a:cubicBezTo>
                  <a:cubicBezTo>
                    <a:pt x="605" y="232"/>
                    <a:pt x="603" y="227"/>
                    <a:pt x="601" y="222"/>
                  </a:cubicBezTo>
                  <a:cubicBezTo>
                    <a:pt x="600" y="221"/>
                    <a:pt x="599" y="222"/>
                    <a:pt x="599" y="223"/>
                  </a:cubicBezTo>
                  <a:cubicBezTo>
                    <a:pt x="601" y="230"/>
                    <a:pt x="604" y="236"/>
                    <a:pt x="605" y="243"/>
                  </a:cubicBezTo>
                  <a:cubicBezTo>
                    <a:pt x="606" y="251"/>
                    <a:pt x="606" y="258"/>
                    <a:pt x="606" y="266"/>
                  </a:cubicBezTo>
                  <a:cubicBezTo>
                    <a:pt x="605" y="274"/>
                    <a:pt x="605" y="281"/>
                    <a:pt x="603" y="289"/>
                  </a:cubicBezTo>
                  <a:cubicBezTo>
                    <a:pt x="602" y="296"/>
                    <a:pt x="599" y="303"/>
                    <a:pt x="598" y="309"/>
                  </a:cubicBezTo>
                  <a:cubicBezTo>
                    <a:pt x="597" y="315"/>
                    <a:pt x="597" y="321"/>
                    <a:pt x="596" y="327"/>
                  </a:cubicBezTo>
                  <a:cubicBezTo>
                    <a:pt x="596" y="326"/>
                    <a:pt x="596" y="326"/>
                    <a:pt x="596" y="326"/>
                  </a:cubicBezTo>
                  <a:cubicBezTo>
                    <a:pt x="596" y="326"/>
                    <a:pt x="597" y="325"/>
                    <a:pt x="596" y="325"/>
                  </a:cubicBezTo>
                  <a:cubicBezTo>
                    <a:pt x="595" y="323"/>
                    <a:pt x="595" y="320"/>
                    <a:pt x="595" y="318"/>
                  </a:cubicBezTo>
                  <a:cubicBezTo>
                    <a:pt x="595" y="318"/>
                    <a:pt x="595" y="318"/>
                    <a:pt x="595" y="318"/>
                  </a:cubicBezTo>
                  <a:cubicBezTo>
                    <a:pt x="595" y="317"/>
                    <a:pt x="595" y="317"/>
                    <a:pt x="596" y="316"/>
                  </a:cubicBezTo>
                  <a:cubicBezTo>
                    <a:pt x="596" y="316"/>
                    <a:pt x="596" y="315"/>
                    <a:pt x="596" y="315"/>
                  </a:cubicBezTo>
                  <a:cubicBezTo>
                    <a:pt x="596" y="314"/>
                    <a:pt x="595" y="313"/>
                    <a:pt x="595" y="312"/>
                  </a:cubicBezTo>
                  <a:cubicBezTo>
                    <a:pt x="595" y="312"/>
                    <a:pt x="594" y="312"/>
                    <a:pt x="594" y="313"/>
                  </a:cubicBezTo>
                  <a:cubicBezTo>
                    <a:pt x="594" y="313"/>
                    <a:pt x="594" y="314"/>
                    <a:pt x="594" y="315"/>
                  </a:cubicBezTo>
                  <a:cubicBezTo>
                    <a:pt x="594" y="316"/>
                    <a:pt x="594" y="316"/>
                    <a:pt x="594" y="316"/>
                  </a:cubicBezTo>
                  <a:cubicBezTo>
                    <a:pt x="594" y="317"/>
                    <a:pt x="594" y="317"/>
                    <a:pt x="594" y="317"/>
                  </a:cubicBezTo>
                  <a:cubicBezTo>
                    <a:pt x="594" y="317"/>
                    <a:pt x="594" y="316"/>
                    <a:pt x="593" y="316"/>
                  </a:cubicBezTo>
                  <a:cubicBezTo>
                    <a:pt x="593" y="316"/>
                    <a:pt x="593" y="316"/>
                    <a:pt x="593" y="316"/>
                  </a:cubicBezTo>
                  <a:cubicBezTo>
                    <a:pt x="593" y="314"/>
                    <a:pt x="593" y="313"/>
                    <a:pt x="592" y="312"/>
                  </a:cubicBezTo>
                  <a:cubicBezTo>
                    <a:pt x="592" y="312"/>
                    <a:pt x="592" y="312"/>
                    <a:pt x="592" y="311"/>
                  </a:cubicBezTo>
                  <a:cubicBezTo>
                    <a:pt x="592" y="311"/>
                    <a:pt x="592" y="311"/>
                    <a:pt x="591" y="310"/>
                  </a:cubicBezTo>
                  <a:cubicBezTo>
                    <a:pt x="591" y="310"/>
                    <a:pt x="591" y="310"/>
                    <a:pt x="591" y="310"/>
                  </a:cubicBezTo>
                  <a:cubicBezTo>
                    <a:pt x="591" y="311"/>
                    <a:pt x="591" y="311"/>
                    <a:pt x="591" y="311"/>
                  </a:cubicBezTo>
                  <a:cubicBezTo>
                    <a:pt x="590" y="311"/>
                    <a:pt x="590" y="312"/>
                    <a:pt x="590" y="312"/>
                  </a:cubicBezTo>
                  <a:cubicBezTo>
                    <a:pt x="590" y="313"/>
                    <a:pt x="590" y="315"/>
                    <a:pt x="591" y="316"/>
                  </a:cubicBezTo>
                  <a:cubicBezTo>
                    <a:pt x="587" y="306"/>
                    <a:pt x="584" y="295"/>
                    <a:pt x="582" y="285"/>
                  </a:cubicBezTo>
                  <a:cubicBezTo>
                    <a:pt x="582" y="284"/>
                    <a:pt x="581" y="284"/>
                    <a:pt x="581" y="285"/>
                  </a:cubicBezTo>
                  <a:cubicBezTo>
                    <a:pt x="581" y="291"/>
                    <a:pt x="583" y="297"/>
                    <a:pt x="585" y="303"/>
                  </a:cubicBezTo>
                  <a:cubicBezTo>
                    <a:pt x="586" y="306"/>
                    <a:pt x="587" y="310"/>
                    <a:pt x="588" y="313"/>
                  </a:cubicBezTo>
                  <a:cubicBezTo>
                    <a:pt x="589" y="315"/>
                    <a:pt x="589" y="316"/>
                    <a:pt x="590" y="318"/>
                  </a:cubicBezTo>
                  <a:cubicBezTo>
                    <a:pt x="591" y="319"/>
                    <a:pt x="592" y="318"/>
                    <a:pt x="591" y="318"/>
                  </a:cubicBezTo>
                  <a:cubicBezTo>
                    <a:pt x="592" y="318"/>
                    <a:pt x="592" y="319"/>
                    <a:pt x="592" y="319"/>
                  </a:cubicBezTo>
                  <a:cubicBezTo>
                    <a:pt x="592" y="319"/>
                    <a:pt x="592" y="319"/>
                    <a:pt x="592" y="319"/>
                  </a:cubicBezTo>
                  <a:cubicBezTo>
                    <a:pt x="592" y="320"/>
                    <a:pt x="592" y="321"/>
                    <a:pt x="593" y="322"/>
                  </a:cubicBezTo>
                  <a:cubicBezTo>
                    <a:pt x="588" y="315"/>
                    <a:pt x="584" y="306"/>
                    <a:pt x="578" y="300"/>
                  </a:cubicBezTo>
                  <a:cubicBezTo>
                    <a:pt x="571" y="293"/>
                    <a:pt x="561" y="288"/>
                    <a:pt x="553" y="282"/>
                  </a:cubicBezTo>
                  <a:cubicBezTo>
                    <a:pt x="552" y="282"/>
                    <a:pt x="551" y="281"/>
                    <a:pt x="550" y="281"/>
                  </a:cubicBezTo>
                  <a:cubicBezTo>
                    <a:pt x="550" y="281"/>
                    <a:pt x="550" y="281"/>
                    <a:pt x="550" y="281"/>
                  </a:cubicBezTo>
                  <a:cubicBezTo>
                    <a:pt x="546" y="278"/>
                    <a:pt x="543" y="276"/>
                    <a:pt x="539" y="274"/>
                  </a:cubicBezTo>
                  <a:cubicBezTo>
                    <a:pt x="539" y="274"/>
                    <a:pt x="539" y="274"/>
                    <a:pt x="539" y="274"/>
                  </a:cubicBezTo>
                  <a:cubicBezTo>
                    <a:pt x="540" y="275"/>
                    <a:pt x="542" y="276"/>
                    <a:pt x="543" y="278"/>
                  </a:cubicBezTo>
                  <a:cubicBezTo>
                    <a:pt x="540" y="276"/>
                    <a:pt x="537" y="275"/>
                    <a:pt x="535" y="274"/>
                  </a:cubicBezTo>
                  <a:cubicBezTo>
                    <a:pt x="536" y="275"/>
                    <a:pt x="536" y="275"/>
                    <a:pt x="537" y="275"/>
                  </a:cubicBezTo>
                  <a:cubicBezTo>
                    <a:pt x="538" y="275"/>
                    <a:pt x="538" y="275"/>
                    <a:pt x="538" y="275"/>
                  </a:cubicBezTo>
                  <a:cubicBezTo>
                    <a:pt x="533" y="270"/>
                    <a:pt x="525" y="267"/>
                    <a:pt x="519" y="264"/>
                  </a:cubicBezTo>
                  <a:cubicBezTo>
                    <a:pt x="515" y="262"/>
                    <a:pt x="512" y="260"/>
                    <a:pt x="508" y="259"/>
                  </a:cubicBezTo>
                  <a:cubicBezTo>
                    <a:pt x="504" y="258"/>
                    <a:pt x="500" y="256"/>
                    <a:pt x="496" y="256"/>
                  </a:cubicBezTo>
                  <a:cubicBezTo>
                    <a:pt x="495" y="255"/>
                    <a:pt x="493" y="255"/>
                    <a:pt x="491" y="256"/>
                  </a:cubicBezTo>
                  <a:cubicBezTo>
                    <a:pt x="491" y="256"/>
                    <a:pt x="491" y="257"/>
                    <a:pt x="492" y="257"/>
                  </a:cubicBezTo>
                  <a:cubicBezTo>
                    <a:pt x="494" y="256"/>
                    <a:pt x="499" y="258"/>
                    <a:pt x="501" y="258"/>
                  </a:cubicBezTo>
                  <a:cubicBezTo>
                    <a:pt x="504" y="259"/>
                    <a:pt x="507" y="260"/>
                    <a:pt x="510" y="261"/>
                  </a:cubicBezTo>
                  <a:cubicBezTo>
                    <a:pt x="516" y="263"/>
                    <a:pt x="520" y="266"/>
                    <a:pt x="525" y="269"/>
                  </a:cubicBezTo>
                  <a:cubicBezTo>
                    <a:pt x="528" y="271"/>
                    <a:pt x="531" y="273"/>
                    <a:pt x="534" y="274"/>
                  </a:cubicBezTo>
                  <a:cubicBezTo>
                    <a:pt x="531" y="273"/>
                    <a:pt x="527" y="272"/>
                    <a:pt x="524" y="271"/>
                  </a:cubicBezTo>
                  <a:cubicBezTo>
                    <a:pt x="514" y="269"/>
                    <a:pt x="504" y="266"/>
                    <a:pt x="494" y="267"/>
                  </a:cubicBezTo>
                  <a:cubicBezTo>
                    <a:pt x="487" y="267"/>
                    <a:pt x="479" y="270"/>
                    <a:pt x="472" y="272"/>
                  </a:cubicBezTo>
                  <a:cubicBezTo>
                    <a:pt x="468" y="273"/>
                    <a:pt x="464" y="274"/>
                    <a:pt x="459" y="276"/>
                  </a:cubicBezTo>
                  <a:cubicBezTo>
                    <a:pt x="458" y="271"/>
                    <a:pt x="458" y="266"/>
                    <a:pt x="456" y="261"/>
                  </a:cubicBezTo>
                  <a:cubicBezTo>
                    <a:pt x="454" y="256"/>
                    <a:pt x="452" y="251"/>
                    <a:pt x="452" y="245"/>
                  </a:cubicBezTo>
                  <a:cubicBezTo>
                    <a:pt x="452" y="240"/>
                    <a:pt x="452" y="235"/>
                    <a:pt x="453" y="230"/>
                  </a:cubicBezTo>
                  <a:cubicBezTo>
                    <a:pt x="453" y="225"/>
                    <a:pt x="453" y="219"/>
                    <a:pt x="455" y="214"/>
                  </a:cubicBezTo>
                  <a:cubicBezTo>
                    <a:pt x="456" y="209"/>
                    <a:pt x="459" y="204"/>
                    <a:pt x="461" y="199"/>
                  </a:cubicBezTo>
                  <a:cubicBezTo>
                    <a:pt x="463" y="194"/>
                    <a:pt x="464" y="188"/>
                    <a:pt x="465" y="183"/>
                  </a:cubicBezTo>
                  <a:cubicBezTo>
                    <a:pt x="466" y="178"/>
                    <a:pt x="467" y="172"/>
                    <a:pt x="471" y="167"/>
                  </a:cubicBezTo>
                  <a:cubicBezTo>
                    <a:pt x="474" y="163"/>
                    <a:pt x="478" y="158"/>
                    <a:pt x="482" y="154"/>
                  </a:cubicBezTo>
                  <a:cubicBezTo>
                    <a:pt x="486" y="150"/>
                    <a:pt x="490" y="146"/>
                    <a:pt x="494" y="143"/>
                  </a:cubicBezTo>
                  <a:cubicBezTo>
                    <a:pt x="498" y="139"/>
                    <a:pt x="502" y="135"/>
                    <a:pt x="508" y="134"/>
                  </a:cubicBezTo>
                  <a:cubicBezTo>
                    <a:pt x="513" y="133"/>
                    <a:pt x="519" y="134"/>
                    <a:pt x="525" y="135"/>
                  </a:cubicBezTo>
                  <a:close/>
                  <a:moveTo>
                    <a:pt x="373" y="210"/>
                  </a:moveTo>
                  <a:cubicBezTo>
                    <a:pt x="375" y="203"/>
                    <a:pt x="375" y="197"/>
                    <a:pt x="376" y="190"/>
                  </a:cubicBezTo>
                  <a:cubicBezTo>
                    <a:pt x="378" y="176"/>
                    <a:pt x="381" y="162"/>
                    <a:pt x="384" y="148"/>
                  </a:cubicBezTo>
                  <a:cubicBezTo>
                    <a:pt x="385" y="140"/>
                    <a:pt x="387" y="133"/>
                    <a:pt x="391" y="126"/>
                  </a:cubicBezTo>
                  <a:cubicBezTo>
                    <a:pt x="394" y="120"/>
                    <a:pt x="400" y="115"/>
                    <a:pt x="404" y="109"/>
                  </a:cubicBezTo>
                  <a:cubicBezTo>
                    <a:pt x="412" y="98"/>
                    <a:pt x="419" y="86"/>
                    <a:pt x="429" y="77"/>
                  </a:cubicBezTo>
                  <a:cubicBezTo>
                    <a:pt x="435" y="72"/>
                    <a:pt x="440" y="74"/>
                    <a:pt x="445" y="78"/>
                  </a:cubicBezTo>
                  <a:cubicBezTo>
                    <a:pt x="448" y="80"/>
                    <a:pt x="448" y="84"/>
                    <a:pt x="452" y="82"/>
                  </a:cubicBezTo>
                  <a:cubicBezTo>
                    <a:pt x="455" y="80"/>
                    <a:pt x="455" y="76"/>
                    <a:pt x="459" y="80"/>
                  </a:cubicBezTo>
                  <a:cubicBezTo>
                    <a:pt x="460" y="81"/>
                    <a:pt x="461" y="82"/>
                    <a:pt x="463" y="83"/>
                  </a:cubicBezTo>
                  <a:cubicBezTo>
                    <a:pt x="466" y="85"/>
                    <a:pt x="469" y="83"/>
                    <a:pt x="472" y="82"/>
                  </a:cubicBezTo>
                  <a:cubicBezTo>
                    <a:pt x="477" y="77"/>
                    <a:pt x="483" y="74"/>
                    <a:pt x="490" y="78"/>
                  </a:cubicBezTo>
                  <a:cubicBezTo>
                    <a:pt x="496" y="81"/>
                    <a:pt x="501" y="88"/>
                    <a:pt x="504" y="94"/>
                  </a:cubicBezTo>
                  <a:cubicBezTo>
                    <a:pt x="512" y="105"/>
                    <a:pt x="517" y="117"/>
                    <a:pt x="522" y="130"/>
                  </a:cubicBezTo>
                  <a:cubicBezTo>
                    <a:pt x="516" y="129"/>
                    <a:pt x="510" y="129"/>
                    <a:pt x="505" y="131"/>
                  </a:cubicBezTo>
                  <a:cubicBezTo>
                    <a:pt x="496" y="134"/>
                    <a:pt x="487" y="143"/>
                    <a:pt x="481" y="150"/>
                  </a:cubicBezTo>
                  <a:cubicBezTo>
                    <a:pt x="472" y="159"/>
                    <a:pt x="464" y="168"/>
                    <a:pt x="462" y="180"/>
                  </a:cubicBezTo>
                  <a:cubicBezTo>
                    <a:pt x="460" y="187"/>
                    <a:pt x="459" y="194"/>
                    <a:pt x="456" y="201"/>
                  </a:cubicBezTo>
                  <a:cubicBezTo>
                    <a:pt x="456" y="202"/>
                    <a:pt x="455" y="202"/>
                    <a:pt x="455" y="203"/>
                  </a:cubicBezTo>
                  <a:cubicBezTo>
                    <a:pt x="456" y="198"/>
                    <a:pt x="457" y="194"/>
                    <a:pt x="458" y="189"/>
                  </a:cubicBezTo>
                  <a:cubicBezTo>
                    <a:pt x="459" y="183"/>
                    <a:pt x="460" y="178"/>
                    <a:pt x="462" y="172"/>
                  </a:cubicBezTo>
                  <a:cubicBezTo>
                    <a:pt x="462" y="172"/>
                    <a:pt x="461" y="171"/>
                    <a:pt x="461" y="172"/>
                  </a:cubicBezTo>
                  <a:cubicBezTo>
                    <a:pt x="458" y="177"/>
                    <a:pt x="456" y="182"/>
                    <a:pt x="456" y="187"/>
                  </a:cubicBezTo>
                  <a:cubicBezTo>
                    <a:pt x="455" y="195"/>
                    <a:pt x="452" y="202"/>
                    <a:pt x="450" y="209"/>
                  </a:cubicBezTo>
                  <a:cubicBezTo>
                    <a:pt x="447" y="220"/>
                    <a:pt x="447" y="231"/>
                    <a:pt x="447" y="242"/>
                  </a:cubicBezTo>
                  <a:cubicBezTo>
                    <a:pt x="447" y="246"/>
                    <a:pt x="447" y="249"/>
                    <a:pt x="446" y="253"/>
                  </a:cubicBezTo>
                  <a:cubicBezTo>
                    <a:pt x="445" y="258"/>
                    <a:pt x="446" y="263"/>
                    <a:pt x="445" y="267"/>
                  </a:cubicBezTo>
                  <a:cubicBezTo>
                    <a:pt x="445" y="270"/>
                    <a:pt x="443" y="278"/>
                    <a:pt x="446" y="280"/>
                  </a:cubicBezTo>
                  <a:cubicBezTo>
                    <a:pt x="447" y="280"/>
                    <a:pt x="448" y="280"/>
                    <a:pt x="447" y="279"/>
                  </a:cubicBezTo>
                  <a:cubicBezTo>
                    <a:pt x="447" y="278"/>
                    <a:pt x="447" y="275"/>
                    <a:pt x="447" y="273"/>
                  </a:cubicBezTo>
                  <a:cubicBezTo>
                    <a:pt x="447" y="276"/>
                    <a:pt x="448" y="278"/>
                    <a:pt x="448" y="279"/>
                  </a:cubicBezTo>
                  <a:cubicBezTo>
                    <a:pt x="448" y="279"/>
                    <a:pt x="448" y="279"/>
                    <a:pt x="449" y="279"/>
                  </a:cubicBezTo>
                  <a:cubicBezTo>
                    <a:pt x="447" y="280"/>
                    <a:pt x="445" y="281"/>
                    <a:pt x="443" y="283"/>
                  </a:cubicBezTo>
                  <a:cubicBezTo>
                    <a:pt x="443" y="283"/>
                    <a:pt x="443" y="282"/>
                    <a:pt x="443" y="282"/>
                  </a:cubicBezTo>
                  <a:cubicBezTo>
                    <a:pt x="442" y="277"/>
                    <a:pt x="443" y="271"/>
                    <a:pt x="443" y="266"/>
                  </a:cubicBezTo>
                  <a:cubicBezTo>
                    <a:pt x="443" y="258"/>
                    <a:pt x="443" y="250"/>
                    <a:pt x="444" y="242"/>
                  </a:cubicBezTo>
                  <a:cubicBezTo>
                    <a:pt x="445" y="224"/>
                    <a:pt x="447" y="206"/>
                    <a:pt x="453" y="189"/>
                  </a:cubicBezTo>
                  <a:cubicBezTo>
                    <a:pt x="453" y="189"/>
                    <a:pt x="452" y="189"/>
                    <a:pt x="452" y="189"/>
                  </a:cubicBezTo>
                  <a:cubicBezTo>
                    <a:pt x="446" y="206"/>
                    <a:pt x="441" y="224"/>
                    <a:pt x="440" y="241"/>
                  </a:cubicBezTo>
                  <a:cubicBezTo>
                    <a:pt x="440" y="251"/>
                    <a:pt x="440" y="260"/>
                    <a:pt x="440" y="269"/>
                  </a:cubicBezTo>
                  <a:cubicBezTo>
                    <a:pt x="440" y="273"/>
                    <a:pt x="439" y="280"/>
                    <a:pt x="440" y="284"/>
                  </a:cubicBezTo>
                  <a:cubicBezTo>
                    <a:pt x="440" y="284"/>
                    <a:pt x="441" y="284"/>
                    <a:pt x="441" y="284"/>
                  </a:cubicBezTo>
                  <a:cubicBezTo>
                    <a:pt x="439" y="286"/>
                    <a:pt x="437" y="287"/>
                    <a:pt x="435" y="289"/>
                  </a:cubicBezTo>
                  <a:cubicBezTo>
                    <a:pt x="436" y="287"/>
                    <a:pt x="436" y="285"/>
                    <a:pt x="436" y="283"/>
                  </a:cubicBezTo>
                  <a:cubicBezTo>
                    <a:pt x="436" y="281"/>
                    <a:pt x="436" y="278"/>
                    <a:pt x="436" y="276"/>
                  </a:cubicBezTo>
                  <a:cubicBezTo>
                    <a:pt x="436" y="275"/>
                    <a:pt x="435" y="275"/>
                    <a:pt x="435" y="275"/>
                  </a:cubicBezTo>
                  <a:cubicBezTo>
                    <a:pt x="433" y="280"/>
                    <a:pt x="434" y="285"/>
                    <a:pt x="433" y="289"/>
                  </a:cubicBezTo>
                  <a:cubicBezTo>
                    <a:pt x="433" y="290"/>
                    <a:pt x="433" y="290"/>
                    <a:pt x="433" y="290"/>
                  </a:cubicBezTo>
                  <a:cubicBezTo>
                    <a:pt x="433" y="291"/>
                    <a:pt x="432" y="291"/>
                    <a:pt x="432" y="292"/>
                  </a:cubicBezTo>
                  <a:cubicBezTo>
                    <a:pt x="432" y="284"/>
                    <a:pt x="430" y="276"/>
                    <a:pt x="430" y="268"/>
                  </a:cubicBezTo>
                  <a:cubicBezTo>
                    <a:pt x="430" y="264"/>
                    <a:pt x="431" y="259"/>
                    <a:pt x="431" y="255"/>
                  </a:cubicBezTo>
                  <a:cubicBezTo>
                    <a:pt x="431" y="252"/>
                    <a:pt x="430" y="248"/>
                    <a:pt x="430" y="245"/>
                  </a:cubicBezTo>
                  <a:cubicBezTo>
                    <a:pt x="430" y="244"/>
                    <a:pt x="429" y="243"/>
                    <a:pt x="429" y="244"/>
                  </a:cubicBezTo>
                  <a:cubicBezTo>
                    <a:pt x="428" y="252"/>
                    <a:pt x="428" y="260"/>
                    <a:pt x="427" y="268"/>
                  </a:cubicBezTo>
                  <a:cubicBezTo>
                    <a:pt x="427" y="276"/>
                    <a:pt x="429" y="284"/>
                    <a:pt x="429" y="292"/>
                  </a:cubicBezTo>
                  <a:cubicBezTo>
                    <a:pt x="429" y="293"/>
                    <a:pt x="430" y="293"/>
                    <a:pt x="430" y="293"/>
                  </a:cubicBezTo>
                  <a:cubicBezTo>
                    <a:pt x="428" y="295"/>
                    <a:pt x="427" y="297"/>
                    <a:pt x="425" y="299"/>
                  </a:cubicBezTo>
                  <a:cubicBezTo>
                    <a:pt x="425" y="298"/>
                    <a:pt x="425" y="297"/>
                    <a:pt x="426" y="296"/>
                  </a:cubicBezTo>
                  <a:cubicBezTo>
                    <a:pt x="426" y="294"/>
                    <a:pt x="426" y="292"/>
                    <a:pt x="426" y="290"/>
                  </a:cubicBezTo>
                  <a:cubicBezTo>
                    <a:pt x="426" y="290"/>
                    <a:pt x="426" y="289"/>
                    <a:pt x="426" y="290"/>
                  </a:cubicBezTo>
                  <a:cubicBezTo>
                    <a:pt x="425" y="291"/>
                    <a:pt x="424" y="293"/>
                    <a:pt x="424" y="295"/>
                  </a:cubicBezTo>
                  <a:cubicBezTo>
                    <a:pt x="423" y="293"/>
                    <a:pt x="422" y="291"/>
                    <a:pt x="422" y="289"/>
                  </a:cubicBezTo>
                  <a:cubicBezTo>
                    <a:pt x="422" y="289"/>
                    <a:pt x="422" y="289"/>
                    <a:pt x="423" y="289"/>
                  </a:cubicBezTo>
                  <a:cubicBezTo>
                    <a:pt x="423" y="289"/>
                    <a:pt x="423" y="288"/>
                    <a:pt x="423" y="288"/>
                  </a:cubicBezTo>
                  <a:cubicBezTo>
                    <a:pt x="423" y="288"/>
                    <a:pt x="423" y="288"/>
                    <a:pt x="423" y="288"/>
                  </a:cubicBezTo>
                  <a:cubicBezTo>
                    <a:pt x="423" y="288"/>
                    <a:pt x="423" y="288"/>
                    <a:pt x="423" y="288"/>
                  </a:cubicBezTo>
                  <a:cubicBezTo>
                    <a:pt x="423" y="288"/>
                    <a:pt x="423" y="288"/>
                    <a:pt x="423" y="288"/>
                  </a:cubicBezTo>
                  <a:cubicBezTo>
                    <a:pt x="423" y="288"/>
                    <a:pt x="423" y="287"/>
                    <a:pt x="423" y="287"/>
                  </a:cubicBezTo>
                  <a:cubicBezTo>
                    <a:pt x="424" y="286"/>
                    <a:pt x="424" y="285"/>
                    <a:pt x="424" y="284"/>
                  </a:cubicBezTo>
                  <a:cubicBezTo>
                    <a:pt x="423" y="282"/>
                    <a:pt x="423" y="280"/>
                    <a:pt x="423" y="278"/>
                  </a:cubicBezTo>
                  <a:cubicBezTo>
                    <a:pt x="422" y="277"/>
                    <a:pt x="422" y="277"/>
                    <a:pt x="422" y="278"/>
                  </a:cubicBezTo>
                  <a:cubicBezTo>
                    <a:pt x="421" y="279"/>
                    <a:pt x="421" y="281"/>
                    <a:pt x="421" y="283"/>
                  </a:cubicBezTo>
                  <a:cubicBezTo>
                    <a:pt x="421" y="285"/>
                    <a:pt x="421" y="286"/>
                    <a:pt x="421" y="288"/>
                  </a:cubicBezTo>
                  <a:cubicBezTo>
                    <a:pt x="421" y="287"/>
                    <a:pt x="420" y="285"/>
                    <a:pt x="420" y="284"/>
                  </a:cubicBezTo>
                  <a:cubicBezTo>
                    <a:pt x="418" y="279"/>
                    <a:pt x="417" y="275"/>
                    <a:pt x="416" y="271"/>
                  </a:cubicBezTo>
                  <a:cubicBezTo>
                    <a:pt x="414" y="262"/>
                    <a:pt x="413" y="254"/>
                    <a:pt x="413" y="245"/>
                  </a:cubicBezTo>
                  <a:cubicBezTo>
                    <a:pt x="413" y="244"/>
                    <a:pt x="412" y="244"/>
                    <a:pt x="412" y="245"/>
                  </a:cubicBezTo>
                  <a:cubicBezTo>
                    <a:pt x="411" y="254"/>
                    <a:pt x="413" y="263"/>
                    <a:pt x="414" y="271"/>
                  </a:cubicBezTo>
                  <a:cubicBezTo>
                    <a:pt x="415" y="278"/>
                    <a:pt x="417" y="285"/>
                    <a:pt x="419" y="292"/>
                  </a:cubicBezTo>
                  <a:cubicBezTo>
                    <a:pt x="417" y="287"/>
                    <a:pt x="414" y="282"/>
                    <a:pt x="410" y="277"/>
                  </a:cubicBezTo>
                  <a:cubicBezTo>
                    <a:pt x="410" y="277"/>
                    <a:pt x="410" y="276"/>
                    <a:pt x="410" y="276"/>
                  </a:cubicBezTo>
                  <a:cubicBezTo>
                    <a:pt x="410" y="276"/>
                    <a:pt x="410" y="275"/>
                    <a:pt x="410" y="274"/>
                  </a:cubicBezTo>
                  <a:cubicBezTo>
                    <a:pt x="410" y="274"/>
                    <a:pt x="410" y="273"/>
                    <a:pt x="409" y="273"/>
                  </a:cubicBezTo>
                  <a:cubicBezTo>
                    <a:pt x="409" y="273"/>
                    <a:pt x="409" y="273"/>
                    <a:pt x="409" y="273"/>
                  </a:cubicBezTo>
                  <a:cubicBezTo>
                    <a:pt x="408" y="273"/>
                    <a:pt x="408" y="274"/>
                    <a:pt x="408" y="274"/>
                  </a:cubicBezTo>
                  <a:cubicBezTo>
                    <a:pt x="407" y="272"/>
                    <a:pt x="406" y="270"/>
                    <a:pt x="405" y="268"/>
                  </a:cubicBezTo>
                  <a:cubicBezTo>
                    <a:pt x="401" y="262"/>
                    <a:pt x="397" y="255"/>
                    <a:pt x="393" y="249"/>
                  </a:cubicBezTo>
                  <a:cubicBezTo>
                    <a:pt x="389" y="244"/>
                    <a:pt x="384" y="239"/>
                    <a:pt x="379" y="234"/>
                  </a:cubicBezTo>
                  <a:cubicBezTo>
                    <a:pt x="377" y="232"/>
                    <a:pt x="375" y="229"/>
                    <a:pt x="373" y="227"/>
                  </a:cubicBezTo>
                  <a:cubicBezTo>
                    <a:pt x="372" y="221"/>
                    <a:pt x="373" y="215"/>
                    <a:pt x="373" y="210"/>
                  </a:cubicBezTo>
                  <a:close/>
                  <a:moveTo>
                    <a:pt x="343" y="137"/>
                  </a:moveTo>
                  <a:cubicBezTo>
                    <a:pt x="349" y="146"/>
                    <a:pt x="355" y="156"/>
                    <a:pt x="359" y="166"/>
                  </a:cubicBezTo>
                  <a:cubicBezTo>
                    <a:pt x="363" y="175"/>
                    <a:pt x="368" y="185"/>
                    <a:pt x="369" y="196"/>
                  </a:cubicBezTo>
                  <a:cubicBezTo>
                    <a:pt x="370" y="199"/>
                    <a:pt x="370" y="203"/>
                    <a:pt x="370" y="207"/>
                  </a:cubicBezTo>
                  <a:cubicBezTo>
                    <a:pt x="370" y="210"/>
                    <a:pt x="369" y="213"/>
                    <a:pt x="369" y="216"/>
                  </a:cubicBezTo>
                  <a:cubicBezTo>
                    <a:pt x="369" y="218"/>
                    <a:pt x="369" y="221"/>
                    <a:pt x="370" y="223"/>
                  </a:cubicBezTo>
                  <a:cubicBezTo>
                    <a:pt x="368" y="221"/>
                    <a:pt x="365" y="219"/>
                    <a:pt x="363" y="216"/>
                  </a:cubicBezTo>
                  <a:cubicBezTo>
                    <a:pt x="363" y="216"/>
                    <a:pt x="363" y="216"/>
                    <a:pt x="363" y="216"/>
                  </a:cubicBezTo>
                  <a:cubicBezTo>
                    <a:pt x="363" y="216"/>
                    <a:pt x="363" y="216"/>
                    <a:pt x="363" y="215"/>
                  </a:cubicBezTo>
                  <a:cubicBezTo>
                    <a:pt x="364" y="200"/>
                    <a:pt x="357" y="185"/>
                    <a:pt x="352" y="170"/>
                  </a:cubicBezTo>
                  <a:cubicBezTo>
                    <a:pt x="348" y="157"/>
                    <a:pt x="346" y="144"/>
                    <a:pt x="340" y="132"/>
                  </a:cubicBezTo>
                  <a:cubicBezTo>
                    <a:pt x="341" y="134"/>
                    <a:pt x="342" y="136"/>
                    <a:pt x="343" y="137"/>
                  </a:cubicBezTo>
                  <a:close/>
                  <a:moveTo>
                    <a:pt x="321" y="108"/>
                  </a:moveTo>
                  <a:cubicBezTo>
                    <a:pt x="322" y="110"/>
                    <a:pt x="325" y="112"/>
                    <a:pt x="326" y="114"/>
                  </a:cubicBezTo>
                  <a:cubicBezTo>
                    <a:pt x="326" y="115"/>
                    <a:pt x="326" y="116"/>
                    <a:pt x="326" y="116"/>
                  </a:cubicBezTo>
                  <a:cubicBezTo>
                    <a:pt x="328" y="118"/>
                    <a:pt x="329" y="119"/>
                    <a:pt x="330" y="121"/>
                  </a:cubicBezTo>
                  <a:cubicBezTo>
                    <a:pt x="330" y="121"/>
                    <a:pt x="330" y="121"/>
                    <a:pt x="330" y="121"/>
                  </a:cubicBezTo>
                  <a:cubicBezTo>
                    <a:pt x="331" y="124"/>
                    <a:pt x="331" y="127"/>
                    <a:pt x="334" y="129"/>
                  </a:cubicBezTo>
                  <a:cubicBezTo>
                    <a:pt x="334" y="130"/>
                    <a:pt x="335" y="130"/>
                    <a:pt x="336" y="129"/>
                  </a:cubicBezTo>
                  <a:cubicBezTo>
                    <a:pt x="343" y="143"/>
                    <a:pt x="344" y="158"/>
                    <a:pt x="349" y="172"/>
                  </a:cubicBezTo>
                  <a:cubicBezTo>
                    <a:pt x="354" y="186"/>
                    <a:pt x="360" y="200"/>
                    <a:pt x="361" y="215"/>
                  </a:cubicBezTo>
                  <a:cubicBezTo>
                    <a:pt x="356" y="211"/>
                    <a:pt x="351" y="208"/>
                    <a:pt x="345" y="205"/>
                  </a:cubicBezTo>
                  <a:cubicBezTo>
                    <a:pt x="339" y="201"/>
                    <a:pt x="333" y="198"/>
                    <a:pt x="327" y="195"/>
                  </a:cubicBezTo>
                  <a:cubicBezTo>
                    <a:pt x="328" y="184"/>
                    <a:pt x="322" y="174"/>
                    <a:pt x="317" y="164"/>
                  </a:cubicBezTo>
                  <a:cubicBezTo>
                    <a:pt x="314" y="157"/>
                    <a:pt x="311" y="150"/>
                    <a:pt x="310" y="143"/>
                  </a:cubicBezTo>
                  <a:cubicBezTo>
                    <a:pt x="308" y="135"/>
                    <a:pt x="308" y="129"/>
                    <a:pt x="309" y="121"/>
                  </a:cubicBezTo>
                  <a:cubicBezTo>
                    <a:pt x="309" y="121"/>
                    <a:pt x="308" y="121"/>
                    <a:pt x="308" y="121"/>
                  </a:cubicBezTo>
                  <a:cubicBezTo>
                    <a:pt x="305" y="126"/>
                    <a:pt x="306" y="132"/>
                    <a:pt x="307" y="137"/>
                  </a:cubicBezTo>
                  <a:cubicBezTo>
                    <a:pt x="308" y="145"/>
                    <a:pt x="310" y="152"/>
                    <a:pt x="313" y="159"/>
                  </a:cubicBezTo>
                  <a:cubicBezTo>
                    <a:pt x="318" y="171"/>
                    <a:pt x="324" y="182"/>
                    <a:pt x="325" y="194"/>
                  </a:cubicBezTo>
                  <a:cubicBezTo>
                    <a:pt x="319" y="191"/>
                    <a:pt x="312" y="188"/>
                    <a:pt x="305" y="187"/>
                  </a:cubicBezTo>
                  <a:cubicBezTo>
                    <a:pt x="304" y="187"/>
                    <a:pt x="304" y="186"/>
                    <a:pt x="303" y="186"/>
                  </a:cubicBezTo>
                  <a:cubicBezTo>
                    <a:pt x="303" y="186"/>
                    <a:pt x="303" y="185"/>
                    <a:pt x="303" y="185"/>
                  </a:cubicBezTo>
                  <a:cubicBezTo>
                    <a:pt x="300" y="180"/>
                    <a:pt x="301" y="175"/>
                    <a:pt x="300" y="170"/>
                  </a:cubicBezTo>
                  <a:cubicBezTo>
                    <a:pt x="300" y="164"/>
                    <a:pt x="300" y="158"/>
                    <a:pt x="300" y="153"/>
                  </a:cubicBezTo>
                  <a:cubicBezTo>
                    <a:pt x="300" y="142"/>
                    <a:pt x="302" y="133"/>
                    <a:pt x="306" y="123"/>
                  </a:cubicBezTo>
                  <a:cubicBezTo>
                    <a:pt x="308" y="118"/>
                    <a:pt x="309" y="113"/>
                    <a:pt x="312" y="108"/>
                  </a:cubicBezTo>
                  <a:cubicBezTo>
                    <a:pt x="312" y="108"/>
                    <a:pt x="312" y="108"/>
                    <a:pt x="312" y="107"/>
                  </a:cubicBezTo>
                  <a:cubicBezTo>
                    <a:pt x="312" y="107"/>
                    <a:pt x="312" y="107"/>
                    <a:pt x="312" y="107"/>
                  </a:cubicBezTo>
                  <a:cubicBezTo>
                    <a:pt x="313" y="106"/>
                    <a:pt x="314" y="105"/>
                    <a:pt x="314" y="104"/>
                  </a:cubicBezTo>
                  <a:cubicBezTo>
                    <a:pt x="315" y="103"/>
                    <a:pt x="320" y="107"/>
                    <a:pt x="321" y="108"/>
                  </a:cubicBezTo>
                  <a:close/>
                  <a:moveTo>
                    <a:pt x="297" y="173"/>
                  </a:moveTo>
                  <a:cubicBezTo>
                    <a:pt x="297" y="177"/>
                    <a:pt x="297" y="181"/>
                    <a:pt x="299" y="185"/>
                  </a:cubicBezTo>
                  <a:cubicBezTo>
                    <a:pt x="297" y="185"/>
                    <a:pt x="295" y="184"/>
                    <a:pt x="293" y="184"/>
                  </a:cubicBezTo>
                  <a:cubicBezTo>
                    <a:pt x="293" y="184"/>
                    <a:pt x="293" y="183"/>
                    <a:pt x="293" y="183"/>
                  </a:cubicBezTo>
                  <a:cubicBezTo>
                    <a:pt x="293" y="183"/>
                    <a:pt x="293" y="182"/>
                    <a:pt x="293" y="182"/>
                  </a:cubicBezTo>
                  <a:cubicBezTo>
                    <a:pt x="288" y="170"/>
                    <a:pt x="292" y="155"/>
                    <a:pt x="295" y="142"/>
                  </a:cubicBezTo>
                  <a:cubicBezTo>
                    <a:pt x="297" y="136"/>
                    <a:pt x="298" y="129"/>
                    <a:pt x="300" y="122"/>
                  </a:cubicBezTo>
                  <a:cubicBezTo>
                    <a:pt x="302" y="118"/>
                    <a:pt x="303" y="114"/>
                    <a:pt x="307" y="112"/>
                  </a:cubicBezTo>
                  <a:cubicBezTo>
                    <a:pt x="306" y="114"/>
                    <a:pt x="305" y="116"/>
                    <a:pt x="305" y="117"/>
                  </a:cubicBezTo>
                  <a:cubicBezTo>
                    <a:pt x="303" y="123"/>
                    <a:pt x="300" y="129"/>
                    <a:pt x="299" y="136"/>
                  </a:cubicBezTo>
                  <a:cubicBezTo>
                    <a:pt x="298" y="141"/>
                    <a:pt x="297" y="147"/>
                    <a:pt x="297" y="152"/>
                  </a:cubicBezTo>
                  <a:cubicBezTo>
                    <a:pt x="297" y="159"/>
                    <a:pt x="297" y="166"/>
                    <a:pt x="297" y="173"/>
                  </a:cubicBezTo>
                  <a:close/>
                  <a:moveTo>
                    <a:pt x="239" y="8"/>
                  </a:moveTo>
                  <a:cubicBezTo>
                    <a:pt x="238" y="6"/>
                    <a:pt x="245" y="10"/>
                    <a:pt x="246" y="10"/>
                  </a:cubicBezTo>
                  <a:cubicBezTo>
                    <a:pt x="249" y="12"/>
                    <a:pt x="252" y="14"/>
                    <a:pt x="256" y="16"/>
                  </a:cubicBezTo>
                  <a:cubicBezTo>
                    <a:pt x="264" y="22"/>
                    <a:pt x="272" y="30"/>
                    <a:pt x="279" y="38"/>
                  </a:cubicBezTo>
                  <a:cubicBezTo>
                    <a:pt x="288" y="49"/>
                    <a:pt x="296" y="60"/>
                    <a:pt x="302" y="73"/>
                  </a:cubicBezTo>
                  <a:cubicBezTo>
                    <a:pt x="305" y="80"/>
                    <a:pt x="309" y="86"/>
                    <a:pt x="311" y="93"/>
                  </a:cubicBezTo>
                  <a:cubicBezTo>
                    <a:pt x="312" y="96"/>
                    <a:pt x="313" y="99"/>
                    <a:pt x="315" y="102"/>
                  </a:cubicBezTo>
                  <a:cubicBezTo>
                    <a:pt x="312" y="102"/>
                    <a:pt x="310" y="104"/>
                    <a:pt x="309" y="107"/>
                  </a:cubicBezTo>
                  <a:cubicBezTo>
                    <a:pt x="306" y="108"/>
                    <a:pt x="304" y="110"/>
                    <a:pt x="302" y="112"/>
                  </a:cubicBezTo>
                  <a:cubicBezTo>
                    <a:pt x="302" y="108"/>
                    <a:pt x="300" y="104"/>
                    <a:pt x="299" y="101"/>
                  </a:cubicBezTo>
                  <a:cubicBezTo>
                    <a:pt x="298" y="99"/>
                    <a:pt x="297" y="97"/>
                    <a:pt x="297" y="96"/>
                  </a:cubicBezTo>
                  <a:cubicBezTo>
                    <a:pt x="297" y="96"/>
                    <a:pt x="297" y="96"/>
                    <a:pt x="297" y="95"/>
                  </a:cubicBezTo>
                  <a:cubicBezTo>
                    <a:pt x="298" y="93"/>
                    <a:pt x="297" y="90"/>
                    <a:pt x="297" y="88"/>
                  </a:cubicBezTo>
                  <a:cubicBezTo>
                    <a:pt x="297" y="85"/>
                    <a:pt x="297" y="82"/>
                    <a:pt x="298" y="79"/>
                  </a:cubicBezTo>
                  <a:cubicBezTo>
                    <a:pt x="298" y="79"/>
                    <a:pt x="297" y="79"/>
                    <a:pt x="297" y="79"/>
                  </a:cubicBezTo>
                  <a:cubicBezTo>
                    <a:pt x="296" y="82"/>
                    <a:pt x="296" y="85"/>
                    <a:pt x="296" y="88"/>
                  </a:cubicBezTo>
                  <a:cubicBezTo>
                    <a:pt x="296" y="89"/>
                    <a:pt x="295" y="91"/>
                    <a:pt x="295" y="93"/>
                  </a:cubicBezTo>
                  <a:cubicBezTo>
                    <a:pt x="294" y="91"/>
                    <a:pt x="293" y="89"/>
                    <a:pt x="292" y="87"/>
                  </a:cubicBezTo>
                  <a:cubicBezTo>
                    <a:pt x="293" y="86"/>
                    <a:pt x="293" y="83"/>
                    <a:pt x="293" y="82"/>
                  </a:cubicBezTo>
                  <a:cubicBezTo>
                    <a:pt x="293" y="80"/>
                    <a:pt x="293" y="77"/>
                    <a:pt x="293" y="75"/>
                  </a:cubicBezTo>
                  <a:cubicBezTo>
                    <a:pt x="293" y="74"/>
                    <a:pt x="292" y="74"/>
                    <a:pt x="292" y="75"/>
                  </a:cubicBezTo>
                  <a:cubicBezTo>
                    <a:pt x="291" y="77"/>
                    <a:pt x="291" y="80"/>
                    <a:pt x="291" y="82"/>
                  </a:cubicBezTo>
                  <a:cubicBezTo>
                    <a:pt x="291" y="83"/>
                    <a:pt x="291" y="84"/>
                    <a:pt x="291" y="84"/>
                  </a:cubicBezTo>
                  <a:cubicBezTo>
                    <a:pt x="290" y="83"/>
                    <a:pt x="289" y="82"/>
                    <a:pt x="289" y="81"/>
                  </a:cubicBezTo>
                  <a:cubicBezTo>
                    <a:pt x="289" y="80"/>
                    <a:pt x="288" y="78"/>
                    <a:pt x="288" y="77"/>
                  </a:cubicBezTo>
                  <a:cubicBezTo>
                    <a:pt x="288" y="75"/>
                    <a:pt x="288" y="74"/>
                    <a:pt x="288" y="72"/>
                  </a:cubicBezTo>
                  <a:cubicBezTo>
                    <a:pt x="288" y="71"/>
                    <a:pt x="287" y="71"/>
                    <a:pt x="287" y="72"/>
                  </a:cubicBezTo>
                  <a:cubicBezTo>
                    <a:pt x="287" y="74"/>
                    <a:pt x="287" y="76"/>
                    <a:pt x="287" y="78"/>
                  </a:cubicBezTo>
                  <a:cubicBezTo>
                    <a:pt x="287" y="78"/>
                    <a:pt x="287" y="78"/>
                    <a:pt x="287" y="78"/>
                  </a:cubicBezTo>
                  <a:cubicBezTo>
                    <a:pt x="287" y="78"/>
                    <a:pt x="286" y="77"/>
                    <a:pt x="286" y="76"/>
                  </a:cubicBezTo>
                  <a:cubicBezTo>
                    <a:pt x="285" y="76"/>
                    <a:pt x="284" y="75"/>
                    <a:pt x="284" y="73"/>
                  </a:cubicBezTo>
                  <a:cubicBezTo>
                    <a:pt x="284" y="71"/>
                    <a:pt x="284" y="69"/>
                    <a:pt x="284" y="67"/>
                  </a:cubicBezTo>
                  <a:cubicBezTo>
                    <a:pt x="284" y="64"/>
                    <a:pt x="284" y="62"/>
                    <a:pt x="284" y="59"/>
                  </a:cubicBezTo>
                  <a:cubicBezTo>
                    <a:pt x="284" y="58"/>
                    <a:pt x="284" y="58"/>
                    <a:pt x="284" y="59"/>
                  </a:cubicBezTo>
                  <a:cubicBezTo>
                    <a:pt x="283" y="61"/>
                    <a:pt x="283" y="64"/>
                    <a:pt x="283" y="67"/>
                  </a:cubicBezTo>
                  <a:cubicBezTo>
                    <a:pt x="283" y="68"/>
                    <a:pt x="282" y="70"/>
                    <a:pt x="282" y="71"/>
                  </a:cubicBezTo>
                  <a:cubicBezTo>
                    <a:pt x="281" y="69"/>
                    <a:pt x="279" y="67"/>
                    <a:pt x="277" y="65"/>
                  </a:cubicBezTo>
                  <a:cubicBezTo>
                    <a:pt x="278" y="63"/>
                    <a:pt x="278" y="62"/>
                    <a:pt x="278" y="60"/>
                  </a:cubicBezTo>
                  <a:cubicBezTo>
                    <a:pt x="278" y="58"/>
                    <a:pt x="278" y="56"/>
                    <a:pt x="278" y="55"/>
                  </a:cubicBezTo>
                  <a:cubicBezTo>
                    <a:pt x="278" y="54"/>
                    <a:pt x="277" y="53"/>
                    <a:pt x="277" y="54"/>
                  </a:cubicBezTo>
                  <a:cubicBezTo>
                    <a:pt x="277" y="57"/>
                    <a:pt x="276" y="61"/>
                    <a:pt x="276" y="64"/>
                  </a:cubicBezTo>
                  <a:cubicBezTo>
                    <a:pt x="275" y="63"/>
                    <a:pt x="274" y="61"/>
                    <a:pt x="273" y="60"/>
                  </a:cubicBezTo>
                  <a:cubicBezTo>
                    <a:pt x="273" y="59"/>
                    <a:pt x="273" y="58"/>
                    <a:pt x="273" y="56"/>
                  </a:cubicBezTo>
                  <a:cubicBezTo>
                    <a:pt x="273" y="55"/>
                    <a:pt x="273" y="53"/>
                    <a:pt x="273" y="51"/>
                  </a:cubicBezTo>
                  <a:cubicBezTo>
                    <a:pt x="273" y="50"/>
                    <a:pt x="272" y="50"/>
                    <a:pt x="272" y="51"/>
                  </a:cubicBezTo>
                  <a:cubicBezTo>
                    <a:pt x="272" y="53"/>
                    <a:pt x="272" y="55"/>
                    <a:pt x="272" y="56"/>
                  </a:cubicBezTo>
                  <a:cubicBezTo>
                    <a:pt x="272" y="57"/>
                    <a:pt x="271" y="58"/>
                    <a:pt x="271" y="59"/>
                  </a:cubicBezTo>
                  <a:cubicBezTo>
                    <a:pt x="270" y="58"/>
                    <a:pt x="269" y="57"/>
                    <a:pt x="268" y="56"/>
                  </a:cubicBezTo>
                  <a:cubicBezTo>
                    <a:pt x="268" y="56"/>
                    <a:pt x="268" y="56"/>
                    <a:pt x="268" y="56"/>
                  </a:cubicBezTo>
                  <a:cubicBezTo>
                    <a:pt x="270" y="55"/>
                    <a:pt x="270" y="52"/>
                    <a:pt x="270" y="50"/>
                  </a:cubicBezTo>
                  <a:cubicBezTo>
                    <a:pt x="271" y="48"/>
                    <a:pt x="271" y="46"/>
                    <a:pt x="271" y="44"/>
                  </a:cubicBezTo>
                  <a:cubicBezTo>
                    <a:pt x="271" y="43"/>
                    <a:pt x="270" y="43"/>
                    <a:pt x="270" y="44"/>
                  </a:cubicBezTo>
                  <a:cubicBezTo>
                    <a:pt x="269" y="46"/>
                    <a:pt x="269" y="48"/>
                    <a:pt x="269" y="50"/>
                  </a:cubicBezTo>
                  <a:cubicBezTo>
                    <a:pt x="268" y="52"/>
                    <a:pt x="267" y="54"/>
                    <a:pt x="267" y="56"/>
                  </a:cubicBezTo>
                  <a:cubicBezTo>
                    <a:pt x="267" y="56"/>
                    <a:pt x="267" y="56"/>
                    <a:pt x="267" y="56"/>
                  </a:cubicBezTo>
                  <a:cubicBezTo>
                    <a:pt x="266" y="55"/>
                    <a:pt x="264" y="54"/>
                    <a:pt x="262" y="54"/>
                  </a:cubicBezTo>
                  <a:cubicBezTo>
                    <a:pt x="263" y="52"/>
                    <a:pt x="264" y="49"/>
                    <a:pt x="264" y="47"/>
                  </a:cubicBezTo>
                  <a:cubicBezTo>
                    <a:pt x="265" y="45"/>
                    <a:pt x="265" y="43"/>
                    <a:pt x="265" y="40"/>
                  </a:cubicBezTo>
                  <a:cubicBezTo>
                    <a:pt x="265" y="40"/>
                    <a:pt x="263" y="40"/>
                    <a:pt x="263" y="40"/>
                  </a:cubicBezTo>
                  <a:cubicBezTo>
                    <a:pt x="264" y="43"/>
                    <a:pt x="263" y="45"/>
                    <a:pt x="262" y="47"/>
                  </a:cubicBezTo>
                  <a:cubicBezTo>
                    <a:pt x="262" y="49"/>
                    <a:pt x="261" y="51"/>
                    <a:pt x="261" y="53"/>
                  </a:cubicBezTo>
                  <a:cubicBezTo>
                    <a:pt x="261" y="53"/>
                    <a:pt x="261" y="54"/>
                    <a:pt x="261" y="54"/>
                  </a:cubicBezTo>
                  <a:cubicBezTo>
                    <a:pt x="260" y="54"/>
                    <a:pt x="259" y="54"/>
                    <a:pt x="257" y="54"/>
                  </a:cubicBezTo>
                  <a:cubicBezTo>
                    <a:pt x="257" y="54"/>
                    <a:pt x="257" y="53"/>
                    <a:pt x="257" y="53"/>
                  </a:cubicBezTo>
                  <a:cubicBezTo>
                    <a:pt x="257" y="53"/>
                    <a:pt x="257" y="53"/>
                    <a:pt x="257" y="53"/>
                  </a:cubicBezTo>
                  <a:cubicBezTo>
                    <a:pt x="257" y="51"/>
                    <a:pt x="258" y="49"/>
                    <a:pt x="258" y="48"/>
                  </a:cubicBezTo>
                  <a:cubicBezTo>
                    <a:pt x="258" y="47"/>
                    <a:pt x="258" y="47"/>
                    <a:pt x="257" y="47"/>
                  </a:cubicBezTo>
                  <a:cubicBezTo>
                    <a:pt x="257" y="49"/>
                    <a:pt x="256" y="50"/>
                    <a:pt x="256" y="51"/>
                  </a:cubicBezTo>
                  <a:cubicBezTo>
                    <a:pt x="255" y="49"/>
                    <a:pt x="255" y="48"/>
                    <a:pt x="254" y="46"/>
                  </a:cubicBezTo>
                  <a:cubicBezTo>
                    <a:pt x="254" y="46"/>
                    <a:pt x="254" y="46"/>
                    <a:pt x="254" y="46"/>
                  </a:cubicBezTo>
                  <a:cubicBezTo>
                    <a:pt x="255" y="44"/>
                    <a:pt x="255" y="40"/>
                    <a:pt x="256" y="38"/>
                  </a:cubicBezTo>
                  <a:cubicBezTo>
                    <a:pt x="256" y="35"/>
                    <a:pt x="256" y="32"/>
                    <a:pt x="256" y="28"/>
                  </a:cubicBezTo>
                  <a:cubicBezTo>
                    <a:pt x="256" y="28"/>
                    <a:pt x="255" y="28"/>
                    <a:pt x="255" y="28"/>
                  </a:cubicBezTo>
                  <a:cubicBezTo>
                    <a:pt x="255" y="32"/>
                    <a:pt x="254" y="35"/>
                    <a:pt x="254" y="38"/>
                  </a:cubicBezTo>
                  <a:cubicBezTo>
                    <a:pt x="253" y="40"/>
                    <a:pt x="253" y="42"/>
                    <a:pt x="253" y="43"/>
                  </a:cubicBezTo>
                  <a:cubicBezTo>
                    <a:pt x="248" y="32"/>
                    <a:pt x="243" y="20"/>
                    <a:pt x="238" y="9"/>
                  </a:cubicBezTo>
                  <a:cubicBezTo>
                    <a:pt x="238" y="9"/>
                    <a:pt x="239" y="8"/>
                    <a:pt x="239" y="8"/>
                  </a:cubicBezTo>
                  <a:close/>
                  <a:moveTo>
                    <a:pt x="235" y="9"/>
                  </a:moveTo>
                  <a:cubicBezTo>
                    <a:pt x="236" y="9"/>
                    <a:pt x="236" y="9"/>
                    <a:pt x="237" y="9"/>
                  </a:cubicBezTo>
                  <a:cubicBezTo>
                    <a:pt x="237" y="17"/>
                    <a:pt x="242" y="24"/>
                    <a:pt x="245" y="31"/>
                  </a:cubicBezTo>
                  <a:cubicBezTo>
                    <a:pt x="248" y="40"/>
                    <a:pt x="251" y="48"/>
                    <a:pt x="255" y="56"/>
                  </a:cubicBezTo>
                  <a:cubicBezTo>
                    <a:pt x="255" y="57"/>
                    <a:pt x="255" y="57"/>
                    <a:pt x="255" y="58"/>
                  </a:cubicBezTo>
                  <a:cubicBezTo>
                    <a:pt x="255" y="58"/>
                    <a:pt x="255" y="58"/>
                    <a:pt x="256" y="58"/>
                  </a:cubicBezTo>
                  <a:cubicBezTo>
                    <a:pt x="256" y="58"/>
                    <a:pt x="256" y="58"/>
                    <a:pt x="256" y="58"/>
                  </a:cubicBezTo>
                  <a:cubicBezTo>
                    <a:pt x="256" y="58"/>
                    <a:pt x="257" y="58"/>
                    <a:pt x="258" y="58"/>
                  </a:cubicBezTo>
                  <a:cubicBezTo>
                    <a:pt x="262" y="55"/>
                    <a:pt x="267" y="60"/>
                    <a:pt x="270" y="63"/>
                  </a:cubicBezTo>
                  <a:cubicBezTo>
                    <a:pt x="276" y="68"/>
                    <a:pt x="280" y="75"/>
                    <a:pt x="284" y="81"/>
                  </a:cubicBezTo>
                  <a:cubicBezTo>
                    <a:pt x="291" y="91"/>
                    <a:pt x="300" y="105"/>
                    <a:pt x="298" y="117"/>
                  </a:cubicBezTo>
                  <a:cubicBezTo>
                    <a:pt x="298" y="117"/>
                    <a:pt x="298" y="118"/>
                    <a:pt x="298" y="118"/>
                  </a:cubicBezTo>
                  <a:cubicBezTo>
                    <a:pt x="298" y="120"/>
                    <a:pt x="297" y="122"/>
                    <a:pt x="296" y="123"/>
                  </a:cubicBezTo>
                  <a:cubicBezTo>
                    <a:pt x="294" y="131"/>
                    <a:pt x="293" y="138"/>
                    <a:pt x="291" y="146"/>
                  </a:cubicBezTo>
                  <a:cubicBezTo>
                    <a:pt x="289" y="154"/>
                    <a:pt x="286" y="164"/>
                    <a:pt x="287" y="174"/>
                  </a:cubicBezTo>
                  <a:cubicBezTo>
                    <a:pt x="284" y="170"/>
                    <a:pt x="281" y="166"/>
                    <a:pt x="278" y="162"/>
                  </a:cubicBezTo>
                  <a:cubicBezTo>
                    <a:pt x="270" y="150"/>
                    <a:pt x="262" y="137"/>
                    <a:pt x="255" y="124"/>
                  </a:cubicBezTo>
                  <a:cubicBezTo>
                    <a:pt x="251" y="117"/>
                    <a:pt x="248" y="110"/>
                    <a:pt x="245" y="102"/>
                  </a:cubicBezTo>
                  <a:cubicBezTo>
                    <a:pt x="245" y="102"/>
                    <a:pt x="245" y="102"/>
                    <a:pt x="245" y="102"/>
                  </a:cubicBezTo>
                  <a:cubicBezTo>
                    <a:pt x="245" y="100"/>
                    <a:pt x="245" y="97"/>
                    <a:pt x="244" y="95"/>
                  </a:cubicBezTo>
                  <a:cubicBezTo>
                    <a:pt x="244" y="93"/>
                    <a:pt x="244" y="91"/>
                    <a:pt x="244" y="89"/>
                  </a:cubicBezTo>
                  <a:cubicBezTo>
                    <a:pt x="244" y="87"/>
                    <a:pt x="242" y="87"/>
                    <a:pt x="242" y="89"/>
                  </a:cubicBezTo>
                  <a:cubicBezTo>
                    <a:pt x="242" y="91"/>
                    <a:pt x="242" y="93"/>
                    <a:pt x="242" y="95"/>
                  </a:cubicBezTo>
                  <a:cubicBezTo>
                    <a:pt x="241" y="92"/>
                    <a:pt x="241" y="88"/>
                    <a:pt x="240" y="85"/>
                  </a:cubicBezTo>
                  <a:cubicBezTo>
                    <a:pt x="239" y="72"/>
                    <a:pt x="239" y="60"/>
                    <a:pt x="236" y="47"/>
                  </a:cubicBezTo>
                  <a:cubicBezTo>
                    <a:pt x="235" y="47"/>
                    <a:pt x="235" y="46"/>
                    <a:pt x="234" y="46"/>
                  </a:cubicBezTo>
                  <a:cubicBezTo>
                    <a:pt x="232" y="46"/>
                    <a:pt x="233" y="34"/>
                    <a:pt x="232" y="32"/>
                  </a:cubicBezTo>
                  <a:cubicBezTo>
                    <a:pt x="231" y="26"/>
                    <a:pt x="229" y="21"/>
                    <a:pt x="229" y="16"/>
                  </a:cubicBezTo>
                  <a:cubicBezTo>
                    <a:pt x="229" y="15"/>
                    <a:pt x="229" y="15"/>
                    <a:pt x="228" y="15"/>
                  </a:cubicBezTo>
                  <a:cubicBezTo>
                    <a:pt x="230" y="11"/>
                    <a:pt x="232" y="5"/>
                    <a:pt x="235" y="9"/>
                  </a:cubicBezTo>
                  <a:close/>
                  <a:moveTo>
                    <a:pt x="269" y="165"/>
                  </a:moveTo>
                  <a:cubicBezTo>
                    <a:pt x="262" y="157"/>
                    <a:pt x="255" y="149"/>
                    <a:pt x="250" y="140"/>
                  </a:cubicBezTo>
                  <a:cubicBezTo>
                    <a:pt x="240" y="123"/>
                    <a:pt x="233" y="106"/>
                    <a:pt x="228" y="87"/>
                  </a:cubicBezTo>
                  <a:cubicBezTo>
                    <a:pt x="223" y="68"/>
                    <a:pt x="220" y="49"/>
                    <a:pt x="224" y="29"/>
                  </a:cubicBezTo>
                  <a:cubicBezTo>
                    <a:pt x="225" y="27"/>
                    <a:pt x="225" y="25"/>
                    <a:pt x="226" y="23"/>
                  </a:cubicBezTo>
                  <a:cubicBezTo>
                    <a:pt x="226" y="28"/>
                    <a:pt x="229" y="32"/>
                    <a:pt x="229" y="37"/>
                  </a:cubicBezTo>
                  <a:cubicBezTo>
                    <a:pt x="229" y="41"/>
                    <a:pt x="227" y="48"/>
                    <a:pt x="232" y="50"/>
                  </a:cubicBezTo>
                  <a:cubicBezTo>
                    <a:pt x="235" y="61"/>
                    <a:pt x="234" y="74"/>
                    <a:pt x="236" y="86"/>
                  </a:cubicBezTo>
                  <a:cubicBezTo>
                    <a:pt x="238" y="98"/>
                    <a:pt x="243" y="110"/>
                    <a:pt x="249" y="121"/>
                  </a:cubicBezTo>
                  <a:cubicBezTo>
                    <a:pt x="255" y="134"/>
                    <a:pt x="263" y="146"/>
                    <a:pt x="271" y="158"/>
                  </a:cubicBezTo>
                  <a:cubicBezTo>
                    <a:pt x="274" y="163"/>
                    <a:pt x="277" y="168"/>
                    <a:pt x="281" y="172"/>
                  </a:cubicBezTo>
                  <a:cubicBezTo>
                    <a:pt x="282" y="174"/>
                    <a:pt x="285" y="176"/>
                    <a:pt x="288" y="178"/>
                  </a:cubicBezTo>
                  <a:cubicBezTo>
                    <a:pt x="288" y="179"/>
                    <a:pt x="288" y="181"/>
                    <a:pt x="289" y="182"/>
                  </a:cubicBezTo>
                  <a:cubicBezTo>
                    <a:pt x="281" y="178"/>
                    <a:pt x="275" y="171"/>
                    <a:pt x="269" y="165"/>
                  </a:cubicBezTo>
                  <a:close/>
                  <a:moveTo>
                    <a:pt x="275" y="184"/>
                  </a:moveTo>
                  <a:cubicBezTo>
                    <a:pt x="279" y="184"/>
                    <a:pt x="284" y="185"/>
                    <a:pt x="289" y="186"/>
                  </a:cubicBezTo>
                  <a:cubicBezTo>
                    <a:pt x="289" y="187"/>
                    <a:pt x="290" y="187"/>
                    <a:pt x="290" y="187"/>
                  </a:cubicBezTo>
                  <a:cubicBezTo>
                    <a:pt x="291" y="187"/>
                    <a:pt x="291" y="187"/>
                    <a:pt x="292" y="187"/>
                  </a:cubicBezTo>
                  <a:cubicBezTo>
                    <a:pt x="294" y="188"/>
                    <a:pt x="296" y="188"/>
                    <a:pt x="298" y="188"/>
                  </a:cubicBezTo>
                  <a:cubicBezTo>
                    <a:pt x="306" y="190"/>
                    <a:pt x="314" y="192"/>
                    <a:pt x="321" y="196"/>
                  </a:cubicBezTo>
                  <a:cubicBezTo>
                    <a:pt x="337" y="205"/>
                    <a:pt x="354" y="211"/>
                    <a:pt x="366" y="224"/>
                  </a:cubicBezTo>
                  <a:cubicBezTo>
                    <a:pt x="372" y="231"/>
                    <a:pt x="378" y="237"/>
                    <a:pt x="384" y="244"/>
                  </a:cubicBezTo>
                  <a:cubicBezTo>
                    <a:pt x="390" y="250"/>
                    <a:pt x="394" y="257"/>
                    <a:pt x="398" y="264"/>
                  </a:cubicBezTo>
                  <a:cubicBezTo>
                    <a:pt x="406" y="276"/>
                    <a:pt x="416" y="289"/>
                    <a:pt x="422" y="303"/>
                  </a:cubicBezTo>
                  <a:cubicBezTo>
                    <a:pt x="421" y="303"/>
                    <a:pt x="421" y="304"/>
                    <a:pt x="421" y="304"/>
                  </a:cubicBezTo>
                  <a:cubicBezTo>
                    <a:pt x="420" y="305"/>
                    <a:pt x="419" y="307"/>
                    <a:pt x="418" y="308"/>
                  </a:cubicBezTo>
                  <a:cubicBezTo>
                    <a:pt x="418" y="307"/>
                    <a:pt x="418" y="307"/>
                    <a:pt x="418" y="307"/>
                  </a:cubicBezTo>
                  <a:cubicBezTo>
                    <a:pt x="406" y="285"/>
                    <a:pt x="397" y="261"/>
                    <a:pt x="378" y="244"/>
                  </a:cubicBezTo>
                  <a:cubicBezTo>
                    <a:pt x="369" y="235"/>
                    <a:pt x="359" y="228"/>
                    <a:pt x="349" y="220"/>
                  </a:cubicBezTo>
                  <a:cubicBezTo>
                    <a:pt x="339" y="212"/>
                    <a:pt x="330" y="203"/>
                    <a:pt x="319" y="197"/>
                  </a:cubicBezTo>
                  <a:cubicBezTo>
                    <a:pt x="308" y="192"/>
                    <a:pt x="295" y="189"/>
                    <a:pt x="283" y="187"/>
                  </a:cubicBezTo>
                  <a:cubicBezTo>
                    <a:pt x="272" y="186"/>
                    <a:pt x="261" y="184"/>
                    <a:pt x="250" y="186"/>
                  </a:cubicBezTo>
                  <a:cubicBezTo>
                    <a:pt x="239" y="187"/>
                    <a:pt x="229" y="191"/>
                    <a:pt x="219" y="198"/>
                  </a:cubicBezTo>
                  <a:cubicBezTo>
                    <a:pt x="209" y="205"/>
                    <a:pt x="206" y="214"/>
                    <a:pt x="201" y="225"/>
                  </a:cubicBezTo>
                  <a:cubicBezTo>
                    <a:pt x="200" y="226"/>
                    <a:pt x="202" y="227"/>
                    <a:pt x="202" y="226"/>
                  </a:cubicBezTo>
                  <a:cubicBezTo>
                    <a:pt x="206" y="221"/>
                    <a:pt x="208" y="216"/>
                    <a:pt x="211" y="211"/>
                  </a:cubicBezTo>
                  <a:cubicBezTo>
                    <a:pt x="215" y="206"/>
                    <a:pt x="220" y="202"/>
                    <a:pt x="226" y="198"/>
                  </a:cubicBezTo>
                  <a:cubicBezTo>
                    <a:pt x="236" y="192"/>
                    <a:pt x="246" y="189"/>
                    <a:pt x="258" y="189"/>
                  </a:cubicBezTo>
                  <a:cubicBezTo>
                    <a:pt x="270" y="189"/>
                    <a:pt x="282" y="190"/>
                    <a:pt x="294" y="193"/>
                  </a:cubicBezTo>
                  <a:cubicBezTo>
                    <a:pt x="305" y="195"/>
                    <a:pt x="316" y="198"/>
                    <a:pt x="325" y="205"/>
                  </a:cubicBezTo>
                  <a:cubicBezTo>
                    <a:pt x="334" y="212"/>
                    <a:pt x="343" y="219"/>
                    <a:pt x="352" y="226"/>
                  </a:cubicBezTo>
                  <a:cubicBezTo>
                    <a:pt x="361" y="233"/>
                    <a:pt x="371" y="240"/>
                    <a:pt x="379" y="249"/>
                  </a:cubicBezTo>
                  <a:cubicBezTo>
                    <a:pt x="388" y="258"/>
                    <a:pt x="394" y="269"/>
                    <a:pt x="401" y="281"/>
                  </a:cubicBezTo>
                  <a:cubicBezTo>
                    <a:pt x="403" y="285"/>
                    <a:pt x="405" y="289"/>
                    <a:pt x="407" y="293"/>
                  </a:cubicBezTo>
                  <a:cubicBezTo>
                    <a:pt x="400" y="284"/>
                    <a:pt x="391" y="275"/>
                    <a:pt x="383" y="266"/>
                  </a:cubicBezTo>
                  <a:cubicBezTo>
                    <a:pt x="376" y="260"/>
                    <a:pt x="370" y="253"/>
                    <a:pt x="362" y="247"/>
                  </a:cubicBezTo>
                  <a:cubicBezTo>
                    <a:pt x="357" y="242"/>
                    <a:pt x="351" y="238"/>
                    <a:pt x="344" y="236"/>
                  </a:cubicBezTo>
                  <a:cubicBezTo>
                    <a:pt x="343" y="236"/>
                    <a:pt x="343" y="237"/>
                    <a:pt x="344" y="237"/>
                  </a:cubicBezTo>
                  <a:cubicBezTo>
                    <a:pt x="360" y="243"/>
                    <a:pt x="372" y="258"/>
                    <a:pt x="384" y="270"/>
                  </a:cubicBezTo>
                  <a:cubicBezTo>
                    <a:pt x="395" y="281"/>
                    <a:pt x="406" y="293"/>
                    <a:pt x="413" y="306"/>
                  </a:cubicBezTo>
                  <a:cubicBezTo>
                    <a:pt x="413" y="306"/>
                    <a:pt x="413" y="306"/>
                    <a:pt x="413" y="306"/>
                  </a:cubicBezTo>
                  <a:cubicBezTo>
                    <a:pt x="412" y="305"/>
                    <a:pt x="411" y="304"/>
                    <a:pt x="409" y="303"/>
                  </a:cubicBezTo>
                  <a:cubicBezTo>
                    <a:pt x="405" y="298"/>
                    <a:pt x="402" y="294"/>
                    <a:pt x="398" y="289"/>
                  </a:cubicBezTo>
                  <a:cubicBezTo>
                    <a:pt x="389" y="280"/>
                    <a:pt x="378" y="273"/>
                    <a:pt x="368" y="265"/>
                  </a:cubicBezTo>
                  <a:cubicBezTo>
                    <a:pt x="368" y="264"/>
                    <a:pt x="367" y="265"/>
                    <a:pt x="368" y="265"/>
                  </a:cubicBezTo>
                  <a:cubicBezTo>
                    <a:pt x="377" y="274"/>
                    <a:pt x="388" y="281"/>
                    <a:pt x="396" y="291"/>
                  </a:cubicBezTo>
                  <a:cubicBezTo>
                    <a:pt x="400" y="295"/>
                    <a:pt x="404" y="300"/>
                    <a:pt x="408" y="304"/>
                  </a:cubicBezTo>
                  <a:cubicBezTo>
                    <a:pt x="408" y="305"/>
                    <a:pt x="408" y="305"/>
                    <a:pt x="409" y="306"/>
                  </a:cubicBezTo>
                  <a:cubicBezTo>
                    <a:pt x="404" y="302"/>
                    <a:pt x="398" y="299"/>
                    <a:pt x="393" y="295"/>
                  </a:cubicBezTo>
                  <a:cubicBezTo>
                    <a:pt x="388" y="290"/>
                    <a:pt x="383" y="285"/>
                    <a:pt x="376" y="282"/>
                  </a:cubicBezTo>
                  <a:cubicBezTo>
                    <a:pt x="376" y="282"/>
                    <a:pt x="376" y="282"/>
                    <a:pt x="376" y="283"/>
                  </a:cubicBezTo>
                  <a:cubicBezTo>
                    <a:pt x="388" y="292"/>
                    <a:pt x="401" y="301"/>
                    <a:pt x="412" y="311"/>
                  </a:cubicBezTo>
                  <a:cubicBezTo>
                    <a:pt x="412" y="311"/>
                    <a:pt x="412" y="311"/>
                    <a:pt x="412" y="311"/>
                  </a:cubicBezTo>
                  <a:cubicBezTo>
                    <a:pt x="399" y="301"/>
                    <a:pt x="384" y="291"/>
                    <a:pt x="368" y="285"/>
                  </a:cubicBezTo>
                  <a:cubicBezTo>
                    <a:pt x="359" y="282"/>
                    <a:pt x="349" y="280"/>
                    <a:pt x="341" y="276"/>
                  </a:cubicBezTo>
                  <a:cubicBezTo>
                    <a:pt x="334" y="272"/>
                    <a:pt x="327" y="268"/>
                    <a:pt x="319" y="266"/>
                  </a:cubicBezTo>
                  <a:cubicBezTo>
                    <a:pt x="319" y="266"/>
                    <a:pt x="319" y="266"/>
                    <a:pt x="319" y="266"/>
                  </a:cubicBezTo>
                  <a:cubicBezTo>
                    <a:pt x="321" y="269"/>
                    <a:pt x="324" y="270"/>
                    <a:pt x="328" y="271"/>
                  </a:cubicBezTo>
                  <a:cubicBezTo>
                    <a:pt x="332" y="273"/>
                    <a:pt x="337" y="276"/>
                    <a:pt x="341" y="278"/>
                  </a:cubicBezTo>
                  <a:cubicBezTo>
                    <a:pt x="349" y="281"/>
                    <a:pt x="357" y="284"/>
                    <a:pt x="364" y="286"/>
                  </a:cubicBezTo>
                  <a:cubicBezTo>
                    <a:pt x="373" y="290"/>
                    <a:pt x="383" y="293"/>
                    <a:pt x="391" y="299"/>
                  </a:cubicBezTo>
                  <a:cubicBezTo>
                    <a:pt x="397" y="304"/>
                    <a:pt x="403" y="308"/>
                    <a:pt x="409" y="313"/>
                  </a:cubicBezTo>
                  <a:cubicBezTo>
                    <a:pt x="409" y="313"/>
                    <a:pt x="408" y="313"/>
                    <a:pt x="408" y="312"/>
                  </a:cubicBezTo>
                  <a:cubicBezTo>
                    <a:pt x="407" y="312"/>
                    <a:pt x="407" y="311"/>
                    <a:pt x="406" y="311"/>
                  </a:cubicBezTo>
                  <a:cubicBezTo>
                    <a:pt x="405" y="310"/>
                    <a:pt x="404" y="310"/>
                    <a:pt x="404" y="309"/>
                  </a:cubicBezTo>
                  <a:cubicBezTo>
                    <a:pt x="403" y="308"/>
                    <a:pt x="402" y="307"/>
                    <a:pt x="400" y="307"/>
                  </a:cubicBezTo>
                  <a:cubicBezTo>
                    <a:pt x="396" y="304"/>
                    <a:pt x="392" y="301"/>
                    <a:pt x="388" y="299"/>
                  </a:cubicBezTo>
                  <a:cubicBezTo>
                    <a:pt x="379" y="294"/>
                    <a:pt x="369" y="292"/>
                    <a:pt x="360" y="288"/>
                  </a:cubicBezTo>
                  <a:cubicBezTo>
                    <a:pt x="350" y="284"/>
                    <a:pt x="340" y="281"/>
                    <a:pt x="331" y="277"/>
                  </a:cubicBezTo>
                  <a:cubicBezTo>
                    <a:pt x="321" y="273"/>
                    <a:pt x="311" y="271"/>
                    <a:pt x="302" y="265"/>
                  </a:cubicBezTo>
                  <a:cubicBezTo>
                    <a:pt x="302" y="265"/>
                    <a:pt x="301" y="266"/>
                    <a:pt x="302" y="266"/>
                  </a:cubicBezTo>
                  <a:cubicBezTo>
                    <a:pt x="308" y="273"/>
                    <a:pt x="318" y="274"/>
                    <a:pt x="327" y="277"/>
                  </a:cubicBezTo>
                  <a:cubicBezTo>
                    <a:pt x="337" y="281"/>
                    <a:pt x="347" y="285"/>
                    <a:pt x="358" y="289"/>
                  </a:cubicBezTo>
                  <a:cubicBezTo>
                    <a:pt x="368" y="294"/>
                    <a:pt x="379" y="295"/>
                    <a:pt x="389" y="301"/>
                  </a:cubicBezTo>
                  <a:cubicBezTo>
                    <a:pt x="391" y="302"/>
                    <a:pt x="394" y="303"/>
                    <a:pt x="396" y="305"/>
                  </a:cubicBezTo>
                  <a:cubicBezTo>
                    <a:pt x="391" y="303"/>
                    <a:pt x="385" y="301"/>
                    <a:pt x="380" y="299"/>
                  </a:cubicBezTo>
                  <a:cubicBezTo>
                    <a:pt x="372" y="296"/>
                    <a:pt x="365" y="293"/>
                    <a:pt x="358" y="291"/>
                  </a:cubicBezTo>
                  <a:cubicBezTo>
                    <a:pt x="351" y="289"/>
                    <a:pt x="344" y="287"/>
                    <a:pt x="338" y="285"/>
                  </a:cubicBezTo>
                  <a:cubicBezTo>
                    <a:pt x="323" y="281"/>
                    <a:pt x="310" y="276"/>
                    <a:pt x="295" y="273"/>
                  </a:cubicBezTo>
                  <a:cubicBezTo>
                    <a:pt x="282" y="270"/>
                    <a:pt x="268" y="268"/>
                    <a:pt x="254" y="266"/>
                  </a:cubicBezTo>
                  <a:cubicBezTo>
                    <a:pt x="253" y="266"/>
                    <a:pt x="252" y="267"/>
                    <a:pt x="253" y="268"/>
                  </a:cubicBezTo>
                  <a:cubicBezTo>
                    <a:pt x="258" y="270"/>
                    <a:pt x="264" y="270"/>
                    <a:pt x="269" y="271"/>
                  </a:cubicBezTo>
                  <a:cubicBezTo>
                    <a:pt x="277" y="271"/>
                    <a:pt x="285" y="273"/>
                    <a:pt x="293" y="274"/>
                  </a:cubicBezTo>
                  <a:cubicBezTo>
                    <a:pt x="307" y="278"/>
                    <a:pt x="321" y="281"/>
                    <a:pt x="335" y="285"/>
                  </a:cubicBezTo>
                  <a:cubicBezTo>
                    <a:pt x="351" y="290"/>
                    <a:pt x="366" y="296"/>
                    <a:pt x="381" y="301"/>
                  </a:cubicBezTo>
                  <a:cubicBezTo>
                    <a:pt x="388" y="304"/>
                    <a:pt x="395" y="307"/>
                    <a:pt x="402" y="311"/>
                  </a:cubicBezTo>
                  <a:cubicBezTo>
                    <a:pt x="402" y="311"/>
                    <a:pt x="403" y="311"/>
                    <a:pt x="403" y="312"/>
                  </a:cubicBezTo>
                  <a:cubicBezTo>
                    <a:pt x="398" y="309"/>
                    <a:pt x="392" y="308"/>
                    <a:pt x="388" y="307"/>
                  </a:cubicBezTo>
                  <a:cubicBezTo>
                    <a:pt x="383" y="305"/>
                    <a:pt x="379" y="302"/>
                    <a:pt x="374" y="301"/>
                  </a:cubicBezTo>
                  <a:cubicBezTo>
                    <a:pt x="370" y="300"/>
                    <a:pt x="365" y="299"/>
                    <a:pt x="361" y="298"/>
                  </a:cubicBezTo>
                  <a:cubicBezTo>
                    <a:pt x="361" y="298"/>
                    <a:pt x="360" y="299"/>
                    <a:pt x="361" y="299"/>
                  </a:cubicBezTo>
                  <a:cubicBezTo>
                    <a:pt x="365" y="301"/>
                    <a:pt x="369" y="302"/>
                    <a:pt x="374" y="303"/>
                  </a:cubicBezTo>
                  <a:cubicBezTo>
                    <a:pt x="375" y="303"/>
                    <a:pt x="377" y="304"/>
                    <a:pt x="378" y="304"/>
                  </a:cubicBezTo>
                  <a:cubicBezTo>
                    <a:pt x="377" y="304"/>
                    <a:pt x="376" y="304"/>
                    <a:pt x="375" y="304"/>
                  </a:cubicBezTo>
                  <a:cubicBezTo>
                    <a:pt x="374" y="304"/>
                    <a:pt x="374" y="304"/>
                    <a:pt x="374" y="304"/>
                  </a:cubicBezTo>
                  <a:cubicBezTo>
                    <a:pt x="378" y="306"/>
                    <a:pt x="383" y="306"/>
                    <a:pt x="386" y="309"/>
                  </a:cubicBezTo>
                  <a:cubicBezTo>
                    <a:pt x="386" y="309"/>
                    <a:pt x="386" y="309"/>
                    <a:pt x="386" y="309"/>
                  </a:cubicBezTo>
                  <a:cubicBezTo>
                    <a:pt x="385" y="308"/>
                    <a:pt x="384" y="307"/>
                    <a:pt x="384" y="307"/>
                  </a:cubicBezTo>
                  <a:cubicBezTo>
                    <a:pt x="384" y="307"/>
                    <a:pt x="385" y="307"/>
                    <a:pt x="386" y="307"/>
                  </a:cubicBezTo>
                  <a:cubicBezTo>
                    <a:pt x="390" y="309"/>
                    <a:pt x="394" y="310"/>
                    <a:pt x="398" y="312"/>
                  </a:cubicBezTo>
                  <a:cubicBezTo>
                    <a:pt x="400" y="313"/>
                    <a:pt x="401" y="313"/>
                    <a:pt x="403" y="314"/>
                  </a:cubicBezTo>
                  <a:cubicBezTo>
                    <a:pt x="392" y="310"/>
                    <a:pt x="374" y="308"/>
                    <a:pt x="371" y="308"/>
                  </a:cubicBezTo>
                  <a:cubicBezTo>
                    <a:pt x="361" y="306"/>
                    <a:pt x="351" y="305"/>
                    <a:pt x="340" y="305"/>
                  </a:cubicBezTo>
                  <a:cubicBezTo>
                    <a:pt x="328" y="306"/>
                    <a:pt x="314" y="307"/>
                    <a:pt x="302" y="312"/>
                  </a:cubicBezTo>
                  <a:cubicBezTo>
                    <a:pt x="298" y="313"/>
                    <a:pt x="293" y="316"/>
                    <a:pt x="289" y="318"/>
                  </a:cubicBezTo>
                  <a:cubicBezTo>
                    <a:pt x="282" y="322"/>
                    <a:pt x="275" y="326"/>
                    <a:pt x="269" y="331"/>
                  </a:cubicBezTo>
                  <a:cubicBezTo>
                    <a:pt x="265" y="334"/>
                    <a:pt x="262" y="338"/>
                    <a:pt x="259" y="341"/>
                  </a:cubicBezTo>
                  <a:cubicBezTo>
                    <a:pt x="258" y="341"/>
                    <a:pt x="258" y="341"/>
                    <a:pt x="258" y="341"/>
                  </a:cubicBezTo>
                  <a:cubicBezTo>
                    <a:pt x="252" y="344"/>
                    <a:pt x="242" y="339"/>
                    <a:pt x="237" y="337"/>
                  </a:cubicBezTo>
                  <a:cubicBezTo>
                    <a:pt x="229" y="333"/>
                    <a:pt x="221" y="329"/>
                    <a:pt x="215" y="323"/>
                  </a:cubicBezTo>
                  <a:cubicBezTo>
                    <a:pt x="205" y="313"/>
                    <a:pt x="194" y="302"/>
                    <a:pt x="188" y="289"/>
                  </a:cubicBezTo>
                  <a:cubicBezTo>
                    <a:pt x="185" y="283"/>
                    <a:pt x="181" y="273"/>
                    <a:pt x="183" y="266"/>
                  </a:cubicBezTo>
                  <a:cubicBezTo>
                    <a:pt x="185" y="263"/>
                    <a:pt x="187" y="260"/>
                    <a:pt x="189" y="257"/>
                  </a:cubicBezTo>
                  <a:cubicBezTo>
                    <a:pt x="189" y="256"/>
                    <a:pt x="190" y="255"/>
                    <a:pt x="190" y="254"/>
                  </a:cubicBezTo>
                  <a:cubicBezTo>
                    <a:pt x="196" y="251"/>
                    <a:pt x="199" y="241"/>
                    <a:pt x="199" y="234"/>
                  </a:cubicBezTo>
                  <a:cubicBezTo>
                    <a:pt x="200" y="228"/>
                    <a:pt x="197" y="220"/>
                    <a:pt x="198" y="213"/>
                  </a:cubicBezTo>
                  <a:cubicBezTo>
                    <a:pt x="198" y="213"/>
                    <a:pt x="198" y="212"/>
                    <a:pt x="199" y="212"/>
                  </a:cubicBezTo>
                  <a:cubicBezTo>
                    <a:pt x="205" y="199"/>
                    <a:pt x="219" y="191"/>
                    <a:pt x="232" y="187"/>
                  </a:cubicBezTo>
                  <a:cubicBezTo>
                    <a:pt x="246" y="182"/>
                    <a:pt x="260" y="182"/>
                    <a:pt x="275" y="184"/>
                  </a:cubicBezTo>
                  <a:close/>
                  <a:moveTo>
                    <a:pt x="155" y="52"/>
                  </a:moveTo>
                  <a:cubicBezTo>
                    <a:pt x="155" y="52"/>
                    <a:pt x="155" y="52"/>
                    <a:pt x="155" y="52"/>
                  </a:cubicBezTo>
                  <a:cubicBezTo>
                    <a:pt x="155" y="52"/>
                    <a:pt x="155" y="52"/>
                    <a:pt x="156" y="53"/>
                  </a:cubicBezTo>
                  <a:cubicBezTo>
                    <a:pt x="157" y="53"/>
                    <a:pt x="157" y="53"/>
                    <a:pt x="158" y="52"/>
                  </a:cubicBezTo>
                  <a:cubicBezTo>
                    <a:pt x="165" y="43"/>
                    <a:pt x="176" y="58"/>
                    <a:pt x="181" y="63"/>
                  </a:cubicBezTo>
                  <a:cubicBezTo>
                    <a:pt x="182" y="64"/>
                    <a:pt x="184" y="66"/>
                    <a:pt x="186" y="67"/>
                  </a:cubicBezTo>
                  <a:cubicBezTo>
                    <a:pt x="188" y="70"/>
                    <a:pt x="190" y="74"/>
                    <a:pt x="192" y="78"/>
                  </a:cubicBezTo>
                  <a:cubicBezTo>
                    <a:pt x="193" y="79"/>
                    <a:pt x="194" y="80"/>
                    <a:pt x="195" y="80"/>
                  </a:cubicBezTo>
                  <a:cubicBezTo>
                    <a:pt x="195" y="80"/>
                    <a:pt x="194" y="81"/>
                    <a:pt x="194" y="81"/>
                  </a:cubicBezTo>
                  <a:cubicBezTo>
                    <a:pt x="194" y="84"/>
                    <a:pt x="196" y="88"/>
                    <a:pt x="196" y="91"/>
                  </a:cubicBezTo>
                  <a:cubicBezTo>
                    <a:pt x="197" y="95"/>
                    <a:pt x="197" y="99"/>
                    <a:pt x="200" y="101"/>
                  </a:cubicBezTo>
                  <a:cubicBezTo>
                    <a:pt x="200" y="101"/>
                    <a:pt x="200" y="101"/>
                    <a:pt x="200" y="101"/>
                  </a:cubicBezTo>
                  <a:cubicBezTo>
                    <a:pt x="201" y="98"/>
                    <a:pt x="199" y="94"/>
                    <a:pt x="199" y="91"/>
                  </a:cubicBezTo>
                  <a:cubicBezTo>
                    <a:pt x="198" y="88"/>
                    <a:pt x="198" y="85"/>
                    <a:pt x="197" y="83"/>
                  </a:cubicBezTo>
                  <a:cubicBezTo>
                    <a:pt x="201" y="87"/>
                    <a:pt x="205" y="91"/>
                    <a:pt x="208" y="96"/>
                  </a:cubicBezTo>
                  <a:cubicBezTo>
                    <a:pt x="212" y="103"/>
                    <a:pt x="215" y="110"/>
                    <a:pt x="220" y="117"/>
                  </a:cubicBezTo>
                  <a:cubicBezTo>
                    <a:pt x="225" y="123"/>
                    <a:pt x="230" y="130"/>
                    <a:pt x="233" y="139"/>
                  </a:cubicBezTo>
                  <a:cubicBezTo>
                    <a:pt x="235" y="146"/>
                    <a:pt x="237" y="153"/>
                    <a:pt x="238" y="161"/>
                  </a:cubicBezTo>
                  <a:cubicBezTo>
                    <a:pt x="239" y="165"/>
                    <a:pt x="239" y="168"/>
                    <a:pt x="240" y="172"/>
                  </a:cubicBezTo>
                  <a:cubicBezTo>
                    <a:pt x="240" y="175"/>
                    <a:pt x="240" y="178"/>
                    <a:pt x="241" y="180"/>
                  </a:cubicBezTo>
                  <a:cubicBezTo>
                    <a:pt x="238" y="181"/>
                    <a:pt x="235" y="182"/>
                    <a:pt x="232" y="183"/>
                  </a:cubicBezTo>
                  <a:cubicBezTo>
                    <a:pt x="233" y="179"/>
                    <a:pt x="234" y="174"/>
                    <a:pt x="235" y="170"/>
                  </a:cubicBezTo>
                  <a:cubicBezTo>
                    <a:pt x="236" y="168"/>
                    <a:pt x="238" y="163"/>
                    <a:pt x="237" y="161"/>
                  </a:cubicBezTo>
                  <a:cubicBezTo>
                    <a:pt x="236" y="160"/>
                    <a:pt x="234" y="166"/>
                    <a:pt x="234" y="166"/>
                  </a:cubicBezTo>
                  <a:cubicBezTo>
                    <a:pt x="232" y="172"/>
                    <a:pt x="231" y="177"/>
                    <a:pt x="229" y="183"/>
                  </a:cubicBezTo>
                  <a:cubicBezTo>
                    <a:pt x="229" y="183"/>
                    <a:pt x="229" y="183"/>
                    <a:pt x="229" y="184"/>
                  </a:cubicBezTo>
                  <a:cubicBezTo>
                    <a:pt x="228" y="184"/>
                    <a:pt x="227" y="185"/>
                    <a:pt x="225" y="185"/>
                  </a:cubicBezTo>
                  <a:cubicBezTo>
                    <a:pt x="225" y="185"/>
                    <a:pt x="225" y="185"/>
                    <a:pt x="225" y="185"/>
                  </a:cubicBezTo>
                  <a:cubicBezTo>
                    <a:pt x="226" y="184"/>
                    <a:pt x="227" y="183"/>
                    <a:pt x="227" y="181"/>
                  </a:cubicBezTo>
                  <a:cubicBezTo>
                    <a:pt x="232" y="170"/>
                    <a:pt x="234" y="159"/>
                    <a:pt x="234" y="147"/>
                  </a:cubicBezTo>
                  <a:cubicBezTo>
                    <a:pt x="234" y="147"/>
                    <a:pt x="233" y="146"/>
                    <a:pt x="233" y="147"/>
                  </a:cubicBezTo>
                  <a:cubicBezTo>
                    <a:pt x="232" y="155"/>
                    <a:pt x="232" y="164"/>
                    <a:pt x="229" y="171"/>
                  </a:cubicBezTo>
                  <a:cubicBezTo>
                    <a:pt x="227" y="174"/>
                    <a:pt x="225" y="178"/>
                    <a:pt x="224" y="182"/>
                  </a:cubicBezTo>
                  <a:cubicBezTo>
                    <a:pt x="224" y="183"/>
                    <a:pt x="223" y="183"/>
                    <a:pt x="223" y="184"/>
                  </a:cubicBezTo>
                  <a:cubicBezTo>
                    <a:pt x="222" y="185"/>
                    <a:pt x="223" y="186"/>
                    <a:pt x="224" y="186"/>
                  </a:cubicBezTo>
                  <a:cubicBezTo>
                    <a:pt x="223" y="187"/>
                    <a:pt x="221" y="187"/>
                    <a:pt x="220" y="188"/>
                  </a:cubicBezTo>
                  <a:cubicBezTo>
                    <a:pt x="224" y="182"/>
                    <a:pt x="226" y="175"/>
                    <a:pt x="228" y="168"/>
                  </a:cubicBezTo>
                  <a:cubicBezTo>
                    <a:pt x="229" y="159"/>
                    <a:pt x="233" y="149"/>
                    <a:pt x="232" y="140"/>
                  </a:cubicBezTo>
                  <a:cubicBezTo>
                    <a:pt x="232" y="139"/>
                    <a:pt x="231" y="139"/>
                    <a:pt x="231" y="139"/>
                  </a:cubicBezTo>
                  <a:cubicBezTo>
                    <a:pt x="230" y="145"/>
                    <a:pt x="229" y="150"/>
                    <a:pt x="228" y="155"/>
                  </a:cubicBezTo>
                  <a:cubicBezTo>
                    <a:pt x="227" y="159"/>
                    <a:pt x="226" y="163"/>
                    <a:pt x="225" y="167"/>
                  </a:cubicBezTo>
                  <a:cubicBezTo>
                    <a:pt x="224" y="173"/>
                    <a:pt x="222" y="179"/>
                    <a:pt x="219" y="184"/>
                  </a:cubicBezTo>
                  <a:cubicBezTo>
                    <a:pt x="220" y="181"/>
                    <a:pt x="220" y="178"/>
                    <a:pt x="221" y="175"/>
                  </a:cubicBezTo>
                  <a:cubicBezTo>
                    <a:pt x="222" y="169"/>
                    <a:pt x="224" y="164"/>
                    <a:pt x="226" y="159"/>
                  </a:cubicBezTo>
                  <a:cubicBezTo>
                    <a:pt x="227" y="151"/>
                    <a:pt x="232" y="140"/>
                    <a:pt x="228" y="133"/>
                  </a:cubicBezTo>
                  <a:cubicBezTo>
                    <a:pt x="228" y="133"/>
                    <a:pt x="228" y="133"/>
                    <a:pt x="228" y="133"/>
                  </a:cubicBezTo>
                  <a:cubicBezTo>
                    <a:pt x="227" y="138"/>
                    <a:pt x="227" y="142"/>
                    <a:pt x="226" y="147"/>
                  </a:cubicBezTo>
                  <a:cubicBezTo>
                    <a:pt x="226" y="152"/>
                    <a:pt x="224" y="157"/>
                    <a:pt x="222" y="162"/>
                  </a:cubicBezTo>
                  <a:cubicBezTo>
                    <a:pt x="221" y="166"/>
                    <a:pt x="219" y="171"/>
                    <a:pt x="218" y="176"/>
                  </a:cubicBezTo>
                  <a:cubicBezTo>
                    <a:pt x="217" y="180"/>
                    <a:pt x="217" y="185"/>
                    <a:pt x="216" y="190"/>
                  </a:cubicBezTo>
                  <a:cubicBezTo>
                    <a:pt x="216" y="190"/>
                    <a:pt x="216" y="190"/>
                    <a:pt x="216" y="190"/>
                  </a:cubicBezTo>
                  <a:cubicBezTo>
                    <a:pt x="216" y="190"/>
                    <a:pt x="216" y="190"/>
                    <a:pt x="215" y="190"/>
                  </a:cubicBezTo>
                  <a:cubicBezTo>
                    <a:pt x="216" y="185"/>
                    <a:pt x="217" y="180"/>
                    <a:pt x="217" y="175"/>
                  </a:cubicBezTo>
                  <a:cubicBezTo>
                    <a:pt x="219" y="171"/>
                    <a:pt x="218" y="166"/>
                    <a:pt x="220" y="161"/>
                  </a:cubicBezTo>
                  <a:cubicBezTo>
                    <a:pt x="221" y="156"/>
                    <a:pt x="223" y="151"/>
                    <a:pt x="225" y="146"/>
                  </a:cubicBezTo>
                  <a:cubicBezTo>
                    <a:pt x="225" y="144"/>
                    <a:pt x="224" y="144"/>
                    <a:pt x="223" y="145"/>
                  </a:cubicBezTo>
                  <a:cubicBezTo>
                    <a:pt x="222" y="150"/>
                    <a:pt x="220" y="154"/>
                    <a:pt x="218" y="158"/>
                  </a:cubicBezTo>
                  <a:cubicBezTo>
                    <a:pt x="218" y="158"/>
                    <a:pt x="218" y="158"/>
                    <a:pt x="218" y="158"/>
                  </a:cubicBezTo>
                  <a:cubicBezTo>
                    <a:pt x="220" y="153"/>
                    <a:pt x="222" y="148"/>
                    <a:pt x="222" y="143"/>
                  </a:cubicBezTo>
                  <a:cubicBezTo>
                    <a:pt x="222" y="138"/>
                    <a:pt x="222" y="133"/>
                    <a:pt x="223" y="128"/>
                  </a:cubicBezTo>
                  <a:cubicBezTo>
                    <a:pt x="223" y="127"/>
                    <a:pt x="223" y="127"/>
                    <a:pt x="223" y="127"/>
                  </a:cubicBezTo>
                  <a:cubicBezTo>
                    <a:pt x="220" y="130"/>
                    <a:pt x="220" y="135"/>
                    <a:pt x="220" y="139"/>
                  </a:cubicBezTo>
                  <a:cubicBezTo>
                    <a:pt x="220" y="146"/>
                    <a:pt x="218" y="152"/>
                    <a:pt x="217" y="159"/>
                  </a:cubicBezTo>
                  <a:cubicBezTo>
                    <a:pt x="216" y="159"/>
                    <a:pt x="216" y="159"/>
                    <a:pt x="216" y="159"/>
                  </a:cubicBezTo>
                  <a:cubicBezTo>
                    <a:pt x="216" y="160"/>
                    <a:pt x="216" y="160"/>
                    <a:pt x="216" y="160"/>
                  </a:cubicBezTo>
                  <a:cubicBezTo>
                    <a:pt x="216" y="159"/>
                    <a:pt x="216" y="157"/>
                    <a:pt x="215" y="156"/>
                  </a:cubicBezTo>
                  <a:cubicBezTo>
                    <a:pt x="216" y="156"/>
                    <a:pt x="216" y="156"/>
                    <a:pt x="216" y="156"/>
                  </a:cubicBezTo>
                  <a:cubicBezTo>
                    <a:pt x="216" y="147"/>
                    <a:pt x="215" y="139"/>
                    <a:pt x="218" y="131"/>
                  </a:cubicBezTo>
                  <a:cubicBezTo>
                    <a:pt x="218" y="130"/>
                    <a:pt x="217" y="130"/>
                    <a:pt x="217" y="130"/>
                  </a:cubicBezTo>
                  <a:cubicBezTo>
                    <a:pt x="216" y="135"/>
                    <a:pt x="214" y="139"/>
                    <a:pt x="214" y="144"/>
                  </a:cubicBezTo>
                  <a:cubicBezTo>
                    <a:pt x="213" y="145"/>
                    <a:pt x="213" y="147"/>
                    <a:pt x="213" y="148"/>
                  </a:cubicBezTo>
                  <a:cubicBezTo>
                    <a:pt x="212" y="145"/>
                    <a:pt x="210" y="142"/>
                    <a:pt x="209" y="138"/>
                  </a:cubicBezTo>
                  <a:cubicBezTo>
                    <a:pt x="207" y="135"/>
                    <a:pt x="205" y="129"/>
                    <a:pt x="202" y="127"/>
                  </a:cubicBezTo>
                  <a:cubicBezTo>
                    <a:pt x="198" y="126"/>
                    <a:pt x="195" y="125"/>
                    <a:pt x="195" y="120"/>
                  </a:cubicBezTo>
                  <a:cubicBezTo>
                    <a:pt x="195" y="118"/>
                    <a:pt x="195" y="115"/>
                    <a:pt x="195" y="113"/>
                  </a:cubicBezTo>
                  <a:cubicBezTo>
                    <a:pt x="194" y="109"/>
                    <a:pt x="193" y="104"/>
                    <a:pt x="191" y="100"/>
                  </a:cubicBezTo>
                  <a:cubicBezTo>
                    <a:pt x="192" y="98"/>
                    <a:pt x="192" y="97"/>
                    <a:pt x="192" y="95"/>
                  </a:cubicBezTo>
                  <a:cubicBezTo>
                    <a:pt x="192" y="92"/>
                    <a:pt x="192" y="89"/>
                    <a:pt x="192" y="86"/>
                  </a:cubicBezTo>
                  <a:cubicBezTo>
                    <a:pt x="192" y="81"/>
                    <a:pt x="190" y="76"/>
                    <a:pt x="187" y="72"/>
                  </a:cubicBezTo>
                  <a:cubicBezTo>
                    <a:pt x="187" y="71"/>
                    <a:pt x="185" y="72"/>
                    <a:pt x="186" y="73"/>
                  </a:cubicBezTo>
                  <a:cubicBezTo>
                    <a:pt x="188" y="78"/>
                    <a:pt x="189" y="83"/>
                    <a:pt x="190" y="88"/>
                  </a:cubicBezTo>
                  <a:cubicBezTo>
                    <a:pt x="191" y="91"/>
                    <a:pt x="191" y="93"/>
                    <a:pt x="190" y="96"/>
                  </a:cubicBezTo>
                  <a:cubicBezTo>
                    <a:pt x="190" y="97"/>
                    <a:pt x="190" y="97"/>
                    <a:pt x="190" y="97"/>
                  </a:cubicBezTo>
                  <a:cubicBezTo>
                    <a:pt x="189" y="93"/>
                    <a:pt x="187" y="90"/>
                    <a:pt x="185" y="87"/>
                  </a:cubicBezTo>
                  <a:cubicBezTo>
                    <a:pt x="184" y="87"/>
                    <a:pt x="184" y="86"/>
                    <a:pt x="183" y="85"/>
                  </a:cubicBezTo>
                  <a:cubicBezTo>
                    <a:pt x="183" y="85"/>
                    <a:pt x="183" y="84"/>
                    <a:pt x="183" y="84"/>
                  </a:cubicBezTo>
                  <a:cubicBezTo>
                    <a:pt x="182" y="83"/>
                    <a:pt x="181" y="82"/>
                    <a:pt x="180" y="81"/>
                  </a:cubicBezTo>
                  <a:cubicBezTo>
                    <a:pt x="178" y="79"/>
                    <a:pt x="175" y="77"/>
                    <a:pt x="174" y="73"/>
                  </a:cubicBezTo>
                  <a:cubicBezTo>
                    <a:pt x="173" y="70"/>
                    <a:pt x="172" y="67"/>
                    <a:pt x="169" y="64"/>
                  </a:cubicBezTo>
                  <a:cubicBezTo>
                    <a:pt x="166" y="61"/>
                    <a:pt x="162" y="63"/>
                    <a:pt x="160" y="66"/>
                  </a:cubicBezTo>
                  <a:cubicBezTo>
                    <a:pt x="157" y="73"/>
                    <a:pt x="158" y="80"/>
                    <a:pt x="157" y="87"/>
                  </a:cubicBezTo>
                  <a:cubicBezTo>
                    <a:pt x="157" y="90"/>
                    <a:pt x="157" y="93"/>
                    <a:pt x="156" y="96"/>
                  </a:cubicBezTo>
                  <a:cubicBezTo>
                    <a:pt x="156" y="91"/>
                    <a:pt x="155" y="85"/>
                    <a:pt x="154" y="80"/>
                  </a:cubicBezTo>
                  <a:cubicBezTo>
                    <a:pt x="154" y="73"/>
                    <a:pt x="153" y="67"/>
                    <a:pt x="153" y="60"/>
                  </a:cubicBezTo>
                  <a:cubicBezTo>
                    <a:pt x="153" y="58"/>
                    <a:pt x="152" y="55"/>
                    <a:pt x="152" y="53"/>
                  </a:cubicBezTo>
                  <a:cubicBezTo>
                    <a:pt x="152" y="50"/>
                    <a:pt x="154" y="51"/>
                    <a:pt x="155" y="52"/>
                  </a:cubicBezTo>
                  <a:close/>
                  <a:moveTo>
                    <a:pt x="82" y="200"/>
                  </a:moveTo>
                  <a:cubicBezTo>
                    <a:pt x="80" y="194"/>
                    <a:pt x="79" y="189"/>
                    <a:pt x="75" y="185"/>
                  </a:cubicBezTo>
                  <a:cubicBezTo>
                    <a:pt x="77" y="179"/>
                    <a:pt x="75" y="171"/>
                    <a:pt x="75" y="165"/>
                  </a:cubicBezTo>
                  <a:cubicBezTo>
                    <a:pt x="75" y="157"/>
                    <a:pt x="75" y="149"/>
                    <a:pt x="77" y="141"/>
                  </a:cubicBezTo>
                  <a:cubicBezTo>
                    <a:pt x="80" y="126"/>
                    <a:pt x="87" y="113"/>
                    <a:pt x="93" y="99"/>
                  </a:cubicBezTo>
                  <a:cubicBezTo>
                    <a:pt x="97" y="91"/>
                    <a:pt x="100" y="83"/>
                    <a:pt x="104" y="77"/>
                  </a:cubicBezTo>
                  <a:cubicBezTo>
                    <a:pt x="108" y="70"/>
                    <a:pt x="114" y="64"/>
                    <a:pt x="118" y="58"/>
                  </a:cubicBezTo>
                  <a:cubicBezTo>
                    <a:pt x="123" y="52"/>
                    <a:pt x="128" y="45"/>
                    <a:pt x="137" y="45"/>
                  </a:cubicBezTo>
                  <a:cubicBezTo>
                    <a:pt x="142" y="45"/>
                    <a:pt x="148" y="45"/>
                    <a:pt x="151" y="48"/>
                  </a:cubicBezTo>
                  <a:cubicBezTo>
                    <a:pt x="151" y="48"/>
                    <a:pt x="150" y="49"/>
                    <a:pt x="150" y="50"/>
                  </a:cubicBezTo>
                  <a:cubicBezTo>
                    <a:pt x="148" y="56"/>
                    <a:pt x="149" y="64"/>
                    <a:pt x="150" y="70"/>
                  </a:cubicBezTo>
                  <a:cubicBezTo>
                    <a:pt x="151" y="84"/>
                    <a:pt x="153" y="97"/>
                    <a:pt x="156" y="111"/>
                  </a:cubicBezTo>
                  <a:cubicBezTo>
                    <a:pt x="156" y="111"/>
                    <a:pt x="156" y="112"/>
                    <a:pt x="155" y="113"/>
                  </a:cubicBezTo>
                  <a:cubicBezTo>
                    <a:pt x="152" y="121"/>
                    <a:pt x="156" y="132"/>
                    <a:pt x="157" y="140"/>
                  </a:cubicBezTo>
                  <a:cubicBezTo>
                    <a:pt x="158" y="153"/>
                    <a:pt x="160" y="167"/>
                    <a:pt x="163" y="180"/>
                  </a:cubicBezTo>
                  <a:cubicBezTo>
                    <a:pt x="163" y="182"/>
                    <a:pt x="164" y="185"/>
                    <a:pt x="165" y="187"/>
                  </a:cubicBezTo>
                  <a:cubicBezTo>
                    <a:pt x="163" y="184"/>
                    <a:pt x="162" y="180"/>
                    <a:pt x="159" y="177"/>
                  </a:cubicBezTo>
                  <a:cubicBezTo>
                    <a:pt x="155" y="173"/>
                    <a:pt x="150" y="171"/>
                    <a:pt x="146" y="169"/>
                  </a:cubicBezTo>
                  <a:cubicBezTo>
                    <a:pt x="145" y="169"/>
                    <a:pt x="144" y="169"/>
                    <a:pt x="143" y="168"/>
                  </a:cubicBezTo>
                  <a:cubicBezTo>
                    <a:pt x="144" y="162"/>
                    <a:pt x="141" y="156"/>
                    <a:pt x="141" y="150"/>
                  </a:cubicBezTo>
                  <a:cubicBezTo>
                    <a:pt x="140" y="142"/>
                    <a:pt x="139" y="135"/>
                    <a:pt x="139" y="128"/>
                  </a:cubicBezTo>
                  <a:cubicBezTo>
                    <a:pt x="140" y="127"/>
                    <a:pt x="138" y="127"/>
                    <a:pt x="138" y="128"/>
                  </a:cubicBezTo>
                  <a:cubicBezTo>
                    <a:pt x="137" y="135"/>
                    <a:pt x="138" y="143"/>
                    <a:pt x="139" y="150"/>
                  </a:cubicBezTo>
                  <a:cubicBezTo>
                    <a:pt x="139" y="156"/>
                    <a:pt x="139" y="163"/>
                    <a:pt x="141" y="168"/>
                  </a:cubicBezTo>
                  <a:cubicBezTo>
                    <a:pt x="140" y="168"/>
                    <a:pt x="138" y="168"/>
                    <a:pt x="137" y="169"/>
                  </a:cubicBezTo>
                  <a:cubicBezTo>
                    <a:pt x="137" y="169"/>
                    <a:pt x="137" y="169"/>
                    <a:pt x="136" y="169"/>
                  </a:cubicBezTo>
                  <a:cubicBezTo>
                    <a:pt x="134" y="171"/>
                    <a:pt x="133" y="174"/>
                    <a:pt x="132" y="177"/>
                  </a:cubicBezTo>
                  <a:cubicBezTo>
                    <a:pt x="132" y="176"/>
                    <a:pt x="131" y="174"/>
                    <a:pt x="131" y="173"/>
                  </a:cubicBezTo>
                  <a:cubicBezTo>
                    <a:pt x="130" y="170"/>
                    <a:pt x="130" y="166"/>
                    <a:pt x="130" y="163"/>
                  </a:cubicBezTo>
                  <a:cubicBezTo>
                    <a:pt x="130" y="156"/>
                    <a:pt x="129" y="149"/>
                    <a:pt x="129" y="142"/>
                  </a:cubicBezTo>
                  <a:cubicBezTo>
                    <a:pt x="128" y="137"/>
                    <a:pt x="128" y="132"/>
                    <a:pt x="128" y="127"/>
                  </a:cubicBezTo>
                  <a:cubicBezTo>
                    <a:pt x="128" y="124"/>
                    <a:pt x="128" y="120"/>
                    <a:pt x="128" y="117"/>
                  </a:cubicBezTo>
                  <a:cubicBezTo>
                    <a:pt x="127" y="113"/>
                    <a:pt x="127" y="108"/>
                    <a:pt x="126" y="104"/>
                  </a:cubicBezTo>
                  <a:cubicBezTo>
                    <a:pt x="126" y="100"/>
                    <a:pt x="126" y="96"/>
                    <a:pt x="126" y="93"/>
                  </a:cubicBezTo>
                  <a:cubicBezTo>
                    <a:pt x="126" y="92"/>
                    <a:pt x="126" y="92"/>
                    <a:pt x="126" y="93"/>
                  </a:cubicBezTo>
                  <a:cubicBezTo>
                    <a:pt x="123" y="101"/>
                    <a:pt x="128" y="109"/>
                    <a:pt x="126" y="117"/>
                  </a:cubicBezTo>
                  <a:cubicBezTo>
                    <a:pt x="124" y="122"/>
                    <a:pt x="126" y="127"/>
                    <a:pt x="126" y="131"/>
                  </a:cubicBezTo>
                  <a:cubicBezTo>
                    <a:pt x="126" y="136"/>
                    <a:pt x="126" y="141"/>
                    <a:pt x="127" y="146"/>
                  </a:cubicBezTo>
                  <a:cubicBezTo>
                    <a:pt x="127" y="153"/>
                    <a:pt x="127" y="161"/>
                    <a:pt x="128" y="169"/>
                  </a:cubicBezTo>
                  <a:cubicBezTo>
                    <a:pt x="128" y="172"/>
                    <a:pt x="128" y="178"/>
                    <a:pt x="132" y="180"/>
                  </a:cubicBezTo>
                  <a:cubicBezTo>
                    <a:pt x="130" y="187"/>
                    <a:pt x="131" y="194"/>
                    <a:pt x="132" y="200"/>
                  </a:cubicBezTo>
                  <a:cubicBezTo>
                    <a:pt x="132" y="202"/>
                    <a:pt x="133" y="204"/>
                    <a:pt x="133" y="206"/>
                  </a:cubicBezTo>
                  <a:cubicBezTo>
                    <a:pt x="127" y="204"/>
                    <a:pt x="119" y="207"/>
                    <a:pt x="114" y="210"/>
                  </a:cubicBezTo>
                  <a:cubicBezTo>
                    <a:pt x="107" y="213"/>
                    <a:pt x="101" y="216"/>
                    <a:pt x="95" y="219"/>
                  </a:cubicBezTo>
                  <a:cubicBezTo>
                    <a:pt x="91" y="220"/>
                    <a:pt x="88" y="220"/>
                    <a:pt x="85" y="220"/>
                  </a:cubicBezTo>
                  <a:cubicBezTo>
                    <a:pt x="84" y="213"/>
                    <a:pt x="84" y="206"/>
                    <a:pt x="82" y="200"/>
                  </a:cubicBezTo>
                  <a:close/>
                  <a:moveTo>
                    <a:pt x="85" y="234"/>
                  </a:moveTo>
                  <a:cubicBezTo>
                    <a:pt x="85" y="231"/>
                    <a:pt x="85" y="227"/>
                    <a:pt x="85" y="224"/>
                  </a:cubicBezTo>
                  <a:cubicBezTo>
                    <a:pt x="92" y="225"/>
                    <a:pt x="99" y="221"/>
                    <a:pt x="106" y="218"/>
                  </a:cubicBezTo>
                  <a:cubicBezTo>
                    <a:pt x="114" y="214"/>
                    <a:pt x="125" y="206"/>
                    <a:pt x="134" y="210"/>
                  </a:cubicBezTo>
                  <a:cubicBezTo>
                    <a:pt x="134" y="211"/>
                    <a:pt x="135" y="212"/>
                    <a:pt x="135" y="213"/>
                  </a:cubicBezTo>
                  <a:cubicBezTo>
                    <a:pt x="130" y="211"/>
                    <a:pt x="121" y="217"/>
                    <a:pt x="118" y="220"/>
                  </a:cubicBezTo>
                  <a:cubicBezTo>
                    <a:pt x="113" y="224"/>
                    <a:pt x="108" y="230"/>
                    <a:pt x="103" y="235"/>
                  </a:cubicBezTo>
                  <a:cubicBezTo>
                    <a:pt x="99" y="238"/>
                    <a:pt x="96" y="241"/>
                    <a:pt x="91" y="242"/>
                  </a:cubicBezTo>
                  <a:cubicBezTo>
                    <a:pt x="89" y="243"/>
                    <a:pt x="88" y="243"/>
                    <a:pt x="87" y="244"/>
                  </a:cubicBezTo>
                  <a:cubicBezTo>
                    <a:pt x="86" y="241"/>
                    <a:pt x="86" y="237"/>
                    <a:pt x="85" y="234"/>
                  </a:cubicBezTo>
                  <a:close/>
                  <a:moveTo>
                    <a:pt x="106" y="312"/>
                  </a:moveTo>
                  <a:cubicBezTo>
                    <a:pt x="106" y="311"/>
                    <a:pt x="105" y="311"/>
                    <a:pt x="105" y="310"/>
                  </a:cubicBezTo>
                  <a:cubicBezTo>
                    <a:pt x="105" y="310"/>
                    <a:pt x="106" y="310"/>
                    <a:pt x="106" y="310"/>
                  </a:cubicBezTo>
                  <a:cubicBezTo>
                    <a:pt x="107" y="311"/>
                    <a:pt x="108" y="311"/>
                    <a:pt x="108" y="311"/>
                  </a:cubicBezTo>
                  <a:cubicBezTo>
                    <a:pt x="108" y="311"/>
                    <a:pt x="108" y="311"/>
                    <a:pt x="107" y="311"/>
                  </a:cubicBezTo>
                  <a:cubicBezTo>
                    <a:pt x="107" y="311"/>
                    <a:pt x="106" y="311"/>
                    <a:pt x="106" y="312"/>
                  </a:cubicBezTo>
                  <a:close/>
                  <a:moveTo>
                    <a:pt x="117" y="337"/>
                  </a:moveTo>
                  <a:cubicBezTo>
                    <a:pt x="114" y="329"/>
                    <a:pt x="111" y="322"/>
                    <a:pt x="107" y="315"/>
                  </a:cubicBezTo>
                  <a:cubicBezTo>
                    <a:pt x="107" y="315"/>
                    <a:pt x="107" y="315"/>
                    <a:pt x="107" y="315"/>
                  </a:cubicBezTo>
                  <a:cubicBezTo>
                    <a:pt x="111" y="315"/>
                    <a:pt x="114" y="317"/>
                    <a:pt x="118" y="318"/>
                  </a:cubicBezTo>
                  <a:cubicBezTo>
                    <a:pt x="121" y="319"/>
                    <a:pt x="124" y="320"/>
                    <a:pt x="128" y="321"/>
                  </a:cubicBezTo>
                  <a:cubicBezTo>
                    <a:pt x="136" y="324"/>
                    <a:pt x="144" y="328"/>
                    <a:pt x="152" y="333"/>
                  </a:cubicBezTo>
                  <a:cubicBezTo>
                    <a:pt x="160" y="337"/>
                    <a:pt x="168" y="343"/>
                    <a:pt x="175" y="349"/>
                  </a:cubicBezTo>
                  <a:cubicBezTo>
                    <a:pt x="181" y="355"/>
                    <a:pt x="187" y="362"/>
                    <a:pt x="194" y="367"/>
                  </a:cubicBezTo>
                  <a:cubicBezTo>
                    <a:pt x="194" y="367"/>
                    <a:pt x="195" y="367"/>
                    <a:pt x="195" y="367"/>
                  </a:cubicBezTo>
                  <a:cubicBezTo>
                    <a:pt x="189" y="359"/>
                    <a:pt x="182" y="353"/>
                    <a:pt x="174" y="347"/>
                  </a:cubicBezTo>
                  <a:cubicBezTo>
                    <a:pt x="172" y="344"/>
                    <a:pt x="169" y="342"/>
                    <a:pt x="167" y="340"/>
                  </a:cubicBezTo>
                  <a:cubicBezTo>
                    <a:pt x="171" y="343"/>
                    <a:pt x="176" y="347"/>
                    <a:pt x="181" y="350"/>
                  </a:cubicBezTo>
                  <a:cubicBezTo>
                    <a:pt x="181" y="350"/>
                    <a:pt x="181" y="349"/>
                    <a:pt x="181" y="349"/>
                  </a:cubicBezTo>
                  <a:cubicBezTo>
                    <a:pt x="176" y="343"/>
                    <a:pt x="169" y="339"/>
                    <a:pt x="162" y="335"/>
                  </a:cubicBezTo>
                  <a:cubicBezTo>
                    <a:pt x="155" y="331"/>
                    <a:pt x="148" y="326"/>
                    <a:pt x="140" y="322"/>
                  </a:cubicBezTo>
                  <a:cubicBezTo>
                    <a:pt x="132" y="318"/>
                    <a:pt x="123" y="317"/>
                    <a:pt x="115" y="312"/>
                  </a:cubicBezTo>
                  <a:cubicBezTo>
                    <a:pt x="113" y="311"/>
                    <a:pt x="106" y="306"/>
                    <a:pt x="104" y="307"/>
                  </a:cubicBezTo>
                  <a:cubicBezTo>
                    <a:pt x="103" y="305"/>
                    <a:pt x="102" y="303"/>
                    <a:pt x="101" y="301"/>
                  </a:cubicBezTo>
                  <a:cubicBezTo>
                    <a:pt x="107" y="303"/>
                    <a:pt x="114" y="306"/>
                    <a:pt x="120" y="309"/>
                  </a:cubicBezTo>
                  <a:cubicBezTo>
                    <a:pt x="128" y="312"/>
                    <a:pt x="136" y="315"/>
                    <a:pt x="144" y="320"/>
                  </a:cubicBezTo>
                  <a:cubicBezTo>
                    <a:pt x="146" y="321"/>
                    <a:pt x="147" y="318"/>
                    <a:pt x="146" y="317"/>
                  </a:cubicBezTo>
                  <a:cubicBezTo>
                    <a:pt x="138" y="313"/>
                    <a:pt x="131" y="310"/>
                    <a:pt x="123" y="307"/>
                  </a:cubicBezTo>
                  <a:cubicBezTo>
                    <a:pt x="115" y="304"/>
                    <a:pt x="107" y="300"/>
                    <a:pt x="99" y="297"/>
                  </a:cubicBezTo>
                  <a:cubicBezTo>
                    <a:pt x="96" y="290"/>
                    <a:pt x="93" y="283"/>
                    <a:pt x="92" y="276"/>
                  </a:cubicBezTo>
                  <a:cubicBezTo>
                    <a:pt x="90" y="266"/>
                    <a:pt x="88" y="257"/>
                    <a:pt x="87" y="247"/>
                  </a:cubicBezTo>
                  <a:cubicBezTo>
                    <a:pt x="91" y="246"/>
                    <a:pt x="98" y="244"/>
                    <a:pt x="101" y="241"/>
                  </a:cubicBezTo>
                  <a:cubicBezTo>
                    <a:pt x="106" y="237"/>
                    <a:pt x="111" y="231"/>
                    <a:pt x="115" y="226"/>
                  </a:cubicBezTo>
                  <a:cubicBezTo>
                    <a:pt x="118" y="223"/>
                    <a:pt x="122" y="219"/>
                    <a:pt x="126" y="217"/>
                  </a:cubicBezTo>
                  <a:cubicBezTo>
                    <a:pt x="130" y="215"/>
                    <a:pt x="133" y="216"/>
                    <a:pt x="136" y="217"/>
                  </a:cubicBezTo>
                  <a:cubicBezTo>
                    <a:pt x="138" y="222"/>
                    <a:pt x="139" y="227"/>
                    <a:pt x="141" y="232"/>
                  </a:cubicBezTo>
                  <a:cubicBezTo>
                    <a:pt x="147" y="245"/>
                    <a:pt x="152" y="258"/>
                    <a:pt x="157" y="272"/>
                  </a:cubicBezTo>
                  <a:cubicBezTo>
                    <a:pt x="162" y="283"/>
                    <a:pt x="169" y="294"/>
                    <a:pt x="172" y="306"/>
                  </a:cubicBezTo>
                  <a:cubicBezTo>
                    <a:pt x="172" y="306"/>
                    <a:pt x="172" y="306"/>
                    <a:pt x="173" y="306"/>
                  </a:cubicBezTo>
                  <a:cubicBezTo>
                    <a:pt x="175" y="316"/>
                    <a:pt x="178" y="326"/>
                    <a:pt x="184" y="335"/>
                  </a:cubicBezTo>
                  <a:cubicBezTo>
                    <a:pt x="185" y="337"/>
                    <a:pt x="188" y="344"/>
                    <a:pt x="191" y="346"/>
                  </a:cubicBezTo>
                  <a:cubicBezTo>
                    <a:pt x="191" y="346"/>
                    <a:pt x="191" y="346"/>
                    <a:pt x="191" y="346"/>
                  </a:cubicBezTo>
                  <a:cubicBezTo>
                    <a:pt x="193" y="352"/>
                    <a:pt x="195" y="357"/>
                    <a:pt x="198" y="362"/>
                  </a:cubicBezTo>
                  <a:cubicBezTo>
                    <a:pt x="203" y="367"/>
                    <a:pt x="204" y="373"/>
                    <a:pt x="205" y="380"/>
                  </a:cubicBezTo>
                  <a:cubicBezTo>
                    <a:pt x="205" y="380"/>
                    <a:pt x="205" y="380"/>
                    <a:pt x="205" y="380"/>
                  </a:cubicBezTo>
                  <a:cubicBezTo>
                    <a:pt x="205" y="380"/>
                    <a:pt x="205" y="379"/>
                    <a:pt x="204" y="379"/>
                  </a:cubicBezTo>
                  <a:cubicBezTo>
                    <a:pt x="204" y="379"/>
                    <a:pt x="204" y="379"/>
                    <a:pt x="204" y="379"/>
                  </a:cubicBezTo>
                  <a:cubicBezTo>
                    <a:pt x="205" y="381"/>
                    <a:pt x="205" y="380"/>
                    <a:pt x="203" y="379"/>
                  </a:cubicBezTo>
                  <a:cubicBezTo>
                    <a:pt x="203" y="378"/>
                    <a:pt x="202" y="377"/>
                    <a:pt x="201" y="377"/>
                  </a:cubicBezTo>
                  <a:cubicBezTo>
                    <a:pt x="200" y="375"/>
                    <a:pt x="198" y="373"/>
                    <a:pt x="197" y="371"/>
                  </a:cubicBezTo>
                  <a:cubicBezTo>
                    <a:pt x="194" y="368"/>
                    <a:pt x="191" y="367"/>
                    <a:pt x="187" y="366"/>
                  </a:cubicBezTo>
                  <a:cubicBezTo>
                    <a:pt x="187" y="365"/>
                    <a:pt x="187" y="366"/>
                    <a:pt x="187" y="366"/>
                  </a:cubicBezTo>
                  <a:cubicBezTo>
                    <a:pt x="191" y="368"/>
                    <a:pt x="194" y="371"/>
                    <a:pt x="197" y="374"/>
                  </a:cubicBezTo>
                  <a:cubicBezTo>
                    <a:pt x="200" y="377"/>
                    <a:pt x="202" y="380"/>
                    <a:pt x="205" y="382"/>
                  </a:cubicBezTo>
                  <a:cubicBezTo>
                    <a:pt x="205" y="382"/>
                    <a:pt x="205" y="382"/>
                    <a:pt x="205" y="381"/>
                  </a:cubicBezTo>
                  <a:cubicBezTo>
                    <a:pt x="206" y="385"/>
                    <a:pt x="207" y="388"/>
                    <a:pt x="207" y="392"/>
                  </a:cubicBezTo>
                  <a:cubicBezTo>
                    <a:pt x="195" y="375"/>
                    <a:pt x="179" y="363"/>
                    <a:pt x="162" y="352"/>
                  </a:cubicBezTo>
                  <a:cubicBezTo>
                    <a:pt x="154" y="348"/>
                    <a:pt x="145" y="343"/>
                    <a:pt x="136" y="340"/>
                  </a:cubicBezTo>
                  <a:cubicBezTo>
                    <a:pt x="132" y="339"/>
                    <a:pt x="128" y="337"/>
                    <a:pt x="123" y="337"/>
                  </a:cubicBezTo>
                  <a:cubicBezTo>
                    <a:pt x="121" y="337"/>
                    <a:pt x="119" y="336"/>
                    <a:pt x="117" y="337"/>
                  </a:cubicBezTo>
                  <a:close/>
                  <a:moveTo>
                    <a:pt x="124" y="341"/>
                  </a:moveTo>
                  <a:cubicBezTo>
                    <a:pt x="129" y="342"/>
                    <a:pt x="133" y="343"/>
                    <a:pt x="137" y="344"/>
                  </a:cubicBezTo>
                  <a:cubicBezTo>
                    <a:pt x="146" y="348"/>
                    <a:pt x="154" y="352"/>
                    <a:pt x="161" y="356"/>
                  </a:cubicBezTo>
                  <a:cubicBezTo>
                    <a:pt x="170" y="361"/>
                    <a:pt x="179" y="366"/>
                    <a:pt x="186" y="373"/>
                  </a:cubicBezTo>
                  <a:cubicBezTo>
                    <a:pt x="194" y="380"/>
                    <a:pt x="200" y="388"/>
                    <a:pt x="207" y="395"/>
                  </a:cubicBezTo>
                  <a:cubicBezTo>
                    <a:pt x="207" y="397"/>
                    <a:pt x="208" y="399"/>
                    <a:pt x="208" y="400"/>
                  </a:cubicBezTo>
                  <a:cubicBezTo>
                    <a:pt x="209" y="405"/>
                    <a:pt x="210" y="410"/>
                    <a:pt x="210" y="416"/>
                  </a:cubicBezTo>
                  <a:cubicBezTo>
                    <a:pt x="208" y="416"/>
                    <a:pt x="207" y="418"/>
                    <a:pt x="206" y="421"/>
                  </a:cubicBezTo>
                  <a:cubicBezTo>
                    <a:pt x="201" y="434"/>
                    <a:pt x="207" y="451"/>
                    <a:pt x="211" y="463"/>
                  </a:cubicBezTo>
                  <a:cubicBezTo>
                    <a:pt x="213" y="469"/>
                    <a:pt x="215" y="474"/>
                    <a:pt x="217" y="480"/>
                  </a:cubicBezTo>
                  <a:cubicBezTo>
                    <a:pt x="218" y="485"/>
                    <a:pt x="219" y="489"/>
                    <a:pt x="221" y="493"/>
                  </a:cubicBezTo>
                  <a:cubicBezTo>
                    <a:pt x="225" y="502"/>
                    <a:pt x="232" y="510"/>
                    <a:pt x="236" y="519"/>
                  </a:cubicBezTo>
                  <a:cubicBezTo>
                    <a:pt x="241" y="528"/>
                    <a:pt x="243" y="538"/>
                    <a:pt x="248" y="547"/>
                  </a:cubicBezTo>
                  <a:cubicBezTo>
                    <a:pt x="249" y="549"/>
                    <a:pt x="251" y="551"/>
                    <a:pt x="252" y="553"/>
                  </a:cubicBezTo>
                  <a:cubicBezTo>
                    <a:pt x="251" y="552"/>
                    <a:pt x="251" y="552"/>
                    <a:pt x="250" y="551"/>
                  </a:cubicBezTo>
                  <a:cubicBezTo>
                    <a:pt x="244" y="545"/>
                    <a:pt x="239" y="541"/>
                    <a:pt x="233" y="535"/>
                  </a:cubicBezTo>
                  <a:cubicBezTo>
                    <a:pt x="223" y="525"/>
                    <a:pt x="213" y="515"/>
                    <a:pt x="206" y="502"/>
                  </a:cubicBezTo>
                  <a:cubicBezTo>
                    <a:pt x="200" y="489"/>
                    <a:pt x="196" y="476"/>
                    <a:pt x="192" y="462"/>
                  </a:cubicBezTo>
                  <a:cubicBezTo>
                    <a:pt x="189" y="450"/>
                    <a:pt x="186" y="438"/>
                    <a:pt x="178" y="429"/>
                  </a:cubicBezTo>
                  <a:cubicBezTo>
                    <a:pt x="178" y="428"/>
                    <a:pt x="178" y="428"/>
                    <a:pt x="178" y="428"/>
                  </a:cubicBezTo>
                  <a:cubicBezTo>
                    <a:pt x="177" y="425"/>
                    <a:pt x="177" y="421"/>
                    <a:pt x="176" y="417"/>
                  </a:cubicBezTo>
                  <a:cubicBezTo>
                    <a:pt x="174" y="413"/>
                    <a:pt x="172" y="409"/>
                    <a:pt x="170" y="405"/>
                  </a:cubicBezTo>
                  <a:cubicBezTo>
                    <a:pt x="164" y="397"/>
                    <a:pt x="157" y="389"/>
                    <a:pt x="151" y="381"/>
                  </a:cubicBezTo>
                  <a:cubicBezTo>
                    <a:pt x="148" y="377"/>
                    <a:pt x="145" y="372"/>
                    <a:pt x="142" y="368"/>
                  </a:cubicBezTo>
                  <a:cubicBezTo>
                    <a:pt x="139" y="363"/>
                    <a:pt x="137" y="359"/>
                    <a:pt x="134" y="355"/>
                  </a:cubicBezTo>
                  <a:cubicBezTo>
                    <a:pt x="129" y="350"/>
                    <a:pt x="124" y="346"/>
                    <a:pt x="119" y="341"/>
                  </a:cubicBezTo>
                  <a:cubicBezTo>
                    <a:pt x="121" y="341"/>
                    <a:pt x="123" y="341"/>
                    <a:pt x="124" y="341"/>
                  </a:cubicBezTo>
                  <a:close/>
                  <a:moveTo>
                    <a:pt x="103" y="382"/>
                  </a:moveTo>
                  <a:cubicBezTo>
                    <a:pt x="103" y="382"/>
                    <a:pt x="104" y="383"/>
                    <a:pt x="105" y="383"/>
                  </a:cubicBezTo>
                  <a:cubicBezTo>
                    <a:pt x="105" y="383"/>
                    <a:pt x="106" y="384"/>
                    <a:pt x="107" y="384"/>
                  </a:cubicBezTo>
                  <a:cubicBezTo>
                    <a:pt x="108" y="385"/>
                    <a:pt x="109" y="385"/>
                    <a:pt x="110" y="385"/>
                  </a:cubicBezTo>
                  <a:cubicBezTo>
                    <a:pt x="112" y="386"/>
                    <a:pt x="116" y="386"/>
                    <a:pt x="117" y="384"/>
                  </a:cubicBezTo>
                  <a:cubicBezTo>
                    <a:pt x="118" y="377"/>
                    <a:pt x="110" y="372"/>
                    <a:pt x="109" y="366"/>
                  </a:cubicBezTo>
                  <a:cubicBezTo>
                    <a:pt x="115" y="372"/>
                    <a:pt x="118" y="380"/>
                    <a:pt x="125" y="384"/>
                  </a:cubicBezTo>
                  <a:cubicBezTo>
                    <a:pt x="127" y="385"/>
                    <a:pt x="128" y="384"/>
                    <a:pt x="128" y="382"/>
                  </a:cubicBezTo>
                  <a:cubicBezTo>
                    <a:pt x="127" y="379"/>
                    <a:pt x="126" y="377"/>
                    <a:pt x="130" y="377"/>
                  </a:cubicBezTo>
                  <a:cubicBezTo>
                    <a:pt x="130" y="377"/>
                    <a:pt x="132" y="377"/>
                    <a:pt x="132" y="376"/>
                  </a:cubicBezTo>
                  <a:cubicBezTo>
                    <a:pt x="134" y="373"/>
                    <a:pt x="133" y="370"/>
                    <a:pt x="132" y="367"/>
                  </a:cubicBezTo>
                  <a:cubicBezTo>
                    <a:pt x="130" y="363"/>
                    <a:pt x="128" y="357"/>
                    <a:pt x="125" y="353"/>
                  </a:cubicBezTo>
                  <a:cubicBezTo>
                    <a:pt x="125" y="352"/>
                    <a:pt x="123" y="350"/>
                    <a:pt x="121" y="348"/>
                  </a:cubicBezTo>
                  <a:cubicBezTo>
                    <a:pt x="125" y="351"/>
                    <a:pt x="128" y="354"/>
                    <a:pt x="131" y="358"/>
                  </a:cubicBezTo>
                  <a:cubicBezTo>
                    <a:pt x="138" y="366"/>
                    <a:pt x="143" y="376"/>
                    <a:pt x="149" y="385"/>
                  </a:cubicBezTo>
                  <a:cubicBezTo>
                    <a:pt x="155" y="393"/>
                    <a:pt x="162" y="400"/>
                    <a:pt x="168" y="408"/>
                  </a:cubicBezTo>
                  <a:cubicBezTo>
                    <a:pt x="171" y="413"/>
                    <a:pt x="172" y="417"/>
                    <a:pt x="174" y="422"/>
                  </a:cubicBezTo>
                  <a:cubicBezTo>
                    <a:pt x="174" y="425"/>
                    <a:pt x="175" y="427"/>
                    <a:pt x="176" y="429"/>
                  </a:cubicBezTo>
                  <a:cubicBezTo>
                    <a:pt x="176" y="429"/>
                    <a:pt x="176" y="429"/>
                    <a:pt x="176" y="429"/>
                  </a:cubicBezTo>
                  <a:cubicBezTo>
                    <a:pt x="172" y="435"/>
                    <a:pt x="176" y="442"/>
                    <a:pt x="176" y="448"/>
                  </a:cubicBezTo>
                  <a:cubicBezTo>
                    <a:pt x="175" y="448"/>
                    <a:pt x="174" y="447"/>
                    <a:pt x="173" y="446"/>
                  </a:cubicBezTo>
                  <a:cubicBezTo>
                    <a:pt x="172" y="446"/>
                    <a:pt x="171" y="446"/>
                    <a:pt x="171" y="447"/>
                  </a:cubicBezTo>
                  <a:cubicBezTo>
                    <a:pt x="170" y="449"/>
                    <a:pt x="170" y="451"/>
                    <a:pt x="170" y="452"/>
                  </a:cubicBezTo>
                  <a:cubicBezTo>
                    <a:pt x="169" y="455"/>
                    <a:pt x="168" y="456"/>
                    <a:pt x="165" y="455"/>
                  </a:cubicBezTo>
                  <a:cubicBezTo>
                    <a:pt x="163" y="453"/>
                    <a:pt x="160" y="451"/>
                    <a:pt x="157" y="451"/>
                  </a:cubicBezTo>
                  <a:cubicBezTo>
                    <a:pt x="157" y="451"/>
                    <a:pt x="157" y="451"/>
                    <a:pt x="156" y="451"/>
                  </a:cubicBezTo>
                  <a:cubicBezTo>
                    <a:pt x="158" y="445"/>
                    <a:pt x="156" y="438"/>
                    <a:pt x="154" y="433"/>
                  </a:cubicBezTo>
                  <a:cubicBezTo>
                    <a:pt x="152" y="427"/>
                    <a:pt x="148" y="420"/>
                    <a:pt x="144" y="415"/>
                  </a:cubicBezTo>
                  <a:cubicBezTo>
                    <a:pt x="139" y="408"/>
                    <a:pt x="131" y="403"/>
                    <a:pt x="123" y="400"/>
                  </a:cubicBezTo>
                  <a:cubicBezTo>
                    <a:pt x="119" y="399"/>
                    <a:pt x="116" y="398"/>
                    <a:pt x="113" y="396"/>
                  </a:cubicBezTo>
                  <a:cubicBezTo>
                    <a:pt x="111" y="394"/>
                    <a:pt x="110" y="392"/>
                    <a:pt x="109" y="391"/>
                  </a:cubicBezTo>
                  <a:cubicBezTo>
                    <a:pt x="107" y="388"/>
                    <a:pt x="104" y="386"/>
                    <a:pt x="101" y="384"/>
                  </a:cubicBezTo>
                  <a:cubicBezTo>
                    <a:pt x="101" y="384"/>
                    <a:pt x="101" y="384"/>
                    <a:pt x="101" y="384"/>
                  </a:cubicBezTo>
                  <a:cubicBezTo>
                    <a:pt x="100" y="382"/>
                    <a:pt x="101" y="381"/>
                    <a:pt x="103" y="382"/>
                  </a:cubicBezTo>
                  <a:close/>
                  <a:moveTo>
                    <a:pt x="153" y="452"/>
                  </a:moveTo>
                  <a:cubicBezTo>
                    <a:pt x="152" y="453"/>
                    <a:pt x="152" y="453"/>
                    <a:pt x="151" y="454"/>
                  </a:cubicBezTo>
                  <a:cubicBezTo>
                    <a:pt x="150" y="449"/>
                    <a:pt x="148" y="445"/>
                    <a:pt x="146" y="441"/>
                  </a:cubicBezTo>
                  <a:cubicBezTo>
                    <a:pt x="144" y="436"/>
                    <a:pt x="142" y="432"/>
                    <a:pt x="140" y="428"/>
                  </a:cubicBezTo>
                  <a:cubicBezTo>
                    <a:pt x="138" y="424"/>
                    <a:pt x="136" y="419"/>
                    <a:pt x="134" y="415"/>
                  </a:cubicBezTo>
                  <a:cubicBezTo>
                    <a:pt x="134" y="413"/>
                    <a:pt x="133" y="411"/>
                    <a:pt x="132" y="409"/>
                  </a:cubicBezTo>
                  <a:cubicBezTo>
                    <a:pt x="135" y="411"/>
                    <a:pt x="138" y="413"/>
                    <a:pt x="140" y="416"/>
                  </a:cubicBezTo>
                  <a:cubicBezTo>
                    <a:pt x="148" y="425"/>
                    <a:pt x="156" y="439"/>
                    <a:pt x="153" y="452"/>
                  </a:cubicBezTo>
                  <a:close/>
                  <a:moveTo>
                    <a:pt x="101" y="389"/>
                  </a:moveTo>
                  <a:cubicBezTo>
                    <a:pt x="101" y="389"/>
                    <a:pt x="101" y="389"/>
                    <a:pt x="101" y="389"/>
                  </a:cubicBezTo>
                  <a:cubicBezTo>
                    <a:pt x="106" y="393"/>
                    <a:pt x="110" y="400"/>
                    <a:pt x="116" y="402"/>
                  </a:cubicBezTo>
                  <a:cubicBezTo>
                    <a:pt x="118" y="409"/>
                    <a:pt x="119" y="414"/>
                    <a:pt x="116" y="421"/>
                  </a:cubicBezTo>
                  <a:cubicBezTo>
                    <a:pt x="115" y="424"/>
                    <a:pt x="114" y="427"/>
                    <a:pt x="112" y="429"/>
                  </a:cubicBezTo>
                  <a:cubicBezTo>
                    <a:pt x="112" y="430"/>
                    <a:pt x="111" y="430"/>
                    <a:pt x="111" y="430"/>
                  </a:cubicBezTo>
                  <a:cubicBezTo>
                    <a:pt x="110" y="425"/>
                    <a:pt x="103" y="419"/>
                    <a:pt x="101" y="414"/>
                  </a:cubicBezTo>
                  <a:cubicBezTo>
                    <a:pt x="94" y="405"/>
                    <a:pt x="96" y="393"/>
                    <a:pt x="92" y="383"/>
                  </a:cubicBezTo>
                  <a:cubicBezTo>
                    <a:pt x="95" y="385"/>
                    <a:pt x="98" y="387"/>
                    <a:pt x="101" y="389"/>
                  </a:cubicBezTo>
                  <a:close/>
                  <a:moveTo>
                    <a:pt x="108" y="433"/>
                  </a:moveTo>
                  <a:cubicBezTo>
                    <a:pt x="108" y="433"/>
                    <a:pt x="108" y="433"/>
                    <a:pt x="108" y="434"/>
                  </a:cubicBezTo>
                  <a:cubicBezTo>
                    <a:pt x="107" y="433"/>
                    <a:pt x="107" y="433"/>
                    <a:pt x="107" y="433"/>
                  </a:cubicBezTo>
                  <a:cubicBezTo>
                    <a:pt x="102" y="428"/>
                    <a:pt x="96" y="426"/>
                    <a:pt x="92" y="421"/>
                  </a:cubicBezTo>
                  <a:cubicBezTo>
                    <a:pt x="82" y="411"/>
                    <a:pt x="73" y="401"/>
                    <a:pt x="67" y="388"/>
                  </a:cubicBezTo>
                  <a:cubicBezTo>
                    <a:pt x="63" y="379"/>
                    <a:pt x="58" y="370"/>
                    <a:pt x="53" y="362"/>
                  </a:cubicBezTo>
                  <a:cubicBezTo>
                    <a:pt x="54" y="362"/>
                    <a:pt x="54" y="362"/>
                    <a:pt x="55" y="363"/>
                  </a:cubicBezTo>
                  <a:cubicBezTo>
                    <a:pt x="59" y="364"/>
                    <a:pt x="63" y="365"/>
                    <a:pt x="66" y="367"/>
                  </a:cubicBezTo>
                  <a:cubicBezTo>
                    <a:pt x="69" y="368"/>
                    <a:pt x="72" y="370"/>
                    <a:pt x="75" y="372"/>
                  </a:cubicBezTo>
                  <a:cubicBezTo>
                    <a:pt x="80" y="375"/>
                    <a:pt x="84" y="377"/>
                    <a:pt x="88" y="380"/>
                  </a:cubicBezTo>
                  <a:cubicBezTo>
                    <a:pt x="87" y="381"/>
                    <a:pt x="87" y="381"/>
                    <a:pt x="88" y="382"/>
                  </a:cubicBezTo>
                  <a:cubicBezTo>
                    <a:pt x="92" y="391"/>
                    <a:pt x="90" y="402"/>
                    <a:pt x="95" y="411"/>
                  </a:cubicBezTo>
                  <a:cubicBezTo>
                    <a:pt x="97" y="415"/>
                    <a:pt x="100" y="418"/>
                    <a:pt x="102" y="421"/>
                  </a:cubicBezTo>
                  <a:cubicBezTo>
                    <a:pt x="103" y="422"/>
                    <a:pt x="104" y="424"/>
                    <a:pt x="105" y="425"/>
                  </a:cubicBezTo>
                  <a:cubicBezTo>
                    <a:pt x="105" y="425"/>
                    <a:pt x="105" y="425"/>
                    <a:pt x="105" y="425"/>
                  </a:cubicBezTo>
                  <a:cubicBezTo>
                    <a:pt x="105" y="426"/>
                    <a:pt x="106" y="427"/>
                    <a:pt x="106" y="428"/>
                  </a:cubicBezTo>
                  <a:cubicBezTo>
                    <a:pt x="106" y="429"/>
                    <a:pt x="106" y="430"/>
                    <a:pt x="107" y="431"/>
                  </a:cubicBezTo>
                  <a:cubicBezTo>
                    <a:pt x="107" y="431"/>
                    <a:pt x="107" y="431"/>
                    <a:pt x="107" y="431"/>
                  </a:cubicBezTo>
                  <a:cubicBezTo>
                    <a:pt x="108" y="430"/>
                    <a:pt x="108" y="429"/>
                    <a:pt x="107" y="428"/>
                  </a:cubicBezTo>
                  <a:cubicBezTo>
                    <a:pt x="108" y="430"/>
                    <a:pt x="109" y="432"/>
                    <a:pt x="108" y="433"/>
                  </a:cubicBezTo>
                  <a:close/>
                  <a:moveTo>
                    <a:pt x="132" y="482"/>
                  </a:moveTo>
                  <a:cubicBezTo>
                    <a:pt x="131" y="477"/>
                    <a:pt x="129" y="472"/>
                    <a:pt x="127" y="468"/>
                  </a:cubicBezTo>
                  <a:cubicBezTo>
                    <a:pt x="125" y="462"/>
                    <a:pt x="123" y="456"/>
                    <a:pt x="120" y="450"/>
                  </a:cubicBezTo>
                  <a:cubicBezTo>
                    <a:pt x="117" y="446"/>
                    <a:pt x="114" y="440"/>
                    <a:pt x="110" y="436"/>
                  </a:cubicBezTo>
                  <a:cubicBezTo>
                    <a:pt x="115" y="434"/>
                    <a:pt x="118" y="425"/>
                    <a:pt x="120" y="421"/>
                  </a:cubicBezTo>
                  <a:cubicBezTo>
                    <a:pt x="122" y="414"/>
                    <a:pt x="121" y="408"/>
                    <a:pt x="118" y="403"/>
                  </a:cubicBezTo>
                  <a:cubicBezTo>
                    <a:pt x="122" y="404"/>
                    <a:pt x="125" y="405"/>
                    <a:pt x="128" y="407"/>
                  </a:cubicBezTo>
                  <a:cubicBezTo>
                    <a:pt x="128" y="407"/>
                    <a:pt x="128" y="407"/>
                    <a:pt x="128" y="407"/>
                  </a:cubicBezTo>
                  <a:cubicBezTo>
                    <a:pt x="128" y="410"/>
                    <a:pt x="130" y="414"/>
                    <a:pt x="131" y="416"/>
                  </a:cubicBezTo>
                  <a:cubicBezTo>
                    <a:pt x="133" y="421"/>
                    <a:pt x="136" y="426"/>
                    <a:pt x="138" y="430"/>
                  </a:cubicBezTo>
                  <a:cubicBezTo>
                    <a:pt x="140" y="436"/>
                    <a:pt x="143" y="441"/>
                    <a:pt x="145" y="446"/>
                  </a:cubicBezTo>
                  <a:cubicBezTo>
                    <a:pt x="147" y="450"/>
                    <a:pt x="148" y="454"/>
                    <a:pt x="150" y="459"/>
                  </a:cubicBezTo>
                  <a:cubicBezTo>
                    <a:pt x="150" y="459"/>
                    <a:pt x="150" y="459"/>
                    <a:pt x="150" y="459"/>
                  </a:cubicBezTo>
                  <a:cubicBezTo>
                    <a:pt x="150" y="459"/>
                    <a:pt x="150" y="459"/>
                    <a:pt x="150" y="460"/>
                  </a:cubicBezTo>
                  <a:cubicBezTo>
                    <a:pt x="150" y="463"/>
                    <a:pt x="151" y="466"/>
                    <a:pt x="152" y="470"/>
                  </a:cubicBezTo>
                  <a:cubicBezTo>
                    <a:pt x="152" y="470"/>
                    <a:pt x="152" y="470"/>
                    <a:pt x="152" y="470"/>
                  </a:cubicBezTo>
                  <a:cubicBezTo>
                    <a:pt x="147" y="472"/>
                    <a:pt x="142" y="474"/>
                    <a:pt x="138" y="477"/>
                  </a:cubicBezTo>
                  <a:cubicBezTo>
                    <a:pt x="136" y="479"/>
                    <a:pt x="134" y="480"/>
                    <a:pt x="132" y="482"/>
                  </a:cubicBezTo>
                  <a:close/>
                  <a:moveTo>
                    <a:pt x="263" y="609"/>
                  </a:moveTo>
                  <a:cubicBezTo>
                    <a:pt x="258" y="606"/>
                    <a:pt x="255" y="602"/>
                    <a:pt x="250" y="599"/>
                  </a:cubicBezTo>
                  <a:cubicBezTo>
                    <a:pt x="246" y="597"/>
                    <a:pt x="242" y="597"/>
                    <a:pt x="238" y="596"/>
                  </a:cubicBezTo>
                  <a:cubicBezTo>
                    <a:pt x="228" y="593"/>
                    <a:pt x="219" y="587"/>
                    <a:pt x="210" y="581"/>
                  </a:cubicBezTo>
                  <a:cubicBezTo>
                    <a:pt x="200" y="575"/>
                    <a:pt x="190" y="569"/>
                    <a:pt x="181" y="561"/>
                  </a:cubicBezTo>
                  <a:cubicBezTo>
                    <a:pt x="173" y="554"/>
                    <a:pt x="165" y="547"/>
                    <a:pt x="157" y="539"/>
                  </a:cubicBezTo>
                  <a:cubicBezTo>
                    <a:pt x="154" y="535"/>
                    <a:pt x="149" y="533"/>
                    <a:pt x="146" y="529"/>
                  </a:cubicBezTo>
                  <a:cubicBezTo>
                    <a:pt x="143" y="526"/>
                    <a:pt x="141" y="521"/>
                    <a:pt x="140" y="516"/>
                  </a:cubicBezTo>
                  <a:cubicBezTo>
                    <a:pt x="139" y="508"/>
                    <a:pt x="139" y="500"/>
                    <a:pt x="136" y="493"/>
                  </a:cubicBezTo>
                  <a:cubicBezTo>
                    <a:pt x="132" y="486"/>
                    <a:pt x="137" y="482"/>
                    <a:pt x="143" y="479"/>
                  </a:cubicBezTo>
                  <a:cubicBezTo>
                    <a:pt x="146" y="477"/>
                    <a:pt x="150" y="475"/>
                    <a:pt x="154" y="473"/>
                  </a:cubicBezTo>
                  <a:cubicBezTo>
                    <a:pt x="154" y="475"/>
                    <a:pt x="155" y="476"/>
                    <a:pt x="155" y="477"/>
                  </a:cubicBezTo>
                  <a:cubicBezTo>
                    <a:pt x="159" y="484"/>
                    <a:pt x="162" y="492"/>
                    <a:pt x="165" y="499"/>
                  </a:cubicBezTo>
                  <a:cubicBezTo>
                    <a:pt x="170" y="509"/>
                    <a:pt x="176" y="519"/>
                    <a:pt x="183" y="527"/>
                  </a:cubicBezTo>
                  <a:cubicBezTo>
                    <a:pt x="190" y="536"/>
                    <a:pt x="199" y="543"/>
                    <a:pt x="208" y="551"/>
                  </a:cubicBezTo>
                  <a:cubicBezTo>
                    <a:pt x="216" y="560"/>
                    <a:pt x="225" y="568"/>
                    <a:pt x="233" y="577"/>
                  </a:cubicBezTo>
                  <a:cubicBezTo>
                    <a:pt x="238" y="584"/>
                    <a:pt x="244" y="592"/>
                    <a:pt x="253" y="594"/>
                  </a:cubicBezTo>
                  <a:cubicBezTo>
                    <a:pt x="255" y="594"/>
                    <a:pt x="256" y="591"/>
                    <a:pt x="254" y="590"/>
                  </a:cubicBezTo>
                  <a:cubicBezTo>
                    <a:pt x="244" y="587"/>
                    <a:pt x="238" y="577"/>
                    <a:pt x="231" y="570"/>
                  </a:cubicBezTo>
                  <a:cubicBezTo>
                    <a:pt x="224" y="562"/>
                    <a:pt x="216" y="553"/>
                    <a:pt x="207" y="546"/>
                  </a:cubicBezTo>
                  <a:cubicBezTo>
                    <a:pt x="199" y="538"/>
                    <a:pt x="191" y="531"/>
                    <a:pt x="184" y="523"/>
                  </a:cubicBezTo>
                  <a:cubicBezTo>
                    <a:pt x="184" y="522"/>
                    <a:pt x="183" y="521"/>
                    <a:pt x="183" y="520"/>
                  </a:cubicBezTo>
                  <a:cubicBezTo>
                    <a:pt x="185" y="523"/>
                    <a:pt x="187" y="524"/>
                    <a:pt x="189" y="527"/>
                  </a:cubicBezTo>
                  <a:cubicBezTo>
                    <a:pt x="193" y="530"/>
                    <a:pt x="197" y="534"/>
                    <a:pt x="201" y="536"/>
                  </a:cubicBezTo>
                  <a:cubicBezTo>
                    <a:pt x="202" y="537"/>
                    <a:pt x="202" y="536"/>
                    <a:pt x="202" y="536"/>
                  </a:cubicBezTo>
                  <a:cubicBezTo>
                    <a:pt x="194" y="530"/>
                    <a:pt x="188" y="522"/>
                    <a:pt x="181" y="515"/>
                  </a:cubicBezTo>
                  <a:cubicBezTo>
                    <a:pt x="180" y="515"/>
                    <a:pt x="180" y="515"/>
                    <a:pt x="180" y="516"/>
                  </a:cubicBezTo>
                  <a:cubicBezTo>
                    <a:pt x="180" y="517"/>
                    <a:pt x="181" y="518"/>
                    <a:pt x="181" y="518"/>
                  </a:cubicBezTo>
                  <a:cubicBezTo>
                    <a:pt x="176" y="512"/>
                    <a:pt x="172" y="505"/>
                    <a:pt x="169" y="497"/>
                  </a:cubicBezTo>
                  <a:cubicBezTo>
                    <a:pt x="165" y="490"/>
                    <a:pt x="162" y="483"/>
                    <a:pt x="159" y="476"/>
                  </a:cubicBezTo>
                  <a:cubicBezTo>
                    <a:pt x="157" y="471"/>
                    <a:pt x="152" y="463"/>
                    <a:pt x="154" y="457"/>
                  </a:cubicBezTo>
                  <a:cubicBezTo>
                    <a:pt x="155" y="452"/>
                    <a:pt x="160" y="456"/>
                    <a:pt x="163" y="458"/>
                  </a:cubicBezTo>
                  <a:cubicBezTo>
                    <a:pt x="165" y="459"/>
                    <a:pt x="167" y="459"/>
                    <a:pt x="170" y="459"/>
                  </a:cubicBezTo>
                  <a:cubicBezTo>
                    <a:pt x="173" y="459"/>
                    <a:pt x="173" y="454"/>
                    <a:pt x="174" y="451"/>
                  </a:cubicBezTo>
                  <a:cubicBezTo>
                    <a:pt x="174" y="451"/>
                    <a:pt x="175" y="452"/>
                    <a:pt x="176" y="452"/>
                  </a:cubicBezTo>
                  <a:cubicBezTo>
                    <a:pt x="177" y="453"/>
                    <a:pt x="179" y="453"/>
                    <a:pt x="179" y="451"/>
                  </a:cubicBezTo>
                  <a:cubicBezTo>
                    <a:pt x="181" y="446"/>
                    <a:pt x="176" y="439"/>
                    <a:pt x="177" y="433"/>
                  </a:cubicBezTo>
                  <a:cubicBezTo>
                    <a:pt x="185" y="445"/>
                    <a:pt x="187" y="459"/>
                    <a:pt x="191" y="471"/>
                  </a:cubicBezTo>
                  <a:cubicBezTo>
                    <a:pt x="194" y="484"/>
                    <a:pt x="198" y="496"/>
                    <a:pt x="204" y="507"/>
                  </a:cubicBezTo>
                  <a:cubicBezTo>
                    <a:pt x="212" y="520"/>
                    <a:pt x="222" y="529"/>
                    <a:pt x="232" y="539"/>
                  </a:cubicBezTo>
                  <a:cubicBezTo>
                    <a:pt x="238" y="544"/>
                    <a:pt x="244" y="549"/>
                    <a:pt x="249" y="554"/>
                  </a:cubicBezTo>
                  <a:cubicBezTo>
                    <a:pt x="254" y="560"/>
                    <a:pt x="259" y="566"/>
                    <a:pt x="265" y="571"/>
                  </a:cubicBezTo>
                  <a:cubicBezTo>
                    <a:pt x="265" y="571"/>
                    <a:pt x="266" y="571"/>
                    <a:pt x="266" y="571"/>
                  </a:cubicBezTo>
                  <a:cubicBezTo>
                    <a:pt x="266" y="572"/>
                    <a:pt x="267" y="572"/>
                    <a:pt x="267" y="573"/>
                  </a:cubicBezTo>
                  <a:cubicBezTo>
                    <a:pt x="268" y="574"/>
                    <a:pt x="269" y="573"/>
                    <a:pt x="269" y="572"/>
                  </a:cubicBezTo>
                  <a:cubicBezTo>
                    <a:pt x="267" y="568"/>
                    <a:pt x="264" y="564"/>
                    <a:pt x="262" y="561"/>
                  </a:cubicBezTo>
                  <a:cubicBezTo>
                    <a:pt x="262" y="560"/>
                    <a:pt x="262" y="560"/>
                    <a:pt x="262" y="560"/>
                  </a:cubicBezTo>
                  <a:cubicBezTo>
                    <a:pt x="258" y="547"/>
                    <a:pt x="250" y="537"/>
                    <a:pt x="244" y="525"/>
                  </a:cubicBezTo>
                  <a:cubicBezTo>
                    <a:pt x="244" y="525"/>
                    <a:pt x="243" y="525"/>
                    <a:pt x="243" y="526"/>
                  </a:cubicBezTo>
                  <a:cubicBezTo>
                    <a:pt x="246" y="532"/>
                    <a:pt x="248" y="538"/>
                    <a:pt x="252" y="543"/>
                  </a:cubicBezTo>
                  <a:cubicBezTo>
                    <a:pt x="255" y="548"/>
                    <a:pt x="257" y="553"/>
                    <a:pt x="260" y="558"/>
                  </a:cubicBezTo>
                  <a:cubicBezTo>
                    <a:pt x="257" y="555"/>
                    <a:pt x="255" y="552"/>
                    <a:pt x="252" y="548"/>
                  </a:cubicBezTo>
                  <a:cubicBezTo>
                    <a:pt x="247" y="541"/>
                    <a:pt x="245" y="533"/>
                    <a:pt x="242" y="525"/>
                  </a:cubicBezTo>
                  <a:cubicBezTo>
                    <a:pt x="240" y="519"/>
                    <a:pt x="237" y="513"/>
                    <a:pt x="233" y="508"/>
                  </a:cubicBezTo>
                  <a:cubicBezTo>
                    <a:pt x="234" y="509"/>
                    <a:pt x="235" y="510"/>
                    <a:pt x="236" y="511"/>
                  </a:cubicBezTo>
                  <a:cubicBezTo>
                    <a:pt x="236" y="511"/>
                    <a:pt x="237" y="511"/>
                    <a:pt x="236" y="510"/>
                  </a:cubicBezTo>
                  <a:cubicBezTo>
                    <a:pt x="235" y="509"/>
                    <a:pt x="235" y="506"/>
                    <a:pt x="234" y="504"/>
                  </a:cubicBezTo>
                  <a:cubicBezTo>
                    <a:pt x="233" y="503"/>
                    <a:pt x="233" y="501"/>
                    <a:pt x="231" y="501"/>
                  </a:cubicBezTo>
                  <a:cubicBezTo>
                    <a:pt x="231" y="501"/>
                    <a:pt x="231" y="502"/>
                    <a:pt x="231" y="502"/>
                  </a:cubicBezTo>
                  <a:cubicBezTo>
                    <a:pt x="230" y="503"/>
                    <a:pt x="232" y="505"/>
                    <a:pt x="232" y="507"/>
                  </a:cubicBezTo>
                  <a:cubicBezTo>
                    <a:pt x="233" y="507"/>
                    <a:pt x="233" y="507"/>
                    <a:pt x="233" y="508"/>
                  </a:cubicBezTo>
                  <a:cubicBezTo>
                    <a:pt x="232" y="506"/>
                    <a:pt x="231" y="504"/>
                    <a:pt x="230" y="502"/>
                  </a:cubicBezTo>
                  <a:cubicBezTo>
                    <a:pt x="228" y="499"/>
                    <a:pt x="225" y="495"/>
                    <a:pt x="224" y="491"/>
                  </a:cubicBezTo>
                  <a:cubicBezTo>
                    <a:pt x="222" y="487"/>
                    <a:pt x="221" y="482"/>
                    <a:pt x="220" y="477"/>
                  </a:cubicBezTo>
                  <a:cubicBezTo>
                    <a:pt x="216" y="463"/>
                    <a:pt x="208" y="449"/>
                    <a:pt x="208" y="433"/>
                  </a:cubicBezTo>
                  <a:cubicBezTo>
                    <a:pt x="208" y="427"/>
                    <a:pt x="208" y="418"/>
                    <a:pt x="216" y="418"/>
                  </a:cubicBezTo>
                  <a:cubicBezTo>
                    <a:pt x="220" y="418"/>
                    <a:pt x="222" y="418"/>
                    <a:pt x="226" y="416"/>
                  </a:cubicBezTo>
                  <a:cubicBezTo>
                    <a:pt x="231" y="415"/>
                    <a:pt x="234" y="418"/>
                    <a:pt x="237" y="420"/>
                  </a:cubicBezTo>
                  <a:cubicBezTo>
                    <a:pt x="237" y="420"/>
                    <a:pt x="237" y="420"/>
                    <a:pt x="237" y="420"/>
                  </a:cubicBezTo>
                  <a:cubicBezTo>
                    <a:pt x="238" y="426"/>
                    <a:pt x="240" y="431"/>
                    <a:pt x="242" y="437"/>
                  </a:cubicBezTo>
                  <a:cubicBezTo>
                    <a:pt x="240" y="438"/>
                    <a:pt x="240" y="442"/>
                    <a:pt x="240" y="444"/>
                  </a:cubicBezTo>
                  <a:cubicBezTo>
                    <a:pt x="239" y="450"/>
                    <a:pt x="237" y="455"/>
                    <a:pt x="236" y="461"/>
                  </a:cubicBezTo>
                  <a:cubicBezTo>
                    <a:pt x="235" y="466"/>
                    <a:pt x="235" y="471"/>
                    <a:pt x="236" y="477"/>
                  </a:cubicBezTo>
                  <a:cubicBezTo>
                    <a:pt x="236" y="480"/>
                    <a:pt x="236" y="484"/>
                    <a:pt x="236" y="487"/>
                  </a:cubicBezTo>
                  <a:cubicBezTo>
                    <a:pt x="235" y="490"/>
                    <a:pt x="235" y="493"/>
                    <a:pt x="235" y="495"/>
                  </a:cubicBezTo>
                  <a:cubicBezTo>
                    <a:pt x="238" y="509"/>
                    <a:pt x="250" y="516"/>
                    <a:pt x="258" y="526"/>
                  </a:cubicBezTo>
                  <a:cubicBezTo>
                    <a:pt x="268" y="538"/>
                    <a:pt x="277" y="551"/>
                    <a:pt x="284" y="564"/>
                  </a:cubicBezTo>
                  <a:cubicBezTo>
                    <a:pt x="287" y="570"/>
                    <a:pt x="290" y="576"/>
                    <a:pt x="295" y="580"/>
                  </a:cubicBezTo>
                  <a:cubicBezTo>
                    <a:pt x="296" y="581"/>
                    <a:pt x="296" y="582"/>
                    <a:pt x="297" y="583"/>
                  </a:cubicBezTo>
                  <a:cubicBezTo>
                    <a:pt x="297" y="583"/>
                    <a:pt x="296" y="584"/>
                    <a:pt x="296" y="585"/>
                  </a:cubicBezTo>
                  <a:cubicBezTo>
                    <a:pt x="298" y="593"/>
                    <a:pt x="297" y="603"/>
                    <a:pt x="290" y="609"/>
                  </a:cubicBezTo>
                  <a:cubicBezTo>
                    <a:pt x="287" y="612"/>
                    <a:pt x="284" y="614"/>
                    <a:pt x="281" y="616"/>
                  </a:cubicBezTo>
                  <a:cubicBezTo>
                    <a:pt x="279" y="618"/>
                    <a:pt x="277" y="619"/>
                    <a:pt x="275" y="621"/>
                  </a:cubicBezTo>
                  <a:cubicBezTo>
                    <a:pt x="272" y="616"/>
                    <a:pt x="268" y="613"/>
                    <a:pt x="263" y="609"/>
                  </a:cubicBezTo>
                  <a:close/>
                  <a:moveTo>
                    <a:pt x="300" y="586"/>
                  </a:moveTo>
                  <a:cubicBezTo>
                    <a:pt x="300" y="586"/>
                    <a:pt x="300" y="587"/>
                    <a:pt x="301" y="587"/>
                  </a:cubicBezTo>
                  <a:cubicBezTo>
                    <a:pt x="303" y="592"/>
                    <a:pt x="304" y="598"/>
                    <a:pt x="301" y="604"/>
                  </a:cubicBezTo>
                  <a:cubicBezTo>
                    <a:pt x="299" y="610"/>
                    <a:pt x="295" y="614"/>
                    <a:pt x="290" y="618"/>
                  </a:cubicBezTo>
                  <a:cubicBezTo>
                    <a:pt x="289" y="619"/>
                    <a:pt x="290" y="620"/>
                    <a:pt x="290" y="619"/>
                  </a:cubicBezTo>
                  <a:cubicBezTo>
                    <a:pt x="300" y="617"/>
                    <a:pt x="306" y="602"/>
                    <a:pt x="305" y="591"/>
                  </a:cubicBezTo>
                  <a:cubicBezTo>
                    <a:pt x="306" y="593"/>
                    <a:pt x="308" y="595"/>
                    <a:pt x="309" y="598"/>
                  </a:cubicBezTo>
                  <a:cubicBezTo>
                    <a:pt x="311" y="600"/>
                    <a:pt x="313" y="602"/>
                    <a:pt x="315" y="605"/>
                  </a:cubicBezTo>
                  <a:cubicBezTo>
                    <a:pt x="314" y="614"/>
                    <a:pt x="307" y="621"/>
                    <a:pt x="299" y="623"/>
                  </a:cubicBezTo>
                  <a:cubicBezTo>
                    <a:pt x="293" y="624"/>
                    <a:pt x="284" y="624"/>
                    <a:pt x="279" y="622"/>
                  </a:cubicBezTo>
                  <a:cubicBezTo>
                    <a:pt x="282" y="620"/>
                    <a:pt x="285" y="619"/>
                    <a:pt x="288" y="616"/>
                  </a:cubicBezTo>
                  <a:cubicBezTo>
                    <a:pt x="291" y="614"/>
                    <a:pt x="295" y="610"/>
                    <a:pt x="297" y="606"/>
                  </a:cubicBezTo>
                  <a:cubicBezTo>
                    <a:pt x="300" y="600"/>
                    <a:pt x="301" y="593"/>
                    <a:pt x="300" y="586"/>
                  </a:cubicBezTo>
                  <a:close/>
                  <a:moveTo>
                    <a:pt x="390" y="734"/>
                  </a:moveTo>
                  <a:cubicBezTo>
                    <a:pt x="390" y="743"/>
                    <a:pt x="391" y="756"/>
                    <a:pt x="383" y="761"/>
                  </a:cubicBezTo>
                  <a:cubicBezTo>
                    <a:pt x="380" y="764"/>
                    <a:pt x="375" y="765"/>
                    <a:pt x="371" y="767"/>
                  </a:cubicBezTo>
                  <a:cubicBezTo>
                    <a:pt x="368" y="768"/>
                    <a:pt x="359" y="774"/>
                    <a:pt x="357" y="769"/>
                  </a:cubicBezTo>
                  <a:cubicBezTo>
                    <a:pt x="355" y="765"/>
                    <a:pt x="357" y="761"/>
                    <a:pt x="357" y="757"/>
                  </a:cubicBezTo>
                  <a:cubicBezTo>
                    <a:pt x="357" y="753"/>
                    <a:pt x="356" y="750"/>
                    <a:pt x="355" y="746"/>
                  </a:cubicBezTo>
                  <a:cubicBezTo>
                    <a:pt x="352" y="739"/>
                    <a:pt x="347" y="732"/>
                    <a:pt x="343" y="725"/>
                  </a:cubicBezTo>
                  <a:cubicBezTo>
                    <a:pt x="338" y="716"/>
                    <a:pt x="334" y="706"/>
                    <a:pt x="328" y="698"/>
                  </a:cubicBezTo>
                  <a:cubicBezTo>
                    <a:pt x="321" y="689"/>
                    <a:pt x="314" y="681"/>
                    <a:pt x="307" y="672"/>
                  </a:cubicBezTo>
                  <a:cubicBezTo>
                    <a:pt x="301" y="663"/>
                    <a:pt x="296" y="653"/>
                    <a:pt x="288" y="644"/>
                  </a:cubicBezTo>
                  <a:cubicBezTo>
                    <a:pt x="284" y="639"/>
                    <a:pt x="277" y="635"/>
                    <a:pt x="277" y="628"/>
                  </a:cubicBezTo>
                  <a:cubicBezTo>
                    <a:pt x="277" y="628"/>
                    <a:pt x="278" y="627"/>
                    <a:pt x="278" y="627"/>
                  </a:cubicBezTo>
                  <a:cubicBezTo>
                    <a:pt x="277" y="626"/>
                    <a:pt x="277" y="625"/>
                    <a:pt x="277" y="624"/>
                  </a:cubicBezTo>
                  <a:cubicBezTo>
                    <a:pt x="280" y="626"/>
                    <a:pt x="284" y="626"/>
                    <a:pt x="288" y="626"/>
                  </a:cubicBezTo>
                  <a:cubicBezTo>
                    <a:pt x="293" y="626"/>
                    <a:pt x="298" y="626"/>
                    <a:pt x="302" y="625"/>
                  </a:cubicBezTo>
                  <a:cubicBezTo>
                    <a:pt x="308" y="622"/>
                    <a:pt x="317" y="615"/>
                    <a:pt x="317" y="608"/>
                  </a:cubicBezTo>
                  <a:cubicBezTo>
                    <a:pt x="318" y="610"/>
                    <a:pt x="320" y="612"/>
                    <a:pt x="321" y="612"/>
                  </a:cubicBezTo>
                  <a:cubicBezTo>
                    <a:pt x="320" y="614"/>
                    <a:pt x="319" y="617"/>
                    <a:pt x="318" y="619"/>
                  </a:cubicBezTo>
                  <a:cubicBezTo>
                    <a:pt x="318" y="619"/>
                    <a:pt x="317" y="618"/>
                    <a:pt x="317" y="618"/>
                  </a:cubicBezTo>
                  <a:cubicBezTo>
                    <a:pt x="317" y="618"/>
                    <a:pt x="316" y="618"/>
                    <a:pt x="316" y="619"/>
                  </a:cubicBezTo>
                  <a:cubicBezTo>
                    <a:pt x="316" y="619"/>
                    <a:pt x="317" y="620"/>
                    <a:pt x="317" y="621"/>
                  </a:cubicBezTo>
                  <a:cubicBezTo>
                    <a:pt x="315" y="625"/>
                    <a:pt x="312" y="628"/>
                    <a:pt x="308" y="629"/>
                  </a:cubicBezTo>
                  <a:cubicBezTo>
                    <a:pt x="303" y="631"/>
                    <a:pt x="298" y="629"/>
                    <a:pt x="292" y="630"/>
                  </a:cubicBezTo>
                  <a:cubicBezTo>
                    <a:pt x="292" y="630"/>
                    <a:pt x="292" y="630"/>
                    <a:pt x="292" y="630"/>
                  </a:cubicBezTo>
                  <a:cubicBezTo>
                    <a:pt x="297" y="633"/>
                    <a:pt x="306" y="633"/>
                    <a:pt x="311" y="630"/>
                  </a:cubicBezTo>
                  <a:cubicBezTo>
                    <a:pt x="314" y="628"/>
                    <a:pt x="316" y="625"/>
                    <a:pt x="318" y="622"/>
                  </a:cubicBezTo>
                  <a:cubicBezTo>
                    <a:pt x="319" y="624"/>
                    <a:pt x="320" y="625"/>
                    <a:pt x="321" y="625"/>
                  </a:cubicBezTo>
                  <a:cubicBezTo>
                    <a:pt x="322" y="626"/>
                    <a:pt x="323" y="625"/>
                    <a:pt x="323" y="625"/>
                  </a:cubicBezTo>
                  <a:cubicBezTo>
                    <a:pt x="322" y="623"/>
                    <a:pt x="321" y="622"/>
                    <a:pt x="320" y="621"/>
                  </a:cubicBezTo>
                  <a:cubicBezTo>
                    <a:pt x="320" y="621"/>
                    <a:pt x="320" y="620"/>
                    <a:pt x="319" y="620"/>
                  </a:cubicBezTo>
                  <a:cubicBezTo>
                    <a:pt x="320" y="618"/>
                    <a:pt x="321" y="615"/>
                    <a:pt x="322" y="613"/>
                  </a:cubicBezTo>
                  <a:cubicBezTo>
                    <a:pt x="322" y="613"/>
                    <a:pt x="322" y="613"/>
                    <a:pt x="322" y="613"/>
                  </a:cubicBezTo>
                  <a:cubicBezTo>
                    <a:pt x="325" y="626"/>
                    <a:pt x="337" y="638"/>
                    <a:pt x="344" y="649"/>
                  </a:cubicBezTo>
                  <a:cubicBezTo>
                    <a:pt x="347" y="653"/>
                    <a:pt x="350" y="657"/>
                    <a:pt x="352" y="660"/>
                  </a:cubicBezTo>
                  <a:cubicBezTo>
                    <a:pt x="353" y="662"/>
                    <a:pt x="354" y="663"/>
                    <a:pt x="354" y="664"/>
                  </a:cubicBezTo>
                  <a:cubicBezTo>
                    <a:pt x="357" y="669"/>
                    <a:pt x="358" y="675"/>
                    <a:pt x="360" y="680"/>
                  </a:cubicBezTo>
                  <a:cubicBezTo>
                    <a:pt x="362" y="685"/>
                    <a:pt x="365" y="688"/>
                    <a:pt x="367" y="693"/>
                  </a:cubicBezTo>
                  <a:cubicBezTo>
                    <a:pt x="370" y="697"/>
                    <a:pt x="372" y="702"/>
                    <a:pt x="375" y="707"/>
                  </a:cubicBezTo>
                  <a:cubicBezTo>
                    <a:pt x="377" y="710"/>
                    <a:pt x="380" y="714"/>
                    <a:pt x="383" y="718"/>
                  </a:cubicBezTo>
                  <a:cubicBezTo>
                    <a:pt x="385" y="722"/>
                    <a:pt x="386" y="726"/>
                    <a:pt x="388" y="731"/>
                  </a:cubicBezTo>
                  <a:cubicBezTo>
                    <a:pt x="389" y="732"/>
                    <a:pt x="389" y="733"/>
                    <a:pt x="390" y="734"/>
                  </a:cubicBezTo>
                  <a:close/>
                  <a:moveTo>
                    <a:pt x="421" y="721"/>
                  </a:moveTo>
                  <a:cubicBezTo>
                    <a:pt x="421" y="721"/>
                    <a:pt x="421" y="721"/>
                    <a:pt x="421" y="721"/>
                  </a:cubicBezTo>
                  <a:cubicBezTo>
                    <a:pt x="416" y="728"/>
                    <a:pt x="406" y="731"/>
                    <a:pt x="398" y="727"/>
                  </a:cubicBezTo>
                  <a:cubicBezTo>
                    <a:pt x="392" y="723"/>
                    <a:pt x="388" y="718"/>
                    <a:pt x="385" y="712"/>
                  </a:cubicBezTo>
                  <a:cubicBezTo>
                    <a:pt x="380" y="702"/>
                    <a:pt x="376" y="693"/>
                    <a:pt x="371" y="683"/>
                  </a:cubicBezTo>
                  <a:cubicBezTo>
                    <a:pt x="371" y="685"/>
                    <a:pt x="372" y="686"/>
                    <a:pt x="373" y="686"/>
                  </a:cubicBezTo>
                  <a:cubicBezTo>
                    <a:pt x="374" y="686"/>
                    <a:pt x="374" y="686"/>
                    <a:pt x="374" y="686"/>
                  </a:cubicBezTo>
                  <a:cubicBezTo>
                    <a:pt x="373" y="682"/>
                    <a:pt x="372" y="678"/>
                    <a:pt x="369" y="676"/>
                  </a:cubicBezTo>
                  <a:cubicBezTo>
                    <a:pt x="368" y="675"/>
                    <a:pt x="368" y="676"/>
                    <a:pt x="368" y="676"/>
                  </a:cubicBezTo>
                  <a:cubicBezTo>
                    <a:pt x="368" y="677"/>
                    <a:pt x="368" y="679"/>
                    <a:pt x="369" y="680"/>
                  </a:cubicBezTo>
                  <a:cubicBezTo>
                    <a:pt x="368" y="679"/>
                    <a:pt x="367" y="678"/>
                    <a:pt x="367" y="676"/>
                  </a:cubicBezTo>
                  <a:cubicBezTo>
                    <a:pt x="360" y="665"/>
                    <a:pt x="353" y="653"/>
                    <a:pt x="344" y="642"/>
                  </a:cubicBezTo>
                  <a:cubicBezTo>
                    <a:pt x="337" y="632"/>
                    <a:pt x="330" y="621"/>
                    <a:pt x="323" y="610"/>
                  </a:cubicBezTo>
                  <a:cubicBezTo>
                    <a:pt x="323" y="609"/>
                    <a:pt x="323" y="609"/>
                    <a:pt x="322" y="610"/>
                  </a:cubicBezTo>
                  <a:cubicBezTo>
                    <a:pt x="320" y="608"/>
                    <a:pt x="317" y="603"/>
                    <a:pt x="316" y="601"/>
                  </a:cubicBezTo>
                  <a:cubicBezTo>
                    <a:pt x="314" y="598"/>
                    <a:pt x="312" y="594"/>
                    <a:pt x="309" y="591"/>
                  </a:cubicBezTo>
                  <a:cubicBezTo>
                    <a:pt x="306" y="587"/>
                    <a:pt x="302" y="583"/>
                    <a:pt x="298" y="579"/>
                  </a:cubicBezTo>
                  <a:cubicBezTo>
                    <a:pt x="294" y="575"/>
                    <a:pt x="291" y="570"/>
                    <a:pt x="288" y="564"/>
                  </a:cubicBezTo>
                  <a:cubicBezTo>
                    <a:pt x="282" y="554"/>
                    <a:pt x="275" y="544"/>
                    <a:pt x="268" y="534"/>
                  </a:cubicBezTo>
                  <a:cubicBezTo>
                    <a:pt x="265" y="529"/>
                    <a:pt x="262" y="525"/>
                    <a:pt x="258" y="520"/>
                  </a:cubicBezTo>
                  <a:cubicBezTo>
                    <a:pt x="254" y="516"/>
                    <a:pt x="249" y="513"/>
                    <a:pt x="246" y="508"/>
                  </a:cubicBezTo>
                  <a:cubicBezTo>
                    <a:pt x="242" y="503"/>
                    <a:pt x="237" y="496"/>
                    <a:pt x="239" y="490"/>
                  </a:cubicBezTo>
                  <a:cubicBezTo>
                    <a:pt x="241" y="485"/>
                    <a:pt x="244" y="479"/>
                    <a:pt x="249" y="477"/>
                  </a:cubicBezTo>
                  <a:cubicBezTo>
                    <a:pt x="254" y="474"/>
                    <a:pt x="256" y="485"/>
                    <a:pt x="258" y="488"/>
                  </a:cubicBezTo>
                  <a:cubicBezTo>
                    <a:pt x="260" y="493"/>
                    <a:pt x="264" y="499"/>
                    <a:pt x="267" y="503"/>
                  </a:cubicBezTo>
                  <a:cubicBezTo>
                    <a:pt x="275" y="514"/>
                    <a:pt x="283" y="523"/>
                    <a:pt x="290" y="534"/>
                  </a:cubicBezTo>
                  <a:cubicBezTo>
                    <a:pt x="294" y="539"/>
                    <a:pt x="298" y="544"/>
                    <a:pt x="300" y="549"/>
                  </a:cubicBezTo>
                  <a:cubicBezTo>
                    <a:pt x="303" y="554"/>
                    <a:pt x="304" y="560"/>
                    <a:pt x="307" y="564"/>
                  </a:cubicBezTo>
                  <a:cubicBezTo>
                    <a:pt x="307" y="565"/>
                    <a:pt x="308" y="565"/>
                    <a:pt x="308" y="564"/>
                  </a:cubicBezTo>
                  <a:cubicBezTo>
                    <a:pt x="310" y="570"/>
                    <a:pt x="313" y="575"/>
                    <a:pt x="316" y="580"/>
                  </a:cubicBezTo>
                  <a:cubicBezTo>
                    <a:pt x="313" y="583"/>
                    <a:pt x="318" y="586"/>
                    <a:pt x="319" y="589"/>
                  </a:cubicBezTo>
                  <a:cubicBezTo>
                    <a:pt x="322" y="596"/>
                    <a:pt x="324" y="603"/>
                    <a:pt x="331" y="607"/>
                  </a:cubicBezTo>
                  <a:cubicBezTo>
                    <a:pt x="332" y="608"/>
                    <a:pt x="333" y="606"/>
                    <a:pt x="332" y="605"/>
                  </a:cubicBezTo>
                  <a:cubicBezTo>
                    <a:pt x="327" y="600"/>
                    <a:pt x="325" y="595"/>
                    <a:pt x="322" y="589"/>
                  </a:cubicBezTo>
                  <a:cubicBezTo>
                    <a:pt x="322" y="588"/>
                    <a:pt x="321" y="586"/>
                    <a:pt x="320" y="585"/>
                  </a:cubicBezTo>
                  <a:cubicBezTo>
                    <a:pt x="320" y="585"/>
                    <a:pt x="318" y="582"/>
                    <a:pt x="318" y="582"/>
                  </a:cubicBezTo>
                  <a:cubicBezTo>
                    <a:pt x="322" y="582"/>
                    <a:pt x="325" y="578"/>
                    <a:pt x="328" y="576"/>
                  </a:cubicBezTo>
                  <a:cubicBezTo>
                    <a:pt x="333" y="571"/>
                    <a:pt x="338" y="577"/>
                    <a:pt x="341" y="580"/>
                  </a:cubicBezTo>
                  <a:cubicBezTo>
                    <a:pt x="342" y="580"/>
                    <a:pt x="342" y="580"/>
                    <a:pt x="343" y="580"/>
                  </a:cubicBezTo>
                  <a:cubicBezTo>
                    <a:pt x="343" y="583"/>
                    <a:pt x="344" y="585"/>
                    <a:pt x="345" y="587"/>
                  </a:cubicBezTo>
                  <a:cubicBezTo>
                    <a:pt x="346" y="592"/>
                    <a:pt x="346" y="598"/>
                    <a:pt x="346" y="603"/>
                  </a:cubicBezTo>
                  <a:cubicBezTo>
                    <a:pt x="346" y="603"/>
                    <a:pt x="346" y="603"/>
                    <a:pt x="346" y="604"/>
                  </a:cubicBezTo>
                  <a:cubicBezTo>
                    <a:pt x="344" y="606"/>
                    <a:pt x="343" y="608"/>
                    <a:pt x="343" y="611"/>
                  </a:cubicBezTo>
                  <a:cubicBezTo>
                    <a:pt x="343" y="611"/>
                    <a:pt x="343" y="611"/>
                    <a:pt x="343" y="611"/>
                  </a:cubicBezTo>
                  <a:cubicBezTo>
                    <a:pt x="346" y="607"/>
                    <a:pt x="350" y="604"/>
                    <a:pt x="353" y="601"/>
                  </a:cubicBezTo>
                  <a:cubicBezTo>
                    <a:pt x="355" y="600"/>
                    <a:pt x="357" y="598"/>
                    <a:pt x="359" y="596"/>
                  </a:cubicBezTo>
                  <a:cubicBezTo>
                    <a:pt x="358" y="597"/>
                    <a:pt x="357" y="599"/>
                    <a:pt x="356" y="600"/>
                  </a:cubicBezTo>
                  <a:cubicBezTo>
                    <a:pt x="354" y="602"/>
                    <a:pt x="351" y="604"/>
                    <a:pt x="350" y="606"/>
                  </a:cubicBezTo>
                  <a:cubicBezTo>
                    <a:pt x="350" y="607"/>
                    <a:pt x="351" y="607"/>
                    <a:pt x="351" y="607"/>
                  </a:cubicBezTo>
                  <a:cubicBezTo>
                    <a:pt x="355" y="606"/>
                    <a:pt x="358" y="602"/>
                    <a:pt x="360" y="599"/>
                  </a:cubicBezTo>
                  <a:cubicBezTo>
                    <a:pt x="362" y="597"/>
                    <a:pt x="363" y="594"/>
                    <a:pt x="363" y="592"/>
                  </a:cubicBezTo>
                  <a:cubicBezTo>
                    <a:pt x="363" y="592"/>
                    <a:pt x="363" y="591"/>
                    <a:pt x="363" y="591"/>
                  </a:cubicBezTo>
                  <a:cubicBezTo>
                    <a:pt x="365" y="589"/>
                    <a:pt x="367" y="587"/>
                    <a:pt x="368" y="585"/>
                  </a:cubicBezTo>
                  <a:cubicBezTo>
                    <a:pt x="375" y="593"/>
                    <a:pt x="370" y="602"/>
                    <a:pt x="361" y="606"/>
                  </a:cubicBezTo>
                  <a:cubicBezTo>
                    <a:pt x="360" y="607"/>
                    <a:pt x="359" y="607"/>
                    <a:pt x="358" y="608"/>
                  </a:cubicBezTo>
                  <a:cubicBezTo>
                    <a:pt x="360" y="607"/>
                    <a:pt x="361" y="605"/>
                    <a:pt x="363" y="604"/>
                  </a:cubicBezTo>
                  <a:cubicBezTo>
                    <a:pt x="363" y="603"/>
                    <a:pt x="362" y="602"/>
                    <a:pt x="362" y="603"/>
                  </a:cubicBezTo>
                  <a:cubicBezTo>
                    <a:pt x="359" y="605"/>
                    <a:pt x="355" y="606"/>
                    <a:pt x="353" y="609"/>
                  </a:cubicBezTo>
                  <a:cubicBezTo>
                    <a:pt x="353" y="610"/>
                    <a:pt x="353" y="610"/>
                    <a:pt x="354" y="610"/>
                  </a:cubicBezTo>
                  <a:cubicBezTo>
                    <a:pt x="349" y="612"/>
                    <a:pt x="345" y="613"/>
                    <a:pt x="340" y="610"/>
                  </a:cubicBezTo>
                  <a:cubicBezTo>
                    <a:pt x="339" y="609"/>
                    <a:pt x="337" y="611"/>
                    <a:pt x="338" y="613"/>
                  </a:cubicBezTo>
                  <a:cubicBezTo>
                    <a:pt x="346" y="620"/>
                    <a:pt x="360" y="612"/>
                    <a:pt x="367" y="607"/>
                  </a:cubicBezTo>
                  <a:cubicBezTo>
                    <a:pt x="370" y="605"/>
                    <a:pt x="372" y="603"/>
                    <a:pt x="373" y="600"/>
                  </a:cubicBezTo>
                  <a:cubicBezTo>
                    <a:pt x="376" y="604"/>
                    <a:pt x="379" y="608"/>
                    <a:pt x="381" y="612"/>
                  </a:cubicBezTo>
                  <a:cubicBezTo>
                    <a:pt x="387" y="624"/>
                    <a:pt x="391" y="635"/>
                    <a:pt x="396" y="647"/>
                  </a:cubicBezTo>
                  <a:cubicBezTo>
                    <a:pt x="401" y="658"/>
                    <a:pt x="406" y="670"/>
                    <a:pt x="413" y="681"/>
                  </a:cubicBezTo>
                  <a:cubicBezTo>
                    <a:pt x="415" y="684"/>
                    <a:pt x="417" y="687"/>
                    <a:pt x="420" y="691"/>
                  </a:cubicBezTo>
                  <a:cubicBezTo>
                    <a:pt x="420" y="691"/>
                    <a:pt x="420" y="691"/>
                    <a:pt x="420" y="691"/>
                  </a:cubicBezTo>
                  <a:cubicBezTo>
                    <a:pt x="420" y="693"/>
                    <a:pt x="421" y="695"/>
                    <a:pt x="422" y="697"/>
                  </a:cubicBezTo>
                  <a:cubicBezTo>
                    <a:pt x="423" y="698"/>
                    <a:pt x="424" y="701"/>
                    <a:pt x="423" y="703"/>
                  </a:cubicBezTo>
                  <a:cubicBezTo>
                    <a:pt x="423" y="703"/>
                    <a:pt x="423" y="703"/>
                    <a:pt x="424" y="703"/>
                  </a:cubicBezTo>
                  <a:cubicBezTo>
                    <a:pt x="425" y="703"/>
                    <a:pt x="426" y="701"/>
                    <a:pt x="425" y="699"/>
                  </a:cubicBezTo>
                  <a:cubicBezTo>
                    <a:pt x="426" y="700"/>
                    <a:pt x="426" y="701"/>
                    <a:pt x="426" y="702"/>
                  </a:cubicBezTo>
                  <a:cubicBezTo>
                    <a:pt x="426" y="703"/>
                    <a:pt x="426" y="704"/>
                    <a:pt x="427" y="704"/>
                  </a:cubicBezTo>
                  <a:cubicBezTo>
                    <a:pt x="426" y="706"/>
                    <a:pt x="425" y="707"/>
                    <a:pt x="425" y="709"/>
                  </a:cubicBezTo>
                  <a:cubicBezTo>
                    <a:pt x="423" y="713"/>
                    <a:pt x="422" y="717"/>
                    <a:pt x="421" y="721"/>
                  </a:cubicBezTo>
                  <a:close/>
                  <a:moveTo>
                    <a:pt x="468" y="722"/>
                  </a:moveTo>
                  <a:cubicBezTo>
                    <a:pt x="467" y="726"/>
                    <a:pt x="465" y="730"/>
                    <a:pt x="464" y="734"/>
                  </a:cubicBezTo>
                  <a:cubicBezTo>
                    <a:pt x="459" y="741"/>
                    <a:pt x="449" y="744"/>
                    <a:pt x="441" y="742"/>
                  </a:cubicBezTo>
                  <a:cubicBezTo>
                    <a:pt x="435" y="742"/>
                    <a:pt x="429" y="739"/>
                    <a:pt x="426" y="734"/>
                  </a:cubicBezTo>
                  <a:cubicBezTo>
                    <a:pt x="423" y="728"/>
                    <a:pt x="425" y="720"/>
                    <a:pt x="427" y="713"/>
                  </a:cubicBezTo>
                  <a:cubicBezTo>
                    <a:pt x="430" y="706"/>
                    <a:pt x="434" y="699"/>
                    <a:pt x="436" y="691"/>
                  </a:cubicBezTo>
                  <a:cubicBezTo>
                    <a:pt x="439" y="683"/>
                    <a:pt x="442" y="674"/>
                    <a:pt x="444" y="666"/>
                  </a:cubicBezTo>
                  <a:cubicBezTo>
                    <a:pt x="446" y="657"/>
                    <a:pt x="449" y="649"/>
                    <a:pt x="449" y="640"/>
                  </a:cubicBezTo>
                  <a:cubicBezTo>
                    <a:pt x="449" y="634"/>
                    <a:pt x="448" y="627"/>
                    <a:pt x="447" y="621"/>
                  </a:cubicBezTo>
                  <a:cubicBezTo>
                    <a:pt x="448" y="621"/>
                    <a:pt x="448" y="621"/>
                    <a:pt x="448" y="621"/>
                  </a:cubicBezTo>
                  <a:cubicBezTo>
                    <a:pt x="455" y="622"/>
                    <a:pt x="459" y="627"/>
                    <a:pt x="465" y="631"/>
                  </a:cubicBezTo>
                  <a:cubicBezTo>
                    <a:pt x="470" y="633"/>
                    <a:pt x="475" y="635"/>
                    <a:pt x="480" y="637"/>
                  </a:cubicBezTo>
                  <a:cubicBezTo>
                    <a:pt x="485" y="639"/>
                    <a:pt x="490" y="641"/>
                    <a:pt x="496" y="642"/>
                  </a:cubicBezTo>
                  <a:cubicBezTo>
                    <a:pt x="493" y="644"/>
                    <a:pt x="491" y="648"/>
                    <a:pt x="490" y="650"/>
                  </a:cubicBezTo>
                  <a:cubicBezTo>
                    <a:pt x="486" y="657"/>
                    <a:pt x="484" y="664"/>
                    <a:pt x="482" y="672"/>
                  </a:cubicBezTo>
                  <a:cubicBezTo>
                    <a:pt x="479" y="684"/>
                    <a:pt x="476" y="695"/>
                    <a:pt x="472" y="707"/>
                  </a:cubicBezTo>
                  <a:cubicBezTo>
                    <a:pt x="470" y="712"/>
                    <a:pt x="469" y="716"/>
                    <a:pt x="468" y="722"/>
                  </a:cubicBezTo>
                  <a:close/>
                  <a:moveTo>
                    <a:pt x="641" y="696"/>
                  </a:moveTo>
                  <a:cubicBezTo>
                    <a:pt x="632" y="703"/>
                    <a:pt x="622" y="708"/>
                    <a:pt x="613" y="714"/>
                  </a:cubicBezTo>
                  <a:cubicBezTo>
                    <a:pt x="594" y="725"/>
                    <a:pt x="577" y="737"/>
                    <a:pt x="559" y="748"/>
                  </a:cubicBezTo>
                  <a:cubicBezTo>
                    <a:pt x="541" y="760"/>
                    <a:pt x="523" y="773"/>
                    <a:pt x="505" y="785"/>
                  </a:cubicBezTo>
                  <a:cubicBezTo>
                    <a:pt x="490" y="795"/>
                    <a:pt x="474" y="803"/>
                    <a:pt x="458" y="811"/>
                  </a:cubicBezTo>
                  <a:cubicBezTo>
                    <a:pt x="459" y="789"/>
                    <a:pt x="468" y="767"/>
                    <a:pt x="466" y="745"/>
                  </a:cubicBezTo>
                  <a:cubicBezTo>
                    <a:pt x="467" y="744"/>
                    <a:pt x="469" y="742"/>
                    <a:pt x="470" y="740"/>
                  </a:cubicBezTo>
                  <a:cubicBezTo>
                    <a:pt x="474" y="733"/>
                    <a:pt x="475" y="722"/>
                    <a:pt x="473" y="714"/>
                  </a:cubicBezTo>
                  <a:cubicBezTo>
                    <a:pt x="476" y="703"/>
                    <a:pt x="481" y="691"/>
                    <a:pt x="484" y="680"/>
                  </a:cubicBezTo>
                  <a:cubicBezTo>
                    <a:pt x="486" y="673"/>
                    <a:pt x="487" y="666"/>
                    <a:pt x="489" y="659"/>
                  </a:cubicBezTo>
                  <a:cubicBezTo>
                    <a:pt x="491" y="655"/>
                    <a:pt x="492" y="651"/>
                    <a:pt x="495" y="648"/>
                  </a:cubicBezTo>
                  <a:cubicBezTo>
                    <a:pt x="497" y="645"/>
                    <a:pt x="498" y="644"/>
                    <a:pt x="501" y="643"/>
                  </a:cubicBezTo>
                  <a:cubicBezTo>
                    <a:pt x="504" y="643"/>
                    <a:pt x="508" y="642"/>
                    <a:pt x="511" y="640"/>
                  </a:cubicBezTo>
                  <a:cubicBezTo>
                    <a:pt x="516" y="638"/>
                    <a:pt x="521" y="631"/>
                    <a:pt x="519" y="625"/>
                  </a:cubicBezTo>
                  <a:cubicBezTo>
                    <a:pt x="520" y="625"/>
                    <a:pt x="521" y="625"/>
                    <a:pt x="522" y="625"/>
                  </a:cubicBezTo>
                  <a:cubicBezTo>
                    <a:pt x="527" y="624"/>
                    <a:pt x="529" y="615"/>
                    <a:pt x="530" y="611"/>
                  </a:cubicBezTo>
                  <a:cubicBezTo>
                    <a:pt x="534" y="600"/>
                    <a:pt x="541" y="593"/>
                    <a:pt x="550" y="586"/>
                  </a:cubicBezTo>
                  <a:cubicBezTo>
                    <a:pt x="558" y="578"/>
                    <a:pt x="566" y="569"/>
                    <a:pt x="574" y="560"/>
                  </a:cubicBezTo>
                  <a:cubicBezTo>
                    <a:pt x="581" y="552"/>
                    <a:pt x="590" y="545"/>
                    <a:pt x="598" y="537"/>
                  </a:cubicBezTo>
                  <a:cubicBezTo>
                    <a:pt x="605" y="530"/>
                    <a:pt x="612" y="523"/>
                    <a:pt x="618" y="515"/>
                  </a:cubicBezTo>
                  <a:cubicBezTo>
                    <a:pt x="619" y="514"/>
                    <a:pt x="623" y="508"/>
                    <a:pt x="625" y="505"/>
                  </a:cubicBezTo>
                  <a:cubicBezTo>
                    <a:pt x="628" y="504"/>
                    <a:pt x="630" y="504"/>
                    <a:pt x="633" y="503"/>
                  </a:cubicBezTo>
                  <a:cubicBezTo>
                    <a:pt x="640" y="501"/>
                    <a:pt x="646" y="498"/>
                    <a:pt x="653" y="496"/>
                  </a:cubicBezTo>
                  <a:cubicBezTo>
                    <a:pt x="665" y="491"/>
                    <a:pt x="678" y="486"/>
                    <a:pt x="690" y="480"/>
                  </a:cubicBezTo>
                  <a:cubicBezTo>
                    <a:pt x="696" y="477"/>
                    <a:pt x="703" y="473"/>
                    <a:pt x="708" y="467"/>
                  </a:cubicBezTo>
                  <a:cubicBezTo>
                    <a:pt x="708" y="472"/>
                    <a:pt x="709" y="476"/>
                    <a:pt x="710" y="480"/>
                  </a:cubicBezTo>
                  <a:cubicBezTo>
                    <a:pt x="712" y="487"/>
                    <a:pt x="713" y="493"/>
                    <a:pt x="715" y="500"/>
                  </a:cubicBezTo>
                  <a:cubicBezTo>
                    <a:pt x="718" y="512"/>
                    <a:pt x="722" y="524"/>
                    <a:pt x="727" y="536"/>
                  </a:cubicBezTo>
                  <a:cubicBezTo>
                    <a:pt x="729" y="540"/>
                    <a:pt x="731" y="544"/>
                    <a:pt x="734" y="548"/>
                  </a:cubicBezTo>
                  <a:cubicBezTo>
                    <a:pt x="727" y="552"/>
                    <a:pt x="723" y="566"/>
                    <a:pt x="721" y="572"/>
                  </a:cubicBezTo>
                  <a:cubicBezTo>
                    <a:pt x="715" y="588"/>
                    <a:pt x="708" y="604"/>
                    <a:pt x="704" y="621"/>
                  </a:cubicBezTo>
                  <a:cubicBezTo>
                    <a:pt x="702" y="628"/>
                    <a:pt x="701" y="635"/>
                    <a:pt x="699" y="641"/>
                  </a:cubicBezTo>
                  <a:cubicBezTo>
                    <a:pt x="699" y="641"/>
                    <a:pt x="698" y="641"/>
                    <a:pt x="698" y="641"/>
                  </a:cubicBezTo>
                  <a:cubicBezTo>
                    <a:pt x="686" y="644"/>
                    <a:pt x="678" y="657"/>
                    <a:pt x="678" y="669"/>
                  </a:cubicBezTo>
                  <a:cubicBezTo>
                    <a:pt x="678" y="669"/>
                    <a:pt x="677" y="669"/>
                    <a:pt x="677" y="669"/>
                  </a:cubicBezTo>
                  <a:cubicBezTo>
                    <a:pt x="672" y="671"/>
                    <a:pt x="666" y="675"/>
                    <a:pt x="662" y="680"/>
                  </a:cubicBezTo>
                  <a:cubicBezTo>
                    <a:pt x="654" y="684"/>
                    <a:pt x="648" y="691"/>
                    <a:pt x="641" y="696"/>
                  </a:cubicBezTo>
                  <a:close/>
                  <a:moveTo>
                    <a:pt x="695" y="680"/>
                  </a:moveTo>
                  <a:cubicBezTo>
                    <a:pt x="690" y="676"/>
                    <a:pt x="687" y="671"/>
                    <a:pt x="688" y="664"/>
                  </a:cubicBezTo>
                  <a:cubicBezTo>
                    <a:pt x="688" y="657"/>
                    <a:pt x="692" y="652"/>
                    <a:pt x="697" y="648"/>
                  </a:cubicBezTo>
                  <a:cubicBezTo>
                    <a:pt x="695" y="652"/>
                    <a:pt x="694" y="657"/>
                    <a:pt x="693" y="662"/>
                  </a:cubicBezTo>
                  <a:cubicBezTo>
                    <a:pt x="692" y="668"/>
                    <a:pt x="692" y="674"/>
                    <a:pt x="695" y="680"/>
                  </a:cubicBezTo>
                  <a:close/>
                  <a:moveTo>
                    <a:pt x="698" y="685"/>
                  </a:moveTo>
                  <a:cubicBezTo>
                    <a:pt x="698" y="685"/>
                    <a:pt x="698" y="685"/>
                    <a:pt x="698" y="685"/>
                  </a:cubicBezTo>
                  <a:cubicBezTo>
                    <a:pt x="698" y="685"/>
                    <a:pt x="698" y="685"/>
                    <a:pt x="698" y="685"/>
                  </a:cubicBezTo>
                  <a:cubicBezTo>
                    <a:pt x="698" y="686"/>
                    <a:pt x="698" y="686"/>
                    <a:pt x="697" y="687"/>
                  </a:cubicBezTo>
                  <a:cubicBezTo>
                    <a:pt x="697" y="687"/>
                    <a:pt x="697" y="687"/>
                    <a:pt x="697" y="687"/>
                  </a:cubicBezTo>
                  <a:cubicBezTo>
                    <a:pt x="686" y="688"/>
                    <a:pt x="681" y="677"/>
                    <a:pt x="681" y="668"/>
                  </a:cubicBezTo>
                  <a:cubicBezTo>
                    <a:pt x="681" y="663"/>
                    <a:pt x="683" y="658"/>
                    <a:pt x="685" y="654"/>
                  </a:cubicBezTo>
                  <a:cubicBezTo>
                    <a:pt x="687" y="652"/>
                    <a:pt x="689" y="649"/>
                    <a:pt x="691" y="648"/>
                  </a:cubicBezTo>
                  <a:cubicBezTo>
                    <a:pt x="693" y="646"/>
                    <a:pt x="696" y="644"/>
                    <a:pt x="698" y="643"/>
                  </a:cubicBezTo>
                  <a:cubicBezTo>
                    <a:pt x="698" y="643"/>
                    <a:pt x="698" y="644"/>
                    <a:pt x="698" y="644"/>
                  </a:cubicBezTo>
                  <a:cubicBezTo>
                    <a:pt x="698" y="644"/>
                    <a:pt x="698" y="644"/>
                    <a:pt x="697" y="644"/>
                  </a:cubicBezTo>
                  <a:cubicBezTo>
                    <a:pt x="682" y="651"/>
                    <a:pt x="679" y="679"/>
                    <a:pt x="698" y="685"/>
                  </a:cubicBezTo>
                  <a:close/>
                  <a:moveTo>
                    <a:pt x="692" y="713"/>
                  </a:moveTo>
                  <a:cubicBezTo>
                    <a:pt x="685" y="716"/>
                    <a:pt x="675" y="721"/>
                    <a:pt x="668" y="716"/>
                  </a:cubicBezTo>
                  <a:cubicBezTo>
                    <a:pt x="650" y="704"/>
                    <a:pt x="661" y="679"/>
                    <a:pt x="678" y="673"/>
                  </a:cubicBezTo>
                  <a:cubicBezTo>
                    <a:pt x="679" y="683"/>
                    <a:pt x="686" y="692"/>
                    <a:pt x="697" y="690"/>
                  </a:cubicBezTo>
                  <a:cubicBezTo>
                    <a:pt x="697" y="695"/>
                    <a:pt x="699" y="701"/>
                    <a:pt x="701" y="704"/>
                  </a:cubicBezTo>
                  <a:cubicBezTo>
                    <a:pt x="703" y="706"/>
                    <a:pt x="704" y="708"/>
                    <a:pt x="706" y="709"/>
                  </a:cubicBezTo>
                  <a:cubicBezTo>
                    <a:pt x="701" y="709"/>
                    <a:pt x="695" y="712"/>
                    <a:pt x="692" y="713"/>
                  </a:cubicBezTo>
                  <a:close/>
                  <a:moveTo>
                    <a:pt x="704" y="702"/>
                  </a:moveTo>
                  <a:cubicBezTo>
                    <a:pt x="704" y="702"/>
                    <a:pt x="704" y="702"/>
                    <a:pt x="704" y="701"/>
                  </a:cubicBezTo>
                  <a:cubicBezTo>
                    <a:pt x="702" y="698"/>
                    <a:pt x="701" y="695"/>
                    <a:pt x="701" y="691"/>
                  </a:cubicBezTo>
                  <a:cubicBezTo>
                    <a:pt x="701" y="690"/>
                    <a:pt x="701" y="689"/>
                    <a:pt x="701" y="687"/>
                  </a:cubicBezTo>
                  <a:cubicBezTo>
                    <a:pt x="702" y="688"/>
                    <a:pt x="702" y="688"/>
                    <a:pt x="703" y="689"/>
                  </a:cubicBezTo>
                  <a:cubicBezTo>
                    <a:pt x="702" y="693"/>
                    <a:pt x="702" y="699"/>
                    <a:pt x="704" y="702"/>
                  </a:cubicBezTo>
                  <a:close/>
                  <a:moveTo>
                    <a:pt x="706" y="685"/>
                  </a:moveTo>
                  <a:cubicBezTo>
                    <a:pt x="700" y="687"/>
                    <a:pt x="696" y="674"/>
                    <a:pt x="696" y="669"/>
                  </a:cubicBezTo>
                  <a:cubicBezTo>
                    <a:pt x="696" y="664"/>
                    <a:pt x="697" y="659"/>
                    <a:pt x="698" y="654"/>
                  </a:cubicBezTo>
                  <a:cubicBezTo>
                    <a:pt x="702" y="642"/>
                    <a:pt x="705" y="629"/>
                    <a:pt x="708" y="616"/>
                  </a:cubicBezTo>
                  <a:cubicBezTo>
                    <a:pt x="712" y="602"/>
                    <a:pt x="718" y="588"/>
                    <a:pt x="723" y="574"/>
                  </a:cubicBezTo>
                  <a:cubicBezTo>
                    <a:pt x="725" y="569"/>
                    <a:pt x="727" y="564"/>
                    <a:pt x="729" y="559"/>
                  </a:cubicBezTo>
                  <a:cubicBezTo>
                    <a:pt x="731" y="556"/>
                    <a:pt x="733" y="553"/>
                    <a:pt x="735" y="551"/>
                  </a:cubicBezTo>
                  <a:cubicBezTo>
                    <a:pt x="736" y="551"/>
                    <a:pt x="736" y="552"/>
                    <a:pt x="737" y="553"/>
                  </a:cubicBezTo>
                  <a:cubicBezTo>
                    <a:pt x="731" y="556"/>
                    <a:pt x="731" y="564"/>
                    <a:pt x="728" y="569"/>
                  </a:cubicBezTo>
                  <a:cubicBezTo>
                    <a:pt x="726" y="574"/>
                    <a:pt x="724" y="580"/>
                    <a:pt x="724" y="586"/>
                  </a:cubicBezTo>
                  <a:cubicBezTo>
                    <a:pt x="724" y="586"/>
                    <a:pt x="724" y="587"/>
                    <a:pt x="724" y="586"/>
                  </a:cubicBezTo>
                  <a:cubicBezTo>
                    <a:pt x="726" y="581"/>
                    <a:pt x="728" y="576"/>
                    <a:pt x="729" y="570"/>
                  </a:cubicBezTo>
                  <a:cubicBezTo>
                    <a:pt x="730" y="566"/>
                    <a:pt x="732" y="563"/>
                    <a:pt x="734" y="559"/>
                  </a:cubicBezTo>
                  <a:cubicBezTo>
                    <a:pt x="735" y="558"/>
                    <a:pt x="736" y="555"/>
                    <a:pt x="737" y="554"/>
                  </a:cubicBezTo>
                  <a:cubicBezTo>
                    <a:pt x="741" y="559"/>
                    <a:pt x="745" y="565"/>
                    <a:pt x="750" y="570"/>
                  </a:cubicBezTo>
                  <a:cubicBezTo>
                    <a:pt x="748" y="571"/>
                    <a:pt x="746" y="578"/>
                    <a:pt x="746" y="579"/>
                  </a:cubicBezTo>
                  <a:cubicBezTo>
                    <a:pt x="743" y="585"/>
                    <a:pt x="740" y="591"/>
                    <a:pt x="736" y="598"/>
                  </a:cubicBezTo>
                  <a:cubicBezTo>
                    <a:pt x="733" y="605"/>
                    <a:pt x="729" y="612"/>
                    <a:pt x="726" y="619"/>
                  </a:cubicBezTo>
                  <a:cubicBezTo>
                    <a:pt x="722" y="627"/>
                    <a:pt x="717" y="634"/>
                    <a:pt x="712" y="642"/>
                  </a:cubicBezTo>
                  <a:cubicBezTo>
                    <a:pt x="711" y="642"/>
                    <a:pt x="712" y="643"/>
                    <a:pt x="712" y="643"/>
                  </a:cubicBezTo>
                  <a:cubicBezTo>
                    <a:pt x="708" y="648"/>
                    <a:pt x="707" y="654"/>
                    <a:pt x="708" y="660"/>
                  </a:cubicBezTo>
                  <a:cubicBezTo>
                    <a:pt x="709" y="663"/>
                    <a:pt x="711" y="666"/>
                    <a:pt x="714" y="668"/>
                  </a:cubicBezTo>
                  <a:cubicBezTo>
                    <a:pt x="716" y="670"/>
                    <a:pt x="720" y="671"/>
                    <a:pt x="722" y="671"/>
                  </a:cubicBezTo>
                  <a:cubicBezTo>
                    <a:pt x="723" y="671"/>
                    <a:pt x="723" y="671"/>
                    <a:pt x="723" y="670"/>
                  </a:cubicBezTo>
                  <a:cubicBezTo>
                    <a:pt x="720" y="673"/>
                    <a:pt x="717" y="677"/>
                    <a:pt x="714" y="680"/>
                  </a:cubicBezTo>
                  <a:cubicBezTo>
                    <a:pt x="713" y="681"/>
                    <a:pt x="712" y="682"/>
                    <a:pt x="711" y="683"/>
                  </a:cubicBezTo>
                  <a:cubicBezTo>
                    <a:pt x="711" y="683"/>
                    <a:pt x="711" y="683"/>
                    <a:pt x="710" y="683"/>
                  </a:cubicBezTo>
                  <a:cubicBezTo>
                    <a:pt x="705" y="682"/>
                    <a:pt x="702" y="673"/>
                    <a:pt x="702" y="668"/>
                  </a:cubicBezTo>
                  <a:cubicBezTo>
                    <a:pt x="702" y="667"/>
                    <a:pt x="701" y="667"/>
                    <a:pt x="701" y="668"/>
                  </a:cubicBezTo>
                  <a:cubicBezTo>
                    <a:pt x="700" y="674"/>
                    <a:pt x="701" y="681"/>
                    <a:pt x="706" y="685"/>
                  </a:cubicBezTo>
                  <a:close/>
                  <a:moveTo>
                    <a:pt x="789" y="596"/>
                  </a:moveTo>
                  <a:cubicBezTo>
                    <a:pt x="778" y="622"/>
                    <a:pt x="756" y="644"/>
                    <a:pt x="733" y="660"/>
                  </a:cubicBezTo>
                  <a:cubicBezTo>
                    <a:pt x="734" y="658"/>
                    <a:pt x="734" y="655"/>
                    <a:pt x="736" y="653"/>
                  </a:cubicBezTo>
                  <a:cubicBezTo>
                    <a:pt x="738" y="649"/>
                    <a:pt x="741" y="646"/>
                    <a:pt x="744" y="643"/>
                  </a:cubicBezTo>
                  <a:cubicBezTo>
                    <a:pt x="749" y="637"/>
                    <a:pt x="753" y="631"/>
                    <a:pt x="758" y="625"/>
                  </a:cubicBezTo>
                  <a:cubicBezTo>
                    <a:pt x="762" y="618"/>
                    <a:pt x="767" y="610"/>
                    <a:pt x="772" y="604"/>
                  </a:cubicBezTo>
                  <a:cubicBezTo>
                    <a:pt x="775" y="600"/>
                    <a:pt x="779" y="596"/>
                    <a:pt x="779" y="591"/>
                  </a:cubicBezTo>
                  <a:cubicBezTo>
                    <a:pt x="782" y="593"/>
                    <a:pt x="786" y="595"/>
                    <a:pt x="789" y="596"/>
                  </a:cubicBezTo>
                  <a:cubicBezTo>
                    <a:pt x="789" y="596"/>
                    <a:pt x="789" y="596"/>
                    <a:pt x="789" y="596"/>
                  </a:cubicBezTo>
                  <a:close/>
                  <a:moveTo>
                    <a:pt x="792" y="597"/>
                  </a:moveTo>
                  <a:cubicBezTo>
                    <a:pt x="794" y="598"/>
                    <a:pt x="795" y="598"/>
                    <a:pt x="797" y="599"/>
                  </a:cubicBezTo>
                  <a:cubicBezTo>
                    <a:pt x="794" y="610"/>
                    <a:pt x="784" y="618"/>
                    <a:pt x="776" y="625"/>
                  </a:cubicBezTo>
                  <a:cubicBezTo>
                    <a:pt x="775" y="626"/>
                    <a:pt x="775" y="626"/>
                    <a:pt x="774" y="627"/>
                  </a:cubicBezTo>
                  <a:cubicBezTo>
                    <a:pt x="781" y="618"/>
                    <a:pt x="788" y="608"/>
                    <a:pt x="792" y="597"/>
                  </a:cubicBezTo>
                  <a:close/>
                  <a:moveTo>
                    <a:pt x="777" y="590"/>
                  </a:moveTo>
                  <a:cubicBezTo>
                    <a:pt x="776" y="596"/>
                    <a:pt x="769" y="603"/>
                    <a:pt x="765" y="608"/>
                  </a:cubicBezTo>
                  <a:cubicBezTo>
                    <a:pt x="761" y="615"/>
                    <a:pt x="756" y="621"/>
                    <a:pt x="751" y="628"/>
                  </a:cubicBezTo>
                  <a:cubicBezTo>
                    <a:pt x="746" y="634"/>
                    <a:pt x="741" y="640"/>
                    <a:pt x="736" y="647"/>
                  </a:cubicBezTo>
                  <a:cubicBezTo>
                    <a:pt x="732" y="652"/>
                    <a:pt x="730" y="658"/>
                    <a:pt x="727" y="664"/>
                  </a:cubicBezTo>
                  <a:cubicBezTo>
                    <a:pt x="727" y="664"/>
                    <a:pt x="727" y="664"/>
                    <a:pt x="727" y="664"/>
                  </a:cubicBezTo>
                  <a:cubicBezTo>
                    <a:pt x="726" y="665"/>
                    <a:pt x="724" y="667"/>
                    <a:pt x="722" y="667"/>
                  </a:cubicBezTo>
                  <a:cubicBezTo>
                    <a:pt x="720" y="666"/>
                    <a:pt x="717" y="666"/>
                    <a:pt x="715" y="665"/>
                  </a:cubicBezTo>
                  <a:cubicBezTo>
                    <a:pt x="713" y="663"/>
                    <a:pt x="712" y="660"/>
                    <a:pt x="712" y="657"/>
                  </a:cubicBezTo>
                  <a:cubicBezTo>
                    <a:pt x="711" y="653"/>
                    <a:pt x="713" y="648"/>
                    <a:pt x="714" y="644"/>
                  </a:cubicBezTo>
                  <a:cubicBezTo>
                    <a:pt x="724" y="634"/>
                    <a:pt x="732" y="623"/>
                    <a:pt x="740" y="611"/>
                  </a:cubicBezTo>
                  <a:cubicBezTo>
                    <a:pt x="744" y="605"/>
                    <a:pt x="748" y="599"/>
                    <a:pt x="752" y="593"/>
                  </a:cubicBezTo>
                  <a:cubicBezTo>
                    <a:pt x="756" y="589"/>
                    <a:pt x="760" y="585"/>
                    <a:pt x="762" y="580"/>
                  </a:cubicBezTo>
                  <a:cubicBezTo>
                    <a:pt x="765" y="582"/>
                    <a:pt x="768" y="584"/>
                    <a:pt x="772" y="586"/>
                  </a:cubicBezTo>
                  <a:cubicBezTo>
                    <a:pt x="773" y="587"/>
                    <a:pt x="775" y="588"/>
                    <a:pt x="777" y="589"/>
                  </a:cubicBezTo>
                  <a:cubicBezTo>
                    <a:pt x="777" y="589"/>
                    <a:pt x="777" y="589"/>
                    <a:pt x="777" y="590"/>
                  </a:cubicBezTo>
                  <a:close/>
                  <a:moveTo>
                    <a:pt x="749" y="591"/>
                  </a:moveTo>
                  <a:cubicBezTo>
                    <a:pt x="745" y="597"/>
                    <a:pt x="741" y="603"/>
                    <a:pt x="737" y="610"/>
                  </a:cubicBezTo>
                  <a:cubicBezTo>
                    <a:pt x="734" y="614"/>
                    <a:pt x="731" y="619"/>
                    <a:pt x="728" y="623"/>
                  </a:cubicBezTo>
                  <a:cubicBezTo>
                    <a:pt x="728" y="622"/>
                    <a:pt x="729" y="621"/>
                    <a:pt x="729" y="621"/>
                  </a:cubicBezTo>
                  <a:cubicBezTo>
                    <a:pt x="732" y="614"/>
                    <a:pt x="735" y="606"/>
                    <a:pt x="739" y="600"/>
                  </a:cubicBezTo>
                  <a:cubicBezTo>
                    <a:pt x="742" y="593"/>
                    <a:pt x="746" y="587"/>
                    <a:pt x="749" y="580"/>
                  </a:cubicBezTo>
                  <a:cubicBezTo>
                    <a:pt x="750" y="579"/>
                    <a:pt x="752" y="574"/>
                    <a:pt x="752" y="571"/>
                  </a:cubicBezTo>
                  <a:cubicBezTo>
                    <a:pt x="754" y="574"/>
                    <a:pt x="757" y="576"/>
                    <a:pt x="760" y="578"/>
                  </a:cubicBezTo>
                  <a:cubicBezTo>
                    <a:pt x="756" y="582"/>
                    <a:pt x="753" y="587"/>
                    <a:pt x="749" y="591"/>
                  </a:cubicBezTo>
                  <a:close/>
                  <a:moveTo>
                    <a:pt x="744" y="695"/>
                  </a:moveTo>
                  <a:cubicBezTo>
                    <a:pt x="743" y="697"/>
                    <a:pt x="741" y="699"/>
                    <a:pt x="740" y="701"/>
                  </a:cubicBezTo>
                  <a:cubicBezTo>
                    <a:pt x="735" y="706"/>
                    <a:pt x="729" y="709"/>
                    <a:pt x="722" y="708"/>
                  </a:cubicBezTo>
                  <a:cubicBezTo>
                    <a:pt x="717" y="708"/>
                    <a:pt x="713" y="707"/>
                    <a:pt x="709" y="704"/>
                  </a:cubicBezTo>
                  <a:cubicBezTo>
                    <a:pt x="714" y="706"/>
                    <a:pt x="720" y="705"/>
                    <a:pt x="724" y="704"/>
                  </a:cubicBezTo>
                  <a:cubicBezTo>
                    <a:pt x="731" y="701"/>
                    <a:pt x="738" y="697"/>
                    <a:pt x="744" y="693"/>
                  </a:cubicBezTo>
                  <a:cubicBezTo>
                    <a:pt x="744" y="694"/>
                    <a:pt x="744" y="694"/>
                    <a:pt x="744" y="695"/>
                  </a:cubicBezTo>
                  <a:close/>
                  <a:moveTo>
                    <a:pt x="821" y="625"/>
                  </a:moveTo>
                  <a:cubicBezTo>
                    <a:pt x="821" y="625"/>
                    <a:pt x="821" y="625"/>
                    <a:pt x="820" y="625"/>
                  </a:cubicBezTo>
                  <a:cubicBezTo>
                    <a:pt x="811" y="635"/>
                    <a:pt x="800" y="644"/>
                    <a:pt x="789" y="653"/>
                  </a:cubicBezTo>
                  <a:cubicBezTo>
                    <a:pt x="779" y="662"/>
                    <a:pt x="768" y="671"/>
                    <a:pt x="757" y="679"/>
                  </a:cubicBezTo>
                  <a:cubicBezTo>
                    <a:pt x="748" y="686"/>
                    <a:pt x="738" y="694"/>
                    <a:pt x="727" y="699"/>
                  </a:cubicBezTo>
                  <a:cubicBezTo>
                    <a:pt x="722" y="701"/>
                    <a:pt x="718" y="702"/>
                    <a:pt x="713" y="702"/>
                  </a:cubicBezTo>
                  <a:cubicBezTo>
                    <a:pt x="709" y="701"/>
                    <a:pt x="706" y="699"/>
                    <a:pt x="708" y="694"/>
                  </a:cubicBezTo>
                  <a:cubicBezTo>
                    <a:pt x="710" y="688"/>
                    <a:pt x="716" y="683"/>
                    <a:pt x="720" y="678"/>
                  </a:cubicBezTo>
                  <a:cubicBezTo>
                    <a:pt x="725" y="673"/>
                    <a:pt x="730" y="669"/>
                    <a:pt x="735" y="664"/>
                  </a:cubicBezTo>
                  <a:cubicBezTo>
                    <a:pt x="745" y="656"/>
                    <a:pt x="755" y="648"/>
                    <a:pt x="765" y="640"/>
                  </a:cubicBezTo>
                  <a:cubicBezTo>
                    <a:pt x="772" y="633"/>
                    <a:pt x="780" y="627"/>
                    <a:pt x="787" y="620"/>
                  </a:cubicBezTo>
                  <a:cubicBezTo>
                    <a:pt x="792" y="614"/>
                    <a:pt x="798" y="608"/>
                    <a:pt x="800" y="599"/>
                  </a:cubicBezTo>
                  <a:cubicBezTo>
                    <a:pt x="801" y="599"/>
                    <a:pt x="802" y="599"/>
                    <a:pt x="803" y="599"/>
                  </a:cubicBezTo>
                  <a:cubicBezTo>
                    <a:pt x="807" y="600"/>
                    <a:pt x="812" y="599"/>
                    <a:pt x="817" y="599"/>
                  </a:cubicBezTo>
                  <a:cubicBezTo>
                    <a:pt x="820" y="599"/>
                    <a:pt x="822" y="599"/>
                    <a:pt x="824" y="598"/>
                  </a:cubicBezTo>
                  <a:cubicBezTo>
                    <a:pt x="822" y="607"/>
                    <a:pt x="821" y="615"/>
                    <a:pt x="821" y="625"/>
                  </a:cubicBezTo>
                  <a:close/>
                  <a:moveTo>
                    <a:pt x="824" y="594"/>
                  </a:moveTo>
                  <a:cubicBezTo>
                    <a:pt x="820" y="597"/>
                    <a:pt x="814" y="595"/>
                    <a:pt x="810" y="596"/>
                  </a:cubicBezTo>
                  <a:cubicBezTo>
                    <a:pt x="806" y="596"/>
                    <a:pt x="802" y="596"/>
                    <a:pt x="797" y="595"/>
                  </a:cubicBezTo>
                  <a:cubicBezTo>
                    <a:pt x="787" y="592"/>
                    <a:pt x="776" y="586"/>
                    <a:pt x="767" y="580"/>
                  </a:cubicBezTo>
                  <a:cubicBezTo>
                    <a:pt x="750" y="569"/>
                    <a:pt x="737" y="550"/>
                    <a:pt x="730" y="532"/>
                  </a:cubicBezTo>
                  <a:cubicBezTo>
                    <a:pt x="727" y="527"/>
                    <a:pt x="725" y="522"/>
                    <a:pt x="724" y="516"/>
                  </a:cubicBezTo>
                  <a:cubicBezTo>
                    <a:pt x="724" y="516"/>
                    <a:pt x="724" y="516"/>
                    <a:pt x="724" y="516"/>
                  </a:cubicBezTo>
                  <a:cubicBezTo>
                    <a:pt x="717" y="496"/>
                    <a:pt x="713" y="474"/>
                    <a:pt x="718" y="453"/>
                  </a:cubicBezTo>
                  <a:cubicBezTo>
                    <a:pt x="720" y="442"/>
                    <a:pt x="724" y="430"/>
                    <a:pt x="732" y="422"/>
                  </a:cubicBezTo>
                  <a:cubicBezTo>
                    <a:pt x="736" y="419"/>
                    <a:pt x="740" y="418"/>
                    <a:pt x="744" y="415"/>
                  </a:cubicBezTo>
                  <a:cubicBezTo>
                    <a:pt x="745" y="414"/>
                    <a:pt x="746" y="414"/>
                    <a:pt x="747" y="413"/>
                  </a:cubicBezTo>
                  <a:cubicBezTo>
                    <a:pt x="750" y="412"/>
                    <a:pt x="753" y="412"/>
                    <a:pt x="755" y="411"/>
                  </a:cubicBezTo>
                  <a:cubicBezTo>
                    <a:pt x="769" y="409"/>
                    <a:pt x="782" y="405"/>
                    <a:pt x="795" y="399"/>
                  </a:cubicBezTo>
                  <a:cubicBezTo>
                    <a:pt x="796" y="399"/>
                    <a:pt x="796" y="399"/>
                    <a:pt x="797" y="398"/>
                  </a:cubicBezTo>
                  <a:cubicBezTo>
                    <a:pt x="803" y="397"/>
                    <a:pt x="808" y="394"/>
                    <a:pt x="815" y="395"/>
                  </a:cubicBezTo>
                  <a:cubicBezTo>
                    <a:pt x="816" y="396"/>
                    <a:pt x="817" y="396"/>
                    <a:pt x="817" y="396"/>
                  </a:cubicBezTo>
                  <a:cubicBezTo>
                    <a:pt x="822" y="397"/>
                    <a:pt x="827" y="398"/>
                    <a:pt x="831" y="399"/>
                  </a:cubicBezTo>
                  <a:cubicBezTo>
                    <a:pt x="840" y="402"/>
                    <a:pt x="848" y="406"/>
                    <a:pt x="854" y="412"/>
                  </a:cubicBezTo>
                  <a:cubicBezTo>
                    <a:pt x="866" y="423"/>
                    <a:pt x="879" y="437"/>
                    <a:pt x="884" y="452"/>
                  </a:cubicBezTo>
                  <a:cubicBezTo>
                    <a:pt x="889" y="470"/>
                    <a:pt x="892" y="490"/>
                    <a:pt x="890" y="509"/>
                  </a:cubicBezTo>
                  <a:cubicBezTo>
                    <a:pt x="890" y="517"/>
                    <a:pt x="888" y="525"/>
                    <a:pt x="887" y="534"/>
                  </a:cubicBezTo>
                  <a:cubicBezTo>
                    <a:pt x="887" y="540"/>
                    <a:pt x="887" y="547"/>
                    <a:pt x="885" y="553"/>
                  </a:cubicBezTo>
                  <a:cubicBezTo>
                    <a:pt x="879" y="543"/>
                    <a:pt x="866" y="539"/>
                    <a:pt x="857" y="548"/>
                  </a:cubicBezTo>
                  <a:cubicBezTo>
                    <a:pt x="846" y="558"/>
                    <a:pt x="834" y="567"/>
                    <a:pt x="829" y="582"/>
                  </a:cubicBezTo>
                  <a:cubicBezTo>
                    <a:pt x="827" y="586"/>
                    <a:pt x="826" y="590"/>
                    <a:pt x="825" y="594"/>
                  </a:cubicBezTo>
                  <a:cubicBezTo>
                    <a:pt x="825" y="594"/>
                    <a:pt x="824" y="594"/>
                    <a:pt x="824" y="594"/>
                  </a:cubicBezTo>
                  <a:close/>
                  <a:moveTo>
                    <a:pt x="935" y="598"/>
                  </a:moveTo>
                  <a:cubicBezTo>
                    <a:pt x="940" y="605"/>
                    <a:pt x="945" y="611"/>
                    <a:pt x="949" y="618"/>
                  </a:cubicBezTo>
                  <a:cubicBezTo>
                    <a:pt x="957" y="632"/>
                    <a:pt x="964" y="647"/>
                    <a:pt x="970" y="661"/>
                  </a:cubicBezTo>
                  <a:cubicBezTo>
                    <a:pt x="973" y="668"/>
                    <a:pt x="976" y="676"/>
                    <a:pt x="976" y="684"/>
                  </a:cubicBezTo>
                  <a:cubicBezTo>
                    <a:pt x="976" y="692"/>
                    <a:pt x="974" y="700"/>
                    <a:pt x="970" y="707"/>
                  </a:cubicBezTo>
                  <a:cubicBezTo>
                    <a:pt x="965" y="715"/>
                    <a:pt x="960" y="721"/>
                    <a:pt x="950" y="724"/>
                  </a:cubicBezTo>
                  <a:cubicBezTo>
                    <a:pt x="943" y="727"/>
                    <a:pt x="936" y="729"/>
                    <a:pt x="929" y="730"/>
                  </a:cubicBezTo>
                  <a:cubicBezTo>
                    <a:pt x="920" y="731"/>
                    <a:pt x="911" y="731"/>
                    <a:pt x="903" y="732"/>
                  </a:cubicBezTo>
                  <a:cubicBezTo>
                    <a:pt x="896" y="732"/>
                    <a:pt x="889" y="732"/>
                    <a:pt x="883" y="732"/>
                  </a:cubicBezTo>
                  <a:cubicBezTo>
                    <a:pt x="866" y="729"/>
                    <a:pt x="855" y="717"/>
                    <a:pt x="848" y="702"/>
                  </a:cubicBezTo>
                  <a:cubicBezTo>
                    <a:pt x="841" y="687"/>
                    <a:pt x="833" y="673"/>
                    <a:pt x="829" y="657"/>
                  </a:cubicBezTo>
                  <a:cubicBezTo>
                    <a:pt x="826" y="642"/>
                    <a:pt x="824" y="626"/>
                    <a:pt x="826" y="610"/>
                  </a:cubicBezTo>
                  <a:cubicBezTo>
                    <a:pt x="827" y="595"/>
                    <a:pt x="832" y="577"/>
                    <a:pt x="844" y="565"/>
                  </a:cubicBezTo>
                  <a:cubicBezTo>
                    <a:pt x="849" y="560"/>
                    <a:pt x="854" y="554"/>
                    <a:pt x="860" y="549"/>
                  </a:cubicBezTo>
                  <a:cubicBezTo>
                    <a:pt x="864" y="547"/>
                    <a:pt x="868" y="546"/>
                    <a:pt x="871" y="547"/>
                  </a:cubicBezTo>
                  <a:cubicBezTo>
                    <a:pt x="868" y="549"/>
                    <a:pt x="864" y="551"/>
                    <a:pt x="862" y="555"/>
                  </a:cubicBezTo>
                  <a:cubicBezTo>
                    <a:pt x="856" y="565"/>
                    <a:pt x="855" y="577"/>
                    <a:pt x="848" y="587"/>
                  </a:cubicBezTo>
                  <a:cubicBezTo>
                    <a:pt x="842" y="597"/>
                    <a:pt x="839" y="609"/>
                    <a:pt x="838" y="621"/>
                  </a:cubicBezTo>
                  <a:cubicBezTo>
                    <a:pt x="836" y="632"/>
                    <a:pt x="836" y="644"/>
                    <a:pt x="839" y="655"/>
                  </a:cubicBezTo>
                  <a:cubicBezTo>
                    <a:pt x="840" y="656"/>
                    <a:pt x="841" y="656"/>
                    <a:pt x="841" y="655"/>
                  </a:cubicBezTo>
                  <a:cubicBezTo>
                    <a:pt x="839" y="636"/>
                    <a:pt x="840" y="613"/>
                    <a:pt x="848" y="595"/>
                  </a:cubicBezTo>
                  <a:cubicBezTo>
                    <a:pt x="850" y="590"/>
                    <a:pt x="854" y="586"/>
                    <a:pt x="856" y="580"/>
                  </a:cubicBezTo>
                  <a:cubicBezTo>
                    <a:pt x="858" y="576"/>
                    <a:pt x="859" y="572"/>
                    <a:pt x="861" y="567"/>
                  </a:cubicBezTo>
                  <a:cubicBezTo>
                    <a:pt x="862" y="562"/>
                    <a:pt x="864" y="557"/>
                    <a:pt x="868" y="553"/>
                  </a:cubicBezTo>
                  <a:cubicBezTo>
                    <a:pt x="871" y="551"/>
                    <a:pt x="873" y="549"/>
                    <a:pt x="876" y="550"/>
                  </a:cubicBezTo>
                  <a:cubicBezTo>
                    <a:pt x="877" y="550"/>
                    <a:pt x="877" y="550"/>
                    <a:pt x="877" y="550"/>
                  </a:cubicBezTo>
                  <a:cubicBezTo>
                    <a:pt x="879" y="552"/>
                    <a:pt x="881" y="554"/>
                    <a:pt x="882" y="556"/>
                  </a:cubicBezTo>
                  <a:cubicBezTo>
                    <a:pt x="882" y="556"/>
                    <a:pt x="882" y="557"/>
                    <a:pt x="882" y="557"/>
                  </a:cubicBezTo>
                  <a:cubicBezTo>
                    <a:pt x="880" y="556"/>
                    <a:pt x="877" y="557"/>
                    <a:pt x="875" y="557"/>
                  </a:cubicBezTo>
                  <a:cubicBezTo>
                    <a:pt x="871" y="558"/>
                    <a:pt x="868" y="560"/>
                    <a:pt x="866" y="564"/>
                  </a:cubicBezTo>
                  <a:cubicBezTo>
                    <a:pt x="866" y="564"/>
                    <a:pt x="866" y="565"/>
                    <a:pt x="866" y="564"/>
                  </a:cubicBezTo>
                  <a:cubicBezTo>
                    <a:pt x="869" y="562"/>
                    <a:pt x="872" y="559"/>
                    <a:pt x="875" y="558"/>
                  </a:cubicBezTo>
                  <a:cubicBezTo>
                    <a:pt x="878" y="558"/>
                    <a:pt x="881" y="559"/>
                    <a:pt x="884" y="559"/>
                  </a:cubicBezTo>
                  <a:cubicBezTo>
                    <a:pt x="883" y="560"/>
                    <a:pt x="883" y="561"/>
                    <a:pt x="882" y="562"/>
                  </a:cubicBezTo>
                  <a:cubicBezTo>
                    <a:pt x="880" y="560"/>
                    <a:pt x="877" y="562"/>
                    <a:pt x="875" y="564"/>
                  </a:cubicBezTo>
                  <a:cubicBezTo>
                    <a:pt x="875" y="564"/>
                    <a:pt x="875" y="564"/>
                    <a:pt x="874" y="564"/>
                  </a:cubicBezTo>
                  <a:cubicBezTo>
                    <a:pt x="872" y="565"/>
                    <a:pt x="870" y="568"/>
                    <a:pt x="868" y="571"/>
                  </a:cubicBezTo>
                  <a:cubicBezTo>
                    <a:pt x="866" y="574"/>
                    <a:pt x="864" y="578"/>
                    <a:pt x="862" y="582"/>
                  </a:cubicBezTo>
                  <a:cubicBezTo>
                    <a:pt x="858" y="589"/>
                    <a:pt x="855" y="596"/>
                    <a:pt x="853" y="604"/>
                  </a:cubicBezTo>
                  <a:cubicBezTo>
                    <a:pt x="851" y="611"/>
                    <a:pt x="851" y="618"/>
                    <a:pt x="851" y="626"/>
                  </a:cubicBezTo>
                  <a:cubicBezTo>
                    <a:pt x="850" y="631"/>
                    <a:pt x="849" y="637"/>
                    <a:pt x="852" y="642"/>
                  </a:cubicBezTo>
                  <a:cubicBezTo>
                    <a:pt x="852" y="643"/>
                    <a:pt x="853" y="642"/>
                    <a:pt x="853" y="642"/>
                  </a:cubicBezTo>
                  <a:cubicBezTo>
                    <a:pt x="850" y="629"/>
                    <a:pt x="852" y="614"/>
                    <a:pt x="856" y="601"/>
                  </a:cubicBezTo>
                  <a:cubicBezTo>
                    <a:pt x="858" y="595"/>
                    <a:pt x="861" y="589"/>
                    <a:pt x="864" y="583"/>
                  </a:cubicBezTo>
                  <a:cubicBezTo>
                    <a:pt x="861" y="592"/>
                    <a:pt x="859" y="602"/>
                    <a:pt x="859" y="610"/>
                  </a:cubicBezTo>
                  <a:cubicBezTo>
                    <a:pt x="858" y="614"/>
                    <a:pt x="859" y="618"/>
                    <a:pt x="859" y="622"/>
                  </a:cubicBezTo>
                  <a:cubicBezTo>
                    <a:pt x="859" y="625"/>
                    <a:pt x="858" y="628"/>
                    <a:pt x="859" y="631"/>
                  </a:cubicBezTo>
                  <a:cubicBezTo>
                    <a:pt x="860" y="638"/>
                    <a:pt x="861" y="646"/>
                    <a:pt x="865" y="652"/>
                  </a:cubicBezTo>
                  <a:cubicBezTo>
                    <a:pt x="865" y="652"/>
                    <a:pt x="865" y="652"/>
                    <a:pt x="865" y="651"/>
                  </a:cubicBezTo>
                  <a:cubicBezTo>
                    <a:pt x="863" y="645"/>
                    <a:pt x="861" y="638"/>
                    <a:pt x="860" y="631"/>
                  </a:cubicBezTo>
                  <a:cubicBezTo>
                    <a:pt x="860" y="627"/>
                    <a:pt x="859" y="624"/>
                    <a:pt x="859" y="620"/>
                  </a:cubicBezTo>
                  <a:cubicBezTo>
                    <a:pt x="860" y="617"/>
                    <a:pt x="861" y="614"/>
                    <a:pt x="861" y="611"/>
                  </a:cubicBezTo>
                  <a:cubicBezTo>
                    <a:pt x="861" y="604"/>
                    <a:pt x="862" y="597"/>
                    <a:pt x="864" y="591"/>
                  </a:cubicBezTo>
                  <a:cubicBezTo>
                    <a:pt x="866" y="584"/>
                    <a:pt x="869" y="579"/>
                    <a:pt x="873" y="573"/>
                  </a:cubicBezTo>
                  <a:cubicBezTo>
                    <a:pt x="873" y="574"/>
                    <a:pt x="873" y="575"/>
                    <a:pt x="873" y="576"/>
                  </a:cubicBezTo>
                  <a:cubicBezTo>
                    <a:pt x="871" y="582"/>
                    <a:pt x="869" y="588"/>
                    <a:pt x="867" y="595"/>
                  </a:cubicBezTo>
                  <a:cubicBezTo>
                    <a:pt x="867" y="599"/>
                    <a:pt x="867" y="603"/>
                    <a:pt x="866" y="607"/>
                  </a:cubicBezTo>
                  <a:cubicBezTo>
                    <a:pt x="866" y="611"/>
                    <a:pt x="865" y="614"/>
                    <a:pt x="865" y="618"/>
                  </a:cubicBezTo>
                  <a:cubicBezTo>
                    <a:pt x="866" y="627"/>
                    <a:pt x="866" y="636"/>
                    <a:pt x="868" y="644"/>
                  </a:cubicBezTo>
                  <a:cubicBezTo>
                    <a:pt x="869" y="652"/>
                    <a:pt x="871" y="660"/>
                    <a:pt x="872" y="668"/>
                  </a:cubicBezTo>
                  <a:cubicBezTo>
                    <a:pt x="872" y="668"/>
                    <a:pt x="873" y="668"/>
                    <a:pt x="873" y="668"/>
                  </a:cubicBezTo>
                  <a:cubicBezTo>
                    <a:pt x="873" y="659"/>
                    <a:pt x="870" y="651"/>
                    <a:pt x="869" y="642"/>
                  </a:cubicBezTo>
                  <a:cubicBezTo>
                    <a:pt x="868" y="634"/>
                    <a:pt x="867" y="626"/>
                    <a:pt x="867" y="618"/>
                  </a:cubicBezTo>
                  <a:cubicBezTo>
                    <a:pt x="867" y="613"/>
                    <a:pt x="867" y="608"/>
                    <a:pt x="868" y="603"/>
                  </a:cubicBezTo>
                  <a:cubicBezTo>
                    <a:pt x="869" y="600"/>
                    <a:pt x="868" y="595"/>
                    <a:pt x="869" y="592"/>
                  </a:cubicBezTo>
                  <a:cubicBezTo>
                    <a:pt x="870" y="588"/>
                    <a:pt x="873" y="584"/>
                    <a:pt x="874" y="579"/>
                  </a:cubicBezTo>
                  <a:cubicBezTo>
                    <a:pt x="875" y="580"/>
                    <a:pt x="875" y="580"/>
                    <a:pt x="875" y="581"/>
                  </a:cubicBezTo>
                  <a:cubicBezTo>
                    <a:pt x="875" y="581"/>
                    <a:pt x="875" y="581"/>
                    <a:pt x="875" y="581"/>
                  </a:cubicBezTo>
                  <a:cubicBezTo>
                    <a:pt x="874" y="584"/>
                    <a:pt x="873" y="589"/>
                    <a:pt x="872" y="592"/>
                  </a:cubicBezTo>
                  <a:cubicBezTo>
                    <a:pt x="871" y="596"/>
                    <a:pt x="871" y="601"/>
                    <a:pt x="870" y="606"/>
                  </a:cubicBezTo>
                  <a:cubicBezTo>
                    <a:pt x="870" y="607"/>
                    <a:pt x="872" y="607"/>
                    <a:pt x="872" y="606"/>
                  </a:cubicBezTo>
                  <a:cubicBezTo>
                    <a:pt x="873" y="601"/>
                    <a:pt x="874" y="596"/>
                    <a:pt x="875" y="591"/>
                  </a:cubicBezTo>
                  <a:cubicBezTo>
                    <a:pt x="875" y="588"/>
                    <a:pt x="877" y="585"/>
                    <a:pt x="878" y="583"/>
                  </a:cubicBezTo>
                  <a:cubicBezTo>
                    <a:pt x="879" y="584"/>
                    <a:pt x="881" y="585"/>
                    <a:pt x="883" y="586"/>
                  </a:cubicBezTo>
                  <a:cubicBezTo>
                    <a:pt x="882" y="587"/>
                    <a:pt x="882" y="588"/>
                    <a:pt x="882" y="589"/>
                  </a:cubicBezTo>
                  <a:cubicBezTo>
                    <a:pt x="882" y="591"/>
                    <a:pt x="882" y="593"/>
                    <a:pt x="883" y="594"/>
                  </a:cubicBezTo>
                  <a:cubicBezTo>
                    <a:pt x="883" y="595"/>
                    <a:pt x="884" y="594"/>
                    <a:pt x="884" y="594"/>
                  </a:cubicBezTo>
                  <a:cubicBezTo>
                    <a:pt x="884" y="592"/>
                    <a:pt x="884" y="590"/>
                    <a:pt x="884" y="589"/>
                  </a:cubicBezTo>
                  <a:cubicBezTo>
                    <a:pt x="884" y="588"/>
                    <a:pt x="884" y="587"/>
                    <a:pt x="884" y="586"/>
                  </a:cubicBezTo>
                  <a:cubicBezTo>
                    <a:pt x="886" y="587"/>
                    <a:pt x="889" y="587"/>
                    <a:pt x="891" y="586"/>
                  </a:cubicBezTo>
                  <a:cubicBezTo>
                    <a:pt x="891" y="591"/>
                    <a:pt x="895" y="598"/>
                    <a:pt x="898" y="602"/>
                  </a:cubicBezTo>
                  <a:cubicBezTo>
                    <a:pt x="904" y="609"/>
                    <a:pt x="908" y="617"/>
                    <a:pt x="916" y="624"/>
                  </a:cubicBezTo>
                  <a:cubicBezTo>
                    <a:pt x="916" y="624"/>
                    <a:pt x="917" y="623"/>
                    <a:pt x="916" y="623"/>
                  </a:cubicBezTo>
                  <a:cubicBezTo>
                    <a:pt x="910" y="617"/>
                    <a:pt x="906" y="609"/>
                    <a:pt x="901" y="601"/>
                  </a:cubicBezTo>
                  <a:cubicBezTo>
                    <a:pt x="900" y="599"/>
                    <a:pt x="899" y="597"/>
                    <a:pt x="898" y="595"/>
                  </a:cubicBezTo>
                  <a:cubicBezTo>
                    <a:pt x="900" y="598"/>
                    <a:pt x="902" y="601"/>
                    <a:pt x="904" y="603"/>
                  </a:cubicBezTo>
                  <a:cubicBezTo>
                    <a:pt x="908" y="608"/>
                    <a:pt x="913" y="612"/>
                    <a:pt x="918" y="616"/>
                  </a:cubicBezTo>
                  <a:cubicBezTo>
                    <a:pt x="923" y="620"/>
                    <a:pt x="927" y="623"/>
                    <a:pt x="931" y="628"/>
                  </a:cubicBezTo>
                  <a:cubicBezTo>
                    <a:pt x="931" y="629"/>
                    <a:pt x="932" y="629"/>
                    <a:pt x="932" y="628"/>
                  </a:cubicBezTo>
                  <a:cubicBezTo>
                    <a:pt x="931" y="624"/>
                    <a:pt x="928" y="622"/>
                    <a:pt x="925" y="619"/>
                  </a:cubicBezTo>
                  <a:cubicBezTo>
                    <a:pt x="920" y="615"/>
                    <a:pt x="915" y="612"/>
                    <a:pt x="911" y="607"/>
                  </a:cubicBezTo>
                  <a:cubicBezTo>
                    <a:pt x="904" y="600"/>
                    <a:pt x="899" y="593"/>
                    <a:pt x="896" y="584"/>
                  </a:cubicBezTo>
                  <a:cubicBezTo>
                    <a:pt x="897" y="584"/>
                    <a:pt x="897" y="584"/>
                    <a:pt x="898" y="584"/>
                  </a:cubicBezTo>
                  <a:cubicBezTo>
                    <a:pt x="898" y="586"/>
                    <a:pt x="900" y="588"/>
                    <a:pt x="901" y="590"/>
                  </a:cubicBezTo>
                  <a:cubicBezTo>
                    <a:pt x="903" y="593"/>
                    <a:pt x="906" y="596"/>
                    <a:pt x="908" y="599"/>
                  </a:cubicBezTo>
                  <a:cubicBezTo>
                    <a:pt x="911" y="602"/>
                    <a:pt x="914" y="604"/>
                    <a:pt x="918" y="607"/>
                  </a:cubicBezTo>
                  <a:cubicBezTo>
                    <a:pt x="923" y="612"/>
                    <a:pt x="927" y="617"/>
                    <a:pt x="932" y="622"/>
                  </a:cubicBezTo>
                  <a:cubicBezTo>
                    <a:pt x="932" y="622"/>
                    <a:pt x="933" y="622"/>
                    <a:pt x="933" y="621"/>
                  </a:cubicBezTo>
                  <a:cubicBezTo>
                    <a:pt x="929" y="612"/>
                    <a:pt x="919" y="607"/>
                    <a:pt x="912" y="599"/>
                  </a:cubicBezTo>
                  <a:cubicBezTo>
                    <a:pt x="908" y="594"/>
                    <a:pt x="904" y="590"/>
                    <a:pt x="901" y="584"/>
                  </a:cubicBezTo>
                  <a:cubicBezTo>
                    <a:pt x="902" y="584"/>
                    <a:pt x="904" y="585"/>
                    <a:pt x="905" y="585"/>
                  </a:cubicBezTo>
                  <a:cubicBezTo>
                    <a:pt x="905" y="585"/>
                    <a:pt x="905" y="585"/>
                    <a:pt x="905" y="585"/>
                  </a:cubicBezTo>
                  <a:cubicBezTo>
                    <a:pt x="904" y="591"/>
                    <a:pt x="911" y="595"/>
                    <a:pt x="914" y="598"/>
                  </a:cubicBezTo>
                  <a:cubicBezTo>
                    <a:pt x="921" y="605"/>
                    <a:pt x="928" y="612"/>
                    <a:pt x="936" y="617"/>
                  </a:cubicBezTo>
                  <a:cubicBezTo>
                    <a:pt x="937" y="617"/>
                    <a:pt x="937" y="617"/>
                    <a:pt x="937" y="616"/>
                  </a:cubicBezTo>
                  <a:cubicBezTo>
                    <a:pt x="931" y="610"/>
                    <a:pt x="923" y="606"/>
                    <a:pt x="918" y="599"/>
                  </a:cubicBezTo>
                  <a:cubicBezTo>
                    <a:pt x="914" y="595"/>
                    <a:pt x="908" y="591"/>
                    <a:pt x="907" y="585"/>
                  </a:cubicBezTo>
                  <a:cubicBezTo>
                    <a:pt x="909" y="586"/>
                    <a:pt x="911" y="586"/>
                    <a:pt x="913" y="587"/>
                  </a:cubicBezTo>
                  <a:cubicBezTo>
                    <a:pt x="912" y="587"/>
                    <a:pt x="912" y="588"/>
                    <a:pt x="913" y="588"/>
                  </a:cubicBezTo>
                  <a:cubicBezTo>
                    <a:pt x="915" y="593"/>
                    <a:pt x="920" y="597"/>
                    <a:pt x="924" y="601"/>
                  </a:cubicBezTo>
                  <a:cubicBezTo>
                    <a:pt x="928" y="605"/>
                    <a:pt x="932" y="609"/>
                    <a:pt x="936" y="613"/>
                  </a:cubicBezTo>
                  <a:cubicBezTo>
                    <a:pt x="936" y="613"/>
                    <a:pt x="937" y="613"/>
                    <a:pt x="937" y="612"/>
                  </a:cubicBezTo>
                  <a:cubicBezTo>
                    <a:pt x="937" y="610"/>
                    <a:pt x="935" y="608"/>
                    <a:pt x="933" y="607"/>
                  </a:cubicBezTo>
                  <a:cubicBezTo>
                    <a:pt x="930" y="604"/>
                    <a:pt x="927" y="601"/>
                    <a:pt x="924" y="598"/>
                  </a:cubicBezTo>
                  <a:cubicBezTo>
                    <a:pt x="921" y="595"/>
                    <a:pt x="918" y="592"/>
                    <a:pt x="916" y="589"/>
                  </a:cubicBezTo>
                  <a:cubicBezTo>
                    <a:pt x="916" y="588"/>
                    <a:pt x="915" y="588"/>
                    <a:pt x="915" y="587"/>
                  </a:cubicBezTo>
                  <a:cubicBezTo>
                    <a:pt x="918" y="588"/>
                    <a:pt x="922" y="588"/>
                    <a:pt x="925" y="588"/>
                  </a:cubicBezTo>
                  <a:cubicBezTo>
                    <a:pt x="929" y="591"/>
                    <a:pt x="932" y="595"/>
                    <a:pt x="935" y="598"/>
                  </a:cubicBezTo>
                  <a:close/>
                  <a:moveTo>
                    <a:pt x="1145" y="566"/>
                  </a:moveTo>
                  <a:cubicBezTo>
                    <a:pt x="1133" y="572"/>
                    <a:pt x="1119" y="575"/>
                    <a:pt x="1106" y="580"/>
                  </a:cubicBezTo>
                  <a:cubicBezTo>
                    <a:pt x="1098" y="583"/>
                    <a:pt x="1090" y="584"/>
                    <a:pt x="1082" y="585"/>
                  </a:cubicBezTo>
                  <a:cubicBezTo>
                    <a:pt x="1075" y="585"/>
                    <a:pt x="1068" y="586"/>
                    <a:pt x="1061" y="587"/>
                  </a:cubicBezTo>
                  <a:cubicBezTo>
                    <a:pt x="1046" y="590"/>
                    <a:pt x="1030" y="592"/>
                    <a:pt x="1015" y="595"/>
                  </a:cubicBezTo>
                  <a:cubicBezTo>
                    <a:pt x="1007" y="596"/>
                    <a:pt x="999" y="597"/>
                    <a:pt x="991" y="596"/>
                  </a:cubicBezTo>
                  <a:cubicBezTo>
                    <a:pt x="983" y="596"/>
                    <a:pt x="976" y="596"/>
                    <a:pt x="968" y="593"/>
                  </a:cubicBezTo>
                  <a:cubicBezTo>
                    <a:pt x="963" y="591"/>
                    <a:pt x="958" y="589"/>
                    <a:pt x="953" y="588"/>
                  </a:cubicBezTo>
                  <a:cubicBezTo>
                    <a:pt x="950" y="587"/>
                    <a:pt x="946" y="585"/>
                    <a:pt x="943" y="586"/>
                  </a:cubicBezTo>
                  <a:cubicBezTo>
                    <a:pt x="943" y="586"/>
                    <a:pt x="943" y="586"/>
                    <a:pt x="943" y="586"/>
                  </a:cubicBezTo>
                  <a:cubicBezTo>
                    <a:pt x="939" y="584"/>
                    <a:pt x="934" y="585"/>
                    <a:pt x="931" y="585"/>
                  </a:cubicBezTo>
                  <a:cubicBezTo>
                    <a:pt x="929" y="585"/>
                    <a:pt x="927" y="585"/>
                    <a:pt x="924" y="584"/>
                  </a:cubicBezTo>
                  <a:cubicBezTo>
                    <a:pt x="923" y="584"/>
                    <a:pt x="921" y="583"/>
                    <a:pt x="919" y="584"/>
                  </a:cubicBezTo>
                  <a:cubicBezTo>
                    <a:pt x="919" y="584"/>
                    <a:pt x="919" y="584"/>
                    <a:pt x="919" y="584"/>
                  </a:cubicBezTo>
                  <a:cubicBezTo>
                    <a:pt x="916" y="583"/>
                    <a:pt x="914" y="583"/>
                    <a:pt x="911" y="582"/>
                  </a:cubicBezTo>
                  <a:cubicBezTo>
                    <a:pt x="907" y="581"/>
                    <a:pt x="889" y="576"/>
                    <a:pt x="887" y="584"/>
                  </a:cubicBezTo>
                  <a:cubicBezTo>
                    <a:pt x="885" y="583"/>
                    <a:pt x="882" y="582"/>
                    <a:pt x="880" y="580"/>
                  </a:cubicBezTo>
                  <a:cubicBezTo>
                    <a:pt x="880" y="579"/>
                    <a:pt x="879" y="579"/>
                    <a:pt x="879" y="579"/>
                  </a:cubicBezTo>
                  <a:cubicBezTo>
                    <a:pt x="880" y="578"/>
                    <a:pt x="880" y="578"/>
                    <a:pt x="880" y="577"/>
                  </a:cubicBezTo>
                  <a:cubicBezTo>
                    <a:pt x="880" y="574"/>
                    <a:pt x="882" y="571"/>
                    <a:pt x="883" y="569"/>
                  </a:cubicBezTo>
                  <a:cubicBezTo>
                    <a:pt x="883" y="569"/>
                    <a:pt x="884" y="569"/>
                    <a:pt x="884" y="568"/>
                  </a:cubicBezTo>
                  <a:cubicBezTo>
                    <a:pt x="885" y="565"/>
                    <a:pt x="886" y="561"/>
                    <a:pt x="888" y="558"/>
                  </a:cubicBezTo>
                  <a:cubicBezTo>
                    <a:pt x="889" y="558"/>
                    <a:pt x="890" y="558"/>
                    <a:pt x="891" y="558"/>
                  </a:cubicBezTo>
                  <a:cubicBezTo>
                    <a:pt x="891" y="559"/>
                    <a:pt x="890" y="560"/>
                    <a:pt x="889" y="561"/>
                  </a:cubicBezTo>
                  <a:cubicBezTo>
                    <a:pt x="888" y="563"/>
                    <a:pt x="886" y="567"/>
                    <a:pt x="888" y="569"/>
                  </a:cubicBezTo>
                  <a:cubicBezTo>
                    <a:pt x="888" y="569"/>
                    <a:pt x="889" y="569"/>
                    <a:pt x="889" y="569"/>
                  </a:cubicBezTo>
                  <a:cubicBezTo>
                    <a:pt x="891" y="567"/>
                    <a:pt x="891" y="563"/>
                    <a:pt x="893" y="561"/>
                  </a:cubicBezTo>
                  <a:cubicBezTo>
                    <a:pt x="893" y="560"/>
                    <a:pt x="894" y="559"/>
                    <a:pt x="895" y="557"/>
                  </a:cubicBezTo>
                  <a:cubicBezTo>
                    <a:pt x="897" y="557"/>
                    <a:pt x="899" y="557"/>
                    <a:pt x="901" y="557"/>
                  </a:cubicBezTo>
                  <a:cubicBezTo>
                    <a:pt x="899" y="558"/>
                    <a:pt x="897" y="560"/>
                    <a:pt x="896" y="562"/>
                  </a:cubicBezTo>
                  <a:cubicBezTo>
                    <a:pt x="895" y="564"/>
                    <a:pt x="892" y="567"/>
                    <a:pt x="894" y="569"/>
                  </a:cubicBezTo>
                  <a:cubicBezTo>
                    <a:pt x="894" y="570"/>
                    <a:pt x="895" y="570"/>
                    <a:pt x="895" y="569"/>
                  </a:cubicBezTo>
                  <a:cubicBezTo>
                    <a:pt x="897" y="568"/>
                    <a:pt x="897" y="565"/>
                    <a:pt x="899" y="563"/>
                  </a:cubicBezTo>
                  <a:cubicBezTo>
                    <a:pt x="900" y="561"/>
                    <a:pt x="902" y="558"/>
                    <a:pt x="905" y="557"/>
                  </a:cubicBezTo>
                  <a:cubicBezTo>
                    <a:pt x="905" y="557"/>
                    <a:pt x="906" y="557"/>
                    <a:pt x="907" y="557"/>
                  </a:cubicBezTo>
                  <a:cubicBezTo>
                    <a:pt x="907" y="557"/>
                    <a:pt x="906" y="558"/>
                    <a:pt x="906" y="559"/>
                  </a:cubicBezTo>
                  <a:cubicBezTo>
                    <a:pt x="905" y="560"/>
                    <a:pt x="901" y="564"/>
                    <a:pt x="903" y="566"/>
                  </a:cubicBezTo>
                  <a:cubicBezTo>
                    <a:pt x="903" y="566"/>
                    <a:pt x="904" y="567"/>
                    <a:pt x="904" y="566"/>
                  </a:cubicBezTo>
                  <a:cubicBezTo>
                    <a:pt x="905" y="566"/>
                    <a:pt x="905" y="565"/>
                    <a:pt x="906" y="564"/>
                  </a:cubicBezTo>
                  <a:cubicBezTo>
                    <a:pt x="907" y="562"/>
                    <a:pt x="907" y="561"/>
                    <a:pt x="908" y="560"/>
                  </a:cubicBezTo>
                  <a:cubicBezTo>
                    <a:pt x="909" y="559"/>
                    <a:pt x="910" y="558"/>
                    <a:pt x="911" y="557"/>
                  </a:cubicBezTo>
                  <a:cubicBezTo>
                    <a:pt x="912" y="557"/>
                    <a:pt x="913" y="557"/>
                    <a:pt x="913" y="557"/>
                  </a:cubicBezTo>
                  <a:cubicBezTo>
                    <a:pt x="910" y="560"/>
                    <a:pt x="908" y="564"/>
                    <a:pt x="910" y="566"/>
                  </a:cubicBezTo>
                  <a:cubicBezTo>
                    <a:pt x="911" y="567"/>
                    <a:pt x="911" y="566"/>
                    <a:pt x="911" y="566"/>
                  </a:cubicBezTo>
                  <a:cubicBezTo>
                    <a:pt x="913" y="564"/>
                    <a:pt x="913" y="562"/>
                    <a:pt x="915" y="560"/>
                  </a:cubicBezTo>
                  <a:cubicBezTo>
                    <a:pt x="916" y="559"/>
                    <a:pt x="917" y="558"/>
                    <a:pt x="918" y="557"/>
                  </a:cubicBezTo>
                  <a:cubicBezTo>
                    <a:pt x="918" y="557"/>
                    <a:pt x="919" y="557"/>
                    <a:pt x="920" y="557"/>
                  </a:cubicBezTo>
                  <a:cubicBezTo>
                    <a:pt x="920" y="557"/>
                    <a:pt x="921" y="557"/>
                    <a:pt x="921" y="557"/>
                  </a:cubicBezTo>
                  <a:cubicBezTo>
                    <a:pt x="920" y="557"/>
                    <a:pt x="920" y="558"/>
                    <a:pt x="919" y="558"/>
                  </a:cubicBezTo>
                  <a:cubicBezTo>
                    <a:pt x="918" y="560"/>
                    <a:pt x="916" y="564"/>
                    <a:pt x="917" y="566"/>
                  </a:cubicBezTo>
                  <a:cubicBezTo>
                    <a:pt x="918" y="567"/>
                    <a:pt x="918" y="567"/>
                    <a:pt x="918" y="566"/>
                  </a:cubicBezTo>
                  <a:cubicBezTo>
                    <a:pt x="920" y="564"/>
                    <a:pt x="920" y="562"/>
                    <a:pt x="921" y="560"/>
                  </a:cubicBezTo>
                  <a:cubicBezTo>
                    <a:pt x="922" y="559"/>
                    <a:pt x="923" y="557"/>
                    <a:pt x="924" y="557"/>
                  </a:cubicBezTo>
                  <a:cubicBezTo>
                    <a:pt x="925" y="557"/>
                    <a:pt x="927" y="557"/>
                    <a:pt x="928" y="557"/>
                  </a:cubicBezTo>
                  <a:cubicBezTo>
                    <a:pt x="926" y="559"/>
                    <a:pt x="924" y="561"/>
                    <a:pt x="924" y="564"/>
                  </a:cubicBezTo>
                  <a:cubicBezTo>
                    <a:pt x="924" y="564"/>
                    <a:pt x="924" y="565"/>
                    <a:pt x="924" y="564"/>
                  </a:cubicBezTo>
                  <a:cubicBezTo>
                    <a:pt x="926" y="563"/>
                    <a:pt x="927" y="561"/>
                    <a:pt x="929" y="559"/>
                  </a:cubicBezTo>
                  <a:cubicBezTo>
                    <a:pt x="930" y="558"/>
                    <a:pt x="930" y="557"/>
                    <a:pt x="931" y="557"/>
                  </a:cubicBezTo>
                  <a:cubicBezTo>
                    <a:pt x="932" y="557"/>
                    <a:pt x="933" y="557"/>
                    <a:pt x="933" y="557"/>
                  </a:cubicBezTo>
                  <a:cubicBezTo>
                    <a:pt x="931" y="559"/>
                    <a:pt x="929" y="562"/>
                    <a:pt x="930" y="565"/>
                  </a:cubicBezTo>
                  <a:cubicBezTo>
                    <a:pt x="930" y="565"/>
                    <a:pt x="930" y="566"/>
                    <a:pt x="930" y="565"/>
                  </a:cubicBezTo>
                  <a:cubicBezTo>
                    <a:pt x="931" y="563"/>
                    <a:pt x="932" y="561"/>
                    <a:pt x="934" y="559"/>
                  </a:cubicBezTo>
                  <a:cubicBezTo>
                    <a:pt x="934" y="559"/>
                    <a:pt x="935" y="558"/>
                    <a:pt x="936" y="557"/>
                  </a:cubicBezTo>
                  <a:cubicBezTo>
                    <a:pt x="936" y="557"/>
                    <a:pt x="936" y="557"/>
                    <a:pt x="936" y="557"/>
                  </a:cubicBezTo>
                  <a:cubicBezTo>
                    <a:pt x="936" y="557"/>
                    <a:pt x="936" y="557"/>
                    <a:pt x="937" y="557"/>
                  </a:cubicBezTo>
                  <a:cubicBezTo>
                    <a:pt x="936" y="557"/>
                    <a:pt x="936" y="558"/>
                    <a:pt x="936" y="558"/>
                  </a:cubicBezTo>
                  <a:cubicBezTo>
                    <a:pt x="936" y="559"/>
                    <a:pt x="937" y="559"/>
                    <a:pt x="937" y="559"/>
                  </a:cubicBezTo>
                  <a:cubicBezTo>
                    <a:pt x="937" y="560"/>
                    <a:pt x="939" y="561"/>
                    <a:pt x="940" y="560"/>
                  </a:cubicBezTo>
                  <a:cubicBezTo>
                    <a:pt x="940" y="560"/>
                    <a:pt x="941" y="559"/>
                    <a:pt x="941" y="559"/>
                  </a:cubicBezTo>
                  <a:cubicBezTo>
                    <a:pt x="941" y="558"/>
                    <a:pt x="942" y="558"/>
                    <a:pt x="942" y="558"/>
                  </a:cubicBezTo>
                  <a:cubicBezTo>
                    <a:pt x="942" y="558"/>
                    <a:pt x="942" y="558"/>
                    <a:pt x="943" y="558"/>
                  </a:cubicBezTo>
                  <a:cubicBezTo>
                    <a:pt x="943" y="557"/>
                    <a:pt x="943" y="557"/>
                    <a:pt x="943" y="557"/>
                  </a:cubicBezTo>
                  <a:cubicBezTo>
                    <a:pt x="943" y="557"/>
                    <a:pt x="943" y="556"/>
                    <a:pt x="943" y="556"/>
                  </a:cubicBezTo>
                  <a:cubicBezTo>
                    <a:pt x="945" y="555"/>
                    <a:pt x="946" y="553"/>
                    <a:pt x="947" y="551"/>
                  </a:cubicBezTo>
                  <a:cubicBezTo>
                    <a:pt x="948" y="550"/>
                    <a:pt x="949" y="549"/>
                    <a:pt x="950" y="548"/>
                  </a:cubicBezTo>
                  <a:cubicBezTo>
                    <a:pt x="955" y="546"/>
                    <a:pt x="959" y="546"/>
                    <a:pt x="965" y="546"/>
                  </a:cubicBezTo>
                  <a:cubicBezTo>
                    <a:pt x="974" y="548"/>
                    <a:pt x="983" y="549"/>
                    <a:pt x="993" y="549"/>
                  </a:cubicBezTo>
                  <a:cubicBezTo>
                    <a:pt x="1013" y="550"/>
                    <a:pt x="1033" y="549"/>
                    <a:pt x="1053" y="547"/>
                  </a:cubicBezTo>
                  <a:cubicBezTo>
                    <a:pt x="1068" y="546"/>
                    <a:pt x="1083" y="544"/>
                    <a:pt x="1099" y="546"/>
                  </a:cubicBezTo>
                  <a:cubicBezTo>
                    <a:pt x="1107" y="547"/>
                    <a:pt x="1114" y="551"/>
                    <a:pt x="1122" y="553"/>
                  </a:cubicBezTo>
                  <a:cubicBezTo>
                    <a:pt x="1129" y="555"/>
                    <a:pt x="1135" y="556"/>
                    <a:pt x="1142" y="555"/>
                  </a:cubicBezTo>
                  <a:cubicBezTo>
                    <a:pt x="1144" y="555"/>
                    <a:pt x="1158" y="553"/>
                    <a:pt x="1158" y="556"/>
                  </a:cubicBezTo>
                  <a:cubicBezTo>
                    <a:pt x="1157" y="561"/>
                    <a:pt x="1149" y="564"/>
                    <a:pt x="1145" y="566"/>
                  </a:cubicBezTo>
                  <a:close/>
                  <a:moveTo>
                    <a:pt x="1156" y="551"/>
                  </a:moveTo>
                  <a:cubicBezTo>
                    <a:pt x="1154" y="551"/>
                    <a:pt x="1151" y="551"/>
                    <a:pt x="1150" y="551"/>
                  </a:cubicBezTo>
                  <a:cubicBezTo>
                    <a:pt x="1143" y="553"/>
                    <a:pt x="1136" y="553"/>
                    <a:pt x="1129" y="552"/>
                  </a:cubicBezTo>
                  <a:cubicBezTo>
                    <a:pt x="1126" y="551"/>
                    <a:pt x="1122" y="550"/>
                    <a:pt x="1119" y="549"/>
                  </a:cubicBezTo>
                  <a:cubicBezTo>
                    <a:pt x="1123" y="548"/>
                    <a:pt x="1128" y="547"/>
                    <a:pt x="1132" y="546"/>
                  </a:cubicBezTo>
                  <a:cubicBezTo>
                    <a:pt x="1137" y="546"/>
                    <a:pt x="1142" y="547"/>
                    <a:pt x="1147" y="547"/>
                  </a:cubicBezTo>
                  <a:cubicBezTo>
                    <a:pt x="1147" y="547"/>
                    <a:pt x="1147" y="546"/>
                    <a:pt x="1147" y="546"/>
                  </a:cubicBezTo>
                  <a:cubicBezTo>
                    <a:pt x="1144" y="542"/>
                    <a:pt x="1136" y="545"/>
                    <a:pt x="1132" y="545"/>
                  </a:cubicBezTo>
                  <a:cubicBezTo>
                    <a:pt x="1126" y="545"/>
                    <a:pt x="1120" y="545"/>
                    <a:pt x="1114" y="547"/>
                  </a:cubicBezTo>
                  <a:cubicBezTo>
                    <a:pt x="1113" y="546"/>
                    <a:pt x="1112" y="546"/>
                    <a:pt x="1111" y="546"/>
                  </a:cubicBezTo>
                  <a:cubicBezTo>
                    <a:pt x="1113" y="545"/>
                    <a:pt x="1114" y="544"/>
                    <a:pt x="1116" y="544"/>
                  </a:cubicBezTo>
                  <a:cubicBezTo>
                    <a:pt x="1119" y="544"/>
                    <a:pt x="1122" y="542"/>
                    <a:pt x="1125" y="543"/>
                  </a:cubicBezTo>
                  <a:cubicBezTo>
                    <a:pt x="1125" y="543"/>
                    <a:pt x="1125" y="542"/>
                    <a:pt x="1125" y="542"/>
                  </a:cubicBezTo>
                  <a:cubicBezTo>
                    <a:pt x="1121" y="542"/>
                    <a:pt x="1117" y="542"/>
                    <a:pt x="1113" y="543"/>
                  </a:cubicBezTo>
                  <a:cubicBezTo>
                    <a:pt x="1112" y="543"/>
                    <a:pt x="1109" y="543"/>
                    <a:pt x="1108" y="544"/>
                  </a:cubicBezTo>
                  <a:cubicBezTo>
                    <a:pt x="1105" y="544"/>
                    <a:pt x="1102" y="543"/>
                    <a:pt x="1100" y="543"/>
                  </a:cubicBezTo>
                  <a:cubicBezTo>
                    <a:pt x="1101" y="543"/>
                    <a:pt x="1101" y="542"/>
                    <a:pt x="1102" y="542"/>
                  </a:cubicBezTo>
                  <a:cubicBezTo>
                    <a:pt x="1104" y="541"/>
                    <a:pt x="1106" y="540"/>
                    <a:pt x="1107" y="539"/>
                  </a:cubicBezTo>
                  <a:cubicBezTo>
                    <a:pt x="1107" y="539"/>
                    <a:pt x="1107" y="538"/>
                    <a:pt x="1107" y="538"/>
                  </a:cubicBezTo>
                  <a:cubicBezTo>
                    <a:pt x="1105" y="538"/>
                    <a:pt x="1103" y="539"/>
                    <a:pt x="1101" y="540"/>
                  </a:cubicBezTo>
                  <a:cubicBezTo>
                    <a:pt x="1100" y="540"/>
                    <a:pt x="1098" y="540"/>
                    <a:pt x="1098" y="541"/>
                  </a:cubicBezTo>
                  <a:cubicBezTo>
                    <a:pt x="1097" y="541"/>
                    <a:pt x="1097" y="540"/>
                    <a:pt x="1097" y="540"/>
                  </a:cubicBezTo>
                  <a:cubicBezTo>
                    <a:pt x="1102" y="538"/>
                    <a:pt x="1107" y="534"/>
                    <a:pt x="1109" y="533"/>
                  </a:cubicBezTo>
                  <a:cubicBezTo>
                    <a:pt x="1110" y="532"/>
                    <a:pt x="1109" y="531"/>
                    <a:pt x="1108" y="532"/>
                  </a:cubicBezTo>
                  <a:cubicBezTo>
                    <a:pt x="1105" y="534"/>
                    <a:pt x="1102" y="535"/>
                    <a:pt x="1098" y="537"/>
                  </a:cubicBezTo>
                  <a:cubicBezTo>
                    <a:pt x="1097" y="538"/>
                    <a:pt x="1095" y="539"/>
                    <a:pt x="1093" y="540"/>
                  </a:cubicBezTo>
                  <a:cubicBezTo>
                    <a:pt x="1092" y="540"/>
                    <a:pt x="1092" y="540"/>
                    <a:pt x="1091" y="540"/>
                  </a:cubicBezTo>
                  <a:cubicBezTo>
                    <a:pt x="1093" y="539"/>
                    <a:pt x="1094" y="538"/>
                    <a:pt x="1095" y="537"/>
                  </a:cubicBezTo>
                  <a:cubicBezTo>
                    <a:pt x="1099" y="533"/>
                    <a:pt x="1104" y="530"/>
                    <a:pt x="1108" y="526"/>
                  </a:cubicBezTo>
                  <a:cubicBezTo>
                    <a:pt x="1112" y="523"/>
                    <a:pt x="1119" y="521"/>
                    <a:pt x="1121" y="515"/>
                  </a:cubicBezTo>
                  <a:cubicBezTo>
                    <a:pt x="1122" y="515"/>
                    <a:pt x="1121" y="514"/>
                    <a:pt x="1121" y="515"/>
                  </a:cubicBezTo>
                  <a:cubicBezTo>
                    <a:pt x="1116" y="518"/>
                    <a:pt x="1111" y="523"/>
                    <a:pt x="1105" y="527"/>
                  </a:cubicBezTo>
                  <a:cubicBezTo>
                    <a:pt x="1105" y="527"/>
                    <a:pt x="1104" y="527"/>
                    <a:pt x="1104" y="527"/>
                  </a:cubicBezTo>
                  <a:cubicBezTo>
                    <a:pt x="1105" y="526"/>
                    <a:pt x="1107" y="524"/>
                    <a:pt x="1108" y="523"/>
                  </a:cubicBezTo>
                  <a:cubicBezTo>
                    <a:pt x="1113" y="518"/>
                    <a:pt x="1117" y="512"/>
                    <a:pt x="1121" y="506"/>
                  </a:cubicBezTo>
                  <a:cubicBezTo>
                    <a:pt x="1126" y="506"/>
                    <a:pt x="1134" y="509"/>
                    <a:pt x="1136" y="513"/>
                  </a:cubicBezTo>
                  <a:cubicBezTo>
                    <a:pt x="1138" y="514"/>
                    <a:pt x="1139" y="517"/>
                    <a:pt x="1141" y="518"/>
                  </a:cubicBezTo>
                  <a:cubicBezTo>
                    <a:pt x="1143" y="519"/>
                    <a:pt x="1145" y="520"/>
                    <a:pt x="1147" y="521"/>
                  </a:cubicBezTo>
                  <a:cubicBezTo>
                    <a:pt x="1150" y="524"/>
                    <a:pt x="1150" y="527"/>
                    <a:pt x="1152" y="530"/>
                  </a:cubicBezTo>
                  <a:cubicBezTo>
                    <a:pt x="1152" y="531"/>
                    <a:pt x="1153" y="532"/>
                    <a:pt x="1155" y="534"/>
                  </a:cubicBezTo>
                  <a:cubicBezTo>
                    <a:pt x="1159" y="539"/>
                    <a:pt x="1158" y="545"/>
                    <a:pt x="1156" y="551"/>
                  </a:cubicBezTo>
                  <a:close/>
                </a:path>
              </a:pathLst>
            </a:custGeom>
            <a:solidFill>
              <a:srgbClr val="574F1F">
                <a:alpha val="12157"/>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pic>
          <p:nvPicPr>
            <p:cNvPr id="5" name="组合 1337">
              <a:extLst>
                <a:ext uri="{FF2B5EF4-FFF2-40B4-BE49-F238E27FC236}">
                  <a16:creationId xmlns="" xmlns:a16="http://schemas.microsoft.com/office/drawing/2014/main" id="{6C7387C3-CACF-445F-8F6F-F0AB4DBF819B}"/>
                </a:ext>
              </a:extLst>
            </p:cNvPr>
            <p:cNvPicPr>
              <a:picLocks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2286" y="3577805"/>
              <a:ext cx="4864118" cy="34078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组合 521">
              <a:extLst>
                <a:ext uri="{FF2B5EF4-FFF2-40B4-BE49-F238E27FC236}">
                  <a16:creationId xmlns="" xmlns:a16="http://schemas.microsoft.com/office/drawing/2014/main" id="{9DEE6228-9FEF-470F-9B74-153404893339}"/>
                </a:ext>
              </a:extLst>
            </p:cNvPr>
            <p:cNvPicPr>
              <a:picLocks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758114" y="267478"/>
              <a:ext cx="4413060" cy="35663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2" name="组合 11"/>
          <p:cNvGrpSpPr/>
          <p:nvPr/>
        </p:nvGrpSpPr>
        <p:grpSpPr>
          <a:xfrm>
            <a:off x="3442718" y="425699"/>
            <a:ext cx="5897859" cy="5833929"/>
            <a:chOff x="3442718" y="425699"/>
            <a:chExt cx="5897859" cy="5833929"/>
          </a:xfrm>
        </p:grpSpPr>
        <p:grpSp>
          <p:nvGrpSpPr>
            <p:cNvPr id="14" name="组合 13"/>
            <p:cNvGrpSpPr/>
            <p:nvPr/>
          </p:nvGrpSpPr>
          <p:grpSpPr>
            <a:xfrm>
              <a:off x="3940716" y="425699"/>
              <a:ext cx="4310565" cy="4270458"/>
              <a:chOff x="3243660" y="347599"/>
              <a:chExt cx="6100460" cy="6043699"/>
            </a:xfrm>
          </p:grpSpPr>
          <p:sp>
            <p:nvSpPr>
              <p:cNvPr id="16" name="椭圆 1338">
                <a:extLst>
                  <a:ext uri="{FF2B5EF4-FFF2-40B4-BE49-F238E27FC236}">
                    <a16:creationId xmlns="" xmlns:a16="http://schemas.microsoft.com/office/drawing/2014/main" id="{AA80EAD7-B0D9-496B-BD7B-6BDA8ECB30F8}"/>
                  </a:ext>
                </a:extLst>
              </p:cNvPr>
              <p:cNvSpPr>
                <a:spLocks noChangeArrowheads="1"/>
              </p:cNvSpPr>
              <p:nvPr/>
            </p:nvSpPr>
            <p:spPr bwMode="auto">
              <a:xfrm>
                <a:off x="3481785" y="578869"/>
                <a:ext cx="5581650" cy="5580063"/>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DFBE9"/>
                  </a:solidFill>
                </a:endParaRPr>
              </a:p>
            </p:txBody>
          </p:sp>
          <p:sp>
            <p:nvSpPr>
              <p:cNvPr id="17" name="椭圆 1339">
                <a:extLst>
                  <a:ext uri="{FF2B5EF4-FFF2-40B4-BE49-F238E27FC236}">
                    <a16:creationId xmlns="" xmlns:a16="http://schemas.microsoft.com/office/drawing/2014/main" id="{195C4C53-94A1-4F7C-B7A8-68C59187E2AE}"/>
                  </a:ext>
                </a:extLst>
              </p:cNvPr>
              <p:cNvSpPr>
                <a:spLocks noChangeArrowheads="1"/>
              </p:cNvSpPr>
              <p:nvPr/>
            </p:nvSpPr>
            <p:spPr bwMode="auto">
              <a:xfrm>
                <a:off x="3524345" y="573111"/>
                <a:ext cx="5819775" cy="5818187"/>
              </a:xfrm>
              <a:prstGeom prst="ellipse">
                <a:avLst/>
              </a:prstGeom>
              <a:noFill/>
              <a:ln w="6350">
                <a:solidFill>
                  <a:schemeClr val="bg1"/>
                </a:solidFill>
                <a:round/>
                <a:headEnd/>
                <a:tailEnd/>
              </a:ln>
              <a:extLst>
                <a:ext uri="{909E8E84-426E-40DD-AFC4-6F175D3DCCD1}">
                  <a14:hiddenFill xmlns:a14="http://schemas.microsoft.com/office/drawing/2010/main">
                    <a:solidFill>
                      <a:srgbClr val="FFFFFF"/>
                    </a:solidFill>
                  </a14:hiddenFill>
                </a:ext>
              </a:extLst>
            </p:spPr>
            <p:txBody>
              <a:bodyPr anchor="ct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DFBE9"/>
                  </a:solidFill>
                </a:endParaRPr>
              </a:p>
            </p:txBody>
          </p:sp>
          <p:sp>
            <p:nvSpPr>
              <p:cNvPr id="18" name="椭圆 1339">
                <a:extLst>
                  <a:ext uri="{FF2B5EF4-FFF2-40B4-BE49-F238E27FC236}">
                    <a16:creationId xmlns="" xmlns:a16="http://schemas.microsoft.com/office/drawing/2014/main" id="{195C4C53-94A1-4F7C-B7A8-68C59187E2AE}"/>
                  </a:ext>
                </a:extLst>
              </p:cNvPr>
              <p:cNvSpPr>
                <a:spLocks noChangeArrowheads="1"/>
              </p:cNvSpPr>
              <p:nvPr/>
            </p:nvSpPr>
            <p:spPr bwMode="auto">
              <a:xfrm>
                <a:off x="3464720" y="347599"/>
                <a:ext cx="5819775" cy="5818187"/>
              </a:xfrm>
              <a:prstGeom prst="ellipse">
                <a:avLst/>
              </a:prstGeom>
              <a:noFill/>
              <a:ln w="6350">
                <a:solidFill>
                  <a:schemeClr val="bg1"/>
                </a:solidFill>
                <a:round/>
                <a:headEnd/>
                <a:tailEnd/>
              </a:ln>
              <a:extLst>
                <a:ext uri="{909E8E84-426E-40DD-AFC4-6F175D3DCCD1}">
                  <a14:hiddenFill xmlns:a14="http://schemas.microsoft.com/office/drawing/2010/main">
                    <a:solidFill>
                      <a:srgbClr val="FFFFFF"/>
                    </a:solidFill>
                  </a14:hiddenFill>
                </a:ext>
              </a:extLst>
            </p:spPr>
            <p:txBody>
              <a:bodyPr anchor="ct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DFBE9"/>
                  </a:solidFill>
                </a:endParaRPr>
              </a:p>
            </p:txBody>
          </p:sp>
          <p:sp>
            <p:nvSpPr>
              <p:cNvPr id="19" name="椭圆 1339">
                <a:extLst>
                  <a:ext uri="{FF2B5EF4-FFF2-40B4-BE49-F238E27FC236}">
                    <a16:creationId xmlns="" xmlns:a16="http://schemas.microsoft.com/office/drawing/2014/main" id="{195C4C53-94A1-4F7C-B7A8-68C59187E2AE}"/>
                  </a:ext>
                </a:extLst>
              </p:cNvPr>
              <p:cNvSpPr>
                <a:spLocks noChangeArrowheads="1"/>
              </p:cNvSpPr>
              <p:nvPr/>
            </p:nvSpPr>
            <p:spPr bwMode="auto">
              <a:xfrm>
                <a:off x="3243660" y="519187"/>
                <a:ext cx="5819775" cy="5818187"/>
              </a:xfrm>
              <a:prstGeom prst="ellipse">
                <a:avLst/>
              </a:prstGeom>
              <a:noFill/>
              <a:ln w="6350">
                <a:solidFill>
                  <a:schemeClr val="bg1"/>
                </a:solidFill>
                <a:round/>
                <a:headEnd/>
                <a:tailEnd/>
              </a:ln>
              <a:extLst>
                <a:ext uri="{909E8E84-426E-40DD-AFC4-6F175D3DCCD1}">
                  <a14:hiddenFill xmlns:a14="http://schemas.microsoft.com/office/drawing/2010/main">
                    <a:solidFill>
                      <a:srgbClr val="FFFFFF"/>
                    </a:solidFill>
                  </a14:hiddenFill>
                </a:ext>
              </a:extLst>
            </p:spPr>
            <p:txBody>
              <a:bodyPr anchor="ct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DFBE9"/>
                  </a:solidFill>
                </a:endParaRPr>
              </a:p>
            </p:txBody>
          </p:sp>
        </p:grpSp>
        <p:pic>
          <p:nvPicPr>
            <p:cNvPr id="15" name="图片 14">
              <a:extLst>
                <a:ext uri="{FF2B5EF4-FFF2-40B4-BE49-F238E27FC236}">
                  <a16:creationId xmlns="" xmlns:a16="http://schemas.microsoft.com/office/drawing/2014/main" id="{C068496B-6DF0-4A24-95BC-5229DBE5B0ED}"/>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442718" y="3132687"/>
              <a:ext cx="5897859" cy="3126941"/>
            </a:xfrm>
            <a:prstGeom prst="rect">
              <a:avLst/>
            </a:prstGeom>
          </p:spPr>
        </p:pic>
      </p:grpSp>
      <p:sp>
        <p:nvSpPr>
          <p:cNvPr id="2" name="矩形 1">
            <a:extLst>
              <a:ext uri="{FF2B5EF4-FFF2-40B4-BE49-F238E27FC236}">
                <a16:creationId xmlns="" xmlns:a16="http://schemas.microsoft.com/office/drawing/2014/main" id="{0B309EEC-607D-4A06-B024-8E190ED376AA}"/>
              </a:ext>
            </a:extLst>
          </p:cNvPr>
          <p:cNvSpPr/>
          <p:nvPr/>
        </p:nvSpPr>
        <p:spPr>
          <a:xfrm>
            <a:off x="208670" y="158261"/>
            <a:ext cx="11774659" cy="6541477"/>
          </a:xfrm>
          <a:prstGeom prst="rect">
            <a:avLst/>
          </a:prstGeom>
          <a:noFill/>
          <a:ln>
            <a:solidFill>
              <a:srgbClr val="68704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1342">
            <a:extLst>
              <a:ext uri="{FF2B5EF4-FFF2-40B4-BE49-F238E27FC236}">
                <a16:creationId xmlns="" xmlns:a16="http://schemas.microsoft.com/office/drawing/2014/main" id="{87D51FD6-1FD5-45BF-BBDE-D3BF2D9D1AFF}"/>
              </a:ext>
            </a:extLst>
          </p:cNvPr>
          <p:cNvSpPr txBox="1">
            <a:spLocks noChangeArrowheads="1"/>
          </p:cNvSpPr>
          <p:nvPr/>
        </p:nvSpPr>
        <p:spPr bwMode="auto">
          <a:xfrm>
            <a:off x="4712740" y="1406672"/>
            <a:ext cx="295465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en-US" altLang="zh-CN" sz="4800" dirty="0">
                <a:solidFill>
                  <a:srgbClr val="413B17"/>
                </a:solidFill>
                <a:latin typeface="宋体" panose="02010600030101010101" pitchFamily="2" charset="-122"/>
              </a:rPr>
              <a:t>PART FOUR</a:t>
            </a:r>
            <a:endParaRPr lang="zh-CN" altLang="en-US" sz="4800" dirty="0">
              <a:solidFill>
                <a:srgbClr val="413B17"/>
              </a:solidFill>
              <a:latin typeface="宋体" panose="02010600030101010101" pitchFamily="2" charset="-122"/>
            </a:endParaRPr>
          </a:p>
        </p:txBody>
      </p:sp>
      <p:sp>
        <p:nvSpPr>
          <p:cNvPr id="11" name="文本框 10">
            <a:extLst>
              <a:ext uri="{FF2B5EF4-FFF2-40B4-BE49-F238E27FC236}">
                <a16:creationId xmlns="" xmlns:a16="http://schemas.microsoft.com/office/drawing/2014/main" id="{A0124F80-8899-4388-93EF-5A28BC7D614C}"/>
              </a:ext>
            </a:extLst>
          </p:cNvPr>
          <p:cNvSpPr txBox="1"/>
          <p:nvPr/>
        </p:nvSpPr>
        <p:spPr>
          <a:xfrm>
            <a:off x="5068209" y="2407975"/>
            <a:ext cx="2646879" cy="523220"/>
          </a:xfrm>
          <a:prstGeom prst="rect">
            <a:avLst/>
          </a:prstGeom>
          <a:noFill/>
        </p:spPr>
        <p:txBody>
          <a:bodyPr wrap="square" rtlCol="0">
            <a:spAutoFit/>
          </a:bodyPr>
          <a:lstStyle/>
          <a:p>
            <a:r>
              <a:rPr lang="zh-CN" altLang="en-US" sz="2800" dirty="0">
                <a:solidFill>
                  <a:srgbClr val="68704B"/>
                </a:solidFill>
              </a:rPr>
              <a:t>单击添加标题</a:t>
            </a:r>
          </a:p>
        </p:txBody>
      </p:sp>
    </p:spTree>
    <p:extLst>
      <p:ext uri="{BB962C8B-B14F-4D97-AF65-F5344CB8AC3E}">
        <p14:creationId xmlns:p14="http://schemas.microsoft.com/office/powerpoint/2010/main" val="3402753373"/>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0B309EEC-607D-4A06-B024-8E190ED376AA}"/>
              </a:ext>
            </a:extLst>
          </p:cNvPr>
          <p:cNvSpPr/>
          <p:nvPr/>
        </p:nvSpPr>
        <p:spPr>
          <a:xfrm>
            <a:off x="208670" y="158261"/>
            <a:ext cx="11774659" cy="6541477"/>
          </a:xfrm>
          <a:prstGeom prst="rect">
            <a:avLst/>
          </a:prstGeom>
          <a:noFill/>
          <a:ln>
            <a:solidFill>
              <a:srgbClr val="68704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5">
            <a:extLst>
              <a:ext uri="{FF2B5EF4-FFF2-40B4-BE49-F238E27FC236}">
                <a16:creationId xmlns="" xmlns:a16="http://schemas.microsoft.com/office/drawing/2014/main" id="{6D1371C2-ED9D-4C98-B4A5-6E8D2CA1A186}"/>
              </a:ext>
            </a:extLst>
          </p:cNvPr>
          <p:cNvGrpSpPr>
            <a:grpSpLocks/>
          </p:cNvGrpSpPr>
          <p:nvPr/>
        </p:nvGrpSpPr>
        <p:grpSpPr bwMode="auto">
          <a:xfrm>
            <a:off x="567269" y="347599"/>
            <a:ext cx="11152188" cy="6983413"/>
            <a:chOff x="0" y="0"/>
            <a:chExt cx="11151065" cy="6983832"/>
          </a:xfrm>
        </p:grpSpPr>
        <p:sp>
          <p:nvSpPr>
            <p:cNvPr id="4" name="Freeform 1224">
              <a:extLst>
                <a:ext uri="{FF2B5EF4-FFF2-40B4-BE49-F238E27FC236}">
                  <a16:creationId xmlns="" xmlns:a16="http://schemas.microsoft.com/office/drawing/2014/main" id="{276ACE5F-9C2F-47BC-B513-49F42C6561EE}"/>
                </a:ext>
              </a:extLst>
            </p:cNvPr>
            <p:cNvSpPr>
              <a:spLocks noEditPoints="1"/>
            </p:cNvSpPr>
            <p:nvPr/>
          </p:nvSpPr>
          <p:spPr bwMode="auto">
            <a:xfrm>
              <a:off x="6285147" y="0"/>
              <a:ext cx="4865918" cy="3419055"/>
            </a:xfrm>
            <a:custGeom>
              <a:avLst/>
              <a:gdLst>
                <a:gd name="T0" fmla="*/ 2918713 w 1162"/>
                <a:gd name="T1" fmla="*/ 516005 h 815"/>
                <a:gd name="T2" fmla="*/ 653256 w 1162"/>
                <a:gd name="T3" fmla="*/ 205563 h 815"/>
                <a:gd name="T4" fmla="*/ 242877 w 1162"/>
                <a:gd name="T5" fmla="*/ 1522843 h 815"/>
                <a:gd name="T6" fmla="*/ 1695952 w 1162"/>
                <a:gd name="T7" fmla="*/ 3070857 h 815"/>
                <a:gd name="T8" fmla="*/ 3969785 w 1162"/>
                <a:gd name="T9" fmla="*/ 3058271 h 815"/>
                <a:gd name="T10" fmla="*/ 4120536 w 1162"/>
                <a:gd name="T11" fmla="*/ 2277972 h 815"/>
                <a:gd name="T12" fmla="*/ 3957222 w 1162"/>
                <a:gd name="T13" fmla="*/ 2152117 h 815"/>
                <a:gd name="T14" fmla="*/ 3655720 w 1162"/>
                <a:gd name="T15" fmla="*/ 1690649 h 815"/>
                <a:gd name="T16" fmla="*/ 3726908 w 1162"/>
                <a:gd name="T17" fmla="*/ 2244410 h 815"/>
                <a:gd name="T18" fmla="*/ 2491585 w 1162"/>
                <a:gd name="T19" fmla="*/ 1527038 h 815"/>
                <a:gd name="T20" fmla="*/ 2625586 w 1162"/>
                <a:gd name="T21" fmla="*/ 1657088 h 815"/>
                <a:gd name="T22" fmla="*/ 2721899 w 1162"/>
                <a:gd name="T23" fmla="*/ 1581575 h 815"/>
                <a:gd name="T24" fmla="*/ 2185894 w 1162"/>
                <a:gd name="T25" fmla="*/ 2580023 h 815"/>
                <a:gd name="T26" fmla="*/ 1993268 w 1162"/>
                <a:gd name="T27" fmla="*/ 2651341 h 815"/>
                <a:gd name="T28" fmla="*/ 1453075 w 1162"/>
                <a:gd name="T29" fmla="*/ 2378655 h 815"/>
                <a:gd name="T30" fmla="*/ 695131 w 1162"/>
                <a:gd name="T31" fmla="*/ 931325 h 815"/>
                <a:gd name="T32" fmla="*/ 728631 w 1162"/>
                <a:gd name="T33" fmla="*/ 658640 h 815"/>
                <a:gd name="T34" fmla="*/ 770507 w 1162"/>
                <a:gd name="T35" fmla="*/ 1308890 h 815"/>
                <a:gd name="T36" fmla="*/ 1620577 w 1162"/>
                <a:gd name="T37" fmla="*/ 1367622 h 815"/>
                <a:gd name="T38" fmla="*/ 1453075 w 1162"/>
                <a:gd name="T39" fmla="*/ 1564794 h 815"/>
                <a:gd name="T40" fmla="*/ 1453075 w 1162"/>
                <a:gd name="T41" fmla="*/ 2005286 h 815"/>
                <a:gd name="T42" fmla="*/ 2437147 w 1162"/>
                <a:gd name="T43" fmla="*/ 1493477 h 815"/>
                <a:gd name="T44" fmla="*/ 2257082 w 1162"/>
                <a:gd name="T45" fmla="*/ 1824894 h 815"/>
                <a:gd name="T46" fmla="*/ 2206832 w 1162"/>
                <a:gd name="T47" fmla="*/ 1929773 h 815"/>
                <a:gd name="T48" fmla="*/ 1947205 w 1162"/>
                <a:gd name="T49" fmla="*/ 2382851 h 815"/>
                <a:gd name="T50" fmla="*/ 1423763 w 1162"/>
                <a:gd name="T51" fmla="*/ 2395436 h 815"/>
                <a:gd name="T52" fmla="*/ 1867642 w 1162"/>
                <a:gd name="T53" fmla="*/ 2575828 h 815"/>
                <a:gd name="T54" fmla="*/ 4325726 w 1162"/>
                <a:gd name="T55" fmla="*/ 1564794 h 815"/>
                <a:gd name="T56" fmla="*/ 4154037 w 1162"/>
                <a:gd name="T57" fmla="*/ 1073961 h 815"/>
                <a:gd name="T58" fmla="*/ 3538469 w 1162"/>
                <a:gd name="T59" fmla="*/ 1170450 h 815"/>
                <a:gd name="T60" fmla="*/ 3207653 w 1162"/>
                <a:gd name="T61" fmla="*/ 1136888 h 815"/>
                <a:gd name="T62" fmla="*/ 3266279 w 1162"/>
                <a:gd name="T63" fmla="*/ 767714 h 815"/>
                <a:gd name="T64" fmla="*/ 2742837 w 1162"/>
                <a:gd name="T65" fmla="*/ 1413769 h 815"/>
                <a:gd name="T66" fmla="*/ 2734462 w 1162"/>
                <a:gd name="T67" fmla="*/ 1237572 h 815"/>
                <a:gd name="T68" fmla="*/ 2537647 w 1162"/>
                <a:gd name="T69" fmla="*/ 784495 h 815"/>
                <a:gd name="T70" fmla="*/ 2491585 w 1162"/>
                <a:gd name="T71" fmla="*/ 599908 h 815"/>
                <a:gd name="T72" fmla="*/ 2504147 w 1162"/>
                <a:gd name="T73" fmla="*/ 1296304 h 815"/>
                <a:gd name="T74" fmla="*/ 1922079 w 1162"/>
                <a:gd name="T75" fmla="*/ 1157864 h 815"/>
                <a:gd name="T76" fmla="*/ 1846704 w 1162"/>
                <a:gd name="T77" fmla="*/ 1191425 h 815"/>
                <a:gd name="T78" fmla="*/ 1545201 w 1162"/>
                <a:gd name="T79" fmla="*/ 906154 h 815"/>
                <a:gd name="T80" fmla="*/ 1264636 w 1162"/>
                <a:gd name="T81" fmla="*/ 306247 h 815"/>
                <a:gd name="T82" fmla="*/ 1109697 w 1162"/>
                <a:gd name="T83" fmla="*/ 167806 h 815"/>
                <a:gd name="T84" fmla="*/ 938008 w 1162"/>
                <a:gd name="T85" fmla="*/ 121660 h 815"/>
                <a:gd name="T86" fmla="*/ 1708515 w 1162"/>
                <a:gd name="T87" fmla="*/ 1275328 h 815"/>
                <a:gd name="T88" fmla="*/ 1666640 w 1162"/>
                <a:gd name="T89" fmla="*/ 1308890 h 815"/>
                <a:gd name="T90" fmla="*/ 933821 w 1162"/>
                <a:gd name="T91" fmla="*/ 771909 h 815"/>
                <a:gd name="T92" fmla="*/ 753757 w 1162"/>
                <a:gd name="T93" fmla="*/ 339808 h 815"/>
                <a:gd name="T94" fmla="*/ 397816 w 1162"/>
                <a:gd name="T95" fmla="*/ 918740 h 815"/>
                <a:gd name="T96" fmla="*/ 799820 w 1162"/>
                <a:gd name="T97" fmla="*/ 1451525 h 815"/>
                <a:gd name="T98" fmla="*/ 523442 w 1162"/>
                <a:gd name="T99" fmla="*/ 1610941 h 815"/>
                <a:gd name="T100" fmla="*/ 314065 w 1162"/>
                <a:gd name="T101" fmla="*/ 1560599 h 815"/>
                <a:gd name="T102" fmla="*/ 841695 w 1162"/>
                <a:gd name="T103" fmla="*/ 2248605 h 815"/>
                <a:gd name="T104" fmla="*/ 1189261 w 1162"/>
                <a:gd name="T105" fmla="*/ 2366070 h 815"/>
                <a:gd name="T106" fmla="*/ 1440513 w 1162"/>
                <a:gd name="T107" fmla="*/ 2722659 h 815"/>
                <a:gd name="T108" fmla="*/ 1478201 w 1162"/>
                <a:gd name="T109" fmla="*/ 2521291 h 815"/>
                <a:gd name="T110" fmla="*/ 1917892 w 1162"/>
                <a:gd name="T111" fmla="*/ 3402274 h 815"/>
                <a:gd name="T112" fmla="*/ 2918713 w 1162"/>
                <a:gd name="T113" fmla="*/ 2894660 h 815"/>
                <a:gd name="T114" fmla="*/ 3316529 w 1162"/>
                <a:gd name="T115" fmla="*/ 2504510 h 815"/>
                <a:gd name="T116" fmla="*/ 3056902 w 1162"/>
                <a:gd name="T117" fmla="*/ 2231825 h 815"/>
                <a:gd name="T118" fmla="*/ 3664095 w 1162"/>
                <a:gd name="T119" fmla="*/ 2340899 h 815"/>
                <a:gd name="T120" fmla="*/ 3760408 w 1162"/>
                <a:gd name="T121" fmla="*/ 2496120 h 815"/>
                <a:gd name="T122" fmla="*/ 3697595 w 1162"/>
                <a:gd name="T123" fmla="*/ 2387046 h 815"/>
                <a:gd name="T124" fmla="*/ 3948847 w 1162"/>
                <a:gd name="T125" fmla="*/ 2332509 h 815"/>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162" h="815">
                  <a:moveTo>
                    <a:pt x="1160" y="552"/>
                  </a:moveTo>
                  <a:cubicBezTo>
                    <a:pt x="1159" y="552"/>
                    <a:pt x="1159" y="552"/>
                    <a:pt x="1158" y="551"/>
                  </a:cubicBezTo>
                  <a:cubicBezTo>
                    <a:pt x="1161" y="547"/>
                    <a:pt x="1162" y="542"/>
                    <a:pt x="1160" y="537"/>
                  </a:cubicBezTo>
                  <a:cubicBezTo>
                    <a:pt x="1159" y="534"/>
                    <a:pt x="1156" y="532"/>
                    <a:pt x="1155" y="530"/>
                  </a:cubicBezTo>
                  <a:cubicBezTo>
                    <a:pt x="1153" y="527"/>
                    <a:pt x="1153" y="523"/>
                    <a:pt x="1151" y="521"/>
                  </a:cubicBezTo>
                  <a:cubicBezTo>
                    <a:pt x="1148" y="518"/>
                    <a:pt x="1144" y="517"/>
                    <a:pt x="1142" y="514"/>
                  </a:cubicBezTo>
                  <a:cubicBezTo>
                    <a:pt x="1139" y="512"/>
                    <a:pt x="1138" y="509"/>
                    <a:pt x="1134" y="507"/>
                  </a:cubicBezTo>
                  <a:cubicBezTo>
                    <a:pt x="1131" y="505"/>
                    <a:pt x="1127" y="503"/>
                    <a:pt x="1123" y="503"/>
                  </a:cubicBezTo>
                  <a:cubicBezTo>
                    <a:pt x="1127" y="498"/>
                    <a:pt x="1130" y="492"/>
                    <a:pt x="1132" y="486"/>
                  </a:cubicBezTo>
                  <a:cubicBezTo>
                    <a:pt x="1137" y="477"/>
                    <a:pt x="1140" y="466"/>
                    <a:pt x="1136" y="456"/>
                  </a:cubicBezTo>
                  <a:cubicBezTo>
                    <a:pt x="1135" y="452"/>
                    <a:pt x="1132" y="448"/>
                    <a:pt x="1128" y="446"/>
                  </a:cubicBezTo>
                  <a:cubicBezTo>
                    <a:pt x="1126" y="445"/>
                    <a:pt x="1122" y="445"/>
                    <a:pt x="1121" y="442"/>
                  </a:cubicBezTo>
                  <a:cubicBezTo>
                    <a:pt x="1121" y="439"/>
                    <a:pt x="1121" y="437"/>
                    <a:pt x="1120" y="434"/>
                  </a:cubicBezTo>
                  <a:cubicBezTo>
                    <a:pt x="1118" y="423"/>
                    <a:pt x="1109" y="413"/>
                    <a:pt x="1098" y="410"/>
                  </a:cubicBezTo>
                  <a:cubicBezTo>
                    <a:pt x="1086" y="406"/>
                    <a:pt x="1072" y="408"/>
                    <a:pt x="1060" y="410"/>
                  </a:cubicBezTo>
                  <a:cubicBezTo>
                    <a:pt x="1045" y="413"/>
                    <a:pt x="1030" y="417"/>
                    <a:pt x="1015" y="421"/>
                  </a:cubicBezTo>
                  <a:cubicBezTo>
                    <a:pt x="1006" y="423"/>
                    <a:pt x="996" y="426"/>
                    <a:pt x="987" y="429"/>
                  </a:cubicBezTo>
                  <a:cubicBezTo>
                    <a:pt x="988" y="428"/>
                    <a:pt x="989" y="425"/>
                    <a:pt x="989" y="423"/>
                  </a:cubicBezTo>
                  <a:cubicBezTo>
                    <a:pt x="992" y="419"/>
                    <a:pt x="995" y="414"/>
                    <a:pt x="998" y="410"/>
                  </a:cubicBezTo>
                  <a:cubicBezTo>
                    <a:pt x="1006" y="400"/>
                    <a:pt x="1016" y="393"/>
                    <a:pt x="1026" y="384"/>
                  </a:cubicBezTo>
                  <a:cubicBezTo>
                    <a:pt x="1041" y="371"/>
                    <a:pt x="1052" y="354"/>
                    <a:pt x="1050" y="332"/>
                  </a:cubicBezTo>
                  <a:cubicBezTo>
                    <a:pt x="1048" y="314"/>
                    <a:pt x="1035" y="295"/>
                    <a:pt x="1017" y="290"/>
                  </a:cubicBezTo>
                  <a:cubicBezTo>
                    <a:pt x="1007" y="288"/>
                    <a:pt x="998" y="287"/>
                    <a:pt x="988" y="289"/>
                  </a:cubicBezTo>
                  <a:cubicBezTo>
                    <a:pt x="987" y="289"/>
                    <a:pt x="984" y="289"/>
                    <a:pt x="982" y="290"/>
                  </a:cubicBezTo>
                  <a:cubicBezTo>
                    <a:pt x="988" y="286"/>
                    <a:pt x="993" y="280"/>
                    <a:pt x="997" y="275"/>
                  </a:cubicBezTo>
                  <a:cubicBezTo>
                    <a:pt x="1002" y="269"/>
                    <a:pt x="1006" y="261"/>
                    <a:pt x="1003" y="253"/>
                  </a:cubicBezTo>
                  <a:cubicBezTo>
                    <a:pt x="1003" y="252"/>
                    <a:pt x="1002" y="252"/>
                    <a:pt x="1001" y="252"/>
                  </a:cubicBezTo>
                  <a:cubicBezTo>
                    <a:pt x="1000" y="252"/>
                    <a:pt x="998" y="252"/>
                    <a:pt x="997" y="253"/>
                  </a:cubicBezTo>
                  <a:cubicBezTo>
                    <a:pt x="994" y="253"/>
                    <a:pt x="994" y="252"/>
                    <a:pt x="995" y="249"/>
                  </a:cubicBezTo>
                  <a:cubicBezTo>
                    <a:pt x="996" y="248"/>
                    <a:pt x="994" y="246"/>
                    <a:pt x="993" y="246"/>
                  </a:cubicBezTo>
                  <a:cubicBezTo>
                    <a:pt x="994" y="243"/>
                    <a:pt x="993" y="240"/>
                    <a:pt x="991" y="238"/>
                  </a:cubicBezTo>
                  <a:cubicBezTo>
                    <a:pt x="988" y="234"/>
                    <a:pt x="984" y="233"/>
                    <a:pt x="980" y="232"/>
                  </a:cubicBezTo>
                  <a:cubicBezTo>
                    <a:pt x="975" y="231"/>
                    <a:pt x="972" y="225"/>
                    <a:pt x="966" y="225"/>
                  </a:cubicBezTo>
                  <a:cubicBezTo>
                    <a:pt x="961" y="224"/>
                    <a:pt x="955" y="224"/>
                    <a:pt x="949" y="225"/>
                  </a:cubicBezTo>
                  <a:cubicBezTo>
                    <a:pt x="934" y="227"/>
                    <a:pt x="920" y="232"/>
                    <a:pt x="905" y="234"/>
                  </a:cubicBezTo>
                  <a:cubicBezTo>
                    <a:pt x="898" y="235"/>
                    <a:pt x="891" y="235"/>
                    <a:pt x="884" y="237"/>
                  </a:cubicBezTo>
                  <a:cubicBezTo>
                    <a:pt x="879" y="238"/>
                    <a:pt x="874" y="240"/>
                    <a:pt x="870" y="242"/>
                  </a:cubicBezTo>
                  <a:cubicBezTo>
                    <a:pt x="870" y="241"/>
                    <a:pt x="871" y="240"/>
                    <a:pt x="872" y="239"/>
                  </a:cubicBezTo>
                  <a:cubicBezTo>
                    <a:pt x="874" y="236"/>
                    <a:pt x="875" y="234"/>
                    <a:pt x="877" y="232"/>
                  </a:cubicBezTo>
                  <a:cubicBezTo>
                    <a:pt x="894" y="206"/>
                    <a:pt x="903" y="178"/>
                    <a:pt x="899" y="148"/>
                  </a:cubicBezTo>
                  <a:cubicBezTo>
                    <a:pt x="895" y="121"/>
                    <a:pt x="885" y="86"/>
                    <a:pt x="857" y="76"/>
                  </a:cubicBezTo>
                  <a:cubicBezTo>
                    <a:pt x="851" y="73"/>
                    <a:pt x="844" y="69"/>
                    <a:pt x="838" y="70"/>
                  </a:cubicBezTo>
                  <a:cubicBezTo>
                    <a:pt x="833" y="70"/>
                    <a:pt x="827" y="73"/>
                    <a:pt x="824" y="77"/>
                  </a:cubicBezTo>
                  <a:cubicBezTo>
                    <a:pt x="822" y="78"/>
                    <a:pt x="819" y="81"/>
                    <a:pt x="816" y="82"/>
                  </a:cubicBezTo>
                  <a:cubicBezTo>
                    <a:pt x="813" y="82"/>
                    <a:pt x="810" y="81"/>
                    <a:pt x="806" y="80"/>
                  </a:cubicBezTo>
                  <a:cubicBezTo>
                    <a:pt x="800" y="79"/>
                    <a:pt x="794" y="79"/>
                    <a:pt x="788" y="82"/>
                  </a:cubicBezTo>
                  <a:cubicBezTo>
                    <a:pt x="775" y="87"/>
                    <a:pt x="763" y="95"/>
                    <a:pt x="752" y="105"/>
                  </a:cubicBezTo>
                  <a:cubicBezTo>
                    <a:pt x="747" y="110"/>
                    <a:pt x="743" y="116"/>
                    <a:pt x="738" y="121"/>
                  </a:cubicBezTo>
                  <a:cubicBezTo>
                    <a:pt x="736" y="124"/>
                    <a:pt x="733" y="127"/>
                    <a:pt x="733" y="131"/>
                  </a:cubicBezTo>
                  <a:cubicBezTo>
                    <a:pt x="732" y="131"/>
                    <a:pt x="732" y="131"/>
                    <a:pt x="732" y="131"/>
                  </a:cubicBezTo>
                  <a:cubicBezTo>
                    <a:pt x="729" y="130"/>
                    <a:pt x="729" y="126"/>
                    <a:pt x="727" y="125"/>
                  </a:cubicBezTo>
                  <a:cubicBezTo>
                    <a:pt x="724" y="123"/>
                    <a:pt x="722" y="123"/>
                    <a:pt x="719" y="123"/>
                  </a:cubicBezTo>
                  <a:cubicBezTo>
                    <a:pt x="712" y="122"/>
                    <a:pt x="704" y="122"/>
                    <a:pt x="697" y="123"/>
                  </a:cubicBezTo>
                  <a:cubicBezTo>
                    <a:pt x="689" y="124"/>
                    <a:pt x="681" y="125"/>
                    <a:pt x="673" y="126"/>
                  </a:cubicBezTo>
                  <a:cubicBezTo>
                    <a:pt x="670" y="127"/>
                    <a:pt x="668" y="127"/>
                    <a:pt x="665" y="128"/>
                  </a:cubicBezTo>
                  <a:cubicBezTo>
                    <a:pt x="662" y="127"/>
                    <a:pt x="658" y="124"/>
                    <a:pt x="655" y="122"/>
                  </a:cubicBezTo>
                  <a:cubicBezTo>
                    <a:pt x="652" y="121"/>
                    <a:pt x="648" y="119"/>
                    <a:pt x="645" y="117"/>
                  </a:cubicBezTo>
                  <a:cubicBezTo>
                    <a:pt x="638" y="114"/>
                    <a:pt x="630" y="111"/>
                    <a:pt x="623" y="109"/>
                  </a:cubicBezTo>
                  <a:cubicBezTo>
                    <a:pt x="610" y="106"/>
                    <a:pt x="595" y="105"/>
                    <a:pt x="581" y="106"/>
                  </a:cubicBezTo>
                  <a:cubicBezTo>
                    <a:pt x="567" y="107"/>
                    <a:pt x="554" y="112"/>
                    <a:pt x="543" y="121"/>
                  </a:cubicBezTo>
                  <a:cubicBezTo>
                    <a:pt x="540" y="124"/>
                    <a:pt x="535" y="128"/>
                    <a:pt x="533" y="132"/>
                  </a:cubicBezTo>
                  <a:cubicBezTo>
                    <a:pt x="533" y="132"/>
                    <a:pt x="533" y="132"/>
                    <a:pt x="533" y="132"/>
                  </a:cubicBezTo>
                  <a:cubicBezTo>
                    <a:pt x="530" y="131"/>
                    <a:pt x="528" y="131"/>
                    <a:pt x="525" y="130"/>
                  </a:cubicBezTo>
                  <a:cubicBezTo>
                    <a:pt x="520" y="116"/>
                    <a:pt x="514" y="101"/>
                    <a:pt x="505" y="89"/>
                  </a:cubicBezTo>
                  <a:cubicBezTo>
                    <a:pt x="499" y="81"/>
                    <a:pt x="488" y="68"/>
                    <a:pt x="477" y="74"/>
                  </a:cubicBezTo>
                  <a:cubicBezTo>
                    <a:pt x="474" y="75"/>
                    <a:pt x="472" y="78"/>
                    <a:pt x="469" y="79"/>
                  </a:cubicBezTo>
                  <a:cubicBezTo>
                    <a:pt x="465" y="81"/>
                    <a:pt x="463" y="78"/>
                    <a:pt x="460" y="76"/>
                  </a:cubicBezTo>
                  <a:cubicBezTo>
                    <a:pt x="457" y="74"/>
                    <a:pt x="454" y="74"/>
                    <a:pt x="451" y="77"/>
                  </a:cubicBezTo>
                  <a:cubicBezTo>
                    <a:pt x="450" y="79"/>
                    <a:pt x="449" y="76"/>
                    <a:pt x="447" y="75"/>
                  </a:cubicBezTo>
                  <a:cubicBezTo>
                    <a:pt x="445" y="73"/>
                    <a:pt x="443" y="72"/>
                    <a:pt x="440" y="71"/>
                  </a:cubicBezTo>
                  <a:cubicBezTo>
                    <a:pt x="436" y="69"/>
                    <a:pt x="433" y="69"/>
                    <a:pt x="429" y="72"/>
                  </a:cubicBezTo>
                  <a:cubicBezTo>
                    <a:pt x="424" y="75"/>
                    <a:pt x="419" y="82"/>
                    <a:pt x="415" y="87"/>
                  </a:cubicBezTo>
                  <a:cubicBezTo>
                    <a:pt x="410" y="92"/>
                    <a:pt x="407" y="99"/>
                    <a:pt x="402" y="105"/>
                  </a:cubicBezTo>
                  <a:cubicBezTo>
                    <a:pt x="397" y="112"/>
                    <a:pt x="390" y="118"/>
                    <a:pt x="386" y="126"/>
                  </a:cubicBezTo>
                  <a:cubicBezTo>
                    <a:pt x="383" y="133"/>
                    <a:pt x="381" y="139"/>
                    <a:pt x="380" y="147"/>
                  </a:cubicBezTo>
                  <a:cubicBezTo>
                    <a:pt x="377" y="162"/>
                    <a:pt x="373" y="177"/>
                    <a:pt x="371" y="192"/>
                  </a:cubicBezTo>
                  <a:cubicBezTo>
                    <a:pt x="369" y="183"/>
                    <a:pt x="366" y="173"/>
                    <a:pt x="362" y="164"/>
                  </a:cubicBezTo>
                  <a:cubicBezTo>
                    <a:pt x="357" y="153"/>
                    <a:pt x="351" y="143"/>
                    <a:pt x="344" y="133"/>
                  </a:cubicBezTo>
                  <a:cubicBezTo>
                    <a:pt x="342" y="129"/>
                    <a:pt x="341" y="125"/>
                    <a:pt x="338" y="122"/>
                  </a:cubicBezTo>
                  <a:cubicBezTo>
                    <a:pt x="337" y="121"/>
                    <a:pt x="333" y="120"/>
                    <a:pt x="333" y="119"/>
                  </a:cubicBezTo>
                  <a:cubicBezTo>
                    <a:pt x="332" y="118"/>
                    <a:pt x="331" y="117"/>
                    <a:pt x="330" y="116"/>
                  </a:cubicBezTo>
                  <a:cubicBezTo>
                    <a:pt x="329" y="114"/>
                    <a:pt x="328" y="113"/>
                    <a:pt x="327" y="111"/>
                  </a:cubicBezTo>
                  <a:cubicBezTo>
                    <a:pt x="325" y="109"/>
                    <a:pt x="322" y="106"/>
                    <a:pt x="319" y="104"/>
                  </a:cubicBezTo>
                  <a:cubicBezTo>
                    <a:pt x="319" y="103"/>
                    <a:pt x="319" y="103"/>
                    <a:pt x="319" y="103"/>
                  </a:cubicBezTo>
                  <a:cubicBezTo>
                    <a:pt x="314" y="98"/>
                    <a:pt x="313" y="88"/>
                    <a:pt x="310" y="82"/>
                  </a:cubicBezTo>
                  <a:cubicBezTo>
                    <a:pt x="307" y="74"/>
                    <a:pt x="304" y="67"/>
                    <a:pt x="300" y="60"/>
                  </a:cubicBezTo>
                  <a:cubicBezTo>
                    <a:pt x="296" y="53"/>
                    <a:pt x="291" y="46"/>
                    <a:pt x="286" y="40"/>
                  </a:cubicBezTo>
                  <a:cubicBezTo>
                    <a:pt x="280" y="33"/>
                    <a:pt x="274" y="26"/>
                    <a:pt x="267" y="20"/>
                  </a:cubicBezTo>
                  <a:cubicBezTo>
                    <a:pt x="261" y="15"/>
                    <a:pt x="254" y="10"/>
                    <a:pt x="246" y="6"/>
                  </a:cubicBezTo>
                  <a:cubicBezTo>
                    <a:pt x="244" y="5"/>
                    <a:pt x="238" y="2"/>
                    <a:pt x="236" y="4"/>
                  </a:cubicBezTo>
                  <a:cubicBezTo>
                    <a:pt x="229" y="0"/>
                    <a:pt x="223" y="18"/>
                    <a:pt x="222" y="23"/>
                  </a:cubicBezTo>
                  <a:cubicBezTo>
                    <a:pt x="217" y="41"/>
                    <a:pt x="218" y="59"/>
                    <a:pt x="222" y="77"/>
                  </a:cubicBezTo>
                  <a:cubicBezTo>
                    <a:pt x="227" y="99"/>
                    <a:pt x="234" y="120"/>
                    <a:pt x="245" y="140"/>
                  </a:cubicBezTo>
                  <a:cubicBezTo>
                    <a:pt x="251" y="150"/>
                    <a:pt x="259" y="158"/>
                    <a:pt x="267" y="167"/>
                  </a:cubicBezTo>
                  <a:cubicBezTo>
                    <a:pt x="271" y="172"/>
                    <a:pt x="276" y="177"/>
                    <a:pt x="281" y="182"/>
                  </a:cubicBezTo>
                  <a:cubicBezTo>
                    <a:pt x="269" y="179"/>
                    <a:pt x="256" y="178"/>
                    <a:pt x="244" y="180"/>
                  </a:cubicBezTo>
                  <a:cubicBezTo>
                    <a:pt x="244" y="176"/>
                    <a:pt x="243" y="172"/>
                    <a:pt x="243" y="168"/>
                  </a:cubicBezTo>
                  <a:cubicBezTo>
                    <a:pt x="242" y="163"/>
                    <a:pt x="242" y="159"/>
                    <a:pt x="241" y="154"/>
                  </a:cubicBezTo>
                  <a:cubicBezTo>
                    <a:pt x="239" y="146"/>
                    <a:pt x="237" y="138"/>
                    <a:pt x="233" y="130"/>
                  </a:cubicBezTo>
                  <a:cubicBezTo>
                    <a:pt x="229" y="122"/>
                    <a:pt x="222" y="115"/>
                    <a:pt x="217" y="107"/>
                  </a:cubicBezTo>
                  <a:cubicBezTo>
                    <a:pt x="213" y="99"/>
                    <a:pt x="210" y="90"/>
                    <a:pt x="204" y="84"/>
                  </a:cubicBezTo>
                  <a:cubicBezTo>
                    <a:pt x="199" y="80"/>
                    <a:pt x="196" y="76"/>
                    <a:pt x="193" y="71"/>
                  </a:cubicBezTo>
                  <a:cubicBezTo>
                    <a:pt x="191" y="68"/>
                    <a:pt x="189" y="65"/>
                    <a:pt x="186" y="63"/>
                  </a:cubicBezTo>
                  <a:cubicBezTo>
                    <a:pt x="183" y="59"/>
                    <a:pt x="179" y="56"/>
                    <a:pt x="176" y="52"/>
                  </a:cubicBezTo>
                  <a:cubicBezTo>
                    <a:pt x="170" y="47"/>
                    <a:pt x="162" y="42"/>
                    <a:pt x="156" y="49"/>
                  </a:cubicBezTo>
                  <a:cubicBezTo>
                    <a:pt x="156" y="49"/>
                    <a:pt x="156" y="49"/>
                    <a:pt x="156" y="49"/>
                  </a:cubicBezTo>
                  <a:cubicBezTo>
                    <a:pt x="153" y="45"/>
                    <a:pt x="149" y="42"/>
                    <a:pt x="145" y="42"/>
                  </a:cubicBezTo>
                  <a:cubicBezTo>
                    <a:pt x="138" y="42"/>
                    <a:pt x="131" y="41"/>
                    <a:pt x="126" y="45"/>
                  </a:cubicBezTo>
                  <a:cubicBezTo>
                    <a:pt x="119" y="50"/>
                    <a:pt x="114" y="58"/>
                    <a:pt x="108" y="65"/>
                  </a:cubicBezTo>
                  <a:cubicBezTo>
                    <a:pt x="103" y="72"/>
                    <a:pt x="98" y="79"/>
                    <a:pt x="94" y="87"/>
                  </a:cubicBezTo>
                  <a:cubicBezTo>
                    <a:pt x="87" y="103"/>
                    <a:pt x="77" y="119"/>
                    <a:pt x="74" y="137"/>
                  </a:cubicBezTo>
                  <a:cubicBezTo>
                    <a:pt x="72" y="145"/>
                    <a:pt x="71" y="154"/>
                    <a:pt x="71" y="163"/>
                  </a:cubicBezTo>
                  <a:cubicBezTo>
                    <a:pt x="71" y="168"/>
                    <a:pt x="71" y="172"/>
                    <a:pt x="72" y="177"/>
                  </a:cubicBezTo>
                  <a:cubicBezTo>
                    <a:pt x="72" y="178"/>
                    <a:pt x="72" y="179"/>
                    <a:pt x="72" y="181"/>
                  </a:cubicBezTo>
                  <a:cubicBezTo>
                    <a:pt x="69" y="178"/>
                    <a:pt x="65" y="177"/>
                    <a:pt x="63" y="173"/>
                  </a:cubicBezTo>
                  <a:cubicBezTo>
                    <a:pt x="58" y="164"/>
                    <a:pt x="47" y="163"/>
                    <a:pt x="38" y="160"/>
                  </a:cubicBezTo>
                  <a:cubicBezTo>
                    <a:pt x="35" y="159"/>
                    <a:pt x="32" y="159"/>
                    <a:pt x="30" y="158"/>
                  </a:cubicBezTo>
                  <a:cubicBezTo>
                    <a:pt x="26" y="152"/>
                    <a:pt x="23" y="145"/>
                    <a:pt x="19" y="139"/>
                  </a:cubicBezTo>
                  <a:cubicBezTo>
                    <a:pt x="13" y="133"/>
                    <a:pt x="6" y="127"/>
                    <a:pt x="0" y="122"/>
                  </a:cubicBezTo>
                  <a:cubicBezTo>
                    <a:pt x="0" y="126"/>
                    <a:pt x="0" y="126"/>
                    <a:pt x="0" y="126"/>
                  </a:cubicBezTo>
                  <a:cubicBezTo>
                    <a:pt x="1" y="127"/>
                    <a:pt x="2" y="128"/>
                    <a:pt x="3" y="129"/>
                  </a:cubicBezTo>
                  <a:cubicBezTo>
                    <a:pt x="9" y="134"/>
                    <a:pt x="15" y="139"/>
                    <a:pt x="19" y="145"/>
                  </a:cubicBezTo>
                  <a:cubicBezTo>
                    <a:pt x="22" y="149"/>
                    <a:pt x="24" y="154"/>
                    <a:pt x="27" y="158"/>
                  </a:cubicBezTo>
                  <a:cubicBezTo>
                    <a:pt x="20" y="157"/>
                    <a:pt x="13" y="158"/>
                    <a:pt x="5" y="160"/>
                  </a:cubicBezTo>
                  <a:cubicBezTo>
                    <a:pt x="4" y="160"/>
                    <a:pt x="2" y="161"/>
                    <a:pt x="0" y="162"/>
                  </a:cubicBezTo>
                  <a:cubicBezTo>
                    <a:pt x="1" y="160"/>
                    <a:pt x="0" y="159"/>
                    <a:pt x="0" y="157"/>
                  </a:cubicBezTo>
                  <a:cubicBezTo>
                    <a:pt x="0" y="166"/>
                    <a:pt x="0" y="166"/>
                    <a:pt x="0" y="166"/>
                  </a:cubicBezTo>
                  <a:cubicBezTo>
                    <a:pt x="5" y="163"/>
                    <a:pt x="10" y="162"/>
                    <a:pt x="15" y="162"/>
                  </a:cubicBezTo>
                  <a:cubicBezTo>
                    <a:pt x="27" y="159"/>
                    <a:pt x="38" y="163"/>
                    <a:pt x="49" y="167"/>
                  </a:cubicBezTo>
                  <a:cubicBezTo>
                    <a:pt x="52" y="168"/>
                    <a:pt x="57" y="169"/>
                    <a:pt x="59" y="173"/>
                  </a:cubicBezTo>
                  <a:cubicBezTo>
                    <a:pt x="60" y="174"/>
                    <a:pt x="61" y="176"/>
                    <a:pt x="62" y="178"/>
                  </a:cubicBezTo>
                  <a:cubicBezTo>
                    <a:pt x="65" y="182"/>
                    <a:pt x="70" y="183"/>
                    <a:pt x="73" y="188"/>
                  </a:cubicBezTo>
                  <a:cubicBezTo>
                    <a:pt x="79" y="197"/>
                    <a:pt x="80" y="209"/>
                    <a:pt x="81" y="220"/>
                  </a:cubicBezTo>
                  <a:cubicBezTo>
                    <a:pt x="81" y="231"/>
                    <a:pt x="82" y="242"/>
                    <a:pt x="84" y="253"/>
                  </a:cubicBezTo>
                  <a:cubicBezTo>
                    <a:pt x="86" y="264"/>
                    <a:pt x="87" y="275"/>
                    <a:pt x="90" y="285"/>
                  </a:cubicBezTo>
                  <a:cubicBezTo>
                    <a:pt x="97" y="304"/>
                    <a:pt x="108" y="320"/>
                    <a:pt x="114" y="338"/>
                  </a:cubicBezTo>
                  <a:cubicBezTo>
                    <a:pt x="114" y="339"/>
                    <a:pt x="114" y="339"/>
                    <a:pt x="115" y="339"/>
                  </a:cubicBezTo>
                  <a:cubicBezTo>
                    <a:pt x="115" y="339"/>
                    <a:pt x="115" y="340"/>
                    <a:pt x="115" y="340"/>
                  </a:cubicBezTo>
                  <a:cubicBezTo>
                    <a:pt x="114" y="343"/>
                    <a:pt x="115" y="346"/>
                    <a:pt x="118" y="348"/>
                  </a:cubicBezTo>
                  <a:cubicBezTo>
                    <a:pt x="122" y="353"/>
                    <a:pt x="124" y="359"/>
                    <a:pt x="127" y="365"/>
                  </a:cubicBezTo>
                  <a:cubicBezTo>
                    <a:pt x="128" y="366"/>
                    <a:pt x="131" y="374"/>
                    <a:pt x="129" y="374"/>
                  </a:cubicBezTo>
                  <a:cubicBezTo>
                    <a:pt x="128" y="374"/>
                    <a:pt x="126" y="374"/>
                    <a:pt x="125" y="374"/>
                  </a:cubicBezTo>
                  <a:cubicBezTo>
                    <a:pt x="124" y="376"/>
                    <a:pt x="123" y="377"/>
                    <a:pt x="124" y="378"/>
                  </a:cubicBezTo>
                  <a:cubicBezTo>
                    <a:pt x="118" y="374"/>
                    <a:pt x="115" y="366"/>
                    <a:pt x="109" y="361"/>
                  </a:cubicBezTo>
                  <a:cubicBezTo>
                    <a:pt x="108" y="360"/>
                    <a:pt x="106" y="360"/>
                    <a:pt x="106" y="362"/>
                  </a:cubicBezTo>
                  <a:cubicBezTo>
                    <a:pt x="105" y="367"/>
                    <a:pt x="108" y="371"/>
                    <a:pt x="110" y="375"/>
                  </a:cubicBezTo>
                  <a:cubicBezTo>
                    <a:pt x="110" y="375"/>
                    <a:pt x="114" y="383"/>
                    <a:pt x="112" y="382"/>
                  </a:cubicBezTo>
                  <a:cubicBezTo>
                    <a:pt x="110" y="382"/>
                    <a:pt x="107" y="380"/>
                    <a:pt x="105" y="379"/>
                  </a:cubicBezTo>
                  <a:cubicBezTo>
                    <a:pt x="102" y="378"/>
                    <a:pt x="98" y="378"/>
                    <a:pt x="97" y="381"/>
                  </a:cubicBezTo>
                  <a:cubicBezTo>
                    <a:pt x="96" y="382"/>
                    <a:pt x="96" y="382"/>
                    <a:pt x="96" y="382"/>
                  </a:cubicBezTo>
                  <a:cubicBezTo>
                    <a:pt x="90" y="377"/>
                    <a:pt x="82" y="372"/>
                    <a:pt x="75" y="368"/>
                  </a:cubicBezTo>
                  <a:cubicBezTo>
                    <a:pt x="66" y="363"/>
                    <a:pt x="57" y="357"/>
                    <a:pt x="47" y="352"/>
                  </a:cubicBezTo>
                  <a:cubicBezTo>
                    <a:pt x="38" y="348"/>
                    <a:pt x="29" y="342"/>
                    <a:pt x="20" y="337"/>
                  </a:cubicBezTo>
                  <a:cubicBezTo>
                    <a:pt x="13" y="333"/>
                    <a:pt x="7" y="329"/>
                    <a:pt x="0" y="326"/>
                  </a:cubicBezTo>
                  <a:cubicBezTo>
                    <a:pt x="0" y="330"/>
                    <a:pt x="0" y="330"/>
                    <a:pt x="0" y="330"/>
                  </a:cubicBezTo>
                  <a:cubicBezTo>
                    <a:pt x="7" y="333"/>
                    <a:pt x="13" y="337"/>
                    <a:pt x="20" y="341"/>
                  </a:cubicBezTo>
                  <a:cubicBezTo>
                    <a:pt x="29" y="346"/>
                    <a:pt x="38" y="351"/>
                    <a:pt x="47" y="356"/>
                  </a:cubicBezTo>
                  <a:cubicBezTo>
                    <a:pt x="52" y="359"/>
                    <a:pt x="56" y="361"/>
                    <a:pt x="61" y="363"/>
                  </a:cubicBezTo>
                  <a:cubicBezTo>
                    <a:pt x="60" y="363"/>
                    <a:pt x="59" y="363"/>
                    <a:pt x="58" y="363"/>
                  </a:cubicBezTo>
                  <a:cubicBezTo>
                    <a:pt x="56" y="362"/>
                    <a:pt x="54" y="360"/>
                    <a:pt x="51" y="359"/>
                  </a:cubicBezTo>
                  <a:cubicBezTo>
                    <a:pt x="51" y="359"/>
                    <a:pt x="50" y="359"/>
                    <a:pt x="50" y="359"/>
                  </a:cubicBezTo>
                  <a:cubicBezTo>
                    <a:pt x="48" y="357"/>
                    <a:pt x="45" y="356"/>
                    <a:pt x="43" y="356"/>
                  </a:cubicBezTo>
                  <a:cubicBezTo>
                    <a:pt x="32" y="352"/>
                    <a:pt x="20" y="349"/>
                    <a:pt x="9" y="348"/>
                  </a:cubicBezTo>
                  <a:cubicBezTo>
                    <a:pt x="6" y="348"/>
                    <a:pt x="3" y="348"/>
                    <a:pt x="0" y="347"/>
                  </a:cubicBezTo>
                  <a:cubicBezTo>
                    <a:pt x="0" y="350"/>
                    <a:pt x="0" y="350"/>
                    <a:pt x="0" y="350"/>
                  </a:cubicBezTo>
                  <a:cubicBezTo>
                    <a:pt x="12" y="352"/>
                    <a:pt x="25" y="353"/>
                    <a:pt x="37" y="356"/>
                  </a:cubicBezTo>
                  <a:cubicBezTo>
                    <a:pt x="41" y="357"/>
                    <a:pt x="45" y="359"/>
                    <a:pt x="48" y="360"/>
                  </a:cubicBezTo>
                  <a:cubicBezTo>
                    <a:pt x="48" y="360"/>
                    <a:pt x="48" y="361"/>
                    <a:pt x="48" y="361"/>
                  </a:cubicBezTo>
                  <a:cubicBezTo>
                    <a:pt x="51" y="366"/>
                    <a:pt x="54" y="370"/>
                    <a:pt x="56" y="374"/>
                  </a:cubicBezTo>
                  <a:cubicBezTo>
                    <a:pt x="59" y="380"/>
                    <a:pt x="61" y="386"/>
                    <a:pt x="64" y="392"/>
                  </a:cubicBezTo>
                  <a:cubicBezTo>
                    <a:pt x="70" y="403"/>
                    <a:pt x="78" y="412"/>
                    <a:pt x="87" y="421"/>
                  </a:cubicBezTo>
                  <a:cubicBezTo>
                    <a:pt x="91" y="425"/>
                    <a:pt x="96" y="428"/>
                    <a:pt x="101" y="432"/>
                  </a:cubicBezTo>
                  <a:cubicBezTo>
                    <a:pt x="107" y="436"/>
                    <a:pt x="111" y="442"/>
                    <a:pt x="115" y="448"/>
                  </a:cubicBezTo>
                  <a:cubicBezTo>
                    <a:pt x="122" y="460"/>
                    <a:pt x="126" y="473"/>
                    <a:pt x="131" y="485"/>
                  </a:cubicBezTo>
                  <a:cubicBezTo>
                    <a:pt x="131" y="485"/>
                    <a:pt x="131" y="486"/>
                    <a:pt x="131" y="486"/>
                  </a:cubicBezTo>
                  <a:cubicBezTo>
                    <a:pt x="130" y="489"/>
                    <a:pt x="131" y="492"/>
                    <a:pt x="132" y="495"/>
                  </a:cubicBezTo>
                  <a:cubicBezTo>
                    <a:pt x="134" y="499"/>
                    <a:pt x="135" y="503"/>
                    <a:pt x="135" y="507"/>
                  </a:cubicBezTo>
                  <a:cubicBezTo>
                    <a:pt x="136" y="515"/>
                    <a:pt x="137" y="524"/>
                    <a:pt x="142" y="531"/>
                  </a:cubicBezTo>
                  <a:cubicBezTo>
                    <a:pt x="146" y="535"/>
                    <a:pt x="151" y="538"/>
                    <a:pt x="154" y="542"/>
                  </a:cubicBezTo>
                  <a:cubicBezTo>
                    <a:pt x="158" y="545"/>
                    <a:pt x="162" y="549"/>
                    <a:pt x="166" y="553"/>
                  </a:cubicBezTo>
                  <a:cubicBezTo>
                    <a:pt x="175" y="561"/>
                    <a:pt x="184" y="569"/>
                    <a:pt x="194" y="575"/>
                  </a:cubicBezTo>
                  <a:cubicBezTo>
                    <a:pt x="204" y="582"/>
                    <a:pt x="213" y="588"/>
                    <a:pt x="224" y="594"/>
                  </a:cubicBezTo>
                  <a:cubicBezTo>
                    <a:pt x="228" y="596"/>
                    <a:pt x="232" y="598"/>
                    <a:pt x="237" y="599"/>
                  </a:cubicBezTo>
                  <a:cubicBezTo>
                    <a:pt x="243" y="600"/>
                    <a:pt x="248" y="602"/>
                    <a:pt x="253" y="606"/>
                  </a:cubicBezTo>
                  <a:cubicBezTo>
                    <a:pt x="257" y="609"/>
                    <a:pt x="261" y="612"/>
                    <a:pt x="265" y="615"/>
                  </a:cubicBezTo>
                  <a:cubicBezTo>
                    <a:pt x="270" y="618"/>
                    <a:pt x="272" y="621"/>
                    <a:pt x="275" y="626"/>
                  </a:cubicBezTo>
                  <a:cubicBezTo>
                    <a:pt x="270" y="632"/>
                    <a:pt x="277" y="639"/>
                    <a:pt x="281" y="643"/>
                  </a:cubicBezTo>
                  <a:cubicBezTo>
                    <a:pt x="291" y="651"/>
                    <a:pt x="296" y="663"/>
                    <a:pt x="303" y="673"/>
                  </a:cubicBezTo>
                  <a:cubicBezTo>
                    <a:pt x="312" y="684"/>
                    <a:pt x="322" y="694"/>
                    <a:pt x="329" y="706"/>
                  </a:cubicBezTo>
                  <a:cubicBezTo>
                    <a:pt x="334" y="716"/>
                    <a:pt x="340" y="726"/>
                    <a:pt x="345" y="736"/>
                  </a:cubicBezTo>
                  <a:cubicBezTo>
                    <a:pt x="348" y="741"/>
                    <a:pt x="351" y="747"/>
                    <a:pt x="353" y="753"/>
                  </a:cubicBezTo>
                  <a:cubicBezTo>
                    <a:pt x="354" y="758"/>
                    <a:pt x="352" y="762"/>
                    <a:pt x="352" y="766"/>
                  </a:cubicBezTo>
                  <a:cubicBezTo>
                    <a:pt x="352" y="768"/>
                    <a:pt x="353" y="770"/>
                    <a:pt x="353" y="771"/>
                  </a:cubicBezTo>
                  <a:cubicBezTo>
                    <a:pt x="353" y="771"/>
                    <a:pt x="353" y="772"/>
                    <a:pt x="353" y="772"/>
                  </a:cubicBezTo>
                  <a:cubicBezTo>
                    <a:pt x="352" y="777"/>
                    <a:pt x="353" y="783"/>
                    <a:pt x="353" y="789"/>
                  </a:cubicBezTo>
                  <a:cubicBezTo>
                    <a:pt x="354" y="795"/>
                    <a:pt x="354" y="800"/>
                    <a:pt x="354" y="806"/>
                  </a:cubicBezTo>
                  <a:cubicBezTo>
                    <a:pt x="353" y="809"/>
                    <a:pt x="353" y="812"/>
                    <a:pt x="352" y="815"/>
                  </a:cubicBezTo>
                  <a:cubicBezTo>
                    <a:pt x="356" y="815"/>
                    <a:pt x="356" y="815"/>
                    <a:pt x="356" y="815"/>
                  </a:cubicBezTo>
                  <a:cubicBezTo>
                    <a:pt x="357" y="810"/>
                    <a:pt x="357" y="805"/>
                    <a:pt x="357" y="800"/>
                  </a:cubicBezTo>
                  <a:cubicBezTo>
                    <a:pt x="357" y="791"/>
                    <a:pt x="357" y="782"/>
                    <a:pt x="356" y="774"/>
                  </a:cubicBezTo>
                  <a:cubicBezTo>
                    <a:pt x="358" y="775"/>
                    <a:pt x="362" y="775"/>
                    <a:pt x="366" y="773"/>
                  </a:cubicBezTo>
                  <a:cubicBezTo>
                    <a:pt x="373" y="770"/>
                    <a:pt x="385" y="768"/>
                    <a:pt x="389" y="760"/>
                  </a:cubicBezTo>
                  <a:cubicBezTo>
                    <a:pt x="393" y="752"/>
                    <a:pt x="394" y="744"/>
                    <a:pt x="392" y="735"/>
                  </a:cubicBezTo>
                  <a:cubicBezTo>
                    <a:pt x="392" y="735"/>
                    <a:pt x="393" y="735"/>
                    <a:pt x="393" y="735"/>
                  </a:cubicBezTo>
                  <a:cubicBezTo>
                    <a:pt x="393" y="735"/>
                    <a:pt x="394" y="734"/>
                    <a:pt x="393" y="734"/>
                  </a:cubicBezTo>
                  <a:cubicBezTo>
                    <a:pt x="392" y="731"/>
                    <a:pt x="391" y="729"/>
                    <a:pt x="390" y="726"/>
                  </a:cubicBezTo>
                  <a:cubicBezTo>
                    <a:pt x="391" y="727"/>
                    <a:pt x="393" y="728"/>
                    <a:pt x="394" y="729"/>
                  </a:cubicBezTo>
                  <a:cubicBezTo>
                    <a:pt x="397" y="730"/>
                    <a:pt x="399" y="731"/>
                    <a:pt x="402" y="732"/>
                  </a:cubicBezTo>
                  <a:cubicBezTo>
                    <a:pt x="398" y="732"/>
                    <a:pt x="396" y="739"/>
                    <a:pt x="397" y="743"/>
                  </a:cubicBezTo>
                  <a:cubicBezTo>
                    <a:pt x="397" y="743"/>
                    <a:pt x="398" y="743"/>
                    <a:pt x="398" y="743"/>
                  </a:cubicBezTo>
                  <a:cubicBezTo>
                    <a:pt x="399" y="740"/>
                    <a:pt x="400" y="732"/>
                    <a:pt x="404" y="733"/>
                  </a:cubicBezTo>
                  <a:cubicBezTo>
                    <a:pt x="405" y="733"/>
                    <a:pt x="405" y="732"/>
                    <a:pt x="405" y="732"/>
                  </a:cubicBezTo>
                  <a:cubicBezTo>
                    <a:pt x="411" y="732"/>
                    <a:pt x="417" y="731"/>
                    <a:pt x="421" y="726"/>
                  </a:cubicBezTo>
                  <a:cubicBezTo>
                    <a:pt x="420" y="728"/>
                    <a:pt x="421" y="730"/>
                    <a:pt x="421" y="732"/>
                  </a:cubicBezTo>
                  <a:cubicBezTo>
                    <a:pt x="427" y="752"/>
                    <a:pt x="465" y="751"/>
                    <a:pt x="469" y="732"/>
                  </a:cubicBezTo>
                  <a:cubicBezTo>
                    <a:pt x="469" y="732"/>
                    <a:pt x="470" y="731"/>
                    <a:pt x="470" y="731"/>
                  </a:cubicBezTo>
                  <a:cubicBezTo>
                    <a:pt x="469" y="734"/>
                    <a:pt x="468" y="736"/>
                    <a:pt x="467" y="738"/>
                  </a:cubicBezTo>
                  <a:cubicBezTo>
                    <a:pt x="463" y="745"/>
                    <a:pt x="455" y="749"/>
                    <a:pt x="447" y="750"/>
                  </a:cubicBezTo>
                  <a:cubicBezTo>
                    <a:pt x="439" y="751"/>
                    <a:pt x="431" y="750"/>
                    <a:pt x="425" y="746"/>
                  </a:cubicBezTo>
                  <a:cubicBezTo>
                    <a:pt x="419" y="743"/>
                    <a:pt x="415" y="738"/>
                    <a:pt x="411" y="732"/>
                  </a:cubicBezTo>
                  <a:cubicBezTo>
                    <a:pt x="411" y="732"/>
                    <a:pt x="410" y="732"/>
                    <a:pt x="410" y="733"/>
                  </a:cubicBezTo>
                  <a:cubicBezTo>
                    <a:pt x="412" y="749"/>
                    <a:pt x="433" y="756"/>
                    <a:pt x="447" y="753"/>
                  </a:cubicBezTo>
                  <a:cubicBezTo>
                    <a:pt x="453" y="752"/>
                    <a:pt x="459" y="751"/>
                    <a:pt x="463" y="748"/>
                  </a:cubicBezTo>
                  <a:cubicBezTo>
                    <a:pt x="461" y="759"/>
                    <a:pt x="460" y="772"/>
                    <a:pt x="458" y="784"/>
                  </a:cubicBezTo>
                  <a:cubicBezTo>
                    <a:pt x="456" y="793"/>
                    <a:pt x="454" y="803"/>
                    <a:pt x="454" y="812"/>
                  </a:cubicBezTo>
                  <a:cubicBezTo>
                    <a:pt x="454" y="813"/>
                    <a:pt x="454" y="813"/>
                    <a:pt x="454" y="813"/>
                  </a:cubicBezTo>
                  <a:cubicBezTo>
                    <a:pt x="453" y="805"/>
                    <a:pt x="453" y="798"/>
                    <a:pt x="455" y="791"/>
                  </a:cubicBezTo>
                  <a:cubicBezTo>
                    <a:pt x="455" y="790"/>
                    <a:pt x="454" y="790"/>
                    <a:pt x="454" y="790"/>
                  </a:cubicBezTo>
                  <a:cubicBezTo>
                    <a:pt x="450" y="797"/>
                    <a:pt x="450" y="806"/>
                    <a:pt x="451" y="814"/>
                  </a:cubicBezTo>
                  <a:cubicBezTo>
                    <a:pt x="451" y="814"/>
                    <a:pt x="451" y="815"/>
                    <a:pt x="451" y="815"/>
                  </a:cubicBezTo>
                  <a:cubicBezTo>
                    <a:pt x="459" y="815"/>
                    <a:pt x="459" y="815"/>
                    <a:pt x="459" y="815"/>
                  </a:cubicBezTo>
                  <a:cubicBezTo>
                    <a:pt x="476" y="808"/>
                    <a:pt x="492" y="798"/>
                    <a:pt x="507" y="788"/>
                  </a:cubicBezTo>
                  <a:cubicBezTo>
                    <a:pt x="525" y="776"/>
                    <a:pt x="543" y="763"/>
                    <a:pt x="561" y="752"/>
                  </a:cubicBezTo>
                  <a:cubicBezTo>
                    <a:pt x="579" y="740"/>
                    <a:pt x="597" y="727"/>
                    <a:pt x="616" y="716"/>
                  </a:cubicBezTo>
                  <a:cubicBezTo>
                    <a:pt x="631" y="707"/>
                    <a:pt x="645" y="697"/>
                    <a:pt x="658" y="686"/>
                  </a:cubicBezTo>
                  <a:cubicBezTo>
                    <a:pt x="653" y="695"/>
                    <a:pt x="653" y="705"/>
                    <a:pt x="660" y="713"/>
                  </a:cubicBezTo>
                  <a:cubicBezTo>
                    <a:pt x="662" y="716"/>
                    <a:pt x="665" y="718"/>
                    <a:pt x="668" y="720"/>
                  </a:cubicBezTo>
                  <a:cubicBezTo>
                    <a:pt x="664" y="721"/>
                    <a:pt x="661" y="724"/>
                    <a:pt x="658" y="726"/>
                  </a:cubicBezTo>
                  <a:cubicBezTo>
                    <a:pt x="651" y="731"/>
                    <a:pt x="645" y="736"/>
                    <a:pt x="638" y="741"/>
                  </a:cubicBezTo>
                  <a:cubicBezTo>
                    <a:pt x="628" y="749"/>
                    <a:pt x="617" y="756"/>
                    <a:pt x="606" y="762"/>
                  </a:cubicBezTo>
                  <a:cubicBezTo>
                    <a:pt x="596" y="767"/>
                    <a:pt x="586" y="774"/>
                    <a:pt x="577" y="781"/>
                  </a:cubicBezTo>
                  <a:cubicBezTo>
                    <a:pt x="560" y="794"/>
                    <a:pt x="541" y="804"/>
                    <a:pt x="523" y="815"/>
                  </a:cubicBezTo>
                  <a:cubicBezTo>
                    <a:pt x="530" y="815"/>
                    <a:pt x="530" y="815"/>
                    <a:pt x="530" y="815"/>
                  </a:cubicBezTo>
                  <a:cubicBezTo>
                    <a:pt x="546" y="805"/>
                    <a:pt x="563" y="795"/>
                    <a:pt x="578" y="784"/>
                  </a:cubicBezTo>
                  <a:cubicBezTo>
                    <a:pt x="597" y="771"/>
                    <a:pt x="617" y="760"/>
                    <a:pt x="636" y="747"/>
                  </a:cubicBezTo>
                  <a:cubicBezTo>
                    <a:pt x="643" y="742"/>
                    <a:pt x="649" y="738"/>
                    <a:pt x="656" y="732"/>
                  </a:cubicBezTo>
                  <a:cubicBezTo>
                    <a:pt x="660" y="729"/>
                    <a:pt x="666" y="721"/>
                    <a:pt x="672" y="721"/>
                  </a:cubicBezTo>
                  <a:cubicBezTo>
                    <a:pt x="676" y="721"/>
                    <a:pt x="680" y="721"/>
                    <a:pt x="684" y="720"/>
                  </a:cubicBezTo>
                  <a:cubicBezTo>
                    <a:pt x="689" y="718"/>
                    <a:pt x="693" y="716"/>
                    <a:pt x="698" y="714"/>
                  </a:cubicBezTo>
                  <a:cubicBezTo>
                    <a:pt x="702" y="713"/>
                    <a:pt x="706" y="713"/>
                    <a:pt x="710" y="712"/>
                  </a:cubicBezTo>
                  <a:cubicBezTo>
                    <a:pt x="712" y="713"/>
                    <a:pt x="715" y="714"/>
                    <a:pt x="719" y="714"/>
                  </a:cubicBezTo>
                  <a:cubicBezTo>
                    <a:pt x="727" y="715"/>
                    <a:pt x="736" y="713"/>
                    <a:pt x="741" y="706"/>
                  </a:cubicBezTo>
                  <a:cubicBezTo>
                    <a:pt x="744" y="702"/>
                    <a:pt x="747" y="698"/>
                    <a:pt x="747" y="693"/>
                  </a:cubicBezTo>
                  <a:cubicBezTo>
                    <a:pt x="747" y="692"/>
                    <a:pt x="748" y="691"/>
                    <a:pt x="748" y="690"/>
                  </a:cubicBezTo>
                  <a:cubicBezTo>
                    <a:pt x="751" y="688"/>
                    <a:pt x="754" y="686"/>
                    <a:pt x="757" y="683"/>
                  </a:cubicBezTo>
                  <a:cubicBezTo>
                    <a:pt x="769" y="675"/>
                    <a:pt x="780" y="665"/>
                    <a:pt x="792" y="656"/>
                  </a:cubicBezTo>
                  <a:cubicBezTo>
                    <a:pt x="802" y="647"/>
                    <a:pt x="813" y="639"/>
                    <a:pt x="821" y="628"/>
                  </a:cubicBezTo>
                  <a:cubicBezTo>
                    <a:pt x="821" y="628"/>
                    <a:pt x="821" y="628"/>
                    <a:pt x="821" y="629"/>
                  </a:cubicBezTo>
                  <a:cubicBezTo>
                    <a:pt x="822" y="644"/>
                    <a:pt x="825" y="659"/>
                    <a:pt x="830" y="673"/>
                  </a:cubicBezTo>
                  <a:cubicBezTo>
                    <a:pt x="833" y="681"/>
                    <a:pt x="836" y="688"/>
                    <a:pt x="840" y="695"/>
                  </a:cubicBezTo>
                  <a:cubicBezTo>
                    <a:pt x="843" y="702"/>
                    <a:pt x="846" y="709"/>
                    <a:pt x="850" y="715"/>
                  </a:cubicBezTo>
                  <a:cubicBezTo>
                    <a:pt x="858" y="725"/>
                    <a:pt x="868" y="734"/>
                    <a:pt x="881" y="735"/>
                  </a:cubicBezTo>
                  <a:cubicBezTo>
                    <a:pt x="888" y="736"/>
                    <a:pt x="895" y="735"/>
                    <a:pt x="902" y="735"/>
                  </a:cubicBezTo>
                  <a:cubicBezTo>
                    <a:pt x="910" y="735"/>
                    <a:pt x="917" y="735"/>
                    <a:pt x="924" y="734"/>
                  </a:cubicBezTo>
                  <a:cubicBezTo>
                    <a:pt x="932" y="733"/>
                    <a:pt x="940" y="732"/>
                    <a:pt x="948" y="729"/>
                  </a:cubicBezTo>
                  <a:cubicBezTo>
                    <a:pt x="953" y="727"/>
                    <a:pt x="960" y="725"/>
                    <a:pt x="965" y="721"/>
                  </a:cubicBezTo>
                  <a:cubicBezTo>
                    <a:pt x="973" y="712"/>
                    <a:pt x="980" y="697"/>
                    <a:pt x="980" y="684"/>
                  </a:cubicBezTo>
                  <a:cubicBezTo>
                    <a:pt x="980" y="670"/>
                    <a:pt x="973" y="658"/>
                    <a:pt x="967" y="646"/>
                  </a:cubicBezTo>
                  <a:cubicBezTo>
                    <a:pt x="960" y="631"/>
                    <a:pt x="953" y="616"/>
                    <a:pt x="943" y="603"/>
                  </a:cubicBezTo>
                  <a:cubicBezTo>
                    <a:pt x="940" y="599"/>
                    <a:pt x="936" y="593"/>
                    <a:pt x="931" y="588"/>
                  </a:cubicBezTo>
                  <a:cubicBezTo>
                    <a:pt x="935" y="588"/>
                    <a:pt x="939" y="588"/>
                    <a:pt x="942" y="588"/>
                  </a:cubicBezTo>
                  <a:cubicBezTo>
                    <a:pt x="943" y="589"/>
                    <a:pt x="943" y="589"/>
                    <a:pt x="944" y="589"/>
                  </a:cubicBezTo>
                  <a:cubicBezTo>
                    <a:pt x="947" y="588"/>
                    <a:pt x="954" y="592"/>
                    <a:pt x="957" y="593"/>
                  </a:cubicBezTo>
                  <a:cubicBezTo>
                    <a:pt x="961" y="594"/>
                    <a:pt x="966" y="596"/>
                    <a:pt x="970" y="598"/>
                  </a:cubicBezTo>
                  <a:cubicBezTo>
                    <a:pt x="977" y="600"/>
                    <a:pt x="984" y="600"/>
                    <a:pt x="991" y="600"/>
                  </a:cubicBezTo>
                  <a:cubicBezTo>
                    <a:pt x="997" y="601"/>
                    <a:pt x="1003" y="601"/>
                    <a:pt x="1009" y="600"/>
                  </a:cubicBezTo>
                  <a:cubicBezTo>
                    <a:pt x="1023" y="598"/>
                    <a:pt x="1036" y="595"/>
                    <a:pt x="1050" y="593"/>
                  </a:cubicBezTo>
                  <a:cubicBezTo>
                    <a:pt x="1057" y="592"/>
                    <a:pt x="1064" y="590"/>
                    <a:pt x="1071" y="589"/>
                  </a:cubicBezTo>
                  <a:cubicBezTo>
                    <a:pt x="1078" y="589"/>
                    <a:pt x="1084" y="588"/>
                    <a:pt x="1091" y="588"/>
                  </a:cubicBezTo>
                  <a:cubicBezTo>
                    <a:pt x="1098" y="587"/>
                    <a:pt x="1105" y="585"/>
                    <a:pt x="1112" y="582"/>
                  </a:cubicBezTo>
                  <a:cubicBezTo>
                    <a:pt x="1119" y="579"/>
                    <a:pt x="1127" y="576"/>
                    <a:pt x="1135" y="574"/>
                  </a:cubicBezTo>
                  <a:cubicBezTo>
                    <a:pt x="1143" y="571"/>
                    <a:pt x="1155" y="567"/>
                    <a:pt x="1159" y="560"/>
                  </a:cubicBezTo>
                  <a:cubicBezTo>
                    <a:pt x="1161" y="558"/>
                    <a:pt x="1162" y="554"/>
                    <a:pt x="1160" y="552"/>
                  </a:cubicBezTo>
                  <a:close/>
                  <a:moveTo>
                    <a:pt x="1016" y="424"/>
                  </a:moveTo>
                  <a:cubicBezTo>
                    <a:pt x="1028" y="421"/>
                    <a:pt x="1041" y="418"/>
                    <a:pt x="1054" y="415"/>
                  </a:cubicBezTo>
                  <a:cubicBezTo>
                    <a:pt x="1065" y="413"/>
                    <a:pt x="1078" y="410"/>
                    <a:pt x="1090" y="412"/>
                  </a:cubicBezTo>
                  <a:cubicBezTo>
                    <a:pt x="1103" y="414"/>
                    <a:pt x="1115" y="423"/>
                    <a:pt x="1117" y="436"/>
                  </a:cubicBezTo>
                  <a:cubicBezTo>
                    <a:pt x="1118" y="439"/>
                    <a:pt x="1117" y="445"/>
                    <a:pt x="1120" y="447"/>
                  </a:cubicBezTo>
                  <a:cubicBezTo>
                    <a:pt x="1125" y="449"/>
                    <a:pt x="1129" y="449"/>
                    <a:pt x="1132" y="454"/>
                  </a:cubicBezTo>
                  <a:cubicBezTo>
                    <a:pt x="1137" y="464"/>
                    <a:pt x="1134" y="477"/>
                    <a:pt x="1129" y="486"/>
                  </a:cubicBezTo>
                  <a:cubicBezTo>
                    <a:pt x="1123" y="498"/>
                    <a:pt x="1116" y="510"/>
                    <a:pt x="1108" y="519"/>
                  </a:cubicBezTo>
                  <a:cubicBezTo>
                    <a:pt x="1103" y="524"/>
                    <a:pt x="1099" y="528"/>
                    <a:pt x="1095" y="533"/>
                  </a:cubicBezTo>
                  <a:cubicBezTo>
                    <a:pt x="1092" y="536"/>
                    <a:pt x="1089" y="540"/>
                    <a:pt x="1084" y="541"/>
                  </a:cubicBezTo>
                  <a:cubicBezTo>
                    <a:pt x="1084" y="541"/>
                    <a:pt x="1084" y="541"/>
                    <a:pt x="1084" y="541"/>
                  </a:cubicBezTo>
                  <a:cubicBezTo>
                    <a:pt x="1078" y="541"/>
                    <a:pt x="1072" y="542"/>
                    <a:pt x="1066" y="542"/>
                  </a:cubicBezTo>
                  <a:cubicBezTo>
                    <a:pt x="1049" y="544"/>
                    <a:pt x="1033" y="545"/>
                    <a:pt x="1016" y="545"/>
                  </a:cubicBezTo>
                  <a:cubicBezTo>
                    <a:pt x="1007" y="545"/>
                    <a:pt x="998" y="545"/>
                    <a:pt x="989" y="545"/>
                  </a:cubicBezTo>
                  <a:cubicBezTo>
                    <a:pt x="991" y="544"/>
                    <a:pt x="992" y="544"/>
                    <a:pt x="994" y="544"/>
                  </a:cubicBezTo>
                  <a:cubicBezTo>
                    <a:pt x="996" y="544"/>
                    <a:pt x="999" y="544"/>
                    <a:pt x="1002" y="544"/>
                  </a:cubicBezTo>
                  <a:cubicBezTo>
                    <a:pt x="1001" y="544"/>
                    <a:pt x="1001" y="544"/>
                    <a:pt x="1001" y="544"/>
                  </a:cubicBezTo>
                  <a:cubicBezTo>
                    <a:pt x="1001" y="544"/>
                    <a:pt x="1001" y="545"/>
                    <a:pt x="1001" y="545"/>
                  </a:cubicBezTo>
                  <a:cubicBezTo>
                    <a:pt x="1005" y="545"/>
                    <a:pt x="1008" y="544"/>
                    <a:pt x="1012" y="544"/>
                  </a:cubicBezTo>
                  <a:cubicBezTo>
                    <a:pt x="1013" y="544"/>
                    <a:pt x="1014" y="544"/>
                    <a:pt x="1015" y="544"/>
                  </a:cubicBezTo>
                  <a:cubicBezTo>
                    <a:pt x="1021" y="544"/>
                    <a:pt x="1027" y="544"/>
                    <a:pt x="1033" y="543"/>
                  </a:cubicBezTo>
                  <a:cubicBezTo>
                    <a:pt x="1040" y="541"/>
                    <a:pt x="1045" y="539"/>
                    <a:pt x="1051" y="537"/>
                  </a:cubicBezTo>
                  <a:cubicBezTo>
                    <a:pt x="1052" y="537"/>
                    <a:pt x="1051" y="536"/>
                    <a:pt x="1051" y="536"/>
                  </a:cubicBezTo>
                  <a:cubicBezTo>
                    <a:pt x="1045" y="538"/>
                    <a:pt x="1038" y="540"/>
                    <a:pt x="1031" y="541"/>
                  </a:cubicBezTo>
                  <a:cubicBezTo>
                    <a:pt x="1030" y="541"/>
                    <a:pt x="1028" y="541"/>
                    <a:pt x="1026" y="541"/>
                  </a:cubicBezTo>
                  <a:cubicBezTo>
                    <a:pt x="1033" y="540"/>
                    <a:pt x="1038" y="537"/>
                    <a:pt x="1044" y="536"/>
                  </a:cubicBezTo>
                  <a:cubicBezTo>
                    <a:pt x="1045" y="535"/>
                    <a:pt x="1045" y="535"/>
                    <a:pt x="1044" y="535"/>
                  </a:cubicBezTo>
                  <a:cubicBezTo>
                    <a:pt x="1037" y="536"/>
                    <a:pt x="1029" y="539"/>
                    <a:pt x="1022" y="540"/>
                  </a:cubicBezTo>
                  <a:cubicBezTo>
                    <a:pt x="1018" y="541"/>
                    <a:pt x="1015" y="541"/>
                    <a:pt x="1011" y="541"/>
                  </a:cubicBezTo>
                  <a:cubicBezTo>
                    <a:pt x="1011" y="541"/>
                    <a:pt x="1010" y="541"/>
                    <a:pt x="1010" y="541"/>
                  </a:cubicBezTo>
                  <a:cubicBezTo>
                    <a:pt x="1007" y="541"/>
                    <a:pt x="1003" y="541"/>
                    <a:pt x="1000" y="541"/>
                  </a:cubicBezTo>
                  <a:cubicBezTo>
                    <a:pt x="1007" y="539"/>
                    <a:pt x="1014" y="536"/>
                    <a:pt x="1020" y="534"/>
                  </a:cubicBezTo>
                  <a:cubicBezTo>
                    <a:pt x="1021" y="534"/>
                    <a:pt x="1020" y="533"/>
                    <a:pt x="1020" y="533"/>
                  </a:cubicBezTo>
                  <a:cubicBezTo>
                    <a:pt x="1008" y="537"/>
                    <a:pt x="996" y="540"/>
                    <a:pt x="984" y="543"/>
                  </a:cubicBezTo>
                  <a:cubicBezTo>
                    <a:pt x="984" y="543"/>
                    <a:pt x="984" y="543"/>
                    <a:pt x="984" y="543"/>
                  </a:cubicBezTo>
                  <a:cubicBezTo>
                    <a:pt x="982" y="543"/>
                    <a:pt x="981" y="543"/>
                    <a:pt x="979" y="544"/>
                  </a:cubicBezTo>
                  <a:cubicBezTo>
                    <a:pt x="978" y="544"/>
                    <a:pt x="977" y="544"/>
                    <a:pt x="977" y="544"/>
                  </a:cubicBezTo>
                  <a:cubicBezTo>
                    <a:pt x="981" y="542"/>
                    <a:pt x="985" y="539"/>
                    <a:pt x="989" y="537"/>
                  </a:cubicBezTo>
                  <a:cubicBezTo>
                    <a:pt x="996" y="533"/>
                    <a:pt x="1004" y="529"/>
                    <a:pt x="1012" y="527"/>
                  </a:cubicBezTo>
                  <a:cubicBezTo>
                    <a:pt x="1012" y="527"/>
                    <a:pt x="1012" y="526"/>
                    <a:pt x="1012" y="526"/>
                  </a:cubicBezTo>
                  <a:cubicBezTo>
                    <a:pt x="1003" y="528"/>
                    <a:pt x="997" y="531"/>
                    <a:pt x="989" y="535"/>
                  </a:cubicBezTo>
                  <a:cubicBezTo>
                    <a:pt x="985" y="536"/>
                    <a:pt x="982" y="538"/>
                    <a:pt x="978" y="540"/>
                  </a:cubicBezTo>
                  <a:cubicBezTo>
                    <a:pt x="976" y="541"/>
                    <a:pt x="973" y="542"/>
                    <a:pt x="971" y="543"/>
                  </a:cubicBezTo>
                  <a:cubicBezTo>
                    <a:pt x="970" y="543"/>
                    <a:pt x="969" y="543"/>
                    <a:pt x="968" y="543"/>
                  </a:cubicBezTo>
                  <a:cubicBezTo>
                    <a:pt x="962" y="542"/>
                    <a:pt x="955" y="541"/>
                    <a:pt x="950" y="544"/>
                  </a:cubicBezTo>
                  <a:cubicBezTo>
                    <a:pt x="946" y="546"/>
                    <a:pt x="943" y="548"/>
                    <a:pt x="941" y="552"/>
                  </a:cubicBezTo>
                  <a:cubicBezTo>
                    <a:pt x="938" y="550"/>
                    <a:pt x="933" y="551"/>
                    <a:pt x="930" y="551"/>
                  </a:cubicBezTo>
                  <a:cubicBezTo>
                    <a:pt x="929" y="551"/>
                    <a:pt x="928" y="551"/>
                    <a:pt x="927" y="551"/>
                  </a:cubicBezTo>
                  <a:cubicBezTo>
                    <a:pt x="937" y="549"/>
                    <a:pt x="947" y="544"/>
                    <a:pt x="956" y="541"/>
                  </a:cubicBezTo>
                  <a:cubicBezTo>
                    <a:pt x="964" y="538"/>
                    <a:pt x="971" y="535"/>
                    <a:pt x="978" y="532"/>
                  </a:cubicBezTo>
                  <a:cubicBezTo>
                    <a:pt x="985" y="528"/>
                    <a:pt x="993" y="524"/>
                    <a:pt x="1001" y="521"/>
                  </a:cubicBezTo>
                  <a:cubicBezTo>
                    <a:pt x="1001" y="520"/>
                    <a:pt x="1001" y="519"/>
                    <a:pt x="1000" y="520"/>
                  </a:cubicBezTo>
                  <a:cubicBezTo>
                    <a:pt x="992" y="523"/>
                    <a:pt x="985" y="527"/>
                    <a:pt x="977" y="530"/>
                  </a:cubicBezTo>
                  <a:cubicBezTo>
                    <a:pt x="970" y="533"/>
                    <a:pt x="963" y="535"/>
                    <a:pt x="955" y="538"/>
                  </a:cubicBezTo>
                  <a:cubicBezTo>
                    <a:pt x="942" y="543"/>
                    <a:pt x="928" y="548"/>
                    <a:pt x="914" y="549"/>
                  </a:cubicBezTo>
                  <a:cubicBezTo>
                    <a:pt x="913" y="549"/>
                    <a:pt x="913" y="550"/>
                    <a:pt x="912" y="550"/>
                  </a:cubicBezTo>
                  <a:cubicBezTo>
                    <a:pt x="912" y="550"/>
                    <a:pt x="911" y="550"/>
                    <a:pt x="911" y="550"/>
                  </a:cubicBezTo>
                  <a:cubicBezTo>
                    <a:pt x="909" y="550"/>
                    <a:pt x="907" y="550"/>
                    <a:pt x="905" y="550"/>
                  </a:cubicBezTo>
                  <a:cubicBezTo>
                    <a:pt x="905" y="550"/>
                    <a:pt x="906" y="549"/>
                    <a:pt x="906" y="549"/>
                  </a:cubicBezTo>
                  <a:cubicBezTo>
                    <a:pt x="906" y="549"/>
                    <a:pt x="907" y="549"/>
                    <a:pt x="907" y="549"/>
                  </a:cubicBezTo>
                  <a:cubicBezTo>
                    <a:pt x="911" y="549"/>
                    <a:pt x="915" y="547"/>
                    <a:pt x="919" y="545"/>
                  </a:cubicBezTo>
                  <a:cubicBezTo>
                    <a:pt x="924" y="543"/>
                    <a:pt x="929" y="540"/>
                    <a:pt x="934" y="538"/>
                  </a:cubicBezTo>
                  <a:cubicBezTo>
                    <a:pt x="944" y="532"/>
                    <a:pt x="954" y="526"/>
                    <a:pt x="965" y="523"/>
                  </a:cubicBezTo>
                  <a:cubicBezTo>
                    <a:pt x="966" y="522"/>
                    <a:pt x="966" y="521"/>
                    <a:pt x="965" y="521"/>
                  </a:cubicBezTo>
                  <a:cubicBezTo>
                    <a:pt x="954" y="525"/>
                    <a:pt x="944" y="529"/>
                    <a:pt x="934" y="534"/>
                  </a:cubicBezTo>
                  <a:cubicBezTo>
                    <a:pt x="929" y="536"/>
                    <a:pt x="924" y="539"/>
                    <a:pt x="919" y="541"/>
                  </a:cubicBezTo>
                  <a:cubicBezTo>
                    <a:pt x="916" y="543"/>
                    <a:pt x="912" y="544"/>
                    <a:pt x="909" y="545"/>
                  </a:cubicBezTo>
                  <a:cubicBezTo>
                    <a:pt x="910" y="545"/>
                    <a:pt x="910" y="544"/>
                    <a:pt x="910" y="544"/>
                  </a:cubicBezTo>
                  <a:cubicBezTo>
                    <a:pt x="911" y="543"/>
                    <a:pt x="912" y="543"/>
                    <a:pt x="913" y="542"/>
                  </a:cubicBezTo>
                  <a:cubicBezTo>
                    <a:pt x="916" y="541"/>
                    <a:pt x="919" y="539"/>
                    <a:pt x="921" y="538"/>
                  </a:cubicBezTo>
                  <a:cubicBezTo>
                    <a:pt x="928" y="534"/>
                    <a:pt x="934" y="529"/>
                    <a:pt x="940" y="525"/>
                  </a:cubicBezTo>
                  <a:cubicBezTo>
                    <a:pt x="947" y="521"/>
                    <a:pt x="954" y="517"/>
                    <a:pt x="960" y="513"/>
                  </a:cubicBezTo>
                  <a:cubicBezTo>
                    <a:pt x="967" y="508"/>
                    <a:pt x="974" y="504"/>
                    <a:pt x="980" y="500"/>
                  </a:cubicBezTo>
                  <a:cubicBezTo>
                    <a:pt x="981" y="500"/>
                    <a:pt x="980" y="500"/>
                    <a:pt x="980" y="500"/>
                  </a:cubicBezTo>
                  <a:cubicBezTo>
                    <a:pt x="964" y="508"/>
                    <a:pt x="950" y="518"/>
                    <a:pt x="934" y="527"/>
                  </a:cubicBezTo>
                  <a:cubicBezTo>
                    <a:pt x="928" y="531"/>
                    <a:pt x="923" y="534"/>
                    <a:pt x="917" y="537"/>
                  </a:cubicBezTo>
                  <a:cubicBezTo>
                    <a:pt x="918" y="535"/>
                    <a:pt x="920" y="534"/>
                    <a:pt x="921" y="532"/>
                  </a:cubicBezTo>
                  <a:cubicBezTo>
                    <a:pt x="921" y="532"/>
                    <a:pt x="921" y="532"/>
                    <a:pt x="921" y="532"/>
                  </a:cubicBezTo>
                  <a:cubicBezTo>
                    <a:pt x="926" y="532"/>
                    <a:pt x="930" y="529"/>
                    <a:pt x="934" y="526"/>
                  </a:cubicBezTo>
                  <a:cubicBezTo>
                    <a:pt x="939" y="523"/>
                    <a:pt x="943" y="520"/>
                    <a:pt x="948" y="517"/>
                  </a:cubicBezTo>
                  <a:cubicBezTo>
                    <a:pt x="957" y="510"/>
                    <a:pt x="965" y="503"/>
                    <a:pt x="972" y="495"/>
                  </a:cubicBezTo>
                  <a:cubicBezTo>
                    <a:pt x="973" y="494"/>
                    <a:pt x="972" y="494"/>
                    <a:pt x="972" y="494"/>
                  </a:cubicBezTo>
                  <a:cubicBezTo>
                    <a:pt x="964" y="503"/>
                    <a:pt x="955" y="510"/>
                    <a:pt x="945" y="516"/>
                  </a:cubicBezTo>
                  <a:cubicBezTo>
                    <a:pt x="940" y="519"/>
                    <a:pt x="936" y="522"/>
                    <a:pt x="931" y="524"/>
                  </a:cubicBezTo>
                  <a:cubicBezTo>
                    <a:pt x="930" y="525"/>
                    <a:pt x="929" y="525"/>
                    <a:pt x="928" y="526"/>
                  </a:cubicBezTo>
                  <a:cubicBezTo>
                    <a:pt x="928" y="526"/>
                    <a:pt x="928" y="526"/>
                    <a:pt x="928" y="525"/>
                  </a:cubicBezTo>
                  <a:cubicBezTo>
                    <a:pt x="928" y="525"/>
                    <a:pt x="928" y="525"/>
                    <a:pt x="928" y="525"/>
                  </a:cubicBezTo>
                  <a:cubicBezTo>
                    <a:pt x="934" y="521"/>
                    <a:pt x="939" y="517"/>
                    <a:pt x="945" y="513"/>
                  </a:cubicBezTo>
                  <a:cubicBezTo>
                    <a:pt x="950" y="510"/>
                    <a:pt x="953" y="508"/>
                    <a:pt x="957" y="502"/>
                  </a:cubicBezTo>
                  <a:cubicBezTo>
                    <a:pt x="957" y="502"/>
                    <a:pt x="957" y="502"/>
                    <a:pt x="957" y="502"/>
                  </a:cubicBezTo>
                  <a:cubicBezTo>
                    <a:pt x="960" y="499"/>
                    <a:pt x="963" y="496"/>
                    <a:pt x="965" y="494"/>
                  </a:cubicBezTo>
                  <a:cubicBezTo>
                    <a:pt x="974" y="485"/>
                    <a:pt x="983" y="476"/>
                    <a:pt x="994" y="469"/>
                  </a:cubicBezTo>
                  <a:cubicBezTo>
                    <a:pt x="994" y="469"/>
                    <a:pt x="994" y="468"/>
                    <a:pt x="993" y="469"/>
                  </a:cubicBezTo>
                  <a:cubicBezTo>
                    <a:pt x="983" y="474"/>
                    <a:pt x="975" y="483"/>
                    <a:pt x="966" y="491"/>
                  </a:cubicBezTo>
                  <a:cubicBezTo>
                    <a:pt x="964" y="492"/>
                    <a:pt x="962" y="494"/>
                    <a:pt x="960" y="496"/>
                  </a:cubicBezTo>
                  <a:cubicBezTo>
                    <a:pt x="957" y="497"/>
                    <a:pt x="954" y="499"/>
                    <a:pt x="951" y="501"/>
                  </a:cubicBezTo>
                  <a:cubicBezTo>
                    <a:pt x="953" y="499"/>
                    <a:pt x="955" y="497"/>
                    <a:pt x="957" y="495"/>
                  </a:cubicBezTo>
                  <a:cubicBezTo>
                    <a:pt x="964" y="488"/>
                    <a:pt x="972" y="481"/>
                    <a:pt x="979" y="475"/>
                  </a:cubicBezTo>
                  <a:cubicBezTo>
                    <a:pt x="982" y="471"/>
                    <a:pt x="986" y="468"/>
                    <a:pt x="989" y="465"/>
                  </a:cubicBezTo>
                  <a:cubicBezTo>
                    <a:pt x="993" y="461"/>
                    <a:pt x="997" y="459"/>
                    <a:pt x="1001" y="457"/>
                  </a:cubicBezTo>
                  <a:cubicBezTo>
                    <a:pt x="1006" y="453"/>
                    <a:pt x="1012" y="448"/>
                    <a:pt x="1019" y="447"/>
                  </a:cubicBezTo>
                  <a:cubicBezTo>
                    <a:pt x="1019" y="447"/>
                    <a:pt x="1019" y="446"/>
                    <a:pt x="1019" y="446"/>
                  </a:cubicBezTo>
                  <a:cubicBezTo>
                    <a:pt x="1013" y="446"/>
                    <a:pt x="1008" y="449"/>
                    <a:pt x="1003" y="453"/>
                  </a:cubicBezTo>
                  <a:cubicBezTo>
                    <a:pt x="997" y="458"/>
                    <a:pt x="990" y="462"/>
                    <a:pt x="984" y="468"/>
                  </a:cubicBezTo>
                  <a:cubicBezTo>
                    <a:pt x="975" y="474"/>
                    <a:pt x="967" y="481"/>
                    <a:pt x="959" y="489"/>
                  </a:cubicBezTo>
                  <a:cubicBezTo>
                    <a:pt x="955" y="492"/>
                    <a:pt x="951" y="497"/>
                    <a:pt x="947" y="501"/>
                  </a:cubicBezTo>
                  <a:cubicBezTo>
                    <a:pt x="955" y="492"/>
                    <a:pt x="964" y="484"/>
                    <a:pt x="972" y="476"/>
                  </a:cubicBezTo>
                  <a:cubicBezTo>
                    <a:pt x="977" y="471"/>
                    <a:pt x="982" y="465"/>
                    <a:pt x="987" y="462"/>
                  </a:cubicBezTo>
                  <a:cubicBezTo>
                    <a:pt x="992" y="459"/>
                    <a:pt x="996" y="457"/>
                    <a:pt x="1000" y="452"/>
                  </a:cubicBezTo>
                  <a:cubicBezTo>
                    <a:pt x="1001" y="452"/>
                    <a:pt x="1000" y="451"/>
                    <a:pt x="999" y="451"/>
                  </a:cubicBezTo>
                  <a:cubicBezTo>
                    <a:pt x="990" y="461"/>
                    <a:pt x="978" y="467"/>
                    <a:pt x="969" y="476"/>
                  </a:cubicBezTo>
                  <a:cubicBezTo>
                    <a:pt x="962" y="483"/>
                    <a:pt x="954" y="489"/>
                    <a:pt x="948" y="496"/>
                  </a:cubicBezTo>
                  <a:cubicBezTo>
                    <a:pt x="949" y="494"/>
                    <a:pt x="950" y="492"/>
                    <a:pt x="951" y="490"/>
                  </a:cubicBezTo>
                  <a:cubicBezTo>
                    <a:pt x="952" y="491"/>
                    <a:pt x="952" y="491"/>
                    <a:pt x="953" y="491"/>
                  </a:cubicBezTo>
                  <a:cubicBezTo>
                    <a:pt x="958" y="487"/>
                    <a:pt x="962" y="481"/>
                    <a:pt x="966" y="476"/>
                  </a:cubicBezTo>
                  <a:cubicBezTo>
                    <a:pt x="970" y="471"/>
                    <a:pt x="974" y="467"/>
                    <a:pt x="979" y="463"/>
                  </a:cubicBezTo>
                  <a:cubicBezTo>
                    <a:pt x="988" y="454"/>
                    <a:pt x="999" y="447"/>
                    <a:pt x="1008" y="439"/>
                  </a:cubicBezTo>
                  <a:cubicBezTo>
                    <a:pt x="1009" y="439"/>
                    <a:pt x="1008" y="439"/>
                    <a:pt x="1008" y="439"/>
                  </a:cubicBezTo>
                  <a:cubicBezTo>
                    <a:pt x="996" y="444"/>
                    <a:pt x="987" y="453"/>
                    <a:pt x="977" y="461"/>
                  </a:cubicBezTo>
                  <a:cubicBezTo>
                    <a:pt x="972" y="466"/>
                    <a:pt x="968" y="471"/>
                    <a:pt x="963" y="475"/>
                  </a:cubicBezTo>
                  <a:cubicBezTo>
                    <a:pt x="961" y="478"/>
                    <a:pt x="959" y="480"/>
                    <a:pt x="957" y="482"/>
                  </a:cubicBezTo>
                  <a:cubicBezTo>
                    <a:pt x="965" y="470"/>
                    <a:pt x="972" y="457"/>
                    <a:pt x="976" y="443"/>
                  </a:cubicBezTo>
                  <a:cubicBezTo>
                    <a:pt x="977" y="441"/>
                    <a:pt x="977" y="439"/>
                    <a:pt x="978" y="438"/>
                  </a:cubicBezTo>
                  <a:cubicBezTo>
                    <a:pt x="978" y="438"/>
                    <a:pt x="979" y="437"/>
                    <a:pt x="979" y="437"/>
                  </a:cubicBezTo>
                  <a:cubicBezTo>
                    <a:pt x="990" y="431"/>
                    <a:pt x="1004" y="428"/>
                    <a:pt x="1016" y="424"/>
                  </a:cubicBezTo>
                  <a:close/>
                  <a:moveTo>
                    <a:pt x="893" y="481"/>
                  </a:moveTo>
                  <a:cubicBezTo>
                    <a:pt x="893" y="481"/>
                    <a:pt x="893" y="481"/>
                    <a:pt x="893" y="481"/>
                  </a:cubicBezTo>
                  <a:cubicBezTo>
                    <a:pt x="893" y="481"/>
                    <a:pt x="893" y="481"/>
                    <a:pt x="894" y="481"/>
                  </a:cubicBezTo>
                  <a:cubicBezTo>
                    <a:pt x="895" y="480"/>
                    <a:pt x="894" y="478"/>
                    <a:pt x="894" y="477"/>
                  </a:cubicBezTo>
                  <a:cubicBezTo>
                    <a:pt x="895" y="474"/>
                    <a:pt x="895" y="471"/>
                    <a:pt x="896" y="469"/>
                  </a:cubicBezTo>
                  <a:cubicBezTo>
                    <a:pt x="896" y="466"/>
                    <a:pt x="896" y="462"/>
                    <a:pt x="895" y="459"/>
                  </a:cubicBezTo>
                  <a:cubicBezTo>
                    <a:pt x="895" y="456"/>
                    <a:pt x="896" y="452"/>
                    <a:pt x="895" y="448"/>
                  </a:cubicBezTo>
                  <a:cubicBezTo>
                    <a:pt x="895" y="448"/>
                    <a:pt x="894" y="448"/>
                    <a:pt x="894" y="448"/>
                  </a:cubicBezTo>
                  <a:cubicBezTo>
                    <a:pt x="893" y="452"/>
                    <a:pt x="894" y="455"/>
                    <a:pt x="894" y="459"/>
                  </a:cubicBezTo>
                  <a:cubicBezTo>
                    <a:pt x="894" y="462"/>
                    <a:pt x="893" y="466"/>
                    <a:pt x="894" y="469"/>
                  </a:cubicBezTo>
                  <a:cubicBezTo>
                    <a:pt x="894" y="471"/>
                    <a:pt x="893" y="474"/>
                    <a:pt x="892" y="477"/>
                  </a:cubicBezTo>
                  <a:cubicBezTo>
                    <a:pt x="892" y="476"/>
                    <a:pt x="892" y="475"/>
                    <a:pt x="892" y="475"/>
                  </a:cubicBezTo>
                  <a:cubicBezTo>
                    <a:pt x="890" y="465"/>
                    <a:pt x="889" y="455"/>
                    <a:pt x="885" y="446"/>
                  </a:cubicBezTo>
                  <a:cubicBezTo>
                    <a:pt x="883" y="441"/>
                    <a:pt x="880" y="437"/>
                    <a:pt x="877" y="432"/>
                  </a:cubicBezTo>
                  <a:cubicBezTo>
                    <a:pt x="877" y="428"/>
                    <a:pt x="875" y="424"/>
                    <a:pt x="874" y="420"/>
                  </a:cubicBezTo>
                  <a:cubicBezTo>
                    <a:pt x="873" y="414"/>
                    <a:pt x="872" y="408"/>
                    <a:pt x="873" y="403"/>
                  </a:cubicBezTo>
                  <a:cubicBezTo>
                    <a:pt x="873" y="402"/>
                    <a:pt x="871" y="401"/>
                    <a:pt x="871" y="402"/>
                  </a:cubicBezTo>
                  <a:cubicBezTo>
                    <a:pt x="871" y="408"/>
                    <a:pt x="871" y="413"/>
                    <a:pt x="872" y="419"/>
                  </a:cubicBezTo>
                  <a:cubicBezTo>
                    <a:pt x="872" y="422"/>
                    <a:pt x="873" y="425"/>
                    <a:pt x="874" y="427"/>
                  </a:cubicBezTo>
                  <a:cubicBezTo>
                    <a:pt x="870" y="422"/>
                    <a:pt x="865" y="417"/>
                    <a:pt x="859" y="412"/>
                  </a:cubicBezTo>
                  <a:cubicBezTo>
                    <a:pt x="859" y="408"/>
                    <a:pt x="858" y="405"/>
                    <a:pt x="857" y="402"/>
                  </a:cubicBezTo>
                  <a:cubicBezTo>
                    <a:pt x="856" y="397"/>
                    <a:pt x="856" y="390"/>
                    <a:pt x="857" y="385"/>
                  </a:cubicBezTo>
                  <a:cubicBezTo>
                    <a:pt x="857" y="384"/>
                    <a:pt x="855" y="383"/>
                    <a:pt x="855" y="385"/>
                  </a:cubicBezTo>
                  <a:cubicBezTo>
                    <a:pt x="855" y="391"/>
                    <a:pt x="855" y="396"/>
                    <a:pt x="856" y="402"/>
                  </a:cubicBezTo>
                  <a:cubicBezTo>
                    <a:pt x="856" y="404"/>
                    <a:pt x="856" y="407"/>
                    <a:pt x="857" y="410"/>
                  </a:cubicBezTo>
                  <a:cubicBezTo>
                    <a:pt x="855" y="408"/>
                    <a:pt x="853" y="407"/>
                    <a:pt x="851" y="405"/>
                  </a:cubicBezTo>
                  <a:cubicBezTo>
                    <a:pt x="851" y="404"/>
                    <a:pt x="851" y="403"/>
                    <a:pt x="851" y="402"/>
                  </a:cubicBezTo>
                  <a:cubicBezTo>
                    <a:pt x="851" y="401"/>
                    <a:pt x="850" y="400"/>
                    <a:pt x="850" y="399"/>
                  </a:cubicBezTo>
                  <a:cubicBezTo>
                    <a:pt x="850" y="398"/>
                    <a:pt x="848" y="398"/>
                    <a:pt x="848" y="399"/>
                  </a:cubicBezTo>
                  <a:cubicBezTo>
                    <a:pt x="848" y="400"/>
                    <a:pt x="848" y="402"/>
                    <a:pt x="849" y="403"/>
                  </a:cubicBezTo>
                  <a:cubicBezTo>
                    <a:pt x="849" y="403"/>
                    <a:pt x="849" y="403"/>
                    <a:pt x="849" y="404"/>
                  </a:cubicBezTo>
                  <a:cubicBezTo>
                    <a:pt x="841" y="399"/>
                    <a:pt x="833" y="396"/>
                    <a:pt x="824" y="394"/>
                  </a:cubicBezTo>
                  <a:cubicBezTo>
                    <a:pt x="821" y="394"/>
                    <a:pt x="816" y="391"/>
                    <a:pt x="812" y="391"/>
                  </a:cubicBezTo>
                  <a:cubicBezTo>
                    <a:pt x="813" y="390"/>
                    <a:pt x="814" y="390"/>
                    <a:pt x="815" y="389"/>
                  </a:cubicBezTo>
                  <a:cubicBezTo>
                    <a:pt x="820" y="385"/>
                    <a:pt x="824" y="382"/>
                    <a:pt x="828" y="378"/>
                  </a:cubicBezTo>
                  <a:cubicBezTo>
                    <a:pt x="836" y="372"/>
                    <a:pt x="851" y="362"/>
                    <a:pt x="854" y="350"/>
                  </a:cubicBezTo>
                  <a:cubicBezTo>
                    <a:pt x="854" y="350"/>
                    <a:pt x="855" y="350"/>
                    <a:pt x="855" y="349"/>
                  </a:cubicBezTo>
                  <a:cubicBezTo>
                    <a:pt x="855" y="335"/>
                    <a:pt x="848" y="321"/>
                    <a:pt x="838" y="310"/>
                  </a:cubicBezTo>
                  <a:cubicBezTo>
                    <a:pt x="838" y="310"/>
                    <a:pt x="838" y="309"/>
                    <a:pt x="838" y="309"/>
                  </a:cubicBezTo>
                  <a:cubicBezTo>
                    <a:pt x="839" y="309"/>
                    <a:pt x="839" y="308"/>
                    <a:pt x="839" y="308"/>
                  </a:cubicBezTo>
                  <a:cubicBezTo>
                    <a:pt x="840" y="305"/>
                    <a:pt x="845" y="302"/>
                    <a:pt x="847" y="300"/>
                  </a:cubicBezTo>
                  <a:cubicBezTo>
                    <a:pt x="851" y="295"/>
                    <a:pt x="856" y="290"/>
                    <a:pt x="860" y="285"/>
                  </a:cubicBezTo>
                  <a:cubicBezTo>
                    <a:pt x="864" y="280"/>
                    <a:pt x="868" y="274"/>
                    <a:pt x="874" y="272"/>
                  </a:cubicBezTo>
                  <a:cubicBezTo>
                    <a:pt x="879" y="270"/>
                    <a:pt x="883" y="269"/>
                    <a:pt x="886" y="266"/>
                  </a:cubicBezTo>
                  <a:cubicBezTo>
                    <a:pt x="899" y="257"/>
                    <a:pt x="911" y="251"/>
                    <a:pt x="927" y="252"/>
                  </a:cubicBezTo>
                  <a:cubicBezTo>
                    <a:pt x="945" y="254"/>
                    <a:pt x="957" y="264"/>
                    <a:pt x="966" y="280"/>
                  </a:cubicBezTo>
                  <a:cubicBezTo>
                    <a:pt x="980" y="306"/>
                    <a:pt x="988" y="337"/>
                    <a:pt x="988" y="367"/>
                  </a:cubicBezTo>
                  <a:cubicBezTo>
                    <a:pt x="986" y="382"/>
                    <a:pt x="984" y="397"/>
                    <a:pt x="978" y="411"/>
                  </a:cubicBezTo>
                  <a:cubicBezTo>
                    <a:pt x="972" y="429"/>
                    <a:pt x="962" y="446"/>
                    <a:pt x="953" y="463"/>
                  </a:cubicBezTo>
                  <a:cubicBezTo>
                    <a:pt x="945" y="478"/>
                    <a:pt x="935" y="492"/>
                    <a:pt x="924" y="505"/>
                  </a:cubicBezTo>
                  <a:cubicBezTo>
                    <a:pt x="926" y="501"/>
                    <a:pt x="929" y="496"/>
                    <a:pt x="931" y="492"/>
                  </a:cubicBezTo>
                  <a:cubicBezTo>
                    <a:pt x="933" y="487"/>
                    <a:pt x="935" y="482"/>
                    <a:pt x="938" y="478"/>
                  </a:cubicBezTo>
                  <a:cubicBezTo>
                    <a:pt x="939" y="478"/>
                    <a:pt x="938" y="477"/>
                    <a:pt x="938" y="477"/>
                  </a:cubicBezTo>
                  <a:cubicBezTo>
                    <a:pt x="933" y="480"/>
                    <a:pt x="932" y="486"/>
                    <a:pt x="929" y="491"/>
                  </a:cubicBezTo>
                  <a:cubicBezTo>
                    <a:pt x="926" y="497"/>
                    <a:pt x="921" y="503"/>
                    <a:pt x="920" y="510"/>
                  </a:cubicBezTo>
                  <a:cubicBezTo>
                    <a:pt x="920" y="510"/>
                    <a:pt x="919" y="510"/>
                    <a:pt x="919" y="511"/>
                  </a:cubicBezTo>
                  <a:cubicBezTo>
                    <a:pt x="913" y="517"/>
                    <a:pt x="907" y="524"/>
                    <a:pt x="901" y="530"/>
                  </a:cubicBezTo>
                  <a:cubicBezTo>
                    <a:pt x="901" y="529"/>
                    <a:pt x="902" y="527"/>
                    <a:pt x="902" y="526"/>
                  </a:cubicBezTo>
                  <a:cubicBezTo>
                    <a:pt x="904" y="522"/>
                    <a:pt x="907" y="517"/>
                    <a:pt x="909" y="513"/>
                  </a:cubicBezTo>
                  <a:cubicBezTo>
                    <a:pt x="910" y="513"/>
                    <a:pt x="909" y="513"/>
                    <a:pt x="909" y="513"/>
                  </a:cubicBezTo>
                  <a:cubicBezTo>
                    <a:pt x="908" y="514"/>
                    <a:pt x="906" y="516"/>
                    <a:pt x="905" y="517"/>
                  </a:cubicBezTo>
                  <a:cubicBezTo>
                    <a:pt x="906" y="517"/>
                    <a:pt x="906" y="516"/>
                    <a:pt x="906" y="516"/>
                  </a:cubicBezTo>
                  <a:cubicBezTo>
                    <a:pt x="909" y="507"/>
                    <a:pt x="912" y="498"/>
                    <a:pt x="913" y="488"/>
                  </a:cubicBezTo>
                  <a:cubicBezTo>
                    <a:pt x="913" y="488"/>
                    <a:pt x="912" y="488"/>
                    <a:pt x="912" y="488"/>
                  </a:cubicBezTo>
                  <a:cubicBezTo>
                    <a:pt x="909" y="497"/>
                    <a:pt x="908" y="506"/>
                    <a:pt x="904" y="515"/>
                  </a:cubicBezTo>
                  <a:cubicBezTo>
                    <a:pt x="901" y="522"/>
                    <a:pt x="898" y="529"/>
                    <a:pt x="894" y="535"/>
                  </a:cubicBezTo>
                  <a:cubicBezTo>
                    <a:pt x="894" y="535"/>
                    <a:pt x="894" y="535"/>
                    <a:pt x="894" y="535"/>
                  </a:cubicBezTo>
                  <a:cubicBezTo>
                    <a:pt x="893" y="537"/>
                    <a:pt x="891" y="538"/>
                    <a:pt x="890" y="540"/>
                  </a:cubicBezTo>
                  <a:cubicBezTo>
                    <a:pt x="890" y="538"/>
                    <a:pt x="890" y="537"/>
                    <a:pt x="890" y="535"/>
                  </a:cubicBezTo>
                  <a:cubicBezTo>
                    <a:pt x="891" y="526"/>
                    <a:pt x="894" y="516"/>
                    <a:pt x="894" y="507"/>
                  </a:cubicBezTo>
                  <a:cubicBezTo>
                    <a:pt x="894" y="498"/>
                    <a:pt x="894" y="490"/>
                    <a:pt x="893" y="481"/>
                  </a:cubicBezTo>
                  <a:close/>
                  <a:moveTo>
                    <a:pt x="713" y="477"/>
                  </a:moveTo>
                  <a:cubicBezTo>
                    <a:pt x="712" y="474"/>
                    <a:pt x="712" y="471"/>
                    <a:pt x="711" y="468"/>
                  </a:cubicBezTo>
                  <a:cubicBezTo>
                    <a:pt x="710" y="459"/>
                    <a:pt x="714" y="450"/>
                    <a:pt x="715" y="441"/>
                  </a:cubicBezTo>
                  <a:cubicBezTo>
                    <a:pt x="716" y="435"/>
                    <a:pt x="717" y="429"/>
                    <a:pt x="721" y="424"/>
                  </a:cubicBezTo>
                  <a:cubicBezTo>
                    <a:pt x="724" y="421"/>
                    <a:pt x="728" y="418"/>
                    <a:pt x="731" y="416"/>
                  </a:cubicBezTo>
                  <a:cubicBezTo>
                    <a:pt x="735" y="415"/>
                    <a:pt x="739" y="414"/>
                    <a:pt x="742" y="414"/>
                  </a:cubicBezTo>
                  <a:cubicBezTo>
                    <a:pt x="740" y="414"/>
                    <a:pt x="738" y="415"/>
                    <a:pt x="737" y="416"/>
                  </a:cubicBezTo>
                  <a:cubicBezTo>
                    <a:pt x="733" y="418"/>
                    <a:pt x="729" y="421"/>
                    <a:pt x="726" y="424"/>
                  </a:cubicBezTo>
                  <a:cubicBezTo>
                    <a:pt x="720" y="433"/>
                    <a:pt x="716" y="443"/>
                    <a:pt x="714" y="454"/>
                  </a:cubicBezTo>
                  <a:cubicBezTo>
                    <a:pt x="713" y="461"/>
                    <a:pt x="712" y="469"/>
                    <a:pt x="713" y="477"/>
                  </a:cubicBezTo>
                  <a:close/>
                  <a:moveTo>
                    <a:pt x="712" y="421"/>
                  </a:moveTo>
                  <a:cubicBezTo>
                    <a:pt x="712" y="420"/>
                    <a:pt x="711" y="418"/>
                    <a:pt x="709" y="416"/>
                  </a:cubicBezTo>
                  <a:cubicBezTo>
                    <a:pt x="712" y="417"/>
                    <a:pt x="715" y="417"/>
                    <a:pt x="717" y="417"/>
                  </a:cubicBezTo>
                  <a:cubicBezTo>
                    <a:pt x="720" y="417"/>
                    <a:pt x="723" y="417"/>
                    <a:pt x="726" y="416"/>
                  </a:cubicBezTo>
                  <a:cubicBezTo>
                    <a:pt x="721" y="419"/>
                    <a:pt x="718" y="423"/>
                    <a:pt x="715" y="428"/>
                  </a:cubicBezTo>
                  <a:cubicBezTo>
                    <a:pt x="714" y="425"/>
                    <a:pt x="713" y="421"/>
                    <a:pt x="712" y="421"/>
                  </a:cubicBezTo>
                  <a:close/>
                  <a:moveTo>
                    <a:pt x="741" y="410"/>
                  </a:moveTo>
                  <a:cubicBezTo>
                    <a:pt x="728" y="413"/>
                    <a:pt x="715" y="413"/>
                    <a:pt x="702" y="412"/>
                  </a:cubicBezTo>
                  <a:cubicBezTo>
                    <a:pt x="695" y="411"/>
                    <a:pt x="689" y="411"/>
                    <a:pt x="682" y="410"/>
                  </a:cubicBezTo>
                  <a:cubicBezTo>
                    <a:pt x="676" y="409"/>
                    <a:pt x="670" y="409"/>
                    <a:pt x="664" y="407"/>
                  </a:cubicBezTo>
                  <a:cubicBezTo>
                    <a:pt x="653" y="404"/>
                    <a:pt x="644" y="398"/>
                    <a:pt x="636" y="390"/>
                  </a:cubicBezTo>
                  <a:cubicBezTo>
                    <a:pt x="632" y="386"/>
                    <a:pt x="626" y="379"/>
                    <a:pt x="620" y="383"/>
                  </a:cubicBezTo>
                  <a:cubicBezTo>
                    <a:pt x="619" y="383"/>
                    <a:pt x="619" y="384"/>
                    <a:pt x="620" y="384"/>
                  </a:cubicBezTo>
                  <a:cubicBezTo>
                    <a:pt x="628" y="385"/>
                    <a:pt x="633" y="393"/>
                    <a:pt x="639" y="399"/>
                  </a:cubicBezTo>
                  <a:cubicBezTo>
                    <a:pt x="638" y="398"/>
                    <a:pt x="637" y="398"/>
                    <a:pt x="635" y="397"/>
                  </a:cubicBezTo>
                  <a:cubicBezTo>
                    <a:pt x="634" y="396"/>
                    <a:pt x="633" y="396"/>
                    <a:pt x="632" y="396"/>
                  </a:cubicBezTo>
                  <a:cubicBezTo>
                    <a:pt x="631" y="396"/>
                    <a:pt x="631" y="396"/>
                    <a:pt x="631" y="396"/>
                  </a:cubicBezTo>
                  <a:cubicBezTo>
                    <a:pt x="630" y="399"/>
                    <a:pt x="636" y="399"/>
                    <a:pt x="637" y="400"/>
                  </a:cubicBezTo>
                  <a:cubicBezTo>
                    <a:pt x="640" y="402"/>
                    <a:pt x="643" y="404"/>
                    <a:pt x="646" y="406"/>
                  </a:cubicBezTo>
                  <a:cubicBezTo>
                    <a:pt x="647" y="406"/>
                    <a:pt x="647" y="405"/>
                    <a:pt x="647" y="405"/>
                  </a:cubicBezTo>
                  <a:cubicBezTo>
                    <a:pt x="647" y="405"/>
                    <a:pt x="647" y="404"/>
                    <a:pt x="646" y="404"/>
                  </a:cubicBezTo>
                  <a:cubicBezTo>
                    <a:pt x="656" y="409"/>
                    <a:pt x="665" y="412"/>
                    <a:pt x="676" y="413"/>
                  </a:cubicBezTo>
                  <a:cubicBezTo>
                    <a:pt x="685" y="414"/>
                    <a:pt x="695" y="415"/>
                    <a:pt x="704" y="416"/>
                  </a:cubicBezTo>
                  <a:cubicBezTo>
                    <a:pt x="705" y="417"/>
                    <a:pt x="706" y="417"/>
                    <a:pt x="707" y="418"/>
                  </a:cubicBezTo>
                  <a:cubicBezTo>
                    <a:pt x="709" y="420"/>
                    <a:pt x="710" y="422"/>
                    <a:pt x="711" y="424"/>
                  </a:cubicBezTo>
                  <a:cubicBezTo>
                    <a:pt x="712" y="425"/>
                    <a:pt x="713" y="429"/>
                    <a:pt x="714" y="430"/>
                  </a:cubicBezTo>
                  <a:cubicBezTo>
                    <a:pt x="714" y="431"/>
                    <a:pt x="713" y="432"/>
                    <a:pt x="713" y="433"/>
                  </a:cubicBezTo>
                  <a:cubicBezTo>
                    <a:pt x="712" y="439"/>
                    <a:pt x="712" y="444"/>
                    <a:pt x="710" y="450"/>
                  </a:cubicBezTo>
                  <a:cubicBezTo>
                    <a:pt x="709" y="454"/>
                    <a:pt x="708" y="459"/>
                    <a:pt x="707" y="463"/>
                  </a:cubicBezTo>
                  <a:cubicBezTo>
                    <a:pt x="702" y="472"/>
                    <a:pt x="691" y="476"/>
                    <a:pt x="683" y="480"/>
                  </a:cubicBezTo>
                  <a:cubicBezTo>
                    <a:pt x="671" y="485"/>
                    <a:pt x="660" y="489"/>
                    <a:pt x="648" y="494"/>
                  </a:cubicBezTo>
                  <a:cubicBezTo>
                    <a:pt x="642" y="496"/>
                    <a:pt x="636" y="499"/>
                    <a:pt x="630" y="500"/>
                  </a:cubicBezTo>
                  <a:cubicBezTo>
                    <a:pt x="624" y="501"/>
                    <a:pt x="619" y="501"/>
                    <a:pt x="613" y="502"/>
                  </a:cubicBezTo>
                  <a:cubicBezTo>
                    <a:pt x="601" y="503"/>
                    <a:pt x="590" y="500"/>
                    <a:pt x="581" y="493"/>
                  </a:cubicBezTo>
                  <a:cubicBezTo>
                    <a:pt x="572" y="487"/>
                    <a:pt x="563" y="477"/>
                    <a:pt x="557" y="468"/>
                  </a:cubicBezTo>
                  <a:cubicBezTo>
                    <a:pt x="550" y="457"/>
                    <a:pt x="547" y="445"/>
                    <a:pt x="543" y="434"/>
                  </a:cubicBezTo>
                  <a:cubicBezTo>
                    <a:pt x="539" y="423"/>
                    <a:pt x="536" y="412"/>
                    <a:pt x="540" y="401"/>
                  </a:cubicBezTo>
                  <a:cubicBezTo>
                    <a:pt x="542" y="395"/>
                    <a:pt x="543" y="389"/>
                    <a:pt x="545" y="383"/>
                  </a:cubicBezTo>
                  <a:cubicBezTo>
                    <a:pt x="547" y="378"/>
                    <a:pt x="550" y="375"/>
                    <a:pt x="553" y="371"/>
                  </a:cubicBezTo>
                  <a:cubicBezTo>
                    <a:pt x="560" y="366"/>
                    <a:pt x="567" y="360"/>
                    <a:pt x="576" y="360"/>
                  </a:cubicBezTo>
                  <a:cubicBezTo>
                    <a:pt x="583" y="360"/>
                    <a:pt x="589" y="361"/>
                    <a:pt x="595" y="364"/>
                  </a:cubicBezTo>
                  <a:cubicBezTo>
                    <a:pt x="598" y="365"/>
                    <a:pt x="601" y="367"/>
                    <a:pt x="604" y="368"/>
                  </a:cubicBezTo>
                  <a:cubicBezTo>
                    <a:pt x="606" y="369"/>
                    <a:pt x="607" y="370"/>
                    <a:pt x="609" y="370"/>
                  </a:cubicBezTo>
                  <a:cubicBezTo>
                    <a:pt x="609" y="370"/>
                    <a:pt x="609" y="370"/>
                    <a:pt x="609" y="370"/>
                  </a:cubicBezTo>
                  <a:cubicBezTo>
                    <a:pt x="608" y="371"/>
                    <a:pt x="607" y="372"/>
                    <a:pt x="607" y="373"/>
                  </a:cubicBezTo>
                  <a:cubicBezTo>
                    <a:pt x="606" y="375"/>
                    <a:pt x="605" y="378"/>
                    <a:pt x="605" y="380"/>
                  </a:cubicBezTo>
                  <a:cubicBezTo>
                    <a:pt x="593" y="374"/>
                    <a:pt x="579" y="385"/>
                    <a:pt x="567" y="386"/>
                  </a:cubicBezTo>
                  <a:cubicBezTo>
                    <a:pt x="566" y="386"/>
                    <a:pt x="566" y="388"/>
                    <a:pt x="567" y="388"/>
                  </a:cubicBezTo>
                  <a:cubicBezTo>
                    <a:pt x="573" y="387"/>
                    <a:pt x="579" y="384"/>
                    <a:pt x="584" y="383"/>
                  </a:cubicBezTo>
                  <a:cubicBezTo>
                    <a:pt x="591" y="381"/>
                    <a:pt x="598" y="380"/>
                    <a:pt x="604" y="381"/>
                  </a:cubicBezTo>
                  <a:cubicBezTo>
                    <a:pt x="605" y="381"/>
                    <a:pt x="605" y="381"/>
                    <a:pt x="605" y="381"/>
                  </a:cubicBezTo>
                  <a:cubicBezTo>
                    <a:pt x="605" y="381"/>
                    <a:pt x="605" y="382"/>
                    <a:pt x="605" y="383"/>
                  </a:cubicBezTo>
                  <a:cubicBezTo>
                    <a:pt x="604" y="383"/>
                    <a:pt x="604" y="383"/>
                    <a:pt x="603" y="384"/>
                  </a:cubicBezTo>
                  <a:cubicBezTo>
                    <a:pt x="602" y="386"/>
                    <a:pt x="601" y="389"/>
                    <a:pt x="601" y="391"/>
                  </a:cubicBezTo>
                  <a:cubicBezTo>
                    <a:pt x="595" y="392"/>
                    <a:pt x="592" y="397"/>
                    <a:pt x="587" y="400"/>
                  </a:cubicBezTo>
                  <a:cubicBezTo>
                    <a:pt x="583" y="402"/>
                    <a:pt x="581" y="404"/>
                    <a:pt x="578" y="407"/>
                  </a:cubicBezTo>
                  <a:cubicBezTo>
                    <a:pt x="576" y="409"/>
                    <a:pt x="574" y="410"/>
                    <a:pt x="571" y="412"/>
                  </a:cubicBezTo>
                  <a:cubicBezTo>
                    <a:pt x="571" y="412"/>
                    <a:pt x="571" y="412"/>
                    <a:pt x="570" y="412"/>
                  </a:cubicBezTo>
                  <a:cubicBezTo>
                    <a:pt x="570" y="413"/>
                    <a:pt x="569" y="414"/>
                    <a:pt x="568" y="414"/>
                  </a:cubicBezTo>
                  <a:cubicBezTo>
                    <a:pt x="567" y="415"/>
                    <a:pt x="569" y="418"/>
                    <a:pt x="571" y="416"/>
                  </a:cubicBezTo>
                  <a:cubicBezTo>
                    <a:pt x="574" y="413"/>
                    <a:pt x="577" y="410"/>
                    <a:pt x="581" y="407"/>
                  </a:cubicBezTo>
                  <a:cubicBezTo>
                    <a:pt x="583" y="406"/>
                    <a:pt x="585" y="404"/>
                    <a:pt x="587" y="402"/>
                  </a:cubicBezTo>
                  <a:cubicBezTo>
                    <a:pt x="590" y="398"/>
                    <a:pt x="596" y="393"/>
                    <a:pt x="601" y="391"/>
                  </a:cubicBezTo>
                  <a:cubicBezTo>
                    <a:pt x="602" y="392"/>
                    <a:pt x="602" y="392"/>
                    <a:pt x="602" y="393"/>
                  </a:cubicBezTo>
                  <a:cubicBezTo>
                    <a:pt x="599" y="395"/>
                    <a:pt x="597" y="398"/>
                    <a:pt x="595" y="401"/>
                  </a:cubicBezTo>
                  <a:cubicBezTo>
                    <a:pt x="595" y="401"/>
                    <a:pt x="595" y="401"/>
                    <a:pt x="596" y="401"/>
                  </a:cubicBezTo>
                  <a:cubicBezTo>
                    <a:pt x="598" y="399"/>
                    <a:pt x="600" y="396"/>
                    <a:pt x="602" y="394"/>
                  </a:cubicBezTo>
                  <a:cubicBezTo>
                    <a:pt x="603" y="394"/>
                    <a:pt x="603" y="395"/>
                    <a:pt x="604" y="395"/>
                  </a:cubicBezTo>
                  <a:cubicBezTo>
                    <a:pt x="602" y="397"/>
                    <a:pt x="601" y="400"/>
                    <a:pt x="600" y="403"/>
                  </a:cubicBezTo>
                  <a:cubicBezTo>
                    <a:pt x="600" y="403"/>
                    <a:pt x="600" y="403"/>
                    <a:pt x="600" y="403"/>
                  </a:cubicBezTo>
                  <a:cubicBezTo>
                    <a:pt x="601" y="400"/>
                    <a:pt x="603" y="398"/>
                    <a:pt x="605" y="396"/>
                  </a:cubicBezTo>
                  <a:cubicBezTo>
                    <a:pt x="606" y="397"/>
                    <a:pt x="608" y="397"/>
                    <a:pt x="610" y="397"/>
                  </a:cubicBezTo>
                  <a:cubicBezTo>
                    <a:pt x="612" y="397"/>
                    <a:pt x="614" y="397"/>
                    <a:pt x="617" y="397"/>
                  </a:cubicBezTo>
                  <a:cubicBezTo>
                    <a:pt x="617" y="397"/>
                    <a:pt x="617" y="397"/>
                    <a:pt x="617" y="397"/>
                  </a:cubicBezTo>
                  <a:cubicBezTo>
                    <a:pt x="617" y="404"/>
                    <a:pt x="621" y="410"/>
                    <a:pt x="625" y="414"/>
                  </a:cubicBezTo>
                  <a:cubicBezTo>
                    <a:pt x="631" y="421"/>
                    <a:pt x="637" y="428"/>
                    <a:pt x="644" y="433"/>
                  </a:cubicBezTo>
                  <a:cubicBezTo>
                    <a:pt x="644" y="434"/>
                    <a:pt x="645" y="433"/>
                    <a:pt x="644" y="433"/>
                  </a:cubicBezTo>
                  <a:cubicBezTo>
                    <a:pt x="638" y="428"/>
                    <a:pt x="633" y="421"/>
                    <a:pt x="628" y="415"/>
                  </a:cubicBezTo>
                  <a:cubicBezTo>
                    <a:pt x="626" y="412"/>
                    <a:pt x="623" y="410"/>
                    <a:pt x="622" y="407"/>
                  </a:cubicBezTo>
                  <a:cubicBezTo>
                    <a:pt x="620" y="404"/>
                    <a:pt x="620" y="401"/>
                    <a:pt x="619" y="398"/>
                  </a:cubicBezTo>
                  <a:cubicBezTo>
                    <a:pt x="619" y="398"/>
                    <a:pt x="619" y="398"/>
                    <a:pt x="619" y="398"/>
                  </a:cubicBezTo>
                  <a:cubicBezTo>
                    <a:pt x="619" y="398"/>
                    <a:pt x="619" y="397"/>
                    <a:pt x="619" y="397"/>
                  </a:cubicBezTo>
                  <a:cubicBezTo>
                    <a:pt x="619" y="397"/>
                    <a:pt x="618" y="397"/>
                    <a:pt x="618" y="397"/>
                  </a:cubicBezTo>
                  <a:cubicBezTo>
                    <a:pt x="619" y="396"/>
                    <a:pt x="620" y="396"/>
                    <a:pt x="622" y="396"/>
                  </a:cubicBezTo>
                  <a:cubicBezTo>
                    <a:pt x="622" y="398"/>
                    <a:pt x="623" y="400"/>
                    <a:pt x="625" y="401"/>
                  </a:cubicBezTo>
                  <a:cubicBezTo>
                    <a:pt x="626" y="404"/>
                    <a:pt x="629" y="405"/>
                    <a:pt x="630" y="406"/>
                  </a:cubicBezTo>
                  <a:cubicBezTo>
                    <a:pt x="630" y="407"/>
                    <a:pt x="631" y="406"/>
                    <a:pt x="631" y="406"/>
                  </a:cubicBezTo>
                  <a:cubicBezTo>
                    <a:pt x="629" y="405"/>
                    <a:pt x="628" y="403"/>
                    <a:pt x="627" y="401"/>
                  </a:cubicBezTo>
                  <a:cubicBezTo>
                    <a:pt x="625" y="399"/>
                    <a:pt x="624" y="398"/>
                    <a:pt x="623" y="396"/>
                  </a:cubicBezTo>
                  <a:cubicBezTo>
                    <a:pt x="624" y="396"/>
                    <a:pt x="625" y="395"/>
                    <a:pt x="625" y="395"/>
                  </a:cubicBezTo>
                  <a:cubicBezTo>
                    <a:pt x="625" y="396"/>
                    <a:pt x="625" y="396"/>
                    <a:pt x="626" y="397"/>
                  </a:cubicBezTo>
                  <a:cubicBezTo>
                    <a:pt x="632" y="405"/>
                    <a:pt x="641" y="409"/>
                    <a:pt x="651" y="412"/>
                  </a:cubicBezTo>
                  <a:cubicBezTo>
                    <a:pt x="651" y="412"/>
                    <a:pt x="651" y="412"/>
                    <a:pt x="651" y="412"/>
                  </a:cubicBezTo>
                  <a:cubicBezTo>
                    <a:pt x="641" y="409"/>
                    <a:pt x="634" y="402"/>
                    <a:pt x="627" y="395"/>
                  </a:cubicBezTo>
                  <a:cubicBezTo>
                    <a:pt x="627" y="395"/>
                    <a:pt x="627" y="395"/>
                    <a:pt x="627" y="395"/>
                  </a:cubicBezTo>
                  <a:cubicBezTo>
                    <a:pt x="628" y="394"/>
                    <a:pt x="629" y="394"/>
                    <a:pt x="630" y="394"/>
                  </a:cubicBezTo>
                  <a:cubicBezTo>
                    <a:pt x="631" y="393"/>
                    <a:pt x="631" y="392"/>
                    <a:pt x="630" y="392"/>
                  </a:cubicBezTo>
                  <a:cubicBezTo>
                    <a:pt x="626" y="392"/>
                    <a:pt x="622" y="392"/>
                    <a:pt x="619" y="393"/>
                  </a:cubicBezTo>
                  <a:cubicBezTo>
                    <a:pt x="615" y="393"/>
                    <a:pt x="612" y="393"/>
                    <a:pt x="610" y="390"/>
                  </a:cubicBezTo>
                  <a:cubicBezTo>
                    <a:pt x="608" y="387"/>
                    <a:pt x="607" y="383"/>
                    <a:pt x="608" y="380"/>
                  </a:cubicBezTo>
                  <a:cubicBezTo>
                    <a:pt x="610" y="372"/>
                    <a:pt x="619" y="365"/>
                    <a:pt x="627" y="371"/>
                  </a:cubicBezTo>
                  <a:cubicBezTo>
                    <a:pt x="631" y="374"/>
                    <a:pt x="634" y="378"/>
                    <a:pt x="639" y="380"/>
                  </a:cubicBezTo>
                  <a:cubicBezTo>
                    <a:pt x="643" y="382"/>
                    <a:pt x="648" y="382"/>
                    <a:pt x="652" y="383"/>
                  </a:cubicBezTo>
                  <a:cubicBezTo>
                    <a:pt x="665" y="384"/>
                    <a:pt x="677" y="388"/>
                    <a:pt x="689" y="392"/>
                  </a:cubicBezTo>
                  <a:cubicBezTo>
                    <a:pt x="700" y="394"/>
                    <a:pt x="711" y="398"/>
                    <a:pt x="722" y="400"/>
                  </a:cubicBezTo>
                  <a:cubicBezTo>
                    <a:pt x="731" y="401"/>
                    <a:pt x="741" y="399"/>
                    <a:pt x="750" y="398"/>
                  </a:cubicBezTo>
                  <a:cubicBezTo>
                    <a:pt x="758" y="397"/>
                    <a:pt x="766" y="395"/>
                    <a:pt x="774" y="394"/>
                  </a:cubicBezTo>
                  <a:cubicBezTo>
                    <a:pt x="778" y="393"/>
                    <a:pt x="785" y="392"/>
                    <a:pt x="787" y="388"/>
                  </a:cubicBezTo>
                  <a:cubicBezTo>
                    <a:pt x="787" y="387"/>
                    <a:pt x="786" y="386"/>
                    <a:pt x="786" y="387"/>
                  </a:cubicBezTo>
                  <a:cubicBezTo>
                    <a:pt x="784" y="390"/>
                    <a:pt x="778" y="390"/>
                    <a:pt x="775" y="391"/>
                  </a:cubicBezTo>
                  <a:cubicBezTo>
                    <a:pt x="771" y="392"/>
                    <a:pt x="767" y="392"/>
                    <a:pt x="764" y="393"/>
                  </a:cubicBezTo>
                  <a:cubicBezTo>
                    <a:pt x="758" y="394"/>
                    <a:pt x="752" y="395"/>
                    <a:pt x="746" y="395"/>
                  </a:cubicBezTo>
                  <a:cubicBezTo>
                    <a:pt x="740" y="396"/>
                    <a:pt x="733" y="397"/>
                    <a:pt x="727" y="396"/>
                  </a:cubicBezTo>
                  <a:cubicBezTo>
                    <a:pt x="720" y="396"/>
                    <a:pt x="712" y="394"/>
                    <a:pt x="705" y="392"/>
                  </a:cubicBezTo>
                  <a:cubicBezTo>
                    <a:pt x="709" y="392"/>
                    <a:pt x="712" y="391"/>
                    <a:pt x="715" y="390"/>
                  </a:cubicBezTo>
                  <a:cubicBezTo>
                    <a:pt x="723" y="388"/>
                    <a:pt x="731" y="387"/>
                    <a:pt x="740" y="387"/>
                  </a:cubicBezTo>
                  <a:cubicBezTo>
                    <a:pt x="740" y="387"/>
                    <a:pt x="740" y="386"/>
                    <a:pt x="740" y="386"/>
                  </a:cubicBezTo>
                  <a:cubicBezTo>
                    <a:pt x="733" y="385"/>
                    <a:pt x="727" y="386"/>
                    <a:pt x="721" y="388"/>
                  </a:cubicBezTo>
                  <a:cubicBezTo>
                    <a:pt x="717" y="389"/>
                    <a:pt x="712" y="390"/>
                    <a:pt x="707" y="390"/>
                  </a:cubicBezTo>
                  <a:cubicBezTo>
                    <a:pt x="704" y="390"/>
                    <a:pt x="700" y="389"/>
                    <a:pt x="697" y="390"/>
                  </a:cubicBezTo>
                  <a:cubicBezTo>
                    <a:pt x="694" y="389"/>
                    <a:pt x="691" y="388"/>
                    <a:pt x="688" y="387"/>
                  </a:cubicBezTo>
                  <a:cubicBezTo>
                    <a:pt x="688" y="387"/>
                    <a:pt x="688" y="387"/>
                    <a:pt x="688" y="387"/>
                  </a:cubicBezTo>
                  <a:cubicBezTo>
                    <a:pt x="690" y="387"/>
                    <a:pt x="693" y="386"/>
                    <a:pt x="695" y="386"/>
                  </a:cubicBezTo>
                  <a:cubicBezTo>
                    <a:pt x="706" y="385"/>
                    <a:pt x="716" y="383"/>
                    <a:pt x="726" y="381"/>
                  </a:cubicBezTo>
                  <a:cubicBezTo>
                    <a:pt x="727" y="381"/>
                    <a:pt x="727" y="380"/>
                    <a:pt x="726" y="380"/>
                  </a:cubicBezTo>
                  <a:cubicBezTo>
                    <a:pt x="717" y="382"/>
                    <a:pt x="708" y="384"/>
                    <a:pt x="698" y="384"/>
                  </a:cubicBezTo>
                  <a:cubicBezTo>
                    <a:pt x="694" y="384"/>
                    <a:pt x="690" y="385"/>
                    <a:pt x="686" y="385"/>
                  </a:cubicBezTo>
                  <a:cubicBezTo>
                    <a:pt x="683" y="385"/>
                    <a:pt x="680" y="384"/>
                    <a:pt x="678" y="383"/>
                  </a:cubicBezTo>
                  <a:cubicBezTo>
                    <a:pt x="678" y="383"/>
                    <a:pt x="679" y="383"/>
                    <a:pt x="680" y="383"/>
                  </a:cubicBezTo>
                  <a:cubicBezTo>
                    <a:pt x="687" y="382"/>
                    <a:pt x="694" y="380"/>
                    <a:pt x="701" y="378"/>
                  </a:cubicBezTo>
                  <a:cubicBezTo>
                    <a:pt x="717" y="375"/>
                    <a:pt x="732" y="370"/>
                    <a:pt x="748" y="367"/>
                  </a:cubicBezTo>
                  <a:cubicBezTo>
                    <a:pt x="749" y="366"/>
                    <a:pt x="748" y="366"/>
                    <a:pt x="748" y="366"/>
                  </a:cubicBezTo>
                  <a:cubicBezTo>
                    <a:pt x="740" y="366"/>
                    <a:pt x="734" y="369"/>
                    <a:pt x="726" y="371"/>
                  </a:cubicBezTo>
                  <a:cubicBezTo>
                    <a:pt x="718" y="372"/>
                    <a:pt x="711" y="375"/>
                    <a:pt x="703" y="376"/>
                  </a:cubicBezTo>
                  <a:cubicBezTo>
                    <a:pt x="695" y="377"/>
                    <a:pt x="688" y="379"/>
                    <a:pt x="681" y="380"/>
                  </a:cubicBezTo>
                  <a:cubicBezTo>
                    <a:pt x="675" y="381"/>
                    <a:pt x="669" y="380"/>
                    <a:pt x="664" y="379"/>
                  </a:cubicBezTo>
                  <a:cubicBezTo>
                    <a:pt x="667" y="378"/>
                    <a:pt x="670" y="378"/>
                    <a:pt x="673" y="377"/>
                  </a:cubicBezTo>
                  <a:cubicBezTo>
                    <a:pt x="678" y="376"/>
                    <a:pt x="684" y="377"/>
                    <a:pt x="689" y="375"/>
                  </a:cubicBezTo>
                  <a:cubicBezTo>
                    <a:pt x="694" y="374"/>
                    <a:pt x="699" y="372"/>
                    <a:pt x="704" y="371"/>
                  </a:cubicBezTo>
                  <a:cubicBezTo>
                    <a:pt x="705" y="371"/>
                    <a:pt x="704" y="370"/>
                    <a:pt x="704" y="370"/>
                  </a:cubicBezTo>
                  <a:cubicBezTo>
                    <a:pt x="694" y="372"/>
                    <a:pt x="684" y="374"/>
                    <a:pt x="674" y="375"/>
                  </a:cubicBezTo>
                  <a:cubicBezTo>
                    <a:pt x="675" y="375"/>
                    <a:pt x="676" y="374"/>
                    <a:pt x="677" y="374"/>
                  </a:cubicBezTo>
                  <a:cubicBezTo>
                    <a:pt x="687" y="369"/>
                    <a:pt x="698" y="363"/>
                    <a:pt x="709" y="359"/>
                  </a:cubicBezTo>
                  <a:cubicBezTo>
                    <a:pt x="710" y="359"/>
                    <a:pt x="710" y="359"/>
                    <a:pt x="709" y="359"/>
                  </a:cubicBezTo>
                  <a:cubicBezTo>
                    <a:pt x="690" y="363"/>
                    <a:pt x="674" y="378"/>
                    <a:pt x="654" y="376"/>
                  </a:cubicBezTo>
                  <a:cubicBezTo>
                    <a:pt x="654" y="376"/>
                    <a:pt x="654" y="377"/>
                    <a:pt x="653" y="377"/>
                  </a:cubicBezTo>
                  <a:cubicBezTo>
                    <a:pt x="652" y="377"/>
                    <a:pt x="651" y="377"/>
                    <a:pt x="650" y="377"/>
                  </a:cubicBezTo>
                  <a:cubicBezTo>
                    <a:pt x="657" y="376"/>
                    <a:pt x="664" y="374"/>
                    <a:pt x="670" y="371"/>
                  </a:cubicBezTo>
                  <a:cubicBezTo>
                    <a:pt x="680" y="368"/>
                    <a:pt x="689" y="364"/>
                    <a:pt x="698" y="360"/>
                  </a:cubicBezTo>
                  <a:cubicBezTo>
                    <a:pt x="718" y="351"/>
                    <a:pt x="738" y="342"/>
                    <a:pt x="760" y="338"/>
                  </a:cubicBezTo>
                  <a:cubicBezTo>
                    <a:pt x="761" y="337"/>
                    <a:pt x="760" y="336"/>
                    <a:pt x="760" y="336"/>
                  </a:cubicBezTo>
                  <a:cubicBezTo>
                    <a:pt x="739" y="340"/>
                    <a:pt x="720" y="349"/>
                    <a:pt x="701" y="357"/>
                  </a:cubicBezTo>
                  <a:cubicBezTo>
                    <a:pt x="691" y="361"/>
                    <a:pt x="681" y="365"/>
                    <a:pt x="671" y="369"/>
                  </a:cubicBezTo>
                  <a:cubicBezTo>
                    <a:pt x="663" y="371"/>
                    <a:pt x="655" y="373"/>
                    <a:pt x="647" y="375"/>
                  </a:cubicBezTo>
                  <a:cubicBezTo>
                    <a:pt x="647" y="374"/>
                    <a:pt x="647" y="374"/>
                    <a:pt x="647" y="374"/>
                  </a:cubicBezTo>
                  <a:cubicBezTo>
                    <a:pt x="654" y="373"/>
                    <a:pt x="661" y="370"/>
                    <a:pt x="667" y="367"/>
                  </a:cubicBezTo>
                  <a:cubicBezTo>
                    <a:pt x="680" y="362"/>
                    <a:pt x="691" y="352"/>
                    <a:pt x="705" y="349"/>
                  </a:cubicBezTo>
                  <a:cubicBezTo>
                    <a:pt x="705" y="349"/>
                    <a:pt x="705" y="349"/>
                    <a:pt x="705" y="349"/>
                  </a:cubicBezTo>
                  <a:cubicBezTo>
                    <a:pt x="698" y="350"/>
                    <a:pt x="693" y="352"/>
                    <a:pt x="687" y="356"/>
                  </a:cubicBezTo>
                  <a:cubicBezTo>
                    <a:pt x="679" y="360"/>
                    <a:pt x="671" y="364"/>
                    <a:pt x="663" y="367"/>
                  </a:cubicBezTo>
                  <a:cubicBezTo>
                    <a:pt x="661" y="368"/>
                    <a:pt x="658" y="369"/>
                    <a:pt x="656" y="369"/>
                  </a:cubicBezTo>
                  <a:cubicBezTo>
                    <a:pt x="658" y="368"/>
                    <a:pt x="661" y="366"/>
                    <a:pt x="663" y="365"/>
                  </a:cubicBezTo>
                  <a:cubicBezTo>
                    <a:pt x="663" y="365"/>
                    <a:pt x="663" y="365"/>
                    <a:pt x="663" y="365"/>
                  </a:cubicBezTo>
                  <a:cubicBezTo>
                    <a:pt x="660" y="366"/>
                    <a:pt x="657" y="366"/>
                    <a:pt x="654" y="367"/>
                  </a:cubicBezTo>
                  <a:cubicBezTo>
                    <a:pt x="651" y="369"/>
                    <a:pt x="648" y="370"/>
                    <a:pt x="644" y="371"/>
                  </a:cubicBezTo>
                  <a:cubicBezTo>
                    <a:pt x="644" y="371"/>
                    <a:pt x="644" y="371"/>
                    <a:pt x="643" y="371"/>
                  </a:cubicBezTo>
                  <a:cubicBezTo>
                    <a:pt x="647" y="369"/>
                    <a:pt x="650" y="367"/>
                    <a:pt x="654" y="365"/>
                  </a:cubicBezTo>
                  <a:cubicBezTo>
                    <a:pt x="659" y="362"/>
                    <a:pt x="664" y="359"/>
                    <a:pt x="668" y="355"/>
                  </a:cubicBezTo>
                  <a:cubicBezTo>
                    <a:pt x="677" y="349"/>
                    <a:pt x="687" y="343"/>
                    <a:pt x="697" y="338"/>
                  </a:cubicBezTo>
                  <a:cubicBezTo>
                    <a:pt x="698" y="338"/>
                    <a:pt x="697" y="337"/>
                    <a:pt x="696" y="337"/>
                  </a:cubicBezTo>
                  <a:cubicBezTo>
                    <a:pt x="686" y="342"/>
                    <a:pt x="675" y="347"/>
                    <a:pt x="665" y="354"/>
                  </a:cubicBezTo>
                  <a:cubicBezTo>
                    <a:pt x="660" y="358"/>
                    <a:pt x="655" y="361"/>
                    <a:pt x="649" y="364"/>
                  </a:cubicBezTo>
                  <a:cubicBezTo>
                    <a:pt x="648" y="365"/>
                    <a:pt x="647" y="366"/>
                    <a:pt x="646" y="366"/>
                  </a:cubicBezTo>
                  <a:cubicBezTo>
                    <a:pt x="646" y="366"/>
                    <a:pt x="646" y="366"/>
                    <a:pt x="647" y="365"/>
                  </a:cubicBezTo>
                  <a:cubicBezTo>
                    <a:pt x="649" y="364"/>
                    <a:pt x="651" y="362"/>
                    <a:pt x="653" y="361"/>
                  </a:cubicBezTo>
                  <a:cubicBezTo>
                    <a:pt x="658" y="358"/>
                    <a:pt x="663" y="355"/>
                    <a:pt x="668" y="351"/>
                  </a:cubicBezTo>
                  <a:cubicBezTo>
                    <a:pt x="677" y="344"/>
                    <a:pt x="685" y="335"/>
                    <a:pt x="696" y="330"/>
                  </a:cubicBezTo>
                  <a:cubicBezTo>
                    <a:pt x="697" y="329"/>
                    <a:pt x="696" y="328"/>
                    <a:pt x="696" y="329"/>
                  </a:cubicBezTo>
                  <a:cubicBezTo>
                    <a:pt x="683" y="334"/>
                    <a:pt x="674" y="344"/>
                    <a:pt x="663" y="351"/>
                  </a:cubicBezTo>
                  <a:cubicBezTo>
                    <a:pt x="659" y="354"/>
                    <a:pt x="654" y="356"/>
                    <a:pt x="650" y="359"/>
                  </a:cubicBezTo>
                  <a:cubicBezTo>
                    <a:pt x="650" y="359"/>
                    <a:pt x="650" y="359"/>
                    <a:pt x="650" y="359"/>
                  </a:cubicBezTo>
                  <a:cubicBezTo>
                    <a:pt x="655" y="355"/>
                    <a:pt x="660" y="351"/>
                    <a:pt x="666" y="347"/>
                  </a:cubicBezTo>
                  <a:cubicBezTo>
                    <a:pt x="676" y="340"/>
                    <a:pt x="685" y="332"/>
                    <a:pt x="695" y="324"/>
                  </a:cubicBezTo>
                  <a:cubicBezTo>
                    <a:pt x="705" y="316"/>
                    <a:pt x="716" y="308"/>
                    <a:pt x="725" y="298"/>
                  </a:cubicBezTo>
                  <a:cubicBezTo>
                    <a:pt x="729" y="293"/>
                    <a:pt x="733" y="287"/>
                    <a:pt x="738" y="283"/>
                  </a:cubicBezTo>
                  <a:cubicBezTo>
                    <a:pt x="741" y="282"/>
                    <a:pt x="743" y="280"/>
                    <a:pt x="745" y="278"/>
                  </a:cubicBezTo>
                  <a:cubicBezTo>
                    <a:pt x="745" y="278"/>
                    <a:pt x="746" y="278"/>
                    <a:pt x="746" y="278"/>
                  </a:cubicBezTo>
                  <a:cubicBezTo>
                    <a:pt x="758" y="276"/>
                    <a:pt x="768" y="279"/>
                    <a:pt x="779" y="281"/>
                  </a:cubicBezTo>
                  <a:cubicBezTo>
                    <a:pt x="788" y="284"/>
                    <a:pt x="796" y="285"/>
                    <a:pt x="804" y="289"/>
                  </a:cubicBezTo>
                  <a:cubicBezTo>
                    <a:pt x="804" y="289"/>
                    <a:pt x="805" y="289"/>
                    <a:pt x="805" y="289"/>
                  </a:cubicBezTo>
                  <a:cubicBezTo>
                    <a:pt x="807" y="290"/>
                    <a:pt x="808" y="291"/>
                    <a:pt x="810" y="292"/>
                  </a:cubicBezTo>
                  <a:cubicBezTo>
                    <a:pt x="828" y="302"/>
                    <a:pt x="847" y="320"/>
                    <a:pt x="852" y="341"/>
                  </a:cubicBezTo>
                  <a:cubicBezTo>
                    <a:pt x="852" y="342"/>
                    <a:pt x="852" y="342"/>
                    <a:pt x="852" y="342"/>
                  </a:cubicBezTo>
                  <a:cubicBezTo>
                    <a:pt x="854" y="351"/>
                    <a:pt x="846" y="359"/>
                    <a:pt x="839" y="365"/>
                  </a:cubicBezTo>
                  <a:cubicBezTo>
                    <a:pt x="832" y="371"/>
                    <a:pt x="825" y="377"/>
                    <a:pt x="817" y="382"/>
                  </a:cubicBezTo>
                  <a:cubicBezTo>
                    <a:pt x="806" y="391"/>
                    <a:pt x="792" y="397"/>
                    <a:pt x="778" y="402"/>
                  </a:cubicBezTo>
                  <a:cubicBezTo>
                    <a:pt x="766" y="406"/>
                    <a:pt x="754" y="407"/>
                    <a:pt x="741" y="410"/>
                  </a:cubicBezTo>
                  <a:close/>
                  <a:moveTo>
                    <a:pt x="521" y="621"/>
                  </a:moveTo>
                  <a:cubicBezTo>
                    <a:pt x="520" y="621"/>
                    <a:pt x="520" y="621"/>
                    <a:pt x="519" y="621"/>
                  </a:cubicBezTo>
                  <a:cubicBezTo>
                    <a:pt x="521" y="620"/>
                    <a:pt x="522" y="617"/>
                    <a:pt x="522" y="615"/>
                  </a:cubicBezTo>
                  <a:cubicBezTo>
                    <a:pt x="523" y="613"/>
                    <a:pt x="520" y="613"/>
                    <a:pt x="520" y="614"/>
                  </a:cubicBezTo>
                  <a:cubicBezTo>
                    <a:pt x="520" y="616"/>
                    <a:pt x="519" y="617"/>
                    <a:pt x="519" y="618"/>
                  </a:cubicBezTo>
                  <a:cubicBezTo>
                    <a:pt x="518" y="618"/>
                    <a:pt x="517" y="619"/>
                    <a:pt x="516" y="619"/>
                  </a:cubicBezTo>
                  <a:cubicBezTo>
                    <a:pt x="515" y="619"/>
                    <a:pt x="515" y="620"/>
                    <a:pt x="516" y="621"/>
                  </a:cubicBezTo>
                  <a:cubicBezTo>
                    <a:pt x="514" y="621"/>
                    <a:pt x="513" y="621"/>
                    <a:pt x="512" y="621"/>
                  </a:cubicBezTo>
                  <a:cubicBezTo>
                    <a:pt x="509" y="622"/>
                    <a:pt x="506" y="623"/>
                    <a:pt x="504" y="624"/>
                  </a:cubicBezTo>
                  <a:cubicBezTo>
                    <a:pt x="501" y="625"/>
                    <a:pt x="499" y="625"/>
                    <a:pt x="497" y="624"/>
                  </a:cubicBezTo>
                  <a:cubicBezTo>
                    <a:pt x="497" y="623"/>
                    <a:pt x="497" y="623"/>
                    <a:pt x="496" y="622"/>
                  </a:cubicBezTo>
                  <a:cubicBezTo>
                    <a:pt x="495" y="621"/>
                    <a:pt x="495" y="620"/>
                    <a:pt x="493" y="619"/>
                  </a:cubicBezTo>
                  <a:cubicBezTo>
                    <a:pt x="493" y="619"/>
                    <a:pt x="492" y="619"/>
                    <a:pt x="492" y="619"/>
                  </a:cubicBezTo>
                  <a:cubicBezTo>
                    <a:pt x="492" y="619"/>
                    <a:pt x="492" y="619"/>
                    <a:pt x="491" y="619"/>
                  </a:cubicBezTo>
                  <a:cubicBezTo>
                    <a:pt x="491" y="619"/>
                    <a:pt x="490" y="618"/>
                    <a:pt x="490" y="618"/>
                  </a:cubicBezTo>
                  <a:cubicBezTo>
                    <a:pt x="491" y="616"/>
                    <a:pt x="492" y="615"/>
                    <a:pt x="494" y="613"/>
                  </a:cubicBezTo>
                  <a:cubicBezTo>
                    <a:pt x="495" y="611"/>
                    <a:pt x="498" y="609"/>
                    <a:pt x="499" y="606"/>
                  </a:cubicBezTo>
                  <a:cubicBezTo>
                    <a:pt x="503" y="600"/>
                    <a:pt x="506" y="592"/>
                    <a:pt x="513" y="588"/>
                  </a:cubicBezTo>
                  <a:cubicBezTo>
                    <a:pt x="518" y="585"/>
                    <a:pt x="522" y="583"/>
                    <a:pt x="525" y="578"/>
                  </a:cubicBezTo>
                  <a:cubicBezTo>
                    <a:pt x="528" y="571"/>
                    <a:pt x="532" y="566"/>
                    <a:pt x="536" y="560"/>
                  </a:cubicBezTo>
                  <a:cubicBezTo>
                    <a:pt x="547" y="548"/>
                    <a:pt x="558" y="537"/>
                    <a:pt x="570" y="526"/>
                  </a:cubicBezTo>
                  <a:cubicBezTo>
                    <a:pt x="573" y="523"/>
                    <a:pt x="577" y="519"/>
                    <a:pt x="580" y="515"/>
                  </a:cubicBezTo>
                  <a:cubicBezTo>
                    <a:pt x="582" y="512"/>
                    <a:pt x="585" y="507"/>
                    <a:pt x="589" y="505"/>
                  </a:cubicBezTo>
                  <a:cubicBezTo>
                    <a:pt x="590" y="504"/>
                    <a:pt x="590" y="502"/>
                    <a:pt x="588" y="503"/>
                  </a:cubicBezTo>
                  <a:cubicBezTo>
                    <a:pt x="585" y="504"/>
                    <a:pt x="582" y="508"/>
                    <a:pt x="579" y="511"/>
                  </a:cubicBezTo>
                  <a:cubicBezTo>
                    <a:pt x="576" y="515"/>
                    <a:pt x="573" y="519"/>
                    <a:pt x="569" y="523"/>
                  </a:cubicBezTo>
                  <a:cubicBezTo>
                    <a:pt x="565" y="526"/>
                    <a:pt x="562" y="529"/>
                    <a:pt x="559" y="532"/>
                  </a:cubicBezTo>
                  <a:cubicBezTo>
                    <a:pt x="559" y="531"/>
                    <a:pt x="560" y="530"/>
                    <a:pt x="561" y="529"/>
                  </a:cubicBezTo>
                  <a:cubicBezTo>
                    <a:pt x="563" y="526"/>
                    <a:pt x="566" y="522"/>
                    <a:pt x="569" y="519"/>
                  </a:cubicBezTo>
                  <a:cubicBezTo>
                    <a:pt x="574" y="513"/>
                    <a:pt x="580" y="507"/>
                    <a:pt x="584" y="500"/>
                  </a:cubicBezTo>
                  <a:cubicBezTo>
                    <a:pt x="584" y="500"/>
                    <a:pt x="584" y="500"/>
                    <a:pt x="584" y="500"/>
                  </a:cubicBezTo>
                  <a:cubicBezTo>
                    <a:pt x="592" y="504"/>
                    <a:pt x="601" y="507"/>
                    <a:pt x="610" y="506"/>
                  </a:cubicBezTo>
                  <a:cubicBezTo>
                    <a:pt x="614" y="505"/>
                    <a:pt x="618" y="505"/>
                    <a:pt x="623" y="505"/>
                  </a:cubicBezTo>
                  <a:cubicBezTo>
                    <a:pt x="617" y="510"/>
                    <a:pt x="609" y="520"/>
                    <a:pt x="608" y="521"/>
                  </a:cubicBezTo>
                  <a:cubicBezTo>
                    <a:pt x="594" y="537"/>
                    <a:pt x="577" y="551"/>
                    <a:pt x="563" y="567"/>
                  </a:cubicBezTo>
                  <a:cubicBezTo>
                    <a:pt x="555" y="575"/>
                    <a:pt x="547" y="582"/>
                    <a:pt x="540" y="590"/>
                  </a:cubicBezTo>
                  <a:cubicBezTo>
                    <a:pt x="533" y="596"/>
                    <a:pt x="529" y="602"/>
                    <a:pt x="527" y="610"/>
                  </a:cubicBezTo>
                  <a:cubicBezTo>
                    <a:pt x="526" y="611"/>
                    <a:pt x="526" y="613"/>
                    <a:pt x="525" y="616"/>
                  </a:cubicBezTo>
                  <a:cubicBezTo>
                    <a:pt x="525" y="616"/>
                    <a:pt x="525" y="616"/>
                    <a:pt x="524" y="616"/>
                  </a:cubicBezTo>
                  <a:cubicBezTo>
                    <a:pt x="524" y="616"/>
                    <a:pt x="523" y="617"/>
                    <a:pt x="523" y="617"/>
                  </a:cubicBezTo>
                  <a:cubicBezTo>
                    <a:pt x="522" y="618"/>
                    <a:pt x="521" y="619"/>
                    <a:pt x="521" y="621"/>
                  </a:cubicBezTo>
                  <a:cubicBezTo>
                    <a:pt x="521" y="621"/>
                    <a:pt x="521" y="621"/>
                    <a:pt x="521" y="621"/>
                  </a:cubicBezTo>
                  <a:close/>
                  <a:moveTo>
                    <a:pt x="453" y="616"/>
                  </a:moveTo>
                  <a:cubicBezTo>
                    <a:pt x="451" y="615"/>
                    <a:pt x="449" y="613"/>
                    <a:pt x="448" y="612"/>
                  </a:cubicBezTo>
                  <a:cubicBezTo>
                    <a:pt x="448" y="611"/>
                    <a:pt x="448" y="610"/>
                    <a:pt x="447" y="610"/>
                  </a:cubicBezTo>
                  <a:cubicBezTo>
                    <a:pt x="450" y="612"/>
                    <a:pt x="453" y="613"/>
                    <a:pt x="457" y="614"/>
                  </a:cubicBezTo>
                  <a:cubicBezTo>
                    <a:pt x="458" y="615"/>
                    <a:pt x="459" y="616"/>
                    <a:pt x="460" y="617"/>
                  </a:cubicBezTo>
                  <a:cubicBezTo>
                    <a:pt x="465" y="619"/>
                    <a:pt x="471" y="620"/>
                    <a:pt x="476" y="622"/>
                  </a:cubicBezTo>
                  <a:cubicBezTo>
                    <a:pt x="482" y="624"/>
                    <a:pt x="486" y="624"/>
                    <a:pt x="492" y="622"/>
                  </a:cubicBezTo>
                  <a:cubicBezTo>
                    <a:pt x="492" y="622"/>
                    <a:pt x="492" y="622"/>
                    <a:pt x="492" y="622"/>
                  </a:cubicBezTo>
                  <a:cubicBezTo>
                    <a:pt x="492" y="623"/>
                    <a:pt x="493" y="623"/>
                    <a:pt x="493" y="624"/>
                  </a:cubicBezTo>
                  <a:cubicBezTo>
                    <a:pt x="494" y="628"/>
                    <a:pt x="498" y="630"/>
                    <a:pt x="503" y="629"/>
                  </a:cubicBezTo>
                  <a:cubicBezTo>
                    <a:pt x="506" y="628"/>
                    <a:pt x="508" y="627"/>
                    <a:pt x="511" y="625"/>
                  </a:cubicBezTo>
                  <a:cubicBezTo>
                    <a:pt x="513" y="625"/>
                    <a:pt x="515" y="625"/>
                    <a:pt x="517" y="625"/>
                  </a:cubicBezTo>
                  <a:cubicBezTo>
                    <a:pt x="518" y="634"/>
                    <a:pt x="509" y="640"/>
                    <a:pt x="501" y="639"/>
                  </a:cubicBezTo>
                  <a:cubicBezTo>
                    <a:pt x="492" y="639"/>
                    <a:pt x="484" y="635"/>
                    <a:pt x="476" y="632"/>
                  </a:cubicBezTo>
                  <a:cubicBezTo>
                    <a:pt x="472" y="630"/>
                    <a:pt x="468" y="628"/>
                    <a:pt x="464" y="626"/>
                  </a:cubicBezTo>
                  <a:cubicBezTo>
                    <a:pt x="461" y="624"/>
                    <a:pt x="458" y="621"/>
                    <a:pt x="454" y="619"/>
                  </a:cubicBezTo>
                  <a:cubicBezTo>
                    <a:pt x="454" y="619"/>
                    <a:pt x="453" y="619"/>
                    <a:pt x="453" y="619"/>
                  </a:cubicBezTo>
                  <a:cubicBezTo>
                    <a:pt x="454" y="618"/>
                    <a:pt x="454" y="617"/>
                    <a:pt x="453" y="616"/>
                  </a:cubicBezTo>
                  <a:close/>
                  <a:moveTo>
                    <a:pt x="360" y="549"/>
                  </a:moveTo>
                  <a:cubicBezTo>
                    <a:pt x="361" y="525"/>
                    <a:pt x="362" y="499"/>
                    <a:pt x="367" y="475"/>
                  </a:cubicBezTo>
                  <a:cubicBezTo>
                    <a:pt x="367" y="474"/>
                    <a:pt x="367" y="474"/>
                    <a:pt x="366" y="473"/>
                  </a:cubicBezTo>
                  <a:cubicBezTo>
                    <a:pt x="366" y="473"/>
                    <a:pt x="366" y="473"/>
                    <a:pt x="367" y="473"/>
                  </a:cubicBezTo>
                  <a:cubicBezTo>
                    <a:pt x="368" y="472"/>
                    <a:pt x="370" y="471"/>
                    <a:pt x="372" y="471"/>
                  </a:cubicBezTo>
                  <a:cubicBezTo>
                    <a:pt x="372" y="471"/>
                    <a:pt x="372" y="471"/>
                    <a:pt x="372" y="471"/>
                  </a:cubicBezTo>
                  <a:cubicBezTo>
                    <a:pt x="372" y="471"/>
                    <a:pt x="372" y="471"/>
                    <a:pt x="372" y="472"/>
                  </a:cubicBezTo>
                  <a:cubicBezTo>
                    <a:pt x="371" y="472"/>
                    <a:pt x="371" y="473"/>
                    <a:pt x="371" y="474"/>
                  </a:cubicBezTo>
                  <a:cubicBezTo>
                    <a:pt x="371" y="476"/>
                    <a:pt x="370" y="478"/>
                    <a:pt x="370" y="479"/>
                  </a:cubicBezTo>
                  <a:cubicBezTo>
                    <a:pt x="370" y="480"/>
                    <a:pt x="371" y="480"/>
                    <a:pt x="371" y="480"/>
                  </a:cubicBezTo>
                  <a:cubicBezTo>
                    <a:pt x="372" y="478"/>
                    <a:pt x="373" y="475"/>
                    <a:pt x="373" y="473"/>
                  </a:cubicBezTo>
                  <a:cubicBezTo>
                    <a:pt x="373" y="472"/>
                    <a:pt x="374" y="471"/>
                    <a:pt x="373" y="470"/>
                  </a:cubicBezTo>
                  <a:cubicBezTo>
                    <a:pt x="376" y="469"/>
                    <a:pt x="378" y="468"/>
                    <a:pt x="380" y="466"/>
                  </a:cubicBezTo>
                  <a:cubicBezTo>
                    <a:pt x="380" y="467"/>
                    <a:pt x="380" y="467"/>
                    <a:pt x="380" y="468"/>
                  </a:cubicBezTo>
                  <a:cubicBezTo>
                    <a:pt x="380" y="468"/>
                    <a:pt x="380" y="469"/>
                    <a:pt x="380" y="469"/>
                  </a:cubicBezTo>
                  <a:cubicBezTo>
                    <a:pt x="377" y="475"/>
                    <a:pt x="377" y="484"/>
                    <a:pt x="376" y="490"/>
                  </a:cubicBezTo>
                  <a:cubicBezTo>
                    <a:pt x="374" y="499"/>
                    <a:pt x="375" y="507"/>
                    <a:pt x="375" y="516"/>
                  </a:cubicBezTo>
                  <a:cubicBezTo>
                    <a:pt x="375" y="526"/>
                    <a:pt x="375" y="535"/>
                    <a:pt x="374" y="545"/>
                  </a:cubicBezTo>
                  <a:cubicBezTo>
                    <a:pt x="373" y="550"/>
                    <a:pt x="372" y="556"/>
                    <a:pt x="371" y="561"/>
                  </a:cubicBezTo>
                  <a:cubicBezTo>
                    <a:pt x="370" y="565"/>
                    <a:pt x="369" y="568"/>
                    <a:pt x="369" y="571"/>
                  </a:cubicBezTo>
                  <a:cubicBezTo>
                    <a:pt x="369" y="571"/>
                    <a:pt x="369" y="571"/>
                    <a:pt x="368" y="571"/>
                  </a:cubicBezTo>
                  <a:cubicBezTo>
                    <a:pt x="366" y="575"/>
                    <a:pt x="368" y="580"/>
                    <a:pt x="365" y="584"/>
                  </a:cubicBezTo>
                  <a:cubicBezTo>
                    <a:pt x="364" y="585"/>
                    <a:pt x="364" y="586"/>
                    <a:pt x="363" y="587"/>
                  </a:cubicBezTo>
                  <a:cubicBezTo>
                    <a:pt x="363" y="586"/>
                    <a:pt x="363" y="585"/>
                    <a:pt x="363" y="584"/>
                  </a:cubicBezTo>
                  <a:cubicBezTo>
                    <a:pt x="363" y="572"/>
                    <a:pt x="360" y="561"/>
                    <a:pt x="360" y="549"/>
                  </a:cubicBezTo>
                  <a:close/>
                  <a:moveTo>
                    <a:pt x="359" y="574"/>
                  </a:moveTo>
                  <a:cubicBezTo>
                    <a:pt x="360" y="581"/>
                    <a:pt x="361" y="587"/>
                    <a:pt x="357" y="593"/>
                  </a:cubicBezTo>
                  <a:cubicBezTo>
                    <a:pt x="356" y="594"/>
                    <a:pt x="355" y="595"/>
                    <a:pt x="355" y="596"/>
                  </a:cubicBezTo>
                  <a:cubicBezTo>
                    <a:pt x="354" y="596"/>
                    <a:pt x="353" y="597"/>
                    <a:pt x="352" y="598"/>
                  </a:cubicBezTo>
                  <a:cubicBezTo>
                    <a:pt x="351" y="598"/>
                    <a:pt x="351" y="599"/>
                    <a:pt x="350" y="599"/>
                  </a:cubicBezTo>
                  <a:cubicBezTo>
                    <a:pt x="350" y="599"/>
                    <a:pt x="349" y="599"/>
                    <a:pt x="349" y="599"/>
                  </a:cubicBezTo>
                  <a:cubicBezTo>
                    <a:pt x="349" y="598"/>
                    <a:pt x="349" y="596"/>
                    <a:pt x="349" y="595"/>
                  </a:cubicBezTo>
                  <a:cubicBezTo>
                    <a:pt x="350" y="595"/>
                    <a:pt x="350" y="596"/>
                    <a:pt x="350" y="596"/>
                  </a:cubicBezTo>
                  <a:cubicBezTo>
                    <a:pt x="350" y="596"/>
                    <a:pt x="351" y="596"/>
                    <a:pt x="351" y="595"/>
                  </a:cubicBezTo>
                  <a:cubicBezTo>
                    <a:pt x="351" y="591"/>
                    <a:pt x="352" y="587"/>
                    <a:pt x="352" y="582"/>
                  </a:cubicBezTo>
                  <a:cubicBezTo>
                    <a:pt x="351" y="579"/>
                    <a:pt x="351" y="576"/>
                    <a:pt x="350" y="573"/>
                  </a:cubicBezTo>
                  <a:cubicBezTo>
                    <a:pt x="351" y="575"/>
                    <a:pt x="352" y="577"/>
                    <a:pt x="352" y="580"/>
                  </a:cubicBezTo>
                  <a:cubicBezTo>
                    <a:pt x="352" y="583"/>
                    <a:pt x="352" y="587"/>
                    <a:pt x="352" y="590"/>
                  </a:cubicBezTo>
                  <a:cubicBezTo>
                    <a:pt x="352" y="591"/>
                    <a:pt x="353" y="591"/>
                    <a:pt x="353" y="590"/>
                  </a:cubicBezTo>
                  <a:cubicBezTo>
                    <a:pt x="353" y="586"/>
                    <a:pt x="353" y="582"/>
                    <a:pt x="353" y="578"/>
                  </a:cubicBezTo>
                  <a:cubicBezTo>
                    <a:pt x="352" y="574"/>
                    <a:pt x="352" y="571"/>
                    <a:pt x="350" y="568"/>
                  </a:cubicBezTo>
                  <a:cubicBezTo>
                    <a:pt x="350" y="568"/>
                    <a:pt x="349" y="568"/>
                    <a:pt x="349" y="568"/>
                  </a:cubicBezTo>
                  <a:cubicBezTo>
                    <a:pt x="349" y="567"/>
                    <a:pt x="349" y="566"/>
                    <a:pt x="349" y="565"/>
                  </a:cubicBezTo>
                  <a:cubicBezTo>
                    <a:pt x="348" y="562"/>
                    <a:pt x="348" y="558"/>
                    <a:pt x="348" y="554"/>
                  </a:cubicBezTo>
                  <a:cubicBezTo>
                    <a:pt x="347" y="551"/>
                    <a:pt x="348" y="548"/>
                    <a:pt x="347" y="544"/>
                  </a:cubicBezTo>
                  <a:cubicBezTo>
                    <a:pt x="347" y="538"/>
                    <a:pt x="347" y="532"/>
                    <a:pt x="346" y="526"/>
                  </a:cubicBezTo>
                  <a:cubicBezTo>
                    <a:pt x="346" y="525"/>
                    <a:pt x="345" y="525"/>
                    <a:pt x="345" y="526"/>
                  </a:cubicBezTo>
                  <a:cubicBezTo>
                    <a:pt x="345" y="533"/>
                    <a:pt x="344" y="540"/>
                    <a:pt x="346" y="547"/>
                  </a:cubicBezTo>
                  <a:cubicBezTo>
                    <a:pt x="347" y="553"/>
                    <a:pt x="346" y="561"/>
                    <a:pt x="347" y="567"/>
                  </a:cubicBezTo>
                  <a:cubicBezTo>
                    <a:pt x="347" y="574"/>
                    <a:pt x="350" y="580"/>
                    <a:pt x="349" y="586"/>
                  </a:cubicBezTo>
                  <a:cubicBezTo>
                    <a:pt x="349" y="587"/>
                    <a:pt x="349" y="588"/>
                    <a:pt x="349" y="590"/>
                  </a:cubicBezTo>
                  <a:cubicBezTo>
                    <a:pt x="349" y="589"/>
                    <a:pt x="349" y="589"/>
                    <a:pt x="349" y="588"/>
                  </a:cubicBezTo>
                  <a:cubicBezTo>
                    <a:pt x="347" y="584"/>
                    <a:pt x="345" y="579"/>
                    <a:pt x="344" y="575"/>
                  </a:cubicBezTo>
                  <a:cubicBezTo>
                    <a:pt x="342" y="564"/>
                    <a:pt x="340" y="552"/>
                    <a:pt x="340" y="541"/>
                  </a:cubicBezTo>
                  <a:cubicBezTo>
                    <a:pt x="340" y="522"/>
                    <a:pt x="344" y="504"/>
                    <a:pt x="340" y="485"/>
                  </a:cubicBezTo>
                  <a:cubicBezTo>
                    <a:pt x="340" y="485"/>
                    <a:pt x="341" y="485"/>
                    <a:pt x="341" y="485"/>
                  </a:cubicBezTo>
                  <a:cubicBezTo>
                    <a:pt x="349" y="482"/>
                    <a:pt x="356" y="478"/>
                    <a:pt x="364" y="474"/>
                  </a:cubicBezTo>
                  <a:cubicBezTo>
                    <a:pt x="361" y="484"/>
                    <a:pt x="360" y="496"/>
                    <a:pt x="359" y="506"/>
                  </a:cubicBezTo>
                  <a:cubicBezTo>
                    <a:pt x="359" y="518"/>
                    <a:pt x="358" y="530"/>
                    <a:pt x="357" y="542"/>
                  </a:cubicBezTo>
                  <a:cubicBezTo>
                    <a:pt x="357" y="553"/>
                    <a:pt x="358" y="563"/>
                    <a:pt x="359" y="574"/>
                  </a:cubicBezTo>
                  <a:close/>
                  <a:moveTo>
                    <a:pt x="323" y="576"/>
                  </a:moveTo>
                  <a:cubicBezTo>
                    <a:pt x="323" y="576"/>
                    <a:pt x="323" y="576"/>
                    <a:pt x="323" y="576"/>
                  </a:cubicBezTo>
                  <a:cubicBezTo>
                    <a:pt x="322" y="577"/>
                    <a:pt x="322" y="577"/>
                    <a:pt x="321" y="578"/>
                  </a:cubicBezTo>
                  <a:cubicBezTo>
                    <a:pt x="320" y="578"/>
                    <a:pt x="320" y="579"/>
                    <a:pt x="319" y="579"/>
                  </a:cubicBezTo>
                  <a:cubicBezTo>
                    <a:pt x="319" y="579"/>
                    <a:pt x="319" y="579"/>
                    <a:pt x="319" y="579"/>
                  </a:cubicBezTo>
                  <a:cubicBezTo>
                    <a:pt x="311" y="566"/>
                    <a:pt x="307" y="551"/>
                    <a:pt x="302" y="537"/>
                  </a:cubicBezTo>
                  <a:cubicBezTo>
                    <a:pt x="297" y="523"/>
                    <a:pt x="291" y="509"/>
                    <a:pt x="286" y="495"/>
                  </a:cubicBezTo>
                  <a:cubicBezTo>
                    <a:pt x="282" y="486"/>
                    <a:pt x="277" y="478"/>
                    <a:pt x="272" y="469"/>
                  </a:cubicBezTo>
                  <a:cubicBezTo>
                    <a:pt x="274" y="471"/>
                    <a:pt x="276" y="473"/>
                    <a:pt x="279" y="475"/>
                  </a:cubicBezTo>
                  <a:cubicBezTo>
                    <a:pt x="286" y="480"/>
                    <a:pt x="294" y="484"/>
                    <a:pt x="303" y="487"/>
                  </a:cubicBezTo>
                  <a:cubicBezTo>
                    <a:pt x="303" y="487"/>
                    <a:pt x="303" y="487"/>
                    <a:pt x="303" y="487"/>
                  </a:cubicBezTo>
                  <a:cubicBezTo>
                    <a:pt x="303" y="491"/>
                    <a:pt x="304" y="495"/>
                    <a:pt x="305" y="499"/>
                  </a:cubicBezTo>
                  <a:cubicBezTo>
                    <a:pt x="305" y="503"/>
                    <a:pt x="306" y="506"/>
                    <a:pt x="307" y="510"/>
                  </a:cubicBezTo>
                  <a:cubicBezTo>
                    <a:pt x="309" y="517"/>
                    <a:pt x="313" y="524"/>
                    <a:pt x="316" y="531"/>
                  </a:cubicBezTo>
                  <a:cubicBezTo>
                    <a:pt x="321" y="545"/>
                    <a:pt x="326" y="560"/>
                    <a:pt x="336" y="571"/>
                  </a:cubicBezTo>
                  <a:cubicBezTo>
                    <a:pt x="335" y="571"/>
                    <a:pt x="334" y="570"/>
                    <a:pt x="333" y="570"/>
                  </a:cubicBezTo>
                  <a:cubicBezTo>
                    <a:pt x="330" y="570"/>
                    <a:pt x="327" y="571"/>
                    <a:pt x="325" y="573"/>
                  </a:cubicBezTo>
                  <a:cubicBezTo>
                    <a:pt x="325" y="574"/>
                    <a:pt x="324" y="574"/>
                    <a:pt x="324" y="575"/>
                  </a:cubicBezTo>
                  <a:cubicBezTo>
                    <a:pt x="323" y="574"/>
                    <a:pt x="323" y="574"/>
                    <a:pt x="322" y="574"/>
                  </a:cubicBezTo>
                  <a:cubicBezTo>
                    <a:pt x="322" y="574"/>
                    <a:pt x="321" y="574"/>
                    <a:pt x="322" y="574"/>
                  </a:cubicBezTo>
                  <a:cubicBezTo>
                    <a:pt x="322" y="575"/>
                    <a:pt x="322" y="575"/>
                    <a:pt x="323" y="576"/>
                  </a:cubicBezTo>
                  <a:close/>
                  <a:moveTo>
                    <a:pt x="176" y="253"/>
                  </a:moveTo>
                  <a:cubicBezTo>
                    <a:pt x="172" y="261"/>
                    <a:pt x="166" y="272"/>
                    <a:pt x="168" y="281"/>
                  </a:cubicBezTo>
                  <a:cubicBezTo>
                    <a:pt x="167" y="278"/>
                    <a:pt x="166" y="274"/>
                    <a:pt x="165" y="270"/>
                  </a:cubicBezTo>
                  <a:cubicBezTo>
                    <a:pt x="165" y="271"/>
                    <a:pt x="166" y="271"/>
                    <a:pt x="167" y="271"/>
                  </a:cubicBezTo>
                  <a:cubicBezTo>
                    <a:pt x="167" y="272"/>
                    <a:pt x="167" y="271"/>
                    <a:pt x="167" y="271"/>
                  </a:cubicBezTo>
                  <a:cubicBezTo>
                    <a:pt x="167" y="269"/>
                    <a:pt x="165" y="267"/>
                    <a:pt x="165" y="265"/>
                  </a:cubicBezTo>
                  <a:cubicBezTo>
                    <a:pt x="166" y="262"/>
                    <a:pt x="166" y="259"/>
                    <a:pt x="167" y="256"/>
                  </a:cubicBezTo>
                  <a:cubicBezTo>
                    <a:pt x="168" y="251"/>
                    <a:pt x="170" y="245"/>
                    <a:pt x="173" y="241"/>
                  </a:cubicBezTo>
                  <a:cubicBezTo>
                    <a:pt x="174" y="241"/>
                    <a:pt x="173" y="241"/>
                    <a:pt x="173" y="241"/>
                  </a:cubicBezTo>
                  <a:cubicBezTo>
                    <a:pt x="169" y="246"/>
                    <a:pt x="167" y="252"/>
                    <a:pt x="165" y="258"/>
                  </a:cubicBezTo>
                  <a:cubicBezTo>
                    <a:pt x="165" y="258"/>
                    <a:pt x="165" y="258"/>
                    <a:pt x="165" y="259"/>
                  </a:cubicBezTo>
                  <a:cubicBezTo>
                    <a:pt x="164" y="257"/>
                    <a:pt x="164" y="256"/>
                    <a:pt x="164" y="255"/>
                  </a:cubicBezTo>
                  <a:cubicBezTo>
                    <a:pt x="164" y="252"/>
                    <a:pt x="164" y="249"/>
                    <a:pt x="165" y="246"/>
                  </a:cubicBezTo>
                  <a:cubicBezTo>
                    <a:pt x="165" y="245"/>
                    <a:pt x="165" y="245"/>
                    <a:pt x="165" y="245"/>
                  </a:cubicBezTo>
                  <a:cubicBezTo>
                    <a:pt x="165" y="245"/>
                    <a:pt x="165" y="245"/>
                    <a:pt x="165" y="245"/>
                  </a:cubicBezTo>
                  <a:cubicBezTo>
                    <a:pt x="165" y="244"/>
                    <a:pt x="165" y="244"/>
                    <a:pt x="165" y="244"/>
                  </a:cubicBezTo>
                  <a:cubicBezTo>
                    <a:pt x="167" y="237"/>
                    <a:pt x="170" y="232"/>
                    <a:pt x="174" y="226"/>
                  </a:cubicBezTo>
                  <a:cubicBezTo>
                    <a:pt x="174" y="226"/>
                    <a:pt x="173" y="226"/>
                    <a:pt x="173" y="226"/>
                  </a:cubicBezTo>
                  <a:cubicBezTo>
                    <a:pt x="170" y="229"/>
                    <a:pt x="167" y="234"/>
                    <a:pt x="165" y="239"/>
                  </a:cubicBezTo>
                  <a:cubicBezTo>
                    <a:pt x="165" y="237"/>
                    <a:pt x="165" y="236"/>
                    <a:pt x="165" y="234"/>
                  </a:cubicBezTo>
                  <a:cubicBezTo>
                    <a:pt x="165" y="230"/>
                    <a:pt x="166" y="226"/>
                    <a:pt x="166" y="222"/>
                  </a:cubicBezTo>
                  <a:cubicBezTo>
                    <a:pt x="166" y="221"/>
                    <a:pt x="164" y="221"/>
                    <a:pt x="164" y="222"/>
                  </a:cubicBezTo>
                  <a:cubicBezTo>
                    <a:pt x="164" y="224"/>
                    <a:pt x="164" y="227"/>
                    <a:pt x="164" y="229"/>
                  </a:cubicBezTo>
                  <a:cubicBezTo>
                    <a:pt x="164" y="231"/>
                    <a:pt x="163" y="233"/>
                    <a:pt x="163" y="235"/>
                  </a:cubicBezTo>
                  <a:cubicBezTo>
                    <a:pt x="163" y="238"/>
                    <a:pt x="163" y="241"/>
                    <a:pt x="164" y="244"/>
                  </a:cubicBezTo>
                  <a:cubicBezTo>
                    <a:pt x="164" y="245"/>
                    <a:pt x="163" y="247"/>
                    <a:pt x="163" y="248"/>
                  </a:cubicBezTo>
                  <a:cubicBezTo>
                    <a:pt x="163" y="250"/>
                    <a:pt x="162" y="253"/>
                    <a:pt x="162" y="257"/>
                  </a:cubicBezTo>
                  <a:cubicBezTo>
                    <a:pt x="161" y="250"/>
                    <a:pt x="160" y="244"/>
                    <a:pt x="160" y="237"/>
                  </a:cubicBezTo>
                  <a:cubicBezTo>
                    <a:pt x="161" y="233"/>
                    <a:pt x="161" y="229"/>
                    <a:pt x="159" y="226"/>
                  </a:cubicBezTo>
                  <a:cubicBezTo>
                    <a:pt x="156" y="222"/>
                    <a:pt x="152" y="218"/>
                    <a:pt x="151" y="212"/>
                  </a:cubicBezTo>
                  <a:cubicBezTo>
                    <a:pt x="151" y="204"/>
                    <a:pt x="151" y="198"/>
                    <a:pt x="146" y="190"/>
                  </a:cubicBezTo>
                  <a:cubicBezTo>
                    <a:pt x="144" y="187"/>
                    <a:pt x="141" y="183"/>
                    <a:pt x="140" y="179"/>
                  </a:cubicBezTo>
                  <a:cubicBezTo>
                    <a:pt x="139" y="178"/>
                    <a:pt x="138" y="170"/>
                    <a:pt x="141" y="171"/>
                  </a:cubicBezTo>
                  <a:cubicBezTo>
                    <a:pt x="143" y="171"/>
                    <a:pt x="144" y="172"/>
                    <a:pt x="146" y="173"/>
                  </a:cubicBezTo>
                  <a:cubicBezTo>
                    <a:pt x="151" y="175"/>
                    <a:pt x="158" y="178"/>
                    <a:pt x="160" y="184"/>
                  </a:cubicBezTo>
                  <a:cubicBezTo>
                    <a:pt x="161" y="186"/>
                    <a:pt x="162" y="189"/>
                    <a:pt x="164" y="190"/>
                  </a:cubicBezTo>
                  <a:cubicBezTo>
                    <a:pt x="164" y="192"/>
                    <a:pt x="166" y="194"/>
                    <a:pt x="166" y="195"/>
                  </a:cubicBezTo>
                  <a:cubicBezTo>
                    <a:pt x="167" y="197"/>
                    <a:pt x="168" y="199"/>
                    <a:pt x="169" y="200"/>
                  </a:cubicBezTo>
                  <a:cubicBezTo>
                    <a:pt x="170" y="202"/>
                    <a:pt x="170" y="203"/>
                    <a:pt x="171" y="205"/>
                  </a:cubicBezTo>
                  <a:cubicBezTo>
                    <a:pt x="172" y="213"/>
                    <a:pt x="178" y="221"/>
                    <a:pt x="180" y="229"/>
                  </a:cubicBezTo>
                  <a:cubicBezTo>
                    <a:pt x="181" y="233"/>
                    <a:pt x="182" y="238"/>
                    <a:pt x="183" y="242"/>
                  </a:cubicBezTo>
                  <a:cubicBezTo>
                    <a:pt x="184" y="247"/>
                    <a:pt x="184" y="251"/>
                    <a:pt x="185" y="256"/>
                  </a:cubicBezTo>
                  <a:cubicBezTo>
                    <a:pt x="185" y="256"/>
                    <a:pt x="185" y="256"/>
                    <a:pt x="185" y="256"/>
                  </a:cubicBezTo>
                  <a:cubicBezTo>
                    <a:pt x="184" y="258"/>
                    <a:pt x="182" y="260"/>
                    <a:pt x="181" y="263"/>
                  </a:cubicBezTo>
                  <a:cubicBezTo>
                    <a:pt x="179" y="267"/>
                    <a:pt x="179" y="271"/>
                    <a:pt x="179" y="275"/>
                  </a:cubicBezTo>
                  <a:cubicBezTo>
                    <a:pt x="177" y="287"/>
                    <a:pt x="178" y="301"/>
                    <a:pt x="180" y="312"/>
                  </a:cubicBezTo>
                  <a:cubicBezTo>
                    <a:pt x="181" y="318"/>
                    <a:pt x="182" y="325"/>
                    <a:pt x="184" y="331"/>
                  </a:cubicBezTo>
                  <a:cubicBezTo>
                    <a:pt x="179" y="322"/>
                    <a:pt x="178" y="312"/>
                    <a:pt x="174" y="303"/>
                  </a:cubicBezTo>
                  <a:cubicBezTo>
                    <a:pt x="173" y="297"/>
                    <a:pt x="171" y="291"/>
                    <a:pt x="169" y="286"/>
                  </a:cubicBezTo>
                  <a:cubicBezTo>
                    <a:pt x="169" y="286"/>
                    <a:pt x="170" y="286"/>
                    <a:pt x="170" y="285"/>
                  </a:cubicBezTo>
                  <a:cubicBezTo>
                    <a:pt x="170" y="280"/>
                    <a:pt x="170" y="275"/>
                    <a:pt x="171" y="270"/>
                  </a:cubicBezTo>
                  <a:cubicBezTo>
                    <a:pt x="172" y="264"/>
                    <a:pt x="174" y="258"/>
                    <a:pt x="176" y="253"/>
                  </a:cubicBezTo>
                  <a:cubicBezTo>
                    <a:pt x="176" y="253"/>
                    <a:pt x="176" y="253"/>
                    <a:pt x="176" y="253"/>
                  </a:cubicBezTo>
                  <a:close/>
                  <a:moveTo>
                    <a:pt x="157" y="248"/>
                  </a:moveTo>
                  <a:cubicBezTo>
                    <a:pt x="158" y="254"/>
                    <a:pt x="159" y="260"/>
                    <a:pt x="160" y="266"/>
                  </a:cubicBezTo>
                  <a:cubicBezTo>
                    <a:pt x="162" y="271"/>
                    <a:pt x="163" y="276"/>
                    <a:pt x="165" y="281"/>
                  </a:cubicBezTo>
                  <a:cubicBezTo>
                    <a:pt x="163" y="278"/>
                    <a:pt x="162" y="275"/>
                    <a:pt x="161" y="273"/>
                  </a:cubicBezTo>
                  <a:cubicBezTo>
                    <a:pt x="157" y="261"/>
                    <a:pt x="152" y="250"/>
                    <a:pt x="148" y="238"/>
                  </a:cubicBezTo>
                  <a:cubicBezTo>
                    <a:pt x="140" y="219"/>
                    <a:pt x="131" y="197"/>
                    <a:pt x="136" y="176"/>
                  </a:cubicBezTo>
                  <a:cubicBezTo>
                    <a:pt x="136" y="177"/>
                    <a:pt x="136" y="177"/>
                    <a:pt x="136" y="177"/>
                  </a:cubicBezTo>
                  <a:cubicBezTo>
                    <a:pt x="137" y="186"/>
                    <a:pt x="145" y="191"/>
                    <a:pt x="147" y="200"/>
                  </a:cubicBezTo>
                  <a:cubicBezTo>
                    <a:pt x="148" y="205"/>
                    <a:pt x="147" y="211"/>
                    <a:pt x="149" y="216"/>
                  </a:cubicBezTo>
                  <a:cubicBezTo>
                    <a:pt x="150" y="221"/>
                    <a:pt x="156" y="225"/>
                    <a:pt x="157" y="230"/>
                  </a:cubicBezTo>
                  <a:cubicBezTo>
                    <a:pt x="158" y="236"/>
                    <a:pt x="157" y="242"/>
                    <a:pt x="157" y="248"/>
                  </a:cubicBezTo>
                  <a:close/>
                  <a:moveTo>
                    <a:pt x="163" y="261"/>
                  </a:moveTo>
                  <a:cubicBezTo>
                    <a:pt x="163" y="261"/>
                    <a:pt x="163" y="262"/>
                    <a:pt x="164" y="263"/>
                  </a:cubicBezTo>
                  <a:cubicBezTo>
                    <a:pt x="164" y="264"/>
                    <a:pt x="164" y="265"/>
                    <a:pt x="164" y="266"/>
                  </a:cubicBezTo>
                  <a:cubicBezTo>
                    <a:pt x="163" y="264"/>
                    <a:pt x="163" y="262"/>
                    <a:pt x="163" y="261"/>
                  </a:cubicBezTo>
                  <a:close/>
                  <a:moveTo>
                    <a:pt x="213" y="192"/>
                  </a:moveTo>
                  <a:cubicBezTo>
                    <a:pt x="206" y="196"/>
                    <a:pt x="200" y="201"/>
                    <a:pt x="196" y="208"/>
                  </a:cubicBezTo>
                  <a:cubicBezTo>
                    <a:pt x="194" y="213"/>
                    <a:pt x="192" y="218"/>
                    <a:pt x="192" y="223"/>
                  </a:cubicBezTo>
                  <a:cubicBezTo>
                    <a:pt x="190" y="220"/>
                    <a:pt x="189" y="218"/>
                    <a:pt x="187" y="215"/>
                  </a:cubicBezTo>
                  <a:cubicBezTo>
                    <a:pt x="184" y="210"/>
                    <a:pt x="183" y="204"/>
                    <a:pt x="182" y="197"/>
                  </a:cubicBezTo>
                  <a:cubicBezTo>
                    <a:pt x="179" y="184"/>
                    <a:pt x="177" y="170"/>
                    <a:pt x="174" y="157"/>
                  </a:cubicBezTo>
                  <a:cubicBezTo>
                    <a:pt x="172" y="143"/>
                    <a:pt x="169" y="130"/>
                    <a:pt x="164" y="117"/>
                  </a:cubicBezTo>
                  <a:cubicBezTo>
                    <a:pt x="164" y="115"/>
                    <a:pt x="162" y="111"/>
                    <a:pt x="160" y="110"/>
                  </a:cubicBezTo>
                  <a:cubicBezTo>
                    <a:pt x="160" y="102"/>
                    <a:pt x="160" y="95"/>
                    <a:pt x="161" y="87"/>
                  </a:cubicBezTo>
                  <a:cubicBezTo>
                    <a:pt x="161" y="81"/>
                    <a:pt x="161" y="74"/>
                    <a:pt x="164" y="68"/>
                  </a:cubicBezTo>
                  <a:cubicBezTo>
                    <a:pt x="167" y="63"/>
                    <a:pt x="169" y="72"/>
                    <a:pt x="170" y="74"/>
                  </a:cubicBezTo>
                  <a:cubicBezTo>
                    <a:pt x="171" y="78"/>
                    <a:pt x="173" y="80"/>
                    <a:pt x="176" y="82"/>
                  </a:cubicBezTo>
                  <a:cubicBezTo>
                    <a:pt x="183" y="89"/>
                    <a:pt x="187" y="98"/>
                    <a:pt x="189" y="107"/>
                  </a:cubicBezTo>
                  <a:cubicBezTo>
                    <a:pt x="191" y="112"/>
                    <a:pt x="191" y="116"/>
                    <a:pt x="191" y="121"/>
                  </a:cubicBezTo>
                  <a:cubicBezTo>
                    <a:pt x="191" y="123"/>
                    <a:pt x="192" y="125"/>
                    <a:pt x="193" y="127"/>
                  </a:cubicBezTo>
                  <a:cubicBezTo>
                    <a:pt x="194" y="128"/>
                    <a:pt x="196" y="129"/>
                    <a:pt x="197" y="129"/>
                  </a:cubicBezTo>
                  <a:cubicBezTo>
                    <a:pt x="200" y="131"/>
                    <a:pt x="202" y="132"/>
                    <a:pt x="203" y="135"/>
                  </a:cubicBezTo>
                  <a:cubicBezTo>
                    <a:pt x="205" y="139"/>
                    <a:pt x="207" y="143"/>
                    <a:pt x="208" y="146"/>
                  </a:cubicBezTo>
                  <a:cubicBezTo>
                    <a:pt x="212" y="155"/>
                    <a:pt x="214" y="164"/>
                    <a:pt x="213" y="174"/>
                  </a:cubicBezTo>
                  <a:cubicBezTo>
                    <a:pt x="213" y="180"/>
                    <a:pt x="212" y="186"/>
                    <a:pt x="213" y="192"/>
                  </a:cubicBezTo>
                  <a:close/>
                  <a:moveTo>
                    <a:pt x="193" y="242"/>
                  </a:moveTo>
                  <a:cubicBezTo>
                    <a:pt x="193" y="240"/>
                    <a:pt x="192" y="239"/>
                    <a:pt x="192" y="238"/>
                  </a:cubicBezTo>
                  <a:cubicBezTo>
                    <a:pt x="192" y="236"/>
                    <a:pt x="191" y="234"/>
                    <a:pt x="191" y="233"/>
                  </a:cubicBezTo>
                  <a:cubicBezTo>
                    <a:pt x="191" y="232"/>
                    <a:pt x="191" y="232"/>
                    <a:pt x="191" y="232"/>
                  </a:cubicBezTo>
                  <a:cubicBezTo>
                    <a:pt x="192" y="232"/>
                    <a:pt x="192" y="233"/>
                    <a:pt x="193" y="234"/>
                  </a:cubicBezTo>
                  <a:cubicBezTo>
                    <a:pt x="194" y="237"/>
                    <a:pt x="194" y="239"/>
                    <a:pt x="193" y="242"/>
                  </a:cubicBezTo>
                  <a:close/>
                  <a:moveTo>
                    <a:pt x="189" y="237"/>
                  </a:moveTo>
                  <a:cubicBezTo>
                    <a:pt x="189" y="239"/>
                    <a:pt x="190" y="241"/>
                    <a:pt x="190" y="243"/>
                  </a:cubicBezTo>
                  <a:cubicBezTo>
                    <a:pt x="190" y="244"/>
                    <a:pt x="190" y="245"/>
                    <a:pt x="191" y="246"/>
                  </a:cubicBezTo>
                  <a:cubicBezTo>
                    <a:pt x="189" y="248"/>
                    <a:pt x="188" y="251"/>
                    <a:pt x="186" y="254"/>
                  </a:cubicBezTo>
                  <a:cubicBezTo>
                    <a:pt x="186" y="246"/>
                    <a:pt x="183" y="237"/>
                    <a:pt x="181" y="228"/>
                  </a:cubicBezTo>
                  <a:cubicBezTo>
                    <a:pt x="180" y="224"/>
                    <a:pt x="179" y="219"/>
                    <a:pt x="177" y="214"/>
                  </a:cubicBezTo>
                  <a:cubicBezTo>
                    <a:pt x="177" y="214"/>
                    <a:pt x="177" y="215"/>
                    <a:pt x="177" y="215"/>
                  </a:cubicBezTo>
                  <a:cubicBezTo>
                    <a:pt x="181" y="220"/>
                    <a:pt x="185" y="225"/>
                    <a:pt x="190" y="230"/>
                  </a:cubicBezTo>
                  <a:cubicBezTo>
                    <a:pt x="188" y="231"/>
                    <a:pt x="188" y="235"/>
                    <a:pt x="189" y="237"/>
                  </a:cubicBezTo>
                  <a:close/>
                  <a:moveTo>
                    <a:pt x="161" y="121"/>
                  </a:moveTo>
                  <a:cubicBezTo>
                    <a:pt x="162" y="124"/>
                    <a:pt x="163" y="128"/>
                    <a:pt x="165" y="131"/>
                  </a:cubicBezTo>
                  <a:cubicBezTo>
                    <a:pt x="165" y="132"/>
                    <a:pt x="166" y="134"/>
                    <a:pt x="167" y="135"/>
                  </a:cubicBezTo>
                  <a:cubicBezTo>
                    <a:pt x="167" y="136"/>
                    <a:pt x="167" y="137"/>
                    <a:pt x="167" y="138"/>
                  </a:cubicBezTo>
                  <a:cubicBezTo>
                    <a:pt x="170" y="150"/>
                    <a:pt x="172" y="162"/>
                    <a:pt x="174" y="173"/>
                  </a:cubicBezTo>
                  <a:cubicBezTo>
                    <a:pt x="176" y="184"/>
                    <a:pt x="177" y="196"/>
                    <a:pt x="180" y="207"/>
                  </a:cubicBezTo>
                  <a:cubicBezTo>
                    <a:pt x="182" y="213"/>
                    <a:pt x="185" y="218"/>
                    <a:pt x="188" y="223"/>
                  </a:cubicBezTo>
                  <a:cubicBezTo>
                    <a:pt x="186" y="221"/>
                    <a:pt x="184" y="218"/>
                    <a:pt x="182" y="216"/>
                  </a:cubicBezTo>
                  <a:cubicBezTo>
                    <a:pt x="175" y="206"/>
                    <a:pt x="169" y="195"/>
                    <a:pt x="167" y="183"/>
                  </a:cubicBezTo>
                  <a:cubicBezTo>
                    <a:pt x="164" y="171"/>
                    <a:pt x="162" y="159"/>
                    <a:pt x="161" y="148"/>
                  </a:cubicBezTo>
                  <a:cubicBezTo>
                    <a:pt x="160" y="142"/>
                    <a:pt x="160" y="137"/>
                    <a:pt x="159" y="132"/>
                  </a:cubicBezTo>
                  <a:cubicBezTo>
                    <a:pt x="159" y="127"/>
                    <a:pt x="158" y="123"/>
                    <a:pt x="158" y="118"/>
                  </a:cubicBezTo>
                  <a:cubicBezTo>
                    <a:pt x="158" y="118"/>
                    <a:pt x="158" y="118"/>
                    <a:pt x="158" y="117"/>
                  </a:cubicBezTo>
                  <a:cubicBezTo>
                    <a:pt x="159" y="119"/>
                    <a:pt x="160" y="120"/>
                    <a:pt x="161" y="121"/>
                  </a:cubicBezTo>
                  <a:close/>
                  <a:moveTo>
                    <a:pt x="184" y="312"/>
                  </a:moveTo>
                  <a:cubicBezTo>
                    <a:pt x="182" y="304"/>
                    <a:pt x="181" y="297"/>
                    <a:pt x="181" y="290"/>
                  </a:cubicBezTo>
                  <a:cubicBezTo>
                    <a:pt x="181" y="288"/>
                    <a:pt x="181" y="286"/>
                    <a:pt x="182" y="284"/>
                  </a:cubicBezTo>
                  <a:cubicBezTo>
                    <a:pt x="185" y="294"/>
                    <a:pt x="191" y="303"/>
                    <a:pt x="198" y="311"/>
                  </a:cubicBezTo>
                  <a:cubicBezTo>
                    <a:pt x="202" y="315"/>
                    <a:pt x="206" y="320"/>
                    <a:pt x="211" y="324"/>
                  </a:cubicBezTo>
                  <a:cubicBezTo>
                    <a:pt x="210" y="328"/>
                    <a:pt x="211" y="332"/>
                    <a:pt x="209" y="336"/>
                  </a:cubicBezTo>
                  <a:cubicBezTo>
                    <a:pt x="208" y="338"/>
                    <a:pt x="207" y="344"/>
                    <a:pt x="204" y="345"/>
                  </a:cubicBezTo>
                  <a:cubicBezTo>
                    <a:pt x="202" y="347"/>
                    <a:pt x="197" y="345"/>
                    <a:pt x="194" y="344"/>
                  </a:cubicBezTo>
                  <a:cubicBezTo>
                    <a:pt x="192" y="339"/>
                    <a:pt x="189" y="335"/>
                    <a:pt x="188" y="329"/>
                  </a:cubicBezTo>
                  <a:cubicBezTo>
                    <a:pt x="186" y="324"/>
                    <a:pt x="185" y="318"/>
                    <a:pt x="184" y="312"/>
                  </a:cubicBezTo>
                  <a:close/>
                  <a:moveTo>
                    <a:pt x="208" y="347"/>
                  </a:moveTo>
                  <a:cubicBezTo>
                    <a:pt x="210" y="344"/>
                    <a:pt x="211" y="340"/>
                    <a:pt x="212" y="336"/>
                  </a:cubicBezTo>
                  <a:cubicBezTo>
                    <a:pt x="213" y="333"/>
                    <a:pt x="213" y="330"/>
                    <a:pt x="213" y="327"/>
                  </a:cubicBezTo>
                  <a:cubicBezTo>
                    <a:pt x="218" y="331"/>
                    <a:pt x="223" y="335"/>
                    <a:pt x="229" y="338"/>
                  </a:cubicBezTo>
                  <a:cubicBezTo>
                    <a:pt x="230" y="338"/>
                    <a:pt x="230" y="338"/>
                    <a:pt x="231" y="338"/>
                  </a:cubicBezTo>
                  <a:cubicBezTo>
                    <a:pt x="229" y="341"/>
                    <a:pt x="229" y="345"/>
                    <a:pt x="228" y="348"/>
                  </a:cubicBezTo>
                  <a:cubicBezTo>
                    <a:pt x="228" y="354"/>
                    <a:pt x="228" y="359"/>
                    <a:pt x="229" y="364"/>
                  </a:cubicBezTo>
                  <a:cubicBezTo>
                    <a:pt x="230" y="370"/>
                    <a:pt x="234" y="376"/>
                    <a:pt x="235" y="382"/>
                  </a:cubicBezTo>
                  <a:cubicBezTo>
                    <a:pt x="236" y="386"/>
                    <a:pt x="235" y="390"/>
                    <a:pt x="235" y="395"/>
                  </a:cubicBezTo>
                  <a:cubicBezTo>
                    <a:pt x="235" y="400"/>
                    <a:pt x="235" y="405"/>
                    <a:pt x="236" y="410"/>
                  </a:cubicBezTo>
                  <a:cubicBezTo>
                    <a:pt x="236" y="412"/>
                    <a:pt x="236" y="413"/>
                    <a:pt x="236" y="415"/>
                  </a:cubicBezTo>
                  <a:cubicBezTo>
                    <a:pt x="235" y="414"/>
                    <a:pt x="234" y="413"/>
                    <a:pt x="232" y="412"/>
                  </a:cubicBezTo>
                  <a:cubicBezTo>
                    <a:pt x="227" y="411"/>
                    <a:pt x="224" y="414"/>
                    <a:pt x="219" y="414"/>
                  </a:cubicBezTo>
                  <a:cubicBezTo>
                    <a:pt x="217" y="414"/>
                    <a:pt x="215" y="414"/>
                    <a:pt x="214" y="415"/>
                  </a:cubicBezTo>
                  <a:cubicBezTo>
                    <a:pt x="213" y="408"/>
                    <a:pt x="211" y="402"/>
                    <a:pt x="211" y="396"/>
                  </a:cubicBezTo>
                  <a:cubicBezTo>
                    <a:pt x="210" y="390"/>
                    <a:pt x="209" y="384"/>
                    <a:pt x="208" y="377"/>
                  </a:cubicBezTo>
                  <a:cubicBezTo>
                    <a:pt x="207" y="372"/>
                    <a:pt x="206" y="367"/>
                    <a:pt x="203" y="362"/>
                  </a:cubicBezTo>
                  <a:cubicBezTo>
                    <a:pt x="200" y="358"/>
                    <a:pt x="198" y="353"/>
                    <a:pt x="195" y="347"/>
                  </a:cubicBezTo>
                  <a:cubicBezTo>
                    <a:pt x="195" y="347"/>
                    <a:pt x="195" y="347"/>
                    <a:pt x="195" y="347"/>
                  </a:cubicBezTo>
                  <a:cubicBezTo>
                    <a:pt x="200" y="348"/>
                    <a:pt x="204" y="350"/>
                    <a:pt x="208" y="347"/>
                  </a:cubicBezTo>
                  <a:close/>
                  <a:moveTo>
                    <a:pt x="233" y="367"/>
                  </a:moveTo>
                  <a:cubicBezTo>
                    <a:pt x="232" y="361"/>
                    <a:pt x="231" y="355"/>
                    <a:pt x="232" y="348"/>
                  </a:cubicBezTo>
                  <a:cubicBezTo>
                    <a:pt x="232" y="346"/>
                    <a:pt x="233" y="342"/>
                    <a:pt x="233" y="339"/>
                  </a:cubicBezTo>
                  <a:cubicBezTo>
                    <a:pt x="240" y="343"/>
                    <a:pt x="248" y="347"/>
                    <a:pt x="255" y="346"/>
                  </a:cubicBezTo>
                  <a:cubicBezTo>
                    <a:pt x="250" y="353"/>
                    <a:pt x="246" y="361"/>
                    <a:pt x="242" y="368"/>
                  </a:cubicBezTo>
                  <a:cubicBezTo>
                    <a:pt x="240" y="372"/>
                    <a:pt x="239" y="376"/>
                    <a:pt x="238" y="380"/>
                  </a:cubicBezTo>
                  <a:cubicBezTo>
                    <a:pt x="237" y="375"/>
                    <a:pt x="235" y="371"/>
                    <a:pt x="233" y="367"/>
                  </a:cubicBezTo>
                  <a:close/>
                  <a:moveTo>
                    <a:pt x="246" y="367"/>
                  </a:moveTo>
                  <a:cubicBezTo>
                    <a:pt x="252" y="355"/>
                    <a:pt x="260" y="342"/>
                    <a:pt x="271" y="334"/>
                  </a:cubicBezTo>
                  <a:cubicBezTo>
                    <a:pt x="281" y="327"/>
                    <a:pt x="291" y="320"/>
                    <a:pt x="303" y="315"/>
                  </a:cubicBezTo>
                  <a:cubicBezTo>
                    <a:pt x="308" y="314"/>
                    <a:pt x="313" y="312"/>
                    <a:pt x="318" y="311"/>
                  </a:cubicBezTo>
                  <a:cubicBezTo>
                    <a:pt x="325" y="310"/>
                    <a:pt x="331" y="309"/>
                    <a:pt x="338" y="309"/>
                  </a:cubicBezTo>
                  <a:cubicBezTo>
                    <a:pt x="348" y="308"/>
                    <a:pt x="358" y="309"/>
                    <a:pt x="368" y="311"/>
                  </a:cubicBezTo>
                  <a:cubicBezTo>
                    <a:pt x="371" y="311"/>
                    <a:pt x="410" y="317"/>
                    <a:pt x="409" y="321"/>
                  </a:cubicBezTo>
                  <a:cubicBezTo>
                    <a:pt x="409" y="321"/>
                    <a:pt x="409" y="321"/>
                    <a:pt x="409" y="322"/>
                  </a:cubicBezTo>
                  <a:cubicBezTo>
                    <a:pt x="409" y="322"/>
                    <a:pt x="409" y="322"/>
                    <a:pt x="409" y="322"/>
                  </a:cubicBezTo>
                  <a:cubicBezTo>
                    <a:pt x="409" y="322"/>
                    <a:pt x="408" y="323"/>
                    <a:pt x="408" y="324"/>
                  </a:cubicBezTo>
                  <a:cubicBezTo>
                    <a:pt x="408" y="323"/>
                    <a:pt x="408" y="323"/>
                    <a:pt x="408" y="323"/>
                  </a:cubicBezTo>
                  <a:cubicBezTo>
                    <a:pt x="394" y="317"/>
                    <a:pt x="378" y="315"/>
                    <a:pt x="363" y="314"/>
                  </a:cubicBezTo>
                  <a:cubicBezTo>
                    <a:pt x="355" y="314"/>
                    <a:pt x="348" y="315"/>
                    <a:pt x="340" y="314"/>
                  </a:cubicBezTo>
                  <a:cubicBezTo>
                    <a:pt x="333" y="314"/>
                    <a:pt x="327" y="314"/>
                    <a:pt x="320" y="314"/>
                  </a:cubicBezTo>
                  <a:cubicBezTo>
                    <a:pt x="306" y="316"/>
                    <a:pt x="291" y="323"/>
                    <a:pt x="280" y="330"/>
                  </a:cubicBezTo>
                  <a:cubicBezTo>
                    <a:pt x="267" y="338"/>
                    <a:pt x="257" y="349"/>
                    <a:pt x="253" y="363"/>
                  </a:cubicBezTo>
                  <a:cubicBezTo>
                    <a:pt x="252" y="363"/>
                    <a:pt x="254" y="364"/>
                    <a:pt x="254" y="363"/>
                  </a:cubicBezTo>
                  <a:cubicBezTo>
                    <a:pt x="261" y="349"/>
                    <a:pt x="272" y="338"/>
                    <a:pt x="286" y="330"/>
                  </a:cubicBezTo>
                  <a:cubicBezTo>
                    <a:pt x="299" y="324"/>
                    <a:pt x="312" y="317"/>
                    <a:pt x="327" y="317"/>
                  </a:cubicBezTo>
                  <a:cubicBezTo>
                    <a:pt x="333" y="317"/>
                    <a:pt x="340" y="318"/>
                    <a:pt x="347" y="318"/>
                  </a:cubicBezTo>
                  <a:cubicBezTo>
                    <a:pt x="353" y="317"/>
                    <a:pt x="360" y="317"/>
                    <a:pt x="367" y="318"/>
                  </a:cubicBezTo>
                  <a:cubicBezTo>
                    <a:pt x="374" y="319"/>
                    <a:pt x="382" y="320"/>
                    <a:pt x="389" y="321"/>
                  </a:cubicBezTo>
                  <a:cubicBezTo>
                    <a:pt x="395" y="322"/>
                    <a:pt x="402" y="325"/>
                    <a:pt x="408" y="324"/>
                  </a:cubicBezTo>
                  <a:cubicBezTo>
                    <a:pt x="408" y="324"/>
                    <a:pt x="408" y="324"/>
                    <a:pt x="408" y="324"/>
                  </a:cubicBezTo>
                  <a:cubicBezTo>
                    <a:pt x="408" y="325"/>
                    <a:pt x="407" y="327"/>
                    <a:pt x="407" y="328"/>
                  </a:cubicBezTo>
                  <a:cubicBezTo>
                    <a:pt x="401" y="325"/>
                    <a:pt x="394" y="326"/>
                    <a:pt x="387" y="326"/>
                  </a:cubicBezTo>
                  <a:cubicBezTo>
                    <a:pt x="379" y="325"/>
                    <a:pt x="371" y="323"/>
                    <a:pt x="363" y="322"/>
                  </a:cubicBezTo>
                  <a:cubicBezTo>
                    <a:pt x="363" y="322"/>
                    <a:pt x="363" y="323"/>
                    <a:pt x="363" y="323"/>
                  </a:cubicBezTo>
                  <a:cubicBezTo>
                    <a:pt x="369" y="325"/>
                    <a:pt x="377" y="326"/>
                    <a:pt x="384" y="327"/>
                  </a:cubicBezTo>
                  <a:cubicBezTo>
                    <a:pt x="392" y="327"/>
                    <a:pt x="399" y="327"/>
                    <a:pt x="407" y="330"/>
                  </a:cubicBezTo>
                  <a:cubicBezTo>
                    <a:pt x="407" y="330"/>
                    <a:pt x="407" y="331"/>
                    <a:pt x="406" y="331"/>
                  </a:cubicBezTo>
                  <a:cubicBezTo>
                    <a:pt x="402" y="332"/>
                    <a:pt x="399" y="331"/>
                    <a:pt x="395" y="331"/>
                  </a:cubicBezTo>
                  <a:cubicBezTo>
                    <a:pt x="391" y="331"/>
                    <a:pt x="388" y="331"/>
                    <a:pt x="385" y="330"/>
                  </a:cubicBezTo>
                  <a:cubicBezTo>
                    <a:pt x="384" y="330"/>
                    <a:pt x="383" y="331"/>
                    <a:pt x="384" y="331"/>
                  </a:cubicBezTo>
                  <a:cubicBezTo>
                    <a:pt x="387" y="334"/>
                    <a:pt x="390" y="333"/>
                    <a:pt x="394" y="333"/>
                  </a:cubicBezTo>
                  <a:cubicBezTo>
                    <a:pt x="398" y="333"/>
                    <a:pt x="402" y="334"/>
                    <a:pt x="406" y="334"/>
                  </a:cubicBezTo>
                  <a:cubicBezTo>
                    <a:pt x="406" y="335"/>
                    <a:pt x="406" y="336"/>
                    <a:pt x="406" y="337"/>
                  </a:cubicBezTo>
                  <a:cubicBezTo>
                    <a:pt x="406" y="337"/>
                    <a:pt x="406" y="337"/>
                    <a:pt x="405" y="336"/>
                  </a:cubicBezTo>
                  <a:cubicBezTo>
                    <a:pt x="405" y="336"/>
                    <a:pt x="405" y="335"/>
                    <a:pt x="405" y="335"/>
                  </a:cubicBezTo>
                  <a:cubicBezTo>
                    <a:pt x="398" y="336"/>
                    <a:pt x="392" y="337"/>
                    <a:pt x="386" y="338"/>
                  </a:cubicBezTo>
                  <a:cubicBezTo>
                    <a:pt x="381" y="338"/>
                    <a:pt x="375" y="338"/>
                    <a:pt x="370" y="338"/>
                  </a:cubicBezTo>
                  <a:cubicBezTo>
                    <a:pt x="369" y="339"/>
                    <a:pt x="369" y="339"/>
                    <a:pt x="370" y="339"/>
                  </a:cubicBezTo>
                  <a:cubicBezTo>
                    <a:pt x="376" y="340"/>
                    <a:pt x="382" y="339"/>
                    <a:pt x="388" y="338"/>
                  </a:cubicBezTo>
                  <a:cubicBezTo>
                    <a:pt x="393" y="338"/>
                    <a:pt x="398" y="338"/>
                    <a:pt x="403" y="337"/>
                  </a:cubicBezTo>
                  <a:cubicBezTo>
                    <a:pt x="399" y="339"/>
                    <a:pt x="396" y="341"/>
                    <a:pt x="391" y="341"/>
                  </a:cubicBezTo>
                  <a:cubicBezTo>
                    <a:pt x="388" y="342"/>
                    <a:pt x="384" y="342"/>
                    <a:pt x="380" y="343"/>
                  </a:cubicBezTo>
                  <a:cubicBezTo>
                    <a:pt x="372" y="343"/>
                    <a:pt x="365" y="343"/>
                    <a:pt x="357" y="344"/>
                  </a:cubicBezTo>
                  <a:cubicBezTo>
                    <a:pt x="357" y="345"/>
                    <a:pt x="357" y="345"/>
                    <a:pt x="357" y="345"/>
                  </a:cubicBezTo>
                  <a:cubicBezTo>
                    <a:pt x="366" y="345"/>
                    <a:pt x="375" y="345"/>
                    <a:pt x="383" y="344"/>
                  </a:cubicBezTo>
                  <a:cubicBezTo>
                    <a:pt x="387" y="344"/>
                    <a:pt x="391" y="343"/>
                    <a:pt x="395" y="342"/>
                  </a:cubicBezTo>
                  <a:cubicBezTo>
                    <a:pt x="399" y="341"/>
                    <a:pt x="402" y="341"/>
                    <a:pt x="405" y="338"/>
                  </a:cubicBezTo>
                  <a:cubicBezTo>
                    <a:pt x="406" y="338"/>
                    <a:pt x="406" y="338"/>
                    <a:pt x="406" y="338"/>
                  </a:cubicBezTo>
                  <a:cubicBezTo>
                    <a:pt x="406" y="338"/>
                    <a:pt x="406" y="339"/>
                    <a:pt x="406" y="340"/>
                  </a:cubicBezTo>
                  <a:cubicBezTo>
                    <a:pt x="406" y="340"/>
                    <a:pt x="406" y="340"/>
                    <a:pt x="406" y="340"/>
                  </a:cubicBezTo>
                  <a:cubicBezTo>
                    <a:pt x="401" y="339"/>
                    <a:pt x="397" y="343"/>
                    <a:pt x="392" y="344"/>
                  </a:cubicBezTo>
                  <a:cubicBezTo>
                    <a:pt x="389" y="345"/>
                    <a:pt x="385" y="345"/>
                    <a:pt x="382" y="346"/>
                  </a:cubicBezTo>
                  <a:cubicBezTo>
                    <a:pt x="378" y="347"/>
                    <a:pt x="374" y="348"/>
                    <a:pt x="370" y="348"/>
                  </a:cubicBezTo>
                  <a:cubicBezTo>
                    <a:pt x="363" y="348"/>
                    <a:pt x="354" y="348"/>
                    <a:pt x="347" y="347"/>
                  </a:cubicBezTo>
                  <a:cubicBezTo>
                    <a:pt x="339" y="346"/>
                    <a:pt x="331" y="344"/>
                    <a:pt x="324" y="344"/>
                  </a:cubicBezTo>
                  <a:cubicBezTo>
                    <a:pt x="323" y="344"/>
                    <a:pt x="323" y="345"/>
                    <a:pt x="324" y="346"/>
                  </a:cubicBezTo>
                  <a:cubicBezTo>
                    <a:pt x="332" y="348"/>
                    <a:pt x="340" y="348"/>
                    <a:pt x="349" y="349"/>
                  </a:cubicBezTo>
                  <a:cubicBezTo>
                    <a:pt x="355" y="351"/>
                    <a:pt x="362" y="351"/>
                    <a:pt x="368" y="350"/>
                  </a:cubicBezTo>
                  <a:cubicBezTo>
                    <a:pt x="376" y="349"/>
                    <a:pt x="382" y="347"/>
                    <a:pt x="389" y="346"/>
                  </a:cubicBezTo>
                  <a:cubicBezTo>
                    <a:pt x="390" y="346"/>
                    <a:pt x="391" y="345"/>
                    <a:pt x="392" y="345"/>
                  </a:cubicBezTo>
                  <a:cubicBezTo>
                    <a:pt x="390" y="346"/>
                    <a:pt x="388" y="347"/>
                    <a:pt x="386" y="347"/>
                  </a:cubicBezTo>
                  <a:cubicBezTo>
                    <a:pt x="379" y="349"/>
                    <a:pt x="371" y="350"/>
                    <a:pt x="365" y="353"/>
                  </a:cubicBezTo>
                  <a:cubicBezTo>
                    <a:pt x="364" y="353"/>
                    <a:pt x="364" y="353"/>
                    <a:pt x="365" y="353"/>
                  </a:cubicBezTo>
                  <a:cubicBezTo>
                    <a:pt x="368" y="354"/>
                    <a:pt x="372" y="352"/>
                    <a:pt x="375" y="352"/>
                  </a:cubicBezTo>
                  <a:cubicBezTo>
                    <a:pt x="381" y="350"/>
                    <a:pt x="386" y="349"/>
                    <a:pt x="392" y="347"/>
                  </a:cubicBezTo>
                  <a:cubicBezTo>
                    <a:pt x="393" y="347"/>
                    <a:pt x="406" y="343"/>
                    <a:pt x="406" y="341"/>
                  </a:cubicBezTo>
                  <a:cubicBezTo>
                    <a:pt x="406" y="341"/>
                    <a:pt x="406" y="341"/>
                    <a:pt x="406" y="341"/>
                  </a:cubicBezTo>
                  <a:cubicBezTo>
                    <a:pt x="406" y="342"/>
                    <a:pt x="406" y="343"/>
                    <a:pt x="406" y="344"/>
                  </a:cubicBezTo>
                  <a:cubicBezTo>
                    <a:pt x="405" y="344"/>
                    <a:pt x="403" y="345"/>
                    <a:pt x="401" y="346"/>
                  </a:cubicBezTo>
                  <a:cubicBezTo>
                    <a:pt x="400" y="347"/>
                    <a:pt x="398" y="348"/>
                    <a:pt x="397" y="350"/>
                  </a:cubicBezTo>
                  <a:cubicBezTo>
                    <a:pt x="396" y="350"/>
                    <a:pt x="397" y="350"/>
                    <a:pt x="397" y="350"/>
                  </a:cubicBezTo>
                  <a:cubicBezTo>
                    <a:pt x="395" y="350"/>
                    <a:pt x="393" y="351"/>
                    <a:pt x="392" y="352"/>
                  </a:cubicBezTo>
                  <a:cubicBezTo>
                    <a:pt x="387" y="353"/>
                    <a:pt x="382" y="356"/>
                    <a:pt x="378" y="359"/>
                  </a:cubicBezTo>
                  <a:cubicBezTo>
                    <a:pt x="368" y="365"/>
                    <a:pt x="358" y="370"/>
                    <a:pt x="347" y="372"/>
                  </a:cubicBezTo>
                  <a:cubicBezTo>
                    <a:pt x="346" y="372"/>
                    <a:pt x="346" y="373"/>
                    <a:pt x="347" y="373"/>
                  </a:cubicBezTo>
                  <a:cubicBezTo>
                    <a:pt x="352" y="373"/>
                    <a:pt x="357" y="372"/>
                    <a:pt x="362" y="370"/>
                  </a:cubicBezTo>
                  <a:cubicBezTo>
                    <a:pt x="367" y="368"/>
                    <a:pt x="373" y="365"/>
                    <a:pt x="377" y="362"/>
                  </a:cubicBezTo>
                  <a:cubicBezTo>
                    <a:pt x="383" y="358"/>
                    <a:pt x="389" y="355"/>
                    <a:pt x="396" y="353"/>
                  </a:cubicBezTo>
                  <a:cubicBezTo>
                    <a:pt x="399" y="352"/>
                    <a:pt x="404" y="352"/>
                    <a:pt x="407" y="350"/>
                  </a:cubicBezTo>
                  <a:cubicBezTo>
                    <a:pt x="407" y="350"/>
                    <a:pt x="407" y="351"/>
                    <a:pt x="407" y="352"/>
                  </a:cubicBezTo>
                  <a:cubicBezTo>
                    <a:pt x="406" y="352"/>
                    <a:pt x="404" y="352"/>
                    <a:pt x="403" y="353"/>
                  </a:cubicBezTo>
                  <a:cubicBezTo>
                    <a:pt x="403" y="353"/>
                    <a:pt x="403" y="353"/>
                    <a:pt x="403" y="353"/>
                  </a:cubicBezTo>
                  <a:cubicBezTo>
                    <a:pt x="404" y="353"/>
                    <a:pt x="406" y="353"/>
                    <a:pt x="407" y="352"/>
                  </a:cubicBezTo>
                  <a:cubicBezTo>
                    <a:pt x="407" y="352"/>
                    <a:pt x="407" y="352"/>
                    <a:pt x="408" y="352"/>
                  </a:cubicBezTo>
                  <a:cubicBezTo>
                    <a:pt x="408" y="353"/>
                    <a:pt x="408" y="353"/>
                    <a:pt x="408" y="354"/>
                  </a:cubicBezTo>
                  <a:cubicBezTo>
                    <a:pt x="408" y="354"/>
                    <a:pt x="408" y="354"/>
                    <a:pt x="408" y="354"/>
                  </a:cubicBezTo>
                  <a:cubicBezTo>
                    <a:pt x="405" y="354"/>
                    <a:pt x="402" y="356"/>
                    <a:pt x="400" y="357"/>
                  </a:cubicBezTo>
                  <a:cubicBezTo>
                    <a:pt x="399" y="358"/>
                    <a:pt x="400" y="358"/>
                    <a:pt x="400" y="358"/>
                  </a:cubicBezTo>
                  <a:cubicBezTo>
                    <a:pt x="403" y="357"/>
                    <a:pt x="406" y="357"/>
                    <a:pt x="408" y="355"/>
                  </a:cubicBezTo>
                  <a:cubicBezTo>
                    <a:pt x="408" y="355"/>
                    <a:pt x="408" y="355"/>
                    <a:pt x="408" y="355"/>
                  </a:cubicBezTo>
                  <a:cubicBezTo>
                    <a:pt x="409" y="360"/>
                    <a:pt x="411" y="365"/>
                    <a:pt x="412" y="370"/>
                  </a:cubicBezTo>
                  <a:cubicBezTo>
                    <a:pt x="403" y="375"/>
                    <a:pt x="397" y="386"/>
                    <a:pt x="391" y="394"/>
                  </a:cubicBezTo>
                  <a:cubicBezTo>
                    <a:pt x="391" y="394"/>
                    <a:pt x="391" y="395"/>
                    <a:pt x="391" y="395"/>
                  </a:cubicBezTo>
                  <a:cubicBezTo>
                    <a:pt x="395" y="391"/>
                    <a:pt x="398" y="386"/>
                    <a:pt x="402" y="382"/>
                  </a:cubicBezTo>
                  <a:cubicBezTo>
                    <a:pt x="405" y="379"/>
                    <a:pt x="409" y="375"/>
                    <a:pt x="413" y="371"/>
                  </a:cubicBezTo>
                  <a:cubicBezTo>
                    <a:pt x="414" y="375"/>
                    <a:pt x="415" y="378"/>
                    <a:pt x="416" y="381"/>
                  </a:cubicBezTo>
                  <a:cubicBezTo>
                    <a:pt x="412" y="382"/>
                    <a:pt x="406" y="387"/>
                    <a:pt x="403" y="389"/>
                  </a:cubicBezTo>
                  <a:cubicBezTo>
                    <a:pt x="398" y="393"/>
                    <a:pt x="392" y="399"/>
                    <a:pt x="389" y="405"/>
                  </a:cubicBezTo>
                  <a:cubicBezTo>
                    <a:pt x="389" y="406"/>
                    <a:pt x="390" y="407"/>
                    <a:pt x="390" y="406"/>
                  </a:cubicBezTo>
                  <a:cubicBezTo>
                    <a:pt x="394" y="400"/>
                    <a:pt x="398" y="396"/>
                    <a:pt x="404" y="391"/>
                  </a:cubicBezTo>
                  <a:cubicBezTo>
                    <a:pt x="406" y="389"/>
                    <a:pt x="410" y="386"/>
                    <a:pt x="413" y="385"/>
                  </a:cubicBezTo>
                  <a:cubicBezTo>
                    <a:pt x="414" y="384"/>
                    <a:pt x="416" y="384"/>
                    <a:pt x="417" y="383"/>
                  </a:cubicBezTo>
                  <a:cubicBezTo>
                    <a:pt x="417" y="384"/>
                    <a:pt x="417" y="385"/>
                    <a:pt x="418" y="386"/>
                  </a:cubicBezTo>
                  <a:cubicBezTo>
                    <a:pt x="413" y="387"/>
                    <a:pt x="407" y="395"/>
                    <a:pt x="404" y="398"/>
                  </a:cubicBezTo>
                  <a:cubicBezTo>
                    <a:pt x="402" y="401"/>
                    <a:pt x="399" y="404"/>
                    <a:pt x="396" y="407"/>
                  </a:cubicBezTo>
                  <a:cubicBezTo>
                    <a:pt x="393" y="412"/>
                    <a:pt x="389" y="417"/>
                    <a:pt x="387" y="422"/>
                  </a:cubicBezTo>
                  <a:cubicBezTo>
                    <a:pt x="387" y="423"/>
                    <a:pt x="388" y="423"/>
                    <a:pt x="388" y="422"/>
                  </a:cubicBezTo>
                  <a:cubicBezTo>
                    <a:pt x="392" y="419"/>
                    <a:pt x="393" y="414"/>
                    <a:pt x="396" y="410"/>
                  </a:cubicBezTo>
                  <a:cubicBezTo>
                    <a:pt x="399" y="406"/>
                    <a:pt x="401" y="403"/>
                    <a:pt x="404" y="400"/>
                  </a:cubicBezTo>
                  <a:cubicBezTo>
                    <a:pt x="407" y="397"/>
                    <a:pt x="410" y="394"/>
                    <a:pt x="412" y="392"/>
                  </a:cubicBezTo>
                  <a:cubicBezTo>
                    <a:pt x="414" y="390"/>
                    <a:pt x="416" y="388"/>
                    <a:pt x="418" y="387"/>
                  </a:cubicBezTo>
                  <a:cubicBezTo>
                    <a:pt x="419" y="389"/>
                    <a:pt x="419" y="390"/>
                    <a:pt x="420" y="392"/>
                  </a:cubicBezTo>
                  <a:cubicBezTo>
                    <a:pt x="415" y="394"/>
                    <a:pt x="413" y="399"/>
                    <a:pt x="409" y="402"/>
                  </a:cubicBezTo>
                  <a:cubicBezTo>
                    <a:pt x="407" y="404"/>
                    <a:pt x="402" y="409"/>
                    <a:pt x="404" y="412"/>
                  </a:cubicBezTo>
                  <a:cubicBezTo>
                    <a:pt x="404" y="413"/>
                    <a:pt x="404" y="413"/>
                    <a:pt x="404" y="412"/>
                  </a:cubicBezTo>
                  <a:cubicBezTo>
                    <a:pt x="407" y="408"/>
                    <a:pt x="408" y="404"/>
                    <a:pt x="412" y="400"/>
                  </a:cubicBezTo>
                  <a:cubicBezTo>
                    <a:pt x="415" y="398"/>
                    <a:pt x="418" y="395"/>
                    <a:pt x="420" y="393"/>
                  </a:cubicBezTo>
                  <a:cubicBezTo>
                    <a:pt x="421" y="394"/>
                    <a:pt x="422" y="396"/>
                    <a:pt x="423" y="397"/>
                  </a:cubicBezTo>
                  <a:cubicBezTo>
                    <a:pt x="421" y="399"/>
                    <a:pt x="419" y="403"/>
                    <a:pt x="418" y="405"/>
                  </a:cubicBezTo>
                  <a:cubicBezTo>
                    <a:pt x="418" y="406"/>
                    <a:pt x="419" y="406"/>
                    <a:pt x="419" y="406"/>
                  </a:cubicBezTo>
                  <a:cubicBezTo>
                    <a:pt x="421" y="404"/>
                    <a:pt x="422" y="401"/>
                    <a:pt x="424" y="398"/>
                  </a:cubicBezTo>
                  <a:cubicBezTo>
                    <a:pt x="424" y="399"/>
                    <a:pt x="424" y="400"/>
                    <a:pt x="425" y="400"/>
                  </a:cubicBezTo>
                  <a:cubicBezTo>
                    <a:pt x="426" y="402"/>
                    <a:pt x="428" y="404"/>
                    <a:pt x="429" y="405"/>
                  </a:cubicBezTo>
                  <a:cubicBezTo>
                    <a:pt x="428" y="407"/>
                    <a:pt x="427" y="409"/>
                    <a:pt x="426" y="410"/>
                  </a:cubicBezTo>
                  <a:cubicBezTo>
                    <a:pt x="424" y="414"/>
                    <a:pt x="421" y="417"/>
                    <a:pt x="419" y="421"/>
                  </a:cubicBezTo>
                  <a:cubicBezTo>
                    <a:pt x="413" y="430"/>
                    <a:pt x="407" y="439"/>
                    <a:pt x="399" y="447"/>
                  </a:cubicBezTo>
                  <a:cubicBezTo>
                    <a:pt x="384" y="462"/>
                    <a:pt x="366" y="470"/>
                    <a:pt x="347" y="478"/>
                  </a:cubicBezTo>
                  <a:cubicBezTo>
                    <a:pt x="347" y="478"/>
                    <a:pt x="347" y="478"/>
                    <a:pt x="347" y="478"/>
                  </a:cubicBezTo>
                  <a:cubicBezTo>
                    <a:pt x="342" y="480"/>
                    <a:pt x="337" y="482"/>
                    <a:pt x="331" y="483"/>
                  </a:cubicBezTo>
                  <a:cubicBezTo>
                    <a:pt x="330" y="483"/>
                    <a:pt x="329" y="484"/>
                    <a:pt x="328" y="484"/>
                  </a:cubicBezTo>
                  <a:cubicBezTo>
                    <a:pt x="313" y="486"/>
                    <a:pt x="298" y="483"/>
                    <a:pt x="285" y="475"/>
                  </a:cubicBezTo>
                  <a:cubicBezTo>
                    <a:pt x="281" y="472"/>
                    <a:pt x="275" y="468"/>
                    <a:pt x="272" y="464"/>
                  </a:cubicBezTo>
                  <a:cubicBezTo>
                    <a:pt x="270" y="461"/>
                    <a:pt x="268" y="456"/>
                    <a:pt x="264" y="454"/>
                  </a:cubicBezTo>
                  <a:cubicBezTo>
                    <a:pt x="254" y="449"/>
                    <a:pt x="253" y="437"/>
                    <a:pt x="250" y="427"/>
                  </a:cubicBezTo>
                  <a:cubicBezTo>
                    <a:pt x="249" y="426"/>
                    <a:pt x="248" y="426"/>
                    <a:pt x="248" y="427"/>
                  </a:cubicBezTo>
                  <a:cubicBezTo>
                    <a:pt x="248" y="432"/>
                    <a:pt x="249" y="438"/>
                    <a:pt x="250" y="444"/>
                  </a:cubicBezTo>
                  <a:cubicBezTo>
                    <a:pt x="250" y="443"/>
                    <a:pt x="249" y="443"/>
                    <a:pt x="249" y="442"/>
                  </a:cubicBezTo>
                  <a:cubicBezTo>
                    <a:pt x="247" y="439"/>
                    <a:pt x="245" y="436"/>
                    <a:pt x="244" y="432"/>
                  </a:cubicBezTo>
                  <a:cubicBezTo>
                    <a:pt x="242" y="425"/>
                    <a:pt x="240" y="417"/>
                    <a:pt x="239" y="410"/>
                  </a:cubicBezTo>
                  <a:cubicBezTo>
                    <a:pt x="237" y="395"/>
                    <a:pt x="240" y="381"/>
                    <a:pt x="246" y="367"/>
                  </a:cubicBezTo>
                  <a:close/>
                  <a:moveTo>
                    <a:pt x="407" y="347"/>
                  </a:moveTo>
                  <a:cubicBezTo>
                    <a:pt x="406" y="347"/>
                    <a:pt x="406" y="348"/>
                    <a:pt x="406" y="348"/>
                  </a:cubicBezTo>
                  <a:cubicBezTo>
                    <a:pt x="406" y="347"/>
                    <a:pt x="402" y="348"/>
                    <a:pt x="401" y="349"/>
                  </a:cubicBezTo>
                  <a:cubicBezTo>
                    <a:pt x="400" y="349"/>
                    <a:pt x="399" y="349"/>
                    <a:pt x="398" y="350"/>
                  </a:cubicBezTo>
                  <a:cubicBezTo>
                    <a:pt x="399" y="349"/>
                    <a:pt x="401" y="348"/>
                    <a:pt x="402" y="347"/>
                  </a:cubicBezTo>
                  <a:cubicBezTo>
                    <a:pt x="404" y="346"/>
                    <a:pt x="405" y="346"/>
                    <a:pt x="406" y="345"/>
                  </a:cubicBezTo>
                  <a:cubicBezTo>
                    <a:pt x="406" y="346"/>
                    <a:pt x="407" y="347"/>
                    <a:pt x="407" y="347"/>
                  </a:cubicBezTo>
                  <a:close/>
                  <a:moveTo>
                    <a:pt x="449" y="263"/>
                  </a:moveTo>
                  <a:cubicBezTo>
                    <a:pt x="449" y="261"/>
                    <a:pt x="449" y="258"/>
                    <a:pt x="450" y="256"/>
                  </a:cubicBezTo>
                  <a:cubicBezTo>
                    <a:pt x="450" y="256"/>
                    <a:pt x="450" y="256"/>
                    <a:pt x="450" y="256"/>
                  </a:cubicBezTo>
                  <a:cubicBezTo>
                    <a:pt x="451" y="257"/>
                    <a:pt x="452" y="259"/>
                    <a:pt x="452" y="261"/>
                  </a:cubicBezTo>
                  <a:cubicBezTo>
                    <a:pt x="452" y="261"/>
                    <a:pt x="451" y="262"/>
                    <a:pt x="451" y="263"/>
                  </a:cubicBezTo>
                  <a:cubicBezTo>
                    <a:pt x="450" y="266"/>
                    <a:pt x="451" y="268"/>
                    <a:pt x="451" y="271"/>
                  </a:cubicBezTo>
                  <a:cubicBezTo>
                    <a:pt x="451" y="273"/>
                    <a:pt x="451" y="276"/>
                    <a:pt x="452" y="278"/>
                  </a:cubicBezTo>
                  <a:cubicBezTo>
                    <a:pt x="451" y="278"/>
                    <a:pt x="451" y="278"/>
                    <a:pt x="451" y="279"/>
                  </a:cubicBezTo>
                  <a:cubicBezTo>
                    <a:pt x="451" y="278"/>
                    <a:pt x="451" y="278"/>
                    <a:pt x="451" y="278"/>
                  </a:cubicBezTo>
                  <a:cubicBezTo>
                    <a:pt x="449" y="273"/>
                    <a:pt x="449" y="268"/>
                    <a:pt x="449" y="263"/>
                  </a:cubicBezTo>
                  <a:close/>
                  <a:moveTo>
                    <a:pt x="448" y="255"/>
                  </a:moveTo>
                  <a:cubicBezTo>
                    <a:pt x="448" y="252"/>
                    <a:pt x="448" y="248"/>
                    <a:pt x="448" y="245"/>
                  </a:cubicBezTo>
                  <a:cubicBezTo>
                    <a:pt x="448" y="246"/>
                    <a:pt x="448" y="248"/>
                    <a:pt x="449" y="249"/>
                  </a:cubicBezTo>
                  <a:cubicBezTo>
                    <a:pt x="449" y="250"/>
                    <a:pt x="449" y="252"/>
                    <a:pt x="450" y="253"/>
                  </a:cubicBezTo>
                  <a:cubicBezTo>
                    <a:pt x="449" y="253"/>
                    <a:pt x="448" y="254"/>
                    <a:pt x="448" y="255"/>
                  </a:cubicBezTo>
                  <a:close/>
                  <a:moveTo>
                    <a:pt x="450" y="283"/>
                  </a:moveTo>
                  <a:cubicBezTo>
                    <a:pt x="456" y="280"/>
                    <a:pt x="463" y="279"/>
                    <a:pt x="469" y="277"/>
                  </a:cubicBezTo>
                  <a:cubicBezTo>
                    <a:pt x="477" y="274"/>
                    <a:pt x="485" y="272"/>
                    <a:pt x="493" y="271"/>
                  </a:cubicBezTo>
                  <a:cubicBezTo>
                    <a:pt x="501" y="270"/>
                    <a:pt x="509" y="271"/>
                    <a:pt x="517" y="274"/>
                  </a:cubicBezTo>
                  <a:cubicBezTo>
                    <a:pt x="526" y="276"/>
                    <a:pt x="535" y="277"/>
                    <a:pt x="542" y="281"/>
                  </a:cubicBezTo>
                  <a:cubicBezTo>
                    <a:pt x="549" y="284"/>
                    <a:pt x="556" y="289"/>
                    <a:pt x="562" y="293"/>
                  </a:cubicBezTo>
                  <a:cubicBezTo>
                    <a:pt x="570" y="298"/>
                    <a:pt x="577" y="303"/>
                    <a:pt x="582" y="312"/>
                  </a:cubicBezTo>
                  <a:cubicBezTo>
                    <a:pt x="586" y="318"/>
                    <a:pt x="589" y="323"/>
                    <a:pt x="594" y="328"/>
                  </a:cubicBezTo>
                  <a:cubicBezTo>
                    <a:pt x="594" y="329"/>
                    <a:pt x="594" y="329"/>
                    <a:pt x="594" y="329"/>
                  </a:cubicBezTo>
                  <a:cubicBezTo>
                    <a:pt x="594" y="329"/>
                    <a:pt x="594" y="329"/>
                    <a:pt x="595" y="330"/>
                  </a:cubicBezTo>
                  <a:cubicBezTo>
                    <a:pt x="595" y="330"/>
                    <a:pt x="596" y="330"/>
                    <a:pt x="596" y="330"/>
                  </a:cubicBezTo>
                  <a:cubicBezTo>
                    <a:pt x="596" y="336"/>
                    <a:pt x="597" y="343"/>
                    <a:pt x="598" y="349"/>
                  </a:cubicBezTo>
                  <a:cubicBezTo>
                    <a:pt x="599" y="353"/>
                    <a:pt x="600" y="358"/>
                    <a:pt x="602" y="363"/>
                  </a:cubicBezTo>
                  <a:cubicBezTo>
                    <a:pt x="600" y="362"/>
                    <a:pt x="598" y="361"/>
                    <a:pt x="596" y="360"/>
                  </a:cubicBezTo>
                  <a:cubicBezTo>
                    <a:pt x="593" y="359"/>
                    <a:pt x="590" y="358"/>
                    <a:pt x="587" y="358"/>
                  </a:cubicBezTo>
                  <a:cubicBezTo>
                    <a:pt x="586" y="357"/>
                    <a:pt x="585" y="356"/>
                    <a:pt x="584" y="356"/>
                  </a:cubicBezTo>
                  <a:cubicBezTo>
                    <a:pt x="582" y="355"/>
                    <a:pt x="579" y="354"/>
                    <a:pt x="577" y="354"/>
                  </a:cubicBezTo>
                  <a:cubicBezTo>
                    <a:pt x="577" y="354"/>
                    <a:pt x="576" y="354"/>
                    <a:pt x="577" y="354"/>
                  </a:cubicBezTo>
                  <a:cubicBezTo>
                    <a:pt x="578" y="355"/>
                    <a:pt x="580" y="356"/>
                    <a:pt x="582" y="356"/>
                  </a:cubicBezTo>
                  <a:cubicBezTo>
                    <a:pt x="582" y="356"/>
                    <a:pt x="584" y="357"/>
                    <a:pt x="586" y="357"/>
                  </a:cubicBezTo>
                  <a:cubicBezTo>
                    <a:pt x="582" y="356"/>
                    <a:pt x="579" y="356"/>
                    <a:pt x="575" y="356"/>
                  </a:cubicBezTo>
                  <a:cubicBezTo>
                    <a:pt x="568" y="357"/>
                    <a:pt x="560" y="361"/>
                    <a:pt x="553" y="366"/>
                  </a:cubicBezTo>
                  <a:cubicBezTo>
                    <a:pt x="544" y="369"/>
                    <a:pt x="536" y="371"/>
                    <a:pt x="526" y="374"/>
                  </a:cubicBezTo>
                  <a:cubicBezTo>
                    <a:pt x="521" y="375"/>
                    <a:pt x="516" y="376"/>
                    <a:pt x="510" y="378"/>
                  </a:cubicBezTo>
                  <a:cubicBezTo>
                    <a:pt x="508" y="379"/>
                    <a:pt x="505" y="380"/>
                    <a:pt x="502" y="381"/>
                  </a:cubicBezTo>
                  <a:cubicBezTo>
                    <a:pt x="501" y="381"/>
                    <a:pt x="501" y="382"/>
                    <a:pt x="500" y="382"/>
                  </a:cubicBezTo>
                  <a:cubicBezTo>
                    <a:pt x="500" y="382"/>
                    <a:pt x="500" y="382"/>
                    <a:pt x="500" y="382"/>
                  </a:cubicBezTo>
                  <a:cubicBezTo>
                    <a:pt x="500" y="383"/>
                    <a:pt x="500" y="383"/>
                    <a:pt x="500" y="383"/>
                  </a:cubicBezTo>
                  <a:cubicBezTo>
                    <a:pt x="504" y="385"/>
                    <a:pt x="510" y="380"/>
                    <a:pt x="513" y="379"/>
                  </a:cubicBezTo>
                  <a:cubicBezTo>
                    <a:pt x="518" y="378"/>
                    <a:pt x="523" y="377"/>
                    <a:pt x="529" y="375"/>
                  </a:cubicBezTo>
                  <a:cubicBezTo>
                    <a:pt x="534" y="374"/>
                    <a:pt x="540" y="372"/>
                    <a:pt x="546" y="370"/>
                  </a:cubicBezTo>
                  <a:cubicBezTo>
                    <a:pt x="547" y="370"/>
                    <a:pt x="548" y="370"/>
                    <a:pt x="550" y="369"/>
                  </a:cubicBezTo>
                  <a:cubicBezTo>
                    <a:pt x="549" y="370"/>
                    <a:pt x="548" y="371"/>
                    <a:pt x="547" y="372"/>
                  </a:cubicBezTo>
                  <a:cubicBezTo>
                    <a:pt x="543" y="374"/>
                    <a:pt x="539" y="377"/>
                    <a:pt x="535" y="379"/>
                  </a:cubicBezTo>
                  <a:cubicBezTo>
                    <a:pt x="531" y="381"/>
                    <a:pt x="526" y="382"/>
                    <a:pt x="521" y="384"/>
                  </a:cubicBezTo>
                  <a:cubicBezTo>
                    <a:pt x="517" y="386"/>
                    <a:pt x="513" y="388"/>
                    <a:pt x="508" y="389"/>
                  </a:cubicBezTo>
                  <a:cubicBezTo>
                    <a:pt x="507" y="390"/>
                    <a:pt x="505" y="391"/>
                    <a:pt x="503" y="392"/>
                  </a:cubicBezTo>
                  <a:cubicBezTo>
                    <a:pt x="502" y="392"/>
                    <a:pt x="499" y="394"/>
                    <a:pt x="498" y="394"/>
                  </a:cubicBezTo>
                  <a:cubicBezTo>
                    <a:pt x="498" y="394"/>
                    <a:pt x="498" y="394"/>
                    <a:pt x="498" y="394"/>
                  </a:cubicBezTo>
                  <a:cubicBezTo>
                    <a:pt x="497" y="394"/>
                    <a:pt x="496" y="395"/>
                    <a:pt x="497" y="396"/>
                  </a:cubicBezTo>
                  <a:cubicBezTo>
                    <a:pt x="497" y="396"/>
                    <a:pt x="497" y="396"/>
                    <a:pt x="497" y="396"/>
                  </a:cubicBezTo>
                  <a:cubicBezTo>
                    <a:pt x="497" y="396"/>
                    <a:pt x="498" y="396"/>
                    <a:pt x="499" y="396"/>
                  </a:cubicBezTo>
                  <a:cubicBezTo>
                    <a:pt x="507" y="392"/>
                    <a:pt x="516" y="388"/>
                    <a:pt x="525" y="384"/>
                  </a:cubicBezTo>
                  <a:cubicBezTo>
                    <a:pt x="532" y="381"/>
                    <a:pt x="540" y="378"/>
                    <a:pt x="546" y="374"/>
                  </a:cubicBezTo>
                  <a:cubicBezTo>
                    <a:pt x="546" y="374"/>
                    <a:pt x="546" y="374"/>
                    <a:pt x="546" y="374"/>
                  </a:cubicBezTo>
                  <a:cubicBezTo>
                    <a:pt x="544" y="376"/>
                    <a:pt x="543" y="379"/>
                    <a:pt x="542" y="381"/>
                  </a:cubicBezTo>
                  <a:cubicBezTo>
                    <a:pt x="542" y="381"/>
                    <a:pt x="542" y="381"/>
                    <a:pt x="542" y="382"/>
                  </a:cubicBezTo>
                  <a:cubicBezTo>
                    <a:pt x="535" y="386"/>
                    <a:pt x="529" y="392"/>
                    <a:pt x="523" y="397"/>
                  </a:cubicBezTo>
                  <a:cubicBezTo>
                    <a:pt x="519" y="401"/>
                    <a:pt x="515" y="406"/>
                    <a:pt x="510" y="408"/>
                  </a:cubicBezTo>
                  <a:cubicBezTo>
                    <a:pt x="507" y="409"/>
                    <a:pt x="505" y="409"/>
                    <a:pt x="504" y="411"/>
                  </a:cubicBezTo>
                  <a:cubicBezTo>
                    <a:pt x="504" y="412"/>
                    <a:pt x="504" y="413"/>
                    <a:pt x="505" y="412"/>
                  </a:cubicBezTo>
                  <a:cubicBezTo>
                    <a:pt x="512" y="408"/>
                    <a:pt x="518" y="403"/>
                    <a:pt x="524" y="398"/>
                  </a:cubicBezTo>
                  <a:cubicBezTo>
                    <a:pt x="528" y="395"/>
                    <a:pt x="532" y="393"/>
                    <a:pt x="535" y="390"/>
                  </a:cubicBezTo>
                  <a:cubicBezTo>
                    <a:pt x="536" y="389"/>
                    <a:pt x="539" y="387"/>
                    <a:pt x="541" y="385"/>
                  </a:cubicBezTo>
                  <a:cubicBezTo>
                    <a:pt x="540" y="387"/>
                    <a:pt x="540" y="389"/>
                    <a:pt x="539" y="391"/>
                  </a:cubicBezTo>
                  <a:cubicBezTo>
                    <a:pt x="539" y="391"/>
                    <a:pt x="539" y="391"/>
                    <a:pt x="539" y="391"/>
                  </a:cubicBezTo>
                  <a:cubicBezTo>
                    <a:pt x="536" y="392"/>
                    <a:pt x="534" y="394"/>
                    <a:pt x="532" y="397"/>
                  </a:cubicBezTo>
                  <a:cubicBezTo>
                    <a:pt x="529" y="400"/>
                    <a:pt x="526" y="403"/>
                    <a:pt x="524" y="407"/>
                  </a:cubicBezTo>
                  <a:cubicBezTo>
                    <a:pt x="522" y="409"/>
                    <a:pt x="521" y="413"/>
                    <a:pt x="519" y="415"/>
                  </a:cubicBezTo>
                  <a:cubicBezTo>
                    <a:pt x="517" y="417"/>
                    <a:pt x="515" y="418"/>
                    <a:pt x="512" y="420"/>
                  </a:cubicBezTo>
                  <a:cubicBezTo>
                    <a:pt x="510" y="422"/>
                    <a:pt x="507" y="424"/>
                    <a:pt x="507" y="428"/>
                  </a:cubicBezTo>
                  <a:cubicBezTo>
                    <a:pt x="507" y="428"/>
                    <a:pt x="508" y="428"/>
                    <a:pt x="508" y="428"/>
                  </a:cubicBezTo>
                  <a:cubicBezTo>
                    <a:pt x="510" y="422"/>
                    <a:pt x="515" y="421"/>
                    <a:pt x="518" y="417"/>
                  </a:cubicBezTo>
                  <a:cubicBezTo>
                    <a:pt x="521" y="414"/>
                    <a:pt x="523" y="411"/>
                    <a:pt x="525" y="408"/>
                  </a:cubicBezTo>
                  <a:cubicBezTo>
                    <a:pt x="529" y="402"/>
                    <a:pt x="534" y="397"/>
                    <a:pt x="539" y="392"/>
                  </a:cubicBezTo>
                  <a:cubicBezTo>
                    <a:pt x="538" y="395"/>
                    <a:pt x="537" y="397"/>
                    <a:pt x="536" y="400"/>
                  </a:cubicBezTo>
                  <a:cubicBezTo>
                    <a:pt x="536" y="401"/>
                    <a:pt x="535" y="403"/>
                    <a:pt x="535" y="404"/>
                  </a:cubicBezTo>
                  <a:cubicBezTo>
                    <a:pt x="535" y="404"/>
                    <a:pt x="535" y="404"/>
                    <a:pt x="535" y="404"/>
                  </a:cubicBezTo>
                  <a:cubicBezTo>
                    <a:pt x="533" y="406"/>
                    <a:pt x="530" y="408"/>
                    <a:pt x="529" y="411"/>
                  </a:cubicBezTo>
                  <a:cubicBezTo>
                    <a:pt x="529" y="411"/>
                    <a:pt x="530" y="411"/>
                    <a:pt x="530" y="411"/>
                  </a:cubicBezTo>
                  <a:cubicBezTo>
                    <a:pt x="532" y="409"/>
                    <a:pt x="533" y="407"/>
                    <a:pt x="535" y="405"/>
                  </a:cubicBezTo>
                  <a:cubicBezTo>
                    <a:pt x="533" y="415"/>
                    <a:pt x="535" y="424"/>
                    <a:pt x="539" y="435"/>
                  </a:cubicBezTo>
                  <a:cubicBezTo>
                    <a:pt x="541" y="440"/>
                    <a:pt x="542" y="445"/>
                    <a:pt x="544" y="450"/>
                  </a:cubicBezTo>
                  <a:cubicBezTo>
                    <a:pt x="538" y="455"/>
                    <a:pt x="528" y="454"/>
                    <a:pt x="521" y="453"/>
                  </a:cubicBezTo>
                  <a:cubicBezTo>
                    <a:pt x="512" y="452"/>
                    <a:pt x="503" y="450"/>
                    <a:pt x="494" y="448"/>
                  </a:cubicBezTo>
                  <a:cubicBezTo>
                    <a:pt x="486" y="445"/>
                    <a:pt x="478" y="440"/>
                    <a:pt x="470" y="436"/>
                  </a:cubicBezTo>
                  <a:cubicBezTo>
                    <a:pt x="463" y="433"/>
                    <a:pt x="456" y="429"/>
                    <a:pt x="451" y="422"/>
                  </a:cubicBezTo>
                  <a:cubicBezTo>
                    <a:pt x="445" y="416"/>
                    <a:pt x="439" y="411"/>
                    <a:pt x="434" y="405"/>
                  </a:cubicBezTo>
                  <a:cubicBezTo>
                    <a:pt x="433" y="405"/>
                    <a:pt x="433" y="405"/>
                    <a:pt x="433" y="404"/>
                  </a:cubicBezTo>
                  <a:cubicBezTo>
                    <a:pt x="433" y="404"/>
                    <a:pt x="433" y="404"/>
                    <a:pt x="432" y="403"/>
                  </a:cubicBezTo>
                  <a:cubicBezTo>
                    <a:pt x="427" y="398"/>
                    <a:pt x="424" y="392"/>
                    <a:pt x="421" y="384"/>
                  </a:cubicBezTo>
                  <a:cubicBezTo>
                    <a:pt x="419" y="377"/>
                    <a:pt x="417" y="369"/>
                    <a:pt x="414" y="362"/>
                  </a:cubicBezTo>
                  <a:cubicBezTo>
                    <a:pt x="412" y="355"/>
                    <a:pt x="410" y="347"/>
                    <a:pt x="410" y="340"/>
                  </a:cubicBezTo>
                  <a:cubicBezTo>
                    <a:pt x="410" y="332"/>
                    <a:pt x="411" y="325"/>
                    <a:pt x="415" y="318"/>
                  </a:cubicBezTo>
                  <a:cubicBezTo>
                    <a:pt x="419" y="311"/>
                    <a:pt x="425" y="305"/>
                    <a:pt x="430" y="299"/>
                  </a:cubicBezTo>
                  <a:cubicBezTo>
                    <a:pt x="436" y="293"/>
                    <a:pt x="442" y="287"/>
                    <a:pt x="450" y="283"/>
                  </a:cubicBezTo>
                  <a:close/>
                  <a:moveTo>
                    <a:pt x="455" y="277"/>
                  </a:moveTo>
                  <a:cubicBezTo>
                    <a:pt x="455" y="276"/>
                    <a:pt x="456" y="275"/>
                    <a:pt x="456" y="274"/>
                  </a:cubicBezTo>
                  <a:cubicBezTo>
                    <a:pt x="456" y="275"/>
                    <a:pt x="456" y="276"/>
                    <a:pt x="456" y="276"/>
                  </a:cubicBezTo>
                  <a:cubicBezTo>
                    <a:pt x="456" y="277"/>
                    <a:pt x="455" y="277"/>
                    <a:pt x="455" y="277"/>
                  </a:cubicBezTo>
                  <a:close/>
                  <a:moveTo>
                    <a:pt x="528" y="466"/>
                  </a:moveTo>
                  <a:cubicBezTo>
                    <a:pt x="532" y="466"/>
                    <a:pt x="536" y="464"/>
                    <a:pt x="539" y="462"/>
                  </a:cubicBezTo>
                  <a:cubicBezTo>
                    <a:pt x="542" y="460"/>
                    <a:pt x="544" y="459"/>
                    <a:pt x="547" y="457"/>
                  </a:cubicBezTo>
                  <a:cubicBezTo>
                    <a:pt x="547" y="457"/>
                    <a:pt x="547" y="457"/>
                    <a:pt x="547" y="457"/>
                  </a:cubicBezTo>
                  <a:cubicBezTo>
                    <a:pt x="544" y="460"/>
                    <a:pt x="542" y="463"/>
                    <a:pt x="540" y="465"/>
                  </a:cubicBezTo>
                  <a:cubicBezTo>
                    <a:pt x="537" y="469"/>
                    <a:pt x="533" y="469"/>
                    <a:pt x="529" y="472"/>
                  </a:cubicBezTo>
                  <a:cubicBezTo>
                    <a:pt x="529" y="472"/>
                    <a:pt x="529" y="473"/>
                    <a:pt x="529" y="473"/>
                  </a:cubicBezTo>
                  <a:cubicBezTo>
                    <a:pt x="533" y="474"/>
                    <a:pt x="537" y="470"/>
                    <a:pt x="539" y="468"/>
                  </a:cubicBezTo>
                  <a:cubicBezTo>
                    <a:pt x="542" y="465"/>
                    <a:pt x="545" y="462"/>
                    <a:pt x="548" y="458"/>
                  </a:cubicBezTo>
                  <a:cubicBezTo>
                    <a:pt x="550" y="463"/>
                    <a:pt x="552" y="467"/>
                    <a:pt x="555" y="471"/>
                  </a:cubicBezTo>
                  <a:cubicBezTo>
                    <a:pt x="558" y="476"/>
                    <a:pt x="562" y="480"/>
                    <a:pt x="566" y="485"/>
                  </a:cubicBezTo>
                  <a:cubicBezTo>
                    <a:pt x="560" y="486"/>
                    <a:pt x="555" y="490"/>
                    <a:pt x="549" y="491"/>
                  </a:cubicBezTo>
                  <a:cubicBezTo>
                    <a:pt x="542" y="492"/>
                    <a:pt x="535" y="491"/>
                    <a:pt x="528" y="489"/>
                  </a:cubicBezTo>
                  <a:cubicBezTo>
                    <a:pt x="514" y="484"/>
                    <a:pt x="500" y="479"/>
                    <a:pt x="488" y="471"/>
                  </a:cubicBezTo>
                  <a:cubicBezTo>
                    <a:pt x="481" y="467"/>
                    <a:pt x="475" y="463"/>
                    <a:pt x="470" y="458"/>
                  </a:cubicBezTo>
                  <a:cubicBezTo>
                    <a:pt x="470" y="457"/>
                    <a:pt x="469" y="456"/>
                    <a:pt x="469" y="456"/>
                  </a:cubicBezTo>
                  <a:cubicBezTo>
                    <a:pt x="463" y="451"/>
                    <a:pt x="459" y="445"/>
                    <a:pt x="454" y="438"/>
                  </a:cubicBezTo>
                  <a:cubicBezTo>
                    <a:pt x="451" y="433"/>
                    <a:pt x="446" y="427"/>
                    <a:pt x="443" y="421"/>
                  </a:cubicBezTo>
                  <a:cubicBezTo>
                    <a:pt x="443" y="420"/>
                    <a:pt x="443" y="419"/>
                    <a:pt x="442" y="418"/>
                  </a:cubicBezTo>
                  <a:cubicBezTo>
                    <a:pt x="447" y="423"/>
                    <a:pt x="451" y="429"/>
                    <a:pt x="457" y="433"/>
                  </a:cubicBezTo>
                  <a:cubicBezTo>
                    <a:pt x="463" y="437"/>
                    <a:pt x="471" y="440"/>
                    <a:pt x="477" y="443"/>
                  </a:cubicBezTo>
                  <a:cubicBezTo>
                    <a:pt x="480" y="445"/>
                    <a:pt x="483" y="446"/>
                    <a:pt x="485" y="447"/>
                  </a:cubicBezTo>
                  <a:cubicBezTo>
                    <a:pt x="485" y="447"/>
                    <a:pt x="485" y="447"/>
                    <a:pt x="485" y="447"/>
                  </a:cubicBezTo>
                  <a:cubicBezTo>
                    <a:pt x="504" y="463"/>
                    <a:pt x="522" y="480"/>
                    <a:pt x="546" y="486"/>
                  </a:cubicBezTo>
                  <a:cubicBezTo>
                    <a:pt x="547" y="486"/>
                    <a:pt x="548" y="485"/>
                    <a:pt x="547" y="485"/>
                  </a:cubicBezTo>
                  <a:cubicBezTo>
                    <a:pt x="536" y="478"/>
                    <a:pt x="523" y="474"/>
                    <a:pt x="513" y="466"/>
                  </a:cubicBezTo>
                  <a:cubicBezTo>
                    <a:pt x="507" y="462"/>
                    <a:pt x="502" y="456"/>
                    <a:pt x="496" y="451"/>
                  </a:cubicBezTo>
                  <a:cubicBezTo>
                    <a:pt x="502" y="453"/>
                    <a:pt x="508" y="454"/>
                    <a:pt x="514" y="456"/>
                  </a:cubicBezTo>
                  <a:cubicBezTo>
                    <a:pt x="513" y="456"/>
                    <a:pt x="512" y="456"/>
                    <a:pt x="511" y="456"/>
                  </a:cubicBezTo>
                  <a:cubicBezTo>
                    <a:pt x="509" y="456"/>
                    <a:pt x="508" y="457"/>
                    <a:pt x="507" y="457"/>
                  </a:cubicBezTo>
                  <a:cubicBezTo>
                    <a:pt x="507" y="458"/>
                    <a:pt x="507" y="459"/>
                    <a:pt x="507" y="459"/>
                  </a:cubicBezTo>
                  <a:cubicBezTo>
                    <a:pt x="510" y="460"/>
                    <a:pt x="513" y="458"/>
                    <a:pt x="515" y="457"/>
                  </a:cubicBezTo>
                  <a:cubicBezTo>
                    <a:pt x="517" y="457"/>
                    <a:pt x="518" y="457"/>
                    <a:pt x="520" y="456"/>
                  </a:cubicBezTo>
                  <a:cubicBezTo>
                    <a:pt x="525" y="457"/>
                    <a:pt x="532" y="458"/>
                    <a:pt x="538" y="457"/>
                  </a:cubicBezTo>
                  <a:cubicBezTo>
                    <a:pt x="534" y="458"/>
                    <a:pt x="531" y="460"/>
                    <a:pt x="527" y="460"/>
                  </a:cubicBezTo>
                  <a:cubicBezTo>
                    <a:pt x="523" y="460"/>
                    <a:pt x="519" y="460"/>
                    <a:pt x="515" y="462"/>
                  </a:cubicBezTo>
                  <a:cubicBezTo>
                    <a:pt x="514" y="462"/>
                    <a:pt x="514" y="464"/>
                    <a:pt x="516" y="464"/>
                  </a:cubicBezTo>
                  <a:cubicBezTo>
                    <a:pt x="522" y="463"/>
                    <a:pt x="528" y="461"/>
                    <a:pt x="535" y="459"/>
                  </a:cubicBezTo>
                  <a:cubicBezTo>
                    <a:pt x="538" y="459"/>
                    <a:pt x="542" y="457"/>
                    <a:pt x="545" y="454"/>
                  </a:cubicBezTo>
                  <a:cubicBezTo>
                    <a:pt x="545" y="454"/>
                    <a:pt x="545" y="453"/>
                    <a:pt x="545" y="453"/>
                  </a:cubicBezTo>
                  <a:cubicBezTo>
                    <a:pt x="546" y="454"/>
                    <a:pt x="546" y="455"/>
                    <a:pt x="547" y="456"/>
                  </a:cubicBezTo>
                  <a:cubicBezTo>
                    <a:pt x="544" y="457"/>
                    <a:pt x="541" y="459"/>
                    <a:pt x="538" y="460"/>
                  </a:cubicBezTo>
                  <a:cubicBezTo>
                    <a:pt x="534" y="462"/>
                    <a:pt x="531" y="463"/>
                    <a:pt x="528" y="465"/>
                  </a:cubicBezTo>
                  <a:cubicBezTo>
                    <a:pt x="528" y="466"/>
                    <a:pt x="528" y="467"/>
                    <a:pt x="528" y="466"/>
                  </a:cubicBezTo>
                  <a:close/>
                  <a:moveTo>
                    <a:pt x="527" y="554"/>
                  </a:moveTo>
                  <a:cubicBezTo>
                    <a:pt x="521" y="565"/>
                    <a:pt x="511" y="574"/>
                    <a:pt x="508" y="586"/>
                  </a:cubicBezTo>
                  <a:cubicBezTo>
                    <a:pt x="508" y="587"/>
                    <a:pt x="508" y="587"/>
                    <a:pt x="509" y="587"/>
                  </a:cubicBezTo>
                  <a:cubicBezTo>
                    <a:pt x="508" y="587"/>
                    <a:pt x="508" y="587"/>
                    <a:pt x="508" y="587"/>
                  </a:cubicBezTo>
                  <a:cubicBezTo>
                    <a:pt x="503" y="592"/>
                    <a:pt x="500" y="599"/>
                    <a:pt x="496" y="605"/>
                  </a:cubicBezTo>
                  <a:cubicBezTo>
                    <a:pt x="494" y="608"/>
                    <a:pt x="490" y="612"/>
                    <a:pt x="487" y="615"/>
                  </a:cubicBezTo>
                  <a:cubicBezTo>
                    <a:pt x="487" y="615"/>
                    <a:pt x="487" y="615"/>
                    <a:pt x="487" y="614"/>
                  </a:cubicBezTo>
                  <a:cubicBezTo>
                    <a:pt x="488" y="614"/>
                    <a:pt x="488" y="614"/>
                    <a:pt x="489" y="613"/>
                  </a:cubicBezTo>
                  <a:cubicBezTo>
                    <a:pt x="490" y="607"/>
                    <a:pt x="492" y="600"/>
                    <a:pt x="495" y="595"/>
                  </a:cubicBezTo>
                  <a:cubicBezTo>
                    <a:pt x="498" y="588"/>
                    <a:pt x="503" y="584"/>
                    <a:pt x="507" y="578"/>
                  </a:cubicBezTo>
                  <a:cubicBezTo>
                    <a:pt x="515" y="569"/>
                    <a:pt x="521" y="558"/>
                    <a:pt x="526" y="547"/>
                  </a:cubicBezTo>
                  <a:cubicBezTo>
                    <a:pt x="532" y="536"/>
                    <a:pt x="537" y="524"/>
                    <a:pt x="544" y="513"/>
                  </a:cubicBezTo>
                  <a:cubicBezTo>
                    <a:pt x="548" y="507"/>
                    <a:pt x="554" y="500"/>
                    <a:pt x="554" y="493"/>
                  </a:cubicBezTo>
                  <a:cubicBezTo>
                    <a:pt x="558" y="491"/>
                    <a:pt x="562" y="489"/>
                    <a:pt x="567" y="487"/>
                  </a:cubicBezTo>
                  <a:cubicBezTo>
                    <a:pt x="567" y="487"/>
                    <a:pt x="567" y="487"/>
                    <a:pt x="567" y="487"/>
                  </a:cubicBezTo>
                  <a:cubicBezTo>
                    <a:pt x="571" y="490"/>
                    <a:pt x="575" y="494"/>
                    <a:pt x="579" y="497"/>
                  </a:cubicBezTo>
                  <a:cubicBezTo>
                    <a:pt x="580" y="497"/>
                    <a:pt x="581" y="498"/>
                    <a:pt x="582" y="499"/>
                  </a:cubicBezTo>
                  <a:cubicBezTo>
                    <a:pt x="582" y="499"/>
                    <a:pt x="582" y="499"/>
                    <a:pt x="582" y="499"/>
                  </a:cubicBezTo>
                  <a:cubicBezTo>
                    <a:pt x="575" y="507"/>
                    <a:pt x="568" y="514"/>
                    <a:pt x="562" y="522"/>
                  </a:cubicBezTo>
                  <a:cubicBezTo>
                    <a:pt x="558" y="527"/>
                    <a:pt x="553" y="532"/>
                    <a:pt x="552" y="538"/>
                  </a:cubicBezTo>
                  <a:cubicBezTo>
                    <a:pt x="546" y="544"/>
                    <a:pt x="540" y="551"/>
                    <a:pt x="534" y="558"/>
                  </a:cubicBezTo>
                  <a:cubicBezTo>
                    <a:pt x="530" y="563"/>
                    <a:pt x="526" y="567"/>
                    <a:pt x="523" y="573"/>
                  </a:cubicBezTo>
                  <a:cubicBezTo>
                    <a:pt x="521" y="578"/>
                    <a:pt x="520" y="581"/>
                    <a:pt x="515" y="583"/>
                  </a:cubicBezTo>
                  <a:cubicBezTo>
                    <a:pt x="513" y="584"/>
                    <a:pt x="511" y="585"/>
                    <a:pt x="509" y="587"/>
                  </a:cubicBezTo>
                  <a:cubicBezTo>
                    <a:pt x="513" y="581"/>
                    <a:pt x="515" y="575"/>
                    <a:pt x="519" y="570"/>
                  </a:cubicBezTo>
                  <a:cubicBezTo>
                    <a:pt x="522" y="565"/>
                    <a:pt x="525" y="560"/>
                    <a:pt x="528" y="555"/>
                  </a:cubicBezTo>
                  <a:cubicBezTo>
                    <a:pt x="528" y="554"/>
                    <a:pt x="528" y="554"/>
                    <a:pt x="527" y="554"/>
                  </a:cubicBezTo>
                  <a:close/>
                  <a:moveTo>
                    <a:pt x="486" y="620"/>
                  </a:moveTo>
                  <a:cubicBezTo>
                    <a:pt x="486" y="620"/>
                    <a:pt x="486" y="620"/>
                    <a:pt x="486" y="620"/>
                  </a:cubicBezTo>
                  <a:cubicBezTo>
                    <a:pt x="481" y="620"/>
                    <a:pt x="477" y="618"/>
                    <a:pt x="472" y="617"/>
                  </a:cubicBezTo>
                  <a:cubicBezTo>
                    <a:pt x="469" y="616"/>
                    <a:pt x="460" y="615"/>
                    <a:pt x="461" y="611"/>
                  </a:cubicBezTo>
                  <a:cubicBezTo>
                    <a:pt x="464" y="600"/>
                    <a:pt x="470" y="589"/>
                    <a:pt x="475" y="578"/>
                  </a:cubicBezTo>
                  <a:cubicBezTo>
                    <a:pt x="482" y="563"/>
                    <a:pt x="488" y="547"/>
                    <a:pt x="493" y="532"/>
                  </a:cubicBezTo>
                  <a:cubicBezTo>
                    <a:pt x="499" y="517"/>
                    <a:pt x="505" y="501"/>
                    <a:pt x="509" y="486"/>
                  </a:cubicBezTo>
                  <a:cubicBezTo>
                    <a:pt x="516" y="489"/>
                    <a:pt x="523" y="491"/>
                    <a:pt x="531" y="493"/>
                  </a:cubicBezTo>
                  <a:cubicBezTo>
                    <a:pt x="530" y="493"/>
                    <a:pt x="530" y="494"/>
                    <a:pt x="530" y="494"/>
                  </a:cubicBezTo>
                  <a:cubicBezTo>
                    <a:pt x="531" y="498"/>
                    <a:pt x="525" y="505"/>
                    <a:pt x="522" y="508"/>
                  </a:cubicBezTo>
                  <a:cubicBezTo>
                    <a:pt x="518" y="513"/>
                    <a:pt x="516" y="520"/>
                    <a:pt x="514" y="526"/>
                  </a:cubicBezTo>
                  <a:cubicBezTo>
                    <a:pt x="511" y="534"/>
                    <a:pt x="508" y="542"/>
                    <a:pt x="505" y="550"/>
                  </a:cubicBezTo>
                  <a:cubicBezTo>
                    <a:pt x="502" y="556"/>
                    <a:pt x="498" y="563"/>
                    <a:pt x="496" y="569"/>
                  </a:cubicBezTo>
                  <a:cubicBezTo>
                    <a:pt x="491" y="580"/>
                    <a:pt x="487" y="591"/>
                    <a:pt x="484" y="602"/>
                  </a:cubicBezTo>
                  <a:cubicBezTo>
                    <a:pt x="482" y="609"/>
                    <a:pt x="481" y="615"/>
                    <a:pt x="486" y="620"/>
                  </a:cubicBezTo>
                  <a:close/>
                  <a:moveTo>
                    <a:pt x="466" y="585"/>
                  </a:moveTo>
                  <a:cubicBezTo>
                    <a:pt x="466" y="579"/>
                    <a:pt x="466" y="573"/>
                    <a:pt x="465" y="568"/>
                  </a:cubicBezTo>
                  <a:cubicBezTo>
                    <a:pt x="464" y="560"/>
                    <a:pt x="462" y="553"/>
                    <a:pt x="462" y="546"/>
                  </a:cubicBezTo>
                  <a:cubicBezTo>
                    <a:pt x="461" y="539"/>
                    <a:pt x="462" y="533"/>
                    <a:pt x="462" y="526"/>
                  </a:cubicBezTo>
                  <a:cubicBezTo>
                    <a:pt x="462" y="513"/>
                    <a:pt x="462" y="499"/>
                    <a:pt x="466" y="486"/>
                  </a:cubicBezTo>
                  <a:cubicBezTo>
                    <a:pt x="468" y="479"/>
                    <a:pt x="471" y="471"/>
                    <a:pt x="471" y="463"/>
                  </a:cubicBezTo>
                  <a:cubicBezTo>
                    <a:pt x="477" y="469"/>
                    <a:pt x="484" y="473"/>
                    <a:pt x="491" y="477"/>
                  </a:cubicBezTo>
                  <a:cubicBezTo>
                    <a:pt x="496" y="480"/>
                    <a:pt x="500" y="482"/>
                    <a:pt x="505" y="484"/>
                  </a:cubicBezTo>
                  <a:cubicBezTo>
                    <a:pt x="503" y="494"/>
                    <a:pt x="499" y="503"/>
                    <a:pt x="496" y="513"/>
                  </a:cubicBezTo>
                  <a:cubicBezTo>
                    <a:pt x="493" y="522"/>
                    <a:pt x="490" y="531"/>
                    <a:pt x="486" y="540"/>
                  </a:cubicBezTo>
                  <a:cubicBezTo>
                    <a:pt x="480" y="557"/>
                    <a:pt x="473" y="573"/>
                    <a:pt x="466" y="590"/>
                  </a:cubicBezTo>
                  <a:cubicBezTo>
                    <a:pt x="466" y="588"/>
                    <a:pt x="466" y="586"/>
                    <a:pt x="466" y="585"/>
                  </a:cubicBezTo>
                  <a:close/>
                  <a:moveTo>
                    <a:pt x="492" y="588"/>
                  </a:moveTo>
                  <a:cubicBezTo>
                    <a:pt x="497" y="576"/>
                    <a:pt x="502" y="564"/>
                    <a:pt x="508" y="552"/>
                  </a:cubicBezTo>
                  <a:cubicBezTo>
                    <a:pt x="511" y="546"/>
                    <a:pt x="513" y="539"/>
                    <a:pt x="515" y="533"/>
                  </a:cubicBezTo>
                  <a:cubicBezTo>
                    <a:pt x="518" y="526"/>
                    <a:pt x="520" y="518"/>
                    <a:pt x="524" y="511"/>
                  </a:cubicBezTo>
                  <a:cubicBezTo>
                    <a:pt x="527" y="507"/>
                    <a:pt x="535" y="499"/>
                    <a:pt x="532" y="493"/>
                  </a:cubicBezTo>
                  <a:cubicBezTo>
                    <a:pt x="533" y="493"/>
                    <a:pt x="533" y="494"/>
                    <a:pt x="534" y="494"/>
                  </a:cubicBezTo>
                  <a:cubicBezTo>
                    <a:pt x="539" y="495"/>
                    <a:pt x="546" y="495"/>
                    <a:pt x="551" y="494"/>
                  </a:cubicBezTo>
                  <a:cubicBezTo>
                    <a:pt x="548" y="503"/>
                    <a:pt x="541" y="510"/>
                    <a:pt x="537" y="519"/>
                  </a:cubicBezTo>
                  <a:cubicBezTo>
                    <a:pt x="531" y="530"/>
                    <a:pt x="525" y="541"/>
                    <a:pt x="519" y="553"/>
                  </a:cubicBezTo>
                  <a:cubicBezTo>
                    <a:pt x="516" y="559"/>
                    <a:pt x="513" y="565"/>
                    <a:pt x="509" y="570"/>
                  </a:cubicBezTo>
                  <a:cubicBezTo>
                    <a:pt x="506" y="575"/>
                    <a:pt x="501" y="579"/>
                    <a:pt x="498" y="583"/>
                  </a:cubicBezTo>
                  <a:cubicBezTo>
                    <a:pt x="492" y="590"/>
                    <a:pt x="489" y="597"/>
                    <a:pt x="487" y="605"/>
                  </a:cubicBezTo>
                  <a:cubicBezTo>
                    <a:pt x="488" y="599"/>
                    <a:pt x="491" y="592"/>
                    <a:pt x="492" y="588"/>
                  </a:cubicBezTo>
                  <a:close/>
                  <a:moveTo>
                    <a:pt x="244" y="441"/>
                  </a:moveTo>
                  <a:cubicBezTo>
                    <a:pt x="246" y="444"/>
                    <a:pt x="249" y="447"/>
                    <a:pt x="252" y="449"/>
                  </a:cubicBezTo>
                  <a:cubicBezTo>
                    <a:pt x="253" y="451"/>
                    <a:pt x="255" y="453"/>
                    <a:pt x="257" y="455"/>
                  </a:cubicBezTo>
                  <a:cubicBezTo>
                    <a:pt x="257" y="455"/>
                    <a:pt x="258" y="456"/>
                    <a:pt x="259" y="456"/>
                  </a:cubicBezTo>
                  <a:cubicBezTo>
                    <a:pt x="260" y="458"/>
                    <a:pt x="263" y="462"/>
                    <a:pt x="263" y="462"/>
                  </a:cubicBezTo>
                  <a:cubicBezTo>
                    <a:pt x="264" y="463"/>
                    <a:pt x="264" y="463"/>
                    <a:pt x="264" y="463"/>
                  </a:cubicBezTo>
                  <a:cubicBezTo>
                    <a:pt x="262" y="468"/>
                    <a:pt x="259" y="473"/>
                    <a:pt x="258" y="479"/>
                  </a:cubicBezTo>
                  <a:cubicBezTo>
                    <a:pt x="256" y="474"/>
                    <a:pt x="253" y="470"/>
                    <a:pt x="248" y="473"/>
                  </a:cubicBezTo>
                  <a:cubicBezTo>
                    <a:pt x="245" y="475"/>
                    <a:pt x="242" y="478"/>
                    <a:pt x="239" y="481"/>
                  </a:cubicBezTo>
                  <a:cubicBezTo>
                    <a:pt x="239" y="480"/>
                    <a:pt x="239" y="479"/>
                    <a:pt x="239" y="478"/>
                  </a:cubicBezTo>
                  <a:cubicBezTo>
                    <a:pt x="239" y="472"/>
                    <a:pt x="238" y="466"/>
                    <a:pt x="240" y="460"/>
                  </a:cubicBezTo>
                  <a:cubicBezTo>
                    <a:pt x="241" y="454"/>
                    <a:pt x="242" y="449"/>
                    <a:pt x="243" y="444"/>
                  </a:cubicBezTo>
                  <a:cubicBezTo>
                    <a:pt x="244" y="443"/>
                    <a:pt x="244" y="442"/>
                    <a:pt x="244" y="441"/>
                  </a:cubicBezTo>
                  <a:close/>
                  <a:moveTo>
                    <a:pt x="262" y="474"/>
                  </a:moveTo>
                  <a:cubicBezTo>
                    <a:pt x="263" y="471"/>
                    <a:pt x="265" y="468"/>
                    <a:pt x="266" y="466"/>
                  </a:cubicBezTo>
                  <a:cubicBezTo>
                    <a:pt x="267" y="468"/>
                    <a:pt x="269" y="470"/>
                    <a:pt x="270" y="472"/>
                  </a:cubicBezTo>
                  <a:cubicBezTo>
                    <a:pt x="277" y="483"/>
                    <a:pt x="282" y="494"/>
                    <a:pt x="287" y="506"/>
                  </a:cubicBezTo>
                  <a:cubicBezTo>
                    <a:pt x="292" y="519"/>
                    <a:pt x="297" y="532"/>
                    <a:pt x="301" y="545"/>
                  </a:cubicBezTo>
                  <a:cubicBezTo>
                    <a:pt x="297" y="539"/>
                    <a:pt x="294" y="533"/>
                    <a:pt x="290" y="527"/>
                  </a:cubicBezTo>
                  <a:cubicBezTo>
                    <a:pt x="282" y="515"/>
                    <a:pt x="272" y="505"/>
                    <a:pt x="265" y="493"/>
                  </a:cubicBezTo>
                  <a:cubicBezTo>
                    <a:pt x="263" y="490"/>
                    <a:pt x="262" y="488"/>
                    <a:pt x="262" y="485"/>
                  </a:cubicBezTo>
                  <a:cubicBezTo>
                    <a:pt x="261" y="482"/>
                    <a:pt x="261" y="477"/>
                    <a:pt x="262" y="474"/>
                  </a:cubicBezTo>
                  <a:close/>
                  <a:moveTo>
                    <a:pt x="319" y="530"/>
                  </a:moveTo>
                  <a:cubicBezTo>
                    <a:pt x="316" y="522"/>
                    <a:pt x="312" y="515"/>
                    <a:pt x="310" y="507"/>
                  </a:cubicBezTo>
                  <a:cubicBezTo>
                    <a:pt x="309" y="501"/>
                    <a:pt x="308" y="493"/>
                    <a:pt x="305" y="487"/>
                  </a:cubicBezTo>
                  <a:cubicBezTo>
                    <a:pt x="315" y="490"/>
                    <a:pt x="325" y="490"/>
                    <a:pt x="336" y="487"/>
                  </a:cubicBezTo>
                  <a:cubicBezTo>
                    <a:pt x="336" y="486"/>
                    <a:pt x="336" y="486"/>
                    <a:pt x="337" y="486"/>
                  </a:cubicBezTo>
                  <a:cubicBezTo>
                    <a:pt x="340" y="505"/>
                    <a:pt x="335" y="524"/>
                    <a:pt x="337" y="543"/>
                  </a:cubicBezTo>
                  <a:cubicBezTo>
                    <a:pt x="337" y="552"/>
                    <a:pt x="338" y="562"/>
                    <a:pt x="340" y="571"/>
                  </a:cubicBezTo>
                  <a:cubicBezTo>
                    <a:pt x="340" y="571"/>
                    <a:pt x="340" y="571"/>
                    <a:pt x="340" y="571"/>
                  </a:cubicBezTo>
                  <a:cubicBezTo>
                    <a:pt x="340" y="571"/>
                    <a:pt x="340" y="570"/>
                    <a:pt x="339" y="570"/>
                  </a:cubicBezTo>
                  <a:cubicBezTo>
                    <a:pt x="329" y="558"/>
                    <a:pt x="325" y="544"/>
                    <a:pt x="319" y="530"/>
                  </a:cubicBezTo>
                  <a:close/>
                  <a:moveTo>
                    <a:pt x="370" y="572"/>
                  </a:moveTo>
                  <a:cubicBezTo>
                    <a:pt x="370" y="571"/>
                    <a:pt x="370" y="571"/>
                    <a:pt x="370" y="571"/>
                  </a:cubicBezTo>
                  <a:cubicBezTo>
                    <a:pt x="374" y="565"/>
                    <a:pt x="375" y="556"/>
                    <a:pt x="376" y="549"/>
                  </a:cubicBezTo>
                  <a:cubicBezTo>
                    <a:pt x="377" y="539"/>
                    <a:pt x="378" y="530"/>
                    <a:pt x="378" y="520"/>
                  </a:cubicBezTo>
                  <a:cubicBezTo>
                    <a:pt x="378" y="510"/>
                    <a:pt x="377" y="501"/>
                    <a:pt x="379" y="491"/>
                  </a:cubicBezTo>
                  <a:cubicBezTo>
                    <a:pt x="381" y="484"/>
                    <a:pt x="381" y="477"/>
                    <a:pt x="382" y="470"/>
                  </a:cubicBezTo>
                  <a:cubicBezTo>
                    <a:pt x="382" y="470"/>
                    <a:pt x="382" y="470"/>
                    <a:pt x="382" y="469"/>
                  </a:cubicBezTo>
                  <a:cubicBezTo>
                    <a:pt x="382" y="469"/>
                    <a:pt x="383" y="468"/>
                    <a:pt x="383" y="467"/>
                  </a:cubicBezTo>
                  <a:cubicBezTo>
                    <a:pt x="383" y="466"/>
                    <a:pt x="384" y="465"/>
                    <a:pt x="384" y="464"/>
                  </a:cubicBezTo>
                  <a:cubicBezTo>
                    <a:pt x="387" y="462"/>
                    <a:pt x="391" y="459"/>
                    <a:pt x="394" y="456"/>
                  </a:cubicBezTo>
                  <a:cubicBezTo>
                    <a:pt x="403" y="449"/>
                    <a:pt x="410" y="441"/>
                    <a:pt x="417" y="431"/>
                  </a:cubicBezTo>
                  <a:cubicBezTo>
                    <a:pt x="420" y="426"/>
                    <a:pt x="423" y="421"/>
                    <a:pt x="426" y="416"/>
                  </a:cubicBezTo>
                  <a:cubicBezTo>
                    <a:pt x="428" y="413"/>
                    <a:pt x="429" y="409"/>
                    <a:pt x="431" y="407"/>
                  </a:cubicBezTo>
                  <a:cubicBezTo>
                    <a:pt x="432" y="408"/>
                    <a:pt x="432" y="408"/>
                    <a:pt x="433" y="409"/>
                  </a:cubicBezTo>
                  <a:cubicBezTo>
                    <a:pt x="433" y="409"/>
                    <a:pt x="433" y="409"/>
                    <a:pt x="433" y="410"/>
                  </a:cubicBezTo>
                  <a:cubicBezTo>
                    <a:pt x="438" y="415"/>
                    <a:pt x="439" y="423"/>
                    <a:pt x="443" y="429"/>
                  </a:cubicBezTo>
                  <a:cubicBezTo>
                    <a:pt x="444" y="430"/>
                    <a:pt x="445" y="432"/>
                    <a:pt x="446" y="433"/>
                  </a:cubicBezTo>
                  <a:cubicBezTo>
                    <a:pt x="443" y="440"/>
                    <a:pt x="440" y="448"/>
                    <a:pt x="439" y="455"/>
                  </a:cubicBezTo>
                  <a:cubicBezTo>
                    <a:pt x="438" y="464"/>
                    <a:pt x="440" y="472"/>
                    <a:pt x="438" y="481"/>
                  </a:cubicBezTo>
                  <a:cubicBezTo>
                    <a:pt x="436" y="489"/>
                    <a:pt x="434" y="498"/>
                    <a:pt x="434" y="507"/>
                  </a:cubicBezTo>
                  <a:cubicBezTo>
                    <a:pt x="434" y="516"/>
                    <a:pt x="435" y="525"/>
                    <a:pt x="436" y="534"/>
                  </a:cubicBezTo>
                  <a:cubicBezTo>
                    <a:pt x="437" y="543"/>
                    <a:pt x="437" y="552"/>
                    <a:pt x="437" y="562"/>
                  </a:cubicBezTo>
                  <a:cubicBezTo>
                    <a:pt x="437" y="570"/>
                    <a:pt x="438" y="579"/>
                    <a:pt x="438" y="587"/>
                  </a:cubicBezTo>
                  <a:cubicBezTo>
                    <a:pt x="439" y="593"/>
                    <a:pt x="440" y="599"/>
                    <a:pt x="443" y="604"/>
                  </a:cubicBezTo>
                  <a:cubicBezTo>
                    <a:pt x="442" y="604"/>
                    <a:pt x="442" y="604"/>
                    <a:pt x="442" y="604"/>
                  </a:cubicBezTo>
                  <a:cubicBezTo>
                    <a:pt x="442" y="604"/>
                    <a:pt x="441" y="604"/>
                    <a:pt x="441" y="604"/>
                  </a:cubicBezTo>
                  <a:cubicBezTo>
                    <a:pt x="441" y="604"/>
                    <a:pt x="441" y="604"/>
                    <a:pt x="441" y="604"/>
                  </a:cubicBezTo>
                  <a:cubicBezTo>
                    <a:pt x="442" y="604"/>
                    <a:pt x="441" y="604"/>
                    <a:pt x="442" y="605"/>
                  </a:cubicBezTo>
                  <a:cubicBezTo>
                    <a:pt x="442" y="605"/>
                    <a:pt x="442" y="606"/>
                    <a:pt x="442" y="606"/>
                  </a:cubicBezTo>
                  <a:cubicBezTo>
                    <a:pt x="442" y="606"/>
                    <a:pt x="442" y="607"/>
                    <a:pt x="442" y="607"/>
                  </a:cubicBezTo>
                  <a:cubicBezTo>
                    <a:pt x="442" y="608"/>
                    <a:pt x="442" y="608"/>
                    <a:pt x="442" y="608"/>
                  </a:cubicBezTo>
                  <a:cubicBezTo>
                    <a:pt x="441" y="607"/>
                    <a:pt x="441" y="607"/>
                    <a:pt x="440" y="608"/>
                  </a:cubicBezTo>
                  <a:cubicBezTo>
                    <a:pt x="439" y="609"/>
                    <a:pt x="439" y="613"/>
                    <a:pt x="440" y="615"/>
                  </a:cubicBezTo>
                  <a:cubicBezTo>
                    <a:pt x="441" y="617"/>
                    <a:pt x="442" y="618"/>
                    <a:pt x="444" y="619"/>
                  </a:cubicBezTo>
                  <a:cubicBezTo>
                    <a:pt x="443" y="622"/>
                    <a:pt x="444" y="625"/>
                    <a:pt x="444" y="628"/>
                  </a:cubicBezTo>
                  <a:cubicBezTo>
                    <a:pt x="445" y="634"/>
                    <a:pt x="445" y="640"/>
                    <a:pt x="444" y="646"/>
                  </a:cubicBezTo>
                  <a:cubicBezTo>
                    <a:pt x="443" y="658"/>
                    <a:pt x="439" y="670"/>
                    <a:pt x="435" y="682"/>
                  </a:cubicBezTo>
                  <a:cubicBezTo>
                    <a:pt x="433" y="688"/>
                    <a:pt x="431" y="694"/>
                    <a:pt x="428" y="700"/>
                  </a:cubicBezTo>
                  <a:cubicBezTo>
                    <a:pt x="428" y="694"/>
                    <a:pt x="422" y="688"/>
                    <a:pt x="419" y="684"/>
                  </a:cubicBezTo>
                  <a:cubicBezTo>
                    <a:pt x="412" y="672"/>
                    <a:pt x="406" y="659"/>
                    <a:pt x="400" y="647"/>
                  </a:cubicBezTo>
                  <a:cubicBezTo>
                    <a:pt x="394" y="633"/>
                    <a:pt x="390" y="620"/>
                    <a:pt x="382" y="607"/>
                  </a:cubicBezTo>
                  <a:cubicBezTo>
                    <a:pt x="381" y="604"/>
                    <a:pt x="378" y="602"/>
                    <a:pt x="377" y="598"/>
                  </a:cubicBezTo>
                  <a:cubicBezTo>
                    <a:pt x="376" y="596"/>
                    <a:pt x="376" y="593"/>
                    <a:pt x="375" y="590"/>
                  </a:cubicBezTo>
                  <a:cubicBezTo>
                    <a:pt x="374" y="586"/>
                    <a:pt x="373" y="583"/>
                    <a:pt x="369" y="581"/>
                  </a:cubicBezTo>
                  <a:cubicBezTo>
                    <a:pt x="370" y="578"/>
                    <a:pt x="370" y="575"/>
                    <a:pt x="370" y="572"/>
                  </a:cubicBezTo>
                  <a:close/>
                  <a:moveTo>
                    <a:pt x="444" y="615"/>
                  </a:moveTo>
                  <a:cubicBezTo>
                    <a:pt x="444" y="615"/>
                    <a:pt x="444" y="614"/>
                    <a:pt x="443" y="614"/>
                  </a:cubicBezTo>
                  <a:cubicBezTo>
                    <a:pt x="443" y="613"/>
                    <a:pt x="443" y="612"/>
                    <a:pt x="443" y="611"/>
                  </a:cubicBezTo>
                  <a:cubicBezTo>
                    <a:pt x="443" y="611"/>
                    <a:pt x="444" y="611"/>
                    <a:pt x="444" y="611"/>
                  </a:cubicBezTo>
                  <a:cubicBezTo>
                    <a:pt x="445" y="612"/>
                    <a:pt x="445" y="613"/>
                    <a:pt x="446" y="614"/>
                  </a:cubicBezTo>
                  <a:cubicBezTo>
                    <a:pt x="446" y="614"/>
                    <a:pt x="446" y="614"/>
                    <a:pt x="446" y="614"/>
                  </a:cubicBezTo>
                  <a:cubicBezTo>
                    <a:pt x="445" y="614"/>
                    <a:pt x="445" y="614"/>
                    <a:pt x="445" y="615"/>
                  </a:cubicBezTo>
                  <a:cubicBezTo>
                    <a:pt x="445" y="615"/>
                    <a:pt x="444" y="615"/>
                    <a:pt x="444" y="615"/>
                  </a:cubicBezTo>
                  <a:close/>
                  <a:moveTo>
                    <a:pt x="443" y="595"/>
                  </a:moveTo>
                  <a:cubicBezTo>
                    <a:pt x="442" y="589"/>
                    <a:pt x="442" y="583"/>
                    <a:pt x="441" y="577"/>
                  </a:cubicBezTo>
                  <a:cubicBezTo>
                    <a:pt x="439" y="560"/>
                    <a:pt x="441" y="543"/>
                    <a:pt x="439" y="526"/>
                  </a:cubicBezTo>
                  <a:cubicBezTo>
                    <a:pt x="438" y="517"/>
                    <a:pt x="437" y="508"/>
                    <a:pt x="438" y="500"/>
                  </a:cubicBezTo>
                  <a:cubicBezTo>
                    <a:pt x="439" y="492"/>
                    <a:pt x="442" y="484"/>
                    <a:pt x="443" y="476"/>
                  </a:cubicBezTo>
                  <a:cubicBezTo>
                    <a:pt x="443" y="468"/>
                    <a:pt x="441" y="461"/>
                    <a:pt x="443" y="454"/>
                  </a:cubicBezTo>
                  <a:cubicBezTo>
                    <a:pt x="444" y="448"/>
                    <a:pt x="446" y="442"/>
                    <a:pt x="448" y="436"/>
                  </a:cubicBezTo>
                  <a:cubicBezTo>
                    <a:pt x="451" y="440"/>
                    <a:pt x="454" y="444"/>
                    <a:pt x="457" y="448"/>
                  </a:cubicBezTo>
                  <a:cubicBezTo>
                    <a:pt x="460" y="453"/>
                    <a:pt x="463" y="457"/>
                    <a:pt x="467" y="460"/>
                  </a:cubicBezTo>
                  <a:cubicBezTo>
                    <a:pt x="468" y="471"/>
                    <a:pt x="463" y="482"/>
                    <a:pt x="461" y="492"/>
                  </a:cubicBezTo>
                  <a:cubicBezTo>
                    <a:pt x="459" y="503"/>
                    <a:pt x="459" y="515"/>
                    <a:pt x="459" y="526"/>
                  </a:cubicBezTo>
                  <a:cubicBezTo>
                    <a:pt x="458" y="539"/>
                    <a:pt x="459" y="551"/>
                    <a:pt x="461" y="564"/>
                  </a:cubicBezTo>
                  <a:cubicBezTo>
                    <a:pt x="463" y="571"/>
                    <a:pt x="463" y="578"/>
                    <a:pt x="463" y="585"/>
                  </a:cubicBezTo>
                  <a:cubicBezTo>
                    <a:pt x="463" y="586"/>
                    <a:pt x="463" y="593"/>
                    <a:pt x="463" y="596"/>
                  </a:cubicBezTo>
                  <a:cubicBezTo>
                    <a:pt x="461" y="599"/>
                    <a:pt x="459" y="603"/>
                    <a:pt x="458" y="607"/>
                  </a:cubicBezTo>
                  <a:cubicBezTo>
                    <a:pt x="456" y="607"/>
                    <a:pt x="455" y="608"/>
                    <a:pt x="454" y="608"/>
                  </a:cubicBezTo>
                  <a:cubicBezTo>
                    <a:pt x="452" y="608"/>
                    <a:pt x="451" y="607"/>
                    <a:pt x="449" y="607"/>
                  </a:cubicBezTo>
                  <a:cubicBezTo>
                    <a:pt x="449" y="606"/>
                    <a:pt x="448" y="606"/>
                    <a:pt x="448" y="606"/>
                  </a:cubicBezTo>
                  <a:cubicBezTo>
                    <a:pt x="445" y="603"/>
                    <a:pt x="444" y="599"/>
                    <a:pt x="443" y="595"/>
                  </a:cubicBezTo>
                  <a:close/>
                  <a:moveTo>
                    <a:pt x="908" y="527"/>
                  </a:moveTo>
                  <a:cubicBezTo>
                    <a:pt x="916" y="520"/>
                    <a:pt x="922" y="512"/>
                    <a:pt x="928" y="505"/>
                  </a:cubicBezTo>
                  <a:cubicBezTo>
                    <a:pt x="940" y="490"/>
                    <a:pt x="950" y="475"/>
                    <a:pt x="959" y="459"/>
                  </a:cubicBezTo>
                  <a:cubicBezTo>
                    <a:pt x="967" y="443"/>
                    <a:pt x="976" y="427"/>
                    <a:pt x="981" y="410"/>
                  </a:cubicBezTo>
                  <a:cubicBezTo>
                    <a:pt x="985" y="398"/>
                    <a:pt x="986" y="385"/>
                    <a:pt x="988" y="372"/>
                  </a:cubicBezTo>
                  <a:cubicBezTo>
                    <a:pt x="988" y="388"/>
                    <a:pt x="985" y="403"/>
                    <a:pt x="980" y="418"/>
                  </a:cubicBezTo>
                  <a:cubicBezTo>
                    <a:pt x="974" y="435"/>
                    <a:pt x="971" y="452"/>
                    <a:pt x="962" y="467"/>
                  </a:cubicBezTo>
                  <a:cubicBezTo>
                    <a:pt x="957" y="475"/>
                    <a:pt x="952" y="482"/>
                    <a:pt x="947" y="490"/>
                  </a:cubicBezTo>
                  <a:cubicBezTo>
                    <a:pt x="943" y="497"/>
                    <a:pt x="939" y="504"/>
                    <a:pt x="934" y="510"/>
                  </a:cubicBezTo>
                  <a:cubicBezTo>
                    <a:pt x="927" y="521"/>
                    <a:pt x="917" y="531"/>
                    <a:pt x="909" y="541"/>
                  </a:cubicBezTo>
                  <a:cubicBezTo>
                    <a:pt x="907" y="542"/>
                    <a:pt x="906" y="544"/>
                    <a:pt x="905" y="546"/>
                  </a:cubicBezTo>
                  <a:cubicBezTo>
                    <a:pt x="904" y="547"/>
                    <a:pt x="904" y="548"/>
                    <a:pt x="903" y="549"/>
                  </a:cubicBezTo>
                  <a:cubicBezTo>
                    <a:pt x="902" y="549"/>
                    <a:pt x="902" y="549"/>
                    <a:pt x="902" y="549"/>
                  </a:cubicBezTo>
                  <a:cubicBezTo>
                    <a:pt x="901" y="549"/>
                    <a:pt x="901" y="550"/>
                    <a:pt x="901" y="550"/>
                  </a:cubicBezTo>
                  <a:cubicBezTo>
                    <a:pt x="898" y="550"/>
                    <a:pt x="896" y="550"/>
                    <a:pt x="893" y="551"/>
                  </a:cubicBezTo>
                  <a:cubicBezTo>
                    <a:pt x="892" y="551"/>
                    <a:pt x="890" y="551"/>
                    <a:pt x="888" y="551"/>
                  </a:cubicBezTo>
                  <a:cubicBezTo>
                    <a:pt x="889" y="550"/>
                    <a:pt x="889" y="548"/>
                    <a:pt x="890" y="546"/>
                  </a:cubicBezTo>
                  <a:cubicBezTo>
                    <a:pt x="893" y="538"/>
                    <a:pt x="902" y="533"/>
                    <a:pt x="908" y="527"/>
                  </a:cubicBezTo>
                  <a:close/>
                  <a:moveTo>
                    <a:pt x="988" y="406"/>
                  </a:moveTo>
                  <a:cubicBezTo>
                    <a:pt x="988" y="406"/>
                    <a:pt x="988" y="406"/>
                    <a:pt x="988" y="406"/>
                  </a:cubicBezTo>
                  <a:cubicBezTo>
                    <a:pt x="988" y="406"/>
                    <a:pt x="988" y="406"/>
                    <a:pt x="989" y="406"/>
                  </a:cubicBezTo>
                  <a:cubicBezTo>
                    <a:pt x="988" y="407"/>
                    <a:pt x="987" y="408"/>
                    <a:pt x="987" y="409"/>
                  </a:cubicBezTo>
                  <a:cubicBezTo>
                    <a:pt x="987" y="408"/>
                    <a:pt x="987" y="407"/>
                    <a:pt x="987" y="407"/>
                  </a:cubicBezTo>
                  <a:cubicBezTo>
                    <a:pt x="988" y="406"/>
                    <a:pt x="988" y="406"/>
                    <a:pt x="988" y="406"/>
                  </a:cubicBezTo>
                  <a:close/>
                  <a:moveTo>
                    <a:pt x="949" y="508"/>
                  </a:moveTo>
                  <a:cubicBezTo>
                    <a:pt x="952" y="506"/>
                    <a:pt x="954" y="504"/>
                    <a:pt x="956" y="502"/>
                  </a:cubicBezTo>
                  <a:cubicBezTo>
                    <a:pt x="954" y="505"/>
                    <a:pt x="952" y="506"/>
                    <a:pt x="949" y="508"/>
                  </a:cubicBezTo>
                  <a:close/>
                  <a:moveTo>
                    <a:pt x="986" y="292"/>
                  </a:moveTo>
                  <a:cubicBezTo>
                    <a:pt x="990" y="292"/>
                    <a:pt x="993" y="291"/>
                    <a:pt x="997" y="291"/>
                  </a:cubicBezTo>
                  <a:cubicBezTo>
                    <a:pt x="1007" y="292"/>
                    <a:pt x="1018" y="293"/>
                    <a:pt x="1026" y="299"/>
                  </a:cubicBezTo>
                  <a:cubicBezTo>
                    <a:pt x="1041" y="309"/>
                    <a:pt x="1048" y="326"/>
                    <a:pt x="1046" y="344"/>
                  </a:cubicBezTo>
                  <a:cubicBezTo>
                    <a:pt x="1044" y="355"/>
                    <a:pt x="1040" y="365"/>
                    <a:pt x="1033" y="373"/>
                  </a:cubicBezTo>
                  <a:cubicBezTo>
                    <a:pt x="1027" y="379"/>
                    <a:pt x="1020" y="384"/>
                    <a:pt x="1013" y="390"/>
                  </a:cubicBezTo>
                  <a:cubicBezTo>
                    <a:pt x="1012" y="390"/>
                    <a:pt x="1012" y="391"/>
                    <a:pt x="1012" y="391"/>
                  </a:cubicBezTo>
                  <a:cubicBezTo>
                    <a:pt x="1016" y="387"/>
                    <a:pt x="1019" y="383"/>
                    <a:pt x="1023" y="379"/>
                  </a:cubicBezTo>
                  <a:cubicBezTo>
                    <a:pt x="1023" y="378"/>
                    <a:pt x="1023" y="377"/>
                    <a:pt x="1022" y="378"/>
                  </a:cubicBezTo>
                  <a:cubicBezTo>
                    <a:pt x="1016" y="382"/>
                    <a:pt x="1013" y="387"/>
                    <a:pt x="1008" y="392"/>
                  </a:cubicBezTo>
                  <a:cubicBezTo>
                    <a:pt x="1004" y="397"/>
                    <a:pt x="998" y="401"/>
                    <a:pt x="994" y="407"/>
                  </a:cubicBezTo>
                  <a:cubicBezTo>
                    <a:pt x="990" y="411"/>
                    <a:pt x="985" y="418"/>
                    <a:pt x="983" y="424"/>
                  </a:cubicBezTo>
                  <a:cubicBezTo>
                    <a:pt x="985" y="416"/>
                    <a:pt x="989" y="410"/>
                    <a:pt x="994" y="403"/>
                  </a:cubicBezTo>
                  <a:cubicBezTo>
                    <a:pt x="998" y="397"/>
                    <a:pt x="1002" y="393"/>
                    <a:pt x="1007" y="388"/>
                  </a:cubicBezTo>
                  <a:cubicBezTo>
                    <a:pt x="1010" y="385"/>
                    <a:pt x="1014" y="382"/>
                    <a:pt x="1016" y="377"/>
                  </a:cubicBezTo>
                  <a:cubicBezTo>
                    <a:pt x="1016" y="377"/>
                    <a:pt x="1016" y="377"/>
                    <a:pt x="1015" y="377"/>
                  </a:cubicBezTo>
                  <a:cubicBezTo>
                    <a:pt x="1007" y="385"/>
                    <a:pt x="999" y="391"/>
                    <a:pt x="992" y="400"/>
                  </a:cubicBezTo>
                  <a:cubicBezTo>
                    <a:pt x="994" y="396"/>
                    <a:pt x="996" y="393"/>
                    <a:pt x="999" y="389"/>
                  </a:cubicBezTo>
                  <a:cubicBezTo>
                    <a:pt x="1003" y="386"/>
                    <a:pt x="1006" y="382"/>
                    <a:pt x="1010" y="378"/>
                  </a:cubicBezTo>
                  <a:cubicBezTo>
                    <a:pt x="1011" y="378"/>
                    <a:pt x="1010" y="377"/>
                    <a:pt x="1009" y="377"/>
                  </a:cubicBezTo>
                  <a:cubicBezTo>
                    <a:pt x="1005" y="381"/>
                    <a:pt x="1000" y="385"/>
                    <a:pt x="995" y="390"/>
                  </a:cubicBezTo>
                  <a:cubicBezTo>
                    <a:pt x="999" y="385"/>
                    <a:pt x="1002" y="381"/>
                    <a:pt x="1005" y="376"/>
                  </a:cubicBezTo>
                  <a:cubicBezTo>
                    <a:pt x="1009" y="372"/>
                    <a:pt x="1013" y="368"/>
                    <a:pt x="1017" y="364"/>
                  </a:cubicBezTo>
                  <a:cubicBezTo>
                    <a:pt x="1022" y="359"/>
                    <a:pt x="1030" y="350"/>
                    <a:pt x="1027" y="342"/>
                  </a:cubicBezTo>
                  <a:cubicBezTo>
                    <a:pt x="1027" y="342"/>
                    <a:pt x="1027" y="342"/>
                    <a:pt x="1027" y="342"/>
                  </a:cubicBezTo>
                  <a:cubicBezTo>
                    <a:pt x="1020" y="363"/>
                    <a:pt x="998" y="373"/>
                    <a:pt x="990" y="393"/>
                  </a:cubicBezTo>
                  <a:cubicBezTo>
                    <a:pt x="991" y="388"/>
                    <a:pt x="992" y="383"/>
                    <a:pt x="992" y="378"/>
                  </a:cubicBezTo>
                  <a:cubicBezTo>
                    <a:pt x="993" y="373"/>
                    <a:pt x="997" y="368"/>
                    <a:pt x="1000" y="365"/>
                  </a:cubicBezTo>
                  <a:cubicBezTo>
                    <a:pt x="1005" y="359"/>
                    <a:pt x="1012" y="354"/>
                    <a:pt x="1017" y="348"/>
                  </a:cubicBezTo>
                  <a:cubicBezTo>
                    <a:pt x="1017" y="348"/>
                    <a:pt x="1017" y="347"/>
                    <a:pt x="1017" y="347"/>
                  </a:cubicBezTo>
                  <a:cubicBezTo>
                    <a:pt x="1009" y="353"/>
                    <a:pt x="1003" y="360"/>
                    <a:pt x="997" y="367"/>
                  </a:cubicBezTo>
                  <a:cubicBezTo>
                    <a:pt x="996" y="369"/>
                    <a:pt x="994" y="371"/>
                    <a:pt x="992" y="374"/>
                  </a:cubicBezTo>
                  <a:cubicBezTo>
                    <a:pt x="992" y="372"/>
                    <a:pt x="992" y="371"/>
                    <a:pt x="992" y="369"/>
                  </a:cubicBezTo>
                  <a:cubicBezTo>
                    <a:pt x="994" y="366"/>
                    <a:pt x="995" y="363"/>
                    <a:pt x="996" y="359"/>
                  </a:cubicBezTo>
                  <a:cubicBezTo>
                    <a:pt x="998" y="356"/>
                    <a:pt x="1000" y="353"/>
                    <a:pt x="1002" y="349"/>
                  </a:cubicBezTo>
                  <a:cubicBezTo>
                    <a:pt x="1009" y="341"/>
                    <a:pt x="1017" y="334"/>
                    <a:pt x="1027" y="330"/>
                  </a:cubicBezTo>
                  <a:cubicBezTo>
                    <a:pt x="1027" y="330"/>
                    <a:pt x="1027" y="330"/>
                    <a:pt x="1026" y="330"/>
                  </a:cubicBezTo>
                  <a:cubicBezTo>
                    <a:pt x="1020" y="331"/>
                    <a:pt x="1015" y="335"/>
                    <a:pt x="1011" y="339"/>
                  </a:cubicBezTo>
                  <a:cubicBezTo>
                    <a:pt x="1007" y="342"/>
                    <a:pt x="1003" y="346"/>
                    <a:pt x="1000" y="350"/>
                  </a:cubicBezTo>
                  <a:cubicBezTo>
                    <a:pt x="999" y="352"/>
                    <a:pt x="995" y="357"/>
                    <a:pt x="992" y="362"/>
                  </a:cubicBezTo>
                  <a:cubicBezTo>
                    <a:pt x="992" y="361"/>
                    <a:pt x="992" y="360"/>
                    <a:pt x="992" y="359"/>
                  </a:cubicBezTo>
                  <a:cubicBezTo>
                    <a:pt x="992" y="359"/>
                    <a:pt x="992" y="359"/>
                    <a:pt x="992" y="359"/>
                  </a:cubicBezTo>
                  <a:cubicBezTo>
                    <a:pt x="993" y="356"/>
                    <a:pt x="993" y="354"/>
                    <a:pt x="994" y="351"/>
                  </a:cubicBezTo>
                  <a:cubicBezTo>
                    <a:pt x="996" y="349"/>
                    <a:pt x="997" y="346"/>
                    <a:pt x="998" y="344"/>
                  </a:cubicBezTo>
                  <a:cubicBezTo>
                    <a:pt x="999" y="343"/>
                    <a:pt x="997" y="342"/>
                    <a:pt x="997" y="343"/>
                  </a:cubicBezTo>
                  <a:cubicBezTo>
                    <a:pt x="995" y="346"/>
                    <a:pt x="993" y="349"/>
                    <a:pt x="992" y="352"/>
                  </a:cubicBezTo>
                  <a:cubicBezTo>
                    <a:pt x="992" y="352"/>
                    <a:pt x="992" y="353"/>
                    <a:pt x="991" y="353"/>
                  </a:cubicBezTo>
                  <a:cubicBezTo>
                    <a:pt x="991" y="352"/>
                    <a:pt x="991" y="351"/>
                    <a:pt x="991" y="350"/>
                  </a:cubicBezTo>
                  <a:cubicBezTo>
                    <a:pt x="991" y="346"/>
                    <a:pt x="990" y="342"/>
                    <a:pt x="990" y="338"/>
                  </a:cubicBezTo>
                  <a:cubicBezTo>
                    <a:pt x="990" y="336"/>
                    <a:pt x="991" y="333"/>
                    <a:pt x="992" y="331"/>
                  </a:cubicBezTo>
                  <a:cubicBezTo>
                    <a:pt x="993" y="328"/>
                    <a:pt x="995" y="326"/>
                    <a:pt x="996" y="324"/>
                  </a:cubicBezTo>
                  <a:cubicBezTo>
                    <a:pt x="997" y="323"/>
                    <a:pt x="996" y="322"/>
                    <a:pt x="995" y="323"/>
                  </a:cubicBezTo>
                  <a:cubicBezTo>
                    <a:pt x="993" y="326"/>
                    <a:pt x="990" y="330"/>
                    <a:pt x="989" y="334"/>
                  </a:cubicBezTo>
                  <a:cubicBezTo>
                    <a:pt x="987" y="325"/>
                    <a:pt x="985" y="316"/>
                    <a:pt x="982" y="308"/>
                  </a:cubicBezTo>
                  <a:cubicBezTo>
                    <a:pt x="980" y="303"/>
                    <a:pt x="979" y="298"/>
                    <a:pt x="977" y="294"/>
                  </a:cubicBezTo>
                  <a:cubicBezTo>
                    <a:pt x="979" y="293"/>
                    <a:pt x="984" y="292"/>
                    <a:pt x="986" y="292"/>
                  </a:cubicBezTo>
                  <a:close/>
                  <a:moveTo>
                    <a:pt x="992" y="256"/>
                  </a:moveTo>
                  <a:cubicBezTo>
                    <a:pt x="992" y="256"/>
                    <a:pt x="992" y="256"/>
                    <a:pt x="992" y="256"/>
                  </a:cubicBezTo>
                  <a:cubicBezTo>
                    <a:pt x="995" y="257"/>
                    <a:pt x="998" y="256"/>
                    <a:pt x="1000" y="255"/>
                  </a:cubicBezTo>
                  <a:cubicBezTo>
                    <a:pt x="1003" y="263"/>
                    <a:pt x="996" y="271"/>
                    <a:pt x="992" y="276"/>
                  </a:cubicBezTo>
                  <a:cubicBezTo>
                    <a:pt x="987" y="281"/>
                    <a:pt x="980" y="285"/>
                    <a:pt x="975" y="290"/>
                  </a:cubicBezTo>
                  <a:cubicBezTo>
                    <a:pt x="973" y="285"/>
                    <a:pt x="971" y="280"/>
                    <a:pt x="968" y="276"/>
                  </a:cubicBezTo>
                  <a:cubicBezTo>
                    <a:pt x="972" y="275"/>
                    <a:pt x="977" y="271"/>
                    <a:pt x="980" y="269"/>
                  </a:cubicBezTo>
                  <a:cubicBezTo>
                    <a:pt x="985" y="266"/>
                    <a:pt x="989" y="261"/>
                    <a:pt x="992" y="256"/>
                  </a:cubicBezTo>
                  <a:close/>
                  <a:moveTo>
                    <a:pt x="880" y="242"/>
                  </a:moveTo>
                  <a:cubicBezTo>
                    <a:pt x="885" y="240"/>
                    <a:pt x="891" y="239"/>
                    <a:pt x="896" y="239"/>
                  </a:cubicBezTo>
                  <a:cubicBezTo>
                    <a:pt x="908" y="237"/>
                    <a:pt x="920" y="234"/>
                    <a:pt x="932" y="231"/>
                  </a:cubicBezTo>
                  <a:cubicBezTo>
                    <a:pt x="939" y="230"/>
                    <a:pt x="946" y="229"/>
                    <a:pt x="953" y="228"/>
                  </a:cubicBezTo>
                  <a:cubicBezTo>
                    <a:pt x="957" y="228"/>
                    <a:pt x="965" y="226"/>
                    <a:pt x="969" y="229"/>
                  </a:cubicBezTo>
                  <a:cubicBezTo>
                    <a:pt x="973" y="231"/>
                    <a:pt x="975" y="235"/>
                    <a:pt x="980" y="236"/>
                  </a:cubicBezTo>
                  <a:cubicBezTo>
                    <a:pt x="988" y="237"/>
                    <a:pt x="992" y="241"/>
                    <a:pt x="991" y="249"/>
                  </a:cubicBezTo>
                  <a:cubicBezTo>
                    <a:pt x="991" y="250"/>
                    <a:pt x="991" y="250"/>
                    <a:pt x="991" y="250"/>
                  </a:cubicBezTo>
                  <a:cubicBezTo>
                    <a:pt x="988" y="257"/>
                    <a:pt x="984" y="263"/>
                    <a:pt x="977" y="267"/>
                  </a:cubicBezTo>
                  <a:cubicBezTo>
                    <a:pt x="974" y="269"/>
                    <a:pt x="969" y="270"/>
                    <a:pt x="966" y="273"/>
                  </a:cubicBezTo>
                  <a:cubicBezTo>
                    <a:pt x="965" y="271"/>
                    <a:pt x="964" y="270"/>
                    <a:pt x="963" y="268"/>
                  </a:cubicBezTo>
                  <a:cubicBezTo>
                    <a:pt x="954" y="257"/>
                    <a:pt x="943" y="250"/>
                    <a:pt x="929" y="249"/>
                  </a:cubicBezTo>
                  <a:cubicBezTo>
                    <a:pt x="915" y="248"/>
                    <a:pt x="902" y="250"/>
                    <a:pt x="891" y="258"/>
                  </a:cubicBezTo>
                  <a:cubicBezTo>
                    <a:pt x="888" y="260"/>
                    <a:pt x="885" y="263"/>
                    <a:pt x="882" y="264"/>
                  </a:cubicBezTo>
                  <a:cubicBezTo>
                    <a:pt x="879" y="266"/>
                    <a:pt x="877" y="267"/>
                    <a:pt x="874" y="268"/>
                  </a:cubicBezTo>
                  <a:cubicBezTo>
                    <a:pt x="871" y="269"/>
                    <a:pt x="869" y="271"/>
                    <a:pt x="867" y="273"/>
                  </a:cubicBezTo>
                  <a:cubicBezTo>
                    <a:pt x="867" y="272"/>
                    <a:pt x="867" y="272"/>
                    <a:pt x="866" y="272"/>
                  </a:cubicBezTo>
                  <a:cubicBezTo>
                    <a:pt x="866" y="272"/>
                    <a:pt x="865" y="272"/>
                    <a:pt x="864" y="272"/>
                  </a:cubicBezTo>
                  <a:cubicBezTo>
                    <a:pt x="864" y="272"/>
                    <a:pt x="863" y="272"/>
                    <a:pt x="863" y="272"/>
                  </a:cubicBezTo>
                  <a:cubicBezTo>
                    <a:pt x="861" y="272"/>
                    <a:pt x="860" y="273"/>
                    <a:pt x="859" y="274"/>
                  </a:cubicBezTo>
                  <a:cubicBezTo>
                    <a:pt x="859" y="274"/>
                    <a:pt x="859" y="275"/>
                    <a:pt x="860" y="275"/>
                  </a:cubicBezTo>
                  <a:cubicBezTo>
                    <a:pt x="861" y="275"/>
                    <a:pt x="862" y="274"/>
                    <a:pt x="863" y="274"/>
                  </a:cubicBezTo>
                  <a:cubicBezTo>
                    <a:pt x="863" y="274"/>
                    <a:pt x="864" y="274"/>
                    <a:pt x="865" y="273"/>
                  </a:cubicBezTo>
                  <a:cubicBezTo>
                    <a:pt x="865" y="273"/>
                    <a:pt x="866" y="273"/>
                    <a:pt x="866" y="273"/>
                  </a:cubicBezTo>
                  <a:cubicBezTo>
                    <a:pt x="864" y="275"/>
                    <a:pt x="861" y="278"/>
                    <a:pt x="859" y="281"/>
                  </a:cubicBezTo>
                  <a:cubicBezTo>
                    <a:pt x="856" y="284"/>
                    <a:pt x="853" y="288"/>
                    <a:pt x="849" y="291"/>
                  </a:cubicBezTo>
                  <a:cubicBezTo>
                    <a:pt x="847" y="294"/>
                    <a:pt x="845" y="297"/>
                    <a:pt x="842" y="300"/>
                  </a:cubicBezTo>
                  <a:cubicBezTo>
                    <a:pt x="840" y="302"/>
                    <a:pt x="836" y="304"/>
                    <a:pt x="836" y="307"/>
                  </a:cubicBezTo>
                  <a:cubicBezTo>
                    <a:pt x="835" y="307"/>
                    <a:pt x="835" y="307"/>
                    <a:pt x="835" y="307"/>
                  </a:cubicBezTo>
                  <a:cubicBezTo>
                    <a:pt x="833" y="304"/>
                    <a:pt x="830" y="302"/>
                    <a:pt x="827" y="299"/>
                  </a:cubicBezTo>
                  <a:cubicBezTo>
                    <a:pt x="830" y="298"/>
                    <a:pt x="833" y="296"/>
                    <a:pt x="836" y="295"/>
                  </a:cubicBezTo>
                  <a:cubicBezTo>
                    <a:pt x="839" y="294"/>
                    <a:pt x="843" y="294"/>
                    <a:pt x="846" y="292"/>
                  </a:cubicBezTo>
                  <a:cubicBezTo>
                    <a:pt x="846" y="292"/>
                    <a:pt x="846" y="292"/>
                    <a:pt x="846" y="292"/>
                  </a:cubicBezTo>
                  <a:cubicBezTo>
                    <a:pt x="843" y="291"/>
                    <a:pt x="839" y="292"/>
                    <a:pt x="836" y="293"/>
                  </a:cubicBezTo>
                  <a:cubicBezTo>
                    <a:pt x="832" y="294"/>
                    <a:pt x="828" y="295"/>
                    <a:pt x="825" y="297"/>
                  </a:cubicBezTo>
                  <a:cubicBezTo>
                    <a:pt x="825" y="297"/>
                    <a:pt x="825" y="297"/>
                    <a:pt x="824" y="298"/>
                  </a:cubicBezTo>
                  <a:cubicBezTo>
                    <a:pt x="824" y="297"/>
                    <a:pt x="823" y="297"/>
                    <a:pt x="823" y="296"/>
                  </a:cubicBezTo>
                  <a:cubicBezTo>
                    <a:pt x="824" y="295"/>
                    <a:pt x="826" y="294"/>
                    <a:pt x="827" y="294"/>
                  </a:cubicBezTo>
                  <a:cubicBezTo>
                    <a:pt x="829" y="293"/>
                    <a:pt x="832" y="292"/>
                    <a:pt x="834" y="291"/>
                  </a:cubicBezTo>
                  <a:cubicBezTo>
                    <a:pt x="839" y="290"/>
                    <a:pt x="843" y="286"/>
                    <a:pt x="848" y="285"/>
                  </a:cubicBezTo>
                  <a:cubicBezTo>
                    <a:pt x="849" y="285"/>
                    <a:pt x="849" y="285"/>
                    <a:pt x="848" y="285"/>
                  </a:cubicBezTo>
                  <a:cubicBezTo>
                    <a:pt x="843" y="283"/>
                    <a:pt x="837" y="287"/>
                    <a:pt x="832" y="290"/>
                  </a:cubicBezTo>
                  <a:cubicBezTo>
                    <a:pt x="830" y="291"/>
                    <a:pt x="823" y="292"/>
                    <a:pt x="820" y="294"/>
                  </a:cubicBezTo>
                  <a:cubicBezTo>
                    <a:pt x="819" y="294"/>
                    <a:pt x="818" y="293"/>
                    <a:pt x="818" y="293"/>
                  </a:cubicBezTo>
                  <a:cubicBezTo>
                    <a:pt x="820" y="292"/>
                    <a:pt x="823" y="290"/>
                    <a:pt x="825" y="289"/>
                  </a:cubicBezTo>
                  <a:cubicBezTo>
                    <a:pt x="832" y="286"/>
                    <a:pt x="838" y="284"/>
                    <a:pt x="845" y="282"/>
                  </a:cubicBezTo>
                  <a:cubicBezTo>
                    <a:pt x="847" y="281"/>
                    <a:pt x="846" y="278"/>
                    <a:pt x="845" y="279"/>
                  </a:cubicBezTo>
                  <a:cubicBezTo>
                    <a:pt x="837" y="282"/>
                    <a:pt x="830" y="285"/>
                    <a:pt x="822" y="287"/>
                  </a:cubicBezTo>
                  <a:cubicBezTo>
                    <a:pt x="820" y="288"/>
                    <a:pt x="816" y="289"/>
                    <a:pt x="815" y="291"/>
                  </a:cubicBezTo>
                  <a:cubicBezTo>
                    <a:pt x="814" y="291"/>
                    <a:pt x="814" y="290"/>
                    <a:pt x="813" y="290"/>
                  </a:cubicBezTo>
                  <a:cubicBezTo>
                    <a:pt x="813" y="290"/>
                    <a:pt x="813" y="290"/>
                    <a:pt x="813" y="290"/>
                  </a:cubicBezTo>
                  <a:cubicBezTo>
                    <a:pt x="813" y="289"/>
                    <a:pt x="813" y="289"/>
                    <a:pt x="813" y="289"/>
                  </a:cubicBezTo>
                  <a:cubicBezTo>
                    <a:pt x="815" y="287"/>
                    <a:pt x="817" y="285"/>
                    <a:pt x="819" y="284"/>
                  </a:cubicBezTo>
                  <a:cubicBezTo>
                    <a:pt x="822" y="282"/>
                    <a:pt x="825" y="281"/>
                    <a:pt x="828" y="279"/>
                  </a:cubicBezTo>
                  <a:cubicBezTo>
                    <a:pt x="836" y="276"/>
                    <a:pt x="843" y="273"/>
                    <a:pt x="850" y="270"/>
                  </a:cubicBezTo>
                  <a:cubicBezTo>
                    <a:pt x="864" y="265"/>
                    <a:pt x="877" y="262"/>
                    <a:pt x="891" y="257"/>
                  </a:cubicBezTo>
                  <a:cubicBezTo>
                    <a:pt x="891" y="257"/>
                    <a:pt x="891" y="256"/>
                    <a:pt x="891" y="256"/>
                  </a:cubicBezTo>
                  <a:cubicBezTo>
                    <a:pt x="876" y="258"/>
                    <a:pt x="862" y="264"/>
                    <a:pt x="848" y="269"/>
                  </a:cubicBezTo>
                  <a:cubicBezTo>
                    <a:pt x="842" y="271"/>
                    <a:pt x="835" y="274"/>
                    <a:pt x="829" y="276"/>
                  </a:cubicBezTo>
                  <a:cubicBezTo>
                    <a:pt x="834" y="273"/>
                    <a:pt x="838" y="270"/>
                    <a:pt x="843" y="267"/>
                  </a:cubicBezTo>
                  <a:cubicBezTo>
                    <a:pt x="846" y="266"/>
                    <a:pt x="849" y="264"/>
                    <a:pt x="853" y="263"/>
                  </a:cubicBezTo>
                  <a:cubicBezTo>
                    <a:pt x="858" y="261"/>
                    <a:pt x="863" y="260"/>
                    <a:pt x="869" y="257"/>
                  </a:cubicBezTo>
                  <a:cubicBezTo>
                    <a:pt x="878" y="253"/>
                    <a:pt x="888" y="248"/>
                    <a:pt x="899" y="247"/>
                  </a:cubicBezTo>
                  <a:cubicBezTo>
                    <a:pt x="899" y="246"/>
                    <a:pt x="899" y="245"/>
                    <a:pt x="898" y="245"/>
                  </a:cubicBezTo>
                  <a:cubicBezTo>
                    <a:pt x="888" y="246"/>
                    <a:pt x="879" y="251"/>
                    <a:pt x="869" y="255"/>
                  </a:cubicBezTo>
                  <a:cubicBezTo>
                    <a:pt x="863" y="257"/>
                    <a:pt x="856" y="259"/>
                    <a:pt x="850" y="262"/>
                  </a:cubicBezTo>
                  <a:cubicBezTo>
                    <a:pt x="850" y="262"/>
                    <a:pt x="849" y="262"/>
                    <a:pt x="849" y="262"/>
                  </a:cubicBezTo>
                  <a:cubicBezTo>
                    <a:pt x="855" y="257"/>
                    <a:pt x="861" y="252"/>
                    <a:pt x="866" y="246"/>
                  </a:cubicBezTo>
                  <a:cubicBezTo>
                    <a:pt x="871" y="246"/>
                    <a:pt x="875" y="244"/>
                    <a:pt x="880" y="242"/>
                  </a:cubicBezTo>
                  <a:close/>
                  <a:moveTo>
                    <a:pt x="743" y="122"/>
                  </a:moveTo>
                  <a:cubicBezTo>
                    <a:pt x="745" y="119"/>
                    <a:pt x="747" y="116"/>
                    <a:pt x="750" y="113"/>
                  </a:cubicBezTo>
                  <a:cubicBezTo>
                    <a:pt x="760" y="102"/>
                    <a:pt x="773" y="91"/>
                    <a:pt x="788" y="86"/>
                  </a:cubicBezTo>
                  <a:cubicBezTo>
                    <a:pt x="793" y="84"/>
                    <a:pt x="797" y="82"/>
                    <a:pt x="802" y="83"/>
                  </a:cubicBezTo>
                  <a:cubicBezTo>
                    <a:pt x="806" y="83"/>
                    <a:pt x="809" y="85"/>
                    <a:pt x="812" y="85"/>
                  </a:cubicBezTo>
                  <a:cubicBezTo>
                    <a:pt x="816" y="86"/>
                    <a:pt x="819" y="85"/>
                    <a:pt x="822" y="83"/>
                  </a:cubicBezTo>
                  <a:cubicBezTo>
                    <a:pt x="828" y="78"/>
                    <a:pt x="835" y="71"/>
                    <a:pt x="843" y="74"/>
                  </a:cubicBezTo>
                  <a:cubicBezTo>
                    <a:pt x="850" y="77"/>
                    <a:pt x="858" y="79"/>
                    <a:pt x="864" y="83"/>
                  </a:cubicBezTo>
                  <a:cubicBezTo>
                    <a:pt x="879" y="92"/>
                    <a:pt x="886" y="110"/>
                    <a:pt x="891" y="126"/>
                  </a:cubicBezTo>
                  <a:cubicBezTo>
                    <a:pt x="895" y="141"/>
                    <a:pt x="898" y="156"/>
                    <a:pt x="897" y="171"/>
                  </a:cubicBezTo>
                  <a:cubicBezTo>
                    <a:pt x="895" y="188"/>
                    <a:pt x="890" y="204"/>
                    <a:pt x="881" y="218"/>
                  </a:cubicBezTo>
                  <a:cubicBezTo>
                    <a:pt x="876" y="227"/>
                    <a:pt x="870" y="235"/>
                    <a:pt x="864" y="243"/>
                  </a:cubicBezTo>
                  <a:cubicBezTo>
                    <a:pt x="863" y="244"/>
                    <a:pt x="862" y="245"/>
                    <a:pt x="860" y="246"/>
                  </a:cubicBezTo>
                  <a:cubicBezTo>
                    <a:pt x="854" y="251"/>
                    <a:pt x="848" y="256"/>
                    <a:pt x="842" y="260"/>
                  </a:cubicBezTo>
                  <a:cubicBezTo>
                    <a:pt x="835" y="265"/>
                    <a:pt x="828" y="269"/>
                    <a:pt x="821" y="274"/>
                  </a:cubicBezTo>
                  <a:cubicBezTo>
                    <a:pt x="816" y="278"/>
                    <a:pt x="811" y="282"/>
                    <a:pt x="805" y="286"/>
                  </a:cubicBezTo>
                  <a:cubicBezTo>
                    <a:pt x="803" y="285"/>
                    <a:pt x="801" y="284"/>
                    <a:pt x="798" y="283"/>
                  </a:cubicBezTo>
                  <a:cubicBezTo>
                    <a:pt x="801" y="282"/>
                    <a:pt x="803" y="280"/>
                    <a:pt x="805" y="278"/>
                  </a:cubicBezTo>
                  <a:cubicBezTo>
                    <a:pt x="811" y="274"/>
                    <a:pt x="817" y="270"/>
                    <a:pt x="823" y="265"/>
                  </a:cubicBezTo>
                  <a:cubicBezTo>
                    <a:pt x="836" y="255"/>
                    <a:pt x="848" y="243"/>
                    <a:pt x="859" y="230"/>
                  </a:cubicBezTo>
                  <a:cubicBezTo>
                    <a:pt x="868" y="218"/>
                    <a:pt x="878" y="205"/>
                    <a:pt x="884" y="191"/>
                  </a:cubicBezTo>
                  <a:cubicBezTo>
                    <a:pt x="888" y="182"/>
                    <a:pt x="893" y="171"/>
                    <a:pt x="890" y="161"/>
                  </a:cubicBezTo>
                  <a:cubicBezTo>
                    <a:pt x="890" y="161"/>
                    <a:pt x="889" y="161"/>
                    <a:pt x="889" y="162"/>
                  </a:cubicBezTo>
                  <a:cubicBezTo>
                    <a:pt x="890" y="172"/>
                    <a:pt x="885" y="183"/>
                    <a:pt x="880" y="193"/>
                  </a:cubicBezTo>
                  <a:cubicBezTo>
                    <a:pt x="873" y="206"/>
                    <a:pt x="864" y="220"/>
                    <a:pt x="854" y="231"/>
                  </a:cubicBezTo>
                  <a:cubicBezTo>
                    <a:pt x="844" y="242"/>
                    <a:pt x="833" y="252"/>
                    <a:pt x="822" y="261"/>
                  </a:cubicBezTo>
                  <a:cubicBezTo>
                    <a:pt x="816" y="265"/>
                    <a:pt x="810" y="270"/>
                    <a:pt x="804" y="274"/>
                  </a:cubicBezTo>
                  <a:cubicBezTo>
                    <a:pt x="801" y="277"/>
                    <a:pt x="798" y="280"/>
                    <a:pt x="793" y="282"/>
                  </a:cubicBezTo>
                  <a:cubicBezTo>
                    <a:pt x="789" y="280"/>
                    <a:pt x="784" y="279"/>
                    <a:pt x="779" y="278"/>
                  </a:cubicBezTo>
                  <a:cubicBezTo>
                    <a:pt x="773" y="276"/>
                    <a:pt x="767" y="275"/>
                    <a:pt x="761" y="274"/>
                  </a:cubicBezTo>
                  <a:cubicBezTo>
                    <a:pt x="763" y="273"/>
                    <a:pt x="765" y="272"/>
                    <a:pt x="766" y="271"/>
                  </a:cubicBezTo>
                  <a:cubicBezTo>
                    <a:pt x="772" y="267"/>
                    <a:pt x="777" y="262"/>
                    <a:pt x="781" y="257"/>
                  </a:cubicBezTo>
                  <a:cubicBezTo>
                    <a:pt x="786" y="252"/>
                    <a:pt x="790" y="247"/>
                    <a:pt x="794" y="241"/>
                  </a:cubicBezTo>
                  <a:cubicBezTo>
                    <a:pt x="797" y="236"/>
                    <a:pt x="801" y="231"/>
                    <a:pt x="804" y="226"/>
                  </a:cubicBezTo>
                  <a:cubicBezTo>
                    <a:pt x="807" y="221"/>
                    <a:pt x="810" y="215"/>
                    <a:pt x="814" y="210"/>
                  </a:cubicBezTo>
                  <a:cubicBezTo>
                    <a:pt x="814" y="209"/>
                    <a:pt x="813" y="208"/>
                    <a:pt x="812" y="209"/>
                  </a:cubicBezTo>
                  <a:cubicBezTo>
                    <a:pt x="809" y="213"/>
                    <a:pt x="805" y="218"/>
                    <a:pt x="802" y="222"/>
                  </a:cubicBezTo>
                  <a:cubicBezTo>
                    <a:pt x="800" y="227"/>
                    <a:pt x="798" y="232"/>
                    <a:pt x="795" y="237"/>
                  </a:cubicBezTo>
                  <a:cubicBezTo>
                    <a:pt x="791" y="243"/>
                    <a:pt x="786" y="248"/>
                    <a:pt x="782" y="253"/>
                  </a:cubicBezTo>
                  <a:cubicBezTo>
                    <a:pt x="776" y="259"/>
                    <a:pt x="767" y="270"/>
                    <a:pt x="758" y="272"/>
                  </a:cubicBezTo>
                  <a:cubicBezTo>
                    <a:pt x="760" y="270"/>
                    <a:pt x="761" y="268"/>
                    <a:pt x="762" y="267"/>
                  </a:cubicBezTo>
                  <a:cubicBezTo>
                    <a:pt x="767" y="261"/>
                    <a:pt x="771" y="255"/>
                    <a:pt x="774" y="249"/>
                  </a:cubicBezTo>
                  <a:cubicBezTo>
                    <a:pt x="777" y="245"/>
                    <a:pt x="779" y="242"/>
                    <a:pt x="782" y="238"/>
                  </a:cubicBezTo>
                  <a:cubicBezTo>
                    <a:pt x="785" y="235"/>
                    <a:pt x="787" y="231"/>
                    <a:pt x="789" y="227"/>
                  </a:cubicBezTo>
                  <a:cubicBezTo>
                    <a:pt x="790" y="224"/>
                    <a:pt x="793" y="221"/>
                    <a:pt x="794" y="217"/>
                  </a:cubicBezTo>
                  <a:cubicBezTo>
                    <a:pt x="797" y="213"/>
                    <a:pt x="798" y="209"/>
                    <a:pt x="801" y="205"/>
                  </a:cubicBezTo>
                  <a:cubicBezTo>
                    <a:pt x="802" y="205"/>
                    <a:pt x="801" y="204"/>
                    <a:pt x="800" y="204"/>
                  </a:cubicBezTo>
                  <a:cubicBezTo>
                    <a:pt x="798" y="207"/>
                    <a:pt x="796" y="209"/>
                    <a:pt x="795" y="212"/>
                  </a:cubicBezTo>
                  <a:cubicBezTo>
                    <a:pt x="793" y="216"/>
                    <a:pt x="792" y="220"/>
                    <a:pt x="790" y="223"/>
                  </a:cubicBezTo>
                  <a:cubicBezTo>
                    <a:pt x="787" y="227"/>
                    <a:pt x="785" y="230"/>
                    <a:pt x="783" y="233"/>
                  </a:cubicBezTo>
                  <a:cubicBezTo>
                    <a:pt x="781" y="236"/>
                    <a:pt x="779" y="239"/>
                    <a:pt x="778" y="242"/>
                  </a:cubicBezTo>
                  <a:cubicBezTo>
                    <a:pt x="773" y="248"/>
                    <a:pt x="768" y="254"/>
                    <a:pt x="763" y="260"/>
                  </a:cubicBezTo>
                  <a:cubicBezTo>
                    <a:pt x="760" y="264"/>
                    <a:pt x="758" y="267"/>
                    <a:pt x="754" y="270"/>
                  </a:cubicBezTo>
                  <a:cubicBezTo>
                    <a:pt x="753" y="270"/>
                    <a:pt x="753" y="270"/>
                    <a:pt x="753" y="270"/>
                  </a:cubicBezTo>
                  <a:cubicBezTo>
                    <a:pt x="756" y="266"/>
                    <a:pt x="758" y="261"/>
                    <a:pt x="761" y="256"/>
                  </a:cubicBezTo>
                  <a:cubicBezTo>
                    <a:pt x="761" y="256"/>
                    <a:pt x="760" y="256"/>
                    <a:pt x="760" y="256"/>
                  </a:cubicBezTo>
                  <a:cubicBezTo>
                    <a:pt x="758" y="258"/>
                    <a:pt x="757" y="260"/>
                    <a:pt x="756" y="262"/>
                  </a:cubicBezTo>
                  <a:cubicBezTo>
                    <a:pt x="756" y="260"/>
                    <a:pt x="757" y="259"/>
                    <a:pt x="757" y="258"/>
                  </a:cubicBezTo>
                  <a:cubicBezTo>
                    <a:pt x="758" y="257"/>
                    <a:pt x="758" y="255"/>
                    <a:pt x="759" y="253"/>
                  </a:cubicBezTo>
                  <a:cubicBezTo>
                    <a:pt x="759" y="253"/>
                    <a:pt x="760" y="253"/>
                    <a:pt x="760" y="253"/>
                  </a:cubicBezTo>
                  <a:cubicBezTo>
                    <a:pt x="765" y="242"/>
                    <a:pt x="771" y="232"/>
                    <a:pt x="777" y="223"/>
                  </a:cubicBezTo>
                  <a:cubicBezTo>
                    <a:pt x="782" y="217"/>
                    <a:pt x="786" y="210"/>
                    <a:pt x="789" y="203"/>
                  </a:cubicBezTo>
                  <a:cubicBezTo>
                    <a:pt x="791" y="199"/>
                    <a:pt x="793" y="195"/>
                    <a:pt x="795" y="192"/>
                  </a:cubicBezTo>
                  <a:cubicBezTo>
                    <a:pt x="797" y="188"/>
                    <a:pt x="798" y="185"/>
                    <a:pt x="800" y="182"/>
                  </a:cubicBezTo>
                  <a:cubicBezTo>
                    <a:pt x="800" y="180"/>
                    <a:pt x="798" y="179"/>
                    <a:pt x="798" y="181"/>
                  </a:cubicBezTo>
                  <a:cubicBezTo>
                    <a:pt x="794" y="188"/>
                    <a:pt x="791" y="196"/>
                    <a:pt x="786" y="204"/>
                  </a:cubicBezTo>
                  <a:cubicBezTo>
                    <a:pt x="782" y="211"/>
                    <a:pt x="777" y="218"/>
                    <a:pt x="773" y="225"/>
                  </a:cubicBezTo>
                  <a:cubicBezTo>
                    <a:pt x="770" y="229"/>
                    <a:pt x="767" y="234"/>
                    <a:pt x="764" y="238"/>
                  </a:cubicBezTo>
                  <a:cubicBezTo>
                    <a:pt x="766" y="234"/>
                    <a:pt x="767" y="230"/>
                    <a:pt x="768" y="226"/>
                  </a:cubicBezTo>
                  <a:cubicBezTo>
                    <a:pt x="769" y="222"/>
                    <a:pt x="771" y="219"/>
                    <a:pt x="773" y="215"/>
                  </a:cubicBezTo>
                  <a:cubicBezTo>
                    <a:pt x="775" y="211"/>
                    <a:pt x="776" y="206"/>
                    <a:pt x="779" y="201"/>
                  </a:cubicBezTo>
                  <a:cubicBezTo>
                    <a:pt x="779" y="201"/>
                    <a:pt x="779" y="200"/>
                    <a:pt x="779" y="201"/>
                  </a:cubicBezTo>
                  <a:cubicBezTo>
                    <a:pt x="775" y="205"/>
                    <a:pt x="774" y="211"/>
                    <a:pt x="771" y="216"/>
                  </a:cubicBezTo>
                  <a:cubicBezTo>
                    <a:pt x="770" y="218"/>
                    <a:pt x="769" y="220"/>
                    <a:pt x="769" y="221"/>
                  </a:cubicBezTo>
                  <a:cubicBezTo>
                    <a:pt x="769" y="220"/>
                    <a:pt x="769" y="219"/>
                    <a:pt x="769" y="219"/>
                  </a:cubicBezTo>
                  <a:cubicBezTo>
                    <a:pt x="769" y="217"/>
                    <a:pt x="769" y="215"/>
                    <a:pt x="770" y="213"/>
                  </a:cubicBezTo>
                  <a:cubicBezTo>
                    <a:pt x="772" y="209"/>
                    <a:pt x="773" y="204"/>
                    <a:pt x="775" y="200"/>
                  </a:cubicBezTo>
                  <a:cubicBezTo>
                    <a:pt x="777" y="194"/>
                    <a:pt x="779" y="187"/>
                    <a:pt x="782" y="182"/>
                  </a:cubicBezTo>
                  <a:cubicBezTo>
                    <a:pt x="785" y="177"/>
                    <a:pt x="788" y="173"/>
                    <a:pt x="790" y="167"/>
                  </a:cubicBezTo>
                  <a:cubicBezTo>
                    <a:pt x="791" y="162"/>
                    <a:pt x="793" y="157"/>
                    <a:pt x="796" y="151"/>
                  </a:cubicBezTo>
                  <a:cubicBezTo>
                    <a:pt x="796" y="151"/>
                    <a:pt x="795" y="151"/>
                    <a:pt x="795" y="151"/>
                  </a:cubicBezTo>
                  <a:cubicBezTo>
                    <a:pt x="792" y="156"/>
                    <a:pt x="791" y="161"/>
                    <a:pt x="788" y="166"/>
                  </a:cubicBezTo>
                  <a:cubicBezTo>
                    <a:pt x="786" y="169"/>
                    <a:pt x="785" y="172"/>
                    <a:pt x="783" y="175"/>
                  </a:cubicBezTo>
                  <a:cubicBezTo>
                    <a:pt x="782" y="178"/>
                    <a:pt x="782" y="181"/>
                    <a:pt x="780" y="183"/>
                  </a:cubicBezTo>
                  <a:cubicBezTo>
                    <a:pt x="777" y="188"/>
                    <a:pt x="775" y="194"/>
                    <a:pt x="772" y="199"/>
                  </a:cubicBezTo>
                  <a:cubicBezTo>
                    <a:pt x="772" y="201"/>
                    <a:pt x="771" y="204"/>
                    <a:pt x="770" y="206"/>
                  </a:cubicBezTo>
                  <a:cubicBezTo>
                    <a:pt x="770" y="203"/>
                    <a:pt x="769" y="200"/>
                    <a:pt x="769" y="198"/>
                  </a:cubicBezTo>
                  <a:cubicBezTo>
                    <a:pt x="770" y="192"/>
                    <a:pt x="774" y="186"/>
                    <a:pt x="775" y="181"/>
                  </a:cubicBezTo>
                  <a:cubicBezTo>
                    <a:pt x="777" y="172"/>
                    <a:pt x="780" y="165"/>
                    <a:pt x="785" y="157"/>
                  </a:cubicBezTo>
                  <a:cubicBezTo>
                    <a:pt x="785" y="157"/>
                    <a:pt x="784" y="156"/>
                    <a:pt x="784" y="157"/>
                  </a:cubicBezTo>
                  <a:cubicBezTo>
                    <a:pt x="777" y="162"/>
                    <a:pt x="774" y="172"/>
                    <a:pt x="773" y="180"/>
                  </a:cubicBezTo>
                  <a:cubicBezTo>
                    <a:pt x="772" y="184"/>
                    <a:pt x="772" y="187"/>
                    <a:pt x="770" y="191"/>
                  </a:cubicBezTo>
                  <a:cubicBezTo>
                    <a:pt x="769" y="192"/>
                    <a:pt x="769" y="192"/>
                    <a:pt x="769" y="193"/>
                  </a:cubicBezTo>
                  <a:cubicBezTo>
                    <a:pt x="768" y="191"/>
                    <a:pt x="768" y="188"/>
                    <a:pt x="768" y="186"/>
                  </a:cubicBezTo>
                  <a:cubicBezTo>
                    <a:pt x="768" y="186"/>
                    <a:pt x="768" y="185"/>
                    <a:pt x="768" y="185"/>
                  </a:cubicBezTo>
                  <a:cubicBezTo>
                    <a:pt x="769" y="183"/>
                    <a:pt x="769" y="180"/>
                    <a:pt x="770" y="178"/>
                  </a:cubicBezTo>
                  <a:cubicBezTo>
                    <a:pt x="772" y="172"/>
                    <a:pt x="774" y="166"/>
                    <a:pt x="776" y="160"/>
                  </a:cubicBezTo>
                  <a:cubicBezTo>
                    <a:pt x="777" y="159"/>
                    <a:pt x="775" y="158"/>
                    <a:pt x="775" y="159"/>
                  </a:cubicBezTo>
                  <a:cubicBezTo>
                    <a:pt x="772" y="166"/>
                    <a:pt x="770" y="173"/>
                    <a:pt x="767" y="180"/>
                  </a:cubicBezTo>
                  <a:cubicBezTo>
                    <a:pt x="767" y="180"/>
                    <a:pt x="767" y="180"/>
                    <a:pt x="766" y="181"/>
                  </a:cubicBezTo>
                  <a:cubicBezTo>
                    <a:pt x="766" y="178"/>
                    <a:pt x="765" y="176"/>
                    <a:pt x="764" y="173"/>
                  </a:cubicBezTo>
                  <a:cubicBezTo>
                    <a:pt x="764" y="173"/>
                    <a:pt x="764" y="173"/>
                    <a:pt x="764" y="173"/>
                  </a:cubicBezTo>
                  <a:cubicBezTo>
                    <a:pt x="764" y="171"/>
                    <a:pt x="764" y="170"/>
                    <a:pt x="764" y="169"/>
                  </a:cubicBezTo>
                  <a:cubicBezTo>
                    <a:pt x="765" y="166"/>
                    <a:pt x="765" y="163"/>
                    <a:pt x="765" y="160"/>
                  </a:cubicBezTo>
                  <a:cubicBezTo>
                    <a:pt x="766" y="153"/>
                    <a:pt x="767" y="148"/>
                    <a:pt x="769" y="142"/>
                  </a:cubicBezTo>
                  <a:cubicBezTo>
                    <a:pt x="770" y="141"/>
                    <a:pt x="769" y="141"/>
                    <a:pt x="768" y="141"/>
                  </a:cubicBezTo>
                  <a:cubicBezTo>
                    <a:pt x="764" y="148"/>
                    <a:pt x="765" y="154"/>
                    <a:pt x="763" y="161"/>
                  </a:cubicBezTo>
                  <a:cubicBezTo>
                    <a:pt x="763" y="162"/>
                    <a:pt x="762" y="164"/>
                    <a:pt x="762" y="165"/>
                  </a:cubicBezTo>
                  <a:cubicBezTo>
                    <a:pt x="759" y="158"/>
                    <a:pt x="756" y="149"/>
                    <a:pt x="749" y="145"/>
                  </a:cubicBezTo>
                  <a:cubicBezTo>
                    <a:pt x="747" y="143"/>
                    <a:pt x="746" y="143"/>
                    <a:pt x="743" y="143"/>
                  </a:cubicBezTo>
                  <a:cubicBezTo>
                    <a:pt x="741" y="142"/>
                    <a:pt x="742" y="137"/>
                    <a:pt x="741" y="136"/>
                  </a:cubicBezTo>
                  <a:cubicBezTo>
                    <a:pt x="739" y="133"/>
                    <a:pt x="738" y="132"/>
                    <a:pt x="736" y="132"/>
                  </a:cubicBezTo>
                  <a:cubicBezTo>
                    <a:pt x="736" y="128"/>
                    <a:pt x="740" y="124"/>
                    <a:pt x="743" y="122"/>
                  </a:cubicBezTo>
                  <a:close/>
                  <a:moveTo>
                    <a:pt x="684" y="129"/>
                  </a:moveTo>
                  <a:cubicBezTo>
                    <a:pt x="692" y="127"/>
                    <a:pt x="700" y="126"/>
                    <a:pt x="708" y="126"/>
                  </a:cubicBezTo>
                  <a:cubicBezTo>
                    <a:pt x="712" y="126"/>
                    <a:pt x="716" y="126"/>
                    <a:pt x="719" y="126"/>
                  </a:cubicBezTo>
                  <a:cubicBezTo>
                    <a:pt x="722" y="127"/>
                    <a:pt x="725" y="128"/>
                    <a:pt x="726" y="130"/>
                  </a:cubicBezTo>
                  <a:cubicBezTo>
                    <a:pt x="726" y="131"/>
                    <a:pt x="727" y="132"/>
                    <a:pt x="727" y="132"/>
                  </a:cubicBezTo>
                  <a:cubicBezTo>
                    <a:pt x="730" y="135"/>
                    <a:pt x="737" y="133"/>
                    <a:pt x="738" y="139"/>
                  </a:cubicBezTo>
                  <a:cubicBezTo>
                    <a:pt x="738" y="142"/>
                    <a:pt x="739" y="146"/>
                    <a:pt x="743" y="146"/>
                  </a:cubicBezTo>
                  <a:cubicBezTo>
                    <a:pt x="750" y="146"/>
                    <a:pt x="753" y="155"/>
                    <a:pt x="756" y="160"/>
                  </a:cubicBezTo>
                  <a:cubicBezTo>
                    <a:pt x="761" y="172"/>
                    <a:pt x="765" y="186"/>
                    <a:pt x="766" y="199"/>
                  </a:cubicBezTo>
                  <a:cubicBezTo>
                    <a:pt x="767" y="216"/>
                    <a:pt x="763" y="230"/>
                    <a:pt x="758" y="245"/>
                  </a:cubicBezTo>
                  <a:cubicBezTo>
                    <a:pt x="755" y="254"/>
                    <a:pt x="752" y="266"/>
                    <a:pt x="745" y="273"/>
                  </a:cubicBezTo>
                  <a:cubicBezTo>
                    <a:pt x="745" y="273"/>
                    <a:pt x="745" y="273"/>
                    <a:pt x="745" y="273"/>
                  </a:cubicBezTo>
                  <a:cubicBezTo>
                    <a:pt x="742" y="275"/>
                    <a:pt x="740" y="278"/>
                    <a:pt x="737" y="280"/>
                  </a:cubicBezTo>
                  <a:cubicBezTo>
                    <a:pt x="734" y="282"/>
                    <a:pt x="732" y="284"/>
                    <a:pt x="730" y="286"/>
                  </a:cubicBezTo>
                  <a:cubicBezTo>
                    <a:pt x="726" y="291"/>
                    <a:pt x="722" y="296"/>
                    <a:pt x="718" y="300"/>
                  </a:cubicBezTo>
                  <a:cubicBezTo>
                    <a:pt x="709" y="309"/>
                    <a:pt x="699" y="316"/>
                    <a:pt x="689" y="324"/>
                  </a:cubicBezTo>
                  <a:cubicBezTo>
                    <a:pt x="684" y="329"/>
                    <a:pt x="679" y="334"/>
                    <a:pt x="673" y="338"/>
                  </a:cubicBezTo>
                  <a:cubicBezTo>
                    <a:pt x="668" y="342"/>
                    <a:pt x="663" y="345"/>
                    <a:pt x="657" y="349"/>
                  </a:cubicBezTo>
                  <a:cubicBezTo>
                    <a:pt x="649" y="355"/>
                    <a:pt x="642" y="363"/>
                    <a:pt x="635" y="372"/>
                  </a:cubicBezTo>
                  <a:cubicBezTo>
                    <a:pt x="635" y="372"/>
                    <a:pt x="635" y="372"/>
                    <a:pt x="635" y="372"/>
                  </a:cubicBezTo>
                  <a:cubicBezTo>
                    <a:pt x="635" y="372"/>
                    <a:pt x="634" y="371"/>
                    <a:pt x="633" y="371"/>
                  </a:cubicBezTo>
                  <a:cubicBezTo>
                    <a:pt x="630" y="368"/>
                    <a:pt x="627" y="365"/>
                    <a:pt x="623" y="365"/>
                  </a:cubicBezTo>
                  <a:cubicBezTo>
                    <a:pt x="628" y="357"/>
                    <a:pt x="634" y="350"/>
                    <a:pt x="642" y="345"/>
                  </a:cubicBezTo>
                  <a:cubicBezTo>
                    <a:pt x="646" y="342"/>
                    <a:pt x="650" y="339"/>
                    <a:pt x="655" y="337"/>
                  </a:cubicBezTo>
                  <a:cubicBezTo>
                    <a:pt x="659" y="335"/>
                    <a:pt x="664" y="334"/>
                    <a:pt x="668" y="332"/>
                  </a:cubicBezTo>
                  <a:cubicBezTo>
                    <a:pt x="674" y="327"/>
                    <a:pt x="679" y="319"/>
                    <a:pt x="684" y="313"/>
                  </a:cubicBezTo>
                  <a:cubicBezTo>
                    <a:pt x="689" y="305"/>
                    <a:pt x="695" y="296"/>
                    <a:pt x="704" y="291"/>
                  </a:cubicBezTo>
                  <a:cubicBezTo>
                    <a:pt x="711" y="288"/>
                    <a:pt x="719" y="286"/>
                    <a:pt x="726" y="283"/>
                  </a:cubicBezTo>
                  <a:cubicBezTo>
                    <a:pt x="732" y="280"/>
                    <a:pt x="737" y="274"/>
                    <a:pt x="741" y="268"/>
                  </a:cubicBezTo>
                  <a:cubicBezTo>
                    <a:pt x="745" y="263"/>
                    <a:pt x="748" y="258"/>
                    <a:pt x="750" y="252"/>
                  </a:cubicBezTo>
                  <a:cubicBezTo>
                    <a:pt x="751" y="248"/>
                    <a:pt x="754" y="243"/>
                    <a:pt x="752" y="240"/>
                  </a:cubicBezTo>
                  <a:cubicBezTo>
                    <a:pt x="752" y="239"/>
                    <a:pt x="751" y="240"/>
                    <a:pt x="751" y="241"/>
                  </a:cubicBezTo>
                  <a:cubicBezTo>
                    <a:pt x="752" y="245"/>
                    <a:pt x="747" y="253"/>
                    <a:pt x="746" y="256"/>
                  </a:cubicBezTo>
                  <a:cubicBezTo>
                    <a:pt x="741" y="263"/>
                    <a:pt x="737" y="270"/>
                    <a:pt x="731" y="275"/>
                  </a:cubicBezTo>
                  <a:cubicBezTo>
                    <a:pt x="725" y="281"/>
                    <a:pt x="717" y="282"/>
                    <a:pt x="710" y="285"/>
                  </a:cubicBezTo>
                  <a:cubicBezTo>
                    <a:pt x="703" y="287"/>
                    <a:pt x="697" y="291"/>
                    <a:pt x="692" y="296"/>
                  </a:cubicBezTo>
                  <a:cubicBezTo>
                    <a:pt x="686" y="303"/>
                    <a:pt x="681" y="310"/>
                    <a:pt x="675" y="317"/>
                  </a:cubicBezTo>
                  <a:cubicBezTo>
                    <a:pt x="673" y="321"/>
                    <a:pt x="670" y="326"/>
                    <a:pt x="666" y="328"/>
                  </a:cubicBezTo>
                  <a:cubicBezTo>
                    <a:pt x="664" y="329"/>
                    <a:pt x="662" y="330"/>
                    <a:pt x="661" y="331"/>
                  </a:cubicBezTo>
                  <a:cubicBezTo>
                    <a:pt x="666" y="325"/>
                    <a:pt x="669" y="319"/>
                    <a:pt x="674" y="314"/>
                  </a:cubicBezTo>
                  <a:cubicBezTo>
                    <a:pt x="679" y="310"/>
                    <a:pt x="682" y="304"/>
                    <a:pt x="687" y="300"/>
                  </a:cubicBezTo>
                  <a:cubicBezTo>
                    <a:pt x="690" y="296"/>
                    <a:pt x="694" y="291"/>
                    <a:pt x="698" y="287"/>
                  </a:cubicBezTo>
                  <a:cubicBezTo>
                    <a:pt x="698" y="287"/>
                    <a:pt x="697" y="286"/>
                    <a:pt x="697" y="287"/>
                  </a:cubicBezTo>
                  <a:cubicBezTo>
                    <a:pt x="692" y="291"/>
                    <a:pt x="689" y="296"/>
                    <a:pt x="685" y="301"/>
                  </a:cubicBezTo>
                  <a:cubicBezTo>
                    <a:pt x="681" y="305"/>
                    <a:pt x="677" y="309"/>
                    <a:pt x="673" y="313"/>
                  </a:cubicBezTo>
                  <a:cubicBezTo>
                    <a:pt x="666" y="319"/>
                    <a:pt x="662" y="328"/>
                    <a:pt x="654" y="333"/>
                  </a:cubicBezTo>
                  <a:cubicBezTo>
                    <a:pt x="654" y="333"/>
                    <a:pt x="654" y="333"/>
                    <a:pt x="654" y="333"/>
                  </a:cubicBezTo>
                  <a:cubicBezTo>
                    <a:pt x="656" y="331"/>
                    <a:pt x="657" y="329"/>
                    <a:pt x="659" y="327"/>
                  </a:cubicBezTo>
                  <a:cubicBezTo>
                    <a:pt x="663" y="322"/>
                    <a:pt x="667" y="317"/>
                    <a:pt x="671" y="312"/>
                  </a:cubicBezTo>
                  <a:cubicBezTo>
                    <a:pt x="671" y="312"/>
                    <a:pt x="670" y="311"/>
                    <a:pt x="670" y="312"/>
                  </a:cubicBezTo>
                  <a:cubicBezTo>
                    <a:pt x="667" y="317"/>
                    <a:pt x="662" y="321"/>
                    <a:pt x="658" y="326"/>
                  </a:cubicBezTo>
                  <a:cubicBezTo>
                    <a:pt x="655" y="329"/>
                    <a:pt x="653" y="333"/>
                    <a:pt x="649" y="335"/>
                  </a:cubicBezTo>
                  <a:cubicBezTo>
                    <a:pt x="648" y="336"/>
                    <a:pt x="648" y="336"/>
                    <a:pt x="648" y="336"/>
                  </a:cubicBezTo>
                  <a:cubicBezTo>
                    <a:pt x="646" y="337"/>
                    <a:pt x="643" y="339"/>
                    <a:pt x="641" y="340"/>
                  </a:cubicBezTo>
                  <a:cubicBezTo>
                    <a:pt x="642" y="339"/>
                    <a:pt x="644" y="337"/>
                    <a:pt x="645" y="335"/>
                  </a:cubicBezTo>
                  <a:cubicBezTo>
                    <a:pt x="645" y="335"/>
                    <a:pt x="645" y="335"/>
                    <a:pt x="645" y="335"/>
                  </a:cubicBezTo>
                  <a:cubicBezTo>
                    <a:pt x="641" y="339"/>
                    <a:pt x="637" y="342"/>
                    <a:pt x="633" y="346"/>
                  </a:cubicBezTo>
                  <a:cubicBezTo>
                    <a:pt x="630" y="349"/>
                    <a:pt x="626" y="352"/>
                    <a:pt x="623" y="356"/>
                  </a:cubicBezTo>
                  <a:cubicBezTo>
                    <a:pt x="623" y="356"/>
                    <a:pt x="623" y="355"/>
                    <a:pt x="623" y="354"/>
                  </a:cubicBezTo>
                  <a:cubicBezTo>
                    <a:pt x="624" y="354"/>
                    <a:pt x="624" y="353"/>
                    <a:pt x="625" y="352"/>
                  </a:cubicBezTo>
                  <a:cubicBezTo>
                    <a:pt x="627" y="350"/>
                    <a:pt x="629" y="347"/>
                    <a:pt x="631" y="345"/>
                  </a:cubicBezTo>
                  <a:cubicBezTo>
                    <a:pt x="632" y="343"/>
                    <a:pt x="633" y="341"/>
                    <a:pt x="634" y="339"/>
                  </a:cubicBezTo>
                  <a:cubicBezTo>
                    <a:pt x="635" y="339"/>
                    <a:pt x="635" y="339"/>
                    <a:pt x="635" y="338"/>
                  </a:cubicBezTo>
                  <a:cubicBezTo>
                    <a:pt x="636" y="337"/>
                    <a:pt x="636" y="336"/>
                    <a:pt x="637" y="335"/>
                  </a:cubicBezTo>
                  <a:cubicBezTo>
                    <a:pt x="641" y="330"/>
                    <a:pt x="644" y="325"/>
                    <a:pt x="648" y="320"/>
                  </a:cubicBezTo>
                  <a:cubicBezTo>
                    <a:pt x="648" y="320"/>
                    <a:pt x="648" y="320"/>
                    <a:pt x="647" y="320"/>
                  </a:cubicBezTo>
                  <a:cubicBezTo>
                    <a:pt x="644" y="323"/>
                    <a:pt x="642" y="326"/>
                    <a:pt x="640" y="330"/>
                  </a:cubicBezTo>
                  <a:cubicBezTo>
                    <a:pt x="643" y="324"/>
                    <a:pt x="646" y="319"/>
                    <a:pt x="649" y="313"/>
                  </a:cubicBezTo>
                  <a:cubicBezTo>
                    <a:pt x="654" y="306"/>
                    <a:pt x="659" y="299"/>
                    <a:pt x="664" y="291"/>
                  </a:cubicBezTo>
                  <a:cubicBezTo>
                    <a:pt x="664" y="291"/>
                    <a:pt x="663" y="290"/>
                    <a:pt x="663" y="290"/>
                  </a:cubicBezTo>
                  <a:cubicBezTo>
                    <a:pt x="657" y="298"/>
                    <a:pt x="652" y="306"/>
                    <a:pt x="647" y="314"/>
                  </a:cubicBezTo>
                  <a:cubicBezTo>
                    <a:pt x="642" y="322"/>
                    <a:pt x="637" y="329"/>
                    <a:pt x="634" y="337"/>
                  </a:cubicBezTo>
                  <a:cubicBezTo>
                    <a:pt x="632" y="340"/>
                    <a:pt x="630" y="342"/>
                    <a:pt x="628" y="345"/>
                  </a:cubicBezTo>
                  <a:cubicBezTo>
                    <a:pt x="627" y="346"/>
                    <a:pt x="626" y="348"/>
                    <a:pt x="624" y="349"/>
                  </a:cubicBezTo>
                  <a:cubicBezTo>
                    <a:pt x="629" y="340"/>
                    <a:pt x="633" y="331"/>
                    <a:pt x="638" y="322"/>
                  </a:cubicBezTo>
                  <a:cubicBezTo>
                    <a:pt x="641" y="317"/>
                    <a:pt x="643" y="312"/>
                    <a:pt x="646" y="308"/>
                  </a:cubicBezTo>
                  <a:cubicBezTo>
                    <a:pt x="648" y="303"/>
                    <a:pt x="651" y="299"/>
                    <a:pt x="653" y="295"/>
                  </a:cubicBezTo>
                  <a:cubicBezTo>
                    <a:pt x="653" y="294"/>
                    <a:pt x="653" y="294"/>
                    <a:pt x="653" y="294"/>
                  </a:cubicBezTo>
                  <a:cubicBezTo>
                    <a:pt x="645" y="303"/>
                    <a:pt x="642" y="315"/>
                    <a:pt x="635" y="325"/>
                  </a:cubicBezTo>
                  <a:cubicBezTo>
                    <a:pt x="631" y="331"/>
                    <a:pt x="626" y="337"/>
                    <a:pt x="624" y="345"/>
                  </a:cubicBezTo>
                  <a:cubicBezTo>
                    <a:pt x="625" y="341"/>
                    <a:pt x="626" y="337"/>
                    <a:pt x="627" y="334"/>
                  </a:cubicBezTo>
                  <a:cubicBezTo>
                    <a:pt x="632" y="323"/>
                    <a:pt x="638" y="314"/>
                    <a:pt x="642" y="303"/>
                  </a:cubicBezTo>
                  <a:cubicBezTo>
                    <a:pt x="643" y="302"/>
                    <a:pt x="641" y="302"/>
                    <a:pt x="640" y="303"/>
                  </a:cubicBezTo>
                  <a:cubicBezTo>
                    <a:pt x="636" y="314"/>
                    <a:pt x="628" y="324"/>
                    <a:pt x="624" y="335"/>
                  </a:cubicBezTo>
                  <a:cubicBezTo>
                    <a:pt x="622" y="340"/>
                    <a:pt x="621" y="346"/>
                    <a:pt x="620" y="351"/>
                  </a:cubicBezTo>
                  <a:cubicBezTo>
                    <a:pt x="620" y="351"/>
                    <a:pt x="619" y="350"/>
                    <a:pt x="619" y="350"/>
                  </a:cubicBezTo>
                  <a:cubicBezTo>
                    <a:pt x="619" y="350"/>
                    <a:pt x="619" y="349"/>
                    <a:pt x="619" y="349"/>
                  </a:cubicBezTo>
                  <a:cubicBezTo>
                    <a:pt x="620" y="347"/>
                    <a:pt x="620" y="344"/>
                    <a:pt x="620" y="341"/>
                  </a:cubicBezTo>
                  <a:cubicBezTo>
                    <a:pt x="621" y="335"/>
                    <a:pt x="624" y="329"/>
                    <a:pt x="626" y="324"/>
                  </a:cubicBezTo>
                  <a:cubicBezTo>
                    <a:pt x="631" y="313"/>
                    <a:pt x="637" y="302"/>
                    <a:pt x="640" y="290"/>
                  </a:cubicBezTo>
                  <a:cubicBezTo>
                    <a:pt x="640" y="290"/>
                    <a:pt x="640" y="290"/>
                    <a:pt x="640" y="290"/>
                  </a:cubicBezTo>
                  <a:cubicBezTo>
                    <a:pt x="634" y="303"/>
                    <a:pt x="628" y="315"/>
                    <a:pt x="622" y="328"/>
                  </a:cubicBezTo>
                  <a:cubicBezTo>
                    <a:pt x="622" y="329"/>
                    <a:pt x="622" y="330"/>
                    <a:pt x="621" y="330"/>
                  </a:cubicBezTo>
                  <a:cubicBezTo>
                    <a:pt x="622" y="324"/>
                    <a:pt x="625" y="319"/>
                    <a:pt x="627" y="313"/>
                  </a:cubicBezTo>
                  <a:cubicBezTo>
                    <a:pt x="629" y="310"/>
                    <a:pt x="629" y="307"/>
                    <a:pt x="630" y="304"/>
                  </a:cubicBezTo>
                  <a:cubicBezTo>
                    <a:pt x="632" y="300"/>
                    <a:pt x="634" y="296"/>
                    <a:pt x="635" y="292"/>
                  </a:cubicBezTo>
                  <a:cubicBezTo>
                    <a:pt x="636" y="291"/>
                    <a:pt x="635" y="291"/>
                    <a:pt x="635" y="291"/>
                  </a:cubicBezTo>
                  <a:cubicBezTo>
                    <a:pt x="632" y="296"/>
                    <a:pt x="631" y="301"/>
                    <a:pt x="629" y="306"/>
                  </a:cubicBezTo>
                  <a:cubicBezTo>
                    <a:pt x="627" y="309"/>
                    <a:pt x="625" y="312"/>
                    <a:pt x="624" y="315"/>
                  </a:cubicBezTo>
                  <a:cubicBezTo>
                    <a:pt x="623" y="318"/>
                    <a:pt x="622" y="320"/>
                    <a:pt x="621" y="323"/>
                  </a:cubicBezTo>
                  <a:cubicBezTo>
                    <a:pt x="621" y="321"/>
                    <a:pt x="621" y="319"/>
                    <a:pt x="621" y="317"/>
                  </a:cubicBezTo>
                  <a:cubicBezTo>
                    <a:pt x="623" y="313"/>
                    <a:pt x="624" y="309"/>
                    <a:pt x="625" y="305"/>
                  </a:cubicBezTo>
                  <a:cubicBezTo>
                    <a:pt x="625" y="305"/>
                    <a:pt x="625" y="305"/>
                    <a:pt x="624" y="305"/>
                  </a:cubicBezTo>
                  <a:cubicBezTo>
                    <a:pt x="623" y="307"/>
                    <a:pt x="622" y="310"/>
                    <a:pt x="621" y="313"/>
                  </a:cubicBezTo>
                  <a:cubicBezTo>
                    <a:pt x="622" y="308"/>
                    <a:pt x="622" y="303"/>
                    <a:pt x="623" y="298"/>
                  </a:cubicBezTo>
                  <a:cubicBezTo>
                    <a:pt x="623" y="298"/>
                    <a:pt x="623" y="298"/>
                    <a:pt x="623" y="298"/>
                  </a:cubicBezTo>
                  <a:cubicBezTo>
                    <a:pt x="623" y="298"/>
                    <a:pt x="623" y="298"/>
                    <a:pt x="623" y="298"/>
                  </a:cubicBezTo>
                  <a:cubicBezTo>
                    <a:pt x="624" y="297"/>
                    <a:pt x="624" y="295"/>
                    <a:pt x="625" y="293"/>
                  </a:cubicBezTo>
                  <a:cubicBezTo>
                    <a:pt x="626" y="291"/>
                    <a:pt x="627" y="289"/>
                    <a:pt x="628" y="287"/>
                  </a:cubicBezTo>
                  <a:cubicBezTo>
                    <a:pt x="630" y="283"/>
                    <a:pt x="631" y="280"/>
                    <a:pt x="631" y="277"/>
                  </a:cubicBezTo>
                  <a:cubicBezTo>
                    <a:pt x="631" y="276"/>
                    <a:pt x="631" y="276"/>
                    <a:pt x="630" y="277"/>
                  </a:cubicBezTo>
                  <a:cubicBezTo>
                    <a:pt x="629" y="281"/>
                    <a:pt x="627" y="285"/>
                    <a:pt x="625" y="289"/>
                  </a:cubicBezTo>
                  <a:cubicBezTo>
                    <a:pt x="624" y="291"/>
                    <a:pt x="623" y="292"/>
                    <a:pt x="623" y="294"/>
                  </a:cubicBezTo>
                  <a:cubicBezTo>
                    <a:pt x="623" y="292"/>
                    <a:pt x="623" y="289"/>
                    <a:pt x="623" y="286"/>
                  </a:cubicBezTo>
                  <a:cubicBezTo>
                    <a:pt x="624" y="286"/>
                    <a:pt x="624" y="286"/>
                    <a:pt x="624" y="286"/>
                  </a:cubicBezTo>
                  <a:cubicBezTo>
                    <a:pt x="625" y="282"/>
                    <a:pt x="627" y="279"/>
                    <a:pt x="628" y="276"/>
                  </a:cubicBezTo>
                  <a:cubicBezTo>
                    <a:pt x="628" y="275"/>
                    <a:pt x="628" y="275"/>
                    <a:pt x="627" y="275"/>
                  </a:cubicBezTo>
                  <a:cubicBezTo>
                    <a:pt x="626" y="277"/>
                    <a:pt x="625" y="280"/>
                    <a:pt x="624" y="282"/>
                  </a:cubicBezTo>
                  <a:cubicBezTo>
                    <a:pt x="624" y="280"/>
                    <a:pt x="624" y="278"/>
                    <a:pt x="624" y="276"/>
                  </a:cubicBezTo>
                  <a:cubicBezTo>
                    <a:pt x="624" y="267"/>
                    <a:pt x="624" y="257"/>
                    <a:pt x="622" y="247"/>
                  </a:cubicBezTo>
                  <a:cubicBezTo>
                    <a:pt x="624" y="245"/>
                    <a:pt x="622" y="243"/>
                    <a:pt x="623" y="241"/>
                  </a:cubicBezTo>
                  <a:cubicBezTo>
                    <a:pt x="623" y="239"/>
                    <a:pt x="623" y="238"/>
                    <a:pt x="623" y="237"/>
                  </a:cubicBezTo>
                  <a:cubicBezTo>
                    <a:pt x="623" y="235"/>
                    <a:pt x="623" y="234"/>
                    <a:pt x="623" y="233"/>
                  </a:cubicBezTo>
                  <a:cubicBezTo>
                    <a:pt x="623" y="232"/>
                    <a:pt x="622" y="232"/>
                    <a:pt x="622" y="233"/>
                  </a:cubicBezTo>
                  <a:cubicBezTo>
                    <a:pt x="622" y="234"/>
                    <a:pt x="621" y="236"/>
                    <a:pt x="621" y="237"/>
                  </a:cubicBezTo>
                  <a:cubicBezTo>
                    <a:pt x="621" y="238"/>
                    <a:pt x="622" y="239"/>
                    <a:pt x="622" y="241"/>
                  </a:cubicBezTo>
                  <a:cubicBezTo>
                    <a:pt x="622" y="242"/>
                    <a:pt x="622" y="243"/>
                    <a:pt x="621" y="244"/>
                  </a:cubicBezTo>
                  <a:cubicBezTo>
                    <a:pt x="620" y="239"/>
                    <a:pt x="619" y="234"/>
                    <a:pt x="617" y="229"/>
                  </a:cubicBezTo>
                  <a:cubicBezTo>
                    <a:pt x="613" y="218"/>
                    <a:pt x="607" y="206"/>
                    <a:pt x="601" y="196"/>
                  </a:cubicBezTo>
                  <a:cubicBezTo>
                    <a:pt x="601" y="193"/>
                    <a:pt x="605" y="190"/>
                    <a:pt x="606" y="187"/>
                  </a:cubicBezTo>
                  <a:cubicBezTo>
                    <a:pt x="609" y="184"/>
                    <a:pt x="611" y="180"/>
                    <a:pt x="614" y="177"/>
                  </a:cubicBezTo>
                  <a:cubicBezTo>
                    <a:pt x="619" y="170"/>
                    <a:pt x="624" y="163"/>
                    <a:pt x="631" y="157"/>
                  </a:cubicBezTo>
                  <a:cubicBezTo>
                    <a:pt x="636" y="152"/>
                    <a:pt x="641" y="147"/>
                    <a:pt x="648" y="144"/>
                  </a:cubicBezTo>
                  <a:cubicBezTo>
                    <a:pt x="653" y="141"/>
                    <a:pt x="657" y="139"/>
                    <a:pt x="662" y="136"/>
                  </a:cubicBezTo>
                  <a:cubicBezTo>
                    <a:pt x="668" y="130"/>
                    <a:pt x="676" y="130"/>
                    <a:pt x="684" y="129"/>
                  </a:cubicBezTo>
                  <a:close/>
                  <a:moveTo>
                    <a:pt x="538" y="132"/>
                  </a:moveTo>
                  <a:cubicBezTo>
                    <a:pt x="540" y="130"/>
                    <a:pt x="541" y="129"/>
                    <a:pt x="542" y="128"/>
                  </a:cubicBezTo>
                  <a:cubicBezTo>
                    <a:pt x="547" y="123"/>
                    <a:pt x="552" y="119"/>
                    <a:pt x="558" y="116"/>
                  </a:cubicBezTo>
                  <a:cubicBezTo>
                    <a:pt x="570" y="111"/>
                    <a:pt x="582" y="109"/>
                    <a:pt x="595" y="110"/>
                  </a:cubicBezTo>
                  <a:cubicBezTo>
                    <a:pt x="596" y="110"/>
                    <a:pt x="597" y="110"/>
                    <a:pt x="598" y="110"/>
                  </a:cubicBezTo>
                  <a:cubicBezTo>
                    <a:pt x="598" y="110"/>
                    <a:pt x="598" y="110"/>
                    <a:pt x="598" y="110"/>
                  </a:cubicBezTo>
                  <a:cubicBezTo>
                    <a:pt x="585" y="110"/>
                    <a:pt x="570" y="113"/>
                    <a:pt x="560" y="121"/>
                  </a:cubicBezTo>
                  <a:cubicBezTo>
                    <a:pt x="559" y="122"/>
                    <a:pt x="560" y="123"/>
                    <a:pt x="561" y="122"/>
                  </a:cubicBezTo>
                  <a:cubicBezTo>
                    <a:pt x="574" y="118"/>
                    <a:pt x="586" y="112"/>
                    <a:pt x="601" y="113"/>
                  </a:cubicBezTo>
                  <a:cubicBezTo>
                    <a:pt x="608" y="113"/>
                    <a:pt x="615" y="115"/>
                    <a:pt x="622" y="117"/>
                  </a:cubicBezTo>
                  <a:cubicBezTo>
                    <a:pt x="628" y="119"/>
                    <a:pt x="633" y="124"/>
                    <a:pt x="639" y="124"/>
                  </a:cubicBezTo>
                  <a:cubicBezTo>
                    <a:pt x="639" y="124"/>
                    <a:pt x="639" y="124"/>
                    <a:pt x="639" y="124"/>
                  </a:cubicBezTo>
                  <a:cubicBezTo>
                    <a:pt x="635" y="122"/>
                    <a:pt x="632" y="119"/>
                    <a:pt x="628" y="117"/>
                  </a:cubicBezTo>
                  <a:cubicBezTo>
                    <a:pt x="625" y="115"/>
                    <a:pt x="621" y="114"/>
                    <a:pt x="618" y="113"/>
                  </a:cubicBezTo>
                  <a:cubicBezTo>
                    <a:pt x="613" y="112"/>
                    <a:pt x="609" y="111"/>
                    <a:pt x="604" y="110"/>
                  </a:cubicBezTo>
                  <a:cubicBezTo>
                    <a:pt x="614" y="111"/>
                    <a:pt x="623" y="113"/>
                    <a:pt x="633" y="116"/>
                  </a:cubicBezTo>
                  <a:cubicBezTo>
                    <a:pt x="640" y="119"/>
                    <a:pt x="647" y="122"/>
                    <a:pt x="653" y="125"/>
                  </a:cubicBezTo>
                  <a:cubicBezTo>
                    <a:pt x="656" y="127"/>
                    <a:pt x="659" y="129"/>
                    <a:pt x="662" y="130"/>
                  </a:cubicBezTo>
                  <a:cubicBezTo>
                    <a:pt x="661" y="131"/>
                    <a:pt x="659" y="132"/>
                    <a:pt x="658" y="134"/>
                  </a:cubicBezTo>
                  <a:cubicBezTo>
                    <a:pt x="653" y="138"/>
                    <a:pt x="646" y="140"/>
                    <a:pt x="640" y="144"/>
                  </a:cubicBezTo>
                  <a:cubicBezTo>
                    <a:pt x="635" y="148"/>
                    <a:pt x="630" y="152"/>
                    <a:pt x="625" y="157"/>
                  </a:cubicBezTo>
                  <a:cubicBezTo>
                    <a:pt x="622" y="160"/>
                    <a:pt x="619" y="164"/>
                    <a:pt x="616" y="168"/>
                  </a:cubicBezTo>
                  <a:cubicBezTo>
                    <a:pt x="616" y="166"/>
                    <a:pt x="616" y="164"/>
                    <a:pt x="616" y="163"/>
                  </a:cubicBezTo>
                  <a:cubicBezTo>
                    <a:pt x="616" y="160"/>
                    <a:pt x="616" y="156"/>
                    <a:pt x="617" y="153"/>
                  </a:cubicBezTo>
                  <a:cubicBezTo>
                    <a:pt x="617" y="153"/>
                    <a:pt x="616" y="152"/>
                    <a:pt x="616" y="153"/>
                  </a:cubicBezTo>
                  <a:cubicBezTo>
                    <a:pt x="615" y="156"/>
                    <a:pt x="614" y="159"/>
                    <a:pt x="613" y="163"/>
                  </a:cubicBezTo>
                  <a:cubicBezTo>
                    <a:pt x="613" y="165"/>
                    <a:pt x="613" y="168"/>
                    <a:pt x="614" y="170"/>
                  </a:cubicBezTo>
                  <a:cubicBezTo>
                    <a:pt x="612" y="172"/>
                    <a:pt x="611" y="174"/>
                    <a:pt x="609" y="177"/>
                  </a:cubicBezTo>
                  <a:cubicBezTo>
                    <a:pt x="609" y="178"/>
                    <a:pt x="608" y="178"/>
                    <a:pt x="607" y="179"/>
                  </a:cubicBezTo>
                  <a:cubicBezTo>
                    <a:pt x="607" y="178"/>
                    <a:pt x="607" y="176"/>
                    <a:pt x="607" y="175"/>
                  </a:cubicBezTo>
                  <a:cubicBezTo>
                    <a:pt x="607" y="171"/>
                    <a:pt x="606" y="167"/>
                    <a:pt x="607" y="163"/>
                  </a:cubicBezTo>
                  <a:cubicBezTo>
                    <a:pt x="607" y="162"/>
                    <a:pt x="606" y="162"/>
                    <a:pt x="605" y="163"/>
                  </a:cubicBezTo>
                  <a:cubicBezTo>
                    <a:pt x="605" y="166"/>
                    <a:pt x="604" y="170"/>
                    <a:pt x="604" y="173"/>
                  </a:cubicBezTo>
                  <a:cubicBezTo>
                    <a:pt x="604" y="175"/>
                    <a:pt x="605" y="177"/>
                    <a:pt x="604" y="179"/>
                  </a:cubicBezTo>
                  <a:cubicBezTo>
                    <a:pt x="604" y="181"/>
                    <a:pt x="604" y="182"/>
                    <a:pt x="604" y="184"/>
                  </a:cubicBezTo>
                  <a:cubicBezTo>
                    <a:pt x="604" y="184"/>
                    <a:pt x="604" y="184"/>
                    <a:pt x="604" y="184"/>
                  </a:cubicBezTo>
                  <a:cubicBezTo>
                    <a:pt x="603" y="185"/>
                    <a:pt x="603" y="186"/>
                    <a:pt x="602" y="186"/>
                  </a:cubicBezTo>
                  <a:cubicBezTo>
                    <a:pt x="602" y="182"/>
                    <a:pt x="601" y="178"/>
                    <a:pt x="600" y="174"/>
                  </a:cubicBezTo>
                  <a:cubicBezTo>
                    <a:pt x="600" y="170"/>
                    <a:pt x="600" y="166"/>
                    <a:pt x="600" y="162"/>
                  </a:cubicBezTo>
                  <a:cubicBezTo>
                    <a:pt x="600" y="157"/>
                    <a:pt x="599" y="153"/>
                    <a:pt x="600" y="148"/>
                  </a:cubicBezTo>
                  <a:cubicBezTo>
                    <a:pt x="600" y="144"/>
                    <a:pt x="601" y="140"/>
                    <a:pt x="602" y="136"/>
                  </a:cubicBezTo>
                  <a:cubicBezTo>
                    <a:pt x="602" y="135"/>
                    <a:pt x="601" y="135"/>
                    <a:pt x="601" y="135"/>
                  </a:cubicBezTo>
                  <a:cubicBezTo>
                    <a:pt x="599" y="139"/>
                    <a:pt x="598" y="143"/>
                    <a:pt x="598" y="148"/>
                  </a:cubicBezTo>
                  <a:cubicBezTo>
                    <a:pt x="599" y="153"/>
                    <a:pt x="598" y="158"/>
                    <a:pt x="598" y="164"/>
                  </a:cubicBezTo>
                  <a:cubicBezTo>
                    <a:pt x="599" y="170"/>
                    <a:pt x="598" y="176"/>
                    <a:pt x="599" y="182"/>
                  </a:cubicBezTo>
                  <a:cubicBezTo>
                    <a:pt x="599" y="180"/>
                    <a:pt x="598" y="179"/>
                    <a:pt x="598" y="177"/>
                  </a:cubicBezTo>
                  <a:cubicBezTo>
                    <a:pt x="597" y="171"/>
                    <a:pt x="596" y="165"/>
                    <a:pt x="595" y="159"/>
                  </a:cubicBezTo>
                  <a:cubicBezTo>
                    <a:pt x="595" y="154"/>
                    <a:pt x="595" y="149"/>
                    <a:pt x="595" y="143"/>
                  </a:cubicBezTo>
                  <a:cubicBezTo>
                    <a:pt x="595" y="138"/>
                    <a:pt x="594" y="133"/>
                    <a:pt x="596" y="128"/>
                  </a:cubicBezTo>
                  <a:cubicBezTo>
                    <a:pt x="596" y="127"/>
                    <a:pt x="595" y="127"/>
                    <a:pt x="594" y="128"/>
                  </a:cubicBezTo>
                  <a:cubicBezTo>
                    <a:pt x="593" y="132"/>
                    <a:pt x="593" y="137"/>
                    <a:pt x="593" y="142"/>
                  </a:cubicBezTo>
                  <a:cubicBezTo>
                    <a:pt x="594" y="148"/>
                    <a:pt x="593" y="154"/>
                    <a:pt x="593" y="161"/>
                  </a:cubicBezTo>
                  <a:cubicBezTo>
                    <a:pt x="594" y="167"/>
                    <a:pt x="595" y="173"/>
                    <a:pt x="596" y="180"/>
                  </a:cubicBezTo>
                  <a:cubicBezTo>
                    <a:pt x="597" y="182"/>
                    <a:pt x="597" y="184"/>
                    <a:pt x="597" y="187"/>
                  </a:cubicBezTo>
                  <a:cubicBezTo>
                    <a:pt x="597" y="185"/>
                    <a:pt x="596" y="183"/>
                    <a:pt x="596" y="182"/>
                  </a:cubicBezTo>
                  <a:cubicBezTo>
                    <a:pt x="595" y="181"/>
                    <a:pt x="595" y="181"/>
                    <a:pt x="595" y="182"/>
                  </a:cubicBezTo>
                  <a:cubicBezTo>
                    <a:pt x="595" y="184"/>
                    <a:pt x="595" y="186"/>
                    <a:pt x="595" y="187"/>
                  </a:cubicBezTo>
                  <a:cubicBezTo>
                    <a:pt x="595" y="187"/>
                    <a:pt x="594" y="186"/>
                    <a:pt x="594" y="186"/>
                  </a:cubicBezTo>
                  <a:cubicBezTo>
                    <a:pt x="594" y="186"/>
                    <a:pt x="594" y="185"/>
                    <a:pt x="593" y="185"/>
                  </a:cubicBezTo>
                  <a:cubicBezTo>
                    <a:pt x="592" y="183"/>
                    <a:pt x="590" y="180"/>
                    <a:pt x="589" y="177"/>
                  </a:cubicBezTo>
                  <a:cubicBezTo>
                    <a:pt x="586" y="168"/>
                    <a:pt x="583" y="160"/>
                    <a:pt x="580" y="152"/>
                  </a:cubicBezTo>
                  <a:cubicBezTo>
                    <a:pt x="578" y="144"/>
                    <a:pt x="576" y="137"/>
                    <a:pt x="578" y="129"/>
                  </a:cubicBezTo>
                  <a:cubicBezTo>
                    <a:pt x="578" y="129"/>
                    <a:pt x="577" y="129"/>
                    <a:pt x="577" y="129"/>
                  </a:cubicBezTo>
                  <a:cubicBezTo>
                    <a:pt x="572" y="134"/>
                    <a:pt x="575" y="144"/>
                    <a:pt x="577" y="150"/>
                  </a:cubicBezTo>
                  <a:cubicBezTo>
                    <a:pt x="579" y="155"/>
                    <a:pt x="581" y="160"/>
                    <a:pt x="583" y="165"/>
                  </a:cubicBezTo>
                  <a:cubicBezTo>
                    <a:pt x="584" y="167"/>
                    <a:pt x="585" y="170"/>
                    <a:pt x="586" y="172"/>
                  </a:cubicBezTo>
                  <a:cubicBezTo>
                    <a:pt x="585" y="172"/>
                    <a:pt x="585" y="171"/>
                    <a:pt x="585" y="171"/>
                  </a:cubicBezTo>
                  <a:cubicBezTo>
                    <a:pt x="582" y="168"/>
                    <a:pt x="580" y="165"/>
                    <a:pt x="578" y="162"/>
                  </a:cubicBezTo>
                  <a:cubicBezTo>
                    <a:pt x="578" y="162"/>
                    <a:pt x="578" y="162"/>
                    <a:pt x="578" y="162"/>
                  </a:cubicBezTo>
                  <a:cubicBezTo>
                    <a:pt x="577" y="161"/>
                    <a:pt x="577" y="160"/>
                    <a:pt x="577" y="159"/>
                  </a:cubicBezTo>
                  <a:cubicBezTo>
                    <a:pt x="576" y="158"/>
                    <a:pt x="576" y="157"/>
                    <a:pt x="576" y="156"/>
                  </a:cubicBezTo>
                  <a:cubicBezTo>
                    <a:pt x="575" y="155"/>
                    <a:pt x="575" y="154"/>
                    <a:pt x="574" y="152"/>
                  </a:cubicBezTo>
                  <a:cubicBezTo>
                    <a:pt x="573" y="152"/>
                    <a:pt x="573" y="152"/>
                    <a:pt x="573" y="153"/>
                  </a:cubicBezTo>
                  <a:cubicBezTo>
                    <a:pt x="573" y="155"/>
                    <a:pt x="574" y="157"/>
                    <a:pt x="574" y="158"/>
                  </a:cubicBezTo>
                  <a:cubicBezTo>
                    <a:pt x="574" y="158"/>
                    <a:pt x="573" y="157"/>
                    <a:pt x="572" y="156"/>
                  </a:cubicBezTo>
                  <a:cubicBezTo>
                    <a:pt x="563" y="147"/>
                    <a:pt x="554" y="139"/>
                    <a:pt x="541" y="135"/>
                  </a:cubicBezTo>
                  <a:cubicBezTo>
                    <a:pt x="540" y="134"/>
                    <a:pt x="538" y="134"/>
                    <a:pt x="537" y="133"/>
                  </a:cubicBezTo>
                  <a:cubicBezTo>
                    <a:pt x="537" y="133"/>
                    <a:pt x="538" y="132"/>
                    <a:pt x="538" y="132"/>
                  </a:cubicBezTo>
                  <a:close/>
                  <a:moveTo>
                    <a:pt x="525" y="135"/>
                  </a:moveTo>
                  <a:cubicBezTo>
                    <a:pt x="531" y="136"/>
                    <a:pt x="538" y="137"/>
                    <a:pt x="544" y="139"/>
                  </a:cubicBezTo>
                  <a:cubicBezTo>
                    <a:pt x="556" y="144"/>
                    <a:pt x="566" y="154"/>
                    <a:pt x="574" y="163"/>
                  </a:cubicBezTo>
                  <a:cubicBezTo>
                    <a:pt x="579" y="168"/>
                    <a:pt x="583" y="173"/>
                    <a:pt x="586" y="179"/>
                  </a:cubicBezTo>
                  <a:cubicBezTo>
                    <a:pt x="589" y="183"/>
                    <a:pt x="591" y="187"/>
                    <a:pt x="594" y="190"/>
                  </a:cubicBezTo>
                  <a:cubicBezTo>
                    <a:pt x="601" y="206"/>
                    <a:pt x="611" y="220"/>
                    <a:pt x="616" y="238"/>
                  </a:cubicBezTo>
                  <a:cubicBezTo>
                    <a:pt x="621" y="254"/>
                    <a:pt x="621" y="270"/>
                    <a:pt x="620" y="287"/>
                  </a:cubicBezTo>
                  <a:cubicBezTo>
                    <a:pt x="619" y="304"/>
                    <a:pt x="617" y="321"/>
                    <a:pt x="616" y="339"/>
                  </a:cubicBezTo>
                  <a:cubicBezTo>
                    <a:pt x="616" y="345"/>
                    <a:pt x="616" y="351"/>
                    <a:pt x="616" y="357"/>
                  </a:cubicBezTo>
                  <a:cubicBezTo>
                    <a:pt x="616" y="359"/>
                    <a:pt x="616" y="363"/>
                    <a:pt x="617" y="365"/>
                  </a:cubicBezTo>
                  <a:cubicBezTo>
                    <a:pt x="615" y="366"/>
                    <a:pt x="613" y="367"/>
                    <a:pt x="611" y="368"/>
                  </a:cubicBezTo>
                  <a:cubicBezTo>
                    <a:pt x="611" y="368"/>
                    <a:pt x="611" y="368"/>
                    <a:pt x="610" y="367"/>
                  </a:cubicBezTo>
                  <a:cubicBezTo>
                    <a:pt x="607" y="365"/>
                    <a:pt x="605" y="362"/>
                    <a:pt x="603" y="358"/>
                  </a:cubicBezTo>
                  <a:cubicBezTo>
                    <a:pt x="601" y="351"/>
                    <a:pt x="600" y="344"/>
                    <a:pt x="600" y="338"/>
                  </a:cubicBezTo>
                  <a:cubicBezTo>
                    <a:pt x="599" y="324"/>
                    <a:pt x="601" y="311"/>
                    <a:pt x="605" y="297"/>
                  </a:cubicBezTo>
                  <a:cubicBezTo>
                    <a:pt x="608" y="284"/>
                    <a:pt x="610" y="270"/>
                    <a:pt x="609" y="256"/>
                  </a:cubicBezTo>
                  <a:cubicBezTo>
                    <a:pt x="609" y="250"/>
                    <a:pt x="609" y="243"/>
                    <a:pt x="607" y="237"/>
                  </a:cubicBezTo>
                  <a:cubicBezTo>
                    <a:pt x="605" y="232"/>
                    <a:pt x="603" y="227"/>
                    <a:pt x="601" y="222"/>
                  </a:cubicBezTo>
                  <a:cubicBezTo>
                    <a:pt x="600" y="221"/>
                    <a:pt x="599" y="222"/>
                    <a:pt x="599" y="223"/>
                  </a:cubicBezTo>
                  <a:cubicBezTo>
                    <a:pt x="601" y="230"/>
                    <a:pt x="604" y="236"/>
                    <a:pt x="605" y="243"/>
                  </a:cubicBezTo>
                  <a:cubicBezTo>
                    <a:pt x="606" y="251"/>
                    <a:pt x="606" y="258"/>
                    <a:pt x="606" y="266"/>
                  </a:cubicBezTo>
                  <a:cubicBezTo>
                    <a:pt x="605" y="274"/>
                    <a:pt x="605" y="281"/>
                    <a:pt x="603" y="289"/>
                  </a:cubicBezTo>
                  <a:cubicBezTo>
                    <a:pt x="602" y="296"/>
                    <a:pt x="599" y="303"/>
                    <a:pt x="598" y="309"/>
                  </a:cubicBezTo>
                  <a:cubicBezTo>
                    <a:pt x="597" y="315"/>
                    <a:pt x="597" y="321"/>
                    <a:pt x="596" y="327"/>
                  </a:cubicBezTo>
                  <a:cubicBezTo>
                    <a:pt x="596" y="326"/>
                    <a:pt x="596" y="326"/>
                    <a:pt x="596" y="326"/>
                  </a:cubicBezTo>
                  <a:cubicBezTo>
                    <a:pt x="596" y="326"/>
                    <a:pt x="597" y="325"/>
                    <a:pt x="596" y="325"/>
                  </a:cubicBezTo>
                  <a:cubicBezTo>
                    <a:pt x="595" y="323"/>
                    <a:pt x="595" y="320"/>
                    <a:pt x="595" y="318"/>
                  </a:cubicBezTo>
                  <a:cubicBezTo>
                    <a:pt x="595" y="318"/>
                    <a:pt x="595" y="318"/>
                    <a:pt x="595" y="318"/>
                  </a:cubicBezTo>
                  <a:cubicBezTo>
                    <a:pt x="595" y="317"/>
                    <a:pt x="595" y="317"/>
                    <a:pt x="596" y="316"/>
                  </a:cubicBezTo>
                  <a:cubicBezTo>
                    <a:pt x="596" y="316"/>
                    <a:pt x="596" y="315"/>
                    <a:pt x="596" y="315"/>
                  </a:cubicBezTo>
                  <a:cubicBezTo>
                    <a:pt x="596" y="314"/>
                    <a:pt x="595" y="313"/>
                    <a:pt x="595" y="312"/>
                  </a:cubicBezTo>
                  <a:cubicBezTo>
                    <a:pt x="595" y="312"/>
                    <a:pt x="594" y="312"/>
                    <a:pt x="594" y="313"/>
                  </a:cubicBezTo>
                  <a:cubicBezTo>
                    <a:pt x="594" y="313"/>
                    <a:pt x="594" y="314"/>
                    <a:pt x="594" y="315"/>
                  </a:cubicBezTo>
                  <a:cubicBezTo>
                    <a:pt x="594" y="316"/>
                    <a:pt x="594" y="316"/>
                    <a:pt x="594" y="316"/>
                  </a:cubicBezTo>
                  <a:cubicBezTo>
                    <a:pt x="594" y="317"/>
                    <a:pt x="594" y="317"/>
                    <a:pt x="594" y="317"/>
                  </a:cubicBezTo>
                  <a:cubicBezTo>
                    <a:pt x="594" y="317"/>
                    <a:pt x="594" y="316"/>
                    <a:pt x="593" y="316"/>
                  </a:cubicBezTo>
                  <a:cubicBezTo>
                    <a:pt x="593" y="316"/>
                    <a:pt x="593" y="316"/>
                    <a:pt x="593" y="316"/>
                  </a:cubicBezTo>
                  <a:cubicBezTo>
                    <a:pt x="593" y="314"/>
                    <a:pt x="593" y="313"/>
                    <a:pt x="592" y="312"/>
                  </a:cubicBezTo>
                  <a:cubicBezTo>
                    <a:pt x="592" y="312"/>
                    <a:pt x="592" y="312"/>
                    <a:pt x="592" y="311"/>
                  </a:cubicBezTo>
                  <a:cubicBezTo>
                    <a:pt x="592" y="311"/>
                    <a:pt x="592" y="311"/>
                    <a:pt x="591" y="310"/>
                  </a:cubicBezTo>
                  <a:cubicBezTo>
                    <a:pt x="591" y="310"/>
                    <a:pt x="591" y="310"/>
                    <a:pt x="591" y="310"/>
                  </a:cubicBezTo>
                  <a:cubicBezTo>
                    <a:pt x="591" y="311"/>
                    <a:pt x="591" y="311"/>
                    <a:pt x="591" y="311"/>
                  </a:cubicBezTo>
                  <a:cubicBezTo>
                    <a:pt x="590" y="311"/>
                    <a:pt x="590" y="312"/>
                    <a:pt x="590" y="312"/>
                  </a:cubicBezTo>
                  <a:cubicBezTo>
                    <a:pt x="590" y="313"/>
                    <a:pt x="590" y="315"/>
                    <a:pt x="591" y="316"/>
                  </a:cubicBezTo>
                  <a:cubicBezTo>
                    <a:pt x="587" y="306"/>
                    <a:pt x="584" y="295"/>
                    <a:pt x="582" y="285"/>
                  </a:cubicBezTo>
                  <a:cubicBezTo>
                    <a:pt x="582" y="284"/>
                    <a:pt x="581" y="284"/>
                    <a:pt x="581" y="285"/>
                  </a:cubicBezTo>
                  <a:cubicBezTo>
                    <a:pt x="581" y="291"/>
                    <a:pt x="583" y="297"/>
                    <a:pt x="585" y="303"/>
                  </a:cubicBezTo>
                  <a:cubicBezTo>
                    <a:pt x="586" y="306"/>
                    <a:pt x="587" y="310"/>
                    <a:pt x="588" y="313"/>
                  </a:cubicBezTo>
                  <a:cubicBezTo>
                    <a:pt x="589" y="315"/>
                    <a:pt x="589" y="316"/>
                    <a:pt x="590" y="318"/>
                  </a:cubicBezTo>
                  <a:cubicBezTo>
                    <a:pt x="591" y="319"/>
                    <a:pt x="592" y="318"/>
                    <a:pt x="591" y="318"/>
                  </a:cubicBezTo>
                  <a:cubicBezTo>
                    <a:pt x="592" y="318"/>
                    <a:pt x="592" y="319"/>
                    <a:pt x="592" y="319"/>
                  </a:cubicBezTo>
                  <a:cubicBezTo>
                    <a:pt x="592" y="319"/>
                    <a:pt x="592" y="319"/>
                    <a:pt x="592" y="319"/>
                  </a:cubicBezTo>
                  <a:cubicBezTo>
                    <a:pt x="592" y="320"/>
                    <a:pt x="592" y="321"/>
                    <a:pt x="593" y="322"/>
                  </a:cubicBezTo>
                  <a:cubicBezTo>
                    <a:pt x="588" y="315"/>
                    <a:pt x="584" y="306"/>
                    <a:pt x="578" y="300"/>
                  </a:cubicBezTo>
                  <a:cubicBezTo>
                    <a:pt x="571" y="293"/>
                    <a:pt x="561" y="288"/>
                    <a:pt x="553" y="282"/>
                  </a:cubicBezTo>
                  <a:cubicBezTo>
                    <a:pt x="552" y="282"/>
                    <a:pt x="551" y="281"/>
                    <a:pt x="550" y="281"/>
                  </a:cubicBezTo>
                  <a:cubicBezTo>
                    <a:pt x="550" y="281"/>
                    <a:pt x="550" y="281"/>
                    <a:pt x="550" y="281"/>
                  </a:cubicBezTo>
                  <a:cubicBezTo>
                    <a:pt x="546" y="278"/>
                    <a:pt x="543" y="276"/>
                    <a:pt x="539" y="274"/>
                  </a:cubicBezTo>
                  <a:cubicBezTo>
                    <a:pt x="539" y="274"/>
                    <a:pt x="539" y="274"/>
                    <a:pt x="539" y="274"/>
                  </a:cubicBezTo>
                  <a:cubicBezTo>
                    <a:pt x="540" y="275"/>
                    <a:pt x="542" y="276"/>
                    <a:pt x="543" y="278"/>
                  </a:cubicBezTo>
                  <a:cubicBezTo>
                    <a:pt x="540" y="276"/>
                    <a:pt x="537" y="275"/>
                    <a:pt x="535" y="274"/>
                  </a:cubicBezTo>
                  <a:cubicBezTo>
                    <a:pt x="536" y="275"/>
                    <a:pt x="536" y="275"/>
                    <a:pt x="537" y="275"/>
                  </a:cubicBezTo>
                  <a:cubicBezTo>
                    <a:pt x="538" y="275"/>
                    <a:pt x="538" y="275"/>
                    <a:pt x="538" y="275"/>
                  </a:cubicBezTo>
                  <a:cubicBezTo>
                    <a:pt x="533" y="270"/>
                    <a:pt x="525" y="267"/>
                    <a:pt x="519" y="264"/>
                  </a:cubicBezTo>
                  <a:cubicBezTo>
                    <a:pt x="515" y="262"/>
                    <a:pt x="512" y="260"/>
                    <a:pt x="508" y="259"/>
                  </a:cubicBezTo>
                  <a:cubicBezTo>
                    <a:pt x="504" y="258"/>
                    <a:pt x="500" y="256"/>
                    <a:pt x="496" y="256"/>
                  </a:cubicBezTo>
                  <a:cubicBezTo>
                    <a:pt x="495" y="255"/>
                    <a:pt x="493" y="255"/>
                    <a:pt x="491" y="256"/>
                  </a:cubicBezTo>
                  <a:cubicBezTo>
                    <a:pt x="491" y="256"/>
                    <a:pt x="491" y="257"/>
                    <a:pt x="492" y="257"/>
                  </a:cubicBezTo>
                  <a:cubicBezTo>
                    <a:pt x="494" y="256"/>
                    <a:pt x="499" y="258"/>
                    <a:pt x="501" y="258"/>
                  </a:cubicBezTo>
                  <a:cubicBezTo>
                    <a:pt x="504" y="259"/>
                    <a:pt x="507" y="260"/>
                    <a:pt x="510" y="261"/>
                  </a:cubicBezTo>
                  <a:cubicBezTo>
                    <a:pt x="516" y="263"/>
                    <a:pt x="520" y="266"/>
                    <a:pt x="525" y="269"/>
                  </a:cubicBezTo>
                  <a:cubicBezTo>
                    <a:pt x="528" y="271"/>
                    <a:pt x="531" y="273"/>
                    <a:pt x="534" y="274"/>
                  </a:cubicBezTo>
                  <a:cubicBezTo>
                    <a:pt x="531" y="273"/>
                    <a:pt x="527" y="272"/>
                    <a:pt x="524" y="271"/>
                  </a:cubicBezTo>
                  <a:cubicBezTo>
                    <a:pt x="514" y="269"/>
                    <a:pt x="504" y="266"/>
                    <a:pt x="494" y="267"/>
                  </a:cubicBezTo>
                  <a:cubicBezTo>
                    <a:pt x="487" y="267"/>
                    <a:pt x="479" y="270"/>
                    <a:pt x="472" y="272"/>
                  </a:cubicBezTo>
                  <a:cubicBezTo>
                    <a:pt x="468" y="273"/>
                    <a:pt x="464" y="274"/>
                    <a:pt x="459" y="276"/>
                  </a:cubicBezTo>
                  <a:cubicBezTo>
                    <a:pt x="458" y="271"/>
                    <a:pt x="458" y="266"/>
                    <a:pt x="456" y="261"/>
                  </a:cubicBezTo>
                  <a:cubicBezTo>
                    <a:pt x="454" y="256"/>
                    <a:pt x="452" y="251"/>
                    <a:pt x="452" y="245"/>
                  </a:cubicBezTo>
                  <a:cubicBezTo>
                    <a:pt x="452" y="240"/>
                    <a:pt x="452" y="235"/>
                    <a:pt x="453" y="230"/>
                  </a:cubicBezTo>
                  <a:cubicBezTo>
                    <a:pt x="453" y="225"/>
                    <a:pt x="453" y="219"/>
                    <a:pt x="455" y="214"/>
                  </a:cubicBezTo>
                  <a:cubicBezTo>
                    <a:pt x="456" y="209"/>
                    <a:pt x="459" y="204"/>
                    <a:pt x="461" y="199"/>
                  </a:cubicBezTo>
                  <a:cubicBezTo>
                    <a:pt x="463" y="194"/>
                    <a:pt x="464" y="188"/>
                    <a:pt x="465" y="183"/>
                  </a:cubicBezTo>
                  <a:cubicBezTo>
                    <a:pt x="466" y="178"/>
                    <a:pt x="467" y="172"/>
                    <a:pt x="471" y="167"/>
                  </a:cubicBezTo>
                  <a:cubicBezTo>
                    <a:pt x="474" y="163"/>
                    <a:pt x="478" y="158"/>
                    <a:pt x="482" y="154"/>
                  </a:cubicBezTo>
                  <a:cubicBezTo>
                    <a:pt x="486" y="150"/>
                    <a:pt x="490" y="146"/>
                    <a:pt x="494" y="143"/>
                  </a:cubicBezTo>
                  <a:cubicBezTo>
                    <a:pt x="498" y="139"/>
                    <a:pt x="502" y="135"/>
                    <a:pt x="508" y="134"/>
                  </a:cubicBezTo>
                  <a:cubicBezTo>
                    <a:pt x="513" y="133"/>
                    <a:pt x="519" y="134"/>
                    <a:pt x="525" y="135"/>
                  </a:cubicBezTo>
                  <a:close/>
                  <a:moveTo>
                    <a:pt x="373" y="210"/>
                  </a:moveTo>
                  <a:cubicBezTo>
                    <a:pt x="375" y="203"/>
                    <a:pt x="375" y="197"/>
                    <a:pt x="376" y="190"/>
                  </a:cubicBezTo>
                  <a:cubicBezTo>
                    <a:pt x="378" y="176"/>
                    <a:pt x="381" y="162"/>
                    <a:pt x="384" y="148"/>
                  </a:cubicBezTo>
                  <a:cubicBezTo>
                    <a:pt x="385" y="140"/>
                    <a:pt x="387" y="133"/>
                    <a:pt x="391" y="126"/>
                  </a:cubicBezTo>
                  <a:cubicBezTo>
                    <a:pt x="394" y="120"/>
                    <a:pt x="400" y="115"/>
                    <a:pt x="404" y="109"/>
                  </a:cubicBezTo>
                  <a:cubicBezTo>
                    <a:pt x="412" y="98"/>
                    <a:pt x="419" y="86"/>
                    <a:pt x="429" y="77"/>
                  </a:cubicBezTo>
                  <a:cubicBezTo>
                    <a:pt x="435" y="72"/>
                    <a:pt x="440" y="74"/>
                    <a:pt x="445" y="78"/>
                  </a:cubicBezTo>
                  <a:cubicBezTo>
                    <a:pt x="448" y="80"/>
                    <a:pt x="448" y="84"/>
                    <a:pt x="452" y="82"/>
                  </a:cubicBezTo>
                  <a:cubicBezTo>
                    <a:pt x="455" y="80"/>
                    <a:pt x="455" y="76"/>
                    <a:pt x="459" y="80"/>
                  </a:cubicBezTo>
                  <a:cubicBezTo>
                    <a:pt x="460" y="81"/>
                    <a:pt x="461" y="82"/>
                    <a:pt x="463" y="83"/>
                  </a:cubicBezTo>
                  <a:cubicBezTo>
                    <a:pt x="466" y="85"/>
                    <a:pt x="469" y="83"/>
                    <a:pt x="472" y="82"/>
                  </a:cubicBezTo>
                  <a:cubicBezTo>
                    <a:pt x="477" y="77"/>
                    <a:pt x="483" y="74"/>
                    <a:pt x="490" y="78"/>
                  </a:cubicBezTo>
                  <a:cubicBezTo>
                    <a:pt x="496" y="81"/>
                    <a:pt x="501" y="88"/>
                    <a:pt x="504" y="94"/>
                  </a:cubicBezTo>
                  <a:cubicBezTo>
                    <a:pt x="512" y="105"/>
                    <a:pt x="517" y="117"/>
                    <a:pt x="522" y="130"/>
                  </a:cubicBezTo>
                  <a:cubicBezTo>
                    <a:pt x="516" y="129"/>
                    <a:pt x="510" y="129"/>
                    <a:pt x="505" y="131"/>
                  </a:cubicBezTo>
                  <a:cubicBezTo>
                    <a:pt x="496" y="134"/>
                    <a:pt x="487" y="143"/>
                    <a:pt x="481" y="150"/>
                  </a:cubicBezTo>
                  <a:cubicBezTo>
                    <a:pt x="472" y="159"/>
                    <a:pt x="464" y="168"/>
                    <a:pt x="462" y="180"/>
                  </a:cubicBezTo>
                  <a:cubicBezTo>
                    <a:pt x="460" y="187"/>
                    <a:pt x="459" y="194"/>
                    <a:pt x="456" y="201"/>
                  </a:cubicBezTo>
                  <a:cubicBezTo>
                    <a:pt x="456" y="202"/>
                    <a:pt x="455" y="202"/>
                    <a:pt x="455" y="203"/>
                  </a:cubicBezTo>
                  <a:cubicBezTo>
                    <a:pt x="456" y="198"/>
                    <a:pt x="457" y="194"/>
                    <a:pt x="458" y="189"/>
                  </a:cubicBezTo>
                  <a:cubicBezTo>
                    <a:pt x="459" y="183"/>
                    <a:pt x="460" y="178"/>
                    <a:pt x="462" y="172"/>
                  </a:cubicBezTo>
                  <a:cubicBezTo>
                    <a:pt x="462" y="172"/>
                    <a:pt x="461" y="171"/>
                    <a:pt x="461" y="172"/>
                  </a:cubicBezTo>
                  <a:cubicBezTo>
                    <a:pt x="458" y="177"/>
                    <a:pt x="456" y="182"/>
                    <a:pt x="456" y="187"/>
                  </a:cubicBezTo>
                  <a:cubicBezTo>
                    <a:pt x="455" y="195"/>
                    <a:pt x="452" y="202"/>
                    <a:pt x="450" y="209"/>
                  </a:cubicBezTo>
                  <a:cubicBezTo>
                    <a:pt x="447" y="220"/>
                    <a:pt x="447" y="231"/>
                    <a:pt x="447" y="242"/>
                  </a:cubicBezTo>
                  <a:cubicBezTo>
                    <a:pt x="447" y="246"/>
                    <a:pt x="447" y="249"/>
                    <a:pt x="446" y="253"/>
                  </a:cubicBezTo>
                  <a:cubicBezTo>
                    <a:pt x="445" y="258"/>
                    <a:pt x="446" y="263"/>
                    <a:pt x="445" y="267"/>
                  </a:cubicBezTo>
                  <a:cubicBezTo>
                    <a:pt x="445" y="270"/>
                    <a:pt x="443" y="278"/>
                    <a:pt x="446" y="280"/>
                  </a:cubicBezTo>
                  <a:cubicBezTo>
                    <a:pt x="447" y="280"/>
                    <a:pt x="448" y="280"/>
                    <a:pt x="447" y="279"/>
                  </a:cubicBezTo>
                  <a:cubicBezTo>
                    <a:pt x="447" y="278"/>
                    <a:pt x="447" y="275"/>
                    <a:pt x="447" y="273"/>
                  </a:cubicBezTo>
                  <a:cubicBezTo>
                    <a:pt x="447" y="276"/>
                    <a:pt x="448" y="278"/>
                    <a:pt x="448" y="279"/>
                  </a:cubicBezTo>
                  <a:cubicBezTo>
                    <a:pt x="448" y="279"/>
                    <a:pt x="448" y="279"/>
                    <a:pt x="449" y="279"/>
                  </a:cubicBezTo>
                  <a:cubicBezTo>
                    <a:pt x="447" y="280"/>
                    <a:pt x="445" y="281"/>
                    <a:pt x="443" y="283"/>
                  </a:cubicBezTo>
                  <a:cubicBezTo>
                    <a:pt x="443" y="283"/>
                    <a:pt x="443" y="282"/>
                    <a:pt x="443" y="282"/>
                  </a:cubicBezTo>
                  <a:cubicBezTo>
                    <a:pt x="442" y="277"/>
                    <a:pt x="443" y="271"/>
                    <a:pt x="443" y="266"/>
                  </a:cubicBezTo>
                  <a:cubicBezTo>
                    <a:pt x="443" y="258"/>
                    <a:pt x="443" y="250"/>
                    <a:pt x="444" y="242"/>
                  </a:cubicBezTo>
                  <a:cubicBezTo>
                    <a:pt x="445" y="224"/>
                    <a:pt x="447" y="206"/>
                    <a:pt x="453" y="189"/>
                  </a:cubicBezTo>
                  <a:cubicBezTo>
                    <a:pt x="453" y="189"/>
                    <a:pt x="452" y="189"/>
                    <a:pt x="452" y="189"/>
                  </a:cubicBezTo>
                  <a:cubicBezTo>
                    <a:pt x="446" y="206"/>
                    <a:pt x="441" y="224"/>
                    <a:pt x="440" y="241"/>
                  </a:cubicBezTo>
                  <a:cubicBezTo>
                    <a:pt x="440" y="251"/>
                    <a:pt x="440" y="260"/>
                    <a:pt x="440" y="269"/>
                  </a:cubicBezTo>
                  <a:cubicBezTo>
                    <a:pt x="440" y="273"/>
                    <a:pt x="439" y="280"/>
                    <a:pt x="440" y="284"/>
                  </a:cubicBezTo>
                  <a:cubicBezTo>
                    <a:pt x="440" y="284"/>
                    <a:pt x="441" y="284"/>
                    <a:pt x="441" y="284"/>
                  </a:cubicBezTo>
                  <a:cubicBezTo>
                    <a:pt x="439" y="286"/>
                    <a:pt x="437" y="287"/>
                    <a:pt x="435" y="289"/>
                  </a:cubicBezTo>
                  <a:cubicBezTo>
                    <a:pt x="436" y="287"/>
                    <a:pt x="436" y="285"/>
                    <a:pt x="436" y="283"/>
                  </a:cubicBezTo>
                  <a:cubicBezTo>
                    <a:pt x="436" y="281"/>
                    <a:pt x="436" y="278"/>
                    <a:pt x="436" y="276"/>
                  </a:cubicBezTo>
                  <a:cubicBezTo>
                    <a:pt x="436" y="275"/>
                    <a:pt x="435" y="275"/>
                    <a:pt x="435" y="275"/>
                  </a:cubicBezTo>
                  <a:cubicBezTo>
                    <a:pt x="433" y="280"/>
                    <a:pt x="434" y="285"/>
                    <a:pt x="433" y="289"/>
                  </a:cubicBezTo>
                  <a:cubicBezTo>
                    <a:pt x="433" y="290"/>
                    <a:pt x="433" y="290"/>
                    <a:pt x="433" y="290"/>
                  </a:cubicBezTo>
                  <a:cubicBezTo>
                    <a:pt x="433" y="291"/>
                    <a:pt x="432" y="291"/>
                    <a:pt x="432" y="292"/>
                  </a:cubicBezTo>
                  <a:cubicBezTo>
                    <a:pt x="432" y="284"/>
                    <a:pt x="430" y="276"/>
                    <a:pt x="430" y="268"/>
                  </a:cubicBezTo>
                  <a:cubicBezTo>
                    <a:pt x="430" y="264"/>
                    <a:pt x="431" y="259"/>
                    <a:pt x="431" y="255"/>
                  </a:cubicBezTo>
                  <a:cubicBezTo>
                    <a:pt x="431" y="252"/>
                    <a:pt x="430" y="248"/>
                    <a:pt x="430" y="245"/>
                  </a:cubicBezTo>
                  <a:cubicBezTo>
                    <a:pt x="430" y="244"/>
                    <a:pt x="429" y="243"/>
                    <a:pt x="429" y="244"/>
                  </a:cubicBezTo>
                  <a:cubicBezTo>
                    <a:pt x="428" y="252"/>
                    <a:pt x="428" y="260"/>
                    <a:pt x="427" y="268"/>
                  </a:cubicBezTo>
                  <a:cubicBezTo>
                    <a:pt x="427" y="276"/>
                    <a:pt x="429" y="284"/>
                    <a:pt x="429" y="292"/>
                  </a:cubicBezTo>
                  <a:cubicBezTo>
                    <a:pt x="429" y="293"/>
                    <a:pt x="430" y="293"/>
                    <a:pt x="430" y="293"/>
                  </a:cubicBezTo>
                  <a:cubicBezTo>
                    <a:pt x="428" y="295"/>
                    <a:pt x="427" y="297"/>
                    <a:pt x="425" y="299"/>
                  </a:cubicBezTo>
                  <a:cubicBezTo>
                    <a:pt x="425" y="298"/>
                    <a:pt x="425" y="297"/>
                    <a:pt x="426" y="296"/>
                  </a:cubicBezTo>
                  <a:cubicBezTo>
                    <a:pt x="426" y="294"/>
                    <a:pt x="426" y="292"/>
                    <a:pt x="426" y="290"/>
                  </a:cubicBezTo>
                  <a:cubicBezTo>
                    <a:pt x="426" y="290"/>
                    <a:pt x="426" y="289"/>
                    <a:pt x="426" y="290"/>
                  </a:cubicBezTo>
                  <a:cubicBezTo>
                    <a:pt x="425" y="291"/>
                    <a:pt x="424" y="293"/>
                    <a:pt x="424" y="295"/>
                  </a:cubicBezTo>
                  <a:cubicBezTo>
                    <a:pt x="423" y="293"/>
                    <a:pt x="422" y="291"/>
                    <a:pt x="422" y="289"/>
                  </a:cubicBezTo>
                  <a:cubicBezTo>
                    <a:pt x="422" y="289"/>
                    <a:pt x="422" y="289"/>
                    <a:pt x="423" y="289"/>
                  </a:cubicBezTo>
                  <a:cubicBezTo>
                    <a:pt x="423" y="289"/>
                    <a:pt x="423" y="288"/>
                    <a:pt x="423" y="288"/>
                  </a:cubicBezTo>
                  <a:cubicBezTo>
                    <a:pt x="423" y="288"/>
                    <a:pt x="423" y="288"/>
                    <a:pt x="423" y="288"/>
                  </a:cubicBezTo>
                  <a:cubicBezTo>
                    <a:pt x="423" y="288"/>
                    <a:pt x="423" y="288"/>
                    <a:pt x="423" y="288"/>
                  </a:cubicBezTo>
                  <a:cubicBezTo>
                    <a:pt x="423" y="288"/>
                    <a:pt x="423" y="288"/>
                    <a:pt x="423" y="288"/>
                  </a:cubicBezTo>
                  <a:cubicBezTo>
                    <a:pt x="423" y="288"/>
                    <a:pt x="423" y="287"/>
                    <a:pt x="423" y="287"/>
                  </a:cubicBezTo>
                  <a:cubicBezTo>
                    <a:pt x="424" y="286"/>
                    <a:pt x="424" y="285"/>
                    <a:pt x="424" y="284"/>
                  </a:cubicBezTo>
                  <a:cubicBezTo>
                    <a:pt x="423" y="282"/>
                    <a:pt x="423" y="280"/>
                    <a:pt x="423" y="278"/>
                  </a:cubicBezTo>
                  <a:cubicBezTo>
                    <a:pt x="422" y="277"/>
                    <a:pt x="422" y="277"/>
                    <a:pt x="422" y="278"/>
                  </a:cubicBezTo>
                  <a:cubicBezTo>
                    <a:pt x="421" y="279"/>
                    <a:pt x="421" y="281"/>
                    <a:pt x="421" y="283"/>
                  </a:cubicBezTo>
                  <a:cubicBezTo>
                    <a:pt x="421" y="285"/>
                    <a:pt x="421" y="286"/>
                    <a:pt x="421" y="288"/>
                  </a:cubicBezTo>
                  <a:cubicBezTo>
                    <a:pt x="421" y="287"/>
                    <a:pt x="420" y="285"/>
                    <a:pt x="420" y="284"/>
                  </a:cubicBezTo>
                  <a:cubicBezTo>
                    <a:pt x="418" y="279"/>
                    <a:pt x="417" y="275"/>
                    <a:pt x="416" y="271"/>
                  </a:cubicBezTo>
                  <a:cubicBezTo>
                    <a:pt x="414" y="262"/>
                    <a:pt x="413" y="254"/>
                    <a:pt x="413" y="245"/>
                  </a:cubicBezTo>
                  <a:cubicBezTo>
                    <a:pt x="413" y="244"/>
                    <a:pt x="412" y="244"/>
                    <a:pt x="412" y="245"/>
                  </a:cubicBezTo>
                  <a:cubicBezTo>
                    <a:pt x="411" y="254"/>
                    <a:pt x="413" y="263"/>
                    <a:pt x="414" y="271"/>
                  </a:cubicBezTo>
                  <a:cubicBezTo>
                    <a:pt x="415" y="278"/>
                    <a:pt x="417" y="285"/>
                    <a:pt x="419" y="292"/>
                  </a:cubicBezTo>
                  <a:cubicBezTo>
                    <a:pt x="417" y="287"/>
                    <a:pt x="414" y="282"/>
                    <a:pt x="410" y="277"/>
                  </a:cubicBezTo>
                  <a:cubicBezTo>
                    <a:pt x="410" y="277"/>
                    <a:pt x="410" y="276"/>
                    <a:pt x="410" y="276"/>
                  </a:cubicBezTo>
                  <a:cubicBezTo>
                    <a:pt x="410" y="276"/>
                    <a:pt x="410" y="275"/>
                    <a:pt x="410" y="274"/>
                  </a:cubicBezTo>
                  <a:cubicBezTo>
                    <a:pt x="410" y="274"/>
                    <a:pt x="410" y="273"/>
                    <a:pt x="409" y="273"/>
                  </a:cubicBezTo>
                  <a:cubicBezTo>
                    <a:pt x="409" y="273"/>
                    <a:pt x="409" y="273"/>
                    <a:pt x="409" y="273"/>
                  </a:cubicBezTo>
                  <a:cubicBezTo>
                    <a:pt x="408" y="273"/>
                    <a:pt x="408" y="274"/>
                    <a:pt x="408" y="274"/>
                  </a:cubicBezTo>
                  <a:cubicBezTo>
                    <a:pt x="407" y="272"/>
                    <a:pt x="406" y="270"/>
                    <a:pt x="405" y="268"/>
                  </a:cubicBezTo>
                  <a:cubicBezTo>
                    <a:pt x="401" y="262"/>
                    <a:pt x="397" y="255"/>
                    <a:pt x="393" y="249"/>
                  </a:cubicBezTo>
                  <a:cubicBezTo>
                    <a:pt x="389" y="244"/>
                    <a:pt x="384" y="239"/>
                    <a:pt x="379" y="234"/>
                  </a:cubicBezTo>
                  <a:cubicBezTo>
                    <a:pt x="377" y="232"/>
                    <a:pt x="375" y="229"/>
                    <a:pt x="373" y="227"/>
                  </a:cubicBezTo>
                  <a:cubicBezTo>
                    <a:pt x="372" y="221"/>
                    <a:pt x="373" y="215"/>
                    <a:pt x="373" y="210"/>
                  </a:cubicBezTo>
                  <a:close/>
                  <a:moveTo>
                    <a:pt x="343" y="137"/>
                  </a:moveTo>
                  <a:cubicBezTo>
                    <a:pt x="349" y="146"/>
                    <a:pt x="355" y="156"/>
                    <a:pt x="359" y="166"/>
                  </a:cubicBezTo>
                  <a:cubicBezTo>
                    <a:pt x="363" y="175"/>
                    <a:pt x="368" y="185"/>
                    <a:pt x="369" y="196"/>
                  </a:cubicBezTo>
                  <a:cubicBezTo>
                    <a:pt x="370" y="199"/>
                    <a:pt x="370" y="203"/>
                    <a:pt x="370" y="207"/>
                  </a:cubicBezTo>
                  <a:cubicBezTo>
                    <a:pt x="370" y="210"/>
                    <a:pt x="369" y="213"/>
                    <a:pt x="369" y="216"/>
                  </a:cubicBezTo>
                  <a:cubicBezTo>
                    <a:pt x="369" y="218"/>
                    <a:pt x="369" y="221"/>
                    <a:pt x="370" y="223"/>
                  </a:cubicBezTo>
                  <a:cubicBezTo>
                    <a:pt x="368" y="221"/>
                    <a:pt x="365" y="219"/>
                    <a:pt x="363" y="216"/>
                  </a:cubicBezTo>
                  <a:cubicBezTo>
                    <a:pt x="363" y="216"/>
                    <a:pt x="363" y="216"/>
                    <a:pt x="363" y="216"/>
                  </a:cubicBezTo>
                  <a:cubicBezTo>
                    <a:pt x="363" y="216"/>
                    <a:pt x="363" y="216"/>
                    <a:pt x="363" y="215"/>
                  </a:cubicBezTo>
                  <a:cubicBezTo>
                    <a:pt x="364" y="200"/>
                    <a:pt x="357" y="185"/>
                    <a:pt x="352" y="170"/>
                  </a:cubicBezTo>
                  <a:cubicBezTo>
                    <a:pt x="348" y="157"/>
                    <a:pt x="346" y="144"/>
                    <a:pt x="340" y="132"/>
                  </a:cubicBezTo>
                  <a:cubicBezTo>
                    <a:pt x="341" y="134"/>
                    <a:pt x="342" y="136"/>
                    <a:pt x="343" y="137"/>
                  </a:cubicBezTo>
                  <a:close/>
                  <a:moveTo>
                    <a:pt x="321" y="108"/>
                  </a:moveTo>
                  <a:cubicBezTo>
                    <a:pt x="322" y="110"/>
                    <a:pt x="325" y="112"/>
                    <a:pt x="326" y="114"/>
                  </a:cubicBezTo>
                  <a:cubicBezTo>
                    <a:pt x="326" y="115"/>
                    <a:pt x="326" y="116"/>
                    <a:pt x="326" y="116"/>
                  </a:cubicBezTo>
                  <a:cubicBezTo>
                    <a:pt x="328" y="118"/>
                    <a:pt x="329" y="119"/>
                    <a:pt x="330" y="121"/>
                  </a:cubicBezTo>
                  <a:cubicBezTo>
                    <a:pt x="330" y="121"/>
                    <a:pt x="330" y="121"/>
                    <a:pt x="330" y="121"/>
                  </a:cubicBezTo>
                  <a:cubicBezTo>
                    <a:pt x="331" y="124"/>
                    <a:pt x="331" y="127"/>
                    <a:pt x="334" y="129"/>
                  </a:cubicBezTo>
                  <a:cubicBezTo>
                    <a:pt x="334" y="130"/>
                    <a:pt x="335" y="130"/>
                    <a:pt x="336" y="129"/>
                  </a:cubicBezTo>
                  <a:cubicBezTo>
                    <a:pt x="343" y="143"/>
                    <a:pt x="344" y="158"/>
                    <a:pt x="349" y="172"/>
                  </a:cubicBezTo>
                  <a:cubicBezTo>
                    <a:pt x="354" y="186"/>
                    <a:pt x="360" y="200"/>
                    <a:pt x="361" y="215"/>
                  </a:cubicBezTo>
                  <a:cubicBezTo>
                    <a:pt x="356" y="211"/>
                    <a:pt x="351" y="208"/>
                    <a:pt x="345" y="205"/>
                  </a:cubicBezTo>
                  <a:cubicBezTo>
                    <a:pt x="339" y="201"/>
                    <a:pt x="333" y="198"/>
                    <a:pt x="327" y="195"/>
                  </a:cubicBezTo>
                  <a:cubicBezTo>
                    <a:pt x="328" y="184"/>
                    <a:pt x="322" y="174"/>
                    <a:pt x="317" y="164"/>
                  </a:cubicBezTo>
                  <a:cubicBezTo>
                    <a:pt x="314" y="157"/>
                    <a:pt x="311" y="150"/>
                    <a:pt x="310" y="143"/>
                  </a:cubicBezTo>
                  <a:cubicBezTo>
                    <a:pt x="308" y="135"/>
                    <a:pt x="308" y="129"/>
                    <a:pt x="309" y="121"/>
                  </a:cubicBezTo>
                  <a:cubicBezTo>
                    <a:pt x="309" y="121"/>
                    <a:pt x="308" y="121"/>
                    <a:pt x="308" y="121"/>
                  </a:cubicBezTo>
                  <a:cubicBezTo>
                    <a:pt x="305" y="126"/>
                    <a:pt x="306" y="132"/>
                    <a:pt x="307" y="137"/>
                  </a:cubicBezTo>
                  <a:cubicBezTo>
                    <a:pt x="308" y="145"/>
                    <a:pt x="310" y="152"/>
                    <a:pt x="313" y="159"/>
                  </a:cubicBezTo>
                  <a:cubicBezTo>
                    <a:pt x="318" y="171"/>
                    <a:pt x="324" y="182"/>
                    <a:pt x="325" y="194"/>
                  </a:cubicBezTo>
                  <a:cubicBezTo>
                    <a:pt x="319" y="191"/>
                    <a:pt x="312" y="188"/>
                    <a:pt x="305" y="187"/>
                  </a:cubicBezTo>
                  <a:cubicBezTo>
                    <a:pt x="304" y="187"/>
                    <a:pt x="304" y="186"/>
                    <a:pt x="303" y="186"/>
                  </a:cubicBezTo>
                  <a:cubicBezTo>
                    <a:pt x="303" y="186"/>
                    <a:pt x="303" y="185"/>
                    <a:pt x="303" y="185"/>
                  </a:cubicBezTo>
                  <a:cubicBezTo>
                    <a:pt x="300" y="180"/>
                    <a:pt x="301" y="175"/>
                    <a:pt x="300" y="170"/>
                  </a:cubicBezTo>
                  <a:cubicBezTo>
                    <a:pt x="300" y="164"/>
                    <a:pt x="300" y="158"/>
                    <a:pt x="300" y="153"/>
                  </a:cubicBezTo>
                  <a:cubicBezTo>
                    <a:pt x="300" y="142"/>
                    <a:pt x="302" y="133"/>
                    <a:pt x="306" y="123"/>
                  </a:cubicBezTo>
                  <a:cubicBezTo>
                    <a:pt x="308" y="118"/>
                    <a:pt x="309" y="113"/>
                    <a:pt x="312" y="108"/>
                  </a:cubicBezTo>
                  <a:cubicBezTo>
                    <a:pt x="312" y="108"/>
                    <a:pt x="312" y="108"/>
                    <a:pt x="312" y="107"/>
                  </a:cubicBezTo>
                  <a:cubicBezTo>
                    <a:pt x="312" y="107"/>
                    <a:pt x="312" y="107"/>
                    <a:pt x="312" y="107"/>
                  </a:cubicBezTo>
                  <a:cubicBezTo>
                    <a:pt x="313" y="106"/>
                    <a:pt x="314" y="105"/>
                    <a:pt x="314" y="104"/>
                  </a:cubicBezTo>
                  <a:cubicBezTo>
                    <a:pt x="315" y="103"/>
                    <a:pt x="320" y="107"/>
                    <a:pt x="321" y="108"/>
                  </a:cubicBezTo>
                  <a:close/>
                  <a:moveTo>
                    <a:pt x="297" y="173"/>
                  </a:moveTo>
                  <a:cubicBezTo>
                    <a:pt x="297" y="177"/>
                    <a:pt x="297" y="181"/>
                    <a:pt x="299" y="185"/>
                  </a:cubicBezTo>
                  <a:cubicBezTo>
                    <a:pt x="297" y="185"/>
                    <a:pt x="295" y="184"/>
                    <a:pt x="293" y="184"/>
                  </a:cubicBezTo>
                  <a:cubicBezTo>
                    <a:pt x="293" y="184"/>
                    <a:pt x="293" y="183"/>
                    <a:pt x="293" y="183"/>
                  </a:cubicBezTo>
                  <a:cubicBezTo>
                    <a:pt x="293" y="183"/>
                    <a:pt x="293" y="182"/>
                    <a:pt x="293" y="182"/>
                  </a:cubicBezTo>
                  <a:cubicBezTo>
                    <a:pt x="288" y="170"/>
                    <a:pt x="292" y="155"/>
                    <a:pt x="295" y="142"/>
                  </a:cubicBezTo>
                  <a:cubicBezTo>
                    <a:pt x="297" y="136"/>
                    <a:pt x="298" y="129"/>
                    <a:pt x="300" y="122"/>
                  </a:cubicBezTo>
                  <a:cubicBezTo>
                    <a:pt x="302" y="118"/>
                    <a:pt x="303" y="114"/>
                    <a:pt x="307" y="112"/>
                  </a:cubicBezTo>
                  <a:cubicBezTo>
                    <a:pt x="306" y="114"/>
                    <a:pt x="305" y="116"/>
                    <a:pt x="305" y="117"/>
                  </a:cubicBezTo>
                  <a:cubicBezTo>
                    <a:pt x="303" y="123"/>
                    <a:pt x="300" y="129"/>
                    <a:pt x="299" y="136"/>
                  </a:cubicBezTo>
                  <a:cubicBezTo>
                    <a:pt x="298" y="141"/>
                    <a:pt x="297" y="147"/>
                    <a:pt x="297" y="152"/>
                  </a:cubicBezTo>
                  <a:cubicBezTo>
                    <a:pt x="297" y="159"/>
                    <a:pt x="297" y="166"/>
                    <a:pt x="297" y="173"/>
                  </a:cubicBezTo>
                  <a:close/>
                  <a:moveTo>
                    <a:pt x="239" y="8"/>
                  </a:moveTo>
                  <a:cubicBezTo>
                    <a:pt x="238" y="6"/>
                    <a:pt x="245" y="10"/>
                    <a:pt x="246" y="10"/>
                  </a:cubicBezTo>
                  <a:cubicBezTo>
                    <a:pt x="249" y="12"/>
                    <a:pt x="252" y="14"/>
                    <a:pt x="256" y="16"/>
                  </a:cubicBezTo>
                  <a:cubicBezTo>
                    <a:pt x="264" y="22"/>
                    <a:pt x="272" y="30"/>
                    <a:pt x="279" y="38"/>
                  </a:cubicBezTo>
                  <a:cubicBezTo>
                    <a:pt x="288" y="49"/>
                    <a:pt x="296" y="60"/>
                    <a:pt x="302" y="73"/>
                  </a:cubicBezTo>
                  <a:cubicBezTo>
                    <a:pt x="305" y="80"/>
                    <a:pt x="309" y="86"/>
                    <a:pt x="311" y="93"/>
                  </a:cubicBezTo>
                  <a:cubicBezTo>
                    <a:pt x="312" y="96"/>
                    <a:pt x="313" y="99"/>
                    <a:pt x="315" y="102"/>
                  </a:cubicBezTo>
                  <a:cubicBezTo>
                    <a:pt x="312" y="102"/>
                    <a:pt x="310" y="104"/>
                    <a:pt x="309" y="107"/>
                  </a:cubicBezTo>
                  <a:cubicBezTo>
                    <a:pt x="306" y="108"/>
                    <a:pt x="304" y="110"/>
                    <a:pt x="302" y="112"/>
                  </a:cubicBezTo>
                  <a:cubicBezTo>
                    <a:pt x="302" y="108"/>
                    <a:pt x="300" y="104"/>
                    <a:pt x="299" y="101"/>
                  </a:cubicBezTo>
                  <a:cubicBezTo>
                    <a:pt x="298" y="99"/>
                    <a:pt x="297" y="97"/>
                    <a:pt x="297" y="96"/>
                  </a:cubicBezTo>
                  <a:cubicBezTo>
                    <a:pt x="297" y="96"/>
                    <a:pt x="297" y="96"/>
                    <a:pt x="297" y="95"/>
                  </a:cubicBezTo>
                  <a:cubicBezTo>
                    <a:pt x="298" y="93"/>
                    <a:pt x="297" y="90"/>
                    <a:pt x="297" y="88"/>
                  </a:cubicBezTo>
                  <a:cubicBezTo>
                    <a:pt x="297" y="85"/>
                    <a:pt x="297" y="82"/>
                    <a:pt x="298" y="79"/>
                  </a:cubicBezTo>
                  <a:cubicBezTo>
                    <a:pt x="298" y="79"/>
                    <a:pt x="297" y="79"/>
                    <a:pt x="297" y="79"/>
                  </a:cubicBezTo>
                  <a:cubicBezTo>
                    <a:pt x="296" y="82"/>
                    <a:pt x="296" y="85"/>
                    <a:pt x="296" y="88"/>
                  </a:cubicBezTo>
                  <a:cubicBezTo>
                    <a:pt x="296" y="89"/>
                    <a:pt x="295" y="91"/>
                    <a:pt x="295" y="93"/>
                  </a:cubicBezTo>
                  <a:cubicBezTo>
                    <a:pt x="294" y="91"/>
                    <a:pt x="293" y="89"/>
                    <a:pt x="292" y="87"/>
                  </a:cubicBezTo>
                  <a:cubicBezTo>
                    <a:pt x="293" y="86"/>
                    <a:pt x="293" y="83"/>
                    <a:pt x="293" y="82"/>
                  </a:cubicBezTo>
                  <a:cubicBezTo>
                    <a:pt x="293" y="80"/>
                    <a:pt x="293" y="77"/>
                    <a:pt x="293" y="75"/>
                  </a:cubicBezTo>
                  <a:cubicBezTo>
                    <a:pt x="293" y="74"/>
                    <a:pt x="292" y="74"/>
                    <a:pt x="292" y="75"/>
                  </a:cubicBezTo>
                  <a:cubicBezTo>
                    <a:pt x="291" y="77"/>
                    <a:pt x="291" y="80"/>
                    <a:pt x="291" y="82"/>
                  </a:cubicBezTo>
                  <a:cubicBezTo>
                    <a:pt x="291" y="83"/>
                    <a:pt x="291" y="84"/>
                    <a:pt x="291" y="84"/>
                  </a:cubicBezTo>
                  <a:cubicBezTo>
                    <a:pt x="290" y="83"/>
                    <a:pt x="289" y="82"/>
                    <a:pt x="289" y="81"/>
                  </a:cubicBezTo>
                  <a:cubicBezTo>
                    <a:pt x="289" y="80"/>
                    <a:pt x="288" y="78"/>
                    <a:pt x="288" y="77"/>
                  </a:cubicBezTo>
                  <a:cubicBezTo>
                    <a:pt x="288" y="75"/>
                    <a:pt x="288" y="74"/>
                    <a:pt x="288" y="72"/>
                  </a:cubicBezTo>
                  <a:cubicBezTo>
                    <a:pt x="288" y="71"/>
                    <a:pt x="287" y="71"/>
                    <a:pt x="287" y="72"/>
                  </a:cubicBezTo>
                  <a:cubicBezTo>
                    <a:pt x="287" y="74"/>
                    <a:pt x="287" y="76"/>
                    <a:pt x="287" y="78"/>
                  </a:cubicBezTo>
                  <a:cubicBezTo>
                    <a:pt x="287" y="78"/>
                    <a:pt x="287" y="78"/>
                    <a:pt x="287" y="78"/>
                  </a:cubicBezTo>
                  <a:cubicBezTo>
                    <a:pt x="287" y="78"/>
                    <a:pt x="286" y="77"/>
                    <a:pt x="286" y="76"/>
                  </a:cubicBezTo>
                  <a:cubicBezTo>
                    <a:pt x="285" y="76"/>
                    <a:pt x="284" y="75"/>
                    <a:pt x="284" y="73"/>
                  </a:cubicBezTo>
                  <a:cubicBezTo>
                    <a:pt x="284" y="71"/>
                    <a:pt x="284" y="69"/>
                    <a:pt x="284" y="67"/>
                  </a:cubicBezTo>
                  <a:cubicBezTo>
                    <a:pt x="284" y="64"/>
                    <a:pt x="284" y="62"/>
                    <a:pt x="284" y="59"/>
                  </a:cubicBezTo>
                  <a:cubicBezTo>
                    <a:pt x="284" y="58"/>
                    <a:pt x="284" y="58"/>
                    <a:pt x="284" y="59"/>
                  </a:cubicBezTo>
                  <a:cubicBezTo>
                    <a:pt x="283" y="61"/>
                    <a:pt x="283" y="64"/>
                    <a:pt x="283" y="67"/>
                  </a:cubicBezTo>
                  <a:cubicBezTo>
                    <a:pt x="283" y="68"/>
                    <a:pt x="282" y="70"/>
                    <a:pt x="282" y="71"/>
                  </a:cubicBezTo>
                  <a:cubicBezTo>
                    <a:pt x="281" y="69"/>
                    <a:pt x="279" y="67"/>
                    <a:pt x="277" y="65"/>
                  </a:cubicBezTo>
                  <a:cubicBezTo>
                    <a:pt x="278" y="63"/>
                    <a:pt x="278" y="62"/>
                    <a:pt x="278" y="60"/>
                  </a:cubicBezTo>
                  <a:cubicBezTo>
                    <a:pt x="278" y="58"/>
                    <a:pt x="278" y="56"/>
                    <a:pt x="278" y="55"/>
                  </a:cubicBezTo>
                  <a:cubicBezTo>
                    <a:pt x="278" y="54"/>
                    <a:pt x="277" y="53"/>
                    <a:pt x="277" y="54"/>
                  </a:cubicBezTo>
                  <a:cubicBezTo>
                    <a:pt x="277" y="57"/>
                    <a:pt x="276" y="61"/>
                    <a:pt x="276" y="64"/>
                  </a:cubicBezTo>
                  <a:cubicBezTo>
                    <a:pt x="275" y="63"/>
                    <a:pt x="274" y="61"/>
                    <a:pt x="273" y="60"/>
                  </a:cubicBezTo>
                  <a:cubicBezTo>
                    <a:pt x="273" y="59"/>
                    <a:pt x="273" y="58"/>
                    <a:pt x="273" y="56"/>
                  </a:cubicBezTo>
                  <a:cubicBezTo>
                    <a:pt x="273" y="55"/>
                    <a:pt x="273" y="53"/>
                    <a:pt x="273" y="51"/>
                  </a:cubicBezTo>
                  <a:cubicBezTo>
                    <a:pt x="273" y="50"/>
                    <a:pt x="272" y="50"/>
                    <a:pt x="272" y="51"/>
                  </a:cubicBezTo>
                  <a:cubicBezTo>
                    <a:pt x="272" y="53"/>
                    <a:pt x="272" y="55"/>
                    <a:pt x="272" y="56"/>
                  </a:cubicBezTo>
                  <a:cubicBezTo>
                    <a:pt x="272" y="57"/>
                    <a:pt x="271" y="58"/>
                    <a:pt x="271" y="59"/>
                  </a:cubicBezTo>
                  <a:cubicBezTo>
                    <a:pt x="270" y="58"/>
                    <a:pt x="269" y="57"/>
                    <a:pt x="268" y="56"/>
                  </a:cubicBezTo>
                  <a:cubicBezTo>
                    <a:pt x="268" y="56"/>
                    <a:pt x="268" y="56"/>
                    <a:pt x="268" y="56"/>
                  </a:cubicBezTo>
                  <a:cubicBezTo>
                    <a:pt x="270" y="55"/>
                    <a:pt x="270" y="52"/>
                    <a:pt x="270" y="50"/>
                  </a:cubicBezTo>
                  <a:cubicBezTo>
                    <a:pt x="271" y="48"/>
                    <a:pt x="271" y="46"/>
                    <a:pt x="271" y="44"/>
                  </a:cubicBezTo>
                  <a:cubicBezTo>
                    <a:pt x="271" y="43"/>
                    <a:pt x="270" y="43"/>
                    <a:pt x="270" y="44"/>
                  </a:cubicBezTo>
                  <a:cubicBezTo>
                    <a:pt x="269" y="46"/>
                    <a:pt x="269" y="48"/>
                    <a:pt x="269" y="50"/>
                  </a:cubicBezTo>
                  <a:cubicBezTo>
                    <a:pt x="268" y="52"/>
                    <a:pt x="267" y="54"/>
                    <a:pt x="267" y="56"/>
                  </a:cubicBezTo>
                  <a:cubicBezTo>
                    <a:pt x="267" y="56"/>
                    <a:pt x="267" y="56"/>
                    <a:pt x="267" y="56"/>
                  </a:cubicBezTo>
                  <a:cubicBezTo>
                    <a:pt x="266" y="55"/>
                    <a:pt x="264" y="54"/>
                    <a:pt x="262" y="54"/>
                  </a:cubicBezTo>
                  <a:cubicBezTo>
                    <a:pt x="263" y="52"/>
                    <a:pt x="264" y="49"/>
                    <a:pt x="264" y="47"/>
                  </a:cubicBezTo>
                  <a:cubicBezTo>
                    <a:pt x="265" y="45"/>
                    <a:pt x="265" y="43"/>
                    <a:pt x="265" y="40"/>
                  </a:cubicBezTo>
                  <a:cubicBezTo>
                    <a:pt x="265" y="40"/>
                    <a:pt x="263" y="40"/>
                    <a:pt x="263" y="40"/>
                  </a:cubicBezTo>
                  <a:cubicBezTo>
                    <a:pt x="264" y="43"/>
                    <a:pt x="263" y="45"/>
                    <a:pt x="262" y="47"/>
                  </a:cubicBezTo>
                  <a:cubicBezTo>
                    <a:pt x="262" y="49"/>
                    <a:pt x="261" y="51"/>
                    <a:pt x="261" y="53"/>
                  </a:cubicBezTo>
                  <a:cubicBezTo>
                    <a:pt x="261" y="53"/>
                    <a:pt x="261" y="54"/>
                    <a:pt x="261" y="54"/>
                  </a:cubicBezTo>
                  <a:cubicBezTo>
                    <a:pt x="260" y="54"/>
                    <a:pt x="259" y="54"/>
                    <a:pt x="257" y="54"/>
                  </a:cubicBezTo>
                  <a:cubicBezTo>
                    <a:pt x="257" y="54"/>
                    <a:pt x="257" y="53"/>
                    <a:pt x="257" y="53"/>
                  </a:cubicBezTo>
                  <a:cubicBezTo>
                    <a:pt x="257" y="53"/>
                    <a:pt x="257" y="53"/>
                    <a:pt x="257" y="53"/>
                  </a:cubicBezTo>
                  <a:cubicBezTo>
                    <a:pt x="257" y="51"/>
                    <a:pt x="258" y="49"/>
                    <a:pt x="258" y="48"/>
                  </a:cubicBezTo>
                  <a:cubicBezTo>
                    <a:pt x="258" y="47"/>
                    <a:pt x="258" y="47"/>
                    <a:pt x="257" y="47"/>
                  </a:cubicBezTo>
                  <a:cubicBezTo>
                    <a:pt x="257" y="49"/>
                    <a:pt x="256" y="50"/>
                    <a:pt x="256" y="51"/>
                  </a:cubicBezTo>
                  <a:cubicBezTo>
                    <a:pt x="255" y="49"/>
                    <a:pt x="255" y="48"/>
                    <a:pt x="254" y="46"/>
                  </a:cubicBezTo>
                  <a:cubicBezTo>
                    <a:pt x="254" y="46"/>
                    <a:pt x="254" y="46"/>
                    <a:pt x="254" y="46"/>
                  </a:cubicBezTo>
                  <a:cubicBezTo>
                    <a:pt x="255" y="44"/>
                    <a:pt x="255" y="40"/>
                    <a:pt x="256" y="38"/>
                  </a:cubicBezTo>
                  <a:cubicBezTo>
                    <a:pt x="256" y="35"/>
                    <a:pt x="256" y="32"/>
                    <a:pt x="256" y="28"/>
                  </a:cubicBezTo>
                  <a:cubicBezTo>
                    <a:pt x="256" y="28"/>
                    <a:pt x="255" y="28"/>
                    <a:pt x="255" y="28"/>
                  </a:cubicBezTo>
                  <a:cubicBezTo>
                    <a:pt x="255" y="32"/>
                    <a:pt x="254" y="35"/>
                    <a:pt x="254" y="38"/>
                  </a:cubicBezTo>
                  <a:cubicBezTo>
                    <a:pt x="253" y="40"/>
                    <a:pt x="253" y="42"/>
                    <a:pt x="253" y="43"/>
                  </a:cubicBezTo>
                  <a:cubicBezTo>
                    <a:pt x="248" y="32"/>
                    <a:pt x="243" y="20"/>
                    <a:pt x="238" y="9"/>
                  </a:cubicBezTo>
                  <a:cubicBezTo>
                    <a:pt x="238" y="9"/>
                    <a:pt x="239" y="8"/>
                    <a:pt x="239" y="8"/>
                  </a:cubicBezTo>
                  <a:close/>
                  <a:moveTo>
                    <a:pt x="235" y="9"/>
                  </a:moveTo>
                  <a:cubicBezTo>
                    <a:pt x="236" y="9"/>
                    <a:pt x="236" y="9"/>
                    <a:pt x="237" y="9"/>
                  </a:cubicBezTo>
                  <a:cubicBezTo>
                    <a:pt x="237" y="17"/>
                    <a:pt x="242" y="24"/>
                    <a:pt x="245" y="31"/>
                  </a:cubicBezTo>
                  <a:cubicBezTo>
                    <a:pt x="248" y="40"/>
                    <a:pt x="251" y="48"/>
                    <a:pt x="255" y="56"/>
                  </a:cubicBezTo>
                  <a:cubicBezTo>
                    <a:pt x="255" y="57"/>
                    <a:pt x="255" y="57"/>
                    <a:pt x="255" y="58"/>
                  </a:cubicBezTo>
                  <a:cubicBezTo>
                    <a:pt x="255" y="58"/>
                    <a:pt x="255" y="58"/>
                    <a:pt x="256" y="58"/>
                  </a:cubicBezTo>
                  <a:cubicBezTo>
                    <a:pt x="256" y="58"/>
                    <a:pt x="256" y="58"/>
                    <a:pt x="256" y="58"/>
                  </a:cubicBezTo>
                  <a:cubicBezTo>
                    <a:pt x="256" y="58"/>
                    <a:pt x="257" y="58"/>
                    <a:pt x="258" y="58"/>
                  </a:cubicBezTo>
                  <a:cubicBezTo>
                    <a:pt x="262" y="55"/>
                    <a:pt x="267" y="60"/>
                    <a:pt x="270" y="63"/>
                  </a:cubicBezTo>
                  <a:cubicBezTo>
                    <a:pt x="276" y="68"/>
                    <a:pt x="280" y="75"/>
                    <a:pt x="284" y="81"/>
                  </a:cubicBezTo>
                  <a:cubicBezTo>
                    <a:pt x="291" y="91"/>
                    <a:pt x="300" y="105"/>
                    <a:pt x="298" y="117"/>
                  </a:cubicBezTo>
                  <a:cubicBezTo>
                    <a:pt x="298" y="117"/>
                    <a:pt x="298" y="118"/>
                    <a:pt x="298" y="118"/>
                  </a:cubicBezTo>
                  <a:cubicBezTo>
                    <a:pt x="298" y="120"/>
                    <a:pt x="297" y="122"/>
                    <a:pt x="296" y="123"/>
                  </a:cubicBezTo>
                  <a:cubicBezTo>
                    <a:pt x="294" y="131"/>
                    <a:pt x="293" y="138"/>
                    <a:pt x="291" y="146"/>
                  </a:cubicBezTo>
                  <a:cubicBezTo>
                    <a:pt x="289" y="154"/>
                    <a:pt x="286" y="164"/>
                    <a:pt x="287" y="174"/>
                  </a:cubicBezTo>
                  <a:cubicBezTo>
                    <a:pt x="284" y="170"/>
                    <a:pt x="281" y="166"/>
                    <a:pt x="278" y="162"/>
                  </a:cubicBezTo>
                  <a:cubicBezTo>
                    <a:pt x="270" y="150"/>
                    <a:pt x="262" y="137"/>
                    <a:pt x="255" y="124"/>
                  </a:cubicBezTo>
                  <a:cubicBezTo>
                    <a:pt x="251" y="117"/>
                    <a:pt x="248" y="110"/>
                    <a:pt x="245" y="102"/>
                  </a:cubicBezTo>
                  <a:cubicBezTo>
                    <a:pt x="245" y="102"/>
                    <a:pt x="245" y="102"/>
                    <a:pt x="245" y="102"/>
                  </a:cubicBezTo>
                  <a:cubicBezTo>
                    <a:pt x="245" y="100"/>
                    <a:pt x="245" y="97"/>
                    <a:pt x="244" y="95"/>
                  </a:cubicBezTo>
                  <a:cubicBezTo>
                    <a:pt x="244" y="93"/>
                    <a:pt x="244" y="91"/>
                    <a:pt x="244" y="89"/>
                  </a:cubicBezTo>
                  <a:cubicBezTo>
                    <a:pt x="244" y="87"/>
                    <a:pt x="242" y="87"/>
                    <a:pt x="242" y="89"/>
                  </a:cubicBezTo>
                  <a:cubicBezTo>
                    <a:pt x="242" y="91"/>
                    <a:pt x="242" y="93"/>
                    <a:pt x="242" y="95"/>
                  </a:cubicBezTo>
                  <a:cubicBezTo>
                    <a:pt x="241" y="92"/>
                    <a:pt x="241" y="88"/>
                    <a:pt x="240" y="85"/>
                  </a:cubicBezTo>
                  <a:cubicBezTo>
                    <a:pt x="239" y="72"/>
                    <a:pt x="239" y="60"/>
                    <a:pt x="236" y="47"/>
                  </a:cubicBezTo>
                  <a:cubicBezTo>
                    <a:pt x="235" y="47"/>
                    <a:pt x="235" y="46"/>
                    <a:pt x="234" y="46"/>
                  </a:cubicBezTo>
                  <a:cubicBezTo>
                    <a:pt x="232" y="46"/>
                    <a:pt x="233" y="34"/>
                    <a:pt x="232" y="32"/>
                  </a:cubicBezTo>
                  <a:cubicBezTo>
                    <a:pt x="231" y="26"/>
                    <a:pt x="229" y="21"/>
                    <a:pt x="229" y="16"/>
                  </a:cubicBezTo>
                  <a:cubicBezTo>
                    <a:pt x="229" y="15"/>
                    <a:pt x="229" y="15"/>
                    <a:pt x="228" y="15"/>
                  </a:cubicBezTo>
                  <a:cubicBezTo>
                    <a:pt x="230" y="11"/>
                    <a:pt x="232" y="5"/>
                    <a:pt x="235" y="9"/>
                  </a:cubicBezTo>
                  <a:close/>
                  <a:moveTo>
                    <a:pt x="269" y="165"/>
                  </a:moveTo>
                  <a:cubicBezTo>
                    <a:pt x="262" y="157"/>
                    <a:pt x="255" y="149"/>
                    <a:pt x="250" y="140"/>
                  </a:cubicBezTo>
                  <a:cubicBezTo>
                    <a:pt x="240" y="123"/>
                    <a:pt x="233" y="106"/>
                    <a:pt x="228" y="87"/>
                  </a:cubicBezTo>
                  <a:cubicBezTo>
                    <a:pt x="223" y="68"/>
                    <a:pt x="220" y="49"/>
                    <a:pt x="224" y="29"/>
                  </a:cubicBezTo>
                  <a:cubicBezTo>
                    <a:pt x="225" y="27"/>
                    <a:pt x="225" y="25"/>
                    <a:pt x="226" y="23"/>
                  </a:cubicBezTo>
                  <a:cubicBezTo>
                    <a:pt x="226" y="28"/>
                    <a:pt x="229" y="32"/>
                    <a:pt x="229" y="37"/>
                  </a:cubicBezTo>
                  <a:cubicBezTo>
                    <a:pt x="229" y="41"/>
                    <a:pt x="227" y="48"/>
                    <a:pt x="232" y="50"/>
                  </a:cubicBezTo>
                  <a:cubicBezTo>
                    <a:pt x="235" y="61"/>
                    <a:pt x="234" y="74"/>
                    <a:pt x="236" y="86"/>
                  </a:cubicBezTo>
                  <a:cubicBezTo>
                    <a:pt x="238" y="98"/>
                    <a:pt x="243" y="110"/>
                    <a:pt x="249" y="121"/>
                  </a:cubicBezTo>
                  <a:cubicBezTo>
                    <a:pt x="255" y="134"/>
                    <a:pt x="263" y="146"/>
                    <a:pt x="271" y="158"/>
                  </a:cubicBezTo>
                  <a:cubicBezTo>
                    <a:pt x="274" y="163"/>
                    <a:pt x="277" y="168"/>
                    <a:pt x="281" y="172"/>
                  </a:cubicBezTo>
                  <a:cubicBezTo>
                    <a:pt x="282" y="174"/>
                    <a:pt x="285" y="176"/>
                    <a:pt x="288" y="178"/>
                  </a:cubicBezTo>
                  <a:cubicBezTo>
                    <a:pt x="288" y="179"/>
                    <a:pt x="288" y="181"/>
                    <a:pt x="289" y="182"/>
                  </a:cubicBezTo>
                  <a:cubicBezTo>
                    <a:pt x="281" y="178"/>
                    <a:pt x="275" y="171"/>
                    <a:pt x="269" y="165"/>
                  </a:cubicBezTo>
                  <a:close/>
                  <a:moveTo>
                    <a:pt x="275" y="184"/>
                  </a:moveTo>
                  <a:cubicBezTo>
                    <a:pt x="279" y="184"/>
                    <a:pt x="284" y="185"/>
                    <a:pt x="289" y="186"/>
                  </a:cubicBezTo>
                  <a:cubicBezTo>
                    <a:pt x="289" y="187"/>
                    <a:pt x="290" y="187"/>
                    <a:pt x="290" y="187"/>
                  </a:cubicBezTo>
                  <a:cubicBezTo>
                    <a:pt x="291" y="187"/>
                    <a:pt x="291" y="187"/>
                    <a:pt x="292" y="187"/>
                  </a:cubicBezTo>
                  <a:cubicBezTo>
                    <a:pt x="294" y="188"/>
                    <a:pt x="296" y="188"/>
                    <a:pt x="298" y="188"/>
                  </a:cubicBezTo>
                  <a:cubicBezTo>
                    <a:pt x="306" y="190"/>
                    <a:pt x="314" y="192"/>
                    <a:pt x="321" y="196"/>
                  </a:cubicBezTo>
                  <a:cubicBezTo>
                    <a:pt x="337" y="205"/>
                    <a:pt x="354" y="211"/>
                    <a:pt x="366" y="224"/>
                  </a:cubicBezTo>
                  <a:cubicBezTo>
                    <a:pt x="372" y="231"/>
                    <a:pt x="378" y="237"/>
                    <a:pt x="384" y="244"/>
                  </a:cubicBezTo>
                  <a:cubicBezTo>
                    <a:pt x="390" y="250"/>
                    <a:pt x="394" y="257"/>
                    <a:pt x="398" y="264"/>
                  </a:cubicBezTo>
                  <a:cubicBezTo>
                    <a:pt x="406" y="276"/>
                    <a:pt x="416" y="289"/>
                    <a:pt x="422" y="303"/>
                  </a:cubicBezTo>
                  <a:cubicBezTo>
                    <a:pt x="421" y="303"/>
                    <a:pt x="421" y="304"/>
                    <a:pt x="421" y="304"/>
                  </a:cubicBezTo>
                  <a:cubicBezTo>
                    <a:pt x="420" y="305"/>
                    <a:pt x="419" y="307"/>
                    <a:pt x="418" y="308"/>
                  </a:cubicBezTo>
                  <a:cubicBezTo>
                    <a:pt x="418" y="307"/>
                    <a:pt x="418" y="307"/>
                    <a:pt x="418" y="307"/>
                  </a:cubicBezTo>
                  <a:cubicBezTo>
                    <a:pt x="406" y="285"/>
                    <a:pt x="397" y="261"/>
                    <a:pt x="378" y="244"/>
                  </a:cubicBezTo>
                  <a:cubicBezTo>
                    <a:pt x="369" y="235"/>
                    <a:pt x="359" y="228"/>
                    <a:pt x="349" y="220"/>
                  </a:cubicBezTo>
                  <a:cubicBezTo>
                    <a:pt x="339" y="212"/>
                    <a:pt x="330" y="203"/>
                    <a:pt x="319" y="197"/>
                  </a:cubicBezTo>
                  <a:cubicBezTo>
                    <a:pt x="308" y="192"/>
                    <a:pt x="295" y="189"/>
                    <a:pt x="283" y="187"/>
                  </a:cubicBezTo>
                  <a:cubicBezTo>
                    <a:pt x="272" y="186"/>
                    <a:pt x="261" y="184"/>
                    <a:pt x="250" y="186"/>
                  </a:cubicBezTo>
                  <a:cubicBezTo>
                    <a:pt x="239" y="187"/>
                    <a:pt x="229" y="191"/>
                    <a:pt x="219" y="198"/>
                  </a:cubicBezTo>
                  <a:cubicBezTo>
                    <a:pt x="209" y="205"/>
                    <a:pt x="206" y="214"/>
                    <a:pt x="201" y="225"/>
                  </a:cubicBezTo>
                  <a:cubicBezTo>
                    <a:pt x="200" y="226"/>
                    <a:pt x="202" y="227"/>
                    <a:pt x="202" y="226"/>
                  </a:cubicBezTo>
                  <a:cubicBezTo>
                    <a:pt x="206" y="221"/>
                    <a:pt x="208" y="216"/>
                    <a:pt x="211" y="211"/>
                  </a:cubicBezTo>
                  <a:cubicBezTo>
                    <a:pt x="215" y="206"/>
                    <a:pt x="220" y="202"/>
                    <a:pt x="226" y="198"/>
                  </a:cubicBezTo>
                  <a:cubicBezTo>
                    <a:pt x="236" y="192"/>
                    <a:pt x="246" y="189"/>
                    <a:pt x="258" y="189"/>
                  </a:cubicBezTo>
                  <a:cubicBezTo>
                    <a:pt x="270" y="189"/>
                    <a:pt x="282" y="190"/>
                    <a:pt x="294" y="193"/>
                  </a:cubicBezTo>
                  <a:cubicBezTo>
                    <a:pt x="305" y="195"/>
                    <a:pt x="316" y="198"/>
                    <a:pt x="325" y="205"/>
                  </a:cubicBezTo>
                  <a:cubicBezTo>
                    <a:pt x="334" y="212"/>
                    <a:pt x="343" y="219"/>
                    <a:pt x="352" y="226"/>
                  </a:cubicBezTo>
                  <a:cubicBezTo>
                    <a:pt x="361" y="233"/>
                    <a:pt x="371" y="240"/>
                    <a:pt x="379" y="249"/>
                  </a:cubicBezTo>
                  <a:cubicBezTo>
                    <a:pt x="388" y="258"/>
                    <a:pt x="394" y="269"/>
                    <a:pt x="401" y="281"/>
                  </a:cubicBezTo>
                  <a:cubicBezTo>
                    <a:pt x="403" y="285"/>
                    <a:pt x="405" y="289"/>
                    <a:pt x="407" y="293"/>
                  </a:cubicBezTo>
                  <a:cubicBezTo>
                    <a:pt x="400" y="284"/>
                    <a:pt x="391" y="275"/>
                    <a:pt x="383" y="266"/>
                  </a:cubicBezTo>
                  <a:cubicBezTo>
                    <a:pt x="376" y="260"/>
                    <a:pt x="370" y="253"/>
                    <a:pt x="362" y="247"/>
                  </a:cubicBezTo>
                  <a:cubicBezTo>
                    <a:pt x="357" y="242"/>
                    <a:pt x="351" y="238"/>
                    <a:pt x="344" y="236"/>
                  </a:cubicBezTo>
                  <a:cubicBezTo>
                    <a:pt x="343" y="236"/>
                    <a:pt x="343" y="237"/>
                    <a:pt x="344" y="237"/>
                  </a:cubicBezTo>
                  <a:cubicBezTo>
                    <a:pt x="360" y="243"/>
                    <a:pt x="372" y="258"/>
                    <a:pt x="384" y="270"/>
                  </a:cubicBezTo>
                  <a:cubicBezTo>
                    <a:pt x="395" y="281"/>
                    <a:pt x="406" y="293"/>
                    <a:pt x="413" y="306"/>
                  </a:cubicBezTo>
                  <a:cubicBezTo>
                    <a:pt x="413" y="306"/>
                    <a:pt x="413" y="306"/>
                    <a:pt x="413" y="306"/>
                  </a:cubicBezTo>
                  <a:cubicBezTo>
                    <a:pt x="412" y="305"/>
                    <a:pt x="411" y="304"/>
                    <a:pt x="409" y="303"/>
                  </a:cubicBezTo>
                  <a:cubicBezTo>
                    <a:pt x="405" y="298"/>
                    <a:pt x="402" y="294"/>
                    <a:pt x="398" y="289"/>
                  </a:cubicBezTo>
                  <a:cubicBezTo>
                    <a:pt x="389" y="280"/>
                    <a:pt x="378" y="273"/>
                    <a:pt x="368" y="265"/>
                  </a:cubicBezTo>
                  <a:cubicBezTo>
                    <a:pt x="368" y="264"/>
                    <a:pt x="367" y="265"/>
                    <a:pt x="368" y="265"/>
                  </a:cubicBezTo>
                  <a:cubicBezTo>
                    <a:pt x="377" y="274"/>
                    <a:pt x="388" y="281"/>
                    <a:pt x="396" y="291"/>
                  </a:cubicBezTo>
                  <a:cubicBezTo>
                    <a:pt x="400" y="295"/>
                    <a:pt x="404" y="300"/>
                    <a:pt x="408" y="304"/>
                  </a:cubicBezTo>
                  <a:cubicBezTo>
                    <a:pt x="408" y="305"/>
                    <a:pt x="408" y="305"/>
                    <a:pt x="409" y="306"/>
                  </a:cubicBezTo>
                  <a:cubicBezTo>
                    <a:pt x="404" y="302"/>
                    <a:pt x="398" y="299"/>
                    <a:pt x="393" y="295"/>
                  </a:cubicBezTo>
                  <a:cubicBezTo>
                    <a:pt x="388" y="290"/>
                    <a:pt x="383" y="285"/>
                    <a:pt x="376" y="282"/>
                  </a:cubicBezTo>
                  <a:cubicBezTo>
                    <a:pt x="376" y="282"/>
                    <a:pt x="376" y="282"/>
                    <a:pt x="376" y="283"/>
                  </a:cubicBezTo>
                  <a:cubicBezTo>
                    <a:pt x="388" y="292"/>
                    <a:pt x="401" y="301"/>
                    <a:pt x="412" y="311"/>
                  </a:cubicBezTo>
                  <a:cubicBezTo>
                    <a:pt x="412" y="311"/>
                    <a:pt x="412" y="311"/>
                    <a:pt x="412" y="311"/>
                  </a:cubicBezTo>
                  <a:cubicBezTo>
                    <a:pt x="399" y="301"/>
                    <a:pt x="384" y="291"/>
                    <a:pt x="368" y="285"/>
                  </a:cubicBezTo>
                  <a:cubicBezTo>
                    <a:pt x="359" y="282"/>
                    <a:pt x="349" y="280"/>
                    <a:pt x="341" y="276"/>
                  </a:cubicBezTo>
                  <a:cubicBezTo>
                    <a:pt x="334" y="272"/>
                    <a:pt x="327" y="268"/>
                    <a:pt x="319" y="266"/>
                  </a:cubicBezTo>
                  <a:cubicBezTo>
                    <a:pt x="319" y="266"/>
                    <a:pt x="319" y="266"/>
                    <a:pt x="319" y="266"/>
                  </a:cubicBezTo>
                  <a:cubicBezTo>
                    <a:pt x="321" y="269"/>
                    <a:pt x="324" y="270"/>
                    <a:pt x="328" y="271"/>
                  </a:cubicBezTo>
                  <a:cubicBezTo>
                    <a:pt x="332" y="273"/>
                    <a:pt x="337" y="276"/>
                    <a:pt x="341" y="278"/>
                  </a:cubicBezTo>
                  <a:cubicBezTo>
                    <a:pt x="349" y="281"/>
                    <a:pt x="357" y="284"/>
                    <a:pt x="364" y="286"/>
                  </a:cubicBezTo>
                  <a:cubicBezTo>
                    <a:pt x="373" y="290"/>
                    <a:pt x="383" y="293"/>
                    <a:pt x="391" y="299"/>
                  </a:cubicBezTo>
                  <a:cubicBezTo>
                    <a:pt x="397" y="304"/>
                    <a:pt x="403" y="308"/>
                    <a:pt x="409" y="313"/>
                  </a:cubicBezTo>
                  <a:cubicBezTo>
                    <a:pt x="409" y="313"/>
                    <a:pt x="408" y="313"/>
                    <a:pt x="408" y="312"/>
                  </a:cubicBezTo>
                  <a:cubicBezTo>
                    <a:pt x="407" y="312"/>
                    <a:pt x="407" y="311"/>
                    <a:pt x="406" y="311"/>
                  </a:cubicBezTo>
                  <a:cubicBezTo>
                    <a:pt x="405" y="310"/>
                    <a:pt x="404" y="310"/>
                    <a:pt x="404" y="309"/>
                  </a:cubicBezTo>
                  <a:cubicBezTo>
                    <a:pt x="403" y="308"/>
                    <a:pt x="402" y="307"/>
                    <a:pt x="400" y="307"/>
                  </a:cubicBezTo>
                  <a:cubicBezTo>
                    <a:pt x="396" y="304"/>
                    <a:pt x="392" y="301"/>
                    <a:pt x="388" y="299"/>
                  </a:cubicBezTo>
                  <a:cubicBezTo>
                    <a:pt x="379" y="294"/>
                    <a:pt x="369" y="292"/>
                    <a:pt x="360" y="288"/>
                  </a:cubicBezTo>
                  <a:cubicBezTo>
                    <a:pt x="350" y="284"/>
                    <a:pt x="340" y="281"/>
                    <a:pt x="331" y="277"/>
                  </a:cubicBezTo>
                  <a:cubicBezTo>
                    <a:pt x="321" y="273"/>
                    <a:pt x="311" y="271"/>
                    <a:pt x="302" y="265"/>
                  </a:cubicBezTo>
                  <a:cubicBezTo>
                    <a:pt x="302" y="265"/>
                    <a:pt x="301" y="266"/>
                    <a:pt x="302" y="266"/>
                  </a:cubicBezTo>
                  <a:cubicBezTo>
                    <a:pt x="308" y="273"/>
                    <a:pt x="318" y="274"/>
                    <a:pt x="327" y="277"/>
                  </a:cubicBezTo>
                  <a:cubicBezTo>
                    <a:pt x="337" y="281"/>
                    <a:pt x="347" y="285"/>
                    <a:pt x="358" y="289"/>
                  </a:cubicBezTo>
                  <a:cubicBezTo>
                    <a:pt x="368" y="294"/>
                    <a:pt x="379" y="295"/>
                    <a:pt x="389" y="301"/>
                  </a:cubicBezTo>
                  <a:cubicBezTo>
                    <a:pt x="391" y="302"/>
                    <a:pt x="394" y="303"/>
                    <a:pt x="396" y="305"/>
                  </a:cubicBezTo>
                  <a:cubicBezTo>
                    <a:pt x="391" y="303"/>
                    <a:pt x="385" y="301"/>
                    <a:pt x="380" y="299"/>
                  </a:cubicBezTo>
                  <a:cubicBezTo>
                    <a:pt x="372" y="296"/>
                    <a:pt x="365" y="293"/>
                    <a:pt x="358" y="291"/>
                  </a:cubicBezTo>
                  <a:cubicBezTo>
                    <a:pt x="351" y="289"/>
                    <a:pt x="344" y="287"/>
                    <a:pt x="338" y="285"/>
                  </a:cubicBezTo>
                  <a:cubicBezTo>
                    <a:pt x="323" y="281"/>
                    <a:pt x="310" y="276"/>
                    <a:pt x="295" y="273"/>
                  </a:cubicBezTo>
                  <a:cubicBezTo>
                    <a:pt x="282" y="270"/>
                    <a:pt x="268" y="268"/>
                    <a:pt x="254" y="266"/>
                  </a:cubicBezTo>
                  <a:cubicBezTo>
                    <a:pt x="253" y="266"/>
                    <a:pt x="252" y="267"/>
                    <a:pt x="253" y="268"/>
                  </a:cubicBezTo>
                  <a:cubicBezTo>
                    <a:pt x="258" y="270"/>
                    <a:pt x="264" y="270"/>
                    <a:pt x="269" y="271"/>
                  </a:cubicBezTo>
                  <a:cubicBezTo>
                    <a:pt x="277" y="271"/>
                    <a:pt x="285" y="273"/>
                    <a:pt x="293" y="274"/>
                  </a:cubicBezTo>
                  <a:cubicBezTo>
                    <a:pt x="307" y="278"/>
                    <a:pt x="321" y="281"/>
                    <a:pt x="335" y="285"/>
                  </a:cubicBezTo>
                  <a:cubicBezTo>
                    <a:pt x="351" y="290"/>
                    <a:pt x="366" y="296"/>
                    <a:pt x="381" y="301"/>
                  </a:cubicBezTo>
                  <a:cubicBezTo>
                    <a:pt x="388" y="304"/>
                    <a:pt x="395" y="307"/>
                    <a:pt x="402" y="311"/>
                  </a:cubicBezTo>
                  <a:cubicBezTo>
                    <a:pt x="402" y="311"/>
                    <a:pt x="403" y="311"/>
                    <a:pt x="403" y="312"/>
                  </a:cubicBezTo>
                  <a:cubicBezTo>
                    <a:pt x="398" y="309"/>
                    <a:pt x="392" y="308"/>
                    <a:pt x="388" y="307"/>
                  </a:cubicBezTo>
                  <a:cubicBezTo>
                    <a:pt x="383" y="305"/>
                    <a:pt x="379" y="302"/>
                    <a:pt x="374" y="301"/>
                  </a:cubicBezTo>
                  <a:cubicBezTo>
                    <a:pt x="370" y="300"/>
                    <a:pt x="365" y="299"/>
                    <a:pt x="361" y="298"/>
                  </a:cubicBezTo>
                  <a:cubicBezTo>
                    <a:pt x="361" y="298"/>
                    <a:pt x="360" y="299"/>
                    <a:pt x="361" y="299"/>
                  </a:cubicBezTo>
                  <a:cubicBezTo>
                    <a:pt x="365" y="301"/>
                    <a:pt x="369" y="302"/>
                    <a:pt x="374" y="303"/>
                  </a:cubicBezTo>
                  <a:cubicBezTo>
                    <a:pt x="375" y="303"/>
                    <a:pt x="377" y="304"/>
                    <a:pt x="378" y="304"/>
                  </a:cubicBezTo>
                  <a:cubicBezTo>
                    <a:pt x="377" y="304"/>
                    <a:pt x="376" y="304"/>
                    <a:pt x="375" y="304"/>
                  </a:cubicBezTo>
                  <a:cubicBezTo>
                    <a:pt x="374" y="304"/>
                    <a:pt x="374" y="304"/>
                    <a:pt x="374" y="304"/>
                  </a:cubicBezTo>
                  <a:cubicBezTo>
                    <a:pt x="378" y="306"/>
                    <a:pt x="383" y="306"/>
                    <a:pt x="386" y="309"/>
                  </a:cubicBezTo>
                  <a:cubicBezTo>
                    <a:pt x="386" y="309"/>
                    <a:pt x="386" y="309"/>
                    <a:pt x="386" y="309"/>
                  </a:cubicBezTo>
                  <a:cubicBezTo>
                    <a:pt x="385" y="308"/>
                    <a:pt x="384" y="307"/>
                    <a:pt x="384" y="307"/>
                  </a:cubicBezTo>
                  <a:cubicBezTo>
                    <a:pt x="384" y="307"/>
                    <a:pt x="385" y="307"/>
                    <a:pt x="386" y="307"/>
                  </a:cubicBezTo>
                  <a:cubicBezTo>
                    <a:pt x="390" y="309"/>
                    <a:pt x="394" y="310"/>
                    <a:pt x="398" y="312"/>
                  </a:cubicBezTo>
                  <a:cubicBezTo>
                    <a:pt x="400" y="313"/>
                    <a:pt x="401" y="313"/>
                    <a:pt x="403" y="314"/>
                  </a:cubicBezTo>
                  <a:cubicBezTo>
                    <a:pt x="392" y="310"/>
                    <a:pt x="374" y="308"/>
                    <a:pt x="371" y="308"/>
                  </a:cubicBezTo>
                  <a:cubicBezTo>
                    <a:pt x="361" y="306"/>
                    <a:pt x="351" y="305"/>
                    <a:pt x="340" y="305"/>
                  </a:cubicBezTo>
                  <a:cubicBezTo>
                    <a:pt x="328" y="306"/>
                    <a:pt x="314" y="307"/>
                    <a:pt x="302" y="312"/>
                  </a:cubicBezTo>
                  <a:cubicBezTo>
                    <a:pt x="298" y="313"/>
                    <a:pt x="293" y="316"/>
                    <a:pt x="289" y="318"/>
                  </a:cubicBezTo>
                  <a:cubicBezTo>
                    <a:pt x="282" y="322"/>
                    <a:pt x="275" y="326"/>
                    <a:pt x="269" y="331"/>
                  </a:cubicBezTo>
                  <a:cubicBezTo>
                    <a:pt x="265" y="334"/>
                    <a:pt x="262" y="338"/>
                    <a:pt x="259" y="341"/>
                  </a:cubicBezTo>
                  <a:cubicBezTo>
                    <a:pt x="258" y="341"/>
                    <a:pt x="258" y="341"/>
                    <a:pt x="258" y="341"/>
                  </a:cubicBezTo>
                  <a:cubicBezTo>
                    <a:pt x="252" y="344"/>
                    <a:pt x="242" y="339"/>
                    <a:pt x="237" y="337"/>
                  </a:cubicBezTo>
                  <a:cubicBezTo>
                    <a:pt x="229" y="333"/>
                    <a:pt x="221" y="329"/>
                    <a:pt x="215" y="323"/>
                  </a:cubicBezTo>
                  <a:cubicBezTo>
                    <a:pt x="205" y="313"/>
                    <a:pt x="194" y="302"/>
                    <a:pt x="188" y="289"/>
                  </a:cubicBezTo>
                  <a:cubicBezTo>
                    <a:pt x="185" y="283"/>
                    <a:pt x="181" y="273"/>
                    <a:pt x="183" y="266"/>
                  </a:cubicBezTo>
                  <a:cubicBezTo>
                    <a:pt x="185" y="263"/>
                    <a:pt x="187" y="260"/>
                    <a:pt x="189" y="257"/>
                  </a:cubicBezTo>
                  <a:cubicBezTo>
                    <a:pt x="189" y="256"/>
                    <a:pt x="190" y="255"/>
                    <a:pt x="190" y="254"/>
                  </a:cubicBezTo>
                  <a:cubicBezTo>
                    <a:pt x="196" y="251"/>
                    <a:pt x="199" y="241"/>
                    <a:pt x="199" y="234"/>
                  </a:cubicBezTo>
                  <a:cubicBezTo>
                    <a:pt x="200" y="228"/>
                    <a:pt x="197" y="220"/>
                    <a:pt x="198" y="213"/>
                  </a:cubicBezTo>
                  <a:cubicBezTo>
                    <a:pt x="198" y="213"/>
                    <a:pt x="198" y="212"/>
                    <a:pt x="199" y="212"/>
                  </a:cubicBezTo>
                  <a:cubicBezTo>
                    <a:pt x="205" y="199"/>
                    <a:pt x="219" y="191"/>
                    <a:pt x="232" y="187"/>
                  </a:cubicBezTo>
                  <a:cubicBezTo>
                    <a:pt x="246" y="182"/>
                    <a:pt x="260" y="182"/>
                    <a:pt x="275" y="184"/>
                  </a:cubicBezTo>
                  <a:close/>
                  <a:moveTo>
                    <a:pt x="155" y="52"/>
                  </a:moveTo>
                  <a:cubicBezTo>
                    <a:pt x="155" y="52"/>
                    <a:pt x="155" y="52"/>
                    <a:pt x="155" y="52"/>
                  </a:cubicBezTo>
                  <a:cubicBezTo>
                    <a:pt x="155" y="52"/>
                    <a:pt x="155" y="52"/>
                    <a:pt x="156" y="53"/>
                  </a:cubicBezTo>
                  <a:cubicBezTo>
                    <a:pt x="157" y="53"/>
                    <a:pt x="157" y="53"/>
                    <a:pt x="158" y="52"/>
                  </a:cubicBezTo>
                  <a:cubicBezTo>
                    <a:pt x="165" y="43"/>
                    <a:pt x="176" y="58"/>
                    <a:pt x="181" y="63"/>
                  </a:cubicBezTo>
                  <a:cubicBezTo>
                    <a:pt x="182" y="64"/>
                    <a:pt x="184" y="66"/>
                    <a:pt x="186" y="67"/>
                  </a:cubicBezTo>
                  <a:cubicBezTo>
                    <a:pt x="188" y="70"/>
                    <a:pt x="190" y="74"/>
                    <a:pt x="192" y="78"/>
                  </a:cubicBezTo>
                  <a:cubicBezTo>
                    <a:pt x="193" y="79"/>
                    <a:pt x="194" y="80"/>
                    <a:pt x="195" y="80"/>
                  </a:cubicBezTo>
                  <a:cubicBezTo>
                    <a:pt x="195" y="80"/>
                    <a:pt x="194" y="81"/>
                    <a:pt x="194" y="81"/>
                  </a:cubicBezTo>
                  <a:cubicBezTo>
                    <a:pt x="194" y="84"/>
                    <a:pt x="196" y="88"/>
                    <a:pt x="196" y="91"/>
                  </a:cubicBezTo>
                  <a:cubicBezTo>
                    <a:pt x="197" y="95"/>
                    <a:pt x="197" y="99"/>
                    <a:pt x="200" y="101"/>
                  </a:cubicBezTo>
                  <a:cubicBezTo>
                    <a:pt x="200" y="101"/>
                    <a:pt x="200" y="101"/>
                    <a:pt x="200" y="101"/>
                  </a:cubicBezTo>
                  <a:cubicBezTo>
                    <a:pt x="201" y="98"/>
                    <a:pt x="199" y="94"/>
                    <a:pt x="199" y="91"/>
                  </a:cubicBezTo>
                  <a:cubicBezTo>
                    <a:pt x="198" y="88"/>
                    <a:pt x="198" y="85"/>
                    <a:pt x="197" y="83"/>
                  </a:cubicBezTo>
                  <a:cubicBezTo>
                    <a:pt x="201" y="87"/>
                    <a:pt x="205" y="91"/>
                    <a:pt x="208" y="96"/>
                  </a:cubicBezTo>
                  <a:cubicBezTo>
                    <a:pt x="212" y="103"/>
                    <a:pt x="215" y="110"/>
                    <a:pt x="220" y="117"/>
                  </a:cubicBezTo>
                  <a:cubicBezTo>
                    <a:pt x="225" y="123"/>
                    <a:pt x="230" y="130"/>
                    <a:pt x="233" y="139"/>
                  </a:cubicBezTo>
                  <a:cubicBezTo>
                    <a:pt x="235" y="146"/>
                    <a:pt x="237" y="153"/>
                    <a:pt x="238" y="161"/>
                  </a:cubicBezTo>
                  <a:cubicBezTo>
                    <a:pt x="239" y="165"/>
                    <a:pt x="239" y="168"/>
                    <a:pt x="240" y="172"/>
                  </a:cubicBezTo>
                  <a:cubicBezTo>
                    <a:pt x="240" y="175"/>
                    <a:pt x="240" y="178"/>
                    <a:pt x="241" y="180"/>
                  </a:cubicBezTo>
                  <a:cubicBezTo>
                    <a:pt x="238" y="181"/>
                    <a:pt x="235" y="182"/>
                    <a:pt x="232" y="183"/>
                  </a:cubicBezTo>
                  <a:cubicBezTo>
                    <a:pt x="233" y="179"/>
                    <a:pt x="234" y="174"/>
                    <a:pt x="235" y="170"/>
                  </a:cubicBezTo>
                  <a:cubicBezTo>
                    <a:pt x="236" y="168"/>
                    <a:pt x="238" y="163"/>
                    <a:pt x="237" y="161"/>
                  </a:cubicBezTo>
                  <a:cubicBezTo>
                    <a:pt x="236" y="160"/>
                    <a:pt x="234" y="166"/>
                    <a:pt x="234" y="166"/>
                  </a:cubicBezTo>
                  <a:cubicBezTo>
                    <a:pt x="232" y="172"/>
                    <a:pt x="231" y="177"/>
                    <a:pt x="229" y="183"/>
                  </a:cubicBezTo>
                  <a:cubicBezTo>
                    <a:pt x="229" y="183"/>
                    <a:pt x="229" y="183"/>
                    <a:pt x="229" y="184"/>
                  </a:cubicBezTo>
                  <a:cubicBezTo>
                    <a:pt x="228" y="184"/>
                    <a:pt x="227" y="185"/>
                    <a:pt x="225" y="185"/>
                  </a:cubicBezTo>
                  <a:cubicBezTo>
                    <a:pt x="225" y="185"/>
                    <a:pt x="225" y="185"/>
                    <a:pt x="225" y="185"/>
                  </a:cubicBezTo>
                  <a:cubicBezTo>
                    <a:pt x="226" y="184"/>
                    <a:pt x="227" y="183"/>
                    <a:pt x="227" y="181"/>
                  </a:cubicBezTo>
                  <a:cubicBezTo>
                    <a:pt x="232" y="170"/>
                    <a:pt x="234" y="159"/>
                    <a:pt x="234" y="147"/>
                  </a:cubicBezTo>
                  <a:cubicBezTo>
                    <a:pt x="234" y="147"/>
                    <a:pt x="233" y="146"/>
                    <a:pt x="233" y="147"/>
                  </a:cubicBezTo>
                  <a:cubicBezTo>
                    <a:pt x="232" y="155"/>
                    <a:pt x="232" y="164"/>
                    <a:pt x="229" y="171"/>
                  </a:cubicBezTo>
                  <a:cubicBezTo>
                    <a:pt x="227" y="174"/>
                    <a:pt x="225" y="178"/>
                    <a:pt x="224" y="182"/>
                  </a:cubicBezTo>
                  <a:cubicBezTo>
                    <a:pt x="224" y="183"/>
                    <a:pt x="223" y="183"/>
                    <a:pt x="223" y="184"/>
                  </a:cubicBezTo>
                  <a:cubicBezTo>
                    <a:pt x="222" y="185"/>
                    <a:pt x="223" y="186"/>
                    <a:pt x="224" y="186"/>
                  </a:cubicBezTo>
                  <a:cubicBezTo>
                    <a:pt x="223" y="187"/>
                    <a:pt x="221" y="187"/>
                    <a:pt x="220" y="188"/>
                  </a:cubicBezTo>
                  <a:cubicBezTo>
                    <a:pt x="224" y="182"/>
                    <a:pt x="226" y="175"/>
                    <a:pt x="228" y="168"/>
                  </a:cubicBezTo>
                  <a:cubicBezTo>
                    <a:pt x="229" y="159"/>
                    <a:pt x="233" y="149"/>
                    <a:pt x="232" y="140"/>
                  </a:cubicBezTo>
                  <a:cubicBezTo>
                    <a:pt x="232" y="139"/>
                    <a:pt x="231" y="139"/>
                    <a:pt x="231" y="139"/>
                  </a:cubicBezTo>
                  <a:cubicBezTo>
                    <a:pt x="230" y="145"/>
                    <a:pt x="229" y="150"/>
                    <a:pt x="228" y="155"/>
                  </a:cubicBezTo>
                  <a:cubicBezTo>
                    <a:pt x="227" y="159"/>
                    <a:pt x="226" y="163"/>
                    <a:pt x="225" y="167"/>
                  </a:cubicBezTo>
                  <a:cubicBezTo>
                    <a:pt x="224" y="173"/>
                    <a:pt x="222" y="179"/>
                    <a:pt x="219" y="184"/>
                  </a:cubicBezTo>
                  <a:cubicBezTo>
                    <a:pt x="220" y="181"/>
                    <a:pt x="220" y="178"/>
                    <a:pt x="221" y="175"/>
                  </a:cubicBezTo>
                  <a:cubicBezTo>
                    <a:pt x="222" y="169"/>
                    <a:pt x="224" y="164"/>
                    <a:pt x="226" y="159"/>
                  </a:cubicBezTo>
                  <a:cubicBezTo>
                    <a:pt x="227" y="151"/>
                    <a:pt x="232" y="140"/>
                    <a:pt x="228" y="133"/>
                  </a:cubicBezTo>
                  <a:cubicBezTo>
                    <a:pt x="228" y="133"/>
                    <a:pt x="228" y="133"/>
                    <a:pt x="228" y="133"/>
                  </a:cubicBezTo>
                  <a:cubicBezTo>
                    <a:pt x="227" y="138"/>
                    <a:pt x="227" y="142"/>
                    <a:pt x="226" y="147"/>
                  </a:cubicBezTo>
                  <a:cubicBezTo>
                    <a:pt x="226" y="152"/>
                    <a:pt x="224" y="157"/>
                    <a:pt x="222" y="162"/>
                  </a:cubicBezTo>
                  <a:cubicBezTo>
                    <a:pt x="221" y="166"/>
                    <a:pt x="219" y="171"/>
                    <a:pt x="218" y="176"/>
                  </a:cubicBezTo>
                  <a:cubicBezTo>
                    <a:pt x="217" y="180"/>
                    <a:pt x="217" y="185"/>
                    <a:pt x="216" y="190"/>
                  </a:cubicBezTo>
                  <a:cubicBezTo>
                    <a:pt x="216" y="190"/>
                    <a:pt x="216" y="190"/>
                    <a:pt x="216" y="190"/>
                  </a:cubicBezTo>
                  <a:cubicBezTo>
                    <a:pt x="216" y="190"/>
                    <a:pt x="216" y="190"/>
                    <a:pt x="215" y="190"/>
                  </a:cubicBezTo>
                  <a:cubicBezTo>
                    <a:pt x="216" y="185"/>
                    <a:pt x="217" y="180"/>
                    <a:pt x="217" y="175"/>
                  </a:cubicBezTo>
                  <a:cubicBezTo>
                    <a:pt x="219" y="171"/>
                    <a:pt x="218" y="166"/>
                    <a:pt x="220" y="161"/>
                  </a:cubicBezTo>
                  <a:cubicBezTo>
                    <a:pt x="221" y="156"/>
                    <a:pt x="223" y="151"/>
                    <a:pt x="225" y="146"/>
                  </a:cubicBezTo>
                  <a:cubicBezTo>
                    <a:pt x="225" y="144"/>
                    <a:pt x="224" y="144"/>
                    <a:pt x="223" y="145"/>
                  </a:cubicBezTo>
                  <a:cubicBezTo>
                    <a:pt x="222" y="150"/>
                    <a:pt x="220" y="154"/>
                    <a:pt x="218" y="158"/>
                  </a:cubicBezTo>
                  <a:cubicBezTo>
                    <a:pt x="218" y="158"/>
                    <a:pt x="218" y="158"/>
                    <a:pt x="218" y="158"/>
                  </a:cubicBezTo>
                  <a:cubicBezTo>
                    <a:pt x="220" y="153"/>
                    <a:pt x="222" y="148"/>
                    <a:pt x="222" y="143"/>
                  </a:cubicBezTo>
                  <a:cubicBezTo>
                    <a:pt x="222" y="138"/>
                    <a:pt x="222" y="133"/>
                    <a:pt x="223" y="128"/>
                  </a:cubicBezTo>
                  <a:cubicBezTo>
                    <a:pt x="223" y="127"/>
                    <a:pt x="223" y="127"/>
                    <a:pt x="223" y="127"/>
                  </a:cubicBezTo>
                  <a:cubicBezTo>
                    <a:pt x="220" y="130"/>
                    <a:pt x="220" y="135"/>
                    <a:pt x="220" y="139"/>
                  </a:cubicBezTo>
                  <a:cubicBezTo>
                    <a:pt x="220" y="146"/>
                    <a:pt x="218" y="152"/>
                    <a:pt x="217" y="159"/>
                  </a:cubicBezTo>
                  <a:cubicBezTo>
                    <a:pt x="216" y="159"/>
                    <a:pt x="216" y="159"/>
                    <a:pt x="216" y="159"/>
                  </a:cubicBezTo>
                  <a:cubicBezTo>
                    <a:pt x="216" y="160"/>
                    <a:pt x="216" y="160"/>
                    <a:pt x="216" y="160"/>
                  </a:cubicBezTo>
                  <a:cubicBezTo>
                    <a:pt x="216" y="159"/>
                    <a:pt x="216" y="157"/>
                    <a:pt x="215" y="156"/>
                  </a:cubicBezTo>
                  <a:cubicBezTo>
                    <a:pt x="216" y="156"/>
                    <a:pt x="216" y="156"/>
                    <a:pt x="216" y="156"/>
                  </a:cubicBezTo>
                  <a:cubicBezTo>
                    <a:pt x="216" y="147"/>
                    <a:pt x="215" y="139"/>
                    <a:pt x="218" y="131"/>
                  </a:cubicBezTo>
                  <a:cubicBezTo>
                    <a:pt x="218" y="130"/>
                    <a:pt x="217" y="130"/>
                    <a:pt x="217" y="130"/>
                  </a:cubicBezTo>
                  <a:cubicBezTo>
                    <a:pt x="216" y="135"/>
                    <a:pt x="214" y="139"/>
                    <a:pt x="214" y="144"/>
                  </a:cubicBezTo>
                  <a:cubicBezTo>
                    <a:pt x="213" y="145"/>
                    <a:pt x="213" y="147"/>
                    <a:pt x="213" y="148"/>
                  </a:cubicBezTo>
                  <a:cubicBezTo>
                    <a:pt x="212" y="145"/>
                    <a:pt x="210" y="142"/>
                    <a:pt x="209" y="138"/>
                  </a:cubicBezTo>
                  <a:cubicBezTo>
                    <a:pt x="207" y="135"/>
                    <a:pt x="205" y="129"/>
                    <a:pt x="202" y="127"/>
                  </a:cubicBezTo>
                  <a:cubicBezTo>
                    <a:pt x="198" y="126"/>
                    <a:pt x="195" y="125"/>
                    <a:pt x="195" y="120"/>
                  </a:cubicBezTo>
                  <a:cubicBezTo>
                    <a:pt x="195" y="118"/>
                    <a:pt x="195" y="115"/>
                    <a:pt x="195" y="113"/>
                  </a:cubicBezTo>
                  <a:cubicBezTo>
                    <a:pt x="194" y="109"/>
                    <a:pt x="193" y="104"/>
                    <a:pt x="191" y="100"/>
                  </a:cubicBezTo>
                  <a:cubicBezTo>
                    <a:pt x="192" y="98"/>
                    <a:pt x="192" y="97"/>
                    <a:pt x="192" y="95"/>
                  </a:cubicBezTo>
                  <a:cubicBezTo>
                    <a:pt x="192" y="92"/>
                    <a:pt x="192" y="89"/>
                    <a:pt x="192" y="86"/>
                  </a:cubicBezTo>
                  <a:cubicBezTo>
                    <a:pt x="192" y="81"/>
                    <a:pt x="190" y="76"/>
                    <a:pt x="187" y="72"/>
                  </a:cubicBezTo>
                  <a:cubicBezTo>
                    <a:pt x="187" y="71"/>
                    <a:pt x="185" y="72"/>
                    <a:pt x="186" y="73"/>
                  </a:cubicBezTo>
                  <a:cubicBezTo>
                    <a:pt x="188" y="78"/>
                    <a:pt x="189" y="83"/>
                    <a:pt x="190" y="88"/>
                  </a:cubicBezTo>
                  <a:cubicBezTo>
                    <a:pt x="191" y="91"/>
                    <a:pt x="191" y="93"/>
                    <a:pt x="190" y="96"/>
                  </a:cubicBezTo>
                  <a:cubicBezTo>
                    <a:pt x="190" y="97"/>
                    <a:pt x="190" y="97"/>
                    <a:pt x="190" y="97"/>
                  </a:cubicBezTo>
                  <a:cubicBezTo>
                    <a:pt x="189" y="93"/>
                    <a:pt x="187" y="90"/>
                    <a:pt x="185" y="87"/>
                  </a:cubicBezTo>
                  <a:cubicBezTo>
                    <a:pt x="184" y="87"/>
                    <a:pt x="184" y="86"/>
                    <a:pt x="183" y="85"/>
                  </a:cubicBezTo>
                  <a:cubicBezTo>
                    <a:pt x="183" y="85"/>
                    <a:pt x="183" y="84"/>
                    <a:pt x="183" y="84"/>
                  </a:cubicBezTo>
                  <a:cubicBezTo>
                    <a:pt x="182" y="83"/>
                    <a:pt x="181" y="82"/>
                    <a:pt x="180" y="81"/>
                  </a:cubicBezTo>
                  <a:cubicBezTo>
                    <a:pt x="178" y="79"/>
                    <a:pt x="175" y="77"/>
                    <a:pt x="174" y="73"/>
                  </a:cubicBezTo>
                  <a:cubicBezTo>
                    <a:pt x="173" y="70"/>
                    <a:pt x="172" y="67"/>
                    <a:pt x="169" y="64"/>
                  </a:cubicBezTo>
                  <a:cubicBezTo>
                    <a:pt x="166" y="61"/>
                    <a:pt x="162" y="63"/>
                    <a:pt x="160" y="66"/>
                  </a:cubicBezTo>
                  <a:cubicBezTo>
                    <a:pt x="157" y="73"/>
                    <a:pt x="158" y="80"/>
                    <a:pt x="157" y="87"/>
                  </a:cubicBezTo>
                  <a:cubicBezTo>
                    <a:pt x="157" y="90"/>
                    <a:pt x="157" y="93"/>
                    <a:pt x="156" y="96"/>
                  </a:cubicBezTo>
                  <a:cubicBezTo>
                    <a:pt x="156" y="91"/>
                    <a:pt x="155" y="85"/>
                    <a:pt x="154" y="80"/>
                  </a:cubicBezTo>
                  <a:cubicBezTo>
                    <a:pt x="154" y="73"/>
                    <a:pt x="153" y="67"/>
                    <a:pt x="153" y="60"/>
                  </a:cubicBezTo>
                  <a:cubicBezTo>
                    <a:pt x="153" y="58"/>
                    <a:pt x="152" y="55"/>
                    <a:pt x="152" y="53"/>
                  </a:cubicBezTo>
                  <a:cubicBezTo>
                    <a:pt x="152" y="50"/>
                    <a:pt x="154" y="51"/>
                    <a:pt x="155" y="52"/>
                  </a:cubicBezTo>
                  <a:close/>
                  <a:moveTo>
                    <a:pt x="82" y="200"/>
                  </a:moveTo>
                  <a:cubicBezTo>
                    <a:pt x="80" y="194"/>
                    <a:pt x="79" y="189"/>
                    <a:pt x="75" y="185"/>
                  </a:cubicBezTo>
                  <a:cubicBezTo>
                    <a:pt x="77" y="179"/>
                    <a:pt x="75" y="171"/>
                    <a:pt x="75" y="165"/>
                  </a:cubicBezTo>
                  <a:cubicBezTo>
                    <a:pt x="75" y="157"/>
                    <a:pt x="75" y="149"/>
                    <a:pt x="77" y="141"/>
                  </a:cubicBezTo>
                  <a:cubicBezTo>
                    <a:pt x="80" y="126"/>
                    <a:pt x="87" y="113"/>
                    <a:pt x="93" y="99"/>
                  </a:cubicBezTo>
                  <a:cubicBezTo>
                    <a:pt x="97" y="91"/>
                    <a:pt x="100" y="83"/>
                    <a:pt x="104" y="77"/>
                  </a:cubicBezTo>
                  <a:cubicBezTo>
                    <a:pt x="108" y="70"/>
                    <a:pt x="114" y="64"/>
                    <a:pt x="118" y="58"/>
                  </a:cubicBezTo>
                  <a:cubicBezTo>
                    <a:pt x="123" y="52"/>
                    <a:pt x="128" y="45"/>
                    <a:pt x="137" y="45"/>
                  </a:cubicBezTo>
                  <a:cubicBezTo>
                    <a:pt x="142" y="45"/>
                    <a:pt x="148" y="45"/>
                    <a:pt x="151" y="48"/>
                  </a:cubicBezTo>
                  <a:cubicBezTo>
                    <a:pt x="151" y="48"/>
                    <a:pt x="150" y="49"/>
                    <a:pt x="150" y="50"/>
                  </a:cubicBezTo>
                  <a:cubicBezTo>
                    <a:pt x="148" y="56"/>
                    <a:pt x="149" y="64"/>
                    <a:pt x="150" y="70"/>
                  </a:cubicBezTo>
                  <a:cubicBezTo>
                    <a:pt x="151" y="84"/>
                    <a:pt x="153" y="97"/>
                    <a:pt x="156" y="111"/>
                  </a:cubicBezTo>
                  <a:cubicBezTo>
                    <a:pt x="156" y="111"/>
                    <a:pt x="156" y="112"/>
                    <a:pt x="155" y="113"/>
                  </a:cubicBezTo>
                  <a:cubicBezTo>
                    <a:pt x="152" y="121"/>
                    <a:pt x="156" y="132"/>
                    <a:pt x="157" y="140"/>
                  </a:cubicBezTo>
                  <a:cubicBezTo>
                    <a:pt x="158" y="153"/>
                    <a:pt x="160" y="167"/>
                    <a:pt x="163" y="180"/>
                  </a:cubicBezTo>
                  <a:cubicBezTo>
                    <a:pt x="163" y="182"/>
                    <a:pt x="164" y="185"/>
                    <a:pt x="165" y="187"/>
                  </a:cubicBezTo>
                  <a:cubicBezTo>
                    <a:pt x="163" y="184"/>
                    <a:pt x="162" y="180"/>
                    <a:pt x="159" y="177"/>
                  </a:cubicBezTo>
                  <a:cubicBezTo>
                    <a:pt x="155" y="173"/>
                    <a:pt x="150" y="171"/>
                    <a:pt x="146" y="169"/>
                  </a:cubicBezTo>
                  <a:cubicBezTo>
                    <a:pt x="145" y="169"/>
                    <a:pt x="144" y="169"/>
                    <a:pt x="143" y="168"/>
                  </a:cubicBezTo>
                  <a:cubicBezTo>
                    <a:pt x="144" y="162"/>
                    <a:pt x="141" y="156"/>
                    <a:pt x="141" y="150"/>
                  </a:cubicBezTo>
                  <a:cubicBezTo>
                    <a:pt x="140" y="142"/>
                    <a:pt x="139" y="135"/>
                    <a:pt x="139" y="128"/>
                  </a:cubicBezTo>
                  <a:cubicBezTo>
                    <a:pt x="140" y="127"/>
                    <a:pt x="138" y="127"/>
                    <a:pt x="138" y="128"/>
                  </a:cubicBezTo>
                  <a:cubicBezTo>
                    <a:pt x="137" y="135"/>
                    <a:pt x="138" y="143"/>
                    <a:pt x="139" y="150"/>
                  </a:cubicBezTo>
                  <a:cubicBezTo>
                    <a:pt x="139" y="156"/>
                    <a:pt x="139" y="163"/>
                    <a:pt x="141" y="168"/>
                  </a:cubicBezTo>
                  <a:cubicBezTo>
                    <a:pt x="140" y="168"/>
                    <a:pt x="138" y="168"/>
                    <a:pt x="137" y="169"/>
                  </a:cubicBezTo>
                  <a:cubicBezTo>
                    <a:pt x="137" y="169"/>
                    <a:pt x="137" y="169"/>
                    <a:pt x="136" y="169"/>
                  </a:cubicBezTo>
                  <a:cubicBezTo>
                    <a:pt x="134" y="171"/>
                    <a:pt x="133" y="174"/>
                    <a:pt x="132" y="177"/>
                  </a:cubicBezTo>
                  <a:cubicBezTo>
                    <a:pt x="132" y="176"/>
                    <a:pt x="131" y="174"/>
                    <a:pt x="131" y="173"/>
                  </a:cubicBezTo>
                  <a:cubicBezTo>
                    <a:pt x="130" y="170"/>
                    <a:pt x="130" y="166"/>
                    <a:pt x="130" y="163"/>
                  </a:cubicBezTo>
                  <a:cubicBezTo>
                    <a:pt x="130" y="156"/>
                    <a:pt x="129" y="149"/>
                    <a:pt x="129" y="142"/>
                  </a:cubicBezTo>
                  <a:cubicBezTo>
                    <a:pt x="128" y="137"/>
                    <a:pt x="128" y="132"/>
                    <a:pt x="128" y="127"/>
                  </a:cubicBezTo>
                  <a:cubicBezTo>
                    <a:pt x="128" y="124"/>
                    <a:pt x="128" y="120"/>
                    <a:pt x="128" y="117"/>
                  </a:cubicBezTo>
                  <a:cubicBezTo>
                    <a:pt x="127" y="113"/>
                    <a:pt x="127" y="108"/>
                    <a:pt x="126" y="104"/>
                  </a:cubicBezTo>
                  <a:cubicBezTo>
                    <a:pt x="126" y="100"/>
                    <a:pt x="126" y="96"/>
                    <a:pt x="126" y="93"/>
                  </a:cubicBezTo>
                  <a:cubicBezTo>
                    <a:pt x="126" y="92"/>
                    <a:pt x="126" y="92"/>
                    <a:pt x="126" y="93"/>
                  </a:cubicBezTo>
                  <a:cubicBezTo>
                    <a:pt x="123" y="101"/>
                    <a:pt x="128" y="109"/>
                    <a:pt x="126" y="117"/>
                  </a:cubicBezTo>
                  <a:cubicBezTo>
                    <a:pt x="124" y="122"/>
                    <a:pt x="126" y="127"/>
                    <a:pt x="126" y="131"/>
                  </a:cubicBezTo>
                  <a:cubicBezTo>
                    <a:pt x="126" y="136"/>
                    <a:pt x="126" y="141"/>
                    <a:pt x="127" y="146"/>
                  </a:cubicBezTo>
                  <a:cubicBezTo>
                    <a:pt x="127" y="153"/>
                    <a:pt x="127" y="161"/>
                    <a:pt x="128" y="169"/>
                  </a:cubicBezTo>
                  <a:cubicBezTo>
                    <a:pt x="128" y="172"/>
                    <a:pt x="128" y="178"/>
                    <a:pt x="132" y="180"/>
                  </a:cubicBezTo>
                  <a:cubicBezTo>
                    <a:pt x="130" y="187"/>
                    <a:pt x="131" y="194"/>
                    <a:pt x="132" y="200"/>
                  </a:cubicBezTo>
                  <a:cubicBezTo>
                    <a:pt x="132" y="202"/>
                    <a:pt x="133" y="204"/>
                    <a:pt x="133" y="206"/>
                  </a:cubicBezTo>
                  <a:cubicBezTo>
                    <a:pt x="127" y="204"/>
                    <a:pt x="119" y="207"/>
                    <a:pt x="114" y="210"/>
                  </a:cubicBezTo>
                  <a:cubicBezTo>
                    <a:pt x="107" y="213"/>
                    <a:pt x="101" y="216"/>
                    <a:pt x="95" y="219"/>
                  </a:cubicBezTo>
                  <a:cubicBezTo>
                    <a:pt x="91" y="220"/>
                    <a:pt x="88" y="220"/>
                    <a:pt x="85" y="220"/>
                  </a:cubicBezTo>
                  <a:cubicBezTo>
                    <a:pt x="84" y="213"/>
                    <a:pt x="84" y="206"/>
                    <a:pt x="82" y="200"/>
                  </a:cubicBezTo>
                  <a:close/>
                  <a:moveTo>
                    <a:pt x="85" y="234"/>
                  </a:moveTo>
                  <a:cubicBezTo>
                    <a:pt x="85" y="231"/>
                    <a:pt x="85" y="227"/>
                    <a:pt x="85" y="224"/>
                  </a:cubicBezTo>
                  <a:cubicBezTo>
                    <a:pt x="92" y="225"/>
                    <a:pt x="99" y="221"/>
                    <a:pt x="106" y="218"/>
                  </a:cubicBezTo>
                  <a:cubicBezTo>
                    <a:pt x="114" y="214"/>
                    <a:pt x="125" y="206"/>
                    <a:pt x="134" y="210"/>
                  </a:cubicBezTo>
                  <a:cubicBezTo>
                    <a:pt x="134" y="211"/>
                    <a:pt x="135" y="212"/>
                    <a:pt x="135" y="213"/>
                  </a:cubicBezTo>
                  <a:cubicBezTo>
                    <a:pt x="130" y="211"/>
                    <a:pt x="121" y="217"/>
                    <a:pt x="118" y="220"/>
                  </a:cubicBezTo>
                  <a:cubicBezTo>
                    <a:pt x="113" y="224"/>
                    <a:pt x="108" y="230"/>
                    <a:pt x="103" y="235"/>
                  </a:cubicBezTo>
                  <a:cubicBezTo>
                    <a:pt x="99" y="238"/>
                    <a:pt x="96" y="241"/>
                    <a:pt x="91" y="242"/>
                  </a:cubicBezTo>
                  <a:cubicBezTo>
                    <a:pt x="89" y="243"/>
                    <a:pt x="88" y="243"/>
                    <a:pt x="87" y="244"/>
                  </a:cubicBezTo>
                  <a:cubicBezTo>
                    <a:pt x="86" y="241"/>
                    <a:pt x="86" y="237"/>
                    <a:pt x="85" y="234"/>
                  </a:cubicBezTo>
                  <a:close/>
                  <a:moveTo>
                    <a:pt x="106" y="312"/>
                  </a:moveTo>
                  <a:cubicBezTo>
                    <a:pt x="106" y="311"/>
                    <a:pt x="105" y="311"/>
                    <a:pt x="105" y="310"/>
                  </a:cubicBezTo>
                  <a:cubicBezTo>
                    <a:pt x="105" y="310"/>
                    <a:pt x="106" y="310"/>
                    <a:pt x="106" y="310"/>
                  </a:cubicBezTo>
                  <a:cubicBezTo>
                    <a:pt x="107" y="311"/>
                    <a:pt x="108" y="311"/>
                    <a:pt x="108" y="311"/>
                  </a:cubicBezTo>
                  <a:cubicBezTo>
                    <a:pt x="108" y="311"/>
                    <a:pt x="108" y="311"/>
                    <a:pt x="107" y="311"/>
                  </a:cubicBezTo>
                  <a:cubicBezTo>
                    <a:pt x="107" y="311"/>
                    <a:pt x="106" y="311"/>
                    <a:pt x="106" y="312"/>
                  </a:cubicBezTo>
                  <a:close/>
                  <a:moveTo>
                    <a:pt x="117" y="337"/>
                  </a:moveTo>
                  <a:cubicBezTo>
                    <a:pt x="114" y="329"/>
                    <a:pt x="111" y="322"/>
                    <a:pt x="107" y="315"/>
                  </a:cubicBezTo>
                  <a:cubicBezTo>
                    <a:pt x="107" y="315"/>
                    <a:pt x="107" y="315"/>
                    <a:pt x="107" y="315"/>
                  </a:cubicBezTo>
                  <a:cubicBezTo>
                    <a:pt x="111" y="315"/>
                    <a:pt x="114" y="317"/>
                    <a:pt x="118" y="318"/>
                  </a:cubicBezTo>
                  <a:cubicBezTo>
                    <a:pt x="121" y="319"/>
                    <a:pt x="124" y="320"/>
                    <a:pt x="128" y="321"/>
                  </a:cubicBezTo>
                  <a:cubicBezTo>
                    <a:pt x="136" y="324"/>
                    <a:pt x="144" y="328"/>
                    <a:pt x="152" y="333"/>
                  </a:cubicBezTo>
                  <a:cubicBezTo>
                    <a:pt x="160" y="337"/>
                    <a:pt x="168" y="343"/>
                    <a:pt x="175" y="349"/>
                  </a:cubicBezTo>
                  <a:cubicBezTo>
                    <a:pt x="181" y="355"/>
                    <a:pt x="187" y="362"/>
                    <a:pt x="194" y="367"/>
                  </a:cubicBezTo>
                  <a:cubicBezTo>
                    <a:pt x="194" y="367"/>
                    <a:pt x="195" y="367"/>
                    <a:pt x="195" y="367"/>
                  </a:cubicBezTo>
                  <a:cubicBezTo>
                    <a:pt x="189" y="359"/>
                    <a:pt x="182" y="353"/>
                    <a:pt x="174" y="347"/>
                  </a:cubicBezTo>
                  <a:cubicBezTo>
                    <a:pt x="172" y="344"/>
                    <a:pt x="169" y="342"/>
                    <a:pt x="167" y="340"/>
                  </a:cubicBezTo>
                  <a:cubicBezTo>
                    <a:pt x="171" y="343"/>
                    <a:pt x="176" y="347"/>
                    <a:pt x="181" y="350"/>
                  </a:cubicBezTo>
                  <a:cubicBezTo>
                    <a:pt x="181" y="350"/>
                    <a:pt x="181" y="349"/>
                    <a:pt x="181" y="349"/>
                  </a:cubicBezTo>
                  <a:cubicBezTo>
                    <a:pt x="176" y="343"/>
                    <a:pt x="169" y="339"/>
                    <a:pt x="162" y="335"/>
                  </a:cubicBezTo>
                  <a:cubicBezTo>
                    <a:pt x="155" y="331"/>
                    <a:pt x="148" y="326"/>
                    <a:pt x="140" y="322"/>
                  </a:cubicBezTo>
                  <a:cubicBezTo>
                    <a:pt x="132" y="318"/>
                    <a:pt x="123" y="317"/>
                    <a:pt x="115" y="312"/>
                  </a:cubicBezTo>
                  <a:cubicBezTo>
                    <a:pt x="113" y="311"/>
                    <a:pt x="106" y="306"/>
                    <a:pt x="104" y="307"/>
                  </a:cubicBezTo>
                  <a:cubicBezTo>
                    <a:pt x="103" y="305"/>
                    <a:pt x="102" y="303"/>
                    <a:pt x="101" y="301"/>
                  </a:cubicBezTo>
                  <a:cubicBezTo>
                    <a:pt x="107" y="303"/>
                    <a:pt x="114" y="306"/>
                    <a:pt x="120" y="309"/>
                  </a:cubicBezTo>
                  <a:cubicBezTo>
                    <a:pt x="128" y="312"/>
                    <a:pt x="136" y="315"/>
                    <a:pt x="144" y="320"/>
                  </a:cubicBezTo>
                  <a:cubicBezTo>
                    <a:pt x="146" y="321"/>
                    <a:pt x="147" y="318"/>
                    <a:pt x="146" y="317"/>
                  </a:cubicBezTo>
                  <a:cubicBezTo>
                    <a:pt x="138" y="313"/>
                    <a:pt x="131" y="310"/>
                    <a:pt x="123" y="307"/>
                  </a:cubicBezTo>
                  <a:cubicBezTo>
                    <a:pt x="115" y="304"/>
                    <a:pt x="107" y="300"/>
                    <a:pt x="99" y="297"/>
                  </a:cubicBezTo>
                  <a:cubicBezTo>
                    <a:pt x="96" y="290"/>
                    <a:pt x="93" y="283"/>
                    <a:pt x="92" y="276"/>
                  </a:cubicBezTo>
                  <a:cubicBezTo>
                    <a:pt x="90" y="266"/>
                    <a:pt x="88" y="257"/>
                    <a:pt x="87" y="247"/>
                  </a:cubicBezTo>
                  <a:cubicBezTo>
                    <a:pt x="91" y="246"/>
                    <a:pt x="98" y="244"/>
                    <a:pt x="101" y="241"/>
                  </a:cubicBezTo>
                  <a:cubicBezTo>
                    <a:pt x="106" y="237"/>
                    <a:pt x="111" y="231"/>
                    <a:pt x="115" y="226"/>
                  </a:cubicBezTo>
                  <a:cubicBezTo>
                    <a:pt x="118" y="223"/>
                    <a:pt x="122" y="219"/>
                    <a:pt x="126" y="217"/>
                  </a:cubicBezTo>
                  <a:cubicBezTo>
                    <a:pt x="130" y="215"/>
                    <a:pt x="133" y="216"/>
                    <a:pt x="136" y="217"/>
                  </a:cubicBezTo>
                  <a:cubicBezTo>
                    <a:pt x="138" y="222"/>
                    <a:pt x="139" y="227"/>
                    <a:pt x="141" y="232"/>
                  </a:cubicBezTo>
                  <a:cubicBezTo>
                    <a:pt x="147" y="245"/>
                    <a:pt x="152" y="258"/>
                    <a:pt x="157" y="272"/>
                  </a:cubicBezTo>
                  <a:cubicBezTo>
                    <a:pt x="162" y="283"/>
                    <a:pt x="169" y="294"/>
                    <a:pt x="172" y="306"/>
                  </a:cubicBezTo>
                  <a:cubicBezTo>
                    <a:pt x="172" y="306"/>
                    <a:pt x="172" y="306"/>
                    <a:pt x="173" y="306"/>
                  </a:cubicBezTo>
                  <a:cubicBezTo>
                    <a:pt x="175" y="316"/>
                    <a:pt x="178" y="326"/>
                    <a:pt x="184" y="335"/>
                  </a:cubicBezTo>
                  <a:cubicBezTo>
                    <a:pt x="185" y="337"/>
                    <a:pt x="188" y="344"/>
                    <a:pt x="191" y="346"/>
                  </a:cubicBezTo>
                  <a:cubicBezTo>
                    <a:pt x="191" y="346"/>
                    <a:pt x="191" y="346"/>
                    <a:pt x="191" y="346"/>
                  </a:cubicBezTo>
                  <a:cubicBezTo>
                    <a:pt x="193" y="352"/>
                    <a:pt x="195" y="357"/>
                    <a:pt x="198" y="362"/>
                  </a:cubicBezTo>
                  <a:cubicBezTo>
                    <a:pt x="203" y="367"/>
                    <a:pt x="204" y="373"/>
                    <a:pt x="205" y="380"/>
                  </a:cubicBezTo>
                  <a:cubicBezTo>
                    <a:pt x="205" y="380"/>
                    <a:pt x="205" y="380"/>
                    <a:pt x="205" y="380"/>
                  </a:cubicBezTo>
                  <a:cubicBezTo>
                    <a:pt x="205" y="380"/>
                    <a:pt x="205" y="379"/>
                    <a:pt x="204" y="379"/>
                  </a:cubicBezTo>
                  <a:cubicBezTo>
                    <a:pt x="204" y="379"/>
                    <a:pt x="204" y="379"/>
                    <a:pt x="204" y="379"/>
                  </a:cubicBezTo>
                  <a:cubicBezTo>
                    <a:pt x="205" y="381"/>
                    <a:pt x="205" y="380"/>
                    <a:pt x="203" y="379"/>
                  </a:cubicBezTo>
                  <a:cubicBezTo>
                    <a:pt x="203" y="378"/>
                    <a:pt x="202" y="377"/>
                    <a:pt x="201" y="377"/>
                  </a:cubicBezTo>
                  <a:cubicBezTo>
                    <a:pt x="200" y="375"/>
                    <a:pt x="198" y="373"/>
                    <a:pt x="197" y="371"/>
                  </a:cubicBezTo>
                  <a:cubicBezTo>
                    <a:pt x="194" y="368"/>
                    <a:pt x="191" y="367"/>
                    <a:pt x="187" y="366"/>
                  </a:cubicBezTo>
                  <a:cubicBezTo>
                    <a:pt x="187" y="365"/>
                    <a:pt x="187" y="366"/>
                    <a:pt x="187" y="366"/>
                  </a:cubicBezTo>
                  <a:cubicBezTo>
                    <a:pt x="191" y="368"/>
                    <a:pt x="194" y="371"/>
                    <a:pt x="197" y="374"/>
                  </a:cubicBezTo>
                  <a:cubicBezTo>
                    <a:pt x="200" y="377"/>
                    <a:pt x="202" y="380"/>
                    <a:pt x="205" y="382"/>
                  </a:cubicBezTo>
                  <a:cubicBezTo>
                    <a:pt x="205" y="382"/>
                    <a:pt x="205" y="382"/>
                    <a:pt x="205" y="381"/>
                  </a:cubicBezTo>
                  <a:cubicBezTo>
                    <a:pt x="206" y="385"/>
                    <a:pt x="207" y="388"/>
                    <a:pt x="207" y="392"/>
                  </a:cubicBezTo>
                  <a:cubicBezTo>
                    <a:pt x="195" y="375"/>
                    <a:pt x="179" y="363"/>
                    <a:pt x="162" y="352"/>
                  </a:cubicBezTo>
                  <a:cubicBezTo>
                    <a:pt x="154" y="348"/>
                    <a:pt x="145" y="343"/>
                    <a:pt x="136" y="340"/>
                  </a:cubicBezTo>
                  <a:cubicBezTo>
                    <a:pt x="132" y="339"/>
                    <a:pt x="128" y="337"/>
                    <a:pt x="123" y="337"/>
                  </a:cubicBezTo>
                  <a:cubicBezTo>
                    <a:pt x="121" y="337"/>
                    <a:pt x="119" y="336"/>
                    <a:pt x="117" y="337"/>
                  </a:cubicBezTo>
                  <a:close/>
                  <a:moveTo>
                    <a:pt x="124" y="341"/>
                  </a:moveTo>
                  <a:cubicBezTo>
                    <a:pt x="129" y="342"/>
                    <a:pt x="133" y="343"/>
                    <a:pt x="137" y="344"/>
                  </a:cubicBezTo>
                  <a:cubicBezTo>
                    <a:pt x="146" y="348"/>
                    <a:pt x="154" y="352"/>
                    <a:pt x="161" y="356"/>
                  </a:cubicBezTo>
                  <a:cubicBezTo>
                    <a:pt x="170" y="361"/>
                    <a:pt x="179" y="366"/>
                    <a:pt x="186" y="373"/>
                  </a:cubicBezTo>
                  <a:cubicBezTo>
                    <a:pt x="194" y="380"/>
                    <a:pt x="200" y="388"/>
                    <a:pt x="207" y="395"/>
                  </a:cubicBezTo>
                  <a:cubicBezTo>
                    <a:pt x="207" y="397"/>
                    <a:pt x="208" y="399"/>
                    <a:pt x="208" y="400"/>
                  </a:cubicBezTo>
                  <a:cubicBezTo>
                    <a:pt x="209" y="405"/>
                    <a:pt x="210" y="410"/>
                    <a:pt x="210" y="416"/>
                  </a:cubicBezTo>
                  <a:cubicBezTo>
                    <a:pt x="208" y="416"/>
                    <a:pt x="207" y="418"/>
                    <a:pt x="206" y="421"/>
                  </a:cubicBezTo>
                  <a:cubicBezTo>
                    <a:pt x="201" y="434"/>
                    <a:pt x="207" y="451"/>
                    <a:pt x="211" y="463"/>
                  </a:cubicBezTo>
                  <a:cubicBezTo>
                    <a:pt x="213" y="469"/>
                    <a:pt x="215" y="474"/>
                    <a:pt x="217" y="480"/>
                  </a:cubicBezTo>
                  <a:cubicBezTo>
                    <a:pt x="218" y="485"/>
                    <a:pt x="219" y="489"/>
                    <a:pt x="221" y="493"/>
                  </a:cubicBezTo>
                  <a:cubicBezTo>
                    <a:pt x="225" y="502"/>
                    <a:pt x="232" y="510"/>
                    <a:pt x="236" y="519"/>
                  </a:cubicBezTo>
                  <a:cubicBezTo>
                    <a:pt x="241" y="528"/>
                    <a:pt x="243" y="538"/>
                    <a:pt x="248" y="547"/>
                  </a:cubicBezTo>
                  <a:cubicBezTo>
                    <a:pt x="249" y="549"/>
                    <a:pt x="251" y="551"/>
                    <a:pt x="252" y="553"/>
                  </a:cubicBezTo>
                  <a:cubicBezTo>
                    <a:pt x="251" y="552"/>
                    <a:pt x="251" y="552"/>
                    <a:pt x="250" y="551"/>
                  </a:cubicBezTo>
                  <a:cubicBezTo>
                    <a:pt x="244" y="545"/>
                    <a:pt x="239" y="541"/>
                    <a:pt x="233" y="535"/>
                  </a:cubicBezTo>
                  <a:cubicBezTo>
                    <a:pt x="223" y="525"/>
                    <a:pt x="213" y="515"/>
                    <a:pt x="206" y="502"/>
                  </a:cubicBezTo>
                  <a:cubicBezTo>
                    <a:pt x="200" y="489"/>
                    <a:pt x="196" y="476"/>
                    <a:pt x="192" y="462"/>
                  </a:cubicBezTo>
                  <a:cubicBezTo>
                    <a:pt x="189" y="450"/>
                    <a:pt x="186" y="438"/>
                    <a:pt x="178" y="429"/>
                  </a:cubicBezTo>
                  <a:cubicBezTo>
                    <a:pt x="178" y="428"/>
                    <a:pt x="178" y="428"/>
                    <a:pt x="178" y="428"/>
                  </a:cubicBezTo>
                  <a:cubicBezTo>
                    <a:pt x="177" y="425"/>
                    <a:pt x="177" y="421"/>
                    <a:pt x="176" y="417"/>
                  </a:cubicBezTo>
                  <a:cubicBezTo>
                    <a:pt x="174" y="413"/>
                    <a:pt x="172" y="409"/>
                    <a:pt x="170" y="405"/>
                  </a:cubicBezTo>
                  <a:cubicBezTo>
                    <a:pt x="164" y="397"/>
                    <a:pt x="157" y="389"/>
                    <a:pt x="151" y="381"/>
                  </a:cubicBezTo>
                  <a:cubicBezTo>
                    <a:pt x="148" y="377"/>
                    <a:pt x="145" y="372"/>
                    <a:pt x="142" y="368"/>
                  </a:cubicBezTo>
                  <a:cubicBezTo>
                    <a:pt x="139" y="363"/>
                    <a:pt x="137" y="359"/>
                    <a:pt x="134" y="355"/>
                  </a:cubicBezTo>
                  <a:cubicBezTo>
                    <a:pt x="129" y="350"/>
                    <a:pt x="124" y="346"/>
                    <a:pt x="119" y="341"/>
                  </a:cubicBezTo>
                  <a:cubicBezTo>
                    <a:pt x="121" y="341"/>
                    <a:pt x="123" y="341"/>
                    <a:pt x="124" y="341"/>
                  </a:cubicBezTo>
                  <a:close/>
                  <a:moveTo>
                    <a:pt x="103" y="382"/>
                  </a:moveTo>
                  <a:cubicBezTo>
                    <a:pt x="103" y="382"/>
                    <a:pt x="104" y="383"/>
                    <a:pt x="105" y="383"/>
                  </a:cubicBezTo>
                  <a:cubicBezTo>
                    <a:pt x="105" y="383"/>
                    <a:pt x="106" y="384"/>
                    <a:pt x="107" y="384"/>
                  </a:cubicBezTo>
                  <a:cubicBezTo>
                    <a:pt x="108" y="385"/>
                    <a:pt x="109" y="385"/>
                    <a:pt x="110" y="385"/>
                  </a:cubicBezTo>
                  <a:cubicBezTo>
                    <a:pt x="112" y="386"/>
                    <a:pt x="116" y="386"/>
                    <a:pt x="117" y="384"/>
                  </a:cubicBezTo>
                  <a:cubicBezTo>
                    <a:pt x="118" y="377"/>
                    <a:pt x="110" y="372"/>
                    <a:pt x="109" y="366"/>
                  </a:cubicBezTo>
                  <a:cubicBezTo>
                    <a:pt x="115" y="372"/>
                    <a:pt x="118" y="380"/>
                    <a:pt x="125" y="384"/>
                  </a:cubicBezTo>
                  <a:cubicBezTo>
                    <a:pt x="127" y="385"/>
                    <a:pt x="128" y="384"/>
                    <a:pt x="128" y="382"/>
                  </a:cubicBezTo>
                  <a:cubicBezTo>
                    <a:pt x="127" y="379"/>
                    <a:pt x="126" y="377"/>
                    <a:pt x="130" y="377"/>
                  </a:cubicBezTo>
                  <a:cubicBezTo>
                    <a:pt x="130" y="377"/>
                    <a:pt x="132" y="377"/>
                    <a:pt x="132" y="376"/>
                  </a:cubicBezTo>
                  <a:cubicBezTo>
                    <a:pt x="134" y="373"/>
                    <a:pt x="133" y="370"/>
                    <a:pt x="132" y="367"/>
                  </a:cubicBezTo>
                  <a:cubicBezTo>
                    <a:pt x="130" y="363"/>
                    <a:pt x="128" y="357"/>
                    <a:pt x="125" y="353"/>
                  </a:cubicBezTo>
                  <a:cubicBezTo>
                    <a:pt x="125" y="352"/>
                    <a:pt x="123" y="350"/>
                    <a:pt x="121" y="348"/>
                  </a:cubicBezTo>
                  <a:cubicBezTo>
                    <a:pt x="125" y="351"/>
                    <a:pt x="128" y="354"/>
                    <a:pt x="131" y="358"/>
                  </a:cubicBezTo>
                  <a:cubicBezTo>
                    <a:pt x="138" y="366"/>
                    <a:pt x="143" y="376"/>
                    <a:pt x="149" y="385"/>
                  </a:cubicBezTo>
                  <a:cubicBezTo>
                    <a:pt x="155" y="393"/>
                    <a:pt x="162" y="400"/>
                    <a:pt x="168" y="408"/>
                  </a:cubicBezTo>
                  <a:cubicBezTo>
                    <a:pt x="171" y="413"/>
                    <a:pt x="172" y="417"/>
                    <a:pt x="174" y="422"/>
                  </a:cubicBezTo>
                  <a:cubicBezTo>
                    <a:pt x="174" y="425"/>
                    <a:pt x="175" y="427"/>
                    <a:pt x="176" y="429"/>
                  </a:cubicBezTo>
                  <a:cubicBezTo>
                    <a:pt x="176" y="429"/>
                    <a:pt x="176" y="429"/>
                    <a:pt x="176" y="429"/>
                  </a:cubicBezTo>
                  <a:cubicBezTo>
                    <a:pt x="172" y="435"/>
                    <a:pt x="176" y="442"/>
                    <a:pt x="176" y="448"/>
                  </a:cubicBezTo>
                  <a:cubicBezTo>
                    <a:pt x="175" y="448"/>
                    <a:pt x="174" y="447"/>
                    <a:pt x="173" y="446"/>
                  </a:cubicBezTo>
                  <a:cubicBezTo>
                    <a:pt x="172" y="446"/>
                    <a:pt x="171" y="446"/>
                    <a:pt x="171" y="447"/>
                  </a:cubicBezTo>
                  <a:cubicBezTo>
                    <a:pt x="170" y="449"/>
                    <a:pt x="170" y="451"/>
                    <a:pt x="170" y="452"/>
                  </a:cubicBezTo>
                  <a:cubicBezTo>
                    <a:pt x="169" y="455"/>
                    <a:pt x="168" y="456"/>
                    <a:pt x="165" y="455"/>
                  </a:cubicBezTo>
                  <a:cubicBezTo>
                    <a:pt x="163" y="453"/>
                    <a:pt x="160" y="451"/>
                    <a:pt x="157" y="451"/>
                  </a:cubicBezTo>
                  <a:cubicBezTo>
                    <a:pt x="157" y="451"/>
                    <a:pt x="157" y="451"/>
                    <a:pt x="156" y="451"/>
                  </a:cubicBezTo>
                  <a:cubicBezTo>
                    <a:pt x="158" y="445"/>
                    <a:pt x="156" y="438"/>
                    <a:pt x="154" y="433"/>
                  </a:cubicBezTo>
                  <a:cubicBezTo>
                    <a:pt x="152" y="427"/>
                    <a:pt x="148" y="420"/>
                    <a:pt x="144" y="415"/>
                  </a:cubicBezTo>
                  <a:cubicBezTo>
                    <a:pt x="139" y="408"/>
                    <a:pt x="131" y="403"/>
                    <a:pt x="123" y="400"/>
                  </a:cubicBezTo>
                  <a:cubicBezTo>
                    <a:pt x="119" y="399"/>
                    <a:pt x="116" y="398"/>
                    <a:pt x="113" y="396"/>
                  </a:cubicBezTo>
                  <a:cubicBezTo>
                    <a:pt x="111" y="394"/>
                    <a:pt x="110" y="392"/>
                    <a:pt x="109" y="391"/>
                  </a:cubicBezTo>
                  <a:cubicBezTo>
                    <a:pt x="107" y="388"/>
                    <a:pt x="104" y="386"/>
                    <a:pt x="101" y="384"/>
                  </a:cubicBezTo>
                  <a:cubicBezTo>
                    <a:pt x="101" y="384"/>
                    <a:pt x="101" y="384"/>
                    <a:pt x="101" y="384"/>
                  </a:cubicBezTo>
                  <a:cubicBezTo>
                    <a:pt x="100" y="382"/>
                    <a:pt x="101" y="381"/>
                    <a:pt x="103" y="382"/>
                  </a:cubicBezTo>
                  <a:close/>
                  <a:moveTo>
                    <a:pt x="153" y="452"/>
                  </a:moveTo>
                  <a:cubicBezTo>
                    <a:pt x="152" y="453"/>
                    <a:pt x="152" y="453"/>
                    <a:pt x="151" y="454"/>
                  </a:cubicBezTo>
                  <a:cubicBezTo>
                    <a:pt x="150" y="449"/>
                    <a:pt x="148" y="445"/>
                    <a:pt x="146" y="441"/>
                  </a:cubicBezTo>
                  <a:cubicBezTo>
                    <a:pt x="144" y="436"/>
                    <a:pt x="142" y="432"/>
                    <a:pt x="140" y="428"/>
                  </a:cubicBezTo>
                  <a:cubicBezTo>
                    <a:pt x="138" y="424"/>
                    <a:pt x="136" y="419"/>
                    <a:pt x="134" y="415"/>
                  </a:cubicBezTo>
                  <a:cubicBezTo>
                    <a:pt x="134" y="413"/>
                    <a:pt x="133" y="411"/>
                    <a:pt x="132" y="409"/>
                  </a:cubicBezTo>
                  <a:cubicBezTo>
                    <a:pt x="135" y="411"/>
                    <a:pt x="138" y="413"/>
                    <a:pt x="140" y="416"/>
                  </a:cubicBezTo>
                  <a:cubicBezTo>
                    <a:pt x="148" y="425"/>
                    <a:pt x="156" y="439"/>
                    <a:pt x="153" y="452"/>
                  </a:cubicBezTo>
                  <a:close/>
                  <a:moveTo>
                    <a:pt x="101" y="389"/>
                  </a:moveTo>
                  <a:cubicBezTo>
                    <a:pt x="101" y="389"/>
                    <a:pt x="101" y="389"/>
                    <a:pt x="101" y="389"/>
                  </a:cubicBezTo>
                  <a:cubicBezTo>
                    <a:pt x="106" y="393"/>
                    <a:pt x="110" y="400"/>
                    <a:pt x="116" y="402"/>
                  </a:cubicBezTo>
                  <a:cubicBezTo>
                    <a:pt x="118" y="409"/>
                    <a:pt x="119" y="414"/>
                    <a:pt x="116" y="421"/>
                  </a:cubicBezTo>
                  <a:cubicBezTo>
                    <a:pt x="115" y="424"/>
                    <a:pt x="114" y="427"/>
                    <a:pt x="112" y="429"/>
                  </a:cubicBezTo>
                  <a:cubicBezTo>
                    <a:pt x="112" y="430"/>
                    <a:pt x="111" y="430"/>
                    <a:pt x="111" y="430"/>
                  </a:cubicBezTo>
                  <a:cubicBezTo>
                    <a:pt x="110" y="425"/>
                    <a:pt x="103" y="419"/>
                    <a:pt x="101" y="414"/>
                  </a:cubicBezTo>
                  <a:cubicBezTo>
                    <a:pt x="94" y="405"/>
                    <a:pt x="96" y="393"/>
                    <a:pt x="92" y="383"/>
                  </a:cubicBezTo>
                  <a:cubicBezTo>
                    <a:pt x="95" y="385"/>
                    <a:pt x="98" y="387"/>
                    <a:pt x="101" y="389"/>
                  </a:cubicBezTo>
                  <a:close/>
                  <a:moveTo>
                    <a:pt x="108" y="433"/>
                  </a:moveTo>
                  <a:cubicBezTo>
                    <a:pt x="108" y="433"/>
                    <a:pt x="108" y="433"/>
                    <a:pt x="108" y="434"/>
                  </a:cubicBezTo>
                  <a:cubicBezTo>
                    <a:pt x="107" y="433"/>
                    <a:pt x="107" y="433"/>
                    <a:pt x="107" y="433"/>
                  </a:cubicBezTo>
                  <a:cubicBezTo>
                    <a:pt x="102" y="428"/>
                    <a:pt x="96" y="426"/>
                    <a:pt x="92" y="421"/>
                  </a:cubicBezTo>
                  <a:cubicBezTo>
                    <a:pt x="82" y="411"/>
                    <a:pt x="73" y="401"/>
                    <a:pt x="67" y="388"/>
                  </a:cubicBezTo>
                  <a:cubicBezTo>
                    <a:pt x="63" y="379"/>
                    <a:pt x="58" y="370"/>
                    <a:pt x="53" y="362"/>
                  </a:cubicBezTo>
                  <a:cubicBezTo>
                    <a:pt x="54" y="362"/>
                    <a:pt x="54" y="362"/>
                    <a:pt x="55" y="363"/>
                  </a:cubicBezTo>
                  <a:cubicBezTo>
                    <a:pt x="59" y="364"/>
                    <a:pt x="63" y="365"/>
                    <a:pt x="66" y="367"/>
                  </a:cubicBezTo>
                  <a:cubicBezTo>
                    <a:pt x="69" y="368"/>
                    <a:pt x="72" y="370"/>
                    <a:pt x="75" y="372"/>
                  </a:cubicBezTo>
                  <a:cubicBezTo>
                    <a:pt x="80" y="375"/>
                    <a:pt x="84" y="377"/>
                    <a:pt x="88" y="380"/>
                  </a:cubicBezTo>
                  <a:cubicBezTo>
                    <a:pt x="87" y="381"/>
                    <a:pt x="87" y="381"/>
                    <a:pt x="88" y="382"/>
                  </a:cubicBezTo>
                  <a:cubicBezTo>
                    <a:pt x="92" y="391"/>
                    <a:pt x="90" y="402"/>
                    <a:pt x="95" y="411"/>
                  </a:cubicBezTo>
                  <a:cubicBezTo>
                    <a:pt x="97" y="415"/>
                    <a:pt x="100" y="418"/>
                    <a:pt x="102" y="421"/>
                  </a:cubicBezTo>
                  <a:cubicBezTo>
                    <a:pt x="103" y="422"/>
                    <a:pt x="104" y="424"/>
                    <a:pt x="105" y="425"/>
                  </a:cubicBezTo>
                  <a:cubicBezTo>
                    <a:pt x="105" y="425"/>
                    <a:pt x="105" y="425"/>
                    <a:pt x="105" y="425"/>
                  </a:cubicBezTo>
                  <a:cubicBezTo>
                    <a:pt x="105" y="426"/>
                    <a:pt x="106" y="427"/>
                    <a:pt x="106" y="428"/>
                  </a:cubicBezTo>
                  <a:cubicBezTo>
                    <a:pt x="106" y="429"/>
                    <a:pt x="106" y="430"/>
                    <a:pt x="107" y="431"/>
                  </a:cubicBezTo>
                  <a:cubicBezTo>
                    <a:pt x="107" y="431"/>
                    <a:pt x="107" y="431"/>
                    <a:pt x="107" y="431"/>
                  </a:cubicBezTo>
                  <a:cubicBezTo>
                    <a:pt x="108" y="430"/>
                    <a:pt x="108" y="429"/>
                    <a:pt x="107" y="428"/>
                  </a:cubicBezTo>
                  <a:cubicBezTo>
                    <a:pt x="108" y="430"/>
                    <a:pt x="109" y="432"/>
                    <a:pt x="108" y="433"/>
                  </a:cubicBezTo>
                  <a:close/>
                  <a:moveTo>
                    <a:pt x="132" y="482"/>
                  </a:moveTo>
                  <a:cubicBezTo>
                    <a:pt x="131" y="477"/>
                    <a:pt x="129" y="472"/>
                    <a:pt x="127" y="468"/>
                  </a:cubicBezTo>
                  <a:cubicBezTo>
                    <a:pt x="125" y="462"/>
                    <a:pt x="123" y="456"/>
                    <a:pt x="120" y="450"/>
                  </a:cubicBezTo>
                  <a:cubicBezTo>
                    <a:pt x="117" y="446"/>
                    <a:pt x="114" y="440"/>
                    <a:pt x="110" y="436"/>
                  </a:cubicBezTo>
                  <a:cubicBezTo>
                    <a:pt x="115" y="434"/>
                    <a:pt x="118" y="425"/>
                    <a:pt x="120" y="421"/>
                  </a:cubicBezTo>
                  <a:cubicBezTo>
                    <a:pt x="122" y="414"/>
                    <a:pt x="121" y="408"/>
                    <a:pt x="118" y="403"/>
                  </a:cubicBezTo>
                  <a:cubicBezTo>
                    <a:pt x="122" y="404"/>
                    <a:pt x="125" y="405"/>
                    <a:pt x="128" y="407"/>
                  </a:cubicBezTo>
                  <a:cubicBezTo>
                    <a:pt x="128" y="407"/>
                    <a:pt x="128" y="407"/>
                    <a:pt x="128" y="407"/>
                  </a:cubicBezTo>
                  <a:cubicBezTo>
                    <a:pt x="128" y="410"/>
                    <a:pt x="130" y="414"/>
                    <a:pt x="131" y="416"/>
                  </a:cubicBezTo>
                  <a:cubicBezTo>
                    <a:pt x="133" y="421"/>
                    <a:pt x="136" y="426"/>
                    <a:pt x="138" y="430"/>
                  </a:cubicBezTo>
                  <a:cubicBezTo>
                    <a:pt x="140" y="436"/>
                    <a:pt x="143" y="441"/>
                    <a:pt x="145" y="446"/>
                  </a:cubicBezTo>
                  <a:cubicBezTo>
                    <a:pt x="147" y="450"/>
                    <a:pt x="148" y="454"/>
                    <a:pt x="150" y="459"/>
                  </a:cubicBezTo>
                  <a:cubicBezTo>
                    <a:pt x="150" y="459"/>
                    <a:pt x="150" y="459"/>
                    <a:pt x="150" y="459"/>
                  </a:cubicBezTo>
                  <a:cubicBezTo>
                    <a:pt x="150" y="459"/>
                    <a:pt x="150" y="459"/>
                    <a:pt x="150" y="460"/>
                  </a:cubicBezTo>
                  <a:cubicBezTo>
                    <a:pt x="150" y="463"/>
                    <a:pt x="151" y="466"/>
                    <a:pt x="152" y="470"/>
                  </a:cubicBezTo>
                  <a:cubicBezTo>
                    <a:pt x="152" y="470"/>
                    <a:pt x="152" y="470"/>
                    <a:pt x="152" y="470"/>
                  </a:cubicBezTo>
                  <a:cubicBezTo>
                    <a:pt x="147" y="472"/>
                    <a:pt x="142" y="474"/>
                    <a:pt x="138" y="477"/>
                  </a:cubicBezTo>
                  <a:cubicBezTo>
                    <a:pt x="136" y="479"/>
                    <a:pt x="134" y="480"/>
                    <a:pt x="132" y="482"/>
                  </a:cubicBezTo>
                  <a:close/>
                  <a:moveTo>
                    <a:pt x="263" y="609"/>
                  </a:moveTo>
                  <a:cubicBezTo>
                    <a:pt x="258" y="606"/>
                    <a:pt x="255" y="602"/>
                    <a:pt x="250" y="599"/>
                  </a:cubicBezTo>
                  <a:cubicBezTo>
                    <a:pt x="246" y="597"/>
                    <a:pt x="242" y="597"/>
                    <a:pt x="238" y="596"/>
                  </a:cubicBezTo>
                  <a:cubicBezTo>
                    <a:pt x="228" y="593"/>
                    <a:pt x="219" y="587"/>
                    <a:pt x="210" y="581"/>
                  </a:cubicBezTo>
                  <a:cubicBezTo>
                    <a:pt x="200" y="575"/>
                    <a:pt x="190" y="569"/>
                    <a:pt x="181" y="561"/>
                  </a:cubicBezTo>
                  <a:cubicBezTo>
                    <a:pt x="173" y="554"/>
                    <a:pt x="165" y="547"/>
                    <a:pt x="157" y="539"/>
                  </a:cubicBezTo>
                  <a:cubicBezTo>
                    <a:pt x="154" y="535"/>
                    <a:pt x="149" y="533"/>
                    <a:pt x="146" y="529"/>
                  </a:cubicBezTo>
                  <a:cubicBezTo>
                    <a:pt x="143" y="526"/>
                    <a:pt x="141" y="521"/>
                    <a:pt x="140" y="516"/>
                  </a:cubicBezTo>
                  <a:cubicBezTo>
                    <a:pt x="139" y="508"/>
                    <a:pt x="139" y="500"/>
                    <a:pt x="136" y="493"/>
                  </a:cubicBezTo>
                  <a:cubicBezTo>
                    <a:pt x="132" y="486"/>
                    <a:pt x="137" y="482"/>
                    <a:pt x="143" y="479"/>
                  </a:cubicBezTo>
                  <a:cubicBezTo>
                    <a:pt x="146" y="477"/>
                    <a:pt x="150" y="475"/>
                    <a:pt x="154" y="473"/>
                  </a:cubicBezTo>
                  <a:cubicBezTo>
                    <a:pt x="154" y="475"/>
                    <a:pt x="155" y="476"/>
                    <a:pt x="155" y="477"/>
                  </a:cubicBezTo>
                  <a:cubicBezTo>
                    <a:pt x="159" y="484"/>
                    <a:pt x="162" y="492"/>
                    <a:pt x="165" y="499"/>
                  </a:cubicBezTo>
                  <a:cubicBezTo>
                    <a:pt x="170" y="509"/>
                    <a:pt x="176" y="519"/>
                    <a:pt x="183" y="527"/>
                  </a:cubicBezTo>
                  <a:cubicBezTo>
                    <a:pt x="190" y="536"/>
                    <a:pt x="199" y="543"/>
                    <a:pt x="208" y="551"/>
                  </a:cubicBezTo>
                  <a:cubicBezTo>
                    <a:pt x="216" y="560"/>
                    <a:pt x="225" y="568"/>
                    <a:pt x="233" y="577"/>
                  </a:cubicBezTo>
                  <a:cubicBezTo>
                    <a:pt x="238" y="584"/>
                    <a:pt x="244" y="592"/>
                    <a:pt x="253" y="594"/>
                  </a:cubicBezTo>
                  <a:cubicBezTo>
                    <a:pt x="255" y="594"/>
                    <a:pt x="256" y="591"/>
                    <a:pt x="254" y="590"/>
                  </a:cubicBezTo>
                  <a:cubicBezTo>
                    <a:pt x="244" y="587"/>
                    <a:pt x="238" y="577"/>
                    <a:pt x="231" y="570"/>
                  </a:cubicBezTo>
                  <a:cubicBezTo>
                    <a:pt x="224" y="562"/>
                    <a:pt x="216" y="553"/>
                    <a:pt x="207" y="546"/>
                  </a:cubicBezTo>
                  <a:cubicBezTo>
                    <a:pt x="199" y="538"/>
                    <a:pt x="191" y="531"/>
                    <a:pt x="184" y="523"/>
                  </a:cubicBezTo>
                  <a:cubicBezTo>
                    <a:pt x="184" y="522"/>
                    <a:pt x="183" y="521"/>
                    <a:pt x="183" y="520"/>
                  </a:cubicBezTo>
                  <a:cubicBezTo>
                    <a:pt x="185" y="523"/>
                    <a:pt x="187" y="524"/>
                    <a:pt x="189" y="527"/>
                  </a:cubicBezTo>
                  <a:cubicBezTo>
                    <a:pt x="193" y="530"/>
                    <a:pt x="197" y="534"/>
                    <a:pt x="201" y="536"/>
                  </a:cubicBezTo>
                  <a:cubicBezTo>
                    <a:pt x="202" y="537"/>
                    <a:pt x="202" y="536"/>
                    <a:pt x="202" y="536"/>
                  </a:cubicBezTo>
                  <a:cubicBezTo>
                    <a:pt x="194" y="530"/>
                    <a:pt x="188" y="522"/>
                    <a:pt x="181" y="515"/>
                  </a:cubicBezTo>
                  <a:cubicBezTo>
                    <a:pt x="180" y="515"/>
                    <a:pt x="180" y="515"/>
                    <a:pt x="180" y="516"/>
                  </a:cubicBezTo>
                  <a:cubicBezTo>
                    <a:pt x="180" y="517"/>
                    <a:pt x="181" y="518"/>
                    <a:pt x="181" y="518"/>
                  </a:cubicBezTo>
                  <a:cubicBezTo>
                    <a:pt x="176" y="512"/>
                    <a:pt x="172" y="505"/>
                    <a:pt x="169" y="497"/>
                  </a:cubicBezTo>
                  <a:cubicBezTo>
                    <a:pt x="165" y="490"/>
                    <a:pt x="162" y="483"/>
                    <a:pt x="159" y="476"/>
                  </a:cubicBezTo>
                  <a:cubicBezTo>
                    <a:pt x="157" y="471"/>
                    <a:pt x="152" y="463"/>
                    <a:pt x="154" y="457"/>
                  </a:cubicBezTo>
                  <a:cubicBezTo>
                    <a:pt x="155" y="452"/>
                    <a:pt x="160" y="456"/>
                    <a:pt x="163" y="458"/>
                  </a:cubicBezTo>
                  <a:cubicBezTo>
                    <a:pt x="165" y="459"/>
                    <a:pt x="167" y="459"/>
                    <a:pt x="170" y="459"/>
                  </a:cubicBezTo>
                  <a:cubicBezTo>
                    <a:pt x="173" y="459"/>
                    <a:pt x="173" y="454"/>
                    <a:pt x="174" y="451"/>
                  </a:cubicBezTo>
                  <a:cubicBezTo>
                    <a:pt x="174" y="451"/>
                    <a:pt x="175" y="452"/>
                    <a:pt x="176" y="452"/>
                  </a:cubicBezTo>
                  <a:cubicBezTo>
                    <a:pt x="177" y="453"/>
                    <a:pt x="179" y="453"/>
                    <a:pt x="179" y="451"/>
                  </a:cubicBezTo>
                  <a:cubicBezTo>
                    <a:pt x="181" y="446"/>
                    <a:pt x="176" y="439"/>
                    <a:pt x="177" y="433"/>
                  </a:cubicBezTo>
                  <a:cubicBezTo>
                    <a:pt x="185" y="445"/>
                    <a:pt x="187" y="459"/>
                    <a:pt x="191" y="471"/>
                  </a:cubicBezTo>
                  <a:cubicBezTo>
                    <a:pt x="194" y="484"/>
                    <a:pt x="198" y="496"/>
                    <a:pt x="204" y="507"/>
                  </a:cubicBezTo>
                  <a:cubicBezTo>
                    <a:pt x="212" y="520"/>
                    <a:pt x="222" y="529"/>
                    <a:pt x="232" y="539"/>
                  </a:cubicBezTo>
                  <a:cubicBezTo>
                    <a:pt x="238" y="544"/>
                    <a:pt x="244" y="549"/>
                    <a:pt x="249" y="554"/>
                  </a:cubicBezTo>
                  <a:cubicBezTo>
                    <a:pt x="254" y="560"/>
                    <a:pt x="259" y="566"/>
                    <a:pt x="265" y="571"/>
                  </a:cubicBezTo>
                  <a:cubicBezTo>
                    <a:pt x="265" y="571"/>
                    <a:pt x="266" y="571"/>
                    <a:pt x="266" y="571"/>
                  </a:cubicBezTo>
                  <a:cubicBezTo>
                    <a:pt x="266" y="572"/>
                    <a:pt x="267" y="572"/>
                    <a:pt x="267" y="573"/>
                  </a:cubicBezTo>
                  <a:cubicBezTo>
                    <a:pt x="268" y="574"/>
                    <a:pt x="269" y="573"/>
                    <a:pt x="269" y="572"/>
                  </a:cubicBezTo>
                  <a:cubicBezTo>
                    <a:pt x="267" y="568"/>
                    <a:pt x="264" y="564"/>
                    <a:pt x="262" y="561"/>
                  </a:cubicBezTo>
                  <a:cubicBezTo>
                    <a:pt x="262" y="560"/>
                    <a:pt x="262" y="560"/>
                    <a:pt x="262" y="560"/>
                  </a:cubicBezTo>
                  <a:cubicBezTo>
                    <a:pt x="258" y="547"/>
                    <a:pt x="250" y="537"/>
                    <a:pt x="244" y="525"/>
                  </a:cubicBezTo>
                  <a:cubicBezTo>
                    <a:pt x="244" y="525"/>
                    <a:pt x="243" y="525"/>
                    <a:pt x="243" y="526"/>
                  </a:cubicBezTo>
                  <a:cubicBezTo>
                    <a:pt x="246" y="532"/>
                    <a:pt x="248" y="538"/>
                    <a:pt x="252" y="543"/>
                  </a:cubicBezTo>
                  <a:cubicBezTo>
                    <a:pt x="255" y="548"/>
                    <a:pt x="257" y="553"/>
                    <a:pt x="260" y="558"/>
                  </a:cubicBezTo>
                  <a:cubicBezTo>
                    <a:pt x="257" y="555"/>
                    <a:pt x="255" y="552"/>
                    <a:pt x="252" y="548"/>
                  </a:cubicBezTo>
                  <a:cubicBezTo>
                    <a:pt x="247" y="541"/>
                    <a:pt x="245" y="533"/>
                    <a:pt x="242" y="525"/>
                  </a:cubicBezTo>
                  <a:cubicBezTo>
                    <a:pt x="240" y="519"/>
                    <a:pt x="237" y="513"/>
                    <a:pt x="233" y="508"/>
                  </a:cubicBezTo>
                  <a:cubicBezTo>
                    <a:pt x="234" y="509"/>
                    <a:pt x="235" y="510"/>
                    <a:pt x="236" y="511"/>
                  </a:cubicBezTo>
                  <a:cubicBezTo>
                    <a:pt x="236" y="511"/>
                    <a:pt x="237" y="511"/>
                    <a:pt x="236" y="510"/>
                  </a:cubicBezTo>
                  <a:cubicBezTo>
                    <a:pt x="235" y="509"/>
                    <a:pt x="235" y="506"/>
                    <a:pt x="234" y="504"/>
                  </a:cubicBezTo>
                  <a:cubicBezTo>
                    <a:pt x="233" y="503"/>
                    <a:pt x="233" y="501"/>
                    <a:pt x="231" y="501"/>
                  </a:cubicBezTo>
                  <a:cubicBezTo>
                    <a:pt x="231" y="501"/>
                    <a:pt x="231" y="502"/>
                    <a:pt x="231" y="502"/>
                  </a:cubicBezTo>
                  <a:cubicBezTo>
                    <a:pt x="230" y="503"/>
                    <a:pt x="232" y="505"/>
                    <a:pt x="232" y="507"/>
                  </a:cubicBezTo>
                  <a:cubicBezTo>
                    <a:pt x="233" y="507"/>
                    <a:pt x="233" y="507"/>
                    <a:pt x="233" y="508"/>
                  </a:cubicBezTo>
                  <a:cubicBezTo>
                    <a:pt x="232" y="506"/>
                    <a:pt x="231" y="504"/>
                    <a:pt x="230" y="502"/>
                  </a:cubicBezTo>
                  <a:cubicBezTo>
                    <a:pt x="228" y="499"/>
                    <a:pt x="225" y="495"/>
                    <a:pt x="224" y="491"/>
                  </a:cubicBezTo>
                  <a:cubicBezTo>
                    <a:pt x="222" y="487"/>
                    <a:pt x="221" y="482"/>
                    <a:pt x="220" y="477"/>
                  </a:cubicBezTo>
                  <a:cubicBezTo>
                    <a:pt x="216" y="463"/>
                    <a:pt x="208" y="449"/>
                    <a:pt x="208" y="433"/>
                  </a:cubicBezTo>
                  <a:cubicBezTo>
                    <a:pt x="208" y="427"/>
                    <a:pt x="208" y="418"/>
                    <a:pt x="216" y="418"/>
                  </a:cubicBezTo>
                  <a:cubicBezTo>
                    <a:pt x="220" y="418"/>
                    <a:pt x="222" y="418"/>
                    <a:pt x="226" y="416"/>
                  </a:cubicBezTo>
                  <a:cubicBezTo>
                    <a:pt x="231" y="415"/>
                    <a:pt x="234" y="418"/>
                    <a:pt x="237" y="420"/>
                  </a:cubicBezTo>
                  <a:cubicBezTo>
                    <a:pt x="237" y="420"/>
                    <a:pt x="237" y="420"/>
                    <a:pt x="237" y="420"/>
                  </a:cubicBezTo>
                  <a:cubicBezTo>
                    <a:pt x="238" y="426"/>
                    <a:pt x="240" y="431"/>
                    <a:pt x="242" y="437"/>
                  </a:cubicBezTo>
                  <a:cubicBezTo>
                    <a:pt x="240" y="438"/>
                    <a:pt x="240" y="442"/>
                    <a:pt x="240" y="444"/>
                  </a:cubicBezTo>
                  <a:cubicBezTo>
                    <a:pt x="239" y="450"/>
                    <a:pt x="237" y="455"/>
                    <a:pt x="236" y="461"/>
                  </a:cubicBezTo>
                  <a:cubicBezTo>
                    <a:pt x="235" y="466"/>
                    <a:pt x="235" y="471"/>
                    <a:pt x="236" y="477"/>
                  </a:cubicBezTo>
                  <a:cubicBezTo>
                    <a:pt x="236" y="480"/>
                    <a:pt x="236" y="484"/>
                    <a:pt x="236" y="487"/>
                  </a:cubicBezTo>
                  <a:cubicBezTo>
                    <a:pt x="235" y="490"/>
                    <a:pt x="235" y="493"/>
                    <a:pt x="235" y="495"/>
                  </a:cubicBezTo>
                  <a:cubicBezTo>
                    <a:pt x="238" y="509"/>
                    <a:pt x="250" y="516"/>
                    <a:pt x="258" y="526"/>
                  </a:cubicBezTo>
                  <a:cubicBezTo>
                    <a:pt x="268" y="538"/>
                    <a:pt x="277" y="551"/>
                    <a:pt x="284" y="564"/>
                  </a:cubicBezTo>
                  <a:cubicBezTo>
                    <a:pt x="287" y="570"/>
                    <a:pt x="290" y="576"/>
                    <a:pt x="295" y="580"/>
                  </a:cubicBezTo>
                  <a:cubicBezTo>
                    <a:pt x="296" y="581"/>
                    <a:pt x="296" y="582"/>
                    <a:pt x="297" y="583"/>
                  </a:cubicBezTo>
                  <a:cubicBezTo>
                    <a:pt x="297" y="583"/>
                    <a:pt x="296" y="584"/>
                    <a:pt x="296" y="585"/>
                  </a:cubicBezTo>
                  <a:cubicBezTo>
                    <a:pt x="298" y="593"/>
                    <a:pt x="297" y="603"/>
                    <a:pt x="290" y="609"/>
                  </a:cubicBezTo>
                  <a:cubicBezTo>
                    <a:pt x="287" y="612"/>
                    <a:pt x="284" y="614"/>
                    <a:pt x="281" y="616"/>
                  </a:cubicBezTo>
                  <a:cubicBezTo>
                    <a:pt x="279" y="618"/>
                    <a:pt x="277" y="619"/>
                    <a:pt x="275" y="621"/>
                  </a:cubicBezTo>
                  <a:cubicBezTo>
                    <a:pt x="272" y="616"/>
                    <a:pt x="268" y="613"/>
                    <a:pt x="263" y="609"/>
                  </a:cubicBezTo>
                  <a:close/>
                  <a:moveTo>
                    <a:pt x="300" y="586"/>
                  </a:moveTo>
                  <a:cubicBezTo>
                    <a:pt x="300" y="586"/>
                    <a:pt x="300" y="587"/>
                    <a:pt x="301" y="587"/>
                  </a:cubicBezTo>
                  <a:cubicBezTo>
                    <a:pt x="303" y="592"/>
                    <a:pt x="304" y="598"/>
                    <a:pt x="301" y="604"/>
                  </a:cubicBezTo>
                  <a:cubicBezTo>
                    <a:pt x="299" y="610"/>
                    <a:pt x="295" y="614"/>
                    <a:pt x="290" y="618"/>
                  </a:cubicBezTo>
                  <a:cubicBezTo>
                    <a:pt x="289" y="619"/>
                    <a:pt x="290" y="620"/>
                    <a:pt x="290" y="619"/>
                  </a:cubicBezTo>
                  <a:cubicBezTo>
                    <a:pt x="300" y="617"/>
                    <a:pt x="306" y="602"/>
                    <a:pt x="305" y="591"/>
                  </a:cubicBezTo>
                  <a:cubicBezTo>
                    <a:pt x="306" y="593"/>
                    <a:pt x="308" y="595"/>
                    <a:pt x="309" y="598"/>
                  </a:cubicBezTo>
                  <a:cubicBezTo>
                    <a:pt x="311" y="600"/>
                    <a:pt x="313" y="602"/>
                    <a:pt x="315" y="605"/>
                  </a:cubicBezTo>
                  <a:cubicBezTo>
                    <a:pt x="314" y="614"/>
                    <a:pt x="307" y="621"/>
                    <a:pt x="299" y="623"/>
                  </a:cubicBezTo>
                  <a:cubicBezTo>
                    <a:pt x="293" y="624"/>
                    <a:pt x="284" y="624"/>
                    <a:pt x="279" y="622"/>
                  </a:cubicBezTo>
                  <a:cubicBezTo>
                    <a:pt x="282" y="620"/>
                    <a:pt x="285" y="619"/>
                    <a:pt x="288" y="616"/>
                  </a:cubicBezTo>
                  <a:cubicBezTo>
                    <a:pt x="291" y="614"/>
                    <a:pt x="295" y="610"/>
                    <a:pt x="297" y="606"/>
                  </a:cubicBezTo>
                  <a:cubicBezTo>
                    <a:pt x="300" y="600"/>
                    <a:pt x="301" y="593"/>
                    <a:pt x="300" y="586"/>
                  </a:cubicBezTo>
                  <a:close/>
                  <a:moveTo>
                    <a:pt x="390" y="734"/>
                  </a:moveTo>
                  <a:cubicBezTo>
                    <a:pt x="390" y="743"/>
                    <a:pt x="391" y="756"/>
                    <a:pt x="383" y="761"/>
                  </a:cubicBezTo>
                  <a:cubicBezTo>
                    <a:pt x="380" y="764"/>
                    <a:pt x="375" y="765"/>
                    <a:pt x="371" y="767"/>
                  </a:cubicBezTo>
                  <a:cubicBezTo>
                    <a:pt x="368" y="768"/>
                    <a:pt x="359" y="774"/>
                    <a:pt x="357" y="769"/>
                  </a:cubicBezTo>
                  <a:cubicBezTo>
                    <a:pt x="355" y="765"/>
                    <a:pt x="357" y="761"/>
                    <a:pt x="357" y="757"/>
                  </a:cubicBezTo>
                  <a:cubicBezTo>
                    <a:pt x="357" y="753"/>
                    <a:pt x="356" y="750"/>
                    <a:pt x="355" y="746"/>
                  </a:cubicBezTo>
                  <a:cubicBezTo>
                    <a:pt x="352" y="739"/>
                    <a:pt x="347" y="732"/>
                    <a:pt x="343" y="725"/>
                  </a:cubicBezTo>
                  <a:cubicBezTo>
                    <a:pt x="338" y="716"/>
                    <a:pt x="334" y="706"/>
                    <a:pt x="328" y="698"/>
                  </a:cubicBezTo>
                  <a:cubicBezTo>
                    <a:pt x="321" y="689"/>
                    <a:pt x="314" y="681"/>
                    <a:pt x="307" y="672"/>
                  </a:cubicBezTo>
                  <a:cubicBezTo>
                    <a:pt x="301" y="663"/>
                    <a:pt x="296" y="653"/>
                    <a:pt x="288" y="644"/>
                  </a:cubicBezTo>
                  <a:cubicBezTo>
                    <a:pt x="284" y="639"/>
                    <a:pt x="277" y="635"/>
                    <a:pt x="277" y="628"/>
                  </a:cubicBezTo>
                  <a:cubicBezTo>
                    <a:pt x="277" y="628"/>
                    <a:pt x="278" y="627"/>
                    <a:pt x="278" y="627"/>
                  </a:cubicBezTo>
                  <a:cubicBezTo>
                    <a:pt x="277" y="626"/>
                    <a:pt x="277" y="625"/>
                    <a:pt x="277" y="624"/>
                  </a:cubicBezTo>
                  <a:cubicBezTo>
                    <a:pt x="280" y="626"/>
                    <a:pt x="284" y="626"/>
                    <a:pt x="288" y="626"/>
                  </a:cubicBezTo>
                  <a:cubicBezTo>
                    <a:pt x="293" y="626"/>
                    <a:pt x="298" y="626"/>
                    <a:pt x="302" y="625"/>
                  </a:cubicBezTo>
                  <a:cubicBezTo>
                    <a:pt x="308" y="622"/>
                    <a:pt x="317" y="615"/>
                    <a:pt x="317" y="608"/>
                  </a:cubicBezTo>
                  <a:cubicBezTo>
                    <a:pt x="318" y="610"/>
                    <a:pt x="320" y="612"/>
                    <a:pt x="321" y="612"/>
                  </a:cubicBezTo>
                  <a:cubicBezTo>
                    <a:pt x="320" y="614"/>
                    <a:pt x="319" y="617"/>
                    <a:pt x="318" y="619"/>
                  </a:cubicBezTo>
                  <a:cubicBezTo>
                    <a:pt x="318" y="619"/>
                    <a:pt x="317" y="618"/>
                    <a:pt x="317" y="618"/>
                  </a:cubicBezTo>
                  <a:cubicBezTo>
                    <a:pt x="317" y="618"/>
                    <a:pt x="316" y="618"/>
                    <a:pt x="316" y="619"/>
                  </a:cubicBezTo>
                  <a:cubicBezTo>
                    <a:pt x="316" y="619"/>
                    <a:pt x="317" y="620"/>
                    <a:pt x="317" y="621"/>
                  </a:cubicBezTo>
                  <a:cubicBezTo>
                    <a:pt x="315" y="625"/>
                    <a:pt x="312" y="628"/>
                    <a:pt x="308" y="629"/>
                  </a:cubicBezTo>
                  <a:cubicBezTo>
                    <a:pt x="303" y="631"/>
                    <a:pt x="298" y="629"/>
                    <a:pt x="292" y="630"/>
                  </a:cubicBezTo>
                  <a:cubicBezTo>
                    <a:pt x="292" y="630"/>
                    <a:pt x="292" y="630"/>
                    <a:pt x="292" y="630"/>
                  </a:cubicBezTo>
                  <a:cubicBezTo>
                    <a:pt x="297" y="633"/>
                    <a:pt x="306" y="633"/>
                    <a:pt x="311" y="630"/>
                  </a:cubicBezTo>
                  <a:cubicBezTo>
                    <a:pt x="314" y="628"/>
                    <a:pt x="316" y="625"/>
                    <a:pt x="318" y="622"/>
                  </a:cubicBezTo>
                  <a:cubicBezTo>
                    <a:pt x="319" y="624"/>
                    <a:pt x="320" y="625"/>
                    <a:pt x="321" y="625"/>
                  </a:cubicBezTo>
                  <a:cubicBezTo>
                    <a:pt x="322" y="626"/>
                    <a:pt x="323" y="625"/>
                    <a:pt x="323" y="625"/>
                  </a:cubicBezTo>
                  <a:cubicBezTo>
                    <a:pt x="322" y="623"/>
                    <a:pt x="321" y="622"/>
                    <a:pt x="320" y="621"/>
                  </a:cubicBezTo>
                  <a:cubicBezTo>
                    <a:pt x="320" y="621"/>
                    <a:pt x="320" y="620"/>
                    <a:pt x="319" y="620"/>
                  </a:cubicBezTo>
                  <a:cubicBezTo>
                    <a:pt x="320" y="618"/>
                    <a:pt x="321" y="615"/>
                    <a:pt x="322" y="613"/>
                  </a:cubicBezTo>
                  <a:cubicBezTo>
                    <a:pt x="322" y="613"/>
                    <a:pt x="322" y="613"/>
                    <a:pt x="322" y="613"/>
                  </a:cubicBezTo>
                  <a:cubicBezTo>
                    <a:pt x="325" y="626"/>
                    <a:pt x="337" y="638"/>
                    <a:pt x="344" y="649"/>
                  </a:cubicBezTo>
                  <a:cubicBezTo>
                    <a:pt x="347" y="653"/>
                    <a:pt x="350" y="657"/>
                    <a:pt x="352" y="660"/>
                  </a:cubicBezTo>
                  <a:cubicBezTo>
                    <a:pt x="353" y="662"/>
                    <a:pt x="354" y="663"/>
                    <a:pt x="354" y="664"/>
                  </a:cubicBezTo>
                  <a:cubicBezTo>
                    <a:pt x="357" y="669"/>
                    <a:pt x="358" y="675"/>
                    <a:pt x="360" y="680"/>
                  </a:cubicBezTo>
                  <a:cubicBezTo>
                    <a:pt x="362" y="685"/>
                    <a:pt x="365" y="688"/>
                    <a:pt x="367" y="693"/>
                  </a:cubicBezTo>
                  <a:cubicBezTo>
                    <a:pt x="370" y="697"/>
                    <a:pt x="372" y="702"/>
                    <a:pt x="375" y="707"/>
                  </a:cubicBezTo>
                  <a:cubicBezTo>
                    <a:pt x="377" y="710"/>
                    <a:pt x="380" y="714"/>
                    <a:pt x="383" y="718"/>
                  </a:cubicBezTo>
                  <a:cubicBezTo>
                    <a:pt x="385" y="722"/>
                    <a:pt x="386" y="726"/>
                    <a:pt x="388" y="731"/>
                  </a:cubicBezTo>
                  <a:cubicBezTo>
                    <a:pt x="389" y="732"/>
                    <a:pt x="389" y="733"/>
                    <a:pt x="390" y="734"/>
                  </a:cubicBezTo>
                  <a:close/>
                  <a:moveTo>
                    <a:pt x="421" y="721"/>
                  </a:moveTo>
                  <a:cubicBezTo>
                    <a:pt x="421" y="721"/>
                    <a:pt x="421" y="721"/>
                    <a:pt x="421" y="721"/>
                  </a:cubicBezTo>
                  <a:cubicBezTo>
                    <a:pt x="416" y="728"/>
                    <a:pt x="406" y="731"/>
                    <a:pt x="398" y="727"/>
                  </a:cubicBezTo>
                  <a:cubicBezTo>
                    <a:pt x="392" y="723"/>
                    <a:pt x="388" y="718"/>
                    <a:pt x="385" y="712"/>
                  </a:cubicBezTo>
                  <a:cubicBezTo>
                    <a:pt x="380" y="702"/>
                    <a:pt x="376" y="693"/>
                    <a:pt x="371" y="683"/>
                  </a:cubicBezTo>
                  <a:cubicBezTo>
                    <a:pt x="371" y="685"/>
                    <a:pt x="372" y="686"/>
                    <a:pt x="373" y="686"/>
                  </a:cubicBezTo>
                  <a:cubicBezTo>
                    <a:pt x="374" y="686"/>
                    <a:pt x="374" y="686"/>
                    <a:pt x="374" y="686"/>
                  </a:cubicBezTo>
                  <a:cubicBezTo>
                    <a:pt x="373" y="682"/>
                    <a:pt x="372" y="678"/>
                    <a:pt x="369" y="676"/>
                  </a:cubicBezTo>
                  <a:cubicBezTo>
                    <a:pt x="368" y="675"/>
                    <a:pt x="368" y="676"/>
                    <a:pt x="368" y="676"/>
                  </a:cubicBezTo>
                  <a:cubicBezTo>
                    <a:pt x="368" y="677"/>
                    <a:pt x="368" y="679"/>
                    <a:pt x="369" y="680"/>
                  </a:cubicBezTo>
                  <a:cubicBezTo>
                    <a:pt x="368" y="679"/>
                    <a:pt x="367" y="678"/>
                    <a:pt x="367" y="676"/>
                  </a:cubicBezTo>
                  <a:cubicBezTo>
                    <a:pt x="360" y="665"/>
                    <a:pt x="353" y="653"/>
                    <a:pt x="344" y="642"/>
                  </a:cubicBezTo>
                  <a:cubicBezTo>
                    <a:pt x="337" y="632"/>
                    <a:pt x="330" y="621"/>
                    <a:pt x="323" y="610"/>
                  </a:cubicBezTo>
                  <a:cubicBezTo>
                    <a:pt x="323" y="609"/>
                    <a:pt x="323" y="609"/>
                    <a:pt x="322" y="610"/>
                  </a:cubicBezTo>
                  <a:cubicBezTo>
                    <a:pt x="320" y="608"/>
                    <a:pt x="317" y="603"/>
                    <a:pt x="316" y="601"/>
                  </a:cubicBezTo>
                  <a:cubicBezTo>
                    <a:pt x="314" y="598"/>
                    <a:pt x="312" y="594"/>
                    <a:pt x="309" y="591"/>
                  </a:cubicBezTo>
                  <a:cubicBezTo>
                    <a:pt x="306" y="587"/>
                    <a:pt x="302" y="583"/>
                    <a:pt x="298" y="579"/>
                  </a:cubicBezTo>
                  <a:cubicBezTo>
                    <a:pt x="294" y="575"/>
                    <a:pt x="291" y="570"/>
                    <a:pt x="288" y="564"/>
                  </a:cubicBezTo>
                  <a:cubicBezTo>
                    <a:pt x="282" y="554"/>
                    <a:pt x="275" y="544"/>
                    <a:pt x="268" y="534"/>
                  </a:cubicBezTo>
                  <a:cubicBezTo>
                    <a:pt x="265" y="529"/>
                    <a:pt x="262" y="525"/>
                    <a:pt x="258" y="520"/>
                  </a:cubicBezTo>
                  <a:cubicBezTo>
                    <a:pt x="254" y="516"/>
                    <a:pt x="249" y="513"/>
                    <a:pt x="246" y="508"/>
                  </a:cubicBezTo>
                  <a:cubicBezTo>
                    <a:pt x="242" y="503"/>
                    <a:pt x="237" y="496"/>
                    <a:pt x="239" y="490"/>
                  </a:cubicBezTo>
                  <a:cubicBezTo>
                    <a:pt x="241" y="485"/>
                    <a:pt x="244" y="479"/>
                    <a:pt x="249" y="477"/>
                  </a:cubicBezTo>
                  <a:cubicBezTo>
                    <a:pt x="254" y="474"/>
                    <a:pt x="256" y="485"/>
                    <a:pt x="258" y="488"/>
                  </a:cubicBezTo>
                  <a:cubicBezTo>
                    <a:pt x="260" y="493"/>
                    <a:pt x="264" y="499"/>
                    <a:pt x="267" y="503"/>
                  </a:cubicBezTo>
                  <a:cubicBezTo>
                    <a:pt x="275" y="514"/>
                    <a:pt x="283" y="523"/>
                    <a:pt x="290" y="534"/>
                  </a:cubicBezTo>
                  <a:cubicBezTo>
                    <a:pt x="294" y="539"/>
                    <a:pt x="298" y="544"/>
                    <a:pt x="300" y="549"/>
                  </a:cubicBezTo>
                  <a:cubicBezTo>
                    <a:pt x="303" y="554"/>
                    <a:pt x="304" y="560"/>
                    <a:pt x="307" y="564"/>
                  </a:cubicBezTo>
                  <a:cubicBezTo>
                    <a:pt x="307" y="565"/>
                    <a:pt x="308" y="565"/>
                    <a:pt x="308" y="564"/>
                  </a:cubicBezTo>
                  <a:cubicBezTo>
                    <a:pt x="310" y="570"/>
                    <a:pt x="313" y="575"/>
                    <a:pt x="316" y="580"/>
                  </a:cubicBezTo>
                  <a:cubicBezTo>
                    <a:pt x="313" y="583"/>
                    <a:pt x="318" y="586"/>
                    <a:pt x="319" y="589"/>
                  </a:cubicBezTo>
                  <a:cubicBezTo>
                    <a:pt x="322" y="596"/>
                    <a:pt x="324" y="603"/>
                    <a:pt x="331" y="607"/>
                  </a:cubicBezTo>
                  <a:cubicBezTo>
                    <a:pt x="332" y="608"/>
                    <a:pt x="333" y="606"/>
                    <a:pt x="332" y="605"/>
                  </a:cubicBezTo>
                  <a:cubicBezTo>
                    <a:pt x="327" y="600"/>
                    <a:pt x="325" y="595"/>
                    <a:pt x="322" y="589"/>
                  </a:cubicBezTo>
                  <a:cubicBezTo>
                    <a:pt x="322" y="588"/>
                    <a:pt x="321" y="586"/>
                    <a:pt x="320" y="585"/>
                  </a:cubicBezTo>
                  <a:cubicBezTo>
                    <a:pt x="320" y="585"/>
                    <a:pt x="318" y="582"/>
                    <a:pt x="318" y="582"/>
                  </a:cubicBezTo>
                  <a:cubicBezTo>
                    <a:pt x="322" y="582"/>
                    <a:pt x="325" y="578"/>
                    <a:pt x="328" y="576"/>
                  </a:cubicBezTo>
                  <a:cubicBezTo>
                    <a:pt x="333" y="571"/>
                    <a:pt x="338" y="577"/>
                    <a:pt x="341" y="580"/>
                  </a:cubicBezTo>
                  <a:cubicBezTo>
                    <a:pt x="342" y="580"/>
                    <a:pt x="342" y="580"/>
                    <a:pt x="343" y="580"/>
                  </a:cubicBezTo>
                  <a:cubicBezTo>
                    <a:pt x="343" y="583"/>
                    <a:pt x="344" y="585"/>
                    <a:pt x="345" y="587"/>
                  </a:cubicBezTo>
                  <a:cubicBezTo>
                    <a:pt x="346" y="592"/>
                    <a:pt x="346" y="598"/>
                    <a:pt x="346" y="603"/>
                  </a:cubicBezTo>
                  <a:cubicBezTo>
                    <a:pt x="346" y="603"/>
                    <a:pt x="346" y="603"/>
                    <a:pt x="346" y="604"/>
                  </a:cubicBezTo>
                  <a:cubicBezTo>
                    <a:pt x="344" y="606"/>
                    <a:pt x="343" y="608"/>
                    <a:pt x="343" y="611"/>
                  </a:cubicBezTo>
                  <a:cubicBezTo>
                    <a:pt x="343" y="611"/>
                    <a:pt x="343" y="611"/>
                    <a:pt x="343" y="611"/>
                  </a:cubicBezTo>
                  <a:cubicBezTo>
                    <a:pt x="346" y="607"/>
                    <a:pt x="350" y="604"/>
                    <a:pt x="353" y="601"/>
                  </a:cubicBezTo>
                  <a:cubicBezTo>
                    <a:pt x="355" y="600"/>
                    <a:pt x="357" y="598"/>
                    <a:pt x="359" y="596"/>
                  </a:cubicBezTo>
                  <a:cubicBezTo>
                    <a:pt x="358" y="597"/>
                    <a:pt x="357" y="599"/>
                    <a:pt x="356" y="600"/>
                  </a:cubicBezTo>
                  <a:cubicBezTo>
                    <a:pt x="354" y="602"/>
                    <a:pt x="351" y="604"/>
                    <a:pt x="350" y="606"/>
                  </a:cubicBezTo>
                  <a:cubicBezTo>
                    <a:pt x="350" y="607"/>
                    <a:pt x="351" y="607"/>
                    <a:pt x="351" y="607"/>
                  </a:cubicBezTo>
                  <a:cubicBezTo>
                    <a:pt x="355" y="606"/>
                    <a:pt x="358" y="602"/>
                    <a:pt x="360" y="599"/>
                  </a:cubicBezTo>
                  <a:cubicBezTo>
                    <a:pt x="362" y="597"/>
                    <a:pt x="363" y="594"/>
                    <a:pt x="363" y="592"/>
                  </a:cubicBezTo>
                  <a:cubicBezTo>
                    <a:pt x="363" y="592"/>
                    <a:pt x="363" y="591"/>
                    <a:pt x="363" y="591"/>
                  </a:cubicBezTo>
                  <a:cubicBezTo>
                    <a:pt x="365" y="589"/>
                    <a:pt x="367" y="587"/>
                    <a:pt x="368" y="585"/>
                  </a:cubicBezTo>
                  <a:cubicBezTo>
                    <a:pt x="375" y="593"/>
                    <a:pt x="370" y="602"/>
                    <a:pt x="361" y="606"/>
                  </a:cubicBezTo>
                  <a:cubicBezTo>
                    <a:pt x="360" y="607"/>
                    <a:pt x="359" y="607"/>
                    <a:pt x="358" y="608"/>
                  </a:cubicBezTo>
                  <a:cubicBezTo>
                    <a:pt x="360" y="607"/>
                    <a:pt x="361" y="605"/>
                    <a:pt x="363" y="604"/>
                  </a:cubicBezTo>
                  <a:cubicBezTo>
                    <a:pt x="363" y="603"/>
                    <a:pt x="362" y="602"/>
                    <a:pt x="362" y="603"/>
                  </a:cubicBezTo>
                  <a:cubicBezTo>
                    <a:pt x="359" y="605"/>
                    <a:pt x="355" y="606"/>
                    <a:pt x="353" y="609"/>
                  </a:cubicBezTo>
                  <a:cubicBezTo>
                    <a:pt x="353" y="610"/>
                    <a:pt x="353" y="610"/>
                    <a:pt x="354" y="610"/>
                  </a:cubicBezTo>
                  <a:cubicBezTo>
                    <a:pt x="349" y="612"/>
                    <a:pt x="345" y="613"/>
                    <a:pt x="340" y="610"/>
                  </a:cubicBezTo>
                  <a:cubicBezTo>
                    <a:pt x="339" y="609"/>
                    <a:pt x="337" y="611"/>
                    <a:pt x="338" y="613"/>
                  </a:cubicBezTo>
                  <a:cubicBezTo>
                    <a:pt x="346" y="620"/>
                    <a:pt x="360" y="612"/>
                    <a:pt x="367" y="607"/>
                  </a:cubicBezTo>
                  <a:cubicBezTo>
                    <a:pt x="370" y="605"/>
                    <a:pt x="372" y="603"/>
                    <a:pt x="373" y="600"/>
                  </a:cubicBezTo>
                  <a:cubicBezTo>
                    <a:pt x="376" y="604"/>
                    <a:pt x="379" y="608"/>
                    <a:pt x="381" y="612"/>
                  </a:cubicBezTo>
                  <a:cubicBezTo>
                    <a:pt x="387" y="624"/>
                    <a:pt x="391" y="635"/>
                    <a:pt x="396" y="647"/>
                  </a:cubicBezTo>
                  <a:cubicBezTo>
                    <a:pt x="401" y="658"/>
                    <a:pt x="406" y="670"/>
                    <a:pt x="413" y="681"/>
                  </a:cubicBezTo>
                  <a:cubicBezTo>
                    <a:pt x="415" y="684"/>
                    <a:pt x="417" y="687"/>
                    <a:pt x="420" y="691"/>
                  </a:cubicBezTo>
                  <a:cubicBezTo>
                    <a:pt x="420" y="691"/>
                    <a:pt x="420" y="691"/>
                    <a:pt x="420" y="691"/>
                  </a:cubicBezTo>
                  <a:cubicBezTo>
                    <a:pt x="420" y="693"/>
                    <a:pt x="421" y="695"/>
                    <a:pt x="422" y="697"/>
                  </a:cubicBezTo>
                  <a:cubicBezTo>
                    <a:pt x="423" y="698"/>
                    <a:pt x="424" y="701"/>
                    <a:pt x="423" y="703"/>
                  </a:cubicBezTo>
                  <a:cubicBezTo>
                    <a:pt x="423" y="703"/>
                    <a:pt x="423" y="703"/>
                    <a:pt x="424" y="703"/>
                  </a:cubicBezTo>
                  <a:cubicBezTo>
                    <a:pt x="425" y="703"/>
                    <a:pt x="426" y="701"/>
                    <a:pt x="425" y="699"/>
                  </a:cubicBezTo>
                  <a:cubicBezTo>
                    <a:pt x="426" y="700"/>
                    <a:pt x="426" y="701"/>
                    <a:pt x="426" y="702"/>
                  </a:cubicBezTo>
                  <a:cubicBezTo>
                    <a:pt x="426" y="703"/>
                    <a:pt x="426" y="704"/>
                    <a:pt x="427" y="704"/>
                  </a:cubicBezTo>
                  <a:cubicBezTo>
                    <a:pt x="426" y="706"/>
                    <a:pt x="425" y="707"/>
                    <a:pt x="425" y="709"/>
                  </a:cubicBezTo>
                  <a:cubicBezTo>
                    <a:pt x="423" y="713"/>
                    <a:pt x="422" y="717"/>
                    <a:pt x="421" y="721"/>
                  </a:cubicBezTo>
                  <a:close/>
                  <a:moveTo>
                    <a:pt x="468" y="722"/>
                  </a:moveTo>
                  <a:cubicBezTo>
                    <a:pt x="467" y="726"/>
                    <a:pt x="465" y="730"/>
                    <a:pt x="464" y="734"/>
                  </a:cubicBezTo>
                  <a:cubicBezTo>
                    <a:pt x="459" y="741"/>
                    <a:pt x="449" y="744"/>
                    <a:pt x="441" y="742"/>
                  </a:cubicBezTo>
                  <a:cubicBezTo>
                    <a:pt x="435" y="742"/>
                    <a:pt x="429" y="739"/>
                    <a:pt x="426" y="734"/>
                  </a:cubicBezTo>
                  <a:cubicBezTo>
                    <a:pt x="423" y="728"/>
                    <a:pt x="425" y="720"/>
                    <a:pt x="427" y="713"/>
                  </a:cubicBezTo>
                  <a:cubicBezTo>
                    <a:pt x="430" y="706"/>
                    <a:pt x="434" y="699"/>
                    <a:pt x="436" y="691"/>
                  </a:cubicBezTo>
                  <a:cubicBezTo>
                    <a:pt x="439" y="683"/>
                    <a:pt x="442" y="674"/>
                    <a:pt x="444" y="666"/>
                  </a:cubicBezTo>
                  <a:cubicBezTo>
                    <a:pt x="446" y="657"/>
                    <a:pt x="449" y="649"/>
                    <a:pt x="449" y="640"/>
                  </a:cubicBezTo>
                  <a:cubicBezTo>
                    <a:pt x="449" y="634"/>
                    <a:pt x="448" y="627"/>
                    <a:pt x="447" y="621"/>
                  </a:cubicBezTo>
                  <a:cubicBezTo>
                    <a:pt x="448" y="621"/>
                    <a:pt x="448" y="621"/>
                    <a:pt x="448" y="621"/>
                  </a:cubicBezTo>
                  <a:cubicBezTo>
                    <a:pt x="455" y="622"/>
                    <a:pt x="459" y="627"/>
                    <a:pt x="465" y="631"/>
                  </a:cubicBezTo>
                  <a:cubicBezTo>
                    <a:pt x="470" y="633"/>
                    <a:pt x="475" y="635"/>
                    <a:pt x="480" y="637"/>
                  </a:cubicBezTo>
                  <a:cubicBezTo>
                    <a:pt x="485" y="639"/>
                    <a:pt x="490" y="641"/>
                    <a:pt x="496" y="642"/>
                  </a:cubicBezTo>
                  <a:cubicBezTo>
                    <a:pt x="493" y="644"/>
                    <a:pt x="491" y="648"/>
                    <a:pt x="490" y="650"/>
                  </a:cubicBezTo>
                  <a:cubicBezTo>
                    <a:pt x="486" y="657"/>
                    <a:pt x="484" y="664"/>
                    <a:pt x="482" y="672"/>
                  </a:cubicBezTo>
                  <a:cubicBezTo>
                    <a:pt x="479" y="684"/>
                    <a:pt x="476" y="695"/>
                    <a:pt x="472" y="707"/>
                  </a:cubicBezTo>
                  <a:cubicBezTo>
                    <a:pt x="470" y="712"/>
                    <a:pt x="469" y="716"/>
                    <a:pt x="468" y="722"/>
                  </a:cubicBezTo>
                  <a:close/>
                  <a:moveTo>
                    <a:pt x="641" y="696"/>
                  </a:moveTo>
                  <a:cubicBezTo>
                    <a:pt x="632" y="703"/>
                    <a:pt x="622" y="708"/>
                    <a:pt x="613" y="714"/>
                  </a:cubicBezTo>
                  <a:cubicBezTo>
                    <a:pt x="594" y="725"/>
                    <a:pt x="577" y="737"/>
                    <a:pt x="559" y="748"/>
                  </a:cubicBezTo>
                  <a:cubicBezTo>
                    <a:pt x="541" y="760"/>
                    <a:pt x="523" y="773"/>
                    <a:pt x="505" y="785"/>
                  </a:cubicBezTo>
                  <a:cubicBezTo>
                    <a:pt x="490" y="795"/>
                    <a:pt x="474" y="803"/>
                    <a:pt x="458" y="811"/>
                  </a:cubicBezTo>
                  <a:cubicBezTo>
                    <a:pt x="459" y="789"/>
                    <a:pt x="468" y="767"/>
                    <a:pt x="466" y="745"/>
                  </a:cubicBezTo>
                  <a:cubicBezTo>
                    <a:pt x="467" y="744"/>
                    <a:pt x="469" y="742"/>
                    <a:pt x="470" y="740"/>
                  </a:cubicBezTo>
                  <a:cubicBezTo>
                    <a:pt x="474" y="733"/>
                    <a:pt x="475" y="722"/>
                    <a:pt x="473" y="714"/>
                  </a:cubicBezTo>
                  <a:cubicBezTo>
                    <a:pt x="476" y="703"/>
                    <a:pt x="481" y="691"/>
                    <a:pt x="484" y="680"/>
                  </a:cubicBezTo>
                  <a:cubicBezTo>
                    <a:pt x="486" y="673"/>
                    <a:pt x="487" y="666"/>
                    <a:pt x="489" y="659"/>
                  </a:cubicBezTo>
                  <a:cubicBezTo>
                    <a:pt x="491" y="655"/>
                    <a:pt x="492" y="651"/>
                    <a:pt x="495" y="648"/>
                  </a:cubicBezTo>
                  <a:cubicBezTo>
                    <a:pt x="497" y="645"/>
                    <a:pt x="498" y="644"/>
                    <a:pt x="501" y="643"/>
                  </a:cubicBezTo>
                  <a:cubicBezTo>
                    <a:pt x="504" y="643"/>
                    <a:pt x="508" y="642"/>
                    <a:pt x="511" y="640"/>
                  </a:cubicBezTo>
                  <a:cubicBezTo>
                    <a:pt x="516" y="638"/>
                    <a:pt x="521" y="631"/>
                    <a:pt x="519" y="625"/>
                  </a:cubicBezTo>
                  <a:cubicBezTo>
                    <a:pt x="520" y="625"/>
                    <a:pt x="521" y="625"/>
                    <a:pt x="522" y="625"/>
                  </a:cubicBezTo>
                  <a:cubicBezTo>
                    <a:pt x="527" y="624"/>
                    <a:pt x="529" y="615"/>
                    <a:pt x="530" y="611"/>
                  </a:cubicBezTo>
                  <a:cubicBezTo>
                    <a:pt x="534" y="600"/>
                    <a:pt x="541" y="593"/>
                    <a:pt x="550" y="586"/>
                  </a:cubicBezTo>
                  <a:cubicBezTo>
                    <a:pt x="558" y="578"/>
                    <a:pt x="566" y="569"/>
                    <a:pt x="574" y="560"/>
                  </a:cubicBezTo>
                  <a:cubicBezTo>
                    <a:pt x="581" y="552"/>
                    <a:pt x="590" y="545"/>
                    <a:pt x="598" y="537"/>
                  </a:cubicBezTo>
                  <a:cubicBezTo>
                    <a:pt x="605" y="530"/>
                    <a:pt x="612" y="523"/>
                    <a:pt x="618" y="515"/>
                  </a:cubicBezTo>
                  <a:cubicBezTo>
                    <a:pt x="619" y="514"/>
                    <a:pt x="623" y="508"/>
                    <a:pt x="625" y="505"/>
                  </a:cubicBezTo>
                  <a:cubicBezTo>
                    <a:pt x="628" y="504"/>
                    <a:pt x="630" y="504"/>
                    <a:pt x="633" y="503"/>
                  </a:cubicBezTo>
                  <a:cubicBezTo>
                    <a:pt x="640" y="501"/>
                    <a:pt x="646" y="498"/>
                    <a:pt x="653" y="496"/>
                  </a:cubicBezTo>
                  <a:cubicBezTo>
                    <a:pt x="665" y="491"/>
                    <a:pt x="678" y="486"/>
                    <a:pt x="690" y="480"/>
                  </a:cubicBezTo>
                  <a:cubicBezTo>
                    <a:pt x="696" y="477"/>
                    <a:pt x="703" y="473"/>
                    <a:pt x="708" y="467"/>
                  </a:cubicBezTo>
                  <a:cubicBezTo>
                    <a:pt x="708" y="472"/>
                    <a:pt x="709" y="476"/>
                    <a:pt x="710" y="480"/>
                  </a:cubicBezTo>
                  <a:cubicBezTo>
                    <a:pt x="712" y="487"/>
                    <a:pt x="713" y="493"/>
                    <a:pt x="715" y="500"/>
                  </a:cubicBezTo>
                  <a:cubicBezTo>
                    <a:pt x="718" y="512"/>
                    <a:pt x="722" y="524"/>
                    <a:pt x="727" y="536"/>
                  </a:cubicBezTo>
                  <a:cubicBezTo>
                    <a:pt x="729" y="540"/>
                    <a:pt x="731" y="544"/>
                    <a:pt x="734" y="548"/>
                  </a:cubicBezTo>
                  <a:cubicBezTo>
                    <a:pt x="727" y="552"/>
                    <a:pt x="723" y="566"/>
                    <a:pt x="721" y="572"/>
                  </a:cubicBezTo>
                  <a:cubicBezTo>
                    <a:pt x="715" y="588"/>
                    <a:pt x="708" y="604"/>
                    <a:pt x="704" y="621"/>
                  </a:cubicBezTo>
                  <a:cubicBezTo>
                    <a:pt x="702" y="628"/>
                    <a:pt x="701" y="635"/>
                    <a:pt x="699" y="641"/>
                  </a:cubicBezTo>
                  <a:cubicBezTo>
                    <a:pt x="699" y="641"/>
                    <a:pt x="698" y="641"/>
                    <a:pt x="698" y="641"/>
                  </a:cubicBezTo>
                  <a:cubicBezTo>
                    <a:pt x="686" y="644"/>
                    <a:pt x="678" y="657"/>
                    <a:pt x="678" y="669"/>
                  </a:cubicBezTo>
                  <a:cubicBezTo>
                    <a:pt x="678" y="669"/>
                    <a:pt x="677" y="669"/>
                    <a:pt x="677" y="669"/>
                  </a:cubicBezTo>
                  <a:cubicBezTo>
                    <a:pt x="672" y="671"/>
                    <a:pt x="666" y="675"/>
                    <a:pt x="662" y="680"/>
                  </a:cubicBezTo>
                  <a:cubicBezTo>
                    <a:pt x="654" y="684"/>
                    <a:pt x="648" y="691"/>
                    <a:pt x="641" y="696"/>
                  </a:cubicBezTo>
                  <a:close/>
                  <a:moveTo>
                    <a:pt x="695" y="680"/>
                  </a:moveTo>
                  <a:cubicBezTo>
                    <a:pt x="690" y="676"/>
                    <a:pt x="687" y="671"/>
                    <a:pt x="688" y="664"/>
                  </a:cubicBezTo>
                  <a:cubicBezTo>
                    <a:pt x="688" y="657"/>
                    <a:pt x="692" y="652"/>
                    <a:pt x="697" y="648"/>
                  </a:cubicBezTo>
                  <a:cubicBezTo>
                    <a:pt x="695" y="652"/>
                    <a:pt x="694" y="657"/>
                    <a:pt x="693" y="662"/>
                  </a:cubicBezTo>
                  <a:cubicBezTo>
                    <a:pt x="692" y="668"/>
                    <a:pt x="692" y="674"/>
                    <a:pt x="695" y="680"/>
                  </a:cubicBezTo>
                  <a:close/>
                  <a:moveTo>
                    <a:pt x="698" y="685"/>
                  </a:moveTo>
                  <a:cubicBezTo>
                    <a:pt x="698" y="685"/>
                    <a:pt x="698" y="685"/>
                    <a:pt x="698" y="685"/>
                  </a:cubicBezTo>
                  <a:cubicBezTo>
                    <a:pt x="698" y="685"/>
                    <a:pt x="698" y="685"/>
                    <a:pt x="698" y="685"/>
                  </a:cubicBezTo>
                  <a:cubicBezTo>
                    <a:pt x="698" y="686"/>
                    <a:pt x="698" y="686"/>
                    <a:pt x="697" y="687"/>
                  </a:cubicBezTo>
                  <a:cubicBezTo>
                    <a:pt x="697" y="687"/>
                    <a:pt x="697" y="687"/>
                    <a:pt x="697" y="687"/>
                  </a:cubicBezTo>
                  <a:cubicBezTo>
                    <a:pt x="686" y="688"/>
                    <a:pt x="681" y="677"/>
                    <a:pt x="681" y="668"/>
                  </a:cubicBezTo>
                  <a:cubicBezTo>
                    <a:pt x="681" y="663"/>
                    <a:pt x="683" y="658"/>
                    <a:pt x="685" y="654"/>
                  </a:cubicBezTo>
                  <a:cubicBezTo>
                    <a:pt x="687" y="652"/>
                    <a:pt x="689" y="649"/>
                    <a:pt x="691" y="648"/>
                  </a:cubicBezTo>
                  <a:cubicBezTo>
                    <a:pt x="693" y="646"/>
                    <a:pt x="696" y="644"/>
                    <a:pt x="698" y="643"/>
                  </a:cubicBezTo>
                  <a:cubicBezTo>
                    <a:pt x="698" y="643"/>
                    <a:pt x="698" y="644"/>
                    <a:pt x="698" y="644"/>
                  </a:cubicBezTo>
                  <a:cubicBezTo>
                    <a:pt x="698" y="644"/>
                    <a:pt x="698" y="644"/>
                    <a:pt x="697" y="644"/>
                  </a:cubicBezTo>
                  <a:cubicBezTo>
                    <a:pt x="682" y="651"/>
                    <a:pt x="679" y="679"/>
                    <a:pt x="698" y="685"/>
                  </a:cubicBezTo>
                  <a:close/>
                  <a:moveTo>
                    <a:pt x="692" y="713"/>
                  </a:moveTo>
                  <a:cubicBezTo>
                    <a:pt x="685" y="716"/>
                    <a:pt x="675" y="721"/>
                    <a:pt x="668" y="716"/>
                  </a:cubicBezTo>
                  <a:cubicBezTo>
                    <a:pt x="650" y="704"/>
                    <a:pt x="661" y="679"/>
                    <a:pt x="678" y="673"/>
                  </a:cubicBezTo>
                  <a:cubicBezTo>
                    <a:pt x="679" y="683"/>
                    <a:pt x="686" y="692"/>
                    <a:pt x="697" y="690"/>
                  </a:cubicBezTo>
                  <a:cubicBezTo>
                    <a:pt x="697" y="695"/>
                    <a:pt x="699" y="701"/>
                    <a:pt x="701" y="704"/>
                  </a:cubicBezTo>
                  <a:cubicBezTo>
                    <a:pt x="703" y="706"/>
                    <a:pt x="704" y="708"/>
                    <a:pt x="706" y="709"/>
                  </a:cubicBezTo>
                  <a:cubicBezTo>
                    <a:pt x="701" y="709"/>
                    <a:pt x="695" y="712"/>
                    <a:pt x="692" y="713"/>
                  </a:cubicBezTo>
                  <a:close/>
                  <a:moveTo>
                    <a:pt x="704" y="702"/>
                  </a:moveTo>
                  <a:cubicBezTo>
                    <a:pt x="704" y="702"/>
                    <a:pt x="704" y="702"/>
                    <a:pt x="704" y="701"/>
                  </a:cubicBezTo>
                  <a:cubicBezTo>
                    <a:pt x="702" y="698"/>
                    <a:pt x="701" y="695"/>
                    <a:pt x="701" y="691"/>
                  </a:cubicBezTo>
                  <a:cubicBezTo>
                    <a:pt x="701" y="690"/>
                    <a:pt x="701" y="689"/>
                    <a:pt x="701" y="687"/>
                  </a:cubicBezTo>
                  <a:cubicBezTo>
                    <a:pt x="702" y="688"/>
                    <a:pt x="702" y="688"/>
                    <a:pt x="703" y="689"/>
                  </a:cubicBezTo>
                  <a:cubicBezTo>
                    <a:pt x="702" y="693"/>
                    <a:pt x="702" y="699"/>
                    <a:pt x="704" y="702"/>
                  </a:cubicBezTo>
                  <a:close/>
                  <a:moveTo>
                    <a:pt x="706" y="685"/>
                  </a:moveTo>
                  <a:cubicBezTo>
                    <a:pt x="700" y="687"/>
                    <a:pt x="696" y="674"/>
                    <a:pt x="696" y="669"/>
                  </a:cubicBezTo>
                  <a:cubicBezTo>
                    <a:pt x="696" y="664"/>
                    <a:pt x="697" y="659"/>
                    <a:pt x="698" y="654"/>
                  </a:cubicBezTo>
                  <a:cubicBezTo>
                    <a:pt x="702" y="642"/>
                    <a:pt x="705" y="629"/>
                    <a:pt x="708" y="616"/>
                  </a:cubicBezTo>
                  <a:cubicBezTo>
                    <a:pt x="712" y="602"/>
                    <a:pt x="718" y="588"/>
                    <a:pt x="723" y="574"/>
                  </a:cubicBezTo>
                  <a:cubicBezTo>
                    <a:pt x="725" y="569"/>
                    <a:pt x="727" y="564"/>
                    <a:pt x="729" y="559"/>
                  </a:cubicBezTo>
                  <a:cubicBezTo>
                    <a:pt x="731" y="556"/>
                    <a:pt x="733" y="553"/>
                    <a:pt x="735" y="551"/>
                  </a:cubicBezTo>
                  <a:cubicBezTo>
                    <a:pt x="736" y="551"/>
                    <a:pt x="736" y="552"/>
                    <a:pt x="737" y="553"/>
                  </a:cubicBezTo>
                  <a:cubicBezTo>
                    <a:pt x="731" y="556"/>
                    <a:pt x="731" y="564"/>
                    <a:pt x="728" y="569"/>
                  </a:cubicBezTo>
                  <a:cubicBezTo>
                    <a:pt x="726" y="574"/>
                    <a:pt x="724" y="580"/>
                    <a:pt x="724" y="586"/>
                  </a:cubicBezTo>
                  <a:cubicBezTo>
                    <a:pt x="724" y="586"/>
                    <a:pt x="724" y="587"/>
                    <a:pt x="724" y="586"/>
                  </a:cubicBezTo>
                  <a:cubicBezTo>
                    <a:pt x="726" y="581"/>
                    <a:pt x="728" y="576"/>
                    <a:pt x="729" y="570"/>
                  </a:cubicBezTo>
                  <a:cubicBezTo>
                    <a:pt x="730" y="566"/>
                    <a:pt x="732" y="563"/>
                    <a:pt x="734" y="559"/>
                  </a:cubicBezTo>
                  <a:cubicBezTo>
                    <a:pt x="735" y="558"/>
                    <a:pt x="736" y="555"/>
                    <a:pt x="737" y="554"/>
                  </a:cubicBezTo>
                  <a:cubicBezTo>
                    <a:pt x="741" y="559"/>
                    <a:pt x="745" y="565"/>
                    <a:pt x="750" y="570"/>
                  </a:cubicBezTo>
                  <a:cubicBezTo>
                    <a:pt x="748" y="571"/>
                    <a:pt x="746" y="578"/>
                    <a:pt x="746" y="579"/>
                  </a:cubicBezTo>
                  <a:cubicBezTo>
                    <a:pt x="743" y="585"/>
                    <a:pt x="740" y="591"/>
                    <a:pt x="736" y="598"/>
                  </a:cubicBezTo>
                  <a:cubicBezTo>
                    <a:pt x="733" y="605"/>
                    <a:pt x="729" y="612"/>
                    <a:pt x="726" y="619"/>
                  </a:cubicBezTo>
                  <a:cubicBezTo>
                    <a:pt x="722" y="627"/>
                    <a:pt x="717" y="634"/>
                    <a:pt x="712" y="642"/>
                  </a:cubicBezTo>
                  <a:cubicBezTo>
                    <a:pt x="711" y="642"/>
                    <a:pt x="712" y="643"/>
                    <a:pt x="712" y="643"/>
                  </a:cubicBezTo>
                  <a:cubicBezTo>
                    <a:pt x="708" y="648"/>
                    <a:pt x="707" y="654"/>
                    <a:pt x="708" y="660"/>
                  </a:cubicBezTo>
                  <a:cubicBezTo>
                    <a:pt x="709" y="663"/>
                    <a:pt x="711" y="666"/>
                    <a:pt x="714" y="668"/>
                  </a:cubicBezTo>
                  <a:cubicBezTo>
                    <a:pt x="716" y="670"/>
                    <a:pt x="720" y="671"/>
                    <a:pt x="722" y="671"/>
                  </a:cubicBezTo>
                  <a:cubicBezTo>
                    <a:pt x="723" y="671"/>
                    <a:pt x="723" y="671"/>
                    <a:pt x="723" y="670"/>
                  </a:cubicBezTo>
                  <a:cubicBezTo>
                    <a:pt x="720" y="673"/>
                    <a:pt x="717" y="677"/>
                    <a:pt x="714" y="680"/>
                  </a:cubicBezTo>
                  <a:cubicBezTo>
                    <a:pt x="713" y="681"/>
                    <a:pt x="712" y="682"/>
                    <a:pt x="711" y="683"/>
                  </a:cubicBezTo>
                  <a:cubicBezTo>
                    <a:pt x="711" y="683"/>
                    <a:pt x="711" y="683"/>
                    <a:pt x="710" y="683"/>
                  </a:cubicBezTo>
                  <a:cubicBezTo>
                    <a:pt x="705" y="682"/>
                    <a:pt x="702" y="673"/>
                    <a:pt x="702" y="668"/>
                  </a:cubicBezTo>
                  <a:cubicBezTo>
                    <a:pt x="702" y="667"/>
                    <a:pt x="701" y="667"/>
                    <a:pt x="701" y="668"/>
                  </a:cubicBezTo>
                  <a:cubicBezTo>
                    <a:pt x="700" y="674"/>
                    <a:pt x="701" y="681"/>
                    <a:pt x="706" y="685"/>
                  </a:cubicBezTo>
                  <a:close/>
                  <a:moveTo>
                    <a:pt x="789" y="596"/>
                  </a:moveTo>
                  <a:cubicBezTo>
                    <a:pt x="778" y="622"/>
                    <a:pt x="756" y="644"/>
                    <a:pt x="733" y="660"/>
                  </a:cubicBezTo>
                  <a:cubicBezTo>
                    <a:pt x="734" y="658"/>
                    <a:pt x="734" y="655"/>
                    <a:pt x="736" y="653"/>
                  </a:cubicBezTo>
                  <a:cubicBezTo>
                    <a:pt x="738" y="649"/>
                    <a:pt x="741" y="646"/>
                    <a:pt x="744" y="643"/>
                  </a:cubicBezTo>
                  <a:cubicBezTo>
                    <a:pt x="749" y="637"/>
                    <a:pt x="753" y="631"/>
                    <a:pt x="758" y="625"/>
                  </a:cubicBezTo>
                  <a:cubicBezTo>
                    <a:pt x="762" y="618"/>
                    <a:pt x="767" y="610"/>
                    <a:pt x="772" y="604"/>
                  </a:cubicBezTo>
                  <a:cubicBezTo>
                    <a:pt x="775" y="600"/>
                    <a:pt x="779" y="596"/>
                    <a:pt x="779" y="591"/>
                  </a:cubicBezTo>
                  <a:cubicBezTo>
                    <a:pt x="782" y="593"/>
                    <a:pt x="786" y="595"/>
                    <a:pt x="789" y="596"/>
                  </a:cubicBezTo>
                  <a:cubicBezTo>
                    <a:pt x="789" y="596"/>
                    <a:pt x="789" y="596"/>
                    <a:pt x="789" y="596"/>
                  </a:cubicBezTo>
                  <a:close/>
                  <a:moveTo>
                    <a:pt x="792" y="597"/>
                  </a:moveTo>
                  <a:cubicBezTo>
                    <a:pt x="794" y="598"/>
                    <a:pt x="795" y="598"/>
                    <a:pt x="797" y="599"/>
                  </a:cubicBezTo>
                  <a:cubicBezTo>
                    <a:pt x="794" y="610"/>
                    <a:pt x="784" y="618"/>
                    <a:pt x="776" y="625"/>
                  </a:cubicBezTo>
                  <a:cubicBezTo>
                    <a:pt x="775" y="626"/>
                    <a:pt x="775" y="626"/>
                    <a:pt x="774" y="627"/>
                  </a:cubicBezTo>
                  <a:cubicBezTo>
                    <a:pt x="781" y="618"/>
                    <a:pt x="788" y="608"/>
                    <a:pt x="792" y="597"/>
                  </a:cubicBezTo>
                  <a:close/>
                  <a:moveTo>
                    <a:pt x="777" y="590"/>
                  </a:moveTo>
                  <a:cubicBezTo>
                    <a:pt x="776" y="596"/>
                    <a:pt x="769" y="603"/>
                    <a:pt x="765" y="608"/>
                  </a:cubicBezTo>
                  <a:cubicBezTo>
                    <a:pt x="761" y="615"/>
                    <a:pt x="756" y="621"/>
                    <a:pt x="751" y="628"/>
                  </a:cubicBezTo>
                  <a:cubicBezTo>
                    <a:pt x="746" y="634"/>
                    <a:pt x="741" y="640"/>
                    <a:pt x="736" y="647"/>
                  </a:cubicBezTo>
                  <a:cubicBezTo>
                    <a:pt x="732" y="652"/>
                    <a:pt x="730" y="658"/>
                    <a:pt x="727" y="664"/>
                  </a:cubicBezTo>
                  <a:cubicBezTo>
                    <a:pt x="727" y="664"/>
                    <a:pt x="727" y="664"/>
                    <a:pt x="727" y="664"/>
                  </a:cubicBezTo>
                  <a:cubicBezTo>
                    <a:pt x="726" y="665"/>
                    <a:pt x="724" y="667"/>
                    <a:pt x="722" y="667"/>
                  </a:cubicBezTo>
                  <a:cubicBezTo>
                    <a:pt x="720" y="666"/>
                    <a:pt x="717" y="666"/>
                    <a:pt x="715" y="665"/>
                  </a:cubicBezTo>
                  <a:cubicBezTo>
                    <a:pt x="713" y="663"/>
                    <a:pt x="712" y="660"/>
                    <a:pt x="712" y="657"/>
                  </a:cubicBezTo>
                  <a:cubicBezTo>
                    <a:pt x="711" y="653"/>
                    <a:pt x="713" y="648"/>
                    <a:pt x="714" y="644"/>
                  </a:cubicBezTo>
                  <a:cubicBezTo>
                    <a:pt x="724" y="634"/>
                    <a:pt x="732" y="623"/>
                    <a:pt x="740" y="611"/>
                  </a:cubicBezTo>
                  <a:cubicBezTo>
                    <a:pt x="744" y="605"/>
                    <a:pt x="748" y="599"/>
                    <a:pt x="752" y="593"/>
                  </a:cubicBezTo>
                  <a:cubicBezTo>
                    <a:pt x="756" y="589"/>
                    <a:pt x="760" y="585"/>
                    <a:pt x="762" y="580"/>
                  </a:cubicBezTo>
                  <a:cubicBezTo>
                    <a:pt x="765" y="582"/>
                    <a:pt x="768" y="584"/>
                    <a:pt x="772" y="586"/>
                  </a:cubicBezTo>
                  <a:cubicBezTo>
                    <a:pt x="773" y="587"/>
                    <a:pt x="775" y="588"/>
                    <a:pt x="777" y="589"/>
                  </a:cubicBezTo>
                  <a:cubicBezTo>
                    <a:pt x="777" y="589"/>
                    <a:pt x="777" y="589"/>
                    <a:pt x="777" y="590"/>
                  </a:cubicBezTo>
                  <a:close/>
                  <a:moveTo>
                    <a:pt x="749" y="591"/>
                  </a:moveTo>
                  <a:cubicBezTo>
                    <a:pt x="745" y="597"/>
                    <a:pt x="741" y="603"/>
                    <a:pt x="737" y="610"/>
                  </a:cubicBezTo>
                  <a:cubicBezTo>
                    <a:pt x="734" y="614"/>
                    <a:pt x="731" y="619"/>
                    <a:pt x="728" y="623"/>
                  </a:cubicBezTo>
                  <a:cubicBezTo>
                    <a:pt x="728" y="622"/>
                    <a:pt x="729" y="621"/>
                    <a:pt x="729" y="621"/>
                  </a:cubicBezTo>
                  <a:cubicBezTo>
                    <a:pt x="732" y="614"/>
                    <a:pt x="735" y="606"/>
                    <a:pt x="739" y="600"/>
                  </a:cubicBezTo>
                  <a:cubicBezTo>
                    <a:pt x="742" y="593"/>
                    <a:pt x="746" y="587"/>
                    <a:pt x="749" y="580"/>
                  </a:cubicBezTo>
                  <a:cubicBezTo>
                    <a:pt x="750" y="579"/>
                    <a:pt x="752" y="574"/>
                    <a:pt x="752" y="571"/>
                  </a:cubicBezTo>
                  <a:cubicBezTo>
                    <a:pt x="754" y="574"/>
                    <a:pt x="757" y="576"/>
                    <a:pt x="760" y="578"/>
                  </a:cubicBezTo>
                  <a:cubicBezTo>
                    <a:pt x="756" y="582"/>
                    <a:pt x="753" y="587"/>
                    <a:pt x="749" y="591"/>
                  </a:cubicBezTo>
                  <a:close/>
                  <a:moveTo>
                    <a:pt x="744" y="695"/>
                  </a:moveTo>
                  <a:cubicBezTo>
                    <a:pt x="743" y="697"/>
                    <a:pt x="741" y="699"/>
                    <a:pt x="740" y="701"/>
                  </a:cubicBezTo>
                  <a:cubicBezTo>
                    <a:pt x="735" y="706"/>
                    <a:pt x="729" y="709"/>
                    <a:pt x="722" y="708"/>
                  </a:cubicBezTo>
                  <a:cubicBezTo>
                    <a:pt x="717" y="708"/>
                    <a:pt x="713" y="707"/>
                    <a:pt x="709" y="704"/>
                  </a:cubicBezTo>
                  <a:cubicBezTo>
                    <a:pt x="714" y="706"/>
                    <a:pt x="720" y="705"/>
                    <a:pt x="724" y="704"/>
                  </a:cubicBezTo>
                  <a:cubicBezTo>
                    <a:pt x="731" y="701"/>
                    <a:pt x="738" y="697"/>
                    <a:pt x="744" y="693"/>
                  </a:cubicBezTo>
                  <a:cubicBezTo>
                    <a:pt x="744" y="694"/>
                    <a:pt x="744" y="694"/>
                    <a:pt x="744" y="695"/>
                  </a:cubicBezTo>
                  <a:close/>
                  <a:moveTo>
                    <a:pt x="821" y="625"/>
                  </a:moveTo>
                  <a:cubicBezTo>
                    <a:pt x="821" y="625"/>
                    <a:pt x="821" y="625"/>
                    <a:pt x="820" y="625"/>
                  </a:cubicBezTo>
                  <a:cubicBezTo>
                    <a:pt x="811" y="635"/>
                    <a:pt x="800" y="644"/>
                    <a:pt x="789" y="653"/>
                  </a:cubicBezTo>
                  <a:cubicBezTo>
                    <a:pt x="779" y="662"/>
                    <a:pt x="768" y="671"/>
                    <a:pt x="757" y="679"/>
                  </a:cubicBezTo>
                  <a:cubicBezTo>
                    <a:pt x="748" y="686"/>
                    <a:pt x="738" y="694"/>
                    <a:pt x="727" y="699"/>
                  </a:cubicBezTo>
                  <a:cubicBezTo>
                    <a:pt x="722" y="701"/>
                    <a:pt x="718" y="702"/>
                    <a:pt x="713" y="702"/>
                  </a:cubicBezTo>
                  <a:cubicBezTo>
                    <a:pt x="709" y="701"/>
                    <a:pt x="706" y="699"/>
                    <a:pt x="708" y="694"/>
                  </a:cubicBezTo>
                  <a:cubicBezTo>
                    <a:pt x="710" y="688"/>
                    <a:pt x="716" y="683"/>
                    <a:pt x="720" y="678"/>
                  </a:cubicBezTo>
                  <a:cubicBezTo>
                    <a:pt x="725" y="673"/>
                    <a:pt x="730" y="669"/>
                    <a:pt x="735" y="664"/>
                  </a:cubicBezTo>
                  <a:cubicBezTo>
                    <a:pt x="745" y="656"/>
                    <a:pt x="755" y="648"/>
                    <a:pt x="765" y="640"/>
                  </a:cubicBezTo>
                  <a:cubicBezTo>
                    <a:pt x="772" y="633"/>
                    <a:pt x="780" y="627"/>
                    <a:pt x="787" y="620"/>
                  </a:cubicBezTo>
                  <a:cubicBezTo>
                    <a:pt x="792" y="614"/>
                    <a:pt x="798" y="608"/>
                    <a:pt x="800" y="599"/>
                  </a:cubicBezTo>
                  <a:cubicBezTo>
                    <a:pt x="801" y="599"/>
                    <a:pt x="802" y="599"/>
                    <a:pt x="803" y="599"/>
                  </a:cubicBezTo>
                  <a:cubicBezTo>
                    <a:pt x="807" y="600"/>
                    <a:pt x="812" y="599"/>
                    <a:pt x="817" y="599"/>
                  </a:cubicBezTo>
                  <a:cubicBezTo>
                    <a:pt x="820" y="599"/>
                    <a:pt x="822" y="599"/>
                    <a:pt x="824" y="598"/>
                  </a:cubicBezTo>
                  <a:cubicBezTo>
                    <a:pt x="822" y="607"/>
                    <a:pt x="821" y="615"/>
                    <a:pt x="821" y="625"/>
                  </a:cubicBezTo>
                  <a:close/>
                  <a:moveTo>
                    <a:pt x="824" y="594"/>
                  </a:moveTo>
                  <a:cubicBezTo>
                    <a:pt x="820" y="597"/>
                    <a:pt x="814" y="595"/>
                    <a:pt x="810" y="596"/>
                  </a:cubicBezTo>
                  <a:cubicBezTo>
                    <a:pt x="806" y="596"/>
                    <a:pt x="802" y="596"/>
                    <a:pt x="797" y="595"/>
                  </a:cubicBezTo>
                  <a:cubicBezTo>
                    <a:pt x="787" y="592"/>
                    <a:pt x="776" y="586"/>
                    <a:pt x="767" y="580"/>
                  </a:cubicBezTo>
                  <a:cubicBezTo>
                    <a:pt x="750" y="569"/>
                    <a:pt x="737" y="550"/>
                    <a:pt x="730" y="532"/>
                  </a:cubicBezTo>
                  <a:cubicBezTo>
                    <a:pt x="727" y="527"/>
                    <a:pt x="725" y="522"/>
                    <a:pt x="724" y="516"/>
                  </a:cubicBezTo>
                  <a:cubicBezTo>
                    <a:pt x="724" y="516"/>
                    <a:pt x="724" y="516"/>
                    <a:pt x="724" y="516"/>
                  </a:cubicBezTo>
                  <a:cubicBezTo>
                    <a:pt x="717" y="496"/>
                    <a:pt x="713" y="474"/>
                    <a:pt x="718" y="453"/>
                  </a:cubicBezTo>
                  <a:cubicBezTo>
                    <a:pt x="720" y="442"/>
                    <a:pt x="724" y="430"/>
                    <a:pt x="732" y="422"/>
                  </a:cubicBezTo>
                  <a:cubicBezTo>
                    <a:pt x="736" y="419"/>
                    <a:pt x="740" y="418"/>
                    <a:pt x="744" y="415"/>
                  </a:cubicBezTo>
                  <a:cubicBezTo>
                    <a:pt x="745" y="414"/>
                    <a:pt x="746" y="414"/>
                    <a:pt x="747" y="413"/>
                  </a:cubicBezTo>
                  <a:cubicBezTo>
                    <a:pt x="750" y="412"/>
                    <a:pt x="753" y="412"/>
                    <a:pt x="755" y="411"/>
                  </a:cubicBezTo>
                  <a:cubicBezTo>
                    <a:pt x="769" y="409"/>
                    <a:pt x="782" y="405"/>
                    <a:pt x="795" y="399"/>
                  </a:cubicBezTo>
                  <a:cubicBezTo>
                    <a:pt x="796" y="399"/>
                    <a:pt x="796" y="399"/>
                    <a:pt x="797" y="398"/>
                  </a:cubicBezTo>
                  <a:cubicBezTo>
                    <a:pt x="803" y="397"/>
                    <a:pt x="808" y="394"/>
                    <a:pt x="815" y="395"/>
                  </a:cubicBezTo>
                  <a:cubicBezTo>
                    <a:pt x="816" y="396"/>
                    <a:pt x="817" y="396"/>
                    <a:pt x="817" y="396"/>
                  </a:cubicBezTo>
                  <a:cubicBezTo>
                    <a:pt x="822" y="397"/>
                    <a:pt x="827" y="398"/>
                    <a:pt x="831" y="399"/>
                  </a:cubicBezTo>
                  <a:cubicBezTo>
                    <a:pt x="840" y="402"/>
                    <a:pt x="848" y="406"/>
                    <a:pt x="854" y="412"/>
                  </a:cubicBezTo>
                  <a:cubicBezTo>
                    <a:pt x="866" y="423"/>
                    <a:pt x="879" y="437"/>
                    <a:pt x="884" y="452"/>
                  </a:cubicBezTo>
                  <a:cubicBezTo>
                    <a:pt x="889" y="470"/>
                    <a:pt x="892" y="490"/>
                    <a:pt x="890" y="509"/>
                  </a:cubicBezTo>
                  <a:cubicBezTo>
                    <a:pt x="890" y="517"/>
                    <a:pt x="888" y="525"/>
                    <a:pt x="887" y="534"/>
                  </a:cubicBezTo>
                  <a:cubicBezTo>
                    <a:pt x="887" y="540"/>
                    <a:pt x="887" y="547"/>
                    <a:pt x="885" y="553"/>
                  </a:cubicBezTo>
                  <a:cubicBezTo>
                    <a:pt x="879" y="543"/>
                    <a:pt x="866" y="539"/>
                    <a:pt x="857" y="548"/>
                  </a:cubicBezTo>
                  <a:cubicBezTo>
                    <a:pt x="846" y="558"/>
                    <a:pt x="834" y="567"/>
                    <a:pt x="829" y="582"/>
                  </a:cubicBezTo>
                  <a:cubicBezTo>
                    <a:pt x="827" y="586"/>
                    <a:pt x="826" y="590"/>
                    <a:pt x="825" y="594"/>
                  </a:cubicBezTo>
                  <a:cubicBezTo>
                    <a:pt x="825" y="594"/>
                    <a:pt x="824" y="594"/>
                    <a:pt x="824" y="594"/>
                  </a:cubicBezTo>
                  <a:close/>
                  <a:moveTo>
                    <a:pt x="935" y="598"/>
                  </a:moveTo>
                  <a:cubicBezTo>
                    <a:pt x="940" y="605"/>
                    <a:pt x="945" y="611"/>
                    <a:pt x="949" y="618"/>
                  </a:cubicBezTo>
                  <a:cubicBezTo>
                    <a:pt x="957" y="632"/>
                    <a:pt x="964" y="647"/>
                    <a:pt x="970" y="661"/>
                  </a:cubicBezTo>
                  <a:cubicBezTo>
                    <a:pt x="973" y="668"/>
                    <a:pt x="976" y="676"/>
                    <a:pt x="976" y="684"/>
                  </a:cubicBezTo>
                  <a:cubicBezTo>
                    <a:pt x="976" y="692"/>
                    <a:pt x="974" y="700"/>
                    <a:pt x="970" y="707"/>
                  </a:cubicBezTo>
                  <a:cubicBezTo>
                    <a:pt x="965" y="715"/>
                    <a:pt x="960" y="721"/>
                    <a:pt x="950" y="724"/>
                  </a:cubicBezTo>
                  <a:cubicBezTo>
                    <a:pt x="943" y="727"/>
                    <a:pt x="936" y="729"/>
                    <a:pt x="929" y="730"/>
                  </a:cubicBezTo>
                  <a:cubicBezTo>
                    <a:pt x="920" y="731"/>
                    <a:pt x="911" y="731"/>
                    <a:pt x="903" y="732"/>
                  </a:cubicBezTo>
                  <a:cubicBezTo>
                    <a:pt x="896" y="732"/>
                    <a:pt x="889" y="732"/>
                    <a:pt x="883" y="732"/>
                  </a:cubicBezTo>
                  <a:cubicBezTo>
                    <a:pt x="866" y="729"/>
                    <a:pt x="855" y="717"/>
                    <a:pt x="848" y="702"/>
                  </a:cubicBezTo>
                  <a:cubicBezTo>
                    <a:pt x="841" y="687"/>
                    <a:pt x="833" y="673"/>
                    <a:pt x="829" y="657"/>
                  </a:cubicBezTo>
                  <a:cubicBezTo>
                    <a:pt x="826" y="642"/>
                    <a:pt x="824" y="626"/>
                    <a:pt x="826" y="610"/>
                  </a:cubicBezTo>
                  <a:cubicBezTo>
                    <a:pt x="827" y="595"/>
                    <a:pt x="832" y="577"/>
                    <a:pt x="844" y="565"/>
                  </a:cubicBezTo>
                  <a:cubicBezTo>
                    <a:pt x="849" y="560"/>
                    <a:pt x="854" y="554"/>
                    <a:pt x="860" y="549"/>
                  </a:cubicBezTo>
                  <a:cubicBezTo>
                    <a:pt x="864" y="547"/>
                    <a:pt x="868" y="546"/>
                    <a:pt x="871" y="547"/>
                  </a:cubicBezTo>
                  <a:cubicBezTo>
                    <a:pt x="868" y="549"/>
                    <a:pt x="864" y="551"/>
                    <a:pt x="862" y="555"/>
                  </a:cubicBezTo>
                  <a:cubicBezTo>
                    <a:pt x="856" y="565"/>
                    <a:pt x="855" y="577"/>
                    <a:pt x="848" y="587"/>
                  </a:cubicBezTo>
                  <a:cubicBezTo>
                    <a:pt x="842" y="597"/>
                    <a:pt x="839" y="609"/>
                    <a:pt x="838" y="621"/>
                  </a:cubicBezTo>
                  <a:cubicBezTo>
                    <a:pt x="836" y="632"/>
                    <a:pt x="836" y="644"/>
                    <a:pt x="839" y="655"/>
                  </a:cubicBezTo>
                  <a:cubicBezTo>
                    <a:pt x="840" y="656"/>
                    <a:pt x="841" y="656"/>
                    <a:pt x="841" y="655"/>
                  </a:cubicBezTo>
                  <a:cubicBezTo>
                    <a:pt x="839" y="636"/>
                    <a:pt x="840" y="613"/>
                    <a:pt x="848" y="595"/>
                  </a:cubicBezTo>
                  <a:cubicBezTo>
                    <a:pt x="850" y="590"/>
                    <a:pt x="854" y="586"/>
                    <a:pt x="856" y="580"/>
                  </a:cubicBezTo>
                  <a:cubicBezTo>
                    <a:pt x="858" y="576"/>
                    <a:pt x="859" y="572"/>
                    <a:pt x="861" y="567"/>
                  </a:cubicBezTo>
                  <a:cubicBezTo>
                    <a:pt x="862" y="562"/>
                    <a:pt x="864" y="557"/>
                    <a:pt x="868" y="553"/>
                  </a:cubicBezTo>
                  <a:cubicBezTo>
                    <a:pt x="871" y="551"/>
                    <a:pt x="873" y="549"/>
                    <a:pt x="876" y="550"/>
                  </a:cubicBezTo>
                  <a:cubicBezTo>
                    <a:pt x="877" y="550"/>
                    <a:pt x="877" y="550"/>
                    <a:pt x="877" y="550"/>
                  </a:cubicBezTo>
                  <a:cubicBezTo>
                    <a:pt x="879" y="552"/>
                    <a:pt x="881" y="554"/>
                    <a:pt x="882" y="556"/>
                  </a:cubicBezTo>
                  <a:cubicBezTo>
                    <a:pt x="882" y="556"/>
                    <a:pt x="882" y="557"/>
                    <a:pt x="882" y="557"/>
                  </a:cubicBezTo>
                  <a:cubicBezTo>
                    <a:pt x="880" y="556"/>
                    <a:pt x="877" y="557"/>
                    <a:pt x="875" y="557"/>
                  </a:cubicBezTo>
                  <a:cubicBezTo>
                    <a:pt x="871" y="558"/>
                    <a:pt x="868" y="560"/>
                    <a:pt x="866" y="564"/>
                  </a:cubicBezTo>
                  <a:cubicBezTo>
                    <a:pt x="866" y="564"/>
                    <a:pt x="866" y="565"/>
                    <a:pt x="866" y="564"/>
                  </a:cubicBezTo>
                  <a:cubicBezTo>
                    <a:pt x="869" y="562"/>
                    <a:pt x="872" y="559"/>
                    <a:pt x="875" y="558"/>
                  </a:cubicBezTo>
                  <a:cubicBezTo>
                    <a:pt x="878" y="558"/>
                    <a:pt x="881" y="559"/>
                    <a:pt x="884" y="559"/>
                  </a:cubicBezTo>
                  <a:cubicBezTo>
                    <a:pt x="883" y="560"/>
                    <a:pt x="883" y="561"/>
                    <a:pt x="882" y="562"/>
                  </a:cubicBezTo>
                  <a:cubicBezTo>
                    <a:pt x="880" y="560"/>
                    <a:pt x="877" y="562"/>
                    <a:pt x="875" y="564"/>
                  </a:cubicBezTo>
                  <a:cubicBezTo>
                    <a:pt x="875" y="564"/>
                    <a:pt x="875" y="564"/>
                    <a:pt x="874" y="564"/>
                  </a:cubicBezTo>
                  <a:cubicBezTo>
                    <a:pt x="872" y="565"/>
                    <a:pt x="870" y="568"/>
                    <a:pt x="868" y="571"/>
                  </a:cubicBezTo>
                  <a:cubicBezTo>
                    <a:pt x="866" y="574"/>
                    <a:pt x="864" y="578"/>
                    <a:pt x="862" y="582"/>
                  </a:cubicBezTo>
                  <a:cubicBezTo>
                    <a:pt x="858" y="589"/>
                    <a:pt x="855" y="596"/>
                    <a:pt x="853" y="604"/>
                  </a:cubicBezTo>
                  <a:cubicBezTo>
                    <a:pt x="851" y="611"/>
                    <a:pt x="851" y="618"/>
                    <a:pt x="851" y="626"/>
                  </a:cubicBezTo>
                  <a:cubicBezTo>
                    <a:pt x="850" y="631"/>
                    <a:pt x="849" y="637"/>
                    <a:pt x="852" y="642"/>
                  </a:cubicBezTo>
                  <a:cubicBezTo>
                    <a:pt x="852" y="643"/>
                    <a:pt x="853" y="642"/>
                    <a:pt x="853" y="642"/>
                  </a:cubicBezTo>
                  <a:cubicBezTo>
                    <a:pt x="850" y="629"/>
                    <a:pt x="852" y="614"/>
                    <a:pt x="856" y="601"/>
                  </a:cubicBezTo>
                  <a:cubicBezTo>
                    <a:pt x="858" y="595"/>
                    <a:pt x="861" y="589"/>
                    <a:pt x="864" y="583"/>
                  </a:cubicBezTo>
                  <a:cubicBezTo>
                    <a:pt x="861" y="592"/>
                    <a:pt x="859" y="602"/>
                    <a:pt x="859" y="610"/>
                  </a:cubicBezTo>
                  <a:cubicBezTo>
                    <a:pt x="858" y="614"/>
                    <a:pt x="859" y="618"/>
                    <a:pt x="859" y="622"/>
                  </a:cubicBezTo>
                  <a:cubicBezTo>
                    <a:pt x="859" y="625"/>
                    <a:pt x="858" y="628"/>
                    <a:pt x="859" y="631"/>
                  </a:cubicBezTo>
                  <a:cubicBezTo>
                    <a:pt x="860" y="638"/>
                    <a:pt x="861" y="646"/>
                    <a:pt x="865" y="652"/>
                  </a:cubicBezTo>
                  <a:cubicBezTo>
                    <a:pt x="865" y="652"/>
                    <a:pt x="865" y="652"/>
                    <a:pt x="865" y="651"/>
                  </a:cubicBezTo>
                  <a:cubicBezTo>
                    <a:pt x="863" y="645"/>
                    <a:pt x="861" y="638"/>
                    <a:pt x="860" y="631"/>
                  </a:cubicBezTo>
                  <a:cubicBezTo>
                    <a:pt x="860" y="627"/>
                    <a:pt x="859" y="624"/>
                    <a:pt x="859" y="620"/>
                  </a:cubicBezTo>
                  <a:cubicBezTo>
                    <a:pt x="860" y="617"/>
                    <a:pt x="861" y="614"/>
                    <a:pt x="861" y="611"/>
                  </a:cubicBezTo>
                  <a:cubicBezTo>
                    <a:pt x="861" y="604"/>
                    <a:pt x="862" y="597"/>
                    <a:pt x="864" y="591"/>
                  </a:cubicBezTo>
                  <a:cubicBezTo>
                    <a:pt x="866" y="584"/>
                    <a:pt x="869" y="579"/>
                    <a:pt x="873" y="573"/>
                  </a:cubicBezTo>
                  <a:cubicBezTo>
                    <a:pt x="873" y="574"/>
                    <a:pt x="873" y="575"/>
                    <a:pt x="873" y="576"/>
                  </a:cubicBezTo>
                  <a:cubicBezTo>
                    <a:pt x="871" y="582"/>
                    <a:pt x="869" y="588"/>
                    <a:pt x="867" y="595"/>
                  </a:cubicBezTo>
                  <a:cubicBezTo>
                    <a:pt x="867" y="599"/>
                    <a:pt x="867" y="603"/>
                    <a:pt x="866" y="607"/>
                  </a:cubicBezTo>
                  <a:cubicBezTo>
                    <a:pt x="866" y="611"/>
                    <a:pt x="865" y="614"/>
                    <a:pt x="865" y="618"/>
                  </a:cubicBezTo>
                  <a:cubicBezTo>
                    <a:pt x="866" y="627"/>
                    <a:pt x="866" y="636"/>
                    <a:pt x="868" y="644"/>
                  </a:cubicBezTo>
                  <a:cubicBezTo>
                    <a:pt x="869" y="652"/>
                    <a:pt x="871" y="660"/>
                    <a:pt x="872" y="668"/>
                  </a:cubicBezTo>
                  <a:cubicBezTo>
                    <a:pt x="872" y="668"/>
                    <a:pt x="873" y="668"/>
                    <a:pt x="873" y="668"/>
                  </a:cubicBezTo>
                  <a:cubicBezTo>
                    <a:pt x="873" y="659"/>
                    <a:pt x="870" y="651"/>
                    <a:pt x="869" y="642"/>
                  </a:cubicBezTo>
                  <a:cubicBezTo>
                    <a:pt x="868" y="634"/>
                    <a:pt x="867" y="626"/>
                    <a:pt x="867" y="618"/>
                  </a:cubicBezTo>
                  <a:cubicBezTo>
                    <a:pt x="867" y="613"/>
                    <a:pt x="867" y="608"/>
                    <a:pt x="868" y="603"/>
                  </a:cubicBezTo>
                  <a:cubicBezTo>
                    <a:pt x="869" y="600"/>
                    <a:pt x="868" y="595"/>
                    <a:pt x="869" y="592"/>
                  </a:cubicBezTo>
                  <a:cubicBezTo>
                    <a:pt x="870" y="588"/>
                    <a:pt x="873" y="584"/>
                    <a:pt x="874" y="579"/>
                  </a:cubicBezTo>
                  <a:cubicBezTo>
                    <a:pt x="875" y="580"/>
                    <a:pt x="875" y="580"/>
                    <a:pt x="875" y="581"/>
                  </a:cubicBezTo>
                  <a:cubicBezTo>
                    <a:pt x="875" y="581"/>
                    <a:pt x="875" y="581"/>
                    <a:pt x="875" y="581"/>
                  </a:cubicBezTo>
                  <a:cubicBezTo>
                    <a:pt x="874" y="584"/>
                    <a:pt x="873" y="589"/>
                    <a:pt x="872" y="592"/>
                  </a:cubicBezTo>
                  <a:cubicBezTo>
                    <a:pt x="871" y="596"/>
                    <a:pt x="871" y="601"/>
                    <a:pt x="870" y="606"/>
                  </a:cubicBezTo>
                  <a:cubicBezTo>
                    <a:pt x="870" y="607"/>
                    <a:pt x="872" y="607"/>
                    <a:pt x="872" y="606"/>
                  </a:cubicBezTo>
                  <a:cubicBezTo>
                    <a:pt x="873" y="601"/>
                    <a:pt x="874" y="596"/>
                    <a:pt x="875" y="591"/>
                  </a:cubicBezTo>
                  <a:cubicBezTo>
                    <a:pt x="875" y="588"/>
                    <a:pt x="877" y="585"/>
                    <a:pt x="878" y="583"/>
                  </a:cubicBezTo>
                  <a:cubicBezTo>
                    <a:pt x="879" y="584"/>
                    <a:pt x="881" y="585"/>
                    <a:pt x="883" y="586"/>
                  </a:cubicBezTo>
                  <a:cubicBezTo>
                    <a:pt x="882" y="587"/>
                    <a:pt x="882" y="588"/>
                    <a:pt x="882" y="589"/>
                  </a:cubicBezTo>
                  <a:cubicBezTo>
                    <a:pt x="882" y="591"/>
                    <a:pt x="882" y="593"/>
                    <a:pt x="883" y="594"/>
                  </a:cubicBezTo>
                  <a:cubicBezTo>
                    <a:pt x="883" y="595"/>
                    <a:pt x="884" y="594"/>
                    <a:pt x="884" y="594"/>
                  </a:cubicBezTo>
                  <a:cubicBezTo>
                    <a:pt x="884" y="592"/>
                    <a:pt x="884" y="590"/>
                    <a:pt x="884" y="589"/>
                  </a:cubicBezTo>
                  <a:cubicBezTo>
                    <a:pt x="884" y="588"/>
                    <a:pt x="884" y="587"/>
                    <a:pt x="884" y="586"/>
                  </a:cubicBezTo>
                  <a:cubicBezTo>
                    <a:pt x="886" y="587"/>
                    <a:pt x="889" y="587"/>
                    <a:pt x="891" y="586"/>
                  </a:cubicBezTo>
                  <a:cubicBezTo>
                    <a:pt x="891" y="591"/>
                    <a:pt x="895" y="598"/>
                    <a:pt x="898" y="602"/>
                  </a:cubicBezTo>
                  <a:cubicBezTo>
                    <a:pt x="904" y="609"/>
                    <a:pt x="908" y="617"/>
                    <a:pt x="916" y="624"/>
                  </a:cubicBezTo>
                  <a:cubicBezTo>
                    <a:pt x="916" y="624"/>
                    <a:pt x="917" y="623"/>
                    <a:pt x="916" y="623"/>
                  </a:cubicBezTo>
                  <a:cubicBezTo>
                    <a:pt x="910" y="617"/>
                    <a:pt x="906" y="609"/>
                    <a:pt x="901" y="601"/>
                  </a:cubicBezTo>
                  <a:cubicBezTo>
                    <a:pt x="900" y="599"/>
                    <a:pt x="899" y="597"/>
                    <a:pt x="898" y="595"/>
                  </a:cubicBezTo>
                  <a:cubicBezTo>
                    <a:pt x="900" y="598"/>
                    <a:pt x="902" y="601"/>
                    <a:pt x="904" y="603"/>
                  </a:cubicBezTo>
                  <a:cubicBezTo>
                    <a:pt x="908" y="608"/>
                    <a:pt x="913" y="612"/>
                    <a:pt x="918" y="616"/>
                  </a:cubicBezTo>
                  <a:cubicBezTo>
                    <a:pt x="923" y="620"/>
                    <a:pt x="927" y="623"/>
                    <a:pt x="931" y="628"/>
                  </a:cubicBezTo>
                  <a:cubicBezTo>
                    <a:pt x="931" y="629"/>
                    <a:pt x="932" y="629"/>
                    <a:pt x="932" y="628"/>
                  </a:cubicBezTo>
                  <a:cubicBezTo>
                    <a:pt x="931" y="624"/>
                    <a:pt x="928" y="622"/>
                    <a:pt x="925" y="619"/>
                  </a:cubicBezTo>
                  <a:cubicBezTo>
                    <a:pt x="920" y="615"/>
                    <a:pt x="915" y="612"/>
                    <a:pt x="911" y="607"/>
                  </a:cubicBezTo>
                  <a:cubicBezTo>
                    <a:pt x="904" y="600"/>
                    <a:pt x="899" y="593"/>
                    <a:pt x="896" y="584"/>
                  </a:cubicBezTo>
                  <a:cubicBezTo>
                    <a:pt x="897" y="584"/>
                    <a:pt x="897" y="584"/>
                    <a:pt x="898" y="584"/>
                  </a:cubicBezTo>
                  <a:cubicBezTo>
                    <a:pt x="898" y="586"/>
                    <a:pt x="900" y="588"/>
                    <a:pt x="901" y="590"/>
                  </a:cubicBezTo>
                  <a:cubicBezTo>
                    <a:pt x="903" y="593"/>
                    <a:pt x="906" y="596"/>
                    <a:pt x="908" y="599"/>
                  </a:cubicBezTo>
                  <a:cubicBezTo>
                    <a:pt x="911" y="602"/>
                    <a:pt x="914" y="604"/>
                    <a:pt x="918" y="607"/>
                  </a:cubicBezTo>
                  <a:cubicBezTo>
                    <a:pt x="923" y="612"/>
                    <a:pt x="927" y="617"/>
                    <a:pt x="932" y="622"/>
                  </a:cubicBezTo>
                  <a:cubicBezTo>
                    <a:pt x="932" y="622"/>
                    <a:pt x="933" y="622"/>
                    <a:pt x="933" y="621"/>
                  </a:cubicBezTo>
                  <a:cubicBezTo>
                    <a:pt x="929" y="612"/>
                    <a:pt x="919" y="607"/>
                    <a:pt x="912" y="599"/>
                  </a:cubicBezTo>
                  <a:cubicBezTo>
                    <a:pt x="908" y="594"/>
                    <a:pt x="904" y="590"/>
                    <a:pt x="901" y="584"/>
                  </a:cubicBezTo>
                  <a:cubicBezTo>
                    <a:pt x="902" y="584"/>
                    <a:pt x="904" y="585"/>
                    <a:pt x="905" y="585"/>
                  </a:cubicBezTo>
                  <a:cubicBezTo>
                    <a:pt x="905" y="585"/>
                    <a:pt x="905" y="585"/>
                    <a:pt x="905" y="585"/>
                  </a:cubicBezTo>
                  <a:cubicBezTo>
                    <a:pt x="904" y="591"/>
                    <a:pt x="911" y="595"/>
                    <a:pt x="914" y="598"/>
                  </a:cubicBezTo>
                  <a:cubicBezTo>
                    <a:pt x="921" y="605"/>
                    <a:pt x="928" y="612"/>
                    <a:pt x="936" y="617"/>
                  </a:cubicBezTo>
                  <a:cubicBezTo>
                    <a:pt x="937" y="617"/>
                    <a:pt x="937" y="617"/>
                    <a:pt x="937" y="616"/>
                  </a:cubicBezTo>
                  <a:cubicBezTo>
                    <a:pt x="931" y="610"/>
                    <a:pt x="923" y="606"/>
                    <a:pt x="918" y="599"/>
                  </a:cubicBezTo>
                  <a:cubicBezTo>
                    <a:pt x="914" y="595"/>
                    <a:pt x="908" y="591"/>
                    <a:pt x="907" y="585"/>
                  </a:cubicBezTo>
                  <a:cubicBezTo>
                    <a:pt x="909" y="586"/>
                    <a:pt x="911" y="586"/>
                    <a:pt x="913" y="587"/>
                  </a:cubicBezTo>
                  <a:cubicBezTo>
                    <a:pt x="912" y="587"/>
                    <a:pt x="912" y="588"/>
                    <a:pt x="913" y="588"/>
                  </a:cubicBezTo>
                  <a:cubicBezTo>
                    <a:pt x="915" y="593"/>
                    <a:pt x="920" y="597"/>
                    <a:pt x="924" y="601"/>
                  </a:cubicBezTo>
                  <a:cubicBezTo>
                    <a:pt x="928" y="605"/>
                    <a:pt x="932" y="609"/>
                    <a:pt x="936" y="613"/>
                  </a:cubicBezTo>
                  <a:cubicBezTo>
                    <a:pt x="936" y="613"/>
                    <a:pt x="937" y="613"/>
                    <a:pt x="937" y="612"/>
                  </a:cubicBezTo>
                  <a:cubicBezTo>
                    <a:pt x="937" y="610"/>
                    <a:pt x="935" y="608"/>
                    <a:pt x="933" y="607"/>
                  </a:cubicBezTo>
                  <a:cubicBezTo>
                    <a:pt x="930" y="604"/>
                    <a:pt x="927" y="601"/>
                    <a:pt x="924" y="598"/>
                  </a:cubicBezTo>
                  <a:cubicBezTo>
                    <a:pt x="921" y="595"/>
                    <a:pt x="918" y="592"/>
                    <a:pt x="916" y="589"/>
                  </a:cubicBezTo>
                  <a:cubicBezTo>
                    <a:pt x="916" y="588"/>
                    <a:pt x="915" y="588"/>
                    <a:pt x="915" y="587"/>
                  </a:cubicBezTo>
                  <a:cubicBezTo>
                    <a:pt x="918" y="588"/>
                    <a:pt x="922" y="588"/>
                    <a:pt x="925" y="588"/>
                  </a:cubicBezTo>
                  <a:cubicBezTo>
                    <a:pt x="929" y="591"/>
                    <a:pt x="932" y="595"/>
                    <a:pt x="935" y="598"/>
                  </a:cubicBezTo>
                  <a:close/>
                  <a:moveTo>
                    <a:pt x="1145" y="566"/>
                  </a:moveTo>
                  <a:cubicBezTo>
                    <a:pt x="1133" y="572"/>
                    <a:pt x="1119" y="575"/>
                    <a:pt x="1106" y="580"/>
                  </a:cubicBezTo>
                  <a:cubicBezTo>
                    <a:pt x="1098" y="583"/>
                    <a:pt x="1090" y="584"/>
                    <a:pt x="1082" y="585"/>
                  </a:cubicBezTo>
                  <a:cubicBezTo>
                    <a:pt x="1075" y="585"/>
                    <a:pt x="1068" y="586"/>
                    <a:pt x="1061" y="587"/>
                  </a:cubicBezTo>
                  <a:cubicBezTo>
                    <a:pt x="1046" y="590"/>
                    <a:pt x="1030" y="592"/>
                    <a:pt x="1015" y="595"/>
                  </a:cubicBezTo>
                  <a:cubicBezTo>
                    <a:pt x="1007" y="596"/>
                    <a:pt x="999" y="597"/>
                    <a:pt x="991" y="596"/>
                  </a:cubicBezTo>
                  <a:cubicBezTo>
                    <a:pt x="983" y="596"/>
                    <a:pt x="976" y="596"/>
                    <a:pt x="968" y="593"/>
                  </a:cubicBezTo>
                  <a:cubicBezTo>
                    <a:pt x="963" y="591"/>
                    <a:pt x="958" y="589"/>
                    <a:pt x="953" y="588"/>
                  </a:cubicBezTo>
                  <a:cubicBezTo>
                    <a:pt x="950" y="587"/>
                    <a:pt x="946" y="585"/>
                    <a:pt x="943" y="586"/>
                  </a:cubicBezTo>
                  <a:cubicBezTo>
                    <a:pt x="943" y="586"/>
                    <a:pt x="943" y="586"/>
                    <a:pt x="943" y="586"/>
                  </a:cubicBezTo>
                  <a:cubicBezTo>
                    <a:pt x="939" y="584"/>
                    <a:pt x="934" y="585"/>
                    <a:pt x="931" y="585"/>
                  </a:cubicBezTo>
                  <a:cubicBezTo>
                    <a:pt x="929" y="585"/>
                    <a:pt x="927" y="585"/>
                    <a:pt x="924" y="584"/>
                  </a:cubicBezTo>
                  <a:cubicBezTo>
                    <a:pt x="923" y="584"/>
                    <a:pt x="921" y="583"/>
                    <a:pt x="919" y="584"/>
                  </a:cubicBezTo>
                  <a:cubicBezTo>
                    <a:pt x="919" y="584"/>
                    <a:pt x="919" y="584"/>
                    <a:pt x="919" y="584"/>
                  </a:cubicBezTo>
                  <a:cubicBezTo>
                    <a:pt x="916" y="583"/>
                    <a:pt x="914" y="583"/>
                    <a:pt x="911" y="582"/>
                  </a:cubicBezTo>
                  <a:cubicBezTo>
                    <a:pt x="907" y="581"/>
                    <a:pt x="889" y="576"/>
                    <a:pt x="887" y="584"/>
                  </a:cubicBezTo>
                  <a:cubicBezTo>
                    <a:pt x="885" y="583"/>
                    <a:pt x="882" y="582"/>
                    <a:pt x="880" y="580"/>
                  </a:cubicBezTo>
                  <a:cubicBezTo>
                    <a:pt x="880" y="579"/>
                    <a:pt x="879" y="579"/>
                    <a:pt x="879" y="579"/>
                  </a:cubicBezTo>
                  <a:cubicBezTo>
                    <a:pt x="880" y="578"/>
                    <a:pt x="880" y="578"/>
                    <a:pt x="880" y="577"/>
                  </a:cubicBezTo>
                  <a:cubicBezTo>
                    <a:pt x="880" y="574"/>
                    <a:pt x="882" y="571"/>
                    <a:pt x="883" y="569"/>
                  </a:cubicBezTo>
                  <a:cubicBezTo>
                    <a:pt x="883" y="569"/>
                    <a:pt x="884" y="569"/>
                    <a:pt x="884" y="568"/>
                  </a:cubicBezTo>
                  <a:cubicBezTo>
                    <a:pt x="885" y="565"/>
                    <a:pt x="886" y="561"/>
                    <a:pt x="888" y="558"/>
                  </a:cubicBezTo>
                  <a:cubicBezTo>
                    <a:pt x="889" y="558"/>
                    <a:pt x="890" y="558"/>
                    <a:pt x="891" y="558"/>
                  </a:cubicBezTo>
                  <a:cubicBezTo>
                    <a:pt x="891" y="559"/>
                    <a:pt x="890" y="560"/>
                    <a:pt x="889" y="561"/>
                  </a:cubicBezTo>
                  <a:cubicBezTo>
                    <a:pt x="888" y="563"/>
                    <a:pt x="886" y="567"/>
                    <a:pt x="888" y="569"/>
                  </a:cubicBezTo>
                  <a:cubicBezTo>
                    <a:pt x="888" y="569"/>
                    <a:pt x="889" y="569"/>
                    <a:pt x="889" y="569"/>
                  </a:cubicBezTo>
                  <a:cubicBezTo>
                    <a:pt x="891" y="567"/>
                    <a:pt x="891" y="563"/>
                    <a:pt x="893" y="561"/>
                  </a:cubicBezTo>
                  <a:cubicBezTo>
                    <a:pt x="893" y="560"/>
                    <a:pt x="894" y="559"/>
                    <a:pt x="895" y="557"/>
                  </a:cubicBezTo>
                  <a:cubicBezTo>
                    <a:pt x="897" y="557"/>
                    <a:pt x="899" y="557"/>
                    <a:pt x="901" y="557"/>
                  </a:cubicBezTo>
                  <a:cubicBezTo>
                    <a:pt x="899" y="558"/>
                    <a:pt x="897" y="560"/>
                    <a:pt x="896" y="562"/>
                  </a:cubicBezTo>
                  <a:cubicBezTo>
                    <a:pt x="895" y="564"/>
                    <a:pt x="892" y="567"/>
                    <a:pt x="894" y="569"/>
                  </a:cubicBezTo>
                  <a:cubicBezTo>
                    <a:pt x="894" y="570"/>
                    <a:pt x="895" y="570"/>
                    <a:pt x="895" y="569"/>
                  </a:cubicBezTo>
                  <a:cubicBezTo>
                    <a:pt x="897" y="568"/>
                    <a:pt x="897" y="565"/>
                    <a:pt x="899" y="563"/>
                  </a:cubicBezTo>
                  <a:cubicBezTo>
                    <a:pt x="900" y="561"/>
                    <a:pt x="902" y="558"/>
                    <a:pt x="905" y="557"/>
                  </a:cubicBezTo>
                  <a:cubicBezTo>
                    <a:pt x="905" y="557"/>
                    <a:pt x="906" y="557"/>
                    <a:pt x="907" y="557"/>
                  </a:cubicBezTo>
                  <a:cubicBezTo>
                    <a:pt x="907" y="557"/>
                    <a:pt x="906" y="558"/>
                    <a:pt x="906" y="559"/>
                  </a:cubicBezTo>
                  <a:cubicBezTo>
                    <a:pt x="905" y="560"/>
                    <a:pt x="901" y="564"/>
                    <a:pt x="903" y="566"/>
                  </a:cubicBezTo>
                  <a:cubicBezTo>
                    <a:pt x="903" y="566"/>
                    <a:pt x="904" y="567"/>
                    <a:pt x="904" y="566"/>
                  </a:cubicBezTo>
                  <a:cubicBezTo>
                    <a:pt x="905" y="566"/>
                    <a:pt x="905" y="565"/>
                    <a:pt x="906" y="564"/>
                  </a:cubicBezTo>
                  <a:cubicBezTo>
                    <a:pt x="907" y="562"/>
                    <a:pt x="907" y="561"/>
                    <a:pt x="908" y="560"/>
                  </a:cubicBezTo>
                  <a:cubicBezTo>
                    <a:pt x="909" y="559"/>
                    <a:pt x="910" y="558"/>
                    <a:pt x="911" y="557"/>
                  </a:cubicBezTo>
                  <a:cubicBezTo>
                    <a:pt x="912" y="557"/>
                    <a:pt x="913" y="557"/>
                    <a:pt x="913" y="557"/>
                  </a:cubicBezTo>
                  <a:cubicBezTo>
                    <a:pt x="910" y="560"/>
                    <a:pt x="908" y="564"/>
                    <a:pt x="910" y="566"/>
                  </a:cubicBezTo>
                  <a:cubicBezTo>
                    <a:pt x="911" y="567"/>
                    <a:pt x="911" y="566"/>
                    <a:pt x="911" y="566"/>
                  </a:cubicBezTo>
                  <a:cubicBezTo>
                    <a:pt x="913" y="564"/>
                    <a:pt x="913" y="562"/>
                    <a:pt x="915" y="560"/>
                  </a:cubicBezTo>
                  <a:cubicBezTo>
                    <a:pt x="916" y="559"/>
                    <a:pt x="917" y="558"/>
                    <a:pt x="918" y="557"/>
                  </a:cubicBezTo>
                  <a:cubicBezTo>
                    <a:pt x="918" y="557"/>
                    <a:pt x="919" y="557"/>
                    <a:pt x="920" y="557"/>
                  </a:cubicBezTo>
                  <a:cubicBezTo>
                    <a:pt x="920" y="557"/>
                    <a:pt x="921" y="557"/>
                    <a:pt x="921" y="557"/>
                  </a:cubicBezTo>
                  <a:cubicBezTo>
                    <a:pt x="920" y="557"/>
                    <a:pt x="920" y="558"/>
                    <a:pt x="919" y="558"/>
                  </a:cubicBezTo>
                  <a:cubicBezTo>
                    <a:pt x="918" y="560"/>
                    <a:pt x="916" y="564"/>
                    <a:pt x="917" y="566"/>
                  </a:cubicBezTo>
                  <a:cubicBezTo>
                    <a:pt x="918" y="567"/>
                    <a:pt x="918" y="567"/>
                    <a:pt x="918" y="566"/>
                  </a:cubicBezTo>
                  <a:cubicBezTo>
                    <a:pt x="920" y="564"/>
                    <a:pt x="920" y="562"/>
                    <a:pt x="921" y="560"/>
                  </a:cubicBezTo>
                  <a:cubicBezTo>
                    <a:pt x="922" y="559"/>
                    <a:pt x="923" y="557"/>
                    <a:pt x="924" y="557"/>
                  </a:cubicBezTo>
                  <a:cubicBezTo>
                    <a:pt x="925" y="557"/>
                    <a:pt x="927" y="557"/>
                    <a:pt x="928" y="557"/>
                  </a:cubicBezTo>
                  <a:cubicBezTo>
                    <a:pt x="926" y="559"/>
                    <a:pt x="924" y="561"/>
                    <a:pt x="924" y="564"/>
                  </a:cubicBezTo>
                  <a:cubicBezTo>
                    <a:pt x="924" y="564"/>
                    <a:pt x="924" y="565"/>
                    <a:pt x="924" y="564"/>
                  </a:cubicBezTo>
                  <a:cubicBezTo>
                    <a:pt x="926" y="563"/>
                    <a:pt x="927" y="561"/>
                    <a:pt x="929" y="559"/>
                  </a:cubicBezTo>
                  <a:cubicBezTo>
                    <a:pt x="930" y="558"/>
                    <a:pt x="930" y="557"/>
                    <a:pt x="931" y="557"/>
                  </a:cubicBezTo>
                  <a:cubicBezTo>
                    <a:pt x="932" y="557"/>
                    <a:pt x="933" y="557"/>
                    <a:pt x="933" y="557"/>
                  </a:cubicBezTo>
                  <a:cubicBezTo>
                    <a:pt x="931" y="559"/>
                    <a:pt x="929" y="562"/>
                    <a:pt x="930" y="565"/>
                  </a:cubicBezTo>
                  <a:cubicBezTo>
                    <a:pt x="930" y="565"/>
                    <a:pt x="930" y="566"/>
                    <a:pt x="930" y="565"/>
                  </a:cubicBezTo>
                  <a:cubicBezTo>
                    <a:pt x="931" y="563"/>
                    <a:pt x="932" y="561"/>
                    <a:pt x="934" y="559"/>
                  </a:cubicBezTo>
                  <a:cubicBezTo>
                    <a:pt x="934" y="559"/>
                    <a:pt x="935" y="558"/>
                    <a:pt x="936" y="557"/>
                  </a:cubicBezTo>
                  <a:cubicBezTo>
                    <a:pt x="936" y="557"/>
                    <a:pt x="936" y="557"/>
                    <a:pt x="936" y="557"/>
                  </a:cubicBezTo>
                  <a:cubicBezTo>
                    <a:pt x="936" y="557"/>
                    <a:pt x="936" y="557"/>
                    <a:pt x="937" y="557"/>
                  </a:cubicBezTo>
                  <a:cubicBezTo>
                    <a:pt x="936" y="557"/>
                    <a:pt x="936" y="558"/>
                    <a:pt x="936" y="558"/>
                  </a:cubicBezTo>
                  <a:cubicBezTo>
                    <a:pt x="936" y="559"/>
                    <a:pt x="937" y="559"/>
                    <a:pt x="937" y="559"/>
                  </a:cubicBezTo>
                  <a:cubicBezTo>
                    <a:pt x="937" y="560"/>
                    <a:pt x="939" y="561"/>
                    <a:pt x="940" y="560"/>
                  </a:cubicBezTo>
                  <a:cubicBezTo>
                    <a:pt x="940" y="560"/>
                    <a:pt x="941" y="559"/>
                    <a:pt x="941" y="559"/>
                  </a:cubicBezTo>
                  <a:cubicBezTo>
                    <a:pt x="941" y="558"/>
                    <a:pt x="942" y="558"/>
                    <a:pt x="942" y="558"/>
                  </a:cubicBezTo>
                  <a:cubicBezTo>
                    <a:pt x="942" y="558"/>
                    <a:pt x="942" y="558"/>
                    <a:pt x="943" y="558"/>
                  </a:cubicBezTo>
                  <a:cubicBezTo>
                    <a:pt x="943" y="557"/>
                    <a:pt x="943" y="557"/>
                    <a:pt x="943" y="557"/>
                  </a:cubicBezTo>
                  <a:cubicBezTo>
                    <a:pt x="943" y="557"/>
                    <a:pt x="943" y="556"/>
                    <a:pt x="943" y="556"/>
                  </a:cubicBezTo>
                  <a:cubicBezTo>
                    <a:pt x="945" y="555"/>
                    <a:pt x="946" y="553"/>
                    <a:pt x="947" y="551"/>
                  </a:cubicBezTo>
                  <a:cubicBezTo>
                    <a:pt x="948" y="550"/>
                    <a:pt x="949" y="549"/>
                    <a:pt x="950" y="548"/>
                  </a:cubicBezTo>
                  <a:cubicBezTo>
                    <a:pt x="955" y="546"/>
                    <a:pt x="959" y="546"/>
                    <a:pt x="965" y="546"/>
                  </a:cubicBezTo>
                  <a:cubicBezTo>
                    <a:pt x="974" y="548"/>
                    <a:pt x="983" y="549"/>
                    <a:pt x="993" y="549"/>
                  </a:cubicBezTo>
                  <a:cubicBezTo>
                    <a:pt x="1013" y="550"/>
                    <a:pt x="1033" y="549"/>
                    <a:pt x="1053" y="547"/>
                  </a:cubicBezTo>
                  <a:cubicBezTo>
                    <a:pt x="1068" y="546"/>
                    <a:pt x="1083" y="544"/>
                    <a:pt x="1099" y="546"/>
                  </a:cubicBezTo>
                  <a:cubicBezTo>
                    <a:pt x="1107" y="547"/>
                    <a:pt x="1114" y="551"/>
                    <a:pt x="1122" y="553"/>
                  </a:cubicBezTo>
                  <a:cubicBezTo>
                    <a:pt x="1129" y="555"/>
                    <a:pt x="1135" y="556"/>
                    <a:pt x="1142" y="555"/>
                  </a:cubicBezTo>
                  <a:cubicBezTo>
                    <a:pt x="1144" y="555"/>
                    <a:pt x="1158" y="553"/>
                    <a:pt x="1158" y="556"/>
                  </a:cubicBezTo>
                  <a:cubicBezTo>
                    <a:pt x="1157" y="561"/>
                    <a:pt x="1149" y="564"/>
                    <a:pt x="1145" y="566"/>
                  </a:cubicBezTo>
                  <a:close/>
                  <a:moveTo>
                    <a:pt x="1156" y="551"/>
                  </a:moveTo>
                  <a:cubicBezTo>
                    <a:pt x="1154" y="551"/>
                    <a:pt x="1151" y="551"/>
                    <a:pt x="1150" y="551"/>
                  </a:cubicBezTo>
                  <a:cubicBezTo>
                    <a:pt x="1143" y="553"/>
                    <a:pt x="1136" y="553"/>
                    <a:pt x="1129" y="552"/>
                  </a:cubicBezTo>
                  <a:cubicBezTo>
                    <a:pt x="1126" y="551"/>
                    <a:pt x="1122" y="550"/>
                    <a:pt x="1119" y="549"/>
                  </a:cubicBezTo>
                  <a:cubicBezTo>
                    <a:pt x="1123" y="548"/>
                    <a:pt x="1128" y="547"/>
                    <a:pt x="1132" y="546"/>
                  </a:cubicBezTo>
                  <a:cubicBezTo>
                    <a:pt x="1137" y="546"/>
                    <a:pt x="1142" y="547"/>
                    <a:pt x="1147" y="547"/>
                  </a:cubicBezTo>
                  <a:cubicBezTo>
                    <a:pt x="1147" y="547"/>
                    <a:pt x="1147" y="546"/>
                    <a:pt x="1147" y="546"/>
                  </a:cubicBezTo>
                  <a:cubicBezTo>
                    <a:pt x="1144" y="542"/>
                    <a:pt x="1136" y="545"/>
                    <a:pt x="1132" y="545"/>
                  </a:cubicBezTo>
                  <a:cubicBezTo>
                    <a:pt x="1126" y="545"/>
                    <a:pt x="1120" y="545"/>
                    <a:pt x="1114" y="547"/>
                  </a:cubicBezTo>
                  <a:cubicBezTo>
                    <a:pt x="1113" y="546"/>
                    <a:pt x="1112" y="546"/>
                    <a:pt x="1111" y="546"/>
                  </a:cubicBezTo>
                  <a:cubicBezTo>
                    <a:pt x="1113" y="545"/>
                    <a:pt x="1114" y="544"/>
                    <a:pt x="1116" y="544"/>
                  </a:cubicBezTo>
                  <a:cubicBezTo>
                    <a:pt x="1119" y="544"/>
                    <a:pt x="1122" y="542"/>
                    <a:pt x="1125" y="543"/>
                  </a:cubicBezTo>
                  <a:cubicBezTo>
                    <a:pt x="1125" y="543"/>
                    <a:pt x="1125" y="542"/>
                    <a:pt x="1125" y="542"/>
                  </a:cubicBezTo>
                  <a:cubicBezTo>
                    <a:pt x="1121" y="542"/>
                    <a:pt x="1117" y="542"/>
                    <a:pt x="1113" y="543"/>
                  </a:cubicBezTo>
                  <a:cubicBezTo>
                    <a:pt x="1112" y="543"/>
                    <a:pt x="1109" y="543"/>
                    <a:pt x="1108" y="544"/>
                  </a:cubicBezTo>
                  <a:cubicBezTo>
                    <a:pt x="1105" y="544"/>
                    <a:pt x="1102" y="543"/>
                    <a:pt x="1100" y="543"/>
                  </a:cubicBezTo>
                  <a:cubicBezTo>
                    <a:pt x="1101" y="543"/>
                    <a:pt x="1101" y="542"/>
                    <a:pt x="1102" y="542"/>
                  </a:cubicBezTo>
                  <a:cubicBezTo>
                    <a:pt x="1104" y="541"/>
                    <a:pt x="1106" y="540"/>
                    <a:pt x="1107" y="539"/>
                  </a:cubicBezTo>
                  <a:cubicBezTo>
                    <a:pt x="1107" y="539"/>
                    <a:pt x="1107" y="538"/>
                    <a:pt x="1107" y="538"/>
                  </a:cubicBezTo>
                  <a:cubicBezTo>
                    <a:pt x="1105" y="538"/>
                    <a:pt x="1103" y="539"/>
                    <a:pt x="1101" y="540"/>
                  </a:cubicBezTo>
                  <a:cubicBezTo>
                    <a:pt x="1100" y="540"/>
                    <a:pt x="1098" y="540"/>
                    <a:pt x="1098" y="541"/>
                  </a:cubicBezTo>
                  <a:cubicBezTo>
                    <a:pt x="1097" y="541"/>
                    <a:pt x="1097" y="540"/>
                    <a:pt x="1097" y="540"/>
                  </a:cubicBezTo>
                  <a:cubicBezTo>
                    <a:pt x="1102" y="538"/>
                    <a:pt x="1107" y="534"/>
                    <a:pt x="1109" y="533"/>
                  </a:cubicBezTo>
                  <a:cubicBezTo>
                    <a:pt x="1110" y="532"/>
                    <a:pt x="1109" y="531"/>
                    <a:pt x="1108" y="532"/>
                  </a:cubicBezTo>
                  <a:cubicBezTo>
                    <a:pt x="1105" y="534"/>
                    <a:pt x="1102" y="535"/>
                    <a:pt x="1098" y="537"/>
                  </a:cubicBezTo>
                  <a:cubicBezTo>
                    <a:pt x="1097" y="538"/>
                    <a:pt x="1095" y="539"/>
                    <a:pt x="1093" y="540"/>
                  </a:cubicBezTo>
                  <a:cubicBezTo>
                    <a:pt x="1092" y="540"/>
                    <a:pt x="1092" y="540"/>
                    <a:pt x="1091" y="540"/>
                  </a:cubicBezTo>
                  <a:cubicBezTo>
                    <a:pt x="1093" y="539"/>
                    <a:pt x="1094" y="538"/>
                    <a:pt x="1095" y="537"/>
                  </a:cubicBezTo>
                  <a:cubicBezTo>
                    <a:pt x="1099" y="533"/>
                    <a:pt x="1104" y="530"/>
                    <a:pt x="1108" y="526"/>
                  </a:cubicBezTo>
                  <a:cubicBezTo>
                    <a:pt x="1112" y="523"/>
                    <a:pt x="1119" y="521"/>
                    <a:pt x="1121" y="515"/>
                  </a:cubicBezTo>
                  <a:cubicBezTo>
                    <a:pt x="1122" y="515"/>
                    <a:pt x="1121" y="514"/>
                    <a:pt x="1121" y="515"/>
                  </a:cubicBezTo>
                  <a:cubicBezTo>
                    <a:pt x="1116" y="518"/>
                    <a:pt x="1111" y="523"/>
                    <a:pt x="1105" y="527"/>
                  </a:cubicBezTo>
                  <a:cubicBezTo>
                    <a:pt x="1105" y="527"/>
                    <a:pt x="1104" y="527"/>
                    <a:pt x="1104" y="527"/>
                  </a:cubicBezTo>
                  <a:cubicBezTo>
                    <a:pt x="1105" y="526"/>
                    <a:pt x="1107" y="524"/>
                    <a:pt x="1108" y="523"/>
                  </a:cubicBezTo>
                  <a:cubicBezTo>
                    <a:pt x="1113" y="518"/>
                    <a:pt x="1117" y="512"/>
                    <a:pt x="1121" y="506"/>
                  </a:cubicBezTo>
                  <a:cubicBezTo>
                    <a:pt x="1126" y="506"/>
                    <a:pt x="1134" y="509"/>
                    <a:pt x="1136" y="513"/>
                  </a:cubicBezTo>
                  <a:cubicBezTo>
                    <a:pt x="1138" y="514"/>
                    <a:pt x="1139" y="517"/>
                    <a:pt x="1141" y="518"/>
                  </a:cubicBezTo>
                  <a:cubicBezTo>
                    <a:pt x="1143" y="519"/>
                    <a:pt x="1145" y="520"/>
                    <a:pt x="1147" y="521"/>
                  </a:cubicBezTo>
                  <a:cubicBezTo>
                    <a:pt x="1150" y="524"/>
                    <a:pt x="1150" y="527"/>
                    <a:pt x="1152" y="530"/>
                  </a:cubicBezTo>
                  <a:cubicBezTo>
                    <a:pt x="1152" y="531"/>
                    <a:pt x="1153" y="532"/>
                    <a:pt x="1155" y="534"/>
                  </a:cubicBezTo>
                  <a:cubicBezTo>
                    <a:pt x="1159" y="539"/>
                    <a:pt x="1158" y="545"/>
                    <a:pt x="1156" y="551"/>
                  </a:cubicBezTo>
                  <a:close/>
                </a:path>
              </a:pathLst>
            </a:custGeom>
            <a:solidFill>
              <a:srgbClr val="574F1F">
                <a:alpha val="12157"/>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pic>
          <p:nvPicPr>
            <p:cNvPr id="5" name="组合 1337">
              <a:extLst>
                <a:ext uri="{FF2B5EF4-FFF2-40B4-BE49-F238E27FC236}">
                  <a16:creationId xmlns="" xmlns:a16="http://schemas.microsoft.com/office/drawing/2014/main" id="{6C7387C3-CACF-445F-8F6F-F0AB4DBF819B}"/>
                </a:ext>
              </a:extLst>
            </p:cNvPr>
            <p:cNvPicPr>
              <a:picLocks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2286" y="3577805"/>
              <a:ext cx="4864118" cy="34078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组合 521">
              <a:extLst>
                <a:ext uri="{FF2B5EF4-FFF2-40B4-BE49-F238E27FC236}">
                  <a16:creationId xmlns="" xmlns:a16="http://schemas.microsoft.com/office/drawing/2014/main" id="{9DEE6228-9FEF-470F-9B74-153404893339}"/>
                </a:ext>
              </a:extLst>
            </p:cNvPr>
            <p:cNvPicPr>
              <a:picLocks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758114" y="267478"/>
              <a:ext cx="4413060" cy="35663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7" name="图片 6">
            <a:extLst>
              <a:ext uri="{FF2B5EF4-FFF2-40B4-BE49-F238E27FC236}">
                <a16:creationId xmlns="" xmlns:a16="http://schemas.microsoft.com/office/drawing/2014/main" id="{5E1BD521-DD30-49A1-B7A7-58714892F0E0}"/>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0" y="-18054"/>
            <a:ext cx="1723194" cy="1700577"/>
          </a:xfrm>
          <a:prstGeom prst="rect">
            <a:avLst/>
          </a:prstGeom>
        </p:spPr>
      </p:pic>
      <p:sp>
        <p:nvSpPr>
          <p:cNvPr id="9" name="文本框 8">
            <a:extLst>
              <a:ext uri="{FF2B5EF4-FFF2-40B4-BE49-F238E27FC236}">
                <a16:creationId xmlns="" xmlns:a16="http://schemas.microsoft.com/office/drawing/2014/main" id="{41D7B5E8-0A77-4BFE-9814-25301AF5FBD5}"/>
              </a:ext>
            </a:extLst>
          </p:cNvPr>
          <p:cNvSpPr txBox="1"/>
          <p:nvPr/>
        </p:nvSpPr>
        <p:spPr>
          <a:xfrm>
            <a:off x="1737717" y="498200"/>
            <a:ext cx="2585846" cy="400110"/>
          </a:xfrm>
          <a:prstGeom prst="rect">
            <a:avLst/>
          </a:prstGeom>
          <a:noFill/>
        </p:spPr>
        <p:txBody>
          <a:bodyPr wrap="square" rtlCol="0">
            <a:spAutoFit/>
          </a:bodyPr>
          <a:lstStyle/>
          <a:p>
            <a:r>
              <a:rPr lang="zh-CN" altLang="en-US" sz="2000" dirty="0">
                <a:solidFill>
                  <a:srgbClr val="68704B"/>
                </a:solidFill>
                <a:latin typeface="微软雅黑" panose="020B0503020204020204" pitchFamily="34" charset="-122"/>
                <a:ea typeface="微软雅黑" panose="020B0503020204020204" pitchFamily="34" charset="-122"/>
              </a:rPr>
              <a:t>单击此处添加标题</a:t>
            </a:r>
          </a:p>
        </p:txBody>
      </p:sp>
      <p:pic>
        <p:nvPicPr>
          <p:cNvPr id="18" name="图片 17">
            <a:extLst>
              <a:ext uri="{FF2B5EF4-FFF2-40B4-BE49-F238E27FC236}">
                <a16:creationId xmlns="" xmlns:a16="http://schemas.microsoft.com/office/drawing/2014/main" id="{C3C6C8DF-6DB8-4D81-AA86-5BCD0B9342BD}"/>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325459" y="1578189"/>
            <a:ext cx="3391144" cy="4238249"/>
          </a:xfrm>
          <a:prstGeom prst="rect">
            <a:avLst/>
          </a:prstGeom>
        </p:spPr>
      </p:pic>
      <p:grpSp>
        <p:nvGrpSpPr>
          <p:cNvPr id="19" name="组合 2">
            <a:extLst>
              <a:ext uri="{FF2B5EF4-FFF2-40B4-BE49-F238E27FC236}">
                <a16:creationId xmlns="" xmlns:a16="http://schemas.microsoft.com/office/drawing/2014/main" id="{2B2195E6-F36D-4726-A289-F86BCA37E99D}"/>
              </a:ext>
            </a:extLst>
          </p:cNvPr>
          <p:cNvGrpSpPr>
            <a:grpSpLocks/>
          </p:cNvGrpSpPr>
          <p:nvPr/>
        </p:nvGrpSpPr>
        <p:grpSpPr bwMode="auto">
          <a:xfrm>
            <a:off x="5338952" y="1849348"/>
            <a:ext cx="4872037" cy="1542905"/>
            <a:chOff x="0" y="-76290"/>
            <a:chExt cx="4872627" cy="1541512"/>
          </a:xfrm>
        </p:grpSpPr>
        <p:sp>
          <p:nvSpPr>
            <p:cNvPr id="20" name="矩形 561">
              <a:extLst>
                <a:ext uri="{FF2B5EF4-FFF2-40B4-BE49-F238E27FC236}">
                  <a16:creationId xmlns="" xmlns:a16="http://schemas.microsoft.com/office/drawing/2014/main" id="{2531F999-2F33-4010-849F-CE19376DDE85}"/>
                </a:ext>
              </a:extLst>
            </p:cNvPr>
            <p:cNvSpPr>
              <a:spLocks noChangeArrowheads="1"/>
            </p:cNvSpPr>
            <p:nvPr/>
          </p:nvSpPr>
          <p:spPr bwMode="auto">
            <a:xfrm>
              <a:off x="1348577" y="-76290"/>
              <a:ext cx="2326560" cy="368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r>
                <a:rPr lang="zh-CN" altLang="en-US" sz="2000" dirty="0">
                  <a:solidFill>
                    <a:srgbClr val="68704B"/>
                  </a:solidFill>
                  <a:latin typeface="微软雅黑" panose="020B0503020204020204" pitchFamily="34" charset="-122"/>
                  <a:ea typeface="微软雅黑" panose="020B0503020204020204" pitchFamily="34" charset="-122"/>
                </a:rPr>
                <a:t>单击此处添加标题</a:t>
              </a:r>
            </a:p>
          </p:txBody>
        </p:sp>
        <p:grpSp>
          <p:nvGrpSpPr>
            <p:cNvPr id="21" name="Group 8">
              <a:extLst>
                <a:ext uri="{FF2B5EF4-FFF2-40B4-BE49-F238E27FC236}">
                  <a16:creationId xmlns="" xmlns:a16="http://schemas.microsoft.com/office/drawing/2014/main" id="{372E1E4E-4FDA-4720-9562-64F0F85870B3}"/>
                </a:ext>
              </a:extLst>
            </p:cNvPr>
            <p:cNvGrpSpPr>
              <a:grpSpLocks/>
            </p:cNvGrpSpPr>
            <p:nvPr/>
          </p:nvGrpSpPr>
          <p:grpSpPr bwMode="auto">
            <a:xfrm>
              <a:off x="1182778" y="267249"/>
              <a:ext cx="2507071" cy="211316"/>
              <a:chOff x="0" y="0"/>
              <a:chExt cx="2444" cy="206"/>
            </a:xfrm>
          </p:grpSpPr>
          <p:sp>
            <p:nvSpPr>
              <p:cNvPr id="23" name="Freeform 9">
                <a:extLst>
                  <a:ext uri="{FF2B5EF4-FFF2-40B4-BE49-F238E27FC236}">
                    <a16:creationId xmlns="" xmlns:a16="http://schemas.microsoft.com/office/drawing/2014/main" id="{8D318827-91FA-48C4-AF73-E8DA9B64032E}"/>
                  </a:ext>
                </a:extLst>
              </p:cNvPr>
              <p:cNvSpPr>
                <a:spLocks/>
              </p:cNvSpPr>
              <p:nvPr/>
            </p:nvSpPr>
            <p:spPr bwMode="auto">
              <a:xfrm>
                <a:off x="0" y="0"/>
                <a:ext cx="169" cy="204"/>
              </a:xfrm>
              <a:custGeom>
                <a:avLst/>
                <a:gdLst>
                  <a:gd name="T0" fmla="*/ 0 w 71"/>
                  <a:gd name="T1" fmla="*/ 261 h 83"/>
                  <a:gd name="T2" fmla="*/ 164 w 71"/>
                  <a:gd name="T3" fmla="*/ 216 h 83"/>
                  <a:gd name="T4" fmla="*/ 214 w 71"/>
                  <a:gd name="T5" fmla="*/ 236 h 83"/>
                  <a:gd name="T6" fmla="*/ 193 w 71"/>
                  <a:gd name="T7" fmla="*/ 103 h 83"/>
                  <a:gd name="T8" fmla="*/ 357 w 71"/>
                  <a:gd name="T9" fmla="*/ 49 h 83"/>
                  <a:gd name="T10" fmla="*/ 374 w 71"/>
                  <a:gd name="T11" fmla="*/ 157 h 83"/>
                  <a:gd name="T12" fmla="*/ 357 w 71"/>
                  <a:gd name="T13" fmla="*/ 187 h 83"/>
                  <a:gd name="T14" fmla="*/ 300 w 71"/>
                  <a:gd name="T15" fmla="*/ 194 h 83"/>
                  <a:gd name="T16" fmla="*/ 288 w 71"/>
                  <a:gd name="T17" fmla="*/ 140 h 83"/>
                  <a:gd name="T18" fmla="*/ 345 w 71"/>
                  <a:gd name="T19" fmla="*/ 128 h 83"/>
                  <a:gd name="T20" fmla="*/ 362 w 71"/>
                  <a:gd name="T21" fmla="*/ 140 h 83"/>
                  <a:gd name="T22" fmla="*/ 317 w 71"/>
                  <a:gd name="T23" fmla="*/ 49 h 83"/>
                  <a:gd name="T24" fmla="*/ 205 w 71"/>
                  <a:gd name="T25" fmla="*/ 128 h 83"/>
                  <a:gd name="T26" fmla="*/ 278 w 71"/>
                  <a:gd name="T27" fmla="*/ 248 h 83"/>
                  <a:gd name="T28" fmla="*/ 312 w 71"/>
                  <a:gd name="T29" fmla="*/ 253 h 83"/>
                  <a:gd name="T30" fmla="*/ 312 w 71"/>
                  <a:gd name="T31" fmla="*/ 265 h 83"/>
                  <a:gd name="T32" fmla="*/ 271 w 71"/>
                  <a:gd name="T33" fmla="*/ 278 h 83"/>
                  <a:gd name="T34" fmla="*/ 205 w 71"/>
                  <a:gd name="T35" fmla="*/ 393 h 83"/>
                  <a:gd name="T36" fmla="*/ 300 w 71"/>
                  <a:gd name="T37" fmla="*/ 484 h 83"/>
                  <a:gd name="T38" fmla="*/ 362 w 71"/>
                  <a:gd name="T39" fmla="*/ 386 h 83"/>
                  <a:gd name="T40" fmla="*/ 345 w 71"/>
                  <a:gd name="T41" fmla="*/ 398 h 83"/>
                  <a:gd name="T42" fmla="*/ 288 w 71"/>
                  <a:gd name="T43" fmla="*/ 386 h 83"/>
                  <a:gd name="T44" fmla="*/ 300 w 71"/>
                  <a:gd name="T45" fmla="*/ 332 h 83"/>
                  <a:gd name="T46" fmla="*/ 357 w 71"/>
                  <a:gd name="T47" fmla="*/ 339 h 83"/>
                  <a:gd name="T48" fmla="*/ 378 w 71"/>
                  <a:gd name="T49" fmla="*/ 447 h 83"/>
                  <a:gd name="T50" fmla="*/ 288 w 71"/>
                  <a:gd name="T51" fmla="*/ 501 h 83"/>
                  <a:gd name="T52" fmla="*/ 198 w 71"/>
                  <a:gd name="T53" fmla="*/ 435 h 83"/>
                  <a:gd name="T54" fmla="*/ 221 w 71"/>
                  <a:gd name="T55" fmla="*/ 290 h 83"/>
                  <a:gd name="T56" fmla="*/ 159 w 71"/>
                  <a:gd name="T57" fmla="*/ 315 h 83"/>
                  <a:gd name="T58" fmla="*/ 24 w 71"/>
                  <a:gd name="T59" fmla="*/ 285 h 83"/>
                  <a:gd name="T60" fmla="*/ 0 w 71"/>
                  <a:gd name="T61" fmla="*/ 265 h 83"/>
                  <a:gd name="T62" fmla="*/ 0 w 71"/>
                  <a:gd name="T63" fmla="*/ 261 h 83"/>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71" h="83">
                    <a:moveTo>
                      <a:pt x="0" y="43"/>
                    </a:moveTo>
                    <a:cubicBezTo>
                      <a:pt x="9" y="37"/>
                      <a:pt x="18" y="32"/>
                      <a:pt x="29" y="36"/>
                    </a:cubicBezTo>
                    <a:cubicBezTo>
                      <a:pt x="32" y="36"/>
                      <a:pt x="35" y="38"/>
                      <a:pt x="38" y="39"/>
                    </a:cubicBezTo>
                    <a:cubicBezTo>
                      <a:pt x="33" y="32"/>
                      <a:pt x="31" y="25"/>
                      <a:pt x="34" y="17"/>
                    </a:cubicBezTo>
                    <a:cubicBezTo>
                      <a:pt x="38" y="5"/>
                      <a:pt x="53" y="0"/>
                      <a:pt x="63" y="8"/>
                    </a:cubicBezTo>
                    <a:cubicBezTo>
                      <a:pt x="69" y="13"/>
                      <a:pt x="70" y="20"/>
                      <a:pt x="66" y="26"/>
                    </a:cubicBezTo>
                    <a:cubicBezTo>
                      <a:pt x="65" y="28"/>
                      <a:pt x="64" y="29"/>
                      <a:pt x="63" y="31"/>
                    </a:cubicBezTo>
                    <a:cubicBezTo>
                      <a:pt x="60" y="34"/>
                      <a:pt x="56" y="35"/>
                      <a:pt x="53" y="32"/>
                    </a:cubicBezTo>
                    <a:cubicBezTo>
                      <a:pt x="50" y="30"/>
                      <a:pt x="49" y="26"/>
                      <a:pt x="51" y="23"/>
                    </a:cubicBezTo>
                    <a:cubicBezTo>
                      <a:pt x="53" y="20"/>
                      <a:pt x="57" y="19"/>
                      <a:pt x="61" y="21"/>
                    </a:cubicBezTo>
                    <a:cubicBezTo>
                      <a:pt x="62" y="21"/>
                      <a:pt x="63" y="22"/>
                      <a:pt x="64" y="23"/>
                    </a:cubicBezTo>
                    <a:cubicBezTo>
                      <a:pt x="67" y="16"/>
                      <a:pt x="63" y="10"/>
                      <a:pt x="56" y="8"/>
                    </a:cubicBezTo>
                    <a:cubicBezTo>
                      <a:pt x="47" y="5"/>
                      <a:pt x="38" y="11"/>
                      <a:pt x="36" y="21"/>
                    </a:cubicBezTo>
                    <a:cubicBezTo>
                      <a:pt x="34" y="31"/>
                      <a:pt x="39" y="40"/>
                      <a:pt x="49" y="41"/>
                    </a:cubicBezTo>
                    <a:cubicBezTo>
                      <a:pt x="51" y="42"/>
                      <a:pt x="53" y="42"/>
                      <a:pt x="55" y="42"/>
                    </a:cubicBezTo>
                    <a:cubicBezTo>
                      <a:pt x="55" y="43"/>
                      <a:pt x="55" y="43"/>
                      <a:pt x="55" y="44"/>
                    </a:cubicBezTo>
                    <a:cubicBezTo>
                      <a:pt x="53" y="45"/>
                      <a:pt x="50" y="45"/>
                      <a:pt x="48" y="46"/>
                    </a:cubicBezTo>
                    <a:cubicBezTo>
                      <a:pt x="39" y="48"/>
                      <a:pt x="34" y="55"/>
                      <a:pt x="36" y="65"/>
                    </a:cubicBezTo>
                    <a:cubicBezTo>
                      <a:pt x="37" y="74"/>
                      <a:pt x="44" y="80"/>
                      <a:pt x="53" y="80"/>
                    </a:cubicBezTo>
                    <a:cubicBezTo>
                      <a:pt x="62" y="79"/>
                      <a:pt x="68" y="70"/>
                      <a:pt x="64" y="64"/>
                    </a:cubicBezTo>
                    <a:cubicBezTo>
                      <a:pt x="63" y="65"/>
                      <a:pt x="62" y="66"/>
                      <a:pt x="61" y="66"/>
                    </a:cubicBezTo>
                    <a:cubicBezTo>
                      <a:pt x="58" y="68"/>
                      <a:pt x="53" y="67"/>
                      <a:pt x="51" y="64"/>
                    </a:cubicBezTo>
                    <a:cubicBezTo>
                      <a:pt x="49" y="61"/>
                      <a:pt x="50" y="57"/>
                      <a:pt x="53" y="55"/>
                    </a:cubicBezTo>
                    <a:cubicBezTo>
                      <a:pt x="55" y="53"/>
                      <a:pt x="60" y="53"/>
                      <a:pt x="63" y="56"/>
                    </a:cubicBezTo>
                    <a:cubicBezTo>
                      <a:pt x="67" y="61"/>
                      <a:pt x="71" y="66"/>
                      <a:pt x="67" y="74"/>
                    </a:cubicBezTo>
                    <a:cubicBezTo>
                      <a:pt x="64" y="80"/>
                      <a:pt x="58" y="83"/>
                      <a:pt x="51" y="83"/>
                    </a:cubicBezTo>
                    <a:cubicBezTo>
                      <a:pt x="43" y="83"/>
                      <a:pt x="38" y="79"/>
                      <a:pt x="35" y="72"/>
                    </a:cubicBezTo>
                    <a:cubicBezTo>
                      <a:pt x="31" y="63"/>
                      <a:pt x="32" y="55"/>
                      <a:pt x="39" y="48"/>
                    </a:cubicBezTo>
                    <a:cubicBezTo>
                      <a:pt x="35" y="49"/>
                      <a:pt x="32" y="51"/>
                      <a:pt x="28" y="52"/>
                    </a:cubicBezTo>
                    <a:cubicBezTo>
                      <a:pt x="19" y="54"/>
                      <a:pt x="11" y="51"/>
                      <a:pt x="4" y="47"/>
                    </a:cubicBezTo>
                    <a:cubicBezTo>
                      <a:pt x="3" y="46"/>
                      <a:pt x="1" y="45"/>
                      <a:pt x="0" y="44"/>
                    </a:cubicBezTo>
                    <a:cubicBezTo>
                      <a:pt x="0" y="44"/>
                      <a:pt x="0" y="44"/>
                      <a:pt x="0" y="4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4" name="Freeform 10">
                <a:extLst>
                  <a:ext uri="{FF2B5EF4-FFF2-40B4-BE49-F238E27FC236}">
                    <a16:creationId xmlns="" xmlns:a16="http://schemas.microsoft.com/office/drawing/2014/main" id="{44552813-5700-4FDC-A2A3-05D061495B19}"/>
                  </a:ext>
                </a:extLst>
              </p:cNvPr>
              <p:cNvSpPr>
                <a:spLocks/>
              </p:cNvSpPr>
              <p:nvPr/>
            </p:nvSpPr>
            <p:spPr bwMode="auto">
              <a:xfrm>
                <a:off x="145" y="91"/>
                <a:ext cx="2155" cy="32"/>
              </a:xfrm>
              <a:custGeom>
                <a:avLst/>
                <a:gdLst>
                  <a:gd name="T0" fmla="*/ 140 w 910"/>
                  <a:gd name="T1" fmla="*/ 0 h 13"/>
                  <a:gd name="T2" fmla="*/ 639 w 910"/>
                  <a:gd name="T3" fmla="*/ 25 h 13"/>
                  <a:gd name="T4" fmla="*/ 824 w 910"/>
                  <a:gd name="T5" fmla="*/ 30 h 13"/>
                  <a:gd name="T6" fmla="*/ 4173 w 910"/>
                  <a:gd name="T7" fmla="*/ 30 h 13"/>
                  <a:gd name="T8" fmla="*/ 4833 w 910"/>
                  <a:gd name="T9" fmla="*/ 5 h 13"/>
                  <a:gd name="T10" fmla="*/ 5058 w 910"/>
                  <a:gd name="T11" fmla="*/ 0 h 13"/>
                  <a:gd name="T12" fmla="*/ 5103 w 910"/>
                  <a:gd name="T13" fmla="*/ 42 h 13"/>
                  <a:gd name="T14" fmla="*/ 5058 w 910"/>
                  <a:gd name="T15" fmla="*/ 79 h 13"/>
                  <a:gd name="T16" fmla="*/ 4554 w 910"/>
                  <a:gd name="T17" fmla="*/ 62 h 13"/>
                  <a:gd name="T18" fmla="*/ 3919 w 910"/>
                  <a:gd name="T19" fmla="*/ 49 h 13"/>
                  <a:gd name="T20" fmla="*/ 1873 w 910"/>
                  <a:gd name="T21" fmla="*/ 49 h 13"/>
                  <a:gd name="T22" fmla="*/ 279 w 910"/>
                  <a:gd name="T23" fmla="*/ 74 h 13"/>
                  <a:gd name="T24" fmla="*/ 50 w 910"/>
                  <a:gd name="T25" fmla="*/ 79 h 13"/>
                  <a:gd name="T26" fmla="*/ 5 w 910"/>
                  <a:gd name="T27" fmla="*/ 37 h 13"/>
                  <a:gd name="T28" fmla="*/ 45 w 910"/>
                  <a:gd name="T29" fmla="*/ 0 h 13"/>
                  <a:gd name="T30" fmla="*/ 140 w 910"/>
                  <a:gd name="T31" fmla="*/ 0 h 1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910" h="13">
                    <a:moveTo>
                      <a:pt x="25" y="0"/>
                    </a:moveTo>
                    <a:cubicBezTo>
                      <a:pt x="55" y="1"/>
                      <a:pt x="84" y="3"/>
                      <a:pt x="114" y="4"/>
                    </a:cubicBezTo>
                    <a:cubicBezTo>
                      <a:pt x="125" y="4"/>
                      <a:pt x="136" y="5"/>
                      <a:pt x="147" y="5"/>
                    </a:cubicBezTo>
                    <a:cubicBezTo>
                      <a:pt x="346" y="5"/>
                      <a:pt x="545" y="5"/>
                      <a:pt x="744" y="5"/>
                    </a:cubicBezTo>
                    <a:cubicBezTo>
                      <a:pt x="783" y="5"/>
                      <a:pt x="822" y="2"/>
                      <a:pt x="862" y="1"/>
                    </a:cubicBezTo>
                    <a:cubicBezTo>
                      <a:pt x="875" y="0"/>
                      <a:pt x="889" y="0"/>
                      <a:pt x="902" y="0"/>
                    </a:cubicBezTo>
                    <a:cubicBezTo>
                      <a:pt x="907" y="0"/>
                      <a:pt x="910" y="2"/>
                      <a:pt x="910" y="7"/>
                    </a:cubicBezTo>
                    <a:cubicBezTo>
                      <a:pt x="910" y="11"/>
                      <a:pt x="907" y="13"/>
                      <a:pt x="902" y="13"/>
                    </a:cubicBezTo>
                    <a:cubicBezTo>
                      <a:pt x="872" y="12"/>
                      <a:pt x="842" y="11"/>
                      <a:pt x="812" y="10"/>
                    </a:cubicBezTo>
                    <a:cubicBezTo>
                      <a:pt x="775" y="9"/>
                      <a:pt x="737" y="8"/>
                      <a:pt x="699" y="8"/>
                    </a:cubicBezTo>
                    <a:cubicBezTo>
                      <a:pt x="578" y="8"/>
                      <a:pt x="456" y="8"/>
                      <a:pt x="334" y="8"/>
                    </a:cubicBezTo>
                    <a:cubicBezTo>
                      <a:pt x="240" y="9"/>
                      <a:pt x="145" y="6"/>
                      <a:pt x="50" y="12"/>
                    </a:cubicBezTo>
                    <a:cubicBezTo>
                      <a:pt x="36" y="13"/>
                      <a:pt x="23" y="13"/>
                      <a:pt x="9" y="13"/>
                    </a:cubicBezTo>
                    <a:cubicBezTo>
                      <a:pt x="4" y="13"/>
                      <a:pt x="0" y="10"/>
                      <a:pt x="1" y="6"/>
                    </a:cubicBezTo>
                    <a:cubicBezTo>
                      <a:pt x="1" y="2"/>
                      <a:pt x="3" y="0"/>
                      <a:pt x="8" y="0"/>
                    </a:cubicBezTo>
                    <a:cubicBezTo>
                      <a:pt x="14" y="0"/>
                      <a:pt x="20" y="0"/>
                      <a:pt x="25"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 name="Freeform 11">
                <a:extLst>
                  <a:ext uri="{FF2B5EF4-FFF2-40B4-BE49-F238E27FC236}">
                    <a16:creationId xmlns="" xmlns:a16="http://schemas.microsoft.com/office/drawing/2014/main" id="{C423B05E-A192-4A4F-BBB7-AE56E2F8A63B}"/>
                  </a:ext>
                </a:extLst>
              </p:cNvPr>
              <p:cNvSpPr>
                <a:spLocks/>
              </p:cNvSpPr>
              <p:nvPr/>
            </p:nvSpPr>
            <p:spPr bwMode="auto">
              <a:xfrm>
                <a:off x="2276" y="7"/>
                <a:ext cx="168" cy="199"/>
              </a:xfrm>
              <a:custGeom>
                <a:avLst/>
                <a:gdLst>
                  <a:gd name="T0" fmla="*/ 95 w 71"/>
                  <a:gd name="T1" fmla="*/ 241 h 81"/>
                  <a:gd name="T2" fmla="*/ 128 w 71"/>
                  <a:gd name="T3" fmla="*/ 228 h 81"/>
                  <a:gd name="T4" fmla="*/ 196 w 71"/>
                  <a:gd name="T5" fmla="*/ 96 h 81"/>
                  <a:gd name="T6" fmla="*/ 83 w 71"/>
                  <a:gd name="T7" fmla="*/ 29 h 81"/>
                  <a:gd name="T8" fmla="*/ 45 w 71"/>
                  <a:gd name="T9" fmla="*/ 120 h 81"/>
                  <a:gd name="T10" fmla="*/ 57 w 71"/>
                  <a:gd name="T11" fmla="*/ 108 h 81"/>
                  <a:gd name="T12" fmla="*/ 111 w 71"/>
                  <a:gd name="T13" fmla="*/ 120 h 81"/>
                  <a:gd name="T14" fmla="*/ 106 w 71"/>
                  <a:gd name="T15" fmla="*/ 174 h 81"/>
                  <a:gd name="T16" fmla="*/ 50 w 71"/>
                  <a:gd name="T17" fmla="*/ 170 h 81"/>
                  <a:gd name="T18" fmla="*/ 28 w 71"/>
                  <a:gd name="T19" fmla="*/ 54 h 81"/>
                  <a:gd name="T20" fmla="*/ 128 w 71"/>
                  <a:gd name="T21" fmla="*/ 5 h 81"/>
                  <a:gd name="T22" fmla="*/ 213 w 71"/>
                  <a:gd name="T23" fmla="*/ 96 h 81"/>
                  <a:gd name="T24" fmla="*/ 189 w 71"/>
                  <a:gd name="T25" fmla="*/ 216 h 81"/>
                  <a:gd name="T26" fmla="*/ 398 w 71"/>
                  <a:gd name="T27" fmla="*/ 241 h 81"/>
                  <a:gd name="T28" fmla="*/ 185 w 71"/>
                  <a:gd name="T29" fmla="*/ 273 h 81"/>
                  <a:gd name="T30" fmla="*/ 213 w 71"/>
                  <a:gd name="T31" fmla="*/ 386 h 81"/>
                  <a:gd name="T32" fmla="*/ 151 w 71"/>
                  <a:gd name="T33" fmla="*/ 477 h 81"/>
                  <a:gd name="T34" fmla="*/ 45 w 71"/>
                  <a:gd name="T35" fmla="*/ 459 h 81"/>
                  <a:gd name="T36" fmla="*/ 28 w 71"/>
                  <a:gd name="T37" fmla="*/ 349 h 81"/>
                  <a:gd name="T38" fmla="*/ 45 w 71"/>
                  <a:gd name="T39" fmla="*/ 327 h 81"/>
                  <a:gd name="T40" fmla="*/ 102 w 71"/>
                  <a:gd name="T41" fmla="*/ 314 h 81"/>
                  <a:gd name="T42" fmla="*/ 111 w 71"/>
                  <a:gd name="T43" fmla="*/ 373 h 81"/>
                  <a:gd name="T44" fmla="*/ 50 w 71"/>
                  <a:gd name="T45" fmla="*/ 373 h 81"/>
                  <a:gd name="T46" fmla="*/ 45 w 71"/>
                  <a:gd name="T47" fmla="*/ 361 h 81"/>
                  <a:gd name="T48" fmla="*/ 73 w 71"/>
                  <a:gd name="T49" fmla="*/ 459 h 81"/>
                  <a:gd name="T50" fmla="*/ 201 w 71"/>
                  <a:gd name="T51" fmla="*/ 381 h 81"/>
                  <a:gd name="T52" fmla="*/ 118 w 71"/>
                  <a:gd name="T53" fmla="*/ 253 h 81"/>
                  <a:gd name="T54" fmla="*/ 95 w 71"/>
                  <a:gd name="T55" fmla="*/ 248 h 81"/>
                  <a:gd name="T56" fmla="*/ 95 w 71"/>
                  <a:gd name="T57" fmla="*/ 241 h 8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71" h="81">
                    <a:moveTo>
                      <a:pt x="17" y="40"/>
                    </a:moveTo>
                    <a:cubicBezTo>
                      <a:pt x="19" y="39"/>
                      <a:pt x="21" y="39"/>
                      <a:pt x="23" y="38"/>
                    </a:cubicBezTo>
                    <a:cubicBezTo>
                      <a:pt x="35" y="36"/>
                      <a:pt x="37" y="26"/>
                      <a:pt x="35" y="16"/>
                    </a:cubicBezTo>
                    <a:cubicBezTo>
                      <a:pt x="34" y="7"/>
                      <a:pt x="23" y="2"/>
                      <a:pt x="15" y="5"/>
                    </a:cubicBezTo>
                    <a:cubicBezTo>
                      <a:pt x="8" y="7"/>
                      <a:pt x="5" y="14"/>
                      <a:pt x="8" y="20"/>
                    </a:cubicBezTo>
                    <a:cubicBezTo>
                      <a:pt x="9" y="19"/>
                      <a:pt x="9" y="18"/>
                      <a:pt x="10" y="18"/>
                    </a:cubicBezTo>
                    <a:cubicBezTo>
                      <a:pt x="14" y="16"/>
                      <a:pt x="18" y="17"/>
                      <a:pt x="20" y="20"/>
                    </a:cubicBezTo>
                    <a:cubicBezTo>
                      <a:pt x="22" y="23"/>
                      <a:pt x="21" y="27"/>
                      <a:pt x="19" y="29"/>
                    </a:cubicBezTo>
                    <a:cubicBezTo>
                      <a:pt x="16" y="32"/>
                      <a:pt x="11" y="31"/>
                      <a:pt x="9" y="28"/>
                    </a:cubicBezTo>
                    <a:cubicBezTo>
                      <a:pt x="5" y="22"/>
                      <a:pt x="0" y="17"/>
                      <a:pt x="5" y="9"/>
                    </a:cubicBezTo>
                    <a:cubicBezTo>
                      <a:pt x="8" y="4"/>
                      <a:pt x="16" y="0"/>
                      <a:pt x="23" y="1"/>
                    </a:cubicBezTo>
                    <a:cubicBezTo>
                      <a:pt x="31" y="3"/>
                      <a:pt x="37" y="9"/>
                      <a:pt x="38" y="16"/>
                    </a:cubicBezTo>
                    <a:cubicBezTo>
                      <a:pt x="40" y="23"/>
                      <a:pt x="39" y="26"/>
                      <a:pt x="34" y="36"/>
                    </a:cubicBezTo>
                    <a:cubicBezTo>
                      <a:pt x="47" y="28"/>
                      <a:pt x="59" y="31"/>
                      <a:pt x="71" y="40"/>
                    </a:cubicBezTo>
                    <a:cubicBezTo>
                      <a:pt x="63" y="49"/>
                      <a:pt x="51" y="51"/>
                      <a:pt x="33" y="45"/>
                    </a:cubicBezTo>
                    <a:cubicBezTo>
                      <a:pt x="38" y="51"/>
                      <a:pt x="40" y="57"/>
                      <a:pt x="38" y="64"/>
                    </a:cubicBezTo>
                    <a:cubicBezTo>
                      <a:pt x="37" y="71"/>
                      <a:pt x="33" y="76"/>
                      <a:pt x="27" y="79"/>
                    </a:cubicBezTo>
                    <a:cubicBezTo>
                      <a:pt x="20" y="81"/>
                      <a:pt x="14" y="80"/>
                      <a:pt x="8" y="76"/>
                    </a:cubicBezTo>
                    <a:cubicBezTo>
                      <a:pt x="2" y="71"/>
                      <a:pt x="1" y="64"/>
                      <a:pt x="5" y="58"/>
                    </a:cubicBezTo>
                    <a:cubicBezTo>
                      <a:pt x="6" y="57"/>
                      <a:pt x="7" y="55"/>
                      <a:pt x="8" y="54"/>
                    </a:cubicBezTo>
                    <a:cubicBezTo>
                      <a:pt x="11" y="50"/>
                      <a:pt x="15" y="49"/>
                      <a:pt x="18" y="52"/>
                    </a:cubicBezTo>
                    <a:cubicBezTo>
                      <a:pt x="22" y="54"/>
                      <a:pt x="22" y="59"/>
                      <a:pt x="20" y="62"/>
                    </a:cubicBezTo>
                    <a:cubicBezTo>
                      <a:pt x="17" y="65"/>
                      <a:pt x="13" y="65"/>
                      <a:pt x="9" y="62"/>
                    </a:cubicBezTo>
                    <a:cubicBezTo>
                      <a:pt x="9" y="62"/>
                      <a:pt x="9" y="61"/>
                      <a:pt x="8" y="60"/>
                    </a:cubicBezTo>
                    <a:cubicBezTo>
                      <a:pt x="5" y="67"/>
                      <a:pt x="7" y="73"/>
                      <a:pt x="13" y="76"/>
                    </a:cubicBezTo>
                    <a:cubicBezTo>
                      <a:pt x="23" y="80"/>
                      <a:pt x="34" y="73"/>
                      <a:pt x="36" y="63"/>
                    </a:cubicBezTo>
                    <a:cubicBezTo>
                      <a:pt x="37" y="51"/>
                      <a:pt x="32" y="44"/>
                      <a:pt x="21" y="42"/>
                    </a:cubicBezTo>
                    <a:cubicBezTo>
                      <a:pt x="19" y="42"/>
                      <a:pt x="18" y="42"/>
                      <a:pt x="17" y="41"/>
                    </a:cubicBezTo>
                    <a:cubicBezTo>
                      <a:pt x="17" y="41"/>
                      <a:pt x="17" y="40"/>
                      <a:pt x="17" y="4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22" name="矩形 566">
              <a:extLst>
                <a:ext uri="{FF2B5EF4-FFF2-40B4-BE49-F238E27FC236}">
                  <a16:creationId xmlns="" xmlns:a16="http://schemas.microsoft.com/office/drawing/2014/main" id="{E6417C9F-D171-41B9-97A5-6E4A298E1986}"/>
                </a:ext>
              </a:extLst>
            </p:cNvPr>
            <p:cNvSpPr>
              <a:spLocks noChangeArrowheads="1"/>
            </p:cNvSpPr>
            <p:nvPr/>
          </p:nvSpPr>
          <p:spPr bwMode="auto">
            <a:xfrm>
              <a:off x="0" y="591604"/>
              <a:ext cx="4872627" cy="8736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50000"/>
                </a:lnSpc>
                <a:spcBef>
                  <a:spcPts val="0"/>
                </a:spcBef>
                <a:buNone/>
              </a:pPr>
              <a:r>
                <a:rPr lang="zh-CN" altLang="en-US" sz="1800" dirty="0">
                  <a:solidFill>
                    <a:prstClr val="black"/>
                  </a:solidFill>
                  <a:latin typeface="微软雅黑" panose="020B0503020204020204" pitchFamily="34" charset="-122"/>
                  <a:ea typeface="微软雅黑" panose="020B0503020204020204" pitchFamily="34" charset="-122"/>
                </a:rPr>
                <a:t>单击此处添加文本单击此处添加文本单击此处添加单击此处添加文本单击此处添加文本单击</a:t>
              </a:r>
            </a:p>
          </p:txBody>
        </p:sp>
      </p:grpSp>
      <p:grpSp>
        <p:nvGrpSpPr>
          <p:cNvPr id="26" name="组合 2">
            <a:extLst>
              <a:ext uri="{FF2B5EF4-FFF2-40B4-BE49-F238E27FC236}">
                <a16:creationId xmlns="" xmlns:a16="http://schemas.microsoft.com/office/drawing/2014/main" id="{1D896EB4-7A9D-4C0F-BECA-CC7F1CFD901C}"/>
              </a:ext>
            </a:extLst>
          </p:cNvPr>
          <p:cNvGrpSpPr>
            <a:grpSpLocks/>
          </p:cNvGrpSpPr>
          <p:nvPr/>
        </p:nvGrpSpPr>
        <p:grpSpPr bwMode="auto">
          <a:xfrm>
            <a:off x="5527630" y="3646381"/>
            <a:ext cx="4872037" cy="1542905"/>
            <a:chOff x="0" y="-76290"/>
            <a:chExt cx="4872627" cy="1541512"/>
          </a:xfrm>
        </p:grpSpPr>
        <p:sp>
          <p:nvSpPr>
            <p:cNvPr id="27" name="矩形 561">
              <a:extLst>
                <a:ext uri="{FF2B5EF4-FFF2-40B4-BE49-F238E27FC236}">
                  <a16:creationId xmlns="" xmlns:a16="http://schemas.microsoft.com/office/drawing/2014/main" id="{C59E794E-A285-40B2-9E3F-CCA391F6BE35}"/>
                </a:ext>
              </a:extLst>
            </p:cNvPr>
            <p:cNvSpPr>
              <a:spLocks noChangeArrowheads="1"/>
            </p:cNvSpPr>
            <p:nvPr/>
          </p:nvSpPr>
          <p:spPr bwMode="auto">
            <a:xfrm>
              <a:off x="1348577" y="-76290"/>
              <a:ext cx="2326560" cy="368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r>
                <a:rPr lang="zh-CN" altLang="en-US" sz="2000" dirty="0">
                  <a:solidFill>
                    <a:srgbClr val="68704B"/>
                  </a:solidFill>
                  <a:latin typeface="微软雅黑" panose="020B0503020204020204" pitchFamily="34" charset="-122"/>
                  <a:ea typeface="微软雅黑" panose="020B0503020204020204" pitchFamily="34" charset="-122"/>
                </a:rPr>
                <a:t>单击此处添加标题</a:t>
              </a:r>
            </a:p>
          </p:txBody>
        </p:sp>
        <p:grpSp>
          <p:nvGrpSpPr>
            <p:cNvPr id="28" name="Group 8">
              <a:extLst>
                <a:ext uri="{FF2B5EF4-FFF2-40B4-BE49-F238E27FC236}">
                  <a16:creationId xmlns="" xmlns:a16="http://schemas.microsoft.com/office/drawing/2014/main" id="{848D05B5-2196-4FEB-AF50-C5319EE8C6F4}"/>
                </a:ext>
              </a:extLst>
            </p:cNvPr>
            <p:cNvGrpSpPr>
              <a:grpSpLocks/>
            </p:cNvGrpSpPr>
            <p:nvPr/>
          </p:nvGrpSpPr>
          <p:grpSpPr bwMode="auto">
            <a:xfrm>
              <a:off x="1182778" y="267249"/>
              <a:ext cx="2507071" cy="211316"/>
              <a:chOff x="0" y="0"/>
              <a:chExt cx="2444" cy="206"/>
            </a:xfrm>
          </p:grpSpPr>
          <p:sp>
            <p:nvSpPr>
              <p:cNvPr id="30" name="Freeform 9">
                <a:extLst>
                  <a:ext uri="{FF2B5EF4-FFF2-40B4-BE49-F238E27FC236}">
                    <a16:creationId xmlns="" xmlns:a16="http://schemas.microsoft.com/office/drawing/2014/main" id="{CA3EDE7D-833B-482C-80C4-717D804E877C}"/>
                  </a:ext>
                </a:extLst>
              </p:cNvPr>
              <p:cNvSpPr>
                <a:spLocks/>
              </p:cNvSpPr>
              <p:nvPr/>
            </p:nvSpPr>
            <p:spPr bwMode="auto">
              <a:xfrm>
                <a:off x="0" y="0"/>
                <a:ext cx="169" cy="204"/>
              </a:xfrm>
              <a:custGeom>
                <a:avLst/>
                <a:gdLst>
                  <a:gd name="T0" fmla="*/ 0 w 71"/>
                  <a:gd name="T1" fmla="*/ 261 h 83"/>
                  <a:gd name="T2" fmla="*/ 164 w 71"/>
                  <a:gd name="T3" fmla="*/ 216 h 83"/>
                  <a:gd name="T4" fmla="*/ 214 w 71"/>
                  <a:gd name="T5" fmla="*/ 236 h 83"/>
                  <a:gd name="T6" fmla="*/ 193 w 71"/>
                  <a:gd name="T7" fmla="*/ 103 h 83"/>
                  <a:gd name="T8" fmla="*/ 357 w 71"/>
                  <a:gd name="T9" fmla="*/ 49 h 83"/>
                  <a:gd name="T10" fmla="*/ 374 w 71"/>
                  <a:gd name="T11" fmla="*/ 157 h 83"/>
                  <a:gd name="T12" fmla="*/ 357 w 71"/>
                  <a:gd name="T13" fmla="*/ 187 h 83"/>
                  <a:gd name="T14" fmla="*/ 300 w 71"/>
                  <a:gd name="T15" fmla="*/ 194 h 83"/>
                  <a:gd name="T16" fmla="*/ 288 w 71"/>
                  <a:gd name="T17" fmla="*/ 140 h 83"/>
                  <a:gd name="T18" fmla="*/ 345 w 71"/>
                  <a:gd name="T19" fmla="*/ 128 h 83"/>
                  <a:gd name="T20" fmla="*/ 362 w 71"/>
                  <a:gd name="T21" fmla="*/ 140 h 83"/>
                  <a:gd name="T22" fmla="*/ 317 w 71"/>
                  <a:gd name="T23" fmla="*/ 49 h 83"/>
                  <a:gd name="T24" fmla="*/ 205 w 71"/>
                  <a:gd name="T25" fmla="*/ 128 h 83"/>
                  <a:gd name="T26" fmla="*/ 278 w 71"/>
                  <a:gd name="T27" fmla="*/ 248 h 83"/>
                  <a:gd name="T28" fmla="*/ 312 w 71"/>
                  <a:gd name="T29" fmla="*/ 253 h 83"/>
                  <a:gd name="T30" fmla="*/ 312 w 71"/>
                  <a:gd name="T31" fmla="*/ 265 h 83"/>
                  <a:gd name="T32" fmla="*/ 271 w 71"/>
                  <a:gd name="T33" fmla="*/ 278 h 83"/>
                  <a:gd name="T34" fmla="*/ 205 w 71"/>
                  <a:gd name="T35" fmla="*/ 393 h 83"/>
                  <a:gd name="T36" fmla="*/ 300 w 71"/>
                  <a:gd name="T37" fmla="*/ 484 h 83"/>
                  <a:gd name="T38" fmla="*/ 362 w 71"/>
                  <a:gd name="T39" fmla="*/ 386 h 83"/>
                  <a:gd name="T40" fmla="*/ 345 w 71"/>
                  <a:gd name="T41" fmla="*/ 398 h 83"/>
                  <a:gd name="T42" fmla="*/ 288 w 71"/>
                  <a:gd name="T43" fmla="*/ 386 h 83"/>
                  <a:gd name="T44" fmla="*/ 300 w 71"/>
                  <a:gd name="T45" fmla="*/ 332 h 83"/>
                  <a:gd name="T46" fmla="*/ 357 w 71"/>
                  <a:gd name="T47" fmla="*/ 339 h 83"/>
                  <a:gd name="T48" fmla="*/ 378 w 71"/>
                  <a:gd name="T49" fmla="*/ 447 h 83"/>
                  <a:gd name="T50" fmla="*/ 288 w 71"/>
                  <a:gd name="T51" fmla="*/ 501 h 83"/>
                  <a:gd name="T52" fmla="*/ 198 w 71"/>
                  <a:gd name="T53" fmla="*/ 435 h 83"/>
                  <a:gd name="T54" fmla="*/ 221 w 71"/>
                  <a:gd name="T55" fmla="*/ 290 h 83"/>
                  <a:gd name="T56" fmla="*/ 159 w 71"/>
                  <a:gd name="T57" fmla="*/ 315 h 83"/>
                  <a:gd name="T58" fmla="*/ 24 w 71"/>
                  <a:gd name="T59" fmla="*/ 285 h 83"/>
                  <a:gd name="T60" fmla="*/ 0 w 71"/>
                  <a:gd name="T61" fmla="*/ 265 h 83"/>
                  <a:gd name="T62" fmla="*/ 0 w 71"/>
                  <a:gd name="T63" fmla="*/ 261 h 83"/>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71" h="83">
                    <a:moveTo>
                      <a:pt x="0" y="43"/>
                    </a:moveTo>
                    <a:cubicBezTo>
                      <a:pt x="9" y="37"/>
                      <a:pt x="18" y="32"/>
                      <a:pt x="29" y="36"/>
                    </a:cubicBezTo>
                    <a:cubicBezTo>
                      <a:pt x="32" y="36"/>
                      <a:pt x="35" y="38"/>
                      <a:pt x="38" y="39"/>
                    </a:cubicBezTo>
                    <a:cubicBezTo>
                      <a:pt x="33" y="32"/>
                      <a:pt x="31" y="25"/>
                      <a:pt x="34" y="17"/>
                    </a:cubicBezTo>
                    <a:cubicBezTo>
                      <a:pt x="38" y="5"/>
                      <a:pt x="53" y="0"/>
                      <a:pt x="63" y="8"/>
                    </a:cubicBezTo>
                    <a:cubicBezTo>
                      <a:pt x="69" y="13"/>
                      <a:pt x="70" y="20"/>
                      <a:pt x="66" y="26"/>
                    </a:cubicBezTo>
                    <a:cubicBezTo>
                      <a:pt x="65" y="28"/>
                      <a:pt x="64" y="29"/>
                      <a:pt x="63" y="31"/>
                    </a:cubicBezTo>
                    <a:cubicBezTo>
                      <a:pt x="60" y="34"/>
                      <a:pt x="56" y="35"/>
                      <a:pt x="53" y="32"/>
                    </a:cubicBezTo>
                    <a:cubicBezTo>
                      <a:pt x="50" y="30"/>
                      <a:pt x="49" y="26"/>
                      <a:pt x="51" y="23"/>
                    </a:cubicBezTo>
                    <a:cubicBezTo>
                      <a:pt x="53" y="20"/>
                      <a:pt x="57" y="19"/>
                      <a:pt x="61" y="21"/>
                    </a:cubicBezTo>
                    <a:cubicBezTo>
                      <a:pt x="62" y="21"/>
                      <a:pt x="63" y="22"/>
                      <a:pt x="64" y="23"/>
                    </a:cubicBezTo>
                    <a:cubicBezTo>
                      <a:pt x="67" y="16"/>
                      <a:pt x="63" y="10"/>
                      <a:pt x="56" y="8"/>
                    </a:cubicBezTo>
                    <a:cubicBezTo>
                      <a:pt x="47" y="5"/>
                      <a:pt x="38" y="11"/>
                      <a:pt x="36" y="21"/>
                    </a:cubicBezTo>
                    <a:cubicBezTo>
                      <a:pt x="34" y="31"/>
                      <a:pt x="39" y="40"/>
                      <a:pt x="49" y="41"/>
                    </a:cubicBezTo>
                    <a:cubicBezTo>
                      <a:pt x="51" y="42"/>
                      <a:pt x="53" y="42"/>
                      <a:pt x="55" y="42"/>
                    </a:cubicBezTo>
                    <a:cubicBezTo>
                      <a:pt x="55" y="43"/>
                      <a:pt x="55" y="43"/>
                      <a:pt x="55" y="44"/>
                    </a:cubicBezTo>
                    <a:cubicBezTo>
                      <a:pt x="53" y="45"/>
                      <a:pt x="50" y="45"/>
                      <a:pt x="48" y="46"/>
                    </a:cubicBezTo>
                    <a:cubicBezTo>
                      <a:pt x="39" y="48"/>
                      <a:pt x="34" y="55"/>
                      <a:pt x="36" y="65"/>
                    </a:cubicBezTo>
                    <a:cubicBezTo>
                      <a:pt x="37" y="74"/>
                      <a:pt x="44" y="80"/>
                      <a:pt x="53" y="80"/>
                    </a:cubicBezTo>
                    <a:cubicBezTo>
                      <a:pt x="62" y="79"/>
                      <a:pt x="68" y="70"/>
                      <a:pt x="64" y="64"/>
                    </a:cubicBezTo>
                    <a:cubicBezTo>
                      <a:pt x="63" y="65"/>
                      <a:pt x="62" y="66"/>
                      <a:pt x="61" y="66"/>
                    </a:cubicBezTo>
                    <a:cubicBezTo>
                      <a:pt x="58" y="68"/>
                      <a:pt x="53" y="67"/>
                      <a:pt x="51" y="64"/>
                    </a:cubicBezTo>
                    <a:cubicBezTo>
                      <a:pt x="49" y="61"/>
                      <a:pt x="50" y="57"/>
                      <a:pt x="53" y="55"/>
                    </a:cubicBezTo>
                    <a:cubicBezTo>
                      <a:pt x="55" y="53"/>
                      <a:pt x="60" y="53"/>
                      <a:pt x="63" y="56"/>
                    </a:cubicBezTo>
                    <a:cubicBezTo>
                      <a:pt x="67" y="61"/>
                      <a:pt x="71" y="66"/>
                      <a:pt x="67" y="74"/>
                    </a:cubicBezTo>
                    <a:cubicBezTo>
                      <a:pt x="64" y="80"/>
                      <a:pt x="58" y="83"/>
                      <a:pt x="51" y="83"/>
                    </a:cubicBezTo>
                    <a:cubicBezTo>
                      <a:pt x="43" y="83"/>
                      <a:pt x="38" y="79"/>
                      <a:pt x="35" y="72"/>
                    </a:cubicBezTo>
                    <a:cubicBezTo>
                      <a:pt x="31" y="63"/>
                      <a:pt x="32" y="55"/>
                      <a:pt x="39" y="48"/>
                    </a:cubicBezTo>
                    <a:cubicBezTo>
                      <a:pt x="35" y="49"/>
                      <a:pt x="32" y="51"/>
                      <a:pt x="28" y="52"/>
                    </a:cubicBezTo>
                    <a:cubicBezTo>
                      <a:pt x="19" y="54"/>
                      <a:pt x="11" y="51"/>
                      <a:pt x="4" y="47"/>
                    </a:cubicBezTo>
                    <a:cubicBezTo>
                      <a:pt x="3" y="46"/>
                      <a:pt x="1" y="45"/>
                      <a:pt x="0" y="44"/>
                    </a:cubicBezTo>
                    <a:cubicBezTo>
                      <a:pt x="0" y="44"/>
                      <a:pt x="0" y="44"/>
                      <a:pt x="0" y="4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 name="Freeform 10">
                <a:extLst>
                  <a:ext uri="{FF2B5EF4-FFF2-40B4-BE49-F238E27FC236}">
                    <a16:creationId xmlns="" xmlns:a16="http://schemas.microsoft.com/office/drawing/2014/main" id="{F0724008-32A6-44C5-83C2-0E3C22E0BE53}"/>
                  </a:ext>
                </a:extLst>
              </p:cNvPr>
              <p:cNvSpPr>
                <a:spLocks/>
              </p:cNvSpPr>
              <p:nvPr/>
            </p:nvSpPr>
            <p:spPr bwMode="auto">
              <a:xfrm>
                <a:off x="145" y="91"/>
                <a:ext cx="2155" cy="32"/>
              </a:xfrm>
              <a:custGeom>
                <a:avLst/>
                <a:gdLst>
                  <a:gd name="T0" fmla="*/ 140 w 910"/>
                  <a:gd name="T1" fmla="*/ 0 h 13"/>
                  <a:gd name="T2" fmla="*/ 639 w 910"/>
                  <a:gd name="T3" fmla="*/ 25 h 13"/>
                  <a:gd name="T4" fmla="*/ 824 w 910"/>
                  <a:gd name="T5" fmla="*/ 30 h 13"/>
                  <a:gd name="T6" fmla="*/ 4173 w 910"/>
                  <a:gd name="T7" fmla="*/ 30 h 13"/>
                  <a:gd name="T8" fmla="*/ 4833 w 910"/>
                  <a:gd name="T9" fmla="*/ 5 h 13"/>
                  <a:gd name="T10" fmla="*/ 5058 w 910"/>
                  <a:gd name="T11" fmla="*/ 0 h 13"/>
                  <a:gd name="T12" fmla="*/ 5103 w 910"/>
                  <a:gd name="T13" fmla="*/ 42 h 13"/>
                  <a:gd name="T14" fmla="*/ 5058 w 910"/>
                  <a:gd name="T15" fmla="*/ 79 h 13"/>
                  <a:gd name="T16" fmla="*/ 4554 w 910"/>
                  <a:gd name="T17" fmla="*/ 62 h 13"/>
                  <a:gd name="T18" fmla="*/ 3919 w 910"/>
                  <a:gd name="T19" fmla="*/ 49 h 13"/>
                  <a:gd name="T20" fmla="*/ 1873 w 910"/>
                  <a:gd name="T21" fmla="*/ 49 h 13"/>
                  <a:gd name="T22" fmla="*/ 279 w 910"/>
                  <a:gd name="T23" fmla="*/ 74 h 13"/>
                  <a:gd name="T24" fmla="*/ 50 w 910"/>
                  <a:gd name="T25" fmla="*/ 79 h 13"/>
                  <a:gd name="T26" fmla="*/ 5 w 910"/>
                  <a:gd name="T27" fmla="*/ 37 h 13"/>
                  <a:gd name="T28" fmla="*/ 45 w 910"/>
                  <a:gd name="T29" fmla="*/ 0 h 13"/>
                  <a:gd name="T30" fmla="*/ 140 w 910"/>
                  <a:gd name="T31" fmla="*/ 0 h 1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910" h="13">
                    <a:moveTo>
                      <a:pt x="25" y="0"/>
                    </a:moveTo>
                    <a:cubicBezTo>
                      <a:pt x="55" y="1"/>
                      <a:pt x="84" y="3"/>
                      <a:pt x="114" y="4"/>
                    </a:cubicBezTo>
                    <a:cubicBezTo>
                      <a:pt x="125" y="4"/>
                      <a:pt x="136" y="5"/>
                      <a:pt x="147" y="5"/>
                    </a:cubicBezTo>
                    <a:cubicBezTo>
                      <a:pt x="346" y="5"/>
                      <a:pt x="545" y="5"/>
                      <a:pt x="744" y="5"/>
                    </a:cubicBezTo>
                    <a:cubicBezTo>
                      <a:pt x="783" y="5"/>
                      <a:pt x="822" y="2"/>
                      <a:pt x="862" y="1"/>
                    </a:cubicBezTo>
                    <a:cubicBezTo>
                      <a:pt x="875" y="0"/>
                      <a:pt x="889" y="0"/>
                      <a:pt x="902" y="0"/>
                    </a:cubicBezTo>
                    <a:cubicBezTo>
                      <a:pt x="907" y="0"/>
                      <a:pt x="910" y="2"/>
                      <a:pt x="910" y="7"/>
                    </a:cubicBezTo>
                    <a:cubicBezTo>
                      <a:pt x="910" y="11"/>
                      <a:pt x="907" y="13"/>
                      <a:pt x="902" y="13"/>
                    </a:cubicBezTo>
                    <a:cubicBezTo>
                      <a:pt x="872" y="12"/>
                      <a:pt x="842" y="11"/>
                      <a:pt x="812" y="10"/>
                    </a:cubicBezTo>
                    <a:cubicBezTo>
                      <a:pt x="775" y="9"/>
                      <a:pt x="737" y="8"/>
                      <a:pt x="699" y="8"/>
                    </a:cubicBezTo>
                    <a:cubicBezTo>
                      <a:pt x="578" y="8"/>
                      <a:pt x="456" y="8"/>
                      <a:pt x="334" y="8"/>
                    </a:cubicBezTo>
                    <a:cubicBezTo>
                      <a:pt x="240" y="9"/>
                      <a:pt x="145" y="6"/>
                      <a:pt x="50" y="12"/>
                    </a:cubicBezTo>
                    <a:cubicBezTo>
                      <a:pt x="36" y="13"/>
                      <a:pt x="23" y="13"/>
                      <a:pt x="9" y="13"/>
                    </a:cubicBezTo>
                    <a:cubicBezTo>
                      <a:pt x="4" y="13"/>
                      <a:pt x="0" y="10"/>
                      <a:pt x="1" y="6"/>
                    </a:cubicBezTo>
                    <a:cubicBezTo>
                      <a:pt x="1" y="2"/>
                      <a:pt x="3" y="0"/>
                      <a:pt x="8" y="0"/>
                    </a:cubicBezTo>
                    <a:cubicBezTo>
                      <a:pt x="14" y="0"/>
                      <a:pt x="20" y="0"/>
                      <a:pt x="25"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2" name="Freeform 11">
                <a:extLst>
                  <a:ext uri="{FF2B5EF4-FFF2-40B4-BE49-F238E27FC236}">
                    <a16:creationId xmlns="" xmlns:a16="http://schemas.microsoft.com/office/drawing/2014/main" id="{AD79685E-B3F6-4E27-A545-6212EB02AB5F}"/>
                  </a:ext>
                </a:extLst>
              </p:cNvPr>
              <p:cNvSpPr>
                <a:spLocks/>
              </p:cNvSpPr>
              <p:nvPr/>
            </p:nvSpPr>
            <p:spPr bwMode="auto">
              <a:xfrm>
                <a:off x="2276" y="7"/>
                <a:ext cx="168" cy="199"/>
              </a:xfrm>
              <a:custGeom>
                <a:avLst/>
                <a:gdLst>
                  <a:gd name="T0" fmla="*/ 95 w 71"/>
                  <a:gd name="T1" fmla="*/ 241 h 81"/>
                  <a:gd name="T2" fmla="*/ 128 w 71"/>
                  <a:gd name="T3" fmla="*/ 228 h 81"/>
                  <a:gd name="T4" fmla="*/ 196 w 71"/>
                  <a:gd name="T5" fmla="*/ 96 h 81"/>
                  <a:gd name="T6" fmla="*/ 83 w 71"/>
                  <a:gd name="T7" fmla="*/ 29 h 81"/>
                  <a:gd name="T8" fmla="*/ 45 w 71"/>
                  <a:gd name="T9" fmla="*/ 120 h 81"/>
                  <a:gd name="T10" fmla="*/ 57 w 71"/>
                  <a:gd name="T11" fmla="*/ 108 h 81"/>
                  <a:gd name="T12" fmla="*/ 111 w 71"/>
                  <a:gd name="T13" fmla="*/ 120 h 81"/>
                  <a:gd name="T14" fmla="*/ 106 w 71"/>
                  <a:gd name="T15" fmla="*/ 174 h 81"/>
                  <a:gd name="T16" fmla="*/ 50 w 71"/>
                  <a:gd name="T17" fmla="*/ 170 h 81"/>
                  <a:gd name="T18" fmla="*/ 28 w 71"/>
                  <a:gd name="T19" fmla="*/ 54 h 81"/>
                  <a:gd name="T20" fmla="*/ 128 w 71"/>
                  <a:gd name="T21" fmla="*/ 5 h 81"/>
                  <a:gd name="T22" fmla="*/ 213 w 71"/>
                  <a:gd name="T23" fmla="*/ 96 h 81"/>
                  <a:gd name="T24" fmla="*/ 189 w 71"/>
                  <a:gd name="T25" fmla="*/ 216 h 81"/>
                  <a:gd name="T26" fmla="*/ 398 w 71"/>
                  <a:gd name="T27" fmla="*/ 241 h 81"/>
                  <a:gd name="T28" fmla="*/ 185 w 71"/>
                  <a:gd name="T29" fmla="*/ 273 h 81"/>
                  <a:gd name="T30" fmla="*/ 213 w 71"/>
                  <a:gd name="T31" fmla="*/ 386 h 81"/>
                  <a:gd name="T32" fmla="*/ 151 w 71"/>
                  <a:gd name="T33" fmla="*/ 477 h 81"/>
                  <a:gd name="T34" fmla="*/ 45 w 71"/>
                  <a:gd name="T35" fmla="*/ 459 h 81"/>
                  <a:gd name="T36" fmla="*/ 28 w 71"/>
                  <a:gd name="T37" fmla="*/ 349 h 81"/>
                  <a:gd name="T38" fmla="*/ 45 w 71"/>
                  <a:gd name="T39" fmla="*/ 327 h 81"/>
                  <a:gd name="T40" fmla="*/ 102 w 71"/>
                  <a:gd name="T41" fmla="*/ 314 h 81"/>
                  <a:gd name="T42" fmla="*/ 111 w 71"/>
                  <a:gd name="T43" fmla="*/ 373 h 81"/>
                  <a:gd name="T44" fmla="*/ 50 w 71"/>
                  <a:gd name="T45" fmla="*/ 373 h 81"/>
                  <a:gd name="T46" fmla="*/ 45 w 71"/>
                  <a:gd name="T47" fmla="*/ 361 h 81"/>
                  <a:gd name="T48" fmla="*/ 73 w 71"/>
                  <a:gd name="T49" fmla="*/ 459 h 81"/>
                  <a:gd name="T50" fmla="*/ 201 w 71"/>
                  <a:gd name="T51" fmla="*/ 381 h 81"/>
                  <a:gd name="T52" fmla="*/ 118 w 71"/>
                  <a:gd name="T53" fmla="*/ 253 h 81"/>
                  <a:gd name="T54" fmla="*/ 95 w 71"/>
                  <a:gd name="T55" fmla="*/ 248 h 81"/>
                  <a:gd name="T56" fmla="*/ 95 w 71"/>
                  <a:gd name="T57" fmla="*/ 241 h 8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71" h="81">
                    <a:moveTo>
                      <a:pt x="17" y="40"/>
                    </a:moveTo>
                    <a:cubicBezTo>
                      <a:pt x="19" y="39"/>
                      <a:pt x="21" y="39"/>
                      <a:pt x="23" y="38"/>
                    </a:cubicBezTo>
                    <a:cubicBezTo>
                      <a:pt x="35" y="36"/>
                      <a:pt x="37" y="26"/>
                      <a:pt x="35" y="16"/>
                    </a:cubicBezTo>
                    <a:cubicBezTo>
                      <a:pt x="34" y="7"/>
                      <a:pt x="23" y="2"/>
                      <a:pt x="15" y="5"/>
                    </a:cubicBezTo>
                    <a:cubicBezTo>
                      <a:pt x="8" y="7"/>
                      <a:pt x="5" y="14"/>
                      <a:pt x="8" y="20"/>
                    </a:cubicBezTo>
                    <a:cubicBezTo>
                      <a:pt x="9" y="19"/>
                      <a:pt x="9" y="18"/>
                      <a:pt x="10" y="18"/>
                    </a:cubicBezTo>
                    <a:cubicBezTo>
                      <a:pt x="14" y="16"/>
                      <a:pt x="18" y="17"/>
                      <a:pt x="20" y="20"/>
                    </a:cubicBezTo>
                    <a:cubicBezTo>
                      <a:pt x="22" y="23"/>
                      <a:pt x="21" y="27"/>
                      <a:pt x="19" y="29"/>
                    </a:cubicBezTo>
                    <a:cubicBezTo>
                      <a:pt x="16" y="32"/>
                      <a:pt x="11" y="31"/>
                      <a:pt x="9" y="28"/>
                    </a:cubicBezTo>
                    <a:cubicBezTo>
                      <a:pt x="5" y="22"/>
                      <a:pt x="0" y="17"/>
                      <a:pt x="5" y="9"/>
                    </a:cubicBezTo>
                    <a:cubicBezTo>
                      <a:pt x="8" y="4"/>
                      <a:pt x="16" y="0"/>
                      <a:pt x="23" y="1"/>
                    </a:cubicBezTo>
                    <a:cubicBezTo>
                      <a:pt x="31" y="3"/>
                      <a:pt x="37" y="9"/>
                      <a:pt x="38" y="16"/>
                    </a:cubicBezTo>
                    <a:cubicBezTo>
                      <a:pt x="40" y="23"/>
                      <a:pt x="39" y="26"/>
                      <a:pt x="34" y="36"/>
                    </a:cubicBezTo>
                    <a:cubicBezTo>
                      <a:pt x="47" y="28"/>
                      <a:pt x="59" y="31"/>
                      <a:pt x="71" y="40"/>
                    </a:cubicBezTo>
                    <a:cubicBezTo>
                      <a:pt x="63" y="49"/>
                      <a:pt x="51" y="51"/>
                      <a:pt x="33" y="45"/>
                    </a:cubicBezTo>
                    <a:cubicBezTo>
                      <a:pt x="38" y="51"/>
                      <a:pt x="40" y="57"/>
                      <a:pt x="38" y="64"/>
                    </a:cubicBezTo>
                    <a:cubicBezTo>
                      <a:pt x="37" y="71"/>
                      <a:pt x="33" y="76"/>
                      <a:pt x="27" y="79"/>
                    </a:cubicBezTo>
                    <a:cubicBezTo>
                      <a:pt x="20" y="81"/>
                      <a:pt x="14" y="80"/>
                      <a:pt x="8" y="76"/>
                    </a:cubicBezTo>
                    <a:cubicBezTo>
                      <a:pt x="2" y="71"/>
                      <a:pt x="1" y="64"/>
                      <a:pt x="5" y="58"/>
                    </a:cubicBezTo>
                    <a:cubicBezTo>
                      <a:pt x="6" y="57"/>
                      <a:pt x="7" y="55"/>
                      <a:pt x="8" y="54"/>
                    </a:cubicBezTo>
                    <a:cubicBezTo>
                      <a:pt x="11" y="50"/>
                      <a:pt x="15" y="49"/>
                      <a:pt x="18" y="52"/>
                    </a:cubicBezTo>
                    <a:cubicBezTo>
                      <a:pt x="22" y="54"/>
                      <a:pt x="22" y="59"/>
                      <a:pt x="20" y="62"/>
                    </a:cubicBezTo>
                    <a:cubicBezTo>
                      <a:pt x="17" y="65"/>
                      <a:pt x="13" y="65"/>
                      <a:pt x="9" y="62"/>
                    </a:cubicBezTo>
                    <a:cubicBezTo>
                      <a:pt x="9" y="62"/>
                      <a:pt x="9" y="61"/>
                      <a:pt x="8" y="60"/>
                    </a:cubicBezTo>
                    <a:cubicBezTo>
                      <a:pt x="5" y="67"/>
                      <a:pt x="7" y="73"/>
                      <a:pt x="13" y="76"/>
                    </a:cubicBezTo>
                    <a:cubicBezTo>
                      <a:pt x="23" y="80"/>
                      <a:pt x="34" y="73"/>
                      <a:pt x="36" y="63"/>
                    </a:cubicBezTo>
                    <a:cubicBezTo>
                      <a:pt x="37" y="51"/>
                      <a:pt x="32" y="44"/>
                      <a:pt x="21" y="42"/>
                    </a:cubicBezTo>
                    <a:cubicBezTo>
                      <a:pt x="19" y="42"/>
                      <a:pt x="18" y="42"/>
                      <a:pt x="17" y="41"/>
                    </a:cubicBezTo>
                    <a:cubicBezTo>
                      <a:pt x="17" y="41"/>
                      <a:pt x="17" y="40"/>
                      <a:pt x="17" y="4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29" name="矩形 566">
              <a:extLst>
                <a:ext uri="{FF2B5EF4-FFF2-40B4-BE49-F238E27FC236}">
                  <a16:creationId xmlns="" xmlns:a16="http://schemas.microsoft.com/office/drawing/2014/main" id="{A2466546-A9CB-41A6-9BF9-F7BCA919B1D5}"/>
                </a:ext>
              </a:extLst>
            </p:cNvPr>
            <p:cNvSpPr>
              <a:spLocks noChangeArrowheads="1"/>
            </p:cNvSpPr>
            <p:nvPr/>
          </p:nvSpPr>
          <p:spPr bwMode="auto">
            <a:xfrm>
              <a:off x="0" y="591604"/>
              <a:ext cx="4872627" cy="8736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50000"/>
                </a:lnSpc>
                <a:spcBef>
                  <a:spcPts val="0"/>
                </a:spcBef>
                <a:buNone/>
              </a:pPr>
              <a:r>
                <a:rPr lang="zh-CN" altLang="en-US" sz="1800" dirty="0">
                  <a:solidFill>
                    <a:prstClr val="black"/>
                  </a:solidFill>
                  <a:latin typeface="微软雅黑" panose="020B0503020204020204" pitchFamily="34" charset="-122"/>
                  <a:ea typeface="微软雅黑" panose="020B0503020204020204" pitchFamily="34" charset="-122"/>
                </a:rPr>
                <a:t>单击此处添加文本单击此处添加文本单击此处添加单击此处添加文本单击此处添加文本单击</a:t>
              </a:r>
            </a:p>
          </p:txBody>
        </p:sp>
      </p:grpSp>
    </p:spTree>
    <p:extLst>
      <p:ext uri="{BB962C8B-B14F-4D97-AF65-F5344CB8AC3E}">
        <p14:creationId xmlns:p14="http://schemas.microsoft.com/office/powerpoint/2010/main" val="605768930"/>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anim calcmode="lin" valueType="num">
                                      <p:cBhvr>
                                        <p:cTn id="8" dur="1000" fill="hold"/>
                                        <p:tgtEl>
                                          <p:spTgt spid="18"/>
                                        </p:tgtEl>
                                        <p:attrNameLst>
                                          <p:attrName>ppt_x</p:attrName>
                                        </p:attrNameLst>
                                      </p:cBhvr>
                                      <p:tavLst>
                                        <p:tav tm="0">
                                          <p:val>
                                            <p:strVal val="#ppt_x"/>
                                          </p:val>
                                        </p:tav>
                                        <p:tav tm="100000">
                                          <p:val>
                                            <p:strVal val="#ppt_x"/>
                                          </p:val>
                                        </p:tav>
                                      </p:tavLst>
                                    </p:anim>
                                    <p:anim calcmode="lin" valueType="num">
                                      <p:cBhvr>
                                        <p:cTn id="9" dur="1000" fill="hold"/>
                                        <p:tgtEl>
                                          <p:spTgt spid="1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6" presetClass="entr" presetSubtype="37" fill="hold" nodeType="after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barn(outVertical)">
                                      <p:cBhvr>
                                        <p:cTn id="13" dur="500"/>
                                        <p:tgtEl>
                                          <p:spTgt spid="19"/>
                                        </p:tgtEl>
                                      </p:cBhvr>
                                    </p:animEffect>
                                  </p:childTnLst>
                                </p:cTn>
                              </p:par>
                            </p:childTnLst>
                          </p:cTn>
                        </p:par>
                        <p:par>
                          <p:cTn id="14" fill="hold">
                            <p:stCondLst>
                              <p:cond delay="1500"/>
                            </p:stCondLst>
                            <p:childTnLst>
                              <p:par>
                                <p:cTn id="15" presetID="16" presetClass="entr" presetSubtype="37" fill="hold" nodeType="afterEffect">
                                  <p:stCondLst>
                                    <p:cond delay="0"/>
                                  </p:stCondLst>
                                  <p:childTnLst>
                                    <p:set>
                                      <p:cBhvr>
                                        <p:cTn id="16" dur="1" fill="hold">
                                          <p:stCondLst>
                                            <p:cond delay="0"/>
                                          </p:stCondLst>
                                        </p:cTn>
                                        <p:tgtEl>
                                          <p:spTgt spid="26"/>
                                        </p:tgtEl>
                                        <p:attrNameLst>
                                          <p:attrName>style.visibility</p:attrName>
                                        </p:attrNameLst>
                                      </p:cBhvr>
                                      <p:to>
                                        <p:strVal val="visible"/>
                                      </p:to>
                                    </p:set>
                                    <p:animEffect transition="in" filter="barn(outVertical)">
                                      <p:cBhvr>
                                        <p:cTn id="17"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0B309EEC-607D-4A06-B024-8E190ED376AA}"/>
              </a:ext>
            </a:extLst>
          </p:cNvPr>
          <p:cNvSpPr/>
          <p:nvPr/>
        </p:nvSpPr>
        <p:spPr>
          <a:xfrm>
            <a:off x="208670" y="158261"/>
            <a:ext cx="11774659" cy="6541477"/>
          </a:xfrm>
          <a:prstGeom prst="rect">
            <a:avLst/>
          </a:prstGeom>
          <a:noFill/>
          <a:ln>
            <a:solidFill>
              <a:srgbClr val="68704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5">
            <a:extLst>
              <a:ext uri="{FF2B5EF4-FFF2-40B4-BE49-F238E27FC236}">
                <a16:creationId xmlns="" xmlns:a16="http://schemas.microsoft.com/office/drawing/2014/main" id="{6D1371C2-ED9D-4C98-B4A5-6E8D2CA1A186}"/>
              </a:ext>
            </a:extLst>
          </p:cNvPr>
          <p:cNvGrpSpPr>
            <a:grpSpLocks/>
          </p:cNvGrpSpPr>
          <p:nvPr/>
        </p:nvGrpSpPr>
        <p:grpSpPr bwMode="auto">
          <a:xfrm>
            <a:off x="567269" y="347599"/>
            <a:ext cx="11152188" cy="6983413"/>
            <a:chOff x="0" y="0"/>
            <a:chExt cx="11151065" cy="6983832"/>
          </a:xfrm>
        </p:grpSpPr>
        <p:sp>
          <p:nvSpPr>
            <p:cNvPr id="4" name="Freeform 1224">
              <a:extLst>
                <a:ext uri="{FF2B5EF4-FFF2-40B4-BE49-F238E27FC236}">
                  <a16:creationId xmlns="" xmlns:a16="http://schemas.microsoft.com/office/drawing/2014/main" id="{276ACE5F-9C2F-47BC-B513-49F42C6561EE}"/>
                </a:ext>
              </a:extLst>
            </p:cNvPr>
            <p:cNvSpPr>
              <a:spLocks noEditPoints="1"/>
            </p:cNvSpPr>
            <p:nvPr/>
          </p:nvSpPr>
          <p:spPr bwMode="auto">
            <a:xfrm>
              <a:off x="6285147" y="0"/>
              <a:ext cx="4865918" cy="3419055"/>
            </a:xfrm>
            <a:custGeom>
              <a:avLst/>
              <a:gdLst>
                <a:gd name="T0" fmla="*/ 2918713 w 1162"/>
                <a:gd name="T1" fmla="*/ 516005 h 815"/>
                <a:gd name="T2" fmla="*/ 653256 w 1162"/>
                <a:gd name="T3" fmla="*/ 205563 h 815"/>
                <a:gd name="T4" fmla="*/ 242877 w 1162"/>
                <a:gd name="T5" fmla="*/ 1522843 h 815"/>
                <a:gd name="T6" fmla="*/ 1695952 w 1162"/>
                <a:gd name="T7" fmla="*/ 3070857 h 815"/>
                <a:gd name="T8" fmla="*/ 3969785 w 1162"/>
                <a:gd name="T9" fmla="*/ 3058271 h 815"/>
                <a:gd name="T10" fmla="*/ 4120536 w 1162"/>
                <a:gd name="T11" fmla="*/ 2277972 h 815"/>
                <a:gd name="T12" fmla="*/ 3957222 w 1162"/>
                <a:gd name="T13" fmla="*/ 2152117 h 815"/>
                <a:gd name="T14" fmla="*/ 3655720 w 1162"/>
                <a:gd name="T15" fmla="*/ 1690649 h 815"/>
                <a:gd name="T16" fmla="*/ 3726908 w 1162"/>
                <a:gd name="T17" fmla="*/ 2244410 h 815"/>
                <a:gd name="T18" fmla="*/ 2491585 w 1162"/>
                <a:gd name="T19" fmla="*/ 1527038 h 815"/>
                <a:gd name="T20" fmla="*/ 2625586 w 1162"/>
                <a:gd name="T21" fmla="*/ 1657088 h 815"/>
                <a:gd name="T22" fmla="*/ 2721899 w 1162"/>
                <a:gd name="T23" fmla="*/ 1581575 h 815"/>
                <a:gd name="T24" fmla="*/ 2185894 w 1162"/>
                <a:gd name="T25" fmla="*/ 2580023 h 815"/>
                <a:gd name="T26" fmla="*/ 1993268 w 1162"/>
                <a:gd name="T27" fmla="*/ 2651341 h 815"/>
                <a:gd name="T28" fmla="*/ 1453075 w 1162"/>
                <a:gd name="T29" fmla="*/ 2378655 h 815"/>
                <a:gd name="T30" fmla="*/ 695131 w 1162"/>
                <a:gd name="T31" fmla="*/ 931325 h 815"/>
                <a:gd name="T32" fmla="*/ 728631 w 1162"/>
                <a:gd name="T33" fmla="*/ 658640 h 815"/>
                <a:gd name="T34" fmla="*/ 770507 w 1162"/>
                <a:gd name="T35" fmla="*/ 1308890 h 815"/>
                <a:gd name="T36" fmla="*/ 1620577 w 1162"/>
                <a:gd name="T37" fmla="*/ 1367622 h 815"/>
                <a:gd name="T38" fmla="*/ 1453075 w 1162"/>
                <a:gd name="T39" fmla="*/ 1564794 h 815"/>
                <a:gd name="T40" fmla="*/ 1453075 w 1162"/>
                <a:gd name="T41" fmla="*/ 2005286 h 815"/>
                <a:gd name="T42" fmla="*/ 2437147 w 1162"/>
                <a:gd name="T43" fmla="*/ 1493477 h 815"/>
                <a:gd name="T44" fmla="*/ 2257082 w 1162"/>
                <a:gd name="T45" fmla="*/ 1824894 h 815"/>
                <a:gd name="T46" fmla="*/ 2206832 w 1162"/>
                <a:gd name="T47" fmla="*/ 1929773 h 815"/>
                <a:gd name="T48" fmla="*/ 1947205 w 1162"/>
                <a:gd name="T49" fmla="*/ 2382851 h 815"/>
                <a:gd name="T50" fmla="*/ 1423763 w 1162"/>
                <a:gd name="T51" fmla="*/ 2395436 h 815"/>
                <a:gd name="T52" fmla="*/ 1867642 w 1162"/>
                <a:gd name="T53" fmla="*/ 2575828 h 815"/>
                <a:gd name="T54" fmla="*/ 4325726 w 1162"/>
                <a:gd name="T55" fmla="*/ 1564794 h 815"/>
                <a:gd name="T56" fmla="*/ 4154037 w 1162"/>
                <a:gd name="T57" fmla="*/ 1073961 h 815"/>
                <a:gd name="T58" fmla="*/ 3538469 w 1162"/>
                <a:gd name="T59" fmla="*/ 1170450 h 815"/>
                <a:gd name="T60" fmla="*/ 3207653 w 1162"/>
                <a:gd name="T61" fmla="*/ 1136888 h 815"/>
                <a:gd name="T62" fmla="*/ 3266279 w 1162"/>
                <a:gd name="T63" fmla="*/ 767714 h 815"/>
                <a:gd name="T64" fmla="*/ 2742837 w 1162"/>
                <a:gd name="T65" fmla="*/ 1413769 h 815"/>
                <a:gd name="T66" fmla="*/ 2734462 w 1162"/>
                <a:gd name="T67" fmla="*/ 1237572 h 815"/>
                <a:gd name="T68" fmla="*/ 2537647 w 1162"/>
                <a:gd name="T69" fmla="*/ 784495 h 815"/>
                <a:gd name="T70" fmla="*/ 2491585 w 1162"/>
                <a:gd name="T71" fmla="*/ 599908 h 815"/>
                <a:gd name="T72" fmla="*/ 2504147 w 1162"/>
                <a:gd name="T73" fmla="*/ 1296304 h 815"/>
                <a:gd name="T74" fmla="*/ 1922079 w 1162"/>
                <a:gd name="T75" fmla="*/ 1157864 h 815"/>
                <a:gd name="T76" fmla="*/ 1846704 w 1162"/>
                <a:gd name="T77" fmla="*/ 1191425 h 815"/>
                <a:gd name="T78" fmla="*/ 1545201 w 1162"/>
                <a:gd name="T79" fmla="*/ 906154 h 815"/>
                <a:gd name="T80" fmla="*/ 1264636 w 1162"/>
                <a:gd name="T81" fmla="*/ 306247 h 815"/>
                <a:gd name="T82" fmla="*/ 1109697 w 1162"/>
                <a:gd name="T83" fmla="*/ 167806 h 815"/>
                <a:gd name="T84" fmla="*/ 938008 w 1162"/>
                <a:gd name="T85" fmla="*/ 121660 h 815"/>
                <a:gd name="T86" fmla="*/ 1708515 w 1162"/>
                <a:gd name="T87" fmla="*/ 1275328 h 815"/>
                <a:gd name="T88" fmla="*/ 1666640 w 1162"/>
                <a:gd name="T89" fmla="*/ 1308890 h 815"/>
                <a:gd name="T90" fmla="*/ 933821 w 1162"/>
                <a:gd name="T91" fmla="*/ 771909 h 815"/>
                <a:gd name="T92" fmla="*/ 753757 w 1162"/>
                <a:gd name="T93" fmla="*/ 339808 h 815"/>
                <a:gd name="T94" fmla="*/ 397816 w 1162"/>
                <a:gd name="T95" fmla="*/ 918740 h 815"/>
                <a:gd name="T96" fmla="*/ 799820 w 1162"/>
                <a:gd name="T97" fmla="*/ 1451525 h 815"/>
                <a:gd name="T98" fmla="*/ 523442 w 1162"/>
                <a:gd name="T99" fmla="*/ 1610941 h 815"/>
                <a:gd name="T100" fmla="*/ 314065 w 1162"/>
                <a:gd name="T101" fmla="*/ 1560599 h 815"/>
                <a:gd name="T102" fmla="*/ 841695 w 1162"/>
                <a:gd name="T103" fmla="*/ 2248605 h 815"/>
                <a:gd name="T104" fmla="*/ 1189261 w 1162"/>
                <a:gd name="T105" fmla="*/ 2366070 h 815"/>
                <a:gd name="T106" fmla="*/ 1440513 w 1162"/>
                <a:gd name="T107" fmla="*/ 2722659 h 815"/>
                <a:gd name="T108" fmla="*/ 1478201 w 1162"/>
                <a:gd name="T109" fmla="*/ 2521291 h 815"/>
                <a:gd name="T110" fmla="*/ 1917892 w 1162"/>
                <a:gd name="T111" fmla="*/ 3402274 h 815"/>
                <a:gd name="T112" fmla="*/ 2918713 w 1162"/>
                <a:gd name="T113" fmla="*/ 2894660 h 815"/>
                <a:gd name="T114" fmla="*/ 3316529 w 1162"/>
                <a:gd name="T115" fmla="*/ 2504510 h 815"/>
                <a:gd name="T116" fmla="*/ 3056902 w 1162"/>
                <a:gd name="T117" fmla="*/ 2231825 h 815"/>
                <a:gd name="T118" fmla="*/ 3664095 w 1162"/>
                <a:gd name="T119" fmla="*/ 2340899 h 815"/>
                <a:gd name="T120" fmla="*/ 3760408 w 1162"/>
                <a:gd name="T121" fmla="*/ 2496120 h 815"/>
                <a:gd name="T122" fmla="*/ 3697595 w 1162"/>
                <a:gd name="T123" fmla="*/ 2387046 h 815"/>
                <a:gd name="T124" fmla="*/ 3948847 w 1162"/>
                <a:gd name="T125" fmla="*/ 2332509 h 815"/>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162" h="815">
                  <a:moveTo>
                    <a:pt x="1160" y="552"/>
                  </a:moveTo>
                  <a:cubicBezTo>
                    <a:pt x="1159" y="552"/>
                    <a:pt x="1159" y="552"/>
                    <a:pt x="1158" y="551"/>
                  </a:cubicBezTo>
                  <a:cubicBezTo>
                    <a:pt x="1161" y="547"/>
                    <a:pt x="1162" y="542"/>
                    <a:pt x="1160" y="537"/>
                  </a:cubicBezTo>
                  <a:cubicBezTo>
                    <a:pt x="1159" y="534"/>
                    <a:pt x="1156" y="532"/>
                    <a:pt x="1155" y="530"/>
                  </a:cubicBezTo>
                  <a:cubicBezTo>
                    <a:pt x="1153" y="527"/>
                    <a:pt x="1153" y="523"/>
                    <a:pt x="1151" y="521"/>
                  </a:cubicBezTo>
                  <a:cubicBezTo>
                    <a:pt x="1148" y="518"/>
                    <a:pt x="1144" y="517"/>
                    <a:pt x="1142" y="514"/>
                  </a:cubicBezTo>
                  <a:cubicBezTo>
                    <a:pt x="1139" y="512"/>
                    <a:pt x="1138" y="509"/>
                    <a:pt x="1134" y="507"/>
                  </a:cubicBezTo>
                  <a:cubicBezTo>
                    <a:pt x="1131" y="505"/>
                    <a:pt x="1127" y="503"/>
                    <a:pt x="1123" y="503"/>
                  </a:cubicBezTo>
                  <a:cubicBezTo>
                    <a:pt x="1127" y="498"/>
                    <a:pt x="1130" y="492"/>
                    <a:pt x="1132" y="486"/>
                  </a:cubicBezTo>
                  <a:cubicBezTo>
                    <a:pt x="1137" y="477"/>
                    <a:pt x="1140" y="466"/>
                    <a:pt x="1136" y="456"/>
                  </a:cubicBezTo>
                  <a:cubicBezTo>
                    <a:pt x="1135" y="452"/>
                    <a:pt x="1132" y="448"/>
                    <a:pt x="1128" y="446"/>
                  </a:cubicBezTo>
                  <a:cubicBezTo>
                    <a:pt x="1126" y="445"/>
                    <a:pt x="1122" y="445"/>
                    <a:pt x="1121" y="442"/>
                  </a:cubicBezTo>
                  <a:cubicBezTo>
                    <a:pt x="1121" y="439"/>
                    <a:pt x="1121" y="437"/>
                    <a:pt x="1120" y="434"/>
                  </a:cubicBezTo>
                  <a:cubicBezTo>
                    <a:pt x="1118" y="423"/>
                    <a:pt x="1109" y="413"/>
                    <a:pt x="1098" y="410"/>
                  </a:cubicBezTo>
                  <a:cubicBezTo>
                    <a:pt x="1086" y="406"/>
                    <a:pt x="1072" y="408"/>
                    <a:pt x="1060" y="410"/>
                  </a:cubicBezTo>
                  <a:cubicBezTo>
                    <a:pt x="1045" y="413"/>
                    <a:pt x="1030" y="417"/>
                    <a:pt x="1015" y="421"/>
                  </a:cubicBezTo>
                  <a:cubicBezTo>
                    <a:pt x="1006" y="423"/>
                    <a:pt x="996" y="426"/>
                    <a:pt x="987" y="429"/>
                  </a:cubicBezTo>
                  <a:cubicBezTo>
                    <a:pt x="988" y="428"/>
                    <a:pt x="989" y="425"/>
                    <a:pt x="989" y="423"/>
                  </a:cubicBezTo>
                  <a:cubicBezTo>
                    <a:pt x="992" y="419"/>
                    <a:pt x="995" y="414"/>
                    <a:pt x="998" y="410"/>
                  </a:cubicBezTo>
                  <a:cubicBezTo>
                    <a:pt x="1006" y="400"/>
                    <a:pt x="1016" y="393"/>
                    <a:pt x="1026" y="384"/>
                  </a:cubicBezTo>
                  <a:cubicBezTo>
                    <a:pt x="1041" y="371"/>
                    <a:pt x="1052" y="354"/>
                    <a:pt x="1050" y="332"/>
                  </a:cubicBezTo>
                  <a:cubicBezTo>
                    <a:pt x="1048" y="314"/>
                    <a:pt x="1035" y="295"/>
                    <a:pt x="1017" y="290"/>
                  </a:cubicBezTo>
                  <a:cubicBezTo>
                    <a:pt x="1007" y="288"/>
                    <a:pt x="998" y="287"/>
                    <a:pt x="988" y="289"/>
                  </a:cubicBezTo>
                  <a:cubicBezTo>
                    <a:pt x="987" y="289"/>
                    <a:pt x="984" y="289"/>
                    <a:pt x="982" y="290"/>
                  </a:cubicBezTo>
                  <a:cubicBezTo>
                    <a:pt x="988" y="286"/>
                    <a:pt x="993" y="280"/>
                    <a:pt x="997" y="275"/>
                  </a:cubicBezTo>
                  <a:cubicBezTo>
                    <a:pt x="1002" y="269"/>
                    <a:pt x="1006" y="261"/>
                    <a:pt x="1003" y="253"/>
                  </a:cubicBezTo>
                  <a:cubicBezTo>
                    <a:pt x="1003" y="252"/>
                    <a:pt x="1002" y="252"/>
                    <a:pt x="1001" y="252"/>
                  </a:cubicBezTo>
                  <a:cubicBezTo>
                    <a:pt x="1000" y="252"/>
                    <a:pt x="998" y="252"/>
                    <a:pt x="997" y="253"/>
                  </a:cubicBezTo>
                  <a:cubicBezTo>
                    <a:pt x="994" y="253"/>
                    <a:pt x="994" y="252"/>
                    <a:pt x="995" y="249"/>
                  </a:cubicBezTo>
                  <a:cubicBezTo>
                    <a:pt x="996" y="248"/>
                    <a:pt x="994" y="246"/>
                    <a:pt x="993" y="246"/>
                  </a:cubicBezTo>
                  <a:cubicBezTo>
                    <a:pt x="994" y="243"/>
                    <a:pt x="993" y="240"/>
                    <a:pt x="991" y="238"/>
                  </a:cubicBezTo>
                  <a:cubicBezTo>
                    <a:pt x="988" y="234"/>
                    <a:pt x="984" y="233"/>
                    <a:pt x="980" y="232"/>
                  </a:cubicBezTo>
                  <a:cubicBezTo>
                    <a:pt x="975" y="231"/>
                    <a:pt x="972" y="225"/>
                    <a:pt x="966" y="225"/>
                  </a:cubicBezTo>
                  <a:cubicBezTo>
                    <a:pt x="961" y="224"/>
                    <a:pt x="955" y="224"/>
                    <a:pt x="949" y="225"/>
                  </a:cubicBezTo>
                  <a:cubicBezTo>
                    <a:pt x="934" y="227"/>
                    <a:pt x="920" y="232"/>
                    <a:pt x="905" y="234"/>
                  </a:cubicBezTo>
                  <a:cubicBezTo>
                    <a:pt x="898" y="235"/>
                    <a:pt x="891" y="235"/>
                    <a:pt x="884" y="237"/>
                  </a:cubicBezTo>
                  <a:cubicBezTo>
                    <a:pt x="879" y="238"/>
                    <a:pt x="874" y="240"/>
                    <a:pt x="870" y="242"/>
                  </a:cubicBezTo>
                  <a:cubicBezTo>
                    <a:pt x="870" y="241"/>
                    <a:pt x="871" y="240"/>
                    <a:pt x="872" y="239"/>
                  </a:cubicBezTo>
                  <a:cubicBezTo>
                    <a:pt x="874" y="236"/>
                    <a:pt x="875" y="234"/>
                    <a:pt x="877" y="232"/>
                  </a:cubicBezTo>
                  <a:cubicBezTo>
                    <a:pt x="894" y="206"/>
                    <a:pt x="903" y="178"/>
                    <a:pt x="899" y="148"/>
                  </a:cubicBezTo>
                  <a:cubicBezTo>
                    <a:pt x="895" y="121"/>
                    <a:pt x="885" y="86"/>
                    <a:pt x="857" y="76"/>
                  </a:cubicBezTo>
                  <a:cubicBezTo>
                    <a:pt x="851" y="73"/>
                    <a:pt x="844" y="69"/>
                    <a:pt x="838" y="70"/>
                  </a:cubicBezTo>
                  <a:cubicBezTo>
                    <a:pt x="833" y="70"/>
                    <a:pt x="827" y="73"/>
                    <a:pt x="824" y="77"/>
                  </a:cubicBezTo>
                  <a:cubicBezTo>
                    <a:pt x="822" y="78"/>
                    <a:pt x="819" y="81"/>
                    <a:pt x="816" y="82"/>
                  </a:cubicBezTo>
                  <a:cubicBezTo>
                    <a:pt x="813" y="82"/>
                    <a:pt x="810" y="81"/>
                    <a:pt x="806" y="80"/>
                  </a:cubicBezTo>
                  <a:cubicBezTo>
                    <a:pt x="800" y="79"/>
                    <a:pt x="794" y="79"/>
                    <a:pt x="788" y="82"/>
                  </a:cubicBezTo>
                  <a:cubicBezTo>
                    <a:pt x="775" y="87"/>
                    <a:pt x="763" y="95"/>
                    <a:pt x="752" y="105"/>
                  </a:cubicBezTo>
                  <a:cubicBezTo>
                    <a:pt x="747" y="110"/>
                    <a:pt x="743" y="116"/>
                    <a:pt x="738" y="121"/>
                  </a:cubicBezTo>
                  <a:cubicBezTo>
                    <a:pt x="736" y="124"/>
                    <a:pt x="733" y="127"/>
                    <a:pt x="733" y="131"/>
                  </a:cubicBezTo>
                  <a:cubicBezTo>
                    <a:pt x="732" y="131"/>
                    <a:pt x="732" y="131"/>
                    <a:pt x="732" y="131"/>
                  </a:cubicBezTo>
                  <a:cubicBezTo>
                    <a:pt x="729" y="130"/>
                    <a:pt x="729" y="126"/>
                    <a:pt x="727" y="125"/>
                  </a:cubicBezTo>
                  <a:cubicBezTo>
                    <a:pt x="724" y="123"/>
                    <a:pt x="722" y="123"/>
                    <a:pt x="719" y="123"/>
                  </a:cubicBezTo>
                  <a:cubicBezTo>
                    <a:pt x="712" y="122"/>
                    <a:pt x="704" y="122"/>
                    <a:pt x="697" y="123"/>
                  </a:cubicBezTo>
                  <a:cubicBezTo>
                    <a:pt x="689" y="124"/>
                    <a:pt x="681" y="125"/>
                    <a:pt x="673" y="126"/>
                  </a:cubicBezTo>
                  <a:cubicBezTo>
                    <a:pt x="670" y="127"/>
                    <a:pt x="668" y="127"/>
                    <a:pt x="665" y="128"/>
                  </a:cubicBezTo>
                  <a:cubicBezTo>
                    <a:pt x="662" y="127"/>
                    <a:pt x="658" y="124"/>
                    <a:pt x="655" y="122"/>
                  </a:cubicBezTo>
                  <a:cubicBezTo>
                    <a:pt x="652" y="121"/>
                    <a:pt x="648" y="119"/>
                    <a:pt x="645" y="117"/>
                  </a:cubicBezTo>
                  <a:cubicBezTo>
                    <a:pt x="638" y="114"/>
                    <a:pt x="630" y="111"/>
                    <a:pt x="623" y="109"/>
                  </a:cubicBezTo>
                  <a:cubicBezTo>
                    <a:pt x="610" y="106"/>
                    <a:pt x="595" y="105"/>
                    <a:pt x="581" y="106"/>
                  </a:cubicBezTo>
                  <a:cubicBezTo>
                    <a:pt x="567" y="107"/>
                    <a:pt x="554" y="112"/>
                    <a:pt x="543" y="121"/>
                  </a:cubicBezTo>
                  <a:cubicBezTo>
                    <a:pt x="540" y="124"/>
                    <a:pt x="535" y="128"/>
                    <a:pt x="533" y="132"/>
                  </a:cubicBezTo>
                  <a:cubicBezTo>
                    <a:pt x="533" y="132"/>
                    <a:pt x="533" y="132"/>
                    <a:pt x="533" y="132"/>
                  </a:cubicBezTo>
                  <a:cubicBezTo>
                    <a:pt x="530" y="131"/>
                    <a:pt x="528" y="131"/>
                    <a:pt x="525" y="130"/>
                  </a:cubicBezTo>
                  <a:cubicBezTo>
                    <a:pt x="520" y="116"/>
                    <a:pt x="514" y="101"/>
                    <a:pt x="505" y="89"/>
                  </a:cubicBezTo>
                  <a:cubicBezTo>
                    <a:pt x="499" y="81"/>
                    <a:pt x="488" y="68"/>
                    <a:pt x="477" y="74"/>
                  </a:cubicBezTo>
                  <a:cubicBezTo>
                    <a:pt x="474" y="75"/>
                    <a:pt x="472" y="78"/>
                    <a:pt x="469" y="79"/>
                  </a:cubicBezTo>
                  <a:cubicBezTo>
                    <a:pt x="465" y="81"/>
                    <a:pt x="463" y="78"/>
                    <a:pt x="460" y="76"/>
                  </a:cubicBezTo>
                  <a:cubicBezTo>
                    <a:pt x="457" y="74"/>
                    <a:pt x="454" y="74"/>
                    <a:pt x="451" y="77"/>
                  </a:cubicBezTo>
                  <a:cubicBezTo>
                    <a:pt x="450" y="79"/>
                    <a:pt x="449" y="76"/>
                    <a:pt x="447" y="75"/>
                  </a:cubicBezTo>
                  <a:cubicBezTo>
                    <a:pt x="445" y="73"/>
                    <a:pt x="443" y="72"/>
                    <a:pt x="440" y="71"/>
                  </a:cubicBezTo>
                  <a:cubicBezTo>
                    <a:pt x="436" y="69"/>
                    <a:pt x="433" y="69"/>
                    <a:pt x="429" y="72"/>
                  </a:cubicBezTo>
                  <a:cubicBezTo>
                    <a:pt x="424" y="75"/>
                    <a:pt x="419" y="82"/>
                    <a:pt x="415" y="87"/>
                  </a:cubicBezTo>
                  <a:cubicBezTo>
                    <a:pt x="410" y="92"/>
                    <a:pt x="407" y="99"/>
                    <a:pt x="402" y="105"/>
                  </a:cubicBezTo>
                  <a:cubicBezTo>
                    <a:pt x="397" y="112"/>
                    <a:pt x="390" y="118"/>
                    <a:pt x="386" y="126"/>
                  </a:cubicBezTo>
                  <a:cubicBezTo>
                    <a:pt x="383" y="133"/>
                    <a:pt x="381" y="139"/>
                    <a:pt x="380" y="147"/>
                  </a:cubicBezTo>
                  <a:cubicBezTo>
                    <a:pt x="377" y="162"/>
                    <a:pt x="373" y="177"/>
                    <a:pt x="371" y="192"/>
                  </a:cubicBezTo>
                  <a:cubicBezTo>
                    <a:pt x="369" y="183"/>
                    <a:pt x="366" y="173"/>
                    <a:pt x="362" y="164"/>
                  </a:cubicBezTo>
                  <a:cubicBezTo>
                    <a:pt x="357" y="153"/>
                    <a:pt x="351" y="143"/>
                    <a:pt x="344" y="133"/>
                  </a:cubicBezTo>
                  <a:cubicBezTo>
                    <a:pt x="342" y="129"/>
                    <a:pt x="341" y="125"/>
                    <a:pt x="338" y="122"/>
                  </a:cubicBezTo>
                  <a:cubicBezTo>
                    <a:pt x="337" y="121"/>
                    <a:pt x="333" y="120"/>
                    <a:pt x="333" y="119"/>
                  </a:cubicBezTo>
                  <a:cubicBezTo>
                    <a:pt x="332" y="118"/>
                    <a:pt x="331" y="117"/>
                    <a:pt x="330" y="116"/>
                  </a:cubicBezTo>
                  <a:cubicBezTo>
                    <a:pt x="329" y="114"/>
                    <a:pt x="328" y="113"/>
                    <a:pt x="327" y="111"/>
                  </a:cubicBezTo>
                  <a:cubicBezTo>
                    <a:pt x="325" y="109"/>
                    <a:pt x="322" y="106"/>
                    <a:pt x="319" y="104"/>
                  </a:cubicBezTo>
                  <a:cubicBezTo>
                    <a:pt x="319" y="103"/>
                    <a:pt x="319" y="103"/>
                    <a:pt x="319" y="103"/>
                  </a:cubicBezTo>
                  <a:cubicBezTo>
                    <a:pt x="314" y="98"/>
                    <a:pt x="313" y="88"/>
                    <a:pt x="310" y="82"/>
                  </a:cubicBezTo>
                  <a:cubicBezTo>
                    <a:pt x="307" y="74"/>
                    <a:pt x="304" y="67"/>
                    <a:pt x="300" y="60"/>
                  </a:cubicBezTo>
                  <a:cubicBezTo>
                    <a:pt x="296" y="53"/>
                    <a:pt x="291" y="46"/>
                    <a:pt x="286" y="40"/>
                  </a:cubicBezTo>
                  <a:cubicBezTo>
                    <a:pt x="280" y="33"/>
                    <a:pt x="274" y="26"/>
                    <a:pt x="267" y="20"/>
                  </a:cubicBezTo>
                  <a:cubicBezTo>
                    <a:pt x="261" y="15"/>
                    <a:pt x="254" y="10"/>
                    <a:pt x="246" y="6"/>
                  </a:cubicBezTo>
                  <a:cubicBezTo>
                    <a:pt x="244" y="5"/>
                    <a:pt x="238" y="2"/>
                    <a:pt x="236" y="4"/>
                  </a:cubicBezTo>
                  <a:cubicBezTo>
                    <a:pt x="229" y="0"/>
                    <a:pt x="223" y="18"/>
                    <a:pt x="222" y="23"/>
                  </a:cubicBezTo>
                  <a:cubicBezTo>
                    <a:pt x="217" y="41"/>
                    <a:pt x="218" y="59"/>
                    <a:pt x="222" y="77"/>
                  </a:cubicBezTo>
                  <a:cubicBezTo>
                    <a:pt x="227" y="99"/>
                    <a:pt x="234" y="120"/>
                    <a:pt x="245" y="140"/>
                  </a:cubicBezTo>
                  <a:cubicBezTo>
                    <a:pt x="251" y="150"/>
                    <a:pt x="259" y="158"/>
                    <a:pt x="267" y="167"/>
                  </a:cubicBezTo>
                  <a:cubicBezTo>
                    <a:pt x="271" y="172"/>
                    <a:pt x="276" y="177"/>
                    <a:pt x="281" y="182"/>
                  </a:cubicBezTo>
                  <a:cubicBezTo>
                    <a:pt x="269" y="179"/>
                    <a:pt x="256" y="178"/>
                    <a:pt x="244" y="180"/>
                  </a:cubicBezTo>
                  <a:cubicBezTo>
                    <a:pt x="244" y="176"/>
                    <a:pt x="243" y="172"/>
                    <a:pt x="243" y="168"/>
                  </a:cubicBezTo>
                  <a:cubicBezTo>
                    <a:pt x="242" y="163"/>
                    <a:pt x="242" y="159"/>
                    <a:pt x="241" y="154"/>
                  </a:cubicBezTo>
                  <a:cubicBezTo>
                    <a:pt x="239" y="146"/>
                    <a:pt x="237" y="138"/>
                    <a:pt x="233" y="130"/>
                  </a:cubicBezTo>
                  <a:cubicBezTo>
                    <a:pt x="229" y="122"/>
                    <a:pt x="222" y="115"/>
                    <a:pt x="217" y="107"/>
                  </a:cubicBezTo>
                  <a:cubicBezTo>
                    <a:pt x="213" y="99"/>
                    <a:pt x="210" y="90"/>
                    <a:pt x="204" y="84"/>
                  </a:cubicBezTo>
                  <a:cubicBezTo>
                    <a:pt x="199" y="80"/>
                    <a:pt x="196" y="76"/>
                    <a:pt x="193" y="71"/>
                  </a:cubicBezTo>
                  <a:cubicBezTo>
                    <a:pt x="191" y="68"/>
                    <a:pt x="189" y="65"/>
                    <a:pt x="186" y="63"/>
                  </a:cubicBezTo>
                  <a:cubicBezTo>
                    <a:pt x="183" y="59"/>
                    <a:pt x="179" y="56"/>
                    <a:pt x="176" y="52"/>
                  </a:cubicBezTo>
                  <a:cubicBezTo>
                    <a:pt x="170" y="47"/>
                    <a:pt x="162" y="42"/>
                    <a:pt x="156" y="49"/>
                  </a:cubicBezTo>
                  <a:cubicBezTo>
                    <a:pt x="156" y="49"/>
                    <a:pt x="156" y="49"/>
                    <a:pt x="156" y="49"/>
                  </a:cubicBezTo>
                  <a:cubicBezTo>
                    <a:pt x="153" y="45"/>
                    <a:pt x="149" y="42"/>
                    <a:pt x="145" y="42"/>
                  </a:cubicBezTo>
                  <a:cubicBezTo>
                    <a:pt x="138" y="42"/>
                    <a:pt x="131" y="41"/>
                    <a:pt x="126" y="45"/>
                  </a:cubicBezTo>
                  <a:cubicBezTo>
                    <a:pt x="119" y="50"/>
                    <a:pt x="114" y="58"/>
                    <a:pt x="108" y="65"/>
                  </a:cubicBezTo>
                  <a:cubicBezTo>
                    <a:pt x="103" y="72"/>
                    <a:pt x="98" y="79"/>
                    <a:pt x="94" y="87"/>
                  </a:cubicBezTo>
                  <a:cubicBezTo>
                    <a:pt x="87" y="103"/>
                    <a:pt x="77" y="119"/>
                    <a:pt x="74" y="137"/>
                  </a:cubicBezTo>
                  <a:cubicBezTo>
                    <a:pt x="72" y="145"/>
                    <a:pt x="71" y="154"/>
                    <a:pt x="71" y="163"/>
                  </a:cubicBezTo>
                  <a:cubicBezTo>
                    <a:pt x="71" y="168"/>
                    <a:pt x="71" y="172"/>
                    <a:pt x="72" y="177"/>
                  </a:cubicBezTo>
                  <a:cubicBezTo>
                    <a:pt x="72" y="178"/>
                    <a:pt x="72" y="179"/>
                    <a:pt x="72" y="181"/>
                  </a:cubicBezTo>
                  <a:cubicBezTo>
                    <a:pt x="69" y="178"/>
                    <a:pt x="65" y="177"/>
                    <a:pt x="63" y="173"/>
                  </a:cubicBezTo>
                  <a:cubicBezTo>
                    <a:pt x="58" y="164"/>
                    <a:pt x="47" y="163"/>
                    <a:pt x="38" y="160"/>
                  </a:cubicBezTo>
                  <a:cubicBezTo>
                    <a:pt x="35" y="159"/>
                    <a:pt x="32" y="159"/>
                    <a:pt x="30" y="158"/>
                  </a:cubicBezTo>
                  <a:cubicBezTo>
                    <a:pt x="26" y="152"/>
                    <a:pt x="23" y="145"/>
                    <a:pt x="19" y="139"/>
                  </a:cubicBezTo>
                  <a:cubicBezTo>
                    <a:pt x="13" y="133"/>
                    <a:pt x="6" y="127"/>
                    <a:pt x="0" y="122"/>
                  </a:cubicBezTo>
                  <a:cubicBezTo>
                    <a:pt x="0" y="126"/>
                    <a:pt x="0" y="126"/>
                    <a:pt x="0" y="126"/>
                  </a:cubicBezTo>
                  <a:cubicBezTo>
                    <a:pt x="1" y="127"/>
                    <a:pt x="2" y="128"/>
                    <a:pt x="3" y="129"/>
                  </a:cubicBezTo>
                  <a:cubicBezTo>
                    <a:pt x="9" y="134"/>
                    <a:pt x="15" y="139"/>
                    <a:pt x="19" y="145"/>
                  </a:cubicBezTo>
                  <a:cubicBezTo>
                    <a:pt x="22" y="149"/>
                    <a:pt x="24" y="154"/>
                    <a:pt x="27" y="158"/>
                  </a:cubicBezTo>
                  <a:cubicBezTo>
                    <a:pt x="20" y="157"/>
                    <a:pt x="13" y="158"/>
                    <a:pt x="5" y="160"/>
                  </a:cubicBezTo>
                  <a:cubicBezTo>
                    <a:pt x="4" y="160"/>
                    <a:pt x="2" y="161"/>
                    <a:pt x="0" y="162"/>
                  </a:cubicBezTo>
                  <a:cubicBezTo>
                    <a:pt x="1" y="160"/>
                    <a:pt x="0" y="159"/>
                    <a:pt x="0" y="157"/>
                  </a:cubicBezTo>
                  <a:cubicBezTo>
                    <a:pt x="0" y="166"/>
                    <a:pt x="0" y="166"/>
                    <a:pt x="0" y="166"/>
                  </a:cubicBezTo>
                  <a:cubicBezTo>
                    <a:pt x="5" y="163"/>
                    <a:pt x="10" y="162"/>
                    <a:pt x="15" y="162"/>
                  </a:cubicBezTo>
                  <a:cubicBezTo>
                    <a:pt x="27" y="159"/>
                    <a:pt x="38" y="163"/>
                    <a:pt x="49" y="167"/>
                  </a:cubicBezTo>
                  <a:cubicBezTo>
                    <a:pt x="52" y="168"/>
                    <a:pt x="57" y="169"/>
                    <a:pt x="59" y="173"/>
                  </a:cubicBezTo>
                  <a:cubicBezTo>
                    <a:pt x="60" y="174"/>
                    <a:pt x="61" y="176"/>
                    <a:pt x="62" y="178"/>
                  </a:cubicBezTo>
                  <a:cubicBezTo>
                    <a:pt x="65" y="182"/>
                    <a:pt x="70" y="183"/>
                    <a:pt x="73" y="188"/>
                  </a:cubicBezTo>
                  <a:cubicBezTo>
                    <a:pt x="79" y="197"/>
                    <a:pt x="80" y="209"/>
                    <a:pt x="81" y="220"/>
                  </a:cubicBezTo>
                  <a:cubicBezTo>
                    <a:pt x="81" y="231"/>
                    <a:pt x="82" y="242"/>
                    <a:pt x="84" y="253"/>
                  </a:cubicBezTo>
                  <a:cubicBezTo>
                    <a:pt x="86" y="264"/>
                    <a:pt x="87" y="275"/>
                    <a:pt x="90" y="285"/>
                  </a:cubicBezTo>
                  <a:cubicBezTo>
                    <a:pt x="97" y="304"/>
                    <a:pt x="108" y="320"/>
                    <a:pt x="114" y="338"/>
                  </a:cubicBezTo>
                  <a:cubicBezTo>
                    <a:pt x="114" y="339"/>
                    <a:pt x="114" y="339"/>
                    <a:pt x="115" y="339"/>
                  </a:cubicBezTo>
                  <a:cubicBezTo>
                    <a:pt x="115" y="339"/>
                    <a:pt x="115" y="340"/>
                    <a:pt x="115" y="340"/>
                  </a:cubicBezTo>
                  <a:cubicBezTo>
                    <a:pt x="114" y="343"/>
                    <a:pt x="115" y="346"/>
                    <a:pt x="118" y="348"/>
                  </a:cubicBezTo>
                  <a:cubicBezTo>
                    <a:pt x="122" y="353"/>
                    <a:pt x="124" y="359"/>
                    <a:pt x="127" y="365"/>
                  </a:cubicBezTo>
                  <a:cubicBezTo>
                    <a:pt x="128" y="366"/>
                    <a:pt x="131" y="374"/>
                    <a:pt x="129" y="374"/>
                  </a:cubicBezTo>
                  <a:cubicBezTo>
                    <a:pt x="128" y="374"/>
                    <a:pt x="126" y="374"/>
                    <a:pt x="125" y="374"/>
                  </a:cubicBezTo>
                  <a:cubicBezTo>
                    <a:pt x="124" y="376"/>
                    <a:pt x="123" y="377"/>
                    <a:pt x="124" y="378"/>
                  </a:cubicBezTo>
                  <a:cubicBezTo>
                    <a:pt x="118" y="374"/>
                    <a:pt x="115" y="366"/>
                    <a:pt x="109" y="361"/>
                  </a:cubicBezTo>
                  <a:cubicBezTo>
                    <a:pt x="108" y="360"/>
                    <a:pt x="106" y="360"/>
                    <a:pt x="106" y="362"/>
                  </a:cubicBezTo>
                  <a:cubicBezTo>
                    <a:pt x="105" y="367"/>
                    <a:pt x="108" y="371"/>
                    <a:pt x="110" y="375"/>
                  </a:cubicBezTo>
                  <a:cubicBezTo>
                    <a:pt x="110" y="375"/>
                    <a:pt x="114" y="383"/>
                    <a:pt x="112" y="382"/>
                  </a:cubicBezTo>
                  <a:cubicBezTo>
                    <a:pt x="110" y="382"/>
                    <a:pt x="107" y="380"/>
                    <a:pt x="105" y="379"/>
                  </a:cubicBezTo>
                  <a:cubicBezTo>
                    <a:pt x="102" y="378"/>
                    <a:pt x="98" y="378"/>
                    <a:pt x="97" y="381"/>
                  </a:cubicBezTo>
                  <a:cubicBezTo>
                    <a:pt x="96" y="382"/>
                    <a:pt x="96" y="382"/>
                    <a:pt x="96" y="382"/>
                  </a:cubicBezTo>
                  <a:cubicBezTo>
                    <a:pt x="90" y="377"/>
                    <a:pt x="82" y="372"/>
                    <a:pt x="75" y="368"/>
                  </a:cubicBezTo>
                  <a:cubicBezTo>
                    <a:pt x="66" y="363"/>
                    <a:pt x="57" y="357"/>
                    <a:pt x="47" y="352"/>
                  </a:cubicBezTo>
                  <a:cubicBezTo>
                    <a:pt x="38" y="348"/>
                    <a:pt x="29" y="342"/>
                    <a:pt x="20" y="337"/>
                  </a:cubicBezTo>
                  <a:cubicBezTo>
                    <a:pt x="13" y="333"/>
                    <a:pt x="7" y="329"/>
                    <a:pt x="0" y="326"/>
                  </a:cubicBezTo>
                  <a:cubicBezTo>
                    <a:pt x="0" y="330"/>
                    <a:pt x="0" y="330"/>
                    <a:pt x="0" y="330"/>
                  </a:cubicBezTo>
                  <a:cubicBezTo>
                    <a:pt x="7" y="333"/>
                    <a:pt x="13" y="337"/>
                    <a:pt x="20" y="341"/>
                  </a:cubicBezTo>
                  <a:cubicBezTo>
                    <a:pt x="29" y="346"/>
                    <a:pt x="38" y="351"/>
                    <a:pt x="47" y="356"/>
                  </a:cubicBezTo>
                  <a:cubicBezTo>
                    <a:pt x="52" y="359"/>
                    <a:pt x="56" y="361"/>
                    <a:pt x="61" y="363"/>
                  </a:cubicBezTo>
                  <a:cubicBezTo>
                    <a:pt x="60" y="363"/>
                    <a:pt x="59" y="363"/>
                    <a:pt x="58" y="363"/>
                  </a:cubicBezTo>
                  <a:cubicBezTo>
                    <a:pt x="56" y="362"/>
                    <a:pt x="54" y="360"/>
                    <a:pt x="51" y="359"/>
                  </a:cubicBezTo>
                  <a:cubicBezTo>
                    <a:pt x="51" y="359"/>
                    <a:pt x="50" y="359"/>
                    <a:pt x="50" y="359"/>
                  </a:cubicBezTo>
                  <a:cubicBezTo>
                    <a:pt x="48" y="357"/>
                    <a:pt x="45" y="356"/>
                    <a:pt x="43" y="356"/>
                  </a:cubicBezTo>
                  <a:cubicBezTo>
                    <a:pt x="32" y="352"/>
                    <a:pt x="20" y="349"/>
                    <a:pt x="9" y="348"/>
                  </a:cubicBezTo>
                  <a:cubicBezTo>
                    <a:pt x="6" y="348"/>
                    <a:pt x="3" y="348"/>
                    <a:pt x="0" y="347"/>
                  </a:cubicBezTo>
                  <a:cubicBezTo>
                    <a:pt x="0" y="350"/>
                    <a:pt x="0" y="350"/>
                    <a:pt x="0" y="350"/>
                  </a:cubicBezTo>
                  <a:cubicBezTo>
                    <a:pt x="12" y="352"/>
                    <a:pt x="25" y="353"/>
                    <a:pt x="37" y="356"/>
                  </a:cubicBezTo>
                  <a:cubicBezTo>
                    <a:pt x="41" y="357"/>
                    <a:pt x="45" y="359"/>
                    <a:pt x="48" y="360"/>
                  </a:cubicBezTo>
                  <a:cubicBezTo>
                    <a:pt x="48" y="360"/>
                    <a:pt x="48" y="361"/>
                    <a:pt x="48" y="361"/>
                  </a:cubicBezTo>
                  <a:cubicBezTo>
                    <a:pt x="51" y="366"/>
                    <a:pt x="54" y="370"/>
                    <a:pt x="56" y="374"/>
                  </a:cubicBezTo>
                  <a:cubicBezTo>
                    <a:pt x="59" y="380"/>
                    <a:pt x="61" y="386"/>
                    <a:pt x="64" y="392"/>
                  </a:cubicBezTo>
                  <a:cubicBezTo>
                    <a:pt x="70" y="403"/>
                    <a:pt x="78" y="412"/>
                    <a:pt x="87" y="421"/>
                  </a:cubicBezTo>
                  <a:cubicBezTo>
                    <a:pt x="91" y="425"/>
                    <a:pt x="96" y="428"/>
                    <a:pt x="101" y="432"/>
                  </a:cubicBezTo>
                  <a:cubicBezTo>
                    <a:pt x="107" y="436"/>
                    <a:pt x="111" y="442"/>
                    <a:pt x="115" y="448"/>
                  </a:cubicBezTo>
                  <a:cubicBezTo>
                    <a:pt x="122" y="460"/>
                    <a:pt x="126" y="473"/>
                    <a:pt x="131" y="485"/>
                  </a:cubicBezTo>
                  <a:cubicBezTo>
                    <a:pt x="131" y="485"/>
                    <a:pt x="131" y="486"/>
                    <a:pt x="131" y="486"/>
                  </a:cubicBezTo>
                  <a:cubicBezTo>
                    <a:pt x="130" y="489"/>
                    <a:pt x="131" y="492"/>
                    <a:pt x="132" y="495"/>
                  </a:cubicBezTo>
                  <a:cubicBezTo>
                    <a:pt x="134" y="499"/>
                    <a:pt x="135" y="503"/>
                    <a:pt x="135" y="507"/>
                  </a:cubicBezTo>
                  <a:cubicBezTo>
                    <a:pt x="136" y="515"/>
                    <a:pt x="137" y="524"/>
                    <a:pt x="142" y="531"/>
                  </a:cubicBezTo>
                  <a:cubicBezTo>
                    <a:pt x="146" y="535"/>
                    <a:pt x="151" y="538"/>
                    <a:pt x="154" y="542"/>
                  </a:cubicBezTo>
                  <a:cubicBezTo>
                    <a:pt x="158" y="545"/>
                    <a:pt x="162" y="549"/>
                    <a:pt x="166" y="553"/>
                  </a:cubicBezTo>
                  <a:cubicBezTo>
                    <a:pt x="175" y="561"/>
                    <a:pt x="184" y="569"/>
                    <a:pt x="194" y="575"/>
                  </a:cubicBezTo>
                  <a:cubicBezTo>
                    <a:pt x="204" y="582"/>
                    <a:pt x="213" y="588"/>
                    <a:pt x="224" y="594"/>
                  </a:cubicBezTo>
                  <a:cubicBezTo>
                    <a:pt x="228" y="596"/>
                    <a:pt x="232" y="598"/>
                    <a:pt x="237" y="599"/>
                  </a:cubicBezTo>
                  <a:cubicBezTo>
                    <a:pt x="243" y="600"/>
                    <a:pt x="248" y="602"/>
                    <a:pt x="253" y="606"/>
                  </a:cubicBezTo>
                  <a:cubicBezTo>
                    <a:pt x="257" y="609"/>
                    <a:pt x="261" y="612"/>
                    <a:pt x="265" y="615"/>
                  </a:cubicBezTo>
                  <a:cubicBezTo>
                    <a:pt x="270" y="618"/>
                    <a:pt x="272" y="621"/>
                    <a:pt x="275" y="626"/>
                  </a:cubicBezTo>
                  <a:cubicBezTo>
                    <a:pt x="270" y="632"/>
                    <a:pt x="277" y="639"/>
                    <a:pt x="281" y="643"/>
                  </a:cubicBezTo>
                  <a:cubicBezTo>
                    <a:pt x="291" y="651"/>
                    <a:pt x="296" y="663"/>
                    <a:pt x="303" y="673"/>
                  </a:cubicBezTo>
                  <a:cubicBezTo>
                    <a:pt x="312" y="684"/>
                    <a:pt x="322" y="694"/>
                    <a:pt x="329" y="706"/>
                  </a:cubicBezTo>
                  <a:cubicBezTo>
                    <a:pt x="334" y="716"/>
                    <a:pt x="340" y="726"/>
                    <a:pt x="345" y="736"/>
                  </a:cubicBezTo>
                  <a:cubicBezTo>
                    <a:pt x="348" y="741"/>
                    <a:pt x="351" y="747"/>
                    <a:pt x="353" y="753"/>
                  </a:cubicBezTo>
                  <a:cubicBezTo>
                    <a:pt x="354" y="758"/>
                    <a:pt x="352" y="762"/>
                    <a:pt x="352" y="766"/>
                  </a:cubicBezTo>
                  <a:cubicBezTo>
                    <a:pt x="352" y="768"/>
                    <a:pt x="353" y="770"/>
                    <a:pt x="353" y="771"/>
                  </a:cubicBezTo>
                  <a:cubicBezTo>
                    <a:pt x="353" y="771"/>
                    <a:pt x="353" y="772"/>
                    <a:pt x="353" y="772"/>
                  </a:cubicBezTo>
                  <a:cubicBezTo>
                    <a:pt x="352" y="777"/>
                    <a:pt x="353" y="783"/>
                    <a:pt x="353" y="789"/>
                  </a:cubicBezTo>
                  <a:cubicBezTo>
                    <a:pt x="354" y="795"/>
                    <a:pt x="354" y="800"/>
                    <a:pt x="354" y="806"/>
                  </a:cubicBezTo>
                  <a:cubicBezTo>
                    <a:pt x="353" y="809"/>
                    <a:pt x="353" y="812"/>
                    <a:pt x="352" y="815"/>
                  </a:cubicBezTo>
                  <a:cubicBezTo>
                    <a:pt x="356" y="815"/>
                    <a:pt x="356" y="815"/>
                    <a:pt x="356" y="815"/>
                  </a:cubicBezTo>
                  <a:cubicBezTo>
                    <a:pt x="357" y="810"/>
                    <a:pt x="357" y="805"/>
                    <a:pt x="357" y="800"/>
                  </a:cubicBezTo>
                  <a:cubicBezTo>
                    <a:pt x="357" y="791"/>
                    <a:pt x="357" y="782"/>
                    <a:pt x="356" y="774"/>
                  </a:cubicBezTo>
                  <a:cubicBezTo>
                    <a:pt x="358" y="775"/>
                    <a:pt x="362" y="775"/>
                    <a:pt x="366" y="773"/>
                  </a:cubicBezTo>
                  <a:cubicBezTo>
                    <a:pt x="373" y="770"/>
                    <a:pt x="385" y="768"/>
                    <a:pt x="389" y="760"/>
                  </a:cubicBezTo>
                  <a:cubicBezTo>
                    <a:pt x="393" y="752"/>
                    <a:pt x="394" y="744"/>
                    <a:pt x="392" y="735"/>
                  </a:cubicBezTo>
                  <a:cubicBezTo>
                    <a:pt x="392" y="735"/>
                    <a:pt x="393" y="735"/>
                    <a:pt x="393" y="735"/>
                  </a:cubicBezTo>
                  <a:cubicBezTo>
                    <a:pt x="393" y="735"/>
                    <a:pt x="394" y="734"/>
                    <a:pt x="393" y="734"/>
                  </a:cubicBezTo>
                  <a:cubicBezTo>
                    <a:pt x="392" y="731"/>
                    <a:pt x="391" y="729"/>
                    <a:pt x="390" y="726"/>
                  </a:cubicBezTo>
                  <a:cubicBezTo>
                    <a:pt x="391" y="727"/>
                    <a:pt x="393" y="728"/>
                    <a:pt x="394" y="729"/>
                  </a:cubicBezTo>
                  <a:cubicBezTo>
                    <a:pt x="397" y="730"/>
                    <a:pt x="399" y="731"/>
                    <a:pt x="402" y="732"/>
                  </a:cubicBezTo>
                  <a:cubicBezTo>
                    <a:pt x="398" y="732"/>
                    <a:pt x="396" y="739"/>
                    <a:pt x="397" y="743"/>
                  </a:cubicBezTo>
                  <a:cubicBezTo>
                    <a:pt x="397" y="743"/>
                    <a:pt x="398" y="743"/>
                    <a:pt x="398" y="743"/>
                  </a:cubicBezTo>
                  <a:cubicBezTo>
                    <a:pt x="399" y="740"/>
                    <a:pt x="400" y="732"/>
                    <a:pt x="404" y="733"/>
                  </a:cubicBezTo>
                  <a:cubicBezTo>
                    <a:pt x="405" y="733"/>
                    <a:pt x="405" y="732"/>
                    <a:pt x="405" y="732"/>
                  </a:cubicBezTo>
                  <a:cubicBezTo>
                    <a:pt x="411" y="732"/>
                    <a:pt x="417" y="731"/>
                    <a:pt x="421" y="726"/>
                  </a:cubicBezTo>
                  <a:cubicBezTo>
                    <a:pt x="420" y="728"/>
                    <a:pt x="421" y="730"/>
                    <a:pt x="421" y="732"/>
                  </a:cubicBezTo>
                  <a:cubicBezTo>
                    <a:pt x="427" y="752"/>
                    <a:pt x="465" y="751"/>
                    <a:pt x="469" y="732"/>
                  </a:cubicBezTo>
                  <a:cubicBezTo>
                    <a:pt x="469" y="732"/>
                    <a:pt x="470" y="731"/>
                    <a:pt x="470" y="731"/>
                  </a:cubicBezTo>
                  <a:cubicBezTo>
                    <a:pt x="469" y="734"/>
                    <a:pt x="468" y="736"/>
                    <a:pt x="467" y="738"/>
                  </a:cubicBezTo>
                  <a:cubicBezTo>
                    <a:pt x="463" y="745"/>
                    <a:pt x="455" y="749"/>
                    <a:pt x="447" y="750"/>
                  </a:cubicBezTo>
                  <a:cubicBezTo>
                    <a:pt x="439" y="751"/>
                    <a:pt x="431" y="750"/>
                    <a:pt x="425" y="746"/>
                  </a:cubicBezTo>
                  <a:cubicBezTo>
                    <a:pt x="419" y="743"/>
                    <a:pt x="415" y="738"/>
                    <a:pt x="411" y="732"/>
                  </a:cubicBezTo>
                  <a:cubicBezTo>
                    <a:pt x="411" y="732"/>
                    <a:pt x="410" y="732"/>
                    <a:pt x="410" y="733"/>
                  </a:cubicBezTo>
                  <a:cubicBezTo>
                    <a:pt x="412" y="749"/>
                    <a:pt x="433" y="756"/>
                    <a:pt x="447" y="753"/>
                  </a:cubicBezTo>
                  <a:cubicBezTo>
                    <a:pt x="453" y="752"/>
                    <a:pt x="459" y="751"/>
                    <a:pt x="463" y="748"/>
                  </a:cubicBezTo>
                  <a:cubicBezTo>
                    <a:pt x="461" y="759"/>
                    <a:pt x="460" y="772"/>
                    <a:pt x="458" y="784"/>
                  </a:cubicBezTo>
                  <a:cubicBezTo>
                    <a:pt x="456" y="793"/>
                    <a:pt x="454" y="803"/>
                    <a:pt x="454" y="812"/>
                  </a:cubicBezTo>
                  <a:cubicBezTo>
                    <a:pt x="454" y="813"/>
                    <a:pt x="454" y="813"/>
                    <a:pt x="454" y="813"/>
                  </a:cubicBezTo>
                  <a:cubicBezTo>
                    <a:pt x="453" y="805"/>
                    <a:pt x="453" y="798"/>
                    <a:pt x="455" y="791"/>
                  </a:cubicBezTo>
                  <a:cubicBezTo>
                    <a:pt x="455" y="790"/>
                    <a:pt x="454" y="790"/>
                    <a:pt x="454" y="790"/>
                  </a:cubicBezTo>
                  <a:cubicBezTo>
                    <a:pt x="450" y="797"/>
                    <a:pt x="450" y="806"/>
                    <a:pt x="451" y="814"/>
                  </a:cubicBezTo>
                  <a:cubicBezTo>
                    <a:pt x="451" y="814"/>
                    <a:pt x="451" y="815"/>
                    <a:pt x="451" y="815"/>
                  </a:cubicBezTo>
                  <a:cubicBezTo>
                    <a:pt x="459" y="815"/>
                    <a:pt x="459" y="815"/>
                    <a:pt x="459" y="815"/>
                  </a:cubicBezTo>
                  <a:cubicBezTo>
                    <a:pt x="476" y="808"/>
                    <a:pt x="492" y="798"/>
                    <a:pt x="507" y="788"/>
                  </a:cubicBezTo>
                  <a:cubicBezTo>
                    <a:pt x="525" y="776"/>
                    <a:pt x="543" y="763"/>
                    <a:pt x="561" y="752"/>
                  </a:cubicBezTo>
                  <a:cubicBezTo>
                    <a:pt x="579" y="740"/>
                    <a:pt x="597" y="727"/>
                    <a:pt x="616" y="716"/>
                  </a:cubicBezTo>
                  <a:cubicBezTo>
                    <a:pt x="631" y="707"/>
                    <a:pt x="645" y="697"/>
                    <a:pt x="658" y="686"/>
                  </a:cubicBezTo>
                  <a:cubicBezTo>
                    <a:pt x="653" y="695"/>
                    <a:pt x="653" y="705"/>
                    <a:pt x="660" y="713"/>
                  </a:cubicBezTo>
                  <a:cubicBezTo>
                    <a:pt x="662" y="716"/>
                    <a:pt x="665" y="718"/>
                    <a:pt x="668" y="720"/>
                  </a:cubicBezTo>
                  <a:cubicBezTo>
                    <a:pt x="664" y="721"/>
                    <a:pt x="661" y="724"/>
                    <a:pt x="658" y="726"/>
                  </a:cubicBezTo>
                  <a:cubicBezTo>
                    <a:pt x="651" y="731"/>
                    <a:pt x="645" y="736"/>
                    <a:pt x="638" y="741"/>
                  </a:cubicBezTo>
                  <a:cubicBezTo>
                    <a:pt x="628" y="749"/>
                    <a:pt x="617" y="756"/>
                    <a:pt x="606" y="762"/>
                  </a:cubicBezTo>
                  <a:cubicBezTo>
                    <a:pt x="596" y="767"/>
                    <a:pt x="586" y="774"/>
                    <a:pt x="577" y="781"/>
                  </a:cubicBezTo>
                  <a:cubicBezTo>
                    <a:pt x="560" y="794"/>
                    <a:pt x="541" y="804"/>
                    <a:pt x="523" y="815"/>
                  </a:cubicBezTo>
                  <a:cubicBezTo>
                    <a:pt x="530" y="815"/>
                    <a:pt x="530" y="815"/>
                    <a:pt x="530" y="815"/>
                  </a:cubicBezTo>
                  <a:cubicBezTo>
                    <a:pt x="546" y="805"/>
                    <a:pt x="563" y="795"/>
                    <a:pt x="578" y="784"/>
                  </a:cubicBezTo>
                  <a:cubicBezTo>
                    <a:pt x="597" y="771"/>
                    <a:pt x="617" y="760"/>
                    <a:pt x="636" y="747"/>
                  </a:cubicBezTo>
                  <a:cubicBezTo>
                    <a:pt x="643" y="742"/>
                    <a:pt x="649" y="738"/>
                    <a:pt x="656" y="732"/>
                  </a:cubicBezTo>
                  <a:cubicBezTo>
                    <a:pt x="660" y="729"/>
                    <a:pt x="666" y="721"/>
                    <a:pt x="672" y="721"/>
                  </a:cubicBezTo>
                  <a:cubicBezTo>
                    <a:pt x="676" y="721"/>
                    <a:pt x="680" y="721"/>
                    <a:pt x="684" y="720"/>
                  </a:cubicBezTo>
                  <a:cubicBezTo>
                    <a:pt x="689" y="718"/>
                    <a:pt x="693" y="716"/>
                    <a:pt x="698" y="714"/>
                  </a:cubicBezTo>
                  <a:cubicBezTo>
                    <a:pt x="702" y="713"/>
                    <a:pt x="706" y="713"/>
                    <a:pt x="710" y="712"/>
                  </a:cubicBezTo>
                  <a:cubicBezTo>
                    <a:pt x="712" y="713"/>
                    <a:pt x="715" y="714"/>
                    <a:pt x="719" y="714"/>
                  </a:cubicBezTo>
                  <a:cubicBezTo>
                    <a:pt x="727" y="715"/>
                    <a:pt x="736" y="713"/>
                    <a:pt x="741" y="706"/>
                  </a:cubicBezTo>
                  <a:cubicBezTo>
                    <a:pt x="744" y="702"/>
                    <a:pt x="747" y="698"/>
                    <a:pt x="747" y="693"/>
                  </a:cubicBezTo>
                  <a:cubicBezTo>
                    <a:pt x="747" y="692"/>
                    <a:pt x="748" y="691"/>
                    <a:pt x="748" y="690"/>
                  </a:cubicBezTo>
                  <a:cubicBezTo>
                    <a:pt x="751" y="688"/>
                    <a:pt x="754" y="686"/>
                    <a:pt x="757" y="683"/>
                  </a:cubicBezTo>
                  <a:cubicBezTo>
                    <a:pt x="769" y="675"/>
                    <a:pt x="780" y="665"/>
                    <a:pt x="792" y="656"/>
                  </a:cubicBezTo>
                  <a:cubicBezTo>
                    <a:pt x="802" y="647"/>
                    <a:pt x="813" y="639"/>
                    <a:pt x="821" y="628"/>
                  </a:cubicBezTo>
                  <a:cubicBezTo>
                    <a:pt x="821" y="628"/>
                    <a:pt x="821" y="628"/>
                    <a:pt x="821" y="629"/>
                  </a:cubicBezTo>
                  <a:cubicBezTo>
                    <a:pt x="822" y="644"/>
                    <a:pt x="825" y="659"/>
                    <a:pt x="830" y="673"/>
                  </a:cubicBezTo>
                  <a:cubicBezTo>
                    <a:pt x="833" y="681"/>
                    <a:pt x="836" y="688"/>
                    <a:pt x="840" y="695"/>
                  </a:cubicBezTo>
                  <a:cubicBezTo>
                    <a:pt x="843" y="702"/>
                    <a:pt x="846" y="709"/>
                    <a:pt x="850" y="715"/>
                  </a:cubicBezTo>
                  <a:cubicBezTo>
                    <a:pt x="858" y="725"/>
                    <a:pt x="868" y="734"/>
                    <a:pt x="881" y="735"/>
                  </a:cubicBezTo>
                  <a:cubicBezTo>
                    <a:pt x="888" y="736"/>
                    <a:pt x="895" y="735"/>
                    <a:pt x="902" y="735"/>
                  </a:cubicBezTo>
                  <a:cubicBezTo>
                    <a:pt x="910" y="735"/>
                    <a:pt x="917" y="735"/>
                    <a:pt x="924" y="734"/>
                  </a:cubicBezTo>
                  <a:cubicBezTo>
                    <a:pt x="932" y="733"/>
                    <a:pt x="940" y="732"/>
                    <a:pt x="948" y="729"/>
                  </a:cubicBezTo>
                  <a:cubicBezTo>
                    <a:pt x="953" y="727"/>
                    <a:pt x="960" y="725"/>
                    <a:pt x="965" y="721"/>
                  </a:cubicBezTo>
                  <a:cubicBezTo>
                    <a:pt x="973" y="712"/>
                    <a:pt x="980" y="697"/>
                    <a:pt x="980" y="684"/>
                  </a:cubicBezTo>
                  <a:cubicBezTo>
                    <a:pt x="980" y="670"/>
                    <a:pt x="973" y="658"/>
                    <a:pt x="967" y="646"/>
                  </a:cubicBezTo>
                  <a:cubicBezTo>
                    <a:pt x="960" y="631"/>
                    <a:pt x="953" y="616"/>
                    <a:pt x="943" y="603"/>
                  </a:cubicBezTo>
                  <a:cubicBezTo>
                    <a:pt x="940" y="599"/>
                    <a:pt x="936" y="593"/>
                    <a:pt x="931" y="588"/>
                  </a:cubicBezTo>
                  <a:cubicBezTo>
                    <a:pt x="935" y="588"/>
                    <a:pt x="939" y="588"/>
                    <a:pt x="942" y="588"/>
                  </a:cubicBezTo>
                  <a:cubicBezTo>
                    <a:pt x="943" y="589"/>
                    <a:pt x="943" y="589"/>
                    <a:pt x="944" y="589"/>
                  </a:cubicBezTo>
                  <a:cubicBezTo>
                    <a:pt x="947" y="588"/>
                    <a:pt x="954" y="592"/>
                    <a:pt x="957" y="593"/>
                  </a:cubicBezTo>
                  <a:cubicBezTo>
                    <a:pt x="961" y="594"/>
                    <a:pt x="966" y="596"/>
                    <a:pt x="970" y="598"/>
                  </a:cubicBezTo>
                  <a:cubicBezTo>
                    <a:pt x="977" y="600"/>
                    <a:pt x="984" y="600"/>
                    <a:pt x="991" y="600"/>
                  </a:cubicBezTo>
                  <a:cubicBezTo>
                    <a:pt x="997" y="601"/>
                    <a:pt x="1003" y="601"/>
                    <a:pt x="1009" y="600"/>
                  </a:cubicBezTo>
                  <a:cubicBezTo>
                    <a:pt x="1023" y="598"/>
                    <a:pt x="1036" y="595"/>
                    <a:pt x="1050" y="593"/>
                  </a:cubicBezTo>
                  <a:cubicBezTo>
                    <a:pt x="1057" y="592"/>
                    <a:pt x="1064" y="590"/>
                    <a:pt x="1071" y="589"/>
                  </a:cubicBezTo>
                  <a:cubicBezTo>
                    <a:pt x="1078" y="589"/>
                    <a:pt x="1084" y="588"/>
                    <a:pt x="1091" y="588"/>
                  </a:cubicBezTo>
                  <a:cubicBezTo>
                    <a:pt x="1098" y="587"/>
                    <a:pt x="1105" y="585"/>
                    <a:pt x="1112" y="582"/>
                  </a:cubicBezTo>
                  <a:cubicBezTo>
                    <a:pt x="1119" y="579"/>
                    <a:pt x="1127" y="576"/>
                    <a:pt x="1135" y="574"/>
                  </a:cubicBezTo>
                  <a:cubicBezTo>
                    <a:pt x="1143" y="571"/>
                    <a:pt x="1155" y="567"/>
                    <a:pt x="1159" y="560"/>
                  </a:cubicBezTo>
                  <a:cubicBezTo>
                    <a:pt x="1161" y="558"/>
                    <a:pt x="1162" y="554"/>
                    <a:pt x="1160" y="552"/>
                  </a:cubicBezTo>
                  <a:close/>
                  <a:moveTo>
                    <a:pt x="1016" y="424"/>
                  </a:moveTo>
                  <a:cubicBezTo>
                    <a:pt x="1028" y="421"/>
                    <a:pt x="1041" y="418"/>
                    <a:pt x="1054" y="415"/>
                  </a:cubicBezTo>
                  <a:cubicBezTo>
                    <a:pt x="1065" y="413"/>
                    <a:pt x="1078" y="410"/>
                    <a:pt x="1090" y="412"/>
                  </a:cubicBezTo>
                  <a:cubicBezTo>
                    <a:pt x="1103" y="414"/>
                    <a:pt x="1115" y="423"/>
                    <a:pt x="1117" y="436"/>
                  </a:cubicBezTo>
                  <a:cubicBezTo>
                    <a:pt x="1118" y="439"/>
                    <a:pt x="1117" y="445"/>
                    <a:pt x="1120" y="447"/>
                  </a:cubicBezTo>
                  <a:cubicBezTo>
                    <a:pt x="1125" y="449"/>
                    <a:pt x="1129" y="449"/>
                    <a:pt x="1132" y="454"/>
                  </a:cubicBezTo>
                  <a:cubicBezTo>
                    <a:pt x="1137" y="464"/>
                    <a:pt x="1134" y="477"/>
                    <a:pt x="1129" y="486"/>
                  </a:cubicBezTo>
                  <a:cubicBezTo>
                    <a:pt x="1123" y="498"/>
                    <a:pt x="1116" y="510"/>
                    <a:pt x="1108" y="519"/>
                  </a:cubicBezTo>
                  <a:cubicBezTo>
                    <a:pt x="1103" y="524"/>
                    <a:pt x="1099" y="528"/>
                    <a:pt x="1095" y="533"/>
                  </a:cubicBezTo>
                  <a:cubicBezTo>
                    <a:pt x="1092" y="536"/>
                    <a:pt x="1089" y="540"/>
                    <a:pt x="1084" y="541"/>
                  </a:cubicBezTo>
                  <a:cubicBezTo>
                    <a:pt x="1084" y="541"/>
                    <a:pt x="1084" y="541"/>
                    <a:pt x="1084" y="541"/>
                  </a:cubicBezTo>
                  <a:cubicBezTo>
                    <a:pt x="1078" y="541"/>
                    <a:pt x="1072" y="542"/>
                    <a:pt x="1066" y="542"/>
                  </a:cubicBezTo>
                  <a:cubicBezTo>
                    <a:pt x="1049" y="544"/>
                    <a:pt x="1033" y="545"/>
                    <a:pt x="1016" y="545"/>
                  </a:cubicBezTo>
                  <a:cubicBezTo>
                    <a:pt x="1007" y="545"/>
                    <a:pt x="998" y="545"/>
                    <a:pt x="989" y="545"/>
                  </a:cubicBezTo>
                  <a:cubicBezTo>
                    <a:pt x="991" y="544"/>
                    <a:pt x="992" y="544"/>
                    <a:pt x="994" y="544"/>
                  </a:cubicBezTo>
                  <a:cubicBezTo>
                    <a:pt x="996" y="544"/>
                    <a:pt x="999" y="544"/>
                    <a:pt x="1002" y="544"/>
                  </a:cubicBezTo>
                  <a:cubicBezTo>
                    <a:pt x="1001" y="544"/>
                    <a:pt x="1001" y="544"/>
                    <a:pt x="1001" y="544"/>
                  </a:cubicBezTo>
                  <a:cubicBezTo>
                    <a:pt x="1001" y="544"/>
                    <a:pt x="1001" y="545"/>
                    <a:pt x="1001" y="545"/>
                  </a:cubicBezTo>
                  <a:cubicBezTo>
                    <a:pt x="1005" y="545"/>
                    <a:pt x="1008" y="544"/>
                    <a:pt x="1012" y="544"/>
                  </a:cubicBezTo>
                  <a:cubicBezTo>
                    <a:pt x="1013" y="544"/>
                    <a:pt x="1014" y="544"/>
                    <a:pt x="1015" y="544"/>
                  </a:cubicBezTo>
                  <a:cubicBezTo>
                    <a:pt x="1021" y="544"/>
                    <a:pt x="1027" y="544"/>
                    <a:pt x="1033" y="543"/>
                  </a:cubicBezTo>
                  <a:cubicBezTo>
                    <a:pt x="1040" y="541"/>
                    <a:pt x="1045" y="539"/>
                    <a:pt x="1051" y="537"/>
                  </a:cubicBezTo>
                  <a:cubicBezTo>
                    <a:pt x="1052" y="537"/>
                    <a:pt x="1051" y="536"/>
                    <a:pt x="1051" y="536"/>
                  </a:cubicBezTo>
                  <a:cubicBezTo>
                    <a:pt x="1045" y="538"/>
                    <a:pt x="1038" y="540"/>
                    <a:pt x="1031" y="541"/>
                  </a:cubicBezTo>
                  <a:cubicBezTo>
                    <a:pt x="1030" y="541"/>
                    <a:pt x="1028" y="541"/>
                    <a:pt x="1026" y="541"/>
                  </a:cubicBezTo>
                  <a:cubicBezTo>
                    <a:pt x="1033" y="540"/>
                    <a:pt x="1038" y="537"/>
                    <a:pt x="1044" y="536"/>
                  </a:cubicBezTo>
                  <a:cubicBezTo>
                    <a:pt x="1045" y="535"/>
                    <a:pt x="1045" y="535"/>
                    <a:pt x="1044" y="535"/>
                  </a:cubicBezTo>
                  <a:cubicBezTo>
                    <a:pt x="1037" y="536"/>
                    <a:pt x="1029" y="539"/>
                    <a:pt x="1022" y="540"/>
                  </a:cubicBezTo>
                  <a:cubicBezTo>
                    <a:pt x="1018" y="541"/>
                    <a:pt x="1015" y="541"/>
                    <a:pt x="1011" y="541"/>
                  </a:cubicBezTo>
                  <a:cubicBezTo>
                    <a:pt x="1011" y="541"/>
                    <a:pt x="1010" y="541"/>
                    <a:pt x="1010" y="541"/>
                  </a:cubicBezTo>
                  <a:cubicBezTo>
                    <a:pt x="1007" y="541"/>
                    <a:pt x="1003" y="541"/>
                    <a:pt x="1000" y="541"/>
                  </a:cubicBezTo>
                  <a:cubicBezTo>
                    <a:pt x="1007" y="539"/>
                    <a:pt x="1014" y="536"/>
                    <a:pt x="1020" y="534"/>
                  </a:cubicBezTo>
                  <a:cubicBezTo>
                    <a:pt x="1021" y="534"/>
                    <a:pt x="1020" y="533"/>
                    <a:pt x="1020" y="533"/>
                  </a:cubicBezTo>
                  <a:cubicBezTo>
                    <a:pt x="1008" y="537"/>
                    <a:pt x="996" y="540"/>
                    <a:pt x="984" y="543"/>
                  </a:cubicBezTo>
                  <a:cubicBezTo>
                    <a:pt x="984" y="543"/>
                    <a:pt x="984" y="543"/>
                    <a:pt x="984" y="543"/>
                  </a:cubicBezTo>
                  <a:cubicBezTo>
                    <a:pt x="982" y="543"/>
                    <a:pt x="981" y="543"/>
                    <a:pt x="979" y="544"/>
                  </a:cubicBezTo>
                  <a:cubicBezTo>
                    <a:pt x="978" y="544"/>
                    <a:pt x="977" y="544"/>
                    <a:pt x="977" y="544"/>
                  </a:cubicBezTo>
                  <a:cubicBezTo>
                    <a:pt x="981" y="542"/>
                    <a:pt x="985" y="539"/>
                    <a:pt x="989" y="537"/>
                  </a:cubicBezTo>
                  <a:cubicBezTo>
                    <a:pt x="996" y="533"/>
                    <a:pt x="1004" y="529"/>
                    <a:pt x="1012" y="527"/>
                  </a:cubicBezTo>
                  <a:cubicBezTo>
                    <a:pt x="1012" y="527"/>
                    <a:pt x="1012" y="526"/>
                    <a:pt x="1012" y="526"/>
                  </a:cubicBezTo>
                  <a:cubicBezTo>
                    <a:pt x="1003" y="528"/>
                    <a:pt x="997" y="531"/>
                    <a:pt x="989" y="535"/>
                  </a:cubicBezTo>
                  <a:cubicBezTo>
                    <a:pt x="985" y="536"/>
                    <a:pt x="982" y="538"/>
                    <a:pt x="978" y="540"/>
                  </a:cubicBezTo>
                  <a:cubicBezTo>
                    <a:pt x="976" y="541"/>
                    <a:pt x="973" y="542"/>
                    <a:pt x="971" y="543"/>
                  </a:cubicBezTo>
                  <a:cubicBezTo>
                    <a:pt x="970" y="543"/>
                    <a:pt x="969" y="543"/>
                    <a:pt x="968" y="543"/>
                  </a:cubicBezTo>
                  <a:cubicBezTo>
                    <a:pt x="962" y="542"/>
                    <a:pt x="955" y="541"/>
                    <a:pt x="950" y="544"/>
                  </a:cubicBezTo>
                  <a:cubicBezTo>
                    <a:pt x="946" y="546"/>
                    <a:pt x="943" y="548"/>
                    <a:pt x="941" y="552"/>
                  </a:cubicBezTo>
                  <a:cubicBezTo>
                    <a:pt x="938" y="550"/>
                    <a:pt x="933" y="551"/>
                    <a:pt x="930" y="551"/>
                  </a:cubicBezTo>
                  <a:cubicBezTo>
                    <a:pt x="929" y="551"/>
                    <a:pt x="928" y="551"/>
                    <a:pt x="927" y="551"/>
                  </a:cubicBezTo>
                  <a:cubicBezTo>
                    <a:pt x="937" y="549"/>
                    <a:pt x="947" y="544"/>
                    <a:pt x="956" y="541"/>
                  </a:cubicBezTo>
                  <a:cubicBezTo>
                    <a:pt x="964" y="538"/>
                    <a:pt x="971" y="535"/>
                    <a:pt x="978" y="532"/>
                  </a:cubicBezTo>
                  <a:cubicBezTo>
                    <a:pt x="985" y="528"/>
                    <a:pt x="993" y="524"/>
                    <a:pt x="1001" y="521"/>
                  </a:cubicBezTo>
                  <a:cubicBezTo>
                    <a:pt x="1001" y="520"/>
                    <a:pt x="1001" y="519"/>
                    <a:pt x="1000" y="520"/>
                  </a:cubicBezTo>
                  <a:cubicBezTo>
                    <a:pt x="992" y="523"/>
                    <a:pt x="985" y="527"/>
                    <a:pt x="977" y="530"/>
                  </a:cubicBezTo>
                  <a:cubicBezTo>
                    <a:pt x="970" y="533"/>
                    <a:pt x="963" y="535"/>
                    <a:pt x="955" y="538"/>
                  </a:cubicBezTo>
                  <a:cubicBezTo>
                    <a:pt x="942" y="543"/>
                    <a:pt x="928" y="548"/>
                    <a:pt x="914" y="549"/>
                  </a:cubicBezTo>
                  <a:cubicBezTo>
                    <a:pt x="913" y="549"/>
                    <a:pt x="913" y="550"/>
                    <a:pt x="912" y="550"/>
                  </a:cubicBezTo>
                  <a:cubicBezTo>
                    <a:pt x="912" y="550"/>
                    <a:pt x="911" y="550"/>
                    <a:pt x="911" y="550"/>
                  </a:cubicBezTo>
                  <a:cubicBezTo>
                    <a:pt x="909" y="550"/>
                    <a:pt x="907" y="550"/>
                    <a:pt x="905" y="550"/>
                  </a:cubicBezTo>
                  <a:cubicBezTo>
                    <a:pt x="905" y="550"/>
                    <a:pt x="906" y="549"/>
                    <a:pt x="906" y="549"/>
                  </a:cubicBezTo>
                  <a:cubicBezTo>
                    <a:pt x="906" y="549"/>
                    <a:pt x="907" y="549"/>
                    <a:pt x="907" y="549"/>
                  </a:cubicBezTo>
                  <a:cubicBezTo>
                    <a:pt x="911" y="549"/>
                    <a:pt x="915" y="547"/>
                    <a:pt x="919" y="545"/>
                  </a:cubicBezTo>
                  <a:cubicBezTo>
                    <a:pt x="924" y="543"/>
                    <a:pt x="929" y="540"/>
                    <a:pt x="934" y="538"/>
                  </a:cubicBezTo>
                  <a:cubicBezTo>
                    <a:pt x="944" y="532"/>
                    <a:pt x="954" y="526"/>
                    <a:pt x="965" y="523"/>
                  </a:cubicBezTo>
                  <a:cubicBezTo>
                    <a:pt x="966" y="522"/>
                    <a:pt x="966" y="521"/>
                    <a:pt x="965" y="521"/>
                  </a:cubicBezTo>
                  <a:cubicBezTo>
                    <a:pt x="954" y="525"/>
                    <a:pt x="944" y="529"/>
                    <a:pt x="934" y="534"/>
                  </a:cubicBezTo>
                  <a:cubicBezTo>
                    <a:pt x="929" y="536"/>
                    <a:pt x="924" y="539"/>
                    <a:pt x="919" y="541"/>
                  </a:cubicBezTo>
                  <a:cubicBezTo>
                    <a:pt x="916" y="543"/>
                    <a:pt x="912" y="544"/>
                    <a:pt x="909" y="545"/>
                  </a:cubicBezTo>
                  <a:cubicBezTo>
                    <a:pt x="910" y="545"/>
                    <a:pt x="910" y="544"/>
                    <a:pt x="910" y="544"/>
                  </a:cubicBezTo>
                  <a:cubicBezTo>
                    <a:pt x="911" y="543"/>
                    <a:pt x="912" y="543"/>
                    <a:pt x="913" y="542"/>
                  </a:cubicBezTo>
                  <a:cubicBezTo>
                    <a:pt x="916" y="541"/>
                    <a:pt x="919" y="539"/>
                    <a:pt x="921" y="538"/>
                  </a:cubicBezTo>
                  <a:cubicBezTo>
                    <a:pt x="928" y="534"/>
                    <a:pt x="934" y="529"/>
                    <a:pt x="940" y="525"/>
                  </a:cubicBezTo>
                  <a:cubicBezTo>
                    <a:pt x="947" y="521"/>
                    <a:pt x="954" y="517"/>
                    <a:pt x="960" y="513"/>
                  </a:cubicBezTo>
                  <a:cubicBezTo>
                    <a:pt x="967" y="508"/>
                    <a:pt x="974" y="504"/>
                    <a:pt x="980" y="500"/>
                  </a:cubicBezTo>
                  <a:cubicBezTo>
                    <a:pt x="981" y="500"/>
                    <a:pt x="980" y="500"/>
                    <a:pt x="980" y="500"/>
                  </a:cubicBezTo>
                  <a:cubicBezTo>
                    <a:pt x="964" y="508"/>
                    <a:pt x="950" y="518"/>
                    <a:pt x="934" y="527"/>
                  </a:cubicBezTo>
                  <a:cubicBezTo>
                    <a:pt x="928" y="531"/>
                    <a:pt x="923" y="534"/>
                    <a:pt x="917" y="537"/>
                  </a:cubicBezTo>
                  <a:cubicBezTo>
                    <a:pt x="918" y="535"/>
                    <a:pt x="920" y="534"/>
                    <a:pt x="921" y="532"/>
                  </a:cubicBezTo>
                  <a:cubicBezTo>
                    <a:pt x="921" y="532"/>
                    <a:pt x="921" y="532"/>
                    <a:pt x="921" y="532"/>
                  </a:cubicBezTo>
                  <a:cubicBezTo>
                    <a:pt x="926" y="532"/>
                    <a:pt x="930" y="529"/>
                    <a:pt x="934" y="526"/>
                  </a:cubicBezTo>
                  <a:cubicBezTo>
                    <a:pt x="939" y="523"/>
                    <a:pt x="943" y="520"/>
                    <a:pt x="948" y="517"/>
                  </a:cubicBezTo>
                  <a:cubicBezTo>
                    <a:pt x="957" y="510"/>
                    <a:pt x="965" y="503"/>
                    <a:pt x="972" y="495"/>
                  </a:cubicBezTo>
                  <a:cubicBezTo>
                    <a:pt x="973" y="494"/>
                    <a:pt x="972" y="494"/>
                    <a:pt x="972" y="494"/>
                  </a:cubicBezTo>
                  <a:cubicBezTo>
                    <a:pt x="964" y="503"/>
                    <a:pt x="955" y="510"/>
                    <a:pt x="945" y="516"/>
                  </a:cubicBezTo>
                  <a:cubicBezTo>
                    <a:pt x="940" y="519"/>
                    <a:pt x="936" y="522"/>
                    <a:pt x="931" y="524"/>
                  </a:cubicBezTo>
                  <a:cubicBezTo>
                    <a:pt x="930" y="525"/>
                    <a:pt x="929" y="525"/>
                    <a:pt x="928" y="526"/>
                  </a:cubicBezTo>
                  <a:cubicBezTo>
                    <a:pt x="928" y="526"/>
                    <a:pt x="928" y="526"/>
                    <a:pt x="928" y="525"/>
                  </a:cubicBezTo>
                  <a:cubicBezTo>
                    <a:pt x="928" y="525"/>
                    <a:pt x="928" y="525"/>
                    <a:pt x="928" y="525"/>
                  </a:cubicBezTo>
                  <a:cubicBezTo>
                    <a:pt x="934" y="521"/>
                    <a:pt x="939" y="517"/>
                    <a:pt x="945" y="513"/>
                  </a:cubicBezTo>
                  <a:cubicBezTo>
                    <a:pt x="950" y="510"/>
                    <a:pt x="953" y="508"/>
                    <a:pt x="957" y="502"/>
                  </a:cubicBezTo>
                  <a:cubicBezTo>
                    <a:pt x="957" y="502"/>
                    <a:pt x="957" y="502"/>
                    <a:pt x="957" y="502"/>
                  </a:cubicBezTo>
                  <a:cubicBezTo>
                    <a:pt x="960" y="499"/>
                    <a:pt x="963" y="496"/>
                    <a:pt x="965" y="494"/>
                  </a:cubicBezTo>
                  <a:cubicBezTo>
                    <a:pt x="974" y="485"/>
                    <a:pt x="983" y="476"/>
                    <a:pt x="994" y="469"/>
                  </a:cubicBezTo>
                  <a:cubicBezTo>
                    <a:pt x="994" y="469"/>
                    <a:pt x="994" y="468"/>
                    <a:pt x="993" y="469"/>
                  </a:cubicBezTo>
                  <a:cubicBezTo>
                    <a:pt x="983" y="474"/>
                    <a:pt x="975" y="483"/>
                    <a:pt x="966" y="491"/>
                  </a:cubicBezTo>
                  <a:cubicBezTo>
                    <a:pt x="964" y="492"/>
                    <a:pt x="962" y="494"/>
                    <a:pt x="960" y="496"/>
                  </a:cubicBezTo>
                  <a:cubicBezTo>
                    <a:pt x="957" y="497"/>
                    <a:pt x="954" y="499"/>
                    <a:pt x="951" y="501"/>
                  </a:cubicBezTo>
                  <a:cubicBezTo>
                    <a:pt x="953" y="499"/>
                    <a:pt x="955" y="497"/>
                    <a:pt x="957" y="495"/>
                  </a:cubicBezTo>
                  <a:cubicBezTo>
                    <a:pt x="964" y="488"/>
                    <a:pt x="972" y="481"/>
                    <a:pt x="979" y="475"/>
                  </a:cubicBezTo>
                  <a:cubicBezTo>
                    <a:pt x="982" y="471"/>
                    <a:pt x="986" y="468"/>
                    <a:pt x="989" y="465"/>
                  </a:cubicBezTo>
                  <a:cubicBezTo>
                    <a:pt x="993" y="461"/>
                    <a:pt x="997" y="459"/>
                    <a:pt x="1001" y="457"/>
                  </a:cubicBezTo>
                  <a:cubicBezTo>
                    <a:pt x="1006" y="453"/>
                    <a:pt x="1012" y="448"/>
                    <a:pt x="1019" y="447"/>
                  </a:cubicBezTo>
                  <a:cubicBezTo>
                    <a:pt x="1019" y="447"/>
                    <a:pt x="1019" y="446"/>
                    <a:pt x="1019" y="446"/>
                  </a:cubicBezTo>
                  <a:cubicBezTo>
                    <a:pt x="1013" y="446"/>
                    <a:pt x="1008" y="449"/>
                    <a:pt x="1003" y="453"/>
                  </a:cubicBezTo>
                  <a:cubicBezTo>
                    <a:pt x="997" y="458"/>
                    <a:pt x="990" y="462"/>
                    <a:pt x="984" y="468"/>
                  </a:cubicBezTo>
                  <a:cubicBezTo>
                    <a:pt x="975" y="474"/>
                    <a:pt x="967" y="481"/>
                    <a:pt x="959" y="489"/>
                  </a:cubicBezTo>
                  <a:cubicBezTo>
                    <a:pt x="955" y="492"/>
                    <a:pt x="951" y="497"/>
                    <a:pt x="947" y="501"/>
                  </a:cubicBezTo>
                  <a:cubicBezTo>
                    <a:pt x="955" y="492"/>
                    <a:pt x="964" y="484"/>
                    <a:pt x="972" y="476"/>
                  </a:cubicBezTo>
                  <a:cubicBezTo>
                    <a:pt x="977" y="471"/>
                    <a:pt x="982" y="465"/>
                    <a:pt x="987" y="462"/>
                  </a:cubicBezTo>
                  <a:cubicBezTo>
                    <a:pt x="992" y="459"/>
                    <a:pt x="996" y="457"/>
                    <a:pt x="1000" y="452"/>
                  </a:cubicBezTo>
                  <a:cubicBezTo>
                    <a:pt x="1001" y="452"/>
                    <a:pt x="1000" y="451"/>
                    <a:pt x="999" y="451"/>
                  </a:cubicBezTo>
                  <a:cubicBezTo>
                    <a:pt x="990" y="461"/>
                    <a:pt x="978" y="467"/>
                    <a:pt x="969" y="476"/>
                  </a:cubicBezTo>
                  <a:cubicBezTo>
                    <a:pt x="962" y="483"/>
                    <a:pt x="954" y="489"/>
                    <a:pt x="948" y="496"/>
                  </a:cubicBezTo>
                  <a:cubicBezTo>
                    <a:pt x="949" y="494"/>
                    <a:pt x="950" y="492"/>
                    <a:pt x="951" y="490"/>
                  </a:cubicBezTo>
                  <a:cubicBezTo>
                    <a:pt x="952" y="491"/>
                    <a:pt x="952" y="491"/>
                    <a:pt x="953" y="491"/>
                  </a:cubicBezTo>
                  <a:cubicBezTo>
                    <a:pt x="958" y="487"/>
                    <a:pt x="962" y="481"/>
                    <a:pt x="966" y="476"/>
                  </a:cubicBezTo>
                  <a:cubicBezTo>
                    <a:pt x="970" y="471"/>
                    <a:pt x="974" y="467"/>
                    <a:pt x="979" y="463"/>
                  </a:cubicBezTo>
                  <a:cubicBezTo>
                    <a:pt x="988" y="454"/>
                    <a:pt x="999" y="447"/>
                    <a:pt x="1008" y="439"/>
                  </a:cubicBezTo>
                  <a:cubicBezTo>
                    <a:pt x="1009" y="439"/>
                    <a:pt x="1008" y="439"/>
                    <a:pt x="1008" y="439"/>
                  </a:cubicBezTo>
                  <a:cubicBezTo>
                    <a:pt x="996" y="444"/>
                    <a:pt x="987" y="453"/>
                    <a:pt x="977" y="461"/>
                  </a:cubicBezTo>
                  <a:cubicBezTo>
                    <a:pt x="972" y="466"/>
                    <a:pt x="968" y="471"/>
                    <a:pt x="963" y="475"/>
                  </a:cubicBezTo>
                  <a:cubicBezTo>
                    <a:pt x="961" y="478"/>
                    <a:pt x="959" y="480"/>
                    <a:pt x="957" y="482"/>
                  </a:cubicBezTo>
                  <a:cubicBezTo>
                    <a:pt x="965" y="470"/>
                    <a:pt x="972" y="457"/>
                    <a:pt x="976" y="443"/>
                  </a:cubicBezTo>
                  <a:cubicBezTo>
                    <a:pt x="977" y="441"/>
                    <a:pt x="977" y="439"/>
                    <a:pt x="978" y="438"/>
                  </a:cubicBezTo>
                  <a:cubicBezTo>
                    <a:pt x="978" y="438"/>
                    <a:pt x="979" y="437"/>
                    <a:pt x="979" y="437"/>
                  </a:cubicBezTo>
                  <a:cubicBezTo>
                    <a:pt x="990" y="431"/>
                    <a:pt x="1004" y="428"/>
                    <a:pt x="1016" y="424"/>
                  </a:cubicBezTo>
                  <a:close/>
                  <a:moveTo>
                    <a:pt x="893" y="481"/>
                  </a:moveTo>
                  <a:cubicBezTo>
                    <a:pt x="893" y="481"/>
                    <a:pt x="893" y="481"/>
                    <a:pt x="893" y="481"/>
                  </a:cubicBezTo>
                  <a:cubicBezTo>
                    <a:pt x="893" y="481"/>
                    <a:pt x="893" y="481"/>
                    <a:pt x="894" y="481"/>
                  </a:cubicBezTo>
                  <a:cubicBezTo>
                    <a:pt x="895" y="480"/>
                    <a:pt x="894" y="478"/>
                    <a:pt x="894" y="477"/>
                  </a:cubicBezTo>
                  <a:cubicBezTo>
                    <a:pt x="895" y="474"/>
                    <a:pt x="895" y="471"/>
                    <a:pt x="896" y="469"/>
                  </a:cubicBezTo>
                  <a:cubicBezTo>
                    <a:pt x="896" y="466"/>
                    <a:pt x="896" y="462"/>
                    <a:pt x="895" y="459"/>
                  </a:cubicBezTo>
                  <a:cubicBezTo>
                    <a:pt x="895" y="456"/>
                    <a:pt x="896" y="452"/>
                    <a:pt x="895" y="448"/>
                  </a:cubicBezTo>
                  <a:cubicBezTo>
                    <a:pt x="895" y="448"/>
                    <a:pt x="894" y="448"/>
                    <a:pt x="894" y="448"/>
                  </a:cubicBezTo>
                  <a:cubicBezTo>
                    <a:pt x="893" y="452"/>
                    <a:pt x="894" y="455"/>
                    <a:pt x="894" y="459"/>
                  </a:cubicBezTo>
                  <a:cubicBezTo>
                    <a:pt x="894" y="462"/>
                    <a:pt x="893" y="466"/>
                    <a:pt x="894" y="469"/>
                  </a:cubicBezTo>
                  <a:cubicBezTo>
                    <a:pt x="894" y="471"/>
                    <a:pt x="893" y="474"/>
                    <a:pt x="892" y="477"/>
                  </a:cubicBezTo>
                  <a:cubicBezTo>
                    <a:pt x="892" y="476"/>
                    <a:pt x="892" y="475"/>
                    <a:pt x="892" y="475"/>
                  </a:cubicBezTo>
                  <a:cubicBezTo>
                    <a:pt x="890" y="465"/>
                    <a:pt x="889" y="455"/>
                    <a:pt x="885" y="446"/>
                  </a:cubicBezTo>
                  <a:cubicBezTo>
                    <a:pt x="883" y="441"/>
                    <a:pt x="880" y="437"/>
                    <a:pt x="877" y="432"/>
                  </a:cubicBezTo>
                  <a:cubicBezTo>
                    <a:pt x="877" y="428"/>
                    <a:pt x="875" y="424"/>
                    <a:pt x="874" y="420"/>
                  </a:cubicBezTo>
                  <a:cubicBezTo>
                    <a:pt x="873" y="414"/>
                    <a:pt x="872" y="408"/>
                    <a:pt x="873" y="403"/>
                  </a:cubicBezTo>
                  <a:cubicBezTo>
                    <a:pt x="873" y="402"/>
                    <a:pt x="871" y="401"/>
                    <a:pt x="871" y="402"/>
                  </a:cubicBezTo>
                  <a:cubicBezTo>
                    <a:pt x="871" y="408"/>
                    <a:pt x="871" y="413"/>
                    <a:pt x="872" y="419"/>
                  </a:cubicBezTo>
                  <a:cubicBezTo>
                    <a:pt x="872" y="422"/>
                    <a:pt x="873" y="425"/>
                    <a:pt x="874" y="427"/>
                  </a:cubicBezTo>
                  <a:cubicBezTo>
                    <a:pt x="870" y="422"/>
                    <a:pt x="865" y="417"/>
                    <a:pt x="859" y="412"/>
                  </a:cubicBezTo>
                  <a:cubicBezTo>
                    <a:pt x="859" y="408"/>
                    <a:pt x="858" y="405"/>
                    <a:pt x="857" y="402"/>
                  </a:cubicBezTo>
                  <a:cubicBezTo>
                    <a:pt x="856" y="397"/>
                    <a:pt x="856" y="390"/>
                    <a:pt x="857" y="385"/>
                  </a:cubicBezTo>
                  <a:cubicBezTo>
                    <a:pt x="857" y="384"/>
                    <a:pt x="855" y="383"/>
                    <a:pt x="855" y="385"/>
                  </a:cubicBezTo>
                  <a:cubicBezTo>
                    <a:pt x="855" y="391"/>
                    <a:pt x="855" y="396"/>
                    <a:pt x="856" y="402"/>
                  </a:cubicBezTo>
                  <a:cubicBezTo>
                    <a:pt x="856" y="404"/>
                    <a:pt x="856" y="407"/>
                    <a:pt x="857" y="410"/>
                  </a:cubicBezTo>
                  <a:cubicBezTo>
                    <a:pt x="855" y="408"/>
                    <a:pt x="853" y="407"/>
                    <a:pt x="851" y="405"/>
                  </a:cubicBezTo>
                  <a:cubicBezTo>
                    <a:pt x="851" y="404"/>
                    <a:pt x="851" y="403"/>
                    <a:pt x="851" y="402"/>
                  </a:cubicBezTo>
                  <a:cubicBezTo>
                    <a:pt x="851" y="401"/>
                    <a:pt x="850" y="400"/>
                    <a:pt x="850" y="399"/>
                  </a:cubicBezTo>
                  <a:cubicBezTo>
                    <a:pt x="850" y="398"/>
                    <a:pt x="848" y="398"/>
                    <a:pt x="848" y="399"/>
                  </a:cubicBezTo>
                  <a:cubicBezTo>
                    <a:pt x="848" y="400"/>
                    <a:pt x="848" y="402"/>
                    <a:pt x="849" y="403"/>
                  </a:cubicBezTo>
                  <a:cubicBezTo>
                    <a:pt x="849" y="403"/>
                    <a:pt x="849" y="403"/>
                    <a:pt x="849" y="404"/>
                  </a:cubicBezTo>
                  <a:cubicBezTo>
                    <a:pt x="841" y="399"/>
                    <a:pt x="833" y="396"/>
                    <a:pt x="824" y="394"/>
                  </a:cubicBezTo>
                  <a:cubicBezTo>
                    <a:pt x="821" y="394"/>
                    <a:pt x="816" y="391"/>
                    <a:pt x="812" y="391"/>
                  </a:cubicBezTo>
                  <a:cubicBezTo>
                    <a:pt x="813" y="390"/>
                    <a:pt x="814" y="390"/>
                    <a:pt x="815" y="389"/>
                  </a:cubicBezTo>
                  <a:cubicBezTo>
                    <a:pt x="820" y="385"/>
                    <a:pt x="824" y="382"/>
                    <a:pt x="828" y="378"/>
                  </a:cubicBezTo>
                  <a:cubicBezTo>
                    <a:pt x="836" y="372"/>
                    <a:pt x="851" y="362"/>
                    <a:pt x="854" y="350"/>
                  </a:cubicBezTo>
                  <a:cubicBezTo>
                    <a:pt x="854" y="350"/>
                    <a:pt x="855" y="350"/>
                    <a:pt x="855" y="349"/>
                  </a:cubicBezTo>
                  <a:cubicBezTo>
                    <a:pt x="855" y="335"/>
                    <a:pt x="848" y="321"/>
                    <a:pt x="838" y="310"/>
                  </a:cubicBezTo>
                  <a:cubicBezTo>
                    <a:pt x="838" y="310"/>
                    <a:pt x="838" y="309"/>
                    <a:pt x="838" y="309"/>
                  </a:cubicBezTo>
                  <a:cubicBezTo>
                    <a:pt x="839" y="309"/>
                    <a:pt x="839" y="308"/>
                    <a:pt x="839" y="308"/>
                  </a:cubicBezTo>
                  <a:cubicBezTo>
                    <a:pt x="840" y="305"/>
                    <a:pt x="845" y="302"/>
                    <a:pt x="847" y="300"/>
                  </a:cubicBezTo>
                  <a:cubicBezTo>
                    <a:pt x="851" y="295"/>
                    <a:pt x="856" y="290"/>
                    <a:pt x="860" y="285"/>
                  </a:cubicBezTo>
                  <a:cubicBezTo>
                    <a:pt x="864" y="280"/>
                    <a:pt x="868" y="274"/>
                    <a:pt x="874" y="272"/>
                  </a:cubicBezTo>
                  <a:cubicBezTo>
                    <a:pt x="879" y="270"/>
                    <a:pt x="883" y="269"/>
                    <a:pt x="886" y="266"/>
                  </a:cubicBezTo>
                  <a:cubicBezTo>
                    <a:pt x="899" y="257"/>
                    <a:pt x="911" y="251"/>
                    <a:pt x="927" y="252"/>
                  </a:cubicBezTo>
                  <a:cubicBezTo>
                    <a:pt x="945" y="254"/>
                    <a:pt x="957" y="264"/>
                    <a:pt x="966" y="280"/>
                  </a:cubicBezTo>
                  <a:cubicBezTo>
                    <a:pt x="980" y="306"/>
                    <a:pt x="988" y="337"/>
                    <a:pt x="988" y="367"/>
                  </a:cubicBezTo>
                  <a:cubicBezTo>
                    <a:pt x="986" y="382"/>
                    <a:pt x="984" y="397"/>
                    <a:pt x="978" y="411"/>
                  </a:cubicBezTo>
                  <a:cubicBezTo>
                    <a:pt x="972" y="429"/>
                    <a:pt x="962" y="446"/>
                    <a:pt x="953" y="463"/>
                  </a:cubicBezTo>
                  <a:cubicBezTo>
                    <a:pt x="945" y="478"/>
                    <a:pt x="935" y="492"/>
                    <a:pt x="924" y="505"/>
                  </a:cubicBezTo>
                  <a:cubicBezTo>
                    <a:pt x="926" y="501"/>
                    <a:pt x="929" y="496"/>
                    <a:pt x="931" y="492"/>
                  </a:cubicBezTo>
                  <a:cubicBezTo>
                    <a:pt x="933" y="487"/>
                    <a:pt x="935" y="482"/>
                    <a:pt x="938" y="478"/>
                  </a:cubicBezTo>
                  <a:cubicBezTo>
                    <a:pt x="939" y="478"/>
                    <a:pt x="938" y="477"/>
                    <a:pt x="938" y="477"/>
                  </a:cubicBezTo>
                  <a:cubicBezTo>
                    <a:pt x="933" y="480"/>
                    <a:pt x="932" y="486"/>
                    <a:pt x="929" y="491"/>
                  </a:cubicBezTo>
                  <a:cubicBezTo>
                    <a:pt x="926" y="497"/>
                    <a:pt x="921" y="503"/>
                    <a:pt x="920" y="510"/>
                  </a:cubicBezTo>
                  <a:cubicBezTo>
                    <a:pt x="920" y="510"/>
                    <a:pt x="919" y="510"/>
                    <a:pt x="919" y="511"/>
                  </a:cubicBezTo>
                  <a:cubicBezTo>
                    <a:pt x="913" y="517"/>
                    <a:pt x="907" y="524"/>
                    <a:pt x="901" y="530"/>
                  </a:cubicBezTo>
                  <a:cubicBezTo>
                    <a:pt x="901" y="529"/>
                    <a:pt x="902" y="527"/>
                    <a:pt x="902" y="526"/>
                  </a:cubicBezTo>
                  <a:cubicBezTo>
                    <a:pt x="904" y="522"/>
                    <a:pt x="907" y="517"/>
                    <a:pt x="909" y="513"/>
                  </a:cubicBezTo>
                  <a:cubicBezTo>
                    <a:pt x="910" y="513"/>
                    <a:pt x="909" y="513"/>
                    <a:pt x="909" y="513"/>
                  </a:cubicBezTo>
                  <a:cubicBezTo>
                    <a:pt x="908" y="514"/>
                    <a:pt x="906" y="516"/>
                    <a:pt x="905" y="517"/>
                  </a:cubicBezTo>
                  <a:cubicBezTo>
                    <a:pt x="906" y="517"/>
                    <a:pt x="906" y="516"/>
                    <a:pt x="906" y="516"/>
                  </a:cubicBezTo>
                  <a:cubicBezTo>
                    <a:pt x="909" y="507"/>
                    <a:pt x="912" y="498"/>
                    <a:pt x="913" y="488"/>
                  </a:cubicBezTo>
                  <a:cubicBezTo>
                    <a:pt x="913" y="488"/>
                    <a:pt x="912" y="488"/>
                    <a:pt x="912" y="488"/>
                  </a:cubicBezTo>
                  <a:cubicBezTo>
                    <a:pt x="909" y="497"/>
                    <a:pt x="908" y="506"/>
                    <a:pt x="904" y="515"/>
                  </a:cubicBezTo>
                  <a:cubicBezTo>
                    <a:pt x="901" y="522"/>
                    <a:pt x="898" y="529"/>
                    <a:pt x="894" y="535"/>
                  </a:cubicBezTo>
                  <a:cubicBezTo>
                    <a:pt x="894" y="535"/>
                    <a:pt x="894" y="535"/>
                    <a:pt x="894" y="535"/>
                  </a:cubicBezTo>
                  <a:cubicBezTo>
                    <a:pt x="893" y="537"/>
                    <a:pt x="891" y="538"/>
                    <a:pt x="890" y="540"/>
                  </a:cubicBezTo>
                  <a:cubicBezTo>
                    <a:pt x="890" y="538"/>
                    <a:pt x="890" y="537"/>
                    <a:pt x="890" y="535"/>
                  </a:cubicBezTo>
                  <a:cubicBezTo>
                    <a:pt x="891" y="526"/>
                    <a:pt x="894" y="516"/>
                    <a:pt x="894" y="507"/>
                  </a:cubicBezTo>
                  <a:cubicBezTo>
                    <a:pt x="894" y="498"/>
                    <a:pt x="894" y="490"/>
                    <a:pt x="893" y="481"/>
                  </a:cubicBezTo>
                  <a:close/>
                  <a:moveTo>
                    <a:pt x="713" y="477"/>
                  </a:moveTo>
                  <a:cubicBezTo>
                    <a:pt x="712" y="474"/>
                    <a:pt x="712" y="471"/>
                    <a:pt x="711" y="468"/>
                  </a:cubicBezTo>
                  <a:cubicBezTo>
                    <a:pt x="710" y="459"/>
                    <a:pt x="714" y="450"/>
                    <a:pt x="715" y="441"/>
                  </a:cubicBezTo>
                  <a:cubicBezTo>
                    <a:pt x="716" y="435"/>
                    <a:pt x="717" y="429"/>
                    <a:pt x="721" y="424"/>
                  </a:cubicBezTo>
                  <a:cubicBezTo>
                    <a:pt x="724" y="421"/>
                    <a:pt x="728" y="418"/>
                    <a:pt x="731" y="416"/>
                  </a:cubicBezTo>
                  <a:cubicBezTo>
                    <a:pt x="735" y="415"/>
                    <a:pt x="739" y="414"/>
                    <a:pt x="742" y="414"/>
                  </a:cubicBezTo>
                  <a:cubicBezTo>
                    <a:pt x="740" y="414"/>
                    <a:pt x="738" y="415"/>
                    <a:pt x="737" y="416"/>
                  </a:cubicBezTo>
                  <a:cubicBezTo>
                    <a:pt x="733" y="418"/>
                    <a:pt x="729" y="421"/>
                    <a:pt x="726" y="424"/>
                  </a:cubicBezTo>
                  <a:cubicBezTo>
                    <a:pt x="720" y="433"/>
                    <a:pt x="716" y="443"/>
                    <a:pt x="714" y="454"/>
                  </a:cubicBezTo>
                  <a:cubicBezTo>
                    <a:pt x="713" y="461"/>
                    <a:pt x="712" y="469"/>
                    <a:pt x="713" y="477"/>
                  </a:cubicBezTo>
                  <a:close/>
                  <a:moveTo>
                    <a:pt x="712" y="421"/>
                  </a:moveTo>
                  <a:cubicBezTo>
                    <a:pt x="712" y="420"/>
                    <a:pt x="711" y="418"/>
                    <a:pt x="709" y="416"/>
                  </a:cubicBezTo>
                  <a:cubicBezTo>
                    <a:pt x="712" y="417"/>
                    <a:pt x="715" y="417"/>
                    <a:pt x="717" y="417"/>
                  </a:cubicBezTo>
                  <a:cubicBezTo>
                    <a:pt x="720" y="417"/>
                    <a:pt x="723" y="417"/>
                    <a:pt x="726" y="416"/>
                  </a:cubicBezTo>
                  <a:cubicBezTo>
                    <a:pt x="721" y="419"/>
                    <a:pt x="718" y="423"/>
                    <a:pt x="715" y="428"/>
                  </a:cubicBezTo>
                  <a:cubicBezTo>
                    <a:pt x="714" y="425"/>
                    <a:pt x="713" y="421"/>
                    <a:pt x="712" y="421"/>
                  </a:cubicBezTo>
                  <a:close/>
                  <a:moveTo>
                    <a:pt x="741" y="410"/>
                  </a:moveTo>
                  <a:cubicBezTo>
                    <a:pt x="728" y="413"/>
                    <a:pt x="715" y="413"/>
                    <a:pt x="702" y="412"/>
                  </a:cubicBezTo>
                  <a:cubicBezTo>
                    <a:pt x="695" y="411"/>
                    <a:pt x="689" y="411"/>
                    <a:pt x="682" y="410"/>
                  </a:cubicBezTo>
                  <a:cubicBezTo>
                    <a:pt x="676" y="409"/>
                    <a:pt x="670" y="409"/>
                    <a:pt x="664" y="407"/>
                  </a:cubicBezTo>
                  <a:cubicBezTo>
                    <a:pt x="653" y="404"/>
                    <a:pt x="644" y="398"/>
                    <a:pt x="636" y="390"/>
                  </a:cubicBezTo>
                  <a:cubicBezTo>
                    <a:pt x="632" y="386"/>
                    <a:pt x="626" y="379"/>
                    <a:pt x="620" y="383"/>
                  </a:cubicBezTo>
                  <a:cubicBezTo>
                    <a:pt x="619" y="383"/>
                    <a:pt x="619" y="384"/>
                    <a:pt x="620" y="384"/>
                  </a:cubicBezTo>
                  <a:cubicBezTo>
                    <a:pt x="628" y="385"/>
                    <a:pt x="633" y="393"/>
                    <a:pt x="639" y="399"/>
                  </a:cubicBezTo>
                  <a:cubicBezTo>
                    <a:pt x="638" y="398"/>
                    <a:pt x="637" y="398"/>
                    <a:pt x="635" y="397"/>
                  </a:cubicBezTo>
                  <a:cubicBezTo>
                    <a:pt x="634" y="396"/>
                    <a:pt x="633" y="396"/>
                    <a:pt x="632" y="396"/>
                  </a:cubicBezTo>
                  <a:cubicBezTo>
                    <a:pt x="631" y="396"/>
                    <a:pt x="631" y="396"/>
                    <a:pt x="631" y="396"/>
                  </a:cubicBezTo>
                  <a:cubicBezTo>
                    <a:pt x="630" y="399"/>
                    <a:pt x="636" y="399"/>
                    <a:pt x="637" y="400"/>
                  </a:cubicBezTo>
                  <a:cubicBezTo>
                    <a:pt x="640" y="402"/>
                    <a:pt x="643" y="404"/>
                    <a:pt x="646" y="406"/>
                  </a:cubicBezTo>
                  <a:cubicBezTo>
                    <a:pt x="647" y="406"/>
                    <a:pt x="647" y="405"/>
                    <a:pt x="647" y="405"/>
                  </a:cubicBezTo>
                  <a:cubicBezTo>
                    <a:pt x="647" y="405"/>
                    <a:pt x="647" y="404"/>
                    <a:pt x="646" y="404"/>
                  </a:cubicBezTo>
                  <a:cubicBezTo>
                    <a:pt x="656" y="409"/>
                    <a:pt x="665" y="412"/>
                    <a:pt x="676" y="413"/>
                  </a:cubicBezTo>
                  <a:cubicBezTo>
                    <a:pt x="685" y="414"/>
                    <a:pt x="695" y="415"/>
                    <a:pt x="704" y="416"/>
                  </a:cubicBezTo>
                  <a:cubicBezTo>
                    <a:pt x="705" y="417"/>
                    <a:pt x="706" y="417"/>
                    <a:pt x="707" y="418"/>
                  </a:cubicBezTo>
                  <a:cubicBezTo>
                    <a:pt x="709" y="420"/>
                    <a:pt x="710" y="422"/>
                    <a:pt x="711" y="424"/>
                  </a:cubicBezTo>
                  <a:cubicBezTo>
                    <a:pt x="712" y="425"/>
                    <a:pt x="713" y="429"/>
                    <a:pt x="714" y="430"/>
                  </a:cubicBezTo>
                  <a:cubicBezTo>
                    <a:pt x="714" y="431"/>
                    <a:pt x="713" y="432"/>
                    <a:pt x="713" y="433"/>
                  </a:cubicBezTo>
                  <a:cubicBezTo>
                    <a:pt x="712" y="439"/>
                    <a:pt x="712" y="444"/>
                    <a:pt x="710" y="450"/>
                  </a:cubicBezTo>
                  <a:cubicBezTo>
                    <a:pt x="709" y="454"/>
                    <a:pt x="708" y="459"/>
                    <a:pt x="707" y="463"/>
                  </a:cubicBezTo>
                  <a:cubicBezTo>
                    <a:pt x="702" y="472"/>
                    <a:pt x="691" y="476"/>
                    <a:pt x="683" y="480"/>
                  </a:cubicBezTo>
                  <a:cubicBezTo>
                    <a:pt x="671" y="485"/>
                    <a:pt x="660" y="489"/>
                    <a:pt x="648" y="494"/>
                  </a:cubicBezTo>
                  <a:cubicBezTo>
                    <a:pt x="642" y="496"/>
                    <a:pt x="636" y="499"/>
                    <a:pt x="630" y="500"/>
                  </a:cubicBezTo>
                  <a:cubicBezTo>
                    <a:pt x="624" y="501"/>
                    <a:pt x="619" y="501"/>
                    <a:pt x="613" y="502"/>
                  </a:cubicBezTo>
                  <a:cubicBezTo>
                    <a:pt x="601" y="503"/>
                    <a:pt x="590" y="500"/>
                    <a:pt x="581" y="493"/>
                  </a:cubicBezTo>
                  <a:cubicBezTo>
                    <a:pt x="572" y="487"/>
                    <a:pt x="563" y="477"/>
                    <a:pt x="557" y="468"/>
                  </a:cubicBezTo>
                  <a:cubicBezTo>
                    <a:pt x="550" y="457"/>
                    <a:pt x="547" y="445"/>
                    <a:pt x="543" y="434"/>
                  </a:cubicBezTo>
                  <a:cubicBezTo>
                    <a:pt x="539" y="423"/>
                    <a:pt x="536" y="412"/>
                    <a:pt x="540" y="401"/>
                  </a:cubicBezTo>
                  <a:cubicBezTo>
                    <a:pt x="542" y="395"/>
                    <a:pt x="543" y="389"/>
                    <a:pt x="545" y="383"/>
                  </a:cubicBezTo>
                  <a:cubicBezTo>
                    <a:pt x="547" y="378"/>
                    <a:pt x="550" y="375"/>
                    <a:pt x="553" y="371"/>
                  </a:cubicBezTo>
                  <a:cubicBezTo>
                    <a:pt x="560" y="366"/>
                    <a:pt x="567" y="360"/>
                    <a:pt x="576" y="360"/>
                  </a:cubicBezTo>
                  <a:cubicBezTo>
                    <a:pt x="583" y="360"/>
                    <a:pt x="589" y="361"/>
                    <a:pt x="595" y="364"/>
                  </a:cubicBezTo>
                  <a:cubicBezTo>
                    <a:pt x="598" y="365"/>
                    <a:pt x="601" y="367"/>
                    <a:pt x="604" y="368"/>
                  </a:cubicBezTo>
                  <a:cubicBezTo>
                    <a:pt x="606" y="369"/>
                    <a:pt x="607" y="370"/>
                    <a:pt x="609" y="370"/>
                  </a:cubicBezTo>
                  <a:cubicBezTo>
                    <a:pt x="609" y="370"/>
                    <a:pt x="609" y="370"/>
                    <a:pt x="609" y="370"/>
                  </a:cubicBezTo>
                  <a:cubicBezTo>
                    <a:pt x="608" y="371"/>
                    <a:pt x="607" y="372"/>
                    <a:pt x="607" y="373"/>
                  </a:cubicBezTo>
                  <a:cubicBezTo>
                    <a:pt x="606" y="375"/>
                    <a:pt x="605" y="378"/>
                    <a:pt x="605" y="380"/>
                  </a:cubicBezTo>
                  <a:cubicBezTo>
                    <a:pt x="593" y="374"/>
                    <a:pt x="579" y="385"/>
                    <a:pt x="567" y="386"/>
                  </a:cubicBezTo>
                  <a:cubicBezTo>
                    <a:pt x="566" y="386"/>
                    <a:pt x="566" y="388"/>
                    <a:pt x="567" y="388"/>
                  </a:cubicBezTo>
                  <a:cubicBezTo>
                    <a:pt x="573" y="387"/>
                    <a:pt x="579" y="384"/>
                    <a:pt x="584" y="383"/>
                  </a:cubicBezTo>
                  <a:cubicBezTo>
                    <a:pt x="591" y="381"/>
                    <a:pt x="598" y="380"/>
                    <a:pt x="604" y="381"/>
                  </a:cubicBezTo>
                  <a:cubicBezTo>
                    <a:pt x="605" y="381"/>
                    <a:pt x="605" y="381"/>
                    <a:pt x="605" y="381"/>
                  </a:cubicBezTo>
                  <a:cubicBezTo>
                    <a:pt x="605" y="381"/>
                    <a:pt x="605" y="382"/>
                    <a:pt x="605" y="383"/>
                  </a:cubicBezTo>
                  <a:cubicBezTo>
                    <a:pt x="604" y="383"/>
                    <a:pt x="604" y="383"/>
                    <a:pt x="603" y="384"/>
                  </a:cubicBezTo>
                  <a:cubicBezTo>
                    <a:pt x="602" y="386"/>
                    <a:pt x="601" y="389"/>
                    <a:pt x="601" y="391"/>
                  </a:cubicBezTo>
                  <a:cubicBezTo>
                    <a:pt x="595" y="392"/>
                    <a:pt x="592" y="397"/>
                    <a:pt x="587" y="400"/>
                  </a:cubicBezTo>
                  <a:cubicBezTo>
                    <a:pt x="583" y="402"/>
                    <a:pt x="581" y="404"/>
                    <a:pt x="578" y="407"/>
                  </a:cubicBezTo>
                  <a:cubicBezTo>
                    <a:pt x="576" y="409"/>
                    <a:pt x="574" y="410"/>
                    <a:pt x="571" y="412"/>
                  </a:cubicBezTo>
                  <a:cubicBezTo>
                    <a:pt x="571" y="412"/>
                    <a:pt x="571" y="412"/>
                    <a:pt x="570" y="412"/>
                  </a:cubicBezTo>
                  <a:cubicBezTo>
                    <a:pt x="570" y="413"/>
                    <a:pt x="569" y="414"/>
                    <a:pt x="568" y="414"/>
                  </a:cubicBezTo>
                  <a:cubicBezTo>
                    <a:pt x="567" y="415"/>
                    <a:pt x="569" y="418"/>
                    <a:pt x="571" y="416"/>
                  </a:cubicBezTo>
                  <a:cubicBezTo>
                    <a:pt x="574" y="413"/>
                    <a:pt x="577" y="410"/>
                    <a:pt x="581" y="407"/>
                  </a:cubicBezTo>
                  <a:cubicBezTo>
                    <a:pt x="583" y="406"/>
                    <a:pt x="585" y="404"/>
                    <a:pt x="587" y="402"/>
                  </a:cubicBezTo>
                  <a:cubicBezTo>
                    <a:pt x="590" y="398"/>
                    <a:pt x="596" y="393"/>
                    <a:pt x="601" y="391"/>
                  </a:cubicBezTo>
                  <a:cubicBezTo>
                    <a:pt x="602" y="392"/>
                    <a:pt x="602" y="392"/>
                    <a:pt x="602" y="393"/>
                  </a:cubicBezTo>
                  <a:cubicBezTo>
                    <a:pt x="599" y="395"/>
                    <a:pt x="597" y="398"/>
                    <a:pt x="595" y="401"/>
                  </a:cubicBezTo>
                  <a:cubicBezTo>
                    <a:pt x="595" y="401"/>
                    <a:pt x="595" y="401"/>
                    <a:pt x="596" y="401"/>
                  </a:cubicBezTo>
                  <a:cubicBezTo>
                    <a:pt x="598" y="399"/>
                    <a:pt x="600" y="396"/>
                    <a:pt x="602" y="394"/>
                  </a:cubicBezTo>
                  <a:cubicBezTo>
                    <a:pt x="603" y="394"/>
                    <a:pt x="603" y="395"/>
                    <a:pt x="604" y="395"/>
                  </a:cubicBezTo>
                  <a:cubicBezTo>
                    <a:pt x="602" y="397"/>
                    <a:pt x="601" y="400"/>
                    <a:pt x="600" y="403"/>
                  </a:cubicBezTo>
                  <a:cubicBezTo>
                    <a:pt x="600" y="403"/>
                    <a:pt x="600" y="403"/>
                    <a:pt x="600" y="403"/>
                  </a:cubicBezTo>
                  <a:cubicBezTo>
                    <a:pt x="601" y="400"/>
                    <a:pt x="603" y="398"/>
                    <a:pt x="605" y="396"/>
                  </a:cubicBezTo>
                  <a:cubicBezTo>
                    <a:pt x="606" y="397"/>
                    <a:pt x="608" y="397"/>
                    <a:pt x="610" y="397"/>
                  </a:cubicBezTo>
                  <a:cubicBezTo>
                    <a:pt x="612" y="397"/>
                    <a:pt x="614" y="397"/>
                    <a:pt x="617" y="397"/>
                  </a:cubicBezTo>
                  <a:cubicBezTo>
                    <a:pt x="617" y="397"/>
                    <a:pt x="617" y="397"/>
                    <a:pt x="617" y="397"/>
                  </a:cubicBezTo>
                  <a:cubicBezTo>
                    <a:pt x="617" y="404"/>
                    <a:pt x="621" y="410"/>
                    <a:pt x="625" y="414"/>
                  </a:cubicBezTo>
                  <a:cubicBezTo>
                    <a:pt x="631" y="421"/>
                    <a:pt x="637" y="428"/>
                    <a:pt x="644" y="433"/>
                  </a:cubicBezTo>
                  <a:cubicBezTo>
                    <a:pt x="644" y="434"/>
                    <a:pt x="645" y="433"/>
                    <a:pt x="644" y="433"/>
                  </a:cubicBezTo>
                  <a:cubicBezTo>
                    <a:pt x="638" y="428"/>
                    <a:pt x="633" y="421"/>
                    <a:pt x="628" y="415"/>
                  </a:cubicBezTo>
                  <a:cubicBezTo>
                    <a:pt x="626" y="412"/>
                    <a:pt x="623" y="410"/>
                    <a:pt x="622" y="407"/>
                  </a:cubicBezTo>
                  <a:cubicBezTo>
                    <a:pt x="620" y="404"/>
                    <a:pt x="620" y="401"/>
                    <a:pt x="619" y="398"/>
                  </a:cubicBezTo>
                  <a:cubicBezTo>
                    <a:pt x="619" y="398"/>
                    <a:pt x="619" y="398"/>
                    <a:pt x="619" y="398"/>
                  </a:cubicBezTo>
                  <a:cubicBezTo>
                    <a:pt x="619" y="398"/>
                    <a:pt x="619" y="397"/>
                    <a:pt x="619" y="397"/>
                  </a:cubicBezTo>
                  <a:cubicBezTo>
                    <a:pt x="619" y="397"/>
                    <a:pt x="618" y="397"/>
                    <a:pt x="618" y="397"/>
                  </a:cubicBezTo>
                  <a:cubicBezTo>
                    <a:pt x="619" y="396"/>
                    <a:pt x="620" y="396"/>
                    <a:pt x="622" y="396"/>
                  </a:cubicBezTo>
                  <a:cubicBezTo>
                    <a:pt x="622" y="398"/>
                    <a:pt x="623" y="400"/>
                    <a:pt x="625" y="401"/>
                  </a:cubicBezTo>
                  <a:cubicBezTo>
                    <a:pt x="626" y="404"/>
                    <a:pt x="629" y="405"/>
                    <a:pt x="630" y="406"/>
                  </a:cubicBezTo>
                  <a:cubicBezTo>
                    <a:pt x="630" y="407"/>
                    <a:pt x="631" y="406"/>
                    <a:pt x="631" y="406"/>
                  </a:cubicBezTo>
                  <a:cubicBezTo>
                    <a:pt x="629" y="405"/>
                    <a:pt x="628" y="403"/>
                    <a:pt x="627" y="401"/>
                  </a:cubicBezTo>
                  <a:cubicBezTo>
                    <a:pt x="625" y="399"/>
                    <a:pt x="624" y="398"/>
                    <a:pt x="623" y="396"/>
                  </a:cubicBezTo>
                  <a:cubicBezTo>
                    <a:pt x="624" y="396"/>
                    <a:pt x="625" y="395"/>
                    <a:pt x="625" y="395"/>
                  </a:cubicBezTo>
                  <a:cubicBezTo>
                    <a:pt x="625" y="396"/>
                    <a:pt x="625" y="396"/>
                    <a:pt x="626" y="397"/>
                  </a:cubicBezTo>
                  <a:cubicBezTo>
                    <a:pt x="632" y="405"/>
                    <a:pt x="641" y="409"/>
                    <a:pt x="651" y="412"/>
                  </a:cubicBezTo>
                  <a:cubicBezTo>
                    <a:pt x="651" y="412"/>
                    <a:pt x="651" y="412"/>
                    <a:pt x="651" y="412"/>
                  </a:cubicBezTo>
                  <a:cubicBezTo>
                    <a:pt x="641" y="409"/>
                    <a:pt x="634" y="402"/>
                    <a:pt x="627" y="395"/>
                  </a:cubicBezTo>
                  <a:cubicBezTo>
                    <a:pt x="627" y="395"/>
                    <a:pt x="627" y="395"/>
                    <a:pt x="627" y="395"/>
                  </a:cubicBezTo>
                  <a:cubicBezTo>
                    <a:pt x="628" y="394"/>
                    <a:pt x="629" y="394"/>
                    <a:pt x="630" y="394"/>
                  </a:cubicBezTo>
                  <a:cubicBezTo>
                    <a:pt x="631" y="393"/>
                    <a:pt x="631" y="392"/>
                    <a:pt x="630" y="392"/>
                  </a:cubicBezTo>
                  <a:cubicBezTo>
                    <a:pt x="626" y="392"/>
                    <a:pt x="622" y="392"/>
                    <a:pt x="619" y="393"/>
                  </a:cubicBezTo>
                  <a:cubicBezTo>
                    <a:pt x="615" y="393"/>
                    <a:pt x="612" y="393"/>
                    <a:pt x="610" y="390"/>
                  </a:cubicBezTo>
                  <a:cubicBezTo>
                    <a:pt x="608" y="387"/>
                    <a:pt x="607" y="383"/>
                    <a:pt x="608" y="380"/>
                  </a:cubicBezTo>
                  <a:cubicBezTo>
                    <a:pt x="610" y="372"/>
                    <a:pt x="619" y="365"/>
                    <a:pt x="627" y="371"/>
                  </a:cubicBezTo>
                  <a:cubicBezTo>
                    <a:pt x="631" y="374"/>
                    <a:pt x="634" y="378"/>
                    <a:pt x="639" y="380"/>
                  </a:cubicBezTo>
                  <a:cubicBezTo>
                    <a:pt x="643" y="382"/>
                    <a:pt x="648" y="382"/>
                    <a:pt x="652" y="383"/>
                  </a:cubicBezTo>
                  <a:cubicBezTo>
                    <a:pt x="665" y="384"/>
                    <a:pt x="677" y="388"/>
                    <a:pt x="689" y="392"/>
                  </a:cubicBezTo>
                  <a:cubicBezTo>
                    <a:pt x="700" y="394"/>
                    <a:pt x="711" y="398"/>
                    <a:pt x="722" y="400"/>
                  </a:cubicBezTo>
                  <a:cubicBezTo>
                    <a:pt x="731" y="401"/>
                    <a:pt x="741" y="399"/>
                    <a:pt x="750" y="398"/>
                  </a:cubicBezTo>
                  <a:cubicBezTo>
                    <a:pt x="758" y="397"/>
                    <a:pt x="766" y="395"/>
                    <a:pt x="774" y="394"/>
                  </a:cubicBezTo>
                  <a:cubicBezTo>
                    <a:pt x="778" y="393"/>
                    <a:pt x="785" y="392"/>
                    <a:pt x="787" y="388"/>
                  </a:cubicBezTo>
                  <a:cubicBezTo>
                    <a:pt x="787" y="387"/>
                    <a:pt x="786" y="386"/>
                    <a:pt x="786" y="387"/>
                  </a:cubicBezTo>
                  <a:cubicBezTo>
                    <a:pt x="784" y="390"/>
                    <a:pt x="778" y="390"/>
                    <a:pt x="775" y="391"/>
                  </a:cubicBezTo>
                  <a:cubicBezTo>
                    <a:pt x="771" y="392"/>
                    <a:pt x="767" y="392"/>
                    <a:pt x="764" y="393"/>
                  </a:cubicBezTo>
                  <a:cubicBezTo>
                    <a:pt x="758" y="394"/>
                    <a:pt x="752" y="395"/>
                    <a:pt x="746" y="395"/>
                  </a:cubicBezTo>
                  <a:cubicBezTo>
                    <a:pt x="740" y="396"/>
                    <a:pt x="733" y="397"/>
                    <a:pt x="727" y="396"/>
                  </a:cubicBezTo>
                  <a:cubicBezTo>
                    <a:pt x="720" y="396"/>
                    <a:pt x="712" y="394"/>
                    <a:pt x="705" y="392"/>
                  </a:cubicBezTo>
                  <a:cubicBezTo>
                    <a:pt x="709" y="392"/>
                    <a:pt x="712" y="391"/>
                    <a:pt x="715" y="390"/>
                  </a:cubicBezTo>
                  <a:cubicBezTo>
                    <a:pt x="723" y="388"/>
                    <a:pt x="731" y="387"/>
                    <a:pt x="740" y="387"/>
                  </a:cubicBezTo>
                  <a:cubicBezTo>
                    <a:pt x="740" y="387"/>
                    <a:pt x="740" y="386"/>
                    <a:pt x="740" y="386"/>
                  </a:cubicBezTo>
                  <a:cubicBezTo>
                    <a:pt x="733" y="385"/>
                    <a:pt x="727" y="386"/>
                    <a:pt x="721" y="388"/>
                  </a:cubicBezTo>
                  <a:cubicBezTo>
                    <a:pt x="717" y="389"/>
                    <a:pt x="712" y="390"/>
                    <a:pt x="707" y="390"/>
                  </a:cubicBezTo>
                  <a:cubicBezTo>
                    <a:pt x="704" y="390"/>
                    <a:pt x="700" y="389"/>
                    <a:pt x="697" y="390"/>
                  </a:cubicBezTo>
                  <a:cubicBezTo>
                    <a:pt x="694" y="389"/>
                    <a:pt x="691" y="388"/>
                    <a:pt x="688" y="387"/>
                  </a:cubicBezTo>
                  <a:cubicBezTo>
                    <a:pt x="688" y="387"/>
                    <a:pt x="688" y="387"/>
                    <a:pt x="688" y="387"/>
                  </a:cubicBezTo>
                  <a:cubicBezTo>
                    <a:pt x="690" y="387"/>
                    <a:pt x="693" y="386"/>
                    <a:pt x="695" y="386"/>
                  </a:cubicBezTo>
                  <a:cubicBezTo>
                    <a:pt x="706" y="385"/>
                    <a:pt x="716" y="383"/>
                    <a:pt x="726" y="381"/>
                  </a:cubicBezTo>
                  <a:cubicBezTo>
                    <a:pt x="727" y="381"/>
                    <a:pt x="727" y="380"/>
                    <a:pt x="726" y="380"/>
                  </a:cubicBezTo>
                  <a:cubicBezTo>
                    <a:pt x="717" y="382"/>
                    <a:pt x="708" y="384"/>
                    <a:pt x="698" y="384"/>
                  </a:cubicBezTo>
                  <a:cubicBezTo>
                    <a:pt x="694" y="384"/>
                    <a:pt x="690" y="385"/>
                    <a:pt x="686" y="385"/>
                  </a:cubicBezTo>
                  <a:cubicBezTo>
                    <a:pt x="683" y="385"/>
                    <a:pt x="680" y="384"/>
                    <a:pt x="678" y="383"/>
                  </a:cubicBezTo>
                  <a:cubicBezTo>
                    <a:pt x="678" y="383"/>
                    <a:pt x="679" y="383"/>
                    <a:pt x="680" y="383"/>
                  </a:cubicBezTo>
                  <a:cubicBezTo>
                    <a:pt x="687" y="382"/>
                    <a:pt x="694" y="380"/>
                    <a:pt x="701" y="378"/>
                  </a:cubicBezTo>
                  <a:cubicBezTo>
                    <a:pt x="717" y="375"/>
                    <a:pt x="732" y="370"/>
                    <a:pt x="748" y="367"/>
                  </a:cubicBezTo>
                  <a:cubicBezTo>
                    <a:pt x="749" y="366"/>
                    <a:pt x="748" y="366"/>
                    <a:pt x="748" y="366"/>
                  </a:cubicBezTo>
                  <a:cubicBezTo>
                    <a:pt x="740" y="366"/>
                    <a:pt x="734" y="369"/>
                    <a:pt x="726" y="371"/>
                  </a:cubicBezTo>
                  <a:cubicBezTo>
                    <a:pt x="718" y="372"/>
                    <a:pt x="711" y="375"/>
                    <a:pt x="703" y="376"/>
                  </a:cubicBezTo>
                  <a:cubicBezTo>
                    <a:pt x="695" y="377"/>
                    <a:pt x="688" y="379"/>
                    <a:pt x="681" y="380"/>
                  </a:cubicBezTo>
                  <a:cubicBezTo>
                    <a:pt x="675" y="381"/>
                    <a:pt x="669" y="380"/>
                    <a:pt x="664" y="379"/>
                  </a:cubicBezTo>
                  <a:cubicBezTo>
                    <a:pt x="667" y="378"/>
                    <a:pt x="670" y="378"/>
                    <a:pt x="673" y="377"/>
                  </a:cubicBezTo>
                  <a:cubicBezTo>
                    <a:pt x="678" y="376"/>
                    <a:pt x="684" y="377"/>
                    <a:pt x="689" y="375"/>
                  </a:cubicBezTo>
                  <a:cubicBezTo>
                    <a:pt x="694" y="374"/>
                    <a:pt x="699" y="372"/>
                    <a:pt x="704" y="371"/>
                  </a:cubicBezTo>
                  <a:cubicBezTo>
                    <a:pt x="705" y="371"/>
                    <a:pt x="704" y="370"/>
                    <a:pt x="704" y="370"/>
                  </a:cubicBezTo>
                  <a:cubicBezTo>
                    <a:pt x="694" y="372"/>
                    <a:pt x="684" y="374"/>
                    <a:pt x="674" y="375"/>
                  </a:cubicBezTo>
                  <a:cubicBezTo>
                    <a:pt x="675" y="375"/>
                    <a:pt x="676" y="374"/>
                    <a:pt x="677" y="374"/>
                  </a:cubicBezTo>
                  <a:cubicBezTo>
                    <a:pt x="687" y="369"/>
                    <a:pt x="698" y="363"/>
                    <a:pt x="709" y="359"/>
                  </a:cubicBezTo>
                  <a:cubicBezTo>
                    <a:pt x="710" y="359"/>
                    <a:pt x="710" y="359"/>
                    <a:pt x="709" y="359"/>
                  </a:cubicBezTo>
                  <a:cubicBezTo>
                    <a:pt x="690" y="363"/>
                    <a:pt x="674" y="378"/>
                    <a:pt x="654" y="376"/>
                  </a:cubicBezTo>
                  <a:cubicBezTo>
                    <a:pt x="654" y="376"/>
                    <a:pt x="654" y="377"/>
                    <a:pt x="653" y="377"/>
                  </a:cubicBezTo>
                  <a:cubicBezTo>
                    <a:pt x="652" y="377"/>
                    <a:pt x="651" y="377"/>
                    <a:pt x="650" y="377"/>
                  </a:cubicBezTo>
                  <a:cubicBezTo>
                    <a:pt x="657" y="376"/>
                    <a:pt x="664" y="374"/>
                    <a:pt x="670" y="371"/>
                  </a:cubicBezTo>
                  <a:cubicBezTo>
                    <a:pt x="680" y="368"/>
                    <a:pt x="689" y="364"/>
                    <a:pt x="698" y="360"/>
                  </a:cubicBezTo>
                  <a:cubicBezTo>
                    <a:pt x="718" y="351"/>
                    <a:pt x="738" y="342"/>
                    <a:pt x="760" y="338"/>
                  </a:cubicBezTo>
                  <a:cubicBezTo>
                    <a:pt x="761" y="337"/>
                    <a:pt x="760" y="336"/>
                    <a:pt x="760" y="336"/>
                  </a:cubicBezTo>
                  <a:cubicBezTo>
                    <a:pt x="739" y="340"/>
                    <a:pt x="720" y="349"/>
                    <a:pt x="701" y="357"/>
                  </a:cubicBezTo>
                  <a:cubicBezTo>
                    <a:pt x="691" y="361"/>
                    <a:pt x="681" y="365"/>
                    <a:pt x="671" y="369"/>
                  </a:cubicBezTo>
                  <a:cubicBezTo>
                    <a:pt x="663" y="371"/>
                    <a:pt x="655" y="373"/>
                    <a:pt x="647" y="375"/>
                  </a:cubicBezTo>
                  <a:cubicBezTo>
                    <a:pt x="647" y="374"/>
                    <a:pt x="647" y="374"/>
                    <a:pt x="647" y="374"/>
                  </a:cubicBezTo>
                  <a:cubicBezTo>
                    <a:pt x="654" y="373"/>
                    <a:pt x="661" y="370"/>
                    <a:pt x="667" y="367"/>
                  </a:cubicBezTo>
                  <a:cubicBezTo>
                    <a:pt x="680" y="362"/>
                    <a:pt x="691" y="352"/>
                    <a:pt x="705" y="349"/>
                  </a:cubicBezTo>
                  <a:cubicBezTo>
                    <a:pt x="705" y="349"/>
                    <a:pt x="705" y="349"/>
                    <a:pt x="705" y="349"/>
                  </a:cubicBezTo>
                  <a:cubicBezTo>
                    <a:pt x="698" y="350"/>
                    <a:pt x="693" y="352"/>
                    <a:pt x="687" y="356"/>
                  </a:cubicBezTo>
                  <a:cubicBezTo>
                    <a:pt x="679" y="360"/>
                    <a:pt x="671" y="364"/>
                    <a:pt x="663" y="367"/>
                  </a:cubicBezTo>
                  <a:cubicBezTo>
                    <a:pt x="661" y="368"/>
                    <a:pt x="658" y="369"/>
                    <a:pt x="656" y="369"/>
                  </a:cubicBezTo>
                  <a:cubicBezTo>
                    <a:pt x="658" y="368"/>
                    <a:pt x="661" y="366"/>
                    <a:pt x="663" y="365"/>
                  </a:cubicBezTo>
                  <a:cubicBezTo>
                    <a:pt x="663" y="365"/>
                    <a:pt x="663" y="365"/>
                    <a:pt x="663" y="365"/>
                  </a:cubicBezTo>
                  <a:cubicBezTo>
                    <a:pt x="660" y="366"/>
                    <a:pt x="657" y="366"/>
                    <a:pt x="654" y="367"/>
                  </a:cubicBezTo>
                  <a:cubicBezTo>
                    <a:pt x="651" y="369"/>
                    <a:pt x="648" y="370"/>
                    <a:pt x="644" y="371"/>
                  </a:cubicBezTo>
                  <a:cubicBezTo>
                    <a:pt x="644" y="371"/>
                    <a:pt x="644" y="371"/>
                    <a:pt x="643" y="371"/>
                  </a:cubicBezTo>
                  <a:cubicBezTo>
                    <a:pt x="647" y="369"/>
                    <a:pt x="650" y="367"/>
                    <a:pt x="654" y="365"/>
                  </a:cubicBezTo>
                  <a:cubicBezTo>
                    <a:pt x="659" y="362"/>
                    <a:pt x="664" y="359"/>
                    <a:pt x="668" y="355"/>
                  </a:cubicBezTo>
                  <a:cubicBezTo>
                    <a:pt x="677" y="349"/>
                    <a:pt x="687" y="343"/>
                    <a:pt x="697" y="338"/>
                  </a:cubicBezTo>
                  <a:cubicBezTo>
                    <a:pt x="698" y="338"/>
                    <a:pt x="697" y="337"/>
                    <a:pt x="696" y="337"/>
                  </a:cubicBezTo>
                  <a:cubicBezTo>
                    <a:pt x="686" y="342"/>
                    <a:pt x="675" y="347"/>
                    <a:pt x="665" y="354"/>
                  </a:cubicBezTo>
                  <a:cubicBezTo>
                    <a:pt x="660" y="358"/>
                    <a:pt x="655" y="361"/>
                    <a:pt x="649" y="364"/>
                  </a:cubicBezTo>
                  <a:cubicBezTo>
                    <a:pt x="648" y="365"/>
                    <a:pt x="647" y="366"/>
                    <a:pt x="646" y="366"/>
                  </a:cubicBezTo>
                  <a:cubicBezTo>
                    <a:pt x="646" y="366"/>
                    <a:pt x="646" y="366"/>
                    <a:pt x="647" y="365"/>
                  </a:cubicBezTo>
                  <a:cubicBezTo>
                    <a:pt x="649" y="364"/>
                    <a:pt x="651" y="362"/>
                    <a:pt x="653" y="361"/>
                  </a:cubicBezTo>
                  <a:cubicBezTo>
                    <a:pt x="658" y="358"/>
                    <a:pt x="663" y="355"/>
                    <a:pt x="668" y="351"/>
                  </a:cubicBezTo>
                  <a:cubicBezTo>
                    <a:pt x="677" y="344"/>
                    <a:pt x="685" y="335"/>
                    <a:pt x="696" y="330"/>
                  </a:cubicBezTo>
                  <a:cubicBezTo>
                    <a:pt x="697" y="329"/>
                    <a:pt x="696" y="328"/>
                    <a:pt x="696" y="329"/>
                  </a:cubicBezTo>
                  <a:cubicBezTo>
                    <a:pt x="683" y="334"/>
                    <a:pt x="674" y="344"/>
                    <a:pt x="663" y="351"/>
                  </a:cubicBezTo>
                  <a:cubicBezTo>
                    <a:pt x="659" y="354"/>
                    <a:pt x="654" y="356"/>
                    <a:pt x="650" y="359"/>
                  </a:cubicBezTo>
                  <a:cubicBezTo>
                    <a:pt x="650" y="359"/>
                    <a:pt x="650" y="359"/>
                    <a:pt x="650" y="359"/>
                  </a:cubicBezTo>
                  <a:cubicBezTo>
                    <a:pt x="655" y="355"/>
                    <a:pt x="660" y="351"/>
                    <a:pt x="666" y="347"/>
                  </a:cubicBezTo>
                  <a:cubicBezTo>
                    <a:pt x="676" y="340"/>
                    <a:pt x="685" y="332"/>
                    <a:pt x="695" y="324"/>
                  </a:cubicBezTo>
                  <a:cubicBezTo>
                    <a:pt x="705" y="316"/>
                    <a:pt x="716" y="308"/>
                    <a:pt x="725" y="298"/>
                  </a:cubicBezTo>
                  <a:cubicBezTo>
                    <a:pt x="729" y="293"/>
                    <a:pt x="733" y="287"/>
                    <a:pt x="738" y="283"/>
                  </a:cubicBezTo>
                  <a:cubicBezTo>
                    <a:pt x="741" y="282"/>
                    <a:pt x="743" y="280"/>
                    <a:pt x="745" y="278"/>
                  </a:cubicBezTo>
                  <a:cubicBezTo>
                    <a:pt x="745" y="278"/>
                    <a:pt x="746" y="278"/>
                    <a:pt x="746" y="278"/>
                  </a:cubicBezTo>
                  <a:cubicBezTo>
                    <a:pt x="758" y="276"/>
                    <a:pt x="768" y="279"/>
                    <a:pt x="779" y="281"/>
                  </a:cubicBezTo>
                  <a:cubicBezTo>
                    <a:pt x="788" y="284"/>
                    <a:pt x="796" y="285"/>
                    <a:pt x="804" y="289"/>
                  </a:cubicBezTo>
                  <a:cubicBezTo>
                    <a:pt x="804" y="289"/>
                    <a:pt x="805" y="289"/>
                    <a:pt x="805" y="289"/>
                  </a:cubicBezTo>
                  <a:cubicBezTo>
                    <a:pt x="807" y="290"/>
                    <a:pt x="808" y="291"/>
                    <a:pt x="810" y="292"/>
                  </a:cubicBezTo>
                  <a:cubicBezTo>
                    <a:pt x="828" y="302"/>
                    <a:pt x="847" y="320"/>
                    <a:pt x="852" y="341"/>
                  </a:cubicBezTo>
                  <a:cubicBezTo>
                    <a:pt x="852" y="342"/>
                    <a:pt x="852" y="342"/>
                    <a:pt x="852" y="342"/>
                  </a:cubicBezTo>
                  <a:cubicBezTo>
                    <a:pt x="854" y="351"/>
                    <a:pt x="846" y="359"/>
                    <a:pt x="839" y="365"/>
                  </a:cubicBezTo>
                  <a:cubicBezTo>
                    <a:pt x="832" y="371"/>
                    <a:pt x="825" y="377"/>
                    <a:pt x="817" y="382"/>
                  </a:cubicBezTo>
                  <a:cubicBezTo>
                    <a:pt x="806" y="391"/>
                    <a:pt x="792" y="397"/>
                    <a:pt x="778" y="402"/>
                  </a:cubicBezTo>
                  <a:cubicBezTo>
                    <a:pt x="766" y="406"/>
                    <a:pt x="754" y="407"/>
                    <a:pt x="741" y="410"/>
                  </a:cubicBezTo>
                  <a:close/>
                  <a:moveTo>
                    <a:pt x="521" y="621"/>
                  </a:moveTo>
                  <a:cubicBezTo>
                    <a:pt x="520" y="621"/>
                    <a:pt x="520" y="621"/>
                    <a:pt x="519" y="621"/>
                  </a:cubicBezTo>
                  <a:cubicBezTo>
                    <a:pt x="521" y="620"/>
                    <a:pt x="522" y="617"/>
                    <a:pt x="522" y="615"/>
                  </a:cubicBezTo>
                  <a:cubicBezTo>
                    <a:pt x="523" y="613"/>
                    <a:pt x="520" y="613"/>
                    <a:pt x="520" y="614"/>
                  </a:cubicBezTo>
                  <a:cubicBezTo>
                    <a:pt x="520" y="616"/>
                    <a:pt x="519" y="617"/>
                    <a:pt x="519" y="618"/>
                  </a:cubicBezTo>
                  <a:cubicBezTo>
                    <a:pt x="518" y="618"/>
                    <a:pt x="517" y="619"/>
                    <a:pt x="516" y="619"/>
                  </a:cubicBezTo>
                  <a:cubicBezTo>
                    <a:pt x="515" y="619"/>
                    <a:pt x="515" y="620"/>
                    <a:pt x="516" y="621"/>
                  </a:cubicBezTo>
                  <a:cubicBezTo>
                    <a:pt x="514" y="621"/>
                    <a:pt x="513" y="621"/>
                    <a:pt x="512" y="621"/>
                  </a:cubicBezTo>
                  <a:cubicBezTo>
                    <a:pt x="509" y="622"/>
                    <a:pt x="506" y="623"/>
                    <a:pt x="504" y="624"/>
                  </a:cubicBezTo>
                  <a:cubicBezTo>
                    <a:pt x="501" y="625"/>
                    <a:pt x="499" y="625"/>
                    <a:pt x="497" y="624"/>
                  </a:cubicBezTo>
                  <a:cubicBezTo>
                    <a:pt x="497" y="623"/>
                    <a:pt x="497" y="623"/>
                    <a:pt x="496" y="622"/>
                  </a:cubicBezTo>
                  <a:cubicBezTo>
                    <a:pt x="495" y="621"/>
                    <a:pt x="495" y="620"/>
                    <a:pt x="493" y="619"/>
                  </a:cubicBezTo>
                  <a:cubicBezTo>
                    <a:pt x="493" y="619"/>
                    <a:pt x="492" y="619"/>
                    <a:pt x="492" y="619"/>
                  </a:cubicBezTo>
                  <a:cubicBezTo>
                    <a:pt x="492" y="619"/>
                    <a:pt x="492" y="619"/>
                    <a:pt x="491" y="619"/>
                  </a:cubicBezTo>
                  <a:cubicBezTo>
                    <a:pt x="491" y="619"/>
                    <a:pt x="490" y="618"/>
                    <a:pt x="490" y="618"/>
                  </a:cubicBezTo>
                  <a:cubicBezTo>
                    <a:pt x="491" y="616"/>
                    <a:pt x="492" y="615"/>
                    <a:pt x="494" y="613"/>
                  </a:cubicBezTo>
                  <a:cubicBezTo>
                    <a:pt x="495" y="611"/>
                    <a:pt x="498" y="609"/>
                    <a:pt x="499" y="606"/>
                  </a:cubicBezTo>
                  <a:cubicBezTo>
                    <a:pt x="503" y="600"/>
                    <a:pt x="506" y="592"/>
                    <a:pt x="513" y="588"/>
                  </a:cubicBezTo>
                  <a:cubicBezTo>
                    <a:pt x="518" y="585"/>
                    <a:pt x="522" y="583"/>
                    <a:pt x="525" y="578"/>
                  </a:cubicBezTo>
                  <a:cubicBezTo>
                    <a:pt x="528" y="571"/>
                    <a:pt x="532" y="566"/>
                    <a:pt x="536" y="560"/>
                  </a:cubicBezTo>
                  <a:cubicBezTo>
                    <a:pt x="547" y="548"/>
                    <a:pt x="558" y="537"/>
                    <a:pt x="570" y="526"/>
                  </a:cubicBezTo>
                  <a:cubicBezTo>
                    <a:pt x="573" y="523"/>
                    <a:pt x="577" y="519"/>
                    <a:pt x="580" y="515"/>
                  </a:cubicBezTo>
                  <a:cubicBezTo>
                    <a:pt x="582" y="512"/>
                    <a:pt x="585" y="507"/>
                    <a:pt x="589" y="505"/>
                  </a:cubicBezTo>
                  <a:cubicBezTo>
                    <a:pt x="590" y="504"/>
                    <a:pt x="590" y="502"/>
                    <a:pt x="588" y="503"/>
                  </a:cubicBezTo>
                  <a:cubicBezTo>
                    <a:pt x="585" y="504"/>
                    <a:pt x="582" y="508"/>
                    <a:pt x="579" y="511"/>
                  </a:cubicBezTo>
                  <a:cubicBezTo>
                    <a:pt x="576" y="515"/>
                    <a:pt x="573" y="519"/>
                    <a:pt x="569" y="523"/>
                  </a:cubicBezTo>
                  <a:cubicBezTo>
                    <a:pt x="565" y="526"/>
                    <a:pt x="562" y="529"/>
                    <a:pt x="559" y="532"/>
                  </a:cubicBezTo>
                  <a:cubicBezTo>
                    <a:pt x="559" y="531"/>
                    <a:pt x="560" y="530"/>
                    <a:pt x="561" y="529"/>
                  </a:cubicBezTo>
                  <a:cubicBezTo>
                    <a:pt x="563" y="526"/>
                    <a:pt x="566" y="522"/>
                    <a:pt x="569" y="519"/>
                  </a:cubicBezTo>
                  <a:cubicBezTo>
                    <a:pt x="574" y="513"/>
                    <a:pt x="580" y="507"/>
                    <a:pt x="584" y="500"/>
                  </a:cubicBezTo>
                  <a:cubicBezTo>
                    <a:pt x="584" y="500"/>
                    <a:pt x="584" y="500"/>
                    <a:pt x="584" y="500"/>
                  </a:cubicBezTo>
                  <a:cubicBezTo>
                    <a:pt x="592" y="504"/>
                    <a:pt x="601" y="507"/>
                    <a:pt x="610" y="506"/>
                  </a:cubicBezTo>
                  <a:cubicBezTo>
                    <a:pt x="614" y="505"/>
                    <a:pt x="618" y="505"/>
                    <a:pt x="623" y="505"/>
                  </a:cubicBezTo>
                  <a:cubicBezTo>
                    <a:pt x="617" y="510"/>
                    <a:pt x="609" y="520"/>
                    <a:pt x="608" y="521"/>
                  </a:cubicBezTo>
                  <a:cubicBezTo>
                    <a:pt x="594" y="537"/>
                    <a:pt x="577" y="551"/>
                    <a:pt x="563" y="567"/>
                  </a:cubicBezTo>
                  <a:cubicBezTo>
                    <a:pt x="555" y="575"/>
                    <a:pt x="547" y="582"/>
                    <a:pt x="540" y="590"/>
                  </a:cubicBezTo>
                  <a:cubicBezTo>
                    <a:pt x="533" y="596"/>
                    <a:pt x="529" y="602"/>
                    <a:pt x="527" y="610"/>
                  </a:cubicBezTo>
                  <a:cubicBezTo>
                    <a:pt x="526" y="611"/>
                    <a:pt x="526" y="613"/>
                    <a:pt x="525" y="616"/>
                  </a:cubicBezTo>
                  <a:cubicBezTo>
                    <a:pt x="525" y="616"/>
                    <a:pt x="525" y="616"/>
                    <a:pt x="524" y="616"/>
                  </a:cubicBezTo>
                  <a:cubicBezTo>
                    <a:pt x="524" y="616"/>
                    <a:pt x="523" y="617"/>
                    <a:pt x="523" y="617"/>
                  </a:cubicBezTo>
                  <a:cubicBezTo>
                    <a:pt x="522" y="618"/>
                    <a:pt x="521" y="619"/>
                    <a:pt x="521" y="621"/>
                  </a:cubicBezTo>
                  <a:cubicBezTo>
                    <a:pt x="521" y="621"/>
                    <a:pt x="521" y="621"/>
                    <a:pt x="521" y="621"/>
                  </a:cubicBezTo>
                  <a:close/>
                  <a:moveTo>
                    <a:pt x="453" y="616"/>
                  </a:moveTo>
                  <a:cubicBezTo>
                    <a:pt x="451" y="615"/>
                    <a:pt x="449" y="613"/>
                    <a:pt x="448" y="612"/>
                  </a:cubicBezTo>
                  <a:cubicBezTo>
                    <a:pt x="448" y="611"/>
                    <a:pt x="448" y="610"/>
                    <a:pt x="447" y="610"/>
                  </a:cubicBezTo>
                  <a:cubicBezTo>
                    <a:pt x="450" y="612"/>
                    <a:pt x="453" y="613"/>
                    <a:pt x="457" y="614"/>
                  </a:cubicBezTo>
                  <a:cubicBezTo>
                    <a:pt x="458" y="615"/>
                    <a:pt x="459" y="616"/>
                    <a:pt x="460" y="617"/>
                  </a:cubicBezTo>
                  <a:cubicBezTo>
                    <a:pt x="465" y="619"/>
                    <a:pt x="471" y="620"/>
                    <a:pt x="476" y="622"/>
                  </a:cubicBezTo>
                  <a:cubicBezTo>
                    <a:pt x="482" y="624"/>
                    <a:pt x="486" y="624"/>
                    <a:pt x="492" y="622"/>
                  </a:cubicBezTo>
                  <a:cubicBezTo>
                    <a:pt x="492" y="622"/>
                    <a:pt x="492" y="622"/>
                    <a:pt x="492" y="622"/>
                  </a:cubicBezTo>
                  <a:cubicBezTo>
                    <a:pt x="492" y="623"/>
                    <a:pt x="493" y="623"/>
                    <a:pt x="493" y="624"/>
                  </a:cubicBezTo>
                  <a:cubicBezTo>
                    <a:pt x="494" y="628"/>
                    <a:pt x="498" y="630"/>
                    <a:pt x="503" y="629"/>
                  </a:cubicBezTo>
                  <a:cubicBezTo>
                    <a:pt x="506" y="628"/>
                    <a:pt x="508" y="627"/>
                    <a:pt x="511" y="625"/>
                  </a:cubicBezTo>
                  <a:cubicBezTo>
                    <a:pt x="513" y="625"/>
                    <a:pt x="515" y="625"/>
                    <a:pt x="517" y="625"/>
                  </a:cubicBezTo>
                  <a:cubicBezTo>
                    <a:pt x="518" y="634"/>
                    <a:pt x="509" y="640"/>
                    <a:pt x="501" y="639"/>
                  </a:cubicBezTo>
                  <a:cubicBezTo>
                    <a:pt x="492" y="639"/>
                    <a:pt x="484" y="635"/>
                    <a:pt x="476" y="632"/>
                  </a:cubicBezTo>
                  <a:cubicBezTo>
                    <a:pt x="472" y="630"/>
                    <a:pt x="468" y="628"/>
                    <a:pt x="464" y="626"/>
                  </a:cubicBezTo>
                  <a:cubicBezTo>
                    <a:pt x="461" y="624"/>
                    <a:pt x="458" y="621"/>
                    <a:pt x="454" y="619"/>
                  </a:cubicBezTo>
                  <a:cubicBezTo>
                    <a:pt x="454" y="619"/>
                    <a:pt x="453" y="619"/>
                    <a:pt x="453" y="619"/>
                  </a:cubicBezTo>
                  <a:cubicBezTo>
                    <a:pt x="454" y="618"/>
                    <a:pt x="454" y="617"/>
                    <a:pt x="453" y="616"/>
                  </a:cubicBezTo>
                  <a:close/>
                  <a:moveTo>
                    <a:pt x="360" y="549"/>
                  </a:moveTo>
                  <a:cubicBezTo>
                    <a:pt x="361" y="525"/>
                    <a:pt x="362" y="499"/>
                    <a:pt x="367" y="475"/>
                  </a:cubicBezTo>
                  <a:cubicBezTo>
                    <a:pt x="367" y="474"/>
                    <a:pt x="367" y="474"/>
                    <a:pt x="366" y="473"/>
                  </a:cubicBezTo>
                  <a:cubicBezTo>
                    <a:pt x="366" y="473"/>
                    <a:pt x="366" y="473"/>
                    <a:pt x="367" y="473"/>
                  </a:cubicBezTo>
                  <a:cubicBezTo>
                    <a:pt x="368" y="472"/>
                    <a:pt x="370" y="471"/>
                    <a:pt x="372" y="471"/>
                  </a:cubicBezTo>
                  <a:cubicBezTo>
                    <a:pt x="372" y="471"/>
                    <a:pt x="372" y="471"/>
                    <a:pt x="372" y="471"/>
                  </a:cubicBezTo>
                  <a:cubicBezTo>
                    <a:pt x="372" y="471"/>
                    <a:pt x="372" y="471"/>
                    <a:pt x="372" y="472"/>
                  </a:cubicBezTo>
                  <a:cubicBezTo>
                    <a:pt x="371" y="472"/>
                    <a:pt x="371" y="473"/>
                    <a:pt x="371" y="474"/>
                  </a:cubicBezTo>
                  <a:cubicBezTo>
                    <a:pt x="371" y="476"/>
                    <a:pt x="370" y="478"/>
                    <a:pt x="370" y="479"/>
                  </a:cubicBezTo>
                  <a:cubicBezTo>
                    <a:pt x="370" y="480"/>
                    <a:pt x="371" y="480"/>
                    <a:pt x="371" y="480"/>
                  </a:cubicBezTo>
                  <a:cubicBezTo>
                    <a:pt x="372" y="478"/>
                    <a:pt x="373" y="475"/>
                    <a:pt x="373" y="473"/>
                  </a:cubicBezTo>
                  <a:cubicBezTo>
                    <a:pt x="373" y="472"/>
                    <a:pt x="374" y="471"/>
                    <a:pt x="373" y="470"/>
                  </a:cubicBezTo>
                  <a:cubicBezTo>
                    <a:pt x="376" y="469"/>
                    <a:pt x="378" y="468"/>
                    <a:pt x="380" y="466"/>
                  </a:cubicBezTo>
                  <a:cubicBezTo>
                    <a:pt x="380" y="467"/>
                    <a:pt x="380" y="467"/>
                    <a:pt x="380" y="468"/>
                  </a:cubicBezTo>
                  <a:cubicBezTo>
                    <a:pt x="380" y="468"/>
                    <a:pt x="380" y="469"/>
                    <a:pt x="380" y="469"/>
                  </a:cubicBezTo>
                  <a:cubicBezTo>
                    <a:pt x="377" y="475"/>
                    <a:pt x="377" y="484"/>
                    <a:pt x="376" y="490"/>
                  </a:cubicBezTo>
                  <a:cubicBezTo>
                    <a:pt x="374" y="499"/>
                    <a:pt x="375" y="507"/>
                    <a:pt x="375" y="516"/>
                  </a:cubicBezTo>
                  <a:cubicBezTo>
                    <a:pt x="375" y="526"/>
                    <a:pt x="375" y="535"/>
                    <a:pt x="374" y="545"/>
                  </a:cubicBezTo>
                  <a:cubicBezTo>
                    <a:pt x="373" y="550"/>
                    <a:pt x="372" y="556"/>
                    <a:pt x="371" y="561"/>
                  </a:cubicBezTo>
                  <a:cubicBezTo>
                    <a:pt x="370" y="565"/>
                    <a:pt x="369" y="568"/>
                    <a:pt x="369" y="571"/>
                  </a:cubicBezTo>
                  <a:cubicBezTo>
                    <a:pt x="369" y="571"/>
                    <a:pt x="369" y="571"/>
                    <a:pt x="368" y="571"/>
                  </a:cubicBezTo>
                  <a:cubicBezTo>
                    <a:pt x="366" y="575"/>
                    <a:pt x="368" y="580"/>
                    <a:pt x="365" y="584"/>
                  </a:cubicBezTo>
                  <a:cubicBezTo>
                    <a:pt x="364" y="585"/>
                    <a:pt x="364" y="586"/>
                    <a:pt x="363" y="587"/>
                  </a:cubicBezTo>
                  <a:cubicBezTo>
                    <a:pt x="363" y="586"/>
                    <a:pt x="363" y="585"/>
                    <a:pt x="363" y="584"/>
                  </a:cubicBezTo>
                  <a:cubicBezTo>
                    <a:pt x="363" y="572"/>
                    <a:pt x="360" y="561"/>
                    <a:pt x="360" y="549"/>
                  </a:cubicBezTo>
                  <a:close/>
                  <a:moveTo>
                    <a:pt x="359" y="574"/>
                  </a:moveTo>
                  <a:cubicBezTo>
                    <a:pt x="360" y="581"/>
                    <a:pt x="361" y="587"/>
                    <a:pt x="357" y="593"/>
                  </a:cubicBezTo>
                  <a:cubicBezTo>
                    <a:pt x="356" y="594"/>
                    <a:pt x="355" y="595"/>
                    <a:pt x="355" y="596"/>
                  </a:cubicBezTo>
                  <a:cubicBezTo>
                    <a:pt x="354" y="596"/>
                    <a:pt x="353" y="597"/>
                    <a:pt x="352" y="598"/>
                  </a:cubicBezTo>
                  <a:cubicBezTo>
                    <a:pt x="351" y="598"/>
                    <a:pt x="351" y="599"/>
                    <a:pt x="350" y="599"/>
                  </a:cubicBezTo>
                  <a:cubicBezTo>
                    <a:pt x="350" y="599"/>
                    <a:pt x="349" y="599"/>
                    <a:pt x="349" y="599"/>
                  </a:cubicBezTo>
                  <a:cubicBezTo>
                    <a:pt x="349" y="598"/>
                    <a:pt x="349" y="596"/>
                    <a:pt x="349" y="595"/>
                  </a:cubicBezTo>
                  <a:cubicBezTo>
                    <a:pt x="350" y="595"/>
                    <a:pt x="350" y="596"/>
                    <a:pt x="350" y="596"/>
                  </a:cubicBezTo>
                  <a:cubicBezTo>
                    <a:pt x="350" y="596"/>
                    <a:pt x="351" y="596"/>
                    <a:pt x="351" y="595"/>
                  </a:cubicBezTo>
                  <a:cubicBezTo>
                    <a:pt x="351" y="591"/>
                    <a:pt x="352" y="587"/>
                    <a:pt x="352" y="582"/>
                  </a:cubicBezTo>
                  <a:cubicBezTo>
                    <a:pt x="351" y="579"/>
                    <a:pt x="351" y="576"/>
                    <a:pt x="350" y="573"/>
                  </a:cubicBezTo>
                  <a:cubicBezTo>
                    <a:pt x="351" y="575"/>
                    <a:pt x="352" y="577"/>
                    <a:pt x="352" y="580"/>
                  </a:cubicBezTo>
                  <a:cubicBezTo>
                    <a:pt x="352" y="583"/>
                    <a:pt x="352" y="587"/>
                    <a:pt x="352" y="590"/>
                  </a:cubicBezTo>
                  <a:cubicBezTo>
                    <a:pt x="352" y="591"/>
                    <a:pt x="353" y="591"/>
                    <a:pt x="353" y="590"/>
                  </a:cubicBezTo>
                  <a:cubicBezTo>
                    <a:pt x="353" y="586"/>
                    <a:pt x="353" y="582"/>
                    <a:pt x="353" y="578"/>
                  </a:cubicBezTo>
                  <a:cubicBezTo>
                    <a:pt x="352" y="574"/>
                    <a:pt x="352" y="571"/>
                    <a:pt x="350" y="568"/>
                  </a:cubicBezTo>
                  <a:cubicBezTo>
                    <a:pt x="350" y="568"/>
                    <a:pt x="349" y="568"/>
                    <a:pt x="349" y="568"/>
                  </a:cubicBezTo>
                  <a:cubicBezTo>
                    <a:pt x="349" y="567"/>
                    <a:pt x="349" y="566"/>
                    <a:pt x="349" y="565"/>
                  </a:cubicBezTo>
                  <a:cubicBezTo>
                    <a:pt x="348" y="562"/>
                    <a:pt x="348" y="558"/>
                    <a:pt x="348" y="554"/>
                  </a:cubicBezTo>
                  <a:cubicBezTo>
                    <a:pt x="347" y="551"/>
                    <a:pt x="348" y="548"/>
                    <a:pt x="347" y="544"/>
                  </a:cubicBezTo>
                  <a:cubicBezTo>
                    <a:pt x="347" y="538"/>
                    <a:pt x="347" y="532"/>
                    <a:pt x="346" y="526"/>
                  </a:cubicBezTo>
                  <a:cubicBezTo>
                    <a:pt x="346" y="525"/>
                    <a:pt x="345" y="525"/>
                    <a:pt x="345" y="526"/>
                  </a:cubicBezTo>
                  <a:cubicBezTo>
                    <a:pt x="345" y="533"/>
                    <a:pt x="344" y="540"/>
                    <a:pt x="346" y="547"/>
                  </a:cubicBezTo>
                  <a:cubicBezTo>
                    <a:pt x="347" y="553"/>
                    <a:pt x="346" y="561"/>
                    <a:pt x="347" y="567"/>
                  </a:cubicBezTo>
                  <a:cubicBezTo>
                    <a:pt x="347" y="574"/>
                    <a:pt x="350" y="580"/>
                    <a:pt x="349" y="586"/>
                  </a:cubicBezTo>
                  <a:cubicBezTo>
                    <a:pt x="349" y="587"/>
                    <a:pt x="349" y="588"/>
                    <a:pt x="349" y="590"/>
                  </a:cubicBezTo>
                  <a:cubicBezTo>
                    <a:pt x="349" y="589"/>
                    <a:pt x="349" y="589"/>
                    <a:pt x="349" y="588"/>
                  </a:cubicBezTo>
                  <a:cubicBezTo>
                    <a:pt x="347" y="584"/>
                    <a:pt x="345" y="579"/>
                    <a:pt x="344" y="575"/>
                  </a:cubicBezTo>
                  <a:cubicBezTo>
                    <a:pt x="342" y="564"/>
                    <a:pt x="340" y="552"/>
                    <a:pt x="340" y="541"/>
                  </a:cubicBezTo>
                  <a:cubicBezTo>
                    <a:pt x="340" y="522"/>
                    <a:pt x="344" y="504"/>
                    <a:pt x="340" y="485"/>
                  </a:cubicBezTo>
                  <a:cubicBezTo>
                    <a:pt x="340" y="485"/>
                    <a:pt x="341" y="485"/>
                    <a:pt x="341" y="485"/>
                  </a:cubicBezTo>
                  <a:cubicBezTo>
                    <a:pt x="349" y="482"/>
                    <a:pt x="356" y="478"/>
                    <a:pt x="364" y="474"/>
                  </a:cubicBezTo>
                  <a:cubicBezTo>
                    <a:pt x="361" y="484"/>
                    <a:pt x="360" y="496"/>
                    <a:pt x="359" y="506"/>
                  </a:cubicBezTo>
                  <a:cubicBezTo>
                    <a:pt x="359" y="518"/>
                    <a:pt x="358" y="530"/>
                    <a:pt x="357" y="542"/>
                  </a:cubicBezTo>
                  <a:cubicBezTo>
                    <a:pt x="357" y="553"/>
                    <a:pt x="358" y="563"/>
                    <a:pt x="359" y="574"/>
                  </a:cubicBezTo>
                  <a:close/>
                  <a:moveTo>
                    <a:pt x="323" y="576"/>
                  </a:moveTo>
                  <a:cubicBezTo>
                    <a:pt x="323" y="576"/>
                    <a:pt x="323" y="576"/>
                    <a:pt x="323" y="576"/>
                  </a:cubicBezTo>
                  <a:cubicBezTo>
                    <a:pt x="322" y="577"/>
                    <a:pt x="322" y="577"/>
                    <a:pt x="321" y="578"/>
                  </a:cubicBezTo>
                  <a:cubicBezTo>
                    <a:pt x="320" y="578"/>
                    <a:pt x="320" y="579"/>
                    <a:pt x="319" y="579"/>
                  </a:cubicBezTo>
                  <a:cubicBezTo>
                    <a:pt x="319" y="579"/>
                    <a:pt x="319" y="579"/>
                    <a:pt x="319" y="579"/>
                  </a:cubicBezTo>
                  <a:cubicBezTo>
                    <a:pt x="311" y="566"/>
                    <a:pt x="307" y="551"/>
                    <a:pt x="302" y="537"/>
                  </a:cubicBezTo>
                  <a:cubicBezTo>
                    <a:pt x="297" y="523"/>
                    <a:pt x="291" y="509"/>
                    <a:pt x="286" y="495"/>
                  </a:cubicBezTo>
                  <a:cubicBezTo>
                    <a:pt x="282" y="486"/>
                    <a:pt x="277" y="478"/>
                    <a:pt x="272" y="469"/>
                  </a:cubicBezTo>
                  <a:cubicBezTo>
                    <a:pt x="274" y="471"/>
                    <a:pt x="276" y="473"/>
                    <a:pt x="279" y="475"/>
                  </a:cubicBezTo>
                  <a:cubicBezTo>
                    <a:pt x="286" y="480"/>
                    <a:pt x="294" y="484"/>
                    <a:pt x="303" y="487"/>
                  </a:cubicBezTo>
                  <a:cubicBezTo>
                    <a:pt x="303" y="487"/>
                    <a:pt x="303" y="487"/>
                    <a:pt x="303" y="487"/>
                  </a:cubicBezTo>
                  <a:cubicBezTo>
                    <a:pt x="303" y="491"/>
                    <a:pt x="304" y="495"/>
                    <a:pt x="305" y="499"/>
                  </a:cubicBezTo>
                  <a:cubicBezTo>
                    <a:pt x="305" y="503"/>
                    <a:pt x="306" y="506"/>
                    <a:pt x="307" y="510"/>
                  </a:cubicBezTo>
                  <a:cubicBezTo>
                    <a:pt x="309" y="517"/>
                    <a:pt x="313" y="524"/>
                    <a:pt x="316" y="531"/>
                  </a:cubicBezTo>
                  <a:cubicBezTo>
                    <a:pt x="321" y="545"/>
                    <a:pt x="326" y="560"/>
                    <a:pt x="336" y="571"/>
                  </a:cubicBezTo>
                  <a:cubicBezTo>
                    <a:pt x="335" y="571"/>
                    <a:pt x="334" y="570"/>
                    <a:pt x="333" y="570"/>
                  </a:cubicBezTo>
                  <a:cubicBezTo>
                    <a:pt x="330" y="570"/>
                    <a:pt x="327" y="571"/>
                    <a:pt x="325" y="573"/>
                  </a:cubicBezTo>
                  <a:cubicBezTo>
                    <a:pt x="325" y="574"/>
                    <a:pt x="324" y="574"/>
                    <a:pt x="324" y="575"/>
                  </a:cubicBezTo>
                  <a:cubicBezTo>
                    <a:pt x="323" y="574"/>
                    <a:pt x="323" y="574"/>
                    <a:pt x="322" y="574"/>
                  </a:cubicBezTo>
                  <a:cubicBezTo>
                    <a:pt x="322" y="574"/>
                    <a:pt x="321" y="574"/>
                    <a:pt x="322" y="574"/>
                  </a:cubicBezTo>
                  <a:cubicBezTo>
                    <a:pt x="322" y="575"/>
                    <a:pt x="322" y="575"/>
                    <a:pt x="323" y="576"/>
                  </a:cubicBezTo>
                  <a:close/>
                  <a:moveTo>
                    <a:pt x="176" y="253"/>
                  </a:moveTo>
                  <a:cubicBezTo>
                    <a:pt x="172" y="261"/>
                    <a:pt x="166" y="272"/>
                    <a:pt x="168" y="281"/>
                  </a:cubicBezTo>
                  <a:cubicBezTo>
                    <a:pt x="167" y="278"/>
                    <a:pt x="166" y="274"/>
                    <a:pt x="165" y="270"/>
                  </a:cubicBezTo>
                  <a:cubicBezTo>
                    <a:pt x="165" y="271"/>
                    <a:pt x="166" y="271"/>
                    <a:pt x="167" y="271"/>
                  </a:cubicBezTo>
                  <a:cubicBezTo>
                    <a:pt x="167" y="272"/>
                    <a:pt x="167" y="271"/>
                    <a:pt x="167" y="271"/>
                  </a:cubicBezTo>
                  <a:cubicBezTo>
                    <a:pt x="167" y="269"/>
                    <a:pt x="165" y="267"/>
                    <a:pt x="165" y="265"/>
                  </a:cubicBezTo>
                  <a:cubicBezTo>
                    <a:pt x="166" y="262"/>
                    <a:pt x="166" y="259"/>
                    <a:pt x="167" y="256"/>
                  </a:cubicBezTo>
                  <a:cubicBezTo>
                    <a:pt x="168" y="251"/>
                    <a:pt x="170" y="245"/>
                    <a:pt x="173" y="241"/>
                  </a:cubicBezTo>
                  <a:cubicBezTo>
                    <a:pt x="174" y="241"/>
                    <a:pt x="173" y="241"/>
                    <a:pt x="173" y="241"/>
                  </a:cubicBezTo>
                  <a:cubicBezTo>
                    <a:pt x="169" y="246"/>
                    <a:pt x="167" y="252"/>
                    <a:pt x="165" y="258"/>
                  </a:cubicBezTo>
                  <a:cubicBezTo>
                    <a:pt x="165" y="258"/>
                    <a:pt x="165" y="258"/>
                    <a:pt x="165" y="259"/>
                  </a:cubicBezTo>
                  <a:cubicBezTo>
                    <a:pt x="164" y="257"/>
                    <a:pt x="164" y="256"/>
                    <a:pt x="164" y="255"/>
                  </a:cubicBezTo>
                  <a:cubicBezTo>
                    <a:pt x="164" y="252"/>
                    <a:pt x="164" y="249"/>
                    <a:pt x="165" y="246"/>
                  </a:cubicBezTo>
                  <a:cubicBezTo>
                    <a:pt x="165" y="245"/>
                    <a:pt x="165" y="245"/>
                    <a:pt x="165" y="245"/>
                  </a:cubicBezTo>
                  <a:cubicBezTo>
                    <a:pt x="165" y="245"/>
                    <a:pt x="165" y="245"/>
                    <a:pt x="165" y="245"/>
                  </a:cubicBezTo>
                  <a:cubicBezTo>
                    <a:pt x="165" y="244"/>
                    <a:pt x="165" y="244"/>
                    <a:pt x="165" y="244"/>
                  </a:cubicBezTo>
                  <a:cubicBezTo>
                    <a:pt x="167" y="237"/>
                    <a:pt x="170" y="232"/>
                    <a:pt x="174" y="226"/>
                  </a:cubicBezTo>
                  <a:cubicBezTo>
                    <a:pt x="174" y="226"/>
                    <a:pt x="173" y="226"/>
                    <a:pt x="173" y="226"/>
                  </a:cubicBezTo>
                  <a:cubicBezTo>
                    <a:pt x="170" y="229"/>
                    <a:pt x="167" y="234"/>
                    <a:pt x="165" y="239"/>
                  </a:cubicBezTo>
                  <a:cubicBezTo>
                    <a:pt x="165" y="237"/>
                    <a:pt x="165" y="236"/>
                    <a:pt x="165" y="234"/>
                  </a:cubicBezTo>
                  <a:cubicBezTo>
                    <a:pt x="165" y="230"/>
                    <a:pt x="166" y="226"/>
                    <a:pt x="166" y="222"/>
                  </a:cubicBezTo>
                  <a:cubicBezTo>
                    <a:pt x="166" y="221"/>
                    <a:pt x="164" y="221"/>
                    <a:pt x="164" y="222"/>
                  </a:cubicBezTo>
                  <a:cubicBezTo>
                    <a:pt x="164" y="224"/>
                    <a:pt x="164" y="227"/>
                    <a:pt x="164" y="229"/>
                  </a:cubicBezTo>
                  <a:cubicBezTo>
                    <a:pt x="164" y="231"/>
                    <a:pt x="163" y="233"/>
                    <a:pt x="163" y="235"/>
                  </a:cubicBezTo>
                  <a:cubicBezTo>
                    <a:pt x="163" y="238"/>
                    <a:pt x="163" y="241"/>
                    <a:pt x="164" y="244"/>
                  </a:cubicBezTo>
                  <a:cubicBezTo>
                    <a:pt x="164" y="245"/>
                    <a:pt x="163" y="247"/>
                    <a:pt x="163" y="248"/>
                  </a:cubicBezTo>
                  <a:cubicBezTo>
                    <a:pt x="163" y="250"/>
                    <a:pt x="162" y="253"/>
                    <a:pt x="162" y="257"/>
                  </a:cubicBezTo>
                  <a:cubicBezTo>
                    <a:pt x="161" y="250"/>
                    <a:pt x="160" y="244"/>
                    <a:pt x="160" y="237"/>
                  </a:cubicBezTo>
                  <a:cubicBezTo>
                    <a:pt x="161" y="233"/>
                    <a:pt x="161" y="229"/>
                    <a:pt x="159" y="226"/>
                  </a:cubicBezTo>
                  <a:cubicBezTo>
                    <a:pt x="156" y="222"/>
                    <a:pt x="152" y="218"/>
                    <a:pt x="151" y="212"/>
                  </a:cubicBezTo>
                  <a:cubicBezTo>
                    <a:pt x="151" y="204"/>
                    <a:pt x="151" y="198"/>
                    <a:pt x="146" y="190"/>
                  </a:cubicBezTo>
                  <a:cubicBezTo>
                    <a:pt x="144" y="187"/>
                    <a:pt x="141" y="183"/>
                    <a:pt x="140" y="179"/>
                  </a:cubicBezTo>
                  <a:cubicBezTo>
                    <a:pt x="139" y="178"/>
                    <a:pt x="138" y="170"/>
                    <a:pt x="141" y="171"/>
                  </a:cubicBezTo>
                  <a:cubicBezTo>
                    <a:pt x="143" y="171"/>
                    <a:pt x="144" y="172"/>
                    <a:pt x="146" y="173"/>
                  </a:cubicBezTo>
                  <a:cubicBezTo>
                    <a:pt x="151" y="175"/>
                    <a:pt x="158" y="178"/>
                    <a:pt x="160" y="184"/>
                  </a:cubicBezTo>
                  <a:cubicBezTo>
                    <a:pt x="161" y="186"/>
                    <a:pt x="162" y="189"/>
                    <a:pt x="164" y="190"/>
                  </a:cubicBezTo>
                  <a:cubicBezTo>
                    <a:pt x="164" y="192"/>
                    <a:pt x="166" y="194"/>
                    <a:pt x="166" y="195"/>
                  </a:cubicBezTo>
                  <a:cubicBezTo>
                    <a:pt x="167" y="197"/>
                    <a:pt x="168" y="199"/>
                    <a:pt x="169" y="200"/>
                  </a:cubicBezTo>
                  <a:cubicBezTo>
                    <a:pt x="170" y="202"/>
                    <a:pt x="170" y="203"/>
                    <a:pt x="171" y="205"/>
                  </a:cubicBezTo>
                  <a:cubicBezTo>
                    <a:pt x="172" y="213"/>
                    <a:pt x="178" y="221"/>
                    <a:pt x="180" y="229"/>
                  </a:cubicBezTo>
                  <a:cubicBezTo>
                    <a:pt x="181" y="233"/>
                    <a:pt x="182" y="238"/>
                    <a:pt x="183" y="242"/>
                  </a:cubicBezTo>
                  <a:cubicBezTo>
                    <a:pt x="184" y="247"/>
                    <a:pt x="184" y="251"/>
                    <a:pt x="185" y="256"/>
                  </a:cubicBezTo>
                  <a:cubicBezTo>
                    <a:pt x="185" y="256"/>
                    <a:pt x="185" y="256"/>
                    <a:pt x="185" y="256"/>
                  </a:cubicBezTo>
                  <a:cubicBezTo>
                    <a:pt x="184" y="258"/>
                    <a:pt x="182" y="260"/>
                    <a:pt x="181" y="263"/>
                  </a:cubicBezTo>
                  <a:cubicBezTo>
                    <a:pt x="179" y="267"/>
                    <a:pt x="179" y="271"/>
                    <a:pt x="179" y="275"/>
                  </a:cubicBezTo>
                  <a:cubicBezTo>
                    <a:pt x="177" y="287"/>
                    <a:pt x="178" y="301"/>
                    <a:pt x="180" y="312"/>
                  </a:cubicBezTo>
                  <a:cubicBezTo>
                    <a:pt x="181" y="318"/>
                    <a:pt x="182" y="325"/>
                    <a:pt x="184" y="331"/>
                  </a:cubicBezTo>
                  <a:cubicBezTo>
                    <a:pt x="179" y="322"/>
                    <a:pt x="178" y="312"/>
                    <a:pt x="174" y="303"/>
                  </a:cubicBezTo>
                  <a:cubicBezTo>
                    <a:pt x="173" y="297"/>
                    <a:pt x="171" y="291"/>
                    <a:pt x="169" y="286"/>
                  </a:cubicBezTo>
                  <a:cubicBezTo>
                    <a:pt x="169" y="286"/>
                    <a:pt x="170" y="286"/>
                    <a:pt x="170" y="285"/>
                  </a:cubicBezTo>
                  <a:cubicBezTo>
                    <a:pt x="170" y="280"/>
                    <a:pt x="170" y="275"/>
                    <a:pt x="171" y="270"/>
                  </a:cubicBezTo>
                  <a:cubicBezTo>
                    <a:pt x="172" y="264"/>
                    <a:pt x="174" y="258"/>
                    <a:pt x="176" y="253"/>
                  </a:cubicBezTo>
                  <a:cubicBezTo>
                    <a:pt x="176" y="253"/>
                    <a:pt x="176" y="253"/>
                    <a:pt x="176" y="253"/>
                  </a:cubicBezTo>
                  <a:close/>
                  <a:moveTo>
                    <a:pt x="157" y="248"/>
                  </a:moveTo>
                  <a:cubicBezTo>
                    <a:pt x="158" y="254"/>
                    <a:pt x="159" y="260"/>
                    <a:pt x="160" y="266"/>
                  </a:cubicBezTo>
                  <a:cubicBezTo>
                    <a:pt x="162" y="271"/>
                    <a:pt x="163" y="276"/>
                    <a:pt x="165" y="281"/>
                  </a:cubicBezTo>
                  <a:cubicBezTo>
                    <a:pt x="163" y="278"/>
                    <a:pt x="162" y="275"/>
                    <a:pt x="161" y="273"/>
                  </a:cubicBezTo>
                  <a:cubicBezTo>
                    <a:pt x="157" y="261"/>
                    <a:pt x="152" y="250"/>
                    <a:pt x="148" y="238"/>
                  </a:cubicBezTo>
                  <a:cubicBezTo>
                    <a:pt x="140" y="219"/>
                    <a:pt x="131" y="197"/>
                    <a:pt x="136" y="176"/>
                  </a:cubicBezTo>
                  <a:cubicBezTo>
                    <a:pt x="136" y="177"/>
                    <a:pt x="136" y="177"/>
                    <a:pt x="136" y="177"/>
                  </a:cubicBezTo>
                  <a:cubicBezTo>
                    <a:pt x="137" y="186"/>
                    <a:pt x="145" y="191"/>
                    <a:pt x="147" y="200"/>
                  </a:cubicBezTo>
                  <a:cubicBezTo>
                    <a:pt x="148" y="205"/>
                    <a:pt x="147" y="211"/>
                    <a:pt x="149" y="216"/>
                  </a:cubicBezTo>
                  <a:cubicBezTo>
                    <a:pt x="150" y="221"/>
                    <a:pt x="156" y="225"/>
                    <a:pt x="157" y="230"/>
                  </a:cubicBezTo>
                  <a:cubicBezTo>
                    <a:pt x="158" y="236"/>
                    <a:pt x="157" y="242"/>
                    <a:pt x="157" y="248"/>
                  </a:cubicBezTo>
                  <a:close/>
                  <a:moveTo>
                    <a:pt x="163" y="261"/>
                  </a:moveTo>
                  <a:cubicBezTo>
                    <a:pt x="163" y="261"/>
                    <a:pt x="163" y="262"/>
                    <a:pt x="164" y="263"/>
                  </a:cubicBezTo>
                  <a:cubicBezTo>
                    <a:pt x="164" y="264"/>
                    <a:pt x="164" y="265"/>
                    <a:pt x="164" y="266"/>
                  </a:cubicBezTo>
                  <a:cubicBezTo>
                    <a:pt x="163" y="264"/>
                    <a:pt x="163" y="262"/>
                    <a:pt x="163" y="261"/>
                  </a:cubicBezTo>
                  <a:close/>
                  <a:moveTo>
                    <a:pt x="213" y="192"/>
                  </a:moveTo>
                  <a:cubicBezTo>
                    <a:pt x="206" y="196"/>
                    <a:pt x="200" y="201"/>
                    <a:pt x="196" y="208"/>
                  </a:cubicBezTo>
                  <a:cubicBezTo>
                    <a:pt x="194" y="213"/>
                    <a:pt x="192" y="218"/>
                    <a:pt x="192" y="223"/>
                  </a:cubicBezTo>
                  <a:cubicBezTo>
                    <a:pt x="190" y="220"/>
                    <a:pt x="189" y="218"/>
                    <a:pt x="187" y="215"/>
                  </a:cubicBezTo>
                  <a:cubicBezTo>
                    <a:pt x="184" y="210"/>
                    <a:pt x="183" y="204"/>
                    <a:pt x="182" y="197"/>
                  </a:cubicBezTo>
                  <a:cubicBezTo>
                    <a:pt x="179" y="184"/>
                    <a:pt x="177" y="170"/>
                    <a:pt x="174" y="157"/>
                  </a:cubicBezTo>
                  <a:cubicBezTo>
                    <a:pt x="172" y="143"/>
                    <a:pt x="169" y="130"/>
                    <a:pt x="164" y="117"/>
                  </a:cubicBezTo>
                  <a:cubicBezTo>
                    <a:pt x="164" y="115"/>
                    <a:pt x="162" y="111"/>
                    <a:pt x="160" y="110"/>
                  </a:cubicBezTo>
                  <a:cubicBezTo>
                    <a:pt x="160" y="102"/>
                    <a:pt x="160" y="95"/>
                    <a:pt x="161" y="87"/>
                  </a:cubicBezTo>
                  <a:cubicBezTo>
                    <a:pt x="161" y="81"/>
                    <a:pt x="161" y="74"/>
                    <a:pt x="164" y="68"/>
                  </a:cubicBezTo>
                  <a:cubicBezTo>
                    <a:pt x="167" y="63"/>
                    <a:pt x="169" y="72"/>
                    <a:pt x="170" y="74"/>
                  </a:cubicBezTo>
                  <a:cubicBezTo>
                    <a:pt x="171" y="78"/>
                    <a:pt x="173" y="80"/>
                    <a:pt x="176" y="82"/>
                  </a:cubicBezTo>
                  <a:cubicBezTo>
                    <a:pt x="183" y="89"/>
                    <a:pt x="187" y="98"/>
                    <a:pt x="189" y="107"/>
                  </a:cubicBezTo>
                  <a:cubicBezTo>
                    <a:pt x="191" y="112"/>
                    <a:pt x="191" y="116"/>
                    <a:pt x="191" y="121"/>
                  </a:cubicBezTo>
                  <a:cubicBezTo>
                    <a:pt x="191" y="123"/>
                    <a:pt x="192" y="125"/>
                    <a:pt x="193" y="127"/>
                  </a:cubicBezTo>
                  <a:cubicBezTo>
                    <a:pt x="194" y="128"/>
                    <a:pt x="196" y="129"/>
                    <a:pt x="197" y="129"/>
                  </a:cubicBezTo>
                  <a:cubicBezTo>
                    <a:pt x="200" y="131"/>
                    <a:pt x="202" y="132"/>
                    <a:pt x="203" y="135"/>
                  </a:cubicBezTo>
                  <a:cubicBezTo>
                    <a:pt x="205" y="139"/>
                    <a:pt x="207" y="143"/>
                    <a:pt x="208" y="146"/>
                  </a:cubicBezTo>
                  <a:cubicBezTo>
                    <a:pt x="212" y="155"/>
                    <a:pt x="214" y="164"/>
                    <a:pt x="213" y="174"/>
                  </a:cubicBezTo>
                  <a:cubicBezTo>
                    <a:pt x="213" y="180"/>
                    <a:pt x="212" y="186"/>
                    <a:pt x="213" y="192"/>
                  </a:cubicBezTo>
                  <a:close/>
                  <a:moveTo>
                    <a:pt x="193" y="242"/>
                  </a:moveTo>
                  <a:cubicBezTo>
                    <a:pt x="193" y="240"/>
                    <a:pt x="192" y="239"/>
                    <a:pt x="192" y="238"/>
                  </a:cubicBezTo>
                  <a:cubicBezTo>
                    <a:pt x="192" y="236"/>
                    <a:pt x="191" y="234"/>
                    <a:pt x="191" y="233"/>
                  </a:cubicBezTo>
                  <a:cubicBezTo>
                    <a:pt x="191" y="232"/>
                    <a:pt x="191" y="232"/>
                    <a:pt x="191" y="232"/>
                  </a:cubicBezTo>
                  <a:cubicBezTo>
                    <a:pt x="192" y="232"/>
                    <a:pt x="192" y="233"/>
                    <a:pt x="193" y="234"/>
                  </a:cubicBezTo>
                  <a:cubicBezTo>
                    <a:pt x="194" y="237"/>
                    <a:pt x="194" y="239"/>
                    <a:pt x="193" y="242"/>
                  </a:cubicBezTo>
                  <a:close/>
                  <a:moveTo>
                    <a:pt x="189" y="237"/>
                  </a:moveTo>
                  <a:cubicBezTo>
                    <a:pt x="189" y="239"/>
                    <a:pt x="190" y="241"/>
                    <a:pt x="190" y="243"/>
                  </a:cubicBezTo>
                  <a:cubicBezTo>
                    <a:pt x="190" y="244"/>
                    <a:pt x="190" y="245"/>
                    <a:pt x="191" y="246"/>
                  </a:cubicBezTo>
                  <a:cubicBezTo>
                    <a:pt x="189" y="248"/>
                    <a:pt x="188" y="251"/>
                    <a:pt x="186" y="254"/>
                  </a:cubicBezTo>
                  <a:cubicBezTo>
                    <a:pt x="186" y="246"/>
                    <a:pt x="183" y="237"/>
                    <a:pt x="181" y="228"/>
                  </a:cubicBezTo>
                  <a:cubicBezTo>
                    <a:pt x="180" y="224"/>
                    <a:pt x="179" y="219"/>
                    <a:pt x="177" y="214"/>
                  </a:cubicBezTo>
                  <a:cubicBezTo>
                    <a:pt x="177" y="214"/>
                    <a:pt x="177" y="215"/>
                    <a:pt x="177" y="215"/>
                  </a:cubicBezTo>
                  <a:cubicBezTo>
                    <a:pt x="181" y="220"/>
                    <a:pt x="185" y="225"/>
                    <a:pt x="190" y="230"/>
                  </a:cubicBezTo>
                  <a:cubicBezTo>
                    <a:pt x="188" y="231"/>
                    <a:pt x="188" y="235"/>
                    <a:pt x="189" y="237"/>
                  </a:cubicBezTo>
                  <a:close/>
                  <a:moveTo>
                    <a:pt x="161" y="121"/>
                  </a:moveTo>
                  <a:cubicBezTo>
                    <a:pt x="162" y="124"/>
                    <a:pt x="163" y="128"/>
                    <a:pt x="165" y="131"/>
                  </a:cubicBezTo>
                  <a:cubicBezTo>
                    <a:pt x="165" y="132"/>
                    <a:pt x="166" y="134"/>
                    <a:pt x="167" y="135"/>
                  </a:cubicBezTo>
                  <a:cubicBezTo>
                    <a:pt x="167" y="136"/>
                    <a:pt x="167" y="137"/>
                    <a:pt x="167" y="138"/>
                  </a:cubicBezTo>
                  <a:cubicBezTo>
                    <a:pt x="170" y="150"/>
                    <a:pt x="172" y="162"/>
                    <a:pt x="174" y="173"/>
                  </a:cubicBezTo>
                  <a:cubicBezTo>
                    <a:pt x="176" y="184"/>
                    <a:pt x="177" y="196"/>
                    <a:pt x="180" y="207"/>
                  </a:cubicBezTo>
                  <a:cubicBezTo>
                    <a:pt x="182" y="213"/>
                    <a:pt x="185" y="218"/>
                    <a:pt x="188" y="223"/>
                  </a:cubicBezTo>
                  <a:cubicBezTo>
                    <a:pt x="186" y="221"/>
                    <a:pt x="184" y="218"/>
                    <a:pt x="182" y="216"/>
                  </a:cubicBezTo>
                  <a:cubicBezTo>
                    <a:pt x="175" y="206"/>
                    <a:pt x="169" y="195"/>
                    <a:pt x="167" y="183"/>
                  </a:cubicBezTo>
                  <a:cubicBezTo>
                    <a:pt x="164" y="171"/>
                    <a:pt x="162" y="159"/>
                    <a:pt x="161" y="148"/>
                  </a:cubicBezTo>
                  <a:cubicBezTo>
                    <a:pt x="160" y="142"/>
                    <a:pt x="160" y="137"/>
                    <a:pt x="159" y="132"/>
                  </a:cubicBezTo>
                  <a:cubicBezTo>
                    <a:pt x="159" y="127"/>
                    <a:pt x="158" y="123"/>
                    <a:pt x="158" y="118"/>
                  </a:cubicBezTo>
                  <a:cubicBezTo>
                    <a:pt x="158" y="118"/>
                    <a:pt x="158" y="118"/>
                    <a:pt x="158" y="117"/>
                  </a:cubicBezTo>
                  <a:cubicBezTo>
                    <a:pt x="159" y="119"/>
                    <a:pt x="160" y="120"/>
                    <a:pt x="161" y="121"/>
                  </a:cubicBezTo>
                  <a:close/>
                  <a:moveTo>
                    <a:pt x="184" y="312"/>
                  </a:moveTo>
                  <a:cubicBezTo>
                    <a:pt x="182" y="304"/>
                    <a:pt x="181" y="297"/>
                    <a:pt x="181" y="290"/>
                  </a:cubicBezTo>
                  <a:cubicBezTo>
                    <a:pt x="181" y="288"/>
                    <a:pt x="181" y="286"/>
                    <a:pt x="182" y="284"/>
                  </a:cubicBezTo>
                  <a:cubicBezTo>
                    <a:pt x="185" y="294"/>
                    <a:pt x="191" y="303"/>
                    <a:pt x="198" y="311"/>
                  </a:cubicBezTo>
                  <a:cubicBezTo>
                    <a:pt x="202" y="315"/>
                    <a:pt x="206" y="320"/>
                    <a:pt x="211" y="324"/>
                  </a:cubicBezTo>
                  <a:cubicBezTo>
                    <a:pt x="210" y="328"/>
                    <a:pt x="211" y="332"/>
                    <a:pt x="209" y="336"/>
                  </a:cubicBezTo>
                  <a:cubicBezTo>
                    <a:pt x="208" y="338"/>
                    <a:pt x="207" y="344"/>
                    <a:pt x="204" y="345"/>
                  </a:cubicBezTo>
                  <a:cubicBezTo>
                    <a:pt x="202" y="347"/>
                    <a:pt x="197" y="345"/>
                    <a:pt x="194" y="344"/>
                  </a:cubicBezTo>
                  <a:cubicBezTo>
                    <a:pt x="192" y="339"/>
                    <a:pt x="189" y="335"/>
                    <a:pt x="188" y="329"/>
                  </a:cubicBezTo>
                  <a:cubicBezTo>
                    <a:pt x="186" y="324"/>
                    <a:pt x="185" y="318"/>
                    <a:pt x="184" y="312"/>
                  </a:cubicBezTo>
                  <a:close/>
                  <a:moveTo>
                    <a:pt x="208" y="347"/>
                  </a:moveTo>
                  <a:cubicBezTo>
                    <a:pt x="210" y="344"/>
                    <a:pt x="211" y="340"/>
                    <a:pt x="212" y="336"/>
                  </a:cubicBezTo>
                  <a:cubicBezTo>
                    <a:pt x="213" y="333"/>
                    <a:pt x="213" y="330"/>
                    <a:pt x="213" y="327"/>
                  </a:cubicBezTo>
                  <a:cubicBezTo>
                    <a:pt x="218" y="331"/>
                    <a:pt x="223" y="335"/>
                    <a:pt x="229" y="338"/>
                  </a:cubicBezTo>
                  <a:cubicBezTo>
                    <a:pt x="230" y="338"/>
                    <a:pt x="230" y="338"/>
                    <a:pt x="231" y="338"/>
                  </a:cubicBezTo>
                  <a:cubicBezTo>
                    <a:pt x="229" y="341"/>
                    <a:pt x="229" y="345"/>
                    <a:pt x="228" y="348"/>
                  </a:cubicBezTo>
                  <a:cubicBezTo>
                    <a:pt x="228" y="354"/>
                    <a:pt x="228" y="359"/>
                    <a:pt x="229" y="364"/>
                  </a:cubicBezTo>
                  <a:cubicBezTo>
                    <a:pt x="230" y="370"/>
                    <a:pt x="234" y="376"/>
                    <a:pt x="235" y="382"/>
                  </a:cubicBezTo>
                  <a:cubicBezTo>
                    <a:pt x="236" y="386"/>
                    <a:pt x="235" y="390"/>
                    <a:pt x="235" y="395"/>
                  </a:cubicBezTo>
                  <a:cubicBezTo>
                    <a:pt x="235" y="400"/>
                    <a:pt x="235" y="405"/>
                    <a:pt x="236" y="410"/>
                  </a:cubicBezTo>
                  <a:cubicBezTo>
                    <a:pt x="236" y="412"/>
                    <a:pt x="236" y="413"/>
                    <a:pt x="236" y="415"/>
                  </a:cubicBezTo>
                  <a:cubicBezTo>
                    <a:pt x="235" y="414"/>
                    <a:pt x="234" y="413"/>
                    <a:pt x="232" y="412"/>
                  </a:cubicBezTo>
                  <a:cubicBezTo>
                    <a:pt x="227" y="411"/>
                    <a:pt x="224" y="414"/>
                    <a:pt x="219" y="414"/>
                  </a:cubicBezTo>
                  <a:cubicBezTo>
                    <a:pt x="217" y="414"/>
                    <a:pt x="215" y="414"/>
                    <a:pt x="214" y="415"/>
                  </a:cubicBezTo>
                  <a:cubicBezTo>
                    <a:pt x="213" y="408"/>
                    <a:pt x="211" y="402"/>
                    <a:pt x="211" y="396"/>
                  </a:cubicBezTo>
                  <a:cubicBezTo>
                    <a:pt x="210" y="390"/>
                    <a:pt x="209" y="384"/>
                    <a:pt x="208" y="377"/>
                  </a:cubicBezTo>
                  <a:cubicBezTo>
                    <a:pt x="207" y="372"/>
                    <a:pt x="206" y="367"/>
                    <a:pt x="203" y="362"/>
                  </a:cubicBezTo>
                  <a:cubicBezTo>
                    <a:pt x="200" y="358"/>
                    <a:pt x="198" y="353"/>
                    <a:pt x="195" y="347"/>
                  </a:cubicBezTo>
                  <a:cubicBezTo>
                    <a:pt x="195" y="347"/>
                    <a:pt x="195" y="347"/>
                    <a:pt x="195" y="347"/>
                  </a:cubicBezTo>
                  <a:cubicBezTo>
                    <a:pt x="200" y="348"/>
                    <a:pt x="204" y="350"/>
                    <a:pt x="208" y="347"/>
                  </a:cubicBezTo>
                  <a:close/>
                  <a:moveTo>
                    <a:pt x="233" y="367"/>
                  </a:moveTo>
                  <a:cubicBezTo>
                    <a:pt x="232" y="361"/>
                    <a:pt x="231" y="355"/>
                    <a:pt x="232" y="348"/>
                  </a:cubicBezTo>
                  <a:cubicBezTo>
                    <a:pt x="232" y="346"/>
                    <a:pt x="233" y="342"/>
                    <a:pt x="233" y="339"/>
                  </a:cubicBezTo>
                  <a:cubicBezTo>
                    <a:pt x="240" y="343"/>
                    <a:pt x="248" y="347"/>
                    <a:pt x="255" y="346"/>
                  </a:cubicBezTo>
                  <a:cubicBezTo>
                    <a:pt x="250" y="353"/>
                    <a:pt x="246" y="361"/>
                    <a:pt x="242" y="368"/>
                  </a:cubicBezTo>
                  <a:cubicBezTo>
                    <a:pt x="240" y="372"/>
                    <a:pt x="239" y="376"/>
                    <a:pt x="238" y="380"/>
                  </a:cubicBezTo>
                  <a:cubicBezTo>
                    <a:pt x="237" y="375"/>
                    <a:pt x="235" y="371"/>
                    <a:pt x="233" y="367"/>
                  </a:cubicBezTo>
                  <a:close/>
                  <a:moveTo>
                    <a:pt x="246" y="367"/>
                  </a:moveTo>
                  <a:cubicBezTo>
                    <a:pt x="252" y="355"/>
                    <a:pt x="260" y="342"/>
                    <a:pt x="271" y="334"/>
                  </a:cubicBezTo>
                  <a:cubicBezTo>
                    <a:pt x="281" y="327"/>
                    <a:pt x="291" y="320"/>
                    <a:pt x="303" y="315"/>
                  </a:cubicBezTo>
                  <a:cubicBezTo>
                    <a:pt x="308" y="314"/>
                    <a:pt x="313" y="312"/>
                    <a:pt x="318" y="311"/>
                  </a:cubicBezTo>
                  <a:cubicBezTo>
                    <a:pt x="325" y="310"/>
                    <a:pt x="331" y="309"/>
                    <a:pt x="338" y="309"/>
                  </a:cubicBezTo>
                  <a:cubicBezTo>
                    <a:pt x="348" y="308"/>
                    <a:pt x="358" y="309"/>
                    <a:pt x="368" y="311"/>
                  </a:cubicBezTo>
                  <a:cubicBezTo>
                    <a:pt x="371" y="311"/>
                    <a:pt x="410" y="317"/>
                    <a:pt x="409" y="321"/>
                  </a:cubicBezTo>
                  <a:cubicBezTo>
                    <a:pt x="409" y="321"/>
                    <a:pt x="409" y="321"/>
                    <a:pt x="409" y="322"/>
                  </a:cubicBezTo>
                  <a:cubicBezTo>
                    <a:pt x="409" y="322"/>
                    <a:pt x="409" y="322"/>
                    <a:pt x="409" y="322"/>
                  </a:cubicBezTo>
                  <a:cubicBezTo>
                    <a:pt x="409" y="322"/>
                    <a:pt x="408" y="323"/>
                    <a:pt x="408" y="324"/>
                  </a:cubicBezTo>
                  <a:cubicBezTo>
                    <a:pt x="408" y="323"/>
                    <a:pt x="408" y="323"/>
                    <a:pt x="408" y="323"/>
                  </a:cubicBezTo>
                  <a:cubicBezTo>
                    <a:pt x="394" y="317"/>
                    <a:pt x="378" y="315"/>
                    <a:pt x="363" y="314"/>
                  </a:cubicBezTo>
                  <a:cubicBezTo>
                    <a:pt x="355" y="314"/>
                    <a:pt x="348" y="315"/>
                    <a:pt x="340" y="314"/>
                  </a:cubicBezTo>
                  <a:cubicBezTo>
                    <a:pt x="333" y="314"/>
                    <a:pt x="327" y="314"/>
                    <a:pt x="320" y="314"/>
                  </a:cubicBezTo>
                  <a:cubicBezTo>
                    <a:pt x="306" y="316"/>
                    <a:pt x="291" y="323"/>
                    <a:pt x="280" y="330"/>
                  </a:cubicBezTo>
                  <a:cubicBezTo>
                    <a:pt x="267" y="338"/>
                    <a:pt x="257" y="349"/>
                    <a:pt x="253" y="363"/>
                  </a:cubicBezTo>
                  <a:cubicBezTo>
                    <a:pt x="252" y="363"/>
                    <a:pt x="254" y="364"/>
                    <a:pt x="254" y="363"/>
                  </a:cubicBezTo>
                  <a:cubicBezTo>
                    <a:pt x="261" y="349"/>
                    <a:pt x="272" y="338"/>
                    <a:pt x="286" y="330"/>
                  </a:cubicBezTo>
                  <a:cubicBezTo>
                    <a:pt x="299" y="324"/>
                    <a:pt x="312" y="317"/>
                    <a:pt x="327" y="317"/>
                  </a:cubicBezTo>
                  <a:cubicBezTo>
                    <a:pt x="333" y="317"/>
                    <a:pt x="340" y="318"/>
                    <a:pt x="347" y="318"/>
                  </a:cubicBezTo>
                  <a:cubicBezTo>
                    <a:pt x="353" y="317"/>
                    <a:pt x="360" y="317"/>
                    <a:pt x="367" y="318"/>
                  </a:cubicBezTo>
                  <a:cubicBezTo>
                    <a:pt x="374" y="319"/>
                    <a:pt x="382" y="320"/>
                    <a:pt x="389" y="321"/>
                  </a:cubicBezTo>
                  <a:cubicBezTo>
                    <a:pt x="395" y="322"/>
                    <a:pt x="402" y="325"/>
                    <a:pt x="408" y="324"/>
                  </a:cubicBezTo>
                  <a:cubicBezTo>
                    <a:pt x="408" y="324"/>
                    <a:pt x="408" y="324"/>
                    <a:pt x="408" y="324"/>
                  </a:cubicBezTo>
                  <a:cubicBezTo>
                    <a:pt x="408" y="325"/>
                    <a:pt x="407" y="327"/>
                    <a:pt x="407" y="328"/>
                  </a:cubicBezTo>
                  <a:cubicBezTo>
                    <a:pt x="401" y="325"/>
                    <a:pt x="394" y="326"/>
                    <a:pt x="387" y="326"/>
                  </a:cubicBezTo>
                  <a:cubicBezTo>
                    <a:pt x="379" y="325"/>
                    <a:pt x="371" y="323"/>
                    <a:pt x="363" y="322"/>
                  </a:cubicBezTo>
                  <a:cubicBezTo>
                    <a:pt x="363" y="322"/>
                    <a:pt x="363" y="323"/>
                    <a:pt x="363" y="323"/>
                  </a:cubicBezTo>
                  <a:cubicBezTo>
                    <a:pt x="369" y="325"/>
                    <a:pt x="377" y="326"/>
                    <a:pt x="384" y="327"/>
                  </a:cubicBezTo>
                  <a:cubicBezTo>
                    <a:pt x="392" y="327"/>
                    <a:pt x="399" y="327"/>
                    <a:pt x="407" y="330"/>
                  </a:cubicBezTo>
                  <a:cubicBezTo>
                    <a:pt x="407" y="330"/>
                    <a:pt x="407" y="331"/>
                    <a:pt x="406" y="331"/>
                  </a:cubicBezTo>
                  <a:cubicBezTo>
                    <a:pt x="402" y="332"/>
                    <a:pt x="399" y="331"/>
                    <a:pt x="395" y="331"/>
                  </a:cubicBezTo>
                  <a:cubicBezTo>
                    <a:pt x="391" y="331"/>
                    <a:pt x="388" y="331"/>
                    <a:pt x="385" y="330"/>
                  </a:cubicBezTo>
                  <a:cubicBezTo>
                    <a:pt x="384" y="330"/>
                    <a:pt x="383" y="331"/>
                    <a:pt x="384" y="331"/>
                  </a:cubicBezTo>
                  <a:cubicBezTo>
                    <a:pt x="387" y="334"/>
                    <a:pt x="390" y="333"/>
                    <a:pt x="394" y="333"/>
                  </a:cubicBezTo>
                  <a:cubicBezTo>
                    <a:pt x="398" y="333"/>
                    <a:pt x="402" y="334"/>
                    <a:pt x="406" y="334"/>
                  </a:cubicBezTo>
                  <a:cubicBezTo>
                    <a:pt x="406" y="335"/>
                    <a:pt x="406" y="336"/>
                    <a:pt x="406" y="337"/>
                  </a:cubicBezTo>
                  <a:cubicBezTo>
                    <a:pt x="406" y="337"/>
                    <a:pt x="406" y="337"/>
                    <a:pt x="405" y="336"/>
                  </a:cubicBezTo>
                  <a:cubicBezTo>
                    <a:pt x="405" y="336"/>
                    <a:pt x="405" y="335"/>
                    <a:pt x="405" y="335"/>
                  </a:cubicBezTo>
                  <a:cubicBezTo>
                    <a:pt x="398" y="336"/>
                    <a:pt x="392" y="337"/>
                    <a:pt x="386" y="338"/>
                  </a:cubicBezTo>
                  <a:cubicBezTo>
                    <a:pt x="381" y="338"/>
                    <a:pt x="375" y="338"/>
                    <a:pt x="370" y="338"/>
                  </a:cubicBezTo>
                  <a:cubicBezTo>
                    <a:pt x="369" y="339"/>
                    <a:pt x="369" y="339"/>
                    <a:pt x="370" y="339"/>
                  </a:cubicBezTo>
                  <a:cubicBezTo>
                    <a:pt x="376" y="340"/>
                    <a:pt x="382" y="339"/>
                    <a:pt x="388" y="338"/>
                  </a:cubicBezTo>
                  <a:cubicBezTo>
                    <a:pt x="393" y="338"/>
                    <a:pt x="398" y="338"/>
                    <a:pt x="403" y="337"/>
                  </a:cubicBezTo>
                  <a:cubicBezTo>
                    <a:pt x="399" y="339"/>
                    <a:pt x="396" y="341"/>
                    <a:pt x="391" y="341"/>
                  </a:cubicBezTo>
                  <a:cubicBezTo>
                    <a:pt x="388" y="342"/>
                    <a:pt x="384" y="342"/>
                    <a:pt x="380" y="343"/>
                  </a:cubicBezTo>
                  <a:cubicBezTo>
                    <a:pt x="372" y="343"/>
                    <a:pt x="365" y="343"/>
                    <a:pt x="357" y="344"/>
                  </a:cubicBezTo>
                  <a:cubicBezTo>
                    <a:pt x="357" y="345"/>
                    <a:pt x="357" y="345"/>
                    <a:pt x="357" y="345"/>
                  </a:cubicBezTo>
                  <a:cubicBezTo>
                    <a:pt x="366" y="345"/>
                    <a:pt x="375" y="345"/>
                    <a:pt x="383" y="344"/>
                  </a:cubicBezTo>
                  <a:cubicBezTo>
                    <a:pt x="387" y="344"/>
                    <a:pt x="391" y="343"/>
                    <a:pt x="395" y="342"/>
                  </a:cubicBezTo>
                  <a:cubicBezTo>
                    <a:pt x="399" y="341"/>
                    <a:pt x="402" y="341"/>
                    <a:pt x="405" y="338"/>
                  </a:cubicBezTo>
                  <a:cubicBezTo>
                    <a:pt x="406" y="338"/>
                    <a:pt x="406" y="338"/>
                    <a:pt x="406" y="338"/>
                  </a:cubicBezTo>
                  <a:cubicBezTo>
                    <a:pt x="406" y="338"/>
                    <a:pt x="406" y="339"/>
                    <a:pt x="406" y="340"/>
                  </a:cubicBezTo>
                  <a:cubicBezTo>
                    <a:pt x="406" y="340"/>
                    <a:pt x="406" y="340"/>
                    <a:pt x="406" y="340"/>
                  </a:cubicBezTo>
                  <a:cubicBezTo>
                    <a:pt x="401" y="339"/>
                    <a:pt x="397" y="343"/>
                    <a:pt x="392" y="344"/>
                  </a:cubicBezTo>
                  <a:cubicBezTo>
                    <a:pt x="389" y="345"/>
                    <a:pt x="385" y="345"/>
                    <a:pt x="382" y="346"/>
                  </a:cubicBezTo>
                  <a:cubicBezTo>
                    <a:pt x="378" y="347"/>
                    <a:pt x="374" y="348"/>
                    <a:pt x="370" y="348"/>
                  </a:cubicBezTo>
                  <a:cubicBezTo>
                    <a:pt x="363" y="348"/>
                    <a:pt x="354" y="348"/>
                    <a:pt x="347" y="347"/>
                  </a:cubicBezTo>
                  <a:cubicBezTo>
                    <a:pt x="339" y="346"/>
                    <a:pt x="331" y="344"/>
                    <a:pt x="324" y="344"/>
                  </a:cubicBezTo>
                  <a:cubicBezTo>
                    <a:pt x="323" y="344"/>
                    <a:pt x="323" y="345"/>
                    <a:pt x="324" y="346"/>
                  </a:cubicBezTo>
                  <a:cubicBezTo>
                    <a:pt x="332" y="348"/>
                    <a:pt x="340" y="348"/>
                    <a:pt x="349" y="349"/>
                  </a:cubicBezTo>
                  <a:cubicBezTo>
                    <a:pt x="355" y="351"/>
                    <a:pt x="362" y="351"/>
                    <a:pt x="368" y="350"/>
                  </a:cubicBezTo>
                  <a:cubicBezTo>
                    <a:pt x="376" y="349"/>
                    <a:pt x="382" y="347"/>
                    <a:pt x="389" y="346"/>
                  </a:cubicBezTo>
                  <a:cubicBezTo>
                    <a:pt x="390" y="346"/>
                    <a:pt x="391" y="345"/>
                    <a:pt x="392" y="345"/>
                  </a:cubicBezTo>
                  <a:cubicBezTo>
                    <a:pt x="390" y="346"/>
                    <a:pt x="388" y="347"/>
                    <a:pt x="386" y="347"/>
                  </a:cubicBezTo>
                  <a:cubicBezTo>
                    <a:pt x="379" y="349"/>
                    <a:pt x="371" y="350"/>
                    <a:pt x="365" y="353"/>
                  </a:cubicBezTo>
                  <a:cubicBezTo>
                    <a:pt x="364" y="353"/>
                    <a:pt x="364" y="353"/>
                    <a:pt x="365" y="353"/>
                  </a:cubicBezTo>
                  <a:cubicBezTo>
                    <a:pt x="368" y="354"/>
                    <a:pt x="372" y="352"/>
                    <a:pt x="375" y="352"/>
                  </a:cubicBezTo>
                  <a:cubicBezTo>
                    <a:pt x="381" y="350"/>
                    <a:pt x="386" y="349"/>
                    <a:pt x="392" y="347"/>
                  </a:cubicBezTo>
                  <a:cubicBezTo>
                    <a:pt x="393" y="347"/>
                    <a:pt x="406" y="343"/>
                    <a:pt x="406" y="341"/>
                  </a:cubicBezTo>
                  <a:cubicBezTo>
                    <a:pt x="406" y="341"/>
                    <a:pt x="406" y="341"/>
                    <a:pt x="406" y="341"/>
                  </a:cubicBezTo>
                  <a:cubicBezTo>
                    <a:pt x="406" y="342"/>
                    <a:pt x="406" y="343"/>
                    <a:pt x="406" y="344"/>
                  </a:cubicBezTo>
                  <a:cubicBezTo>
                    <a:pt x="405" y="344"/>
                    <a:pt x="403" y="345"/>
                    <a:pt x="401" y="346"/>
                  </a:cubicBezTo>
                  <a:cubicBezTo>
                    <a:pt x="400" y="347"/>
                    <a:pt x="398" y="348"/>
                    <a:pt x="397" y="350"/>
                  </a:cubicBezTo>
                  <a:cubicBezTo>
                    <a:pt x="396" y="350"/>
                    <a:pt x="397" y="350"/>
                    <a:pt x="397" y="350"/>
                  </a:cubicBezTo>
                  <a:cubicBezTo>
                    <a:pt x="395" y="350"/>
                    <a:pt x="393" y="351"/>
                    <a:pt x="392" y="352"/>
                  </a:cubicBezTo>
                  <a:cubicBezTo>
                    <a:pt x="387" y="353"/>
                    <a:pt x="382" y="356"/>
                    <a:pt x="378" y="359"/>
                  </a:cubicBezTo>
                  <a:cubicBezTo>
                    <a:pt x="368" y="365"/>
                    <a:pt x="358" y="370"/>
                    <a:pt x="347" y="372"/>
                  </a:cubicBezTo>
                  <a:cubicBezTo>
                    <a:pt x="346" y="372"/>
                    <a:pt x="346" y="373"/>
                    <a:pt x="347" y="373"/>
                  </a:cubicBezTo>
                  <a:cubicBezTo>
                    <a:pt x="352" y="373"/>
                    <a:pt x="357" y="372"/>
                    <a:pt x="362" y="370"/>
                  </a:cubicBezTo>
                  <a:cubicBezTo>
                    <a:pt x="367" y="368"/>
                    <a:pt x="373" y="365"/>
                    <a:pt x="377" y="362"/>
                  </a:cubicBezTo>
                  <a:cubicBezTo>
                    <a:pt x="383" y="358"/>
                    <a:pt x="389" y="355"/>
                    <a:pt x="396" y="353"/>
                  </a:cubicBezTo>
                  <a:cubicBezTo>
                    <a:pt x="399" y="352"/>
                    <a:pt x="404" y="352"/>
                    <a:pt x="407" y="350"/>
                  </a:cubicBezTo>
                  <a:cubicBezTo>
                    <a:pt x="407" y="350"/>
                    <a:pt x="407" y="351"/>
                    <a:pt x="407" y="352"/>
                  </a:cubicBezTo>
                  <a:cubicBezTo>
                    <a:pt x="406" y="352"/>
                    <a:pt x="404" y="352"/>
                    <a:pt x="403" y="353"/>
                  </a:cubicBezTo>
                  <a:cubicBezTo>
                    <a:pt x="403" y="353"/>
                    <a:pt x="403" y="353"/>
                    <a:pt x="403" y="353"/>
                  </a:cubicBezTo>
                  <a:cubicBezTo>
                    <a:pt x="404" y="353"/>
                    <a:pt x="406" y="353"/>
                    <a:pt x="407" y="352"/>
                  </a:cubicBezTo>
                  <a:cubicBezTo>
                    <a:pt x="407" y="352"/>
                    <a:pt x="407" y="352"/>
                    <a:pt x="408" y="352"/>
                  </a:cubicBezTo>
                  <a:cubicBezTo>
                    <a:pt x="408" y="353"/>
                    <a:pt x="408" y="353"/>
                    <a:pt x="408" y="354"/>
                  </a:cubicBezTo>
                  <a:cubicBezTo>
                    <a:pt x="408" y="354"/>
                    <a:pt x="408" y="354"/>
                    <a:pt x="408" y="354"/>
                  </a:cubicBezTo>
                  <a:cubicBezTo>
                    <a:pt x="405" y="354"/>
                    <a:pt x="402" y="356"/>
                    <a:pt x="400" y="357"/>
                  </a:cubicBezTo>
                  <a:cubicBezTo>
                    <a:pt x="399" y="358"/>
                    <a:pt x="400" y="358"/>
                    <a:pt x="400" y="358"/>
                  </a:cubicBezTo>
                  <a:cubicBezTo>
                    <a:pt x="403" y="357"/>
                    <a:pt x="406" y="357"/>
                    <a:pt x="408" y="355"/>
                  </a:cubicBezTo>
                  <a:cubicBezTo>
                    <a:pt x="408" y="355"/>
                    <a:pt x="408" y="355"/>
                    <a:pt x="408" y="355"/>
                  </a:cubicBezTo>
                  <a:cubicBezTo>
                    <a:pt x="409" y="360"/>
                    <a:pt x="411" y="365"/>
                    <a:pt x="412" y="370"/>
                  </a:cubicBezTo>
                  <a:cubicBezTo>
                    <a:pt x="403" y="375"/>
                    <a:pt x="397" y="386"/>
                    <a:pt x="391" y="394"/>
                  </a:cubicBezTo>
                  <a:cubicBezTo>
                    <a:pt x="391" y="394"/>
                    <a:pt x="391" y="395"/>
                    <a:pt x="391" y="395"/>
                  </a:cubicBezTo>
                  <a:cubicBezTo>
                    <a:pt x="395" y="391"/>
                    <a:pt x="398" y="386"/>
                    <a:pt x="402" y="382"/>
                  </a:cubicBezTo>
                  <a:cubicBezTo>
                    <a:pt x="405" y="379"/>
                    <a:pt x="409" y="375"/>
                    <a:pt x="413" y="371"/>
                  </a:cubicBezTo>
                  <a:cubicBezTo>
                    <a:pt x="414" y="375"/>
                    <a:pt x="415" y="378"/>
                    <a:pt x="416" y="381"/>
                  </a:cubicBezTo>
                  <a:cubicBezTo>
                    <a:pt x="412" y="382"/>
                    <a:pt x="406" y="387"/>
                    <a:pt x="403" y="389"/>
                  </a:cubicBezTo>
                  <a:cubicBezTo>
                    <a:pt x="398" y="393"/>
                    <a:pt x="392" y="399"/>
                    <a:pt x="389" y="405"/>
                  </a:cubicBezTo>
                  <a:cubicBezTo>
                    <a:pt x="389" y="406"/>
                    <a:pt x="390" y="407"/>
                    <a:pt x="390" y="406"/>
                  </a:cubicBezTo>
                  <a:cubicBezTo>
                    <a:pt x="394" y="400"/>
                    <a:pt x="398" y="396"/>
                    <a:pt x="404" y="391"/>
                  </a:cubicBezTo>
                  <a:cubicBezTo>
                    <a:pt x="406" y="389"/>
                    <a:pt x="410" y="386"/>
                    <a:pt x="413" y="385"/>
                  </a:cubicBezTo>
                  <a:cubicBezTo>
                    <a:pt x="414" y="384"/>
                    <a:pt x="416" y="384"/>
                    <a:pt x="417" y="383"/>
                  </a:cubicBezTo>
                  <a:cubicBezTo>
                    <a:pt x="417" y="384"/>
                    <a:pt x="417" y="385"/>
                    <a:pt x="418" y="386"/>
                  </a:cubicBezTo>
                  <a:cubicBezTo>
                    <a:pt x="413" y="387"/>
                    <a:pt x="407" y="395"/>
                    <a:pt x="404" y="398"/>
                  </a:cubicBezTo>
                  <a:cubicBezTo>
                    <a:pt x="402" y="401"/>
                    <a:pt x="399" y="404"/>
                    <a:pt x="396" y="407"/>
                  </a:cubicBezTo>
                  <a:cubicBezTo>
                    <a:pt x="393" y="412"/>
                    <a:pt x="389" y="417"/>
                    <a:pt x="387" y="422"/>
                  </a:cubicBezTo>
                  <a:cubicBezTo>
                    <a:pt x="387" y="423"/>
                    <a:pt x="388" y="423"/>
                    <a:pt x="388" y="422"/>
                  </a:cubicBezTo>
                  <a:cubicBezTo>
                    <a:pt x="392" y="419"/>
                    <a:pt x="393" y="414"/>
                    <a:pt x="396" y="410"/>
                  </a:cubicBezTo>
                  <a:cubicBezTo>
                    <a:pt x="399" y="406"/>
                    <a:pt x="401" y="403"/>
                    <a:pt x="404" y="400"/>
                  </a:cubicBezTo>
                  <a:cubicBezTo>
                    <a:pt x="407" y="397"/>
                    <a:pt x="410" y="394"/>
                    <a:pt x="412" y="392"/>
                  </a:cubicBezTo>
                  <a:cubicBezTo>
                    <a:pt x="414" y="390"/>
                    <a:pt x="416" y="388"/>
                    <a:pt x="418" y="387"/>
                  </a:cubicBezTo>
                  <a:cubicBezTo>
                    <a:pt x="419" y="389"/>
                    <a:pt x="419" y="390"/>
                    <a:pt x="420" y="392"/>
                  </a:cubicBezTo>
                  <a:cubicBezTo>
                    <a:pt x="415" y="394"/>
                    <a:pt x="413" y="399"/>
                    <a:pt x="409" y="402"/>
                  </a:cubicBezTo>
                  <a:cubicBezTo>
                    <a:pt x="407" y="404"/>
                    <a:pt x="402" y="409"/>
                    <a:pt x="404" y="412"/>
                  </a:cubicBezTo>
                  <a:cubicBezTo>
                    <a:pt x="404" y="413"/>
                    <a:pt x="404" y="413"/>
                    <a:pt x="404" y="412"/>
                  </a:cubicBezTo>
                  <a:cubicBezTo>
                    <a:pt x="407" y="408"/>
                    <a:pt x="408" y="404"/>
                    <a:pt x="412" y="400"/>
                  </a:cubicBezTo>
                  <a:cubicBezTo>
                    <a:pt x="415" y="398"/>
                    <a:pt x="418" y="395"/>
                    <a:pt x="420" y="393"/>
                  </a:cubicBezTo>
                  <a:cubicBezTo>
                    <a:pt x="421" y="394"/>
                    <a:pt x="422" y="396"/>
                    <a:pt x="423" y="397"/>
                  </a:cubicBezTo>
                  <a:cubicBezTo>
                    <a:pt x="421" y="399"/>
                    <a:pt x="419" y="403"/>
                    <a:pt x="418" y="405"/>
                  </a:cubicBezTo>
                  <a:cubicBezTo>
                    <a:pt x="418" y="406"/>
                    <a:pt x="419" y="406"/>
                    <a:pt x="419" y="406"/>
                  </a:cubicBezTo>
                  <a:cubicBezTo>
                    <a:pt x="421" y="404"/>
                    <a:pt x="422" y="401"/>
                    <a:pt x="424" y="398"/>
                  </a:cubicBezTo>
                  <a:cubicBezTo>
                    <a:pt x="424" y="399"/>
                    <a:pt x="424" y="400"/>
                    <a:pt x="425" y="400"/>
                  </a:cubicBezTo>
                  <a:cubicBezTo>
                    <a:pt x="426" y="402"/>
                    <a:pt x="428" y="404"/>
                    <a:pt x="429" y="405"/>
                  </a:cubicBezTo>
                  <a:cubicBezTo>
                    <a:pt x="428" y="407"/>
                    <a:pt x="427" y="409"/>
                    <a:pt x="426" y="410"/>
                  </a:cubicBezTo>
                  <a:cubicBezTo>
                    <a:pt x="424" y="414"/>
                    <a:pt x="421" y="417"/>
                    <a:pt x="419" y="421"/>
                  </a:cubicBezTo>
                  <a:cubicBezTo>
                    <a:pt x="413" y="430"/>
                    <a:pt x="407" y="439"/>
                    <a:pt x="399" y="447"/>
                  </a:cubicBezTo>
                  <a:cubicBezTo>
                    <a:pt x="384" y="462"/>
                    <a:pt x="366" y="470"/>
                    <a:pt x="347" y="478"/>
                  </a:cubicBezTo>
                  <a:cubicBezTo>
                    <a:pt x="347" y="478"/>
                    <a:pt x="347" y="478"/>
                    <a:pt x="347" y="478"/>
                  </a:cubicBezTo>
                  <a:cubicBezTo>
                    <a:pt x="342" y="480"/>
                    <a:pt x="337" y="482"/>
                    <a:pt x="331" y="483"/>
                  </a:cubicBezTo>
                  <a:cubicBezTo>
                    <a:pt x="330" y="483"/>
                    <a:pt x="329" y="484"/>
                    <a:pt x="328" y="484"/>
                  </a:cubicBezTo>
                  <a:cubicBezTo>
                    <a:pt x="313" y="486"/>
                    <a:pt x="298" y="483"/>
                    <a:pt x="285" y="475"/>
                  </a:cubicBezTo>
                  <a:cubicBezTo>
                    <a:pt x="281" y="472"/>
                    <a:pt x="275" y="468"/>
                    <a:pt x="272" y="464"/>
                  </a:cubicBezTo>
                  <a:cubicBezTo>
                    <a:pt x="270" y="461"/>
                    <a:pt x="268" y="456"/>
                    <a:pt x="264" y="454"/>
                  </a:cubicBezTo>
                  <a:cubicBezTo>
                    <a:pt x="254" y="449"/>
                    <a:pt x="253" y="437"/>
                    <a:pt x="250" y="427"/>
                  </a:cubicBezTo>
                  <a:cubicBezTo>
                    <a:pt x="249" y="426"/>
                    <a:pt x="248" y="426"/>
                    <a:pt x="248" y="427"/>
                  </a:cubicBezTo>
                  <a:cubicBezTo>
                    <a:pt x="248" y="432"/>
                    <a:pt x="249" y="438"/>
                    <a:pt x="250" y="444"/>
                  </a:cubicBezTo>
                  <a:cubicBezTo>
                    <a:pt x="250" y="443"/>
                    <a:pt x="249" y="443"/>
                    <a:pt x="249" y="442"/>
                  </a:cubicBezTo>
                  <a:cubicBezTo>
                    <a:pt x="247" y="439"/>
                    <a:pt x="245" y="436"/>
                    <a:pt x="244" y="432"/>
                  </a:cubicBezTo>
                  <a:cubicBezTo>
                    <a:pt x="242" y="425"/>
                    <a:pt x="240" y="417"/>
                    <a:pt x="239" y="410"/>
                  </a:cubicBezTo>
                  <a:cubicBezTo>
                    <a:pt x="237" y="395"/>
                    <a:pt x="240" y="381"/>
                    <a:pt x="246" y="367"/>
                  </a:cubicBezTo>
                  <a:close/>
                  <a:moveTo>
                    <a:pt x="407" y="347"/>
                  </a:moveTo>
                  <a:cubicBezTo>
                    <a:pt x="406" y="347"/>
                    <a:pt x="406" y="348"/>
                    <a:pt x="406" y="348"/>
                  </a:cubicBezTo>
                  <a:cubicBezTo>
                    <a:pt x="406" y="347"/>
                    <a:pt x="402" y="348"/>
                    <a:pt x="401" y="349"/>
                  </a:cubicBezTo>
                  <a:cubicBezTo>
                    <a:pt x="400" y="349"/>
                    <a:pt x="399" y="349"/>
                    <a:pt x="398" y="350"/>
                  </a:cubicBezTo>
                  <a:cubicBezTo>
                    <a:pt x="399" y="349"/>
                    <a:pt x="401" y="348"/>
                    <a:pt x="402" y="347"/>
                  </a:cubicBezTo>
                  <a:cubicBezTo>
                    <a:pt x="404" y="346"/>
                    <a:pt x="405" y="346"/>
                    <a:pt x="406" y="345"/>
                  </a:cubicBezTo>
                  <a:cubicBezTo>
                    <a:pt x="406" y="346"/>
                    <a:pt x="407" y="347"/>
                    <a:pt x="407" y="347"/>
                  </a:cubicBezTo>
                  <a:close/>
                  <a:moveTo>
                    <a:pt x="449" y="263"/>
                  </a:moveTo>
                  <a:cubicBezTo>
                    <a:pt x="449" y="261"/>
                    <a:pt x="449" y="258"/>
                    <a:pt x="450" y="256"/>
                  </a:cubicBezTo>
                  <a:cubicBezTo>
                    <a:pt x="450" y="256"/>
                    <a:pt x="450" y="256"/>
                    <a:pt x="450" y="256"/>
                  </a:cubicBezTo>
                  <a:cubicBezTo>
                    <a:pt x="451" y="257"/>
                    <a:pt x="452" y="259"/>
                    <a:pt x="452" y="261"/>
                  </a:cubicBezTo>
                  <a:cubicBezTo>
                    <a:pt x="452" y="261"/>
                    <a:pt x="451" y="262"/>
                    <a:pt x="451" y="263"/>
                  </a:cubicBezTo>
                  <a:cubicBezTo>
                    <a:pt x="450" y="266"/>
                    <a:pt x="451" y="268"/>
                    <a:pt x="451" y="271"/>
                  </a:cubicBezTo>
                  <a:cubicBezTo>
                    <a:pt x="451" y="273"/>
                    <a:pt x="451" y="276"/>
                    <a:pt x="452" y="278"/>
                  </a:cubicBezTo>
                  <a:cubicBezTo>
                    <a:pt x="451" y="278"/>
                    <a:pt x="451" y="278"/>
                    <a:pt x="451" y="279"/>
                  </a:cubicBezTo>
                  <a:cubicBezTo>
                    <a:pt x="451" y="278"/>
                    <a:pt x="451" y="278"/>
                    <a:pt x="451" y="278"/>
                  </a:cubicBezTo>
                  <a:cubicBezTo>
                    <a:pt x="449" y="273"/>
                    <a:pt x="449" y="268"/>
                    <a:pt x="449" y="263"/>
                  </a:cubicBezTo>
                  <a:close/>
                  <a:moveTo>
                    <a:pt x="448" y="255"/>
                  </a:moveTo>
                  <a:cubicBezTo>
                    <a:pt x="448" y="252"/>
                    <a:pt x="448" y="248"/>
                    <a:pt x="448" y="245"/>
                  </a:cubicBezTo>
                  <a:cubicBezTo>
                    <a:pt x="448" y="246"/>
                    <a:pt x="448" y="248"/>
                    <a:pt x="449" y="249"/>
                  </a:cubicBezTo>
                  <a:cubicBezTo>
                    <a:pt x="449" y="250"/>
                    <a:pt x="449" y="252"/>
                    <a:pt x="450" y="253"/>
                  </a:cubicBezTo>
                  <a:cubicBezTo>
                    <a:pt x="449" y="253"/>
                    <a:pt x="448" y="254"/>
                    <a:pt x="448" y="255"/>
                  </a:cubicBezTo>
                  <a:close/>
                  <a:moveTo>
                    <a:pt x="450" y="283"/>
                  </a:moveTo>
                  <a:cubicBezTo>
                    <a:pt x="456" y="280"/>
                    <a:pt x="463" y="279"/>
                    <a:pt x="469" y="277"/>
                  </a:cubicBezTo>
                  <a:cubicBezTo>
                    <a:pt x="477" y="274"/>
                    <a:pt x="485" y="272"/>
                    <a:pt x="493" y="271"/>
                  </a:cubicBezTo>
                  <a:cubicBezTo>
                    <a:pt x="501" y="270"/>
                    <a:pt x="509" y="271"/>
                    <a:pt x="517" y="274"/>
                  </a:cubicBezTo>
                  <a:cubicBezTo>
                    <a:pt x="526" y="276"/>
                    <a:pt x="535" y="277"/>
                    <a:pt x="542" y="281"/>
                  </a:cubicBezTo>
                  <a:cubicBezTo>
                    <a:pt x="549" y="284"/>
                    <a:pt x="556" y="289"/>
                    <a:pt x="562" y="293"/>
                  </a:cubicBezTo>
                  <a:cubicBezTo>
                    <a:pt x="570" y="298"/>
                    <a:pt x="577" y="303"/>
                    <a:pt x="582" y="312"/>
                  </a:cubicBezTo>
                  <a:cubicBezTo>
                    <a:pt x="586" y="318"/>
                    <a:pt x="589" y="323"/>
                    <a:pt x="594" y="328"/>
                  </a:cubicBezTo>
                  <a:cubicBezTo>
                    <a:pt x="594" y="329"/>
                    <a:pt x="594" y="329"/>
                    <a:pt x="594" y="329"/>
                  </a:cubicBezTo>
                  <a:cubicBezTo>
                    <a:pt x="594" y="329"/>
                    <a:pt x="594" y="329"/>
                    <a:pt x="595" y="330"/>
                  </a:cubicBezTo>
                  <a:cubicBezTo>
                    <a:pt x="595" y="330"/>
                    <a:pt x="596" y="330"/>
                    <a:pt x="596" y="330"/>
                  </a:cubicBezTo>
                  <a:cubicBezTo>
                    <a:pt x="596" y="336"/>
                    <a:pt x="597" y="343"/>
                    <a:pt x="598" y="349"/>
                  </a:cubicBezTo>
                  <a:cubicBezTo>
                    <a:pt x="599" y="353"/>
                    <a:pt x="600" y="358"/>
                    <a:pt x="602" y="363"/>
                  </a:cubicBezTo>
                  <a:cubicBezTo>
                    <a:pt x="600" y="362"/>
                    <a:pt x="598" y="361"/>
                    <a:pt x="596" y="360"/>
                  </a:cubicBezTo>
                  <a:cubicBezTo>
                    <a:pt x="593" y="359"/>
                    <a:pt x="590" y="358"/>
                    <a:pt x="587" y="358"/>
                  </a:cubicBezTo>
                  <a:cubicBezTo>
                    <a:pt x="586" y="357"/>
                    <a:pt x="585" y="356"/>
                    <a:pt x="584" y="356"/>
                  </a:cubicBezTo>
                  <a:cubicBezTo>
                    <a:pt x="582" y="355"/>
                    <a:pt x="579" y="354"/>
                    <a:pt x="577" y="354"/>
                  </a:cubicBezTo>
                  <a:cubicBezTo>
                    <a:pt x="577" y="354"/>
                    <a:pt x="576" y="354"/>
                    <a:pt x="577" y="354"/>
                  </a:cubicBezTo>
                  <a:cubicBezTo>
                    <a:pt x="578" y="355"/>
                    <a:pt x="580" y="356"/>
                    <a:pt x="582" y="356"/>
                  </a:cubicBezTo>
                  <a:cubicBezTo>
                    <a:pt x="582" y="356"/>
                    <a:pt x="584" y="357"/>
                    <a:pt x="586" y="357"/>
                  </a:cubicBezTo>
                  <a:cubicBezTo>
                    <a:pt x="582" y="356"/>
                    <a:pt x="579" y="356"/>
                    <a:pt x="575" y="356"/>
                  </a:cubicBezTo>
                  <a:cubicBezTo>
                    <a:pt x="568" y="357"/>
                    <a:pt x="560" y="361"/>
                    <a:pt x="553" y="366"/>
                  </a:cubicBezTo>
                  <a:cubicBezTo>
                    <a:pt x="544" y="369"/>
                    <a:pt x="536" y="371"/>
                    <a:pt x="526" y="374"/>
                  </a:cubicBezTo>
                  <a:cubicBezTo>
                    <a:pt x="521" y="375"/>
                    <a:pt x="516" y="376"/>
                    <a:pt x="510" y="378"/>
                  </a:cubicBezTo>
                  <a:cubicBezTo>
                    <a:pt x="508" y="379"/>
                    <a:pt x="505" y="380"/>
                    <a:pt x="502" y="381"/>
                  </a:cubicBezTo>
                  <a:cubicBezTo>
                    <a:pt x="501" y="381"/>
                    <a:pt x="501" y="382"/>
                    <a:pt x="500" y="382"/>
                  </a:cubicBezTo>
                  <a:cubicBezTo>
                    <a:pt x="500" y="382"/>
                    <a:pt x="500" y="382"/>
                    <a:pt x="500" y="382"/>
                  </a:cubicBezTo>
                  <a:cubicBezTo>
                    <a:pt x="500" y="383"/>
                    <a:pt x="500" y="383"/>
                    <a:pt x="500" y="383"/>
                  </a:cubicBezTo>
                  <a:cubicBezTo>
                    <a:pt x="504" y="385"/>
                    <a:pt x="510" y="380"/>
                    <a:pt x="513" y="379"/>
                  </a:cubicBezTo>
                  <a:cubicBezTo>
                    <a:pt x="518" y="378"/>
                    <a:pt x="523" y="377"/>
                    <a:pt x="529" y="375"/>
                  </a:cubicBezTo>
                  <a:cubicBezTo>
                    <a:pt x="534" y="374"/>
                    <a:pt x="540" y="372"/>
                    <a:pt x="546" y="370"/>
                  </a:cubicBezTo>
                  <a:cubicBezTo>
                    <a:pt x="547" y="370"/>
                    <a:pt x="548" y="370"/>
                    <a:pt x="550" y="369"/>
                  </a:cubicBezTo>
                  <a:cubicBezTo>
                    <a:pt x="549" y="370"/>
                    <a:pt x="548" y="371"/>
                    <a:pt x="547" y="372"/>
                  </a:cubicBezTo>
                  <a:cubicBezTo>
                    <a:pt x="543" y="374"/>
                    <a:pt x="539" y="377"/>
                    <a:pt x="535" y="379"/>
                  </a:cubicBezTo>
                  <a:cubicBezTo>
                    <a:pt x="531" y="381"/>
                    <a:pt x="526" y="382"/>
                    <a:pt x="521" y="384"/>
                  </a:cubicBezTo>
                  <a:cubicBezTo>
                    <a:pt x="517" y="386"/>
                    <a:pt x="513" y="388"/>
                    <a:pt x="508" y="389"/>
                  </a:cubicBezTo>
                  <a:cubicBezTo>
                    <a:pt x="507" y="390"/>
                    <a:pt x="505" y="391"/>
                    <a:pt x="503" y="392"/>
                  </a:cubicBezTo>
                  <a:cubicBezTo>
                    <a:pt x="502" y="392"/>
                    <a:pt x="499" y="394"/>
                    <a:pt x="498" y="394"/>
                  </a:cubicBezTo>
                  <a:cubicBezTo>
                    <a:pt x="498" y="394"/>
                    <a:pt x="498" y="394"/>
                    <a:pt x="498" y="394"/>
                  </a:cubicBezTo>
                  <a:cubicBezTo>
                    <a:pt x="497" y="394"/>
                    <a:pt x="496" y="395"/>
                    <a:pt x="497" y="396"/>
                  </a:cubicBezTo>
                  <a:cubicBezTo>
                    <a:pt x="497" y="396"/>
                    <a:pt x="497" y="396"/>
                    <a:pt x="497" y="396"/>
                  </a:cubicBezTo>
                  <a:cubicBezTo>
                    <a:pt x="497" y="396"/>
                    <a:pt x="498" y="396"/>
                    <a:pt x="499" y="396"/>
                  </a:cubicBezTo>
                  <a:cubicBezTo>
                    <a:pt x="507" y="392"/>
                    <a:pt x="516" y="388"/>
                    <a:pt x="525" y="384"/>
                  </a:cubicBezTo>
                  <a:cubicBezTo>
                    <a:pt x="532" y="381"/>
                    <a:pt x="540" y="378"/>
                    <a:pt x="546" y="374"/>
                  </a:cubicBezTo>
                  <a:cubicBezTo>
                    <a:pt x="546" y="374"/>
                    <a:pt x="546" y="374"/>
                    <a:pt x="546" y="374"/>
                  </a:cubicBezTo>
                  <a:cubicBezTo>
                    <a:pt x="544" y="376"/>
                    <a:pt x="543" y="379"/>
                    <a:pt x="542" y="381"/>
                  </a:cubicBezTo>
                  <a:cubicBezTo>
                    <a:pt x="542" y="381"/>
                    <a:pt x="542" y="381"/>
                    <a:pt x="542" y="382"/>
                  </a:cubicBezTo>
                  <a:cubicBezTo>
                    <a:pt x="535" y="386"/>
                    <a:pt x="529" y="392"/>
                    <a:pt x="523" y="397"/>
                  </a:cubicBezTo>
                  <a:cubicBezTo>
                    <a:pt x="519" y="401"/>
                    <a:pt x="515" y="406"/>
                    <a:pt x="510" y="408"/>
                  </a:cubicBezTo>
                  <a:cubicBezTo>
                    <a:pt x="507" y="409"/>
                    <a:pt x="505" y="409"/>
                    <a:pt x="504" y="411"/>
                  </a:cubicBezTo>
                  <a:cubicBezTo>
                    <a:pt x="504" y="412"/>
                    <a:pt x="504" y="413"/>
                    <a:pt x="505" y="412"/>
                  </a:cubicBezTo>
                  <a:cubicBezTo>
                    <a:pt x="512" y="408"/>
                    <a:pt x="518" y="403"/>
                    <a:pt x="524" y="398"/>
                  </a:cubicBezTo>
                  <a:cubicBezTo>
                    <a:pt x="528" y="395"/>
                    <a:pt x="532" y="393"/>
                    <a:pt x="535" y="390"/>
                  </a:cubicBezTo>
                  <a:cubicBezTo>
                    <a:pt x="536" y="389"/>
                    <a:pt x="539" y="387"/>
                    <a:pt x="541" y="385"/>
                  </a:cubicBezTo>
                  <a:cubicBezTo>
                    <a:pt x="540" y="387"/>
                    <a:pt x="540" y="389"/>
                    <a:pt x="539" y="391"/>
                  </a:cubicBezTo>
                  <a:cubicBezTo>
                    <a:pt x="539" y="391"/>
                    <a:pt x="539" y="391"/>
                    <a:pt x="539" y="391"/>
                  </a:cubicBezTo>
                  <a:cubicBezTo>
                    <a:pt x="536" y="392"/>
                    <a:pt x="534" y="394"/>
                    <a:pt x="532" y="397"/>
                  </a:cubicBezTo>
                  <a:cubicBezTo>
                    <a:pt x="529" y="400"/>
                    <a:pt x="526" y="403"/>
                    <a:pt x="524" y="407"/>
                  </a:cubicBezTo>
                  <a:cubicBezTo>
                    <a:pt x="522" y="409"/>
                    <a:pt x="521" y="413"/>
                    <a:pt x="519" y="415"/>
                  </a:cubicBezTo>
                  <a:cubicBezTo>
                    <a:pt x="517" y="417"/>
                    <a:pt x="515" y="418"/>
                    <a:pt x="512" y="420"/>
                  </a:cubicBezTo>
                  <a:cubicBezTo>
                    <a:pt x="510" y="422"/>
                    <a:pt x="507" y="424"/>
                    <a:pt x="507" y="428"/>
                  </a:cubicBezTo>
                  <a:cubicBezTo>
                    <a:pt x="507" y="428"/>
                    <a:pt x="508" y="428"/>
                    <a:pt x="508" y="428"/>
                  </a:cubicBezTo>
                  <a:cubicBezTo>
                    <a:pt x="510" y="422"/>
                    <a:pt x="515" y="421"/>
                    <a:pt x="518" y="417"/>
                  </a:cubicBezTo>
                  <a:cubicBezTo>
                    <a:pt x="521" y="414"/>
                    <a:pt x="523" y="411"/>
                    <a:pt x="525" y="408"/>
                  </a:cubicBezTo>
                  <a:cubicBezTo>
                    <a:pt x="529" y="402"/>
                    <a:pt x="534" y="397"/>
                    <a:pt x="539" y="392"/>
                  </a:cubicBezTo>
                  <a:cubicBezTo>
                    <a:pt x="538" y="395"/>
                    <a:pt x="537" y="397"/>
                    <a:pt x="536" y="400"/>
                  </a:cubicBezTo>
                  <a:cubicBezTo>
                    <a:pt x="536" y="401"/>
                    <a:pt x="535" y="403"/>
                    <a:pt x="535" y="404"/>
                  </a:cubicBezTo>
                  <a:cubicBezTo>
                    <a:pt x="535" y="404"/>
                    <a:pt x="535" y="404"/>
                    <a:pt x="535" y="404"/>
                  </a:cubicBezTo>
                  <a:cubicBezTo>
                    <a:pt x="533" y="406"/>
                    <a:pt x="530" y="408"/>
                    <a:pt x="529" y="411"/>
                  </a:cubicBezTo>
                  <a:cubicBezTo>
                    <a:pt x="529" y="411"/>
                    <a:pt x="530" y="411"/>
                    <a:pt x="530" y="411"/>
                  </a:cubicBezTo>
                  <a:cubicBezTo>
                    <a:pt x="532" y="409"/>
                    <a:pt x="533" y="407"/>
                    <a:pt x="535" y="405"/>
                  </a:cubicBezTo>
                  <a:cubicBezTo>
                    <a:pt x="533" y="415"/>
                    <a:pt x="535" y="424"/>
                    <a:pt x="539" y="435"/>
                  </a:cubicBezTo>
                  <a:cubicBezTo>
                    <a:pt x="541" y="440"/>
                    <a:pt x="542" y="445"/>
                    <a:pt x="544" y="450"/>
                  </a:cubicBezTo>
                  <a:cubicBezTo>
                    <a:pt x="538" y="455"/>
                    <a:pt x="528" y="454"/>
                    <a:pt x="521" y="453"/>
                  </a:cubicBezTo>
                  <a:cubicBezTo>
                    <a:pt x="512" y="452"/>
                    <a:pt x="503" y="450"/>
                    <a:pt x="494" y="448"/>
                  </a:cubicBezTo>
                  <a:cubicBezTo>
                    <a:pt x="486" y="445"/>
                    <a:pt x="478" y="440"/>
                    <a:pt x="470" y="436"/>
                  </a:cubicBezTo>
                  <a:cubicBezTo>
                    <a:pt x="463" y="433"/>
                    <a:pt x="456" y="429"/>
                    <a:pt x="451" y="422"/>
                  </a:cubicBezTo>
                  <a:cubicBezTo>
                    <a:pt x="445" y="416"/>
                    <a:pt x="439" y="411"/>
                    <a:pt x="434" y="405"/>
                  </a:cubicBezTo>
                  <a:cubicBezTo>
                    <a:pt x="433" y="405"/>
                    <a:pt x="433" y="405"/>
                    <a:pt x="433" y="404"/>
                  </a:cubicBezTo>
                  <a:cubicBezTo>
                    <a:pt x="433" y="404"/>
                    <a:pt x="433" y="404"/>
                    <a:pt x="432" y="403"/>
                  </a:cubicBezTo>
                  <a:cubicBezTo>
                    <a:pt x="427" y="398"/>
                    <a:pt x="424" y="392"/>
                    <a:pt x="421" y="384"/>
                  </a:cubicBezTo>
                  <a:cubicBezTo>
                    <a:pt x="419" y="377"/>
                    <a:pt x="417" y="369"/>
                    <a:pt x="414" y="362"/>
                  </a:cubicBezTo>
                  <a:cubicBezTo>
                    <a:pt x="412" y="355"/>
                    <a:pt x="410" y="347"/>
                    <a:pt x="410" y="340"/>
                  </a:cubicBezTo>
                  <a:cubicBezTo>
                    <a:pt x="410" y="332"/>
                    <a:pt x="411" y="325"/>
                    <a:pt x="415" y="318"/>
                  </a:cubicBezTo>
                  <a:cubicBezTo>
                    <a:pt x="419" y="311"/>
                    <a:pt x="425" y="305"/>
                    <a:pt x="430" y="299"/>
                  </a:cubicBezTo>
                  <a:cubicBezTo>
                    <a:pt x="436" y="293"/>
                    <a:pt x="442" y="287"/>
                    <a:pt x="450" y="283"/>
                  </a:cubicBezTo>
                  <a:close/>
                  <a:moveTo>
                    <a:pt x="455" y="277"/>
                  </a:moveTo>
                  <a:cubicBezTo>
                    <a:pt x="455" y="276"/>
                    <a:pt x="456" y="275"/>
                    <a:pt x="456" y="274"/>
                  </a:cubicBezTo>
                  <a:cubicBezTo>
                    <a:pt x="456" y="275"/>
                    <a:pt x="456" y="276"/>
                    <a:pt x="456" y="276"/>
                  </a:cubicBezTo>
                  <a:cubicBezTo>
                    <a:pt x="456" y="277"/>
                    <a:pt x="455" y="277"/>
                    <a:pt x="455" y="277"/>
                  </a:cubicBezTo>
                  <a:close/>
                  <a:moveTo>
                    <a:pt x="528" y="466"/>
                  </a:moveTo>
                  <a:cubicBezTo>
                    <a:pt x="532" y="466"/>
                    <a:pt x="536" y="464"/>
                    <a:pt x="539" y="462"/>
                  </a:cubicBezTo>
                  <a:cubicBezTo>
                    <a:pt x="542" y="460"/>
                    <a:pt x="544" y="459"/>
                    <a:pt x="547" y="457"/>
                  </a:cubicBezTo>
                  <a:cubicBezTo>
                    <a:pt x="547" y="457"/>
                    <a:pt x="547" y="457"/>
                    <a:pt x="547" y="457"/>
                  </a:cubicBezTo>
                  <a:cubicBezTo>
                    <a:pt x="544" y="460"/>
                    <a:pt x="542" y="463"/>
                    <a:pt x="540" y="465"/>
                  </a:cubicBezTo>
                  <a:cubicBezTo>
                    <a:pt x="537" y="469"/>
                    <a:pt x="533" y="469"/>
                    <a:pt x="529" y="472"/>
                  </a:cubicBezTo>
                  <a:cubicBezTo>
                    <a:pt x="529" y="472"/>
                    <a:pt x="529" y="473"/>
                    <a:pt x="529" y="473"/>
                  </a:cubicBezTo>
                  <a:cubicBezTo>
                    <a:pt x="533" y="474"/>
                    <a:pt x="537" y="470"/>
                    <a:pt x="539" y="468"/>
                  </a:cubicBezTo>
                  <a:cubicBezTo>
                    <a:pt x="542" y="465"/>
                    <a:pt x="545" y="462"/>
                    <a:pt x="548" y="458"/>
                  </a:cubicBezTo>
                  <a:cubicBezTo>
                    <a:pt x="550" y="463"/>
                    <a:pt x="552" y="467"/>
                    <a:pt x="555" y="471"/>
                  </a:cubicBezTo>
                  <a:cubicBezTo>
                    <a:pt x="558" y="476"/>
                    <a:pt x="562" y="480"/>
                    <a:pt x="566" y="485"/>
                  </a:cubicBezTo>
                  <a:cubicBezTo>
                    <a:pt x="560" y="486"/>
                    <a:pt x="555" y="490"/>
                    <a:pt x="549" y="491"/>
                  </a:cubicBezTo>
                  <a:cubicBezTo>
                    <a:pt x="542" y="492"/>
                    <a:pt x="535" y="491"/>
                    <a:pt x="528" y="489"/>
                  </a:cubicBezTo>
                  <a:cubicBezTo>
                    <a:pt x="514" y="484"/>
                    <a:pt x="500" y="479"/>
                    <a:pt x="488" y="471"/>
                  </a:cubicBezTo>
                  <a:cubicBezTo>
                    <a:pt x="481" y="467"/>
                    <a:pt x="475" y="463"/>
                    <a:pt x="470" y="458"/>
                  </a:cubicBezTo>
                  <a:cubicBezTo>
                    <a:pt x="470" y="457"/>
                    <a:pt x="469" y="456"/>
                    <a:pt x="469" y="456"/>
                  </a:cubicBezTo>
                  <a:cubicBezTo>
                    <a:pt x="463" y="451"/>
                    <a:pt x="459" y="445"/>
                    <a:pt x="454" y="438"/>
                  </a:cubicBezTo>
                  <a:cubicBezTo>
                    <a:pt x="451" y="433"/>
                    <a:pt x="446" y="427"/>
                    <a:pt x="443" y="421"/>
                  </a:cubicBezTo>
                  <a:cubicBezTo>
                    <a:pt x="443" y="420"/>
                    <a:pt x="443" y="419"/>
                    <a:pt x="442" y="418"/>
                  </a:cubicBezTo>
                  <a:cubicBezTo>
                    <a:pt x="447" y="423"/>
                    <a:pt x="451" y="429"/>
                    <a:pt x="457" y="433"/>
                  </a:cubicBezTo>
                  <a:cubicBezTo>
                    <a:pt x="463" y="437"/>
                    <a:pt x="471" y="440"/>
                    <a:pt x="477" y="443"/>
                  </a:cubicBezTo>
                  <a:cubicBezTo>
                    <a:pt x="480" y="445"/>
                    <a:pt x="483" y="446"/>
                    <a:pt x="485" y="447"/>
                  </a:cubicBezTo>
                  <a:cubicBezTo>
                    <a:pt x="485" y="447"/>
                    <a:pt x="485" y="447"/>
                    <a:pt x="485" y="447"/>
                  </a:cubicBezTo>
                  <a:cubicBezTo>
                    <a:pt x="504" y="463"/>
                    <a:pt x="522" y="480"/>
                    <a:pt x="546" y="486"/>
                  </a:cubicBezTo>
                  <a:cubicBezTo>
                    <a:pt x="547" y="486"/>
                    <a:pt x="548" y="485"/>
                    <a:pt x="547" y="485"/>
                  </a:cubicBezTo>
                  <a:cubicBezTo>
                    <a:pt x="536" y="478"/>
                    <a:pt x="523" y="474"/>
                    <a:pt x="513" y="466"/>
                  </a:cubicBezTo>
                  <a:cubicBezTo>
                    <a:pt x="507" y="462"/>
                    <a:pt x="502" y="456"/>
                    <a:pt x="496" y="451"/>
                  </a:cubicBezTo>
                  <a:cubicBezTo>
                    <a:pt x="502" y="453"/>
                    <a:pt x="508" y="454"/>
                    <a:pt x="514" y="456"/>
                  </a:cubicBezTo>
                  <a:cubicBezTo>
                    <a:pt x="513" y="456"/>
                    <a:pt x="512" y="456"/>
                    <a:pt x="511" y="456"/>
                  </a:cubicBezTo>
                  <a:cubicBezTo>
                    <a:pt x="509" y="456"/>
                    <a:pt x="508" y="457"/>
                    <a:pt x="507" y="457"/>
                  </a:cubicBezTo>
                  <a:cubicBezTo>
                    <a:pt x="507" y="458"/>
                    <a:pt x="507" y="459"/>
                    <a:pt x="507" y="459"/>
                  </a:cubicBezTo>
                  <a:cubicBezTo>
                    <a:pt x="510" y="460"/>
                    <a:pt x="513" y="458"/>
                    <a:pt x="515" y="457"/>
                  </a:cubicBezTo>
                  <a:cubicBezTo>
                    <a:pt x="517" y="457"/>
                    <a:pt x="518" y="457"/>
                    <a:pt x="520" y="456"/>
                  </a:cubicBezTo>
                  <a:cubicBezTo>
                    <a:pt x="525" y="457"/>
                    <a:pt x="532" y="458"/>
                    <a:pt x="538" y="457"/>
                  </a:cubicBezTo>
                  <a:cubicBezTo>
                    <a:pt x="534" y="458"/>
                    <a:pt x="531" y="460"/>
                    <a:pt x="527" y="460"/>
                  </a:cubicBezTo>
                  <a:cubicBezTo>
                    <a:pt x="523" y="460"/>
                    <a:pt x="519" y="460"/>
                    <a:pt x="515" y="462"/>
                  </a:cubicBezTo>
                  <a:cubicBezTo>
                    <a:pt x="514" y="462"/>
                    <a:pt x="514" y="464"/>
                    <a:pt x="516" y="464"/>
                  </a:cubicBezTo>
                  <a:cubicBezTo>
                    <a:pt x="522" y="463"/>
                    <a:pt x="528" y="461"/>
                    <a:pt x="535" y="459"/>
                  </a:cubicBezTo>
                  <a:cubicBezTo>
                    <a:pt x="538" y="459"/>
                    <a:pt x="542" y="457"/>
                    <a:pt x="545" y="454"/>
                  </a:cubicBezTo>
                  <a:cubicBezTo>
                    <a:pt x="545" y="454"/>
                    <a:pt x="545" y="453"/>
                    <a:pt x="545" y="453"/>
                  </a:cubicBezTo>
                  <a:cubicBezTo>
                    <a:pt x="546" y="454"/>
                    <a:pt x="546" y="455"/>
                    <a:pt x="547" y="456"/>
                  </a:cubicBezTo>
                  <a:cubicBezTo>
                    <a:pt x="544" y="457"/>
                    <a:pt x="541" y="459"/>
                    <a:pt x="538" y="460"/>
                  </a:cubicBezTo>
                  <a:cubicBezTo>
                    <a:pt x="534" y="462"/>
                    <a:pt x="531" y="463"/>
                    <a:pt x="528" y="465"/>
                  </a:cubicBezTo>
                  <a:cubicBezTo>
                    <a:pt x="528" y="466"/>
                    <a:pt x="528" y="467"/>
                    <a:pt x="528" y="466"/>
                  </a:cubicBezTo>
                  <a:close/>
                  <a:moveTo>
                    <a:pt x="527" y="554"/>
                  </a:moveTo>
                  <a:cubicBezTo>
                    <a:pt x="521" y="565"/>
                    <a:pt x="511" y="574"/>
                    <a:pt x="508" y="586"/>
                  </a:cubicBezTo>
                  <a:cubicBezTo>
                    <a:pt x="508" y="587"/>
                    <a:pt x="508" y="587"/>
                    <a:pt x="509" y="587"/>
                  </a:cubicBezTo>
                  <a:cubicBezTo>
                    <a:pt x="508" y="587"/>
                    <a:pt x="508" y="587"/>
                    <a:pt x="508" y="587"/>
                  </a:cubicBezTo>
                  <a:cubicBezTo>
                    <a:pt x="503" y="592"/>
                    <a:pt x="500" y="599"/>
                    <a:pt x="496" y="605"/>
                  </a:cubicBezTo>
                  <a:cubicBezTo>
                    <a:pt x="494" y="608"/>
                    <a:pt x="490" y="612"/>
                    <a:pt x="487" y="615"/>
                  </a:cubicBezTo>
                  <a:cubicBezTo>
                    <a:pt x="487" y="615"/>
                    <a:pt x="487" y="615"/>
                    <a:pt x="487" y="614"/>
                  </a:cubicBezTo>
                  <a:cubicBezTo>
                    <a:pt x="488" y="614"/>
                    <a:pt x="488" y="614"/>
                    <a:pt x="489" y="613"/>
                  </a:cubicBezTo>
                  <a:cubicBezTo>
                    <a:pt x="490" y="607"/>
                    <a:pt x="492" y="600"/>
                    <a:pt x="495" y="595"/>
                  </a:cubicBezTo>
                  <a:cubicBezTo>
                    <a:pt x="498" y="588"/>
                    <a:pt x="503" y="584"/>
                    <a:pt x="507" y="578"/>
                  </a:cubicBezTo>
                  <a:cubicBezTo>
                    <a:pt x="515" y="569"/>
                    <a:pt x="521" y="558"/>
                    <a:pt x="526" y="547"/>
                  </a:cubicBezTo>
                  <a:cubicBezTo>
                    <a:pt x="532" y="536"/>
                    <a:pt x="537" y="524"/>
                    <a:pt x="544" y="513"/>
                  </a:cubicBezTo>
                  <a:cubicBezTo>
                    <a:pt x="548" y="507"/>
                    <a:pt x="554" y="500"/>
                    <a:pt x="554" y="493"/>
                  </a:cubicBezTo>
                  <a:cubicBezTo>
                    <a:pt x="558" y="491"/>
                    <a:pt x="562" y="489"/>
                    <a:pt x="567" y="487"/>
                  </a:cubicBezTo>
                  <a:cubicBezTo>
                    <a:pt x="567" y="487"/>
                    <a:pt x="567" y="487"/>
                    <a:pt x="567" y="487"/>
                  </a:cubicBezTo>
                  <a:cubicBezTo>
                    <a:pt x="571" y="490"/>
                    <a:pt x="575" y="494"/>
                    <a:pt x="579" y="497"/>
                  </a:cubicBezTo>
                  <a:cubicBezTo>
                    <a:pt x="580" y="497"/>
                    <a:pt x="581" y="498"/>
                    <a:pt x="582" y="499"/>
                  </a:cubicBezTo>
                  <a:cubicBezTo>
                    <a:pt x="582" y="499"/>
                    <a:pt x="582" y="499"/>
                    <a:pt x="582" y="499"/>
                  </a:cubicBezTo>
                  <a:cubicBezTo>
                    <a:pt x="575" y="507"/>
                    <a:pt x="568" y="514"/>
                    <a:pt x="562" y="522"/>
                  </a:cubicBezTo>
                  <a:cubicBezTo>
                    <a:pt x="558" y="527"/>
                    <a:pt x="553" y="532"/>
                    <a:pt x="552" y="538"/>
                  </a:cubicBezTo>
                  <a:cubicBezTo>
                    <a:pt x="546" y="544"/>
                    <a:pt x="540" y="551"/>
                    <a:pt x="534" y="558"/>
                  </a:cubicBezTo>
                  <a:cubicBezTo>
                    <a:pt x="530" y="563"/>
                    <a:pt x="526" y="567"/>
                    <a:pt x="523" y="573"/>
                  </a:cubicBezTo>
                  <a:cubicBezTo>
                    <a:pt x="521" y="578"/>
                    <a:pt x="520" y="581"/>
                    <a:pt x="515" y="583"/>
                  </a:cubicBezTo>
                  <a:cubicBezTo>
                    <a:pt x="513" y="584"/>
                    <a:pt x="511" y="585"/>
                    <a:pt x="509" y="587"/>
                  </a:cubicBezTo>
                  <a:cubicBezTo>
                    <a:pt x="513" y="581"/>
                    <a:pt x="515" y="575"/>
                    <a:pt x="519" y="570"/>
                  </a:cubicBezTo>
                  <a:cubicBezTo>
                    <a:pt x="522" y="565"/>
                    <a:pt x="525" y="560"/>
                    <a:pt x="528" y="555"/>
                  </a:cubicBezTo>
                  <a:cubicBezTo>
                    <a:pt x="528" y="554"/>
                    <a:pt x="528" y="554"/>
                    <a:pt x="527" y="554"/>
                  </a:cubicBezTo>
                  <a:close/>
                  <a:moveTo>
                    <a:pt x="486" y="620"/>
                  </a:moveTo>
                  <a:cubicBezTo>
                    <a:pt x="486" y="620"/>
                    <a:pt x="486" y="620"/>
                    <a:pt x="486" y="620"/>
                  </a:cubicBezTo>
                  <a:cubicBezTo>
                    <a:pt x="481" y="620"/>
                    <a:pt x="477" y="618"/>
                    <a:pt x="472" y="617"/>
                  </a:cubicBezTo>
                  <a:cubicBezTo>
                    <a:pt x="469" y="616"/>
                    <a:pt x="460" y="615"/>
                    <a:pt x="461" y="611"/>
                  </a:cubicBezTo>
                  <a:cubicBezTo>
                    <a:pt x="464" y="600"/>
                    <a:pt x="470" y="589"/>
                    <a:pt x="475" y="578"/>
                  </a:cubicBezTo>
                  <a:cubicBezTo>
                    <a:pt x="482" y="563"/>
                    <a:pt x="488" y="547"/>
                    <a:pt x="493" y="532"/>
                  </a:cubicBezTo>
                  <a:cubicBezTo>
                    <a:pt x="499" y="517"/>
                    <a:pt x="505" y="501"/>
                    <a:pt x="509" y="486"/>
                  </a:cubicBezTo>
                  <a:cubicBezTo>
                    <a:pt x="516" y="489"/>
                    <a:pt x="523" y="491"/>
                    <a:pt x="531" y="493"/>
                  </a:cubicBezTo>
                  <a:cubicBezTo>
                    <a:pt x="530" y="493"/>
                    <a:pt x="530" y="494"/>
                    <a:pt x="530" y="494"/>
                  </a:cubicBezTo>
                  <a:cubicBezTo>
                    <a:pt x="531" y="498"/>
                    <a:pt x="525" y="505"/>
                    <a:pt x="522" y="508"/>
                  </a:cubicBezTo>
                  <a:cubicBezTo>
                    <a:pt x="518" y="513"/>
                    <a:pt x="516" y="520"/>
                    <a:pt x="514" y="526"/>
                  </a:cubicBezTo>
                  <a:cubicBezTo>
                    <a:pt x="511" y="534"/>
                    <a:pt x="508" y="542"/>
                    <a:pt x="505" y="550"/>
                  </a:cubicBezTo>
                  <a:cubicBezTo>
                    <a:pt x="502" y="556"/>
                    <a:pt x="498" y="563"/>
                    <a:pt x="496" y="569"/>
                  </a:cubicBezTo>
                  <a:cubicBezTo>
                    <a:pt x="491" y="580"/>
                    <a:pt x="487" y="591"/>
                    <a:pt x="484" y="602"/>
                  </a:cubicBezTo>
                  <a:cubicBezTo>
                    <a:pt x="482" y="609"/>
                    <a:pt x="481" y="615"/>
                    <a:pt x="486" y="620"/>
                  </a:cubicBezTo>
                  <a:close/>
                  <a:moveTo>
                    <a:pt x="466" y="585"/>
                  </a:moveTo>
                  <a:cubicBezTo>
                    <a:pt x="466" y="579"/>
                    <a:pt x="466" y="573"/>
                    <a:pt x="465" y="568"/>
                  </a:cubicBezTo>
                  <a:cubicBezTo>
                    <a:pt x="464" y="560"/>
                    <a:pt x="462" y="553"/>
                    <a:pt x="462" y="546"/>
                  </a:cubicBezTo>
                  <a:cubicBezTo>
                    <a:pt x="461" y="539"/>
                    <a:pt x="462" y="533"/>
                    <a:pt x="462" y="526"/>
                  </a:cubicBezTo>
                  <a:cubicBezTo>
                    <a:pt x="462" y="513"/>
                    <a:pt x="462" y="499"/>
                    <a:pt x="466" y="486"/>
                  </a:cubicBezTo>
                  <a:cubicBezTo>
                    <a:pt x="468" y="479"/>
                    <a:pt x="471" y="471"/>
                    <a:pt x="471" y="463"/>
                  </a:cubicBezTo>
                  <a:cubicBezTo>
                    <a:pt x="477" y="469"/>
                    <a:pt x="484" y="473"/>
                    <a:pt x="491" y="477"/>
                  </a:cubicBezTo>
                  <a:cubicBezTo>
                    <a:pt x="496" y="480"/>
                    <a:pt x="500" y="482"/>
                    <a:pt x="505" y="484"/>
                  </a:cubicBezTo>
                  <a:cubicBezTo>
                    <a:pt x="503" y="494"/>
                    <a:pt x="499" y="503"/>
                    <a:pt x="496" y="513"/>
                  </a:cubicBezTo>
                  <a:cubicBezTo>
                    <a:pt x="493" y="522"/>
                    <a:pt x="490" y="531"/>
                    <a:pt x="486" y="540"/>
                  </a:cubicBezTo>
                  <a:cubicBezTo>
                    <a:pt x="480" y="557"/>
                    <a:pt x="473" y="573"/>
                    <a:pt x="466" y="590"/>
                  </a:cubicBezTo>
                  <a:cubicBezTo>
                    <a:pt x="466" y="588"/>
                    <a:pt x="466" y="586"/>
                    <a:pt x="466" y="585"/>
                  </a:cubicBezTo>
                  <a:close/>
                  <a:moveTo>
                    <a:pt x="492" y="588"/>
                  </a:moveTo>
                  <a:cubicBezTo>
                    <a:pt x="497" y="576"/>
                    <a:pt x="502" y="564"/>
                    <a:pt x="508" y="552"/>
                  </a:cubicBezTo>
                  <a:cubicBezTo>
                    <a:pt x="511" y="546"/>
                    <a:pt x="513" y="539"/>
                    <a:pt x="515" y="533"/>
                  </a:cubicBezTo>
                  <a:cubicBezTo>
                    <a:pt x="518" y="526"/>
                    <a:pt x="520" y="518"/>
                    <a:pt x="524" y="511"/>
                  </a:cubicBezTo>
                  <a:cubicBezTo>
                    <a:pt x="527" y="507"/>
                    <a:pt x="535" y="499"/>
                    <a:pt x="532" y="493"/>
                  </a:cubicBezTo>
                  <a:cubicBezTo>
                    <a:pt x="533" y="493"/>
                    <a:pt x="533" y="494"/>
                    <a:pt x="534" y="494"/>
                  </a:cubicBezTo>
                  <a:cubicBezTo>
                    <a:pt x="539" y="495"/>
                    <a:pt x="546" y="495"/>
                    <a:pt x="551" y="494"/>
                  </a:cubicBezTo>
                  <a:cubicBezTo>
                    <a:pt x="548" y="503"/>
                    <a:pt x="541" y="510"/>
                    <a:pt x="537" y="519"/>
                  </a:cubicBezTo>
                  <a:cubicBezTo>
                    <a:pt x="531" y="530"/>
                    <a:pt x="525" y="541"/>
                    <a:pt x="519" y="553"/>
                  </a:cubicBezTo>
                  <a:cubicBezTo>
                    <a:pt x="516" y="559"/>
                    <a:pt x="513" y="565"/>
                    <a:pt x="509" y="570"/>
                  </a:cubicBezTo>
                  <a:cubicBezTo>
                    <a:pt x="506" y="575"/>
                    <a:pt x="501" y="579"/>
                    <a:pt x="498" y="583"/>
                  </a:cubicBezTo>
                  <a:cubicBezTo>
                    <a:pt x="492" y="590"/>
                    <a:pt x="489" y="597"/>
                    <a:pt x="487" y="605"/>
                  </a:cubicBezTo>
                  <a:cubicBezTo>
                    <a:pt x="488" y="599"/>
                    <a:pt x="491" y="592"/>
                    <a:pt x="492" y="588"/>
                  </a:cubicBezTo>
                  <a:close/>
                  <a:moveTo>
                    <a:pt x="244" y="441"/>
                  </a:moveTo>
                  <a:cubicBezTo>
                    <a:pt x="246" y="444"/>
                    <a:pt x="249" y="447"/>
                    <a:pt x="252" y="449"/>
                  </a:cubicBezTo>
                  <a:cubicBezTo>
                    <a:pt x="253" y="451"/>
                    <a:pt x="255" y="453"/>
                    <a:pt x="257" y="455"/>
                  </a:cubicBezTo>
                  <a:cubicBezTo>
                    <a:pt x="257" y="455"/>
                    <a:pt x="258" y="456"/>
                    <a:pt x="259" y="456"/>
                  </a:cubicBezTo>
                  <a:cubicBezTo>
                    <a:pt x="260" y="458"/>
                    <a:pt x="263" y="462"/>
                    <a:pt x="263" y="462"/>
                  </a:cubicBezTo>
                  <a:cubicBezTo>
                    <a:pt x="264" y="463"/>
                    <a:pt x="264" y="463"/>
                    <a:pt x="264" y="463"/>
                  </a:cubicBezTo>
                  <a:cubicBezTo>
                    <a:pt x="262" y="468"/>
                    <a:pt x="259" y="473"/>
                    <a:pt x="258" y="479"/>
                  </a:cubicBezTo>
                  <a:cubicBezTo>
                    <a:pt x="256" y="474"/>
                    <a:pt x="253" y="470"/>
                    <a:pt x="248" y="473"/>
                  </a:cubicBezTo>
                  <a:cubicBezTo>
                    <a:pt x="245" y="475"/>
                    <a:pt x="242" y="478"/>
                    <a:pt x="239" y="481"/>
                  </a:cubicBezTo>
                  <a:cubicBezTo>
                    <a:pt x="239" y="480"/>
                    <a:pt x="239" y="479"/>
                    <a:pt x="239" y="478"/>
                  </a:cubicBezTo>
                  <a:cubicBezTo>
                    <a:pt x="239" y="472"/>
                    <a:pt x="238" y="466"/>
                    <a:pt x="240" y="460"/>
                  </a:cubicBezTo>
                  <a:cubicBezTo>
                    <a:pt x="241" y="454"/>
                    <a:pt x="242" y="449"/>
                    <a:pt x="243" y="444"/>
                  </a:cubicBezTo>
                  <a:cubicBezTo>
                    <a:pt x="244" y="443"/>
                    <a:pt x="244" y="442"/>
                    <a:pt x="244" y="441"/>
                  </a:cubicBezTo>
                  <a:close/>
                  <a:moveTo>
                    <a:pt x="262" y="474"/>
                  </a:moveTo>
                  <a:cubicBezTo>
                    <a:pt x="263" y="471"/>
                    <a:pt x="265" y="468"/>
                    <a:pt x="266" y="466"/>
                  </a:cubicBezTo>
                  <a:cubicBezTo>
                    <a:pt x="267" y="468"/>
                    <a:pt x="269" y="470"/>
                    <a:pt x="270" y="472"/>
                  </a:cubicBezTo>
                  <a:cubicBezTo>
                    <a:pt x="277" y="483"/>
                    <a:pt x="282" y="494"/>
                    <a:pt x="287" y="506"/>
                  </a:cubicBezTo>
                  <a:cubicBezTo>
                    <a:pt x="292" y="519"/>
                    <a:pt x="297" y="532"/>
                    <a:pt x="301" y="545"/>
                  </a:cubicBezTo>
                  <a:cubicBezTo>
                    <a:pt x="297" y="539"/>
                    <a:pt x="294" y="533"/>
                    <a:pt x="290" y="527"/>
                  </a:cubicBezTo>
                  <a:cubicBezTo>
                    <a:pt x="282" y="515"/>
                    <a:pt x="272" y="505"/>
                    <a:pt x="265" y="493"/>
                  </a:cubicBezTo>
                  <a:cubicBezTo>
                    <a:pt x="263" y="490"/>
                    <a:pt x="262" y="488"/>
                    <a:pt x="262" y="485"/>
                  </a:cubicBezTo>
                  <a:cubicBezTo>
                    <a:pt x="261" y="482"/>
                    <a:pt x="261" y="477"/>
                    <a:pt x="262" y="474"/>
                  </a:cubicBezTo>
                  <a:close/>
                  <a:moveTo>
                    <a:pt x="319" y="530"/>
                  </a:moveTo>
                  <a:cubicBezTo>
                    <a:pt x="316" y="522"/>
                    <a:pt x="312" y="515"/>
                    <a:pt x="310" y="507"/>
                  </a:cubicBezTo>
                  <a:cubicBezTo>
                    <a:pt x="309" y="501"/>
                    <a:pt x="308" y="493"/>
                    <a:pt x="305" y="487"/>
                  </a:cubicBezTo>
                  <a:cubicBezTo>
                    <a:pt x="315" y="490"/>
                    <a:pt x="325" y="490"/>
                    <a:pt x="336" y="487"/>
                  </a:cubicBezTo>
                  <a:cubicBezTo>
                    <a:pt x="336" y="486"/>
                    <a:pt x="336" y="486"/>
                    <a:pt x="337" y="486"/>
                  </a:cubicBezTo>
                  <a:cubicBezTo>
                    <a:pt x="340" y="505"/>
                    <a:pt x="335" y="524"/>
                    <a:pt x="337" y="543"/>
                  </a:cubicBezTo>
                  <a:cubicBezTo>
                    <a:pt x="337" y="552"/>
                    <a:pt x="338" y="562"/>
                    <a:pt x="340" y="571"/>
                  </a:cubicBezTo>
                  <a:cubicBezTo>
                    <a:pt x="340" y="571"/>
                    <a:pt x="340" y="571"/>
                    <a:pt x="340" y="571"/>
                  </a:cubicBezTo>
                  <a:cubicBezTo>
                    <a:pt x="340" y="571"/>
                    <a:pt x="340" y="570"/>
                    <a:pt x="339" y="570"/>
                  </a:cubicBezTo>
                  <a:cubicBezTo>
                    <a:pt x="329" y="558"/>
                    <a:pt x="325" y="544"/>
                    <a:pt x="319" y="530"/>
                  </a:cubicBezTo>
                  <a:close/>
                  <a:moveTo>
                    <a:pt x="370" y="572"/>
                  </a:moveTo>
                  <a:cubicBezTo>
                    <a:pt x="370" y="571"/>
                    <a:pt x="370" y="571"/>
                    <a:pt x="370" y="571"/>
                  </a:cubicBezTo>
                  <a:cubicBezTo>
                    <a:pt x="374" y="565"/>
                    <a:pt x="375" y="556"/>
                    <a:pt x="376" y="549"/>
                  </a:cubicBezTo>
                  <a:cubicBezTo>
                    <a:pt x="377" y="539"/>
                    <a:pt x="378" y="530"/>
                    <a:pt x="378" y="520"/>
                  </a:cubicBezTo>
                  <a:cubicBezTo>
                    <a:pt x="378" y="510"/>
                    <a:pt x="377" y="501"/>
                    <a:pt x="379" y="491"/>
                  </a:cubicBezTo>
                  <a:cubicBezTo>
                    <a:pt x="381" y="484"/>
                    <a:pt x="381" y="477"/>
                    <a:pt x="382" y="470"/>
                  </a:cubicBezTo>
                  <a:cubicBezTo>
                    <a:pt x="382" y="470"/>
                    <a:pt x="382" y="470"/>
                    <a:pt x="382" y="469"/>
                  </a:cubicBezTo>
                  <a:cubicBezTo>
                    <a:pt x="382" y="469"/>
                    <a:pt x="383" y="468"/>
                    <a:pt x="383" y="467"/>
                  </a:cubicBezTo>
                  <a:cubicBezTo>
                    <a:pt x="383" y="466"/>
                    <a:pt x="384" y="465"/>
                    <a:pt x="384" y="464"/>
                  </a:cubicBezTo>
                  <a:cubicBezTo>
                    <a:pt x="387" y="462"/>
                    <a:pt x="391" y="459"/>
                    <a:pt x="394" y="456"/>
                  </a:cubicBezTo>
                  <a:cubicBezTo>
                    <a:pt x="403" y="449"/>
                    <a:pt x="410" y="441"/>
                    <a:pt x="417" y="431"/>
                  </a:cubicBezTo>
                  <a:cubicBezTo>
                    <a:pt x="420" y="426"/>
                    <a:pt x="423" y="421"/>
                    <a:pt x="426" y="416"/>
                  </a:cubicBezTo>
                  <a:cubicBezTo>
                    <a:pt x="428" y="413"/>
                    <a:pt x="429" y="409"/>
                    <a:pt x="431" y="407"/>
                  </a:cubicBezTo>
                  <a:cubicBezTo>
                    <a:pt x="432" y="408"/>
                    <a:pt x="432" y="408"/>
                    <a:pt x="433" y="409"/>
                  </a:cubicBezTo>
                  <a:cubicBezTo>
                    <a:pt x="433" y="409"/>
                    <a:pt x="433" y="409"/>
                    <a:pt x="433" y="410"/>
                  </a:cubicBezTo>
                  <a:cubicBezTo>
                    <a:pt x="438" y="415"/>
                    <a:pt x="439" y="423"/>
                    <a:pt x="443" y="429"/>
                  </a:cubicBezTo>
                  <a:cubicBezTo>
                    <a:pt x="444" y="430"/>
                    <a:pt x="445" y="432"/>
                    <a:pt x="446" y="433"/>
                  </a:cubicBezTo>
                  <a:cubicBezTo>
                    <a:pt x="443" y="440"/>
                    <a:pt x="440" y="448"/>
                    <a:pt x="439" y="455"/>
                  </a:cubicBezTo>
                  <a:cubicBezTo>
                    <a:pt x="438" y="464"/>
                    <a:pt x="440" y="472"/>
                    <a:pt x="438" y="481"/>
                  </a:cubicBezTo>
                  <a:cubicBezTo>
                    <a:pt x="436" y="489"/>
                    <a:pt x="434" y="498"/>
                    <a:pt x="434" y="507"/>
                  </a:cubicBezTo>
                  <a:cubicBezTo>
                    <a:pt x="434" y="516"/>
                    <a:pt x="435" y="525"/>
                    <a:pt x="436" y="534"/>
                  </a:cubicBezTo>
                  <a:cubicBezTo>
                    <a:pt x="437" y="543"/>
                    <a:pt x="437" y="552"/>
                    <a:pt x="437" y="562"/>
                  </a:cubicBezTo>
                  <a:cubicBezTo>
                    <a:pt x="437" y="570"/>
                    <a:pt x="438" y="579"/>
                    <a:pt x="438" y="587"/>
                  </a:cubicBezTo>
                  <a:cubicBezTo>
                    <a:pt x="439" y="593"/>
                    <a:pt x="440" y="599"/>
                    <a:pt x="443" y="604"/>
                  </a:cubicBezTo>
                  <a:cubicBezTo>
                    <a:pt x="442" y="604"/>
                    <a:pt x="442" y="604"/>
                    <a:pt x="442" y="604"/>
                  </a:cubicBezTo>
                  <a:cubicBezTo>
                    <a:pt x="442" y="604"/>
                    <a:pt x="441" y="604"/>
                    <a:pt x="441" y="604"/>
                  </a:cubicBezTo>
                  <a:cubicBezTo>
                    <a:pt x="441" y="604"/>
                    <a:pt x="441" y="604"/>
                    <a:pt x="441" y="604"/>
                  </a:cubicBezTo>
                  <a:cubicBezTo>
                    <a:pt x="442" y="604"/>
                    <a:pt x="441" y="604"/>
                    <a:pt x="442" y="605"/>
                  </a:cubicBezTo>
                  <a:cubicBezTo>
                    <a:pt x="442" y="605"/>
                    <a:pt x="442" y="606"/>
                    <a:pt x="442" y="606"/>
                  </a:cubicBezTo>
                  <a:cubicBezTo>
                    <a:pt x="442" y="606"/>
                    <a:pt x="442" y="607"/>
                    <a:pt x="442" y="607"/>
                  </a:cubicBezTo>
                  <a:cubicBezTo>
                    <a:pt x="442" y="608"/>
                    <a:pt x="442" y="608"/>
                    <a:pt x="442" y="608"/>
                  </a:cubicBezTo>
                  <a:cubicBezTo>
                    <a:pt x="441" y="607"/>
                    <a:pt x="441" y="607"/>
                    <a:pt x="440" y="608"/>
                  </a:cubicBezTo>
                  <a:cubicBezTo>
                    <a:pt x="439" y="609"/>
                    <a:pt x="439" y="613"/>
                    <a:pt x="440" y="615"/>
                  </a:cubicBezTo>
                  <a:cubicBezTo>
                    <a:pt x="441" y="617"/>
                    <a:pt x="442" y="618"/>
                    <a:pt x="444" y="619"/>
                  </a:cubicBezTo>
                  <a:cubicBezTo>
                    <a:pt x="443" y="622"/>
                    <a:pt x="444" y="625"/>
                    <a:pt x="444" y="628"/>
                  </a:cubicBezTo>
                  <a:cubicBezTo>
                    <a:pt x="445" y="634"/>
                    <a:pt x="445" y="640"/>
                    <a:pt x="444" y="646"/>
                  </a:cubicBezTo>
                  <a:cubicBezTo>
                    <a:pt x="443" y="658"/>
                    <a:pt x="439" y="670"/>
                    <a:pt x="435" y="682"/>
                  </a:cubicBezTo>
                  <a:cubicBezTo>
                    <a:pt x="433" y="688"/>
                    <a:pt x="431" y="694"/>
                    <a:pt x="428" y="700"/>
                  </a:cubicBezTo>
                  <a:cubicBezTo>
                    <a:pt x="428" y="694"/>
                    <a:pt x="422" y="688"/>
                    <a:pt x="419" y="684"/>
                  </a:cubicBezTo>
                  <a:cubicBezTo>
                    <a:pt x="412" y="672"/>
                    <a:pt x="406" y="659"/>
                    <a:pt x="400" y="647"/>
                  </a:cubicBezTo>
                  <a:cubicBezTo>
                    <a:pt x="394" y="633"/>
                    <a:pt x="390" y="620"/>
                    <a:pt x="382" y="607"/>
                  </a:cubicBezTo>
                  <a:cubicBezTo>
                    <a:pt x="381" y="604"/>
                    <a:pt x="378" y="602"/>
                    <a:pt x="377" y="598"/>
                  </a:cubicBezTo>
                  <a:cubicBezTo>
                    <a:pt x="376" y="596"/>
                    <a:pt x="376" y="593"/>
                    <a:pt x="375" y="590"/>
                  </a:cubicBezTo>
                  <a:cubicBezTo>
                    <a:pt x="374" y="586"/>
                    <a:pt x="373" y="583"/>
                    <a:pt x="369" y="581"/>
                  </a:cubicBezTo>
                  <a:cubicBezTo>
                    <a:pt x="370" y="578"/>
                    <a:pt x="370" y="575"/>
                    <a:pt x="370" y="572"/>
                  </a:cubicBezTo>
                  <a:close/>
                  <a:moveTo>
                    <a:pt x="444" y="615"/>
                  </a:moveTo>
                  <a:cubicBezTo>
                    <a:pt x="444" y="615"/>
                    <a:pt x="444" y="614"/>
                    <a:pt x="443" y="614"/>
                  </a:cubicBezTo>
                  <a:cubicBezTo>
                    <a:pt x="443" y="613"/>
                    <a:pt x="443" y="612"/>
                    <a:pt x="443" y="611"/>
                  </a:cubicBezTo>
                  <a:cubicBezTo>
                    <a:pt x="443" y="611"/>
                    <a:pt x="444" y="611"/>
                    <a:pt x="444" y="611"/>
                  </a:cubicBezTo>
                  <a:cubicBezTo>
                    <a:pt x="445" y="612"/>
                    <a:pt x="445" y="613"/>
                    <a:pt x="446" y="614"/>
                  </a:cubicBezTo>
                  <a:cubicBezTo>
                    <a:pt x="446" y="614"/>
                    <a:pt x="446" y="614"/>
                    <a:pt x="446" y="614"/>
                  </a:cubicBezTo>
                  <a:cubicBezTo>
                    <a:pt x="445" y="614"/>
                    <a:pt x="445" y="614"/>
                    <a:pt x="445" y="615"/>
                  </a:cubicBezTo>
                  <a:cubicBezTo>
                    <a:pt x="445" y="615"/>
                    <a:pt x="444" y="615"/>
                    <a:pt x="444" y="615"/>
                  </a:cubicBezTo>
                  <a:close/>
                  <a:moveTo>
                    <a:pt x="443" y="595"/>
                  </a:moveTo>
                  <a:cubicBezTo>
                    <a:pt x="442" y="589"/>
                    <a:pt x="442" y="583"/>
                    <a:pt x="441" y="577"/>
                  </a:cubicBezTo>
                  <a:cubicBezTo>
                    <a:pt x="439" y="560"/>
                    <a:pt x="441" y="543"/>
                    <a:pt x="439" y="526"/>
                  </a:cubicBezTo>
                  <a:cubicBezTo>
                    <a:pt x="438" y="517"/>
                    <a:pt x="437" y="508"/>
                    <a:pt x="438" y="500"/>
                  </a:cubicBezTo>
                  <a:cubicBezTo>
                    <a:pt x="439" y="492"/>
                    <a:pt x="442" y="484"/>
                    <a:pt x="443" y="476"/>
                  </a:cubicBezTo>
                  <a:cubicBezTo>
                    <a:pt x="443" y="468"/>
                    <a:pt x="441" y="461"/>
                    <a:pt x="443" y="454"/>
                  </a:cubicBezTo>
                  <a:cubicBezTo>
                    <a:pt x="444" y="448"/>
                    <a:pt x="446" y="442"/>
                    <a:pt x="448" y="436"/>
                  </a:cubicBezTo>
                  <a:cubicBezTo>
                    <a:pt x="451" y="440"/>
                    <a:pt x="454" y="444"/>
                    <a:pt x="457" y="448"/>
                  </a:cubicBezTo>
                  <a:cubicBezTo>
                    <a:pt x="460" y="453"/>
                    <a:pt x="463" y="457"/>
                    <a:pt x="467" y="460"/>
                  </a:cubicBezTo>
                  <a:cubicBezTo>
                    <a:pt x="468" y="471"/>
                    <a:pt x="463" y="482"/>
                    <a:pt x="461" y="492"/>
                  </a:cubicBezTo>
                  <a:cubicBezTo>
                    <a:pt x="459" y="503"/>
                    <a:pt x="459" y="515"/>
                    <a:pt x="459" y="526"/>
                  </a:cubicBezTo>
                  <a:cubicBezTo>
                    <a:pt x="458" y="539"/>
                    <a:pt x="459" y="551"/>
                    <a:pt x="461" y="564"/>
                  </a:cubicBezTo>
                  <a:cubicBezTo>
                    <a:pt x="463" y="571"/>
                    <a:pt x="463" y="578"/>
                    <a:pt x="463" y="585"/>
                  </a:cubicBezTo>
                  <a:cubicBezTo>
                    <a:pt x="463" y="586"/>
                    <a:pt x="463" y="593"/>
                    <a:pt x="463" y="596"/>
                  </a:cubicBezTo>
                  <a:cubicBezTo>
                    <a:pt x="461" y="599"/>
                    <a:pt x="459" y="603"/>
                    <a:pt x="458" y="607"/>
                  </a:cubicBezTo>
                  <a:cubicBezTo>
                    <a:pt x="456" y="607"/>
                    <a:pt x="455" y="608"/>
                    <a:pt x="454" y="608"/>
                  </a:cubicBezTo>
                  <a:cubicBezTo>
                    <a:pt x="452" y="608"/>
                    <a:pt x="451" y="607"/>
                    <a:pt x="449" y="607"/>
                  </a:cubicBezTo>
                  <a:cubicBezTo>
                    <a:pt x="449" y="606"/>
                    <a:pt x="448" y="606"/>
                    <a:pt x="448" y="606"/>
                  </a:cubicBezTo>
                  <a:cubicBezTo>
                    <a:pt x="445" y="603"/>
                    <a:pt x="444" y="599"/>
                    <a:pt x="443" y="595"/>
                  </a:cubicBezTo>
                  <a:close/>
                  <a:moveTo>
                    <a:pt x="908" y="527"/>
                  </a:moveTo>
                  <a:cubicBezTo>
                    <a:pt x="916" y="520"/>
                    <a:pt x="922" y="512"/>
                    <a:pt x="928" y="505"/>
                  </a:cubicBezTo>
                  <a:cubicBezTo>
                    <a:pt x="940" y="490"/>
                    <a:pt x="950" y="475"/>
                    <a:pt x="959" y="459"/>
                  </a:cubicBezTo>
                  <a:cubicBezTo>
                    <a:pt x="967" y="443"/>
                    <a:pt x="976" y="427"/>
                    <a:pt x="981" y="410"/>
                  </a:cubicBezTo>
                  <a:cubicBezTo>
                    <a:pt x="985" y="398"/>
                    <a:pt x="986" y="385"/>
                    <a:pt x="988" y="372"/>
                  </a:cubicBezTo>
                  <a:cubicBezTo>
                    <a:pt x="988" y="388"/>
                    <a:pt x="985" y="403"/>
                    <a:pt x="980" y="418"/>
                  </a:cubicBezTo>
                  <a:cubicBezTo>
                    <a:pt x="974" y="435"/>
                    <a:pt x="971" y="452"/>
                    <a:pt x="962" y="467"/>
                  </a:cubicBezTo>
                  <a:cubicBezTo>
                    <a:pt x="957" y="475"/>
                    <a:pt x="952" y="482"/>
                    <a:pt x="947" y="490"/>
                  </a:cubicBezTo>
                  <a:cubicBezTo>
                    <a:pt x="943" y="497"/>
                    <a:pt x="939" y="504"/>
                    <a:pt x="934" y="510"/>
                  </a:cubicBezTo>
                  <a:cubicBezTo>
                    <a:pt x="927" y="521"/>
                    <a:pt x="917" y="531"/>
                    <a:pt x="909" y="541"/>
                  </a:cubicBezTo>
                  <a:cubicBezTo>
                    <a:pt x="907" y="542"/>
                    <a:pt x="906" y="544"/>
                    <a:pt x="905" y="546"/>
                  </a:cubicBezTo>
                  <a:cubicBezTo>
                    <a:pt x="904" y="547"/>
                    <a:pt x="904" y="548"/>
                    <a:pt x="903" y="549"/>
                  </a:cubicBezTo>
                  <a:cubicBezTo>
                    <a:pt x="902" y="549"/>
                    <a:pt x="902" y="549"/>
                    <a:pt x="902" y="549"/>
                  </a:cubicBezTo>
                  <a:cubicBezTo>
                    <a:pt x="901" y="549"/>
                    <a:pt x="901" y="550"/>
                    <a:pt x="901" y="550"/>
                  </a:cubicBezTo>
                  <a:cubicBezTo>
                    <a:pt x="898" y="550"/>
                    <a:pt x="896" y="550"/>
                    <a:pt x="893" y="551"/>
                  </a:cubicBezTo>
                  <a:cubicBezTo>
                    <a:pt x="892" y="551"/>
                    <a:pt x="890" y="551"/>
                    <a:pt x="888" y="551"/>
                  </a:cubicBezTo>
                  <a:cubicBezTo>
                    <a:pt x="889" y="550"/>
                    <a:pt x="889" y="548"/>
                    <a:pt x="890" y="546"/>
                  </a:cubicBezTo>
                  <a:cubicBezTo>
                    <a:pt x="893" y="538"/>
                    <a:pt x="902" y="533"/>
                    <a:pt x="908" y="527"/>
                  </a:cubicBezTo>
                  <a:close/>
                  <a:moveTo>
                    <a:pt x="988" y="406"/>
                  </a:moveTo>
                  <a:cubicBezTo>
                    <a:pt x="988" y="406"/>
                    <a:pt x="988" y="406"/>
                    <a:pt x="988" y="406"/>
                  </a:cubicBezTo>
                  <a:cubicBezTo>
                    <a:pt x="988" y="406"/>
                    <a:pt x="988" y="406"/>
                    <a:pt x="989" y="406"/>
                  </a:cubicBezTo>
                  <a:cubicBezTo>
                    <a:pt x="988" y="407"/>
                    <a:pt x="987" y="408"/>
                    <a:pt x="987" y="409"/>
                  </a:cubicBezTo>
                  <a:cubicBezTo>
                    <a:pt x="987" y="408"/>
                    <a:pt x="987" y="407"/>
                    <a:pt x="987" y="407"/>
                  </a:cubicBezTo>
                  <a:cubicBezTo>
                    <a:pt x="988" y="406"/>
                    <a:pt x="988" y="406"/>
                    <a:pt x="988" y="406"/>
                  </a:cubicBezTo>
                  <a:close/>
                  <a:moveTo>
                    <a:pt x="949" y="508"/>
                  </a:moveTo>
                  <a:cubicBezTo>
                    <a:pt x="952" y="506"/>
                    <a:pt x="954" y="504"/>
                    <a:pt x="956" y="502"/>
                  </a:cubicBezTo>
                  <a:cubicBezTo>
                    <a:pt x="954" y="505"/>
                    <a:pt x="952" y="506"/>
                    <a:pt x="949" y="508"/>
                  </a:cubicBezTo>
                  <a:close/>
                  <a:moveTo>
                    <a:pt x="986" y="292"/>
                  </a:moveTo>
                  <a:cubicBezTo>
                    <a:pt x="990" y="292"/>
                    <a:pt x="993" y="291"/>
                    <a:pt x="997" y="291"/>
                  </a:cubicBezTo>
                  <a:cubicBezTo>
                    <a:pt x="1007" y="292"/>
                    <a:pt x="1018" y="293"/>
                    <a:pt x="1026" y="299"/>
                  </a:cubicBezTo>
                  <a:cubicBezTo>
                    <a:pt x="1041" y="309"/>
                    <a:pt x="1048" y="326"/>
                    <a:pt x="1046" y="344"/>
                  </a:cubicBezTo>
                  <a:cubicBezTo>
                    <a:pt x="1044" y="355"/>
                    <a:pt x="1040" y="365"/>
                    <a:pt x="1033" y="373"/>
                  </a:cubicBezTo>
                  <a:cubicBezTo>
                    <a:pt x="1027" y="379"/>
                    <a:pt x="1020" y="384"/>
                    <a:pt x="1013" y="390"/>
                  </a:cubicBezTo>
                  <a:cubicBezTo>
                    <a:pt x="1012" y="390"/>
                    <a:pt x="1012" y="391"/>
                    <a:pt x="1012" y="391"/>
                  </a:cubicBezTo>
                  <a:cubicBezTo>
                    <a:pt x="1016" y="387"/>
                    <a:pt x="1019" y="383"/>
                    <a:pt x="1023" y="379"/>
                  </a:cubicBezTo>
                  <a:cubicBezTo>
                    <a:pt x="1023" y="378"/>
                    <a:pt x="1023" y="377"/>
                    <a:pt x="1022" y="378"/>
                  </a:cubicBezTo>
                  <a:cubicBezTo>
                    <a:pt x="1016" y="382"/>
                    <a:pt x="1013" y="387"/>
                    <a:pt x="1008" y="392"/>
                  </a:cubicBezTo>
                  <a:cubicBezTo>
                    <a:pt x="1004" y="397"/>
                    <a:pt x="998" y="401"/>
                    <a:pt x="994" y="407"/>
                  </a:cubicBezTo>
                  <a:cubicBezTo>
                    <a:pt x="990" y="411"/>
                    <a:pt x="985" y="418"/>
                    <a:pt x="983" y="424"/>
                  </a:cubicBezTo>
                  <a:cubicBezTo>
                    <a:pt x="985" y="416"/>
                    <a:pt x="989" y="410"/>
                    <a:pt x="994" y="403"/>
                  </a:cubicBezTo>
                  <a:cubicBezTo>
                    <a:pt x="998" y="397"/>
                    <a:pt x="1002" y="393"/>
                    <a:pt x="1007" y="388"/>
                  </a:cubicBezTo>
                  <a:cubicBezTo>
                    <a:pt x="1010" y="385"/>
                    <a:pt x="1014" y="382"/>
                    <a:pt x="1016" y="377"/>
                  </a:cubicBezTo>
                  <a:cubicBezTo>
                    <a:pt x="1016" y="377"/>
                    <a:pt x="1016" y="377"/>
                    <a:pt x="1015" y="377"/>
                  </a:cubicBezTo>
                  <a:cubicBezTo>
                    <a:pt x="1007" y="385"/>
                    <a:pt x="999" y="391"/>
                    <a:pt x="992" y="400"/>
                  </a:cubicBezTo>
                  <a:cubicBezTo>
                    <a:pt x="994" y="396"/>
                    <a:pt x="996" y="393"/>
                    <a:pt x="999" y="389"/>
                  </a:cubicBezTo>
                  <a:cubicBezTo>
                    <a:pt x="1003" y="386"/>
                    <a:pt x="1006" y="382"/>
                    <a:pt x="1010" y="378"/>
                  </a:cubicBezTo>
                  <a:cubicBezTo>
                    <a:pt x="1011" y="378"/>
                    <a:pt x="1010" y="377"/>
                    <a:pt x="1009" y="377"/>
                  </a:cubicBezTo>
                  <a:cubicBezTo>
                    <a:pt x="1005" y="381"/>
                    <a:pt x="1000" y="385"/>
                    <a:pt x="995" y="390"/>
                  </a:cubicBezTo>
                  <a:cubicBezTo>
                    <a:pt x="999" y="385"/>
                    <a:pt x="1002" y="381"/>
                    <a:pt x="1005" y="376"/>
                  </a:cubicBezTo>
                  <a:cubicBezTo>
                    <a:pt x="1009" y="372"/>
                    <a:pt x="1013" y="368"/>
                    <a:pt x="1017" y="364"/>
                  </a:cubicBezTo>
                  <a:cubicBezTo>
                    <a:pt x="1022" y="359"/>
                    <a:pt x="1030" y="350"/>
                    <a:pt x="1027" y="342"/>
                  </a:cubicBezTo>
                  <a:cubicBezTo>
                    <a:pt x="1027" y="342"/>
                    <a:pt x="1027" y="342"/>
                    <a:pt x="1027" y="342"/>
                  </a:cubicBezTo>
                  <a:cubicBezTo>
                    <a:pt x="1020" y="363"/>
                    <a:pt x="998" y="373"/>
                    <a:pt x="990" y="393"/>
                  </a:cubicBezTo>
                  <a:cubicBezTo>
                    <a:pt x="991" y="388"/>
                    <a:pt x="992" y="383"/>
                    <a:pt x="992" y="378"/>
                  </a:cubicBezTo>
                  <a:cubicBezTo>
                    <a:pt x="993" y="373"/>
                    <a:pt x="997" y="368"/>
                    <a:pt x="1000" y="365"/>
                  </a:cubicBezTo>
                  <a:cubicBezTo>
                    <a:pt x="1005" y="359"/>
                    <a:pt x="1012" y="354"/>
                    <a:pt x="1017" y="348"/>
                  </a:cubicBezTo>
                  <a:cubicBezTo>
                    <a:pt x="1017" y="348"/>
                    <a:pt x="1017" y="347"/>
                    <a:pt x="1017" y="347"/>
                  </a:cubicBezTo>
                  <a:cubicBezTo>
                    <a:pt x="1009" y="353"/>
                    <a:pt x="1003" y="360"/>
                    <a:pt x="997" y="367"/>
                  </a:cubicBezTo>
                  <a:cubicBezTo>
                    <a:pt x="996" y="369"/>
                    <a:pt x="994" y="371"/>
                    <a:pt x="992" y="374"/>
                  </a:cubicBezTo>
                  <a:cubicBezTo>
                    <a:pt x="992" y="372"/>
                    <a:pt x="992" y="371"/>
                    <a:pt x="992" y="369"/>
                  </a:cubicBezTo>
                  <a:cubicBezTo>
                    <a:pt x="994" y="366"/>
                    <a:pt x="995" y="363"/>
                    <a:pt x="996" y="359"/>
                  </a:cubicBezTo>
                  <a:cubicBezTo>
                    <a:pt x="998" y="356"/>
                    <a:pt x="1000" y="353"/>
                    <a:pt x="1002" y="349"/>
                  </a:cubicBezTo>
                  <a:cubicBezTo>
                    <a:pt x="1009" y="341"/>
                    <a:pt x="1017" y="334"/>
                    <a:pt x="1027" y="330"/>
                  </a:cubicBezTo>
                  <a:cubicBezTo>
                    <a:pt x="1027" y="330"/>
                    <a:pt x="1027" y="330"/>
                    <a:pt x="1026" y="330"/>
                  </a:cubicBezTo>
                  <a:cubicBezTo>
                    <a:pt x="1020" y="331"/>
                    <a:pt x="1015" y="335"/>
                    <a:pt x="1011" y="339"/>
                  </a:cubicBezTo>
                  <a:cubicBezTo>
                    <a:pt x="1007" y="342"/>
                    <a:pt x="1003" y="346"/>
                    <a:pt x="1000" y="350"/>
                  </a:cubicBezTo>
                  <a:cubicBezTo>
                    <a:pt x="999" y="352"/>
                    <a:pt x="995" y="357"/>
                    <a:pt x="992" y="362"/>
                  </a:cubicBezTo>
                  <a:cubicBezTo>
                    <a:pt x="992" y="361"/>
                    <a:pt x="992" y="360"/>
                    <a:pt x="992" y="359"/>
                  </a:cubicBezTo>
                  <a:cubicBezTo>
                    <a:pt x="992" y="359"/>
                    <a:pt x="992" y="359"/>
                    <a:pt x="992" y="359"/>
                  </a:cubicBezTo>
                  <a:cubicBezTo>
                    <a:pt x="993" y="356"/>
                    <a:pt x="993" y="354"/>
                    <a:pt x="994" y="351"/>
                  </a:cubicBezTo>
                  <a:cubicBezTo>
                    <a:pt x="996" y="349"/>
                    <a:pt x="997" y="346"/>
                    <a:pt x="998" y="344"/>
                  </a:cubicBezTo>
                  <a:cubicBezTo>
                    <a:pt x="999" y="343"/>
                    <a:pt x="997" y="342"/>
                    <a:pt x="997" y="343"/>
                  </a:cubicBezTo>
                  <a:cubicBezTo>
                    <a:pt x="995" y="346"/>
                    <a:pt x="993" y="349"/>
                    <a:pt x="992" y="352"/>
                  </a:cubicBezTo>
                  <a:cubicBezTo>
                    <a:pt x="992" y="352"/>
                    <a:pt x="992" y="353"/>
                    <a:pt x="991" y="353"/>
                  </a:cubicBezTo>
                  <a:cubicBezTo>
                    <a:pt x="991" y="352"/>
                    <a:pt x="991" y="351"/>
                    <a:pt x="991" y="350"/>
                  </a:cubicBezTo>
                  <a:cubicBezTo>
                    <a:pt x="991" y="346"/>
                    <a:pt x="990" y="342"/>
                    <a:pt x="990" y="338"/>
                  </a:cubicBezTo>
                  <a:cubicBezTo>
                    <a:pt x="990" y="336"/>
                    <a:pt x="991" y="333"/>
                    <a:pt x="992" y="331"/>
                  </a:cubicBezTo>
                  <a:cubicBezTo>
                    <a:pt x="993" y="328"/>
                    <a:pt x="995" y="326"/>
                    <a:pt x="996" y="324"/>
                  </a:cubicBezTo>
                  <a:cubicBezTo>
                    <a:pt x="997" y="323"/>
                    <a:pt x="996" y="322"/>
                    <a:pt x="995" y="323"/>
                  </a:cubicBezTo>
                  <a:cubicBezTo>
                    <a:pt x="993" y="326"/>
                    <a:pt x="990" y="330"/>
                    <a:pt x="989" y="334"/>
                  </a:cubicBezTo>
                  <a:cubicBezTo>
                    <a:pt x="987" y="325"/>
                    <a:pt x="985" y="316"/>
                    <a:pt x="982" y="308"/>
                  </a:cubicBezTo>
                  <a:cubicBezTo>
                    <a:pt x="980" y="303"/>
                    <a:pt x="979" y="298"/>
                    <a:pt x="977" y="294"/>
                  </a:cubicBezTo>
                  <a:cubicBezTo>
                    <a:pt x="979" y="293"/>
                    <a:pt x="984" y="292"/>
                    <a:pt x="986" y="292"/>
                  </a:cubicBezTo>
                  <a:close/>
                  <a:moveTo>
                    <a:pt x="992" y="256"/>
                  </a:moveTo>
                  <a:cubicBezTo>
                    <a:pt x="992" y="256"/>
                    <a:pt x="992" y="256"/>
                    <a:pt x="992" y="256"/>
                  </a:cubicBezTo>
                  <a:cubicBezTo>
                    <a:pt x="995" y="257"/>
                    <a:pt x="998" y="256"/>
                    <a:pt x="1000" y="255"/>
                  </a:cubicBezTo>
                  <a:cubicBezTo>
                    <a:pt x="1003" y="263"/>
                    <a:pt x="996" y="271"/>
                    <a:pt x="992" y="276"/>
                  </a:cubicBezTo>
                  <a:cubicBezTo>
                    <a:pt x="987" y="281"/>
                    <a:pt x="980" y="285"/>
                    <a:pt x="975" y="290"/>
                  </a:cubicBezTo>
                  <a:cubicBezTo>
                    <a:pt x="973" y="285"/>
                    <a:pt x="971" y="280"/>
                    <a:pt x="968" y="276"/>
                  </a:cubicBezTo>
                  <a:cubicBezTo>
                    <a:pt x="972" y="275"/>
                    <a:pt x="977" y="271"/>
                    <a:pt x="980" y="269"/>
                  </a:cubicBezTo>
                  <a:cubicBezTo>
                    <a:pt x="985" y="266"/>
                    <a:pt x="989" y="261"/>
                    <a:pt x="992" y="256"/>
                  </a:cubicBezTo>
                  <a:close/>
                  <a:moveTo>
                    <a:pt x="880" y="242"/>
                  </a:moveTo>
                  <a:cubicBezTo>
                    <a:pt x="885" y="240"/>
                    <a:pt x="891" y="239"/>
                    <a:pt x="896" y="239"/>
                  </a:cubicBezTo>
                  <a:cubicBezTo>
                    <a:pt x="908" y="237"/>
                    <a:pt x="920" y="234"/>
                    <a:pt x="932" y="231"/>
                  </a:cubicBezTo>
                  <a:cubicBezTo>
                    <a:pt x="939" y="230"/>
                    <a:pt x="946" y="229"/>
                    <a:pt x="953" y="228"/>
                  </a:cubicBezTo>
                  <a:cubicBezTo>
                    <a:pt x="957" y="228"/>
                    <a:pt x="965" y="226"/>
                    <a:pt x="969" y="229"/>
                  </a:cubicBezTo>
                  <a:cubicBezTo>
                    <a:pt x="973" y="231"/>
                    <a:pt x="975" y="235"/>
                    <a:pt x="980" y="236"/>
                  </a:cubicBezTo>
                  <a:cubicBezTo>
                    <a:pt x="988" y="237"/>
                    <a:pt x="992" y="241"/>
                    <a:pt x="991" y="249"/>
                  </a:cubicBezTo>
                  <a:cubicBezTo>
                    <a:pt x="991" y="250"/>
                    <a:pt x="991" y="250"/>
                    <a:pt x="991" y="250"/>
                  </a:cubicBezTo>
                  <a:cubicBezTo>
                    <a:pt x="988" y="257"/>
                    <a:pt x="984" y="263"/>
                    <a:pt x="977" y="267"/>
                  </a:cubicBezTo>
                  <a:cubicBezTo>
                    <a:pt x="974" y="269"/>
                    <a:pt x="969" y="270"/>
                    <a:pt x="966" y="273"/>
                  </a:cubicBezTo>
                  <a:cubicBezTo>
                    <a:pt x="965" y="271"/>
                    <a:pt x="964" y="270"/>
                    <a:pt x="963" y="268"/>
                  </a:cubicBezTo>
                  <a:cubicBezTo>
                    <a:pt x="954" y="257"/>
                    <a:pt x="943" y="250"/>
                    <a:pt x="929" y="249"/>
                  </a:cubicBezTo>
                  <a:cubicBezTo>
                    <a:pt x="915" y="248"/>
                    <a:pt x="902" y="250"/>
                    <a:pt x="891" y="258"/>
                  </a:cubicBezTo>
                  <a:cubicBezTo>
                    <a:pt x="888" y="260"/>
                    <a:pt x="885" y="263"/>
                    <a:pt x="882" y="264"/>
                  </a:cubicBezTo>
                  <a:cubicBezTo>
                    <a:pt x="879" y="266"/>
                    <a:pt x="877" y="267"/>
                    <a:pt x="874" y="268"/>
                  </a:cubicBezTo>
                  <a:cubicBezTo>
                    <a:pt x="871" y="269"/>
                    <a:pt x="869" y="271"/>
                    <a:pt x="867" y="273"/>
                  </a:cubicBezTo>
                  <a:cubicBezTo>
                    <a:pt x="867" y="272"/>
                    <a:pt x="867" y="272"/>
                    <a:pt x="866" y="272"/>
                  </a:cubicBezTo>
                  <a:cubicBezTo>
                    <a:pt x="866" y="272"/>
                    <a:pt x="865" y="272"/>
                    <a:pt x="864" y="272"/>
                  </a:cubicBezTo>
                  <a:cubicBezTo>
                    <a:pt x="864" y="272"/>
                    <a:pt x="863" y="272"/>
                    <a:pt x="863" y="272"/>
                  </a:cubicBezTo>
                  <a:cubicBezTo>
                    <a:pt x="861" y="272"/>
                    <a:pt x="860" y="273"/>
                    <a:pt x="859" y="274"/>
                  </a:cubicBezTo>
                  <a:cubicBezTo>
                    <a:pt x="859" y="274"/>
                    <a:pt x="859" y="275"/>
                    <a:pt x="860" y="275"/>
                  </a:cubicBezTo>
                  <a:cubicBezTo>
                    <a:pt x="861" y="275"/>
                    <a:pt x="862" y="274"/>
                    <a:pt x="863" y="274"/>
                  </a:cubicBezTo>
                  <a:cubicBezTo>
                    <a:pt x="863" y="274"/>
                    <a:pt x="864" y="274"/>
                    <a:pt x="865" y="273"/>
                  </a:cubicBezTo>
                  <a:cubicBezTo>
                    <a:pt x="865" y="273"/>
                    <a:pt x="866" y="273"/>
                    <a:pt x="866" y="273"/>
                  </a:cubicBezTo>
                  <a:cubicBezTo>
                    <a:pt x="864" y="275"/>
                    <a:pt x="861" y="278"/>
                    <a:pt x="859" y="281"/>
                  </a:cubicBezTo>
                  <a:cubicBezTo>
                    <a:pt x="856" y="284"/>
                    <a:pt x="853" y="288"/>
                    <a:pt x="849" y="291"/>
                  </a:cubicBezTo>
                  <a:cubicBezTo>
                    <a:pt x="847" y="294"/>
                    <a:pt x="845" y="297"/>
                    <a:pt x="842" y="300"/>
                  </a:cubicBezTo>
                  <a:cubicBezTo>
                    <a:pt x="840" y="302"/>
                    <a:pt x="836" y="304"/>
                    <a:pt x="836" y="307"/>
                  </a:cubicBezTo>
                  <a:cubicBezTo>
                    <a:pt x="835" y="307"/>
                    <a:pt x="835" y="307"/>
                    <a:pt x="835" y="307"/>
                  </a:cubicBezTo>
                  <a:cubicBezTo>
                    <a:pt x="833" y="304"/>
                    <a:pt x="830" y="302"/>
                    <a:pt x="827" y="299"/>
                  </a:cubicBezTo>
                  <a:cubicBezTo>
                    <a:pt x="830" y="298"/>
                    <a:pt x="833" y="296"/>
                    <a:pt x="836" y="295"/>
                  </a:cubicBezTo>
                  <a:cubicBezTo>
                    <a:pt x="839" y="294"/>
                    <a:pt x="843" y="294"/>
                    <a:pt x="846" y="292"/>
                  </a:cubicBezTo>
                  <a:cubicBezTo>
                    <a:pt x="846" y="292"/>
                    <a:pt x="846" y="292"/>
                    <a:pt x="846" y="292"/>
                  </a:cubicBezTo>
                  <a:cubicBezTo>
                    <a:pt x="843" y="291"/>
                    <a:pt x="839" y="292"/>
                    <a:pt x="836" y="293"/>
                  </a:cubicBezTo>
                  <a:cubicBezTo>
                    <a:pt x="832" y="294"/>
                    <a:pt x="828" y="295"/>
                    <a:pt x="825" y="297"/>
                  </a:cubicBezTo>
                  <a:cubicBezTo>
                    <a:pt x="825" y="297"/>
                    <a:pt x="825" y="297"/>
                    <a:pt x="824" y="298"/>
                  </a:cubicBezTo>
                  <a:cubicBezTo>
                    <a:pt x="824" y="297"/>
                    <a:pt x="823" y="297"/>
                    <a:pt x="823" y="296"/>
                  </a:cubicBezTo>
                  <a:cubicBezTo>
                    <a:pt x="824" y="295"/>
                    <a:pt x="826" y="294"/>
                    <a:pt x="827" y="294"/>
                  </a:cubicBezTo>
                  <a:cubicBezTo>
                    <a:pt x="829" y="293"/>
                    <a:pt x="832" y="292"/>
                    <a:pt x="834" y="291"/>
                  </a:cubicBezTo>
                  <a:cubicBezTo>
                    <a:pt x="839" y="290"/>
                    <a:pt x="843" y="286"/>
                    <a:pt x="848" y="285"/>
                  </a:cubicBezTo>
                  <a:cubicBezTo>
                    <a:pt x="849" y="285"/>
                    <a:pt x="849" y="285"/>
                    <a:pt x="848" y="285"/>
                  </a:cubicBezTo>
                  <a:cubicBezTo>
                    <a:pt x="843" y="283"/>
                    <a:pt x="837" y="287"/>
                    <a:pt x="832" y="290"/>
                  </a:cubicBezTo>
                  <a:cubicBezTo>
                    <a:pt x="830" y="291"/>
                    <a:pt x="823" y="292"/>
                    <a:pt x="820" y="294"/>
                  </a:cubicBezTo>
                  <a:cubicBezTo>
                    <a:pt x="819" y="294"/>
                    <a:pt x="818" y="293"/>
                    <a:pt x="818" y="293"/>
                  </a:cubicBezTo>
                  <a:cubicBezTo>
                    <a:pt x="820" y="292"/>
                    <a:pt x="823" y="290"/>
                    <a:pt x="825" y="289"/>
                  </a:cubicBezTo>
                  <a:cubicBezTo>
                    <a:pt x="832" y="286"/>
                    <a:pt x="838" y="284"/>
                    <a:pt x="845" y="282"/>
                  </a:cubicBezTo>
                  <a:cubicBezTo>
                    <a:pt x="847" y="281"/>
                    <a:pt x="846" y="278"/>
                    <a:pt x="845" y="279"/>
                  </a:cubicBezTo>
                  <a:cubicBezTo>
                    <a:pt x="837" y="282"/>
                    <a:pt x="830" y="285"/>
                    <a:pt x="822" y="287"/>
                  </a:cubicBezTo>
                  <a:cubicBezTo>
                    <a:pt x="820" y="288"/>
                    <a:pt x="816" y="289"/>
                    <a:pt x="815" y="291"/>
                  </a:cubicBezTo>
                  <a:cubicBezTo>
                    <a:pt x="814" y="291"/>
                    <a:pt x="814" y="290"/>
                    <a:pt x="813" y="290"/>
                  </a:cubicBezTo>
                  <a:cubicBezTo>
                    <a:pt x="813" y="290"/>
                    <a:pt x="813" y="290"/>
                    <a:pt x="813" y="290"/>
                  </a:cubicBezTo>
                  <a:cubicBezTo>
                    <a:pt x="813" y="289"/>
                    <a:pt x="813" y="289"/>
                    <a:pt x="813" y="289"/>
                  </a:cubicBezTo>
                  <a:cubicBezTo>
                    <a:pt x="815" y="287"/>
                    <a:pt x="817" y="285"/>
                    <a:pt x="819" y="284"/>
                  </a:cubicBezTo>
                  <a:cubicBezTo>
                    <a:pt x="822" y="282"/>
                    <a:pt x="825" y="281"/>
                    <a:pt x="828" y="279"/>
                  </a:cubicBezTo>
                  <a:cubicBezTo>
                    <a:pt x="836" y="276"/>
                    <a:pt x="843" y="273"/>
                    <a:pt x="850" y="270"/>
                  </a:cubicBezTo>
                  <a:cubicBezTo>
                    <a:pt x="864" y="265"/>
                    <a:pt x="877" y="262"/>
                    <a:pt x="891" y="257"/>
                  </a:cubicBezTo>
                  <a:cubicBezTo>
                    <a:pt x="891" y="257"/>
                    <a:pt x="891" y="256"/>
                    <a:pt x="891" y="256"/>
                  </a:cubicBezTo>
                  <a:cubicBezTo>
                    <a:pt x="876" y="258"/>
                    <a:pt x="862" y="264"/>
                    <a:pt x="848" y="269"/>
                  </a:cubicBezTo>
                  <a:cubicBezTo>
                    <a:pt x="842" y="271"/>
                    <a:pt x="835" y="274"/>
                    <a:pt x="829" y="276"/>
                  </a:cubicBezTo>
                  <a:cubicBezTo>
                    <a:pt x="834" y="273"/>
                    <a:pt x="838" y="270"/>
                    <a:pt x="843" y="267"/>
                  </a:cubicBezTo>
                  <a:cubicBezTo>
                    <a:pt x="846" y="266"/>
                    <a:pt x="849" y="264"/>
                    <a:pt x="853" y="263"/>
                  </a:cubicBezTo>
                  <a:cubicBezTo>
                    <a:pt x="858" y="261"/>
                    <a:pt x="863" y="260"/>
                    <a:pt x="869" y="257"/>
                  </a:cubicBezTo>
                  <a:cubicBezTo>
                    <a:pt x="878" y="253"/>
                    <a:pt x="888" y="248"/>
                    <a:pt x="899" y="247"/>
                  </a:cubicBezTo>
                  <a:cubicBezTo>
                    <a:pt x="899" y="246"/>
                    <a:pt x="899" y="245"/>
                    <a:pt x="898" y="245"/>
                  </a:cubicBezTo>
                  <a:cubicBezTo>
                    <a:pt x="888" y="246"/>
                    <a:pt x="879" y="251"/>
                    <a:pt x="869" y="255"/>
                  </a:cubicBezTo>
                  <a:cubicBezTo>
                    <a:pt x="863" y="257"/>
                    <a:pt x="856" y="259"/>
                    <a:pt x="850" y="262"/>
                  </a:cubicBezTo>
                  <a:cubicBezTo>
                    <a:pt x="850" y="262"/>
                    <a:pt x="849" y="262"/>
                    <a:pt x="849" y="262"/>
                  </a:cubicBezTo>
                  <a:cubicBezTo>
                    <a:pt x="855" y="257"/>
                    <a:pt x="861" y="252"/>
                    <a:pt x="866" y="246"/>
                  </a:cubicBezTo>
                  <a:cubicBezTo>
                    <a:pt x="871" y="246"/>
                    <a:pt x="875" y="244"/>
                    <a:pt x="880" y="242"/>
                  </a:cubicBezTo>
                  <a:close/>
                  <a:moveTo>
                    <a:pt x="743" y="122"/>
                  </a:moveTo>
                  <a:cubicBezTo>
                    <a:pt x="745" y="119"/>
                    <a:pt x="747" y="116"/>
                    <a:pt x="750" y="113"/>
                  </a:cubicBezTo>
                  <a:cubicBezTo>
                    <a:pt x="760" y="102"/>
                    <a:pt x="773" y="91"/>
                    <a:pt x="788" y="86"/>
                  </a:cubicBezTo>
                  <a:cubicBezTo>
                    <a:pt x="793" y="84"/>
                    <a:pt x="797" y="82"/>
                    <a:pt x="802" y="83"/>
                  </a:cubicBezTo>
                  <a:cubicBezTo>
                    <a:pt x="806" y="83"/>
                    <a:pt x="809" y="85"/>
                    <a:pt x="812" y="85"/>
                  </a:cubicBezTo>
                  <a:cubicBezTo>
                    <a:pt x="816" y="86"/>
                    <a:pt x="819" y="85"/>
                    <a:pt x="822" y="83"/>
                  </a:cubicBezTo>
                  <a:cubicBezTo>
                    <a:pt x="828" y="78"/>
                    <a:pt x="835" y="71"/>
                    <a:pt x="843" y="74"/>
                  </a:cubicBezTo>
                  <a:cubicBezTo>
                    <a:pt x="850" y="77"/>
                    <a:pt x="858" y="79"/>
                    <a:pt x="864" y="83"/>
                  </a:cubicBezTo>
                  <a:cubicBezTo>
                    <a:pt x="879" y="92"/>
                    <a:pt x="886" y="110"/>
                    <a:pt x="891" y="126"/>
                  </a:cubicBezTo>
                  <a:cubicBezTo>
                    <a:pt x="895" y="141"/>
                    <a:pt x="898" y="156"/>
                    <a:pt x="897" y="171"/>
                  </a:cubicBezTo>
                  <a:cubicBezTo>
                    <a:pt x="895" y="188"/>
                    <a:pt x="890" y="204"/>
                    <a:pt x="881" y="218"/>
                  </a:cubicBezTo>
                  <a:cubicBezTo>
                    <a:pt x="876" y="227"/>
                    <a:pt x="870" y="235"/>
                    <a:pt x="864" y="243"/>
                  </a:cubicBezTo>
                  <a:cubicBezTo>
                    <a:pt x="863" y="244"/>
                    <a:pt x="862" y="245"/>
                    <a:pt x="860" y="246"/>
                  </a:cubicBezTo>
                  <a:cubicBezTo>
                    <a:pt x="854" y="251"/>
                    <a:pt x="848" y="256"/>
                    <a:pt x="842" y="260"/>
                  </a:cubicBezTo>
                  <a:cubicBezTo>
                    <a:pt x="835" y="265"/>
                    <a:pt x="828" y="269"/>
                    <a:pt x="821" y="274"/>
                  </a:cubicBezTo>
                  <a:cubicBezTo>
                    <a:pt x="816" y="278"/>
                    <a:pt x="811" y="282"/>
                    <a:pt x="805" y="286"/>
                  </a:cubicBezTo>
                  <a:cubicBezTo>
                    <a:pt x="803" y="285"/>
                    <a:pt x="801" y="284"/>
                    <a:pt x="798" y="283"/>
                  </a:cubicBezTo>
                  <a:cubicBezTo>
                    <a:pt x="801" y="282"/>
                    <a:pt x="803" y="280"/>
                    <a:pt x="805" y="278"/>
                  </a:cubicBezTo>
                  <a:cubicBezTo>
                    <a:pt x="811" y="274"/>
                    <a:pt x="817" y="270"/>
                    <a:pt x="823" y="265"/>
                  </a:cubicBezTo>
                  <a:cubicBezTo>
                    <a:pt x="836" y="255"/>
                    <a:pt x="848" y="243"/>
                    <a:pt x="859" y="230"/>
                  </a:cubicBezTo>
                  <a:cubicBezTo>
                    <a:pt x="868" y="218"/>
                    <a:pt x="878" y="205"/>
                    <a:pt x="884" y="191"/>
                  </a:cubicBezTo>
                  <a:cubicBezTo>
                    <a:pt x="888" y="182"/>
                    <a:pt x="893" y="171"/>
                    <a:pt x="890" y="161"/>
                  </a:cubicBezTo>
                  <a:cubicBezTo>
                    <a:pt x="890" y="161"/>
                    <a:pt x="889" y="161"/>
                    <a:pt x="889" y="162"/>
                  </a:cubicBezTo>
                  <a:cubicBezTo>
                    <a:pt x="890" y="172"/>
                    <a:pt x="885" y="183"/>
                    <a:pt x="880" y="193"/>
                  </a:cubicBezTo>
                  <a:cubicBezTo>
                    <a:pt x="873" y="206"/>
                    <a:pt x="864" y="220"/>
                    <a:pt x="854" y="231"/>
                  </a:cubicBezTo>
                  <a:cubicBezTo>
                    <a:pt x="844" y="242"/>
                    <a:pt x="833" y="252"/>
                    <a:pt x="822" y="261"/>
                  </a:cubicBezTo>
                  <a:cubicBezTo>
                    <a:pt x="816" y="265"/>
                    <a:pt x="810" y="270"/>
                    <a:pt x="804" y="274"/>
                  </a:cubicBezTo>
                  <a:cubicBezTo>
                    <a:pt x="801" y="277"/>
                    <a:pt x="798" y="280"/>
                    <a:pt x="793" y="282"/>
                  </a:cubicBezTo>
                  <a:cubicBezTo>
                    <a:pt x="789" y="280"/>
                    <a:pt x="784" y="279"/>
                    <a:pt x="779" y="278"/>
                  </a:cubicBezTo>
                  <a:cubicBezTo>
                    <a:pt x="773" y="276"/>
                    <a:pt x="767" y="275"/>
                    <a:pt x="761" y="274"/>
                  </a:cubicBezTo>
                  <a:cubicBezTo>
                    <a:pt x="763" y="273"/>
                    <a:pt x="765" y="272"/>
                    <a:pt x="766" y="271"/>
                  </a:cubicBezTo>
                  <a:cubicBezTo>
                    <a:pt x="772" y="267"/>
                    <a:pt x="777" y="262"/>
                    <a:pt x="781" y="257"/>
                  </a:cubicBezTo>
                  <a:cubicBezTo>
                    <a:pt x="786" y="252"/>
                    <a:pt x="790" y="247"/>
                    <a:pt x="794" y="241"/>
                  </a:cubicBezTo>
                  <a:cubicBezTo>
                    <a:pt x="797" y="236"/>
                    <a:pt x="801" y="231"/>
                    <a:pt x="804" y="226"/>
                  </a:cubicBezTo>
                  <a:cubicBezTo>
                    <a:pt x="807" y="221"/>
                    <a:pt x="810" y="215"/>
                    <a:pt x="814" y="210"/>
                  </a:cubicBezTo>
                  <a:cubicBezTo>
                    <a:pt x="814" y="209"/>
                    <a:pt x="813" y="208"/>
                    <a:pt x="812" y="209"/>
                  </a:cubicBezTo>
                  <a:cubicBezTo>
                    <a:pt x="809" y="213"/>
                    <a:pt x="805" y="218"/>
                    <a:pt x="802" y="222"/>
                  </a:cubicBezTo>
                  <a:cubicBezTo>
                    <a:pt x="800" y="227"/>
                    <a:pt x="798" y="232"/>
                    <a:pt x="795" y="237"/>
                  </a:cubicBezTo>
                  <a:cubicBezTo>
                    <a:pt x="791" y="243"/>
                    <a:pt x="786" y="248"/>
                    <a:pt x="782" y="253"/>
                  </a:cubicBezTo>
                  <a:cubicBezTo>
                    <a:pt x="776" y="259"/>
                    <a:pt x="767" y="270"/>
                    <a:pt x="758" y="272"/>
                  </a:cubicBezTo>
                  <a:cubicBezTo>
                    <a:pt x="760" y="270"/>
                    <a:pt x="761" y="268"/>
                    <a:pt x="762" y="267"/>
                  </a:cubicBezTo>
                  <a:cubicBezTo>
                    <a:pt x="767" y="261"/>
                    <a:pt x="771" y="255"/>
                    <a:pt x="774" y="249"/>
                  </a:cubicBezTo>
                  <a:cubicBezTo>
                    <a:pt x="777" y="245"/>
                    <a:pt x="779" y="242"/>
                    <a:pt x="782" y="238"/>
                  </a:cubicBezTo>
                  <a:cubicBezTo>
                    <a:pt x="785" y="235"/>
                    <a:pt x="787" y="231"/>
                    <a:pt x="789" y="227"/>
                  </a:cubicBezTo>
                  <a:cubicBezTo>
                    <a:pt x="790" y="224"/>
                    <a:pt x="793" y="221"/>
                    <a:pt x="794" y="217"/>
                  </a:cubicBezTo>
                  <a:cubicBezTo>
                    <a:pt x="797" y="213"/>
                    <a:pt x="798" y="209"/>
                    <a:pt x="801" y="205"/>
                  </a:cubicBezTo>
                  <a:cubicBezTo>
                    <a:pt x="802" y="205"/>
                    <a:pt x="801" y="204"/>
                    <a:pt x="800" y="204"/>
                  </a:cubicBezTo>
                  <a:cubicBezTo>
                    <a:pt x="798" y="207"/>
                    <a:pt x="796" y="209"/>
                    <a:pt x="795" y="212"/>
                  </a:cubicBezTo>
                  <a:cubicBezTo>
                    <a:pt x="793" y="216"/>
                    <a:pt x="792" y="220"/>
                    <a:pt x="790" y="223"/>
                  </a:cubicBezTo>
                  <a:cubicBezTo>
                    <a:pt x="787" y="227"/>
                    <a:pt x="785" y="230"/>
                    <a:pt x="783" y="233"/>
                  </a:cubicBezTo>
                  <a:cubicBezTo>
                    <a:pt x="781" y="236"/>
                    <a:pt x="779" y="239"/>
                    <a:pt x="778" y="242"/>
                  </a:cubicBezTo>
                  <a:cubicBezTo>
                    <a:pt x="773" y="248"/>
                    <a:pt x="768" y="254"/>
                    <a:pt x="763" y="260"/>
                  </a:cubicBezTo>
                  <a:cubicBezTo>
                    <a:pt x="760" y="264"/>
                    <a:pt x="758" y="267"/>
                    <a:pt x="754" y="270"/>
                  </a:cubicBezTo>
                  <a:cubicBezTo>
                    <a:pt x="753" y="270"/>
                    <a:pt x="753" y="270"/>
                    <a:pt x="753" y="270"/>
                  </a:cubicBezTo>
                  <a:cubicBezTo>
                    <a:pt x="756" y="266"/>
                    <a:pt x="758" y="261"/>
                    <a:pt x="761" y="256"/>
                  </a:cubicBezTo>
                  <a:cubicBezTo>
                    <a:pt x="761" y="256"/>
                    <a:pt x="760" y="256"/>
                    <a:pt x="760" y="256"/>
                  </a:cubicBezTo>
                  <a:cubicBezTo>
                    <a:pt x="758" y="258"/>
                    <a:pt x="757" y="260"/>
                    <a:pt x="756" y="262"/>
                  </a:cubicBezTo>
                  <a:cubicBezTo>
                    <a:pt x="756" y="260"/>
                    <a:pt x="757" y="259"/>
                    <a:pt x="757" y="258"/>
                  </a:cubicBezTo>
                  <a:cubicBezTo>
                    <a:pt x="758" y="257"/>
                    <a:pt x="758" y="255"/>
                    <a:pt x="759" y="253"/>
                  </a:cubicBezTo>
                  <a:cubicBezTo>
                    <a:pt x="759" y="253"/>
                    <a:pt x="760" y="253"/>
                    <a:pt x="760" y="253"/>
                  </a:cubicBezTo>
                  <a:cubicBezTo>
                    <a:pt x="765" y="242"/>
                    <a:pt x="771" y="232"/>
                    <a:pt x="777" y="223"/>
                  </a:cubicBezTo>
                  <a:cubicBezTo>
                    <a:pt x="782" y="217"/>
                    <a:pt x="786" y="210"/>
                    <a:pt x="789" y="203"/>
                  </a:cubicBezTo>
                  <a:cubicBezTo>
                    <a:pt x="791" y="199"/>
                    <a:pt x="793" y="195"/>
                    <a:pt x="795" y="192"/>
                  </a:cubicBezTo>
                  <a:cubicBezTo>
                    <a:pt x="797" y="188"/>
                    <a:pt x="798" y="185"/>
                    <a:pt x="800" y="182"/>
                  </a:cubicBezTo>
                  <a:cubicBezTo>
                    <a:pt x="800" y="180"/>
                    <a:pt x="798" y="179"/>
                    <a:pt x="798" y="181"/>
                  </a:cubicBezTo>
                  <a:cubicBezTo>
                    <a:pt x="794" y="188"/>
                    <a:pt x="791" y="196"/>
                    <a:pt x="786" y="204"/>
                  </a:cubicBezTo>
                  <a:cubicBezTo>
                    <a:pt x="782" y="211"/>
                    <a:pt x="777" y="218"/>
                    <a:pt x="773" y="225"/>
                  </a:cubicBezTo>
                  <a:cubicBezTo>
                    <a:pt x="770" y="229"/>
                    <a:pt x="767" y="234"/>
                    <a:pt x="764" y="238"/>
                  </a:cubicBezTo>
                  <a:cubicBezTo>
                    <a:pt x="766" y="234"/>
                    <a:pt x="767" y="230"/>
                    <a:pt x="768" y="226"/>
                  </a:cubicBezTo>
                  <a:cubicBezTo>
                    <a:pt x="769" y="222"/>
                    <a:pt x="771" y="219"/>
                    <a:pt x="773" y="215"/>
                  </a:cubicBezTo>
                  <a:cubicBezTo>
                    <a:pt x="775" y="211"/>
                    <a:pt x="776" y="206"/>
                    <a:pt x="779" y="201"/>
                  </a:cubicBezTo>
                  <a:cubicBezTo>
                    <a:pt x="779" y="201"/>
                    <a:pt x="779" y="200"/>
                    <a:pt x="779" y="201"/>
                  </a:cubicBezTo>
                  <a:cubicBezTo>
                    <a:pt x="775" y="205"/>
                    <a:pt x="774" y="211"/>
                    <a:pt x="771" y="216"/>
                  </a:cubicBezTo>
                  <a:cubicBezTo>
                    <a:pt x="770" y="218"/>
                    <a:pt x="769" y="220"/>
                    <a:pt x="769" y="221"/>
                  </a:cubicBezTo>
                  <a:cubicBezTo>
                    <a:pt x="769" y="220"/>
                    <a:pt x="769" y="219"/>
                    <a:pt x="769" y="219"/>
                  </a:cubicBezTo>
                  <a:cubicBezTo>
                    <a:pt x="769" y="217"/>
                    <a:pt x="769" y="215"/>
                    <a:pt x="770" y="213"/>
                  </a:cubicBezTo>
                  <a:cubicBezTo>
                    <a:pt x="772" y="209"/>
                    <a:pt x="773" y="204"/>
                    <a:pt x="775" y="200"/>
                  </a:cubicBezTo>
                  <a:cubicBezTo>
                    <a:pt x="777" y="194"/>
                    <a:pt x="779" y="187"/>
                    <a:pt x="782" y="182"/>
                  </a:cubicBezTo>
                  <a:cubicBezTo>
                    <a:pt x="785" y="177"/>
                    <a:pt x="788" y="173"/>
                    <a:pt x="790" y="167"/>
                  </a:cubicBezTo>
                  <a:cubicBezTo>
                    <a:pt x="791" y="162"/>
                    <a:pt x="793" y="157"/>
                    <a:pt x="796" y="151"/>
                  </a:cubicBezTo>
                  <a:cubicBezTo>
                    <a:pt x="796" y="151"/>
                    <a:pt x="795" y="151"/>
                    <a:pt x="795" y="151"/>
                  </a:cubicBezTo>
                  <a:cubicBezTo>
                    <a:pt x="792" y="156"/>
                    <a:pt x="791" y="161"/>
                    <a:pt x="788" y="166"/>
                  </a:cubicBezTo>
                  <a:cubicBezTo>
                    <a:pt x="786" y="169"/>
                    <a:pt x="785" y="172"/>
                    <a:pt x="783" y="175"/>
                  </a:cubicBezTo>
                  <a:cubicBezTo>
                    <a:pt x="782" y="178"/>
                    <a:pt x="782" y="181"/>
                    <a:pt x="780" y="183"/>
                  </a:cubicBezTo>
                  <a:cubicBezTo>
                    <a:pt x="777" y="188"/>
                    <a:pt x="775" y="194"/>
                    <a:pt x="772" y="199"/>
                  </a:cubicBezTo>
                  <a:cubicBezTo>
                    <a:pt x="772" y="201"/>
                    <a:pt x="771" y="204"/>
                    <a:pt x="770" y="206"/>
                  </a:cubicBezTo>
                  <a:cubicBezTo>
                    <a:pt x="770" y="203"/>
                    <a:pt x="769" y="200"/>
                    <a:pt x="769" y="198"/>
                  </a:cubicBezTo>
                  <a:cubicBezTo>
                    <a:pt x="770" y="192"/>
                    <a:pt x="774" y="186"/>
                    <a:pt x="775" y="181"/>
                  </a:cubicBezTo>
                  <a:cubicBezTo>
                    <a:pt x="777" y="172"/>
                    <a:pt x="780" y="165"/>
                    <a:pt x="785" y="157"/>
                  </a:cubicBezTo>
                  <a:cubicBezTo>
                    <a:pt x="785" y="157"/>
                    <a:pt x="784" y="156"/>
                    <a:pt x="784" y="157"/>
                  </a:cubicBezTo>
                  <a:cubicBezTo>
                    <a:pt x="777" y="162"/>
                    <a:pt x="774" y="172"/>
                    <a:pt x="773" y="180"/>
                  </a:cubicBezTo>
                  <a:cubicBezTo>
                    <a:pt x="772" y="184"/>
                    <a:pt x="772" y="187"/>
                    <a:pt x="770" y="191"/>
                  </a:cubicBezTo>
                  <a:cubicBezTo>
                    <a:pt x="769" y="192"/>
                    <a:pt x="769" y="192"/>
                    <a:pt x="769" y="193"/>
                  </a:cubicBezTo>
                  <a:cubicBezTo>
                    <a:pt x="768" y="191"/>
                    <a:pt x="768" y="188"/>
                    <a:pt x="768" y="186"/>
                  </a:cubicBezTo>
                  <a:cubicBezTo>
                    <a:pt x="768" y="186"/>
                    <a:pt x="768" y="185"/>
                    <a:pt x="768" y="185"/>
                  </a:cubicBezTo>
                  <a:cubicBezTo>
                    <a:pt x="769" y="183"/>
                    <a:pt x="769" y="180"/>
                    <a:pt x="770" y="178"/>
                  </a:cubicBezTo>
                  <a:cubicBezTo>
                    <a:pt x="772" y="172"/>
                    <a:pt x="774" y="166"/>
                    <a:pt x="776" y="160"/>
                  </a:cubicBezTo>
                  <a:cubicBezTo>
                    <a:pt x="777" y="159"/>
                    <a:pt x="775" y="158"/>
                    <a:pt x="775" y="159"/>
                  </a:cubicBezTo>
                  <a:cubicBezTo>
                    <a:pt x="772" y="166"/>
                    <a:pt x="770" y="173"/>
                    <a:pt x="767" y="180"/>
                  </a:cubicBezTo>
                  <a:cubicBezTo>
                    <a:pt x="767" y="180"/>
                    <a:pt x="767" y="180"/>
                    <a:pt x="766" y="181"/>
                  </a:cubicBezTo>
                  <a:cubicBezTo>
                    <a:pt x="766" y="178"/>
                    <a:pt x="765" y="176"/>
                    <a:pt x="764" y="173"/>
                  </a:cubicBezTo>
                  <a:cubicBezTo>
                    <a:pt x="764" y="173"/>
                    <a:pt x="764" y="173"/>
                    <a:pt x="764" y="173"/>
                  </a:cubicBezTo>
                  <a:cubicBezTo>
                    <a:pt x="764" y="171"/>
                    <a:pt x="764" y="170"/>
                    <a:pt x="764" y="169"/>
                  </a:cubicBezTo>
                  <a:cubicBezTo>
                    <a:pt x="765" y="166"/>
                    <a:pt x="765" y="163"/>
                    <a:pt x="765" y="160"/>
                  </a:cubicBezTo>
                  <a:cubicBezTo>
                    <a:pt x="766" y="153"/>
                    <a:pt x="767" y="148"/>
                    <a:pt x="769" y="142"/>
                  </a:cubicBezTo>
                  <a:cubicBezTo>
                    <a:pt x="770" y="141"/>
                    <a:pt x="769" y="141"/>
                    <a:pt x="768" y="141"/>
                  </a:cubicBezTo>
                  <a:cubicBezTo>
                    <a:pt x="764" y="148"/>
                    <a:pt x="765" y="154"/>
                    <a:pt x="763" y="161"/>
                  </a:cubicBezTo>
                  <a:cubicBezTo>
                    <a:pt x="763" y="162"/>
                    <a:pt x="762" y="164"/>
                    <a:pt x="762" y="165"/>
                  </a:cubicBezTo>
                  <a:cubicBezTo>
                    <a:pt x="759" y="158"/>
                    <a:pt x="756" y="149"/>
                    <a:pt x="749" y="145"/>
                  </a:cubicBezTo>
                  <a:cubicBezTo>
                    <a:pt x="747" y="143"/>
                    <a:pt x="746" y="143"/>
                    <a:pt x="743" y="143"/>
                  </a:cubicBezTo>
                  <a:cubicBezTo>
                    <a:pt x="741" y="142"/>
                    <a:pt x="742" y="137"/>
                    <a:pt x="741" y="136"/>
                  </a:cubicBezTo>
                  <a:cubicBezTo>
                    <a:pt x="739" y="133"/>
                    <a:pt x="738" y="132"/>
                    <a:pt x="736" y="132"/>
                  </a:cubicBezTo>
                  <a:cubicBezTo>
                    <a:pt x="736" y="128"/>
                    <a:pt x="740" y="124"/>
                    <a:pt x="743" y="122"/>
                  </a:cubicBezTo>
                  <a:close/>
                  <a:moveTo>
                    <a:pt x="684" y="129"/>
                  </a:moveTo>
                  <a:cubicBezTo>
                    <a:pt x="692" y="127"/>
                    <a:pt x="700" y="126"/>
                    <a:pt x="708" y="126"/>
                  </a:cubicBezTo>
                  <a:cubicBezTo>
                    <a:pt x="712" y="126"/>
                    <a:pt x="716" y="126"/>
                    <a:pt x="719" y="126"/>
                  </a:cubicBezTo>
                  <a:cubicBezTo>
                    <a:pt x="722" y="127"/>
                    <a:pt x="725" y="128"/>
                    <a:pt x="726" y="130"/>
                  </a:cubicBezTo>
                  <a:cubicBezTo>
                    <a:pt x="726" y="131"/>
                    <a:pt x="727" y="132"/>
                    <a:pt x="727" y="132"/>
                  </a:cubicBezTo>
                  <a:cubicBezTo>
                    <a:pt x="730" y="135"/>
                    <a:pt x="737" y="133"/>
                    <a:pt x="738" y="139"/>
                  </a:cubicBezTo>
                  <a:cubicBezTo>
                    <a:pt x="738" y="142"/>
                    <a:pt x="739" y="146"/>
                    <a:pt x="743" y="146"/>
                  </a:cubicBezTo>
                  <a:cubicBezTo>
                    <a:pt x="750" y="146"/>
                    <a:pt x="753" y="155"/>
                    <a:pt x="756" y="160"/>
                  </a:cubicBezTo>
                  <a:cubicBezTo>
                    <a:pt x="761" y="172"/>
                    <a:pt x="765" y="186"/>
                    <a:pt x="766" y="199"/>
                  </a:cubicBezTo>
                  <a:cubicBezTo>
                    <a:pt x="767" y="216"/>
                    <a:pt x="763" y="230"/>
                    <a:pt x="758" y="245"/>
                  </a:cubicBezTo>
                  <a:cubicBezTo>
                    <a:pt x="755" y="254"/>
                    <a:pt x="752" y="266"/>
                    <a:pt x="745" y="273"/>
                  </a:cubicBezTo>
                  <a:cubicBezTo>
                    <a:pt x="745" y="273"/>
                    <a:pt x="745" y="273"/>
                    <a:pt x="745" y="273"/>
                  </a:cubicBezTo>
                  <a:cubicBezTo>
                    <a:pt x="742" y="275"/>
                    <a:pt x="740" y="278"/>
                    <a:pt x="737" y="280"/>
                  </a:cubicBezTo>
                  <a:cubicBezTo>
                    <a:pt x="734" y="282"/>
                    <a:pt x="732" y="284"/>
                    <a:pt x="730" y="286"/>
                  </a:cubicBezTo>
                  <a:cubicBezTo>
                    <a:pt x="726" y="291"/>
                    <a:pt x="722" y="296"/>
                    <a:pt x="718" y="300"/>
                  </a:cubicBezTo>
                  <a:cubicBezTo>
                    <a:pt x="709" y="309"/>
                    <a:pt x="699" y="316"/>
                    <a:pt x="689" y="324"/>
                  </a:cubicBezTo>
                  <a:cubicBezTo>
                    <a:pt x="684" y="329"/>
                    <a:pt x="679" y="334"/>
                    <a:pt x="673" y="338"/>
                  </a:cubicBezTo>
                  <a:cubicBezTo>
                    <a:pt x="668" y="342"/>
                    <a:pt x="663" y="345"/>
                    <a:pt x="657" y="349"/>
                  </a:cubicBezTo>
                  <a:cubicBezTo>
                    <a:pt x="649" y="355"/>
                    <a:pt x="642" y="363"/>
                    <a:pt x="635" y="372"/>
                  </a:cubicBezTo>
                  <a:cubicBezTo>
                    <a:pt x="635" y="372"/>
                    <a:pt x="635" y="372"/>
                    <a:pt x="635" y="372"/>
                  </a:cubicBezTo>
                  <a:cubicBezTo>
                    <a:pt x="635" y="372"/>
                    <a:pt x="634" y="371"/>
                    <a:pt x="633" y="371"/>
                  </a:cubicBezTo>
                  <a:cubicBezTo>
                    <a:pt x="630" y="368"/>
                    <a:pt x="627" y="365"/>
                    <a:pt x="623" y="365"/>
                  </a:cubicBezTo>
                  <a:cubicBezTo>
                    <a:pt x="628" y="357"/>
                    <a:pt x="634" y="350"/>
                    <a:pt x="642" y="345"/>
                  </a:cubicBezTo>
                  <a:cubicBezTo>
                    <a:pt x="646" y="342"/>
                    <a:pt x="650" y="339"/>
                    <a:pt x="655" y="337"/>
                  </a:cubicBezTo>
                  <a:cubicBezTo>
                    <a:pt x="659" y="335"/>
                    <a:pt x="664" y="334"/>
                    <a:pt x="668" y="332"/>
                  </a:cubicBezTo>
                  <a:cubicBezTo>
                    <a:pt x="674" y="327"/>
                    <a:pt x="679" y="319"/>
                    <a:pt x="684" y="313"/>
                  </a:cubicBezTo>
                  <a:cubicBezTo>
                    <a:pt x="689" y="305"/>
                    <a:pt x="695" y="296"/>
                    <a:pt x="704" y="291"/>
                  </a:cubicBezTo>
                  <a:cubicBezTo>
                    <a:pt x="711" y="288"/>
                    <a:pt x="719" y="286"/>
                    <a:pt x="726" y="283"/>
                  </a:cubicBezTo>
                  <a:cubicBezTo>
                    <a:pt x="732" y="280"/>
                    <a:pt x="737" y="274"/>
                    <a:pt x="741" y="268"/>
                  </a:cubicBezTo>
                  <a:cubicBezTo>
                    <a:pt x="745" y="263"/>
                    <a:pt x="748" y="258"/>
                    <a:pt x="750" y="252"/>
                  </a:cubicBezTo>
                  <a:cubicBezTo>
                    <a:pt x="751" y="248"/>
                    <a:pt x="754" y="243"/>
                    <a:pt x="752" y="240"/>
                  </a:cubicBezTo>
                  <a:cubicBezTo>
                    <a:pt x="752" y="239"/>
                    <a:pt x="751" y="240"/>
                    <a:pt x="751" y="241"/>
                  </a:cubicBezTo>
                  <a:cubicBezTo>
                    <a:pt x="752" y="245"/>
                    <a:pt x="747" y="253"/>
                    <a:pt x="746" y="256"/>
                  </a:cubicBezTo>
                  <a:cubicBezTo>
                    <a:pt x="741" y="263"/>
                    <a:pt x="737" y="270"/>
                    <a:pt x="731" y="275"/>
                  </a:cubicBezTo>
                  <a:cubicBezTo>
                    <a:pt x="725" y="281"/>
                    <a:pt x="717" y="282"/>
                    <a:pt x="710" y="285"/>
                  </a:cubicBezTo>
                  <a:cubicBezTo>
                    <a:pt x="703" y="287"/>
                    <a:pt x="697" y="291"/>
                    <a:pt x="692" y="296"/>
                  </a:cubicBezTo>
                  <a:cubicBezTo>
                    <a:pt x="686" y="303"/>
                    <a:pt x="681" y="310"/>
                    <a:pt x="675" y="317"/>
                  </a:cubicBezTo>
                  <a:cubicBezTo>
                    <a:pt x="673" y="321"/>
                    <a:pt x="670" y="326"/>
                    <a:pt x="666" y="328"/>
                  </a:cubicBezTo>
                  <a:cubicBezTo>
                    <a:pt x="664" y="329"/>
                    <a:pt x="662" y="330"/>
                    <a:pt x="661" y="331"/>
                  </a:cubicBezTo>
                  <a:cubicBezTo>
                    <a:pt x="666" y="325"/>
                    <a:pt x="669" y="319"/>
                    <a:pt x="674" y="314"/>
                  </a:cubicBezTo>
                  <a:cubicBezTo>
                    <a:pt x="679" y="310"/>
                    <a:pt x="682" y="304"/>
                    <a:pt x="687" y="300"/>
                  </a:cubicBezTo>
                  <a:cubicBezTo>
                    <a:pt x="690" y="296"/>
                    <a:pt x="694" y="291"/>
                    <a:pt x="698" y="287"/>
                  </a:cubicBezTo>
                  <a:cubicBezTo>
                    <a:pt x="698" y="287"/>
                    <a:pt x="697" y="286"/>
                    <a:pt x="697" y="287"/>
                  </a:cubicBezTo>
                  <a:cubicBezTo>
                    <a:pt x="692" y="291"/>
                    <a:pt x="689" y="296"/>
                    <a:pt x="685" y="301"/>
                  </a:cubicBezTo>
                  <a:cubicBezTo>
                    <a:pt x="681" y="305"/>
                    <a:pt x="677" y="309"/>
                    <a:pt x="673" y="313"/>
                  </a:cubicBezTo>
                  <a:cubicBezTo>
                    <a:pt x="666" y="319"/>
                    <a:pt x="662" y="328"/>
                    <a:pt x="654" y="333"/>
                  </a:cubicBezTo>
                  <a:cubicBezTo>
                    <a:pt x="654" y="333"/>
                    <a:pt x="654" y="333"/>
                    <a:pt x="654" y="333"/>
                  </a:cubicBezTo>
                  <a:cubicBezTo>
                    <a:pt x="656" y="331"/>
                    <a:pt x="657" y="329"/>
                    <a:pt x="659" y="327"/>
                  </a:cubicBezTo>
                  <a:cubicBezTo>
                    <a:pt x="663" y="322"/>
                    <a:pt x="667" y="317"/>
                    <a:pt x="671" y="312"/>
                  </a:cubicBezTo>
                  <a:cubicBezTo>
                    <a:pt x="671" y="312"/>
                    <a:pt x="670" y="311"/>
                    <a:pt x="670" y="312"/>
                  </a:cubicBezTo>
                  <a:cubicBezTo>
                    <a:pt x="667" y="317"/>
                    <a:pt x="662" y="321"/>
                    <a:pt x="658" y="326"/>
                  </a:cubicBezTo>
                  <a:cubicBezTo>
                    <a:pt x="655" y="329"/>
                    <a:pt x="653" y="333"/>
                    <a:pt x="649" y="335"/>
                  </a:cubicBezTo>
                  <a:cubicBezTo>
                    <a:pt x="648" y="336"/>
                    <a:pt x="648" y="336"/>
                    <a:pt x="648" y="336"/>
                  </a:cubicBezTo>
                  <a:cubicBezTo>
                    <a:pt x="646" y="337"/>
                    <a:pt x="643" y="339"/>
                    <a:pt x="641" y="340"/>
                  </a:cubicBezTo>
                  <a:cubicBezTo>
                    <a:pt x="642" y="339"/>
                    <a:pt x="644" y="337"/>
                    <a:pt x="645" y="335"/>
                  </a:cubicBezTo>
                  <a:cubicBezTo>
                    <a:pt x="645" y="335"/>
                    <a:pt x="645" y="335"/>
                    <a:pt x="645" y="335"/>
                  </a:cubicBezTo>
                  <a:cubicBezTo>
                    <a:pt x="641" y="339"/>
                    <a:pt x="637" y="342"/>
                    <a:pt x="633" y="346"/>
                  </a:cubicBezTo>
                  <a:cubicBezTo>
                    <a:pt x="630" y="349"/>
                    <a:pt x="626" y="352"/>
                    <a:pt x="623" y="356"/>
                  </a:cubicBezTo>
                  <a:cubicBezTo>
                    <a:pt x="623" y="356"/>
                    <a:pt x="623" y="355"/>
                    <a:pt x="623" y="354"/>
                  </a:cubicBezTo>
                  <a:cubicBezTo>
                    <a:pt x="624" y="354"/>
                    <a:pt x="624" y="353"/>
                    <a:pt x="625" y="352"/>
                  </a:cubicBezTo>
                  <a:cubicBezTo>
                    <a:pt x="627" y="350"/>
                    <a:pt x="629" y="347"/>
                    <a:pt x="631" y="345"/>
                  </a:cubicBezTo>
                  <a:cubicBezTo>
                    <a:pt x="632" y="343"/>
                    <a:pt x="633" y="341"/>
                    <a:pt x="634" y="339"/>
                  </a:cubicBezTo>
                  <a:cubicBezTo>
                    <a:pt x="635" y="339"/>
                    <a:pt x="635" y="339"/>
                    <a:pt x="635" y="338"/>
                  </a:cubicBezTo>
                  <a:cubicBezTo>
                    <a:pt x="636" y="337"/>
                    <a:pt x="636" y="336"/>
                    <a:pt x="637" y="335"/>
                  </a:cubicBezTo>
                  <a:cubicBezTo>
                    <a:pt x="641" y="330"/>
                    <a:pt x="644" y="325"/>
                    <a:pt x="648" y="320"/>
                  </a:cubicBezTo>
                  <a:cubicBezTo>
                    <a:pt x="648" y="320"/>
                    <a:pt x="648" y="320"/>
                    <a:pt x="647" y="320"/>
                  </a:cubicBezTo>
                  <a:cubicBezTo>
                    <a:pt x="644" y="323"/>
                    <a:pt x="642" y="326"/>
                    <a:pt x="640" y="330"/>
                  </a:cubicBezTo>
                  <a:cubicBezTo>
                    <a:pt x="643" y="324"/>
                    <a:pt x="646" y="319"/>
                    <a:pt x="649" y="313"/>
                  </a:cubicBezTo>
                  <a:cubicBezTo>
                    <a:pt x="654" y="306"/>
                    <a:pt x="659" y="299"/>
                    <a:pt x="664" y="291"/>
                  </a:cubicBezTo>
                  <a:cubicBezTo>
                    <a:pt x="664" y="291"/>
                    <a:pt x="663" y="290"/>
                    <a:pt x="663" y="290"/>
                  </a:cubicBezTo>
                  <a:cubicBezTo>
                    <a:pt x="657" y="298"/>
                    <a:pt x="652" y="306"/>
                    <a:pt x="647" y="314"/>
                  </a:cubicBezTo>
                  <a:cubicBezTo>
                    <a:pt x="642" y="322"/>
                    <a:pt x="637" y="329"/>
                    <a:pt x="634" y="337"/>
                  </a:cubicBezTo>
                  <a:cubicBezTo>
                    <a:pt x="632" y="340"/>
                    <a:pt x="630" y="342"/>
                    <a:pt x="628" y="345"/>
                  </a:cubicBezTo>
                  <a:cubicBezTo>
                    <a:pt x="627" y="346"/>
                    <a:pt x="626" y="348"/>
                    <a:pt x="624" y="349"/>
                  </a:cubicBezTo>
                  <a:cubicBezTo>
                    <a:pt x="629" y="340"/>
                    <a:pt x="633" y="331"/>
                    <a:pt x="638" y="322"/>
                  </a:cubicBezTo>
                  <a:cubicBezTo>
                    <a:pt x="641" y="317"/>
                    <a:pt x="643" y="312"/>
                    <a:pt x="646" y="308"/>
                  </a:cubicBezTo>
                  <a:cubicBezTo>
                    <a:pt x="648" y="303"/>
                    <a:pt x="651" y="299"/>
                    <a:pt x="653" y="295"/>
                  </a:cubicBezTo>
                  <a:cubicBezTo>
                    <a:pt x="653" y="294"/>
                    <a:pt x="653" y="294"/>
                    <a:pt x="653" y="294"/>
                  </a:cubicBezTo>
                  <a:cubicBezTo>
                    <a:pt x="645" y="303"/>
                    <a:pt x="642" y="315"/>
                    <a:pt x="635" y="325"/>
                  </a:cubicBezTo>
                  <a:cubicBezTo>
                    <a:pt x="631" y="331"/>
                    <a:pt x="626" y="337"/>
                    <a:pt x="624" y="345"/>
                  </a:cubicBezTo>
                  <a:cubicBezTo>
                    <a:pt x="625" y="341"/>
                    <a:pt x="626" y="337"/>
                    <a:pt x="627" y="334"/>
                  </a:cubicBezTo>
                  <a:cubicBezTo>
                    <a:pt x="632" y="323"/>
                    <a:pt x="638" y="314"/>
                    <a:pt x="642" y="303"/>
                  </a:cubicBezTo>
                  <a:cubicBezTo>
                    <a:pt x="643" y="302"/>
                    <a:pt x="641" y="302"/>
                    <a:pt x="640" y="303"/>
                  </a:cubicBezTo>
                  <a:cubicBezTo>
                    <a:pt x="636" y="314"/>
                    <a:pt x="628" y="324"/>
                    <a:pt x="624" y="335"/>
                  </a:cubicBezTo>
                  <a:cubicBezTo>
                    <a:pt x="622" y="340"/>
                    <a:pt x="621" y="346"/>
                    <a:pt x="620" y="351"/>
                  </a:cubicBezTo>
                  <a:cubicBezTo>
                    <a:pt x="620" y="351"/>
                    <a:pt x="619" y="350"/>
                    <a:pt x="619" y="350"/>
                  </a:cubicBezTo>
                  <a:cubicBezTo>
                    <a:pt x="619" y="350"/>
                    <a:pt x="619" y="349"/>
                    <a:pt x="619" y="349"/>
                  </a:cubicBezTo>
                  <a:cubicBezTo>
                    <a:pt x="620" y="347"/>
                    <a:pt x="620" y="344"/>
                    <a:pt x="620" y="341"/>
                  </a:cubicBezTo>
                  <a:cubicBezTo>
                    <a:pt x="621" y="335"/>
                    <a:pt x="624" y="329"/>
                    <a:pt x="626" y="324"/>
                  </a:cubicBezTo>
                  <a:cubicBezTo>
                    <a:pt x="631" y="313"/>
                    <a:pt x="637" y="302"/>
                    <a:pt x="640" y="290"/>
                  </a:cubicBezTo>
                  <a:cubicBezTo>
                    <a:pt x="640" y="290"/>
                    <a:pt x="640" y="290"/>
                    <a:pt x="640" y="290"/>
                  </a:cubicBezTo>
                  <a:cubicBezTo>
                    <a:pt x="634" y="303"/>
                    <a:pt x="628" y="315"/>
                    <a:pt x="622" y="328"/>
                  </a:cubicBezTo>
                  <a:cubicBezTo>
                    <a:pt x="622" y="329"/>
                    <a:pt x="622" y="330"/>
                    <a:pt x="621" y="330"/>
                  </a:cubicBezTo>
                  <a:cubicBezTo>
                    <a:pt x="622" y="324"/>
                    <a:pt x="625" y="319"/>
                    <a:pt x="627" y="313"/>
                  </a:cubicBezTo>
                  <a:cubicBezTo>
                    <a:pt x="629" y="310"/>
                    <a:pt x="629" y="307"/>
                    <a:pt x="630" y="304"/>
                  </a:cubicBezTo>
                  <a:cubicBezTo>
                    <a:pt x="632" y="300"/>
                    <a:pt x="634" y="296"/>
                    <a:pt x="635" y="292"/>
                  </a:cubicBezTo>
                  <a:cubicBezTo>
                    <a:pt x="636" y="291"/>
                    <a:pt x="635" y="291"/>
                    <a:pt x="635" y="291"/>
                  </a:cubicBezTo>
                  <a:cubicBezTo>
                    <a:pt x="632" y="296"/>
                    <a:pt x="631" y="301"/>
                    <a:pt x="629" y="306"/>
                  </a:cubicBezTo>
                  <a:cubicBezTo>
                    <a:pt x="627" y="309"/>
                    <a:pt x="625" y="312"/>
                    <a:pt x="624" y="315"/>
                  </a:cubicBezTo>
                  <a:cubicBezTo>
                    <a:pt x="623" y="318"/>
                    <a:pt x="622" y="320"/>
                    <a:pt x="621" y="323"/>
                  </a:cubicBezTo>
                  <a:cubicBezTo>
                    <a:pt x="621" y="321"/>
                    <a:pt x="621" y="319"/>
                    <a:pt x="621" y="317"/>
                  </a:cubicBezTo>
                  <a:cubicBezTo>
                    <a:pt x="623" y="313"/>
                    <a:pt x="624" y="309"/>
                    <a:pt x="625" y="305"/>
                  </a:cubicBezTo>
                  <a:cubicBezTo>
                    <a:pt x="625" y="305"/>
                    <a:pt x="625" y="305"/>
                    <a:pt x="624" y="305"/>
                  </a:cubicBezTo>
                  <a:cubicBezTo>
                    <a:pt x="623" y="307"/>
                    <a:pt x="622" y="310"/>
                    <a:pt x="621" y="313"/>
                  </a:cubicBezTo>
                  <a:cubicBezTo>
                    <a:pt x="622" y="308"/>
                    <a:pt x="622" y="303"/>
                    <a:pt x="623" y="298"/>
                  </a:cubicBezTo>
                  <a:cubicBezTo>
                    <a:pt x="623" y="298"/>
                    <a:pt x="623" y="298"/>
                    <a:pt x="623" y="298"/>
                  </a:cubicBezTo>
                  <a:cubicBezTo>
                    <a:pt x="623" y="298"/>
                    <a:pt x="623" y="298"/>
                    <a:pt x="623" y="298"/>
                  </a:cubicBezTo>
                  <a:cubicBezTo>
                    <a:pt x="624" y="297"/>
                    <a:pt x="624" y="295"/>
                    <a:pt x="625" y="293"/>
                  </a:cubicBezTo>
                  <a:cubicBezTo>
                    <a:pt x="626" y="291"/>
                    <a:pt x="627" y="289"/>
                    <a:pt x="628" y="287"/>
                  </a:cubicBezTo>
                  <a:cubicBezTo>
                    <a:pt x="630" y="283"/>
                    <a:pt x="631" y="280"/>
                    <a:pt x="631" y="277"/>
                  </a:cubicBezTo>
                  <a:cubicBezTo>
                    <a:pt x="631" y="276"/>
                    <a:pt x="631" y="276"/>
                    <a:pt x="630" y="277"/>
                  </a:cubicBezTo>
                  <a:cubicBezTo>
                    <a:pt x="629" y="281"/>
                    <a:pt x="627" y="285"/>
                    <a:pt x="625" y="289"/>
                  </a:cubicBezTo>
                  <a:cubicBezTo>
                    <a:pt x="624" y="291"/>
                    <a:pt x="623" y="292"/>
                    <a:pt x="623" y="294"/>
                  </a:cubicBezTo>
                  <a:cubicBezTo>
                    <a:pt x="623" y="292"/>
                    <a:pt x="623" y="289"/>
                    <a:pt x="623" y="286"/>
                  </a:cubicBezTo>
                  <a:cubicBezTo>
                    <a:pt x="624" y="286"/>
                    <a:pt x="624" y="286"/>
                    <a:pt x="624" y="286"/>
                  </a:cubicBezTo>
                  <a:cubicBezTo>
                    <a:pt x="625" y="282"/>
                    <a:pt x="627" y="279"/>
                    <a:pt x="628" y="276"/>
                  </a:cubicBezTo>
                  <a:cubicBezTo>
                    <a:pt x="628" y="275"/>
                    <a:pt x="628" y="275"/>
                    <a:pt x="627" y="275"/>
                  </a:cubicBezTo>
                  <a:cubicBezTo>
                    <a:pt x="626" y="277"/>
                    <a:pt x="625" y="280"/>
                    <a:pt x="624" y="282"/>
                  </a:cubicBezTo>
                  <a:cubicBezTo>
                    <a:pt x="624" y="280"/>
                    <a:pt x="624" y="278"/>
                    <a:pt x="624" y="276"/>
                  </a:cubicBezTo>
                  <a:cubicBezTo>
                    <a:pt x="624" y="267"/>
                    <a:pt x="624" y="257"/>
                    <a:pt x="622" y="247"/>
                  </a:cubicBezTo>
                  <a:cubicBezTo>
                    <a:pt x="624" y="245"/>
                    <a:pt x="622" y="243"/>
                    <a:pt x="623" y="241"/>
                  </a:cubicBezTo>
                  <a:cubicBezTo>
                    <a:pt x="623" y="239"/>
                    <a:pt x="623" y="238"/>
                    <a:pt x="623" y="237"/>
                  </a:cubicBezTo>
                  <a:cubicBezTo>
                    <a:pt x="623" y="235"/>
                    <a:pt x="623" y="234"/>
                    <a:pt x="623" y="233"/>
                  </a:cubicBezTo>
                  <a:cubicBezTo>
                    <a:pt x="623" y="232"/>
                    <a:pt x="622" y="232"/>
                    <a:pt x="622" y="233"/>
                  </a:cubicBezTo>
                  <a:cubicBezTo>
                    <a:pt x="622" y="234"/>
                    <a:pt x="621" y="236"/>
                    <a:pt x="621" y="237"/>
                  </a:cubicBezTo>
                  <a:cubicBezTo>
                    <a:pt x="621" y="238"/>
                    <a:pt x="622" y="239"/>
                    <a:pt x="622" y="241"/>
                  </a:cubicBezTo>
                  <a:cubicBezTo>
                    <a:pt x="622" y="242"/>
                    <a:pt x="622" y="243"/>
                    <a:pt x="621" y="244"/>
                  </a:cubicBezTo>
                  <a:cubicBezTo>
                    <a:pt x="620" y="239"/>
                    <a:pt x="619" y="234"/>
                    <a:pt x="617" y="229"/>
                  </a:cubicBezTo>
                  <a:cubicBezTo>
                    <a:pt x="613" y="218"/>
                    <a:pt x="607" y="206"/>
                    <a:pt x="601" y="196"/>
                  </a:cubicBezTo>
                  <a:cubicBezTo>
                    <a:pt x="601" y="193"/>
                    <a:pt x="605" y="190"/>
                    <a:pt x="606" y="187"/>
                  </a:cubicBezTo>
                  <a:cubicBezTo>
                    <a:pt x="609" y="184"/>
                    <a:pt x="611" y="180"/>
                    <a:pt x="614" y="177"/>
                  </a:cubicBezTo>
                  <a:cubicBezTo>
                    <a:pt x="619" y="170"/>
                    <a:pt x="624" y="163"/>
                    <a:pt x="631" y="157"/>
                  </a:cubicBezTo>
                  <a:cubicBezTo>
                    <a:pt x="636" y="152"/>
                    <a:pt x="641" y="147"/>
                    <a:pt x="648" y="144"/>
                  </a:cubicBezTo>
                  <a:cubicBezTo>
                    <a:pt x="653" y="141"/>
                    <a:pt x="657" y="139"/>
                    <a:pt x="662" y="136"/>
                  </a:cubicBezTo>
                  <a:cubicBezTo>
                    <a:pt x="668" y="130"/>
                    <a:pt x="676" y="130"/>
                    <a:pt x="684" y="129"/>
                  </a:cubicBezTo>
                  <a:close/>
                  <a:moveTo>
                    <a:pt x="538" y="132"/>
                  </a:moveTo>
                  <a:cubicBezTo>
                    <a:pt x="540" y="130"/>
                    <a:pt x="541" y="129"/>
                    <a:pt x="542" y="128"/>
                  </a:cubicBezTo>
                  <a:cubicBezTo>
                    <a:pt x="547" y="123"/>
                    <a:pt x="552" y="119"/>
                    <a:pt x="558" y="116"/>
                  </a:cubicBezTo>
                  <a:cubicBezTo>
                    <a:pt x="570" y="111"/>
                    <a:pt x="582" y="109"/>
                    <a:pt x="595" y="110"/>
                  </a:cubicBezTo>
                  <a:cubicBezTo>
                    <a:pt x="596" y="110"/>
                    <a:pt x="597" y="110"/>
                    <a:pt x="598" y="110"/>
                  </a:cubicBezTo>
                  <a:cubicBezTo>
                    <a:pt x="598" y="110"/>
                    <a:pt x="598" y="110"/>
                    <a:pt x="598" y="110"/>
                  </a:cubicBezTo>
                  <a:cubicBezTo>
                    <a:pt x="585" y="110"/>
                    <a:pt x="570" y="113"/>
                    <a:pt x="560" y="121"/>
                  </a:cubicBezTo>
                  <a:cubicBezTo>
                    <a:pt x="559" y="122"/>
                    <a:pt x="560" y="123"/>
                    <a:pt x="561" y="122"/>
                  </a:cubicBezTo>
                  <a:cubicBezTo>
                    <a:pt x="574" y="118"/>
                    <a:pt x="586" y="112"/>
                    <a:pt x="601" y="113"/>
                  </a:cubicBezTo>
                  <a:cubicBezTo>
                    <a:pt x="608" y="113"/>
                    <a:pt x="615" y="115"/>
                    <a:pt x="622" y="117"/>
                  </a:cubicBezTo>
                  <a:cubicBezTo>
                    <a:pt x="628" y="119"/>
                    <a:pt x="633" y="124"/>
                    <a:pt x="639" y="124"/>
                  </a:cubicBezTo>
                  <a:cubicBezTo>
                    <a:pt x="639" y="124"/>
                    <a:pt x="639" y="124"/>
                    <a:pt x="639" y="124"/>
                  </a:cubicBezTo>
                  <a:cubicBezTo>
                    <a:pt x="635" y="122"/>
                    <a:pt x="632" y="119"/>
                    <a:pt x="628" y="117"/>
                  </a:cubicBezTo>
                  <a:cubicBezTo>
                    <a:pt x="625" y="115"/>
                    <a:pt x="621" y="114"/>
                    <a:pt x="618" y="113"/>
                  </a:cubicBezTo>
                  <a:cubicBezTo>
                    <a:pt x="613" y="112"/>
                    <a:pt x="609" y="111"/>
                    <a:pt x="604" y="110"/>
                  </a:cubicBezTo>
                  <a:cubicBezTo>
                    <a:pt x="614" y="111"/>
                    <a:pt x="623" y="113"/>
                    <a:pt x="633" y="116"/>
                  </a:cubicBezTo>
                  <a:cubicBezTo>
                    <a:pt x="640" y="119"/>
                    <a:pt x="647" y="122"/>
                    <a:pt x="653" y="125"/>
                  </a:cubicBezTo>
                  <a:cubicBezTo>
                    <a:pt x="656" y="127"/>
                    <a:pt x="659" y="129"/>
                    <a:pt x="662" y="130"/>
                  </a:cubicBezTo>
                  <a:cubicBezTo>
                    <a:pt x="661" y="131"/>
                    <a:pt x="659" y="132"/>
                    <a:pt x="658" y="134"/>
                  </a:cubicBezTo>
                  <a:cubicBezTo>
                    <a:pt x="653" y="138"/>
                    <a:pt x="646" y="140"/>
                    <a:pt x="640" y="144"/>
                  </a:cubicBezTo>
                  <a:cubicBezTo>
                    <a:pt x="635" y="148"/>
                    <a:pt x="630" y="152"/>
                    <a:pt x="625" y="157"/>
                  </a:cubicBezTo>
                  <a:cubicBezTo>
                    <a:pt x="622" y="160"/>
                    <a:pt x="619" y="164"/>
                    <a:pt x="616" y="168"/>
                  </a:cubicBezTo>
                  <a:cubicBezTo>
                    <a:pt x="616" y="166"/>
                    <a:pt x="616" y="164"/>
                    <a:pt x="616" y="163"/>
                  </a:cubicBezTo>
                  <a:cubicBezTo>
                    <a:pt x="616" y="160"/>
                    <a:pt x="616" y="156"/>
                    <a:pt x="617" y="153"/>
                  </a:cubicBezTo>
                  <a:cubicBezTo>
                    <a:pt x="617" y="153"/>
                    <a:pt x="616" y="152"/>
                    <a:pt x="616" y="153"/>
                  </a:cubicBezTo>
                  <a:cubicBezTo>
                    <a:pt x="615" y="156"/>
                    <a:pt x="614" y="159"/>
                    <a:pt x="613" y="163"/>
                  </a:cubicBezTo>
                  <a:cubicBezTo>
                    <a:pt x="613" y="165"/>
                    <a:pt x="613" y="168"/>
                    <a:pt x="614" y="170"/>
                  </a:cubicBezTo>
                  <a:cubicBezTo>
                    <a:pt x="612" y="172"/>
                    <a:pt x="611" y="174"/>
                    <a:pt x="609" y="177"/>
                  </a:cubicBezTo>
                  <a:cubicBezTo>
                    <a:pt x="609" y="178"/>
                    <a:pt x="608" y="178"/>
                    <a:pt x="607" y="179"/>
                  </a:cubicBezTo>
                  <a:cubicBezTo>
                    <a:pt x="607" y="178"/>
                    <a:pt x="607" y="176"/>
                    <a:pt x="607" y="175"/>
                  </a:cubicBezTo>
                  <a:cubicBezTo>
                    <a:pt x="607" y="171"/>
                    <a:pt x="606" y="167"/>
                    <a:pt x="607" y="163"/>
                  </a:cubicBezTo>
                  <a:cubicBezTo>
                    <a:pt x="607" y="162"/>
                    <a:pt x="606" y="162"/>
                    <a:pt x="605" y="163"/>
                  </a:cubicBezTo>
                  <a:cubicBezTo>
                    <a:pt x="605" y="166"/>
                    <a:pt x="604" y="170"/>
                    <a:pt x="604" y="173"/>
                  </a:cubicBezTo>
                  <a:cubicBezTo>
                    <a:pt x="604" y="175"/>
                    <a:pt x="605" y="177"/>
                    <a:pt x="604" y="179"/>
                  </a:cubicBezTo>
                  <a:cubicBezTo>
                    <a:pt x="604" y="181"/>
                    <a:pt x="604" y="182"/>
                    <a:pt x="604" y="184"/>
                  </a:cubicBezTo>
                  <a:cubicBezTo>
                    <a:pt x="604" y="184"/>
                    <a:pt x="604" y="184"/>
                    <a:pt x="604" y="184"/>
                  </a:cubicBezTo>
                  <a:cubicBezTo>
                    <a:pt x="603" y="185"/>
                    <a:pt x="603" y="186"/>
                    <a:pt x="602" y="186"/>
                  </a:cubicBezTo>
                  <a:cubicBezTo>
                    <a:pt x="602" y="182"/>
                    <a:pt x="601" y="178"/>
                    <a:pt x="600" y="174"/>
                  </a:cubicBezTo>
                  <a:cubicBezTo>
                    <a:pt x="600" y="170"/>
                    <a:pt x="600" y="166"/>
                    <a:pt x="600" y="162"/>
                  </a:cubicBezTo>
                  <a:cubicBezTo>
                    <a:pt x="600" y="157"/>
                    <a:pt x="599" y="153"/>
                    <a:pt x="600" y="148"/>
                  </a:cubicBezTo>
                  <a:cubicBezTo>
                    <a:pt x="600" y="144"/>
                    <a:pt x="601" y="140"/>
                    <a:pt x="602" y="136"/>
                  </a:cubicBezTo>
                  <a:cubicBezTo>
                    <a:pt x="602" y="135"/>
                    <a:pt x="601" y="135"/>
                    <a:pt x="601" y="135"/>
                  </a:cubicBezTo>
                  <a:cubicBezTo>
                    <a:pt x="599" y="139"/>
                    <a:pt x="598" y="143"/>
                    <a:pt x="598" y="148"/>
                  </a:cubicBezTo>
                  <a:cubicBezTo>
                    <a:pt x="599" y="153"/>
                    <a:pt x="598" y="158"/>
                    <a:pt x="598" y="164"/>
                  </a:cubicBezTo>
                  <a:cubicBezTo>
                    <a:pt x="599" y="170"/>
                    <a:pt x="598" y="176"/>
                    <a:pt x="599" y="182"/>
                  </a:cubicBezTo>
                  <a:cubicBezTo>
                    <a:pt x="599" y="180"/>
                    <a:pt x="598" y="179"/>
                    <a:pt x="598" y="177"/>
                  </a:cubicBezTo>
                  <a:cubicBezTo>
                    <a:pt x="597" y="171"/>
                    <a:pt x="596" y="165"/>
                    <a:pt x="595" y="159"/>
                  </a:cubicBezTo>
                  <a:cubicBezTo>
                    <a:pt x="595" y="154"/>
                    <a:pt x="595" y="149"/>
                    <a:pt x="595" y="143"/>
                  </a:cubicBezTo>
                  <a:cubicBezTo>
                    <a:pt x="595" y="138"/>
                    <a:pt x="594" y="133"/>
                    <a:pt x="596" y="128"/>
                  </a:cubicBezTo>
                  <a:cubicBezTo>
                    <a:pt x="596" y="127"/>
                    <a:pt x="595" y="127"/>
                    <a:pt x="594" y="128"/>
                  </a:cubicBezTo>
                  <a:cubicBezTo>
                    <a:pt x="593" y="132"/>
                    <a:pt x="593" y="137"/>
                    <a:pt x="593" y="142"/>
                  </a:cubicBezTo>
                  <a:cubicBezTo>
                    <a:pt x="594" y="148"/>
                    <a:pt x="593" y="154"/>
                    <a:pt x="593" y="161"/>
                  </a:cubicBezTo>
                  <a:cubicBezTo>
                    <a:pt x="594" y="167"/>
                    <a:pt x="595" y="173"/>
                    <a:pt x="596" y="180"/>
                  </a:cubicBezTo>
                  <a:cubicBezTo>
                    <a:pt x="597" y="182"/>
                    <a:pt x="597" y="184"/>
                    <a:pt x="597" y="187"/>
                  </a:cubicBezTo>
                  <a:cubicBezTo>
                    <a:pt x="597" y="185"/>
                    <a:pt x="596" y="183"/>
                    <a:pt x="596" y="182"/>
                  </a:cubicBezTo>
                  <a:cubicBezTo>
                    <a:pt x="595" y="181"/>
                    <a:pt x="595" y="181"/>
                    <a:pt x="595" y="182"/>
                  </a:cubicBezTo>
                  <a:cubicBezTo>
                    <a:pt x="595" y="184"/>
                    <a:pt x="595" y="186"/>
                    <a:pt x="595" y="187"/>
                  </a:cubicBezTo>
                  <a:cubicBezTo>
                    <a:pt x="595" y="187"/>
                    <a:pt x="594" y="186"/>
                    <a:pt x="594" y="186"/>
                  </a:cubicBezTo>
                  <a:cubicBezTo>
                    <a:pt x="594" y="186"/>
                    <a:pt x="594" y="185"/>
                    <a:pt x="593" y="185"/>
                  </a:cubicBezTo>
                  <a:cubicBezTo>
                    <a:pt x="592" y="183"/>
                    <a:pt x="590" y="180"/>
                    <a:pt x="589" y="177"/>
                  </a:cubicBezTo>
                  <a:cubicBezTo>
                    <a:pt x="586" y="168"/>
                    <a:pt x="583" y="160"/>
                    <a:pt x="580" y="152"/>
                  </a:cubicBezTo>
                  <a:cubicBezTo>
                    <a:pt x="578" y="144"/>
                    <a:pt x="576" y="137"/>
                    <a:pt x="578" y="129"/>
                  </a:cubicBezTo>
                  <a:cubicBezTo>
                    <a:pt x="578" y="129"/>
                    <a:pt x="577" y="129"/>
                    <a:pt x="577" y="129"/>
                  </a:cubicBezTo>
                  <a:cubicBezTo>
                    <a:pt x="572" y="134"/>
                    <a:pt x="575" y="144"/>
                    <a:pt x="577" y="150"/>
                  </a:cubicBezTo>
                  <a:cubicBezTo>
                    <a:pt x="579" y="155"/>
                    <a:pt x="581" y="160"/>
                    <a:pt x="583" y="165"/>
                  </a:cubicBezTo>
                  <a:cubicBezTo>
                    <a:pt x="584" y="167"/>
                    <a:pt x="585" y="170"/>
                    <a:pt x="586" y="172"/>
                  </a:cubicBezTo>
                  <a:cubicBezTo>
                    <a:pt x="585" y="172"/>
                    <a:pt x="585" y="171"/>
                    <a:pt x="585" y="171"/>
                  </a:cubicBezTo>
                  <a:cubicBezTo>
                    <a:pt x="582" y="168"/>
                    <a:pt x="580" y="165"/>
                    <a:pt x="578" y="162"/>
                  </a:cubicBezTo>
                  <a:cubicBezTo>
                    <a:pt x="578" y="162"/>
                    <a:pt x="578" y="162"/>
                    <a:pt x="578" y="162"/>
                  </a:cubicBezTo>
                  <a:cubicBezTo>
                    <a:pt x="577" y="161"/>
                    <a:pt x="577" y="160"/>
                    <a:pt x="577" y="159"/>
                  </a:cubicBezTo>
                  <a:cubicBezTo>
                    <a:pt x="576" y="158"/>
                    <a:pt x="576" y="157"/>
                    <a:pt x="576" y="156"/>
                  </a:cubicBezTo>
                  <a:cubicBezTo>
                    <a:pt x="575" y="155"/>
                    <a:pt x="575" y="154"/>
                    <a:pt x="574" y="152"/>
                  </a:cubicBezTo>
                  <a:cubicBezTo>
                    <a:pt x="573" y="152"/>
                    <a:pt x="573" y="152"/>
                    <a:pt x="573" y="153"/>
                  </a:cubicBezTo>
                  <a:cubicBezTo>
                    <a:pt x="573" y="155"/>
                    <a:pt x="574" y="157"/>
                    <a:pt x="574" y="158"/>
                  </a:cubicBezTo>
                  <a:cubicBezTo>
                    <a:pt x="574" y="158"/>
                    <a:pt x="573" y="157"/>
                    <a:pt x="572" y="156"/>
                  </a:cubicBezTo>
                  <a:cubicBezTo>
                    <a:pt x="563" y="147"/>
                    <a:pt x="554" y="139"/>
                    <a:pt x="541" y="135"/>
                  </a:cubicBezTo>
                  <a:cubicBezTo>
                    <a:pt x="540" y="134"/>
                    <a:pt x="538" y="134"/>
                    <a:pt x="537" y="133"/>
                  </a:cubicBezTo>
                  <a:cubicBezTo>
                    <a:pt x="537" y="133"/>
                    <a:pt x="538" y="132"/>
                    <a:pt x="538" y="132"/>
                  </a:cubicBezTo>
                  <a:close/>
                  <a:moveTo>
                    <a:pt x="525" y="135"/>
                  </a:moveTo>
                  <a:cubicBezTo>
                    <a:pt x="531" y="136"/>
                    <a:pt x="538" y="137"/>
                    <a:pt x="544" y="139"/>
                  </a:cubicBezTo>
                  <a:cubicBezTo>
                    <a:pt x="556" y="144"/>
                    <a:pt x="566" y="154"/>
                    <a:pt x="574" y="163"/>
                  </a:cubicBezTo>
                  <a:cubicBezTo>
                    <a:pt x="579" y="168"/>
                    <a:pt x="583" y="173"/>
                    <a:pt x="586" y="179"/>
                  </a:cubicBezTo>
                  <a:cubicBezTo>
                    <a:pt x="589" y="183"/>
                    <a:pt x="591" y="187"/>
                    <a:pt x="594" y="190"/>
                  </a:cubicBezTo>
                  <a:cubicBezTo>
                    <a:pt x="601" y="206"/>
                    <a:pt x="611" y="220"/>
                    <a:pt x="616" y="238"/>
                  </a:cubicBezTo>
                  <a:cubicBezTo>
                    <a:pt x="621" y="254"/>
                    <a:pt x="621" y="270"/>
                    <a:pt x="620" y="287"/>
                  </a:cubicBezTo>
                  <a:cubicBezTo>
                    <a:pt x="619" y="304"/>
                    <a:pt x="617" y="321"/>
                    <a:pt x="616" y="339"/>
                  </a:cubicBezTo>
                  <a:cubicBezTo>
                    <a:pt x="616" y="345"/>
                    <a:pt x="616" y="351"/>
                    <a:pt x="616" y="357"/>
                  </a:cubicBezTo>
                  <a:cubicBezTo>
                    <a:pt x="616" y="359"/>
                    <a:pt x="616" y="363"/>
                    <a:pt x="617" y="365"/>
                  </a:cubicBezTo>
                  <a:cubicBezTo>
                    <a:pt x="615" y="366"/>
                    <a:pt x="613" y="367"/>
                    <a:pt x="611" y="368"/>
                  </a:cubicBezTo>
                  <a:cubicBezTo>
                    <a:pt x="611" y="368"/>
                    <a:pt x="611" y="368"/>
                    <a:pt x="610" y="367"/>
                  </a:cubicBezTo>
                  <a:cubicBezTo>
                    <a:pt x="607" y="365"/>
                    <a:pt x="605" y="362"/>
                    <a:pt x="603" y="358"/>
                  </a:cubicBezTo>
                  <a:cubicBezTo>
                    <a:pt x="601" y="351"/>
                    <a:pt x="600" y="344"/>
                    <a:pt x="600" y="338"/>
                  </a:cubicBezTo>
                  <a:cubicBezTo>
                    <a:pt x="599" y="324"/>
                    <a:pt x="601" y="311"/>
                    <a:pt x="605" y="297"/>
                  </a:cubicBezTo>
                  <a:cubicBezTo>
                    <a:pt x="608" y="284"/>
                    <a:pt x="610" y="270"/>
                    <a:pt x="609" y="256"/>
                  </a:cubicBezTo>
                  <a:cubicBezTo>
                    <a:pt x="609" y="250"/>
                    <a:pt x="609" y="243"/>
                    <a:pt x="607" y="237"/>
                  </a:cubicBezTo>
                  <a:cubicBezTo>
                    <a:pt x="605" y="232"/>
                    <a:pt x="603" y="227"/>
                    <a:pt x="601" y="222"/>
                  </a:cubicBezTo>
                  <a:cubicBezTo>
                    <a:pt x="600" y="221"/>
                    <a:pt x="599" y="222"/>
                    <a:pt x="599" y="223"/>
                  </a:cubicBezTo>
                  <a:cubicBezTo>
                    <a:pt x="601" y="230"/>
                    <a:pt x="604" y="236"/>
                    <a:pt x="605" y="243"/>
                  </a:cubicBezTo>
                  <a:cubicBezTo>
                    <a:pt x="606" y="251"/>
                    <a:pt x="606" y="258"/>
                    <a:pt x="606" y="266"/>
                  </a:cubicBezTo>
                  <a:cubicBezTo>
                    <a:pt x="605" y="274"/>
                    <a:pt x="605" y="281"/>
                    <a:pt x="603" y="289"/>
                  </a:cubicBezTo>
                  <a:cubicBezTo>
                    <a:pt x="602" y="296"/>
                    <a:pt x="599" y="303"/>
                    <a:pt x="598" y="309"/>
                  </a:cubicBezTo>
                  <a:cubicBezTo>
                    <a:pt x="597" y="315"/>
                    <a:pt x="597" y="321"/>
                    <a:pt x="596" y="327"/>
                  </a:cubicBezTo>
                  <a:cubicBezTo>
                    <a:pt x="596" y="326"/>
                    <a:pt x="596" y="326"/>
                    <a:pt x="596" y="326"/>
                  </a:cubicBezTo>
                  <a:cubicBezTo>
                    <a:pt x="596" y="326"/>
                    <a:pt x="597" y="325"/>
                    <a:pt x="596" y="325"/>
                  </a:cubicBezTo>
                  <a:cubicBezTo>
                    <a:pt x="595" y="323"/>
                    <a:pt x="595" y="320"/>
                    <a:pt x="595" y="318"/>
                  </a:cubicBezTo>
                  <a:cubicBezTo>
                    <a:pt x="595" y="318"/>
                    <a:pt x="595" y="318"/>
                    <a:pt x="595" y="318"/>
                  </a:cubicBezTo>
                  <a:cubicBezTo>
                    <a:pt x="595" y="317"/>
                    <a:pt x="595" y="317"/>
                    <a:pt x="596" y="316"/>
                  </a:cubicBezTo>
                  <a:cubicBezTo>
                    <a:pt x="596" y="316"/>
                    <a:pt x="596" y="315"/>
                    <a:pt x="596" y="315"/>
                  </a:cubicBezTo>
                  <a:cubicBezTo>
                    <a:pt x="596" y="314"/>
                    <a:pt x="595" y="313"/>
                    <a:pt x="595" y="312"/>
                  </a:cubicBezTo>
                  <a:cubicBezTo>
                    <a:pt x="595" y="312"/>
                    <a:pt x="594" y="312"/>
                    <a:pt x="594" y="313"/>
                  </a:cubicBezTo>
                  <a:cubicBezTo>
                    <a:pt x="594" y="313"/>
                    <a:pt x="594" y="314"/>
                    <a:pt x="594" y="315"/>
                  </a:cubicBezTo>
                  <a:cubicBezTo>
                    <a:pt x="594" y="316"/>
                    <a:pt x="594" y="316"/>
                    <a:pt x="594" y="316"/>
                  </a:cubicBezTo>
                  <a:cubicBezTo>
                    <a:pt x="594" y="317"/>
                    <a:pt x="594" y="317"/>
                    <a:pt x="594" y="317"/>
                  </a:cubicBezTo>
                  <a:cubicBezTo>
                    <a:pt x="594" y="317"/>
                    <a:pt x="594" y="316"/>
                    <a:pt x="593" y="316"/>
                  </a:cubicBezTo>
                  <a:cubicBezTo>
                    <a:pt x="593" y="316"/>
                    <a:pt x="593" y="316"/>
                    <a:pt x="593" y="316"/>
                  </a:cubicBezTo>
                  <a:cubicBezTo>
                    <a:pt x="593" y="314"/>
                    <a:pt x="593" y="313"/>
                    <a:pt x="592" y="312"/>
                  </a:cubicBezTo>
                  <a:cubicBezTo>
                    <a:pt x="592" y="312"/>
                    <a:pt x="592" y="312"/>
                    <a:pt x="592" y="311"/>
                  </a:cubicBezTo>
                  <a:cubicBezTo>
                    <a:pt x="592" y="311"/>
                    <a:pt x="592" y="311"/>
                    <a:pt x="591" y="310"/>
                  </a:cubicBezTo>
                  <a:cubicBezTo>
                    <a:pt x="591" y="310"/>
                    <a:pt x="591" y="310"/>
                    <a:pt x="591" y="310"/>
                  </a:cubicBezTo>
                  <a:cubicBezTo>
                    <a:pt x="591" y="311"/>
                    <a:pt x="591" y="311"/>
                    <a:pt x="591" y="311"/>
                  </a:cubicBezTo>
                  <a:cubicBezTo>
                    <a:pt x="590" y="311"/>
                    <a:pt x="590" y="312"/>
                    <a:pt x="590" y="312"/>
                  </a:cubicBezTo>
                  <a:cubicBezTo>
                    <a:pt x="590" y="313"/>
                    <a:pt x="590" y="315"/>
                    <a:pt x="591" y="316"/>
                  </a:cubicBezTo>
                  <a:cubicBezTo>
                    <a:pt x="587" y="306"/>
                    <a:pt x="584" y="295"/>
                    <a:pt x="582" y="285"/>
                  </a:cubicBezTo>
                  <a:cubicBezTo>
                    <a:pt x="582" y="284"/>
                    <a:pt x="581" y="284"/>
                    <a:pt x="581" y="285"/>
                  </a:cubicBezTo>
                  <a:cubicBezTo>
                    <a:pt x="581" y="291"/>
                    <a:pt x="583" y="297"/>
                    <a:pt x="585" y="303"/>
                  </a:cubicBezTo>
                  <a:cubicBezTo>
                    <a:pt x="586" y="306"/>
                    <a:pt x="587" y="310"/>
                    <a:pt x="588" y="313"/>
                  </a:cubicBezTo>
                  <a:cubicBezTo>
                    <a:pt x="589" y="315"/>
                    <a:pt x="589" y="316"/>
                    <a:pt x="590" y="318"/>
                  </a:cubicBezTo>
                  <a:cubicBezTo>
                    <a:pt x="591" y="319"/>
                    <a:pt x="592" y="318"/>
                    <a:pt x="591" y="318"/>
                  </a:cubicBezTo>
                  <a:cubicBezTo>
                    <a:pt x="592" y="318"/>
                    <a:pt x="592" y="319"/>
                    <a:pt x="592" y="319"/>
                  </a:cubicBezTo>
                  <a:cubicBezTo>
                    <a:pt x="592" y="319"/>
                    <a:pt x="592" y="319"/>
                    <a:pt x="592" y="319"/>
                  </a:cubicBezTo>
                  <a:cubicBezTo>
                    <a:pt x="592" y="320"/>
                    <a:pt x="592" y="321"/>
                    <a:pt x="593" y="322"/>
                  </a:cubicBezTo>
                  <a:cubicBezTo>
                    <a:pt x="588" y="315"/>
                    <a:pt x="584" y="306"/>
                    <a:pt x="578" y="300"/>
                  </a:cubicBezTo>
                  <a:cubicBezTo>
                    <a:pt x="571" y="293"/>
                    <a:pt x="561" y="288"/>
                    <a:pt x="553" y="282"/>
                  </a:cubicBezTo>
                  <a:cubicBezTo>
                    <a:pt x="552" y="282"/>
                    <a:pt x="551" y="281"/>
                    <a:pt x="550" y="281"/>
                  </a:cubicBezTo>
                  <a:cubicBezTo>
                    <a:pt x="550" y="281"/>
                    <a:pt x="550" y="281"/>
                    <a:pt x="550" y="281"/>
                  </a:cubicBezTo>
                  <a:cubicBezTo>
                    <a:pt x="546" y="278"/>
                    <a:pt x="543" y="276"/>
                    <a:pt x="539" y="274"/>
                  </a:cubicBezTo>
                  <a:cubicBezTo>
                    <a:pt x="539" y="274"/>
                    <a:pt x="539" y="274"/>
                    <a:pt x="539" y="274"/>
                  </a:cubicBezTo>
                  <a:cubicBezTo>
                    <a:pt x="540" y="275"/>
                    <a:pt x="542" y="276"/>
                    <a:pt x="543" y="278"/>
                  </a:cubicBezTo>
                  <a:cubicBezTo>
                    <a:pt x="540" y="276"/>
                    <a:pt x="537" y="275"/>
                    <a:pt x="535" y="274"/>
                  </a:cubicBezTo>
                  <a:cubicBezTo>
                    <a:pt x="536" y="275"/>
                    <a:pt x="536" y="275"/>
                    <a:pt x="537" y="275"/>
                  </a:cubicBezTo>
                  <a:cubicBezTo>
                    <a:pt x="538" y="275"/>
                    <a:pt x="538" y="275"/>
                    <a:pt x="538" y="275"/>
                  </a:cubicBezTo>
                  <a:cubicBezTo>
                    <a:pt x="533" y="270"/>
                    <a:pt x="525" y="267"/>
                    <a:pt x="519" y="264"/>
                  </a:cubicBezTo>
                  <a:cubicBezTo>
                    <a:pt x="515" y="262"/>
                    <a:pt x="512" y="260"/>
                    <a:pt x="508" y="259"/>
                  </a:cubicBezTo>
                  <a:cubicBezTo>
                    <a:pt x="504" y="258"/>
                    <a:pt x="500" y="256"/>
                    <a:pt x="496" y="256"/>
                  </a:cubicBezTo>
                  <a:cubicBezTo>
                    <a:pt x="495" y="255"/>
                    <a:pt x="493" y="255"/>
                    <a:pt x="491" y="256"/>
                  </a:cubicBezTo>
                  <a:cubicBezTo>
                    <a:pt x="491" y="256"/>
                    <a:pt x="491" y="257"/>
                    <a:pt x="492" y="257"/>
                  </a:cubicBezTo>
                  <a:cubicBezTo>
                    <a:pt x="494" y="256"/>
                    <a:pt x="499" y="258"/>
                    <a:pt x="501" y="258"/>
                  </a:cubicBezTo>
                  <a:cubicBezTo>
                    <a:pt x="504" y="259"/>
                    <a:pt x="507" y="260"/>
                    <a:pt x="510" y="261"/>
                  </a:cubicBezTo>
                  <a:cubicBezTo>
                    <a:pt x="516" y="263"/>
                    <a:pt x="520" y="266"/>
                    <a:pt x="525" y="269"/>
                  </a:cubicBezTo>
                  <a:cubicBezTo>
                    <a:pt x="528" y="271"/>
                    <a:pt x="531" y="273"/>
                    <a:pt x="534" y="274"/>
                  </a:cubicBezTo>
                  <a:cubicBezTo>
                    <a:pt x="531" y="273"/>
                    <a:pt x="527" y="272"/>
                    <a:pt x="524" y="271"/>
                  </a:cubicBezTo>
                  <a:cubicBezTo>
                    <a:pt x="514" y="269"/>
                    <a:pt x="504" y="266"/>
                    <a:pt x="494" y="267"/>
                  </a:cubicBezTo>
                  <a:cubicBezTo>
                    <a:pt x="487" y="267"/>
                    <a:pt x="479" y="270"/>
                    <a:pt x="472" y="272"/>
                  </a:cubicBezTo>
                  <a:cubicBezTo>
                    <a:pt x="468" y="273"/>
                    <a:pt x="464" y="274"/>
                    <a:pt x="459" y="276"/>
                  </a:cubicBezTo>
                  <a:cubicBezTo>
                    <a:pt x="458" y="271"/>
                    <a:pt x="458" y="266"/>
                    <a:pt x="456" y="261"/>
                  </a:cubicBezTo>
                  <a:cubicBezTo>
                    <a:pt x="454" y="256"/>
                    <a:pt x="452" y="251"/>
                    <a:pt x="452" y="245"/>
                  </a:cubicBezTo>
                  <a:cubicBezTo>
                    <a:pt x="452" y="240"/>
                    <a:pt x="452" y="235"/>
                    <a:pt x="453" y="230"/>
                  </a:cubicBezTo>
                  <a:cubicBezTo>
                    <a:pt x="453" y="225"/>
                    <a:pt x="453" y="219"/>
                    <a:pt x="455" y="214"/>
                  </a:cubicBezTo>
                  <a:cubicBezTo>
                    <a:pt x="456" y="209"/>
                    <a:pt x="459" y="204"/>
                    <a:pt x="461" y="199"/>
                  </a:cubicBezTo>
                  <a:cubicBezTo>
                    <a:pt x="463" y="194"/>
                    <a:pt x="464" y="188"/>
                    <a:pt x="465" y="183"/>
                  </a:cubicBezTo>
                  <a:cubicBezTo>
                    <a:pt x="466" y="178"/>
                    <a:pt x="467" y="172"/>
                    <a:pt x="471" y="167"/>
                  </a:cubicBezTo>
                  <a:cubicBezTo>
                    <a:pt x="474" y="163"/>
                    <a:pt x="478" y="158"/>
                    <a:pt x="482" y="154"/>
                  </a:cubicBezTo>
                  <a:cubicBezTo>
                    <a:pt x="486" y="150"/>
                    <a:pt x="490" y="146"/>
                    <a:pt x="494" y="143"/>
                  </a:cubicBezTo>
                  <a:cubicBezTo>
                    <a:pt x="498" y="139"/>
                    <a:pt x="502" y="135"/>
                    <a:pt x="508" y="134"/>
                  </a:cubicBezTo>
                  <a:cubicBezTo>
                    <a:pt x="513" y="133"/>
                    <a:pt x="519" y="134"/>
                    <a:pt x="525" y="135"/>
                  </a:cubicBezTo>
                  <a:close/>
                  <a:moveTo>
                    <a:pt x="373" y="210"/>
                  </a:moveTo>
                  <a:cubicBezTo>
                    <a:pt x="375" y="203"/>
                    <a:pt x="375" y="197"/>
                    <a:pt x="376" y="190"/>
                  </a:cubicBezTo>
                  <a:cubicBezTo>
                    <a:pt x="378" y="176"/>
                    <a:pt x="381" y="162"/>
                    <a:pt x="384" y="148"/>
                  </a:cubicBezTo>
                  <a:cubicBezTo>
                    <a:pt x="385" y="140"/>
                    <a:pt x="387" y="133"/>
                    <a:pt x="391" y="126"/>
                  </a:cubicBezTo>
                  <a:cubicBezTo>
                    <a:pt x="394" y="120"/>
                    <a:pt x="400" y="115"/>
                    <a:pt x="404" y="109"/>
                  </a:cubicBezTo>
                  <a:cubicBezTo>
                    <a:pt x="412" y="98"/>
                    <a:pt x="419" y="86"/>
                    <a:pt x="429" y="77"/>
                  </a:cubicBezTo>
                  <a:cubicBezTo>
                    <a:pt x="435" y="72"/>
                    <a:pt x="440" y="74"/>
                    <a:pt x="445" y="78"/>
                  </a:cubicBezTo>
                  <a:cubicBezTo>
                    <a:pt x="448" y="80"/>
                    <a:pt x="448" y="84"/>
                    <a:pt x="452" y="82"/>
                  </a:cubicBezTo>
                  <a:cubicBezTo>
                    <a:pt x="455" y="80"/>
                    <a:pt x="455" y="76"/>
                    <a:pt x="459" y="80"/>
                  </a:cubicBezTo>
                  <a:cubicBezTo>
                    <a:pt x="460" y="81"/>
                    <a:pt x="461" y="82"/>
                    <a:pt x="463" y="83"/>
                  </a:cubicBezTo>
                  <a:cubicBezTo>
                    <a:pt x="466" y="85"/>
                    <a:pt x="469" y="83"/>
                    <a:pt x="472" y="82"/>
                  </a:cubicBezTo>
                  <a:cubicBezTo>
                    <a:pt x="477" y="77"/>
                    <a:pt x="483" y="74"/>
                    <a:pt x="490" y="78"/>
                  </a:cubicBezTo>
                  <a:cubicBezTo>
                    <a:pt x="496" y="81"/>
                    <a:pt x="501" y="88"/>
                    <a:pt x="504" y="94"/>
                  </a:cubicBezTo>
                  <a:cubicBezTo>
                    <a:pt x="512" y="105"/>
                    <a:pt x="517" y="117"/>
                    <a:pt x="522" y="130"/>
                  </a:cubicBezTo>
                  <a:cubicBezTo>
                    <a:pt x="516" y="129"/>
                    <a:pt x="510" y="129"/>
                    <a:pt x="505" y="131"/>
                  </a:cubicBezTo>
                  <a:cubicBezTo>
                    <a:pt x="496" y="134"/>
                    <a:pt x="487" y="143"/>
                    <a:pt x="481" y="150"/>
                  </a:cubicBezTo>
                  <a:cubicBezTo>
                    <a:pt x="472" y="159"/>
                    <a:pt x="464" y="168"/>
                    <a:pt x="462" y="180"/>
                  </a:cubicBezTo>
                  <a:cubicBezTo>
                    <a:pt x="460" y="187"/>
                    <a:pt x="459" y="194"/>
                    <a:pt x="456" y="201"/>
                  </a:cubicBezTo>
                  <a:cubicBezTo>
                    <a:pt x="456" y="202"/>
                    <a:pt x="455" y="202"/>
                    <a:pt x="455" y="203"/>
                  </a:cubicBezTo>
                  <a:cubicBezTo>
                    <a:pt x="456" y="198"/>
                    <a:pt x="457" y="194"/>
                    <a:pt x="458" y="189"/>
                  </a:cubicBezTo>
                  <a:cubicBezTo>
                    <a:pt x="459" y="183"/>
                    <a:pt x="460" y="178"/>
                    <a:pt x="462" y="172"/>
                  </a:cubicBezTo>
                  <a:cubicBezTo>
                    <a:pt x="462" y="172"/>
                    <a:pt x="461" y="171"/>
                    <a:pt x="461" y="172"/>
                  </a:cubicBezTo>
                  <a:cubicBezTo>
                    <a:pt x="458" y="177"/>
                    <a:pt x="456" y="182"/>
                    <a:pt x="456" y="187"/>
                  </a:cubicBezTo>
                  <a:cubicBezTo>
                    <a:pt x="455" y="195"/>
                    <a:pt x="452" y="202"/>
                    <a:pt x="450" y="209"/>
                  </a:cubicBezTo>
                  <a:cubicBezTo>
                    <a:pt x="447" y="220"/>
                    <a:pt x="447" y="231"/>
                    <a:pt x="447" y="242"/>
                  </a:cubicBezTo>
                  <a:cubicBezTo>
                    <a:pt x="447" y="246"/>
                    <a:pt x="447" y="249"/>
                    <a:pt x="446" y="253"/>
                  </a:cubicBezTo>
                  <a:cubicBezTo>
                    <a:pt x="445" y="258"/>
                    <a:pt x="446" y="263"/>
                    <a:pt x="445" y="267"/>
                  </a:cubicBezTo>
                  <a:cubicBezTo>
                    <a:pt x="445" y="270"/>
                    <a:pt x="443" y="278"/>
                    <a:pt x="446" y="280"/>
                  </a:cubicBezTo>
                  <a:cubicBezTo>
                    <a:pt x="447" y="280"/>
                    <a:pt x="448" y="280"/>
                    <a:pt x="447" y="279"/>
                  </a:cubicBezTo>
                  <a:cubicBezTo>
                    <a:pt x="447" y="278"/>
                    <a:pt x="447" y="275"/>
                    <a:pt x="447" y="273"/>
                  </a:cubicBezTo>
                  <a:cubicBezTo>
                    <a:pt x="447" y="276"/>
                    <a:pt x="448" y="278"/>
                    <a:pt x="448" y="279"/>
                  </a:cubicBezTo>
                  <a:cubicBezTo>
                    <a:pt x="448" y="279"/>
                    <a:pt x="448" y="279"/>
                    <a:pt x="449" y="279"/>
                  </a:cubicBezTo>
                  <a:cubicBezTo>
                    <a:pt x="447" y="280"/>
                    <a:pt x="445" y="281"/>
                    <a:pt x="443" y="283"/>
                  </a:cubicBezTo>
                  <a:cubicBezTo>
                    <a:pt x="443" y="283"/>
                    <a:pt x="443" y="282"/>
                    <a:pt x="443" y="282"/>
                  </a:cubicBezTo>
                  <a:cubicBezTo>
                    <a:pt x="442" y="277"/>
                    <a:pt x="443" y="271"/>
                    <a:pt x="443" y="266"/>
                  </a:cubicBezTo>
                  <a:cubicBezTo>
                    <a:pt x="443" y="258"/>
                    <a:pt x="443" y="250"/>
                    <a:pt x="444" y="242"/>
                  </a:cubicBezTo>
                  <a:cubicBezTo>
                    <a:pt x="445" y="224"/>
                    <a:pt x="447" y="206"/>
                    <a:pt x="453" y="189"/>
                  </a:cubicBezTo>
                  <a:cubicBezTo>
                    <a:pt x="453" y="189"/>
                    <a:pt x="452" y="189"/>
                    <a:pt x="452" y="189"/>
                  </a:cubicBezTo>
                  <a:cubicBezTo>
                    <a:pt x="446" y="206"/>
                    <a:pt x="441" y="224"/>
                    <a:pt x="440" y="241"/>
                  </a:cubicBezTo>
                  <a:cubicBezTo>
                    <a:pt x="440" y="251"/>
                    <a:pt x="440" y="260"/>
                    <a:pt x="440" y="269"/>
                  </a:cubicBezTo>
                  <a:cubicBezTo>
                    <a:pt x="440" y="273"/>
                    <a:pt x="439" y="280"/>
                    <a:pt x="440" y="284"/>
                  </a:cubicBezTo>
                  <a:cubicBezTo>
                    <a:pt x="440" y="284"/>
                    <a:pt x="441" y="284"/>
                    <a:pt x="441" y="284"/>
                  </a:cubicBezTo>
                  <a:cubicBezTo>
                    <a:pt x="439" y="286"/>
                    <a:pt x="437" y="287"/>
                    <a:pt x="435" y="289"/>
                  </a:cubicBezTo>
                  <a:cubicBezTo>
                    <a:pt x="436" y="287"/>
                    <a:pt x="436" y="285"/>
                    <a:pt x="436" y="283"/>
                  </a:cubicBezTo>
                  <a:cubicBezTo>
                    <a:pt x="436" y="281"/>
                    <a:pt x="436" y="278"/>
                    <a:pt x="436" y="276"/>
                  </a:cubicBezTo>
                  <a:cubicBezTo>
                    <a:pt x="436" y="275"/>
                    <a:pt x="435" y="275"/>
                    <a:pt x="435" y="275"/>
                  </a:cubicBezTo>
                  <a:cubicBezTo>
                    <a:pt x="433" y="280"/>
                    <a:pt x="434" y="285"/>
                    <a:pt x="433" y="289"/>
                  </a:cubicBezTo>
                  <a:cubicBezTo>
                    <a:pt x="433" y="290"/>
                    <a:pt x="433" y="290"/>
                    <a:pt x="433" y="290"/>
                  </a:cubicBezTo>
                  <a:cubicBezTo>
                    <a:pt x="433" y="291"/>
                    <a:pt x="432" y="291"/>
                    <a:pt x="432" y="292"/>
                  </a:cubicBezTo>
                  <a:cubicBezTo>
                    <a:pt x="432" y="284"/>
                    <a:pt x="430" y="276"/>
                    <a:pt x="430" y="268"/>
                  </a:cubicBezTo>
                  <a:cubicBezTo>
                    <a:pt x="430" y="264"/>
                    <a:pt x="431" y="259"/>
                    <a:pt x="431" y="255"/>
                  </a:cubicBezTo>
                  <a:cubicBezTo>
                    <a:pt x="431" y="252"/>
                    <a:pt x="430" y="248"/>
                    <a:pt x="430" y="245"/>
                  </a:cubicBezTo>
                  <a:cubicBezTo>
                    <a:pt x="430" y="244"/>
                    <a:pt x="429" y="243"/>
                    <a:pt x="429" y="244"/>
                  </a:cubicBezTo>
                  <a:cubicBezTo>
                    <a:pt x="428" y="252"/>
                    <a:pt x="428" y="260"/>
                    <a:pt x="427" y="268"/>
                  </a:cubicBezTo>
                  <a:cubicBezTo>
                    <a:pt x="427" y="276"/>
                    <a:pt x="429" y="284"/>
                    <a:pt x="429" y="292"/>
                  </a:cubicBezTo>
                  <a:cubicBezTo>
                    <a:pt x="429" y="293"/>
                    <a:pt x="430" y="293"/>
                    <a:pt x="430" y="293"/>
                  </a:cubicBezTo>
                  <a:cubicBezTo>
                    <a:pt x="428" y="295"/>
                    <a:pt x="427" y="297"/>
                    <a:pt x="425" y="299"/>
                  </a:cubicBezTo>
                  <a:cubicBezTo>
                    <a:pt x="425" y="298"/>
                    <a:pt x="425" y="297"/>
                    <a:pt x="426" y="296"/>
                  </a:cubicBezTo>
                  <a:cubicBezTo>
                    <a:pt x="426" y="294"/>
                    <a:pt x="426" y="292"/>
                    <a:pt x="426" y="290"/>
                  </a:cubicBezTo>
                  <a:cubicBezTo>
                    <a:pt x="426" y="290"/>
                    <a:pt x="426" y="289"/>
                    <a:pt x="426" y="290"/>
                  </a:cubicBezTo>
                  <a:cubicBezTo>
                    <a:pt x="425" y="291"/>
                    <a:pt x="424" y="293"/>
                    <a:pt x="424" y="295"/>
                  </a:cubicBezTo>
                  <a:cubicBezTo>
                    <a:pt x="423" y="293"/>
                    <a:pt x="422" y="291"/>
                    <a:pt x="422" y="289"/>
                  </a:cubicBezTo>
                  <a:cubicBezTo>
                    <a:pt x="422" y="289"/>
                    <a:pt x="422" y="289"/>
                    <a:pt x="423" y="289"/>
                  </a:cubicBezTo>
                  <a:cubicBezTo>
                    <a:pt x="423" y="289"/>
                    <a:pt x="423" y="288"/>
                    <a:pt x="423" y="288"/>
                  </a:cubicBezTo>
                  <a:cubicBezTo>
                    <a:pt x="423" y="288"/>
                    <a:pt x="423" y="288"/>
                    <a:pt x="423" y="288"/>
                  </a:cubicBezTo>
                  <a:cubicBezTo>
                    <a:pt x="423" y="288"/>
                    <a:pt x="423" y="288"/>
                    <a:pt x="423" y="288"/>
                  </a:cubicBezTo>
                  <a:cubicBezTo>
                    <a:pt x="423" y="288"/>
                    <a:pt x="423" y="288"/>
                    <a:pt x="423" y="288"/>
                  </a:cubicBezTo>
                  <a:cubicBezTo>
                    <a:pt x="423" y="288"/>
                    <a:pt x="423" y="287"/>
                    <a:pt x="423" y="287"/>
                  </a:cubicBezTo>
                  <a:cubicBezTo>
                    <a:pt x="424" y="286"/>
                    <a:pt x="424" y="285"/>
                    <a:pt x="424" y="284"/>
                  </a:cubicBezTo>
                  <a:cubicBezTo>
                    <a:pt x="423" y="282"/>
                    <a:pt x="423" y="280"/>
                    <a:pt x="423" y="278"/>
                  </a:cubicBezTo>
                  <a:cubicBezTo>
                    <a:pt x="422" y="277"/>
                    <a:pt x="422" y="277"/>
                    <a:pt x="422" y="278"/>
                  </a:cubicBezTo>
                  <a:cubicBezTo>
                    <a:pt x="421" y="279"/>
                    <a:pt x="421" y="281"/>
                    <a:pt x="421" y="283"/>
                  </a:cubicBezTo>
                  <a:cubicBezTo>
                    <a:pt x="421" y="285"/>
                    <a:pt x="421" y="286"/>
                    <a:pt x="421" y="288"/>
                  </a:cubicBezTo>
                  <a:cubicBezTo>
                    <a:pt x="421" y="287"/>
                    <a:pt x="420" y="285"/>
                    <a:pt x="420" y="284"/>
                  </a:cubicBezTo>
                  <a:cubicBezTo>
                    <a:pt x="418" y="279"/>
                    <a:pt x="417" y="275"/>
                    <a:pt x="416" y="271"/>
                  </a:cubicBezTo>
                  <a:cubicBezTo>
                    <a:pt x="414" y="262"/>
                    <a:pt x="413" y="254"/>
                    <a:pt x="413" y="245"/>
                  </a:cubicBezTo>
                  <a:cubicBezTo>
                    <a:pt x="413" y="244"/>
                    <a:pt x="412" y="244"/>
                    <a:pt x="412" y="245"/>
                  </a:cubicBezTo>
                  <a:cubicBezTo>
                    <a:pt x="411" y="254"/>
                    <a:pt x="413" y="263"/>
                    <a:pt x="414" y="271"/>
                  </a:cubicBezTo>
                  <a:cubicBezTo>
                    <a:pt x="415" y="278"/>
                    <a:pt x="417" y="285"/>
                    <a:pt x="419" y="292"/>
                  </a:cubicBezTo>
                  <a:cubicBezTo>
                    <a:pt x="417" y="287"/>
                    <a:pt x="414" y="282"/>
                    <a:pt x="410" y="277"/>
                  </a:cubicBezTo>
                  <a:cubicBezTo>
                    <a:pt x="410" y="277"/>
                    <a:pt x="410" y="276"/>
                    <a:pt x="410" y="276"/>
                  </a:cubicBezTo>
                  <a:cubicBezTo>
                    <a:pt x="410" y="276"/>
                    <a:pt x="410" y="275"/>
                    <a:pt x="410" y="274"/>
                  </a:cubicBezTo>
                  <a:cubicBezTo>
                    <a:pt x="410" y="274"/>
                    <a:pt x="410" y="273"/>
                    <a:pt x="409" y="273"/>
                  </a:cubicBezTo>
                  <a:cubicBezTo>
                    <a:pt x="409" y="273"/>
                    <a:pt x="409" y="273"/>
                    <a:pt x="409" y="273"/>
                  </a:cubicBezTo>
                  <a:cubicBezTo>
                    <a:pt x="408" y="273"/>
                    <a:pt x="408" y="274"/>
                    <a:pt x="408" y="274"/>
                  </a:cubicBezTo>
                  <a:cubicBezTo>
                    <a:pt x="407" y="272"/>
                    <a:pt x="406" y="270"/>
                    <a:pt x="405" y="268"/>
                  </a:cubicBezTo>
                  <a:cubicBezTo>
                    <a:pt x="401" y="262"/>
                    <a:pt x="397" y="255"/>
                    <a:pt x="393" y="249"/>
                  </a:cubicBezTo>
                  <a:cubicBezTo>
                    <a:pt x="389" y="244"/>
                    <a:pt x="384" y="239"/>
                    <a:pt x="379" y="234"/>
                  </a:cubicBezTo>
                  <a:cubicBezTo>
                    <a:pt x="377" y="232"/>
                    <a:pt x="375" y="229"/>
                    <a:pt x="373" y="227"/>
                  </a:cubicBezTo>
                  <a:cubicBezTo>
                    <a:pt x="372" y="221"/>
                    <a:pt x="373" y="215"/>
                    <a:pt x="373" y="210"/>
                  </a:cubicBezTo>
                  <a:close/>
                  <a:moveTo>
                    <a:pt x="343" y="137"/>
                  </a:moveTo>
                  <a:cubicBezTo>
                    <a:pt x="349" y="146"/>
                    <a:pt x="355" y="156"/>
                    <a:pt x="359" y="166"/>
                  </a:cubicBezTo>
                  <a:cubicBezTo>
                    <a:pt x="363" y="175"/>
                    <a:pt x="368" y="185"/>
                    <a:pt x="369" y="196"/>
                  </a:cubicBezTo>
                  <a:cubicBezTo>
                    <a:pt x="370" y="199"/>
                    <a:pt x="370" y="203"/>
                    <a:pt x="370" y="207"/>
                  </a:cubicBezTo>
                  <a:cubicBezTo>
                    <a:pt x="370" y="210"/>
                    <a:pt x="369" y="213"/>
                    <a:pt x="369" y="216"/>
                  </a:cubicBezTo>
                  <a:cubicBezTo>
                    <a:pt x="369" y="218"/>
                    <a:pt x="369" y="221"/>
                    <a:pt x="370" y="223"/>
                  </a:cubicBezTo>
                  <a:cubicBezTo>
                    <a:pt x="368" y="221"/>
                    <a:pt x="365" y="219"/>
                    <a:pt x="363" y="216"/>
                  </a:cubicBezTo>
                  <a:cubicBezTo>
                    <a:pt x="363" y="216"/>
                    <a:pt x="363" y="216"/>
                    <a:pt x="363" y="216"/>
                  </a:cubicBezTo>
                  <a:cubicBezTo>
                    <a:pt x="363" y="216"/>
                    <a:pt x="363" y="216"/>
                    <a:pt x="363" y="215"/>
                  </a:cubicBezTo>
                  <a:cubicBezTo>
                    <a:pt x="364" y="200"/>
                    <a:pt x="357" y="185"/>
                    <a:pt x="352" y="170"/>
                  </a:cubicBezTo>
                  <a:cubicBezTo>
                    <a:pt x="348" y="157"/>
                    <a:pt x="346" y="144"/>
                    <a:pt x="340" y="132"/>
                  </a:cubicBezTo>
                  <a:cubicBezTo>
                    <a:pt x="341" y="134"/>
                    <a:pt x="342" y="136"/>
                    <a:pt x="343" y="137"/>
                  </a:cubicBezTo>
                  <a:close/>
                  <a:moveTo>
                    <a:pt x="321" y="108"/>
                  </a:moveTo>
                  <a:cubicBezTo>
                    <a:pt x="322" y="110"/>
                    <a:pt x="325" y="112"/>
                    <a:pt x="326" y="114"/>
                  </a:cubicBezTo>
                  <a:cubicBezTo>
                    <a:pt x="326" y="115"/>
                    <a:pt x="326" y="116"/>
                    <a:pt x="326" y="116"/>
                  </a:cubicBezTo>
                  <a:cubicBezTo>
                    <a:pt x="328" y="118"/>
                    <a:pt x="329" y="119"/>
                    <a:pt x="330" y="121"/>
                  </a:cubicBezTo>
                  <a:cubicBezTo>
                    <a:pt x="330" y="121"/>
                    <a:pt x="330" y="121"/>
                    <a:pt x="330" y="121"/>
                  </a:cubicBezTo>
                  <a:cubicBezTo>
                    <a:pt x="331" y="124"/>
                    <a:pt x="331" y="127"/>
                    <a:pt x="334" y="129"/>
                  </a:cubicBezTo>
                  <a:cubicBezTo>
                    <a:pt x="334" y="130"/>
                    <a:pt x="335" y="130"/>
                    <a:pt x="336" y="129"/>
                  </a:cubicBezTo>
                  <a:cubicBezTo>
                    <a:pt x="343" y="143"/>
                    <a:pt x="344" y="158"/>
                    <a:pt x="349" y="172"/>
                  </a:cubicBezTo>
                  <a:cubicBezTo>
                    <a:pt x="354" y="186"/>
                    <a:pt x="360" y="200"/>
                    <a:pt x="361" y="215"/>
                  </a:cubicBezTo>
                  <a:cubicBezTo>
                    <a:pt x="356" y="211"/>
                    <a:pt x="351" y="208"/>
                    <a:pt x="345" y="205"/>
                  </a:cubicBezTo>
                  <a:cubicBezTo>
                    <a:pt x="339" y="201"/>
                    <a:pt x="333" y="198"/>
                    <a:pt x="327" y="195"/>
                  </a:cubicBezTo>
                  <a:cubicBezTo>
                    <a:pt x="328" y="184"/>
                    <a:pt x="322" y="174"/>
                    <a:pt x="317" y="164"/>
                  </a:cubicBezTo>
                  <a:cubicBezTo>
                    <a:pt x="314" y="157"/>
                    <a:pt x="311" y="150"/>
                    <a:pt x="310" y="143"/>
                  </a:cubicBezTo>
                  <a:cubicBezTo>
                    <a:pt x="308" y="135"/>
                    <a:pt x="308" y="129"/>
                    <a:pt x="309" y="121"/>
                  </a:cubicBezTo>
                  <a:cubicBezTo>
                    <a:pt x="309" y="121"/>
                    <a:pt x="308" y="121"/>
                    <a:pt x="308" y="121"/>
                  </a:cubicBezTo>
                  <a:cubicBezTo>
                    <a:pt x="305" y="126"/>
                    <a:pt x="306" y="132"/>
                    <a:pt x="307" y="137"/>
                  </a:cubicBezTo>
                  <a:cubicBezTo>
                    <a:pt x="308" y="145"/>
                    <a:pt x="310" y="152"/>
                    <a:pt x="313" y="159"/>
                  </a:cubicBezTo>
                  <a:cubicBezTo>
                    <a:pt x="318" y="171"/>
                    <a:pt x="324" y="182"/>
                    <a:pt x="325" y="194"/>
                  </a:cubicBezTo>
                  <a:cubicBezTo>
                    <a:pt x="319" y="191"/>
                    <a:pt x="312" y="188"/>
                    <a:pt x="305" y="187"/>
                  </a:cubicBezTo>
                  <a:cubicBezTo>
                    <a:pt x="304" y="187"/>
                    <a:pt x="304" y="186"/>
                    <a:pt x="303" y="186"/>
                  </a:cubicBezTo>
                  <a:cubicBezTo>
                    <a:pt x="303" y="186"/>
                    <a:pt x="303" y="185"/>
                    <a:pt x="303" y="185"/>
                  </a:cubicBezTo>
                  <a:cubicBezTo>
                    <a:pt x="300" y="180"/>
                    <a:pt x="301" y="175"/>
                    <a:pt x="300" y="170"/>
                  </a:cubicBezTo>
                  <a:cubicBezTo>
                    <a:pt x="300" y="164"/>
                    <a:pt x="300" y="158"/>
                    <a:pt x="300" y="153"/>
                  </a:cubicBezTo>
                  <a:cubicBezTo>
                    <a:pt x="300" y="142"/>
                    <a:pt x="302" y="133"/>
                    <a:pt x="306" y="123"/>
                  </a:cubicBezTo>
                  <a:cubicBezTo>
                    <a:pt x="308" y="118"/>
                    <a:pt x="309" y="113"/>
                    <a:pt x="312" y="108"/>
                  </a:cubicBezTo>
                  <a:cubicBezTo>
                    <a:pt x="312" y="108"/>
                    <a:pt x="312" y="108"/>
                    <a:pt x="312" y="107"/>
                  </a:cubicBezTo>
                  <a:cubicBezTo>
                    <a:pt x="312" y="107"/>
                    <a:pt x="312" y="107"/>
                    <a:pt x="312" y="107"/>
                  </a:cubicBezTo>
                  <a:cubicBezTo>
                    <a:pt x="313" y="106"/>
                    <a:pt x="314" y="105"/>
                    <a:pt x="314" y="104"/>
                  </a:cubicBezTo>
                  <a:cubicBezTo>
                    <a:pt x="315" y="103"/>
                    <a:pt x="320" y="107"/>
                    <a:pt x="321" y="108"/>
                  </a:cubicBezTo>
                  <a:close/>
                  <a:moveTo>
                    <a:pt x="297" y="173"/>
                  </a:moveTo>
                  <a:cubicBezTo>
                    <a:pt x="297" y="177"/>
                    <a:pt x="297" y="181"/>
                    <a:pt x="299" y="185"/>
                  </a:cubicBezTo>
                  <a:cubicBezTo>
                    <a:pt x="297" y="185"/>
                    <a:pt x="295" y="184"/>
                    <a:pt x="293" y="184"/>
                  </a:cubicBezTo>
                  <a:cubicBezTo>
                    <a:pt x="293" y="184"/>
                    <a:pt x="293" y="183"/>
                    <a:pt x="293" y="183"/>
                  </a:cubicBezTo>
                  <a:cubicBezTo>
                    <a:pt x="293" y="183"/>
                    <a:pt x="293" y="182"/>
                    <a:pt x="293" y="182"/>
                  </a:cubicBezTo>
                  <a:cubicBezTo>
                    <a:pt x="288" y="170"/>
                    <a:pt x="292" y="155"/>
                    <a:pt x="295" y="142"/>
                  </a:cubicBezTo>
                  <a:cubicBezTo>
                    <a:pt x="297" y="136"/>
                    <a:pt x="298" y="129"/>
                    <a:pt x="300" y="122"/>
                  </a:cubicBezTo>
                  <a:cubicBezTo>
                    <a:pt x="302" y="118"/>
                    <a:pt x="303" y="114"/>
                    <a:pt x="307" y="112"/>
                  </a:cubicBezTo>
                  <a:cubicBezTo>
                    <a:pt x="306" y="114"/>
                    <a:pt x="305" y="116"/>
                    <a:pt x="305" y="117"/>
                  </a:cubicBezTo>
                  <a:cubicBezTo>
                    <a:pt x="303" y="123"/>
                    <a:pt x="300" y="129"/>
                    <a:pt x="299" y="136"/>
                  </a:cubicBezTo>
                  <a:cubicBezTo>
                    <a:pt x="298" y="141"/>
                    <a:pt x="297" y="147"/>
                    <a:pt x="297" y="152"/>
                  </a:cubicBezTo>
                  <a:cubicBezTo>
                    <a:pt x="297" y="159"/>
                    <a:pt x="297" y="166"/>
                    <a:pt x="297" y="173"/>
                  </a:cubicBezTo>
                  <a:close/>
                  <a:moveTo>
                    <a:pt x="239" y="8"/>
                  </a:moveTo>
                  <a:cubicBezTo>
                    <a:pt x="238" y="6"/>
                    <a:pt x="245" y="10"/>
                    <a:pt x="246" y="10"/>
                  </a:cubicBezTo>
                  <a:cubicBezTo>
                    <a:pt x="249" y="12"/>
                    <a:pt x="252" y="14"/>
                    <a:pt x="256" y="16"/>
                  </a:cubicBezTo>
                  <a:cubicBezTo>
                    <a:pt x="264" y="22"/>
                    <a:pt x="272" y="30"/>
                    <a:pt x="279" y="38"/>
                  </a:cubicBezTo>
                  <a:cubicBezTo>
                    <a:pt x="288" y="49"/>
                    <a:pt x="296" y="60"/>
                    <a:pt x="302" y="73"/>
                  </a:cubicBezTo>
                  <a:cubicBezTo>
                    <a:pt x="305" y="80"/>
                    <a:pt x="309" y="86"/>
                    <a:pt x="311" y="93"/>
                  </a:cubicBezTo>
                  <a:cubicBezTo>
                    <a:pt x="312" y="96"/>
                    <a:pt x="313" y="99"/>
                    <a:pt x="315" y="102"/>
                  </a:cubicBezTo>
                  <a:cubicBezTo>
                    <a:pt x="312" y="102"/>
                    <a:pt x="310" y="104"/>
                    <a:pt x="309" y="107"/>
                  </a:cubicBezTo>
                  <a:cubicBezTo>
                    <a:pt x="306" y="108"/>
                    <a:pt x="304" y="110"/>
                    <a:pt x="302" y="112"/>
                  </a:cubicBezTo>
                  <a:cubicBezTo>
                    <a:pt x="302" y="108"/>
                    <a:pt x="300" y="104"/>
                    <a:pt x="299" y="101"/>
                  </a:cubicBezTo>
                  <a:cubicBezTo>
                    <a:pt x="298" y="99"/>
                    <a:pt x="297" y="97"/>
                    <a:pt x="297" y="96"/>
                  </a:cubicBezTo>
                  <a:cubicBezTo>
                    <a:pt x="297" y="96"/>
                    <a:pt x="297" y="96"/>
                    <a:pt x="297" y="95"/>
                  </a:cubicBezTo>
                  <a:cubicBezTo>
                    <a:pt x="298" y="93"/>
                    <a:pt x="297" y="90"/>
                    <a:pt x="297" y="88"/>
                  </a:cubicBezTo>
                  <a:cubicBezTo>
                    <a:pt x="297" y="85"/>
                    <a:pt x="297" y="82"/>
                    <a:pt x="298" y="79"/>
                  </a:cubicBezTo>
                  <a:cubicBezTo>
                    <a:pt x="298" y="79"/>
                    <a:pt x="297" y="79"/>
                    <a:pt x="297" y="79"/>
                  </a:cubicBezTo>
                  <a:cubicBezTo>
                    <a:pt x="296" y="82"/>
                    <a:pt x="296" y="85"/>
                    <a:pt x="296" y="88"/>
                  </a:cubicBezTo>
                  <a:cubicBezTo>
                    <a:pt x="296" y="89"/>
                    <a:pt x="295" y="91"/>
                    <a:pt x="295" y="93"/>
                  </a:cubicBezTo>
                  <a:cubicBezTo>
                    <a:pt x="294" y="91"/>
                    <a:pt x="293" y="89"/>
                    <a:pt x="292" y="87"/>
                  </a:cubicBezTo>
                  <a:cubicBezTo>
                    <a:pt x="293" y="86"/>
                    <a:pt x="293" y="83"/>
                    <a:pt x="293" y="82"/>
                  </a:cubicBezTo>
                  <a:cubicBezTo>
                    <a:pt x="293" y="80"/>
                    <a:pt x="293" y="77"/>
                    <a:pt x="293" y="75"/>
                  </a:cubicBezTo>
                  <a:cubicBezTo>
                    <a:pt x="293" y="74"/>
                    <a:pt x="292" y="74"/>
                    <a:pt x="292" y="75"/>
                  </a:cubicBezTo>
                  <a:cubicBezTo>
                    <a:pt x="291" y="77"/>
                    <a:pt x="291" y="80"/>
                    <a:pt x="291" y="82"/>
                  </a:cubicBezTo>
                  <a:cubicBezTo>
                    <a:pt x="291" y="83"/>
                    <a:pt x="291" y="84"/>
                    <a:pt x="291" y="84"/>
                  </a:cubicBezTo>
                  <a:cubicBezTo>
                    <a:pt x="290" y="83"/>
                    <a:pt x="289" y="82"/>
                    <a:pt x="289" y="81"/>
                  </a:cubicBezTo>
                  <a:cubicBezTo>
                    <a:pt x="289" y="80"/>
                    <a:pt x="288" y="78"/>
                    <a:pt x="288" y="77"/>
                  </a:cubicBezTo>
                  <a:cubicBezTo>
                    <a:pt x="288" y="75"/>
                    <a:pt x="288" y="74"/>
                    <a:pt x="288" y="72"/>
                  </a:cubicBezTo>
                  <a:cubicBezTo>
                    <a:pt x="288" y="71"/>
                    <a:pt x="287" y="71"/>
                    <a:pt x="287" y="72"/>
                  </a:cubicBezTo>
                  <a:cubicBezTo>
                    <a:pt x="287" y="74"/>
                    <a:pt x="287" y="76"/>
                    <a:pt x="287" y="78"/>
                  </a:cubicBezTo>
                  <a:cubicBezTo>
                    <a:pt x="287" y="78"/>
                    <a:pt x="287" y="78"/>
                    <a:pt x="287" y="78"/>
                  </a:cubicBezTo>
                  <a:cubicBezTo>
                    <a:pt x="287" y="78"/>
                    <a:pt x="286" y="77"/>
                    <a:pt x="286" y="76"/>
                  </a:cubicBezTo>
                  <a:cubicBezTo>
                    <a:pt x="285" y="76"/>
                    <a:pt x="284" y="75"/>
                    <a:pt x="284" y="73"/>
                  </a:cubicBezTo>
                  <a:cubicBezTo>
                    <a:pt x="284" y="71"/>
                    <a:pt x="284" y="69"/>
                    <a:pt x="284" y="67"/>
                  </a:cubicBezTo>
                  <a:cubicBezTo>
                    <a:pt x="284" y="64"/>
                    <a:pt x="284" y="62"/>
                    <a:pt x="284" y="59"/>
                  </a:cubicBezTo>
                  <a:cubicBezTo>
                    <a:pt x="284" y="58"/>
                    <a:pt x="284" y="58"/>
                    <a:pt x="284" y="59"/>
                  </a:cubicBezTo>
                  <a:cubicBezTo>
                    <a:pt x="283" y="61"/>
                    <a:pt x="283" y="64"/>
                    <a:pt x="283" y="67"/>
                  </a:cubicBezTo>
                  <a:cubicBezTo>
                    <a:pt x="283" y="68"/>
                    <a:pt x="282" y="70"/>
                    <a:pt x="282" y="71"/>
                  </a:cubicBezTo>
                  <a:cubicBezTo>
                    <a:pt x="281" y="69"/>
                    <a:pt x="279" y="67"/>
                    <a:pt x="277" y="65"/>
                  </a:cubicBezTo>
                  <a:cubicBezTo>
                    <a:pt x="278" y="63"/>
                    <a:pt x="278" y="62"/>
                    <a:pt x="278" y="60"/>
                  </a:cubicBezTo>
                  <a:cubicBezTo>
                    <a:pt x="278" y="58"/>
                    <a:pt x="278" y="56"/>
                    <a:pt x="278" y="55"/>
                  </a:cubicBezTo>
                  <a:cubicBezTo>
                    <a:pt x="278" y="54"/>
                    <a:pt x="277" y="53"/>
                    <a:pt x="277" y="54"/>
                  </a:cubicBezTo>
                  <a:cubicBezTo>
                    <a:pt x="277" y="57"/>
                    <a:pt x="276" y="61"/>
                    <a:pt x="276" y="64"/>
                  </a:cubicBezTo>
                  <a:cubicBezTo>
                    <a:pt x="275" y="63"/>
                    <a:pt x="274" y="61"/>
                    <a:pt x="273" y="60"/>
                  </a:cubicBezTo>
                  <a:cubicBezTo>
                    <a:pt x="273" y="59"/>
                    <a:pt x="273" y="58"/>
                    <a:pt x="273" y="56"/>
                  </a:cubicBezTo>
                  <a:cubicBezTo>
                    <a:pt x="273" y="55"/>
                    <a:pt x="273" y="53"/>
                    <a:pt x="273" y="51"/>
                  </a:cubicBezTo>
                  <a:cubicBezTo>
                    <a:pt x="273" y="50"/>
                    <a:pt x="272" y="50"/>
                    <a:pt x="272" y="51"/>
                  </a:cubicBezTo>
                  <a:cubicBezTo>
                    <a:pt x="272" y="53"/>
                    <a:pt x="272" y="55"/>
                    <a:pt x="272" y="56"/>
                  </a:cubicBezTo>
                  <a:cubicBezTo>
                    <a:pt x="272" y="57"/>
                    <a:pt x="271" y="58"/>
                    <a:pt x="271" y="59"/>
                  </a:cubicBezTo>
                  <a:cubicBezTo>
                    <a:pt x="270" y="58"/>
                    <a:pt x="269" y="57"/>
                    <a:pt x="268" y="56"/>
                  </a:cubicBezTo>
                  <a:cubicBezTo>
                    <a:pt x="268" y="56"/>
                    <a:pt x="268" y="56"/>
                    <a:pt x="268" y="56"/>
                  </a:cubicBezTo>
                  <a:cubicBezTo>
                    <a:pt x="270" y="55"/>
                    <a:pt x="270" y="52"/>
                    <a:pt x="270" y="50"/>
                  </a:cubicBezTo>
                  <a:cubicBezTo>
                    <a:pt x="271" y="48"/>
                    <a:pt x="271" y="46"/>
                    <a:pt x="271" y="44"/>
                  </a:cubicBezTo>
                  <a:cubicBezTo>
                    <a:pt x="271" y="43"/>
                    <a:pt x="270" y="43"/>
                    <a:pt x="270" y="44"/>
                  </a:cubicBezTo>
                  <a:cubicBezTo>
                    <a:pt x="269" y="46"/>
                    <a:pt x="269" y="48"/>
                    <a:pt x="269" y="50"/>
                  </a:cubicBezTo>
                  <a:cubicBezTo>
                    <a:pt x="268" y="52"/>
                    <a:pt x="267" y="54"/>
                    <a:pt x="267" y="56"/>
                  </a:cubicBezTo>
                  <a:cubicBezTo>
                    <a:pt x="267" y="56"/>
                    <a:pt x="267" y="56"/>
                    <a:pt x="267" y="56"/>
                  </a:cubicBezTo>
                  <a:cubicBezTo>
                    <a:pt x="266" y="55"/>
                    <a:pt x="264" y="54"/>
                    <a:pt x="262" y="54"/>
                  </a:cubicBezTo>
                  <a:cubicBezTo>
                    <a:pt x="263" y="52"/>
                    <a:pt x="264" y="49"/>
                    <a:pt x="264" y="47"/>
                  </a:cubicBezTo>
                  <a:cubicBezTo>
                    <a:pt x="265" y="45"/>
                    <a:pt x="265" y="43"/>
                    <a:pt x="265" y="40"/>
                  </a:cubicBezTo>
                  <a:cubicBezTo>
                    <a:pt x="265" y="40"/>
                    <a:pt x="263" y="40"/>
                    <a:pt x="263" y="40"/>
                  </a:cubicBezTo>
                  <a:cubicBezTo>
                    <a:pt x="264" y="43"/>
                    <a:pt x="263" y="45"/>
                    <a:pt x="262" y="47"/>
                  </a:cubicBezTo>
                  <a:cubicBezTo>
                    <a:pt x="262" y="49"/>
                    <a:pt x="261" y="51"/>
                    <a:pt x="261" y="53"/>
                  </a:cubicBezTo>
                  <a:cubicBezTo>
                    <a:pt x="261" y="53"/>
                    <a:pt x="261" y="54"/>
                    <a:pt x="261" y="54"/>
                  </a:cubicBezTo>
                  <a:cubicBezTo>
                    <a:pt x="260" y="54"/>
                    <a:pt x="259" y="54"/>
                    <a:pt x="257" y="54"/>
                  </a:cubicBezTo>
                  <a:cubicBezTo>
                    <a:pt x="257" y="54"/>
                    <a:pt x="257" y="53"/>
                    <a:pt x="257" y="53"/>
                  </a:cubicBezTo>
                  <a:cubicBezTo>
                    <a:pt x="257" y="53"/>
                    <a:pt x="257" y="53"/>
                    <a:pt x="257" y="53"/>
                  </a:cubicBezTo>
                  <a:cubicBezTo>
                    <a:pt x="257" y="51"/>
                    <a:pt x="258" y="49"/>
                    <a:pt x="258" y="48"/>
                  </a:cubicBezTo>
                  <a:cubicBezTo>
                    <a:pt x="258" y="47"/>
                    <a:pt x="258" y="47"/>
                    <a:pt x="257" y="47"/>
                  </a:cubicBezTo>
                  <a:cubicBezTo>
                    <a:pt x="257" y="49"/>
                    <a:pt x="256" y="50"/>
                    <a:pt x="256" y="51"/>
                  </a:cubicBezTo>
                  <a:cubicBezTo>
                    <a:pt x="255" y="49"/>
                    <a:pt x="255" y="48"/>
                    <a:pt x="254" y="46"/>
                  </a:cubicBezTo>
                  <a:cubicBezTo>
                    <a:pt x="254" y="46"/>
                    <a:pt x="254" y="46"/>
                    <a:pt x="254" y="46"/>
                  </a:cubicBezTo>
                  <a:cubicBezTo>
                    <a:pt x="255" y="44"/>
                    <a:pt x="255" y="40"/>
                    <a:pt x="256" y="38"/>
                  </a:cubicBezTo>
                  <a:cubicBezTo>
                    <a:pt x="256" y="35"/>
                    <a:pt x="256" y="32"/>
                    <a:pt x="256" y="28"/>
                  </a:cubicBezTo>
                  <a:cubicBezTo>
                    <a:pt x="256" y="28"/>
                    <a:pt x="255" y="28"/>
                    <a:pt x="255" y="28"/>
                  </a:cubicBezTo>
                  <a:cubicBezTo>
                    <a:pt x="255" y="32"/>
                    <a:pt x="254" y="35"/>
                    <a:pt x="254" y="38"/>
                  </a:cubicBezTo>
                  <a:cubicBezTo>
                    <a:pt x="253" y="40"/>
                    <a:pt x="253" y="42"/>
                    <a:pt x="253" y="43"/>
                  </a:cubicBezTo>
                  <a:cubicBezTo>
                    <a:pt x="248" y="32"/>
                    <a:pt x="243" y="20"/>
                    <a:pt x="238" y="9"/>
                  </a:cubicBezTo>
                  <a:cubicBezTo>
                    <a:pt x="238" y="9"/>
                    <a:pt x="239" y="8"/>
                    <a:pt x="239" y="8"/>
                  </a:cubicBezTo>
                  <a:close/>
                  <a:moveTo>
                    <a:pt x="235" y="9"/>
                  </a:moveTo>
                  <a:cubicBezTo>
                    <a:pt x="236" y="9"/>
                    <a:pt x="236" y="9"/>
                    <a:pt x="237" y="9"/>
                  </a:cubicBezTo>
                  <a:cubicBezTo>
                    <a:pt x="237" y="17"/>
                    <a:pt x="242" y="24"/>
                    <a:pt x="245" y="31"/>
                  </a:cubicBezTo>
                  <a:cubicBezTo>
                    <a:pt x="248" y="40"/>
                    <a:pt x="251" y="48"/>
                    <a:pt x="255" y="56"/>
                  </a:cubicBezTo>
                  <a:cubicBezTo>
                    <a:pt x="255" y="57"/>
                    <a:pt x="255" y="57"/>
                    <a:pt x="255" y="58"/>
                  </a:cubicBezTo>
                  <a:cubicBezTo>
                    <a:pt x="255" y="58"/>
                    <a:pt x="255" y="58"/>
                    <a:pt x="256" y="58"/>
                  </a:cubicBezTo>
                  <a:cubicBezTo>
                    <a:pt x="256" y="58"/>
                    <a:pt x="256" y="58"/>
                    <a:pt x="256" y="58"/>
                  </a:cubicBezTo>
                  <a:cubicBezTo>
                    <a:pt x="256" y="58"/>
                    <a:pt x="257" y="58"/>
                    <a:pt x="258" y="58"/>
                  </a:cubicBezTo>
                  <a:cubicBezTo>
                    <a:pt x="262" y="55"/>
                    <a:pt x="267" y="60"/>
                    <a:pt x="270" y="63"/>
                  </a:cubicBezTo>
                  <a:cubicBezTo>
                    <a:pt x="276" y="68"/>
                    <a:pt x="280" y="75"/>
                    <a:pt x="284" y="81"/>
                  </a:cubicBezTo>
                  <a:cubicBezTo>
                    <a:pt x="291" y="91"/>
                    <a:pt x="300" y="105"/>
                    <a:pt x="298" y="117"/>
                  </a:cubicBezTo>
                  <a:cubicBezTo>
                    <a:pt x="298" y="117"/>
                    <a:pt x="298" y="118"/>
                    <a:pt x="298" y="118"/>
                  </a:cubicBezTo>
                  <a:cubicBezTo>
                    <a:pt x="298" y="120"/>
                    <a:pt x="297" y="122"/>
                    <a:pt x="296" y="123"/>
                  </a:cubicBezTo>
                  <a:cubicBezTo>
                    <a:pt x="294" y="131"/>
                    <a:pt x="293" y="138"/>
                    <a:pt x="291" y="146"/>
                  </a:cubicBezTo>
                  <a:cubicBezTo>
                    <a:pt x="289" y="154"/>
                    <a:pt x="286" y="164"/>
                    <a:pt x="287" y="174"/>
                  </a:cubicBezTo>
                  <a:cubicBezTo>
                    <a:pt x="284" y="170"/>
                    <a:pt x="281" y="166"/>
                    <a:pt x="278" y="162"/>
                  </a:cubicBezTo>
                  <a:cubicBezTo>
                    <a:pt x="270" y="150"/>
                    <a:pt x="262" y="137"/>
                    <a:pt x="255" y="124"/>
                  </a:cubicBezTo>
                  <a:cubicBezTo>
                    <a:pt x="251" y="117"/>
                    <a:pt x="248" y="110"/>
                    <a:pt x="245" y="102"/>
                  </a:cubicBezTo>
                  <a:cubicBezTo>
                    <a:pt x="245" y="102"/>
                    <a:pt x="245" y="102"/>
                    <a:pt x="245" y="102"/>
                  </a:cubicBezTo>
                  <a:cubicBezTo>
                    <a:pt x="245" y="100"/>
                    <a:pt x="245" y="97"/>
                    <a:pt x="244" y="95"/>
                  </a:cubicBezTo>
                  <a:cubicBezTo>
                    <a:pt x="244" y="93"/>
                    <a:pt x="244" y="91"/>
                    <a:pt x="244" y="89"/>
                  </a:cubicBezTo>
                  <a:cubicBezTo>
                    <a:pt x="244" y="87"/>
                    <a:pt x="242" y="87"/>
                    <a:pt x="242" y="89"/>
                  </a:cubicBezTo>
                  <a:cubicBezTo>
                    <a:pt x="242" y="91"/>
                    <a:pt x="242" y="93"/>
                    <a:pt x="242" y="95"/>
                  </a:cubicBezTo>
                  <a:cubicBezTo>
                    <a:pt x="241" y="92"/>
                    <a:pt x="241" y="88"/>
                    <a:pt x="240" y="85"/>
                  </a:cubicBezTo>
                  <a:cubicBezTo>
                    <a:pt x="239" y="72"/>
                    <a:pt x="239" y="60"/>
                    <a:pt x="236" y="47"/>
                  </a:cubicBezTo>
                  <a:cubicBezTo>
                    <a:pt x="235" y="47"/>
                    <a:pt x="235" y="46"/>
                    <a:pt x="234" y="46"/>
                  </a:cubicBezTo>
                  <a:cubicBezTo>
                    <a:pt x="232" y="46"/>
                    <a:pt x="233" y="34"/>
                    <a:pt x="232" y="32"/>
                  </a:cubicBezTo>
                  <a:cubicBezTo>
                    <a:pt x="231" y="26"/>
                    <a:pt x="229" y="21"/>
                    <a:pt x="229" y="16"/>
                  </a:cubicBezTo>
                  <a:cubicBezTo>
                    <a:pt x="229" y="15"/>
                    <a:pt x="229" y="15"/>
                    <a:pt x="228" y="15"/>
                  </a:cubicBezTo>
                  <a:cubicBezTo>
                    <a:pt x="230" y="11"/>
                    <a:pt x="232" y="5"/>
                    <a:pt x="235" y="9"/>
                  </a:cubicBezTo>
                  <a:close/>
                  <a:moveTo>
                    <a:pt x="269" y="165"/>
                  </a:moveTo>
                  <a:cubicBezTo>
                    <a:pt x="262" y="157"/>
                    <a:pt x="255" y="149"/>
                    <a:pt x="250" y="140"/>
                  </a:cubicBezTo>
                  <a:cubicBezTo>
                    <a:pt x="240" y="123"/>
                    <a:pt x="233" y="106"/>
                    <a:pt x="228" y="87"/>
                  </a:cubicBezTo>
                  <a:cubicBezTo>
                    <a:pt x="223" y="68"/>
                    <a:pt x="220" y="49"/>
                    <a:pt x="224" y="29"/>
                  </a:cubicBezTo>
                  <a:cubicBezTo>
                    <a:pt x="225" y="27"/>
                    <a:pt x="225" y="25"/>
                    <a:pt x="226" y="23"/>
                  </a:cubicBezTo>
                  <a:cubicBezTo>
                    <a:pt x="226" y="28"/>
                    <a:pt x="229" y="32"/>
                    <a:pt x="229" y="37"/>
                  </a:cubicBezTo>
                  <a:cubicBezTo>
                    <a:pt x="229" y="41"/>
                    <a:pt x="227" y="48"/>
                    <a:pt x="232" y="50"/>
                  </a:cubicBezTo>
                  <a:cubicBezTo>
                    <a:pt x="235" y="61"/>
                    <a:pt x="234" y="74"/>
                    <a:pt x="236" y="86"/>
                  </a:cubicBezTo>
                  <a:cubicBezTo>
                    <a:pt x="238" y="98"/>
                    <a:pt x="243" y="110"/>
                    <a:pt x="249" y="121"/>
                  </a:cubicBezTo>
                  <a:cubicBezTo>
                    <a:pt x="255" y="134"/>
                    <a:pt x="263" y="146"/>
                    <a:pt x="271" y="158"/>
                  </a:cubicBezTo>
                  <a:cubicBezTo>
                    <a:pt x="274" y="163"/>
                    <a:pt x="277" y="168"/>
                    <a:pt x="281" y="172"/>
                  </a:cubicBezTo>
                  <a:cubicBezTo>
                    <a:pt x="282" y="174"/>
                    <a:pt x="285" y="176"/>
                    <a:pt x="288" y="178"/>
                  </a:cubicBezTo>
                  <a:cubicBezTo>
                    <a:pt x="288" y="179"/>
                    <a:pt x="288" y="181"/>
                    <a:pt x="289" y="182"/>
                  </a:cubicBezTo>
                  <a:cubicBezTo>
                    <a:pt x="281" y="178"/>
                    <a:pt x="275" y="171"/>
                    <a:pt x="269" y="165"/>
                  </a:cubicBezTo>
                  <a:close/>
                  <a:moveTo>
                    <a:pt x="275" y="184"/>
                  </a:moveTo>
                  <a:cubicBezTo>
                    <a:pt x="279" y="184"/>
                    <a:pt x="284" y="185"/>
                    <a:pt x="289" y="186"/>
                  </a:cubicBezTo>
                  <a:cubicBezTo>
                    <a:pt x="289" y="187"/>
                    <a:pt x="290" y="187"/>
                    <a:pt x="290" y="187"/>
                  </a:cubicBezTo>
                  <a:cubicBezTo>
                    <a:pt x="291" y="187"/>
                    <a:pt x="291" y="187"/>
                    <a:pt x="292" y="187"/>
                  </a:cubicBezTo>
                  <a:cubicBezTo>
                    <a:pt x="294" y="188"/>
                    <a:pt x="296" y="188"/>
                    <a:pt x="298" y="188"/>
                  </a:cubicBezTo>
                  <a:cubicBezTo>
                    <a:pt x="306" y="190"/>
                    <a:pt x="314" y="192"/>
                    <a:pt x="321" y="196"/>
                  </a:cubicBezTo>
                  <a:cubicBezTo>
                    <a:pt x="337" y="205"/>
                    <a:pt x="354" y="211"/>
                    <a:pt x="366" y="224"/>
                  </a:cubicBezTo>
                  <a:cubicBezTo>
                    <a:pt x="372" y="231"/>
                    <a:pt x="378" y="237"/>
                    <a:pt x="384" y="244"/>
                  </a:cubicBezTo>
                  <a:cubicBezTo>
                    <a:pt x="390" y="250"/>
                    <a:pt x="394" y="257"/>
                    <a:pt x="398" y="264"/>
                  </a:cubicBezTo>
                  <a:cubicBezTo>
                    <a:pt x="406" y="276"/>
                    <a:pt x="416" y="289"/>
                    <a:pt x="422" y="303"/>
                  </a:cubicBezTo>
                  <a:cubicBezTo>
                    <a:pt x="421" y="303"/>
                    <a:pt x="421" y="304"/>
                    <a:pt x="421" y="304"/>
                  </a:cubicBezTo>
                  <a:cubicBezTo>
                    <a:pt x="420" y="305"/>
                    <a:pt x="419" y="307"/>
                    <a:pt x="418" y="308"/>
                  </a:cubicBezTo>
                  <a:cubicBezTo>
                    <a:pt x="418" y="307"/>
                    <a:pt x="418" y="307"/>
                    <a:pt x="418" y="307"/>
                  </a:cubicBezTo>
                  <a:cubicBezTo>
                    <a:pt x="406" y="285"/>
                    <a:pt x="397" y="261"/>
                    <a:pt x="378" y="244"/>
                  </a:cubicBezTo>
                  <a:cubicBezTo>
                    <a:pt x="369" y="235"/>
                    <a:pt x="359" y="228"/>
                    <a:pt x="349" y="220"/>
                  </a:cubicBezTo>
                  <a:cubicBezTo>
                    <a:pt x="339" y="212"/>
                    <a:pt x="330" y="203"/>
                    <a:pt x="319" y="197"/>
                  </a:cubicBezTo>
                  <a:cubicBezTo>
                    <a:pt x="308" y="192"/>
                    <a:pt x="295" y="189"/>
                    <a:pt x="283" y="187"/>
                  </a:cubicBezTo>
                  <a:cubicBezTo>
                    <a:pt x="272" y="186"/>
                    <a:pt x="261" y="184"/>
                    <a:pt x="250" y="186"/>
                  </a:cubicBezTo>
                  <a:cubicBezTo>
                    <a:pt x="239" y="187"/>
                    <a:pt x="229" y="191"/>
                    <a:pt x="219" y="198"/>
                  </a:cubicBezTo>
                  <a:cubicBezTo>
                    <a:pt x="209" y="205"/>
                    <a:pt x="206" y="214"/>
                    <a:pt x="201" y="225"/>
                  </a:cubicBezTo>
                  <a:cubicBezTo>
                    <a:pt x="200" y="226"/>
                    <a:pt x="202" y="227"/>
                    <a:pt x="202" y="226"/>
                  </a:cubicBezTo>
                  <a:cubicBezTo>
                    <a:pt x="206" y="221"/>
                    <a:pt x="208" y="216"/>
                    <a:pt x="211" y="211"/>
                  </a:cubicBezTo>
                  <a:cubicBezTo>
                    <a:pt x="215" y="206"/>
                    <a:pt x="220" y="202"/>
                    <a:pt x="226" y="198"/>
                  </a:cubicBezTo>
                  <a:cubicBezTo>
                    <a:pt x="236" y="192"/>
                    <a:pt x="246" y="189"/>
                    <a:pt x="258" y="189"/>
                  </a:cubicBezTo>
                  <a:cubicBezTo>
                    <a:pt x="270" y="189"/>
                    <a:pt x="282" y="190"/>
                    <a:pt x="294" y="193"/>
                  </a:cubicBezTo>
                  <a:cubicBezTo>
                    <a:pt x="305" y="195"/>
                    <a:pt x="316" y="198"/>
                    <a:pt x="325" y="205"/>
                  </a:cubicBezTo>
                  <a:cubicBezTo>
                    <a:pt x="334" y="212"/>
                    <a:pt x="343" y="219"/>
                    <a:pt x="352" y="226"/>
                  </a:cubicBezTo>
                  <a:cubicBezTo>
                    <a:pt x="361" y="233"/>
                    <a:pt x="371" y="240"/>
                    <a:pt x="379" y="249"/>
                  </a:cubicBezTo>
                  <a:cubicBezTo>
                    <a:pt x="388" y="258"/>
                    <a:pt x="394" y="269"/>
                    <a:pt x="401" y="281"/>
                  </a:cubicBezTo>
                  <a:cubicBezTo>
                    <a:pt x="403" y="285"/>
                    <a:pt x="405" y="289"/>
                    <a:pt x="407" y="293"/>
                  </a:cubicBezTo>
                  <a:cubicBezTo>
                    <a:pt x="400" y="284"/>
                    <a:pt x="391" y="275"/>
                    <a:pt x="383" y="266"/>
                  </a:cubicBezTo>
                  <a:cubicBezTo>
                    <a:pt x="376" y="260"/>
                    <a:pt x="370" y="253"/>
                    <a:pt x="362" y="247"/>
                  </a:cubicBezTo>
                  <a:cubicBezTo>
                    <a:pt x="357" y="242"/>
                    <a:pt x="351" y="238"/>
                    <a:pt x="344" y="236"/>
                  </a:cubicBezTo>
                  <a:cubicBezTo>
                    <a:pt x="343" y="236"/>
                    <a:pt x="343" y="237"/>
                    <a:pt x="344" y="237"/>
                  </a:cubicBezTo>
                  <a:cubicBezTo>
                    <a:pt x="360" y="243"/>
                    <a:pt x="372" y="258"/>
                    <a:pt x="384" y="270"/>
                  </a:cubicBezTo>
                  <a:cubicBezTo>
                    <a:pt x="395" y="281"/>
                    <a:pt x="406" y="293"/>
                    <a:pt x="413" y="306"/>
                  </a:cubicBezTo>
                  <a:cubicBezTo>
                    <a:pt x="413" y="306"/>
                    <a:pt x="413" y="306"/>
                    <a:pt x="413" y="306"/>
                  </a:cubicBezTo>
                  <a:cubicBezTo>
                    <a:pt x="412" y="305"/>
                    <a:pt x="411" y="304"/>
                    <a:pt x="409" y="303"/>
                  </a:cubicBezTo>
                  <a:cubicBezTo>
                    <a:pt x="405" y="298"/>
                    <a:pt x="402" y="294"/>
                    <a:pt x="398" y="289"/>
                  </a:cubicBezTo>
                  <a:cubicBezTo>
                    <a:pt x="389" y="280"/>
                    <a:pt x="378" y="273"/>
                    <a:pt x="368" y="265"/>
                  </a:cubicBezTo>
                  <a:cubicBezTo>
                    <a:pt x="368" y="264"/>
                    <a:pt x="367" y="265"/>
                    <a:pt x="368" y="265"/>
                  </a:cubicBezTo>
                  <a:cubicBezTo>
                    <a:pt x="377" y="274"/>
                    <a:pt x="388" y="281"/>
                    <a:pt x="396" y="291"/>
                  </a:cubicBezTo>
                  <a:cubicBezTo>
                    <a:pt x="400" y="295"/>
                    <a:pt x="404" y="300"/>
                    <a:pt x="408" y="304"/>
                  </a:cubicBezTo>
                  <a:cubicBezTo>
                    <a:pt x="408" y="305"/>
                    <a:pt x="408" y="305"/>
                    <a:pt x="409" y="306"/>
                  </a:cubicBezTo>
                  <a:cubicBezTo>
                    <a:pt x="404" y="302"/>
                    <a:pt x="398" y="299"/>
                    <a:pt x="393" y="295"/>
                  </a:cubicBezTo>
                  <a:cubicBezTo>
                    <a:pt x="388" y="290"/>
                    <a:pt x="383" y="285"/>
                    <a:pt x="376" y="282"/>
                  </a:cubicBezTo>
                  <a:cubicBezTo>
                    <a:pt x="376" y="282"/>
                    <a:pt x="376" y="282"/>
                    <a:pt x="376" y="283"/>
                  </a:cubicBezTo>
                  <a:cubicBezTo>
                    <a:pt x="388" y="292"/>
                    <a:pt x="401" y="301"/>
                    <a:pt x="412" y="311"/>
                  </a:cubicBezTo>
                  <a:cubicBezTo>
                    <a:pt x="412" y="311"/>
                    <a:pt x="412" y="311"/>
                    <a:pt x="412" y="311"/>
                  </a:cubicBezTo>
                  <a:cubicBezTo>
                    <a:pt x="399" y="301"/>
                    <a:pt x="384" y="291"/>
                    <a:pt x="368" y="285"/>
                  </a:cubicBezTo>
                  <a:cubicBezTo>
                    <a:pt x="359" y="282"/>
                    <a:pt x="349" y="280"/>
                    <a:pt x="341" y="276"/>
                  </a:cubicBezTo>
                  <a:cubicBezTo>
                    <a:pt x="334" y="272"/>
                    <a:pt x="327" y="268"/>
                    <a:pt x="319" y="266"/>
                  </a:cubicBezTo>
                  <a:cubicBezTo>
                    <a:pt x="319" y="266"/>
                    <a:pt x="319" y="266"/>
                    <a:pt x="319" y="266"/>
                  </a:cubicBezTo>
                  <a:cubicBezTo>
                    <a:pt x="321" y="269"/>
                    <a:pt x="324" y="270"/>
                    <a:pt x="328" y="271"/>
                  </a:cubicBezTo>
                  <a:cubicBezTo>
                    <a:pt x="332" y="273"/>
                    <a:pt x="337" y="276"/>
                    <a:pt x="341" y="278"/>
                  </a:cubicBezTo>
                  <a:cubicBezTo>
                    <a:pt x="349" y="281"/>
                    <a:pt x="357" y="284"/>
                    <a:pt x="364" y="286"/>
                  </a:cubicBezTo>
                  <a:cubicBezTo>
                    <a:pt x="373" y="290"/>
                    <a:pt x="383" y="293"/>
                    <a:pt x="391" y="299"/>
                  </a:cubicBezTo>
                  <a:cubicBezTo>
                    <a:pt x="397" y="304"/>
                    <a:pt x="403" y="308"/>
                    <a:pt x="409" y="313"/>
                  </a:cubicBezTo>
                  <a:cubicBezTo>
                    <a:pt x="409" y="313"/>
                    <a:pt x="408" y="313"/>
                    <a:pt x="408" y="312"/>
                  </a:cubicBezTo>
                  <a:cubicBezTo>
                    <a:pt x="407" y="312"/>
                    <a:pt x="407" y="311"/>
                    <a:pt x="406" y="311"/>
                  </a:cubicBezTo>
                  <a:cubicBezTo>
                    <a:pt x="405" y="310"/>
                    <a:pt x="404" y="310"/>
                    <a:pt x="404" y="309"/>
                  </a:cubicBezTo>
                  <a:cubicBezTo>
                    <a:pt x="403" y="308"/>
                    <a:pt x="402" y="307"/>
                    <a:pt x="400" y="307"/>
                  </a:cubicBezTo>
                  <a:cubicBezTo>
                    <a:pt x="396" y="304"/>
                    <a:pt x="392" y="301"/>
                    <a:pt x="388" y="299"/>
                  </a:cubicBezTo>
                  <a:cubicBezTo>
                    <a:pt x="379" y="294"/>
                    <a:pt x="369" y="292"/>
                    <a:pt x="360" y="288"/>
                  </a:cubicBezTo>
                  <a:cubicBezTo>
                    <a:pt x="350" y="284"/>
                    <a:pt x="340" y="281"/>
                    <a:pt x="331" y="277"/>
                  </a:cubicBezTo>
                  <a:cubicBezTo>
                    <a:pt x="321" y="273"/>
                    <a:pt x="311" y="271"/>
                    <a:pt x="302" y="265"/>
                  </a:cubicBezTo>
                  <a:cubicBezTo>
                    <a:pt x="302" y="265"/>
                    <a:pt x="301" y="266"/>
                    <a:pt x="302" y="266"/>
                  </a:cubicBezTo>
                  <a:cubicBezTo>
                    <a:pt x="308" y="273"/>
                    <a:pt x="318" y="274"/>
                    <a:pt x="327" y="277"/>
                  </a:cubicBezTo>
                  <a:cubicBezTo>
                    <a:pt x="337" y="281"/>
                    <a:pt x="347" y="285"/>
                    <a:pt x="358" y="289"/>
                  </a:cubicBezTo>
                  <a:cubicBezTo>
                    <a:pt x="368" y="294"/>
                    <a:pt x="379" y="295"/>
                    <a:pt x="389" y="301"/>
                  </a:cubicBezTo>
                  <a:cubicBezTo>
                    <a:pt x="391" y="302"/>
                    <a:pt x="394" y="303"/>
                    <a:pt x="396" y="305"/>
                  </a:cubicBezTo>
                  <a:cubicBezTo>
                    <a:pt x="391" y="303"/>
                    <a:pt x="385" y="301"/>
                    <a:pt x="380" y="299"/>
                  </a:cubicBezTo>
                  <a:cubicBezTo>
                    <a:pt x="372" y="296"/>
                    <a:pt x="365" y="293"/>
                    <a:pt x="358" y="291"/>
                  </a:cubicBezTo>
                  <a:cubicBezTo>
                    <a:pt x="351" y="289"/>
                    <a:pt x="344" y="287"/>
                    <a:pt x="338" y="285"/>
                  </a:cubicBezTo>
                  <a:cubicBezTo>
                    <a:pt x="323" y="281"/>
                    <a:pt x="310" y="276"/>
                    <a:pt x="295" y="273"/>
                  </a:cubicBezTo>
                  <a:cubicBezTo>
                    <a:pt x="282" y="270"/>
                    <a:pt x="268" y="268"/>
                    <a:pt x="254" y="266"/>
                  </a:cubicBezTo>
                  <a:cubicBezTo>
                    <a:pt x="253" y="266"/>
                    <a:pt x="252" y="267"/>
                    <a:pt x="253" y="268"/>
                  </a:cubicBezTo>
                  <a:cubicBezTo>
                    <a:pt x="258" y="270"/>
                    <a:pt x="264" y="270"/>
                    <a:pt x="269" y="271"/>
                  </a:cubicBezTo>
                  <a:cubicBezTo>
                    <a:pt x="277" y="271"/>
                    <a:pt x="285" y="273"/>
                    <a:pt x="293" y="274"/>
                  </a:cubicBezTo>
                  <a:cubicBezTo>
                    <a:pt x="307" y="278"/>
                    <a:pt x="321" y="281"/>
                    <a:pt x="335" y="285"/>
                  </a:cubicBezTo>
                  <a:cubicBezTo>
                    <a:pt x="351" y="290"/>
                    <a:pt x="366" y="296"/>
                    <a:pt x="381" y="301"/>
                  </a:cubicBezTo>
                  <a:cubicBezTo>
                    <a:pt x="388" y="304"/>
                    <a:pt x="395" y="307"/>
                    <a:pt x="402" y="311"/>
                  </a:cubicBezTo>
                  <a:cubicBezTo>
                    <a:pt x="402" y="311"/>
                    <a:pt x="403" y="311"/>
                    <a:pt x="403" y="312"/>
                  </a:cubicBezTo>
                  <a:cubicBezTo>
                    <a:pt x="398" y="309"/>
                    <a:pt x="392" y="308"/>
                    <a:pt x="388" y="307"/>
                  </a:cubicBezTo>
                  <a:cubicBezTo>
                    <a:pt x="383" y="305"/>
                    <a:pt x="379" y="302"/>
                    <a:pt x="374" y="301"/>
                  </a:cubicBezTo>
                  <a:cubicBezTo>
                    <a:pt x="370" y="300"/>
                    <a:pt x="365" y="299"/>
                    <a:pt x="361" y="298"/>
                  </a:cubicBezTo>
                  <a:cubicBezTo>
                    <a:pt x="361" y="298"/>
                    <a:pt x="360" y="299"/>
                    <a:pt x="361" y="299"/>
                  </a:cubicBezTo>
                  <a:cubicBezTo>
                    <a:pt x="365" y="301"/>
                    <a:pt x="369" y="302"/>
                    <a:pt x="374" y="303"/>
                  </a:cubicBezTo>
                  <a:cubicBezTo>
                    <a:pt x="375" y="303"/>
                    <a:pt x="377" y="304"/>
                    <a:pt x="378" y="304"/>
                  </a:cubicBezTo>
                  <a:cubicBezTo>
                    <a:pt x="377" y="304"/>
                    <a:pt x="376" y="304"/>
                    <a:pt x="375" y="304"/>
                  </a:cubicBezTo>
                  <a:cubicBezTo>
                    <a:pt x="374" y="304"/>
                    <a:pt x="374" y="304"/>
                    <a:pt x="374" y="304"/>
                  </a:cubicBezTo>
                  <a:cubicBezTo>
                    <a:pt x="378" y="306"/>
                    <a:pt x="383" y="306"/>
                    <a:pt x="386" y="309"/>
                  </a:cubicBezTo>
                  <a:cubicBezTo>
                    <a:pt x="386" y="309"/>
                    <a:pt x="386" y="309"/>
                    <a:pt x="386" y="309"/>
                  </a:cubicBezTo>
                  <a:cubicBezTo>
                    <a:pt x="385" y="308"/>
                    <a:pt x="384" y="307"/>
                    <a:pt x="384" y="307"/>
                  </a:cubicBezTo>
                  <a:cubicBezTo>
                    <a:pt x="384" y="307"/>
                    <a:pt x="385" y="307"/>
                    <a:pt x="386" y="307"/>
                  </a:cubicBezTo>
                  <a:cubicBezTo>
                    <a:pt x="390" y="309"/>
                    <a:pt x="394" y="310"/>
                    <a:pt x="398" y="312"/>
                  </a:cubicBezTo>
                  <a:cubicBezTo>
                    <a:pt x="400" y="313"/>
                    <a:pt x="401" y="313"/>
                    <a:pt x="403" y="314"/>
                  </a:cubicBezTo>
                  <a:cubicBezTo>
                    <a:pt x="392" y="310"/>
                    <a:pt x="374" y="308"/>
                    <a:pt x="371" y="308"/>
                  </a:cubicBezTo>
                  <a:cubicBezTo>
                    <a:pt x="361" y="306"/>
                    <a:pt x="351" y="305"/>
                    <a:pt x="340" y="305"/>
                  </a:cubicBezTo>
                  <a:cubicBezTo>
                    <a:pt x="328" y="306"/>
                    <a:pt x="314" y="307"/>
                    <a:pt x="302" y="312"/>
                  </a:cubicBezTo>
                  <a:cubicBezTo>
                    <a:pt x="298" y="313"/>
                    <a:pt x="293" y="316"/>
                    <a:pt x="289" y="318"/>
                  </a:cubicBezTo>
                  <a:cubicBezTo>
                    <a:pt x="282" y="322"/>
                    <a:pt x="275" y="326"/>
                    <a:pt x="269" y="331"/>
                  </a:cubicBezTo>
                  <a:cubicBezTo>
                    <a:pt x="265" y="334"/>
                    <a:pt x="262" y="338"/>
                    <a:pt x="259" y="341"/>
                  </a:cubicBezTo>
                  <a:cubicBezTo>
                    <a:pt x="258" y="341"/>
                    <a:pt x="258" y="341"/>
                    <a:pt x="258" y="341"/>
                  </a:cubicBezTo>
                  <a:cubicBezTo>
                    <a:pt x="252" y="344"/>
                    <a:pt x="242" y="339"/>
                    <a:pt x="237" y="337"/>
                  </a:cubicBezTo>
                  <a:cubicBezTo>
                    <a:pt x="229" y="333"/>
                    <a:pt x="221" y="329"/>
                    <a:pt x="215" y="323"/>
                  </a:cubicBezTo>
                  <a:cubicBezTo>
                    <a:pt x="205" y="313"/>
                    <a:pt x="194" y="302"/>
                    <a:pt x="188" y="289"/>
                  </a:cubicBezTo>
                  <a:cubicBezTo>
                    <a:pt x="185" y="283"/>
                    <a:pt x="181" y="273"/>
                    <a:pt x="183" y="266"/>
                  </a:cubicBezTo>
                  <a:cubicBezTo>
                    <a:pt x="185" y="263"/>
                    <a:pt x="187" y="260"/>
                    <a:pt x="189" y="257"/>
                  </a:cubicBezTo>
                  <a:cubicBezTo>
                    <a:pt x="189" y="256"/>
                    <a:pt x="190" y="255"/>
                    <a:pt x="190" y="254"/>
                  </a:cubicBezTo>
                  <a:cubicBezTo>
                    <a:pt x="196" y="251"/>
                    <a:pt x="199" y="241"/>
                    <a:pt x="199" y="234"/>
                  </a:cubicBezTo>
                  <a:cubicBezTo>
                    <a:pt x="200" y="228"/>
                    <a:pt x="197" y="220"/>
                    <a:pt x="198" y="213"/>
                  </a:cubicBezTo>
                  <a:cubicBezTo>
                    <a:pt x="198" y="213"/>
                    <a:pt x="198" y="212"/>
                    <a:pt x="199" y="212"/>
                  </a:cubicBezTo>
                  <a:cubicBezTo>
                    <a:pt x="205" y="199"/>
                    <a:pt x="219" y="191"/>
                    <a:pt x="232" y="187"/>
                  </a:cubicBezTo>
                  <a:cubicBezTo>
                    <a:pt x="246" y="182"/>
                    <a:pt x="260" y="182"/>
                    <a:pt x="275" y="184"/>
                  </a:cubicBezTo>
                  <a:close/>
                  <a:moveTo>
                    <a:pt x="155" y="52"/>
                  </a:moveTo>
                  <a:cubicBezTo>
                    <a:pt x="155" y="52"/>
                    <a:pt x="155" y="52"/>
                    <a:pt x="155" y="52"/>
                  </a:cubicBezTo>
                  <a:cubicBezTo>
                    <a:pt x="155" y="52"/>
                    <a:pt x="155" y="52"/>
                    <a:pt x="156" y="53"/>
                  </a:cubicBezTo>
                  <a:cubicBezTo>
                    <a:pt x="157" y="53"/>
                    <a:pt x="157" y="53"/>
                    <a:pt x="158" y="52"/>
                  </a:cubicBezTo>
                  <a:cubicBezTo>
                    <a:pt x="165" y="43"/>
                    <a:pt x="176" y="58"/>
                    <a:pt x="181" y="63"/>
                  </a:cubicBezTo>
                  <a:cubicBezTo>
                    <a:pt x="182" y="64"/>
                    <a:pt x="184" y="66"/>
                    <a:pt x="186" y="67"/>
                  </a:cubicBezTo>
                  <a:cubicBezTo>
                    <a:pt x="188" y="70"/>
                    <a:pt x="190" y="74"/>
                    <a:pt x="192" y="78"/>
                  </a:cubicBezTo>
                  <a:cubicBezTo>
                    <a:pt x="193" y="79"/>
                    <a:pt x="194" y="80"/>
                    <a:pt x="195" y="80"/>
                  </a:cubicBezTo>
                  <a:cubicBezTo>
                    <a:pt x="195" y="80"/>
                    <a:pt x="194" y="81"/>
                    <a:pt x="194" y="81"/>
                  </a:cubicBezTo>
                  <a:cubicBezTo>
                    <a:pt x="194" y="84"/>
                    <a:pt x="196" y="88"/>
                    <a:pt x="196" y="91"/>
                  </a:cubicBezTo>
                  <a:cubicBezTo>
                    <a:pt x="197" y="95"/>
                    <a:pt x="197" y="99"/>
                    <a:pt x="200" y="101"/>
                  </a:cubicBezTo>
                  <a:cubicBezTo>
                    <a:pt x="200" y="101"/>
                    <a:pt x="200" y="101"/>
                    <a:pt x="200" y="101"/>
                  </a:cubicBezTo>
                  <a:cubicBezTo>
                    <a:pt x="201" y="98"/>
                    <a:pt x="199" y="94"/>
                    <a:pt x="199" y="91"/>
                  </a:cubicBezTo>
                  <a:cubicBezTo>
                    <a:pt x="198" y="88"/>
                    <a:pt x="198" y="85"/>
                    <a:pt x="197" y="83"/>
                  </a:cubicBezTo>
                  <a:cubicBezTo>
                    <a:pt x="201" y="87"/>
                    <a:pt x="205" y="91"/>
                    <a:pt x="208" y="96"/>
                  </a:cubicBezTo>
                  <a:cubicBezTo>
                    <a:pt x="212" y="103"/>
                    <a:pt x="215" y="110"/>
                    <a:pt x="220" y="117"/>
                  </a:cubicBezTo>
                  <a:cubicBezTo>
                    <a:pt x="225" y="123"/>
                    <a:pt x="230" y="130"/>
                    <a:pt x="233" y="139"/>
                  </a:cubicBezTo>
                  <a:cubicBezTo>
                    <a:pt x="235" y="146"/>
                    <a:pt x="237" y="153"/>
                    <a:pt x="238" y="161"/>
                  </a:cubicBezTo>
                  <a:cubicBezTo>
                    <a:pt x="239" y="165"/>
                    <a:pt x="239" y="168"/>
                    <a:pt x="240" y="172"/>
                  </a:cubicBezTo>
                  <a:cubicBezTo>
                    <a:pt x="240" y="175"/>
                    <a:pt x="240" y="178"/>
                    <a:pt x="241" y="180"/>
                  </a:cubicBezTo>
                  <a:cubicBezTo>
                    <a:pt x="238" y="181"/>
                    <a:pt x="235" y="182"/>
                    <a:pt x="232" y="183"/>
                  </a:cubicBezTo>
                  <a:cubicBezTo>
                    <a:pt x="233" y="179"/>
                    <a:pt x="234" y="174"/>
                    <a:pt x="235" y="170"/>
                  </a:cubicBezTo>
                  <a:cubicBezTo>
                    <a:pt x="236" y="168"/>
                    <a:pt x="238" y="163"/>
                    <a:pt x="237" y="161"/>
                  </a:cubicBezTo>
                  <a:cubicBezTo>
                    <a:pt x="236" y="160"/>
                    <a:pt x="234" y="166"/>
                    <a:pt x="234" y="166"/>
                  </a:cubicBezTo>
                  <a:cubicBezTo>
                    <a:pt x="232" y="172"/>
                    <a:pt x="231" y="177"/>
                    <a:pt x="229" y="183"/>
                  </a:cubicBezTo>
                  <a:cubicBezTo>
                    <a:pt x="229" y="183"/>
                    <a:pt x="229" y="183"/>
                    <a:pt x="229" y="184"/>
                  </a:cubicBezTo>
                  <a:cubicBezTo>
                    <a:pt x="228" y="184"/>
                    <a:pt x="227" y="185"/>
                    <a:pt x="225" y="185"/>
                  </a:cubicBezTo>
                  <a:cubicBezTo>
                    <a:pt x="225" y="185"/>
                    <a:pt x="225" y="185"/>
                    <a:pt x="225" y="185"/>
                  </a:cubicBezTo>
                  <a:cubicBezTo>
                    <a:pt x="226" y="184"/>
                    <a:pt x="227" y="183"/>
                    <a:pt x="227" y="181"/>
                  </a:cubicBezTo>
                  <a:cubicBezTo>
                    <a:pt x="232" y="170"/>
                    <a:pt x="234" y="159"/>
                    <a:pt x="234" y="147"/>
                  </a:cubicBezTo>
                  <a:cubicBezTo>
                    <a:pt x="234" y="147"/>
                    <a:pt x="233" y="146"/>
                    <a:pt x="233" y="147"/>
                  </a:cubicBezTo>
                  <a:cubicBezTo>
                    <a:pt x="232" y="155"/>
                    <a:pt x="232" y="164"/>
                    <a:pt x="229" y="171"/>
                  </a:cubicBezTo>
                  <a:cubicBezTo>
                    <a:pt x="227" y="174"/>
                    <a:pt x="225" y="178"/>
                    <a:pt x="224" y="182"/>
                  </a:cubicBezTo>
                  <a:cubicBezTo>
                    <a:pt x="224" y="183"/>
                    <a:pt x="223" y="183"/>
                    <a:pt x="223" y="184"/>
                  </a:cubicBezTo>
                  <a:cubicBezTo>
                    <a:pt x="222" y="185"/>
                    <a:pt x="223" y="186"/>
                    <a:pt x="224" y="186"/>
                  </a:cubicBezTo>
                  <a:cubicBezTo>
                    <a:pt x="223" y="187"/>
                    <a:pt x="221" y="187"/>
                    <a:pt x="220" y="188"/>
                  </a:cubicBezTo>
                  <a:cubicBezTo>
                    <a:pt x="224" y="182"/>
                    <a:pt x="226" y="175"/>
                    <a:pt x="228" y="168"/>
                  </a:cubicBezTo>
                  <a:cubicBezTo>
                    <a:pt x="229" y="159"/>
                    <a:pt x="233" y="149"/>
                    <a:pt x="232" y="140"/>
                  </a:cubicBezTo>
                  <a:cubicBezTo>
                    <a:pt x="232" y="139"/>
                    <a:pt x="231" y="139"/>
                    <a:pt x="231" y="139"/>
                  </a:cubicBezTo>
                  <a:cubicBezTo>
                    <a:pt x="230" y="145"/>
                    <a:pt x="229" y="150"/>
                    <a:pt x="228" y="155"/>
                  </a:cubicBezTo>
                  <a:cubicBezTo>
                    <a:pt x="227" y="159"/>
                    <a:pt x="226" y="163"/>
                    <a:pt x="225" y="167"/>
                  </a:cubicBezTo>
                  <a:cubicBezTo>
                    <a:pt x="224" y="173"/>
                    <a:pt x="222" y="179"/>
                    <a:pt x="219" y="184"/>
                  </a:cubicBezTo>
                  <a:cubicBezTo>
                    <a:pt x="220" y="181"/>
                    <a:pt x="220" y="178"/>
                    <a:pt x="221" y="175"/>
                  </a:cubicBezTo>
                  <a:cubicBezTo>
                    <a:pt x="222" y="169"/>
                    <a:pt x="224" y="164"/>
                    <a:pt x="226" y="159"/>
                  </a:cubicBezTo>
                  <a:cubicBezTo>
                    <a:pt x="227" y="151"/>
                    <a:pt x="232" y="140"/>
                    <a:pt x="228" y="133"/>
                  </a:cubicBezTo>
                  <a:cubicBezTo>
                    <a:pt x="228" y="133"/>
                    <a:pt x="228" y="133"/>
                    <a:pt x="228" y="133"/>
                  </a:cubicBezTo>
                  <a:cubicBezTo>
                    <a:pt x="227" y="138"/>
                    <a:pt x="227" y="142"/>
                    <a:pt x="226" y="147"/>
                  </a:cubicBezTo>
                  <a:cubicBezTo>
                    <a:pt x="226" y="152"/>
                    <a:pt x="224" y="157"/>
                    <a:pt x="222" y="162"/>
                  </a:cubicBezTo>
                  <a:cubicBezTo>
                    <a:pt x="221" y="166"/>
                    <a:pt x="219" y="171"/>
                    <a:pt x="218" y="176"/>
                  </a:cubicBezTo>
                  <a:cubicBezTo>
                    <a:pt x="217" y="180"/>
                    <a:pt x="217" y="185"/>
                    <a:pt x="216" y="190"/>
                  </a:cubicBezTo>
                  <a:cubicBezTo>
                    <a:pt x="216" y="190"/>
                    <a:pt x="216" y="190"/>
                    <a:pt x="216" y="190"/>
                  </a:cubicBezTo>
                  <a:cubicBezTo>
                    <a:pt x="216" y="190"/>
                    <a:pt x="216" y="190"/>
                    <a:pt x="215" y="190"/>
                  </a:cubicBezTo>
                  <a:cubicBezTo>
                    <a:pt x="216" y="185"/>
                    <a:pt x="217" y="180"/>
                    <a:pt x="217" y="175"/>
                  </a:cubicBezTo>
                  <a:cubicBezTo>
                    <a:pt x="219" y="171"/>
                    <a:pt x="218" y="166"/>
                    <a:pt x="220" y="161"/>
                  </a:cubicBezTo>
                  <a:cubicBezTo>
                    <a:pt x="221" y="156"/>
                    <a:pt x="223" y="151"/>
                    <a:pt x="225" y="146"/>
                  </a:cubicBezTo>
                  <a:cubicBezTo>
                    <a:pt x="225" y="144"/>
                    <a:pt x="224" y="144"/>
                    <a:pt x="223" y="145"/>
                  </a:cubicBezTo>
                  <a:cubicBezTo>
                    <a:pt x="222" y="150"/>
                    <a:pt x="220" y="154"/>
                    <a:pt x="218" y="158"/>
                  </a:cubicBezTo>
                  <a:cubicBezTo>
                    <a:pt x="218" y="158"/>
                    <a:pt x="218" y="158"/>
                    <a:pt x="218" y="158"/>
                  </a:cubicBezTo>
                  <a:cubicBezTo>
                    <a:pt x="220" y="153"/>
                    <a:pt x="222" y="148"/>
                    <a:pt x="222" y="143"/>
                  </a:cubicBezTo>
                  <a:cubicBezTo>
                    <a:pt x="222" y="138"/>
                    <a:pt x="222" y="133"/>
                    <a:pt x="223" y="128"/>
                  </a:cubicBezTo>
                  <a:cubicBezTo>
                    <a:pt x="223" y="127"/>
                    <a:pt x="223" y="127"/>
                    <a:pt x="223" y="127"/>
                  </a:cubicBezTo>
                  <a:cubicBezTo>
                    <a:pt x="220" y="130"/>
                    <a:pt x="220" y="135"/>
                    <a:pt x="220" y="139"/>
                  </a:cubicBezTo>
                  <a:cubicBezTo>
                    <a:pt x="220" y="146"/>
                    <a:pt x="218" y="152"/>
                    <a:pt x="217" y="159"/>
                  </a:cubicBezTo>
                  <a:cubicBezTo>
                    <a:pt x="216" y="159"/>
                    <a:pt x="216" y="159"/>
                    <a:pt x="216" y="159"/>
                  </a:cubicBezTo>
                  <a:cubicBezTo>
                    <a:pt x="216" y="160"/>
                    <a:pt x="216" y="160"/>
                    <a:pt x="216" y="160"/>
                  </a:cubicBezTo>
                  <a:cubicBezTo>
                    <a:pt x="216" y="159"/>
                    <a:pt x="216" y="157"/>
                    <a:pt x="215" y="156"/>
                  </a:cubicBezTo>
                  <a:cubicBezTo>
                    <a:pt x="216" y="156"/>
                    <a:pt x="216" y="156"/>
                    <a:pt x="216" y="156"/>
                  </a:cubicBezTo>
                  <a:cubicBezTo>
                    <a:pt x="216" y="147"/>
                    <a:pt x="215" y="139"/>
                    <a:pt x="218" y="131"/>
                  </a:cubicBezTo>
                  <a:cubicBezTo>
                    <a:pt x="218" y="130"/>
                    <a:pt x="217" y="130"/>
                    <a:pt x="217" y="130"/>
                  </a:cubicBezTo>
                  <a:cubicBezTo>
                    <a:pt x="216" y="135"/>
                    <a:pt x="214" y="139"/>
                    <a:pt x="214" y="144"/>
                  </a:cubicBezTo>
                  <a:cubicBezTo>
                    <a:pt x="213" y="145"/>
                    <a:pt x="213" y="147"/>
                    <a:pt x="213" y="148"/>
                  </a:cubicBezTo>
                  <a:cubicBezTo>
                    <a:pt x="212" y="145"/>
                    <a:pt x="210" y="142"/>
                    <a:pt x="209" y="138"/>
                  </a:cubicBezTo>
                  <a:cubicBezTo>
                    <a:pt x="207" y="135"/>
                    <a:pt x="205" y="129"/>
                    <a:pt x="202" y="127"/>
                  </a:cubicBezTo>
                  <a:cubicBezTo>
                    <a:pt x="198" y="126"/>
                    <a:pt x="195" y="125"/>
                    <a:pt x="195" y="120"/>
                  </a:cubicBezTo>
                  <a:cubicBezTo>
                    <a:pt x="195" y="118"/>
                    <a:pt x="195" y="115"/>
                    <a:pt x="195" y="113"/>
                  </a:cubicBezTo>
                  <a:cubicBezTo>
                    <a:pt x="194" y="109"/>
                    <a:pt x="193" y="104"/>
                    <a:pt x="191" y="100"/>
                  </a:cubicBezTo>
                  <a:cubicBezTo>
                    <a:pt x="192" y="98"/>
                    <a:pt x="192" y="97"/>
                    <a:pt x="192" y="95"/>
                  </a:cubicBezTo>
                  <a:cubicBezTo>
                    <a:pt x="192" y="92"/>
                    <a:pt x="192" y="89"/>
                    <a:pt x="192" y="86"/>
                  </a:cubicBezTo>
                  <a:cubicBezTo>
                    <a:pt x="192" y="81"/>
                    <a:pt x="190" y="76"/>
                    <a:pt x="187" y="72"/>
                  </a:cubicBezTo>
                  <a:cubicBezTo>
                    <a:pt x="187" y="71"/>
                    <a:pt x="185" y="72"/>
                    <a:pt x="186" y="73"/>
                  </a:cubicBezTo>
                  <a:cubicBezTo>
                    <a:pt x="188" y="78"/>
                    <a:pt x="189" y="83"/>
                    <a:pt x="190" y="88"/>
                  </a:cubicBezTo>
                  <a:cubicBezTo>
                    <a:pt x="191" y="91"/>
                    <a:pt x="191" y="93"/>
                    <a:pt x="190" y="96"/>
                  </a:cubicBezTo>
                  <a:cubicBezTo>
                    <a:pt x="190" y="97"/>
                    <a:pt x="190" y="97"/>
                    <a:pt x="190" y="97"/>
                  </a:cubicBezTo>
                  <a:cubicBezTo>
                    <a:pt x="189" y="93"/>
                    <a:pt x="187" y="90"/>
                    <a:pt x="185" y="87"/>
                  </a:cubicBezTo>
                  <a:cubicBezTo>
                    <a:pt x="184" y="87"/>
                    <a:pt x="184" y="86"/>
                    <a:pt x="183" y="85"/>
                  </a:cubicBezTo>
                  <a:cubicBezTo>
                    <a:pt x="183" y="85"/>
                    <a:pt x="183" y="84"/>
                    <a:pt x="183" y="84"/>
                  </a:cubicBezTo>
                  <a:cubicBezTo>
                    <a:pt x="182" y="83"/>
                    <a:pt x="181" y="82"/>
                    <a:pt x="180" y="81"/>
                  </a:cubicBezTo>
                  <a:cubicBezTo>
                    <a:pt x="178" y="79"/>
                    <a:pt x="175" y="77"/>
                    <a:pt x="174" y="73"/>
                  </a:cubicBezTo>
                  <a:cubicBezTo>
                    <a:pt x="173" y="70"/>
                    <a:pt x="172" y="67"/>
                    <a:pt x="169" y="64"/>
                  </a:cubicBezTo>
                  <a:cubicBezTo>
                    <a:pt x="166" y="61"/>
                    <a:pt x="162" y="63"/>
                    <a:pt x="160" y="66"/>
                  </a:cubicBezTo>
                  <a:cubicBezTo>
                    <a:pt x="157" y="73"/>
                    <a:pt x="158" y="80"/>
                    <a:pt x="157" y="87"/>
                  </a:cubicBezTo>
                  <a:cubicBezTo>
                    <a:pt x="157" y="90"/>
                    <a:pt x="157" y="93"/>
                    <a:pt x="156" y="96"/>
                  </a:cubicBezTo>
                  <a:cubicBezTo>
                    <a:pt x="156" y="91"/>
                    <a:pt x="155" y="85"/>
                    <a:pt x="154" y="80"/>
                  </a:cubicBezTo>
                  <a:cubicBezTo>
                    <a:pt x="154" y="73"/>
                    <a:pt x="153" y="67"/>
                    <a:pt x="153" y="60"/>
                  </a:cubicBezTo>
                  <a:cubicBezTo>
                    <a:pt x="153" y="58"/>
                    <a:pt x="152" y="55"/>
                    <a:pt x="152" y="53"/>
                  </a:cubicBezTo>
                  <a:cubicBezTo>
                    <a:pt x="152" y="50"/>
                    <a:pt x="154" y="51"/>
                    <a:pt x="155" y="52"/>
                  </a:cubicBezTo>
                  <a:close/>
                  <a:moveTo>
                    <a:pt x="82" y="200"/>
                  </a:moveTo>
                  <a:cubicBezTo>
                    <a:pt x="80" y="194"/>
                    <a:pt x="79" y="189"/>
                    <a:pt x="75" y="185"/>
                  </a:cubicBezTo>
                  <a:cubicBezTo>
                    <a:pt x="77" y="179"/>
                    <a:pt x="75" y="171"/>
                    <a:pt x="75" y="165"/>
                  </a:cubicBezTo>
                  <a:cubicBezTo>
                    <a:pt x="75" y="157"/>
                    <a:pt x="75" y="149"/>
                    <a:pt x="77" y="141"/>
                  </a:cubicBezTo>
                  <a:cubicBezTo>
                    <a:pt x="80" y="126"/>
                    <a:pt x="87" y="113"/>
                    <a:pt x="93" y="99"/>
                  </a:cubicBezTo>
                  <a:cubicBezTo>
                    <a:pt x="97" y="91"/>
                    <a:pt x="100" y="83"/>
                    <a:pt x="104" y="77"/>
                  </a:cubicBezTo>
                  <a:cubicBezTo>
                    <a:pt x="108" y="70"/>
                    <a:pt x="114" y="64"/>
                    <a:pt x="118" y="58"/>
                  </a:cubicBezTo>
                  <a:cubicBezTo>
                    <a:pt x="123" y="52"/>
                    <a:pt x="128" y="45"/>
                    <a:pt x="137" y="45"/>
                  </a:cubicBezTo>
                  <a:cubicBezTo>
                    <a:pt x="142" y="45"/>
                    <a:pt x="148" y="45"/>
                    <a:pt x="151" y="48"/>
                  </a:cubicBezTo>
                  <a:cubicBezTo>
                    <a:pt x="151" y="48"/>
                    <a:pt x="150" y="49"/>
                    <a:pt x="150" y="50"/>
                  </a:cubicBezTo>
                  <a:cubicBezTo>
                    <a:pt x="148" y="56"/>
                    <a:pt x="149" y="64"/>
                    <a:pt x="150" y="70"/>
                  </a:cubicBezTo>
                  <a:cubicBezTo>
                    <a:pt x="151" y="84"/>
                    <a:pt x="153" y="97"/>
                    <a:pt x="156" y="111"/>
                  </a:cubicBezTo>
                  <a:cubicBezTo>
                    <a:pt x="156" y="111"/>
                    <a:pt x="156" y="112"/>
                    <a:pt x="155" y="113"/>
                  </a:cubicBezTo>
                  <a:cubicBezTo>
                    <a:pt x="152" y="121"/>
                    <a:pt x="156" y="132"/>
                    <a:pt x="157" y="140"/>
                  </a:cubicBezTo>
                  <a:cubicBezTo>
                    <a:pt x="158" y="153"/>
                    <a:pt x="160" y="167"/>
                    <a:pt x="163" y="180"/>
                  </a:cubicBezTo>
                  <a:cubicBezTo>
                    <a:pt x="163" y="182"/>
                    <a:pt x="164" y="185"/>
                    <a:pt x="165" y="187"/>
                  </a:cubicBezTo>
                  <a:cubicBezTo>
                    <a:pt x="163" y="184"/>
                    <a:pt x="162" y="180"/>
                    <a:pt x="159" y="177"/>
                  </a:cubicBezTo>
                  <a:cubicBezTo>
                    <a:pt x="155" y="173"/>
                    <a:pt x="150" y="171"/>
                    <a:pt x="146" y="169"/>
                  </a:cubicBezTo>
                  <a:cubicBezTo>
                    <a:pt x="145" y="169"/>
                    <a:pt x="144" y="169"/>
                    <a:pt x="143" y="168"/>
                  </a:cubicBezTo>
                  <a:cubicBezTo>
                    <a:pt x="144" y="162"/>
                    <a:pt x="141" y="156"/>
                    <a:pt x="141" y="150"/>
                  </a:cubicBezTo>
                  <a:cubicBezTo>
                    <a:pt x="140" y="142"/>
                    <a:pt x="139" y="135"/>
                    <a:pt x="139" y="128"/>
                  </a:cubicBezTo>
                  <a:cubicBezTo>
                    <a:pt x="140" y="127"/>
                    <a:pt x="138" y="127"/>
                    <a:pt x="138" y="128"/>
                  </a:cubicBezTo>
                  <a:cubicBezTo>
                    <a:pt x="137" y="135"/>
                    <a:pt x="138" y="143"/>
                    <a:pt x="139" y="150"/>
                  </a:cubicBezTo>
                  <a:cubicBezTo>
                    <a:pt x="139" y="156"/>
                    <a:pt x="139" y="163"/>
                    <a:pt x="141" y="168"/>
                  </a:cubicBezTo>
                  <a:cubicBezTo>
                    <a:pt x="140" y="168"/>
                    <a:pt x="138" y="168"/>
                    <a:pt x="137" y="169"/>
                  </a:cubicBezTo>
                  <a:cubicBezTo>
                    <a:pt x="137" y="169"/>
                    <a:pt x="137" y="169"/>
                    <a:pt x="136" y="169"/>
                  </a:cubicBezTo>
                  <a:cubicBezTo>
                    <a:pt x="134" y="171"/>
                    <a:pt x="133" y="174"/>
                    <a:pt x="132" y="177"/>
                  </a:cubicBezTo>
                  <a:cubicBezTo>
                    <a:pt x="132" y="176"/>
                    <a:pt x="131" y="174"/>
                    <a:pt x="131" y="173"/>
                  </a:cubicBezTo>
                  <a:cubicBezTo>
                    <a:pt x="130" y="170"/>
                    <a:pt x="130" y="166"/>
                    <a:pt x="130" y="163"/>
                  </a:cubicBezTo>
                  <a:cubicBezTo>
                    <a:pt x="130" y="156"/>
                    <a:pt x="129" y="149"/>
                    <a:pt x="129" y="142"/>
                  </a:cubicBezTo>
                  <a:cubicBezTo>
                    <a:pt x="128" y="137"/>
                    <a:pt x="128" y="132"/>
                    <a:pt x="128" y="127"/>
                  </a:cubicBezTo>
                  <a:cubicBezTo>
                    <a:pt x="128" y="124"/>
                    <a:pt x="128" y="120"/>
                    <a:pt x="128" y="117"/>
                  </a:cubicBezTo>
                  <a:cubicBezTo>
                    <a:pt x="127" y="113"/>
                    <a:pt x="127" y="108"/>
                    <a:pt x="126" y="104"/>
                  </a:cubicBezTo>
                  <a:cubicBezTo>
                    <a:pt x="126" y="100"/>
                    <a:pt x="126" y="96"/>
                    <a:pt x="126" y="93"/>
                  </a:cubicBezTo>
                  <a:cubicBezTo>
                    <a:pt x="126" y="92"/>
                    <a:pt x="126" y="92"/>
                    <a:pt x="126" y="93"/>
                  </a:cubicBezTo>
                  <a:cubicBezTo>
                    <a:pt x="123" y="101"/>
                    <a:pt x="128" y="109"/>
                    <a:pt x="126" y="117"/>
                  </a:cubicBezTo>
                  <a:cubicBezTo>
                    <a:pt x="124" y="122"/>
                    <a:pt x="126" y="127"/>
                    <a:pt x="126" y="131"/>
                  </a:cubicBezTo>
                  <a:cubicBezTo>
                    <a:pt x="126" y="136"/>
                    <a:pt x="126" y="141"/>
                    <a:pt x="127" y="146"/>
                  </a:cubicBezTo>
                  <a:cubicBezTo>
                    <a:pt x="127" y="153"/>
                    <a:pt x="127" y="161"/>
                    <a:pt x="128" y="169"/>
                  </a:cubicBezTo>
                  <a:cubicBezTo>
                    <a:pt x="128" y="172"/>
                    <a:pt x="128" y="178"/>
                    <a:pt x="132" y="180"/>
                  </a:cubicBezTo>
                  <a:cubicBezTo>
                    <a:pt x="130" y="187"/>
                    <a:pt x="131" y="194"/>
                    <a:pt x="132" y="200"/>
                  </a:cubicBezTo>
                  <a:cubicBezTo>
                    <a:pt x="132" y="202"/>
                    <a:pt x="133" y="204"/>
                    <a:pt x="133" y="206"/>
                  </a:cubicBezTo>
                  <a:cubicBezTo>
                    <a:pt x="127" y="204"/>
                    <a:pt x="119" y="207"/>
                    <a:pt x="114" y="210"/>
                  </a:cubicBezTo>
                  <a:cubicBezTo>
                    <a:pt x="107" y="213"/>
                    <a:pt x="101" y="216"/>
                    <a:pt x="95" y="219"/>
                  </a:cubicBezTo>
                  <a:cubicBezTo>
                    <a:pt x="91" y="220"/>
                    <a:pt x="88" y="220"/>
                    <a:pt x="85" y="220"/>
                  </a:cubicBezTo>
                  <a:cubicBezTo>
                    <a:pt x="84" y="213"/>
                    <a:pt x="84" y="206"/>
                    <a:pt x="82" y="200"/>
                  </a:cubicBezTo>
                  <a:close/>
                  <a:moveTo>
                    <a:pt x="85" y="234"/>
                  </a:moveTo>
                  <a:cubicBezTo>
                    <a:pt x="85" y="231"/>
                    <a:pt x="85" y="227"/>
                    <a:pt x="85" y="224"/>
                  </a:cubicBezTo>
                  <a:cubicBezTo>
                    <a:pt x="92" y="225"/>
                    <a:pt x="99" y="221"/>
                    <a:pt x="106" y="218"/>
                  </a:cubicBezTo>
                  <a:cubicBezTo>
                    <a:pt x="114" y="214"/>
                    <a:pt x="125" y="206"/>
                    <a:pt x="134" y="210"/>
                  </a:cubicBezTo>
                  <a:cubicBezTo>
                    <a:pt x="134" y="211"/>
                    <a:pt x="135" y="212"/>
                    <a:pt x="135" y="213"/>
                  </a:cubicBezTo>
                  <a:cubicBezTo>
                    <a:pt x="130" y="211"/>
                    <a:pt x="121" y="217"/>
                    <a:pt x="118" y="220"/>
                  </a:cubicBezTo>
                  <a:cubicBezTo>
                    <a:pt x="113" y="224"/>
                    <a:pt x="108" y="230"/>
                    <a:pt x="103" y="235"/>
                  </a:cubicBezTo>
                  <a:cubicBezTo>
                    <a:pt x="99" y="238"/>
                    <a:pt x="96" y="241"/>
                    <a:pt x="91" y="242"/>
                  </a:cubicBezTo>
                  <a:cubicBezTo>
                    <a:pt x="89" y="243"/>
                    <a:pt x="88" y="243"/>
                    <a:pt x="87" y="244"/>
                  </a:cubicBezTo>
                  <a:cubicBezTo>
                    <a:pt x="86" y="241"/>
                    <a:pt x="86" y="237"/>
                    <a:pt x="85" y="234"/>
                  </a:cubicBezTo>
                  <a:close/>
                  <a:moveTo>
                    <a:pt x="106" y="312"/>
                  </a:moveTo>
                  <a:cubicBezTo>
                    <a:pt x="106" y="311"/>
                    <a:pt x="105" y="311"/>
                    <a:pt x="105" y="310"/>
                  </a:cubicBezTo>
                  <a:cubicBezTo>
                    <a:pt x="105" y="310"/>
                    <a:pt x="106" y="310"/>
                    <a:pt x="106" y="310"/>
                  </a:cubicBezTo>
                  <a:cubicBezTo>
                    <a:pt x="107" y="311"/>
                    <a:pt x="108" y="311"/>
                    <a:pt x="108" y="311"/>
                  </a:cubicBezTo>
                  <a:cubicBezTo>
                    <a:pt x="108" y="311"/>
                    <a:pt x="108" y="311"/>
                    <a:pt x="107" y="311"/>
                  </a:cubicBezTo>
                  <a:cubicBezTo>
                    <a:pt x="107" y="311"/>
                    <a:pt x="106" y="311"/>
                    <a:pt x="106" y="312"/>
                  </a:cubicBezTo>
                  <a:close/>
                  <a:moveTo>
                    <a:pt x="117" y="337"/>
                  </a:moveTo>
                  <a:cubicBezTo>
                    <a:pt x="114" y="329"/>
                    <a:pt x="111" y="322"/>
                    <a:pt x="107" y="315"/>
                  </a:cubicBezTo>
                  <a:cubicBezTo>
                    <a:pt x="107" y="315"/>
                    <a:pt x="107" y="315"/>
                    <a:pt x="107" y="315"/>
                  </a:cubicBezTo>
                  <a:cubicBezTo>
                    <a:pt x="111" y="315"/>
                    <a:pt x="114" y="317"/>
                    <a:pt x="118" y="318"/>
                  </a:cubicBezTo>
                  <a:cubicBezTo>
                    <a:pt x="121" y="319"/>
                    <a:pt x="124" y="320"/>
                    <a:pt x="128" y="321"/>
                  </a:cubicBezTo>
                  <a:cubicBezTo>
                    <a:pt x="136" y="324"/>
                    <a:pt x="144" y="328"/>
                    <a:pt x="152" y="333"/>
                  </a:cubicBezTo>
                  <a:cubicBezTo>
                    <a:pt x="160" y="337"/>
                    <a:pt x="168" y="343"/>
                    <a:pt x="175" y="349"/>
                  </a:cubicBezTo>
                  <a:cubicBezTo>
                    <a:pt x="181" y="355"/>
                    <a:pt x="187" y="362"/>
                    <a:pt x="194" y="367"/>
                  </a:cubicBezTo>
                  <a:cubicBezTo>
                    <a:pt x="194" y="367"/>
                    <a:pt x="195" y="367"/>
                    <a:pt x="195" y="367"/>
                  </a:cubicBezTo>
                  <a:cubicBezTo>
                    <a:pt x="189" y="359"/>
                    <a:pt x="182" y="353"/>
                    <a:pt x="174" y="347"/>
                  </a:cubicBezTo>
                  <a:cubicBezTo>
                    <a:pt x="172" y="344"/>
                    <a:pt x="169" y="342"/>
                    <a:pt x="167" y="340"/>
                  </a:cubicBezTo>
                  <a:cubicBezTo>
                    <a:pt x="171" y="343"/>
                    <a:pt x="176" y="347"/>
                    <a:pt x="181" y="350"/>
                  </a:cubicBezTo>
                  <a:cubicBezTo>
                    <a:pt x="181" y="350"/>
                    <a:pt x="181" y="349"/>
                    <a:pt x="181" y="349"/>
                  </a:cubicBezTo>
                  <a:cubicBezTo>
                    <a:pt x="176" y="343"/>
                    <a:pt x="169" y="339"/>
                    <a:pt x="162" y="335"/>
                  </a:cubicBezTo>
                  <a:cubicBezTo>
                    <a:pt x="155" y="331"/>
                    <a:pt x="148" y="326"/>
                    <a:pt x="140" y="322"/>
                  </a:cubicBezTo>
                  <a:cubicBezTo>
                    <a:pt x="132" y="318"/>
                    <a:pt x="123" y="317"/>
                    <a:pt x="115" y="312"/>
                  </a:cubicBezTo>
                  <a:cubicBezTo>
                    <a:pt x="113" y="311"/>
                    <a:pt x="106" y="306"/>
                    <a:pt x="104" y="307"/>
                  </a:cubicBezTo>
                  <a:cubicBezTo>
                    <a:pt x="103" y="305"/>
                    <a:pt x="102" y="303"/>
                    <a:pt x="101" y="301"/>
                  </a:cubicBezTo>
                  <a:cubicBezTo>
                    <a:pt x="107" y="303"/>
                    <a:pt x="114" y="306"/>
                    <a:pt x="120" y="309"/>
                  </a:cubicBezTo>
                  <a:cubicBezTo>
                    <a:pt x="128" y="312"/>
                    <a:pt x="136" y="315"/>
                    <a:pt x="144" y="320"/>
                  </a:cubicBezTo>
                  <a:cubicBezTo>
                    <a:pt x="146" y="321"/>
                    <a:pt x="147" y="318"/>
                    <a:pt x="146" y="317"/>
                  </a:cubicBezTo>
                  <a:cubicBezTo>
                    <a:pt x="138" y="313"/>
                    <a:pt x="131" y="310"/>
                    <a:pt x="123" y="307"/>
                  </a:cubicBezTo>
                  <a:cubicBezTo>
                    <a:pt x="115" y="304"/>
                    <a:pt x="107" y="300"/>
                    <a:pt x="99" y="297"/>
                  </a:cubicBezTo>
                  <a:cubicBezTo>
                    <a:pt x="96" y="290"/>
                    <a:pt x="93" y="283"/>
                    <a:pt x="92" y="276"/>
                  </a:cubicBezTo>
                  <a:cubicBezTo>
                    <a:pt x="90" y="266"/>
                    <a:pt x="88" y="257"/>
                    <a:pt x="87" y="247"/>
                  </a:cubicBezTo>
                  <a:cubicBezTo>
                    <a:pt x="91" y="246"/>
                    <a:pt x="98" y="244"/>
                    <a:pt x="101" y="241"/>
                  </a:cubicBezTo>
                  <a:cubicBezTo>
                    <a:pt x="106" y="237"/>
                    <a:pt x="111" y="231"/>
                    <a:pt x="115" y="226"/>
                  </a:cubicBezTo>
                  <a:cubicBezTo>
                    <a:pt x="118" y="223"/>
                    <a:pt x="122" y="219"/>
                    <a:pt x="126" y="217"/>
                  </a:cubicBezTo>
                  <a:cubicBezTo>
                    <a:pt x="130" y="215"/>
                    <a:pt x="133" y="216"/>
                    <a:pt x="136" y="217"/>
                  </a:cubicBezTo>
                  <a:cubicBezTo>
                    <a:pt x="138" y="222"/>
                    <a:pt x="139" y="227"/>
                    <a:pt x="141" y="232"/>
                  </a:cubicBezTo>
                  <a:cubicBezTo>
                    <a:pt x="147" y="245"/>
                    <a:pt x="152" y="258"/>
                    <a:pt x="157" y="272"/>
                  </a:cubicBezTo>
                  <a:cubicBezTo>
                    <a:pt x="162" y="283"/>
                    <a:pt x="169" y="294"/>
                    <a:pt x="172" y="306"/>
                  </a:cubicBezTo>
                  <a:cubicBezTo>
                    <a:pt x="172" y="306"/>
                    <a:pt x="172" y="306"/>
                    <a:pt x="173" y="306"/>
                  </a:cubicBezTo>
                  <a:cubicBezTo>
                    <a:pt x="175" y="316"/>
                    <a:pt x="178" y="326"/>
                    <a:pt x="184" y="335"/>
                  </a:cubicBezTo>
                  <a:cubicBezTo>
                    <a:pt x="185" y="337"/>
                    <a:pt x="188" y="344"/>
                    <a:pt x="191" y="346"/>
                  </a:cubicBezTo>
                  <a:cubicBezTo>
                    <a:pt x="191" y="346"/>
                    <a:pt x="191" y="346"/>
                    <a:pt x="191" y="346"/>
                  </a:cubicBezTo>
                  <a:cubicBezTo>
                    <a:pt x="193" y="352"/>
                    <a:pt x="195" y="357"/>
                    <a:pt x="198" y="362"/>
                  </a:cubicBezTo>
                  <a:cubicBezTo>
                    <a:pt x="203" y="367"/>
                    <a:pt x="204" y="373"/>
                    <a:pt x="205" y="380"/>
                  </a:cubicBezTo>
                  <a:cubicBezTo>
                    <a:pt x="205" y="380"/>
                    <a:pt x="205" y="380"/>
                    <a:pt x="205" y="380"/>
                  </a:cubicBezTo>
                  <a:cubicBezTo>
                    <a:pt x="205" y="380"/>
                    <a:pt x="205" y="379"/>
                    <a:pt x="204" y="379"/>
                  </a:cubicBezTo>
                  <a:cubicBezTo>
                    <a:pt x="204" y="379"/>
                    <a:pt x="204" y="379"/>
                    <a:pt x="204" y="379"/>
                  </a:cubicBezTo>
                  <a:cubicBezTo>
                    <a:pt x="205" y="381"/>
                    <a:pt x="205" y="380"/>
                    <a:pt x="203" y="379"/>
                  </a:cubicBezTo>
                  <a:cubicBezTo>
                    <a:pt x="203" y="378"/>
                    <a:pt x="202" y="377"/>
                    <a:pt x="201" y="377"/>
                  </a:cubicBezTo>
                  <a:cubicBezTo>
                    <a:pt x="200" y="375"/>
                    <a:pt x="198" y="373"/>
                    <a:pt x="197" y="371"/>
                  </a:cubicBezTo>
                  <a:cubicBezTo>
                    <a:pt x="194" y="368"/>
                    <a:pt x="191" y="367"/>
                    <a:pt x="187" y="366"/>
                  </a:cubicBezTo>
                  <a:cubicBezTo>
                    <a:pt x="187" y="365"/>
                    <a:pt x="187" y="366"/>
                    <a:pt x="187" y="366"/>
                  </a:cubicBezTo>
                  <a:cubicBezTo>
                    <a:pt x="191" y="368"/>
                    <a:pt x="194" y="371"/>
                    <a:pt x="197" y="374"/>
                  </a:cubicBezTo>
                  <a:cubicBezTo>
                    <a:pt x="200" y="377"/>
                    <a:pt x="202" y="380"/>
                    <a:pt x="205" y="382"/>
                  </a:cubicBezTo>
                  <a:cubicBezTo>
                    <a:pt x="205" y="382"/>
                    <a:pt x="205" y="382"/>
                    <a:pt x="205" y="381"/>
                  </a:cubicBezTo>
                  <a:cubicBezTo>
                    <a:pt x="206" y="385"/>
                    <a:pt x="207" y="388"/>
                    <a:pt x="207" y="392"/>
                  </a:cubicBezTo>
                  <a:cubicBezTo>
                    <a:pt x="195" y="375"/>
                    <a:pt x="179" y="363"/>
                    <a:pt x="162" y="352"/>
                  </a:cubicBezTo>
                  <a:cubicBezTo>
                    <a:pt x="154" y="348"/>
                    <a:pt x="145" y="343"/>
                    <a:pt x="136" y="340"/>
                  </a:cubicBezTo>
                  <a:cubicBezTo>
                    <a:pt x="132" y="339"/>
                    <a:pt x="128" y="337"/>
                    <a:pt x="123" y="337"/>
                  </a:cubicBezTo>
                  <a:cubicBezTo>
                    <a:pt x="121" y="337"/>
                    <a:pt x="119" y="336"/>
                    <a:pt x="117" y="337"/>
                  </a:cubicBezTo>
                  <a:close/>
                  <a:moveTo>
                    <a:pt x="124" y="341"/>
                  </a:moveTo>
                  <a:cubicBezTo>
                    <a:pt x="129" y="342"/>
                    <a:pt x="133" y="343"/>
                    <a:pt x="137" y="344"/>
                  </a:cubicBezTo>
                  <a:cubicBezTo>
                    <a:pt x="146" y="348"/>
                    <a:pt x="154" y="352"/>
                    <a:pt x="161" y="356"/>
                  </a:cubicBezTo>
                  <a:cubicBezTo>
                    <a:pt x="170" y="361"/>
                    <a:pt x="179" y="366"/>
                    <a:pt x="186" y="373"/>
                  </a:cubicBezTo>
                  <a:cubicBezTo>
                    <a:pt x="194" y="380"/>
                    <a:pt x="200" y="388"/>
                    <a:pt x="207" y="395"/>
                  </a:cubicBezTo>
                  <a:cubicBezTo>
                    <a:pt x="207" y="397"/>
                    <a:pt x="208" y="399"/>
                    <a:pt x="208" y="400"/>
                  </a:cubicBezTo>
                  <a:cubicBezTo>
                    <a:pt x="209" y="405"/>
                    <a:pt x="210" y="410"/>
                    <a:pt x="210" y="416"/>
                  </a:cubicBezTo>
                  <a:cubicBezTo>
                    <a:pt x="208" y="416"/>
                    <a:pt x="207" y="418"/>
                    <a:pt x="206" y="421"/>
                  </a:cubicBezTo>
                  <a:cubicBezTo>
                    <a:pt x="201" y="434"/>
                    <a:pt x="207" y="451"/>
                    <a:pt x="211" y="463"/>
                  </a:cubicBezTo>
                  <a:cubicBezTo>
                    <a:pt x="213" y="469"/>
                    <a:pt x="215" y="474"/>
                    <a:pt x="217" y="480"/>
                  </a:cubicBezTo>
                  <a:cubicBezTo>
                    <a:pt x="218" y="485"/>
                    <a:pt x="219" y="489"/>
                    <a:pt x="221" y="493"/>
                  </a:cubicBezTo>
                  <a:cubicBezTo>
                    <a:pt x="225" y="502"/>
                    <a:pt x="232" y="510"/>
                    <a:pt x="236" y="519"/>
                  </a:cubicBezTo>
                  <a:cubicBezTo>
                    <a:pt x="241" y="528"/>
                    <a:pt x="243" y="538"/>
                    <a:pt x="248" y="547"/>
                  </a:cubicBezTo>
                  <a:cubicBezTo>
                    <a:pt x="249" y="549"/>
                    <a:pt x="251" y="551"/>
                    <a:pt x="252" y="553"/>
                  </a:cubicBezTo>
                  <a:cubicBezTo>
                    <a:pt x="251" y="552"/>
                    <a:pt x="251" y="552"/>
                    <a:pt x="250" y="551"/>
                  </a:cubicBezTo>
                  <a:cubicBezTo>
                    <a:pt x="244" y="545"/>
                    <a:pt x="239" y="541"/>
                    <a:pt x="233" y="535"/>
                  </a:cubicBezTo>
                  <a:cubicBezTo>
                    <a:pt x="223" y="525"/>
                    <a:pt x="213" y="515"/>
                    <a:pt x="206" y="502"/>
                  </a:cubicBezTo>
                  <a:cubicBezTo>
                    <a:pt x="200" y="489"/>
                    <a:pt x="196" y="476"/>
                    <a:pt x="192" y="462"/>
                  </a:cubicBezTo>
                  <a:cubicBezTo>
                    <a:pt x="189" y="450"/>
                    <a:pt x="186" y="438"/>
                    <a:pt x="178" y="429"/>
                  </a:cubicBezTo>
                  <a:cubicBezTo>
                    <a:pt x="178" y="428"/>
                    <a:pt x="178" y="428"/>
                    <a:pt x="178" y="428"/>
                  </a:cubicBezTo>
                  <a:cubicBezTo>
                    <a:pt x="177" y="425"/>
                    <a:pt x="177" y="421"/>
                    <a:pt x="176" y="417"/>
                  </a:cubicBezTo>
                  <a:cubicBezTo>
                    <a:pt x="174" y="413"/>
                    <a:pt x="172" y="409"/>
                    <a:pt x="170" y="405"/>
                  </a:cubicBezTo>
                  <a:cubicBezTo>
                    <a:pt x="164" y="397"/>
                    <a:pt x="157" y="389"/>
                    <a:pt x="151" y="381"/>
                  </a:cubicBezTo>
                  <a:cubicBezTo>
                    <a:pt x="148" y="377"/>
                    <a:pt x="145" y="372"/>
                    <a:pt x="142" y="368"/>
                  </a:cubicBezTo>
                  <a:cubicBezTo>
                    <a:pt x="139" y="363"/>
                    <a:pt x="137" y="359"/>
                    <a:pt x="134" y="355"/>
                  </a:cubicBezTo>
                  <a:cubicBezTo>
                    <a:pt x="129" y="350"/>
                    <a:pt x="124" y="346"/>
                    <a:pt x="119" y="341"/>
                  </a:cubicBezTo>
                  <a:cubicBezTo>
                    <a:pt x="121" y="341"/>
                    <a:pt x="123" y="341"/>
                    <a:pt x="124" y="341"/>
                  </a:cubicBezTo>
                  <a:close/>
                  <a:moveTo>
                    <a:pt x="103" y="382"/>
                  </a:moveTo>
                  <a:cubicBezTo>
                    <a:pt x="103" y="382"/>
                    <a:pt x="104" y="383"/>
                    <a:pt x="105" y="383"/>
                  </a:cubicBezTo>
                  <a:cubicBezTo>
                    <a:pt x="105" y="383"/>
                    <a:pt x="106" y="384"/>
                    <a:pt x="107" y="384"/>
                  </a:cubicBezTo>
                  <a:cubicBezTo>
                    <a:pt x="108" y="385"/>
                    <a:pt x="109" y="385"/>
                    <a:pt x="110" y="385"/>
                  </a:cubicBezTo>
                  <a:cubicBezTo>
                    <a:pt x="112" y="386"/>
                    <a:pt x="116" y="386"/>
                    <a:pt x="117" y="384"/>
                  </a:cubicBezTo>
                  <a:cubicBezTo>
                    <a:pt x="118" y="377"/>
                    <a:pt x="110" y="372"/>
                    <a:pt x="109" y="366"/>
                  </a:cubicBezTo>
                  <a:cubicBezTo>
                    <a:pt x="115" y="372"/>
                    <a:pt x="118" y="380"/>
                    <a:pt x="125" y="384"/>
                  </a:cubicBezTo>
                  <a:cubicBezTo>
                    <a:pt x="127" y="385"/>
                    <a:pt x="128" y="384"/>
                    <a:pt x="128" y="382"/>
                  </a:cubicBezTo>
                  <a:cubicBezTo>
                    <a:pt x="127" y="379"/>
                    <a:pt x="126" y="377"/>
                    <a:pt x="130" y="377"/>
                  </a:cubicBezTo>
                  <a:cubicBezTo>
                    <a:pt x="130" y="377"/>
                    <a:pt x="132" y="377"/>
                    <a:pt x="132" y="376"/>
                  </a:cubicBezTo>
                  <a:cubicBezTo>
                    <a:pt x="134" y="373"/>
                    <a:pt x="133" y="370"/>
                    <a:pt x="132" y="367"/>
                  </a:cubicBezTo>
                  <a:cubicBezTo>
                    <a:pt x="130" y="363"/>
                    <a:pt x="128" y="357"/>
                    <a:pt x="125" y="353"/>
                  </a:cubicBezTo>
                  <a:cubicBezTo>
                    <a:pt x="125" y="352"/>
                    <a:pt x="123" y="350"/>
                    <a:pt x="121" y="348"/>
                  </a:cubicBezTo>
                  <a:cubicBezTo>
                    <a:pt x="125" y="351"/>
                    <a:pt x="128" y="354"/>
                    <a:pt x="131" y="358"/>
                  </a:cubicBezTo>
                  <a:cubicBezTo>
                    <a:pt x="138" y="366"/>
                    <a:pt x="143" y="376"/>
                    <a:pt x="149" y="385"/>
                  </a:cubicBezTo>
                  <a:cubicBezTo>
                    <a:pt x="155" y="393"/>
                    <a:pt x="162" y="400"/>
                    <a:pt x="168" y="408"/>
                  </a:cubicBezTo>
                  <a:cubicBezTo>
                    <a:pt x="171" y="413"/>
                    <a:pt x="172" y="417"/>
                    <a:pt x="174" y="422"/>
                  </a:cubicBezTo>
                  <a:cubicBezTo>
                    <a:pt x="174" y="425"/>
                    <a:pt x="175" y="427"/>
                    <a:pt x="176" y="429"/>
                  </a:cubicBezTo>
                  <a:cubicBezTo>
                    <a:pt x="176" y="429"/>
                    <a:pt x="176" y="429"/>
                    <a:pt x="176" y="429"/>
                  </a:cubicBezTo>
                  <a:cubicBezTo>
                    <a:pt x="172" y="435"/>
                    <a:pt x="176" y="442"/>
                    <a:pt x="176" y="448"/>
                  </a:cubicBezTo>
                  <a:cubicBezTo>
                    <a:pt x="175" y="448"/>
                    <a:pt x="174" y="447"/>
                    <a:pt x="173" y="446"/>
                  </a:cubicBezTo>
                  <a:cubicBezTo>
                    <a:pt x="172" y="446"/>
                    <a:pt x="171" y="446"/>
                    <a:pt x="171" y="447"/>
                  </a:cubicBezTo>
                  <a:cubicBezTo>
                    <a:pt x="170" y="449"/>
                    <a:pt x="170" y="451"/>
                    <a:pt x="170" y="452"/>
                  </a:cubicBezTo>
                  <a:cubicBezTo>
                    <a:pt x="169" y="455"/>
                    <a:pt x="168" y="456"/>
                    <a:pt x="165" y="455"/>
                  </a:cubicBezTo>
                  <a:cubicBezTo>
                    <a:pt x="163" y="453"/>
                    <a:pt x="160" y="451"/>
                    <a:pt x="157" y="451"/>
                  </a:cubicBezTo>
                  <a:cubicBezTo>
                    <a:pt x="157" y="451"/>
                    <a:pt x="157" y="451"/>
                    <a:pt x="156" y="451"/>
                  </a:cubicBezTo>
                  <a:cubicBezTo>
                    <a:pt x="158" y="445"/>
                    <a:pt x="156" y="438"/>
                    <a:pt x="154" y="433"/>
                  </a:cubicBezTo>
                  <a:cubicBezTo>
                    <a:pt x="152" y="427"/>
                    <a:pt x="148" y="420"/>
                    <a:pt x="144" y="415"/>
                  </a:cubicBezTo>
                  <a:cubicBezTo>
                    <a:pt x="139" y="408"/>
                    <a:pt x="131" y="403"/>
                    <a:pt x="123" y="400"/>
                  </a:cubicBezTo>
                  <a:cubicBezTo>
                    <a:pt x="119" y="399"/>
                    <a:pt x="116" y="398"/>
                    <a:pt x="113" y="396"/>
                  </a:cubicBezTo>
                  <a:cubicBezTo>
                    <a:pt x="111" y="394"/>
                    <a:pt x="110" y="392"/>
                    <a:pt x="109" y="391"/>
                  </a:cubicBezTo>
                  <a:cubicBezTo>
                    <a:pt x="107" y="388"/>
                    <a:pt x="104" y="386"/>
                    <a:pt x="101" y="384"/>
                  </a:cubicBezTo>
                  <a:cubicBezTo>
                    <a:pt x="101" y="384"/>
                    <a:pt x="101" y="384"/>
                    <a:pt x="101" y="384"/>
                  </a:cubicBezTo>
                  <a:cubicBezTo>
                    <a:pt x="100" y="382"/>
                    <a:pt x="101" y="381"/>
                    <a:pt x="103" y="382"/>
                  </a:cubicBezTo>
                  <a:close/>
                  <a:moveTo>
                    <a:pt x="153" y="452"/>
                  </a:moveTo>
                  <a:cubicBezTo>
                    <a:pt x="152" y="453"/>
                    <a:pt x="152" y="453"/>
                    <a:pt x="151" y="454"/>
                  </a:cubicBezTo>
                  <a:cubicBezTo>
                    <a:pt x="150" y="449"/>
                    <a:pt x="148" y="445"/>
                    <a:pt x="146" y="441"/>
                  </a:cubicBezTo>
                  <a:cubicBezTo>
                    <a:pt x="144" y="436"/>
                    <a:pt x="142" y="432"/>
                    <a:pt x="140" y="428"/>
                  </a:cubicBezTo>
                  <a:cubicBezTo>
                    <a:pt x="138" y="424"/>
                    <a:pt x="136" y="419"/>
                    <a:pt x="134" y="415"/>
                  </a:cubicBezTo>
                  <a:cubicBezTo>
                    <a:pt x="134" y="413"/>
                    <a:pt x="133" y="411"/>
                    <a:pt x="132" y="409"/>
                  </a:cubicBezTo>
                  <a:cubicBezTo>
                    <a:pt x="135" y="411"/>
                    <a:pt x="138" y="413"/>
                    <a:pt x="140" y="416"/>
                  </a:cubicBezTo>
                  <a:cubicBezTo>
                    <a:pt x="148" y="425"/>
                    <a:pt x="156" y="439"/>
                    <a:pt x="153" y="452"/>
                  </a:cubicBezTo>
                  <a:close/>
                  <a:moveTo>
                    <a:pt x="101" y="389"/>
                  </a:moveTo>
                  <a:cubicBezTo>
                    <a:pt x="101" y="389"/>
                    <a:pt x="101" y="389"/>
                    <a:pt x="101" y="389"/>
                  </a:cubicBezTo>
                  <a:cubicBezTo>
                    <a:pt x="106" y="393"/>
                    <a:pt x="110" y="400"/>
                    <a:pt x="116" y="402"/>
                  </a:cubicBezTo>
                  <a:cubicBezTo>
                    <a:pt x="118" y="409"/>
                    <a:pt x="119" y="414"/>
                    <a:pt x="116" y="421"/>
                  </a:cubicBezTo>
                  <a:cubicBezTo>
                    <a:pt x="115" y="424"/>
                    <a:pt x="114" y="427"/>
                    <a:pt x="112" y="429"/>
                  </a:cubicBezTo>
                  <a:cubicBezTo>
                    <a:pt x="112" y="430"/>
                    <a:pt x="111" y="430"/>
                    <a:pt x="111" y="430"/>
                  </a:cubicBezTo>
                  <a:cubicBezTo>
                    <a:pt x="110" y="425"/>
                    <a:pt x="103" y="419"/>
                    <a:pt x="101" y="414"/>
                  </a:cubicBezTo>
                  <a:cubicBezTo>
                    <a:pt x="94" y="405"/>
                    <a:pt x="96" y="393"/>
                    <a:pt x="92" y="383"/>
                  </a:cubicBezTo>
                  <a:cubicBezTo>
                    <a:pt x="95" y="385"/>
                    <a:pt x="98" y="387"/>
                    <a:pt x="101" y="389"/>
                  </a:cubicBezTo>
                  <a:close/>
                  <a:moveTo>
                    <a:pt x="108" y="433"/>
                  </a:moveTo>
                  <a:cubicBezTo>
                    <a:pt x="108" y="433"/>
                    <a:pt x="108" y="433"/>
                    <a:pt x="108" y="434"/>
                  </a:cubicBezTo>
                  <a:cubicBezTo>
                    <a:pt x="107" y="433"/>
                    <a:pt x="107" y="433"/>
                    <a:pt x="107" y="433"/>
                  </a:cubicBezTo>
                  <a:cubicBezTo>
                    <a:pt x="102" y="428"/>
                    <a:pt x="96" y="426"/>
                    <a:pt x="92" y="421"/>
                  </a:cubicBezTo>
                  <a:cubicBezTo>
                    <a:pt x="82" y="411"/>
                    <a:pt x="73" y="401"/>
                    <a:pt x="67" y="388"/>
                  </a:cubicBezTo>
                  <a:cubicBezTo>
                    <a:pt x="63" y="379"/>
                    <a:pt x="58" y="370"/>
                    <a:pt x="53" y="362"/>
                  </a:cubicBezTo>
                  <a:cubicBezTo>
                    <a:pt x="54" y="362"/>
                    <a:pt x="54" y="362"/>
                    <a:pt x="55" y="363"/>
                  </a:cubicBezTo>
                  <a:cubicBezTo>
                    <a:pt x="59" y="364"/>
                    <a:pt x="63" y="365"/>
                    <a:pt x="66" y="367"/>
                  </a:cubicBezTo>
                  <a:cubicBezTo>
                    <a:pt x="69" y="368"/>
                    <a:pt x="72" y="370"/>
                    <a:pt x="75" y="372"/>
                  </a:cubicBezTo>
                  <a:cubicBezTo>
                    <a:pt x="80" y="375"/>
                    <a:pt x="84" y="377"/>
                    <a:pt x="88" y="380"/>
                  </a:cubicBezTo>
                  <a:cubicBezTo>
                    <a:pt x="87" y="381"/>
                    <a:pt x="87" y="381"/>
                    <a:pt x="88" y="382"/>
                  </a:cubicBezTo>
                  <a:cubicBezTo>
                    <a:pt x="92" y="391"/>
                    <a:pt x="90" y="402"/>
                    <a:pt x="95" y="411"/>
                  </a:cubicBezTo>
                  <a:cubicBezTo>
                    <a:pt x="97" y="415"/>
                    <a:pt x="100" y="418"/>
                    <a:pt x="102" y="421"/>
                  </a:cubicBezTo>
                  <a:cubicBezTo>
                    <a:pt x="103" y="422"/>
                    <a:pt x="104" y="424"/>
                    <a:pt x="105" y="425"/>
                  </a:cubicBezTo>
                  <a:cubicBezTo>
                    <a:pt x="105" y="425"/>
                    <a:pt x="105" y="425"/>
                    <a:pt x="105" y="425"/>
                  </a:cubicBezTo>
                  <a:cubicBezTo>
                    <a:pt x="105" y="426"/>
                    <a:pt x="106" y="427"/>
                    <a:pt x="106" y="428"/>
                  </a:cubicBezTo>
                  <a:cubicBezTo>
                    <a:pt x="106" y="429"/>
                    <a:pt x="106" y="430"/>
                    <a:pt x="107" y="431"/>
                  </a:cubicBezTo>
                  <a:cubicBezTo>
                    <a:pt x="107" y="431"/>
                    <a:pt x="107" y="431"/>
                    <a:pt x="107" y="431"/>
                  </a:cubicBezTo>
                  <a:cubicBezTo>
                    <a:pt x="108" y="430"/>
                    <a:pt x="108" y="429"/>
                    <a:pt x="107" y="428"/>
                  </a:cubicBezTo>
                  <a:cubicBezTo>
                    <a:pt x="108" y="430"/>
                    <a:pt x="109" y="432"/>
                    <a:pt x="108" y="433"/>
                  </a:cubicBezTo>
                  <a:close/>
                  <a:moveTo>
                    <a:pt x="132" y="482"/>
                  </a:moveTo>
                  <a:cubicBezTo>
                    <a:pt x="131" y="477"/>
                    <a:pt x="129" y="472"/>
                    <a:pt x="127" y="468"/>
                  </a:cubicBezTo>
                  <a:cubicBezTo>
                    <a:pt x="125" y="462"/>
                    <a:pt x="123" y="456"/>
                    <a:pt x="120" y="450"/>
                  </a:cubicBezTo>
                  <a:cubicBezTo>
                    <a:pt x="117" y="446"/>
                    <a:pt x="114" y="440"/>
                    <a:pt x="110" y="436"/>
                  </a:cubicBezTo>
                  <a:cubicBezTo>
                    <a:pt x="115" y="434"/>
                    <a:pt x="118" y="425"/>
                    <a:pt x="120" y="421"/>
                  </a:cubicBezTo>
                  <a:cubicBezTo>
                    <a:pt x="122" y="414"/>
                    <a:pt x="121" y="408"/>
                    <a:pt x="118" y="403"/>
                  </a:cubicBezTo>
                  <a:cubicBezTo>
                    <a:pt x="122" y="404"/>
                    <a:pt x="125" y="405"/>
                    <a:pt x="128" y="407"/>
                  </a:cubicBezTo>
                  <a:cubicBezTo>
                    <a:pt x="128" y="407"/>
                    <a:pt x="128" y="407"/>
                    <a:pt x="128" y="407"/>
                  </a:cubicBezTo>
                  <a:cubicBezTo>
                    <a:pt x="128" y="410"/>
                    <a:pt x="130" y="414"/>
                    <a:pt x="131" y="416"/>
                  </a:cubicBezTo>
                  <a:cubicBezTo>
                    <a:pt x="133" y="421"/>
                    <a:pt x="136" y="426"/>
                    <a:pt x="138" y="430"/>
                  </a:cubicBezTo>
                  <a:cubicBezTo>
                    <a:pt x="140" y="436"/>
                    <a:pt x="143" y="441"/>
                    <a:pt x="145" y="446"/>
                  </a:cubicBezTo>
                  <a:cubicBezTo>
                    <a:pt x="147" y="450"/>
                    <a:pt x="148" y="454"/>
                    <a:pt x="150" y="459"/>
                  </a:cubicBezTo>
                  <a:cubicBezTo>
                    <a:pt x="150" y="459"/>
                    <a:pt x="150" y="459"/>
                    <a:pt x="150" y="459"/>
                  </a:cubicBezTo>
                  <a:cubicBezTo>
                    <a:pt x="150" y="459"/>
                    <a:pt x="150" y="459"/>
                    <a:pt x="150" y="460"/>
                  </a:cubicBezTo>
                  <a:cubicBezTo>
                    <a:pt x="150" y="463"/>
                    <a:pt x="151" y="466"/>
                    <a:pt x="152" y="470"/>
                  </a:cubicBezTo>
                  <a:cubicBezTo>
                    <a:pt x="152" y="470"/>
                    <a:pt x="152" y="470"/>
                    <a:pt x="152" y="470"/>
                  </a:cubicBezTo>
                  <a:cubicBezTo>
                    <a:pt x="147" y="472"/>
                    <a:pt x="142" y="474"/>
                    <a:pt x="138" y="477"/>
                  </a:cubicBezTo>
                  <a:cubicBezTo>
                    <a:pt x="136" y="479"/>
                    <a:pt x="134" y="480"/>
                    <a:pt x="132" y="482"/>
                  </a:cubicBezTo>
                  <a:close/>
                  <a:moveTo>
                    <a:pt x="263" y="609"/>
                  </a:moveTo>
                  <a:cubicBezTo>
                    <a:pt x="258" y="606"/>
                    <a:pt x="255" y="602"/>
                    <a:pt x="250" y="599"/>
                  </a:cubicBezTo>
                  <a:cubicBezTo>
                    <a:pt x="246" y="597"/>
                    <a:pt x="242" y="597"/>
                    <a:pt x="238" y="596"/>
                  </a:cubicBezTo>
                  <a:cubicBezTo>
                    <a:pt x="228" y="593"/>
                    <a:pt x="219" y="587"/>
                    <a:pt x="210" y="581"/>
                  </a:cubicBezTo>
                  <a:cubicBezTo>
                    <a:pt x="200" y="575"/>
                    <a:pt x="190" y="569"/>
                    <a:pt x="181" y="561"/>
                  </a:cubicBezTo>
                  <a:cubicBezTo>
                    <a:pt x="173" y="554"/>
                    <a:pt x="165" y="547"/>
                    <a:pt x="157" y="539"/>
                  </a:cubicBezTo>
                  <a:cubicBezTo>
                    <a:pt x="154" y="535"/>
                    <a:pt x="149" y="533"/>
                    <a:pt x="146" y="529"/>
                  </a:cubicBezTo>
                  <a:cubicBezTo>
                    <a:pt x="143" y="526"/>
                    <a:pt x="141" y="521"/>
                    <a:pt x="140" y="516"/>
                  </a:cubicBezTo>
                  <a:cubicBezTo>
                    <a:pt x="139" y="508"/>
                    <a:pt x="139" y="500"/>
                    <a:pt x="136" y="493"/>
                  </a:cubicBezTo>
                  <a:cubicBezTo>
                    <a:pt x="132" y="486"/>
                    <a:pt x="137" y="482"/>
                    <a:pt x="143" y="479"/>
                  </a:cubicBezTo>
                  <a:cubicBezTo>
                    <a:pt x="146" y="477"/>
                    <a:pt x="150" y="475"/>
                    <a:pt x="154" y="473"/>
                  </a:cubicBezTo>
                  <a:cubicBezTo>
                    <a:pt x="154" y="475"/>
                    <a:pt x="155" y="476"/>
                    <a:pt x="155" y="477"/>
                  </a:cubicBezTo>
                  <a:cubicBezTo>
                    <a:pt x="159" y="484"/>
                    <a:pt x="162" y="492"/>
                    <a:pt x="165" y="499"/>
                  </a:cubicBezTo>
                  <a:cubicBezTo>
                    <a:pt x="170" y="509"/>
                    <a:pt x="176" y="519"/>
                    <a:pt x="183" y="527"/>
                  </a:cubicBezTo>
                  <a:cubicBezTo>
                    <a:pt x="190" y="536"/>
                    <a:pt x="199" y="543"/>
                    <a:pt x="208" y="551"/>
                  </a:cubicBezTo>
                  <a:cubicBezTo>
                    <a:pt x="216" y="560"/>
                    <a:pt x="225" y="568"/>
                    <a:pt x="233" y="577"/>
                  </a:cubicBezTo>
                  <a:cubicBezTo>
                    <a:pt x="238" y="584"/>
                    <a:pt x="244" y="592"/>
                    <a:pt x="253" y="594"/>
                  </a:cubicBezTo>
                  <a:cubicBezTo>
                    <a:pt x="255" y="594"/>
                    <a:pt x="256" y="591"/>
                    <a:pt x="254" y="590"/>
                  </a:cubicBezTo>
                  <a:cubicBezTo>
                    <a:pt x="244" y="587"/>
                    <a:pt x="238" y="577"/>
                    <a:pt x="231" y="570"/>
                  </a:cubicBezTo>
                  <a:cubicBezTo>
                    <a:pt x="224" y="562"/>
                    <a:pt x="216" y="553"/>
                    <a:pt x="207" y="546"/>
                  </a:cubicBezTo>
                  <a:cubicBezTo>
                    <a:pt x="199" y="538"/>
                    <a:pt x="191" y="531"/>
                    <a:pt x="184" y="523"/>
                  </a:cubicBezTo>
                  <a:cubicBezTo>
                    <a:pt x="184" y="522"/>
                    <a:pt x="183" y="521"/>
                    <a:pt x="183" y="520"/>
                  </a:cubicBezTo>
                  <a:cubicBezTo>
                    <a:pt x="185" y="523"/>
                    <a:pt x="187" y="524"/>
                    <a:pt x="189" y="527"/>
                  </a:cubicBezTo>
                  <a:cubicBezTo>
                    <a:pt x="193" y="530"/>
                    <a:pt x="197" y="534"/>
                    <a:pt x="201" y="536"/>
                  </a:cubicBezTo>
                  <a:cubicBezTo>
                    <a:pt x="202" y="537"/>
                    <a:pt x="202" y="536"/>
                    <a:pt x="202" y="536"/>
                  </a:cubicBezTo>
                  <a:cubicBezTo>
                    <a:pt x="194" y="530"/>
                    <a:pt x="188" y="522"/>
                    <a:pt x="181" y="515"/>
                  </a:cubicBezTo>
                  <a:cubicBezTo>
                    <a:pt x="180" y="515"/>
                    <a:pt x="180" y="515"/>
                    <a:pt x="180" y="516"/>
                  </a:cubicBezTo>
                  <a:cubicBezTo>
                    <a:pt x="180" y="517"/>
                    <a:pt x="181" y="518"/>
                    <a:pt x="181" y="518"/>
                  </a:cubicBezTo>
                  <a:cubicBezTo>
                    <a:pt x="176" y="512"/>
                    <a:pt x="172" y="505"/>
                    <a:pt x="169" y="497"/>
                  </a:cubicBezTo>
                  <a:cubicBezTo>
                    <a:pt x="165" y="490"/>
                    <a:pt x="162" y="483"/>
                    <a:pt x="159" y="476"/>
                  </a:cubicBezTo>
                  <a:cubicBezTo>
                    <a:pt x="157" y="471"/>
                    <a:pt x="152" y="463"/>
                    <a:pt x="154" y="457"/>
                  </a:cubicBezTo>
                  <a:cubicBezTo>
                    <a:pt x="155" y="452"/>
                    <a:pt x="160" y="456"/>
                    <a:pt x="163" y="458"/>
                  </a:cubicBezTo>
                  <a:cubicBezTo>
                    <a:pt x="165" y="459"/>
                    <a:pt x="167" y="459"/>
                    <a:pt x="170" y="459"/>
                  </a:cubicBezTo>
                  <a:cubicBezTo>
                    <a:pt x="173" y="459"/>
                    <a:pt x="173" y="454"/>
                    <a:pt x="174" y="451"/>
                  </a:cubicBezTo>
                  <a:cubicBezTo>
                    <a:pt x="174" y="451"/>
                    <a:pt x="175" y="452"/>
                    <a:pt x="176" y="452"/>
                  </a:cubicBezTo>
                  <a:cubicBezTo>
                    <a:pt x="177" y="453"/>
                    <a:pt x="179" y="453"/>
                    <a:pt x="179" y="451"/>
                  </a:cubicBezTo>
                  <a:cubicBezTo>
                    <a:pt x="181" y="446"/>
                    <a:pt x="176" y="439"/>
                    <a:pt x="177" y="433"/>
                  </a:cubicBezTo>
                  <a:cubicBezTo>
                    <a:pt x="185" y="445"/>
                    <a:pt x="187" y="459"/>
                    <a:pt x="191" y="471"/>
                  </a:cubicBezTo>
                  <a:cubicBezTo>
                    <a:pt x="194" y="484"/>
                    <a:pt x="198" y="496"/>
                    <a:pt x="204" y="507"/>
                  </a:cubicBezTo>
                  <a:cubicBezTo>
                    <a:pt x="212" y="520"/>
                    <a:pt x="222" y="529"/>
                    <a:pt x="232" y="539"/>
                  </a:cubicBezTo>
                  <a:cubicBezTo>
                    <a:pt x="238" y="544"/>
                    <a:pt x="244" y="549"/>
                    <a:pt x="249" y="554"/>
                  </a:cubicBezTo>
                  <a:cubicBezTo>
                    <a:pt x="254" y="560"/>
                    <a:pt x="259" y="566"/>
                    <a:pt x="265" y="571"/>
                  </a:cubicBezTo>
                  <a:cubicBezTo>
                    <a:pt x="265" y="571"/>
                    <a:pt x="266" y="571"/>
                    <a:pt x="266" y="571"/>
                  </a:cubicBezTo>
                  <a:cubicBezTo>
                    <a:pt x="266" y="572"/>
                    <a:pt x="267" y="572"/>
                    <a:pt x="267" y="573"/>
                  </a:cubicBezTo>
                  <a:cubicBezTo>
                    <a:pt x="268" y="574"/>
                    <a:pt x="269" y="573"/>
                    <a:pt x="269" y="572"/>
                  </a:cubicBezTo>
                  <a:cubicBezTo>
                    <a:pt x="267" y="568"/>
                    <a:pt x="264" y="564"/>
                    <a:pt x="262" y="561"/>
                  </a:cubicBezTo>
                  <a:cubicBezTo>
                    <a:pt x="262" y="560"/>
                    <a:pt x="262" y="560"/>
                    <a:pt x="262" y="560"/>
                  </a:cubicBezTo>
                  <a:cubicBezTo>
                    <a:pt x="258" y="547"/>
                    <a:pt x="250" y="537"/>
                    <a:pt x="244" y="525"/>
                  </a:cubicBezTo>
                  <a:cubicBezTo>
                    <a:pt x="244" y="525"/>
                    <a:pt x="243" y="525"/>
                    <a:pt x="243" y="526"/>
                  </a:cubicBezTo>
                  <a:cubicBezTo>
                    <a:pt x="246" y="532"/>
                    <a:pt x="248" y="538"/>
                    <a:pt x="252" y="543"/>
                  </a:cubicBezTo>
                  <a:cubicBezTo>
                    <a:pt x="255" y="548"/>
                    <a:pt x="257" y="553"/>
                    <a:pt x="260" y="558"/>
                  </a:cubicBezTo>
                  <a:cubicBezTo>
                    <a:pt x="257" y="555"/>
                    <a:pt x="255" y="552"/>
                    <a:pt x="252" y="548"/>
                  </a:cubicBezTo>
                  <a:cubicBezTo>
                    <a:pt x="247" y="541"/>
                    <a:pt x="245" y="533"/>
                    <a:pt x="242" y="525"/>
                  </a:cubicBezTo>
                  <a:cubicBezTo>
                    <a:pt x="240" y="519"/>
                    <a:pt x="237" y="513"/>
                    <a:pt x="233" y="508"/>
                  </a:cubicBezTo>
                  <a:cubicBezTo>
                    <a:pt x="234" y="509"/>
                    <a:pt x="235" y="510"/>
                    <a:pt x="236" y="511"/>
                  </a:cubicBezTo>
                  <a:cubicBezTo>
                    <a:pt x="236" y="511"/>
                    <a:pt x="237" y="511"/>
                    <a:pt x="236" y="510"/>
                  </a:cubicBezTo>
                  <a:cubicBezTo>
                    <a:pt x="235" y="509"/>
                    <a:pt x="235" y="506"/>
                    <a:pt x="234" y="504"/>
                  </a:cubicBezTo>
                  <a:cubicBezTo>
                    <a:pt x="233" y="503"/>
                    <a:pt x="233" y="501"/>
                    <a:pt x="231" y="501"/>
                  </a:cubicBezTo>
                  <a:cubicBezTo>
                    <a:pt x="231" y="501"/>
                    <a:pt x="231" y="502"/>
                    <a:pt x="231" y="502"/>
                  </a:cubicBezTo>
                  <a:cubicBezTo>
                    <a:pt x="230" y="503"/>
                    <a:pt x="232" y="505"/>
                    <a:pt x="232" y="507"/>
                  </a:cubicBezTo>
                  <a:cubicBezTo>
                    <a:pt x="233" y="507"/>
                    <a:pt x="233" y="507"/>
                    <a:pt x="233" y="508"/>
                  </a:cubicBezTo>
                  <a:cubicBezTo>
                    <a:pt x="232" y="506"/>
                    <a:pt x="231" y="504"/>
                    <a:pt x="230" y="502"/>
                  </a:cubicBezTo>
                  <a:cubicBezTo>
                    <a:pt x="228" y="499"/>
                    <a:pt x="225" y="495"/>
                    <a:pt x="224" y="491"/>
                  </a:cubicBezTo>
                  <a:cubicBezTo>
                    <a:pt x="222" y="487"/>
                    <a:pt x="221" y="482"/>
                    <a:pt x="220" y="477"/>
                  </a:cubicBezTo>
                  <a:cubicBezTo>
                    <a:pt x="216" y="463"/>
                    <a:pt x="208" y="449"/>
                    <a:pt x="208" y="433"/>
                  </a:cubicBezTo>
                  <a:cubicBezTo>
                    <a:pt x="208" y="427"/>
                    <a:pt x="208" y="418"/>
                    <a:pt x="216" y="418"/>
                  </a:cubicBezTo>
                  <a:cubicBezTo>
                    <a:pt x="220" y="418"/>
                    <a:pt x="222" y="418"/>
                    <a:pt x="226" y="416"/>
                  </a:cubicBezTo>
                  <a:cubicBezTo>
                    <a:pt x="231" y="415"/>
                    <a:pt x="234" y="418"/>
                    <a:pt x="237" y="420"/>
                  </a:cubicBezTo>
                  <a:cubicBezTo>
                    <a:pt x="237" y="420"/>
                    <a:pt x="237" y="420"/>
                    <a:pt x="237" y="420"/>
                  </a:cubicBezTo>
                  <a:cubicBezTo>
                    <a:pt x="238" y="426"/>
                    <a:pt x="240" y="431"/>
                    <a:pt x="242" y="437"/>
                  </a:cubicBezTo>
                  <a:cubicBezTo>
                    <a:pt x="240" y="438"/>
                    <a:pt x="240" y="442"/>
                    <a:pt x="240" y="444"/>
                  </a:cubicBezTo>
                  <a:cubicBezTo>
                    <a:pt x="239" y="450"/>
                    <a:pt x="237" y="455"/>
                    <a:pt x="236" y="461"/>
                  </a:cubicBezTo>
                  <a:cubicBezTo>
                    <a:pt x="235" y="466"/>
                    <a:pt x="235" y="471"/>
                    <a:pt x="236" y="477"/>
                  </a:cubicBezTo>
                  <a:cubicBezTo>
                    <a:pt x="236" y="480"/>
                    <a:pt x="236" y="484"/>
                    <a:pt x="236" y="487"/>
                  </a:cubicBezTo>
                  <a:cubicBezTo>
                    <a:pt x="235" y="490"/>
                    <a:pt x="235" y="493"/>
                    <a:pt x="235" y="495"/>
                  </a:cubicBezTo>
                  <a:cubicBezTo>
                    <a:pt x="238" y="509"/>
                    <a:pt x="250" y="516"/>
                    <a:pt x="258" y="526"/>
                  </a:cubicBezTo>
                  <a:cubicBezTo>
                    <a:pt x="268" y="538"/>
                    <a:pt x="277" y="551"/>
                    <a:pt x="284" y="564"/>
                  </a:cubicBezTo>
                  <a:cubicBezTo>
                    <a:pt x="287" y="570"/>
                    <a:pt x="290" y="576"/>
                    <a:pt x="295" y="580"/>
                  </a:cubicBezTo>
                  <a:cubicBezTo>
                    <a:pt x="296" y="581"/>
                    <a:pt x="296" y="582"/>
                    <a:pt x="297" y="583"/>
                  </a:cubicBezTo>
                  <a:cubicBezTo>
                    <a:pt x="297" y="583"/>
                    <a:pt x="296" y="584"/>
                    <a:pt x="296" y="585"/>
                  </a:cubicBezTo>
                  <a:cubicBezTo>
                    <a:pt x="298" y="593"/>
                    <a:pt x="297" y="603"/>
                    <a:pt x="290" y="609"/>
                  </a:cubicBezTo>
                  <a:cubicBezTo>
                    <a:pt x="287" y="612"/>
                    <a:pt x="284" y="614"/>
                    <a:pt x="281" y="616"/>
                  </a:cubicBezTo>
                  <a:cubicBezTo>
                    <a:pt x="279" y="618"/>
                    <a:pt x="277" y="619"/>
                    <a:pt x="275" y="621"/>
                  </a:cubicBezTo>
                  <a:cubicBezTo>
                    <a:pt x="272" y="616"/>
                    <a:pt x="268" y="613"/>
                    <a:pt x="263" y="609"/>
                  </a:cubicBezTo>
                  <a:close/>
                  <a:moveTo>
                    <a:pt x="300" y="586"/>
                  </a:moveTo>
                  <a:cubicBezTo>
                    <a:pt x="300" y="586"/>
                    <a:pt x="300" y="587"/>
                    <a:pt x="301" y="587"/>
                  </a:cubicBezTo>
                  <a:cubicBezTo>
                    <a:pt x="303" y="592"/>
                    <a:pt x="304" y="598"/>
                    <a:pt x="301" y="604"/>
                  </a:cubicBezTo>
                  <a:cubicBezTo>
                    <a:pt x="299" y="610"/>
                    <a:pt x="295" y="614"/>
                    <a:pt x="290" y="618"/>
                  </a:cubicBezTo>
                  <a:cubicBezTo>
                    <a:pt x="289" y="619"/>
                    <a:pt x="290" y="620"/>
                    <a:pt x="290" y="619"/>
                  </a:cubicBezTo>
                  <a:cubicBezTo>
                    <a:pt x="300" y="617"/>
                    <a:pt x="306" y="602"/>
                    <a:pt x="305" y="591"/>
                  </a:cubicBezTo>
                  <a:cubicBezTo>
                    <a:pt x="306" y="593"/>
                    <a:pt x="308" y="595"/>
                    <a:pt x="309" y="598"/>
                  </a:cubicBezTo>
                  <a:cubicBezTo>
                    <a:pt x="311" y="600"/>
                    <a:pt x="313" y="602"/>
                    <a:pt x="315" y="605"/>
                  </a:cubicBezTo>
                  <a:cubicBezTo>
                    <a:pt x="314" y="614"/>
                    <a:pt x="307" y="621"/>
                    <a:pt x="299" y="623"/>
                  </a:cubicBezTo>
                  <a:cubicBezTo>
                    <a:pt x="293" y="624"/>
                    <a:pt x="284" y="624"/>
                    <a:pt x="279" y="622"/>
                  </a:cubicBezTo>
                  <a:cubicBezTo>
                    <a:pt x="282" y="620"/>
                    <a:pt x="285" y="619"/>
                    <a:pt x="288" y="616"/>
                  </a:cubicBezTo>
                  <a:cubicBezTo>
                    <a:pt x="291" y="614"/>
                    <a:pt x="295" y="610"/>
                    <a:pt x="297" y="606"/>
                  </a:cubicBezTo>
                  <a:cubicBezTo>
                    <a:pt x="300" y="600"/>
                    <a:pt x="301" y="593"/>
                    <a:pt x="300" y="586"/>
                  </a:cubicBezTo>
                  <a:close/>
                  <a:moveTo>
                    <a:pt x="390" y="734"/>
                  </a:moveTo>
                  <a:cubicBezTo>
                    <a:pt x="390" y="743"/>
                    <a:pt x="391" y="756"/>
                    <a:pt x="383" y="761"/>
                  </a:cubicBezTo>
                  <a:cubicBezTo>
                    <a:pt x="380" y="764"/>
                    <a:pt x="375" y="765"/>
                    <a:pt x="371" y="767"/>
                  </a:cubicBezTo>
                  <a:cubicBezTo>
                    <a:pt x="368" y="768"/>
                    <a:pt x="359" y="774"/>
                    <a:pt x="357" y="769"/>
                  </a:cubicBezTo>
                  <a:cubicBezTo>
                    <a:pt x="355" y="765"/>
                    <a:pt x="357" y="761"/>
                    <a:pt x="357" y="757"/>
                  </a:cubicBezTo>
                  <a:cubicBezTo>
                    <a:pt x="357" y="753"/>
                    <a:pt x="356" y="750"/>
                    <a:pt x="355" y="746"/>
                  </a:cubicBezTo>
                  <a:cubicBezTo>
                    <a:pt x="352" y="739"/>
                    <a:pt x="347" y="732"/>
                    <a:pt x="343" y="725"/>
                  </a:cubicBezTo>
                  <a:cubicBezTo>
                    <a:pt x="338" y="716"/>
                    <a:pt x="334" y="706"/>
                    <a:pt x="328" y="698"/>
                  </a:cubicBezTo>
                  <a:cubicBezTo>
                    <a:pt x="321" y="689"/>
                    <a:pt x="314" y="681"/>
                    <a:pt x="307" y="672"/>
                  </a:cubicBezTo>
                  <a:cubicBezTo>
                    <a:pt x="301" y="663"/>
                    <a:pt x="296" y="653"/>
                    <a:pt x="288" y="644"/>
                  </a:cubicBezTo>
                  <a:cubicBezTo>
                    <a:pt x="284" y="639"/>
                    <a:pt x="277" y="635"/>
                    <a:pt x="277" y="628"/>
                  </a:cubicBezTo>
                  <a:cubicBezTo>
                    <a:pt x="277" y="628"/>
                    <a:pt x="278" y="627"/>
                    <a:pt x="278" y="627"/>
                  </a:cubicBezTo>
                  <a:cubicBezTo>
                    <a:pt x="277" y="626"/>
                    <a:pt x="277" y="625"/>
                    <a:pt x="277" y="624"/>
                  </a:cubicBezTo>
                  <a:cubicBezTo>
                    <a:pt x="280" y="626"/>
                    <a:pt x="284" y="626"/>
                    <a:pt x="288" y="626"/>
                  </a:cubicBezTo>
                  <a:cubicBezTo>
                    <a:pt x="293" y="626"/>
                    <a:pt x="298" y="626"/>
                    <a:pt x="302" y="625"/>
                  </a:cubicBezTo>
                  <a:cubicBezTo>
                    <a:pt x="308" y="622"/>
                    <a:pt x="317" y="615"/>
                    <a:pt x="317" y="608"/>
                  </a:cubicBezTo>
                  <a:cubicBezTo>
                    <a:pt x="318" y="610"/>
                    <a:pt x="320" y="612"/>
                    <a:pt x="321" y="612"/>
                  </a:cubicBezTo>
                  <a:cubicBezTo>
                    <a:pt x="320" y="614"/>
                    <a:pt x="319" y="617"/>
                    <a:pt x="318" y="619"/>
                  </a:cubicBezTo>
                  <a:cubicBezTo>
                    <a:pt x="318" y="619"/>
                    <a:pt x="317" y="618"/>
                    <a:pt x="317" y="618"/>
                  </a:cubicBezTo>
                  <a:cubicBezTo>
                    <a:pt x="317" y="618"/>
                    <a:pt x="316" y="618"/>
                    <a:pt x="316" y="619"/>
                  </a:cubicBezTo>
                  <a:cubicBezTo>
                    <a:pt x="316" y="619"/>
                    <a:pt x="317" y="620"/>
                    <a:pt x="317" y="621"/>
                  </a:cubicBezTo>
                  <a:cubicBezTo>
                    <a:pt x="315" y="625"/>
                    <a:pt x="312" y="628"/>
                    <a:pt x="308" y="629"/>
                  </a:cubicBezTo>
                  <a:cubicBezTo>
                    <a:pt x="303" y="631"/>
                    <a:pt x="298" y="629"/>
                    <a:pt x="292" y="630"/>
                  </a:cubicBezTo>
                  <a:cubicBezTo>
                    <a:pt x="292" y="630"/>
                    <a:pt x="292" y="630"/>
                    <a:pt x="292" y="630"/>
                  </a:cubicBezTo>
                  <a:cubicBezTo>
                    <a:pt x="297" y="633"/>
                    <a:pt x="306" y="633"/>
                    <a:pt x="311" y="630"/>
                  </a:cubicBezTo>
                  <a:cubicBezTo>
                    <a:pt x="314" y="628"/>
                    <a:pt x="316" y="625"/>
                    <a:pt x="318" y="622"/>
                  </a:cubicBezTo>
                  <a:cubicBezTo>
                    <a:pt x="319" y="624"/>
                    <a:pt x="320" y="625"/>
                    <a:pt x="321" y="625"/>
                  </a:cubicBezTo>
                  <a:cubicBezTo>
                    <a:pt x="322" y="626"/>
                    <a:pt x="323" y="625"/>
                    <a:pt x="323" y="625"/>
                  </a:cubicBezTo>
                  <a:cubicBezTo>
                    <a:pt x="322" y="623"/>
                    <a:pt x="321" y="622"/>
                    <a:pt x="320" y="621"/>
                  </a:cubicBezTo>
                  <a:cubicBezTo>
                    <a:pt x="320" y="621"/>
                    <a:pt x="320" y="620"/>
                    <a:pt x="319" y="620"/>
                  </a:cubicBezTo>
                  <a:cubicBezTo>
                    <a:pt x="320" y="618"/>
                    <a:pt x="321" y="615"/>
                    <a:pt x="322" y="613"/>
                  </a:cubicBezTo>
                  <a:cubicBezTo>
                    <a:pt x="322" y="613"/>
                    <a:pt x="322" y="613"/>
                    <a:pt x="322" y="613"/>
                  </a:cubicBezTo>
                  <a:cubicBezTo>
                    <a:pt x="325" y="626"/>
                    <a:pt x="337" y="638"/>
                    <a:pt x="344" y="649"/>
                  </a:cubicBezTo>
                  <a:cubicBezTo>
                    <a:pt x="347" y="653"/>
                    <a:pt x="350" y="657"/>
                    <a:pt x="352" y="660"/>
                  </a:cubicBezTo>
                  <a:cubicBezTo>
                    <a:pt x="353" y="662"/>
                    <a:pt x="354" y="663"/>
                    <a:pt x="354" y="664"/>
                  </a:cubicBezTo>
                  <a:cubicBezTo>
                    <a:pt x="357" y="669"/>
                    <a:pt x="358" y="675"/>
                    <a:pt x="360" y="680"/>
                  </a:cubicBezTo>
                  <a:cubicBezTo>
                    <a:pt x="362" y="685"/>
                    <a:pt x="365" y="688"/>
                    <a:pt x="367" y="693"/>
                  </a:cubicBezTo>
                  <a:cubicBezTo>
                    <a:pt x="370" y="697"/>
                    <a:pt x="372" y="702"/>
                    <a:pt x="375" y="707"/>
                  </a:cubicBezTo>
                  <a:cubicBezTo>
                    <a:pt x="377" y="710"/>
                    <a:pt x="380" y="714"/>
                    <a:pt x="383" y="718"/>
                  </a:cubicBezTo>
                  <a:cubicBezTo>
                    <a:pt x="385" y="722"/>
                    <a:pt x="386" y="726"/>
                    <a:pt x="388" y="731"/>
                  </a:cubicBezTo>
                  <a:cubicBezTo>
                    <a:pt x="389" y="732"/>
                    <a:pt x="389" y="733"/>
                    <a:pt x="390" y="734"/>
                  </a:cubicBezTo>
                  <a:close/>
                  <a:moveTo>
                    <a:pt x="421" y="721"/>
                  </a:moveTo>
                  <a:cubicBezTo>
                    <a:pt x="421" y="721"/>
                    <a:pt x="421" y="721"/>
                    <a:pt x="421" y="721"/>
                  </a:cubicBezTo>
                  <a:cubicBezTo>
                    <a:pt x="416" y="728"/>
                    <a:pt x="406" y="731"/>
                    <a:pt x="398" y="727"/>
                  </a:cubicBezTo>
                  <a:cubicBezTo>
                    <a:pt x="392" y="723"/>
                    <a:pt x="388" y="718"/>
                    <a:pt x="385" y="712"/>
                  </a:cubicBezTo>
                  <a:cubicBezTo>
                    <a:pt x="380" y="702"/>
                    <a:pt x="376" y="693"/>
                    <a:pt x="371" y="683"/>
                  </a:cubicBezTo>
                  <a:cubicBezTo>
                    <a:pt x="371" y="685"/>
                    <a:pt x="372" y="686"/>
                    <a:pt x="373" y="686"/>
                  </a:cubicBezTo>
                  <a:cubicBezTo>
                    <a:pt x="374" y="686"/>
                    <a:pt x="374" y="686"/>
                    <a:pt x="374" y="686"/>
                  </a:cubicBezTo>
                  <a:cubicBezTo>
                    <a:pt x="373" y="682"/>
                    <a:pt x="372" y="678"/>
                    <a:pt x="369" y="676"/>
                  </a:cubicBezTo>
                  <a:cubicBezTo>
                    <a:pt x="368" y="675"/>
                    <a:pt x="368" y="676"/>
                    <a:pt x="368" y="676"/>
                  </a:cubicBezTo>
                  <a:cubicBezTo>
                    <a:pt x="368" y="677"/>
                    <a:pt x="368" y="679"/>
                    <a:pt x="369" y="680"/>
                  </a:cubicBezTo>
                  <a:cubicBezTo>
                    <a:pt x="368" y="679"/>
                    <a:pt x="367" y="678"/>
                    <a:pt x="367" y="676"/>
                  </a:cubicBezTo>
                  <a:cubicBezTo>
                    <a:pt x="360" y="665"/>
                    <a:pt x="353" y="653"/>
                    <a:pt x="344" y="642"/>
                  </a:cubicBezTo>
                  <a:cubicBezTo>
                    <a:pt x="337" y="632"/>
                    <a:pt x="330" y="621"/>
                    <a:pt x="323" y="610"/>
                  </a:cubicBezTo>
                  <a:cubicBezTo>
                    <a:pt x="323" y="609"/>
                    <a:pt x="323" y="609"/>
                    <a:pt x="322" y="610"/>
                  </a:cubicBezTo>
                  <a:cubicBezTo>
                    <a:pt x="320" y="608"/>
                    <a:pt x="317" y="603"/>
                    <a:pt x="316" y="601"/>
                  </a:cubicBezTo>
                  <a:cubicBezTo>
                    <a:pt x="314" y="598"/>
                    <a:pt x="312" y="594"/>
                    <a:pt x="309" y="591"/>
                  </a:cubicBezTo>
                  <a:cubicBezTo>
                    <a:pt x="306" y="587"/>
                    <a:pt x="302" y="583"/>
                    <a:pt x="298" y="579"/>
                  </a:cubicBezTo>
                  <a:cubicBezTo>
                    <a:pt x="294" y="575"/>
                    <a:pt x="291" y="570"/>
                    <a:pt x="288" y="564"/>
                  </a:cubicBezTo>
                  <a:cubicBezTo>
                    <a:pt x="282" y="554"/>
                    <a:pt x="275" y="544"/>
                    <a:pt x="268" y="534"/>
                  </a:cubicBezTo>
                  <a:cubicBezTo>
                    <a:pt x="265" y="529"/>
                    <a:pt x="262" y="525"/>
                    <a:pt x="258" y="520"/>
                  </a:cubicBezTo>
                  <a:cubicBezTo>
                    <a:pt x="254" y="516"/>
                    <a:pt x="249" y="513"/>
                    <a:pt x="246" y="508"/>
                  </a:cubicBezTo>
                  <a:cubicBezTo>
                    <a:pt x="242" y="503"/>
                    <a:pt x="237" y="496"/>
                    <a:pt x="239" y="490"/>
                  </a:cubicBezTo>
                  <a:cubicBezTo>
                    <a:pt x="241" y="485"/>
                    <a:pt x="244" y="479"/>
                    <a:pt x="249" y="477"/>
                  </a:cubicBezTo>
                  <a:cubicBezTo>
                    <a:pt x="254" y="474"/>
                    <a:pt x="256" y="485"/>
                    <a:pt x="258" y="488"/>
                  </a:cubicBezTo>
                  <a:cubicBezTo>
                    <a:pt x="260" y="493"/>
                    <a:pt x="264" y="499"/>
                    <a:pt x="267" y="503"/>
                  </a:cubicBezTo>
                  <a:cubicBezTo>
                    <a:pt x="275" y="514"/>
                    <a:pt x="283" y="523"/>
                    <a:pt x="290" y="534"/>
                  </a:cubicBezTo>
                  <a:cubicBezTo>
                    <a:pt x="294" y="539"/>
                    <a:pt x="298" y="544"/>
                    <a:pt x="300" y="549"/>
                  </a:cubicBezTo>
                  <a:cubicBezTo>
                    <a:pt x="303" y="554"/>
                    <a:pt x="304" y="560"/>
                    <a:pt x="307" y="564"/>
                  </a:cubicBezTo>
                  <a:cubicBezTo>
                    <a:pt x="307" y="565"/>
                    <a:pt x="308" y="565"/>
                    <a:pt x="308" y="564"/>
                  </a:cubicBezTo>
                  <a:cubicBezTo>
                    <a:pt x="310" y="570"/>
                    <a:pt x="313" y="575"/>
                    <a:pt x="316" y="580"/>
                  </a:cubicBezTo>
                  <a:cubicBezTo>
                    <a:pt x="313" y="583"/>
                    <a:pt x="318" y="586"/>
                    <a:pt x="319" y="589"/>
                  </a:cubicBezTo>
                  <a:cubicBezTo>
                    <a:pt x="322" y="596"/>
                    <a:pt x="324" y="603"/>
                    <a:pt x="331" y="607"/>
                  </a:cubicBezTo>
                  <a:cubicBezTo>
                    <a:pt x="332" y="608"/>
                    <a:pt x="333" y="606"/>
                    <a:pt x="332" y="605"/>
                  </a:cubicBezTo>
                  <a:cubicBezTo>
                    <a:pt x="327" y="600"/>
                    <a:pt x="325" y="595"/>
                    <a:pt x="322" y="589"/>
                  </a:cubicBezTo>
                  <a:cubicBezTo>
                    <a:pt x="322" y="588"/>
                    <a:pt x="321" y="586"/>
                    <a:pt x="320" y="585"/>
                  </a:cubicBezTo>
                  <a:cubicBezTo>
                    <a:pt x="320" y="585"/>
                    <a:pt x="318" y="582"/>
                    <a:pt x="318" y="582"/>
                  </a:cubicBezTo>
                  <a:cubicBezTo>
                    <a:pt x="322" y="582"/>
                    <a:pt x="325" y="578"/>
                    <a:pt x="328" y="576"/>
                  </a:cubicBezTo>
                  <a:cubicBezTo>
                    <a:pt x="333" y="571"/>
                    <a:pt x="338" y="577"/>
                    <a:pt x="341" y="580"/>
                  </a:cubicBezTo>
                  <a:cubicBezTo>
                    <a:pt x="342" y="580"/>
                    <a:pt x="342" y="580"/>
                    <a:pt x="343" y="580"/>
                  </a:cubicBezTo>
                  <a:cubicBezTo>
                    <a:pt x="343" y="583"/>
                    <a:pt x="344" y="585"/>
                    <a:pt x="345" y="587"/>
                  </a:cubicBezTo>
                  <a:cubicBezTo>
                    <a:pt x="346" y="592"/>
                    <a:pt x="346" y="598"/>
                    <a:pt x="346" y="603"/>
                  </a:cubicBezTo>
                  <a:cubicBezTo>
                    <a:pt x="346" y="603"/>
                    <a:pt x="346" y="603"/>
                    <a:pt x="346" y="604"/>
                  </a:cubicBezTo>
                  <a:cubicBezTo>
                    <a:pt x="344" y="606"/>
                    <a:pt x="343" y="608"/>
                    <a:pt x="343" y="611"/>
                  </a:cubicBezTo>
                  <a:cubicBezTo>
                    <a:pt x="343" y="611"/>
                    <a:pt x="343" y="611"/>
                    <a:pt x="343" y="611"/>
                  </a:cubicBezTo>
                  <a:cubicBezTo>
                    <a:pt x="346" y="607"/>
                    <a:pt x="350" y="604"/>
                    <a:pt x="353" y="601"/>
                  </a:cubicBezTo>
                  <a:cubicBezTo>
                    <a:pt x="355" y="600"/>
                    <a:pt x="357" y="598"/>
                    <a:pt x="359" y="596"/>
                  </a:cubicBezTo>
                  <a:cubicBezTo>
                    <a:pt x="358" y="597"/>
                    <a:pt x="357" y="599"/>
                    <a:pt x="356" y="600"/>
                  </a:cubicBezTo>
                  <a:cubicBezTo>
                    <a:pt x="354" y="602"/>
                    <a:pt x="351" y="604"/>
                    <a:pt x="350" y="606"/>
                  </a:cubicBezTo>
                  <a:cubicBezTo>
                    <a:pt x="350" y="607"/>
                    <a:pt x="351" y="607"/>
                    <a:pt x="351" y="607"/>
                  </a:cubicBezTo>
                  <a:cubicBezTo>
                    <a:pt x="355" y="606"/>
                    <a:pt x="358" y="602"/>
                    <a:pt x="360" y="599"/>
                  </a:cubicBezTo>
                  <a:cubicBezTo>
                    <a:pt x="362" y="597"/>
                    <a:pt x="363" y="594"/>
                    <a:pt x="363" y="592"/>
                  </a:cubicBezTo>
                  <a:cubicBezTo>
                    <a:pt x="363" y="592"/>
                    <a:pt x="363" y="591"/>
                    <a:pt x="363" y="591"/>
                  </a:cubicBezTo>
                  <a:cubicBezTo>
                    <a:pt x="365" y="589"/>
                    <a:pt x="367" y="587"/>
                    <a:pt x="368" y="585"/>
                  </a:cubicBezTo>
                  <a:cubicBezTo>
                    <a:pt x="375" y="593"/>
                    <a:pt x="370" y="602"/>
                    <a:pt x="361" y="606"/>
                  </a:cubicBezTo>
                  <a:cubicBezTo>
                    <a:pt x="360" y="607"/>
                    <a:pt x="359" y="607"/>
                    <a:pt x="358" y="608"/>
                  </a:cubicBezTo>
                  <a:cubicBezTo>
                    <a:pt x="360" y="607"/>
                    <a:pt x="361" y="605"/>
                    <a:pt x="363" y="604"/>
                  </a:cubicBezTo>
                  <a:cubicBezTo>
                    <a:pt x="363" y="603"/>
                    <a:pt x="362" y="602"/>
                    <a:pt x="362" y="603"/>
                  </a:cubicBezTo>
                  <a:cubicBezTo>
                    <a:pt x="359" y="605"/>
                    <a:pt x="355" y="606"/>
                    <a:pt x="353" y="609"/>
                  </a:cubicBezTo>
                  <a:cubicBezTo>
                    <a:pt x="353" y="610"/>
                    <a:pt x="353" y="610"/>
                    <a:pt x="354" y="610"/>
                  </a:cubicBezTo>
                  <a:cubicBezTo>
                    <a:pt x="349" y="612"/>
                    <a:pt x="345" y="613"/>
                    <a:pt x="340" y="610"/>
                  </a:cubicBezTo>
                  <a:cubicBezTo>
                    <a:pt x="339" y="609"/>
                    <a:pt x="337" y="611"/>
                    <a:pt x="338" y="613"/>
                  </a:cubicBezTo>
                  <a:cubicBezTo>
                    <a:pt x="346" y="620"/>
                    <a:pt x="360" y="612"/>
                    <a:pt x="367" y="607"/>
                  </a:cubicBezTo>
                  <a:cubicBezTo>
                    <a:pt x="370" y="605"/>
                    <a:pt x="372" y="603"/>
                    <a:pt x="373" y="600"/>
                  </a:cubicBezTo>
                  <a:cubicBezTo>
                    <a:pt x="376" y="604"/>
                    <a:pt x="379" y="608"/>
                    <a:pt x="381" y="612"/>
                  </a:cubicBezTo>
                  <a:cubicBezTo>
                    <a:pt x="387" y="624"/>
                    <a:pt x="391" y="635"/>
                    <a:pt x="396" y="647"/>
                  </a:cubicBezTo>
                  <a:cubicBezTo>
                    <a:pt x="401" y="658"/>
                    <a:pt x="406" y="670"/>
                    <a:pt x="413" y="681"/>
                  </a:cubicBezTo>
                  <a:cubicBezTo>
                    <a:pt x="415" y="684"/>
                    <a:pt x="417" y="687"/>
                    <a:pt x="420" y="691"/>
                  </a:cubicBezTo>
                  <a:cubicBezTo>
                    <a:pt x="420" y="691"/>
                    <a:pt x="420" y="691"/>
                    <a:pt x="420" y="691"/>
                  </a:cubicBezTo>
                  <a:cubicBezTo>
                    <a:pt x="420" y="693"/>
                    <a:pt x="421" y="695"/>
                    <a:pt x="422" y="697"/>
                  </a:cubicBezTo>
                  <a:cubicBezTo>
                    <a:pt x="423" y="698"/>
                    <a:pt x="424" y="701"/>
                    <a:pt x="423" y="703"/>
                  </a:cubicBezTo>
                  <a:cubicBezTo>
                    <a:pt x="423" y="703"/>
                    <a:pt x="423" y="703"/>
                    <a:pt x="424" y="703"/>
                  </a:cubicBezTo>
                  <a:cubicBezTo>
                    <a:pt x="425" y="703"/>
                    <a:pt x="426" y="701"/>
                    <a:pt x="425" y="699"/>
                  </a:cubicBezTo>
                  <a:cubicBezTo>
                    <a:pt x="426" y="700"/>
                    <a:pt x="426" y="701"/>
                    <a:pt x="426" y="702"/>
                  </a:cubicBezTo>
                  <a:cubicBezTo>
                    <a:pt x="426" y="703"/>
                    <a:pt x="426" y="704"/>
                    <a:pt x="427" y="704"/>
                  </a:cubicBezTo>
                  <a:cubicBezTo>
                    <a:pt x="426" y="706"/>
                    <a:pt x="425" y="707"/>
                    <a:pt x="425" y="709"/>
                  </a:cubicBezTo>
                  <a:cubicBezTo>
                    <a:pt x="423" y="713"/>
                    <a:pt x="422" y="717"/>
                    <a:pt x="421" y="721"/>
                  </a:cubicBezTo>
                  <a:close/>
                  <a:moveTo>
                    <a:pt x="468" y="722"/>
                  </a:moveTo>
                  <a:cubicBezTo>
                    <a:pt x="467" y="726"/>
                    <a:pt x="465" y="730"/>
                    <a:pt x="464" y="734"/>
                  </a:cubicBezTo>
                  <a:cubicBezTo>
                    <a:pt x="459" y="741"/>
                    <a:pt x="449" y="744"/>
                    <a:pt x="441" y="742"/>
                  </a:cubicBezTo>
                  <a:cubicBezTo>
                    <a:pt x="435" y="742"/>
                    <a:pt x="429" y="739"/>
                    <a:pt x="426" y="734"/>
                  </a:cubicBezTo>
                  <a:cubicBezTo>
                    <a:pt x="423" y="728"/>
                    <a:pt x="425" y="720"/>
                    <a:pt x="427" y="713"/>
                  </a:cubicBezTo>
                  <a:cubicBezTo>
                    <a:pt x="430" y="706"/>
                    <a:pt x="434" y="699"/>
                    <a:pt x="436" y="691"/>
                  </a:cubicBezTo>
                  <a:cubicBezTo>
                    <a:pt x="439" y="683"/>
                    <a:pt x="442" y="674"/>
                    <a:pt x="444" y="666"/>
                  </a:cubicBezTo>
                  <a:cubicBezTo>
                    <a:pt x="446" y="657"/>
                    <a:pt x="449" y="649"/>
                    <a:pt x="449" y="640"/>
                  </a:cubicBezTo>
                  <a:cubicBezTo>
                    <a:pt x="449" y="634"/>
                    <a:pt x="448" y="627"/>
                    <a:pt x="447" y="621"/>
                  </a:cubicBezTo>
                  <a:cubicBezTo>
                    <a:pt x="448" y="621"/>
                    <a:pt x="448" y="621"/>
                    <a:pt x="448" y="621"/>
                  </a:cubicBezTo>
                  <a:cubicBezTo>
                    <a:pt x="455" y="622"/>
                    <a:pt x="459" y="627"/>
                    <a:pt x="465" y="631"/>
                  </a:cubicBezTo>
                  <a:cubicBezTo>
                    <a:pt x="470" y="633"/>
                    <a:pt x="475" y="635"/>
                    <a:pt x="480" y="637"/>
                  </a:cubicBezTo>
                  <a:cubicBezTo>
                    <a:pt x="485" y="639"/>
                    <a:pt x="490" y="641"/>
                    <a:pt x="496" y="642"/>
                  </a:cubicBezTo>
                  <a:cubicBezTo>
                    <a:pt x="493" y="644"/>
                    <a:pt x="491" y="648"/>
                    <a:pt x="490" y="650"/>
                  </a:cubicBezTo>
                  <a:cubicBezTo>
                    <a:pt x="486" y="657"/>
                    <a:pt x="484" y="664"/>
                    <a:pt x="482" y="672"/>
                  </a:cubicBezTo>
                  <a:cubicBezTo>
                    <a:pt x="479" y="684"/>
                    <a:pt x="476" y="695"/>
                    <a:pt x="472" y="707"/>
                  </a:cubicBezTo>
                  <a:cubicBezTo>
                    <a:pt x="470" y="712"/>
                    <a:pt x="469" y="716"/>
                    <a:pt x="468" y="722"/>
                  </a:cubicBezTo>
                  <a:close/>
                  <a:moveTo>
                    <a:pt x="641" y="696"/>
                  </a:moveTo>
                  <a:cubicBezTo>
                    <a:pt x="632" y="703"/>
                    <a:pt x="622" y="708"/>
                    <a:pt x="613" y="714"/>
                  </a:cubicBezTo>
                  <a:cubicBezTo>
                    <a:pt x="594" y="725"/>
                    <a:pt x="577" y="737"/>
                    <a:pt x="559" y="748"/>
                  </a:cubicBezTo>
                  <a:cubicBezTo>
                    <a:pt x="541" y="760"/>
                    <a:pt x="523" y="773"/>
                    <a:pt x="505" y="785"/>
                  </a:cubicBezTo>
                  <a:cubicBezTo>
                    <a:pt x="490" y="795"/>
                    <a:pt x="474" y="803"/>
                    <a:pt x="458" y="811"/>
                  </a:cubicBezTo>
                  <a:cubicBezTo>
                    <a:pt x="459" y="789"/>
                    <a:pt x="468" y="767"/>
                    <a:pt x="466" y="745"/>
                  </a:cubicBezTo>
                  <a:cubicBezTo>
                    <a:pt x="467" y="744"/>
                    <a:pt x="469" y="742"/>
                    <a:pt x="470" y="740"/>
                  </a:cubicBezTo>
                  <a:cubicBezTo>
                    <a:pt x="474" y="733"/>
                    <a:pt x="475" y="722"/>
                    <a:pt x="473" y="714"/>
                  </a:cubicBezTo>
                  <a:cubicBezTo>
                    <a:pt x="476" y="703"/>
                    <a:pt x="481" y="691"/>
                    <a:pt x="484" y="680"/>
                  </a:cubicBezTo>
                  <a:cubicBezTo>
                    <a:pt x="486" y="673"/>
                    <a:pt x="487" y="666"/>
                    <a:pt x="489" y="659"/>
                  </a:cubicBezTo>
                  <a:cubicBezTo>
                    <a:pt x="491" y="655"/>
                    <a:pt x="492" y="651"/>
                    <a:pt x="495" y="648"/>
                  </a:cubicBezTo>
                  <a:cubicBezTo>
                    <a:pt x="497" y="645"/>
                    <a:pt x="498" y="644"/>
                    <a:pt x="501" y="643"/>
                  </a:cubicBezTo>
                  <a:cubicBezTo>
                    <a:pt x="504" y="643"/>
                    <a:pt x="508" y="642"/>
                    <a:pt x="511" y="640"/>
                  </a:cubicBezTo>
                  <a:cubicBezTo>
                    <a:pt x="516" y="638"/>
                    <a:pt x="521" y="631"/>
                    <a:pt x="519" y="625"/>
                  </a:cubicBezTo>
                  <a:cubicBezTo>
                    <a:pt x="520" y="625"/>
                    <a:pt x="521" y="625"/>
                    <a:pt x="522" y="625"/>
                  </a:cubicBezTo>
                  <a:cubicBezTo>
                    <a:pt x="527" y="624"/>
                    <a:pt x="529" y="615"/>
                    <a:pt x="530" y="611"/>
                  </a:cubicBezTo>
                  <a:cubicBezTo>
                    <a:pt x="534" y="600"/>
                    <a:pt x="541" y="593"/>
                    <a:pt x="550" y="586"/>
                  </a:cubicBezTo>
                  <a:cubicBezTo>
                    <a:pt x="558" y="578"/>
                    <a:pt x="566" y="569"/>
                    <a:pt x="574" y="560"/>
                  </a:cubicBezTo>
                  <a:cubicBezTo>
                    <a:pt x="581" y="552"/>
                    <a:pt x="590" y="545"/>
                    <a:pt x="598" y="537"/>
                  </a:cubicBezTo>
                  <a:cubicBezTo>
                    <a:pt x="605" y="530"/>
                    <a:pt x="612" y="523"/>
                    <a:pt x="618" y="515"/>
                  </a:cubicBezTo>
                  <a:cubicBezTo>
                    <a:pt x="619" y="514"/>
                    <a:pt x="623" y="508"/>
                    <a:pt x="625" y="505"/>
                  </a:cubicBezTo>
                  <a:cubicBezTo>
                    <a:pt x="628" y="504"/>
                    <a:pt x="630" y="504"/>
                    <a:pt x="633" y="503"/>
                  </a:cubicBezTo>
                  <a:cubicBezTo>
                    <a:pt x="640" y="501"/>
                    <a:pt x="646" y="498"/>
                    <a:pt x="653" y="496"/>
                  </a:cubicBezTo>
                  <a:cubicBezTo>
                    <a:pt x="665" y="491"/>
                    <a:pt x="678" y="486"/>
                    <a:pt x="690" y="480"/>
                  </a:cubicBezTo>
                  <a:cubicBezTo>
                    <a:pt x="696" y="477"/>
                    <a:pt x="703" y="473"/>
                    <a:pt x="708" y="467"/>
                  </a:cubicBezTo>
                  <a:cubicBezTo>
                    <a:pt x="708" y="472"/>
                    <a:pt x="709" y="476"/>
                    <a:pt x="710" y="480"/>
                  </a:cubicBezTo>
                  <a:cubicBezTo>
                    <a:pt x="712" y="487"/>
                    <a:pt x="713" y="493"/>
                    <a:pt x="715" y="500"/>
                  </a:cubicBezTo>
                  <a:cubicBezTo>
                    <a:pt x="718" y="512"/>
                    <a:pt x="722" y="524"/>
                    <a:pt x="727" y="536"/>
                  </a:cubicBezTo>
                  <a:cubicBezTo>
                    <a:pt x="729" y="540"/>
                    <a:pt x="731" y="544"/>
                    <a:pt x="734" y="548"/>
                  </a:cubicBezTo>
                  <a:cubicBezTo>
                    <a:pt x="727" y="552"/>
                    <a:pt x="723" y="566"/>
                    <a:pt x="721" y="572"/>
                  </a:cubicBezTo>
                  <a:cubicBezTo>
                    <a:pt x="715" y="588"/>
                    <a:pt x="708" y="604"/>
                    <a:pt x="704" y="621"/>
                  </a:cubicBezTo>
                  <a:cubicBezTo>
                    <a:pt x="702" y="628"/>
                    <a:pt x="701" y="635"/>
                    <a:pt x="699" y="641"/>
                  </a:cubicBezTo>
                  <a:cubicBezTo>
                    <a:pt x="699" y="641"/>
                    <a:pt x="698" y="641"/>
                    <a:pt x="698" y="641"/>
                  </a:cubicBezTo>
                  <a:cubicBezTo>
                    <a:pt x="686" y="644"/>
                    <a:pt x="678" y="657"/>
                    <a:pt x="678" y="669"/>
                  </a:cubicBezTo>
                  <a:cubicBezTo>
                    <a:pt x="678" y="669"/>
                    <a:pt x="677" y="669"/>
                    <a:pt x="677" y="669"/>
                  </a:cubicBezTo>
                  <a:cubicBezTo>
                    <a:pt x="672" y="671"/>
                    <a:pt x="666" y="675"/>
                    <a:pt x="662" y="680"/>
                  </a:cubicBezTo>
                  <a:cubicBezTo>
                    <a:pt x="654" y="684"/>
                    <a:pt x="648" y="691"/>
                    <a:pt x="641" y="696"/>
                  </a:cubicBezTo>
                  <a:close/>
                  <a:moveTo>
                    <a:pt x="695" y="680"/>
                  </a:moveTo>
                  <a:cubicBezTo>
                    <a:pt x="690" y="676"/>
                    <a:pt x="687" y="671"/>
                    <a:pt x="688" y="664"/>
                  </a:cubicBezTo>
                  <a:cubicBezTo>
                    <a:pt x="688" y="657"/>
                    <a:pt x="692" y="652"/>
                    <a:pt x="697" y="648"/>
                  </a:cubicBezTo>
                  <a:cubicBezTo>
                    <a:pt x="695" y="652"/>
                    <a:pt x="694" y="657"/>
                    <a:pt x="693" y="662"/>
                  </a:cubicBezTo>
                  <a:cubicBezTo>
                    <a:pt x="692" y="668"/>
                    <a:pt x="692" y="674"/>
                    <a:pt x="695" y="680"/>
                  </a:cubicBezTo>
                  <a:close/>
                  <a:moveTo>
                    <a:pt x="698" y="685"/>
                  </a:moveTo>
                  <a:cubicBezTo>
                    <a:pt x="698" y="685"/>
                    <a:pt x="698" y="685"/>
                    <a:pt x="698" y="685"/>
                  </a:cubicBezTo>
                  <a:cubicBezTo>
                    <a:pt x="698" y="685"/>
                    <a:pt x="698" y="685"/>
                    <a:pt x="698" y="685"/>
                  </a:cubicBezTo>
                  <a:cubicBezTo>
                    <a:pt x="698" y="686"/>
                    <a:pt x="698" y="686"/>
                    <a:pt x="697" y="687"/>
                  </a:cubicBezTo>
                  <a:cubicBezTo>
                    <a:pt x="697" y="687"/>
                    <a:pt x="697" y="687"/>
                    <a:pt x="697" y="687"/>
                  </a:cubicBezTo>
                  <a:cubicBezTo>
                    <a:pt x="686" y="688"/>
                    <a:pt x="681" y="677"/>
                    <a:pt x="681" y="668"/>
                  </a:cubicBezTo>
                  <a:cubicBezTo>
                    <a:pt x="681" y="663"/>
                    <a:pt x="683" y="658"/>
                    <a:pt x="685" y="654"/>
                  </a:cubicBezTo>
                  <a:cubicBezTo>
                    <a:pt x="687" y="652"/>
                    <a:pt x="689" y="649"/>
                    <a:pt x="691" y="648"/>
                  </a:cubicBezTo>
                  <a:cubicBezTo>
                    <a:pt x="693" y="646"/>
                    <a:pt x="696" y="644"/>
                    <a:pt x="698" y="643"/>
                  </a:cubicBezTo>
                  <a:cubicBezTo>
                    <a:pt x="698" y="643"/>
                    <a:pt x="698" y="644"/>
                    <a:pt x="698" y="644"/>
                  </a:cubicBezTo>
                  <a:cubicBezTo>
                    <a:pt x="698" y="644"/>
                    <a:pt x="698" y="644"/>
                    <a:pt x="697" y="644"/>
                  </a:cubicBezTo>
                  <a:cubicBezTo>
                    <a:pt x="682" y="651"/>
                    <a:pt x="679" y="679"/>
                    <a:pt x="698" y="685"/>
                  </a:cubicBezTo>
                  <a:close/>
                  <a:moveTo>
                    <a:pt x="692" y="713"/>
                  </a:moveTo>
                  <a:cubicBezTo>
                    <a:pt x="685" y="716"/>
                    <a:pt x="675" y="721"/>
                    <a:pt x="668" y="716"/>
                  </a:cubicBezTo>
                  <a:cubicBezTo>
                    <a:pt x="650" y="704"/>
                    <a:pt x="661" y="679"/>
                    <a:pt x="678" y="673"/>
                  </a:cubicBezTo>
                  <a:cubicBezTo>
                    <a:pt x="679" y="683"/>
                    <a:pt x="686" y="692"/>
                    <a:pt x="697" y="690"/>
                  </a:cubicBezTo>
                  <a:cubicBezTo>
                    <a:pt x="697" y="695"/>
                    <a:pt x="699" y="701"/>
                    <a:pt x="701" y="704"/>
                  </a:cubicBezTo>
                  <a:cubicBezTo>
                    <a:pt x="703" y="706"/>
                    <a:pt x="704" y="708"/>
                    <a:pt x="706" y="709"/>
                  </a:cubicBezTo>
                  <a:cubicBezTo>
                    <a:pt x="701" y="709"/>
                    <a:pt x="695" y="712"/>
                    <a:pt x="692" y="713"/>
                  </a:cubicBezTo>
                  <a:close/>
                  <a:moveTo>
                    <a:pt x="704" y="702"/>
                  </a:moveTo>
                  <a:cubicBezTo>
                    <a:pt x="704" y="702"/>
                    <a:pt x="704" y="702"/>
                    <a:pt x="704" y="701"/>
                  </a:cubicBezTo>
                  <a:cubicBezTo>
                    <a:pt x="702" y="698"/>
                    <a:pt x="701" y="695"/>
                    <a:pt x="701" y="691"/>
                  </a:cubicBezTo>
                  <a:cubicBezTo>
                    <a:pt x="701" y="690"/>
                    <a:pt x="701" y="689"/>
                    <a:pt x="701" y="687"/>
                  </a:cubicBezTo>
                  <a:cubicBezTo>
                    <a:pt x="702" y="688"/>
                    <a:pt x="702" y="688"/>
                    <a:pt x="703" y="689"/>
                  </a:cubicBezTo>
                  <a:cubicBezTo>
                    <a:pt x="702" y="693"/>
                    <a:pt x="702" y="699"/>
                    <a:pt x="704" y="702"/>
                  </a:cubicBezTo>
                  <a:close/>
                  <a:moveTo>
                    <a:pt x="706" y="685"/>
                  </a:moveTo>
                  <a:cubicBezTo>
                    <a:pt x="700" y="687"/>
                    <a:pt x="696" y="674"/>
                    <a:pt x="696" y="669"/>
                  </a:cubicBezTo>
                  <a:cubicBezTo>
                    <a:pt x="696" y="664"/>
                    <a:pt x="697" y="659"/>
                    <a:pt x="698" y="654"/>
                  </a:cubicBezTo>
                  <a:cubicBezTo>
                    <a:pt x="702" y="642"/>
                    <a:pt x="705" y="629"/>
                    <a:pt x="708" y="616"/>
                  </a:cubicBezTo>
                  <a:cubicBezTo>
                    <a:pt x="712" y="602"/>
                    <a:pt x="718" y="588"/>
                    <a:pt x="723" y="574"/>
                  </a:cubicBezTo>
                  <a:cubicBezTo>
                    <a:pt x="725" y="569"/>
                    <a:pt x="727" y="564"/>
                    <a:pt x="729" y="559"/>
                  </a:cubicBezTo>
                  <a:cubicBezTo>
                    <a:pt x="731" y="556"/>
                    <a:pt x="733" y="553"/>
                    <a:pt x="735" y="551"/>
                  </a:cubicBezTo>
                  <a:cubicBezTo>
                    <a:pt x="736" y="551"/>
                    <a:pt x="736" y="552"/>
                    <a:pt x="737" y="553"/>
                  </a:cubicBezTo>
                  <a:cubicBezTo>
                    <a:pt x="731" y="556"/>
                    <a:pt x="731" y="564"/>
                    <a:pt x="728" y="569"/>
                  </a:cubicBezTo>
                  <a:cubicBezTo>
                    <a:pt x="726" y="574"/>
                    <a:pt x="724" y="580"/>
                    <a:pt x="724" y="586"/>
                  </a:cubicBezTo>
                  <a:cubicBezTo>
                    <a:pt x="724" y="586"/>
                    <a:pt x="724" y="587"/>
                    <a:pt x="724" y="586"/>
                  </a:cubicBezTo>
                  <a:cubicBezTo>
                    <a:pt x="726" y="581"/>
                    <a:pt x="728" y="576"/>
                    <a:pt x="729" y="570"/>
                  </a:cubicBezTo>
                  <a:cubicBezTo>
                    <a:pt x="730" y="566"/>
                    <a:pt x="732" y="563"/>
                    <a:pt x="734" y="559"/>
                  </a:cubicBezTo>
                  <a:cubicBezTo>
                    <a:pt x="735" y="558"/>
                    <a:pt x="736" y="555"/>
                    <a:pt x="737" y="554"/>
                  </a:cubicBezTo>
                  <a:cubicBezTo>
                    <a:pt x="741" y="559"/>
                    <a:pt x="745" y="565"/>
                    <a:pt x="750" y="570"/>
                  </a:cubicBezTo>
                  <a:cubicBezTo>
                    <a:pt x="748" y="571"/>
                    <a:pt x="746" y="578"/>
                    <a:pt x="746" y="579"/>
                  </a:cubicBezTo>
                  <a:cubicBezTo>
                    <a:pt x="743" y="585"/>
                    <a:pt x="740" y="591"/>
                    <a:pt x="736" y="598"/>
                  </a:cubicBezTo>
                  <a:cubicBezTo>
                    <a:pt x="733" y="605"/>
                    <a:pt x="729" y="612"/>
                    <a:pt x="726" y="619"/>
                  </a:cubicBezTo>
                  <a:cubicBezTo>
                    <a:pt x="722" y="627"/>
                    <a:pt x="717" y="634"/>
                    <a:pt x="712" y="642"/>
                  </a:cubicBezTo>
                  <a:cubicBezTo>
                    <a:pt x="711" y="642"/>
                    <a:pt x="712" y="643"/>
                    <a:pt x="712" y="643"/>
                  </a:cubicBezTo>
                  <a:cubicBezTo>
                    <a:pt x="708" y="648"/>
                    <a:pt x="707" y="654"/>
                    <a:pt x="708" y="660"/>
                  </a:cubicBezTo>
                  <a:cubicBezTo>
                    <a:pt x="709" y="663"/>
                    <a:pt x="711" y="666"/>
                    <a:pt x="714" y="668"/>
                  </a:cubicBezTo>
                  <a:cubicBezTo>
                    <a:pt x="716" y="670"/>
                    <a:pt x="720" y="671"/>
                    <a:pt x="722" y="671"/>
                  </a:cubicBezTo>
                  <a:cubicBezTo>
                    <a:pt x="723" y="671"/>
                    <a:pt x="723" y="671"/>
                    <a:pt x="723" y="670"/>
                  </a:cubicBezTo>
                  <a:cubicBezTo>
                    <a:pt x="720" y="673"/>
                    <a:pt x="717" y="677"/>
                    <a:pt x="714" y="680"/>
                  </a:cubicBezTo>
                  <a:cubicBezTo>
                    <a:pt x="713" y="681"/>
                    <a:pt x="712" y="682"/>
                    <a:pt x="711" y="683"/>
                  </a:cubicBezTo>
                  <a:cubicBezTo>
                    <a:pt x="711" y="683"/>
                    <a:pt x="711" y="683"/>
                    <a:pt x="710" y="683"/>
                  </a:cubicBezTo>
                  <a:cubicBezTo>
                    <a:pt x="705" y="682"/>
                    <a:pt x="702" y="673"/>
                    <a:pt x="702" y="668"/>
                  </a:cubicBezTo>
                  <a:cubicBezTo>
                    <a:pt x="702" y="667"/>
                    <a:pt x="701" y="667"/>
                    <a:pt x="701" y="668"/>
                  </a:cubicBezTo>
                  <a:cubicBezTo>
                    <a:pt x="700" y="674"/>
                    <a:pt x="701" y="681"/>
                    <a:pt x="706" y="685"/>
                  </a:cubicBezTo>
                  <a:close/>
                  <a:moveTo>
                    <a:pt x="789" y="596"/>
                  </a:moveTo>
                  <a:cubicBezTo>
                    <a:pt x="778" y="622"/>
                    <a:pt x="756" y="644"/>
                    <a:pt x="733" y="660"/>
                  </a:cubicBezTo>
                  <a:cubicBezTo>
                    <a:pt x="734" y="658"/>
                    <a:pt x="734" y="655"/>
                    <a:pt x="736" y="653"/>
                  </a:cubicBezTo>
                  <a:cubicBezTo>
                    <a:pt x="738" y="649"/>
                    <a:pt x="741" y="646"/>
                    <a:pt x="744" y="643"/>
                  </a:cubicBezTo>
                  <a:cubicBezTo>
                    <a:pt x="749" y="637"/>
                    <a:pt x="753" y="631"/>
                    <a:pt x="758" y="625"/>
                  </a:cubicBezTo>
                  <a:cubicBezTo>
                    <a:pt x="762" y="618"/>
                    <a:pt x="767" y="610"/>
                    <a:pt x="772" y="604"/>
                  </a:cubicBezTo>
                  <a:cubicBezTo>
                    <a:pt x="775" y="600"/>
                    <a:pt x="779" y="596"/>
                    <a:pt x="779" y="591"/>
                  </a:cubicBezTo>
                  <a:cubicBezTo>
                    <a:pt x="782" y="593"/>
                    <a:pt x="786" y="595"/>
                    <a:pt x="789" y="596"/>
                  </a:cubicBezTo>
                  <a:cubicBezTo>
                    <a:pt x="789" y="596"/>
                    <a:pt x="789" y="596"/>
                    <a:pt x="789" y="596"/>
                  </a:cubicBezTo>
                  <a:close/>
                  <a:moveTo>
                    <a:pt x="792" y="597"/>
                  </a:moveTo>
                  <a:cubicBezTo>
                    <a:pt x="794" y="598"/>
                    <a:pt x="795" y="598"/>
                    <a:pt x="797" y="599"/>
                  </a:cubicBezTo>
                  <a:cubicBezTo>
                    <a:pt x="794" y="610"/>
                    <a:pt x="784" y="618"/>
                    <a:pt x="776" y="625"/>
                  </a:cubicBezTo>
                  <a:cubicBezTo>
                    <a:pt x="775" y="626"/>
                    <a:pt x="775" y="626"/>
                    <a:pt x="774" y="627"/>
                  </a:cubicBezTo>
                  <a:cubicBezTo>
                    <a:pt x="781" y="618"/>
                    <a:pt x="788" y="608"/>
                    <a:pt x="792" y="597"/>
                  </a:cubicBezTo>
                  <a:close/>
                  <a:moveTo>
                    <a:pt x="777" y="590"/>
                  </a:moveTo>
                  <a:cubicBezTo>
                    <a:pt x="776" y="596"/>
                    <a:pt x="769" y="603"/>
                    <a:pt x="765" y="608"/>
                  </a:cubicBezTo>
                  <a:cubicBezTo>
                    <a:pt x="761" y="615"/>
                    <a:pt x="756" y="621"/>
                    <a:pt x="751" y="628"/>
                  </a:cubicBezTo>
                  <a:cubicBezTo>
                    <a:pt x="746" y="634"/>
                    <a:pt x="741" y="640"/>
                    <a:pt x="736" y="647"/>
                  </a:cubicBezTo>
                  <a:cubicBezTo>
                    <a:pt x="732" y="652"/>
                    <a:pt x="730" y="658"/>
                    <a:pt x="727" y="664"/>
                  </a:cubicBezTo>
                  <a:cubicBezTo>
                    <a:pt x="727" y="664"/>
                    <a:pt x="727" y="664"/>
                    <a:pt x="727" y="664"/>
                  </a:cubicBezTo>
                  <a:cubicBezTo>
                    <a:pt x="726" y="665"/>
                    <a:pt x="724" y="667"/>
                    <a:pt x="722" y="667"/>
                  </a:cubicBezTo>
                  <a:cubicBezTo>
                    <a:pt x="720" y="666"/>
                    <a:pt x="717" y="666"/>
                    <a:pt x="715" y="665"/>
                  </a:cubicBezTo>
                  <a:cubicBezTo>
                    <a:pt x="713" y="663"/>
                    <a:pt x="712" y="660"/>
                    <a:pt x="712" y="657"/>
                  </a:cubicBezTo>
                  <a:cubicBezTo>
                    <a:pt x="711" y="653"/>
                    <a:pt x="713" y="648"/>
                    <a:pt x="714" y="644"/>
                  </a:cubicBezTo>
                  <a:cubicBezTo>
                    <a:pt x="724" y="634"/>
                    <a:pt x="732" y="623"/>
                    <a:pt x="740" y="611"/>
                  </a:cubicBezTo>
                  <a:cubicBezTo>
                    <a:pt x="744" y="605"/>
                    <a:pt x="748" y="599"/>
                    <a:pt x="752" y="593"/>
                  </a:cubicBezTo>
                  <a:cubicBezTo>
                    <a:pt x="756" y="589"/>
                    <a:pt x="760" y="585"/>
                    <a:pt x="762" y="580"/>
                  </a:cubicBezTo>
                  <a:cubicBezTo>
                    <a:pt x="765" y="582"/>
                    <a:pt x="768" y="584"/>
                    <a:pt x="772" y="586"/>
                  </a:cubicBezTo>
                  <a:cubicBezTo>
                    <a:pt x="773" y="587"/>
                    <a:pt x="775" y="588"/>
                    <a:pt x="777" y="589"/>
                  </a:cubicBezTo>
                  <a:cubicBezTo>
                    <a:pt x="777" y="589"/>
                    <a:pt x="777" y="589"/>
                    <a:pt x="777" y="590"/>
                  </a:cubicBezTo>
                  <a:close/>
                  <a:moveTo>
                    <a:pt x="749" y="591"/>
                  </a:moveTo>
                  <a:cubicBezTo>
                    <a:pt x="745" y="597"/>
                    <a:pt x="741" y="603"/>
                    <a:pt x="737" y="610"/>
                  </a:cubicBezTo>
                  <a:cubicBezTo>
                    <a:pt x="734" y="614"/>
                    <a:pt x="731" y="619"/>
                    <a:pt x="728" y="623"/>
                  </a:cubicBezTo>
                  <a:cubicBezTo>
                    <a:pt x="728" y="622"/>
                    <a:pt x="729" y="621"/>
                    <a:pt x="729" y="621"/>
                  </a:cubicBezTo>
                  <a:cubicBezTo>
                    <a:pt x="732" y="614"/>
                    <a:pt x="735" y="606"/>
                    <a:pt x="739" y="600"/>
                  </a:cubicBezTo>
                  <a:cubicBezTo>
                    <a:pt x="742" y="593"/>
                    <a:pt x="746" y="587"/>
                    <a:pt x="749" y="580"/>
                  </a:cubicBezTo>
                  <a:cubicBezTo>
                    <a:pt x="750" y="579"/>
                    <a:pt x="752" y="574"/>
                    <a:pt x="752" y="571"/>
                  </a:cubicBezTo>
                  <a:cubicBezTo>
                    <a:pt x="754" y="574"/>
                    <a:pt x="757" y="576"/>
                    <a:pt x="760" y="578"/>
                  </a:cubicBezTo>
                  <a:cubicBezTo>
                    <a:pt x="756" y="582"/>
                    <a:pt x="753" y="587"/>
                    <a:pt x="749" y="591"/>
                  </a:cubicBezTo>
                  <a:close/>
                  <a:moveTo>
                    <a:pt x="744" y="695"/>
                  </a:moveTo>
                  <a:cubicBezTo>
                    <a:pt x="743" y="697"/>
                    <a:pt x="741" y="699"/>
                    <a:pt x="740" y="701"/>
                  </a:cubicBezTo>
                  <a:cubicBezTo>
                    <a:pt x="735" y="706"/>
                    <a:pt x="729" y="709"/>
                    <a:pt x="722" y="708"/>
                  </a:cubicBezTo>
                  <a:cubicBezTo>
                    <a:pt x="717" y="708"/>
                    <a:pt x="713" y="707"/>
                    <a:pt x="709" y="704"/>
                  </a:cubicBezTo>
                  <a:cubicBezTo>
                    <a:pt x="714" y="706"/>
                    <a:pt x="720" y="705"/>
                    <a:pt x="724" y="704"/>
                  </a:cubicBezTo>
                  <a:cubicBezTo>
                    <a:pt x="731" y="701"/>
                    <a:pt x="738" y="697"/>
                    <a:pt x="744" y="693"/>
                  </a:cubicBezTo>
                  <a:cubicBezTo>
                    <a:pt x="744" y="694"/>
                    <a:pt x="744" y="694"/>
                    <a:pt x="744" y="695"/>
                  </a:cubicBezTo>
                  <a:close/>
                  <a:moveTo>
                    <a:pt x="821" y="625"/>
                  </a:moveTo>
                  <a:cubicBezTo>
                    <a:pt x="821" y="625"/>
                    <a:pt x="821" y="625"/>
                    <a:pt x="820" y="625"/>
                  </a:cubicBezTo>
                  <a:cubicBezTo>
                    <a:pt x="811" y="635"/>
                    <a:pt x="800" y="644"/>
                    <a:pt x="789" y="653"/>
                  </a:cubicBezTo>
                  <a:cubicBezTo>
                    <a:pt x="779" y="662"/>
                    <a:pt x="768" y="671"/>
                    <a:pt x="757" y="679"/>
                  </a:cubicBezTo>
                  <a:cubicBezTo>
                    <a:pt x="748" y="686"/>
                    <a:pt x="738" y="694"/>
                    <a:pt x="727" y="699"/>
                  </a:cubicBezTo>
                  <a:cubicBezTo>
                    <a:pt x="722" y="701"/>
                    <a:pt x="718" y="702"/>
                    <a:pt x="713" y="702"/>
                  </a:cubicBezTo>
                  <a:cubicBezTo>
                    <a:pt x="709" y="701"/>
                    <a:pt x="706" y="699"/>
                    <a:pt x="708" y="694"/>
                  </a:cubicBezTo>
                  <a:cubicBezTo>
                    <a:pt x="710" y="688"/>
                    <a:pt x="716" y="683"/>
                    <a:pt x="720" y="678"/>
                  </a:cubicBezTo>
                  <a:cubicBezTo>
                    <a:pt x="725" y="673"/>
                    <a:pt x="730" y="669"/>
                    <a:pt x="735" y="664"/>
                  </a:cubicBezTo>
                  <a:cubicBezTo>
                    <a:pt x="745" y="656"/>
                    <a:pt x="755" y="648"/>
                    <a:pt x="765" y="640"/>
                  </a:cubicBezTo>
                  <a:cubicBezTo>
                    <a:pt x="772" y="633"/>
                    <a:pt x="780" y="627"/>
                    <a:pt x="787" y="620"/>
                  </a:cubicBezTo>
                  <a:cubicBezTo>
                    <a:pt x="792" y="614"/>
                    <a:pt x="798" y="608"/>
                    <a:pt x="800" y="599"/>
                  </a:cubicBezTo>
                  <a:cubicBezTo>
                    <a:pt x="801" y="599"/>
                    <a:pt x="802" y="599"/>
                    <a:pt x="803" y="599"/>
                  </a:cubicBezTo>
                  <a:cubicBezTo>
                    <a:pt x="807" y="600"/>
                    <a:pt x="812" y="599"/>
                    <a:pt x="817" y="599"/>
                  </a:cubicBezTo>
                  <a:cubicBezTo>
                    <a:pt x="820" y="599"/>
                    <a:pt x="822" y="599"/>
                    <a:pt x="824" y="598"/>
                  </a:cubicBezTo>
                  <a:cubicBezTo>
                    <a:pt x="822" y="607"/>
                    <a:pt x="821" y="615"/>
                    <a:pt x="821" y="625"/>
                  </a:cubicBezTo>
                  <a:close/>
                  <a:moveTo>
                    <a:pt x="824" y="594"/>
                  </a:moveTo>
                  <a:cubicBezTo>
                    <a:pt x="820" y="597"/>
                    <a:pt x="814" y="595"/>
                    <a:pt x="810" y="596"/>
                  </a:cubicBezTo>
                  <a:cubicBezTo>
                    <a:pt x="806" y="596"/>
                    <a:pt x="802" y="596"/>
                    <a:pt x="797" y="595"/>
                  </a:cubicBezTo>
                  <a:cubicBezTo>
                    <a:pt x="787" y="592"/>
                    <a:pt x="776" y="586"/>
                    <a:pt x="767" y="580"/>
                  </a:cubicBezTo>
                  <a:cubicBezTo>
                    <a:pt x="750" y="569"/>
                    <a:pt x="737" y="550"/>
                    <a:pt x="730" y="532"/>
                  </a:cubicBezTo>
                  <a:cubicBezTo>
                    <a:pt x="727" y="527"/>
                    <a:pt x="725" y="522"/>
                    <a:pt x="724" y="516"/>
                  </a:cubicBezTo>
                  <a:cubicBezTo>
                    <a:pt x="724" y="516"/>
                    <a:pt x="724" y="516"/>
                    <a:pt x="724" y="516"/>
                  </a:cubicBezTo>
                  <a:cubicBezTo>
                    <a:pt x="717" y="496"/>
                    <a:pt x="713" y="474"/>
                    <a:pt x="718" y="453"/>
                  </a:cubicBezTo>
                  <a:cubicBezTo>
                    <a:pt x="720" y="442"/>
                    <a:pt x="724" y="430"/>
                    <a:pt x="732" y="422"/>
                  </a:cubicBezTo>
                  <a:cubicBezTo>
                    <a:pt x="736" y="419"/>
                    <a:pt x="740" y="418"/>
                    <a:pt x="744" y="415"/>
                  </a:cubicBezTo>
                  <a:cubicBezTo>
                    <a:pt x="745" y="414"/>
                    <a:pt x="746" y="414"/>
                    <a:pt x="747" y="413"/>
                  </a:cubicBezTo>
                  <a:cubicBezTo>
                    <a:pt x="750" y="412"/>
                    <a:pt x="753" y="412"/>
                    <a:pt x="755" y="411"/>
                  </a:cubicBezTo>
                  <a:cubicBezTo>
                    <a:pt x="769" y="409"/>
                    <a:pt x="782" y="405"/>
                    <a:pt x="795" y="399"/>
                  </a:cubicBezTo>
                  <a:cubicBezTo>
                    <a:pt x="796" y="399"/>
                    <a:pt x="796" y="399"/>
                    <a:pt x="797" y="398"/>
                  </a:cubicBezTo>
                  <a:cubicBezTo>
                    <a:pt x="803" y="397"/>
                    <a:pt x="808" y="394"/>
                    <a:pt x="815" y="395"/>
                  </a:cubicBezTo>
                  <a:cubicBezTo>
                    <a:pt x="816" y="396"/>
                    <a:pt x="817" y="396"/>
                    <a:pt x="817" y="396"/>
                  </a:cubicBezTo>
                  <a:cubicBezTo>
                    <a:pt x="822" y="397"/>
                    <a:pt x="827" y="398"/>
                    <a:pt x="831" y="399"/>
                  </a:cubicBezTo>
                  <a:cubicBezTo>
                    <a:pt x="840" y="402"/>
                    <a:pt x="848" y="406"/>
                    <a:pt x="854" y="412"/>
                  </a:cubicBezTo>
                  <a:cubicBezTo>
                    <a:pt x="866" y="423"/>
                    <a:pt x="879" y="437"/>
                    <a:pt x="884" y="452"/>
                  </a:cubicBezTo>
                  <a:cubicBezTo>
                    <a:pt x="889" y="470"/>
                    <a:pt x="892" y="490"/>
                    <a:pt x="890" y="509"/>
                  </a:cubicBezTo>
                  <a:cubicBezTo>
                    <a:pt x="890" y="517"/>
                    <a:pt x="888" y="525"/>
                    <a:pt x="887" y="534"/>
                  </a:cubicBezTo>
                  <a:cubicBezTo>
                    <a:pt x="887" y="540"/>
                    <a:pt x="887" y="547"/>
                    <a:pt x="885" y="553"/>
                  </a:cubicBezTo>
                  <a:cubicBezTo>
                    <a:pt x="879" y="543"/>
                    <a:pt x="866" y="539"/>
                    <a:pt x="857" y="548"/>
                  </a:cubicBezTo>
                  <a:cubicBezTo>
                    <a:pt x="846" y="558"/>
                    <a:pt x="834" y="567"/>
                    <a:pt x="829" y="582"/>
                  </a:cubicBezTo>
                  <a:cubicBezTo>
                    <a:pt x="827" y="586"/>
                    <a:pt x="826" y="590"/>
                    <a:pt x="825" y="594"/>
                  </a:cubicBezTo>
                  <a:cubicBezTo>
                    <a:pt x="825" y="594"/>
                    <a:pt x="824" y="594"/>
                    <a:pt x="824" y="594"/>
                  </a:cubicBezTo>
                  <a:close/>
                  <a:moveTo>
                    <a:pt x="935" y="598"/>
                  </a:moveTo>
                  <a:cubicBezTo>
                    <a:pt x="940" y="605"/>
                    <a:pt x="945" y="611"/>
                    <a:pt x="949" y="618"/>
                  </a:cubicBezTo>
                  <a:cubicBezTo>
                    <a:pt x="957" y="632"/>
                    <a:pt x="964" y="647"/>
                    <a:pt x="970" y="661"/>
                  </a:cubicBezTo>
                  <a:cubicBezTo>
                    <a:pt x="973" y="668"/>
                    <a:pt x="976" y="676"/>
                    <a:pt x="976" y="684"/>
                  </a:cubicBezTo>
                  <a:cubicBezTo>
                    <a:pt x="976" y="692"/>
                    <a:pt x="974" y="700"/>
                    <a:pt x="970" y="707"/>
                  </a:cubicBezTo>
                  <a:cubicBezTo>
                    <a:pt x="965" y="715"/>
                    <a:pt x="960" y="721"/>
                    <a:pt x="950" y="724"/>
                  </a:cubicBezTo>
                  <a:cubicBezTo>
                    <a:pt x="943" y="727"/>
                    <a:pt x="936" y="729"/>
                    <a:pt x="929" y="730"/>
                  </a:cubicBezTo>
                  <a:cubicBezTo>
                    <a:pt x="920" y="731"/>
                    <a:pt x="911" y="731"/>
                    <a:pt x="903" y="732"/>
                  </a:cubicBezTo>
                  <a:cubicBezTo>
                    <a:pt x="896" y="732"/>
                    <a:pt x="889" y="732"/>
                    <a:pt x="883" y="732"/>
                  </a:cubicBezTo>
                  <a:cubicBezTo>
                    <a:pt x="866" y="729"/>
                    <a:pt x="855" y="717"/>
                    <a:pt x="848" y="702"/>
                  </a:cubicBezTo>
                  <a:cubicBezTo>
                    <a:pt x="841" y="687"/>
                    <a:pt x="833" y="673"/>
                    <a:pt x="829" y="657"/>
                  </a:cubicBezTo>
                  <a:cubicBezTo>
                    <a:pt x="826" y="642"/>
                    <a:pt x="824" y="626"/>
                    <a:pt x="826" y="610"/>
                  </a:cubicBezTo>
                  <a:cubicBezTo>
                    <a:pt x="827" y="595"/>
                    <a:pt x="832" y="577"/>
                    <a:pt x="844" y="565"/>
                  </a:cubicBezTo>
                  <a:cubicBezTo>
                    <a:pt x="849" y="560"/>
                    <a:pt x="854" y="554"/>
                    <a:pt x="860" y="549"/>
                  </a:cubicBezTo>
                  <a:cubicBezTo>
                    <a:pt x="864" y="547"/>
                    <a:pt x="868" y="546"/>
                    <a:pt x="871" y="547"/>
                  </a:cubicBezTo>
                  <a:cubicBezTo>
                    <a:pt x="868" y="549"/>
                    <a:pt x="864" y="551"/>
                    <a:pt x="862" y="555"/>
                  </a:cubicBezTo>
                  <a:cubicBezTo>
                    <a:pt x="856" y="565"/>
                    <a:pt x="855" y="577"/>
                    <a:pt x="848" y="587"/>
                  </a:cubicBezTo>
                  <a:cubicBezTo>
                    <a:pt x="842" y="597"/>
                    <a:pt x="839" y="609"/>
                    <a:pt x="838" y="621"/>
                  </a:cubicBezTo>
                  <a:cubicBezTo>
                    <a:pt x="836" y="632"/>
                    <a:pt x="836" y="644"/>
                    <a:pt x="839" y="655"/>
                  </a:cubicBezTo>
                  <a:cubicBezTo>
                    <a:pt x="840" y="656"/>
                    <a:pt x="841" y="656"/>
                    <a:pt x="841" y="655"/>
                  </a:cubicBezTo>
                  <a:cubicBezTo>
                    <a:pt x="839" y="636"/>
                    <a:pt x="840" y="613"/>
                    <a:pt x="848" y="595"/>
                  </a:cubicBezTo>
                  <a:cubicBezTo>
                    <a:pt x="850" y="590"/>
                    <a:pt x="854" y="586"/>
                    <a:pt x="856" y="580"/>
                  </a:cubicBezTo>
                  <a:cubicBezTo>
                    <a:pt x="858" y="576"/>
                    <a:pt x="859" y="572"/>
                    <a:pt x="861" y="567"/>
                  </a:cubicBezTo>
                  <a:cubicBezTo>
                    <a:pt x="862" y="562"/>
                    <a:pt x="864" y="557"/>
                    <a:pt x="868" y="553"/>
                  </a:cubicBezTo>
                  <a:cubicBezTo>
                    <a:pt x="871" y="551"/>
                    <a:pt x="873" y="549"/>
                    <a:pt x="876" y="550"/>
                  </a:cubicBezTo>
                  <a:cubicBezTo>
                    <a:pt x="877" y="550"/>
                    <a:pt x="877" y="550"/>
                    <a:pt x="877" y="550"/>
                  </a:cubicBezTo>
                  <a:cubicBezTo>
                    <a:pt x="879" y="552"/>
                    <a:pt x="881" y="554"/>
                    <a:pt x="882" y="556"/>
                  </a:cubicBezTo>
                  <a:cubicBezTo>
                    <a:pt x="882" y="556"/>
                    <a:pt x="882" y="557"/>
                    <a:pt x="882" y="557"/>
                  </a:cubicBezTo>
                  <a:cubicBezTo>
                    <a:pt x="880" y="556"/>
                    <a:pt x="877" y="557"/>
                    <a:pt x="875" y="557"/>
                  </a:cubicBezTo>
                  <a:cubicBezTo>
                    <a:pt x="871" y="558"/>
                    <a:pt x="868" y="560"/>
                    <a:pt x="866" y="564"/>
                  </a:cubicBezTo>
                  <a:cubicBezTo>
                    <a:pt x="866" y="564"/>
                    <a:pt x="866" y="565"/>
                    <a:pt x="866" y="564"/>
                  </a:cubicBezTo>
                  <a:cubicBezTo>
                    <a:pt x="869" y="562"/>
                    <a:pt x="872" y="559"/>
                    <a:pt x="875" y="558"/>
                  </a:cubicBezTo>
                  <a:cubicBezTo>
                    <a:pt x="878" y="558"/>
                    <a:pt x="881" y="559"/>
                    <a:pt x="884" y="559"/>
                  </a:cubicBezTo>
                  <a:cubicBezTo>
                    <a:pt x="883" y="560"/>
                    <a:pt x="883" y="561"/>
                    <a:pt x="882" y="562"/>
                  </a:cubicBezTo>
                  <a:cubicBezTo>
                    <a:pt x="880" y="560"/>
                    <a:pt x="877" y="562"/>
                    <a:pt x="875" y="564"/>
                  </a:cubicBezTo>
                  <a:cubicBezTo>
                    <a:pt x="875" y="564"/>
                    <a:pt x="875" y="564"/>
                    <a:pt x="874" y="564"/>
                  </a:cubicBezTo>
                  <a:cubicBezTo>
                    <a:pt x="872" y="565"/>
                    <a:pt x="870" y="568"/>
                    <a:pt x="868" y="571"/>
                  </a:cubicBezTo>
                  <a:cubicBezTo>
                    <a:pt x="866" y="574"/>
                    <a:pt x="864" y="578"/>
                    <a:pt x="862" y="582"/>
                  </a:cubicBezTo>
                  <a:cubicBezTo>
                    <a:pt x="858" y="589"/>
                    <a:pt x="855" y="596"/>
                    <a:pt x="853" y="604"/>
                  </a:cubicBezTo>
                  <a:cubicBezTo>
                    <a:pt x="851" y="611"/>
                    <a:pt x="851" y="618"/>
                    <a:pt x="851" y="626"/>
                  </a:cubicBezTo>
                  <a:cubicBezTo>
                    <a:pt x="850" y="631"/>
                    <a:pt x="849" y="637"/>
                    <a:pt x="852" y="642"/>
                  </a:cubicBezTo>
                  <a:cubicBezTo>
                    <a:pt x="852" y="643"/>
                    <a:pt x="853" y="642"/>
                    <a:pt x="853" y="642"/>
                  </a:cubicBezTo>
                  <a:cubicBezTo>
                    <a:pt x="850" y="629"/>
                    <a:pt x="852" y="614"/>
                    <a:pt x="856" y="601"/>
                  </a:cubicBezTo>
                  <a:cubicBezTo>
                    <a:pt x="858" y="595"/>
                    <a:pt x="861" y="589"/>
                    <a:pt x="864" y="583"/>
                  </a:cubicBezTo>
                  <a:cubicBezTo>
                    <a:pt x="861" y="592"/>
                    <a:pt x="859" y="602"/>
                    <a:pt x="859" y="610"/>
                  </a:cubicBezTo>
                  <a:cubicBezTo>
                    <a:pt x="858" y="614"/>
                    <a:pt x="859" y="618"/>
                    <a:pt x="859" y="622"/>
                  </a:cubicBezTo>
                  <a:cubicBezTo>
                    <a:pt x="859" y="625"/>
                    <a:pt x="858" y="628"/>
                    <a:pt x="859" y="631"/>
                  </a:cubicBezTo>
                  <a:cubicBezTo>
                    <a:pt x="860" y="638"/>
                    <a:pt x="861" y="646"/>
                    <a:pt x="865" y="652"/>
                  </a:cubicBezTo>
                  <a:cubicBezTo>
                    <a:pt x="865" y="652"/>
                    <a:pt x="865" y="652"/>
                    <a:pt x="865" y="651"/>
                  </a:cubicBezTo>
                  <a:cubicBezTo>
                    <a:pt x="863" y="645"/>
                    <a:pt x="861" y="638"/>
                    <a:pt x="860" y="631"/>
                  </a:cubicBezTo>
                  <a:cubicBezTo>
                    <a:pt x="860" y="627"/>
                    <a:pt x="859" y="624"/>
                    <a:pt x="859" y="620"/>
                  </a:cubicBezTo>
                  <a:cubicBezTo>
                    <a:pt x="860" y="617"/>
                    <a:pt x="861" y="614"/>
                    <a:pt x="861" y="611"/>
                  </a:cubicBezTo>
                  <a:cubicBezTo>
                    <a:pt x="861" y="604"/>
                    <a:pt x="862" y="597"/>
                    <a:pt x="864" y="591"/>
                  </a:cubicBezTo>
                  <a:cubicBezTo>
                    <a:pt x="866" y="584"/>
                    <a:pt x="869" y="579"/>
                    <a:pt x="873" y="573"/>
                  </a:cubicBezTo>
                  <a:cubicBezTo>
                    <a:pt x="873" y="574"/>
                    <a:pt x="873" y="575"/>
                    <a:pt x="873" y="576"/>
                  </a:cubicBezTo>
                  <a:cubicBezTo>
                    <a:pt x="871" y="582"/>
                    <a:pt x="869" y="588"/>
                    <a:pt x="867" y="595"/>
                  </a:cubicBezTo>
                  <a:cubicBezTo>
                    <a:pt x="867" y="599"/>
                    <a:pt x="867" y="603"/>
                    <a:pt x="866" y="607"/>
                  </a:cubicBezTo>
                  <a:cubicBezTo>
                    <a:pt x="866" y="611"/>
                    <a:pt x="865" y="614"/>
                    <a:pt x="865" y="618"/>
                  </a:cubicBezTo>
                  <a:cubicBezTo>
                    <a:pt x="866" y="627"/>
                    <a:pt x="866" y="636"/>
                    <a:pt x="868" y="644"/>
                  </a:cubicBezTo>
                  <a:cubicBezTo>
                    <a:pt x="869" y="652"/>
                    <a:pt x="871" y="660"/>
                    <a:pt x="872" y="668"/>
                  </a:cubicBezTo>
                  <a:cubicBezTo>
                    <a:pt x="872" y="668"/>
                    <a:pt x="873" y="668"/>
                    <a:pt x="873" y="668"/>
                  </a:cubicBezTo>
                  <a:cubicBezTo>
                    <a:pt x="873" y="659"/>
                    <a:pt x="870" y="651"/>
                    <a:pt x="869" y="642"/>
                  </a:cubicBezTo>
                  <a:cubicBezTo>
                    <a:pt x="868" y="634"/>
                    <a:pt x="867" y="626"/>
                    <a:pt x="867" y="618"/>
                  </a:cubicBezTo>
                  <a:cubicBezTo>
                    <a:pt x="867" y="613"/>
                    <a:pt x="867" y="608"/>
                    <a:pt x="868" y="603"/>
                  </a:cubicBezTo>
                  <a:cubicBezTo>
                    <a:pt x="869" y="600"/>
                    <a:pt x="868" y="595"/>
                    <a:pt x="869" y="592"/>
                  </a:cubicBezTo>
                  <a:cubicBezTo>
                    <a:pt x="870" y="588"/>
                    <a:pt x="873" y="584"/>
                    <a:pt x="874" y="579"/>
                  </a:cubicBezTo>
                  <a:cubicBezTo>
                    <a:pt x="875" y="580"/>
                    <a:pt x="875" y="580"/>
                    <a:pt x="875" y="581"/>
                  </a:cubicBezTo>
                  <a:cubicBezTo>
                    <a:pt x="875" y="581"/>
                    <a:pt x="875" y="581"/>
                    <a:pt x="875" y="581"/>
                  </a:cubicBezTo>
                  <a:cubicBezTo>
                    <a:pt x="874" y="584"/>
                    <a:pt x="873" y="589"/>
                    <a:pt x="872" y="592"/>
                  </a:cubicBezTo>
                  <a:cubicBezTo>
                    <a:pt x="871" y="596"/>
                    <a:pt x="871" y="601"/>
                    <a:pt x="870" y="606"/>
                  </a:cubicBezTo>
                  <a:cubicBezTo>
                    <a:pt x="870" y="607"/>
                    <a:pt x="872" y="607"/>
                    <a:pt x="872" y="606"/>
                  </a:cubicBezTo>
                  <a:cubicBezTo>
                    <a:pt x="873" y="601"/>
                    <a:pt x="874" y="596"/>
                    <a:pt x="875" y="591"/>
                  </a:cubicBezTo>
                  <a:cubicBezTo>
                    <a:pt x="875" y="588"/>
                    <a:pt x="877" y="585"/>
                    <a:pt x="878" y="583"/>
                  </a:cubicBezTo>
                  <a:cubicBezTo>
                    <a:pt x="879" y="584"/>
                    <a:pt x="881" y="585"/>
                    <a:pt x="883" y="586"/>
                  </a:cubicBezTo>
                  <a:cubicBezTo>
                    <a:pt x="882" y="587"/>
                    <a:pt x="882" y="588"/>
                    <a:pt x="882" y="589"/>
                  </a:cubicBezTo>
                  <a:cubicBezTo>
                    <a:pt x="882" y="591"/>
                    <a:pt x="882" y="593"/>
                    <a:pt x="883" y="594"/>
                  </a:cubicBezTo>
                  <a:cubicBezTo>
                    <a:pt x="883" y="595"/>
                    <a:pt x="884" y="594"/>
                    <a:pt x="884" y="594"/>
                  </a:cubicBezTo>
                  <a:cubicBezTo>
                    <a:pt x="884" y="592"/>
                    <a:pt x="884" y="590"/>
                    <a:pt x="884" y="589"/>
                  </a:cubicBezTo>
                  <a:cubicBezTo>
                    <a:pt x="884" y="588"/>
                    <a:pt x="884" y="587"/>
                    <a:pt x="884" y="586"/>
                  </a:cubicBezTo>
                  <a:cubicBezTo>
                    <a:pt x="886" y="587"/>
                    <a:pt x="889" y="587"/>
                    <a:pt x="891" y="586"/>
                  </a:cubicBezTo>
                  <a:cubicBezTo>
                    <a:pt x="891" y="591"/>
                    <a:pt x="895" y="598"/>
                    <a:pt x="898" y="602"/>
                  </a:cubicBezTo>
                  <a:cubicBezTo>
                    <a:pt x="904" y="609"/>
                    <a:pt x="908" y="617"/>
                    <a:pt x="916" y="624"/>
                  </a:cubicBezTo>
                  <a:cubicBezTo>
                    <a:pt x="916" y="624"/>
                    <a:pt x="917" y="623"/>
                    <a:pt x="916" y="623"/>
                  </a:cubicBezTo>
                  <a:cubicBezTo>
                    <a:pt x="910" y="617"/>
                    <a:pt x="906" y="609"/>
                    <a:pt x="901" y="601"/>
                  </a:cubicBezTo>
                  <a:cubicBezTo>
                    <a:pt x="900" y="599"/>
                    <a:pt x="899" y="597"/>
                    <a:pt x="898" y="595"/>
                  </a:cubicBezTo>
                  <a:cubicBezTo>
                    <a:pt x="900" y="598"/>
                    <a:pt x="902" y="601"/>
                    <a:pt x="904" y="603"/>
                  </a:cubicBezTo>
                  <a:cubicBezTo>
                    <a:pt x="908" y="608"/>
                    <a:pt x="913" y="612"/>
                    <a:pt x="918" y="616"/>
                  </a:cubicBezTo>
                  <a:cubicBezTo>
                    <a:pt x="923" y="620"/>
                    <a:pt x="927" y="623"/>
                    <a:pt x="931" y="628"/>
                  </a:cubicBezTo>
                  <a:cubicBezTo>
                    <a:pt x="931" y="629"/>
                    <a:pt x="932" y="629"/>
                    <a:pt x="932" y="628"/>
                  </a:cubicBezTo>
                  <a:cubicBezTo>
                    <a:pt x="931" y="624"/>
                    <a:pt x="928" y="622"/>
                    <a:pt x="925" y="619"/>
                  </a:cubicBezTo>
                  <a:cubicBezTo>
                    <a:pt x="920" y="615"/>
                    <a:pt x="915" y="612"/>
                    <a:pt x="911" y="607"/>
                  </a:cubicBezTo>
                  <a:cubicBezTo>
                    <a:pt x="904" y="600"/>
                    <a:pt x="899" y="593"/>
                    <a:pt x="896" y="584"/>
                  </a:cubicBezTo>
                  <a:cubicBezTo>
                    <a:pt x="897" y="584"/>
                    <a:pt x="897" y="584"/>
                    <a:pt x="898" y="584"/>
                  </a:cubicBezTo>
                  <a:cubicBezTo>
                    <a:pt x="898" y="586"/>
                    <a:pt x="900" y="588"/>
                    <a:pt x="901" y="590"/>
                  </a:cubicBezTo>
                  <a:cubicBezTo>
                    <a:pt x="903" y="593"/>
                    <a:pt x="906" y="596"/>
                    <a:pt x="908" y="599"/>
                  </a:cubicBezTo>
                  <a:cubicBezTo>
                    <a:pt x="911" y="602"/>
                    <a:pt x="914" y="604"/>
                    <a:pt x="918" y="607"/>
                  </a:cubicBezTo>
                  <a:cubicBezTo>
                    <a:pt x="923" y="612"/>
                    <a:pt x="927" y="617"/>
                    <a:pt x="932" y="622"/>
                  </a:cubicBezTo>
                  <a:cubicBezTo>
                    <a:pt x="932" y="622"/>
                    <a:pt x="933" y="622"/>
                    <a:pt x="933" y="621"/>
                  </a:cubicBezTo>
                  <a:cubicBezTo>
                    <a:pt x="929" y="612"/>
                    <a:pt x="919" y="607"/>
                    <a:pt x="912" y="599"/>
                  </a:cubicBezTo>
                  <a:cubicBezTo>
                    <a:pt x="908" y="594"/>
                    <a:pt x="904" y="590"/>
                    <a:pt x="901" y="584"/>
                  </a:cubicBezTo>
                  <a:cubicBezTo>
                    <a:pt x="902" y="584"/>
                    <a:pt x="904" y="585"/>
                    <a:pt x="905" y="585"/>
                  </a:cubicBezTo>
                  <a:cubicBezTo>
                    <a:pt x="905" y="585"/>
                    <a:pt x="905" y="585"/>
                    <a:pt x="905" y="585"/>
                  </a:cubicBezTo>
                  <a:cubicBezTo>
                    <a:pt x="904" y="591"/>
                    <a:pt x="911" y="595"/>
                    <a:pt x="914" y="598"/>
                  </a:cubicBezTo>
                  <a:cubicBezTo>
                    <a:pt x="921" y="605"/>
                    <a:pt x="928" y="612"/>
                    <a:pt x="936" y="617"/>
                  </a:cubicBezTo>
                  <a:cubicBezTo>
                    <a:pt x="937" y="617"/>
                    <a:pt x="937" y="617"/>
                    <a:pt x="937" y="616"/>
                  </a:cubicBezTo>
                  <a:cubicBezTo>
                    <a:pt x="931" y="610"/>
                    <a:pt x="923" y="606"/>
                    <a:pt x="918" y="599"/>
                  </a:cubicBezTo>
                  <a:cubicBezTo>
                    <a:pt x="914" y="595"/>
                    <a:pt x="908" y="591"/>
                    <a:pt x="907" y="585"/>
                  </a:cubicBezTo>
                  <a:cubicBezTo>
                    <a:pt x="909" y="586"/>
                    <a:pt x="911" y="586"/>
                    <a:pt x="913" y="587"/>
                  </a:cubicBezTo>
                  <a:cubicBezTo>
                    <a:pt x="912" y="587"/>
                    <a:pt x="912" y="588"/>
                    <a:pt x="913" y="588"/>
                  </a:cubicBezTo>
                  <a:cubicBezTo>
                    <a:pt x="915" y="593"/>
                    <a:pt x="920" y="597"/>
                    <a:pt x="924" y="601"/>
                  </a:cubicBezTo>
                  <a:cubicBezTo>
                    <a:pt x="928" y="605"/>
                    <a:pt x="932" y="609"/>
                    <a:pt x="936" y="613"/>
                  </a:cubicBezTo>
                  <a:cubicBezTo>
                    <a:pt x="936" y="613"/>
                    <a:pt x="937" y="613"/>
                    <a:pt x="937" y="612"/>
                  </a:cubicBezTo>
                  <a:cubicBezTo>
                    <a:pt x="937" y="610"/>
                    <a:pt x="935" y="608"/>
                    <a:pt x="933" y="607"/>
                  </a:cubicBezTo>
                  <a:cubicBezTo>
                    <a:pt x="930" y="604"/>
                    <a:pt x="927" y="601"/>
                    <a:pt x="924" y="598"/>
                  </a:cubicBezTo>
                  <a:cubicBezTo>
                    <a:pt x="921" y="595"/>
                    <a:pt x="918" y="592"/>
                    <a:pt x="916" y="589"/>
                  </a:cubicBezTo>
                  <a:cubicBezTo>
                    <a:pt x="916" y="588"/>
                    <a:pt x="915" y="588"/>
                    <a:pt x="915" y="587"/>
                  </a:cubicBezTo>
                  <a:cubicBezTo>
                    <a:pt x="918" y="588"/>
                    <a:pt x="922" y="588"/>
                    <a:pt x="925" y="588"/>
                  </a:cubicBezTo>
                  <a:cubicBezTo>
                    <a:pt x="929" y="591"/>
                    <a:pt x="932" y="595"/>
                    <a:pt x="935" y="598"/>
                  </a:cubicBezTo>
                  <a:close/>
                  <a:moveTo>
                    <a:pt x="1145" y="566"/>
                  </a:moveTo>
                  <a:cubicBezTo>
                    <a:pt x="1133" y="572"/>
                    <a:pt x="1119" y="575"/>
                    <a:pt x="1106" y="580"/>
                  </a:cubicBezTo>
                  <a:cubicBezTo>
                    <a:pt x="1098" y="583"/>
                    <a:pt x="1090" y="584"/>
                    <a:pt x="1082" y="585"/>
                  </a:cubicBezTo>
                  <a:cubicBezTo>
                    <a:pt x="1075" y="585"/>
                    <a:pt x="1068" y="586"/>
                    <a:pt x="1061" y="587"/>
                  </a:cubicBezTo>
                  <a:cubicBezTo>
                    <a:pt x="1046" y="590"/>
                    <a:pt x="1030" y="592"/>
                    <a:pt x="1015" y="595"/>
                  </a:cubicBezTo>
                  <a:cubicBezTo>
                    <a:pt x="1007" y="596"/>
                    <a:pt x="999" y="597"/>
                    <a:pt x="991" y="596"/>
                  </a:cubicBezTo>
                  <a:cubicBezTo>
                    <a:pt x="983" y="596"/>
                    <a:pt x="976" y="596"/>
                    <a:pt x="968" y="593"/>
                  </a:cubicBezTo>
                  <a:cubicBezTo>
                    <a:pt x="963" y="591"/>
                    <a:pt x="958" y="589"/>
                    <a:pt x="953" y="588"/>
                  </a:cubicBezTo>
                  <a:cubicBezTo>
                    <a:pt x="950" y="587"/>
                    <a:pt x="946" y="585"/>
                    <a:pt x="943" y="586"/>
                  </a:cubicBezTo>
                  <a:cubicBezTo>
                    <a:pt x="943" y="586"/>
                    <a:pt x="943" y="586"/>
                    <a:pt x="943" y="586"/>
                  </a:cubicBezTo>
                  <a:cubicBezTo>
                    <a:pt x="939" y="584"/>
                    <a:pt x="934" y="585"/>
                    <a:pt x="931" y="585"/>
                  </a:cubicBezTo>
                  <a:cubicBezTo>
                    <a:pt x="929" y="585"/>
                    <a:pt x="927" y="585"/>
                    <a:pt x="924" y="584"/>
                  </a:cubicBezTo>
                  <a:cubicBezTo>
                    <a:pt x="923" y="584"/>
                    <a:pt x="921" y="583"/>
                    <a:pt x="919" y="584"/>
                  </a:cubicBezTo>
                  <a:cubicBezTo>
                    <a:pt x="919" y="584"/>
                    <a:pt x="919" y="584"/>
                    <a:pt x="919" y="584"/>
                  </a:cubicBezTo>
                  <a:cubicBezTo>
                    <a:pt x="916" y="583"/>
                    <a:pt x="914" y="583"/>
                    <a:pt x="911" y="582"/>
                  </a:cubicBezTo>
                  <a:cubicBezTo>
                    <a:pt x="907" y="581"/>
                    <a:pt x="889" y="576"/>
                    <a:pt x="887" y="584"/>
                  </a:cubicBezTo>
                  <a:cubicBezTo>
                    <a:pt x="885" y="583"/>
                    <a:pt x="882" y="582"/>
                    <a:pt x="880" y="580"/>
                  </a:cubicBezTo>
                  <a:cubicBezTo>
                    <a:pt x="880" y="579"/>
                    <a:pt x="879" y="579"/>
                    <a:pt x="879" y="579"/>
                  </a:cubicBezTo>
                  <a:cubicBezTo>
                    <a:pt x="880" y="578"/>
                    <a:pt x="880" y="578"/>
                    <a:pt x="880" y="577"/>
                  </a:cubicBezTo>
                  <a:cubicBezTo>
                    <a:pt x="880" y="574"/>
                    <a:pt x="882" y="571"/>
                    <a:pt x="883" y="569"/>
                  </a:cubicBezTo>
                  <a:cubicBezTo>
                    <a:pt x="883" y="569"/>
                    <a:pt x="884" y="569"/>
                    <a:pt x="884" y="568"/>
                  </a:cubicBezTo>
                  <a:cubicBezTo>
                    <a:pt x="885" y="565"/>
                    <a:pt x="886" y="561"/>
                    <a:pt x="888" y="558"/>
                  </a:cubicBezTo>
                  <a:cubicBezTo>
                    <a:pt x="889" y="558"/>
                    <a:pt x="890" y="558"/>
                    <a:pt x="891" y="558"/>
                  </a:cubicBezTo>
                  <a:cubicBezTo>
                    <a:pt x="891" y="559"/>
                    <a:pt x="890" y="560"/>
                    <a:pt x="889" y="561"/>
                  </a:cubicBezTo>
                  <a:cubicBezTo>
                    <a:pt x="888" y="563"/>
                    <a:pt x="886" y="567"/>
                    <a:pt x="888" y="569"/>
                  </a:cubicBezTo>
                  <a:cubicBezTo>
                    <a:pt x="888" y="569"/>
                    <a:pt x="889" y="569"/>
                    <a:pt x="889" y="569"/>
                  </a:cubicBezTo>
                  <a:cubicBezTo>
                    <a:pt x="891" y="567"/>
                    <a:pt x="891" y="563"/>
                    <a:pt x="893" y="561"/>
                  </a:cubicBezTo>
                  <a:cubicBezTo>
                    <a:pt x="893" y="560"/>
                    <a:pt x="894" y="559"/>
                    <a:pt x="895" y="557"/>
                  </a:cubicBezTo>
                  <a:cubicBezTo>
                    <a:pt x="897" y="557"/>
                    <a:pt x="899" y="557"/>
                    <a:pt x="901" y="557"/>
                  </a:cubicBezTo>
                  <a:cubicBezTo>
                    <a:pt x="899" y="558"/>
                    <a:pt x="897" y="560"/>
                    <a:pt x="896" y="562"/>
                  </a:cubicBezTo>
                  <a:cubicBezTo>
                    <a:pt x="895" y="564"/>
                    <a:pt x="892" y="567"/>
                    <a:pt x="894" y="569"/>
                  </a:cubicBezTo>
                  <a:cubicBezTo>
                    <a:pt x="894" y="570"/>
                    <a:pt x="895" y="570"/>
                    <a:pt x="895" y="569"/>
                  </a:cubicBezTo>
                  <a:cubicBezTo>
                    <a:pt x="897" y="568"/>
                    <a:pt x="897" y="565"/>
                    <a:pt x="899" y="563"/>
                  </a:cubicBezTo>
                  <a:cubicBezTo>
                    <a:pt x="900" y="561"/>
                    <a:pt x="902" y="558"/>
                    <a:pt x="905" y="557"/>
                  </a:cubicBezTo>
                  <a:cubicBezTo>
                    <a:pt x="905" y="557"/>
                    <a:pt x="906" y="557"/>
                    <a:pt x="907" y="557"/>
                  </a:cubicBezTo>
                  <a:cubicBezTo>
                    <a:pt x="907" y="557"/>
                    <a:pt x="906" y="558"/>
                    <a:pt x="906" y="559"/>
                  </a:cubicBezTo>
                  <a:cubicBezTo>
                    <a:pt x="905" y="560"/>
                    <a:pt x="901" y="564"/>
                    <a:pt x="903" y="566"/>
                  </a:cubicBezTo>
                  <a:cubicBezTo>
                    <a:pt x="903" y="566"/>
                    <a:pt x="904" y="567"/>
                    <a:pt x="904" y="566"/>
                  </a:cubicBezTo>
                  <a:cubicBezTo>
                    <a:pt x="905" y="566"/>
                    <a:pt x="905" y="565"/>
                    <a:pt x="906" y="564"/>
                  </a:cubicBezTo>
                  <a:cubicBezTo>
                    <a:pt x="907" y="562"/>
                    <a:pt x="907" y="561"/>
                    <a:pt x="908" y="560"/>
                  </a:cubicBezTo>
                  <a:cubicBezTo>
                    <a:pt x="909" y="559"/>
                    <a:pt x="910" y="558"/>
                    <a:pt x="911" y="557"/>
                  </a:cubicBezTo>
                  <a:cubicBezTo>
                    <a:pt x="912" y="557"/>
                    <a:pt x="913" y="557"/>
                    <a:pt x="913" y="557"/>
                  </a:cubicBezTo>
                  <a:cubicBezTo>
                    <a:pt x="910" y="560"/>
                    <a:pt x="908" y="564"/>
                    <a:pt x="910" y="566"/>
                  </a:cubicBezTo>
                  <a:cubicBezTo>
                    <a:pt x="911" y="567"/>
                    <a:pt x="911" y="566"/>
                    <a:pt x="911" y="566"/>
                  </a:cubicBezTo>
                  <a:cubicBezTo>
                    <a:pt x="913" y="564"/>
                    <a:pt x="913" y="562"/>
                    <a:pt x="915" y="560"/>
                  </a:cubicBezTo>
                  <a:cubicBezTo>
                    <a:pt x="916" y="559"/>
                    <a:pt x="917" y="558"/>
                    <a:pt x="918" y="557"/>
                  </a:cubicBezTo>
                  <a:cubicBezTo>
                    <a:pt x="918" y="557"/>
                    <a:pt x="919" y="557"/>
                    <a:pt x="920" y="557"/>
                  </a:cubicBezTo>
                  <a:cubicBezTo>
                    <a:pt x="920" y="557"/>
                    <a:pt x="921" y="557"/>
                    <a:pt x="921" y="557"/>
                  </a:cubicBezTo>
                  <a:cubicBezTo>
                    <a:pt x="920" y="557"/>
                    <a:pt x="920" y="558"/>
                    <a:pt x="919" y="558"/>
                  </a:cubicBezTo>
                  <a:cubicBezTo>
                    <a:pt x="918" y="560"/>
                    <a:pt x="916" y="564"/>
                    <a:pt x="917" y="566"/>
                  </a:cubicBezTo>
                  <a:cubicBezTo>
                    <a:pt x="918" y="567"/>
                    <a:pt x="918" y="567"/>
                    <a:pt x="918" y="566"/>
                  </a:cubicBezTo>
                  <a:cubicBezTo>
                    <a:pt x="920" y="564"/>
                    <a:pt x="920" y="562"/>
                    <a:pt x="921" y="560"/>
                  </a:cubicBezTo>
                  <a:cubicBezTo>
                    <a:pt x="922" y="559"/>
                    <a:pt x="923" y="557"/>
                    <a:pt x="924" y="557"/>
                  </a:cubicBezTo>
                  <a:cubicBezTo>
                    <a:pt x="925" y="557"/>
                    <a:pt x="927" y="557"/>
                    <a:pt x="928" y="557"/>
                  </a:cubicBezTo>
                  <a:cubicBezTo>
                    <a:pt x="926" y="559"/>
                    <a:pt x="924" y="561"/>
                    <a:pt x="924" y="564"/>
                  </a:cubicBezTo>
                  <a:cubicBezTo>
                    <a:pt x="924" y="564"/>
                    <a:pt x="924" y="565"/>
                    <a:pt x="924" y="564"/>
                  </a:cubicBezTo>
                  <a:cubicBezTo>
                    <a:pt x="926" y="563"/>
                    <a:pt x="927" y="561"/>
                    <a:pt x="929" y="559"/>
                  </a:cubicBezTo>
                  <a:cubicBezTo>
                    <a:pt x="930" y="558"/>
                    <a:pt x="930" y="557"/>
                    <a:pt x="931" y="557"/>
                  </a:cubicBezTo>
                  <a:cubicBezTo>
                    <a:pt x="932" y="557"/>
                    <a:pt x="933" y="557"/>
                    <a:pt x="933" y="557"/>
                  </a:cubicBezTo>
                  <a:cubicBezTo>
                    <a:pt x="931" y="559"/>
                    <a:pt x="929" y="562"/>
                    <a:pt x="930" y="565"/>
                  </a:cubicBezTo>
                  <a:cubicBezTo>
                    <a:pt x="930" y="565"/>
                    <a:pt x="930" y="566"/>
                    <a:pt x="930" y="565"/>
                  </a:cubicBezTo>
                  <a:cubicBezTo>
                    <a:pt x="931" y="563"/>
                    <a:pt x="932" y="561"/>
                    <a:pt x="934" y="559"/>
                  </a:cubicBezTo>
                  <a:cubicBezTo>
                    <a:pt x="934" y="559"/>
                    <a:pt x="935" y="558"/>
                    <a:pt x="936" y="557"/>
                  </a:cubicBezTo>
                  <a:cubicBezTo>
                    <a:pt x="936" y="557"/>
                    <a:pt x="936" y="557"/>
                    <a:pt x="936" y="557"/>
                  </a:cubicBezTo>
                  <a:cubicBezTo>
                    <a:pt x="936" y="557"/>
                    <a:pt x="936" y="557"/>
                    <a:pt x="937" y="557"/>
                  </a:cubicBezTo>
                  <a:cubicBezTo>
                    <a:pt x="936" y="557"/>
                    <a:pt x="936" y="558"/>
                    <a:pt x="936" y="558"/>
                  </a:cubicBezTo>
                  <a:cubicBezTo>
                    <a:pt x="936" y="559"/>
                    <a:pt x="937" y="559"/>
                    <a:pt x="937" y="559"/>
                  </a:cubicBezTo>
                  <a:cubicBezTo>
                    <a:pt x="937" y="560"/>
                    <a:pt x="939" y="561"/>
                    <a:pt x="940" y="560"/>
                  </a:cubicBezTo>
                  <a:cubicBezTo>
                    <a:pt x="940" y="560"/>
                    <a:pt x="941" y="559"/>
                    <a:pt x="941" y="559"/>
                  </a:cubicBezTo>
                  <a:cubicBezTo>
                    <a:pt x="941" y="558"/>
                    <a:pt x="942" y="558"/>
                    <a:pt x="942" y="558"/>
                  </a:cubicBezTo>
                  <a:cubicBezTo>
                    <a:pt x="942" y="558"/>
                    <a:pt x="942" y="558"/>
                    <a:pt x="943" y="558"/>
                  </a:cubicBezTo>
                  <a:cubicBezTo>
                    <a:pt x="943" y="557"/>
                    <a:pt x="943" y="557"/>
                    <a:pt x="943" y="557"/>
                  </a:cubicBezTo>
                  <a:cubicBezTo>
                    <a:pt x="943" y="557"/>
                    <a:pt x="943" y="556"/>
                    <a:pt x="943" y="556"/>
                  </a:cubicBezTo>
                  <a:cubicBezTo>
                    <a:pt x="945" y="555"/>
                    <a:pt x="946" y="553"/>
                    <a:pt x="947" y="551"/>
                  </a:cubicBezTo>
                  <a:cubicBezTo>
                    <a:pt x="948" y="550"/>
                    <a:pt x="949" y="549"/>
                    <a:pt x="950" y="548"/>
                  </a:cubicBezTo>
                  <a:cubicBezTo>
                    <a:pt x="955" y="546"/>
                    <a:pt x="959" y="546"/>
                    <a:pt x="965" y="546"/>
                  </a:cubicBezTo>
                  <a:cubicBezTo>
                    <a:pt x="974" y="548"/>
                    <a:pt x="983" y="549"/>
                    <a:pt x="993" y="549"/>
                  </a:cubicBezTo>
                  <a:cubicBezTo>
                    <a:pt x="1013" y="550"/>
                    <a:pt x="1033" y="549"/>
                    <a:pt x="1053" y="547"/>
                  </a:cubicBezTo>
                  <a:cubicBezTo>
                    <a:pt x="1068" y="546"/>
                    <a:pt x="1083" y="544"/>
                    <a:pt x="1099" y="546"/>
                  </a:cubicBezTo>
                  <a:cubicBezTo>
                    <a:pt x="1107" y="547"/>
                    <a:pt x="1114" y="551"/>
                    <a:pt x="1122" y="553"/>
                  </a:cubicBezTo>
                  <a:cubicBezTo>
                    <a:pt x="1129" y="555"/>
                    <a:pt x="1135" y="556"/>
                    <a:pt x="1142" y="555"/>
                  </a:cubicBezTo>
                  <a:cubicBezTo>
                    <a:pt x="1144" y="555"/>
                    <a:pt x="1158" y="553"/>
                    <a:pt x="1158" y="556"/>
                  </a:cubicBezTo>
                  <a:cubicBezTo>
                    <a:pt x="1157" y="561"/>
                    <a:pt x="1149" y="564"/>
                    <a:pt x="1145" y="566"/>
                  </a:cubicBezTo>
                  <a:close/>
                  <a:moveTo>
                    <a:pt x="1156" y="551"/>
                  </a:moveTo>
                  <a:cubicBezTo>
                    <a:pt x="1154" y="551"/>
                    <a:pt x="1151" y="551"/>
                    <a:pt x="1150" y="551"/>
                  </a:cubicBezTo>
                  <a:cubicBezTo>
                    <a:pt x="1143" y="553"/>
                    <a:pt x="1136" y="553"/>
                    <a:pt x="1129" y="552"/>
                  </a:cubicBezTo>
                  <a:cubicBezTo>
                    <a:pt x="1126" y="551"/>
                    <a:pt x="1122" y="550"/>
                    <a:pt x="1119" y="549"/>
                  </a:cubicBezTo>
                  <a:cubicBezTo>
                    <a:pt x="1123" y="548"/>
                    <a:pt x="1128" y="547"/>
                    <a:pt x="1132" y="546"/>
                  </a:cubicBezTo>
                  <a:cubicBezTo>
                    <a:pt x="1137" y="546"/>
                    <a:pt x="1142" y="547"/>
                    <a:pt x="1147" y="547"/>
                  </a:cubicBezTo>
                  <a:cubicBezTo>
                    <a:pt x="1147" y="547"/>
                    <a:pt x="1147" y="546"/>
                    <a:pt x="1147" y="546"/>
                  </a:cubicBezTo>
                  <a:cubicBezTo>
                    <a:pt x="1144" y="542"/>
                    <a:pt x="1136" y="545"/>
                    <a:pt x="1132" y="545"/>
                  </a:cubicBezTo>
                  <a:cubicBezTo>
                    <a:pt x="1126" y="545"/>
                    <a:pt x="1120" y="545"/>
                    <a:pt x="1114" y="547"/>
                  </a:cubicBezTo>
                  <a:cubicBezTo>
                    <a:pt x="1113" y="546"/>
                    <a:pt x="1112" y="546"/>
                    <a:pt x="1111" y="546"/>
                  </a:cubicBezTo>
                  <a:cubicBezTo>
                    <a:pt x="1113" y="545"/>
                    <a:pt x="1114" y="544"/>
                    <a:pt x="1116" y="544"/>
                  </a:cubicBezTo>
                  <a:cubicBezTo>
                    <a:pt x="1119" y="544"/>
                    <a:pt x="1122" y="542"/>
                    <a:pt x="1125" y="543"/>
                  </a:cubicBezTo>
                  <a:cubicBezTo>
                    <a:pt x="1125" y="543"/>
                    <a:pt x="1125" y="542"/>
                    <a:pt x="1125" y="542"/>
                  </a:cubicBezTo>
                  <a:cubicBezTo>
                    <a:pt x="1121" y="542"/>
                    <a:pt x="1117" y="542"/>
                    <a:pt x="1113" y="543"/>
                  </a:cubicBezTo>
                  <a:cubicBezTo>
                    <a:pt x="1112" y="543"/>
                    <a:pt x="1109" y="543"/>
                    <a:pt x="1108" y="544"/>
                  </a:cubicBezTo>
                  <a:cubicBezTo>
                    <a:pt x="1105" y="544"/>
                    <a:pt x="1102" y="543"/>
                    <a:pt x="1100" y="543"/>
                  </a:cubicBezTo>
                  <a:cubicBezTo>
                    <a:pt x="1101" y="543"/>
                    <a:pt x="1101" y="542"/>
                    <a:pt x="1102" y="542"/>
                  </a:cubicBezTo>
                  <a:cubicBezTo>
                    <a:pt x="1104" y="541"/>
                    <a:pt x="1106" y="540"/>
                    <a:pt x="1107" y="539"/>
                  </a:cubicBezTo>
                  <a:cubicBezTo>
                    <a:pt x="1107" y="539"/>
                    <a:pt x="1107" y="538"/>
                    <a:pt x="1107" y="538"/>
                  </a:cubicBezTo>
                  <a:cubicBezTo>
                    <a:pt x="1105" y="538"/>
                    <a:pt x="1103" y="539"/>
                    <a:pt x="1101" y="540"/>
                  </a:cubicBezTo>
                  <a:cubicBezTo>
                    <a:pt x="1100" y="540"/>
                    <a:pt x="1098" y="540"/>
                    <a:pt x="1098" y="541"/>
                  </a:cubicBezTo>
                  <a:cubicBezTo>
                    <a:pt x="1097" y="541"/>
                    <a:pt x="1097" y="540"/>
                    <a:pt x="1097" y="540"/>
                  </a:cubicBezTo>
                  <a:cubicBezTo>
                    <a:pt x="1102" y="538"/>
                    <a:pt x="1107" y="534"/>
                    <a:pt x="1109" y="533"/>
                  </a:cubicBezTo>
                  <a:cubicBezTo>
                    <a:pt x="1110" y="532"/>
                    <a:pt x="1109" y="531"/>
                    <a:pt x="1108" y="532"/>
                  </a:cubicBezTo>
                  <a:cubicBezTo>
                    <a:pt x="1105" y="534"/>
                    <a:pt x="1102" y="535"/>
                    <a:pt x="1098" y="537"/>
                  </a:cubicBezTo>
                  <a:cubicBezTo>
                    <a:pt x="1097" y="538"/>
                    <a:pt x="1095" y="539"/>
                    <a:pt x="1093" y="540"/>
                  </a:cubicBezTo>
                  <a:cubicBezTo>
                    <a:pt x="1092" y="540"/>
                    <a:pt x="1092" y="540"/>
                    <a:pt x="1091" y="540"/>
                  </a:cubicBezTo>
                  <a:cubicBezTo>
                    <a:pt x="1093" y="539"/>
                    <a:pt x="1094" y="538"/>
                    <a:pt x="1095" y="537"/>
                  </a:cubicBezTo>
                  <a:cubicBezTo>
                    <a:pt x="1099" y="533"/>
                    <a:pt x="1104" y="530"/>
                    <a:pt x="1108" y="526"/>
                  </a:cubicBezTo>
                  <a:cubicBezTo>
                    <a:pt x="1112" y="523"/>
                    <a:pt x="1119" y="521"/>
                    <a:pt x="1121" y="515"/>
                  </a:cubicBezTo>
                  <a:cubicBezTo>
                    <a:pt x="1122" y="515"/>
                    <a:pt x="1121" y="514"/>
                    <a:pt x="1121" y="515"/>
                  </a:cubicBezTo>
                  <a:cubicBezTo>
                    <a:pt x="1116" y="518"/>
                    <a:pt x="1111" y="523"/>
                    <a:pt x="1105" y="527"/>
                  </a:cubicBezTo>
                  <a:cubicBezTo>
                    <a:pt x="1105" y="527"/>
                    <a:pt x="1104" y="527"/>
                    <a:pt x="1104" y="527"/>
                  </a:cubicBezTo>
                  <a:cubicBezTo>
                    <a:pt x="1105" y="526"/>
                    <a:pt x="1107" y="524"/>
                    <a:pt x="1108" y="523"/>
                  </a:cubicBezTo>
                  <a:cubicBezTo>
                    <a:pt x="1113" y="518"/>
                    <a:pt x="1117" y="512"/>
                    <a:pt x="1121" y="506"/>
                  </a:cubicBezTo>
                  <a:cubicBezTo>
                    <a:pt x="1126" y="506"/>
                    <a:pt x="1134" y="509"/>
                    <a:pt x="1136" y="513"/>
                  </a:cubicBezTo>
                  <a:cubicBezTo>
                    <a:pt x="1138" y="514"/>
                    <a:pt x="1139" y="517"/>
                    <a:pt x="1141" y="518"/>
                  </a:cubicBezTo>
                  <a:cubicBezTo>
                    <a:pt x="1143" y="519"/>
                    <a:pt x="1145" y="520"/>
                    <a:pt x="1147" y="521"/>
                  </a:cubicBezTo>
                  <a:cubicBezTo>
                    <a:pt x="1150" y="524"/>
                    <a:pt x="1150" y="527"/>
                    <a:pt x="1152" y="530"/>
                  </a:cubicBezTo>
                  <a:cubicBezTo>
                    <a:pt x="1152" y="531"/>
                    <a:pt x="1153" y="532"/>
                    <a:pt x="1155" y="534"/>
                  </a:cubicBezTo>
                  <a:cubicBezTo>
                    <a:pt x="1159" y="539"/>
                    <a:pt x="1158" y="545"/>
                    <a:pt x="1156" y="551"/>
                  </a:cubicBezTo>
                  <a:close/>
                </a:path>
              </a:pathLst>
            </a:custGeom>
            <a:solidFill>
              <a:srgbClr val="574F1F">
                <a:alpha val="12157"/>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pic>
          <p:nvPicPr>
            <p:cNvPr id="5" name="组合 1337">
              <a:extLst>
                <a:ext uri="{FF2B5EF4-FFF2-40B4-BE49-F238E27FC236}">
                  <a16:creationId xmlns="" xmlns:a16="http://schemas.microsoft.com/office/drawing/2014/main" id="{6C7387C3-CACF-445F-8F6F-F0AB4DBF819B}"/>
                </a:ext>
              </a:extLst>
            </p:cNvPr>
            <p:cNvPicPr>
              <a:picLocks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2286" y="3577805"/>
              <a:ext cx="4864118" cy="34078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组合 521">
              <a:extLst>
                <a:ext uri="{FF2B5EF4-FFF2-40B4-BE49-F238E27FC236}">
                  <a16:creationId xmlns="" xmlns:a16="http://schemas.microsoft.com/office/drawing/2014/main" id="{9DEE6228-9FEF-470F-9B74-153404893339}"/>
                </a:ext>
              </a:extLst>
            </p:cNvPr>
            <p:cNvPicPr>
              <a:picLocks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758114" y="267478"/>
              <a:ext cx="4413060" cy="35663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7" name="图片 6">
            <a:extLst>
              <a:ext uri="{FF2B5EF4-FFF2-40B4-BE49-F238E27FC236}">
                <a16:creationId xmlns="" xmlns:a16="http://schemas.microsoft.com/office/drawing/2014/main" id="{5E1BD521-DD30-49A1-B7A7-58714892F0E0}"/>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0" y="-18054"/>
            <a:ext cx="1723194" cy="1700577"/>
          </a:xfrm>
          <a:prstGeom prst="rect">
            <a:avLst/>
          </a:prstGeom>
        </p:spPr>
      </p:pic>
      <p:sp>
        <p:nvSpPr>
          <p:cNvPr id="9" name="文本框 8">
            <a:extLst>
              <a:ext uri="{FF2B5EF4-FFF2-40B4-BE49-F238E27FC236}">
                <a16:creationId xmlns="" xmlns:a16="http://schemas.microsoft.com/office/drawing/2014/main" id="{41D7B5E8-0A77-4BFE-9814-25301AF5FBD5}"/>
              </a:ext>
            </a:extLst>
          </p:cNvPr>
          <p:cNvSpPr txBox="1"/>
          <p:nvPr/>
        </p:nvSpPr>
        <p:spPr>
          <a:xfrm>
            <a:off x="1737717" y="498200"/>
            <a:ext cx="2585846" cy="400110"/>
          </a:xfrm>
          <a:prstGeom prst="rect">
            <a:avLst/>
          </a:prstGeom>
          <a:noFill/>
        </p:spPr>
        <p:txBody>
          <a:bodyPr wrap="square" rtlCol="0">
            <a:spAutoFit/>
          </a:bodyPr>
          <a:lstStyle/>
          <a:p>
            <a:r>
              <a:rPr lang="zh-CN" altLang="en-US" sz="2000" dirty="0">
                <a:solidFill>
                  <a:srgbClr val="68704B"/>
                </a:solidFill>
                <a:latin typeface="微软雅黑" panose="020B0503020204020204" pitchFamily="34" charset="-122"/>
                <a:ea typeface="微软雅黑" panose="020B0503020204020204" pitchFamily="34" charset="-122"/>
              </a:rPr>
              <a:t>单击此处添加标题</a:t>
            </a:r>
          </a:p>
        </p:txBody>
      </p:sp>
      <p:grpSp>
        <p:nvGrpSpPr>
          <p:cNvPr id="10" name="Group 8">
            <a:extLst>
              <a:ext uri="{FF2B5EF4-FFF2-40B4-BE49-F238E27FC236}">
                <a16:creationId xmlns="" xmlns:a16="http://schemas.microsoft.com/office/drawing/2014/main" id="{33376DD2-1D26-45CF-AD86-A29BA787A4DC}"/>
              </a:ext>
            </a:extLst>
          </p:cNvPr>
          <p:cNvGrpSpPr>
            <a:grpSpLocks/>
          </p:cNvGrpSpPr>
          <p:nvPr/>
        </p:nvGrpSpPr>
        <p:grpSpPr bwMode="auto">
          <a:xfrm>
            <a:off x="7314285" y="2658591"/>
            <a:ext cx="2359025" cy="204787"/>
            <a:chOff x="0" y="0"/>
            <a:chExt cx="2299" cy="199"/>
          </a:xfrm>
        </p:grpSpPr>
        <p:sp>
          <p:nvSpPr>
            <p:cNvPr id="11" name="Freeform 10">
              <a:extLst>
                <a:ext uri="{FF2B5EF4-FFF2-40B4-BE49-F238E27FC236}">
                  <a16:creationId xmlns="" xmlns:a16="http://schemas.microsoft.com/office/drawing/2014/main" id="{8F398AE5-0FCA-461E-A338-706A3B34F97A}"/>
                </a:ext>
              </a:extLst>
            </p:cNvPr>
            <p:cNvSpPr>
              <a:spLocks/>
            </p:cNvSpPr>
            <p:nvPr/>
          </p:nvSpPr>
          <p:spPr bwMode="auto">
            <a:xfrm>
              <a:off x="0" y="84"/>
              <a:ext cx="2155" cy="32"/>
            </a:xfrm>
            <a:custGeom>
              <a:avLst/>
              <a:gdLst>
                <a:gd name="T0" fmla="*/ 140 w 910"/>
                <a:gd name="T1" fmla="*/ 0 h 13"/>
                <a:gd name="T2" fmla="*/ 639 w 910"/>
                <a:gd name="T3" fmla="*/ 25 h 13"/>
                <a:gd name="T4" fmla="*/ 824 w 910"/>
                <a:gd name="T5" fmla="*/ 30 h 13"/>
                <a:gd name="T6" fmla="*/ 4173 w 910"/>
                <a:gd name="T7" fmla="*/ 30 h 13"/>
                <a:gd name="T8" fmla="*/ 4833 w 910"/>
                <a:gd name="T9" fmla="*/ 5 h 13"/>
                <a:gd name="T10" fmla="*/ 5058 w 910"/>
                <a:gd name="T11" fmla="*/ 0 h 13"/>
                <a:gd name="T12" fmla="*/ 5103 w 910"/>
                <a:gd name="T13" fmla="*/ 42 h 13"/>
                <a:gd name="T14" fmla="*/ 5058 w 910"/>
                <a:gd name="T15" fmla="*/ 79 h 13"/>
                <a:gd name="T16" fmla="*/ 4554 w 910"/>
                <a:gd name="T17" fmla="*/ 62 h 13"/>
                <a:gd name="T18" fmla="*/ 3919 w 910"/>
                <a:gd name="T19" fmla="*/ 49 h 13"/>
                <a:gd name="T20" fmla="*/ 1873 w 910"/>
                <a:gd name="T21" fmla="*/ 49 h 13"/>
                <a:gd name="T22" fmla="*/ 279 w 910"/>
                <a:gd name="T23" fmla="*/ 74 h 13"/>
                <a:gd name="T24" fmla="*/ 50 w 910"/>
                <a:gd name="T25" fmla="*/ 79 h 13"/>
                <a:gd name="T26" fmla="*/ 5 w 910"/>
                <a:gd name="T27" fmla="*/ 37 h 13"/>
                <a:gd name="T28" fmla="*/ 45 w 910"/>
                <a:gd name="T29" fmla="*/ 0 h 13"/>
                <a:gd name="T30" fmla="*/ 140 w 910"/>
                <a:gd name="T31" fmla="*/ 0 h 1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910" h="13">
                  <a:moveTo>
                    <a:pt x="25" y="0"/>
                  </a:moveTo>
                  <a:cubicBezTo>
                    <a:pt x="55" y="1"/>
                    <a:pt x="84" y="3"/>
                    <a:pt x="114" y="4"/>
                  </a:cubicBezTo>
                  <a:cubicBezTo>
                    <a:pt x="125" y="4"/>
                    <a:pt x="136" y="5"/>
                    <a:pt x="147" y="5"/>
                  </a:cubicBezTo>
                  <a:cubicBezTo>
                    <a:pt x="346" y="5"/>
                    <a:pt x="545" y="5"/>
                    <a:pt x="744" y="5"/>
                  </a:cubicBezTo>
                  <a:cubicBezTo>
                    <a:pt x="783" y="5"/>
                    <a:pt x="822" y="2"/>
                    <a:pt x="862" y="1"/>
                  </a:cubicBezTo>
                  <a:cubicBezTo>
                    <a:pt x="875" y="0"/>
                    <a:pt x="889" y="0"/>
                    <a:pt x="902" y="0"/>
                  </a:cubicBezTo>
                  <a:cubicBezTo>
                    <a:pt x="907" y="0"/>
                    <a:pt x="910" y="2"/>
                    <a:pt x="910" y="7"/>
                  </a:cubicBezTo>
                  <a:cubicBezTo>
                    <a:pt x="910" y="11"/>
                    <a:pt x="907" y="13"/>
                    <a:pt x="902" y="13"/>
                  </a:cubicBezTo>
                  <a:cubicBezTo>
                    <a:pt x="872" y="12"/>
                    <a:pt x="842" y="11"/>
                    <a:pt x="812" y="10"/>
                  </a:cubicBezTo>
                  <a:cubicBezTo>
                    <a:pt x="775" y="9"/>
                    <a:pt x="737" y="8"/>
                    <a:pt x="699" y="8"/>
                  </a:cubicBezTo>
                  <a:cubicBezTo>
                    <a:pt x="578" y="8"/>
                    <a:pt x="456" y="8"/>
                    <a:pt x="334" y="8"/>
                  </a:cubicBezTo>
                  <a:cubicBezTo>
                    <a:pt x="240" y="9"/>
                    <a:pt x="145" y="6"/>
                    <a:pt x="50" y="12"/>
                  </a:cubicBezTo>
                  <a:cubicBezTo>
                    <a:pt x="36" y="13"/>
                    <a:pt x="23" y="13"/>
                    <a:pt x="9" y="13"/>
                  </a:cubicBezTo>
                  <a:cubicBezTo>
                    <a:pt x="4" y="13"/>
                    <a:pt x="0" y="10"/>
                    <a:pt x="1" y="6"/>
                  </a:cubicBezTo>
                  <a:cubicBezTo>
                    <a:pt x="1" y="2"/>
                    <a:pt x="3" y="0"/>
                    <a:pt x="8" y="0"/>
                  </a:cubicBezTo>
                  <a:cubicBezTo>
                    <a:pt x="14" y="0"/>
                    <a:pt x="20" y="0"/>
                    <a:pt x="25"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 name="Freeform 11">
              <a:extLst>
                <a:ext uri="{FF2B5EF4-FFF2-40B4-BE49-F238E27FC236}">
                  <a16:creationId xmlns="" xmlns:a16="http://schemas.microsoft.com/office/drawing/2014/main" id="{B1F40315-7A23-42AA-A52C-AEC99461E0E5}"/>
                </a:ext>
              </a:extLst>
            </p:cNvPr>
            <p:cNvSpPr>
              <a:spLocks/>
            </p:cNvSpPr>
            <p:nvPr/>
          </p:nvSpPr>
          <p:spPr bwMode="auto">
            <a:xfrm>
              <a:off x="2131" y="0"/>
              <a:ext cx="168" cy="199"/>
            </a:xfrm>
            <a:custGeom>
              <a:avLst/>
              <a:gdLst>
                <a:gd name="T0" fmla="*/ 95 w 71"/>
                <a:gd name="T1" fmla="*/ 241 h 81"/>
                <a:gd name="T2" fmla="*/ 128 w 71"/>
                <a:gd name="T3" fmla="*/ 228 h 81"/>
                <a:gd name="T4" fmla="*/ 196 w 71"/>
                <a:gd name="T5" fmla="*/ 96 h 81"/>
                <a:gd name="T6" fmla="*/ 83 w 71"/>
                <a:gd name="T7" fmla="*/ 29 h 81"/>
                <a:gd name="T8" fmla="*/ 45 w 71"/>
                <a:gd name="T9" fmla="*/ 120 h 81"/>
                <a:gd name="T10" fmla="*/ 57 w 71"/>
                <a:gd name="T11" fmla="*/ 108 h 81"/>
                <a:gd name="T12" fmla="*/ 111 w 71"/>
                <a:gd name="T13" fmla="*/ 120 h 81"/>
                <a:gd name="T14" fmla="*/ 106 w 71"/>
                <a:gd name="T15" fmla="*/ 174 h 81"/>
                <a:gd name="T16" fmla="*/ 50 w 71"/>
                <a:gd name="T17" fmla="*/ 170 h 81"/>
                <a:gd name="T18" fmla="*/ 28 w 71"/>
                <a:gd name="T19" fmla="*/ 54 h 81"/>
                <a:gd name="T20" fmla="*/ 128 w 71"/>
                <a:gd name="T21" fmla="*/ 5 h 81"/>
                <a:gd name="T22" fmla="*/ 213 w 71"/>
                <a:gd name="T23" fmla="*/ 96 h 81"/>
                <a:gd name="T24" fmla="*/ 189 w 71"/>
                <a:gd name="T25" fmla="*/ 216 h 81"/>
                <a:gd name="T26" fmla="*/ 398 w 71"/>
                <a:gd name="T27" fmla="*/ 241 h 81"/>
                <a:gd name="T28" fmla="*/ 185 w 71"/>
                <a:gd name="T29" fmla="*/ 273 h 81"/>
                <a:gd name="T30" fmla="*/ 213 w 71"/>
                <a:gd name="T31" fmla="*/ 386 h 81"/>
                <a:gd name="T32" fmla="*/ 151 w 71"/>
                <a:gd name="T33" fmla="*/ 477 h 81"/>
                <a:gd name="T34" fmla="*/ 45 w 71"/>
                <a:gd name="T35" fmla="*/ 459 h 81"/>
                <a:gd name="T36" fmla="*/ 28 w 71"/>
                <a:gd name="T37" fmla="*/ 349 h 81"/>
                <a:gd name="T38" fmla="*/ 45 w 71"/>
                <a:gd name="T39" fmla="*/ 327 h 81"/>
                <a:gd name="T40" fmla="*/ 102 w 71"/>
                <a:gd name="T41" fmla="*/ 314 h 81"/>
                <a:gd name="T42" fmla="*/ 111 w 71"/>
                <a:gd name="T43" fmla="*/ 373 h 81"/>
                <a:gd name="T44" fmla="*/ 50 w 71"/>
                <a:gd name="T45" fmla="*/ 373 h 81"/>
                <a:gd name="T46" fmla="*/ 45 w 71"/>
                <a:gd name="T47" fmla="*/ 361 h 81"/>
                <a:gd name="T48" fmla="*/ 73 w 71"/>
                <a:gd name="T49" fmla="*/ 459 h 81"/>
                <a:gd name="T50" fmla="*/ 201 w 71"/>
                <a:gd name="T51" fmla="*/ 381 h 81"/>
                <a:gd name="T52" fmla="*/ 118 w 71"/>
                <a:gd name="T53" fmla="*/ 253 h 81"/>
                <a:gd name="T54" fmla="*/ 95 w 71"/>
                <a:gd name="T55" fmla="*/ 248 h 81"/>
                <a:gd name="T56" fmla="*/ 95 w 71"/>
                <a:gd name="T57" fmla="*/ 241 h 8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71" h="81">
                  <a:moveTo>
                    <a:pt x="17" y="40"/>
                  </a:moveTo>
                  <a:cubicBezTo>
                    <a:pt x="19" y="39"/>
                    <a:pt x="21" y="39"/>
                    <a:pt x="23" y="38"/>
                  </a:cubicBezTo>
                  <a:cubicBezTo>
                    <a:pt x="35" y="36"/>
                    <a:pt x="37" y="26"/>
                    <a:pt x="35" y="16"/>
                  </a:cubicBezTo>
                  <a:cubicBezTo>
                    <a:pt x="34" y="7"/>
                    <a:pt x="23" y="2"/>
                    <a:pt x="15" y="5"/>
                  </a:cubicBezTo>
                  <a:cubicBezTo>
                    <a:pt x="8" y="7"/>
                    <a:pt x="5" y="14"/>
                    <a:pt x="8" y="20"/>
                  </a:cubicBezTo>
                  <a:cubicBezTo>
                    <a:pt x="9" y="19"/>
                    <a:pt x="9" y="18"/>
                    <a:pt x="10" y="18"/>
                  </a:cubicBezTo>
                  <a:cubicBezTo>
                    <a:pt x="14" y="16"/>
                    <a:pt x="18" y="17"/>
                    <a:pt x="20" y="20"/>
                  </a:cubicBezTo>
                  <a:cubicBezTo>
                    <a:pt x="22" y="23"/>
                    <a:pt x="21" y="27"/>
                    <a:pt x="19" y="29"/>
                  </a:cubicBezTo>
                  <a:cubicBezTo>
                    <a:pt x="16" y="32"/>
                    <a:pt x="11" y="31"/>
                    <a:pt x="9" y="28"/>
                  </a:cubicBezTo>
                  <a:cubicBezTo>
                    <a:pt x="5" y="22"/>
                    <a:pt x="0" y="17"/>
                    <a:pt x="5" y="9"/>
                  </a:cubicBezTo>
                  <a:cubicBezTo>
                    <a:pt x="8" y="4"/>
                    <a:pt x="16" y="0"/>
                    <a:pt x="23" y="1"/>
                  </a:cubicBezTo>
                  <a:cubicBezTo>
                    <a:pt x="31" y="3"/>
                    <a:pt x="37" y="9"/>
                    <a:pt x="38" y="16"/>
                  </a:cubicBezTo>
                  <a:cubicBezTo>
                    <a:pt x="40" y="23"/>
                    <a:pt x="39" y="26"/>
                    <a:pt x="34" y="36"/>
                  </a:cubicBezTo>
                  <a:cubicBezTo>
                    <a:pt x="47" y="28"/>
                    <a:pt x="59" y="31"/>
                    <a:pt x="71" y="40"/>
                  </a:cubicBezTo>
                  <a:cubicBezTo>
                    <a:pt x="63" y="49"/>
                    <a:pt x="51" y="51"/>
                    <a:pt x="33" y="45"/>
                  </a:cubicBezTo>
                  <a:cubicBezTo>
                    <a:pt x="38" y="51"/>
                    <a:pt x="40" y="57"/>
                    <a:pt x="38" y="64"/>
                  </a:cubicBezTo>
                  <a:cubicBezTo>
                    <a:pt x="37" y="71"/>
                    <a:pt x="33" y="76"/>
                    <a:pt x="27" y="79"/>
                  </a:cubicBezTo>
                  <a:cubicBezTo>
                    <a:pt x="20" y="81"/>
                    <a:pt x="14" y="80"/>
                    <a:pt x="8" y="76"/>
                  </a:cubicBezTo>
                  <a:cubicBezTo>
                    <a:pt x="2" y="71"/>
                    <a:pt x="1" y="64"/>
                    <a:pt x="5" y="58"/>
                  </a:cubicBezTo>
                  <a:cubicBezTo>
                    <a:pt x="6" y="57"/>
                    <a:pt x="7" y="55"/>
                    <a:pt x="8" y="54"/>
                  </a:cubicBezTo>
                  <a:cubicBezTo>
                    <a:pt x="11" y="50"/>
                    <a:pt x="15" y="49"/>
                    <a:pt x="18" y="52"/>
                  </a:cubicBezTo>
                  <a:cubicBezTo>
                    <a:pt x="22" y="54"/>
                    <a:pt x="22" y="59"/>
                    <a:pt x="20" y="62"/>
                  </a:cubicBezTo>
                  <a:cubicBezTo>
                    <a:pt x="17" y="65"/>
                    <a:pt x="13" y="65"/>
                    <a:pt x="9" y="62"/>
                  </a:cubicBezTo>
                  <a:cubicBezTo>
                    <a:pt x="9" y="62"/>
                    <a:pt x="9" y="61"/>
                    <a:pt x="8" y="60"/>
                  </a:cubicBezTo>
                  <a:cubicBezTo>
                    <a:pt x="5" y="67"/>
                    <a:pt x="7" y="73"/>
                    <a:pt x="13" y="76"/>
                  </a:cubicBezTo>
                  <a:cubicBezTo>
                    <a:pt x="23" y="80"/>
                    <a:pt x="34" y="73"/>
                    <a:pt x="36" y="63"/>
                  </a:cubicBezTo>
                  <a:cubicBezTo>
                    <a:pt x="37" y="51"/>
                    <a:pt x="32" y="44"/>
                    <a:pt x="21" y="42"/>
                  </a:cubicBezTo>
                  <a:cubicBezTo>
                    <a:pt x="19" y="42"/>
                    <a:pt x="18" y="42"/>
                    <a:pt x="17" y="41"/>
                  </a:cubicBezTo>
                  <a:cubicBezTo>
                    <a:pt x="17" y="41"/>
                    <a:pt x="17" y="40"/>
                    <a:pt x="17" y="4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3" name="Group 8">
            <a:extLst>
              <a:ext uri="{FF2B5EF4-FFF2-40B4-BE49-F238E27FC236}">
                <a16:creationId xmlns="" xmlns:a16="http://schemas.microsoft.com/office/drawing/2014/main" id="{51E708B5-15AA-490F-AEC2-5C8265312A0F}"/>
              </a:ext>
            </a:extLst>
          </p:cNvPr>
          <p:cNvGrpSpPr>
            <a:grpSpLocks/>
          </p:cNvGrpSpPr>
          <p:nvPr/>
        </p:nvGrpSpPr>
        <p:grpSpPr bwMode="auto">
          <a:xfrm>
            <a:off x="4547273" y="2658591"/>
            <a:ext cx="2359025" cy="204787"/>
            <a:chOff x="0" y="0"/>
            <a:chExt cx="2299" cy="199"/>
          </a:xfrm>
        </p:grpSpPr>
        <p:sp>
          <p:nvSpPr>
            <p:cNvPr id="14" name="Freeform 10">
              <a:extLst>
                <a:ext uri="{FF2B5EF4-FFF2-40B4-BE49-F238E27FC236}">
                  <a16:creationId xmlns="" xmlns:a16="http://schemas.microsoft.com/office/drawing/2014/main" id="{1C9ED3FE-64EA-4084-9BFA-47EBD1389D71}"/>
                </a:ext>
              </a:extLst>
            </p:cNvPr>
            <p:cNvSpPr>
              <a:spLocks/>
            </p:cNvSpPr>
            <p:nvPr/>
          </p:nvSpPr>
          <p:spPr bwMode="auto">
            <a:xfrm>
              <a:off x="0" y="84"/>
              <a:ext cx="2155" cy="32"/>
            </a:xfrm>
            <a:custGeom>
              <a:avLst/>
              <a:gdLst>
                <a:gd name="T0" fmla="*/ 140 w 910"/>
                <a:gd name="T1" fmla="*/ 0 h 13"/>
                <a:gd name="T2" fmla="*/ 639 w 910"/>
                <a:gd name="T3" fmla="*/ 25 h 13"/>
                <a:gd name="T4" fmla="*/ 824 w 910"/>
                <a:gd name="T5" fmla="*/ 30 h 13"/>
                <a:gd name="T6" fmla="*/ 4173 w 910"/>
                <a:gd name="T7" fmla="*/ 30 h 13"/>
                <a:gd name="T8" fmla="*/ 4833 w 910"/>
                <a:gd name="T9" fmla="*/ 5 h 13"/>
                <a:gd name="T10" fmla="*/ 5058 w 910"/>
                <a:gd name="T11" fmla="*/ 0 h 13"/>
                <a:gd name="T12" fmla="*/ 5103 w 910"/>
                <a:gd name="T13" fmla="*/ 42 h 13"/>
                <a:gd name="T14" fmla="*/ 5058 w 910"/>
                <a:gd name="T15" fmla="*/ 79 h 13"/>
                <a:gd name="T16" fmla="*/ 4554 w 910"/>
                <a:gd name="T17" fmla="*/ 62 h 13"/>
                <a:gd name="T18" fmla="*/ 3919 w 910"/>
                <a:gd name="T19" fmla="*/ 49 h 13"/>
                <a:gd name="T20" fmla="*/ 1873 w 910"/>
                <a:gd name="T21" fmla="*/ 49 h 13"/>
                <a:gd name="T22" fmla="*/ 279 w 910"/>
                <a:gd name="T23" fmla="*/ 74 h 13"/>
                <a:gd name="T24" fmla="*/ 50 w 910"/>
                <a:gd name="T25" fmla="*/ 79 h 13"/>
                <a:gd name="T26" fmla="*/ 5 w 910"/>
                <a:gd name="T27" fmla="*/ 37 h 13"/>
                <a:gd name="T28" fmla="*/ 45 w 910"/>
                <a:gd name="T29" fmla="*/ 0 h 13"/>
                <a:gd name="T30" fmla="*/ 140 w 910"/>
                <a:gd name="T31" fmla="*/ 0 h 1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910" h="13">
                  <a:moveTo>
                    <a:pt x="25" y="0"/>
                  </a:moveTo>
                  <a:cubicBezTo>
                    <a:pt x="55" y="1"/>
                    <a:pt x="84" y="3"/>
                    <a:pt x="114" y="4"/>
                  </a:cubicBezTo>
                  <a:cubicBezTo>
                    <a:pt x="125" y="4"/>
                    <a:pt x="136" y="5"/>
                    <a:pt x="147" y="5"/>
                  </a:cubicBezTo>
                  <a:cubicBezTo>
                    <a:pt x="346" y="5"/>
                    <a:pt x="545" y="5"/>
                    <a:pt x="744" y="5"/>
                  </a:cubicBezTo>
                  <a:cubicBezTo>
                    <a:pt x="783" y="5"/>
                    <a:pt x="822" y="2"/>
                    <a:pt x="862" y="1"/>
                  </a:cubicBezTo>
                  <a:cubicBezTo>
                    <a:pt x="875" y="0"/>
                    <a:pt x="889" y="0"/>
                    <a:pt x="902" y="0"/>
                  </a:cubicBezTo>
                  <a:cubicBezTo>
                    <a:pt x="907" y="0"/>
                    <a:pt x="910" y="2"/>
                    <a:pt x="910" y="7"/>
                  </a:cubicBezTo>
                  <a:cubicBezTo>
                    <a:pt x="910" y="11"/>
                    <a:pt x="907" y="13"/>
                    <a:pt x="902" y="13"/>
                  </a:cubicBezTo>
                  <a:cubicBezTo>
                    <a:pt x="872" y="12"/>
                    <a:pt x="842" y="11"/>
                    <a:pt x="812" y="10"/>
                  </a:cubicBezTo>
                  <a:cubicBezTo>
                    <a:pt x="775" y="9"/>
                    <a:pt x="737" y="8"/>
                    <a:pt x="699" y="8"/>
                  </a:cubicBezTo>
                  <a:cubicBezTo>
                    <a:pt x="578" y="8"/>
                    <a:pt x="456" y="8"/>
                    <a:pt x="334" y="8"/>
                  </a:cubicBezTo>
                  <a:cubicBezTo>
                    <a:pt x="240" y="9"/>
                    <a:pt x="145" y="6"/>
                    <a:pt x="50" y="12"/>
                  </a:cubicBezTo>
                  <a:cubicBezTo>
                    <a:pt x="36" y="13"/>
                    <a:pt x="23" y="13"/>
                    <a:pt x="9" y="13"/>
                  </a:cubicBezTo>
                  <a:cubicBezTo>
                    <a:pt x="4" y="13"/>
                    <a:pt x="0" y="10"/>
                    <a:pt x="1" y="6"/>
                  </a:cubicBezTo>
                  <a:cubicBezTo>
                    <a:pt x="1" y="2"/>
                    <a:pt x="3" y="0"/>
                    <a:pt x="8" y="0"/>
                  </a:cubicBezTo>
                  <a:cubicBezTo>
                    <a:pt x="14" y="0"/>
                    <a:pt x="20" y="0"/>
                    <a:pt x="25"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 name="Freeform 11">
              <a:extLst>
                <a:ext uri="{FF2B5EF4-FFF2-40B4-BE49-F238E27FC236}">
                  <a16:creationId xmlns="" xmlns:a16="http://schemas.microsoft.com/office/drawing/2014/main" id="{F0269FAC-5688-4744-B08F-99927692E384}"/>
                </a:ext>
              </a:extLst>
            </p:cNvPr>
            <p:cNvSpPr>
              <a:spLocks/>
            </p:cNvSpPr>
            <p:nvPr/>
          </p:nvSpPr>
          <p:spPr bwMode="auto">
            <a:xfrm>
              <a:off x="2131" y="0"/>
              <a:ext cx="168" cy="199"/>
            </a:xfrm>
            <a:custGeom>
              <a:avLst/>
              <a:gdLst>
                <a:gd name="T0" fmla="*/ 95 w 71"/>
                <a:gd name="T1" fmla="*/ 241 h 81"/>
                <a:gd name="T2" fmla="*/ 128 w 71"/>
                <a:gd name="T3" fmla="*/ 228 h 81"/>
                <a:gd name="T4" fmla="*/ 196 w 71"/>
                <a:gd name="T5" fmla="*/ 96 h 81"/>
                <a:gd name="T6" fmla="*/ 83 w 71"/>
                <a:gd name="T7" fmla="*/ 29 h 81"/>
                <a:gd name="T8" fmla="*/ 45 w 71"/>
                <a:gd name="T9" fmla="*/ 120 h 81"/>
                <a:gd name="T10" fmla="*/ 57 w 71"/>
                <a:gd name="T11" fmla="*/ 108 h 81"/>
                <a:gd name="T12" fmla="*/ 111 w 71"/>
                <a:gd name="T13" fmla="*/ 120 h 81"/>
                <a:gd name="T14" fmla="*/ 106 w 71"/>
                <a:gd name="T15" fmla="*/ 174 h 81"/>
                <a:gd name="T16" fmla="*/ 50 w 71"/>
                <a:gd name="T17" fmla="*/ 170 h 81"/>
                <a:gd name="T18" fmla="*/ 28 w 71"/>
                <a:gd name="T19" fmla="*/ 54 h 81"/>
                <a:gd name="T20" fmla="*/ 128 w 71"/>
                <a:gd name="T21" fmla="*/ 5 h 81"/>
                <a:gd name="T22" fmla="*/ 213 w 71"/>
                <a:gd name="T23" fmla="*/ 96 h 81"/>
                <a:gd name="T24" fmla="*/ 189 w 71"/>
                <a:gd name="T25" fmla="*/ 216 h 81"/>
                <a:gd name="T26" fmla="*/ 398 w 71"/>
                <a:gd name="T27" fmla="*/ 241 h 81"/>
                <a:gd name="T28" fmla="*/ 185 w 71"/>
                <a:gd name="T29" fmla="*/ 273 h 81"/>
                <a:gd name="T30" fmla="*/ 213 w 71"/>
                <a:gd name="T31" fmla="*/ 386 h 81"/>
                <a:gd name="T32" fmla="*/ 151 w 71"/>
                <a:gd name="T33" fmla="*/ 477 h 81"/>
                <a:gd name="T34" fmla="*/ 45 w 71"/>
                <a:gd name="T35" fmla="*/ 459 h 81"/>
                <a:gd name="T36" fmla="*/ 28 w 71"/>
                <a:gd name="T37" fmla="*/ 349 h 81"/>
                <a:gd name="T38" fmla="*/ 45 w 71"/>
                <a:gd name="T39" fmla="*/ 327 h 81"/>
                <a:gd name="T40" fmla="*/ 102 w 71"/>
                <a:gd name="T41" fmla="*/ 314 h 81"/>
                <a:gd name="T42" fmla="*/ 111 w 71"/>
                <a:gd name="T43" fmla="*/ 373 h 81"/>
                <a:gd name="T44" fmla="*/ 50 w 71"/>
                <a:gd name="T45" fmla="*/ 373 h 81"/>
                <a:gd name="T46" fmla="*/ 45 w 71"/>
                <a:gd name="T47" fmla="*/ 361 h 81"/>
                <a:gd name="T48" fmla="*/ 73 w 71"/>
                <a:gd name="T49" fmla="*/ 459 h 81"/>
                <a:gd name="T50" fmla="*/ 201 w 71"/>
                <a:gd name="T51" fmla="*/ 381 h 81"/>
                <a:gd name="T52" fmla="*/ 118 w 71"/>
                <a:gd name="T53" fmla="*/ 253 h 81"/>
                <a:gd name="T54" fmla="*/ 95 w 71"/>
                <a:gd name="T55" fmla="*/ 248 h 81"/>
                <a:gd name="T56" fmla="*/ 95 w 71"/>
                <a:gd name="T57" fmla="*/ 241 h 8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71" h="81">
                  <a:moveTo>
                    <a:pt x="17" y="40"/>
                  </a:moveTo>
                  <a:cubicBezTo>
                    <a:pt x="19" y="39"/>
                    <a:pt x="21" y="39"/>
                    <a:pt x="23" y="38"/>
                  </a:cubicBezTo>
                  <a:cubicBezTo>
                    <a:pt x="35" y="36"/>
                    <a:pt x="37" y="26"/>
                    <a:pt x="35" y="16"/>
                  </a:cubicBezTo>
                  <a:cubicBezTo>
                    <a:pt x="34" y="7"/>
                    <a:pt x="23" y="2"/>
                    <a:pt x="15" y="5"/>
                  </a:cubicBezTo>
                  <a:cubicBezTo>
                    <a:pt x="8" y="7"/>
                    <a:pt x="5" y="14"/>
                    <a:pt x="8" y="20"/>
                  </a:cubicBezTo>
                  <a:cubicBezTo>
                    <a:pt x="9" y="19"/>
                    <a:pt x="9" y="18"/>
                    <a:pt x="10" y="18"/>
                  </a:cubicBezTo>
                  <a:cubicBezTo>
                    <a:pt x="14" y="16"/>
                    <a:pt x="18" y="17"/>
                    <a:pt x="20" y="20"/>
                  </a:cubicBezTo>
                  <a:cubicBezTo>
                    <a:pt x="22" y="23"/>
                    <a:pt x="21" y="27"/>
                    <a:pt x="19" y="29"/>
                  </a:cubicBezTo>
                  <a:cubicBezTo>
                    <a:pt x="16" y="32"/>
                    <a:pt x="11" y="31"/>
                    <a:pt x="9" y="28"/>
                  </a:cubicBezTo>
                  <a:cubicBezTo>
                    <a:pt x="5" y="22"/>
                    <a:pt x="0" y="17"/>
                    <a:pt x="5" y="9"/>
                  </a:cubicBezTo>
                  <a:cubicBezTo>
                    <a:pt x="8" y="4"/>
                    <a:pt x="16" y="0"/>
                    <a:pt x="23" y="1"/>
                  </a:cubicBezTo>
                  <a:cubicBezTo>
                    <a:pt x="31" y="3"/>
                    <a:pt x="37" y="9"/>
                    <a:pt x="38" y="16"/>
                  </a:cubicBezTo>
                  <a:cubicBezTo>
                    <a:pt x="40" y="23"/>
                    <a:pt x="39" y="26"/>
                    <a:pt x="34" y="36"/>
                  </a:cubicBezTo>
                  <a:cubicBezTo>
                    <a:pt x="47" y="28"/>
                    <a:pt x="59" y="31"/>
                    <a:pt x="71" y="40"/>
                  </a:cubicBezTo>
                  <a:cubicBezTo>
                    <a:pt x="63" y="49"/>
                    <a:pt x="51" y="51"/>
                    <a:pt x="33" y="45"/>
                  </a:cubicBezTo>
                  <a:cubicBezTo>
                    <a:pt x="38" y="51"/>
                    <a:pt x="40" y="57"/>
                    <a:pt x="38" y="64"/>
                  </a:cubicBezTo>
                  <a:cubicBezTo>
                    <a:pt x="37" y="71"/>
                    <a:pt x="33" y="76"/>
                    <a:pt x="27" y="79"/>
                  </a:cubicBezTo>
                  <a:cubicBezTo>
                    <a:pt x="20" y="81"/>
                    <a:pt x="14" y="80"/>
                    <a:pt x="8" y="76"/>
                  </a:cubicBezTo>
                  <a:cubicBezTo>
                    <a:pt x="2" y="71"/>
                    <a:pt x="1" y="64"/>
                    <a:pt x="5" y="58"/>
                  </a:cubicBezTo>
                  <a:cubicBezTo>
                    <a:pt x="6" y="57"/>
                    <a:pt x="7" y="55"/>
                    <a:pt x="8" y="54"/>
                  </a:cubicBezTo>
                  <a:cubicBezTo>
                    <a:pt x="11" y="50"/>
                    <a:pt x="15" y="49"/>
                    <a:pt x="18" y="52"/>
                  </a:cubicBezTo>
                  <a:cubicBezTo>
                    <a:pt x="22" y="54"/>
                    <a:pt x="22" y="59"/>
                    <a:pt x="20" y="62"/>
                  </a:cubicBezTo>
                  <a:cubicBezTo>
                    <a:pt x="17" y="65"/>
                    <a:pt x="13" y="65"/>
                    <a:pt x="9" y="62"/>
                  </a:cubicBezTo>
                  <a:cubicBezTo>
                    <a:pt x="9" y="62"/>
                    <a:pt x="9" y="61"/>
                    <a:pt x="8" y="60"/>
                  </a:cubicBezTo>
                  <a:cubicBezTo>
                    <a:pt x="5" y="67"/>
                    <a:pt x="7" y="73"/>
                    <a:pt x="13" y="76"/>
                  </a:cubicBezTo>
                  <a:cubicBezTo>
                    <a:pt x="23" y="80"/>
                    <a:pt x="34" y="73"/>
                    <a:pt x="36" y="63"/>
                  </a:cubicBezTo>
                  <a:cubicBezTo>
                    <a:pt x="37" y="51"/>
                    <a:pt x="32" y="44"/>
                    <a:pt x="21" y="42"/>
                  </a:cubicBezTo>
                  <a:cubicBezTo>
                    <a:pt x="19" y="42"/>
                    <a:pt x="18" y="42"/>
                    <a:pt x="17" y="41"/>
                  </a:cubicBezTo>
                  <a:cubicBezTo>
                    <a:pt x="17" y="41"/>
                    <a:pt x="17" y="40"/>
                    <a:pt x="17" y="4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6" name="Group 8">
            <a:extLst>
              <a:ext uri="{FF2B5EF4-FFF2-40B4-BE49-F238E27FC236}">
                <a16:creationId xmlns="" xmlns:a16="http://schemas.microsoft.com/office/drawing/2014/main" id="{155CF507-14BC-4FE1-837A-94DF3CECDC2F}"/>
              </a:ext>
            </a:extLst>
          </p:cNvPr>
          <p:cNvGrpSpPr>
            <a:grpSpLocks/>
          </p:cNvGrpSpPr>
          <p:nvPr/>
        </p:nvGrpSpPr>
        <p:grpSpPr bwMode="auto">
          <a:xfrm>
            <a:off x="1629448" y="2658591"/>
            <a:ext cx="2359025" cy="204787"/>
            <a:chOff x="0" y="0"/>
            <a:chExt cx="2299" cy="199"/>
          </a:xfrm>
        </p:grpSpPr>
        <p:sp>
          <p:nvSpPr>
            <p:cNvPr id="17" name="Freeform 10">
              <a:extLst>
                <a:ext uri="{FF2B5EF4-FFF2-40B4-BE49-F238E27FC236}">
                  <a16:creationId xmlns="" xmlns:a16="http://schemas.microsoft.com/office/drawing/2014/main" id="{CBA2F4F5-9792-409A-80D6-8ED5877F68BF}"/>
                </a:ext>
              </a:extLst>
            </p:cNvPr>
            <p:cNvSpPr>
              <a:spLocks/>
            </p:cNvSpPr>
            <p:nvPr/>
          </p:nvSpPr>
          <p:spPr bwMode="auto">
            <a:xfrm>
              <a:off x="0" y="84"/>
              <a:ext cx="2155" cy="32"/>
            </a:xfrm>
            <a:custGeom>
              <a:avLst/>
              <a:gdLst>
                <a:gd name="T0" fmla="*/ 140 w 910"/>
                <a:gd name="T1" fmla="*/ 0 h 13"/>
                <a:gd name="T2" fmla="*/ 639 w 910"/>
                <a:gd name="T3" fmla="*/ 25 h 13"/>
                <a:gd name="T4" fmla="*/ 824 w 910"/>
                <a:gd name="T5" fmla="*/ 30 h 13"/>
                <a:gd name="T6" fmla="*/ 4173 w 910"/>
                <a:gd name="T7" fmla="*/ 30 h 13"/>
                <a:gd name="T8" fmla="*/ 4833 w 910"/>
                <a:gd name="T9" fmla="*/ 5 h 13"/>
                <a:gd name="T10" fmla="*/ 5058 w 910"/>
                <a:gd name="T11" fmla="*/ 0 h 13"/>
                <a:gd name="T12" fmla="*/ 5103 w 910"/>
                <a:gd name="T13" fmla="*/ 42 h 13"/>
                <a:gd name="T14" fmla="*/ 5058 w 910"/>
                <a:gd name="T15" fmla="*/ 79 h 13"/>
                <a:gd name="T16" fmla="*/ 4554 w 910"/>
                <a:gd name="T17" fmla="*/ 62 h 13"/>
                <a:gd name="T18" fmla="*/ 3919 w 910"/>
                <a:gd name="T19" fmla="*/ 49 h 13"/>
                <a:gd name="T20" fmla="*/ 1873 w 910"/>
                <a:gd name="T21" fmla="*/ 49 h 13"/>
                <a:gd name="T22" fmla="*/ 279 w 910"/>
                <a:gd name="T23" fmla="*/ 74 h 13"/>
                <a:gd name="T24" fmla="*/ 50 w 910"/>
                <a:gd name="T25" fmla="*/ 79 h 13"/>
                <a:gd name="T26" fmla="*/ 5 w 910"/>
                <a:gd name="T27" fmla="*/ 37 h 13"/>
                <a:gd name="T28" fmla="*/ 45 w 910"/>
                <a:gd name="T29" fmla="*/ 0 h 13"/>
                <a:gd name="T30" fmla="*/ 140 w 910"/>
                <a:gd name="T31" fmla="*/ 0 h 1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910" h="13">
                  <a:moveTo>
                    <a:pt x="25" y="0"/>
                  </a:moveTo>
                  <a:cubicBezTo>
                    <a:pt x="55" y="1"/>
                    <a:pt x="84" y="3"/>
                    <a:pt x="114" y="4"/>
                  </a:cubicBezTo>
                  <a:cubicBezTo>
                    <a:pt x="125" y="4"/>
                    <a:pt x="136" y="5"/>
                    <a:pt x="147" y="5"/>
                  </a:cubicBezTo>
                  <a:cubicBezTo>
                    <a:pt x="346" y="5"/>
                    <a:pt x="545" y="5"/>
                    <a:pt x="744" y="5"/>
                  </a:cubicBezTo>
                  <a:cubicBezTo>
                    <a:pt x="783" y="5"/>
                    <a:pt x="822" y="2"/>
                    <a:pt x="862" y="1"/>
                  </a:cubicBezTo>
                  <a:cubicBezTo>
                    <a:pt x="875" y="0"/>
                    <a:pt x="889" y="0"/>
                    <a:pt x="902" y="0"/>
                  </a:cubicBezTo>
                  <a:cubicBezTo>
                    <a:pt x="907" y="0"/>
                    <a:pt x="910" y="2"/>
                    <a:pt x="910" y="7"/>
                  </a:cubicBezTo>
                  <a:cubicBezTo>
                    <a:pt x="910" y="11"/>
                    <a:pt x="907" y="13"/>
                    <a:pt x="902" y="13"/>
                  </a:cubicBezTo>
                  <a:cubicBezTo>
                    <a:pt x="872" y="12"/>
                    <a:pt x="842" y="11"/>
                    <a:pt x="812" y="10"/>
                  </a:cubicBezTo>
                  <a:cubicBezTo>
                    <a:pt x="775" y="9"/>
                    <a:pt x="737" y="8"/>
                    <a:pt x="699" y="8"/>
                  </a:cubicBezTo>
                  <a:cubicBezTo>
                    <a:pt x="578" y="8"/>
                    <a:pt x="456" y="8"/>
                    <a:pt x="334" y="8"/>
                  </a:cubicBezTo>
                  <a:cubicBezTo>
                    <a:pt x="240" y="9"/>
                    <a:pt x="145" y="6"/>
                    <a:pt x="50" y="12"/>
                  </a:cubicBezTo>
                  <a:cubicBezTo>
                    <a:pt x="36" y="13"/>
                    <a:pt x="23" y="13"/>
                    <a:pt x="9" y="13"/>
                  </a:cubicBezTo>
                  <a:cubicBezTo>
                    <a:pt x="4" y="13"/>
                    <a:pt x="0" y="10"/>
                    <a:pt x="1" y="6"/>
                  </a:cubicBezTo>
                  <a:cubicBezTo>
                    <a:pt x="1" y="2"/>
                    <a:pt x="3" y="0"/>
                    <a:pt x="8" y="0"/>
                  </a:cubicBezTo>
                  <a:cubicBezTo>
                    <a:pt x="14" y="0"/>
                    <a:pt x="20" y="0"/>
                    <a:pt x="25"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 name="Freeform 11">
              <a:extLst>
                <a:ext uri="{FF2B5EF4-FFF2-40B4-BE49-F238E27FC236}">
                  <a16:creationId xmlns="" xmlns:a16="http://schemas.microsoft.com/office/drawing/2014/main" id="{3E69C054-BDDE-405C-BCC5-5A05C7DCCD20}"/>
                </a:ext>
              </a:extLst>
            </p:cNvPr>
            <p:cNvSpPr>
              <a:spLocks/>
            </p:cNvSpPr>
            <p:nvPr/>
          </p:nvSpPr>
          <p:spPr bwMode="auto">
            <a:xfrm>
              <a:off x="2131" y="0"/>
              <a:ext cx="168" cy="199"/>
            </a:xfrm>
            <a:custGeom>
              <a:avLst/>
              <a:gdLst>
                <a:gd name="T0" fmla="*/ 95 w 71"/>
                <a:gd name="T1" fmla="*/ 241 h 81"/>
                <a:gd name="T2" fmla="*/ 128 w 71"/>
                <a:gd name="T3" fmla="*/ 228 h 81"/>
                <a:gd name="T4" fmla="*/ 196 w 71"/>
                <a:gd name="T5" fmla="*/ 96 h 81"/>
                <a:gd name="T6" fmla="*/ 83 w 71"/>
                <a:gd name="T7" fmla="*/ 29 h 81"/>
                <a:gd name="T8" fmla="*/ 45 w 71"/>
                <a:gd name="T9" fmla="*/ 120 h 81"/>
                <a:gd name="T10" fmla="*/ 57 w 71"/>
                <a:gd name="T11" fmla="*/ 108 h 81"/>
                <a:gd name="T12" fmla="*/ 111 w 71"/>
                <a:gd name="T13" fmla="*/ 120 h 81"/>
                <a:gd name="T14" fmla="*/ 106 w 71"/>
                <a:gd name="T15" fmla="*/ 174 h 81"/>
                <a:gd name="T16" fmla="*/ 50 w 71"/>
                <a:gd name="T17" fmla="*/ 170 h 81"/>
                <a:gd name="T18" fmla="*/ 28 w 71"/>
                <a:gd name="T19" fmla="*/ 54 h 81"/>
                <a:gd name="T20" fmla="*/ 128 w 71"/>
                <a:gd name="T21" fmla="*/ 5 h 81"/>
                <a:gd name="T22" fmla="*/ 213 w 71"/>
                <a:gd name="T23" fmla="*/ 96 h 81"/>
                <a:gd name="T24" fmla="*/ 189 w 71"/>
                <a:gd name="T25" fmla="*/ 216 h 81"/>
                <a:gd name="T26" fmla="*/ 398 w 71"/>
                <a:gd name="T27" fmla="*/ 241 h 81"/>
                <a:gd name="T28" fmla="*/ 185 w 71"/>
                <a:gd name="T29" fmla="*/ 273 h 81"/>
                <a:gd name="T30" fmla="*/ 213 w 71"/>
                <a:gd name="T31" fmla="*/ 386 h 81"/>
                <a:gd name="T32" fmla="*/ 151 w 71"/>
                <a:gd name="T33" fmla="*/ 477 h 81"/>
                <a:gd name="T34" fmla="*/ 45 w 71"/>
                <a:gd name="T35" fmla="*/ 459 h 81"/>
                <a:gd name="T36" fmla="*/ 28 w 71"/>
                <a:gd name="T37" fmla="*/ 349 h 81"/>
                <a:gd name="T38" fmla="*/ 45 w 71"/>
                <a:gd name="T39" fmla="*/ 327 h 81"/>
                <a:gd name="T40" fmla="*/ 102 w 71"/>
                <a:gd name="T41" fmla="*/ 314 h 81"/>
                <a:gd name="T42" fmla="*/ 111 w 71"/>
                <a:gd name="T43" fmla="*/ 373 h 81"/>
                <a:gd name="T44" fmla="*/ 50 w 71"/>
                <a:gd name="T45" fmla="*/ 373 h 81"/>
                <a:gd name="T46" fmla="*/ 45 w 71"/>
                <a:gd name="T47" fmla="*/ 361 h 81"/>
                <a:gd name="T48" fmla="*/ 73 w 71"/>
                <a:gd name="T49" fmla="*/ 459 h 81"/>
                <a:gd name="T50" fmla="*/ 201 w 71"/>
                <a:gd name="T51" fmla="*/ 381 h 81"/>
                <a:gd name="T52" fmla="*/ 118 w 71"/>
                <a:gd name="T53" fmla="*/ 253 h 81"/>
                <a:gd name="T54" fmla="*/ 95 w 71"/>
                <a:gd name="T55" fmla="*/ 248 h 81"/>
                <a:gd name="T56" fmla="*/ 95 w 71"/>
                <a:gd name="T57" fmla="*/ 241 h 8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71" h="81">
                  <a:moveTo>
                    <a:pt x="17" y="40"/>
                  </a:moveTo>
                  <a:cubicBezTo>
                    <a:pt x="19" y="39"/>
                    <a:pt x="21" y="39"/>
                    <a:pt x="23" y="38"/>
                  </a:cubicBezTo>
                  <a:cubicBezTo>
                    <a:pt x="35" y="36"/>
                    <a:pt x="37" y="26"/>
                    <a:pt x="35" y="16"/>
                  </a:cubicBezTo>
                  <a:cubicBezTo>
                    <a:pt x="34" y="7"/>
                    <a:pt x="23" y="2"/>
                    <a:pt x="15" y="5"/>
                  </a:cubicBezTo>
                  <a:cubicBezTo>
                    <a:pt x="8" y="7"/>
                    <a:pt x="5" y="14"/>
                    <a:pt x="8" y="20"/>
                  </a:cubicBezTo>
                  <a:cubicBezTo>
                    <a:pt x="9" y="19"/>
                    <a:pt x="9" y="18"/>
                    <a:pt x="10" y="18"/>
                  </a:cubicBezTo>
                  <a:cubicBezTo>
                    <a:pt x="14" y="16"/>
                    <a:pt x="18" y="17"/>
                    <a:pt x="20" y="20"/>
                  </a:cubicBezTo>
                  <a:cubicBezTo>
                    <a:pt x="22" y="23"/>
                    <a:pt x="21" y="27"/>
                    <a:pt x="19" y="29"/>
                  </a:cubicBezTo>
                  <a:cubicBezTo>
                    <a:pt x="16" y="32"/>
                    <a:pt x="11" y="31"/>
                    <a:pt x="9" y="28"/>
                  </a:cubicBezTo>
                  <a:cubicBezTo>
                    <a:pt x="5" y="22"/>
                    <a:pt x="0" y="17"/>
                    <a:pt x="5" y="9"/>
                  </a:cubicBezTo>
                  <a:cubicBezTo>
                    <a:pt x="8" y="4"/>
                    <a:pt x="16" y="0"/>
                    <a:pt x="23" y="1"/>
                  </a:cubicBezTo>
                  <a:cubicBezTo>
                    <a:pt x="31" y="3"/>
                    <a:pt x="37" y="9"/>
                    <a:pt x="38" y="16"/>
                  </a:cubicBezTo>
                  <a:cubicBezTo>
                    <a:pt x="40" y="23"/>
                    <a:pt x="39" y="26"/>
                    <a:pt x="34" y="36"/>
                  </a:cubicBezTo>
                  <a:cubicBezTo>
                    <a:pt x="47" y="28"/>
                    <a:pt x="59" y="31"/>
                    <a:pt x="71" y="40"/>
                  </a:cubicBezTo>
                  <a:cubicBezTo>
                    <a:pt x="63" y="49"/>
                    <a:pt x="51" y="51"/>
                    <a:pt x="33" y="45"/>
                  </a:cubicBezTo>
                  <a:cubicBezTo>
                    <a:pt x="38" y="51"/>
                    <a:pt x="40" y="57"/>
                    <a:pt x="38" y="64"/>
                  </a:cubicBezTo>
                  <a:cubicBezTo>
                    <a:pt x="37" y="71"/>
                    <a:pt x="33" y="76"/>
                    <a:pt x="27" y="79"/>
                  </a:cubicBezTo>
                  <a:cubicBezTo>
                    <a:pt x="20" y="81"/>
                    <a:pt x="14" y="80"/>
                    <a:pt x="8" y="76"/>
                  </a:cubicBezTo>
                  <a:cubicBezTo>
                    <a:pt x="2" y="71"/>
                    <a:pt x="1" y="64"/>
                    <a:pt x="5" y="58"/>
                  </a:cubicBezTo>
                  <a:cubicBezTo>
                    <a:pt x="6" y="57"/>
                    <a:pt x="7" y="55"/>
                    <a:pt x="8" y="54"/>
                  </a:cubicBezTo>
                  <a:cubicBezTo>
                    <a:pt x="11" y="50"/>
                    <a:pt x="15" y="49"/>
                    <a:pt x="18" y="52"/>
                  </a:cubicBezTo>
                  <a:cubicBezTo>
                    <a:pt x="22" y="54"/>
                    <a:pt x="22" y="59"/>
                    <a:pt x="20" y="62"/>
                  </a:cubicBezTo>
                  <a:cubicBezTo>
                    <a:pt x="17" y="65"/>
                    <a:pt x="13" y="65"/>
                    <a:pt x="9" y="62"/>
                  </a:cubicBezTo>
                  <a:cubicBezTo>
                    <a:pt x="9" y="62"/>
                    <a:pt x="9" y="61"/>
                    <a:pt x="8" y="60"/>
                  </a:cubicBezTo>
                  <a:cubicBezTo>
                    <a:pt x="5" y="67"/>
                    <a:pt x="7" y="73"/>
                    <a:pt x="13" y="76"/>
                  </a:cubicBezTo>
                  <a:cubicBezTo>
                    <a:pt x="23" y="80"/>
                    <a:pt x="34" y="73"/>
                    <a:pt x="36" y="63"/>
                  </a:cubicBezTo>
                  <a:cubicBezTo>
                    <a:pt x="37" y="51"/>
                    <a:pt x="32" y="44"/>
                    <a:pt x="21" y="42"/>
                  </a:cubicBezTo>
                  <a:cubicBezTo>
                    <a:pt x="19" y="42"/>
                    <a:pt x="18" y="42"/>
                    <a:pt x="17" y="41"/>
                  </a:cubicBezTo>
                  <a:cubicBezTo>
                    <a:pt x="17" y="41"/>
                    <a:pt x="17" y="40"/>
                    <a:pt x="17" y="4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9" name="组合 91">
            <a:extLst>
              <a:ext uri="{FF2B5EF4-FFF2-40B4-BE49-F238E27FC236}">
                <a16:creationId xmlns="" xmlns:a16="http://schemas.microsoft.com/office/drawing/2014/main" id="{BD72C5DA-2E1D-482E-A6ED-82AE4E9B0E84}"/>
              </a:ext>
            </a:extLst>
          </p:cNvPr>
          <p:cNvGrpSpPr>
            <a:grpSpLocks/>
          </p:cNvGrpSpPr>
          <p:nvPr/>
        </p:nvGrpSpPr>
        <p:grpSpPr bwMode="auto">
          <a:xfrm>
            <a:off x="1018260" y="2058516"/>
            <a:ext cx="1530350" cy="1320800"/>
            <a:chOff x="0" y="0"/>
            <a:chExt cx="1529611" cy="1319708"/>
          </a:xfrm>
        </p:grpSpPr>
        <p:sp>
          <p:nvSpPr>
            <p:cNvPr id="20" name="椭圆 5">
              <a:extLst>
                <a:ext uri="{FF2B5EF4-FFF2-40B4-BE49-F238E27FC236}">
                  <a16:creationId xmlns="" xmlns:a16="http://schemas.microsoft.com/office/drawing/2014/main" id="{3AE24B16-C694-4BA1-AD5A-8203D629ED8E}"/>
                </a:ext>
              </a:extLst>
            </p:cNvPr>
            <p:cNvSpPr>
              <a:spLocks noChangeArrowheads="1"/>
            </p:cNvSpPr>
            <p:nvPr/>
          </p:nvSpPr>
          <p:spPr bwMode="auto">
            <a:xfrm>
              <a:off x="0" y="0"/>
              <a:ext cx="1320162" cy="1319708"/>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DFBE9"/>
                </a:solidFill>
              </a:endParaRPr>
            </a:p>
          </p:txBody>
        </p:sp>
        <p:pic>
          <p:nvPicPr>
            <p:cNvPr id="21" name="图片 23">
              <a:extLst>
                <a:ext uri="{FF2B5EF4-FFF2-40B4-BE49-F238E27FC236}">
                  <a16:creationId xmlns="" xmlns:a16="http://schemas.microsoft.com/office/drawing/2014/main" id="{0EF3C8C3-B48E-4788-812C-7C99CF75D188}"/>
                </a:ext>
              </a:extLst>
            </p:cNvPr>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rot="927176">
              <a:off x="72572" y="106198"/>
              <a:ext cx="1457039" cy="103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2" name="组合 92">
            <a:extLst>
              <a:ext uri="{FF2B5EF4-FFF2-40B4-BE49-F238E27FC236}">
                <a16:creationId xmlns="" xmlns:a16="http://schemas.microsoft.com/office/drawing/2014/main" id="{53FFB329-C97E-4AAA-A05A-AEE6FD8869D0}"/>
              </a:ext>
            </a:extLst>
          </p:cNvPr>
          <p:cNvGrpSpPr>
            <a:grpSpLocks/>
          </p:cNvGrpSpPr>
          <p:nvPr/>
        </p:nvGrpSpPr>
        <p:grpSpPr bwMode="auto">
          <a:xfrm>
            <a:off x="4002760" y="2058516"/>
            <a:ext cx="1443038" cy="1320800"/>
            <a:chOff x="0" y="0"/>
            <a:chExt cx="1443475" cy="1319708"/>
          </a:xfrm>
        </p:grpSpPr>
        <p:sp>
          <p:nvSpPr>
            <p:cNvPr id="23" name="椭圆 33">
              <a:extLst>
                <a:ext uri="{FF2B5EF4-FFF2-40B4-BE49-F238E27FC236}">
                  <a16:creationId xmlns="" xmlns:a16="http://schemas.microsoft.com/office/drawing/2014/main" id="{FD3D624A-48DC-4EC5-B772-E654A1EA6089}"/>
                </a:ext>
              </a:extLst>
            </p:cNvPr>
            <p:cNvSpPr>
              <a:spLocks noChangeArrowheads="1"/>
            </p:cNvSpPr>
            <p:nvPr/>
          </p:nvSpPr>
          <p:spPr bwMode="auto">
            <a:xfrm>
              <a:off x="0" y="0"/>
              <a:ext cx="1319613" cy="1319708"/>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DFBE9"/>
                </a:solidFill>
              </a:endParaRPr>
            </a:p>
          </p:txBody>
        </p:sp>
        <p:pic>
          <p:nvPicPr>
            <p:cNvPr id="24" name="图片 22">
              <a:extLst>
                <a:ext uri="{FF2B5EF4-FFF2-40B4-BE49-F238E27FC236}">
                  <a16:creationId xmlns="" xmlns:a16="http://schemas.microsoft.com/office/drawing/2014/main" id="{249BD06B-EF7A-4F0F-9267-89680F0074F6}"/>
                </a:ext>
              </a:extLst>
            </p:cNvPr>
            <p:cNvPicPr>
              <a:picLocks noChangeAspect="1" noChangeArrowheads="1"/>
            </p:cNvPicPr>
            <p:nvPr/>
          </p:nvPicPr>
          <p:blipFill>
            <a:blip r:embed="rId7" cstate="screen">
              <a:extLst>
                <a:ext uri="{28A0092B-C50C-407E-A947-70E740481C1C}">
                  <a14:useLocalDpi xmlns:a14="http://schemas.microsoft.com/office/drawing/2010/main"/>
                </a:ext>
              </a:extLst>
            </a:blip>
            <a:srcRect b="-464"/>
            <a:stretch>
              <a:fillRect/>
            </a:stretch>
          </p:blipFill>
          <p:spPr bwMode="auto">
            <a:xfrm rot="19170724" flipH="1">
              <a:off x="136769" y="191586"/>
              <a:ext cx="1306706" cy="10538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5" name="组合 93">
            <a:extLst>
              <a:ext uri="{FF2B5EF4-FFF2-40B4-BE49-F238E27FC236}">
                <a16:creationId xmlns="" xmlns:a16="http://schemas.microsoft.com/office/drawing/2014/main" id="{BE5B5271-0250-4765-84D0-CC389D64C04E}"/>
              </a:ext>
            </a:extLst>
          </p:cNvPr>
          <p:cNvGrpSpPr>
            <a:grpSpLocks/>
          </p:cNvGrpSpPr>
          <p:nvPr/>
        </p:nvGrpSpPr>
        <p:grpSpPr bwMode="auto">
          <a:xfrm>
            <a:off x="6901535" y="2058516"/>
            <a:ext cx="1319213" cy="1320800"/>
            <a:chOff x="0" y="0"/>
            <a:chExt cx="1319708" cy="1319708"/>
          </a:xfrm>
        </p:grpSpPr>
        <p:sp>
          <p:nvSpPr>
            <p:cNvPr id="26" name="椭圆 37">
              <a:extLst>
                <a:ext uri="{FF2B5EF4-FFF2-40B4-BE49-F238E27FC236}">
                  <a16:creationId xmlns="" xmlns:a16="http://schemas.microsoft.com/office/drawing/2014/main" id="{6E9F9596-E911-4AA1-AD24-7585BD7ACD0F}"/>
                </a:ext>
              </a:extLst>
            </p:cNvPr>
            <p:cNvSpPr>
              <a:spLocks noChangeArrowheads="1"/>
            </p:cNvSpPr>
            <p:nvPr/>
          </p:nvSpPr>
          <p:spPr bwMode="auto">
            <a:xfrm>
              <a:off x="0" y="0"/>
              <a:ext cx="1319708" cy="1319708"/>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DFBE9"/>
                </a:solidFill>
              </a:endParaRPr>
            </a:p>
          </p:txBody>
        </p:sp>
        <p:grpSp>
          <p:nvGrpSpPr>
            <p:cNvPr id="27" name="组合 6">
              <a:extLst>
                <a:ext uri="{FF2B5EF4-FFF2-40B4-BE49-F238E27FC236}">
                  <a16:creationId xmlns="" xmlns:a16="http://schemas.microsoft.com/office/drawing/2014/main" id="{8FC8C6AB-E2E5-4CFE-94A5-91DEC844A1F9}"/>
                </a:ext>
              </a:extLst>
            </p:cNvPr>
            <p:cNvGrpSpPr>
              <a:grpSpLocks noChangeAspect="1"/>
            </p:cNvGrpSpPr>
            <p:nvPr/>
          </p:nvGrpSpPr>
          <p:grpSpPr bwMode="auto">
            <a:xfrm>
              <a:off x="109886" y="57443"/>
              <a:ext cx="1120556" cy="1132459"/>
              <a:chOff x="0" y="0"/>
              <a:chExt cx="1351949" cy="1366310"/>
            </a:xfrm>
          </p:grpSpPr>
          <p:pic>
            <p:nvPicPr>
              <p:cNvPr id="28" name="图片 39">
                <a:extLst>
                  <a:ext uri="{FF2B5EF4-FFF2-40B4-BE49-F238E27FC236}">
                    <a16:creationId xmlns="" xmlns:a16="http://schemas.microsoft.com/office/drawing/2014/main" id="{048080F5-3091-4E89-B520-7B258FAE15A0}"/>
                  </a:ext>
                </a:extLst>
              </p:cNvPr>
              <p:cNvPicPr>
                <a:picLocks noChangeAspect="1" noChangeArrowheads="1"/>
              </p:cNvPicPr>
              <p:nvPr/>
            </p:nvPicPr>
            <p:blipFill>
              <a:blip r:embed="rId6" cstate="screen">
                <a:extLst>
                  <a:ext uri="{28A0092B-C50C-407E-A947-70E740481C1C}">
                    <a14:useLocalDpi xmlns:a14="http://schemas.microsoft.com/office/drawing/2010/main"/>
                  </a:ext>
                </a:extLst>
              </a:blip>
              <a:srcRect r="46722" b="35516"/>
              <a:stretch>
                <a:fillRect/>
              </a:stretch>
            </p:blipFill>
            <p:spPr bwMode="auto">
              <a:xfrm rot="-635907">
                <a:off x="0" y="0"/>
                <a:ext cx="985088" cy="846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 name="图片 40">
                <a:extLst>
                  <a:ext uri="{FF2B5EF4-FFF2-40B4-BE49-F238E27FC236}">
                    <a16:creationId xmlns="" xmlns:a16="http://schemas.microsoft.com/office/drawing/2014/main" id="{BCD94576-5427-48A3-8A32-5DC420FB7C58}"/>
                  </a:ext>
                </a:extLst>
              </p:cNvPr>
              <p:cNvPicPr>
                <a:picLocks noChangeAspect="1" noChangeArrowheads="1"/>
              </p:cNvPicPr>
              <p:nvPr/>
            </p:nvPicPr>
            <p:blipFill>
              <a:blip r:embed="rId6" cstate="screen">
                <a:extLst>
                  <a:ext uri="{28A0092B-C50C-407E-A947-70E740481C1C}">
                    <a14:useLocalDpi xmlns:a14="http://schemas.microsoft.com/office/drawing/2010/main"/>
                  </a:ext>
                </a:extLst>
              </a:blip>
              <a:srcRect r="46722" b="35516"/>
              <a:stretch>
                <a:fillRect/>
              </a:stretch>
            </p:blipFill>
            <p:spPr bwMode="auto">
              <a:xfrm rot="3627353">
                <a:off x="370684" y="69519"/>
                <a:ext cx="985088" cy="846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 name="图片 41">
                <a:extLst>
                  <a:ext uri="{FF2B5EF4-FFF2-40B4-BE49-F238E27FC236}">
                    <a16:creationId xmlns="" xmlns:a16="http://schemas.microsoft.com/office/drawing/2014/main" id="{11A827ED-D400-4533-9C16-8A687CFA4E05}"/>
                  </a:ext>
                </a:extLst>
              </p:cNvPr>
              <p:cNvPicPr>
                <a:picLocks noChangeAspect="1" noChangeArrowheads="1"/>
              </p:cNvPicPr>
              <p:nvPr/>
            </p:nvPicPr>
            <p:blipFill>
              <a:blip r:embed="rId6" cstate="screen">
                <a:extLst>
                  <a:ext uri="{28A0092B-C50C-407E-A947-70E740481C1C}">
                    <a14:useLocalDpi xmlns:a14="http://schemas.microsoft.com/office/drawing/2010/main"/>
                  </a:ext>
                </a:extLst>
              </a:blip>
              <a:srcRect r="46722" b="35516"/>
              <a:stretch>
                <a:fillRect/>
              </a:stretch>
            </p:blipFill>
            <p:spPr bwMode="auto">
              <a:xfrm rot="7367371">
                <a:off x="435955" y="447571"/>
                <a:ext cx="985088" cy="846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 name="图片 42">
                <a:extLst>
                  <a:ext uri="{FF2B5EF4-FFF2-40B4-BE49-F238E27FC236}">
                    <a16:creationId xmlns="" xmlns:a16="http://schemas.microsoft.com/office/drawing/2014/main" id="{052B2B27-A30E-4155-AF3A-5C5143F2F42D}"/>
                  </a:ext>
                </a:extLst>
              </p:cNvPr>
              <p:cNvPicPr>
                <a:picLocks noChangeAspect="1" noChangeArrowheads="1"/>
              </p:cNvPicPr>
              <p:nvPr/>
            </p:nvPicPr>
            <p:blipFill>
              <a:blip r:embed="rId6" cstate="screen">
                <a:extLst>
                  <a:ext uri="{28A0092B-C50C-407E-A947-70E740481C1C}">
                    <a14:useLocalDpi xmlns:a14="http://schemas.microsoft.com/office/drawing/2010/main"/>
                  </a:ext>
                </a:extLst>
              </a:blip>
              <a:srcRect r="38329" b="35516"/>
              <a:stretch>
                <a:fillRect/>
              </a:stretch>
            </p:blipFill>
            <p:spPr bwMode="auto">
              <a:xfrm rot="-6317383">
                <a:off x="-98060" y="372719"/>
                <a:ext cx="1140281" cy="846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grpSp>
        <p:nvGrpSpPr>
          <p:cNvPr id="32" name="组合 94">
            <a:extLst>
              <a:ext uri="{FF2B5EF4-FFF2-40B4-BE49-F238E27FC236}">
                <a16:creationId xmlns="" xmlns:a16="http://schemas.microsoft.com/office/drawing/2014/main" id="{E27471AC-89F3-4ACC-8A27-72107F4BDC8F}"/>
              </a:ext>
            </a:extLst>
          </p:cNvPr>
          <p:cNvGrpSpPr>
            <a:grpSpLocks/>
          </p:cNvGrpSpPr>
          <p:nvPr/>
        </p:nvGrpSpPr>
        <p:grpSpPr bwMode="auto">
          <a:xfrm>
            <a:off x="9687598" y="1837853"/>
            <a:ext cx="1331912" cy="1735138"/>
            <a:chOff x="0" y="0"/>
            <a:chExt cx="1331648" cy="1735364"/>
          </a:xfrm>
        </p:grpSpPr>
        <p:sp>
          <p:nvSpPr>
            <p:cNvPr id="33" name="椭圆 75">
              <a:extLst>
                <a:ext uri="{FF2B5EF4-FFF2-40B4-BE49-F238E27FC236}">
                  <a16:creationId xmlns="" xmlns:a16="http://schemas.microsoft.com/office/drawing/2014/main" id="{9641DC8F-43B6-4F5E-9221-91CF5B9D9621}"/>
                </a:ext>
              </a:extLst>
            </p:cNvPr>
            <p:cNvSpPr>
              <a:spLocks noChangeArrowheads="1"/>
            </p:cNvSpPr>
            <p:nvPr/>
          </p:nvSpPr>
          <p:spPr bwMode="auto">
            <a:xfrm>
              <a:off x="0" y="220692"/>
              <a:ext cx="1318951" cy="1320972"/>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DFBE9"/>
                </a:solidFill>
              </a:endParaRPr>
            </a:p>
          </p:txBody>
        </p:sp>
        <p:pic>
          <p:nvPicPr>
            <p:cNvPr id="34" name="图片 86">
              <a:extLst>
                <a:ext uri="{FF2B5EF4-FFF2-40B4-BE49-F238E27FC236}">
                  <a16:creationId xmlns="" xmlns:a16="http://schemas.microsoft.com/office/drawing/2014/main" id="{BEC210AA-3872-4E5C-95B7-F14C14A37CB0}"/>
                </a:ext>
              </a:extLst>
            </p:cNvPr>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a:off x="111658" y="0"/>
              <a:ext cx="1219990" cy="17353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83" name="矩形: 圆角 82">
            <a:extLst>
              <a:ext uri="{FF2B5EF4-FFF2-40B4-BE49-F238E27FC236}">
                <a16:creationId xmlns="" xmlns:a16="http://schemas.microsoft.com/office/drawing/2014/main" id="{6E7F874B-17FA-4B98-92C0-8C05326D6E57}"/>
              </a:ext>
            </a:extLst>
          </p:cNvPr>
          <p:cNvSpPr/>
          <p:nvPr/>
        </p:nvSpPr>
        <p:spPr>
          <a:xfrm>
            <a:off x="1128117" y="3983628"/>
            <a:ext cx="1219200" cy="447089"/>
          </a:xfrm>
          <a:prstGeom prst="roundRect">
            <a:avLst/>
          </a:prstGeom>
          <a:solidFill>
            <a:srgbClr val="6870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文本框 83">
            <a:extLst>
              <a:ext uri="{FF2B5EF4-FFF2-40B4-BE49-F238E27FC236}">
                <a16:creationId xmlns="" xmlns:a16="http://schemas.microsoft.com/office/drawing/2014/main" id="{571AC726-14DA-442F-B55C-47568C34FCCB}"/>
              </a:ext>
            </a:extLst>
          </p:cNvPr>
          <p:cNvSpPr txBox="1"/>
          <p:nvPr/>
        </p:nvSpPr>
        <p:spPr>
          <a:xfrm>
            <a:off x="352796" y="3921965"/>
            <a:ext cx="2769842" cy="1338828"/>
          </a:xfrm>
          <a:prstGeom prst="rect">
            <a:avLst/>
          </a:prstGeom>
          <a:noFill/>
        </p:spPr>
        <p:txBody>
          <a:bodyPr wrap="square" rtlCol="0">
            <a:spAutoFit/>
          </a:bodyPr>
          <a:lstStyle/>
          <a:p>
            <a:pPr algn="ctr">
              <a:lnSpc>
                <a:spcPct val="150000"/>
              </a:lnSpc>
            </a:pPr>
            <a:r>
              <a:rPr lang="zh-CN" altLang="en-US" b="1" dirty="0">
                <a:solidFill>
                  <a:schemeClr val="bg1"/>
                </a:solidFill>
                <a:latin typeface="微软雅黑" panose="020B0503020204020204" pitchFamily="34" charset="-122"/>
                <a:ea typeface="微软雅黑" panose="020B0503020204020204" pitchFamily="34" charset="-122"/>
              </a:rPr>
              <a:t>添加标题</a:t>
            </a:r>
            <a:endParaRPr lang="en-US" altLang="zh-CN" b="1" dirty="0">
              <a:solidFill>
                <a:schemeClr val="bg1"/>
              </a:solidFill>
              <a:latin typeface="微软雅黑" panose="020B0503020204020204" pitchFamily="34" charset="-122"/>
              <a:ea typeface="微软雅黑" panose="020B0503020204020204" pitchFamily="34" charset="-122"/>
            </a:endParaRPr>
          </a:p>
          <a:p>
            <a:pPr algn="ctr">
              <a:lnSpc>
                <a:spcPct val="150000"/>
              </a:lnSpc>
            </a:pPr>
            <a:r>
              <a:rPr lang="zh-CN" altLang="en-US" dirty="0">
                <a:latin typeface="微软雅黑" panose="020B0503020204020204" pitchFamily="34" charset="-122"/>
                <a:ea typeface="微软雅黑" panose="020B0503020204020204" pitchFamily="34" charset="-122"/>
              </a:rPr>
              <a:t>单击此处添加文本单击此处添加文本单击此处添加</a:t>
            </a:r>
          </a:p>
        </p:txBody>
      </p:sp>
      <p:sp>
        <p:nvSpPr>
          <p:cNvPr id="85" name="矩形: 圆角 84">
            <a:extLst>
              <a:ext uri="{FF2B5EF4-FFF2-40B4-BE49-F238E27FC236}">
                <a16:creationId xmlns="" xmlns:a16="http://schemas.microsoft.com/office/drawing/2014/main" id="{F01A96C8-E8EF-4D61-AEA2-61B29F8275BA}"/>
              </a:ext>
            </a:extLst>
          </p:cNvPr>
          <p:cNvSpPr/>
          <p:nvPr/>
        </p:nvSpPr>
        <p:spPr>
          <a:xfrm>
            <a:off x="4195546" y="3965867"/>
            <a:ext cx="1219200" cy="447089"/>
          </a:xfrm>
          <a:prstGeom prst="roundRect">
            <a:avLst/>
          </a:prstGeom>
          <a:solidFill>
            <a:srgbClr val="6870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文本框 85">
            <a:extLst>
              <a:ext uri="{FF2B5EF4-FFF2-40B4-BE49-F238E27FC236}">
                <a16:creationId xmlns="" xmlns:a16="http://schemas.microsoft.com/office/drawing/2014/main" id="{1E3FC158-2B6C-40B0-AC70-AAACAFE46C35}"/>
              </a:ext>
            </a:extLst>
          </p:cNvPr>
          <p:cNvSpPr txBox="1"/>
          <p:nvPr/>
        </p:nvSpPr>
        <p:spPr>
          <a:xfrm>
            <a:off x="3420225" y="3904204"/>
            <a:ext cx="2769842" cy="1338828"/>
          </a:xfrm>
          <a:prstGeom prst="rect">
            <a:avLst/>
          </a:prstGeom>
          <a:noFill/>
        </p:spPr>
        <p:txBody>
          <a:bodyPr wrap="square" rtlCol="0">
            <a:spAutoFit/>
          </a:bodyPr>
          <a:lstStyle/>
          <a:p>
            <a:pPr algn="ctr">
              <a:lnSpc>
                <a:spcPct val="150000"/>
              </a:lnSpc>
            </a:pPr>
            <a:r>
              <a:rPr lang="zh-CN" altLang="en-US" b="1" dirty="0">
                <a:solidFill>
                  <a:schemeClr val="bg1"/>
                </a:solidFill>
                <a:latin typeface="微软雅黑" panose="020B0503020204020204" pitchFamily="34" charset="-122"/>
                <a:ea typeface="微软雅黑" panose="020B0503020204020204" pitchFamily="34" charset="-122"/>
              </a:rPr>
              <a:t>添加标题</a:t>
            </a:r>
            <a:endParaRPr lang="en-US" altLang="zh-CN" b="1" dirty="0">
              <a:solidFill>
                <a:schemeClr val="bg1"/>
              </a:solidFill>
              <a:latin typeface="微软雅黑" panose="020B0503020204020204" pitchFamily="34" charset="-122"/>
              <a:ea typeface="微软雅黑" panose="020B0503020204020204" pitchFamily="34" charset="-122"/>
            </a:endParaRPr>
          </a:p>
          <a:p>
            <a:pPr algn="ctr">
              <a:lnSpc>
                <a:spcPct val="150000"/>
              </a:lnSpc>
            </a:pPr>
            <a:r>
              <a:rPr lang="zh-CN" altLang="en-US" dirty="0">
                <a:latin typeface="微软雅黑" panose="020B0503020204020204" pitchFamily="34" charset="-122"/>
                <a:ea typeface="微软雅黑" panose="020B0503020204020204" pitchFamily="34" charset="-122"/>
              </a:rPr>
              <a:t>单击此处添加文本单击此处添加文本单击此处添加</a:t>
            </a:r>
          </a:p>
        </p:txBody>
      </p:sp>
      <p:sp>
        <p:nvSpPr>
          <p:cNvPr id="87" name="矩形: 圆角 86">
            <a:extLst>
              <a:ext uri="{FF2B5EF4-FFF2-40B4-BE49-F238E27FC236}">
                <a16:creationId xmlns="" xmlns:a16="http://schemas.microsoft.com/office/drawing/2014/main" id="{22836446-DC4B-4345-BA18-216A5ECFDA30}"/>
              </a:ext>
            </a:extLst>
          </p:cNvPr>
          <p:cNvSpPr/>
          <p:nvPr/>
        </p:nvSpPr>
        <p:spPr>
          <a:xfrm>
            <a:off x="7092177" y="3997620"/>
            <a:ext cx="1219200" cy="447089"/>
          </a:xfrm>
          <a:prstGeom prst="roundRect">
            <a:avLst/>
          </a:prstGeom>
          <a:solidFill>
            <a:srgbClr val="6870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文本框 87">
            <a:extLst>
              <a:ext uri="{FF2B5EF4-FFF2-40B4-BE49-F238E27FC236}">
                <a16:creationId xmlns="" xmlns:a16="http://schemas.microsoft.com/office/drawing/2014/main" id="{937CFD81-D687-4CBF-91C9-10CE88F9D376}"/>
              </a:ext>
            </a:extLst>
          </p:cNvPr>
          <p:cNvSpPr txBox="1"/>
          <p:nvPr/>
        </p:nvSpPr>
        <p:spPr>
          <a:xfrm>
            <a:off x="6316856" y="3935957"/>
            <a:ext cx="2769842" cy="1338828"/>
          </a:xfrm>
          <a:prstGeom prst="rect">
            <a:avLst/>
          </a:prstGeom>
          <a:noFill/>
        </p:spPr>
        <p:txBody>
          <a:bodyPr wrap="square" rtlCol="0">
            <a:spAutoFit/>
          </a:bodyPr>
          <a:lstStyle/>
          <a:p>
            <a:pPr algn="ctr">
              <a:lnSpc>
                <a:spcPct val="150000"/>
              </a:lnSpc>
            </a:pPr>
            <a:r>
              <a:rPr lang="zh-CN" altLang="en-US" b="1" dirty="0">
                <a:solidFill>
                  <a:schemeClr val="bg1"/>
                </a:solidFill>
                <a:latin typeface="微软雅黑" panose="020B0503020204020204" pitchFamily="34" charset="-122"/>
                <a:ea typeface="微软雅黑" panose="020B0503020204020204" pitchFamily="34" charset="-122"/>
              </a:rPr>
              <a:t>添加标题</a:t>
            </a:r>
            <a:endParaRPr lang="en-US" altLang="zh-CN" b="1" dirty="0">
              <a:solidFill>
                <a:schemeClr val="bg1"/>
              </a:solidFill>
              <a:latin typeface="微软雅黑" panose="020B0503020204020204" pitchFamily="34" charset="-122"/>
              <a:ea typeface="微软雅黑" panose="020B0503020204020204" pitchFamily="34" charset="-122"/>
            </a:endParaRPr>
          </a:p>
          <a:p>
            <a:pPr algn="ctr">
              <a:lnSpc>
                <a:spcPct val="150000"/>
              </a:lnSpc>
            </a:pPr>
            <a:r>
              <a:rPr lang="zh-CN" altLang="en-US" dirty="0">
                <a:latin typeface="微软雅黑" panose="020B0503020204020204" pitchFamily="34" charset="-122"/>
                <a:ea typeface="微软雅黑" panose="020B0503020204020204" pitchFamily="34" charset="-122"/>
              </a:rPr>
              <a:t>单击此处添加文本单击此处添加文本单击此处添加</a:t>
            </a:r>
          </a:p>
        </p:txBody>
      </p:sp>
      <p:sp>
        <p:nvSpPr>
          <p:cNvPr id="89" name="矩形: 圆角 88">
            <a:extLst>
              <a:ext uri="{FF2B5EF4-FFF2-40B4-BE49-F238E27FC236}">
                <a16:creationId xmlns="" xmlns:a16="http://schemas.microsoft.com/office/drawing/2014/main" id="{AD320E8D-2AFD-4170-A843-4A144B1C0B4E}"/>
              </a:ext>
            </a:extLst>
          </p:cNvPr>
          <p:cNvSpPr/>
          <p:nvPr/>
        </p:nvSpPr>
        <p:spPr>
          <a:xfrm>
            <a:off x="9862019" y="3998881"/>
            <a:ext cx="1219200" cy="447089"/>
          </a:xfrm>
          <a:prstGeom prst="roundRect">
            <a:avLst/>
          </a:prstGeom>
          <a:solidFill>
            <a:srgbClr val="6870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文本框 89">
            <a:extLst>
              <a:ext uri="{FF2B5EF4-FFF2-40B4-BE49-F238E27FC236}">
                <a16:creationId xmlns="" xmlns:a16="http://schemas.microsoft.com/office/drawing/2014/main" id="{D9859FC5-076D-4EAF-AEF5-61303846E340}"/>
              </a:ext>
            </a:extLst>
          </p:cNvPr>
          <p:cNvSpPr txBox="1"/>
          <p:nvPr/>
        </p:nvSpPr>
        <p:spPr>
          <a:xfrm>
            <a:off x="9086698" y="3937218"/>
            <a:ext cx="2769842" cy="1338828"/>
          </a:xfrm>
          <a:prstGeom prst="rect">
            <a:avLst/>
          </a:prstGeom>
          <a:noFill/>
        </p:spPr>
        <p:txBody>
          <a:bodyPr wrap="square" rtlCol="0">
            <a:spAutoFit/>
          </a:bodyPr>
          <a:lstStyle/>
          <a:p>
            <a:pPr algn="ctr">
              <a:lnSpc>
                <a:spcPct val="150000"/>
              </a:lnSpc>
            </a:pPr>
            <a:r>
              <a:rPr lang="zh-CN" altLang="en-US" b="1" dirty="0">
                <a:solidFill>
                  <a:schemeClr val="bg1"/>
                </a:solidFill>
                <a:latin typeface="微软雅黑" panose="020B0503020204020204" pitchFamily="34" charset="-122"/>
                <a:ea typeface="微软雅黑" panose="020B0503020204020204" pitchFamily="34" charset="-122"/>
              </a:rPr>
              <a:t>添加标题</a:t>
            </a:r>
            <a:endParaRPr lang="en-US" altLang="zh-CN" b="1" dirty="0">
              <a:solidFill>
                <a:schemeClr val="bg1"/>
              </a:solidFill>
              <a:latin typeface="微软雅黑" panose="020B0503020204020204" pitchFamily="34" charset="-122"/>
              <a:ea typeface="微软雅黑" panose="020B0503020204020204" pitchFamily="34" charset="-122"/>
            </a:endParaRPr>
          </a:p>
          <a:p>
            <a:pPr algn="ctr">
              <a:lnSpc>
                <a:spcPct val="150000"/>
              </a:lnSpc>
            </a:pPr>
            <a:r>
              <a:rPr lang="zh-CN" altLang="en-US" dirty="0">
                <a:latin typeface="微软雅黑" panose="020B0503020204020204" pitchFamily="34" charset="-122"/>
                <a:ea typeface="微软雅黑" panose="020B0503020204020204" pitchFamily="34" charset="-122"/>
              </a:rPr>
              <a:t>单击此处添加文本单击此处添加文本单击此处添加</a:t>
            </a:r>
          </a:p>
        </p:txBody>
      </p:sp>
    </p:spTree>
    <p:extLst>
      <p:ext uri="{BB962C8B-B14F-4D97-AF65-F5344CB8AC3E}">
        <p14:creationId xmlns:p14="http://schemas.microsoft.com/office/powerpoint/2010/main" val="1753246679"/>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wipe(left)">
                                      <p:cBhvr>
                                        <p:cTn id="11" dur="500"/>
                                        <p:tgtEl>
                                          <p:spTgt spid="16"/>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22"/>
                                        </p:tgtEl>
                                        <p:attrNameLst>
                                          <p:attrName>style.visibility</p:attrName>
                                        </p:attrNameLst>
                                      </p:cBhvr>
                                      <p:to>
                                        <p:strVal val="visible"/>
                                      </p:to>
                                    </p:set>
                                    <p:animEffect transition="in" filter="fade">
                                      <p:cBhvr>
                                        <p:cTn id="15" dur="500"/>
                                        <p:tgtEl>
                                          <p:spTgt spid="22"/>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left)">
                                      <p:cBhvr>
                                        <p:cTn id="19" dur="500"/>
                                        <p:tgtEl>
                                          <p:spTgt spid="13"/>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25"/>
                                        </p:tgtEl>
                                        <p:attrNameLst>
                                          <p:attrName>style.visibility</p:attrName>
                                        </p:attrNameLst>
                                      </p:cBhvr>
                                      <p:to>
                                        <p:strVal val="visible"/>
                                      </p:to>
                                    </p:set>
                                    <p:animEffect transition="in" filter="fade">
                                      <p:cBhvr>
                                        <p:cTn id="23" dur="500"/>
                                        <p:tgtEl>
                                          <p:spTgt spid="25"/>
                                        </p:tgtEl>
                                      </p:cBhvr>
                                    </p:animEffect>
                                  </p:childTnLst>
                                </p:cTn>
                              </p:par>
                            </p:childTnLst>
                          </p:cTn>
                        </p:par>
                        <p:par>
                          <p:cTn id="24" fill="hold">
                            <p:stCondLst>
                              <p:cond delay="2500"/>
                            </p:stCondLst>
                            <p:childTnLst>
                              <p:par>
                                <p:cTn id="25" presetID="22" presetClass="entr" presetSubtype="8" fill="hold"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ipe(left)">
                                      <p:cBhvr>
                                        <p:cTn id="27" dur="500"/>
                                        <p:tgtEl>
                                          <p:spTgt spid="10"/>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32"/>
                                        </p:tgtEl>
                                        <p:attrNameLst>
                                          <p:attrName>style.visibility</p:attrName>
                                        </p:attrNameLst>
                                      </p:cBhvr>
                                      <p:to>
                                        <p:strVal val="visible"/>
                                      </p:to>
                                    </p:set>
                                    <p:animEffect transition="in" filter="fade">
                                      <p:cBhvr>
                                        <p:cTn id="31" dur="500"/>
                                        <p:tgtEl>
                                          <p:spTgt spid="32"/>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84"/>
                                        </p:tgtEl>
                                        <p:attrNameLst>
                                          <p:attrName>style.visibility</p:attrName>
                                        </p:attrNameLst>
                                      </p:cBhvr>
                                      <p:to>
                                        <p:strVal val="visible"/>
                                      </p:to>
                                    </p:set>
                                    <p:animEffect transition="in" filter="fade">
                                      <p:cBhvr>
                                        <p:cTn id="36" dur="500"/>
                                        <p:tgtEl>
                                          <p:spTgt spid="84"/>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83"/>
                                        </p:tgtEl>
                                        <p:attrNameLst>
                                          <p:attrName>style.visibility</p:attrName>
                                        </p:attrNameLst>
                                      </p:cBhvr>
                                      <p:to>
                                        <p:strVal val="visible"/>
                                      </p:to>
                                    </p:set>
                                    <p:animEffect transition="in" filter="fade">
                                      <p:cBhvr>
                                        <p:cTn id="39" dur="500"/>
                                        <p:tgtEl>
                                          <p:spTgt spid="83"/>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grpId="0" nodeType="clickEffect">
                                  <p:stCondLst>
                                    <p:cond delay="0"/>
                                  </p:stCondLst>
                                  <p:childTnLst>
                                    <p:set>
                                      <p:cBhvr>
                                        <p:cTn id="43" dur="1" fill="hold">
                                          <p:stCondLst>
                                            <p:cond delay="0"/>
                                          </p:stCondLst>
                                        </p:cTn>
                                        <p:tgtEl>
                                          <p:spTgt spid="86"/>
                                        </p:tgtEl>
                                        <p:attrNameLst>
                                          <p:attrName>style.visibility</p:attrName>
                                        </p:attrNameLst>
                                      </p:cBhvr>
                                      <p:to>
                                        <p:strVal val="visible"/>
                                      </p:to>
                                    </p:set>
                                    <p:animEffect transition="in" filter="fade">
                                      <p:cBhvr>
                                        <p:cTn id="44" dur="500"/>
                                        <p:tgtEl>
                                          <p:spTgt spid="86"/>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85"/>
                                        </p:tgtEl>
                                        <p:attrNameLst>
                                          <p:attrName>style.visibility</p:attrName>
                                        </p:attrNameLst>
                                      </p:cBhvr>
                                      <p:to>
                                        <p:strVal val="visible"/>
                                      </p:to>
                                    </p:set>
                                    <p:animEffect transition="in" filter="fade">
                                      <p:cBhvr>
                                        <p:cTn id="47" dur="500"/>
                                        <p:tgtEl>
                                          <p:spTgt spid="85"/>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88"/>
                                        </p:tgtEl>
                                        <p:attrNameLst>
                                          <p:attrName>style.visibility</p:attrName>
                                        </p:attrNameLst>
                                      </p:cBhvr>
                                      <p:to>
                                        <p:strVal val="visible"/>
                                      </p:to>
                                    </p:set>
                                    <p:animEffect transition="in" filter="fade">
                                      <p:cBhvr>
                                        <p:cTn id="52" dur="500"/>
                                        <p:tgtEl>
                                          <p:spTgt spid="88"/>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87"/>
                                        </p:tgtEl>
                                        <p:attrNameLst>
                                          <p:attrName>style.visibility</p:attrName>
                                        </p:attrNameLst>
                                      </p:cBhvr>
                                      <p:to>
                                        <p:strVal val="visible"/>
                                      </p:to>
                                    </p:set>
                                    <p:animEffect transition="in" filter="fade">
                                      <p:cBhvr>
                                        <p:cTn id="55" dur="500"/>
                                        <p:tgtEl>
                                          <p:spTgt spid="87"/>
                                        </p:tgtEl>
                                      </p:cBhvr>
                                    </p:animEffect>
                                  </p:childTnLst>
                                </p:cTn>
                              </p:par>
                            </p:childTnLst>
                          </p:cTn>
                        </p:par>
                      </p:childTnLst>
                    </p:cTn>
                  </p:par>
                  <p:par>
                    <p:cTn id="56" fill="hold">
                      <p:stCondLst>
                        <p:cond delay="indefinite"/>
                      </p:stCondLst>
                      <p:childTnLst>
                        <p:par>
                          <p:cTn id="57" fill="hold">
                            <p:stCondLst>
                              <p:cond delay="0"/>
                            </p:stCondLst>
                            <p:childTnLst>
                              <p:par>
                                <p:cTn id="58" presetID="10" presetClass="entr" presetSubtype="0" fill="hold" grpId="0" nodeType="clickEffect">
                                  <p:stCondLst>
                                    <p:cond delay="0"/>
                                  </p:stCondLst>
                                  <p:childTnLst>
                                    <p:set>
                                      <p:cBhvr>
                                        <p:cTn id="59" dur="1" fill="hold">
                                          <p:stCondLst>
                                            <p:cond delay="0"/>
                                          </p:stCondLst>
                                        </p:cTn>
                                        <p:tgtEl>
                                          <p:spTgt spid="90"/>
                                        </p:tgtEl>
                                        <p:attrNameLst>
                                          <p:attrName>style.visibility</p:attrName>
                                        </p:attrNameLst>
                                      </p:cBhvr>
                                      <p:to>
                                        <p:strVal val="visible"/>
                                      </p:to>
                                    </p:set>
                                    <p:animEffect transition="in" filter="fade">
                                      <p:cBhvr>
                                        <p:cTn id="60" dur="500"/>
                                        <p:tgtEl>
                                          <p:spTgt spid="90"/>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89"/>
                                        </p:tgtEl>
                                        <p:attrNameLst>
                                          <p:attrName>style.visibility</p:attrName>
                                        </p:attrNameLst>
                                      </p:cBhvr>
                                      <p:to>
                                        <p:strVal val="visible"/>
                                      </p:to>
                                    </p:set>
                                    <p:animEffect transition="in" filter="fade">
                                      <p:cBhvr>
                                        <p:cTn id="63" dur="500"/>
                                        <p:tgtEl>
                                          <p:spTgt spid="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 grpId="0" animBg="1"/>
      <p:bldP spid="84" grpId="0"/>
      <p:bldP spid="85" grpId="0" animBg="1"/>
      <p:bldP spid="86" grpId="0"/>
      <p:bldP spid="87" grpId="0" animBg="1"/>
      <p:bldP spid="88" grpId="0"/>
      <p:bldP spid="89" grpId="0" animBg="1"/>
      <p:bldP spid="9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0B309EEC-607D-4A06-B024-8E190ED376AA}"/>
              </a:ext>
            </a:extLst>
          </p:cNvPr>
          <p:cNvSpPr/>
          <p:nvPr/>
        </p:nvSpPr>
        <p:spPr>
          <a:xfrm>
            <a:off x="208670" y="158261"/>
            <a:ext cx="11774659" cy="6541477"/>
          </a:xfrm>
          <a:prstGeom prst="rect">
            <a:avLst/>
          </a:prstGeom>
          <a:noFill/>
          <a:ln>
            <a:solidFill>
              <a:srgbClr val="68704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5">
            <a:extLst>
              <a:ext uri="{FF2B5EF4-FFF2-40B4-BE49-F238E27FC236}">
                <a16:creationId xmlns="" xmlns:a16="http://schemas.microsoft.com/office/drawing/2014/main" id="{6D1371C2-ED9D-4C98-B4A5-6E8D2CA1A186}"/>
              </a:ext>
            </a:extLst>
          </p:cNvPr>
          <p:cNvGrpSpPr>
            <a:grpSpLocks/>
          </p:cNvGrpSpPr>
          <p:nvPr/>
        </p:nvGrpSpPr>
        <p:grpSpPr bwMode="auto">
          <a:xfrm>
            <a:off x="567269" y="347599"/>
            <a:ext cx="11152188" cy="6983413"/>
            <a:chOff x="0" y="0"/>
            <a:chExt cx="11151065" cy="6983832"/>
          </a:xfrm>
        </p:grpSpPr>
        <p:sp>
          <p:nvSpPr>
            <p:cNvPr id="4" name="Freeform 1224">
              <a:extLst>
                <a:ext uri="{FF2B5EF4-FFF2-40B4-BE49-F238E27FC236}">
                  <a16:creationId xmlns="" xmlns:a16="http://schemas.microsoft.com/office/drawing/2014/main" id="{276ACE5F-9C2F-47BC-B513-49F42C6561EE}"/>
                </a:ext>
              </a:extLst>
            </p:cNvPr>
            <p:cNvSpPr>
              <a:spLocks noEditPoints="1"/>
            </p:cNvSpPr>
            <p:nvPr/>
          </p:nvSpPr>
          <p:spPr bwMode="auto">
            <a:xfrm>
              <a:off x="6285147" y="0"/>
              <a:ext cx="4865918" cy="3419055"/>
            </a:xfrm>
            <a:custGeom>
              <a:avLst/>
              <a:gdLst>
                <a:gd name="T0" fmla="*/ 2918713 w 1162"/>
                <a:gd name="T1" fmla="*/ 516005 h 815"/>
                <a:gd name="T2" fmla="*/ 653256 w 1162"/>
                <a:gd name="T3" fmla="*/ 205563 h 815"/>
                <a:gd name="T4" fmla="*/ 242877 w 1162"/>
                <a:gd name="T5" fmla="*/ 1522843 h 815"/>
                <a:gd name="T6" fmla="*/ 1695952 w 1162"/>
                <a:gd name="T7" fmla="*/ 3070857 h 815"/>
                <a:gd name="T8" fmla="*/ 3969785 w 1162"/>
                <a:gd name="T9" fmla="*/ 3058271 h 815"/>
                <a:gd name="T10" fmla="*/ 4120536 w 1162"/>
                <a:gd name="T11" fmla="*/ 2277972 h 815"/>
                <a:gd name="T12" fmla="*/ 3957222 w 1162"/>
                <a:gd name="T13" fmla="*/ 2152117 h 815"/>
                <a:gd name="T14" fmla="*/ 3655720 w 1162"/>
                <a:gd name="T15" fmla="*/ 1690649 h 815"/>
                <a:gd name="T16" fmla="*/ 3726908 w 1162"/>
                <a:gd name="T17" fmla="*/ 2244410 h 815"/>
                <a:gd name="T18" fmla="*/ 2491585 w 1162"/>
                <a:gd name="T19" fmla="*/ 1527038 h 815"/>
                <a:gd name="T20" fmla="*/ 2625586 w 1162"/>
                <a:gd name="T21" fmla="*/ 1657088 h 815"/>
                <a:gd name="T22" fmla="*/ 2721899 w 1162"/>
                <a:gd name="T23" fmla="*/ 1581575 h 815"/>
                <a:gd name="T24" fmla="*/ 2185894 w 1162"/>
                <a:gd name="T25" fmla="*/ 2580023 h 815"/>
                <a:gd name="T26" fmla="*/ 1993268 w 1162"/>
                <a:gd name="T27" fmla="*/ 2651341 h 815"/>
                <a:gd name="T28" fmla="*/ 1453075 w 1162"/>
                <a:gd name="T29" fmla="*/ 2378655 h 815"/>
                <a:gd name="T30" fmla="*/ 695131 w 1162"/>
                <a:gd name="T31" fmla="*/ 931325 h 815"/>
                <a:gd name="T32" fmla="*/ 728631 w 1162"/>
                <a:gd name="T33" fmla="*/ 658640 h 815"/>
                <a:gd name="T34" fmla="*/ 770507 w 1162"/>
                <a:gd name="T35" fmla="*/ 1308890 h 815"/>
                <a:gd name="T36" fmla="*/ 1620577 w 1162"/>
                <a:gd name="T37" fmla="*/ 1367622 h 815"/>
                <a:gd name="T38" fmla="*/ 1453075 w 1162"/>
                <a:gd name="T39" fmla="*/ 1564794 h 815"/>
                <a:gd name="T40" fmla="*/ 1453075 w 1162"/>
                <a:gd name="T41" fmla="*/ 2005286 h 815"/>
                <a:gd name="T42" fmla="*/ 2437147 w 1162"/>
                <a:gd name="T43" fmla="*/ 1493477 h 815"/>
                <a:gd name="T44" fmla="*/ 2257082 w 1162"/>
                <a:gd name="T45" fmla="*/ 1824894 h 815"/>
                <a:gd name="T46" fmla="*/ 2206832 w 1162"/>
                <a:gd name="T47" fmla="*/ 1929773 h 815"/>
                <a:gd name="T48" fmla="*/ 1947205 w 1162"/>
                <a:gd name="T49" fmla="*/ 2382851 h 815"/>
                <a:gd name="T50" fmla="*/ 1423763 w 1162"/>
                <a:gd name="T51" fmla="*/ 2395436 h 815"/>
                <a:gd name="T52" fmla="*/ 1867642 w 1162"/>
                <a:gd name="T53" fmla="*/ 2575828 h 815"/>
                <a:gd name="T54" fmla="*/ 4325726 w 1162"/>
                <a:gd name="T55" fmla="*/ 1564794 h 815"/>
                <a:gd name="T56" fmla="*/ 4154037 w 1162"/>
                <a:gd name="T57" fmla="*/ 1073961 h 815"/>
                <a:gd name="T58" fmla="*/ 3538469 w 1162"/>
                <a:gd name="T59" fmla="*/ 1170450 h 815"/>
                <a:gd name="T60" fmla="*/ 3207653 w 1162"/>
                <a:gd name="T61" fmla="*/ 1136888 h 815"/>
                <a:gd name="T62" fmla="*/ 3266279 w 1162"/>
                <a:gd name="T63" fmla="*/ 767714 h 815"/>
                <a:gd name="T64" fmla="*/ 2742837 w 1162"/>
                <a:gd name="T65" fmla="*/ 1413769 h 815"/>
                <a:gd name="T66" fmla="*/ 2734462 w 1162"/>
                <a:gd name="T67" fmla="*/ 1237572 h 815"/>
                <a:gd name="T68" fmla="*/ 2537647 w 1162"/>
                <a:gd name="T69" fmla="*/ 784495 h 815"/>
                <a:gd name="T70" fmla="*/ 2491585 w 1162"/>
                <a:gd name="T71" fmla="*/ 599908 h 815"/>
                <a:gd name="T72" fmla="*/ 2504147 w 1162"/>
                <a:gd name="T73" fmla="*/ 1296304 h 815"/>
                <a:gd name="T74" fmla="*/ 1922079 w 1162"/>
                <a:gd name="T75" fmla="*/ 1157864 h 815"/>
                <a:gd name="T76" fmla="*/ 1846704 w 1162"/>
                <a:gd name="T77" fmla="*/ 1191425 h 815"/>
                <a:gd name="T78" fmla="*/ 1545201 w 1162"/>
                <a:gd name="T79" fmla="*/ 906154 h 815"/>
                <a:gd name="T80" fmla="*/ 1264636 w 1162"/>
                <a:gd name="T81" fmla="*/ 306247 h 815"/>
                <a:gd name="T82" fmla="*/ 1109697 w 1162"/>
                <a:gd name="T83" fmla="*/ 167806 h 815"/>
                <a:gd name="T84" fmla="*/ 938008 w 1162"/>
                <a:gd name="T85" fmla="*/ 121660 h 815"/>
                <a:gd name="T86" fmla="*/ 1708515 w 1162"/>
                <a:gd name="T87" fmla="*/ 1275328 h 815"/>
                <a:gd name="T88" fmla="*/ 1666640 w 1162"/>
                <a:gd name="T89" fmla="*/ 1308890 h 815"/>
                <a:gd name="T90" fmla="*/ 933821 w 1162"/>
                <a:gd name="T91" fmla="*/ 771909 h 815"/>
                <a:gd name="T92" fmla="*/ 753757 w 1162"/>
                <a:gd name="T93" fmla="*/ 339808 h 815"/>
                <a:gd name="T94" fmla="*/ 397816 w 1162"/>
                <a:gd name="T95" fmla="*/ 918740 h 815"/>
                <a:gd name="T96" fmla="*/ 799820 w 1162"/>
                <a:gd name="T97" fmla="*/ 1451525 h 815"/>
                <a:gd name="T98" fmla="*/ 523442 w 1162"/>
                <a:gd name="T99" fmla="*/ 1610941 h 815"/>
                <a:gd name="T100" fmla="*/ 314065 w 1162"/>
                <a:gd name="T101" fmla="*/ 1560599 h 815"/>
                <a:gd name="T102" fmla="*/ 841695 w 1162"/>
                <a:gd name="T103" fmla="*/ 2248605 h 815"/>
                <a:gd name="T104" fmla="*/ 1189261 w 1162"/>
                <a:gd name="T105" fmla="*/ 2366070 h 815"/>
                <a:gd name="T106" fmla="*/ 1440513 w 1162"/>
                <a:gd name="T107" fmla="*/ 2722659 h 815"/>
                <a:gd name="T108" fmla="*/ 1478201 w 1162"/>
                <a:gd name="T109" fmla="*/ 2521291 h 815"/>
                <a:gd name="T110" fmla="*/ 1917892 w 1162"/>
                <a:gd name="T111" fmla="*/ 3402274 h 815"/>
                <a:gd name="T112" fmla="*/ 2918713 w 1162"/>
                <a:gd name="T113" fmla="*/ 2894660 h 815"/>
                <a:gd name="T114" fmla="*/ 3316529 w 1162"/>
                <a:gd name="T115" fmla="*/ 2504510 h 815"/>
                <a:gd name="T116" fmla="*/ 3056902 w 1162"/>
                <a:gd name="T117" fmla="*/ 2231825 h 815"/>
                <a:gd name="T118" fmla="*/ 3664095 w 1162"/>
                <a:gd name="T119" fmla="*/ 2340899 h 815"/>
                <a:gd name="T120" fmla="*/ 3760408 w 1162"/>
                <a:gd name="T121" fmla="*/ 2496120 h 815"/>
                <a:gd name="T122" fmla="*/ 3697595 w 1162"/>
                <a:gd name="T123" fmla="*/ 2387046 h 815"/>
                <a:gd name="T124" fmla="*/ 3948847 w 1162"/>
                <a:gd name="T125" fmla="*/ 2332509 h 815"/>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162" h="815">
                  <a:moveTo>
                    <a:pt x="1160" y="552"/>
                  </a:moveTo>
                  <a:cubicBezTo>
                    <a:pt x="1159" y="552"/>
                    <a:pt x="1159" y="552"/>
                    <a:pt x="1158" y="551"/>
                  </a:cubicBezTo>
                  <a:cubicBezTo>
                    <a:pt x="1161" y="547"/>
                    <a:pt x="1162" y="542"/>
                    <a:pt x="1160" y="537"/>
                  </a:cubicBezTo>
                  <a:cubicBezTo>
                    <a:pt x="1159" y="534"/>
                    <a:pt x="1156" y="532"/>
                    <a:pt x="1155" y="530"/>
                  </a:cubicBezTo>
                  <a:cubicBezTo>
                    <a:pt x="1153" y="527"/>
                    <a:pt x="1153" y="523"/>
                    <a:pt x="1151" y="521"/>
                  </a:cubicBezTo>
                  <a:cubicBezTo>
                    <a:pt x="1148" y="518"/>
                    <a:pt x="1144" y="517"/>
                    <a:pt x="1142" y="514"/>
                  </a:cubicBezTo>
                  <a:cubicBezTo>
                    <a:pt x="1139" y="512"/>
                    <a:pt x="1138" y="509"/>
                    <a:pt x="1134" y="507"/>
                  </a:cubicBezTo>
                  <a:cubicBezTo>
                    <a:pt x="1131" y="505"/>
                    <a:pt x="1127" y="503"/>
                    <a:pt x="1123" y="503"/>
                  </a:cubicBezTo>
                  <a:cubicBezTo>
                    <a:pt x="1127" y="498"/>
                    <a:pt x="1130" y="492"/>
                    <a:pt x="1132" y="486"/>
                  </a:cubicBezTo>
                  <a:cubicBezTo>
                    <a:pt x="1137" y="477"/>
                    <a:pt x="1140" y="466"/>
                    <a:pt x="1136" y="456"/>
                  </a:cubicBezTo>
                  <a:cubicBezTo>
                    <a:pt x="1135" y="452"/>
                    <a:pt x="1132" y="448"/>
                    <a:pt x="1128" y="446"/>
                  </a:cubicBezTo>
                  <a:cubicBezTo>
                    <a:pt x="1126" y="445"/>
                    <a:pt x="1122" y="445"/>
                    <a:pt x="1121" y="442"/>
                  </a:cubicBezTo>
                  <a:cubicBezTo>
                    <a:pt x="1121" y="439"/>
                    <a:pt x="1121" y="437"/>
                    <a:pt x="1120" y="434"/>
                  </a:cubicBezTo>
                  <a:cubicBezTo>
                    <a:pt x="1118" y="423"/>
                    <a:pt x="1109" y="413"/>
                    <a:pt x="1098" y="410"/>
                  </a:cubicBezTo>
                  <a:cubicBezTo>
                    <a:pt x="1086" y="406"/>
                    <a:pt x="1072" y="408"/>
                    <a:pt x="1060" y="410"/>
                  </a:cubicBezTo>
                  <a:cubicBezTo>
                    <a:pt x="1045" y="413"/>
                    <a:pt x="1030" y="417"/>
                    <a:pt x="1015" y="421"/>
                  </a:cubicBezTo>
                  <a:cubicBezTo>
                    <a:pt x="1006" y="423"/>
                    <a:pt x="996" y="426"/>
                    <a:pt x="987" y="429"/>
                  </a:cubicBezTo>
                  <a:cubicBezTo>
                    <a:pt x="988" y="428"/>
                    <a:pt x="989" y="425"/>
                    <a:pt x="989" y="423"/>
                  </a:cubicBezTo>
                  <a:cubicBezTo>
                    <a:pt x="992" y="419"/>
                    <a:pt x="995" y="414"/>
                    <a:pt x="998" y="410"/>
                  </a:cubicBezTo>
                  <a:cubicBezTo>
                    <a:pt x="1006" y="400"/>
                    <a:pt x="1016" y="393"/>
                    <a:pt x="1026" y="384"/>
                  </a:cubicBezTo>
                  <a:cubicBezTo>
                    <a:pt x="1041" y="371"/>
                    <a:pt x="1052" y="354"/>
                    <a:pt x="1050" y="332"/>
                  </a:cubicBezTo>
                  <a:cubicBezTo>
                    <a:pt x="1048" y="314"/>
                    <a:pt x="1035" y="295"/>
                    <a:pt x="1017" y="290"/>
                  </a:cubicBezTo>
                  <a:cubicBezTo>
                    <a:pt x="1007" y="288"/>
                    <a:pt x="998" y="287"/>
                    <a:pt x="988" y="289"/>
                  </a:cubicBezTo>
                  <a:cubicBezTo>
                    <a:pt x="987" y="289"/>
                    <a:pt x="984" y="289"/>
                    <a:pt x="982" y="290"/>
                  </a:cubicBezTo>
                  <a:cubicBezTo>
                    <a:pt x="988" y="286"/>
                    <a:pt x="993" y="280"/>
                    <a:pt x="997" y="275"/>
                  </a:cubicBezTo>
                  <a:cubicBezTo>
                    <a:pt x="1002" y="269"/>
                    <a:pt x="1006" y="261"/>
                    <a:pt x="1003" y="253"/>
                  </a:cubicBezTo>
                  <a:cubicBezTo>
                    <a:pt x="1003" y="252"/>
                    <a:pt x="1002" y="252"/>
                    <a:pt x="1001" y="252"/>
                  </a:cubicBezTo>
                  <a:cubicBezTo>
                    <a:pt x="1000" y="252"/>
                    <a:pt x="998" y="252"/>
                    <a:pt x="997" y="253"/>
                  </a:cubicBezTo>
                  <a:cubicBezTo>
                    <a:pt x="994" y="253"/>
                    <a:pt x="994" y="252"/>
                    <a:pt x="995" y="249"/>
                  </a:cubicBezTo>
                  <a:cubicBezTo>
                    <a:pt x="996" y="248"/>
                    <a:pt x="994" y="246"/>
                    <a:pt x="993" y="246"/>
                  </a:cubicBezTo>
                  <a:cubicBezTo>
                    <a:pt x="994" y="243"/>
                    <a:pt x="993" y="240"/>
                    <a:pt x="991" y="238"/>
                  </a:cubicBezTo>
                  <a:cubicBezTo>
                    <a:pt x="988" y="234"/>
                    <a:pt x="984" y="233"/>
                    <a:pt x="980" y="232"/>
                  </a:cubicBezTo>
                  <a:cubicBezTo>
                    <a:pt x="975" y="231"/>
                    <a:pt x="972" y="225"/>
                    <a:pt x="966" y="225"/>
                  </a:cubicBezTo>
                  <a:cubicBezTo>
                    <a:pt x="961" y="224"/>
                    <a:pt x="955" y="224"/>
                    <a:pt x="949" y="225"/>
                  </a:cubicBezTo>
                  <a:cubicBezTo>
                    <a:pt x="934" y="227"/>
                    <a:pt x="920" y="232"/>
                    <a:pt x="905" y="234"/>
                  </a:cubicBezTo>
                  <a:cubicBezTo>
                    <a:pt x="898" y="235"/>
                    <a:pt x="891" y="235"/>
                    <a:pt x="884" y="237"/>
                  </a:cubicBezTo>
                  <a:cubicBezTo>
                    <a:pt x="879" y="238"/>
                    <a:pt x="874" y="240"/>
                    <a:pt x="870" y="242"/>
                  </a:cubicBezTo>
                  <a:cubicBezTo>
                    <a:pt x="870" y="241"/>
                    <a:pt x="871" y="240"/>
                    <a:pt x="872" y="239"/>
                  </a:cubicBezTo>
                  <a:cubicBezTo>
                    <a:pt x="874" y="236"/>
                    <a:pt x="875" y="234"/>
                    <a:pt x="877" y="232"/>
                  </a:cubicBezTo>
                  <a:cubicBezTo>
                    <a:pt x="894" y="206"/>
                    <a:pt x="903" y="178"/>
                    <a:pt x="899" y="148"/>
                  </a:cubicBezTo>
                  <a:cubicBezTo>
                    <a:pt x="895" y="121"/>
                    <a:pt x="885" y="86"/>
                    <a:pt x="857" y="76"/>
                  </a:cubicBezTo>
                  <a:cubicBezTo>
                    <a:pt x="851" y="73"/>
                    <a:pt x="844" y="69"/>
                    <a:pt x="838" y="70"/>
                  </a:cubicBezTo>
                  <a:cubicBezTo>
                    <a:pt x="833" y="70"/>
                    <a:pt x="827" y="73"/>
                    <a:pt x="824" y="77"/>
                  </a:cubicBezTo>
                  <a:cubicBezTo>
                    <a:pt x="822" y="78"/>
                    <a:pt x="819" y="81"/>
                    <a:pt x="816" y="82"/>
                  </a:cubicBezTo>
                  <a:cubicBezTo>
                    <a:pt x="813" y="82"/>
                    <a:pt x="810" y="81"/>
                    <a:pt x="806" y="80"/>
                  </a:cubicBezTo>
                  <a:cubicBezTo>
                    <a:pt x="800" y="79"/>
                    <a:pt x="794" y="79"/>
                    <a:pt x="788" y="82"/>
                  </a:cubicBezTo>
                  <a:cubicBezTo>
                    <a:pt x="775" y="87"/>
                    <a:pt x="763" y="95"/>
                    <a:pt x="752" y="105"/>
                  </a:cubicBezTo>
                  <a:cubicBezTo>
                    <a:pt x="747" y="110"/>
                    <a:pt x="743" y="116"/>
                    <a:pt x="738" y="121"/>
                  </a:cubicBezTo>
                  <a:cubicBezTo>
                    <a:pt x="736" y="124"/>
                    <a:pt x="733" y="127"/>
                    <a:pt x="733" y="131"/>
                  </a:cubicBezTo>
                  <a:cubicBezTo>
                    <a:pt x="732" y="131"/>
                    <a:pt x="732" y="131"/>
                    <a:pt x="732" y="131"/>
                  </a:cubicBezTo>
                  <a:cubicBezTo>
                    <a:pt x="729" y="130"/>
                    <a:pt x="729" y="126"/>
                    <a:pt x="727" y="125"/>
                  </a:cubicBezTo>
                  <a:cubicBezTo>
                    <a:pt x="724" y="123"/>
                    <a:pt x="722" y="123"/>
                    <a:pt x="719" y="123"/>
                  </a:cubicBezTo>
                  <a:cubicBezTo>
                    <a:pt x="712" y="122"/>
                    <a:pt x="704" y="122"/>
                    <a:pt x="697" y="123"/>
                  </a:cubicBezTo>
                  <a:cubicBezTo>
                    <a:pt x="689" y="124"/>
                    <a:pt x="681" y="125"/>
                    <a:pt x="673" y="126"/>
                  </a:cubicBezTo>
                  <a:cubicBezTo>
                    <a:pt x="670" y="127"/>
                    <a:pt x="668" y="127"/>
                    <a:pt x="665" y="128"/>
                  </a:cubicBezTo>
                  <a:cubicBezTo>
                    <a:pt x="662" y="127"/>
                    <a:pt x="658" y="124"/>
                    <a:pt x="655" y="122"/>
                  </a:cubicBezTo>
                  <a:cubicBezTo>
                    <a:pt x="652" y="121"/>
                    <a:pt x="648" y="119"/>
                    <a:pt x="645" y="117"/>
                  </a:cubicBezTo>
                  <a:cubicBezTo>
                    <a:pt x="638" y="114"/>
                    <a:pt x="630" y="111"/>
                    <a:pt x="623" y="109"/>
                  </a:cubicBezTo>
                  <a:cubicBezTo>
                    <a:pt x="610" y="106"/>
                    <a:pt x="595" y="105"/>
                    <a:pt x="581" y="106"/>
                  </a:cubicBezTo>
                  <a:cubicBezTo>
                    <a:pt x="567" y="107"/>
                    <a:pt x="554" y="112"/>
                    <a:pt x="543" y="121"/>
                  </a:cubicBezTo>
                  <a:cubicBezTo>
                    <a:pt x="540" y="124"/>
                    <a:pt x="535" y="128"/>
                    <a:pt x="533" y="132"/>
                  </a:cubicBezTo>
                  <a:cubicBezTo>
                    <a:pt x="533" y="132"/>
                    <a:pt x="533" y="132"/>
                    <a:pt x="533" y="132"/>
                  </a:cubicBezTo>
                  <a:cubicBezTo>
                    <a:pt x="530" y="131"/>
                    <a:pt x="528" y="131"/>
                    <a:pt x="525" y="130"/>
                  </a:cubicBezTo>
                  <a:cubicBezTo>
                    <a:pt x="520" y="116"/>
                    <a:pt x="514" y="101"/>
                    <a:pt x="505" y="89"/>
                  </a:cubicBezTo>
                  <a:cubicBezTo>
                    <a:pt x="499" y="81"/>
                    <a:pt x="488" y="68"/>
                    <a:pt x="477" y="74"/>
                  </a:cubicBezTo>
                  <a:cubicBezTo>
                    <a:pt x="474" y="75"/>
                    <a:pt x="472" y="78"/>
                    <a:pt x="469" y="79"/>
                  </a:cubicBezTo>
                  <a:cubicBezTo>
                    <a:pt x="465" y="81"/>
                    <a:pt x="463" y="78"/>
                    <a:pt x="460" y="76"/>
                  </a:cubicBezTo>
                  <a:cubicBezTo>
                    <a:pt x="457" y="74"/>
                    <a:pt x="454" y="74"/>
                    <a:pt x="451" y="77"/>
                  </a:cubicBezTo>
                  <a:cubicBezTo>
                    <a:pt x="450" y="79"/>
                    <a:pt x="449" y="76"/>
                    <a:pt x="447" y="75"/>
                  </a:cubicBezTo>
                  <a:cubicBezTo>
                    <a:pt x="445" y="73"/>
                    <a:pt x="443" y="72"/>
                    <a:pt x="440" y="71"/>
                  </a:cubicBezTo>
                  <a:cubicBezTo>
                    <a:pt x="436" y="69"/>
                    <a:pt x="433" y="69"/>
                    <a:pt x="429" y="72"/>
                  </a:cubicBezTo>
                  <a:cubicBezTo>
                    <a:pt x="424" y="75"/>
                    <a:pt x="419" y="82"/>
                    <a:pt x="415" y="87"/>
                  </a:cubicBezTo>
                  <a:cubicBezTo>
                    <a:pt x="410" y="92"/>
                    <a:pt x="407" y="99"/>
                    <a:pt x="402" y="105"/>
                  </a:cubicBezTo>
                  <a:cubicBezTo>
                    <a:pt x="397" y="112"/>
                    <a:pt x="390" y="118"/>
                    <a:pt x="386" y="126"/>
                  </a:cubicBezTo>
                  <a:cubicBezTo>
                    <a:pt x="383" y="133"/>
                    <a:pt x="381" y="139"/>
                    <a:pt x="380" y="147"/>
                  </a:cubicBezTo>
                  <a:cubicBezTo>
                    <a:pt x="377" y="162"/>
                    <a:pt x="373" y="177"/>
                    <a:pt x="371" y="192"/>
                  </a:cubicBezTo>
                  <a:cubicBezTo>
                    <a:pt x="369" y="183"/>
                    <a:pt x="366" y="173"/>
                    <a:pt x="362" y="164"/>
                  </a:cubicBezTo>
                  <a:cubicBezTo>
                    <a:pt x="357" y="153"/>
                    <a:pt x="351" y="143"/>
                    <a:pt x="344" y="133"/>
                  </a:cubicBezTo>
                  <a:cubicBezTo>
                    <a:pt x="342" y="129"/>
                    <a:pt x="341" y="125"/>
                    <a:pt x="338" y="122"/>
                  </a:cubicBezTo>
                  <a:cubicBezTo>
                    <a:pt x="337" y="121"/>
                    <a:pt x="333" y="120"/>
                    <a:pt x="333" y="119"/>
                  </a:cubicBezTo>
                  <a:cubicBezTo>
                    <a:pt x="332" y="118"/>
                    <a:pt x="331" y="117"/>
                    <a:pt x="330" y="116"/>
                  </a:cubicBezTo>
                  <a:cubicBezTo>
                    <a:pt x="329" y="114"/>
                    <a:pt x="328" y="113"/>
                    <a:pt x="327" y="111"/>
                  </a:cubicBezTo>
                  <a:cubicBezTo>
                    <a:pt x="325" y="109"/>
                    <a:pt x="322" y="106"/>
                    <a:pt x="319" y="104"/>
                  </a:cubicBezTo>
                  <a:cubicBezTo>
                    <a:pt x="319" y="103"/>
                    <a:pt x="319" y="103"/>
                    <a:pt x="319" y="103"/>
                  </a:cubicBezTo>
                  <a:cubicBezTo>
                    <a:pt x="314" y="98"/>
                    <a:pt x="313" y="88"/>
                    <a:pt x="310" y="82"/>
                  </a:cubicBezTo>
                  <a:cubicBezTo>
                    <a:pt x="307" y="74"/>
                    <a:pt x="304" y="67"/>
                    <a:pt x="300" y="60"/>
                  </a:cubicBezTo>
                  <a:cubicBezTo>
                    <a:pt x="296" y="53"/>
                    <a:pt x="291" y="46"/>
                    <a:pt x="286" y="40"/>
                  </a:cubicBezTo>
                  <a:cubicBezTo>
                    <a:pt x="280" y="33"/>
                    <a:pt x="274" y="26"/>
                    <a:pt x="267" y="20"/>
                  </a:cubicBezTo>
                  <a:cubicBezTo>
                    <a:pt x="261" y="15"/>
                    <a:pt x="254" y="10"/>
                    <a:pt x="246" y="6"/>
                  </a:cubicBezTo>
                  <a:cubicBezTo>
                    <a:pt x="244" y="5"/>
                    <a:pt x="238" y="2"/>
                    <a:pt x="236" y="4"/>
                  </a:cubicBezTo>
                  <a:cubicBezTo>
                    <a:pt x="229" y="0"/>
                    <a:pt x="223" y="18"/>
                    <a:pt x="222" y="23"/>
                  </a:cubicBezTo>
                  <a:cubicBezTo>
                    <a:pt x="217" y="41"/>
                    <a:pt x="218" y="59"/>
                    <a:pt x="222" y="77"/>
                  </a:cubicBezTo>
                  <a:cubicBezTo>
                    <a:pt x="227" y="99"/>
                    <a:pt x="234" y="120"/>
                    <a:pt x="245" y="140"/>
                  </a:cubicBezTo>
                  <a:cubicBezTo>
                    <a:pt x="251" y="150"/>
                    <a:pt x="259" y="158"/>
                    <a:pt x="267" y="167"/>
                  </a:cubicBezTo>
                  <a:cubicBezTo>
                    <a:pt x="271" y="172"/>
                    <a:pt x="276" y="177"/>
                    <a:pt x="281" y="182"/>
                  </a:cubicBezTo>
                  <a:cubicBezTo>
                    <a:pt x="269" y="179"/>
                    <a:pt x="256" y="178"/>
                    <a:pt x="244" y="180"/>
                  </a:cubicBezTo>
                  <a:cubicBezTo>
                    <a:pt x="244" y="176"/>
                    <a:pt x="243" y="172"/>
                    <a:pt x="243" y="168"/>
                  </a:cubicBezTo>
                  <a:cubicBezTo>
                    <a:pt x="242" y="163"/>
                    <a:pt x="242" y="159"/>
                    <a:pt x="241" y="154"/>
                  </a:cubicBezTo>
                  <a:cubicBezTo>
                    <a:pt x="239" y="146"/>
                    <a:pt x="237" y="138"/>
                    <a:pt x="233" y="130"/>
                  </a:cubicBezTo>
                  <a:cubicBezTo>
                    <a:pt x="229" y="122"/>
                    <a:pt x="222" y="115"/>
                    <a:pt x="217" y="107"/>
                  </a:cubicBezTo>
                  <a:cubicBezTo>
                    <a:pt x="213" y="99"/>
                    <a:pt x="210" y="90"/>
                    <a:pt x="204" y="84"/>
                  </a:cubicBezTo>
                  <a:cubicBezTo>
                    <a:pt x="199" y="80"/>
                    <a:pt x="196" y="76"/>
                    <a:pt x="193" y="71"/>
                  </a:cubicBezTo>
                  <a:cubicBezTo>
                    <a:pt x="191" y="68"/>
                    <a:pt x="189" y="65"/>
                    <a:pt x="186" y="63"/>
                  </a:cubicBezTo>
                  <a:cubicBezTo>
                    <a:pt x="183" y="59"/>
                    <a:pt x="179" y="56"/>
                    <a:pt x="176" y="52"/>
                  </a:cubicBezTo>
                  <a:cubicBezTo>
                    <a:pt x="170" y="47"/>
                    <a:pt x="162" y="42"/>
                    <a:pt x="156" y="49"/>
                  </a:cubicBezTo>
                  <a:cubicBezTo>
                    <a:pt x="156" y="49"/>
                    <a:pt x="156" y="49"/>
                    <a:pt x="156" y="49"/>
                  </a:cubicBezTo>
                  <a:cubicBezTo>
                    <a:pt x="153" y="45"/>
                    <a:pt x="149" y="42"/>
                    <a:pt x="145" y="42"/>
                  </a:cubicBezTo>
                  <a:cubicBezTo>
                    <a:pt x="138" y="42"/>
                    <a:pt x="131" y="41"/>
                    <a:pt x="126" y="45"/>
                  </a:cubicBezTo>
                  <a:cubicBezTo>
                    <a:pt x="119" y="50"/>
                    <a:pt x="114" y="58"/>
                    <a:pt x="108" y="65"/>
                  </a:cubicBezTo>
                  <a:cubicBezTo>
                    <a:pt x="103" y="72"/>
                    <a:pt x="98" y="79"/>
                    <a:pt x="94" y="87"/>
                  </a:cubicBezTo>
                  <a:cubicBezTo>
                    <a:pt x="87" y="103"/>
                    <a:pt x="77" y="119"/>
                    <a:pt x="74" y="137"/>
                  </a:cubicBezTo>
                  <a:cubicBezTo>
                    <a:pt x="72" y="145"/>
                    <a:pt x="71" y="154"/>
                    <a:pt x="71" y="163"/>
                  </a:cubicBezTo>
                  <a:cubicBezTo>
                    <a:pt x="71" y="168"/>
                    <a:pt x="71" y="172"/>
                    <a:pt x="72" y="177"/>
                  </a:cubicBezTo>
                  <a:cubicBezTo>
                    <a:pt x="72" y="178"/>
                    <a:pt x="72" y="179"/>
                    <a:pt x="72" y="181"/>
                  </a:cubicBezTo>
                  <a:cubicBezTo>
                    <a:pt x="69" y="178"/>
                    <a:pt x="65" y="177"/>
                    <a:pt x="63" y="173"/>
                  </a:cubicBezTo>
                  <a:cubicBezTo>
                    <a:pt x="58" y="164"/>
                    <a:pt x="47" y="163"/>
                    <a:pt x="38" y="160"/>
                  </a:cubicBezTo>
                  <a:cubicBezTo>
                    <a:pt x="35" y="159"/>
                    <a:pt x="32" y="159"/>
                    <a:pt x="30" y="158"/>
                  </a:cubicBezTo>
                  <a:cubicBezTo>
                    <a:pt x="26" y="152"/>
                    <a:pt x="23" y="145"/>
                    <a:pt x="19" y="139"/>
                  </a:cubicBezTo>
                  <a:cubicBezTo>
                    <a:pt x="13" y="133"/>
                    <a:pt x="6" y="127"/>
                    <a:pt x="0" y="122"/>
                  </a:cubicBezTo>
                  <a:cubicBezTo>
                    <a:pt x="0" y="126"/>
                    <a:pt x="0" y="126"/>
                    <a:pt x="0" y="126"/>
                  </a:cubicBezTo>
                  <a:cubicBezTo>
                    <a:pt x="1" y="127"/>
                    <a:pt x="2" y="128"/>
                    <a:pt x="3" y="129"/>
                  </a:cubicBezTo>
                  <a:cubicBezTo>
                    <a:pt x="9" y="134"/>
                    <a:pt x="15" y="139"/>
                    <a:pt x="19" y="145"/>
                  </a:cubicBezTo>
                  <a:cubicBezTo>
                    <a:pt x="22" y="149"/>
                    <a:pt x="24" y="154"/>
                    <a:pt x="27" y="158"/>
                  </a:cubicBezTo>
                  <a:cubicBezTo>
                    <a:pt x="20" y="157"/>
                    <a:pt x="13" y="158"/>
                    <a:pt x="5" y="160"/>
                  </a:cubicBezTo>
                  <a:cubicBezTo>
                    <a:pt x="4" y="160"/>
                    <a:pt x="2" y="161"/>
                    <a:pt x="0" y="162"/>
                  </a:cubicBezTo>
                  <a:cubicBezTo>
                    <a:pt x="1" y="160"/>
                    <a:pt x="0" y="159"/>
                    <a:pt x="0" y="157"/>
                  </a:cubicBezTo>
                  <a:cubicBezTo>
                    <a:pt x="0" y="166"/>
                    <a:pt x="0" y="166"/>
                    <a:pt x="0" y="166"/>
                  </a:cubicBezTo>
                  <a:cubicBezTo>
                    <a:pt x="5" y="163"/>
                    <a:pt x="10" y="162"/>
                    <a:pt x="15" y="162"/>
                  </a:cubicBezTo>
                  <a:cubicBezTo>
                    <a:pt x="27" y="159"/>
                    <a:pt x="38" y="163"/>
                    <a:pt x="49" y="167"/>
                  </a:cubicBezTo>
                  <a:cubicBezTo>
                    <a:pt x="52" y="168"/>
                    <a:pt x="57" y="169"/>
                    <a:pt x="59" y="173"/>
                  </a:cubicBezTo>
                  <a:cubicBezTo>
                    <a:pt x="60" y="174"/>
                    <a:pt x="61" y="176"/>
                    <a:pt x="62" y="178"/>
                  </a:cubicBezTo>
                  <a:cubicBezTo>
                    <a:pt x="65" y="182"/>
                    <a:pt x="70" y="183"/>
                    <a:pt x="73" y="188"/>
                  </a:cubicBezTo>
                  <a:cubicBezTo>
                    <a:pt x="79" y="197"/>
                    <a:pt x="80" y="209"/>
                    <a:pt x="81" y="220"/>
                  </a:cubicBezTo>
                  <a:cubicBezTo>
                    <a:pt x="81" y="231"/>
                    <a:pt x="82" y="242"/>
                    <a:pt x="84" y="253"/>
                  </a:cubicBezTo>
                  <a:cubicBezTo>
                    <a:pt x="86" y="264"/>
                    <a:pt x="87" y="275"/>
                    <a:pt x="90" y="285"/>
                  </a:cubicBezTo>
                  <a:cubicBezTo>
                    <a:pt x="97" y="304"/>
                    <a:pt x="108" y="320"/>
                    <a:pt x="114" y="338"/>
                  </a:cubicBezTo>
                  <a:cubicBezTo>
                    <a:pt x="114" y="339"/>
                    <a:pt x="114" y="339"/>
                    <a:pt x="115" y="339"/>
                  </a:cubicBezTo>
                  <a:cubicBezTo>
                    <a:pt x="115" y="339"/>
                    <a:pt x="115" y="340"/>
                    <a:pt x="115" y="340"/>
                  </a:cubicBezTo>
                  <a:cubicBezTo>
                    <a:pt x="114" y="343"/>
                    <a:pt x="115" y="346"/>
                    <a:pt x="118" y="348"/>
                  </a:cubicBezTo>
                  <a:cubicBezTo>
                    <a:pt x="122" y="353"/>
                    <a:pt x="124" y="359"/>
                    <a:pt x="127" y="365"/>
                  </a:cubicBezTo>
                  <a:cubicBezTo>
                    <a:pt x="128" y="366"/>
                    <a:pt x="131" y="374"/>
                    <a:pt x="129" y="374"/>
                  </a:cubicBezTo>
                  <a:cubicBezTo>
                    <a:pt x="128" y="374"/>
                    <a:pt x="126" y="374"/>
                    <a:pt x="125" y="374"/>
                  </a:cubicBezTo>
                  <a:cubicBezTo>
                    <a:pt x="124" y="376"/>
                    <a:pt x="123" y="377"/>
                    <a:pt x="124" y="378"/>
                  </a:cubicBezTo>
                  <a:cubicBezTo>
                    <a:pt x="118" y="374"/>
                    <a:pt x="115" y="366"/>
                    <a:pt x="109" y="361"/>
                  </a:cubicBezTo>
                  <a:cubicBezTo>
                    <a:pt x="108" y="360"/>
                    <a:pt x="106" y="360"/>
                    <a:pt x="106" y="362"/>
                  </a:cubicBezTo>
                  <a:cubicBezTo>
                    <a:pt x="105" y="367"/>
                    <a:pt x="108" y="371"/>
                    <a:pt x="110" y="375"/>
                  </a:cubicBezTo>
                  <a:cubicBezTo>
                    <a:pt x="110" y="375"/>
                    <a:pt x="114" y="383"/>
                    <a:pt x="112" y="382"/>
                  </a:cubicBezTo>
                  <a:cubicBezTo>
                    <a:pt x="110" y="382"/>
                    <a:pt x="107" y="380"/>
                    <a:pt x="105" y="379"/>
                  </a:cubicBezTo>
                  <a:cubicBezTo>
                    <a:pt x="102" y="378"/>
                    <a:pt x="98" y="378"/>
                    <a:pt x="97" y="381"/>
                  </a:cubicBezTo>
                  <a:cubicBezTo>
                    <a:pt x="96" y="382"/>
                    <a:pt x="96" y="382"/>
                    <a:pt x="96" y="382"/>
                  </a:cubicBezTo>
                  <a:cubicBezTo>
                    <a:pt x="90" y="377"/>
                    <a:pt x="82" y="372"/>
                    <a:pt x="75" y="368"/>
                  </a:cubicBezTo>
                  <a:cubicBezTo>
                    <a:pt x="66" y="363"/>
                    <a:pt x="57" y="357"/>
                    <a:pt x="47" y="352"/>
                  </a:cubicBezTo>
                  <a:cubicBezTo>
                    <a:pt x="38" y="348"/>
                    <a:pt x="29" y="342"/>
                    <a:pt x="20" y="337"/>
                  </a:cubicBezTo>
                  <a:cubicBezTo>
                    <a:pt x="13" y="333"/>
                    <a:pt x="7" y="329"/>
                    <a:pt x="0" y="326"/>
                  </a:cubicBezTo>
                  <a:cubicBezTo>
                    <a:pt x="0" y="330"/>
                    <a:pt x="0" y="330"/>
                    <a:pt x="0" y="330"/>
                  </a:cubicBezTo>
                  <a:cubicBezTo>
                    <a:pt x="7" y="333"/>
                    <a:pt x="13" y="337"/>
                    <a:pt x="20" y="341"/>
                  </a:cubicBezTo>
                  <a:cubicBezTo>
                    <a:pt x="29" y="346"/>
                    <a:pt x="38" y="351"/>
                    <a:pt x="47" y="356"/>
                  </a:cubicBezTo>
                  <a:cubicBezTo>
                    <a:pt x="52" y="359"/>
                    <a:pt x="56" y="361"/>
                    <a:pt x="61" y="363"/>
                  </a:cubicBezTo>
                  <a:cubicBezTo>
                    <a:pt x="60" y="363"/>
                    <a:pt x="59" y="363"/>
                    <a:pt x="58" y="363"/>
                  </a:cubicBezTo>
                  <a:cubicBezTo>
                    <a:pt x="56" y="362"/>
                    <a:pt x="54" y="360"/>
                    <a:pt x="51" y="359"/>
                  </a:cubicBezTo>
                  <a:cubicBezTo>
                    <a:pt x="51" y="359"/>
                    <a:pt x="50" y="359"/>
                    <a:pt x="50" y="359"/>
                  </a:cubicBezTo>
                  <a:cubicBezTo>
                    <a:pt x="48" y="357"/>
                    <a:pt x="45" y="356"/>
                    <a:pt x="43" y="356"/>
                  </a:cubicBezTo>
                  <a:cubicBezTo>
                    <a:pt x="32" y="352"/>
                    <a:pt x="20" y="349"/>
                    <a:pt x="9" y="348"/>
                  </a:cubicBezTo>
                  <a:cubicBezTo>
                    <a:pt x="6" y="348"/>
                    <a:pt x="3" y="348"/>
                    <a:pt x="0" y="347"/>
                  </a:cubicBezTo>
                  <a:cubicBezTo>
                    <a:pt x="0" y="350"/>
                    <a:pt x="0" y="350"/>
                    <a:pt x="0" y="350"/>
                  </a:cubicBezTo>
                  <a:cubicBezTo>
                    <a:pt x="12" y="352"/>
                    <a:pt x="25" y="353"/>
                    <a:pt x="37" y="356"/>
                  </a:cubicBezTo>
                  <a:cubicBezTo>
                    <a:pt x="41" y="357"/>
                    <a:pt x="45" y="359"/>
                    <a:pt x="48" y="360"/>
                  </a:cubicBezTo>
                  <a:cubicBezTo>
                    <a:pt x="48" y="360"/>
                    <a:pt x="48" y="361"/>
                    <a:pt x="48" y="361"/>
                  </a:cubicBezTo>
                  <a:cubicBezTo>
                    <a:pt x="51" y="366"/>
                    <a:pt x="54" y="370"/>
                    <a:pt x="56" y="374"/>
                  </a:cubicBezTo>
                  <a:cubicBezTo>
                    <a:pt x="59" y="380"/>
                    <a:pt x="61" y="386"/>
                    <a:pt x="64" y="392"/>
                  </a:cubicBezTo>
                  <a:cubicBezTo>
                    <a:pt x="70" y="403"/>
                    <a:pt x="78" y="412"/>
                    <a:pt x="87" y="421"/>
                  </a:cubicBezTo>
                  <a:cubicBezTo>
                    <a:pt x="91" y="425"/>
                    <a:pt x="96" y="428"/>
                    <a:pt x="101" y="432"/>
                  </a:cubicBezTo>
                  <a:cubicBezTo>
                    <a:pt x="107" y="436"/>
                    <a:pt x="111" y="442"/>
                    <a:pt x="115" y="448"/>
                  </a:cubicBezTo>
                  <a:cubicBezTo>
                    <a:pt x="122" y="460"/>
                    <a:pt x="126" y="473"/>
                    <a:pt x="131" y="485"/>
                  </a:cubicBezTo>
                  <a:cubicBezTo>
                    <a:pt x="131" y="485"/>
                    <a:pt x="131" y="486"/>
                    <a:pt x="131" y="486"/>
                  </a:cubicBezTo>
                  <a:cubicBezTo>
                    <a:pt x="130" y="489"/>
                    <a:pt x="131" y="492"/>
                    <a:pt x="132" y="495"/>
                  </a:cubicBezTo>
                  <a:cubicBezTo>
                    <a:pt x="134" y="499"/>
                    <a:pt x="135" y="503"/>
                    <a:pt x="135" y="507"/>
                  </a:cubicBezTo>
                  <a:cubicBezTo>
                    <a:pt x="136" y="515"/>
                    <a:pt x="137" y="524"/>
                    <a:pt x="142" y="531"/>
                  </a:cubicBezTo>
                  <a:cubicBezTo>
                    <a:pt x="146" y="535"/>
                    <a:pt x="151" y="538"/>
                    <a:pt x="154" y="542"/>
                  </a:cubicBezTo>
                  <a:cubicBezTo>
                    <a:pt x="158" y="545"/>
                    <a:pt x="162" y="549"/>
                    <a:pt x="166" y="553"/>
                  </a:cubicBezTo>
                  <a:cubicBezTo>
                    <a:pt x="175" y="561"/>
                    <a:pt x="184" y="569"/>
                    <a:pt x="194" y="575"/>
                  </a:cubicBezTo>
                  <a:cubicBezTo>
                    <a:pt x="204" y="582"/>
                    <a:pt x="213" y="588"/>
                    <a:pt x="224" y="594"/>
                  </a:cubicBezTo>
                  <a:cubicBezTo>
                    <a:pt x="228" y="596"/>
                    <a:pt x="232" y="598"/>
                    <a:pt x="237" y="599"/>
                  </a:cubicBezTo>
                  <a:cubicBezTo>
                    <a:pt x="243" y="600"/>
                    <a:pt x="248" y="602"/>
                    <a:pt x="253" y="606"/>
                  </a:cubicBezTo>
                  <a:cubicBezTo>
                    <a:pt x="257" y="609"/>
                    <a:pt x="261" y="612"/>
                    <a:pt x="265" y="615"/>
                  </a:cubicBezTo>
                  <a:cubicBezTo>
                    <a:pt x="270" y="618"/>
                    <a:pt x="272" y="621"/>
                    <a:pt x="275" y="626"/>
                  </a:cubicBezTo>
                  <a:cubicBezTo>
                    <a:pt x="270" y="632"/>
                    <a:pt x="277" y="639"/>
                    <a:pt x="281" y="643"/>
                  </a:cubicBezTo>
                  <a:cubicBezTo>
                    <a:pt x="291" y="651"/>
                    <a:pt x="296" y="663"/>
                    <a:pt x="303" y="673"/>
                  </a:cubicBezTo>
                  <a:cubicBezTo>
                    <a:pt x="312" y="684"/>
                    <a:pt x="322" y="694"/>
                    <a:pt x="329" y="706"/>
                  </a:cubicBezTo>
                  <a:cubicBezTo>
                    <a:pt x="334" y="716"/>
                    <a:pt x="340" y="726"/>
                    <a:pt x="345" y="736"/>
                  </a:cubicBezTo>
                  <a:cubicBezTo>
                    <a:pt x="348" y="741"/>
                    <a:pt x="351" y="747"/>
                    <a:pt x="353" y="753"/>
                  </a:cubicBezTo>
                  <a:cubicBezTo>
                    <a:pt x="354" y="758"/>
                    <a:pt x="352" y="762"/>
                    <a:pt x="352" y="766"/>
                  </a:cubicBezTo>
                  <a:cubicBezTo>
                    <a:pt x="352" y="768"/>
                    <a:pt x="353" y="770"/>
                    <a:pt x="353" y="771"/>
                  </a:cubicBezTo>
                  <a:cubicBezTo>
                    <a:pt x="353" y="771"/>
                    <a:pt x="353" y="772"/>
                    <a:pt x="353" y="772"/>
                  </a:cubicBezTo>
                  <a:cubicBezTo>
                    <a:pt x="352" y="777"/>
                    <a:pt x="353" y="783"/>
                    <a:pt x="353" y="789"/>
                  </a:cubicBezTo>
                  <a:cubicBezTo>
                    <a:pt x="354" y="795"/>
                    <a:pt x="354" y="800"/>
                    <a:pt x="354" y="806"/>
                  </a:cubicBezTo>
                  <a:cubicBezTo>
                    <a:pt x="353" y="809"/>
                    <a:pt x="353" y="812"/>
                    <a:pt x="352" y="815"/>
                  </a:cubicBezTo>
                  <a:cubicBezTo>
                    <a:pt x="356" y="815"/>
                    <a:pt x="356" y="815"/>
                    <a:pt x="356" y="815"/>
                  </a:cubicBezTo>
                  <a:cubicBezTo>
                    <a:pt x="357" y="810"/>
                    <a:pt x="357" y="805"/>
                    <a:pt x="357" y="800"/>
                  </a:cubicBezTo>
                  <a:cubicBezTo>
                    <a:pt x="357" y="791"/>
                    <a:pt x="357" y="782"/>
                    <a:pt x="356" y="774"/>
                  </a:cubicBezTo>
                  <a:cubicBezTo>
                    <a:pt x="358" y="775"/>
                    <a:pt x="362" y="775"/>
                    <a:pt x="366" y="773"/>
                  </a:cubicBezTo>
                  <a:cubicBezTo>
                    <a:pt x="373" y="770"/>
                    <a:pt x="385" y="768"/>
                    <a:pt x="389" y="760"/>
                  </a:cubicBezTo>
                  <a:cubicBezTo>
                    <a:pt x="393" y="752"/>
                    <a:pt x="394" y="744"/>
                    <a:pt x="392" y="735"/>
                  </a:cubicBezTo>
                  <a:cubicBezTo>
                    <a:pt x="392" y="735"/>
                    <a:pt x="393" y="735"/>
                    <a:pt x="393" y="735"/>
                  </a:cubicBezTo>
                  <a:cubicBezTo>
                    <a:pt x="393" y="735"/>
                    <a:pt x="394" y="734"/>
                    <a:pt x="393" y="734"/>
                  </a:cubicBezTo>
                  <a:cubicBezTo>
                    <a:pt x="392" y="731"/>
                    <a:pt x="391" y="729"/>
                    <a:pt x="390" y="726"/>
                  </a:cubicBezTo>
                  <a:cubicBezTo>
                    <a:pt x="391" y="727"/>
                    <a:pt x="393" y="728"/>
                    <a:pt x="394" y="729"/>
                  </a:cubicBezTo>
                  <a:cubicBezTo>
                    <a:pt x="397" y="730"/>
                    <a:pt x="399" y="731"/>
                    <a:pt x="402" y="732"/>
                  </a:cubicBezTo>
                  <a:cubicBezTo>
                    <a:pt x="398" y="732"/>
                    <a:pt x="396" y="739"/>
                    <a:pt x="397" y="743"/>
                  </a:cubicBezTo>
                  <a:cubicBezTo>
                    <a:pt x="397" y="743"/>
                    <a:pt x="398" y="743"/>
                    <a:pt x="398" y="743"/>
                  </a:cubicBezTo>
                  <a:cubicBezTo>
                    <a:pt x="399" y="740"/>
                    <a:pt x="400" y="732"/>
                    <a:pt x="404" y="733"/>
                  </a:cubicBezTo>
                  <a:cubicBezTo>
                    <a:pt x="405" y="733"/>
                    <a:pt x="405" y="732"/>
                    <a:pt x="405" y="732"/>
                  </a:cubicBezTo>
                  <a:cubicBezTo>
                    <a:pt x="411" y="732"/>
                    <a:pt x="417" y="731"/>
                    <a:pt x="421" y="726"/>
                  </a:cubicBezTo>
                  <a:cubicBezTo>
                    <a:pt x="420" y="728"/>
                    <a:pt x="421" y="730"/>
                    <a:pt x="421" y="732"/>
                  </a:cubicBezTo>
                  <a:cubicBezTo>
                    <a:pt x="427" y="752"/>
                    <a:pt x="465" y="751"/>
                    <a:pt x="469" y="732"/>
                  </a:cubicBezTo>
                  <a:cubicBezTo>
                    <a:pt x="469" y="732"/>
                    <a:pt x="470" y="731"/>
                    <a:pt x="470" y="731"/>
                  </a:cubicBezTo>
                  <a:cubicBezTo>
                    <a:pt x="469" y="734"/>
                    <a:pt x="468" y="736"/>
                    <a:pt x="467" y="738"/>
                  </a:cubicBezTo>
                  <a:cubicBezTo>
                    <a:pt x="463" y="745"/>
                    <a:pt x="455" y="749"/>
                    <a:pt x="447" y="750"/>
                  </a:cubicBezTo>
                  <a:cubicBezTo>
                    <a:pt x="439" y="751"/>
                    <a:pt x="431" y="750"/>
                    <a:pt x="425" y="746"/>
                  </a:cubicBezTo>
                  <a:cubicBezTo>
                    <a:pt x="419" y="743"/>
                    <a:pt x="415" y="738"/>
                    <a:pt x="411" y="732"/>
                  </a:cubicBezTo>
                  <a:cubicBezTo>
                    <a:pt x="411" y="732"/>
                    <a:pt x="410" y="732"/>
                    <a:pt x="410" y="733"/>
                  </a:cubicBezTo>
                  <a:cubicBezTo>
                    <a:pt x="412" y="749"/>
                    <a:pt x="433" y="756"/>
                    <a:pt x="447" y="753"/>
                  </a:cubicBezTo>
                  <a:cubicBezTo>
                    <a:pt x="453" y="752"/>
                    <a:pt x="459" y="751"/>
                    <a:pt x="463" y="748"/>
                  </a:cubicBezTo>
                  <a:cubicBezTo>
                    <a:pt x="461" y="759"/>
                    <a:pt x="460" y="772"/>
                    <a:pt x="458" y="784"/>
                  </a:cubicBezTo>
                  <a:cubicBezTo>
                    <a:pt x="456" y="793"/>
                    <a:pt x="454" y="803"/>
                    <a:pt x="454" y="812"/>
                  </a:cubicBezTo>
                  <a:cubicBezTo>
                    <a:pt x="454" y="813"/>
                    <a:pt x="454" y="813"/>
                    <a:pt x="454" y="813"/>
                  </a:cubicBezTo>
                  <a:cubicBezTo>
                    <a:pt x="453" y="805"/>
                    <a:pt x="453" y="798"/>
                    <a:pt x="455" y="791"/>
                  </a:cubicBezTo>
                  <a:cubicBezTo>
                    <a:pt x="455" y="790"/>
                    <a:pt x="454" y="790"/>
                    <a:pt x="454" y="790"/>
                  </a:cubicBezTo>
                  <a:cubicBezTo>
                    <a:pt x="450" y="797"/>
                    <a:pt x="450" y="806"/>
                    <a:pt x="451" y="814"/>
                  </a:cubicBezTo>
                  <a:cubicBezTo>
                    <a:pt x="451" y="814"/>
                    <a:pt x="451" y="815"/>
                    <a:pt x="451" y="815"/>
                  </a:cubicBezTo>
                  <a:cubicBezTo>
                    <a:pt x="459" y="815"/>
                    <a:pt x="459" y="815"/>
                    <a:pt x="459" y="815"/>
                  </a:cubicBezTo>
                  <a:cubicBezTo>
                    <a:pt x="476" y="808"/>
                    <a:pt x="492" y="798"/>
                    <a:pt x="507" y="788"/>
                  </a:cubicBezTo>
                  <a:cubicBezTo>
                    <a:pt x="525" y="776"/>
                    <a:pt x="543" y="763"/>
                    <a:pt x="561" y="752"/>
                  </a:cubicBezTo>
                  <a:cubicBezTo>
                    <a:pt x="579" y="740"/>
                    <a:pt x="597" y="727"/>
                    <a:pt x="616" y="716"/>
                  </a:cubicBezTo>
                  <a:cubicBezTo>
                    <a:pt x="631" y="707"/>
                    <a:pt x="645" y="697"/>
                    <a:pt x="658" y="686"/>
                  </a:cubicBezTo>
                  <a:cubicBezTo>
                    <a:pt x="653" y="695"/>
                    <a:pt x="653" y="705"/>
                    <a:pt x="660" y="713"/>
                  </a:cubicBezTo>
                  <a:cubicBezTo>
                    <a:pt x="662" y="716"/>
                    <a:pt x="665" y="718"/>
                    <a:pt x="668" y="720"/>
                  </a:cubicBezTo>
                  <a:cubicBezTo>
                    <a:pt x="664" y="721"/>
                    <a:pt x="661" y="724"/>
                    <a:pt x="658" y="726"/>
                  </a:cubicBezTo>
                  <a:cubicBezTo>
                    <a:pt x="651" y="731"/>
                    <a:pt x="645" y="736"/>
                    <a:pt x="638" y="741"/>
                  </a:cubicBezTo>
                  <a:cubicBezTo>
                    <a:pt x="628" y="749"/>
                    <a:pt x="617" y="756"/>
                    <a:pt x="606" y="762"/>
                  </a:cubicBezTo>
                  <a:cubicBezTo>
                    <a:pt x="596" y="767"/>
                    <a:pt x="586" y="774"/>
                    <a:pt x="577" y="781"/>
                  </a:cubicBezTo>
                  <a:cubicBezTo>
                    <a:pt x="560" y="794"/>
                    <a:pt x="541" y="804"/>
                    <a:pt x="523" y="815"/>
                  </a:cubicBezTo>
                  <a:cubicBezTo>
                    <a:pt x="530" y="815"/>
                    <a:pt x="530" y="815"/>
                    <a:pt x="530" y="815"/>
                  </a:cubicBezTo>
                  <a:cubicBezTo>
                    <a:pt x="546" y="805"/>
                    <a:pt x="563" y="795"/>
                    <a:pt x="578" y="784"/>
                  </a:cubicBezTo>
                  <a:cubicBezTo>
                    <a:pt x="597" y="771"/>
                    <a:pt x="617" y="760"/>
                    <a:pt x="636" y="747"/>
                  </a:cubicBezTo>
                  <a:cubicBezTo>
                    <a:pt x="643" y="742"/>
                    <a:pt x="649" y="738"/>
                    <a:pt x="656" y="732"/>
                  </a:cubicBezTo>
                  <a:cubicBezTo>
                    <a:pt x="660" y="729"/>
                    <a:pt x="666" y="721"/>
                    <a:pt x="672" y="721"/>
                  </a:cubicBezTo>
                  <a:cubicBezTo>
                    <a:pt x="676" y="721"/>
                    <a:pt x="680" y="721"/>
                    <a:pt x="684" y="720"/>
                  </a:cubicBezTo>
                  <a:cubicBezTo>
                    <a:pt x="689" y="718"/>
                    <a:pt x="693" y="716"/>
                    <a:pt x="698" y="714"/>
                  </a:cubicBezTo>
                  <a:cubicBezTo>
                    <a:pt x="702" y="713"/>
                    <a:pt x="706" y="713"/>
                    <a:pt x="710" y="712"/>
                  </a:cubicBezTo>
                  <a:cubicBezTo>
                    <a:pt x="712" y="713"/>
                    <a:pt x="715" y="714"/>
                    <a:pt x="719" y="714"/>
                  </a:cubicBezTo>
                  <a:cubicBezTo>
                    <a:pt x="727" y="715"/>
                    <a:pt x="736" y="713"/>
                    <a:pt x="741" y="706"/>
                  </a:cubicBezTo>
                  <a:cubicBezTo>
                    <a:pt x="744" y="702"/>
                    <a:pt x="747" y="698"/>
                    <a:pt x="747" y="693"/>
                  </a:cubicBezTo>
                  <a:cubicBezTo>
                    <a:pt x="747" y="692"/>
                    <a:pt x="748" y="691"/>
                    <a:pt x="748" y="690"/>
                  </a:cubicBezTo>
                  <a:cubicBezTo>
                    <a:pt x="751" y="688"/>
                    <a:pt x="754" y="686"/>
                    <a:pt x="757" y="683"/>
                  </a:cubicBezTo>
                  <a:cubicBezTo>
                    <a:pt x="769" y="675"/>
                    <a:pt x="780" y="665"/>
                    <a:pt x="792" y="656"/>
                  </a:cubicBezTo>
                  <a:cubicBezTo>
                    <a:pt x="802" y="647"/>
                    <a:pt x="813" y="639"/>
                    <a:pt x="821" y="628"/>
                  </a:cubicBezTo>
                  <a:cubicBezTo>
                    <a:pt x="821" y="628"/>
                    <a:pt x="821" y="628"/>
                    <a:pt x="821" y="629"/>
                  </a:cubicBezTo>
                  <a:cubicBezTo>
                    <a:pt x="822" y="644"/>
                    <a:pt x="825" y="659"/>
                    <a:pt x="830" y="673"/>
                  </a:cubicBezTo>
                  <a:cubicBezTo>
                    <a:pt x="833" y="681"/>
                    <a:pt x="836" y="688"/>
                    <a:pt x="840" y="695"/>
                  </a:cubicBezTo>
                  <a:cubicBezTo>
                    <a:pt x="843" y="702"/>
                    <a:pt x="846" y="709"/>
                    <a:pt x="850" y="715"/>
                  </a:cubicBezTo>
                  <a:cubicBezTo>
                    <a:pt x="858" y="725"/>
                    <a:pt x="868" y="734"/>
                    <a:pt x="881" y="735"/>
                  </a:cubicBezTo>
                  <a:cubicBezTo>
                    <a:pt x="888" y="736"/>
                    <a:pt x="895" y="735"/>
                    <a:pt x="902" y="735"/>
                  </a:cubicBezTo>
                  <a:cubicBezTo>
                    <a:pt x="910" y="735"/>
                    <a:pt x="917" y="735"/>
                    <a:pt x="924" y="734"/>
                  </a:cubicBezTo>
                  <a:cubicBezTo>
                    <a:pt x="932" y="733"/>
                    <a:pt x="940" y="732"/>
                    <a:pt x="948" y="729"/>
                  </a:cubicBezTo>
                  <a:cubicBezTo>
                    <a:pt x="953" y="727"/>
                    <a:pt x="960" y="725"/>
                    <a:pt x="965" y="721"/>
                  </a:cubicBezTo>
                  <a:cubicBezTo>
                    <a:pt x="973" y="712"/>
                    <a:pt x="980" y="697"/>
                    <a:pt x="980" y="684"/>
                  </a:cubicBezTo>
                  <a:cubicBezTo>
                    <a:pt x="980" y="670"/>
                    <a:pt x="973" y="658"/>
                    <a:pt x="967" y="646"/>
                  </a:cubicBezTo>
                  <a:cubicBezTo>
                    <a:pt x="960" y="631"/>
                    <a:pt x="953" y="616"/>
                    <a:pt x="943" y="603"/>
                  </a:cubicBezTo>
                  <a:cubicBezTo>
                    <a:pt x="940" y="599"/>
                    <a:pt x="936" y="593"/>
                    <a:pt x="931" y="588"/>
                  </a:cubicBezTo>
                  <a:cubicBezTo>
                    <a:pt x="935" y="588"/>
                    <a:pt x="939" y="588"/>
                    <a:pt x="942" y="588"/>
                  </a:cubicBezTo>
                  <a:cubicBezTo>
                    <a:pt x="943" y="589"/>
                    <a:pt x="943" y="589"/>
                    <a:pt x="944" y="589"/>
                  </a:cubicBezTo>
                  <a:cubicBezTo>
                    <a:pt x="947" y="588"/>
                    <a:pt x="954" y="592"/>
                    <a:pt x="957" y="593"/>
                  </a:cubicBezTo>
                  <a:cubicBezTo>
                    <a:pt x="961" y="594"/>
                    <a:pt x="966" y="596"/>
                    <a:pt x="970" y="598"/>
                  </a:cubicBezTo>
                  <a:cubicBezTo>
                    <a:pt x="977" y="600"/>
                    <a:pt x="984" y="600"/>
                    <a:pt x="991" y="600"/>
                  </a:cubicBezTo>
                  <a:cubicBezTo>
                    <a:pt x="997" y="601"/>
                    <a:pt x="1003" y="601"/>
                    <a:pt x="1009" y="600"/>
                  </a:cubicBezTo>
                  <a:cubicBezTo>
                    <a:pt x="1023" y="598"/>
                    <a:pt x="1036" y="595"/>
                    <a:pt x="1050" y="593"/>
                  </a:cubicBezTo>
                  <a:cubicBezTo>
                    <a:pt x="1057" y="592"/>
                    <a:pt x="1064" y="590"/>
                    <a:pt x="1071" y="589"/>
                  </a:cubicBezTo>
                  <a:cubicBezTo>
                    <a:pt x="1078" y="589"/>
                    <a:pt x="1084" y="588"/>
                    <a:pt x="1091" y="588"/>
                  </a:cubicBezTo>
                  <a:cubicBezTo>
                    <a:pt x="1098" y="587"/>
                    <a:pt x="1105" y="585"/>
                    <a:pt x="1112" y="582"/>
                  </a:cubicBezTo>
                  <a:cubicBezTo>
                    <a:pt x="1119" y="579"/>
                    <a:pt x="1127" y="576"/>
                    <a:pt x="1135" y="574"/>
                  </a:cubicBezTo>
                  <a:cubicBezTo>
                    <a:pt x="1143" y="571"/>
                    <a:pt x="1155" y="567"/>
                    <a:pt x="1159" y="560"/>
                  </a:cubicBezTo>
                  <a:cubicBezTo>
                    <a:pt x="1161" y="558"/>
                    <a:pt x="1162" y="554"/>
                    <a:pt x="1160" y="552"/>
                  </a:cubicBezTo>
                  <a:close/>
                  <a:moveTo>
                    <a:pt x="1016" y="424"/>
                  </a:moveTo>
                  <a:cubicBezTo>
                    <a:pt x="1028" y="421"/>
                    <a:pt x="1041" y="418"/>
                    <a:pt x="1054" y="415"/>
                  </a:cubicBezTo>
                  <a:cubicBezTo>
                    <a:pt x="1065" y="413"/>
                    <a:pt x="1078" y="410"/>
                    <a:pt x="1090" y="412"/>
                  </a:cubicBezTo>
                  <a:cubicBezTo>
                    <a:pt x="1103" y="414"/>
                    <a:pt x="1115" y="423"/>
                    <a:pt x="1117" y="436"/>
                  </a:cubicBezTo>
                  <a:cubicBezTo>
                    <a:pt x="1118" y="439"/>
                    <a:pt x="1117" y="445"/>
                    <a:pt x="1120" y="447"/>
                  </a:cubicBezTo>
                  <a:cubicBezTo>
                    <a:pt x="1125" y="449"/>
                    <a:pt x="1129" y="449"/>
                    <a:pt x="1132" y="454"/>
                  </a:cubicBezTo>
                  <a:cubicBezTo>
                    <a:pt x="1137" y="464"/>
                    <a:pt x="1134" y="477"/>
                    <a:pt x="1129" y="486"/>
                  </a:cubicBezTo>
                  <a:cubicBezTo>
                    <a:pt x="1123" y="498"/>
                    <a:pt x="1116" y="510"/>
                    <a:pt x="1108" y="519"/>
                  </a:cubicBezTo>
                  <a:cubicBezTo>
                    <a:pt x="1103" y="524"/>
                    <a:pt x="1099" y="528"/>
                    <a:pt x="1095" y="533"/>
                  </a:cubicBezTo>
                  <a:cubicBezTo>
                    <a:pt x="1092" y="536"/>
                    <a:pt x="1089" y="540"/>
                    <a:pt x="1084" y="541"/>
                  </a:cubicBezTo>
                  <a:cubicBezTo>
                    <a:pt x="1084" y="541"/>
                    <a:pt x="1084" y="541"/>
                    <a:pt x="1084" y="541"/>
                  </a:cubicBezTo>
                  <a:cubicBezTo>
                    <a:pt x="1078" y="541"/>
                    <a:pt x="1072" y="542"/>
                    <a:pt x="1066" y="542"/>
                  </a:cubicBezTo>
                  <a:cubicBezTo>
                    <a:pt x="1049" y="544"/>
                    <a:pt x="1033" y="545"/>
                    <a:pt x="1016" y="545"/>
                  </a:cubicBezTo>
                  <a:cubicBezTo>
                    <a:pt x="1007" y="545"/>
                    <a:pt x="998" y="545"/>
                    <a:pt x="989" y="545"/>
                  </a:cubicBezTo>
                  <a:cubicBezTo>
                    <a:pt x="991" y="544"/>
                    <a:pt x="992" y="544"/>
                    <a:pt x="994" y="544"/>
                  </a:cubicBezTo>
                  <a:cubicBezTo>
                    <a:pt x="996" y="544"/>
                    <a:pt x="999" y="544"/>
                    <a:pt x="1002" y="544"/>
                  </a:cubicBezTo>
                  <a:cubicBezTo>
                    <a:pt x="1001" y="544"/>
                    <a:pt x="1001" y="544"/>
                    <a:pt x="1001" y="544"/>
                  </a:cubicBezTo>
                  <a:cubicBezTo>
                    <a:pt x="1001" y="544"/>
                    <a:pt x="1001" y="545"/>
                    <a:pt x="1001" y="545"/>
                  </a:cubicBezTo>
                  <a:cubicBezTo>
                    <a:pt x="1005" y="545"/>
                    <a:pt x="1008" y="544"/>
                    <a:pt x="1012" y="544"/>
                  </a:cubicBezTo>
                  <a:cubicBezTo>
                    <a:pt x="1013" y="544"/>
                    <a:pt x="1014" y="544"/>
                    <a:pt x="1015" y="544"/>
                  </a:cubicBezTo>
                  <a:cubicBezTo>
                    <a:pt x="1021" y="544"/>
                    <a:pt x="1027" y="544"/>
                    <a:pt x="1033" y="543"/>
                  </a:cubicBezTo>
                  <a:cubicBezTo>
                    <a:pt x="1040" y="541"/>
                    <a:pt x="1045" y="539"/>
                    <a:pt x="1051" y="537"/>
                  </a:cubicBezTo>
                  <a:cubicBezTo>
                    <a:pt x="1052" y="537"/>
                    <a:pt x="1051" y="536"/>
                    <a:pt x="1051" y="536"/>
                  </a:cubicBezTo>
                  <a:cubicBezTo>
                    <a:pt x="1045" y="538"/>
                    <a:pt x="1038" y="540"/>
                    <a:pt x="1031" y="541"/>
                  </a:cubicBezTo>
                  <a:cubicBezTo>
                    <a:pt x="1030" y="541"/>
                    <a:pt x="1028" y="541"/>
                    <a:pt x="1026" y="541"/>
                  </a:cubicBezTo>
                  <a:cubicBezTo>
                    <a:pt x="1033" y="540"/>
                    <a:pt x="1038" y="537"/>
                    <a:pt x="1044" y="536"/>
                  </a:cubicBezTo>
                  <a:cubicBezTo>
                    <a:pt x="1045" y="535"/>
                    <a:pt x="1045" y="535"/>
                    <a:pt x="1044" y="535"/>
                  </a:cubicBezTo>
                  <a:cubicBezTo>
                    <a:pt x="1037" y="536"/>
                    <a:pt x="1029" y="539"/>
                    <a:pt x="1022" y="540"/>
                  </a:cubicBezTo>
                  <a:cubicBezTo>
                    <a:pt x="1018" y="541"/>
                    <a:pt x="1015" y="541"/>
                    <a:pt x="1011" y="541"/>
                  </a:cubicBezTo>
                  <a:cubicBezTo>
                    <a:pt x="1011" y="541"/>
                    <a:pt x="1010" y="541"/>
                    <a:pt x="1010" y="541"/>
                  </a:cubicBezTo>
                  <a:cubicBezTo>
                    <a:pt x="1007" y="541"/>
                    <a:pt x="1003" y="541"/>
                    <a:pt x="1000" y="541"/>
                  </a:cubicBezTo>
                  <a:cubicBezTo>
                    <a:pt x="1007" y="539"/>
                    <a:pt x="1014" y="536"/>
                    <a:pt x="1020" y="534"/>
                  </a:cubicBezTo>
                  <a:cubicBezTo>
                    <a:pt x="1021" y="534"/>
                    <a:pt x="1020" y="533"/>
                    <a:pt x="1020" y="533"/>
                  </a:cubicBezTo>
                  <a:cubicBezTo>
                    <a:pt x="1008" y="537"/>
                    <a:pt x="996" y="540"/>
                    <a:pt x="984" y="543"/>
                  </a:cubicBezTo>
                  <a:cubicBezTo>
                    <a:pt x="984" y="543"/>
                    <a:pt x="984" y="543"/>
                    <a:pt x="984" y="543"/>
                  </a:cubicBezTo>
                  <a:cubicBezTo>
                    <a:pt x="982" y="543"/>
                    <a:pt x="981" y="543"/>
                    <a:pt x="979" y="544"/>
                  </a:cubicBezTo>
                  <a:cubicBezTo>
                    <a:pt x="978" y="544"/>
                    <a:pt x="977" y="544"/>
                    <a:pt x="977" y="544"/>
                  </a:cubicBezTo>
                  <a:cubicBezTo>
                    <a:pt x="981" y="542"/>
                    <a:pt x="985" y="539"/>
                    <a:pt x="989" y="537"/>
                  </a:cubicBezTo>
                  <a:cubicBezTo>
                    <a:pt x="996" y="533"/>
                    <a:pt x="1004" y="529"/>
                    <a:pt x="1012" y="527"/>
                  </a:cubicBezTo>
                  <a:cubicBezTo>
                    <a:pt x="1012" y="527"/>
                    <a:pt x="1012" y="526"/>
                    <a:pt x="1012" y="526"/>
                  </a:cubicBezTo>
                  <a:cubicBezTo>
                    <a:pt x="1003" y="528"/>
                    <a:pt x="997" y="531"/>
                    <a:pt x="989" y="535"/>
                  </a:cubicBezTo>
                  <a:cubicBezTo>
                    <a:pt x="985" y="536"/>
                    <a:pt x="982" y="538"/>
                    <a:pt x="978" y="540"/>
                  </a:cubicBezTo>
                  <a:cubicBezTo>
                    <a:pt x="976" y="541"/>
                    <a:pt x="973" y="542"/>
                    <a:pt x="971" y="543"/>
                  </a:cubicBezTo>
                  <a:cubicBezTo>
                    <a:pt x="970" y="543"/>
                    <a:pt x="969" y="543"/>
                    <a:pt x="968" y="543"/>
                  </a:cubicBezTo>
                  <a:cubicBezTo>
                    <a:pt x="962" y="542"/>
                    <a:pt x="955" y="541"/>
                    <a:pt x="950" y="544"/>
                  </a:cubicBezTo>
                  <a:cubicBezTo>
                    <a:pt x="946" y="546"/>
                    <a:pt x="943" y="548"/>
                    <a:pt x="941" y="552"/>
                  </a:cubicBezTo>
                  <a:cubicBezTo>
                    <a:pt x="938" y="550"/>
                    <a:pt x="933" y="551"/>
                    <a:pt x="930" y="551"/>
                  </a:cubicBezTo>
                  <a:cubicBezTo>
                    <a:pt x="929" y="551"/>
                    <a:pt x="928" y="551"/>
                    <a:pt x="927" y="551"/>
                  </a:cubicBezTo>
                  <a:cubicBezTo>
                    <a:pt x="937" y="549"/>
                    <a:pt x="947" y="544"/>
                    <a:pt x="956" y="541"/>
                  </a:cubicBezTo>
                  <a:cubicBezTo>
                    <a:pt x="964" y="538"/>
                    <a:pt x="971" y="535"/>
                    <a:pt x="978" y="532"/>
                  </a:cubicBezTo>
                  <a:cubicBezTo>
                    <a:pt x="985" y="528"/>
                    <a:pt x="993" y="524"/>
                    <a:pt x="1001" y="521"/>
                  </a:cubicBezTo>
                  <a:cubicBezTo>
                    <a:pt x="1001" y="520"/>
                    <a:pt x="1001" y="519"/>
                    <a:pt x="1000" y="520"/>
                  </a:cubicBezTo>
                  <a:cubicBezTo>
                    <a:pt x="992" y="523"/>
                    <a:pt x="985" y="527"/>
                    <a:pt x="977" y="530"/>
                  </a:cubicBezTo>
                  <a:cubicBezTo>
                    <a:pt x="970" y="533"/>
                    <a:pt x="963" y="535"/>
                    <a:pt x="955" y="538"/>
                  </a:cubicBezTo>
                  <a:cubicBezTo>
                    <a:pt x="942" y="543"/>
                    <a:pt x="928" y="548"/>
                    <a:pt x="914" y="549"/>
                  </a:cubicBezTo>
                  <a:cubicBezTo>
                    <a:pt x="913" y="549"/>
                    <a:pt x="913" y="550"/>
                    <a:pt x="912" y="550"/>
                  </a:cubicBezTo>
                  <a:cubicBezTo>
                    <a:pt x="912" y="550"/>
                    <a:pt x="911" y="550"/>
                    <a:pt x="911" y="550"/>
                  </a:cubicBezTo>
                  <a:cubicBezTo>
                    <a:pt x="909" y="550"/>
                    <a:pt x="907" y="550"/>
                    <a:pt x="905" y="550"/>
                  </a:cubicBezTo>
                  <a:cubicBezTo>
                    <a:pt x="905" y="550"/>
                    <a:pt x="906" y="549"/>
                    <a:pt x="906" y="549"/>
                  </a:cubicBezTo>
                  <a:cubicBezTo>
                    <a:pt x="906" y="549"/>
                    <a:pt x="907" y="549"/>
                    <a:pt x="907" y="549"/>
                  </a:cubicBezTo>
                  <a:cubicBezTo>
                    <a:pt x="911" y="549"/>
                    <a:pt x="915" y="547"/>
                    <a:pt x="919" y="545"/>
                  </a:cubicBezTo>
                  <a:cubicBezTo>
                    <a:pt x="924" y="543"/>
                    <a:pt x="929" y="540"/>
                    <a:pt x="934" y="538"/>
                  </a:cubicBezTo>
                  <a:cubicBezTo>
                    <a:pt x="944" y="532"/>
                    <a:pt x="954" y="526"/>
                    <a:pt x="965" y="523"/>
                  </a:cubicBezTo>
                  <a:cubicBezTo>
                    <a:pt x="966" y="522"/>
                    <a:pt x="966" y="521"/>
                    <a:pt x="965" y="521"/>
                  </a:cubicBezTo>
                  <a:cubicBezTo>
                    <a:pt x="954" y="525"/>
                    <a:pt x="944" y="529"/>
                    <a:pt x="934" y="534"/>
                  </a:cubicBezTo>
                  <a:cubicBezTo>
                    <a:pt x="929" y="536"/>
                    <a:pt x="924" y="539"/>
                    <a:pt x="919" y="541"/>
                  </a:cubicBezTo>
                  <a:cubicBezTo>
                    <a:pt x="916" y="543"/>
                    <a:pt x="912" y="544"/>
                    <a:pt x="909" y="545"/>
                  </a:cubicBezTo>
                  <a:cubicBezTo>
                    <a:pt x="910" y="545"/>
                    <a:pt x="910" y="544"/>
                    <a:pt x="910" y="544"/>
                  </a:cubicBezTo>
                  <a:cubicBezTo>
                    <a:pt x="911" y="543"/>
                    <a:pt x="912" y="543"/>
                    <a:pt x="913" y="542"/>
                  </a:cubicBezTo>
                  <a:cubicBezTo>
                    <a:pt x="916" y="541"/>
                    <a:pt x="919" y="539"/>
                    <a:pt x="921" y="538"/>
                  </a:cubicBezTo>
                  <a:cubicBezTo>
                    <a:pt x="928" y="534"/>
                    <a:pt x="934" y="529"/>
                    <a:pt x="940" y="525"/>
                  </a:cubicBezTo>
                  <a:cubicBezTo>
                    <a:pt x="947" y="521"/>
                    <a:pt x="954" y="517"/>
                    <a:pt x="960" y="513"/>
                  </a:cubicBezTo>
                  <a:cubicBezTo>
                    <a:pt x="967" y="508"/>
                    <a:pt x="974" y="504"/>
                    <a:pt x="980" y="500"/>
                  </a:cubicBezTo>
                  <a:cubicBezTo>
                    <a:pt x="981" y="500"/>
                    <a:pt x="980" y="500"/>
                    <a:pt x="980" y="500"/>
                  </a:cubicBezTo>
                  <a:cubicBezTo>
                    <a:pt x="964" y="508"/>
                    <a:pt x="950" y="518"/>
                    <a:pt x="934" y="527"/>
                  </a:cubicBezTo>
                  <a:cubicBezTo>
                    <a:pt x="928" y="531"/>
                    <a:pt x="923" y="534"/>
                    <a:pt x="917" y="537"/>
                  </a:cubicBezTo>
                  <a:cubicBezTo>
                    <a:pt x="918" y="535"/>
                    <a:pt x="920" y="534"/>
                    <a:pt x="921" y="532"/>
                  </a:cubicBezTo>
                  <a:cubicBezTo>
                    <a:pt x="921" y="532"/>
                    <a:pt x="921" y="532"/>
                    <a:pt x="921" y="532"/>
                  </a:cubicBezTo>
                  <a:cubicBezTo>
                    <a:pt x="926" y="532"/>
                    <a:pt x="930" y="529"/>
                    <a:pt x="934" y="526"/>
                  </a:cubicBezTo>
                  <a:cubicBezTo>
                    <a:pt x="939" y="523"/>
                    <a:pt x="943" y="520"/>
                    <a:pt x="948" y="517"/>
                  </a:cubicBezTo>
                  <a:cubicBezTo>
                    <a:pt x="957" y="510"/>
                    <a:pt x="965" y="503"/>
                    <a:pt x="972" y="495"/>
                  </a:cubicBezTo>
                  <a:cubicBezTo>
                    <a:pt x="973" y="494"/>
                    <a:pt x="972" y="494"/>
                    <a:pt x="972" y="494"/>
                  </a:cubicBezTo>
                  <a:cubicBezTo>
                    <a:pt x="964" y="503"/>
                    <a:pt x="955" y="510"/>
                    <a:pt x="945" y="516"/>
                  </a:cubicBezTo>
                  <a:cubicBezTo>
                    <a:pt x="940" y="519"/>
                    <a:pt x="936" y="522"/>
                    <a:pt x="931" y="524"/>
                  </a:cubicBezTo>
                  <a:cubicBezTo>
                    <a:pt x="930" y="525"/>
                    <a:pt x="929" y="525"/>
                    <a:pt x="928" y="526"/>
                  </a:cubicBezTo>
                  <a:cubicBezTo>
                    <a:pt x="928" y="526"/>
                    <a:pt x="928" y="526"/>
                    <a:pt x="928" y="525"/>
                  </a:cubicBezTo>
                  <a:cubicBezTo>
                    <a:pt x="928" y="525"/>
                    <a:pt x="928" y="525"/>
                    <a:pt x="928" y="525"/>
                  </a:cubicBezTo>
                  <a:cubicBezTo>
                    <a:pt x="934" y="521"/>
                    <a:pt x="939" y="517"/>
                    <a:pt x="945" y="513"/>
                  </a:cubicBezTo>
                  <a:cubicBezTo>
                    <a:pt x="950" y="510"/>
                    <a:pt x="953" y="508"/>
                    <a:pt x="957" y="502"/>
                  </a:cubicBezTo>
                  <a:cubicBezTo>
                    <a:pt x="957" y="502"/>
                    <a:pt x="957" y="502"/>
                    <a:pt x="957" y="502"/>
                  </a:cubicBezTo>
                  <a:cubicBezTo>
                    <a:pt x="960" y="499"/>
                    <a:pt x="963" y="496"/>
                    <a:pt x="965" y="494"/>
                  </a:cubicBezTo>
                  <a:cubicBezTo>
                    <a:pt x="974" y="485"/>
                    <a:pt x="983" y="476"/>
                    <a:pt x="994" y="469"/>
                  </a:cubicBezTo>
                  <a:cubicBezTo>
                    <a:pt x="994" y="469"/>
                    <a:pt x="994" y="468"/>
                    <a:pt x="993" y="469"/>
                  </a:cubicBezTo>
                  <a:cubicBezTo>
                    <a:pt x="983" y="474"/>
                    <a:pt x="975" y="483"/>
                    <a:pt x="966" y="491"/>
                  </a:cubicBezTo>
                  <a:cubicBezTo>
                    <a:pt x="964" y="492"/>
                    <a:pt x="962" y="494"/>
                    <a:pt x="960" y="496"/>
                  </a:cubicBezTo>
                  <a:cubicBezTo>
                    <a:pt x="957" y="497"/>
                    <a:pt x="954" y="499"/>
                    <a:pt x="951" y="501"/>
                  </a:cubicBezTo>
                  <a:cubicBezTo>
                    <a:pt x="953" y="499"/>
                    <a:pt x="955" y="497"/>
                    <a:pt x="957" y="495"/>
                  </a:cubicBezTo>
                  <a:cubicBezTo>
                    <a:pt x="964" y="488"/>
                    <a:pt x="972" y="481"/>
                    <a:pt x="979" y="475"/>
                  </a:cubicBezTo>
                  <a:cubicBezTo>
                    <a:pt x="982" y="471"/>
                    <a:pt x="986" y="468"/>
                    <a:pt x="989" y="465"/>
                  </a:cubicBezTo>
                  <a:cubicBezTo>
                    <a:pt x="993" y="461"/>
                    <a:pt x="997" y="459"/>
                    <a:pt x="1001" y="457"/>
                  </a:cubicBezTo>
                  <a:cubicBezTo>
                    <a:pt x="1006" y="453"/>
                    <a:pt x="1012" y="448"/>
                    <a:pt x="1019" y="447"/>
                  </a:cubicBezTo>
                  <a:cubicBezTo>
                    <a:pt x="1019" y="447"/>
                    <a:pt x="1019" y="446"/>
                    <a:pt x="1019" y="446"/>
                  </a:cubicBezTo>
                  <a:cubicBezTo>
                    <a:pt x="1013" y="446"/>
                    <a:pt x="1008" y="449"/>
                    <a:pt x="1003" y="453"/>
                  </a:cubicBezTo>
                  <a:cubicBezTo>
                    <a:pt x="997" y="458"/>
                    <a:pt x="990" y="462"/>
                    <a:pt x="984" y="468"/>
                  </a:cubicBezTo>
                  <a:cubicBezTo>
                    <a:pt x="975" y="474"/>
                    <a:pt x="967" y="481"/>
                    <a:pt x="959" y="489"/>
                  </a:cubicBezTo>
                  <a:cubicBezTo>
                    <a:pt x="955" y="492"/>
                    <a:pt x="951" y="497"/>
                    <a:pt x="947" y="501"/>
                  </a:cubicBezTo>
                  <a:cubicBezTo>
                    <a:pt x="955" y="492"/>
                    <a:pt x="964" y="484"/>
                    <a:pt x="972" y="476"/>
                  </a:cubicBezTo>
                  <a:cubicBezTo>
                    <a:pt x="977" y="471"/>
                    <a:pt x="982" y="465"/>
                    <a:pt x="987" y="462"/>
                  </a:cubicBezTo>
                  <a:cubicBezTo>
                    <a:pt x="992" y="459"/>
                    <a:pt x="996" y="457"/>
                    <a:pt x="1000" y="452"/>
                  </a:cubicBezTo>
                  <a:cubicBezTo>
                    <a:pt x="1001" y="452"/>
                    <a:pt x="1000" y="451"/>
                    <a:pt x="999" y="451"/>
                  </a:cubicBezTo>
                  <a:cubicBezTo>
                    <a:pt x="990" y="461"/>
                    <a:pt x="978" y="467"/>
                    <a:pt x="969" y="476"/>
                  </a:cubicBezTo>
                  <a:cubicBezTo>
                    <a:pt x="962" y="483"/>
                    <a:pt x="954" y="489"/>
                    <a:pt x="948" y="496"/>
                  </a:cubicBezTo>
                  <a:cubicBezTo>
                    <a:pt x="949" y="494"/>
                    <a:pt x="950" y="492"/>
                    <a:pt x="951" y="490"/>
                  </a:cubicBezTo>
                  <a:cubicBezTo>
                    <a:pt x="952" y="491"/>
                    <a:pt x="952" y="491"/>
                    <a:pt x="953" y="491"/>
                  </a:cubicBezTo>
                  <a:cubicBezTo>
                    <a:pt x="958" y="487"/>
                    <a:pt x="962" y="481"/>
                    <a:pt x="966" y="476"/>
                  </a:cubicBezTo>
                  <a:cubicBezTo>
                    <a:pt x="970" y="471"/>
                    <a:pt x="974" y="467"/>
                    <a:pt x="979" y="463"/>
                  </a:cubicBezTo>
                  <a:cubicBezTo>
                    <a:pt x="988" y="454"/>
                    <a:pt x="999" y="447"/>
                    <a:pt x="1008" y="439"/>
                  </a:cubicBezTo>
                  <a:cubicBezTo>
                    <a:pt x="1009" y="439"/>
                    <a:pt x="1008" y="439"/>
                    <a:pt x="1008" y="439"/>
                  </a:cubicBezTo>
                  <a:cubicBezTo>
                    <a:pt x="996" y="444"/>
                    <a:pt x="987" y="453"/>
                    <a:pt x="977" y="461"/>
                  </a:cubicBezTo>
                  <a:cubicBezTo>
                    <a:pt x="972" y="466"/>
                    <a:pt x="968" y="471"/>
                    <a:pt x="963" y="475"/>
                  </a:cubicBezTo>
                  <a:cubicBezTo>
                    <a:pt x="961" y="478"/>
                    <a:pt x="959" y="480"/>
                    <a:pt x="957" y="482"/>
                  </a:cubicBezTo>
                  <a:cubicBezTo>
                    <a:pt x="965" y="470"/>
                    <a:pt x="972" y="457"/>
                    <a:pt x="976" y="443"/>
                  </a:cubicBezTo>
                  <a:cubicBezTo>
                    <a:pt x="977" y="441"/>
                    <a:pt x="977" y="439"/>
                    <a:pt x="978" y="438"/>
                  </a:cubicBezTo>
                  <a:cubicBezTo>
                    <a:pt x="978" y="438"/>
                    <a:pt x="979" y="437"/>
                    <a:pt x="979" y="437"/>
                  </a:cubicBezTo>
                  <a:cubicBezTo>
                    <a:pt x="990" y="431"/>
                    <a:pt x="1004" y="428"/>
                    <a:pt x="1016" y="424"/>
                  </a:cubicBezTo>
                  <a:close/>
                  <a:moveTo>
                    <a:pt x="893" y="481"/>
                  </a:moveTo>
                  <a:cubicBezTo>
                    <a:pt x="893" y="481"/>
                    <a:pt x="893" y="481"/>
                    <a:pt x="893" y="481"/>
                  </a:cubicBezTo>
                  <a:cubicBezTo>
                    <a:pt x="893" y="481"/>
                    <a:pt x="893" y="481"/>
                    <a:pt x="894" y="481"/>
                  </a:cubicBezTo>
                  <a:cubicBezTo>
                    <a:pt x="895" y="480"/>
                    <a:pt x="894" y="478"/>
                    <a:pt x="894" y="477"/>
                  </a:cubicBezTo>
                  <a:cubicBezTo>
                    <a:pt x="895" y="474"/>
                    <a:pt x="895" y="471"/>
                    <a:pt x="896" y="469"/>
                  </a:cubicBezTo>
                  <a:cubicBezTo>
                    <a:pt x="896" y="466"/>
                    <a:pt x="896" y="462"/>
                    <a:pt x="895" y="459"/>
                  </a:cubicBezTo>
                  <a:cubicBezTo>
                    <a:pt x="895" y="456"/>
                    <a:pt x="896" y="452"/>
                    <a:pt x="895" y="448"/>
                  </a:cubicBezTo>
                  <a:cubicBezTo>
                    <a:pt x="895" y="448"/>
                    <a:pt x="894" y="448"/>
                    <a:pt x="894" y="448"/>
                  </a:cubicBezTo>
                  <a:cubicBezTo>
                    <a:pt x="893" y="452"/>
                    <a:pt x="894" y="455"/>
                    <a:pt x="894" y="459"/>
                  </a:cubicBezTo>
                  <a:cubicBezTo>
                    <a:pt x="894" y="462"/>
                    <a:pt x="893" y="466"/>
                    <a:pt x="894" y="469"/>
                  </a:cubicBezTo>
                  <a:cubicBezTo>
                    <a:pt x="894" y="471"/>
                    <a:pt x="893" y="474"/>
                    <a:pt x="892" y="477"/>
                  </a:cubicBezTo>
                  <a:cubicBezTo>
                    <a:pt x="892" y="476"/>
                    <a:pt x="892" y="475"/>
                    <a:pt x="892" y="475"/>
                  </a:cubicBezTo>
                  <a:cubicBezTo>
                    <a:pt x="890" y="465"/>
                    <a:pt x="889" y="455"/>
                    <a:pt x="885" y="446"/>
                  </a:cubicBezTo>
                  <a:cubicBezTo>
                    <a:pt x="883" y="441"/>
                    <a:pt x="880" y="437"/>
                    <a:pt x="877" y="432"/>
                  </a:cubicBezTo>
                  <a:cubicBezTo>
                    <a:pt x="877" y="428"/>
                    <a:pt x="875" y="424"/>
                    <a:pt x="874" y="420"/>
                  </a:cubicBezTo>
                  <a:cubicBezTo>
                    <a:pt x="873" y="414"/>
                    <a:pt x="872" y="408"/>
                    <a:pt x="873" y="403"/>
                  </a:cubicBezTo>
                  <a:cubicBezTo>
                    <a:pt x="873" y="402"/>
                    <a:pt x="871" y="401"/>
                    <a:pt x="871" y="402"/>
                  </a:cubicBezTo>
                  <a:cubicBezTo>
                    <a:pt x="871" y="408"/>
                    <a:pt x="871" y="413"/>
                    <a:pt x="872" y="419"/>
                  </a:cubicBezTo>
                  <a:cubicBezTo>
                    <a:pt x="872" y="422"/>
                    <a:pt x="873" y="425"/>
                    <a:pt x="874" y="427"/>
                  </a:cubicBezTo>
                  <a:cubicBezTo>
                    <a:pt x="870" y="422"/>
                    <a:pt x="865" y="417"/>
                    <a:pt x="859" y="412"/>
                  </a:cubicBezTo>
                  <a:cubicBezTo>
                    <a:pt x="859" y="408"/>
                    <a:pt x="858" y="405"/>
                    <a:pt x="857" y="402"/>
                  </a:cubicBezTo>
                  <a:cubicBezTo>
                    <a:pt x="856" y="397"/>
                    <a:pt x="856" y="390"/>
                    <a:pt x="857" y="385"/>
                  </a:cubicBezTo>
                  <a:cubicBezTo>
                    <a:pt x="857" y="384"/>
                    <a:pt x="855" y="383"/>
                    <a:pt x="855" y="385"/>
                  </a:cubicBezTo>
                  <a:cubicBezTo>
                    <a:pt x="855" y="391"/>
                    <a:pt x="855" y="396"/>
                    <a:pt x="856" y="402"/>
                  </a:cubicBezTo>
                  <a:cubicBezTo>
                    <a:pt x="856" y="404"/>
                    <a:pt x="856" y="407"/>
                    <a:pt x="857" y="410"/>
                  </a:cubicBezTo>
                  <a:cubicBezTo>
                    <a:pt x="855" y="408"/>
                    <a:pt x="853" y="407"/>
                    <a:pt x="851" y="405"/>
                  </a:cubicBezTo>
                  <a:cubicBezTo>
                    <a:pt x="851" y="404"/>
                    <a:pt x="851" y="403"/>
                    <a:pt x="851" y="402"/>
                  </a:cubicBezTo>
                  <a:cubicBezTo>
                    <a:pt x="851" y="401"/>
                    <a:pt x="850" y="400"/>
                    <a:pt x="850" y="399"/>
                  </a:cubicBezTo>
                  <a:cubicBezTo>
                    <a:pt x="850" y="398"/>
                    <a:pt x="848" y="398"/>
                    <a:pt x="848" y="399"/>
                  </a:cubicBezTo>
                  <a:cubicBezTo>
                    <a:pt x="848" y="400"/>
                    <a:pt x="848" y="402"/>
                    <a:pt x="849" y="403"/>
                  </a:cubicBezTo>
                  <a:cubicBezTo>
                    <a:pt x="849" y="403"/>
                    <a:pt x="849" y="403"/>
                    <a:pt x="849" y="404"/>
                  </a:cubicBezTo>
                  <a:cubicBezTo>
                    <a:pt x="841" y="399"/>
                    <a:pt x="833" y="396"/>
                    <a:pt x="824" y="394"/>
                  </a:cubicBezTo>
                  <a:cubicBezTo>
                    <a:pt x="821" y="394"/>
                    <a:pt x="816" y="391"/>
                    <a:pt x="812" y="391"/>
                  </a:cubicBezTo>
                  <a:cubicBezTo>
                    <a:pt x="813" y="390"/>
                    <a:pt x="814" y="390"/>
                    <a:pt x="815" y="389"/>
                  </a:cubicBezTo>
                  <a:cubicBezTo>
                    <a:pt x="820" y="385"/>
                    <a:pt x="824" y="382"/>
                    <a:pt x="828" y="378"/>
                  </a:cubicBezTo>
                  <a:cubicBezTo>
                    <a:pt x="836" y="372"/>
                    <a:pt x="851" y="362"/>
                    <a:pt x="854" y="350"/>
                  </a:cubicBezTo>
                  <a:cubicBezTo>
                    <a:pt x="854" y="350"/>
                    <a:pt x="855" y="350"/>
                    <a:pt x="855" y="349"/>
                  </a:cubicBezTo>
                  <a:cubicBezTo>
                    <a:pt x="855" y="335"/>
                    <a:pt x="848" y="321"/>
                    <a:pt x="838" y="310"/>
                  </a:cubicBezTo>
                  <a:cubicBezTo>
                    <a:pt x="838" y="310"/>
                    <a:pt x="838" y="309"/>
                    <a:pt x="838" y="309"/>
                  </a:cubicBezTo>
                  <a:cubicBezTo>
                    <a:pt x="839" y="309"/>
                    <a:pt x="839" y="308"/>
                    <a:pt x="839" y="308"/>
                  </a:cubicBezTo>
                  <a:cubicBezTo>
                    <a:pt x="840" y="305"/>
                    <a:pt x="845" y="302"/>
                    <a:pt x="847" y="300"/>
                  </a:cubicBezTo>
                  <a:cubicBezTo>
                    <a:pt x="851" y="295"/>
                    <a:pt x="856" y="290"/>
                    <a:pt x="860" y="285"/>
                  </a:cubicBezTo>
                  <a:cubicBezTo>
                    <a:pt x="864" y="280"/>
                    <a:pt x="868" y="274"/>
                    <a:pt x="874" y="272"/>
                  </a:cubicBezTo>
                  <a:cubicBezTo>
                    <a:pt x="879" y="270"/>
                    <a:pt x="883" y="269"/>
                    <a:pt x="886" y="266"/>
                  </a:cubicBezTo>
                  <a:cubicBezTo>
                    <a:pt x="899" y="257"/>
                    <a:pt x="911" y="251"/>
                    <a:pt x="927" y="252"/>
                  </a:cubicBezTo>
                  <a:cubicBezTo>
                    <a:pt x="945" y="254"/>
                    <a:pt x="957" y="264"/>
                    <a:pt x="966" y="280"/>
                  </a:cubicBezTo>
                  <a:cubicBezTo>
                    <a:pt x="980" y="306"/>
                    <a:pt x="988" y="337"/>
                    <a:pt x="988" y="367"/>
                  </a:cubicBezTo>
                  <a:cubicBezTo>
                    <a:pt x="986" y="382"/>
                    <a:pt x="984" y="397"/>
                    <a:pt x="978" y="411"/>
                  </a:cubicBezTo>
                  <a:cubicBezTo>
                    <a:pt x="972" y="429"/>
                    <a:pt x="962" y="446"/>
                    <a:pt x="953" y="463"/>
                  </a:cubicBezTo>
                  <a:cubicBezTo>
                    <a:pt x="945" y="478"/>
                    <a:pt x="935" y="492"/>
                    <a:pt x="924" y="505"/>
                  </a:cubicBezTo>
                  <a:cubicBezTo>
                    <a:pt x="926" y="501"/>
                    <a:pt x="929" y="496"/>
                    <a:pt x="931" y="492"/>
                  </a:cubicBezTo>
                  <a:cubicBezTo>
                    <a:pt x="933" y="487"/>
                    <a:pt x="935" y="482"/>
                    <a:pt x="938" y="478"/>
                  </a:cubicBezTo>
                  <a:cubicBezTo>
                    <a:pt x="939" y="478"/>
                    <a:pt x="938" y="477"/>
                    <a:pt x="938" y="477"/>
                  </a:cubicBezTo>
                  <a:cubicBezTo>
                    <a:pt x="933" y="480"/>
                    <a:pt x="932" y="486"/>
                    <a:pt x="929" y="491"/>
                  </a:cubicBezTo>
                  <a:cubicBezTo>
                    <a:pt x="926" y="497"/>
                    <a:pt x="921" y="503"/>
                    <a:pt x="920" y="510"/>
                  </a:cubicBezTo>
                  <a:cubicBezTo>
                    <a:pt x="920" y="510"/>
                    <a:pt x="919" y="510"/>
                    <a:pt x="919" y="511"/>
                  </a:cubicBezTo>
                  <a:cubicBezTo>
                    <a:pt x="913" y="517"/>
                    <a:pt x="907" y="524"/>
                    <a:pt x="901" y="530"/>
                  </a:cubicBezTo>
                  <a:cubicBezTo>
                    <a:pt x="901" y="529"/>
                    <a:pt x="902" y="527"/>
                    <a:pt x="902" y="526"/>
                  </a:cubicBezTo>
                  <a:cubicBezTo>
                    <a:pt x="904" y="522"/>
                    <a:pt x="907" y="517"/>
                    <a:pt x="909" y="513"/>
                  </a:cubicBezTo>
                  <a:cubicBezTo>
                    <a:pt x="910" y="513"/>
                    <a:pt x="909" y="513"/>
                    <a:pt x="909" y="513"/>
                  </a:cubicBezTo>
                  <a:cubicBezTo>
                    <a:pt x="908" y="514"/>
                    <a:pt x="906" y="516"/>
                    <a:pt x="905" y="517"/>
                  </a:cubicBezTo>
                  <a:cubicBezTo>
                    <a:pt x="906" y="517"/>
                    <a:pt x="906" y="516"/>
                    <a:pt x="906" y="516"/>
                  </a:cubicBezTo>
                  <a:cubicBezTo>
                    <a:pt x="909" y="507"/>
                    <a:pt x="912" y="498"/>
                    <a:pt x="913" y="488"/>
                  </a:cubicBezTo>
                  <a:cubicBezTo>
                    <a:pt x="913" y="488"/>
                    <a:pt x="912" y="488"/>
                    <a:pt x="912" y="488"/>
                  </a:cubicBezTo>
                  <a:cubicBezTo>
                    <a:pt x="909" y="497"/>
                    <a:pt x="908" y="506"/>
                    <a:pt x="904" y="515"/>
                  </a:cubicBezTo>
                  <a:cubicBezTo>
                    <a:pt x="901" y="522"/>
                    <a:pt x="898" y="529"/>
                    <a:pt x="894" y="535"/>
                  </a:cubicBezTo>
                  <a:cubicBezTo>
                    <a:pt x="894" y="535"/>
                    <a:pt x="894" y="535"/>
                    <a:pt x="894" y="535"/>
                  </a:cubicBezTo>
                  <a:cubicBezTo>
                    <a:pt x="893" y="537"/>
                    <a:pt x="891" y="538"/>
                    <a:pt x="890" y="540"/>
                  </a:cubicBezTo>
                  <a:cubicBezTo>
                    <a:pt x="890" y="538"/>
                    <a:pt x="890" y="537"/>
                    <a:pt x="890" y="535"/>
                  </a:cubicBezTo>
                  <a:cubicBezTo>
                    <a:pt x="891" y="526"/>
                    <a:pt x="894" y="516"/>
                    <a:pt x="894" y="507"/>
                  </a:cubicBezTo>
                  <a:cubicBezTo>
                    <a:pt x="894" y="498"/>
                    <a:pt x="894" y="490"/>
                    <a:pt x="893" y="481"/>
                  </a:cubicBezTo>
                  <a:close/>
                  <a:moveTo>
                    <a:pt x="713" y="477"/>
                  </a:moveTo>
                  <a:cubicBezTo>
                    <a:pt x="712" y="474"/>
                    <a:pt x="712" y="471"/>
                    <a:pt x="711" y="468"/>
                  </a:cubicBezTo>
                  <a:cubicBezTo>
                    <a:pt x="710" y="459"/>
                    <a:pt x="714" y="450"/>
                    <a:pt x="715" y="441"/>
                  </a:cubicBezTo>
                  <a:cubicBezTo>
                    <a:pt x="716" y="435"/>
                    <a:pt x="717" y="429"/>
                    <a:pt x="721" y="424"/>
                  </a:cubicBezTo>
                  <a:cubicBezTo>
                    <a:pt x="724" y="421"/>
                    <a:pt x="728" y="418"/>
                    <a:pt x="731" y="416"/>
                  </a:cubicBezTo>
                  <a:cubicBezTo>
                    <a:pt x="735" y="415"/>
                    <a:pt x="739" y="414"/>
                    <a:pt x="742" y="414"/>
                  </a:cubicBezTo>
                  <a:cubicBezTo>
                    <a:pt x="740" y="414"/>
                    <a:pt x="738" y="415"/>
                    <a:pt x="737" y="416"/>
                  </a:cubicBezTo>
                  <a:cubicBezTo>
                    <a:pt x="733" y="418"/>
                    <a:pt x="729" y="421"/>
                    <a:pt x="726" y="424"/>
                  </a:cubicBezTo>
                  <a:cubicBezTo>
                    <a:pt x="720" y="433"/>
                    <a:pt x="716" y="443"/>
                    <a:pt x="714" y="454"/>
                  </a:cubicBezTo>
                  <a:cubicBezTo>
                    <a:pt x="713" y="461"/>
                    <a:pt x="712" y="469"/>
                    <a:pt x="713" y="477"/>
                  </a:cubicBezTo>
                  <a:close/>
                  <a:moveTo>
                    <a:pt x="712" y="421"/>
                  </a:moveTo>
                  <a:cubicBezTo>
                    <a:pt x="712" y="420"/>
                    <a:pt x="711" y="418"/>
                    <a:pt x="709" y="416"/>
                  </a:cubicBezTo>
                  <a:cubicBezTo>
                    <a:pt x="712" y="417"/>
                    <a:pt x="715" y="417"/>
                    <a:pt x="717" y="417"/>
                  </a:cubicBezTo>
                  <a:cubicBezTo>
                    <a:pt x="720" y="417"/>
                    <a:pt x="723" y="417"/>
                    <a:pt x="726" y="416"/>
                  </a:cubicBezTo>
                  <a:cubicBezTo>
                    <a:pt x="721" y="419"/>
                    <a:pt x="718" y="423"/>
                    <a:pt x="715" y="428"/>
                  </a:cubicBezTo>
                  <a:cubicBezTo>
                    <a:pt x="714" y="425"/>
                    <a:pt x="713" y="421"/>
                    <a:pt x="712" y="421"/>
                  </a:cubicBezTo>
                  <a:close/>
                  <a:moveTo>
                    <a:pt x="741" y="410"/>
                  </a:moveTo>
                  <a:cubicBezTo>
                    <a:pt x="728" y="413"/>
                    <a:pt x="715" y="413"/>
                    <a:pt x="702" y="412"/>
                  </a:cubicBezTo>
                  <a:cubicBezTo>
                    <a:pt x="695" y="411"/>
                    <a:pt x="689" y="411"/>
                    <a:pt x="682" y="410"/>
                  </a:cubicBezTo>
                  <a:cubicBezTo>
                    <a:pt x="676" y="409"/>
                    <a:pt x="670" y="409"/>
                    <a:pt x="664" y="407"/>
                  </a:cubicBezTo>
                  <a:cubicBezTo>
                    <a:pt x="653" y="404"/>
                    <a:pt x="644" y="398"/>
                    <a:pt x="636" y="390"/>
                  </a:cubicBezTo>
                  <a:cubicBezTo>
                    <a:pt x="632" y="386"/>
                    <a:pt x="626" y="379"/>
                    <a:pt x="620" y="383"/>
                  </a:cubicBezTo>
                  <a:cubicBezTo>
                    <a:pt x="619" y="383"/>
                    <a:pt x="619" y="384"/>
                    <a:pt x="620" y="384"/>
                  </a:cubicBezTo>
                  <a:cubicBezTo>
                    <a:pt x="628" y="385"/>
                    <a:pt x="633" y="393"/>
                    <a:pt x="639" y="399"/>
                  </a:cubicBezTo>
                  <a:cubicBezTo>
                    <a:pt x="638" y="398"/>
                    <a:pt x="637" y="398"/>
                    <a:pt x="635" y="397"/>
                  </a:cubicBezTo>
                  <a:cubicBezTo>
                    <a:pt x="634" y="396"/>
                    <a:pt x="633" y="396"/>
                    <a:pt x="632" y="396"/>
                  </a:cubicBezTo>
                  <a:cubicBezTo>
                    <a:pt x="631" y="396"/>
                    <a:pt x="631" y="396"/>
                    <a:pt x="631" y="396"/>
                  </a:cubicBezTo>
                  <a:cubicBezTo>
                    <a:pt x="630" y="399"/>
                    <a:pt x="636" y="399"/>
                    <a:pt x="637" y="400"/>
                  </a:cubicBezTo>
                  <a:cubicBezTo>
                    <a:pt x="640" y="402"/>
                    <a:pt x="643" y="404"/>
                    <a:pt x="646" y="406"/>
                  </a:cubicBezTo>
                  <a:cubicBezTo>
                    <a:pt x="647" y="406"/>
                    <a:pt x="647" y="405"/>
                    <a:pt x="647" y="405"/>
                  </a:cubicBezTo>
                  <a:cubicBezTo>
                    <a:pt x="647" y="405"/>
                    <a:pt x="647" y="404"/>
                    <a:pt x="646" y="404"/>
                  </a:cubicBezTo>
                  <a:cubicBezTo>
                    <a:pt x="656" y="409"/>
                    <a:pt x="665" y="412"/>
                    <a:pt x="676" y="413"/>
                  </a:cubicBezTo>
                  <a:cubicBezTo>
                    <a:pt x="685" y="414"/>
                    <a:pt x="695" y="415"/>
                    <a:pt x="704" y="416"/>
                  </a:cubicBezTo>
                  <a:cubicBezTo>
                    <a:pt x="705" y="417"/>
                    <a:pt x="706" y="417"/>
                    <a:pt x="707" y="418"/>
                  </a:cubicBezTo>
                  <a:cubicBezTo>
                    <a:pt x="709" y="420"/>
                    <a:pt x="710" y="422"/>
                    <a:pt x="711" y="424"/>
                  </a:cubicBezTo>
                  <a:cubicBezTo>
                    <a:pt x="712" y="425"/>
                    <a:pt x="713" y="429"/>
                    <a:pt x="714" y="430"/>
                  </a:cubicBezTo>
                  <a:cubicBezTo>
                    <a:pt x="714" y="431"/>
                    <a:pt x="713" y="432"/>
                    <a:pt x="713" y="433"/>
                  </a:cubicBezTo>
                  <a:cubicBezTo>
                    <a:pt x="712" y="439"/>
                    <a:pt x="712" y="444"/>
                    <a:pt x="710" y="450"/>
                  </a:cubicBezTo>
                  <a:cubicBezTo>
                    <a:pt x="709" y="454"/>
                    <a:pt x="708" y="459"/>
                    <a:pt x="707" y="463"/>
                  </a:cubicBezTo>
                  <a:cubicBezTo>
                    <a:pt x="702" y="472"/>
                    <a:pt x="691" y="476"/>
                    <a:pt x="683" y="480"/>
                  </a:cubicBezTo>
                  <a:cubicBezTo>
                    <a:pt x="671" y="485"/>
                    <a:pt x="660" y="489"/>
                    <a:pt x="648" y="494"/>
                  </a:cubicBezTo>
                  <a:cubicBezTo>
                    <a:pt x="642" y="496"/>
                    <a:pt x="636" y="499"/>
                    <a:pt x="630" y="500"/>
                  </a:cubicBezTo>
                  <a:cubicBezTo>
                    <a:pt x="624" y="501"/>
                    <a:pt x="619" y="501"/>
                    <a:pt x="613" y="502"/>
                  </a:cubicBezTo>
                  <a:cubicBezTo>
                    <a:pt x="601" y="503"/>
                    <a:pt x="590" y="500"/>
                    <a:pt x="581" y="493"/>
                  </a:cubicBezTo>
                  <a:cubicBezTo>
                    <a:pt x="572" y="487"/>
                    <a:pt x="563" y="477"/>
                    <a:pt x="557" y="468"/>
                  </a:cubicBezTo>
                  <a:cubicBezTo>
                    <a:pt x="550" y="457"/>
                    <a:pt x="547" y="445"/>
                    <a:pt x="543" y="434"/>
                  </a:cubicBezTo>
                  <a:cubicBezTo>
                    <a:pt x="539" y="423"/>
                    <a:pt x="536" y="412"/>
                    <a:pt x="540" y="401"/>
                  </a:cubicBezTo>
                  <a:cubicBezTo>
                    <a:pt x="542" y="395"/>
                    <a:pt x="543" y="389"/>
                    <a:pt x="545" y="383"/>
                  </a:cubicBezTo>
                  <a:cubicBezTo>
                    <a:pt x="547" y="378"/>
                    <a:pt x="550" y="375"/>
                    <a:pt x="553" y="371"/>
                  </a:cubicBezTo>
                  <a:cubicBezTo>
                    <a:pt x="560" y="366"/>
                    <a:pt x="567" y="360"/>
                    <a:pt x="576" y="360"/>
                  </a:cubicBezTo>
                  <a:cubicBezTo>
                    <a:pt x="583" y="360"/>
                    <a:pt x="589" y="361"/>
                    <a:pt x="595" y="364"/>
                  </a:cubicBezTo>
                  <a:cubicBezTo>
                    <a:pt x="598" y="365"/>
                    <a:pt x="601" y="367"/>
                    <a:pt x="604" y="368"/>
                  </a:cubicBezTo>
                  <a:cubicBezTo>
                    <a:pt x="606" y="369"/>
                    <a:pt x="607" y="370"/>
                    <a:pt x="609" y="370"/>
                  </a:cubicBezTo>
                  <a:cubicBezTo>
                    <a:pt x="609" y="370"/>
                    <a:pt x="609" y="370"/>
                    <a:pt x="609" y="370"/>
                  </a:cubicBezTo>
                  <a:cubicBezTo>
                    <a:pt x="608" y="371"/>
                    <a:pt x="607" y="372"/>
                    <a:pt x="607" y="373"/>
                  </a:cubicBezTo>
                  <a:cubicBezTo>
                    <a:pt x="606" y="375"/>
                    <a:pt x="605" y="378"/>
                    <a:pt x="605" y="380"/>
                  </a:cubicBezTo>
                  <a:cubicBezTo>
                    <a:pt x="593" y="374"/>
                    <a:pt x="579" y="385"/>
                    <a:pt x="567" y="386"/>
                  </a:cubicBezTo>
                  <a:cubicBezTo>
                    <a:pt x="566" y="386"/>
                    <a:pt x="566" y="388"/>
                    <a:pt x="567" y="388"/>
                  </a:cubicBezTo>
                  <a:cubicBezTo>
                    <a:pt x="573" y="387"/>
                    <a:pt x="579" y="384"/>
                    <a:pt x="584" y="383"/>
                  </a:cubicBezTo>
                  <a:cubicBezTo>
                    <a:pt x="591" y="381"/>
                    <a:pt x="598" y="380"/>
                    <a:pt x="604" y="381"/>
                  </a:cubicBezTo>
                  <a:cubicBezTo>
                    <a:pt x="605" y="381"/>
                    <a:pt x="605" y="381"/>
                    <a:pt x="605" y="381"/>
                  </a:cubicBezTo>
                  <a:cubicBezTo>
                    <a:pt x="605" y="381"/>
                    <a:pt x="605" y="382"/>
                    <a:pt x="605" y="383"/>
                  </a:cubicBezTo>
                  <a:cubicBezTo>
                    <a:pt x="604" y="383"/>
                    <a:pt x="604" y="383"/>
                    <a:pt x="603" y="384"/>
                  </a:cubicBezTo>
                  <a:cubicBezTo>
                    <a:pt x="602" y="386"/>
                    <a:pt x="601" y="389"/>
                    <a:pt x="601" y="391"/>
                  </a:cubicBezTo>
                  <a:cubicBezTo>
                    <a:pt x="595" y="392"/>
                    <a:pt x="592" y="397"/>
                    <a:pt x="587" y="400"/>
                  </a:cubicBezTo>
                  <a:cubicBezTo>
                    <a:pt x="583" y="402"/>
                    <a:pt x="581" y="404"/>
                    <a:pt x="578" y="407"/>
                  </a:cubicBezTo>
                  <a:cubicBezTo>
                    <a:pt x="576" y="409"/>
                    <a:pt x="574" y="410"/>
                    <a:pt x="571" y="412"/>
                  </a:cubicBezTo>
                  <a:cubicBezTo>
                    <a:pt x="571" y="412"/>
                    <a:pt x="571" y="412"/>
                    <a:pt x="570" y="412"/>
                  </a:cubicBezTo>
                  <a:cubicBezTo>
                    <a:pt x="570" y="413"/>
                    <a:pt x="569" y="414"/>
                    <a:pt x="568" y="414"/>
                  </a:cubicBezTo>
                  <a:cubicBezTo>
                    <a:pt x="567" y="415"/>
                    <a:pt x="569" y="418"/>
                    <a:pt x="571" y="416"/>
                  </a:cubicBezTo>
                  <a:cubicBezTo>
                    <a:pt x="574" y="413"/>
                    <a:pt x="577" y="410"/>
                    <a:pt x="581" y="407"/>
                  </a:cubicBezTo>
                  <a:cubicBezTo>
                    <a:pt x="583" y="406"/>
                    <a:pt x="585" y="404"/>
                    <a:pt x="587" y="402"/>
                  </a:cubicBezTo>
                  <a:cubicBezTo>
                    <a:pt x="590" y="398"/>
                    <a:pt x="596" y="393"/>
                    <a:pt x="601" y="391"/>
                  </a:cubicBezTo>
                  <a:cubicBezTo>
                    <a:pt x="602" y="392"/>
                    <a:pt x="602" y="392"/>
                    <a:pt x="602" y="393"/>
                  </a:cubicBezTo>
                  <a:cubicBezTo>
                    <a:pt x="599" y="395"/>
                    <a:pt x="597" y="398"/>
                    <a:pt x="595" y="401"/>
                  </a:cubicBezTo>
                  <a:cubicBezTo>
                    <a:pt x="595" y="401"/>
                    <a:pt x="595" y="401"/>
                    <a:pt x="596" y="401"/>
                  </a:cubicBezTo>
                  <a:cubicBezTo>
                    <a:pt x="598" y="399"/>
                    <a:pt x="600" y="396"/>
                    <a:pt x="602" y="394"/>
                  </a:cubicBezTo>
                  <a:cubicBezTo>
                    <a:pt x="603" y="394"/>
                    <a:pt x="603" y="395"/>
                    <a:pt x="604" y="395"/>
                  </a:cubicBezTo>
                  <a:cubicBezTo>
                    <a:pt x="602" y="397"/>
                    <a:pt x="601" y="400"/>
                    <a:pt x="600" y="403"/>
                  </a:cubicBezTo>
                  <a:cubicBezTo>
                    <a:pt x="600" y="403"/>
                    <a:pt x="600" y="403"/>
                    <a:pt x="600" y="403"/>
                  </a:cubicBezTo>
                  <a:cubicBezTo>
                    <a:pt x="601" y="400"/>
                    <a:pt x="603" y="398"/>
                    <a:pt x="605" y="396"/>
                  </a:cubicBezTo>
                  <a:cubicBezTo>
                    <a:pt x="606" y="397"/>
                    <a:pt x="608" y="397"/>
                    <a:pt x="610" y="397"/>
                  </a:cubicBezTo>
                  <a:cubicBezTo>
                    <a:pt x="612" y="397"/>
                    <a:pt x="614" y="397"/>
                    <a:pt x="617" y="397"/>
                  </a:cubicBezTo>
                  <a:cubicBezTo>
                    <a:pt x="617" y="397"/>
                    <a:pt x="617" y="397"/>
                    <a:pt x="617" y="397"/>
                  </a:cubicBezTo>
                  <a:cubicBezTo>
                    <a:pt x="617" y="404"/>
                    <a:pt x="621" y="410"/>
                    <a:pt x="625" y="414"/>
                  </a:cubicBezTo>
                  <a:cubicBezTo>
                    <a:pt x="631" y="421"/>
                    <a:pt x="637" y="428"/>
                    <a:pt x="644" y="433"/>
                  </a:cubicBezTo>
                  <a:cubicBezTo>
                    <a:pt x="644" y="434"/>
                    <a:pt x="645" y="433"/>
                    <a:pt x="644" y="433"/>
                  </a:cubicBezTo>
                  <a:cubicBezTo>
                    <a:pt x="638" y="428"/>
                    <a:pt x="633" y="421"/>
                    <a:pt x="628" y="415"/>
                  </a:cubicBezTo>
                  <a:cubicBezTo>
                    <a:pt x="626" y="412"/>
                    <a:pt x="623" y="410"/>
                    <a:pt x="622" y="407"/>
                  </a:cubicBezTo>
                  <a:cubicBezTo>
                    <a:pt x="620" y="404"/>
                    <a:pt x="620" y="401"/>
                    <a:pt x="619" y="398"/>
                  </a:cubicBezTo>
                  <a:cubicBezTo>
                    <a:pt x="619" y="398"/>
                    <a:pt x="619" y="398"/>
                    <a:pt x="619" y="398"/>
                  </a:cubicBezTo>
                  <a:cubicBezTo>
                    <a:pt x="619" y="398"/>
                    <a:pt x="619" y="397"/>
                    <a:pt x="619" y="397"/>
                  </a:cubicBezTo>
                  <a:cubicBezTo>
                    <a:pt x="619" y="397"/>
                    <a:pt x="618" y="397"/>
                    <a:pt x="618" y="397"/>
                  </a:cubicBezTo>
                  <a:cubicBezTo>
                    <a:pt x="619" y="396"/>
                    <a:pt x="620" y="396"/>
                    <a:pt x="622" y="396"/>
                  </a:cubicBezTo>
                  <a:cubicBezTo>
                    <a:pt x="622" y="398"/>
                    <a:pt x="623" y="400"/>
                    <a:pt x="625" y="401"/>
                  </a:cubicBezTo>
                  <a:cubicBezTo>
                    <a:pt x="626" y="404"/>
                    <a:pt x="629" y="405"/>
                    <a:pt x="630" y="406"/>
                  </a:cubicBezTo>
                  <a:cubicBezTo>
                    <a:pt x="630" y="407"/>
                    <a:pt x="631" y="406"/>
                    <a:pt x="631" y="406"/>
                  </a:cubicBezTo>
                  <a:cubicBezTo>
                    <a:pt x="629" y="405"/>
                    <a:pt x="628" y="403"/>
                    <a:pt x="627" y="401"/>
                  </a:cubicBezTo>
                  <a:cubicBezTo>
                    <a:pt x="625" y="399"/>
                    <a:pt x="624" y="398"/>
                    <a:pt x="623" y="396"/>
                  </a:cubicBezTo>
                  <a:cubicBezTo>
                    <a:pt x="624" y="396"/>
                    <a:pt x="625" y="395"/>
                    <a:pt x="625" y="395"/>
                  </a:cubicBezTo>
                  <a:cubicBezTo>
                    <a:pt x="625" y="396"/>
                    <a:pt x="625" y="396"/>
                    <a:pt x="626" y="397"/>
                  </a:cubicBezTo>
                  <a:cubicBezTo>
                    <a:pt x="632" y="405"/>
                    <a:pt x="641" y="409"/>
                    <a:pt x="651" y="412"/>
                  </a:cubicBezTo>
                  <a:cubicBezTo>
                    <a:pt x="651" y="412"/>
                    <a:pt x="651" y="412"/>
                    <a:pt x="651" y="412"/>
                  </a:cubicBezTo>
                  <a:cubicBezTo>
                    <a:pt x="641" y="409"/>
                    <a:pt x="634" y="402"/>
                    <a:pt x="627" y="395"/>
                  </a:cubicBezTo>
                  <a:cubicBezTo>
                    <a:pt x="627" y="395"/>
                    <a:pt x="627" y="395"/>
                    <a:pt x="627" y="395"/>
                  </a:cubicBezTo>
                  <a:cubicBezTo>
                    <a:pt x="628" y="394"/>
                    <a:pt x="629" y="394"/>
                    <a:pt x="630" y="394"/>
                  </a:cubicBezTo>
                  <a:cubicBezTo>
                    <a:pt x="631" y="393"/>
                    <a:pt x="631" y="392"/>
                    <a:pt x="630" y="392"/>
                  </a:cubicBezTo>
                  <a:cubicBezTo>
                    <a:pt x="626" y="392"/>
                    <a:pt x="622" y="392"/>
                    <a:pt x="619" y="393"/>
                  </a:cubicBezTo>
                  <a:cubicBezTo>
                    <a:pt x="615" y="393"/>
                    <a:pt x="612" y="393"/>
                    <a:pt x="610" y="390"/>
                  </a:cubicBezTo>
                  <a:cubicBezTo>
                    <a:pt x="608" y="387"/>
                    <a:pt x="607" y="383"/>
                    <a:pt x="608" y="380"/>
                  </a:cubicBezTo>
                  <a:cubicBezTo>
                    <a:pt x="610" y="372"/>
                    <a:pt x="619" y="365"/>
                    <a:pt x="627" y="371"/>
                  </a:cubicBezTo>
                  <a:cubicBezTo>
                    <a:pt x="631" y="374"/>
                    <a:pt x="634" y="378"/>
                    <a:pt x="639" y="380"/>
                  </a:cubicBezTo>
                  <a:cubicBezTo>
                    <a:pt x="643" y="382"/>
                    <a:pt x="648" y="382"/>
                    <a:pt x="652" y="383"/>
                  </a:cubicBezTo>
                  <a:cubicBezTo>
                    <a:pt x="665" y="384"/>
                    <a:pt x="677" y="388"/>
                    <a:pt x="689" y="392"/>
                  </a:cubicBezTo>
                  <a:cubicBezTo>
                    <a:pt x="700" y="394"/>
                    <a:pt x="711" y="398"/>
                    <a:pt x="722" y="400"/>
                  </a:cubicBezTo>
                  <a:cubicBezTo>
                    <a:pt x="731" y="401"/>
                    <a:pt x="741" y="399"/>
                    <a:pt x="750" y="398"/>
                  </a:cubicBezTo>
                  <a:cubicBezTo>
                    <a:pt x="758" y="397"/>
                    <a:pt x="766" y="395"/>
                    <a:pt x="774" y="394"/>
                  </a:cubicBezTo>
                  <a:cubicBezTo>
                    <a:pt x="778" y="393"/>
                    <a:pt x="785" y="392"/>
                    <a:pt x="787" y="388"/>
                  </a:cubicBezTo>
                  <a:cubicBezTo>
                    <a:pt x="787" y="387"/>
                    <a:pt x="786" y="386"/>
                    <a:pt x="786" y="387"/>
                  </a:cubicBezTo>
                  <a:cubicBezTo>
                    <a:pt x="784" y="390"/>
                    <a:pt x="778" y="390"/>
                    <a:pt x="775" y="391"/>
                  </a:cubicBezTo>
                  <a:cubicBezTo>
                    <a:pt x="771" y="392"/>
                    <a:pt x="767" y="392"/>
                    <a:pt x="764" y="393"/>
                  </a:cubicBezTo>
                  <a:cubicBezTo>
                    <a:pt x="758" y="394"/>
                    <a:pt x="752" y="395"/>
                    <a:pt x="746" y="395"/>
                  </a:cubicBezTo>
                  <a:cubicBezTo>
                    <a:pt x="740" y="396"/>
                    <a:pt x="733" y="397"/>
                    <a:pt x="727" y="396"/>
                  </a:cubicBezTo>
                  <a:cubicBezTo>
                    <a:pt x="720" y="396"/>
                    <a:pt x="712" y="394"/>
                    <a:pt x="705" y="392"/>
                  </a:cubicBezTo>
                  <a:cubicBezTo>
                    <a:pt x="709" y="392"/>
                    <a:pt x="712" y="391"/>
                    <a:pt x="715" y="390"/>
                  </a:cubicBezTo>
                  <a:cubicBezTo>
                    <a:pt x="723" y="388"/>
                    <a:pt x="731" y="387"/>
                    <a:pt x="740" y="387"/>
                  </a:cubicBezTo>
                  <a:cubicBezTo>
                    <a:pt x="740" y="387"/>
                    <a:pt x="740" y="386"/>
                    <a:pt x="740" y="386"/>
                  </a:cubicBezTo>
                  <a:cubicBezTo>
                    <a:pt x="733" y="385"/>
                    <a:pt x="727" y="386"/>
                    <a:pt x="721" y="388"/>
                  </a:cubicBezTo>
                  <a:cubicBezTo>
                    <a:pt x="717" y="389"/>
                    <a:pt x="712" y="390"/>
                    <a:pt x="707" y="390"/>
                  </a:cubicBezTo>
                  <a:cubicBezTo>
                    <a:pt x="704" y="390"/>
                    <a:pt x="700" y="389"/>
                    <a:pt x="697" y="390"/>
                  </a:cubicBezTo>
                  <a:cubicBezTo>
                    <a:pt x="694" y="389"/>
                    <a:pt x="691" y="388"/>
                    <a:pt x="688" y="387"/>
                  </a:cubicBezTo>
                  <a:cubicBezTo>
                    <a:pt x="688" y="387"/>
                    <a:pt x="688" y="387"/>
                    <a:pt x="688" y="387"/>
                  </a:cubicBezTo>
                  <a:cubicBezTo>
                    <a:pt x="690" y="387"/>
                    <a:pt x="693" y="386"/>
                    <a:pt x="695" y="386"/>
                  </a:cubicBezTo>
                  <a:cubicBezTo>
                    <a:pt x="706" y="385"/>
                    <a:pt x="716" y="383"/>
                    <a:pt x="726" y="381"/>
                  </a:cubicBezTo>
                  <a:cubicBezTo>
                    <a:pt x="727" y="381"/>
                    <a:pt x="727" y="380"/>
                    <a:pt x="726" y="380"/>
                  </a:cubicBezTo>
                  <a:cubicBezTo>
                    <a:pt x="717" y="382"/>
                    <a:pt x="708" y="384"/>
                    <a:pt x="698" y="384"/>
                  </a:cubicBezTo>
                  <a:cubicBezTo>
                    <a:pt x="694" y="384"/>
                    <a:pt x="690" y="385"/>
                    <a:pt x="686" y="385"/>
                  </a:cubicBezTo>
                  <a:cubicBezTo>
                    <a:pt x="683" y="385"/>
                    <a:pt x="680" y="384"/>
                    <a:pt x="678" y="383"/>
                  </a:cubicBezTo>
                  <a:cubicBezTo>
                    <a:pt x="678" y="383"/>
                    <a:pt x="679" y="383"/>
                    <a:pt x="680" y="383"/>
                  </a:cubicBezTo>
                  <a:cubicBezTo>
                    <a:pt x="687" y="382"/>
                    <a:pt x="694" y="380"/>
                    <a:pt x="701" y="378"/>
                  </a:cubicBezTo>
                  <a:cubicBezTo>
                    <a:pt x="717" y="375"/>
                    <a:pt x="732" y="370"/>
                    <a:pt x="748" y="367"/>
                  </a:cubicBezTo>
                  <a:cubicBezTo>
                    <a:pt x="749" y="366"/>
                    <a:pt x="748" y="366"/>
                    <a:pt x="748" y="366"/>
                  </a:cubicBezTo>
                  <a:cubicBezTo>
                    <a:pt x="740" y="366"/>
                    <a:pt x="734" y="369"/>
                    <a:pt x="726" y="371"/>
                  </a:cubicBezTo>
                  <a:cubicBezTo>
                    <a:pt x="718" y="372"/>
                    <a:pt x="711" y="375"/>
                    <a:pt x="703" y="376"/>
                  </a:cubicBezTo>
                  <a:cubicBezTo>
                    <a:pt x="695" y="377"/>
                    <a:pt x="688" y="379"/>
                    <a:pt x="681" y="380"/>
                  </a:cubicBezTo>
                  <a:cubicBezTo>
                    <a:pt x="675" y="381"/>
                    <a:pt x="669" y="380"/>
                    <a:pt x="664" y="379"/>
                  </a:cubicBezTo>
                  <a:cubicBezTo>
                    <a:pt x="667" y="378"/>
                    <a:pt x="670" y="378"/>
                    <a:pt x="673" y="377"/>
                  </a:cubicBezTo>
                  <a:cubicBezTo>
                    <a:pt x="678" y="376"/>
                    <a:pt x="684" y="377"/>
                    <a:pt x="689" y="375"/>
                  </a:cubicBezTo>
                  <a:cubicBezTo>
                    <a:pt x="694" y="374"/>
                    <a:pt x="699" y="372"/>
                    <a:pt x="704" y="371"/>
                  </a:cubicBezTo>
                  <a:cubicBezTo>
                    <a:pt x="705" y="371"/>
                    <a:pt x="704" y="370"/>
                    <a:pt x="704" y="370"/>
                  </a:cubicBezTo>
                  <a:cubicBezTo>
                    <a:pt x="694" y="372"/>
                    <a:pt x="684" y="374"/>
                    <a:pt x="674" y="375"/>
                  </a:cubicBezTo>
                  <a:cubicBezTo>
                    <a:pt x="675" y="375"/>
                    <a:pt x="676" y="374"/>
                    <a:pt x="677" y="374"/>
                  </a:cubicBezTo>
                  <a:cubicBezTo>
                    <a:pt x="687" y="369"/>
                    <a:pt x="698" y="363"/>
                    <a:pt x="709" y="359"/>
                  </a:cubicBezTo>
                  <a:cubicBezTo>
                    <a:pt x="710" y="359"/>
                    <a:pt x="710" y="359"/>
                    <a:pt x="709" y="359"/>
                  </a:cubicBezTo>
                  <a:cubicBezTo>
                    <a:pt x="690" y="363"/>
                    <a:pt x="674" y="378"/>
                    <a:pt x="654" y="376"/>
                  </a:cubicBezTo>
                  <a:cubicBezTo>
                    <a:pt x="654" y="376"/>
                    <a:pt x="654" y="377"/>
                    <a:pt x="653" y="377"/>
                  </a:cubicBezTo>
                  <a:cubicBezTo>
                    <a:pt x="652" y="377"/>
                    <a:pt x="651" y="377"/>
                    <a:pt x="650" y="377"/>
                  </a:cubicBezTo>
                  <a:cubicBezTo>
                    <a:pt x="657" y="376"/>
                    <a:pt x="664" y="374"/>
                    <a:pt x="670" y="371"/>
                  </a:cubicBezTo>
                  <a:cubicBezTo>
                    <a:pt x="680" y="368"/>
                    <a:pt x="689" y="364"/>
                    <a:pt x="698" y="360"/>
                  </a:cubicBezTo>
                  <a:cubicBezTo>
                    <a:pt x="718" y="351"/>
                    <a:pt x="738" y="342"/>
                    <a:pt x="760" y="338"/>
                  </a:cubicBezTo>
                  <a:cubicBezTo>
                    <a:pt x="761" y="337"/>
                    <a:pt x="760" y="336"/>
                    <a:pt x="760" y="336"/>
                  </a:cubicBezTo>
                  <a:cubicBezTo>
                    <a:pt x="739" y="340"/>
                    <a:pt x="720" y="349"/>
                    <a:pt x="701" y="357"/>
                  </a:cubicBezTo>
                  <a:cubicBezTo>
                    <a:pt x="691" y="361"/>
                    <a:pt x="681" y="365"/>
                    <a:pt x="671" y="369"/>
                  </a:cubicBezTo>
                  <a:cubicBezTo>
                    <a:pt x="663" y="371"/>
                    <a:pt x="655" y="373"/>
                    <a:pt x="647" y="375"/>
                  </a:cubicBezTo>
                  <a:cubicBezTo>
                    <a:pt x="647" y="374"/>
                    <a:pt x="647" y="374"/>
                    <a:pt x="647" y="374"/>
                  </a:cubicBezTo>
                  <a:cubicBezTo>
                    <a:pt x="654" y="373"/>
                    <a:pt x="661" y="370"/>
                    <a:pt x="667" y="367"/>
                  </a:cubicBezTo>
                  <a:cubicBezTo>
                    <a:pt x="680" y="362"/>
                    <a:pt x="691" y="352"/>
                    <a:pt x="705" y="349"/>
                  </a:cubicBezTo>
                  <a:cubicBezTo>
                    <a:pt x="705" y="349"/>
                    <a:pt x="705" y="349"/>
                    <a:pt x="705" y="349"/>
                  </a:cubicBezTo>
                  <a:cubicBezTo>
                    <a:pt x="698" y="350"/>
                    <a:pt x="693" y="352"/>
                    <a:pt x="687" y="356"/>
                  </a:cubicBezTo>
                  <a:cubicBezTo>
                    <a:pt x="679" y="360"/>
                    <a:pt x="671" y="364"/>
                    <a:pt x="663" y="367"/>
                  </a:cubicBezTo>
                  <a:cubicBezTo>
                    <a:pt x="661" y="368"/>
                    <a:pt x="658" y="369"/>
                    <a:pt x="656" y="369"/>
                  </a:cubicBezTo>
                  <a:cubicBezTo>
                    <a:pt x="658" y="368"/>
                    <a:pt x="661" y="366"/>
                    <a:pt x="663" y="365"/>
                  </a:cubicBezTo>
                  <a:cubicBezTo>
                    <a:pt x="663" y="365"/>
                    <a:pt x="663" y="365"/>
                    <a:pt x="663" y="365"/>
                  </a:cubicBezTo>
                  <a:cubicBezTo>
                    <a:pt x="660" y="366"/>
                    <a:pt x="657" y="366"/>
                    <a:pt x="654" y="367"/>
                  </a:cubicBezTo>
                  <a:cubicBezTo>
                    <a:pt x="651" y="369"/>
                    <a:pt x="648" y="370"/>
                    <a:pt x="644" y="371"/>
                  </a:cubicBezTo>
                  <a:cubicBezTo>
                    <a:pt x="644" y="371"/>
                    <a:pt x="644" y="371"/>
                    <a:pt x="643" y="371"/>
                  </a:cubicBezTo>
                  <a:cubicBezTo>
                    <a:pt x="647" y="369"/>
                    <a:pt x="650" y="367"/>
                    <a:pt x="654" y="365"/>
                  </a:cubicBezTo>
                  <a:cubicBezTo>
                    <a:pt x="659" y="362"/>
                    <a:pt x="664" y="359"/>
                    <a:pt x="668" y="355"/>
                  </a:cubicBezTo>
                  <a:cubicBezTo>
                    <a:pt x="677" y="349"/>
                    <a:pt x="687" y="343"/>
                    <a:pt x="697" y="338"/>
                  </a:cubicBezTo>
                  <a:cubicBezTo>
                    <a:pt x="698" y="338"/>
                    <a:pt x="697" y="337"/>
                    <a:pt x="696" y="337"/>
                  </a:cubicBezTo>
                  <a:cubicBezTo>
                    <a:pt x="686" y="342"/>
                    <a:pt x="675" y="347"/>
                    <a:pt x="665" y="354"/>
                  </a:cubicBezTo>
                  <a:cubicBezTo>
                    <a:pt x="660" y="358"/>
                    <a:pt x="655" y="361"/>
                    <a:pt x="649" y="364"/>
                  </a:cubicBezTo>
                  <a:cubicBezTo>
                    <a:pt x="648" y="365"/>
                    <a:pt x="647" y="366"/>
                    <a:pt x="646" y="366"/>
                  </a:cubicBezTo>
                  <a:cubicBezTo>
                    <a:pt x="646" y="366"/>
                    <a:pt x="646" y="366"/>
                    <a:pt x="647" y="365"/>
                  </a:cubicBezTo>
                  <a:cubicBezTo>
                    <a:pt x="649" y="364"/>
                    <a:pt x="651" y="362"/>
                    <a:pt x="653" y="361"/>
                  </a:cubicBezTo>
                  <a:cubicBezTo>
                    <a:pt x="658" y="358"/>
                    <a:pt x="663" y="355"/>
                    <a:pt x="668" y="351"/>
                  </a:cubicBezTo>
                  <a:cubicBezTo>
                    <a:pt x="677" y="344"/>
                    <a:pt x="685" y="335"/>
                    <a:pt x="696" y="330"/>
                  </a:cubicBezTo>
                  <a:cubicBezTo>
                    <a:pt x="697" y="329"/>
                    <a:pt x="696" y="328"/>
                    <a:pt x="696" y="329"/>
                  </a:cubicBezTo>
                  <a:cubicBezTo>
                    <a:pt x="683" y="334"/>
                    <a:pt x="674" y="344"/>
                    <a:pt x="663" y="351"/>
                  </a:cubicBezTo>
                  <a:cubicBezTo>
                    <a:pt x="659" y="354"/>
                    <a:pt x="654" y="356"/>
                    <a:pt x="650" y="359"/>
                  </a:cubicBezTo>
                  <a:cubicBezTo>
                    <a:pt x="650" y="359"/>
                    <a:pt x="650" y="359"/>
                    <a:pt x="650" y="359"/>
                  </a:cubicBezTo>
                  <a:cubicBezTo>
                    <a:pt x="655" y="355"/>
                    <a:pt x="660" y="351"/>
                    <a:pt x="666" y="347"/>
                  </a:cubicBezTo>
                  <a:cubicBezTo>
                    <a:pt x="676" y="340"/>
                    <a:pt x="685" y="332"/>
                    <a:pt x="695" y="324"/>
                  </a:cubicBezTo>
                  <a:cubicBezTo>
                    <a:pt x="705" y="316"/>
                    <a:pt x="716" y="308"/>
                    <a:pt x="725" y="298"/>
                  </a:cubicBezTo>
                  <a:cubicBezTo>
                    <a:pt x="729" y="293"/>
                    <a:pt x="733" y="287"/>
                    <a:pt x="738" y="283"/>
                  </a:cubicBezTo>
                  <a:cubicBezTo>
                    <a:pt x="741" y="282"/>
                    <a:pt x="743" y="280"/>
                    <a:pt x="745" y="278"/>
                  </a:cubicBezTo>
                  <a:cubicBezTo>
                    <a:pt x="745" y="278"/>
                    <a:pt x="746" y="278"/>
                    <a:pt x="746" y="278"/>
                  </a:cubicBezTo>
                  <a:cubicBezTo>
                    <a:pt x="758" y="276"/>
                    <a:pt x="768" y="279"/>
                    <a:pt x="779" y="281"/>
                  </a:cubicBezTo>
                  <a:cubicBezTo>
                    <a:pt x="788" y="284"/>
                    <a:pt x="796" y="285"/>
                    <a:pt x="804" y="289"/>
                  </a:cubicBezTo>
                  <a:cubicBezTo>
                    <a:pt x="804" y="289"/>
                    <a:pt x="805" y="289"/>
                    <a:pt x="805" y="289"/>
                  </a:cubicBezTo>
                  <a:cubicBezTo>
                    <a:pt x="807" y="290"/>
                    <a:pt x="808" y="291"/>
                    <a:pt x="810" y="292"/>
                  </a:cubicBezTo>
                  <a:cubicBezTo>
                    <a:pt x="828" y="302"/>
                    <a:pt x="847" y="320"/>
                    <a:pt x="852" y="341"/>
                  </a:cubicBezTo>
                  <a:cubicBezTo>
                    <a:pt x="852" y="342"/>
                    <a:pt x="852" y="342"/>
                    <a:pt x="852" y="342"/>
                  </a:cubicBezTo>
                  <a:cubicBezTo>
                    <a:pt x="854" y="351"/>
                    <a:pt x="846" y="359"/>
                    <a:pt x="839" y="365"/>
                  </a:cubicBezTo>
                  <a:cubicBezTo>
                    <a:pt x="832" y="371"/>
                    <a:pt x="825" y="377"/>
                    <a:pt x="817" y="382"/>
                  </a:cubicBezTo>
                  <a:cubicBezTo>
                    <a:pt x="806" y="391"/>
                    <a:pt x="792" y="397"/>
                    <a:pt x="778" y="402"/>
                  </a:cubicBezTo>
                  <a:cubicBezTo>
                    <a:pt x="766" y="406"/>
                    <a:pt x="754" y="407"/>
                    <a:pt x="741" y="410"/>
                  </a:cubicBezTo>
                  <a:close/>
                  <a:moveTo>
                    <a:pt x="521" y="621"/>
                  </a:moveTo>
                  <a:cubicBezTo>
                    <a:pt x="520" y="621"/>
                    <a:pt x="520" y="621"/>
                    <a:pt x="519" y="621"/>
                  </a:cubicBezTo>
                  <a:cubicBezTo>
                    <a:pt x="521" y="620"/>
                    <a:pt x="522" y="617"/>
                    <a:pt x="522" y="615"/>
                  </a:cubicBezTo>
                  <a:cubicBezTo>
                    <a:pt x="523" y="613"/>
                    <a:pt x="520" y="613"/>
                    <a:pt x="520" y="614"/>
                  </a:cubicBezTo>
                  <a:cubicBezTo>
                    <a:pt x="520" y="616"/>
                    <a:pt x="519" y="617"/>
                    <a:pt x="519" y="618"/>
                  </a:cubicBezTo>
                  <a:cubicBezTo>
                    <a:pt x="518" y="618"/>
                    <a:pt x="517" y="619"/>
                    <a:pt x="516" y="619"/>
                  </a:cubicBezTo>
                  <a:cubicBezTo>
                    <a:pt x="515" y="619"/>
                    <a:pt x="515" y="620"/>
                    <a:pt x="516" y="621"/>
                  </a:cubicBezTo>
                  <a:cubicBezTo>
                    <a:pt x="514" y="621"/>
                    <a:pt x="513" y="621"/>
                    <a:pt x="512" y="621"/>
                  </a:cubicBezTo>
                  <a:cubicBezTo>
                    <a:pt x="509" y="622"/>
                    <a:pt x="506" y="623"/>
                    <a:pt x="504" y="624"/>
                  </a:cubicBezTo>
                  <a:cubicBezTo>
                    <a:pt x="501" y="625"/>
                    <a:pt x="499" y="625"/>
                    <a:pt x="497" y="624"/>
                  </a:cubicBezTo>
                  <a:cubicBezTo>
                    <a:pt x="497" y="623"/>
                    <a:pt x="497" y="623"/>
                    <a:pt x="496" y="622"/>
                  </a:cubicBezTo>
                  <a:cubicBezTo>
                    <a:pt x="495" y="621"/>
                    <a:pt x="495" y="620"/>
                    <a:pt x="493" y="619"/>
                  </a:cubicBezTo>
                  <a:cubicBezTo>
                    <a:pt x="493" y="619"/>
                    <a:pt x="492" y="619"/>
                    <a:pt x="492" y="619"/>
                  </a:cubicBezTo>
                  <a:cubicBezTo>
                    <a:pt x="492" y="619"/>
                    <a:pt x="492" y="619"/>
                    <a:pt x="491" y="619"/>
                  </a:cubicBezTo>
                  <a:cubicBezTo>
                    <a:pt x="491" y="619"/>
                    <a:pt x="490" y="618"/>
                    <a:pt x="490" y="618"/>
                  </a:cubicBezTo>
                  <a:cubicBezTo>
                    <a:pt x="491" y="616"/>
                    <a:pt x="492" y="615"/>
                    <a:pt x="494" y="613"/>
                  </a:cubicBezTo>
                  <a:cubicBezTo>
                    <a:pt x="495" y="611"/>
                    <a:pt x="498" y="609"/>
                    <a:pt x="499" y="606"/>
                  </a:cubicBezTo>
                  <a:cubicBezTo>
                    <a:pt x="503" y="600"/>
                    <a:pt x="506" y="592"/>
                    <a:pt x="513" y="588"/>
                  </a:cubicBezTo>
                  <a:cubicBezTo>
                    <a:pt x="518" y="585"/>
                    <a:pt x="522" y="583"/>
                    <a:pt x="525" y="578"/>
                  </a:cubicBezTo>
                  <a:cubicBezTo>
                    <a:pt x="528" y="571"/>
                    <a:pt x="532" y="566"/>
                    <a:pt x="536" y="560"/>
                  </a:cubicBezTo>
                  <a:cubicBezTo>
                    <a:pt x="547" y="548"/>
                    <a:pt x="558" y="537"/>
                    <a:pt x="570" y="526"/>
                  </a:cubicBezTo>
                  <a:cubicBezTo>
                    <a:pt x="573" y="523"/>
                    <a:pt x="577" y="519"/>
                    <a:pt x="580" y="515"/>
                  </a:cubicBezTo>
                  <a:cubicBezTo>
                    <a:pt x="582" y="512"/>
                    <a:pt x="585" y="507"/>
                    <a:pt x="589" y="505"/>
                  </a:cubicBezTo>
                  <a:cubicBezTo>
                    <a:pt x="590" y="504"/>
                    <a:pt x="590" y="502"/>
                    <a:pt x="588" y="503"/>
                  </a:cubicBezTo>
                  <a:cubicBezTo>
                    <a:pt x="585" y="504"/>
                    <a:pt x="582" y="508"/>
                    <a:pt x="579" y="511"/>
                  </a:cubicBezTo>
                  <a:cubicBezTo>
                    <a:pt x="576" y="515"/>
                    <a:pt x="573" y="519"/>
                    <a:pt x="569" y="523"/>
                  </a:cubicBezTo>
                  <a:cubicBezTo>
                    <a:pt x="565" y="526"/>
                    <a:pt x="562" y="529"/>
                    <a:pt x="559" y="532"/>
                  </a:cubicBezTo>
                  <a:cubicBezTo>
                    <a:pt x="559" y="531"/>
                    <a:pt x="560" y="530"/>
                    <a:pt x="561" y="529"/>
                  </a:cubicBezTo>
                  <a:cubicBezTo>
                    <a:pt x="563" y="526"/>
                    <a:pt x="566" y="522"/>
                    <a:pt x="569" y="519"/>
                  </a:cubicBezTo>
                  <a:cubicBezTo>
                    <a:pt x="574" y="513"/>
                    <a:pt x="580" y="507"/>
                    <a:pt x="584" y="500"/>
                  </a:cubicBezTo>
                  <a:cubicBezTo>
                    <a:pt x="584" y="500"/>
                    <a:pt x="584" y="500"/>
                    <a:pt x="584" y="500"/>
                  </a:cubicBezTo>
                  <a:cubicBezTo>
                    <a:pt x="592" y="504"/>
                    <a:pt x="601" y="507"/>
                    <a:pt x="610" y="506"/>
                  </a:cubicBezTo>
                  <a:cubicBezTo>
                    <a:pt x="614" y="505"/>
                    <a:pt x="618" y="505"/>
                    <a:pt x="623" y="505"/>
                  </a:cubicBezTo>
                  <a:cubicBezTo>
                    <a:pt x="617" y="510"/>
                    <a:pt x="609" y="520"/>
                    <a:pt x="608" y="521"/>
                  </a:cubicBezTo>
                  <a:cubicBezTo>
                    <a:pt x="594" y="537"/>
                    <a:pt x="577" y="551"/>
                    <a:pt x="563" y="567"/>
                  </a:cubicBezTo>
                  <a:cubicBezTo>
                    <a:pt x="555" y="575"/>
                    <a:pt x="547" y="582"/>
                    <a:pt x="540" y="590"/>
                  </a:cubicBezTo>
                  <a:cubicBezTo>
                    <a:pt x="533" y="596"/>
                    <a:pt x="529" y="602"/>
                    <a:pt x="527" y="610"/>
                  </a:cubicBezTo>
                  <a:cubicBezTo>
                    <a:pt x="526" y="611"/>
                    <a:pt x="526" y="613"/>
                    <a:pt x="525" y="616"/>
                  </a:cubicBezTo>
                  <a:cubicBezTo>
                    <a:pt x="525" y="616"/>
                    <a:pt x="525" y="616"/>
                    <a:pt x="524" y="616"/>
                  </a:cubicBezTo>
                  <a:cubicBezTo>
                    <a:pt x="524" y="616"/>
                    <a:pt x="523" y="617"/>
                    <a:pt x="523" y="617"/>
                  </a:cubicBezTo>
                  <a:cubicBezTo>
                    <a:pt x="522" y="618"/>
                    <a:pt x="521" y="619"/>
                    <a:pt x="521" y="621"/>
                  </a:cubicBezTo>
                  <a:cubicBezTo>
                    <a:pt x="521" y="621"/>
                    <a:pt x="521" y="621"/>
                    <a:pt x="521" y="621"/>
                  </a:cubicBezTo>
                  <a:close/>
                  <a:moveTo>
                    <a:pt x="453" y="616"/>
                  </a:moveTo>
                  <a:cubicBezTo>
                    <a:pt x="451" y="615"/>
                    <a:pt x="449" y="613"/>
                    <a:pt x="448" y="612"/>
                  </a:cubicBezTo>
                  <a:cubicBezTo>
                    <a:pt x="448" y="611"/>
                    <a:pt x="448" y="610"/>
                    <a:pt x="447" y="610"/>
                  </a:cubicBezTo>
                  <a:cubicBezTo>
                    <a:pt x="450" y="612"/>
                    <a:pt x="453" y="613"/>
                    <a:pt x="457" y="614"/>
                  </a:cubicBezTo>
                  <a:cubicBezTo>
                    <a:pt x="458" y="615"/>
                    <a:pt x="459" y="616"/>
                    <a:pt x="460" y="617"/>
                  </a:cubicBezTo>
                  <a:cubicBezTo>
                    <a:pt x="465" y="619"/>
                    <a:pt x="471" y="620"/>
                    <a:pt x="476" y="622"/>
                  </a:cubicBezTo>
                  <a:cubicBezTo>
                    <a:pt x="482" y="624"/>
                    <a:pt x="486" y="624"/>
                    <a:pt x="492" y="622"/>
                  </a:cubicBezTo>
                  <a:cubicBezTo>
                    <a:pt x="492" y="622"/>
                    <a:pt x="492" y="622"/>
                    <a:pt x="492" y="622"/>
                  </a:cubicBezTo>
                  <a:cubicBezTo>
                    <a:pt x="492" y="623"/>
                    <a:pt x="493" y="623"/>
                    <a:pt x="493" y="624"/>
                  </a:cubicBezTo>
                  <a:cubicBezTo>
                    <a:pt x="494" y="628"/>
                    <a:pt x="498" y="630"/>
                    <a:pt x="503" y="629"/>
                  </a:cubicBezTo>
                  <a:cubicBezTo>
                    <a:pt x="506" y="628"/>
                    <a:pt x="508" y="627"/>
                    <a:pt x="511" y="625"/>
                  </a:cubicBezTo>
                  <a:cubicBezTo>
                    <a:pt x="513" y="625"/>
                    <a:pt x="515" y="625"/>
                    <a:pt x="517" y="625"/>
                  </a:cubicBezTo>
                  <a:cubicBezTo>
                    <a:pt x="518" y="634"/>
                    <a:pt x="509" y="640"/>
                    <a:pt x="501" y="639"/>
                  </a:cubicBezTo>
                  <a:cubicBezTo>
                    <a:pt x="492" y="639"/>
                    <a:pt x="484" y="635"/>
                    <a:pt x="476" y="632"/>
                  </a:cubicBezTo>
                  <a:cubicBezTo>
                    <a:pt x="472" y="630"/>
                    <a:pt x="468" y="628"/>
                    <a:pt x="464" y="626"/>
                  </a:cubicBezTo>
                  <a:cubicBezTo>
                    <a:pt x="461" y="624"/>
                    <a:pt x="458" y="621"/>
                    <a:pt x="454" y="619"/>
                  </a:cubicBezTo>
                  <a:cubicBezTo>
                    <a:pt x="454" y="619"/>
                    <a:pt x="453" y="619"/>
                    <a:pt x="453" y="619"/>
                  </a:cubicBezTo>
                  <a:cubicBezTo>
                    <a:pt x="454" y="618"/>
                    <a:pt x="454" y="617"/>
                    <a:pt x="453" y="616"/>
                  </a:cubicBezTo>
                  <a:close/>
                  <a:moveTo>
                    <a:pt x="360" y="549"/>
                  </a:moveTo>
                  <a:cubicBezTo>
                    <a:pt x="361" y="525"/>
                    <a:pt x="362" y="499"/>
                    <a:pt x="367" y="475"/>
                  </a:cubicBezTo>
                  <a:cubicBezTo>
                    <a:pt x="367" y="474"/>
                    <a:pt x="367" y="474"/>
                    <a:pt x="366" y="473"/>
                  </a:cubicBezTo>
                  <a:cubicBezTo>
                    <a:pt x="366" y="473"/>
                    <a:pt x="366" y="473"/>
                    <a:pt x="367" y="473"/>
                  </a:cubicBezTo>
                  <a:cubicBezTo>
                    <a:pt x="368" y="472"/>
                    <a:pt x="370" y="471"/>
                    <a:pt x="372" y="471"/>
                  </a:cubicBezTo>
                  <a:cubicBezTo>
                    <a:pt x="372" y="471"/>
                    <a:pt x="372" y="471"/>
                    <a:pt x="372" y="471"/>
                  </a:cubicBezTo>
                  <a:cubicBezTo>
                    <a:pt x="372" y="471"/>
                    <a:pt x="372" y="471"/>
                    <a:pt x="372" y="472"/>
                  </a:cubicBezTo>
                  <a:cubicBezTo>
                    <a:pt x="371" y="472"/>
                    <a:pt x="371" y="473"/>
                    <a:pt x="371" y="474"/>
                  </a:cubicBezTo>
                  <a:cubicBezTo>
                    <a:pt x="371" y="476"/>
                    <a:pt x="370" y="478"/>
                    <a:pt x="370" y="479"/>
                  </a:cubicBezTo>
                  <a:cubicBezTo>
                    <a:pt x="370" y="480"/>
                    <a:pt x="371" y="480"/>
                    <a:pt x="371" y="480"/>
                  </a:cubicBezTo>
                  <a:cubicBezTo>
                    <a:pt x="372" y="478"/>
                    <a:pt x="373" y="475"/>
                    <a:pt x="373" y="473"/>
                  </a:cubicBezTo>
                  <a:cubicBezTo>
                    <a:pt x="373" y="472"/>
                    <a:pt x="374" y="471"/>
                    <a:pt x="373" y="470"/>
                  </a:cubicBezTo>
                  <a:cubicBezTo>
                    <a:pt x="376" y="469"/>
                    <a:pt x="378" y="468"/>
                    <a:pt x="380" y="466"/>
                  </a:cubicBezTo>
                  <a:cubicBezTo>
                    <a:pt x="380" y="467"/>
                    <a:pt x="380" y="467"/>
                    <a:pt x="380" y="468"/>
                  </a:cubicBezTo>
                  <a:cubicBezTo>
                    <a:pt x="380" y="468"/>
                    <a:pt x="380" y="469"/>
                    <a:pt x="380" y="469"/>
                  </a:cubicBezTo>
                  <a:cubicBezTo>
                    <a:pt x="377" y="475"/>
                    <a:pt x="377" y="484"/>
                    <a:pt x="376" y="490"/>
                  </a:cubicBezTo>
                  <a:cubicBezTo>
                    <a:pt x="374" y="499"/>
                    <a:pt x="375" y="507"/>
                    <a:pt x="375" y="516"/>
                  </a:cubicBezTo>
                  <a:cubicBezTo>
                    <a:pt x="375" y="526"/>
                    <a:pt x="375" y="535"/>
                    <a:pt x="374" y="545"/>
                  </a:cubicBezTo>
                  <a:cubicBezTo>
                    <a:pt x="373" y="550"/>
                    <a:pt x="372" y="556"/>
                    <a:pt x="371" y="561"/>
                  </a:cubicBezTo>
                  <a:cubicBezTo>
                    <a:pt x="370" y="565"/>
                    <a:pt x="369" y="568"/>
                    <a:pt x="369" y="571"/>
                  </a:cubicBezTo>
                  <a:cubicBezTo>
                    <a:pt x="369" y="571"/>
                    <a:pt x="369" y="571"/>
                    <a:pt x="368" y="571"/>
                  </a:cubicBezTo>
                  <a:cubicBezTo>
                    <a:pt x="366" y="575"/>
                    <a:pt x="368" y="580"/>
                    <a:pt x="365" y="584"/>
                  </a:cubicBezTo>
                  <a:cubicBezTo>
                    <a:pt x="364" y="585"/>
                    <a:pt x="364" y="586"/>
                    <a:pt x="363" y="587"/>
                  </a:cubicBezTo>
                  <a:cubicBezTo>
                    <a:pt x="363" y="586"/>
                    <a:pt x="363" y="585"/>
                    <a:pt x="363" y="584"/>
                  </a:cubicBezTo>
                  <a:cubicBezTo>
                    <a:pt x="363" y="572"/>
                    <a:pt x="360" y="561"/>
                    <a:pt x="360" y="549"/>
                  </a:cubicBezTo>
                  <a:close/>
                  <a:moveTo>
                    <a:pt x="359" y="574"/>
                  </a:moveTo>
                  <a:cubicBezTo>
                    <a:pt x="360" y="581"/>
                    <a:pt x="361" y="587"/>
                    <a:pt x="357" y="593"/>
                  </a:cubicBezTo>
                  <a:cubicBezTo>
                    <a:pt x="356" y="594"/>
                    <a:pt x="355" y="595"/>
                    <a:pt x="355" y="596"/>
                  </a:cubicBezTo>
                  <a:cubicBezTo>
                    <a:pt x="354" y="596"/>
                    <a:pt x="353" y="597"/>
                    <a:pt x="352" y="598"/>
                  </a:cubicBezTo>
                  <a:cubicBezTo>
                    <a:pt x="351" y="598"/>
                    <a:pt x="351" y="599"/>
                    <a:pt x="350" y="599"/>
                  </a:cubicBezTo>
                  <a:cubicBezTo>
                    <a:pt x="350" y="599"/>
                    <a:pt x="349" y="599"/>
                    <a:pt x="349" y="599"/>
                  </a:cubicBezTo>
                  <a:cubicBezTo>
                    <a:pt x="349" y="598"/>
                    <a:pt x="349" y="596"/>
                    <a:pt x="349" y="595"/>
                  </a:cubicBezTo>
                  <a:cubicBezTo>
                    <a:pt x="350" y="595"/>
                    <a:pt x="350" y="596"/>
                    <a:pt x="350" y="596"/>
                  </a:cubicBezTo>
                  <a:cubicBezTo>
                    <a:pt x="350" y="596"/>
                    <a:pt x="351" y="596"/>
                    <a:pt x="351" y="595"/>
                  </a:cubicBezTo>
                  <a:cubicBezTo>
                    <a:pt x="351" y="591"/>
                    <a:pt x="352" y="587"/>
                    <a:pt x="352" y="582"/>
                  </a:cubicBezTo>
                  <a:cubicBezTo>
                    <a:pt x="351" y="579"/>
                    <a:pt x="351" y="576"/>
                    <a:pt x="350" y="573"/>
                  </a:cubicBezTo>
                  <a:cubicBezTo>
                    <a:pt x="351" y="575"/>
                    <a:pt x="352" y="577"/>
                    <a:pt x="352" y="580"/>
                  </a:cubicBezTo>
                  <a:cubicBezTo>
                    <a:pt x="352" y="583"/>
                    <a:pt x="352" y="587"/>
                    <a:pt x="352" y="590"/>
                  </a:cubicBezTo>
                  <a:cubicBezTo>
                    <a:pt x="352" y="591"/>
                    <a:pt x="353" y="591"/>
                    <a:pt x="353" y="590"/>
                  </a:cubicBezTo>
                  <a:cubicBezTo>
                    <a:pt x="353" y="586"/>
                    <a:pt x="353" y="582"/>
                    <a:pt x="353" y="578"/>
                  </a:cubicBezTo>
                  <a:cubicBezTo>
                    <a:pt x="352" y="574"/>
                    <a:pt x="352" y="571"/>
                    <a:pt x="350" y="568"/>
                  </a:cubicBezTo>
                  <a:cubicBezTo>
                    <a:pt x="350" y="568"/>
                    <a:pt x="349" y="568"/>
                    <a:pt x="349" y="568"/>
                  </a:cubicBezTo>
                  <a:cubicBezTo>
                    <a:pt x="349" y="567"/>
                    <a:pt x="349" y="566"/>
                    <a:pt x="349" y="565"/>
                  </a:cubicBezTo>
                  <a:cubicBezTo>
                    <a:pt x="348" y="562"/>
                    <a:pt x="348" y="558"/>
                    <a:pt x="348" y="554"/>
                  </a:cubicBezTo>
                  <a:cubicBezTo>
                    <a:pt x="347" y="551"/>
                    <a:pt x="348" y="548"/>
                    <a:pt x="347" y="544"/>
                  </a:cubicBezTo>
                  <a:cubicBezTo>
                    <a:pt x="347" y="538"/>
                    <a:pt x="347" y="532"/>
                    <a:pt x="346" y="526"/>
                  </a:cubicBezTo>
                  <a:cubicBezTo>
                    <a:pt x="346" y="525"/>
                    <a:pt x="345" y="525"/>
                    <a:pt x="345" y="526"/>
                  </a:cubicBezTo>
                  <a:cubicBezTo>
                    <a:pt x="345" y="533"/>
                    <a:pt x="344" y="540"/>
                    <a:pt x="346" y="547"/>
                  </a:cubicBezTo>
                  <a:cubicBezTo>
                    <a:pt x="347" y="553"/>
                    <a:pt x="346" y="561"/>
                    <a:pt x="347" y="567"/>
                  </a:cubicBezTo>
                  <a:cubicBezTo>
                    <a:pt x="347" y="574"/>
                    <a:pt x="350" y="580"/>
                    <a:pt x="349" y="586"/>
                  </a:cubicBezTo>
                  <a:cubicBezTo>
                    <a:pt x="349" y="587"/>
                    <a:pt x="349" y="588"/>
                    <a:pt x="349" y="590"/>
                  </a:cubicBezTo>
                  <a:cubicBezTo>
                    <a:pt x="349" y="589"/>
                    <a:pt x="349" y="589"/>
                    <a:pt x="349" y="588"/>
                  </a:cubicBezTo>
                  <a:cubicBezTo>
                    <a:pt x="347" y="584"/>
                    <a:pt x="345" y="579"/>
                    <a:pt x="344" y="575"/>
                  </a:cubicBezTo>
                  <a:cubicBezTo>
                    <a:pt x="342" y="564"/>
                    <a:pt x="340" y="552"/>
                    <a:pt x="340" y="541"/>
                  </a:cubicBezTo>
                  <a:cubicBezTo>
                    <a:pt x="340" y="522"/>
                    <a:pt x="344" y="504"/>
                    <a:pt x="340" y="485"/>
                  </a:cubicBezTo>
                  <a:cubicBezTo>
                    <a:pt x="340" y="485"/>
                    <a:pt x="341" y="485"/>
                    <a:pt x="341" y="485"/>
                  </a:cubicBezTo>
                  <a:cubicBezTo>
                    <a:pt x="349" y="482"/>
                    <a:pt x="356" y="478"/>
                    <a:pt x="364" y="474"/>
                  </a:cubicBezTo>
                  <a:cubicBezTo>
                    <a:pt x="361" y="484"/>
                    <a:pt x="360" y="496"/>
                    <a:pt x="359" y="506"/>
                  </a:cubicBezTo>
                  <a:cubicBezTo>
                    <a:pt x="359" y="518"/>
                    <a:pt x="358" y="530"/>
                    <a:pt x="357" y="542"/>
                  </a:cubicBezTo>
                  <a:cubicBezTo>
                    <a:pt x="357" y="553"/>
                    <a:pt x="358" y="563"/>
                    <a:pt x="359" y="574"/>
                  </a:cubicBezTo>
                  <a:close/>
                  <a:moveTo>
                    <a:pt x="323" y="576"/>
                  </a:moveTo>
                  <a:cubicBezTo>
                    <a:pt x="323" y="576"/>
                    <a:pt x="323" y="576"/>
                    <a:pt x="323" y="576"/>
                  </a:cubicBezTo>
                  <a:cubicBezTo>
                    <a:pt x="322" y="577"/>
                    <a:pt x="322" y="577"/>
                    <a:pt x="321" y="578"/>
                  </a:cubicBezTo>
                  <a:cubicBezTo>
                    <a:pt x="320" y="578"/>
                    <a:pt x="320" y="579"/>
                    <a:pt x="319" y="579"/>
                  </a:cubicBezTo>
                  <a:cubicBezTo>
                    <a:pt x="319" y="579"/>
                    <a:pt x="319" y="579"/>
                    <a:pt x="319" y="579"/>
                  </a:cubicBezTo>
                  <a:cubicBezTo>
                    <a:pt x="311" y="566"/>
                    <a:pt x="307" y="551"/>
                    <a:pt x="302" y="537"/>
                  </a:cubicBezTo>
                  <a:cubicBezTo>
                    <a:pt x="297" y="523"/>
                    <a:pt x="291" y="509"/>
                    <a:pt x="286" y="495"/>
                  </a:cubicBezTo>
                  <a:cubicBezTo>
                    <a:pt x="282" y="486"/>
                    <a:pt x="277" y="478"/>
                    <a:pt x="272" y="469"/>
                  </a:cubicBezTo>
                  <a:cubicBezTo>
                    <a:pt x="274" y="471"/>
                    <a:pt x="276" y="473"/>
                    <a:pt x="279" y="475"/>
                  </a:cubicBezTo>
                  <a:cubicBezTo>
                    <a:pt x="286" y="480"/>
                    <a:pt x="294" y="484"/>
                    <a:pt x="303" y="487"/>
                  </a:cubicBezTo>
                  <a:cubicBezTo>
                    <a:pt x="303" y="487"/>
                    <a:pt x="303" y="487"/>
                    <a:pt x="303" y="487"/>
                  </a:cubicBezTo>
                  <a:cubicBezTo>
                    <a:pt x="303" y="491"/>
                    <a:pt x="304" y="495"/>
                    <a:pt x="305" y="499"/>
                  </a:cubicBezTo>
                  <a:cubicBezTo>
                    <a:pt x="305" y="503"/>
                    <a:pt x="306" y="506"/>
                    <a:pt x="307" y="510"/>
                  </a:cubicBezTo>
                  <a:cubicBezTo>
                    <a:pt x="309" y="517"/>
                    <a:pt x="313" y="524"/>
                    <a:pt x="316" y="531"/>
                  </a:cubicBezTo>
                  <a:cubicBezTo>
                    <a:pt x="321" y="545"/>
                    <a:pt x="326" y="560"/>
                    <a:pt x="336" y="571"/>
                  </a:cubicBezTo>
                  <a:cubicBezTo>
                    <a:pt x="335" y="571"/>
                    <a:pt x="334" y="570"/>
                    <a:pt x="333" y="570"/>
                  </a:cubicBezTo>
                  <a:cubicBezTo>
                    <a:pt x="330" y="570"/>
                    <a:pt x="327" y="571"/>
                    <a:pt x="325" y="573"/>
                  </a:cubicBezTo>
                  <a:cubicBezTo>
                    <a:pt x="325" y="574"/>
                    <a:pt x="324" y="574"/>
                    <a:pt x="324" y="575"/>
                  </a:cubicBezTo>
                  <a:cubicBezTo>
                    <a:pt x="323" y="574"/>
                    <a:pt x="323" y="574"/>
                    <a:pt x="322" y="574"/>
                  </a:cubicBezTo>
                  <a:cubicBezTo>
                    <a:pt x="322" y="574"/>
                    <a:pt x="321" y="574"/>
                    <a:pt x="322" y="574"/>
                  </a:cubicBezTo>
                  <a:cubicBezTo>
                    <a:pt x="322" y="575"/>
                    <a:pt x="322" y="575"/>
                    <a:pt x="323" y="576"/>
                  </a:cubicBezTo>
                  <a:close/>
                  <a:moveTo>
                    <a:pt x="176" y="253"/>
                  </a:moveTo>
                  <a:cubicBezTo>
                    <a:pt x="172" y="261"/>
                    <a:pt x="166" y="272"/>
                    <a:pt x="168" y="281"/>
                  </a:cubicBezTo>
                  <a:cubicBezTo>
                    <a:pt x="167" y="278"/>
                    <a:pt x="166" y="274"/>
                    <a:pt x="165" y="270"/>
                  </a:cubicBezTo>
                  <a:cubicBezTo>
                    <a:pt x="165" y="271"/>
                    <a:pt x="166" y="271"/>
                    <a:pt x="167" y="271"/>
                  </a:cubicBezTo>
                  <a:cubicBezTo>
                    <a:pt x="167" y="272"/>
                    <a:pt x="167" y="271"/>
                    <a:pt x="167" y="271"/>
                  </a:cubicBezTo>
                  <a:cubicBezTo>
                    <a:pt x="167" y="269"/>
                    <a:pt x="165" y="267"/>
                    <a:pt x="165" y="265"/>
                  </a:cubicBezTo>
                  <a:cubicBezTo>
                    <a:pt x="166" y="262"/>
                    <a:pt x="166" y="259"/>
                    <a:pt x="167" y="256"/>
                  </a:cubicBezTo>
                  <a:cubicBezTo>
                    <a:pt x="168" y="251"/>
                    <a:pt x="170" y="245"/>
                    <a:pt x="173" y="241"/>
                  </a:cubicBezTo>
                  <a:cubicBezTo>
                    <a:pt x="174" y="241"/>
                    <a:pt x="173" y="241"/>
                    <a:pt x="173" y="241"/>
                  </a:cubicBezTo>
                  <a:cubicBezTo>
                    <a:pt x="169" y="246"/>
                    <a:pt x="167" y="252"/>
                    <a:pt x="165" y="258"/>
                  </a:cubicBezTo>
                  <a:cubicBezTo>
                    <a:pt x="165" y="258"/>
                    <a:pt x="165" y="258"/>
                    <a:pt x="165" y="259"/>
                  </a:cubicBezTo>
                  <a:cubicBezTo>
                    <a:pt x="164" y="257"/>
                    <a:pt x="164" y="256"/>
                    <a:pt x="164" y="255"/>
                  </a:cubicBezTo>
                  <a:cubicBezTo>
                    <a:pt x="164" y="252"/>
                    <a:pt x="164" y="249"/>
                    <a:pt x="165" y="246"/>
                  </a:cubicBezTo>
                  <a:cubicBezTo>
                    <a:pt x="165" y="245"/>
                    <a:pt x="165" y="245"/>
                    <a:pt x="165" y="245"/>
                  </a:cubicBezTo>
                  <a:cubicBezTo>
                    <a:pt x="165" y="245"/>
                    <a:pt x="165" y="245"/>
                    <a:pt x="165" y="245"/>
                  </a:cubicBezTo>
                  <a:cubicBezTo>
                    <a:pt x="165" y="244"/>
                    <a:pt x="165" y="244"/>
                    <a:pt x="165" y="244"/>
                  </a:cubicBezTo>
                  <a:cubicBezTo>
                    <a:pt x="167" y="237"/>
                    <a:pt x="170" y="232"/>
                    <a:pt x="174" y="226"/>
                  </a:cubicBezTo>
                  <a:cubicBezTo>
                    <a:pt x="174" y="226"/>
                    <a:pt x="173" y="226"/>
                    <a:pt x="173" y="226"/>
                  </a:cubicBezTo>
                  <a:cubicBezTo>
                    <a:pt x="170" y="229"/>
                    <a:pt x="167" y="234"/>
                    <a:pt x="165" y="239"/>
                  </a:cubicBezTo>
                  <a:cubicBezTo>
                    <a:pt x="165" y="237"/>
                    <a:pt x="165" y="236"/>
                    <a:pt x="165" y="234"/>
                  </a:cubicBezTo>
                  <a:cubicBezTo>
                    <a:pt x="165" y="230"/>
                    <a:pt x="166" y="226"/>
                    <a:pt x="166" y="222"/>
                  </a:cubicBezTo>
                  <a:cubicBezTo>
                    <a:pt x="166" y="221"/>
                    <a:pt x="164" y="221"/>
                    <a:pt x="164" y="222"/>
                  </a:cubicBezTo>
                  <a:cubicBezTo>
                    <a:pt x="164" y="224"/>
                    <a:pt x="164" y="227"/>
                    <a:pt x="164" y="229"/>
                  </a:cubicBezTo>
                  <a:cubicBezTo>
                    <a:pt x="164" y="231"/>
                    <a:pt x="163" y="233"/>
                    <a:pt x="163" y="235"/>
                  </a:cubicBezTo>
                  <a:cubicBezTo>
                    <a:pt x="163" y="238"/>
                    <a:pt x="163" y="241"/>
                    <a:pt x="164" y="244"/>
                  </a:cubicBezTo>
                  <a:cubicBezTo>
                    <a:pt x="164" y="245"/>
                    <a:pt x="163" y="247"/>
                    <a:pt x="163" y="248"/>
                  </a:cubicBezTo>
                  <a:cubicBezTo>
                    <a:pt x="163" y="250"/>
                    <a:pt x="162" y="253"/>
                    <a:pt x="162" y="257"/>
                  </a:cubicBezTo>
                  <a:cubicBezTo>
                    <a:pt x="161" y="250"/>
                    <a:pt x="160" y="244"/>
                    <a:pt x="160" y="237"/>
                  </a:cubicBezTo>
                  <a:cubicBezTo>
                    <a:pt x="161" y="233"/>
                    <a:pt x="161" y="229"/>
                    <a:pt x="159" y="226"/>
                  </a:cubicBezTo>
                  <a:cubicBezTo>
                    <a:pt x="156" y="222"/>
                    <a:pt x="152" y="218"/>
                    <a:pt x="151" y="212"/>
                  </a:cubicBezTo>
                  <a:cubicBezTo>
                    <a:pt x="151" y="204"/>
                    <a:pt x="151" y="198"/>
                    <a:pt x="146" y="190"/>
                  </a:cubicBezTo>
                  <a:cubicBezTo>
                    <a:pt x="144" y="187"/>
                    <a:pt x="141" y="183"/>
                    <a:pt x="140" y="179"/>
                  </a:cubicBezTo>
                  <a:cubicBezTo>
                    <a:pt x="139" y="178"/>
                    <a:pt x="138" y="170"/>
                    <a:pt x="141" y="171"/>
                  </a:cubicBezTo>
                  <a:cubicBezTo>
                    <a:pt x="143" y="171"/>
                    <a:pt x="144" y="172"/>
                    <a:pt x="146" y="173"/>
                  </a:cubicBezTo>
                  <a:cubicBezTo>
                    <a:pt x="151" y="175"/>
                    <a:pt x="158" y="178"/>
                    <a:pt x="160" y="184"/>
                  </a:cubicBezTo>
                  <a:cubicBezTo>
                    <a:pt x="161" y="186"/>
                    <a:pt x="162" y="189"/>
                    <a:pt x="164" y="190"/>
                  </a:cubicBezTo>
                  <a:cubicBezTo>
                    <a:pt x="164" y="192"/>
                    <a:pt x="166" y="194"/>
                    <a:pt x="166" y="195"/>
                  </a:cubicBezTo>
                  <a:cubicBezTo>
                    <a:pt x="167" y="197"/>
                    <a:pt x="168" y="199"/>
                    <a:pt x="169" y="200"/>
                  </a:cubicBezTo>
                  <a:cubicBezTo>
                    <a:pt x="170" y="202"/>
                    <a:pt x="170" y="203"/>
                    <a:pt x="171" y="205"/>
                  </a:cubicBezTo>
                  <a:cubicBezTo>
                    <a:pt x="172" y="213"/>
                    <a:pt x="178" y="221"/>
                    <a:pt x="180" y="229"/>
                  </a:cubicBezTo>
                  <a:cubicBezTo>
                    <a:pt x="181" y="233"/>
                    <a:pt x="182" y="238"/>
                    <a:pt x="183" y="242"/>
                  </a:cubicBezTo>
                  <a:cubicBezTo>
                    <a:pt x="184" y="247"/>
                    <a:pt x="184" y="251"/>
                    <a:pt x="185" y="256"/>
                  </a:cubicBezTo>
                  <a:cubicBezTo>
                    <a:pt x="185" y="256"/>
                    <a:pt x="185" y="256"/>
                    <a:pt x="185" y="256"/>
                  </a:cubicBezTo>
                  <a:cubicBezTo>
                    <a:pt x="184" y="258"/>
                    <a:pt x="182" y="260"/>
                    <a:pt x="181" y="263"/>
                  </a:cubicBezTo>
                  <a:cubicBezTo>
                    <a:pt x="179" y="267"/>
                    <a:pt x="179" y="271"/>
                    <a:pt x="179" y="275"/>
                  </a:cubicBezTo>
                  <a:cubicBezTo>
                    <a:pt x="177" y="287"/>
                    <a:pt x="178" y="301"/>
                    <a:pt x="180" y="312"/>
                  </a:cubicBezTo>
                  <a:cubicBezTo>
                    <a:pt x="181" y="318"/>
                    <a:pt x="182" y="325"/>
                    <a:pt x="184" y="331"/>
                  </a:cubicBezTo>
                  <a:cubicBezTo>
                    <a:pt x="179" y="322"/>
                    <a:pt x="178" y="312"/>
                    <a:pt x="174" y="303"/>
                  </a:cubicBezTo>
                  <a:cubicBezTo>
                    <a:pt x="173" y="297"/>
                    <a:pt x="171" y="291"/>
                    <a:pt x="169" y="286"/>
                  </a:cubicBezTo>
                  <a:cubicBezTo>
                    <a:pt x="169" y="286"/>
                    <a:pt x="170" y="286"/>
                    <a:pt x="170" y="285"/>
                  </a:cubicBezTo>
                  <a:cubicBezTo>
                    <a:pt x="170" y="280"/>
                    <a:pt x="170" y="275"/>
                    <a:pt x="171" y="270"/>
                  </a:cubicBezTo>
                  <a:cubicBezTo>
                    <a:pt x="172" y="264"/>
                    <a:pt x="174" y="258"/>
                    <a:pt x="176" y="253"/>
                  </a:cubicBezTo>
                  <a:cubicBezTo>
                    <a:pt x="176" y="253"/>
                    <a:pt x="176" y="253"/>
                    <a:pt x="176" y="253"/>
                  </a:cubicBezTo>
                  <a:close/>
                  <a:moveTo>
                    <a:pt x="157" y="248"/>
                  </a:moveTo>
                  <a:cubicBezTo>
                    <a:pt x="158" y="254"/>
                    <a:pt x="159" y="260"/>
                    <a:pt x="160" y="266"/>
                  </a:cubicBezTo>
                  <a:cubicBezTo>
                    <a:pt x="162" y="271"/>
                    <a:pt x="163" y="276"/>
                    <a:pt x="165" y="281"/>
                  </a:cubicBezTo>
                  <a:cubicBezTo>
                    <a:pt x="163" y="278"/>
                    <a:pt x="162" y="275"/>
                    <a:pt x="161" y="273"/>
                  </a:cubicBezTo>
                  <a:cubicBezTo>
                    <a:pt x="157" y="261"/>
                    <a:pt x="152" y="250"/>
                    <a:pt x="148" y="238"/>
                  </a:cubicBezTo>
                  <a:cubicBezTo>
                    <a:pt x="140" y="219"/>
                    <a:pt x="131" y="197"/>
                    <a:pt x="136" y="176"/>
                  </a:cubicBezTo>
                  <a:cubicBezTo>
                    <a:pt x="136" y="177"/>
                    <a:pt x="136" y="177"/>
                    <a:pt x="136" y="177"/>
                  </a:cubicBezTo>
                  <a:cubicBezTo>
                    <a:pt x="137" y="186"/>
                    <a:pt x="145" y="191"/>
                    <a:pt x="147" y="200"/>
                  </a:cubicBezTo>
                  <a:cubicBezTo>
                    <a:pt x="148" y="205"/>
                    <a:pt x="147" y="211"/>
                    <a:pt x="149" y="216"/>
                  </a:cubicBezTo>
                  <a:cubicBezTo>
                    <a:pt x="150" y="221"/>
                    <a:pt x="156" y="225"/>
                    <a:pt x="157" y="230"/>
                  </a:cubicBezTo>
                  <a:cubicBezTo>
                    <a:pt x="158" y="236"/>
                    <a:pt x="157" y="242"/>
                    <a:pt x="157" y="248"/>
                  </a:cubicBezTo>
                  <a:close/>
                  <a:moveTo>
                    <a:pt x="163" y="261"/>
                  </a:moveTo>
                  <a:cubicBezTo>
                    <a:pt x="163" y="261"/>
                    <a:pt x="163" y="262"/>
                    <a:pt x="164" y="263"/>
                  </a:cubicBezTo>
                  <a:cubicBezTo>
                    <a:pt x="164" y="264"/>
                    <a:pt x="164" y="265"/>
                    <a:pt x="164" y="266"/>
                  </a:cubicBezTo>
                  <a:cubicBezTo>
                    <a:pt x="163" y="264"/>
                    <a:pt x="163" y="262"/>
                    <a:pt x="163" y="261"/>
                  </a:cubicBezTo>
                  <a:close/>
                  <a:moveTo>
                    <a:pt x="213" y="192"/>
                  </a:moveTo>
                  <a:cubicBezTo>
                    <a:pt x="206" y="196"/>
                    <a:pt x="200" y="201"/>
                    <a:pt x="196" y="208"/>
                  </a:cubicBezTo>
                  <a:cubicBezTo>
                    <a:pt x="194" y="213"/>
                    <a:pt x="192" y="218"/>
                    <a:pt x="192" y="223"/>
                  </a:cubicBezTo>
                  <a:cubicBezTo>
                    <a:pt x="190" y="220"/>
                    <a:pt x="189" y="218"/>
                    <a:pt x="187" y="215"/>
                  </a:cubicBezTo>
                  <a:cubicBezTo>
                    <a:pt x="184" y="210"/>
                    <a:pt x="183" y="204"/>
                    <a:pt x="182" y="197"/>
                  </a:cubicBezTo>
                  <a:cubicBezTo>
                    <a:pt x="179" y="184"/>
                    <a:pt x="177" y="170"/>
                    <a:pt x="174" y="157"/>
                  </a:cubicBezTo>
                  <a:cubicBezTo>
                    <a:pt x="172" y="143"/>
                    <a:pt x="169" y="130"/>
                    <a:pt x="164" y="117"/>
                  </a:cubicBezTo>
                  <a:cubicBezTo>
                    <a:pt x="164" y="115"/>
                    <a:pt x="162" y="111"/>
                    <a:pt x="160" y="110"/>
                  </a:cubicBezTo>
                  <a:cubicBezTo>
                    <a:pt x="160" y="102"/>
                    <a:pt x="160" y="95"/>
                    <a:pt x="161" y="87"/>
                  </a:cubicBezTo>
                  <a:cubicBezTo>
                    <a:pt x="161" y="81"/>
                    <a:pt x="161" y="74"/>
                    <a:pt x="164" y="68"/>
                  </a:cubicBezTo>
                  <a:cubicBezTo>
                    <a:pt x="167" y="63"/>
                    <a:pt x="169" y="72"/>
                    <a:pt x="170" y="74"/>
                  </a:cubicBezTo>
                  <a:cubicBezTo>
                    <a:pt x="171" y="78"/>
                    <a:pt x="173" y="80"/>
                    <a:pt x="176" y="82"/>
                  </a:cubicBezTo>
                  <a:cubicBezTo>
                    <a:pt x="183" y="89"/>
                    <a:pt x="187" y="98"/>
                    <a:pt x="189" y="107"/>
                  </a:cubicBezTo>
                  <a:cubicBezTo>
                    <a:pt x="191" y="112"/>
                    <a:pt x="191" y="116"/>
                    <a:pt x="191" y="121"/>
                  </a:cubicBezTo>
                  <a:cubicBezTo>
                    <a:pt x="191" y="123"/>
                    <a:pt x="192" y="125"/>
                    <a:pt x="193" y="127"/>
                  </a:cubicBezTo>
                  <a:cubicBezTo>
                    <a:pt x="194" y="128"/>
                    <a:pt x="196" y="129"/>
                    <a:pt x="197" y="129"/>
                  </a:cubicBezTo>
                  <a:cubicBezTo>
                    <a:pt x="200" y="131"/>
                    <a:pt x="202" y="132"/>
                    <a:pt x="203" y="135"/>
                  </a:cubicBezTo>
                  <a:cubicBezTo>
                    <a:pt x="205" y="139"/>
                    <a:pt x="207" y="143"/>
                    <a:pt x="208" y="146"/>
                  </a:cubicBezTo>
                  <a:cubicBezTo>
                    <a:pt x="212" y="155"/>
                    <a:pt x="214" y="164"/>
                    <a:pt x="213" y="174"/>
                  </a:cubicBezTo>
                  <a:cubicBezTo>
                    <a:pt x="213" y="180"/>
                    <a:pt x="212" y="186"/>
                    <a:pt x="213" y="192"/>
                  </a:cubicBezTo>
                  <a:close/>
                  <a:moveTo>
                    <a:pt x="193" y="242"/>
                  </a:moveTo>
                  <a:cubicBezTo>
                    <a:pt x="193" y="240"/>
                    <a:pt x="192" y="239"/>
                    <a:pt x="192" y="238"/>
                  </a:cubicBezTo>
                  <a:cubicBezTo>
                    <a:pt x="192" y="236"/>
                    <a:pt x="191" y="234"/>
                    <a:pt x="191" y="233"/>
                  </a:cubicBezTo>
                  <a:cubicBezTo>
                    <a:pt x="191" y="232"/>
                    <a:pt x="191" y="232"/>
                    <a:pt x="191" y="232"/>
                  </a:cubicBezTo>
                  <a:cubicBezTo>
                    <a:pt x="192" y="232"/>
                    <a:pt x="192" y="233"/>
                    <a:pt x="193" y="234"/>
                  </a:cubicBezTo>
                  <a:cubicBezTo>
                    <a:pt x="194" y="237"/>
                    <a:pt x="194" y="239"/>
                    <a:pt x="193" y="242"/>
                  </a:cubicBezTo>
                  <a:close/>
                  <a:moveTo>
                    <a:pt x="189" y="237"/>
                  </a:moveTo>
                  <a:cubicBezTo>
                    <a:pt x="189" y="239"/>
                    <a:pt x="190" y="241"/>
                    <a:pt x="190" y="243"/>
                  </a:cubicBezTo>
                  <a:cubicBezTo>
                    <a:pt x="190" y="244"/>
                    <a:pt x="190" y="245"/>
                    <a:pt x="191" y="246"/>
                  </a:cubicBezTo>
                  <a:cubicBezTo>
                    <a:pt x="189" y="248"/>
                    <a:pt x="188" y="251"/>
                    <a:pt x="186" y="254"/>
                  </a:cubicBezTo>
                  <a:cubicBezTo>
                    <a:pt x="186" y="246"/>
                    <a:pt x="183" y="237"/>
                    <a:pt x="181" y="228"/>
                  </a:cubicBezTo>
                  <a:cubicBezTo>
                    <a:pt x="180" y="224"/>
                    <a:pt x="179" y="219"/>
                    <a:pt x="177" y="214"/>
                  </a:cubicBezTo>
                  <a:cubicBezTo>
                    <a:pt x="177" y="214"/>
                    <a:pt x="177" y="215"/>
                    <a:pt x="177" y="215"/>
                  </a:cubicBezTo>
                  <a:cubicBezTo>
                    <a:pt x="181" y="220"/>
                    <a:pt x="185" y="225"/>
                    <a:pt x="190" y="230"/>
                  </a:cubicBezTo>
                  <a:cubicBezTo>
                    <a:pt x="188" y="231"/>
                    <a:pt x="188" y="235"/>
                    <a:pt x="189" y="237"/>
                  </a:cubicBezTo>
                  <a:close/>
                  <a:moveTo>
                    <a:pt x="161" y="121"/>
                  </a:moveTo>
                  <a:cubicBezTo>
                    <a:pt x="162" y="124"/>
                    <a:pt x="163" y="128"/>
                    <a:pt x="165" y="131"/>
                  </a:cubicBezTo>
                  <a:cubicBezTo>
                    <a:pt x="165" y="132"/>
                    <a:pt x="166" y="134"/>
                    <a:pt x="167" y="135"/>
                  </a:cubicBezTo>
                  <a:cubicBezTo>
                    <a:pt x="167" y="136"/>
                    <a:pt x="167" y="137"/>
                    <a:pt x="167" y="138"/>
                  </a:cubicBezTo>
                  <a:cubicBezTo>
                    <a:pt x="170" y="150"/>
                    <a:pt x="172" y="162"/>
                    <a:pt x="174" y="173"/>
                  </a:cubicBezTo>
                  <a:cubicBezTo>
                    <a:pt x="176" y="184"/>
                    <a:pt x="177" y="196"/>
                    <a:pt x="180" y="207"/>
                  </a:cubicBezTo>
                  <a:cubicBezTo>
                    <a:pt x="182" y="213"/>
                    <a:pt x="185" y="218"/>
                    <a:pt x="188" y="223"/>
                  </a:cubicBezTo>
                  <a:cubicBezTo>
                    <a:pt x="186" y="221"/>
                    <a:pt x="184" y="218"/>
                    <a:pt x="182" y="216"/>
                  </a:cubicBezTo>
                  <a:cubicBezTo>
                    <a:pt x="175" y="206"/>
                    <a:pt x="169" y="195"/>
                    <a:pt x="167" y="183"/>
                  </a:cubicBezTo>
                  <a:cubicBezTo>
                    <a:pt x="164" y="171"/>
                    <a:pt x="162" y="159"/>
                    <a:pt x="161" y="148"/>
                  </a:cubicBezTo>
                  <a:cubicBezTo>
                    <a:pt x="160" y="142"/>
                    <a:pt x="160" y="137"/>
                    <a:pt x="159" y="132"/>
                  </a:cubicBezTo>
                  <a:cubicBezTo>
                    <a:pt x="159" y="127"/>
                    <a:pt x="158" y="123"/>
                    <a:pt x="158" y="118"/>
                  </a:cubicBezTo>
                  <a:cubicBezTo>
                    <a:pt x="158" y="118"/>
                    <a:pt x="158" y="118"/>
                    <a:pt x="158" y="117"/>
                  </a:cubicBezTo>
                  <a:cubicBezTo>
                    <a:pt x="159" y="119"/>
                    <a:pt x="160" y="120"/>
                    <a:pt x="161" y="121"/>
                  </a:cubicBezTo>
                  <a:close/>
                  <a:moveTo>
                    <a:pt x="184" y="312"/>
                  </a:moveTo>
                  <a:cubicBezTo>
                    <a:pt x="182" y="304"/>
                    <a:pt x="181" y="297"/>
                    <a:pt x="181" y="290"/>
                  </a:cubicBezTo>
                  <a:cubicBezTo>
                    <a:pt x="181" y="288"/>
                    <a:pt x="181" y="286"/>
                    <a:pt x="182" y="284"/>
                  </a:cubicBezTo>
                  <a:cubicBezTo>
                    <a:pt x="185" y="294"/>
                    <a:pt x="191" y="303"/>
                    <a:pt x="198" y="311"/>
                  </a:cubicBezTo>
                  <a:cubicBezTo>
                    <a:pt x="202" y="315"/>
                    <a:pt x="206" y="320"/>
                    <a:pt x="211" y="324"/>
                  </a:cubicBezTo>
                  <a:cubicBezTo>
                    <a:pt x="210" y="328"/>
                    <a:pt x="211" y="332"/>
                    <a:pt x="209" y="336"/>
                  </a:cubicBezTo>
                  <a:cubicBezTo>
                    <a:pt x="208" y="338"/>
                    <a:pt x="207" y="344"/>
                    <a:pt x="204" y="345"/>
                  </a:cubicBezTo>
                  <a:cubicBezTo>
                    <a:pt x="202" y="347"/>
                    <a:pt x="197" y="345"/>
                    <a:pt x="194" y="344"/>
                  </a:cubicBezTo>
                  <a:cubicBezTo>
                    <a:pt x="192" y="339"/>
                    <a:pt x="189" y="335"/>
                    <a:pt x="188" y="329"/>
                  </a:cubicBezTo>
                  <a:cubicBezTo>
                    <a:pt x="186" y="324"/>
                    <a:pt x="185" y="318"/>
                    <a:pt x="184" y="312"/>
                  </a:cubicBezTo>
                  <a:close/>
                  <a:moveTo>
                    <a:pt x="208" y="347"/>
                  </a:moveTo>
                  <a:cubicBezTo>
                    <a:pt x="210" y="344"/>
                    <a:pt x="211" y="340"/>
                    <a:pt x="212" y="336"/>
                  </a:cubicBezTo>
                  <a:cubicBezTo>
                    <a:pt x="213" y="333"/>
                    <a:pt x="213" y="330"/>
                    <a:pt x="213" y="327"/>
                  </a:cubicBezTo>
                  <a:cubicBezTo>
                    <a:pt x="218" y="331"/>
                    <a:pt x="223" y="335"/>
                    <a:pt x="229" y="338"/>
                  </a:cubicBezTo>
                  <a:cubicBezTo>
                    <a:pt x="230" y="338"/>
                    <a:pt x="230" y="338"/>
                    <a:pt x="231" y="338"/>
                  </a:cubicBezTo>
                  <a:cubicBezTo>
                    <a:pt x="229" y="341"/>
                    <a:pt x="229" y="345"/>
                    <a:pt x="228" y="348"/>
                  </a:cubicBezTo>
                  <a:cubicBezTo>
                    <a:pt x="228" y="354"/>
                    <a:pt x="228" y="359"/>
                    <a:pt x="229" y="364"/>
                  </a:cubicBezTo>
                  <a:cubicBezTo>
                    <a:pt x="230" y="370"/>
                    <a:pt x="234" y="376"/>
                    <a:pt x="235" y="382"/>
                  </a:cubicBezTo>
                  <a:cubicBezTo>
                    <a:pt x="236" y="386"/>
                    <a:pt x="235" y="390"/>
                    <a:pt x="235" y="395"/>
                  </a:cubicBezTo>
                  <a:cubicBezTo>
                    <a:pt x="235" y="400"/>
                    <a:pt x="235" y="405"/>
                    <a:pt x="236" y="410"/>
                  </a:cubicBezTo>
                  <a:cubicBezTo>
                    <a:pt x="236" y="412"/>
                    <a:pt x="236" y="413"/>
                    <a:pt x="236" y="415"/>
                  </a:cubicBezTo>
                  <a:cubicBezTo>
                    <a:pt x="235" y="414"/>
                    <a:pt x="234" y="413"/>
                    <a:pt x="232" y="412"/>
                  </a:cubicBezTo>
                  <a:cubicBezTo>
                    <a:pt x="227" y="411"/>
                    <a:pt x="224" y="414"/>
                    <a:pt x="219" y="414"/>
                  </a:cubicBezTo>
                  <a:cubicBezTo>
                    <a:pt x="217" y="414"/>
                    <a:pt x="215" y="414"/>
                    <a:pt x="214" y="415"/>
                  </a:cubicBezTo>
                  <a:cubicBezTo>
                    <a:pt x="213" y="408"/>
                    <a:pt x="211" y="402"/>
                    <a:pt x="211" y="396"/>
                  </a:cubicBezTo>
                  <a:cubicBezTo>
                    <a:pt x="210" y="390"/>
                    <a:pt x="209" y="384"/>
                    <a:pt x="208" y="377"/>
                  </a:cubicBezTo>
                  <a:cubicBezTo>
                    <a:pt x="207" y="372"/>
                    <a:pt x="206" y="367"/>
                    <a:pt x="203" y="362"/>
                  </a:cubicBezTo>
                  <a:cubicBezTo>
                    <a:pt x="200" y="358"/>
                    <a:pt x="198" y="353"/>
                    <a:pt x="195" y="347"/>
                  </a:cubicBezTo>
                  <a:cubicBezTo>
                    <a:pt x="195" y="347"/>
                    <a:pt x="195" y="347"/>
                    <a:pt x="195" y="347"/>
                  </a:cubicBezTo>
                  <a:cubicBezTo>
                    <a:pt x="200" y="348"/>
                    <a:pt x="204" y="350"/>
                    <a:pt x="208" y="347"/>
                  </a:cubicBezTo>
                  <a:close/>
                  <a:moveTo>
                    <a:pt x="233" y="367"/>
                  </a:moveTo>
                  <a:cubicBezTo>
                    <a:pt x="232" y="361"/>
                    <a:pt x="231" y="355"/>
                    <a:pt x="232" y="348"/>
                  </a:cubicBezTo>
                  <a:cubicBezTo>
                    <a:pt x="232" y="346"/>
                    <a:pt x="233" y="342"/>
                    <a:pt x="233" y="339"/>
                  </a:cubicBezTo>
                  <a:cubicBezTo>
                    <a:pt x="240" y="343"/>
                    <a:pt x="248" y="347"/>
                    <a:pt x="255" y="346"/>
                  </a:cubicBezTo>
                  <a:cubicBezTo>
                    <a:pt x="250" y="353"/>
                    <a:pt x="246" y="361"/>
                    <a:pt x="242" y="368"/>
                  </a:cubicBezTo>
                  <a:cubicBezTo>
                    <a:pt x="240" y="372"/>
                    <a:pt x="239" y="376"/>
                    <a:pt x="238" y="380"/>
                  </a:cubicBezTo>
                  <a:cubicBezTo>
                    <a:pt x="237" y="375"/>
                    <a:pt x="235" y="371"/>
                    <a:pt x="233" y="367"/>
                  </a:cubicBezTo>
                  <a:close/>
                  <a:moveTo>
                    <a:pt x="246" y="367"/>
                  </a:moveTo>
                  <a:cubicBezTo>
                    <a:pt x="252" y="355"/>
                    <a:pt x="260" y="342"/>
                    <a:pt x="271" y="334"/>
                  </a:cubicBezTo>
                  <a:cubicBezTo>
                    <a:pt x="281" y="327"/>
                    <a:pt x="291" y="320"/>
                    <a:pt x="303" y="315"/>
                  </a:cubicBezTo>
                  <a:cubicBezTo>
                    <a:pt x="308" y="314"/>
                    <a:pt x="313" y="312"/>
                    <a:pt x="318" y="311"/>
                  </a:cubicBezTo>
                  <a:cubicBezTo>
                    <a:pt x="325" y="310"/>
                    <a:pt x="331" y="309"/>
                    <a:pt x="338" y="309"/>
                  </a:cubicBezTo>
                  <a:cubicBezTo>
                    <a:pt x="348" y="308"/>
                    <a:pt x="358" y="309"/>
                    <a:pt x="368" y="311"/>
                  </a:cubicBezTo>
                  <a:cubicBezTo>
                    <a:pt x="371" y="311"/>
                    <a:pt x="410" y="317"/>
                    <a:pt x="409" y="321"/>
                  </a:cubicBezTo>
                  <a:cubicBezTo>
                    <a:pt x="409" y="321"/>
                    <a:pt x="409" y="321"/>
                    <a:pt x="409" y="322"/>
                  </a:cubicBezTo>
                  <a:cubicBezTo>
                    <a:pt x="409" y="322"/>
                    <a:pt x="409" y="322"/>
                    <a:pt x="409" y="322"/>
                  </a:cubicBezTo>
                  <a:cubicBezTo>
                    <a:pt x="409" y="322"/>
                    <a:pt x="408" y="323"/>
                    <a:pt x="408" y="324"/>
                  </a:cubicBezTo>
                  <a:cubicBezTo>
                    <a:pt x="408" y="323"/>
                    <a:pt x="408" y="323"/>
                    <a:pt x="408" y="323"/>
                  </a:cubicBezTo>
                  <a:cubicBezTo>
                    <a:pt x="394" y="317"/>
                    <a:pt x="378" y="315"/>
                    <a:pt x="363" y="314"/>
                  </a:cubicBezTo>
                  <a:cubicBezTo>
                    <a:pt x="355" y="314"/>
                    <a:pt x="348" y="315"/>
                    <a:pt x="340" y="314"/>
                  </a:cubicBezTo>
                  <a:cubicBezTo>
                    <a:pt x="333" y="314"/>
                    <a:pt x="327" y="314"/>
                    <a:pt x="320" y="314"/>
                  </a:cubicBezTo>
                  <a:cubicBezTo>
                    <a:pt x="306" y="316"/>
                    <a:pt x="291" y="323"/>
                    <a:pt x="280" y="330"/>
                  </a:cubicBezTo>
                  <a:cubicBezTo>
                    <a:pt x="267" y="338"/>
                    <a:pt x="257" y="349"/>
                    <a:pt x="253" y="363"/>
                  </a:cubicBezTo>
                  <a:cubicBezTo>
                    <a:pt x="252" y="363"/>
                    <a:pt x="254" y="364"/>
                    <a:pt x="254" y="363"/>
                  </a:cubicBezTo>
                  <a:cubicBezTo>
                    <a:pt x="261" y="349"/>
                    <a:pt x="272" y="338"/>
                    <a:pt x="286" y="330"/>
                  </a:cubicBezTo>
                  <a:cubicBezTo>
                    <a:pt x="299" y="324"/>
                    <a:pt x="312" y="317"/>
                    <a:pt x="327" y="317"/>
                  </a:cubicBezTo>
                  <a:cubicBezTo>
                    <a:pt x="333" y="317"/>
                    <a:pt x="340" y="318"/>
                    <a:pt x="347" y="318"/>
                  </a:cubicBezTo>
                  <a:cubicBezTo>
                    <a:pt x="353" y="317"/>
                    <a:pt x="360" y="317"/>
                    <a:pt x="367" y="318"/>
                  </a:cubicBezTo>
                  <a:cubicBezTo>
                    <a:pt x="374" y="319"/>
                    <a:pt x="382" y="320"/>
                    <a:pt x="389" y="321"/>
                  </a:cubicBezTo>
                  <a:cubicBezTo>
                    <a:pt x="395" y="322"/>
                    <a:pt x="402" y="325"/>
                    <a:pt x="408" y="324"/>
                  </a:cubicBezTo>
                  <a:cubicBezTo>
                    <a:pt x="408" y="324"/>
                    <a:pt x="408" y="324"/>
                    <a:pt x="408" y="324"/>
                  </a:cubicBezTo>
                  <a:cubicBezTo>
                    <a:pt x="408" y="325"/>
                    <a:pt x="407" y="327"/>
                    <a:pt x="407" y="328"/>
                  </a:cubicBezTo>
                  <a:cubicBezTo>
                    <a:pt x="401" y="325"/>
                    <a:pt x="394" y="326"/>
                    <a:pt x="387" y="326"/>
                  </a:cubicBezTo>
                  <a:cubicBezTo>
                    <a:pt x="379" y="325"/>
                    <a:pt x="371" y="323"/>
                    <a:pt x="363" y="322"/>
                  </a:cubicBezTo>
                  <a:cubicBezTo>
                    <a:pt x="363" y="322"/>
                    <a:pt x="363" y="323"/>
                    <a:pt x="363" y="323"/>
                  </a:cubicBezTo>
                  <a:cubicBezTo>
                    <a:pt x="369" y="325"/>
                    <a:pt x="377" y="326"/>
                    <a:pt x="384" y="327"/>
                  </a:cubicBezTo>
                  <a:cubicBezTo>
                    <a:pt x="392" y="327"/>
                    <a:pt x="399" y="327"/>
                    <a:pt x="407" y="330"/>
                  </a:cubicBezTo>
                  <a:cubicBezTo>
                    <a:pt x="407" y="330"/>
                    <a:pt x="407" y="331"/>
                    <a:pt x="406" y="331"/>
                  </a:cubicBezTo>
                  <a:cubicBezTo>
                    <a:pt x="402" y="332"/>
                    <a:pt x="399" y="331"/>
                    <a:pt x="395" y="331"/>
                  </a:cubicBezTo>
                  <a:cubicBezTo>
                    <a:pt x="391" y="331"/>
                    <a:pt x="388" y="331"/>
                    <a:pt x="385" y="330"/>
                  </a:cubicBezTo>
                  <a:cubicBezTo>
                    <a:pt x="384" y="330"/>
                    <a:pt x="383" y="331"/>
                    <a:pt x="384" y="331"/>
                  </a:cubicBezTo>
                  <a:cubicBezTo>
                    <a:pt x="387" y="334"/>
                    <a:pt x="390" y="333"/>
                    <a:pt x="394" y="333"/>
                  </a:cubicBezTo>
                  <a:cubicBezTo>
                    <a:pt x="398" y="333"/>
                    <a:pt x="402" y="334"/>
                    <a:pt x="406" y="334"/>
                  </a:cubicBezTo>
                  <a:cubicBezTo>
                    <a:pt x="406" y="335"/>
                    <a:pt x="406" y="336"/>
                    <a:pt x="406" y="337"/>
                  </a:cubicBezTo>
                  <a:cubicBezTo>
                    <a:pt x="406" y="337"/>
                    <a:pt x="406" y="337"/>
                    <a:pt x="405" y="336"/>
                  </a:cubicBezTo>
                  <a:cubicBezTo>
                    <a:pt x="405" y="336"/>
                    <a:pt x="405" y="335"/>
                    <a:pt x="405" y="335"/>
                  </a:cubicBezTo>
                  <a:cubicBezTo>
                    <a:pt x="398" y="336"/>
                    <a:pt x="392" y="337"/>
                    <a:pt x="386" y="338"/>
                  </a:cubicBezTo>
                  <a:cubicBezTo>
                    <a:pt x="381" y="338"/>
                    <a:pt x="375" y="338"/>
                    <a:pt x="370" y="338"/>
                  </a:cubicBezTo>
                  <a:cubicBezTo>
                    <a:pt x="369" y="339"/>
                    <a:pt x="369" y="339"/>
                    <a:pt x="370" y="339"/>
                  </a:cubicBezTo>
                  <a:cubicBezTo>
                    <a:pt x="376" y="340"/>
                    <a:pt x="382" y="339"/>
                    <a:pt x="388" y="338"/>
                  </a:cubicBezTo>
                  <a:cubicBezTo>
                    <a:pt x="393" y="338"/>
                    <a:pt x="398" y="338"/>
                    <a:pt x="403" y="337"/>
                  </a:cubicBezTo>
                  <a:cubicBezTo>
                    <a:pt x="399" y="339"/>
                    <a:pt x="396" y="341"/>
                    <a:pt x="391" y="341"/>
                  </a:cubicBezTo>
                  <a:cubicBezTo>
                    <a:pt x="388" y="342"/>
                    <a:pt x="384" y="342"/>
                    <a:pt x="380" y="343"/>
                  </a:cubicBezTo>
                  <a:cubicBezTo>
                    <a:pt x="372" y="343"/>
                    <a:pt x="365" y="343"/>
                    <a:pt x="357" y="344"/>
                  </a:cubicBezTo>
                  <a:cubicBezTo>
                    <a:pt x="357" y="345"/>
                    <a:pt x="357" y="345"/>
                    <a:pt x="357" y="345"/>
                  </a:cubicBezTo>
                  <a:cubicBezTo>
                    <a:pt x="366" y="345"/>
                    <a:pt x="375" y="345"/>
                    <a:pt x="383" y="344"/>
                  </a:cubicBezTo>
                  <a:cubicBezTo>
                    <a:pt x="387" y="344"/>
                    <a:pt x="391" y="343"/>
                    <a:pt x="395" y="342"/>
                  </a:cubicBezTo>
                  <a:cubicBezTo>
                    <a:pt x="399" y="341"/>
                    <a:pt x="402" y="341"/>
                    <a:pt x="405" y="338"/>
                  </a:cubicBezTo>
                  <a:cubicBezTo>
                    <a:pt x="406" y="338"/>
                    <a:pt x="406" y="338"/>
                    <a:pt x="406" y="338"/>
                  </a:cubicBezTo>
                  <a:cubicBezTo>
                    <a:pt x="406" y="338"/>
                    <a:pt x="406" y="339"/>
                    <a:pt x="406" y="340"/>
                  </a:cubicBezTo>
                  <a:cubicBezTo>
                    <a:pt x="406" y="340"/>
                    <a:pt x="406" y="340"/>
                    <a:pt x="406" y="340"/>
                  </a:cubicBezTo>
                  <a:cubicBezTo>
                    <a:pt x="401" y="339"/>
                    <a:pt x="397" y="343"/>
                    <a:pt x="392" y="344"/>
                  </a:cubicBezTo>
                  <a:cubicBezTo>
                    <a:pt x="389" y="345"/>
                    <a:pt x="385" y="345"/>
                    <a:pt x="382" y="346"/>
                  </a:cubicBezTo>
                  <a:cubicBezTo>
                    <a:pt x="378" y="347"/>
                    <a:pt x="374" y="348"/>
                    <a:pt x="370" y="348"/>
                  </a:cubicBezTo>
                  <a:cubicBezTo>
                    <a:pt x="363" y="348"/>
                    <a:pt x="354" y="348"/>
                    <a:pt x="347" y="347"/>
                  </a:cubicBezTo>
                  <a:cubicBezTo>
                    <a:pt x="339" y="346"/>
                    <a:pt x="331" y="344"/>
                    <a:pt x="324" y="344"/>
                  </a:cubicBezTo>
                  <a:cubicBezTo>
                    <a:pt x="323" y="344"/>
                    <a:pt x="323" y="345"/>
                    <a:pt x="324" y="346"/>
                  </a:cubicBezTo>
                  <a:cubicBezTo>
                    <a:pt x="332" y="348"/>
                    <a:pt x="340" y="348"/>
                    <a:pt x="349" y="349"/>
                  </a:cubicBezTo>
                  <a:cubicBezTo>
                    <a:pt x="355" y="351"/>
                    <a:pt x="362" y="351"/>
                    <a:pt x="368" y="350"/>
                  </a:cubicBezTo>
                  <a:cubicBezTo>
                    <a:pt x="376" y="349"/>
                    <a:pt x="382" y="347"/>
                    <a:pt x="389" y="346"/>
                  </a:cubicBezTo>
                  <a:cubicBezTo>
                    <a:pt x="390" y="346"/>
                    <a:pt x="391" y="345"/>
                    <a:pt x="392" y="345"/>
                  </a:cubicBezTo>
                  <a:cubicBezTo>
                    <a:pt x="390" y="346"/>
                    <a:pt x="388" y="347"/>
                    <a:pt x="386" y="347"/>
                  </a:cubicBezTo>
                  <a:cubicBezTo>
                    <a:pt x="379" y="349"/>
                    <a:pt x="371" y="350"/>
                    <a:pt x="365" y="353"/>
                  </a:cubicBezTo>
                  <a:cubicBezTo>
                    <a:pt x="364" y="353"/>
                    <a:pt x="364" y="353"/>
                    <a:pt x="365" y="353"/>
                  </a:cubicBezTo>
                  <a:cubicBezTo>
                    <a:pt x="368" y="354"/>
                    <a:pt x="372" y="352"/>
                    <a:pt x="375" y="352"/>
                  </a:cubicBezTo>
                  <a:cubicBezTo>
                    <a:pt x="381" y="350"/>
                    <a:pt x="386" y="349"/>
                    <a:pt x="392" y="347"/>
                  </a:cubicBezTo>
                  <a:cubicBezTo>
                    <a:pt x="393" y="347"/>
                    <a:pt x="406" y="343"/>
                    <a:pt x="406" y="341"/>
                  </a:cubicBezTo>
                  <a:cubicBezTo>
                    <a:pt x="406" y="341"/>
                    <a:pt x="406" y="341"/>
                    <a:pt x="406" y="341"/>
                  </a:cubicBezTo>
                  <a:cubicBezTo>
                    <a:pt x="406" y="342"/>
                    <a:pt x="406" y="343"/>
                    <a:pt x="406" y="344"/>
                  </a:cubicBezTo>
                  <a:cubicBezTo>
                    <a:pt x="405" y="344"/>
                    <a:pt x="403" y="345"/>
                    <a:pt x="401" y="346"/>
                  </a:cubicBezTo>
                  <a:cubicBezTo>
                    <a:pt x="400" y="347"/>
                    <a:pt x="398" y="348"/>
                    <a:pt x="397" y="350"/>
                  </a:cubicBezTo>
                  <a:cubicBezTo>
                    <a:pt x="396" y="350"/>
                    <a:pt x="397" y="350"/>
                    <a:pt x="397" y="350"/>
                  </a:cubicBezTo>
                  <a:cubicBezTo>
                    <a:pt x="395" y="350"/>
                    <a:pt x="393" y="351"/>
                    <a:pt x="392" y="352"/>
                  </a:cubicBezTo>
                  <a:cubicBezTo>
                    <a:pt x="387" y="353"/>
                    <a:pt x="382" y="356"/>
                    <a:pt x="378" y="359"/>
                  </a:cubicBezTo>
                  <a:cubicBezTo>
                    <a:pt x="368" y="365"/>
                    <a:pt x="358" y="370"/>
                    <a:pt x="347" y="372"/>
                  </a:cubicBezTo>
                  <a:cubicBezTo>
                    <a:pt x="346" y="372"/>
                    <a:pt x="346" y="373"/>
                    <a:pt x="347" y="373"/>
                  </a:cubicBezTo>
                  <a:cubicBezTo>
                    <a:pt x="352" y="373"/>
                    <a:pt x="357" y="372"/>
                    <a:pt x="362" y="370"/>
                  </a:cubicBezTo>
                  <a:cubicBezTo>
                    <a:pt x="367" y="368"/>
                    <a:pt x="373" y="365"/>
                    <a:pt x="377" y="362"/>
                  </a:cubicBezTo>
                  <a:cubicBezTo>
                    <a:pt x="383" y="358"/>
                    <a:pt x="389" y="355"/>
                    <a:pt x="396" y="353"/>
                  </a:cubicBezTo>
                  <a:cubicBezTo>
                    <a:pt x="399" y="352"/>
                    <a:pt x="404" y="352"/>
                    <a:pt x="407" y="350"/>
                  </a:cubicBezTo>
                  <a:cubicBezTo>
                    <a:pt x="407" y="350"/>
                    <a:pt x="407" y="351"/>
                    <a:pt x="407" y="352"/>
                  </a:cubicBezTo>
                  <a:cubicBezTo>
                    <a:pt x="406" y="352"/>
                    <a:pt x="404" y="352"/>
                    <a:pt x="403" y="353"/>
                  </a:cubicBezTo>
                  <a:cubicBezTo>
                    <a:pt x="403" y="353"/>
                    <a:pt x="403" y="353"/>
                    <a:pt x="403" y="353"/>
                  </a:cubicBezTo>
                  <a:cubicBezTo>
                    <a:pt x="404" y="353"/>
                    <a:pt x="406" y="353"/>
                    <a:pt x="407" y="352"/>
                  </a:cubicBezTo>
                  <a:cubicBezTo>
                    <a:pt x="407" y="352"/>
                    <a:pt x="407" y="352"/>
                    <a:pt x="408" y="352"/>
                  </a:cubicBezTo>
                  <a:cubicBezTo>
                    <a:pt x="408" y="353"/>
                    <a:pt x="408" y="353"/>
                    <a:pt x="408" y="354"/>
                  </a:cubicBezTo>
                  <a:cubicBezTo>
                    <a:pt x="408" y="354"/>
                    <a:pt x="408" y="354"/>
                    <a:pt x="408" y="354"/>
                  </a:cubicBezTo>
                  <a:cubicBezTo>
                    <a:pt x="405" y="354"/>
                    <a:pt x="402" y="356"/>
                    <a:pt x="400" y="357"/>
                  </a:cubicBezTo>
                  <a:cubicBezTo>
                    <a:pt x="399" y="358"/>
                    <a:pt x="400" y="358"/>
                    <a:pt x="400" y="358"/>
                  </a:cubicBezTo>
                  <a:cubicBezTo>
                    <a:pt x="403" y="357"/>
                    <a:pt x="406" y="357"/>
                    <a:pt x="408" y="355"/>
                  </a:cubicBezTo>
                  <a:cubicBezTo>
                    <a:pt x="408" y="355"/>
                    <a:pt x="408" y="355"/>
                    <a:pt x="408" y="355"/>
                  </a:cubicBezTo>
                  <a:cubicBezTo>
                    <a:pt x="409" y="360"/>
                    <a:pt x="411" y="365"/>
                    <a:pt x="412" y="370"/>
                  </a:cubicBezTo>
                  <a:cubicBezTo>
                    <a:pt x="403" y="375"/>
                    <a:pt x="397" y="386"/>
                    <a:pt x="391" y="394"/>
                  </a:cubicBezTo>
                  <a:cubicBezTo>
                    <a:pt x="391" y="394"/>
                    <a:pt x="391" y="395"/>
                    <a:pt x="391" y="395"/>
                  </a:cubicBezTo>
                  <a:cubicBezTo>
                    <a:pt x="395" y="391"/>
                    <a:pt x="398" y="386"/>
                    <a:pt x="402" y="382"/>
                  </a:cubicBezTo>
                  <a:cubicBezTo>
                    <a:pt x="405" y="379"/>
                    <a:pt x="409" y="375"/>
                    <a:pt x="413" y="371"/>
                  </a:cubicBezTo>
                  <a:cubicBezTo>
                    <a:pt x="414" y="375"/>
                    <a:pt x="415" y="378"/>
                    <a:pt x="416" y="381"/>
                  </a:cubicBezTo>
                  <a:cubicBezTo>
                    <a:pt x="412" y="382"/>
                    <a:pt x="406" y="387"/>
                    <a:pt x="403" y="389"/>
                  </a:cubicBezTo>
                  <a:cubicBezTo>
                    <a:pt x="398" y="393"/>
                    <a:pt x="392" y="399"/>
                    <a:pt x="389" y="405"/>
                  </a:cubicBezTo>
                  <a:cubicBezTo>
                    <a:pt x="389" y="406"/>
                    <a:pt x="390" y="407"/>
                    <a:pt x="390" y="406"/>
                  </a:cubicBezTo>
                  <a:cubicBezTo>
                    <a:pt x="394" y="400"/>
                    <a:pt x="398" y="396"/>
                    <a:pt x="404" y="391"/>
                  </a:cubicBezTo>
                  <a:cubicBezTo>
                    <a:pt x="406" y="389"/>
                    <a:pt x="410" y="386"/>
                    <a:pt x="413" y="385"/>
                  </a:cubicBezTo>
                  <a:cubicBezTo>
                    <a:pt x="414" y="384"/>
                    <a:pt x="416" y="384"/>
                    <a:pt x="417" y="383"/>
                  </a:cubicBezTo>
                  <a:cubicBezTo>
                    <a:pt x="417" y="384"/>
                    <a:pt x="417" y="385"/>
                    <a:pt x="418" y="386"/>
                  </a:cubicBezTo>
                  <a:cubicBezTo>
                    <a:pt x="413" y="387"/>
                    <a:pt x="407" y="395"/>
                    <a:pt x="404" y="398"/>
                  </a:cubicBezTo>
                  <a:cubicBezTo>
                    <a:pt x="402" y="401"/>
                    <a:pt x="399" y="404"/>
                    <a:pt x="396" y="407"/>
                  </a:cubicBezTo>
                  <a:cubicBezTo>
                    <a:pt x="393" y="412"/>
                    <a:pt x="389" y="417"/>
                    <a:pt x="387" y="422"/>
                  </a:cubicBezTo>
                  <a:cubicBezTo>
                    <a:pt x="387" y="423"/>
                    <a:pt x="388" y="423"/>
                    <a:pt x="388" y="422"/>
                  </a:cubicBezTo>
                  <a:cubicBezTo>
                    <a:pt x="392" y="419"/>
                    <a:pt x="393" y="414"/>
                    <a:pt x="396" y="410"/>
                  </a:cubicBezTo>
                  <a:cubicBezTo>
                    <a:pt x="399" y="406"/>
                    <a:pt x="401" y="403"/>
                    <a:pt x="404" y="400"/>
                  </a:cubicBezTo>
                  <a:cubicBezTo>
                    <a:pt x="407" y="397"/>
                    <a:pt x="410" y="394"/>
                    <a:pt x="412" y="392"/>
                  </a:cubicBezTo>
                  <a:cubicBezTo>
                    <a:pt x="414" y="390"/>
                    <a:pt x="416" y="388"/>
                    <a:pt x="418" y="387"/>
                  </a:cubicBezTo>
                  <a:cubicBezTo>
                    <a:pt x="419" y="389"/>
                    <a:pt x="419" y="390"/>
                    <a:pt x="420" y="392"/>
                  </a:cubicBezTo>
                  <a:cubicBezTo>
                    <a:pt x="415" y="394"/>
                    <a:pt x="413" y="399"/>
                    <a:pt x="409" y="402"/>
                  </a:cubicBezTo>
                  <a:cubicBezTo>
                    <a:pt x="407" y="404"/>
                    <a:pt x="402" y="409"/>
                    <a:pt x="404" y="412"/>
                  </a:cubicBezTo>
                  <a:cubicBezTo>
                    <a:pt x="404" y="413"/>
                    <a:pt x="404" y="413"/>
                    <a:pt x="404" y="412"/>
                  </a:cubicBezTo>
                  <a:cubicBezTo>
                    <a:pt x="407" y="408"/>
                    <a:pt x="408" y="404"/>
                    <a:pt x="412" y="400"/>
                  </a:cubicBezTo>
                  <a:cubicBezTo>
                    <a:pt x="415" y="398"/>
                    <a:pt x="418" y="395"/>
                    <a:pt x="420" y="393"/>
                  </a:cubicBezTo>
                  <a:cubicBezTo>
                    <a:pt x="421" y="394"/>
                    <a:pt x="422" y="396"/>
                    <a:pt x="423" y="397"/>
                  </a:cubicBezTo>
                  <a:cubicBezTo>
                    <a:pt x="421" y="399"/>
                    <a:pt x="419" y="403"/>
                    <a:pt x="418" y="405"/>
                  </a:cubicBezTo>
                  <a:cubicBezTo>
                    <a:pt x="418" y="406"/>
                    <a:pt x="419" y="406"/>
                    <a:pt x="419" y="406"/>
                  </a:cubicBezTo>
                  <a:cubicBezTo>
                    <a:pt x="421" y="404"/>
                    <a:pt x="422" y="401"/>
                    <a:pt x="424" y="398"/>
                  </a:cubicBezTo>
                  <a:cubicBezTo>
                    <a:pt x="424" y="399"/>
                    <a:pt x="424" y="400"/>
                    <a:pt x="425" y="400"/>
                  </a:cubicBezTo>
                  <a:cubicBezTo>
                    <a:pt x="426" y="402"/>
                    <a:pt x="428" y="404"/>
                    <a:pt x="429" y="405"/>
                  </a:cubicBezTo>
                  <a:cubicBezTo>
                    <a:pt x="428" y="407"/>
                    <a:pt x="427" y="409"/>
                    <a:pt x="426" y="410"/>
                  </a:cubicBezTo>
                  <a:cubicBezTo>
                    <a:pt x="424" y="414"/>
                    <a:pt x="421" y="417"/>
                    <a:pt x="419" y="421"/>
                  </a:cubicBezTo>
                  <a:cubicBezTo>
                    <a:pt x="413" y="430"/>
                    <a:pt x="407" y="439"/>
                    <a:pt x="399" y="447"/>
                  </a:cubicBezTo>
                  <a:cubicBezTo>
                    <a:pt x="384" y="462"/>
                    <a:pt x="366" y="470"/>
                    <a:pt x="347" y="478"/>
                  </a:cubicBezTo>
                  <a:cubicBezTo>
                    <a:pt x="347" y="478"/>
                    <a:pt x="347" y="478"/>
                    <a:pt x="347" y="478"/>
                  </a:cubicBezTo>
                  <a:cubicBezTo>
                    <a:pt x="342" y="480"/>
                    <a:pt x="337" y="482"/>
                    <a:pt x="331" y="483"/>
                  </a:cubicBezTo>
                  <a:cubicBezTo>
                    <a:pt x="330" y="483"/>
                    <a:pt x="329" y="484"/>
                    <a:pt x="328" y="484"/>
                  </a:cubicBezTo>
                  <a:cubicBezTo>
                    <a:pt x="313" y="486"/>
                    <a:pt x="298" y="483"/>
                    <a:pt x="285" y="475"/>
                  </a:cubicBezTo>
                  <a:cubicBezTo>
                    <a:pt x="281" y="472"/>
                    <a:pt x="275" y="468"/>
                    <a:pt x="272" y="464"/>
                  </a:cubicBezTo>
                  <a:cubicBezTo>
                    <a:pt x="270" y="461"/>
                    <a:pt x="268" y="456"/>
                    <a:pt x="264" y="454"/>
                  </a:cubicBezTo>
                  <a:cubicBezTo>
                    <a:pt x="254" y="449"/>
                    <a:pt x="253" y="437"/>
                    <a:pt x="250" y="427"/>
                  </a:cubicBezTo>
                  <a:cubicBezTo>
                    <a:pt x="249" y="426"/>
                    <a:pt x="248" y="426"/>
                    <a:pt x="248" y="427"/>
                  </a:cubicBezTo>
                  <a:cubicBezTo>
                    <a:pt x="248" y="432"/>
                    <a:pt x="249" y="438"/>
                    <a:pt x="250" y="444"/>
                  </a:cubicBezTo>
                  <a:cubicBezTo>
                    <a:pt x="250" y="443"/>
                    <a:pt x="249" y="443"/>
                    <a:pt x="249" y="442"/>
                  </a:cubicBezTo>
                  <a:cubicBezTo>
                    <a:pt x="247" y="439"/>
                    <a:pt x="245" y="436"/>
                    <a:pt x="244" y="432"/>
                  </a:cubicBezTo>
                  <a:cubicBezTo>
                    <a:pt x="242" y="425"/>
                    <a:pt x="240" y="417"/>
                    <a:pt x="239" y="410"/>
                  </a:cubicBezTo>
                  <a:cubicBezTo>
                    <a:pt x="237" y="395"/>
                    <a:pt x="240" y="381"/>
                    <a:pt x="246" y="367"/>
                  </a:cubicBezTo>
                  <a:close/>
                  <a:moveTo>
                    <a:pt x="407" y="347"/>
                  </a:moveTo>
                  <a:cubicBezTo>
                    <a:pt x="406" y="347"/>
                    <a:pt x="406" y="348"/>
                    <a:pt x="406" y="348"/>
                  </a:cubicBezTo>
                  <a:cubicBezTo>
                    <a:pt x="406" y="347"/>
                    <a:pt x="402" y="348"/>
                    <a:pt x="401" y="349"/>
                  </a:cubicBezTo>
                  <a:cubicBezTo>
                    <a:pt x="400" y="349"/>
                    <a:pt x="399" y="349"/>
                    <a:pt x="398" y="350"/>
                  </a:cubicBezTo>
                  <a:cubicBezTo>
                    <a:pt x="399" y="349"/>
                    <a:pt x="401" y="348"/>
                    <a:pt x="402" y="347"/>
                  </a:cubicBezTo>
                  <a:cubicBezTo>
                    <a:pt x="404" y="346"/>
                    <a:pt x="405" y="346"/>
                    <a:pt x="406" y="345"/>
                  </a:cubicBezTo>
                  <a:cubicBezTo>
                    <a:pt x="406" y="346"/>
                    <a:pt x="407" y="347"/>
                    <a:pt x="407" y="347"/>
                  </a:cubicBezTo>
                  <a:close/>
                  <a:moveTo>
                    <a:pt x="449" y="263"/>
                  </a:moveTo>
                  <a:cubicBezTo>
                    <a:pt x="449" y="261"/>
                    <a:pt x="449" y="258"/>
                    <a:pt x="450" y="256"/>
                  </a:cubicBezTo>
                  <a:cubicBezTo>
                    <a:pt x="450" y="256"/>
                    <a:pt x="450" y="256"/>
                    <a:pt x="450" y="256"/>
                  </a:cubicBezTo>
                  <a:cubicBezTo>
                    <a:pt x="451" y="257"/>
                    <a:pt x="452" y="259"/>
                    <a:pt x="452" y="261"/>
                  </a:cubicBezTo>
                  <a:cubicBezTo>
                    <a:pt x="452" y="261"/>
                    <a:pt x="451" y="262"/>
                    <a:pt x="451" y="263"/>
                  </a:cubicBezTo>
                  <a:cubicBezTo>
                    <a:pt x="450" y="266"/>
                    <a:pt x="451" y="268"/>
                    <a:pt x="451" y="271"/>
                  </a:cubicBezTo>
                  <a:cubicBezTo>
                    <a:pt x="451" y="273"/>
                    <a:pt x="451" y="276"/>
                    <a:pt x="452" y="278"/>
                  </a:cubicBezTo>
                  <a:cubicBezTo>
                    <a:pt x="451" y="278"/>
                    <a:pt x="451" y="278"/>
                    <a:pt x="451" y="279"/>
                  </a:cubicBezTo>
                  <a:cubicBezTo>
                    <a:pt x="451" y="278"/>
                    <a:pt x="451" y="278"/>
                    <a:pt x="451" y="278"/>
                  </a:cubicBezTo>
                  <a:cubicBezTo>
                    <a:pt x="449" y="273"/>
                    <a:pt x="449" y="268"/>
                    <a:pt x="449" y="263"/>
                  </a:cubicBezTo>
                  <a:close/>
                  <a:moveTo>
                    <a:pt x="448" y="255"/>
                  </a:moveTo>
                  <a:cubicBezTo>
                    <a:pt x="448" y="252"/>
                    <a:pt x="448" y="248"/>
                    <a:pt x="448" y="245"/>
                  </a:cubicBezTo>
                  <a:cubicBezTo>
                    <a:pt x="448" y="246"/>
                    <a:pt x="448" y="248"/>
                    <a:pt x="449" y="249"/>
                  </a:cubicBezTo>
                  <a:cubicBezTo>
                    <a:pt x="449" y="250"/>
                    <a:pt x="449" y="252"/>
                    <a:pt x="450" y="253"/>
                  </a:cubicBezTo>
                  <a:cubicBezTo>
                    <a:pt x="449" y="253"/>
                    <a:pt x="448" y="254"/>
                    <a:pt x="448" y="255"/>
                  </a:cubicBezTo>
                  <a:close/>
                  <a:moveTo>
                    <a:pt x="450" y="283"/>
                  </a:moveTo>
                  <a:cubicBezTo>
                    <a:pt x="456" y="280"/>
                    <a:pt x="463" y="279"/>
                    <a:pt x="469" y="277"/>
                  </a:cubicBezTo>
                  <a:cubicBezTo>
                    <a:pt x="477" y="274"/>
                    <a:pt x="485" y="272"/>
                    <a:pt x="493" y="271"/>
                  </a:cubicBezTo>
                  <a:cubicBezTo>
                    <a:pt x="501" y="270"/>
                    <a:pt x="509" y="271"/>
                    <a:pt x="517" y="274"/>
                  </a:cubicBezTo>
                  <a:cubicBezTo>
                    <a:pt x="526" y="276"/>
                    <a:pt x="535" y="277"/>
                    <a:pt x="542" y="281"/>
                  </a:cubicBezTo>
                  <a:cubicBezTo>
                    <a:pt x="549" y="284"/>
                    <a:pt x="556" y="289"/>
                    <a:pt x="562" y="293"/>
                  </a:cubicBezTo>
                  <a:cubicBezTo>
                    <a:pt x="570" y="298"/>
                    <a:pt x="577" y="303"/>
                    <a:pt x="582" y="312"/>
                  </a:cubicBezTo>
                  <a:cubicBezTo>
                    <a:pt x="586" y="318"/>
                    <a:pt x="589" y="323"/>
                    <a:pt x="594" y="328"/>
                  </a:cubicBezTo>
                  <a:cubicBezTo>
                    <a:pt x="594" y="329"/>
                    <a:pt x="594" y="329"/>
                    <a:pt x="594" y="329"/>
                  </a:cubicBezTo>
                  <a:cubicBezTo>
                    <a:pt x="594" y="329"/>
                    <a:pt x="594" y="329"/>
                    <a:pt x="595" y="330"/>
                  </a:cubicBezTo>
                  <a:cubicBezTo>
                    <a:pt x="595" y="330"/>
                    <a:pt x="596" y="330"/>
                    <a:pt x="596" y="330"/>
                  </a:cubicBezTo>
                  <a:cubicBezTo>
                    <a:pt x="596" y="336"/>
                    <a:pt x="597" y="343"/>
                    <a:pt x="598" y="349"/>
                  </a:cubicBezTo>
                  <a:cubicBezTo>
                    <a:pt x="599" y="353"/>
                    <a:pt x="600" y="358"/>
                    <a:pt x="602" y="363"/>
                  </a:cubicBezTo>
                  <a:cubicBezTo>
                    <a:pt x="600" y="362"/>
                    <a:pt x="598" y="361"/>
                    <a:pt x="596" y="360"/>
                  </a:cubicBezTo>
                  <a:cubicBezTo>
                    <a:pt x="593" y="359"/>
                    <a:pt x="590" y="358"/>
                    <a:pt x="587" y="358"/>
                  </a:cubicBezTo>
                  <a:cubicBezTo>
                    <a:pt x="586" y="357"/>
                    <a:pt x="585" y="356"/>
                    <a:pt x="584" y="356"/>
                  </a:cubicBezTo>
                  <a:cubicBezTo>
                    <a:pt x="582" y="355"/>
                    <a:pt x="579" y="354"/>
                    <a:pt x="577" y="354"/>
                  </a:cubicBezTo>
                  <a:cubicBezTo>
                    <a:pt x="577" y="354"/>
                    <a:pt x="576" y="354"/>
                    <a:pt x="577" y="354"/>
                  </a:cubicBezTo>
                  <a:cubicBezTo>
                    <a:pt x="578" y="355"/>
                    <a:pt x="580" y="356"/>
                    <a:pt x="582" y="356"/>
                  </a:cubicBezTo>
                  <a:cubicBezTo>
                    <a:pt x="582" y="356"/>
                    <a:pt x="584" y="357"/>
                    <a:pt x="586" y="357"/>
                  </a:cubicBezTo>
                  <a:cubicBezTo>
                    <a:pt x="582" y="356"/>
                    <a:pt x="579" y="356"/>
                    <a:pt x="575" y="356"/>
                  </a:cubicBezTo>
                  <a:cubicBezTo>
                    <a:pt x="568" y="357"/>
                    <a:pt x="560" y="361"/>
                    <a:pt x="553" y="366"/>
                  </a:cubicBezTo>
                  <a:cubicBezTo>
                    <a:pt x="544" y="369"/>
                    <a:pt x="536" y="371"/>
                    <a:pt x="526" y="374"/>
                  </a:cubicBezTo>
                  <a:cubicBezTo>
                    <a:pt x="521" y="375"/>
                    <a:pt x="516" y="376"/>
                    <a:pt x="510" y="378"/>
                  </a:cubicBezTo>
                  <a:cubicBezTo>
                    <a:pt x="508" y="379"/>
                    <a:pt x="505" y="380"/>
                    <a:pt x="502" y="381"/>
                  </a:cubicBezTo>
                  <a:cubicBezTo>
                    <a:pt x="501" y="381"/>
                    <a:pt x="501" y="382"/>
                    <a:pt x="500" y="382"/>
                  </a:cubicBezTo>
                  <a:cubicBezTo>
                    <a:pt x="500" y="382"/>
                    <a:pt x="500" y="382"/>
                    <a:pt x="500" y="382"/>
                  </a:cubicBezTo>
                  <a:cubicBezTo>
                    <a:pt x="500" y="383"/>
                    <a:pt x="500" y="383"/>
                    <a:pt x="500" y="383"/>
                  </a:cubicBezTo>
                  <a:cubicBezTo>
                    <a:pt x="504" y="385"/>
                    <a:pt x="510" y="380"/>
                    <a:pt x="513" y="379"/>
                  </a:cubicBezTo>
                  <a:cubicBezTo>
                    <a:pt x="518" y="378"/>
                    <a:pt x="523" y="377"/>
                    <a:pt x="529" y="375"/>
                  </a:cubicBezTo>
                  <a:cubicBezTo>
                    <a:pt x="534" y="374"/>
                    <a:pt x="540" y="372"/>
                    <a:pt x="546" y="370"/>
                  </a:cubicBezTo>
                  <a:cubicBezTo>
                    <a:pt x="547" y="370"/>
                    <a:pt x="548" y="370"/>
                    <a:pt x="550" y="369"/>
                  </a:cubicBezTo>
                  <a:cubicBezTo>
                    <a:pt x="549" y="370"/>
                    <a:pt x="548" y="371"/>
                    <a:pt x="547" y="372"/>
                  </a:cubicBezTo>
                  <a:cubicBezTo>
                    <a:pt x="543" y="374"/>
                    <a:pt x="539" y="377"/>
                    <a:pt x="535" y="379"/>
                  </a:cubicBezTo>
                  <a:cubicBezTo>
                    <a:pt x="531" y="381"/>
                    <a:pt x="526" y="382"/>
                    <a:pt x="521" y="384"/>
                  </a:cubicBezTo>
                  <a:cubicBezTo>
                    <a:pt x="517" y="386"/>
                    <a:pt x="513" y="388"/>
                    <a:pt x="508" y="389"/>
                  </a:cubicBezTo>
                  <a:cubicBezTo>
                    <a:pt x="507" y="390"/>
                    <a:pt x="505" y="391"/>
                    <a:pt x="503" y="392"/>
                  </a:cubicBezTo>
                  <a:cubicBezTo>
                    <a:pt x="502" y="392"/>
                    <a:pt x="499" y="394"/>
                    <a:pt x="498" y="394"/>
                  </a:cubicBezTo>
                  <a:cubicBezTo>
                    <a:pt x="498" y="394"/>
                    <a:pt x="498" y="394"/>
                    <a:pt x="498" y="394"/>
                  </a:cubicBezTo>
                  <a:cubicBezTo>
                    <a:pt x="497" y="394"/>
                    <a:pt x="496" y="395"/>
                    <a:pt x="497" y="396"/>
                  </a:cubicBezTo>
                  <a:cubicBezTo>
                    <a:pt x="497" y="396"/>
                    <a:pt x="497" y="396"/>
                    <a:pt x="497" y="396"/>
                  </a:cubicBezTo>
                  <a:cubicBezTo>
                    <a:pt x="497" y="396"/>
                    <a:pt x="498" y="396"/>
                    <a:pt x="499" y="396"/>
                  </a:cubicBezTo>
                  <a:cubicBezTo>
                    <a:pt x="507" y="392"/>
                    <a:pt x="516" y="388"/>
                    <a:pt x="525" y="384"/>
                  </a:cubicBezTo>
                  <a:cubicBezTo>
                    <a:pt x="532" y="381"/>
                    <a:pt x="540" y="378"/>
                    <a:pt x="546" y="374"/>
                  </a:cubicBezTo>
                  <a:cubicBezTo>
                    <a:pt x="546" y="374"/>
                    <a:pt x="546" y="374"/>
                    <a:pt x="546" y="374"/>
                  </a:cubicBezTo>
                  <a:cubicBezTo>
                    <a:pt x="544" y="376"/>
                    <a:pt x="543" y="379"/>
                    <a:pt x="542" y="381"/>
                  </a:cubicBezTo>
                  <a:cubicBezTo>
                    <a:pt x="542" y="381"/>
                    <a:pt x="542" y="381"/>
                    <a:pt x="542" y="382"/>
                  </a:cubicBezTo>
                  <a:cubicBezTo>
                    <a:pt x="535" y="386"/>
                    <a:pt x="529" y="392"/>
                    <a:pt x="523" y="397"/>
                  </a:cubicBezTo>
                  <a:cubicBezTo>
                    <a:pt x="519" y="401"/>
                    <a:pt x="515" y="406"/>
                    <a:pt x="510" y="408"/>
                  </a:cubicBezTo>
                  <a:cubicBezTo>
                    <a:pt x="507" y="409"/>
                    <a:pt x="505" y="409"/>
                    <a:pt x="504" y="411"/>
                  </a:cubicBezTo>
                  <a:cubicBezTo>
                    <a:pt x="504" y="412"/>
                    <a:pt x="504" y="413"/>
                    <a:pt x="505" y="412"/>
                  </a:cubicBezTo>
                  <a:cubicBezTo>
                    <a:pt x="512" y="408"/>
                    <a:pt x="518" y="403"/>
                    <a:pt x="524" y="398"/>
                  </a:cubicBezTo>
                  <a:cubicBezTo>
                    <a:pt x="528" y="395"/>
                    <a:pt x="532" y="393"/>
                    <a:pt x="535" y="390"/>
                  </a:cubicBezTo>
                  <a:cubicBezTo>
                    <a:pt x="536" y="389"/>
                    <a:pt x="539" y="387"/>
                    <a:pt x="541" y="385"/>
                  </a:cubicBezTo>
                  <a:cubicBezTo>
                    <a:pt x="540" y="387"/>
                    <a:pt x="540" y="389"/>
                    <a:pt x="539" y="391"/>
                  </a:cubicBezTo>
                  <a:cubicBezTo>
                    <a:pt x="539" y="391"/>
                    <a:pt x="539" y="391"/>
                    <a:pt x="539" y="391"/>
                  </a:cubicBezTo>
                  <a:cubicBezTo>
                    <a:pt x="536" y="392"/>
                    <a:pt x="534" y="394"/>
                    <a:pt x="532" y="397"/>
                  </a:cubicBezTo>
                  <a:cubicBezTo>
                    <a:pt x="529" y="400"/>
                    <a:pt x="526" y="403"/>
                    <a:pt x="524" y="407"/>
                  </a:cubicBezTo>
                  <a:cubicBezTo>
                    <a:pt x="522" y="409"/>
                    <a:pt x="521" y="413"/>
                    <a:pt x="519" y="415"/>
                  </a:cubicBezTo>
                  <a:cubicBezTo>
                    <a:pt x="517" y="417"/>
                    <a:pt x="515" y="418"/>
                    <a:pt x="512" y="420"/>
                  </a:cubicBezTo>
                  <a:cubicBezTo>
                    <a:pt x="510" y="422"/>
                    <a:pt x="507" y="424"/>
                    <a:pt x="507" y="428"/>
                  </a:cubicBezTo>
                  <a:cubicBezTo>
                    <a:pt x="507" y="428"/>
                    <a:pt x="508" y="428"/>
                    <a:pt x="508" y="428"/>
                  </a:cubicBezTo>
                  <a:cubicBezTo>
                    <a:pt x="510" y="422"/>
                    <a:pt x="515" y="421"/>
                    <a:pt x="518" y="417"/>
                  </a:cubicBezTo>
                  <a:cubicBezTo>
                    <a:pt x="521" y="414"/>
                    <a:pt x="523" y="411"/>
                    <a:pt x="525" y="408"/>
                  </a:cubicBezTo>
                  <a:cubicBezTo>
                    <a:pt x="529" y="402"/>
                    <a:pt x="534" y="397"/>
                    <a:pt x="539" y="392"/>
                  </a:cubicBezTo>
                  <a:cubicBezTo>
                    <a:pt x="538" y="395"/>
                    <a:pt x="537" y="397"/>
                    <a:pt x="536" y="400"/>
                  </a:cubicBezTo>
                  <a:cubicBezTo>
                    <a:pt x="536" y="401"/>
                    <a:pt x="535" y="403"/>
                    <a:pt x="535" y="404"/>
                  </a:cubicBezTo>
                  <a:cubicBezTo>
                    <a:pt x="535" y="404"/>
                    <a:pt x="535" y="404"/>
                    <a:pt x="535" y="404"/>
                  </a:cubicBezTo>
                  <a:cubicBezTo>
                    <a:pt x="533" y="406"/>
                    <a:pt x="530" y="408"/>
                    <a:pt x="529" y="411"/>
                  </a:cubicBezTo>
                  <a:cubicBezTo>
                    <a:pt x="529" y="411"/>
                    <a:pt x="530" y="411"/>
                    <a:pt x="530" y="411"/>
                  </a:cubicBezTo>
                  <a:cubicBezTo>
                    <a:pt x="532" y="409"/>
                    <a:pt x="533" y="407"/>
                    <a:pt x="535" y="405"/>
                  </a:cubicBezTo>
                  <a:cubicBezTo>
                    <a:pt x="533" y="415"/>
                    <a:pt x="535" y="424"/>
                    <a:pt x="539" y="435"/>
                  </a:cubicBezTo>
                  <a:cubicBezTo>
                    <a:pt x="541" y="440"/>
                    <a:pt x="542" y="445"/>
                    <a:pt x="544" y="450"/>
                  </a:cubicBezTo>
                  <a:cubicBezTo>
                    <a:pt x="538" y="455"/>
                    <a:pt x="528" y="454"/>
                    <a:pt x="521" y="453"/>
                  </a:cubicBezTo>
                  <a:cubicBezTo>
                    <a:pt x="512" y="452"/>
                    <a:pt x="503" y="450"/>
                    <a:pt x="494" y="448"/>
                  </a:cubicBezTo>
                  <a:cubicBezTo>
                    <a:pt x="486" y="445"/>
                    <a:pt x="478" y="440"/>
                    <a:pt x="470" y="436"/>
                  </a:cubicBezTo>
                  <a:cubicBezTo>
                    <a:pt x="463" y="433"/>
                    <a:pt x="456" y="429"/>
                    <a:pt x="451" y="422"/>
                  </a:cubicBezTo>
                  <a:cubicBezTo>
                    <a:pt x="445" y="416"/>
                    <a:pt x="439" y="411"/>
                    <a:pt x="434" y="405"/>
                  </a:cubicBezTo>
                  <a:cubicBezTo>
                    <a:pt x="433" y="405"/>
                    <a:pt x="433" y="405"/>
                    <a:pt x="433" y="404"/>
                  </a:cubicBezTo>
                  <a:cubicBezTo>
                    <a:pt x="433" y="404"/>
                    <a:pt x="433" y="404"/>
                    <a:pt x="432" y="403"/>
                  </a:cubicBezTo>
                  <a:cubicBezTo>
                    <a:pt x="427" y="398"/>
                    <a:pt x="424" y="392"/>
                    <a:pt x="421" y="384"/>
                  </a:cubicBezTo>
                  <a:cubicBezTo>
                    <a:pt x="419" y="377"/>
                    <a:pt x="417" y="369"/>
                    <a:pt x="414" y="362"/>
                  </a:cubicBezTo>
                  <a:cubicBezTo>
                    <a:pt x="412" y="355"/>
                    <a:pt x="410" y="347"/>
                    <a:pt x="410" y="340"/>
                  </a:cubicBezTo>
                  <a:cubicBezTo>
                    <a:pt x="410" y="332"/>
                    <a:pt x="411" y="325"/>
                    <a:pt x="415" y="318"/>
                  </a:cubicBezTo>
                  <a:cubicBezTo>
                    <a:pt x="419" y="311"/>
                    <a:pt x="425" y="305"/>
                    <a:pt x="430" y="299"/>
                  </a:cubicBezTo>
                  <a:cubicBezTo>
                    <a:pt x="436" y="293"/>
                    <a:pt x="442" y="287"/>
                    <a:pt x="450" y="283"/>
                  </a:cubicBezTo>
                  <a:close/>
                  <a:moveTo>
                    <a:pt x="455" y="277"/>
                  </a:moveTo>
                  <a:cubicBezTo>
                    <a:pt x="455" y="276"/>
                    <a:pt x="456" y="275"/>
                    <a:pt x="456" y="274"/>
                  </a:cubicBezTo>
                  <a:cubicBezTo>
                    <a:pt x="456" y="275"/>
                    <a:pt x="456" y="276"/>
                    <a:pt x="456" y="276"/>
                  </a:cubicBezTo>
                  <a:cubicBezTo>
                    <a:pt x="456" y="277"/>
                    <a:pt x="455" y="277"/>
                    <a:pt x="455" y="277"/>
                  </a:cubicBezTo>
                  <a:close/>
                  <a:moveTo>
                    <a:pt x="528" y="466"/>
                  </a:moveTo>
                  <a:cubicBezTo>
                    <a:pt x="532" y="466"/>
                    <a:pt x="536" y="464"/>
                    <a:pt x="539" y="462"/>
                  </a:cubicBezTo>
                  <a:cubicBezTo>
                    <a:pt x="542" y="460"/>
                    <a:pt x="544" y="459"/>
                    <a:pt x="547" y="457"/>
                  </a:cubicBezTo>
                  <a:cubicBezTo>
                    <a:pt x="547" y="457"/>
                    <a:pt x="547" y="457"/>
                    <a:pt x="547" y="457"/>
                  </a:cubicBezTo>
                  <a:cubicBezTo>
                    <a:pt x="544" y="460"/>
                    <a:pt x="542" y="463"/>
                    <a:pt x="540" y="465"/>
                  </a:cubicBezTo>
                  <a:cubicBezTo>
                    <a:pt x="537" y="469"/>
                    <a:pt x="533" y="469"/>
                    <a:pt x="529" y="472"/>
                  </a:cubicBezTo>
                  <a:cubicBezTo>
                    <a:pt x="529" y="472"/>
                    <a:pt x="529" y="473"/>
                    <a:pt x="529" y="473"/>
                  </a:cubicBezTo>
                  <a:cubicBezTo>
                    <a:pt x="533" y="474"/>
                    <a:pt x="537" y="470"/>
                    <a:pt x="539" y="468"/>
                  </a:cubicBezTo>
                  <a:cubicBezTo>
                    <a:pt x="542" y="465"/>
                    <a:pt x="545" y="462"/>
                    <a:pt x="548" y="458"/>
                  </a:cubicBezTo>
                  <a:cubicBezTo>
                    <a:pt x="550" y="463"/>
                    <a:pt x="552" y="467"/>
                    <a:pt x="555" y="471"/>
                  </a:cubicBezTo>
                  <a:cubicBezTo>
                    <a:pt x="558" y="476"/>
                    <a:pt x="562" y="480"/>
                    <a:pt x="566" y="485"/>
                  </a:cubicBezTo>
                  <a:cubicBezTo>
                    <a:pt x="560" y="486"/>
                    <a:pt x="555" y="490"/>
                    <a:pt x="549" y="491"/>
                  </a:cubicBezTo>
                  <a:cubicBezTo>
                    <a:pt x="542" y="492"/>
                    <a:pt x="535" y="491"/>
                    <a:pt x="528" y="489"/>
                  </a:cubicBezTo>
                  <a:cubicBezTo>
                    <a:pt x="514" y="484"/>
                    <a:pt x="500" y="479"/>
                    <a:pt x="488" y="471"/>
                  </a:cubicBezTo>
                  <a:cubicBezTo>
                    <a:pt x="481" y="467"/>
                    <a:pt x="475" y="463"/>
                    <a:pt x="470" y="458"/>
                  </a:cubicBezTo>
                  <a:cubicBezTo>
                    <a:pt x="470" y="457"/>
                    <a:pt x="469" y="456"/>
                    <a:pt x="469" y="456"/>
                  </a:cubicBezTo>
                  <a:cubicBezTo>
                    <a:pt x="463" y="451"/>
                    <a:pt x="459" y="445"/>
                    <a:pt x="454" y="438"/>
                  </a:cubicBezTo>
                  <a:cubicBezTo>
                    <a:pt x="451" y="433"/>
                    <a:pt x="446" y="427"/>
                    <a:pt x="443" y="421"/>
                  </a:cubicBezTo>
                  <a:cubicBezTo>
                    <a:pt x="443" y="420"/>
                    <a:pt x="443" y="419"/>
                    <a:pt x="442" y="418"/>
                  </a:cubicBezTo>
                  <a:cubicBezTo>
                    <a:pt x="447" y="423"/>
                    <a:pt x="451" y="429"/>
                    <a:pt x="457" y="433"/>
                  </a:cubicBezTo>
                  <a:cubicBezTo>
                    <a:pt x="463" y="437"/>
                    <a:pt x="471" y="440"/>
                    <a:pt x="477" y="443"/>
                  </a:cubicBezTo>
                  <a:cubicBezTo>
                    <a:pt x="480" y="445"/>
                    <a:pt x="483" y="446"/>
                    <a:pt x="485" y="447"/>
                  </a:cubicBezTo>
                  <a:cubicBezTo>
                    <a:pt x="485" y="447"/>
                    <a:pt x="485" y="447"/>
                    <a:pt x="485" y="447"/>
                  </a:cubicBezTo>
                  <a:cubicBezTo>
                    <a:pt x="504" y="463"/>
                    <a:pt x="522" y="480"/>
                    <a:pt x="546" y="486"/>
                  </a:cubicBezTo>
                  <a:cubicBezTo>
                    <a:pt x="547" y="486"/>
                    <a:pt x="548" y="485"/>
                    <a:pt x="547" y="485"/>
                  </a:cubicBezTo>
                  <a:cubicBezTo>
                    <a:pt x="536" y="478"/>
                    <a:pt x="523" y="474"/>
                    <a:pt x="513" y="466"/>
                  </a:cubicBezTo>
                  <a:cubicBezTo>
                    <a:pt x="507" y="462"/>
                    <a:pt x="502" y="456"/>
                    <a:pt x="496" y="451"/>
                  </a:cubicBezTo>
                  <a:cubicBezTo>
                    <a:pt x="502" y="453"/>
                    <a:pt x="508" y="454"/>
                    <a:pt x="514" y="456"/>
                  </a:cubicBezTo>
                  <a:cubicBezTo>
                    <a:pt x="513" y="456"/>
                    <a:pt x="512" y="456"/>
                    <a:pt x="511" y="456"/>
                  </a:cubicBezTo>
                  <a:cubicBezTo>
                    <a:pt x="509" y="456"/>
                    <a:pt x="508" y="457"/>
                    <a:pt x="507" y="457"/>
                  </a:cubicBezTo>
                  <a:cubicBezTo>
                    <a:pt x="507" y="458"/>
                    <a:pt x="507" y="459"/>
                    <a:pt x="507" y="459"/>
                  </a:cubicBezTo>
                  <a:cubicBezTo>
                    <a:pt x="510" y="460"/>
                    <a:pt x="513" y="458"/>
                    <a:pt x="515" y="457"/>
                  </a:cubicBezTo>
                  <a:cubicBezTo>
                    <a:pt x="517" y="457"/>
                    <a:pt x="518" y="457"/>
                    <a:pt x="520" y="456"/>
                  </a:cubicBezTo>
                  <a:cubicBezTo>
                    <a:pt x="525" y="457"/>
                    <a:pt x="532" y="458"/>
                    <a:pt x="538" y="457"/>
                  </a:cubicBezTo>
                  <a:cubicBezTo>
                    <a:pt x="534" y="458"/>
                    <a:pt x="531" y="460"/>
                    <a:pt x="527" y="460"/>
                  </a:cubicBezTo>
                  <a:cubicBezTo>
                    <a:pt x="523" y="460"/>
                    <a:pt x="519" y="460"/>
                    <a:pt x="515" y="462"/>
                  </a:cubicBezTo>
                  <a:cubicBezTo>
                    <a:pt x="514" y="462"/>
                    <a:pt x="514" y="464"/>
                    <a:pt x="516" y="464"/>
                  </a:cubicBezTo>
                  <a:cubicBezTo>
                    <a:pt x="522" y="463"/>
                    <a:pt x="528" y="461"/>
                    <a:pt x="535" y="459"/>
                  </a:cubicBezTo>
                  <a:cubicBezTo>
                    <a:pt x="538" y="459"/>
                    <a:pt x="542" y="457"/>
                    <a:pt x="545" y="454"/>
                  </a:cubicBezTo>
                  <a:cubicBezTo>
                    <a:pt x="545" y="454"/>
                    <a:pt x="545" y="453"/>
                    <a:pt x="545" y="453"/>
                  </a:cubicBezTo>
                  <a:cubicBezTo>
                    <a:pt x="546" y="454"/>
                    <a:pt x="546" y="455"/>
                    <a:pt x="547" y="456"/>
                  </a:cubicBezTo>
                  <a:cubicBezTo>
                    <a:pt x="544" y="457"/>
                    <a:pt x="541" y="459"/>
                    <a:pt x="538" y="460"/>
                  </a:cubicBezTo>
                  <a:cubicBezTo>
                    <a:pt x="534" y="462"/>
                    <a:pt x="531" y="463"/>
                    <a:pt x="528" y="465"/>
                  </a:cubicBezTo>
                  <a:cubicBezTo>
                    <a:pt x="528" y="466"/>
                    <a:pt x="528" y="467"/>
                    <a:pt x="528" y="466"/>
                  </a:cubicBezTo>
                  <a:close/>
                  <a:moveTo>
                    <a:pt x="527" y="554"/>
                  </a:moveTo>
                  <a:cubicBezTo>
                    <a:pt x="521" y="565"/>
                    <a:pt x="511" y="574"/>
                    <a:pt x="508" y="586"/>
                  </a:cubicBezTo>
                  <a:cubicBezTo>
                    <a:pt x="508" y="587"/>
                    <a:pt x="508" y="587"/>
                    <a:pt x="509" y="587"/>
                  </a:cubicBezTo>
                  <a:cubicBezTo>
                    <a:pt x="508" y="587"/>
                    <a:pt x="508" y="587"/>
                    <a:pt x="508" y="587"/>
                  </a:cubicBezTo>
                  <a:cubicBezTo>
                    <a:pt x="503" y="592"/>
                    <a:pt x="500" y="599"/>
                    <a:pt x="496" y="605"/>
                  </a:cubicBezTo>
                  <a:cubicBezTo>
                    <a:pt x="494" y="608"/>
                    <a:pt x="490" y="612"/>
                    <a:pt x="487" y="615"/>
                  </a:cubicBezTo>
                  <a:cubicBezTo>
                    <a:pt x="487" y="615"/>
                    <a:pt x="487" y="615"/>
                    <a:pt x="487" y="614"/>
                  </a:cubicBezTo>
                  <a:cubicBezTo>
                    <a:pt x="488" y="614"/>
                    <a:pt x="488" y="614"/>
                    <a:pt x="489" y="613"/>
                  </a:cubicBezTo>
                  <a:cubicBezTo>
                    <a:pt x="490" y="607"/>
                    <a:pt x="492" y="600"/>
                    <a:pt x="495" y="595"/>
                  </a:cubicBezTo>
                  <a:cubicBezTo>
                    <a:pt x="498" y="588"/>
                    <a:pt x="503" y="584"/>
                    <a:pt x="507" y="578"/>
                  </a:cubicBezTo>
                  <a:cubicBezTo>
                    <a:pt x="515" y="569"/>
                    <a:pt x="521" y="558"/>
                    <a:pt x="526" y="547"/>
                  </a:cubicBezTo>
                  <a:cubicBezTo>
                    <a:pt x="532" y="536"/>
                    <a:pt x="537" y="524"/>
                    <a:pt x="544" y="513"/>
                  </a:cubicBezTo>
                  <a:cubicBezTo>
                    <a:pt x="548" y="507"/>
                    <a:pt x="554" y="500"/>
                    <a:pt x="554" y="493"/>
                  </a:cubicBezTo>
                  <a:cubicBezTo>
                    <a:pt x="558" y="491"/>
                    <a:pt x="562" y="489"/>
                    <a:pt x="567" y="487"/>
                  </a:cubicBezTo>
                  <a:cubicBezTo>
                    <a:pt x="567" y="487"/>
                    <a:pt x="567" y="487"/>
                    <a:pt x="567" y="487"/>
                  </a:cubicBezTo>
                  <a:cubicBezTo>
                    <a:pt x="571" y="490"/>
                    <a:pt x="575" y="494"/>
                    <a:pt x="579" y="497"/>
                  </a:cubicBezTo>
                  <a:cubicBezTo>
                    <a:pt x="580" y="497"/>
                    <a:pt x="581" y="498"/>
                    <a:pt x="582" y="499"/>
                  </a:cubicBezTo>
                  <a:cubicBezTo>
                    <a:pt x="582" y="499"/>
                    <a:pt x="582" y="499"/>
                    <a:pt x="582" y="499"/>
                  </a:cubicBezTo>
                  <a:cubicBezTo>
                    <a:pt x="575" y="507"/>
                    <a:pt x="568" y="514"/>
                    <a:pt x="562" y="522"/>
                  </a:cubicBezTo>
                  <a:cubicBezTo>
                    <a:pt x="558" y="527"/>
                    <a:pt x="553" y="532"/>
                    <a:pt x="552" y="538"/>
                  </a:cubicBezTo>
                  <a:cubicBezTo>
                    <a:pt x="546" y="544"/>
                    <a:pt x="540" y="551"/>
                    <a:pt x="534" y="558"/>
                  </a:cubicBezTo>
                  <a:cubicBezTo>
                    <a:pt x="530" y="563"/>
                    <a:pt x="526" y="567"/>
                    <a:pt x="523" y="573"/>
                  </a:cubicBezTo>
                  <a:cubicBezTo>
                    <a:pt x="521" y="578"/>
                    <a:pt x="520" y="581"/>
                    <a:pt x="515" y="583"/>
                  </a:cubicBezTo>
                  <a:cubicBezTo>
                    <a:pt x="513" y="584"/>
                    <a:pt x="511" y="585"/>
                    <a:pt x="509" y="587"/>
                  </a:cubicBezTo>
                  <a:cubicBezTo>
                    <a:pt x="513" y="581"/>
                    <a:pt x="515" y="575"/>
                    <a:pt x="519" y="570"/>
                  </a:cubicBezTo>
                  <a:cubicBezTo>
                    <a:pt x="522" y="565"/>
                    <a:pt x="525" y="560"/>
                    <a:pt x="528" y="555"/>
                  </a:cubicBezTo>
                  <a:cubicBezTo>
                    <a:pt x="528" y="554"/>
                    <a:pt x="528" y="554"/>
                    <a:pt x="527" y="554"/>
                  </a:cubicBezTo>
                  <a:close/>
                  <a:moveTo>
                    <a:pt x="486" y="620"/>
                  </a:moveTo>
                  <a:cubicBezTo>
                    <a:pt x="486" y="620"/>
                    <a:pt x="486" y="620"/>
                    <a:pt x="486" y="620"/>
                  </a:cubicBezTo>
                  <a:cubicBezTo>
                    <a:pt x="481" y="620"/>
                    <a:pt x="477" y="618"/>
                    <a:pt x="472" y="617"/>
                  </a:cubicBezTo>
                  <a:cubicBezTo>
                    <a:pt x="469" y="616"/>
                    <a:pt x="460" y="615"/>
                    <a:pt x="461" y="611"/>
                  </a:cubicBezTo>
                  <a:cubicBezTo>
                    <a:pt x="464" y="600"/>
                    <a:pt x="470" y="589"/>
                    <a:pt x="475" y="578"/>
                  </a:cubicBezTo>
                  <a:cubicBezTo>
                    <a:pt x="482" y="563"/>
                    <a:pt x="488" y="547"/>
                    <a:pt x="493" y="532"/>
                  </a:cubicBezTo>
                  <a:cubicBezTo>
                    <a:pt x="499" y="517"/>
                    <a:pt x="505" y="501"/>
                    <a:pt x="509" y="486"/>
                  </a:cubicBezTo>
                  <a:cubicBezTo>
                    <a:pt x="516" y="489"/>
                    <a:pt x="523" y="491"/>
                    <a:pt x="531" y="493"/>
                  </a:cubicBezTo>
                  <a:cubicBezTo>
                    <a:pt x="530" y="493"/>
                    <a:pt x="530" y="494"/>
                    <a:pt x="530" y="494"/>
                  </a:cubicBezTo>
                  <a:cubicBezTo>
                    <a:pt x="531" y="498"/>
                    <a:pt x="525" y="505"/>
                    <a:pt x="522" y="508"/>
                  </a:cubicBezTo>
                  <a:cubicBezTo>
                    <a:pt x="518" y="513"/>
                    <a:pt x="516" y="520"/>
                    <a:pt x="514" y="526"/>
                  </a:cubicBezTo>
                  <a:cubicBezTo>
                    <a:pt x="511" y="534"/>
                    <a:pt x="508" y="542"/>
                    <a:pt x="505" y="550"/>
                  </a:cubicBezTo>
                  <a:cubicBezTo>
                    <a:pt x="502" y="556"/>
                    <a:pt x="498" y="563"/>
                    <a:pt x="496" y="569"/>
                  </a:cubicBezTo>
                  <a:cubicBezTo>
                    <a:pt x="491" y="580"/>
                    <a:pt x="487" y="591"/>
                    <a:pt x="484" y="602"/>
                  </a:cubicBezTo>
                  <a:cubicBezTo>
                    <a:pt x="482" y="609"/>
                    <a:pt x="481" y="615"/>
                    <a:pt x="486" y="620"/>
                  </a:cubicBezTo>
                  <a:close/>
                  <a:moveTo>
                    <a:pt x="466" y="585"/>
                  </a:moveTo>
                  <a:cubicBezTo>
                    <a:pt x="466" y="579"/>
                    <a:pt x="466" y="573"/>
                    <a:pt x="465" y="568"/>
                  </a:cubicBezTo>
                  <a:cubicBezTo>
                    <a:pt x="464" y="560"/>
                    <a:pt x="462" y="553"/>
                    <a:pt x="462" y="546"/>
                  </a:cubicBezTo>
                  <a:cubicBezTo>
                    <a:pt x="461" y="539"/>
                    <a:pt x="462" y="533"/>
                    <a:pt x="462" y="526"/>
                  </a:cubicBezTo>
                  <a:cubicBezTo>
                    <a:pt x="462" y="513"/>
                    <a:pt x="462" y="499"/>
                    <a:pt x="466" y="486"/>
                  </a:cubicBezTo>
                  <a:cubicBezTo>
                    <a:pt x="468" y="479"/>
                    <a:pt x="471" y="471"/>
                    <a:pt x="471" y="463"/>
                  </a:cubicBezTo>
                  <a:cubicBezTo>
                    <a:pt x="477" y="469"/>
                    <a:pt x="484" y="473"/>
                    <a:pt x="491" y="477"/>
                  </a:cubicBezTo>
                  <a:cubicBezTo>
                    <a:pt x="496" y="480"/>
                    <a:pt x="500" y="482"/>
                    <a:pt x="505" y="484"/>
                  </a:cubicBezTo>
                  <a:cubicBezTo>
                    <a:pt x="503" y="494"/>
                    <a:pt x="499" y="503"/>
                    <a:pt x="496" y="513"/>
                  </a:cubicBezTo>
                  <a:cubicBezTo>
                    <a:pt x="493" y="522"/>
                    <a:pt x="490" y="531"/>
                    <a:pt x="486" y="540"/>
                  </a:cubicBezTo>
                  <a:cubicBezTo>
                    <a:pt x="480" y="557"/>
                    <a:pt x="473" y="573"/>
                    <a:pt x="466" y="590"/>
                  </a:cubicBezTo>
                  <a:cubicBezTo>
                    <a:pt x="466" y="588"/>
                    <a:pt x="466" y="586"/>
                    <a:pt x="466" y="585"/>
                  </a:cubicBezTo>
                  <a:close/>
                  <a:moveTo>
                    <a:pt x="492" y="588"/>
                  </a:moveTo>
                  <a:cubicBezTo>
                    <a:pt x="497" y="576"/>
                    <a:pt x="502" y="564"/>
                    <a:pt x="508" y="552"/>
                  </a:cubicBezTo>
                  <a:cubicBezTo>
                    <a:pt x="511" y="546"/>
                    <a:pt x="513" y="539"/>
                    <a:pt x="515" y="533"/>
                  </a:cubicBezTo>
                  <a:cubicBezTo>
                    <a:pt x="518" y="526"/>
                    <a:pt x="520" y="518"/>
                    <a:pt x="524" y="511"/>
                  </a:cubicBezTo>
                  <a:cubicBezTo>
                    <a:pt x="527" y="507"/>
                    <a:pt x="535" y="499"/>
                    <a:pt x="532" y="493"/>
                  </a:cubicBezTo>
                  <a:cubicBezTo>
                    <a:pt x="533" y="493"/>
                    <a:pt x="533" y="494"/>
                    <a:pt x="534" y="494"/>
                  </a:cubicBezTo>
                  <a:cubicBezTo>
                    <a:pt x="539" y="495"/>
                    <a:pt x="546" y="495"/>
                    <a:pt x="551" y="494"/>
                  </a:cubicBezTo>
                  <a:cubicBezTo>
                    <a:pt x="548" y="503"/>
                    <a:pt x="541" y="510"/>
                    <a:pt x="537" y="519"/>
                  </a:cubicBezTo>
                  <a:cubicBezTo>
                    <a:pt x="531" y="530"/>
                    <a:pt x="525" y="541"/>
                    <a:pt x="519" y="553"/>
                  </a:cubicBezTo>
                  <a:cubicBezTo>
                    <a:pt x="516" y="559"/>
                    <a:pt x="513" y="565"/>
                    <a:pt x="509" y="570"/>
                  </a:cubicBezTo>
                  <a:cubicBezTo>
                    <a:pt x="506" y="575"/>
                    <a:pt x="501" y="579"/>
                    <a:pt x="498" y="583"/>
                  </a:cubicBezTo>
                  <a:cubicBezTo>
                    <a:pt x="492" y="590"/>
                    <a:pt x="489" y="597"/>
                    <a:pt x="487" y="605"/>
                  </a:cubicBezTo>
                  <a:cubicBezTo>
                    <a:pt x="488" y="599"/>
                    <a:pt x="491" y="592"/>
                    <a:pt x="492" y="588"/>
                  </a:cubicBezTo>
                  <a:close/>
                  <a:moveTo>
                    <a:pt x="244" y="441"/>
                  </a:moveTo>
                  <a:cubicBezTo>
                    <a:pt x="246" y="444"/>
                    <a:pt x="249" y="447"/>
                    <a:pt x="252" y="449"/>
                  </a:cubicBezTo>
                  <a:cubicBezTo>
                    <a:pt x="253" y="451"/>
                    <a:pt x="255" y="453"/>
                    <a:pt x="257" y="455"/>
                  </a:cubicBezTo>
                  <a:cubicBezTo>
                    <a:pt x="257" y="455"/>
                    <a:pt x="258" y="456"/>
                    <a:pt x="259" y="456"/>
                  </a:cubicBezTo>
                  <a:cubicBezTo>
                    <a:pt x="260" y="458"/>
                    <a:pt x="263" y="462"/>
                    <a:pt x="263" y="462"/>
                  </a:cubicBezTo>
                  <a:cubicBezTo>
                    <a:pt x="264" y="463"/>
                    <a:pt x="264" y="463"/>
                    <a:pt x="264" y="463"/>
                  </a:cubicBezTo>
                  <a:cubicBezTo>
                    <a:pt x="262" y="468"/>
                    <a:pt x="259" y="473"/>
                    <a:pt x="258" y="479"/>
                  </a:cubicBezTo>
                  <a:cubicBezTo>
                    <a:pt x="256" y="474"/>
                    <a:pt x="253" y="470"/>
                    <a:pt x="248" y="473"/>
                  </a:cubicBezTo>
                  <a:cubicBezTo>
                    <a:pt x="245" y="475"/>
                    <a:pt x="242" y="478"/>
                    <a:pt x="239" y="481"/>
                  </a:cubicBezTo>
                  <a:cubicBezTo>
                    <a:pt x="239" y="480"/>
                    <a:pt x="239" y="479"/>
                    <a:pt x="239" y="478"/>
                  </a:cubicBezTo>
                  <a:cubicBezTo>
                    <a:pt x="239" y="472"/>
                    <a:pt x="238" y="466"/>
                    <a:pt x="240" y="460"/>
                  </a:cubicBezTo>
                  <a:cubicBezTo>
                    <a:pt x="241" y="454"/>
                    <a:pt x="242" y="449"/>
                    <a:pt x="243" y="444"/>
                  </a:cubicBezTo>
                  <a:cubicBezTo>
                    <a:pt x="244" y="443"/>
                    <a:pt x="244" y="442"/>
                    <a:pt x="244" y="441"/>
                  </a:cubicBezTo>
                  <a:close/>
                  <a:moveTo>
                    <a:pt x="262" y="474"/>
                  </a:moveTo>
                  <a:cubicBezTo>
                    <a:pt x="263" y="471"/>
                    <a:pt x="265" y="468"/>
                    <a:pt x="266" y="466"/>
                  </a:cubicBezTo>
                  <a:cubicBezTo>
                    <a:pt x="267" y="468"/>
                    <a:pt x="269" y="470"/>
                    <a:pt x="270" y="472"/>
                  </a:cubicBezTo>
                  <a:cubicBezTo>
                    <a:pt x="277" y="483"/>
                    <a:pt x="282" y="494"/>
                    <a:pt x="287" y="506"/>
                  </a:cubicBezTo>
                  <a:cubicBezTo>
                    <a:pt x="292" y="519"/>
                    <a:pt x="297" y="532"/>
                    <a:pt x="301" y="545"/>
                  </a:cubicBezTo>
                  <a:cubicBezTo>
                    <a:pt x="297" y="539"/>
                    <a:pt x="294" y="533"/>
                    <a:pt x="290" y="527"/>
                  </a:cubicBezTo>
                  <a:cubicBezTo>
                    <a:pt x="282" y="515"/>
                    <a:pt x="272" y="505"/>
                    <a:pt x="265" y="493"/>
                  </a:cubicBezTo>
                  <a:cubicBezTo>
                    <a:pt x="263" y="490"/>
                    <a:pt x="262" y="488"/>
                    <a:pt x="262" y="485"/>
                  </a:cubicBezTo>
                  <a:cubicBezTo>
                    <a:pt x="261" y="482"/>
                    <a:pt x="261" y="477"/>
                    <a:pt x="262" y="474"/>
                  </a:cubicBezTo>
                  <a:close/>
                  <a:moveTo>
                    <a:pt x="319" y="530"/>
                  </a:moveTo>
                  <a:cubicBezTo>
                    <a:pt x="316" y="522"/>
                    <a:pt x="312" y="515"/>
                    <a:pt x="310" y="507"/>
                  </a:cubicBezTo>
                  <a:cubicBezTo>
                    <a:pt x="309" y="501"/>
                    <a:pt x="308" y="493"/>
                    <a:pt x="305" y="487"/>
                  </a:cubicBezTo>
                  <a:cubicBezTo>
                    <a:pt x="315" y="490"/>
                    <a:pt x="325" y="490"/>
                    <a:pt x="336" y="487"/>
                  </a:cubicBezTo>
                  <a:cubicBezTo>
                    <a:pt x="336" y="486"/>
                    <a:pt x="336" y="486"/>
                    <a:pt x="337" y="486"/>
                  </a:cubicBezTo>
                  <a:cubicBezTo>
                    <a:pt x="340" y="505"/>
                    <a:pt x="335" y="524"/>
                    <a:pt x="337" y="543"/>
                  </a:cubicBezTo>
                  <a:cubicBezTo>
                    <a:pt x="337" y="552"/>
                    <a:pt x="338" y="562"/>
                    <a:pt x="340" y="571"/>
                  </a:cubicBezTo>
                  <a:cubicBezTo>
                    <a:pt x="340" y="571"/>
                    <a:pt x="340" y="571"/>
                    <a:pt x="340" y="571"/>
                  </a:cubicBezTo>
                  <a:cubicBezTo>
                    <a:pt x="340" y="571"/>
                    <a:pt x="340" y="570"/>
                    <a:pt x="339" y="570"/>
                  </a:cubicBezTo>
                  <a:cubicBezTo>
                    <a:pt x="329" y="558"/>
                    <a:pt x="325" y="544"/>
                    <a:pt x="319" y="530"/>
                  </a:cubicBezTo>
                  <a:close/>
                  <a:moveTo>
                    <a:pt x="370" y="572"/>
                  </a:moveTo>
                  <a:cubicBezTo>
                    <a:pt x="370" y="571"/>
                    <a:pt x="370" y="571"/>
                    <a:pt x="370" y="571"/>
                  </a:cubicBezTo>
                  <a:cubicBezTo>
                    <a:pt x="374" y="565"/>
                    <a:pt x="375" y="556"/>
                    <a:pt x="376" y="549"/>
                  </a:cubicBezTo>
                  <a:cubicBezTo>
                    <a:pt x="377" y="539"/>
                    <a:pt x="378" y="530"/>
                    <a:pt x="378" y="520"/>
                  </a:cubicBezTo>
                  <a:cubicBezTo>
                    <a:pt x="378" y="510"/>
                    <a:pt x="377" y="501"/>
                    <a:pt x="379" y="491"/>
                  </a:cubicBezTo>
                  <a:cubicBezTo>
                    <a:pt x="381" y="484"/>
                    <a:pt x="381" y="477"/>
                    <a:pt x="382" y="470"/>
                  </a:cubicBezTo>
                  <a:cubicBezTo>
                    <a:pt x="382" y="470"/>
                    <a:pt x="382" y="470"/>
                    <a:pt x="382" y="469"/>
                  </a:cubicBezTo>
                  <a:cubicBezTo>
                    <a:pt x="382" y="469"/>
                    <a:pt x="383" y="468"/>
                    <a:pt x="383" y="467"/>
                  </a:cubicBezTo>
                  <a:cubicBezTo>
                    <a:pt x="383" y="466"/>
                    <a:pt x="384" y="465"/>
                    <a:pt x="384" y="464"/>
                  </a:cubicBezTo>
                  <a:cubicBezTo>
                    <a:pt x="387" y="462"/>
                    <a:pt x="391" y="459"/>
                    <a:pt x="394" y="456"/>
                  </a:cubicBezTo>
                  <a:cubicBezTo>
                    <a:pt x="403" y="449"/>
                    <a:pt x="410" y="441"/>
                    <a:pt x="417" y="431"/>
                  </a:cubicBezTo>
                  <a:cubicBezTo>
                    <a:pt x="420" y="426"/>
                    <a:pt x="423" y="421"/>
                    <a:pt x="426" y="416"/>
                  </a:cubicBezTo>
                  <a:cubicBezTo>
                    <a:pt x="428" y="413"/>
                    <a:pt x="429" y="409"/>
                    <a:pt x="431" y="407"/>
                  </a:cubicBezTo>
                  <a:cubicBezTo>
                    <a:pt x="432" y="408"/>
                    <a:pt x="432" y="408"/>
                    <a:pt x="433" y="409"/>
                  </a:cubicBezTo>
                  <a:cubicBezTo>
                    <a:pt x="433" y="409"/>
                    <a:pt x="433" y="409"/>
                    <a:pt x="433" y="410"/>
                  </a:cubicBezTo>
                  <a:cubicBezTo>
                    <a:pt x="438" y="415"/>
                    <a:pt x="439" y="423"/>
                    <a:pt x="443" y="429"/>
                  </a:cubicBezTo>
                  <a:cubicBezTo>
                    <a:pt x="444" y="430"/>
                    <a:pt x="445" y="432"/>
                    <a:pt x="446" y="433"/>
                  </a:cubicBezTo>
                  <a:cubicBezTo>
                    <a:pt x="443" y="440"/>
                    <a:pt x="440" y="448"/>
                    <a:pt x="439" y="455"/>
                  </a:cubicBezTo>
                  <a:cubicBezTo>
                    <a:pt x="438" y="464"/>
                    <a:pt x="440" y="472"/>
                    <a:pt x="438" y="481"/>
                  </a:cubicBezTo>
                  <a:cubicBezTo>
                    <a:pt x="436" y="489"/>
                    <a:pt x="434" y="498"/>
                    <a:pt x="434" y="507"/>
                  </a:cubicBezTo>
                  <a:cubicBezTo>
                    <a:pt x="434" y="516"/>
                    <a:pt x="435" y="525"/>
                    <a:pt x="436" y="534"/>
                  </a:cubicBezTo>
                  <a:cubicBezTo>
                    <a:pt x="437" y="543"/>
                    <a:pt x="437" y="552"/>
                    <a:pt x="437" y="562"/>
                  </a:cubicBezTo>
                  <a:cubicBezTo>
                    <a:pt x="437" y="570"/>
                    <a:pt x="438" y="579"/>
                    <a:pt x="438" y="587"/>
                  </a:cubicBezTo>
                  <a:cubicBezTo>
                    <a:pt x="439" y="593"/>
                    <a:pt x="440" y="599"/>
                    <a:pt x="443" y="604"/>
                  </a:cubicBezTo>
                  <a:cubicBezTo>
                    <a:pt x="442" y="604"/>
                    <a:pt x="442" y="604"/>
                    <a:pt x="442" y="604"/>
                  </a:cubicBezTo>
                  <a:cubicBezTo>
                    <a:pt x="442" y="604"/>
                    <a:pt x="441" y="604"/>
                    <a:pt x="441" y="604"/>
                  </a:cubicBezTo>
                  <a:cubicBezTo>
                    <a:pt x="441" y="604"/>
                    <a:pt x="441" y="604"/>
                    <a:pt x="441" y="604"/>
                  </a:cubicBezTo>
                  <a:cubicBezTo>
                    <a:pt x="442" y="604"/>
                    <a:pt x="441" y="604"/>
                    <a:pt x="442" y="605"/>
                  </a:cubicBezTo>
                  <a:cubicBezTo>
                    <a:pt x="442" y="605"/>
                    <a:pt x="442" y="606"/>
                    <a:pt x="442" y="606"/>
                  </a:cubicBezTo>
                  <a:cubicBezTo>
                    <a:pt x="442" y="606"/>
                    <a:pt x="442" y="607"/>
                    <a:pt x="442" y="607"/>
                  </a:cubicBezTo>
                  <a:cubicBezTo>
                    <a:pt x="442" y="608"/>
                    <a:pt x="442" y="608"/>
                    <a:pt x="442" y="608"/>
                  </a:cubicBezTo>
                  <a:cubicBezTo>
                    <a:pt x="441" y="607"/>
                    <a:pt x="441" y="607"/>
                    <a:pt x="440" y="608"/>
                  </a:cubicBezTo>
                  <a:cubicBezTo>
                    <a:pt x="439" y="609"/>
                    <a:pt x="439" y="613"/>
                    <a:pt x="440" y="615"/>
                  </a:cubicBezTo>
                  <a:cubicBezTo>
                    <a:pt x="441" y="617"/>
                    <a:pt x="442" y="618"/>
                    <a:pt x="444" y="619"/>
                  </a:cubicBezTo>
                  <a:cubicBezTo>
                    <a:pt x="443" y="622"/>
                    <a:pt x="444" y="625"/>
                    <a:pt x="444" y="628"/>
                  </a:cubicBezTo>
                  <a:cubicBezTo>
                    <a:pt x="445" y="634"/>
                    <a:pt x="445" y="640"/>
                    <a:pt x="444" y="646"/>
                  </a:cubicBezTo>
                  <a:cubicBezTo>
                    <a:pt x="443" y="658"/>
                    <a:pt x="439" y="670"/>
                    <a:pt x="435" y="682"/>
                  </a:cubicBezTo>
                  <a:cubicBezTo>
                    <a:pt x="433" y="688"/>
                    <a:pt x="431" y="694"/>
                    <a:pt x="428" y="700"/>
                  </a:cubicBezTo>
                  <a:cubicBezTo>
                    <a:pt x="428" y="694"/>
                    <a:pt x="422" y="688"/>
                    <a:pt x="419" y="684"/>
                  </a:cubicBezTo>
                  <a:cubicBezTo>
                    <a:pt x="412" y="672"/>
                    <a:pt x="406" y="659"/>
                    <a:pt x="400" y="647"/>
                  </a:cubicBezTo>
                  <a:cubicBezTo>
                    <a:pt x="394" y="633"/>
                    <a:pt x="390" y="620"/>
                    <a:pt x="382" y="607"/>
                  </a:cubicBezTo>
                  <a:cubicBezTo>
                    <a:pt x="381" y="604"/>
                    <a:pt x="378" y="602"/>
                    <a:pt x="377" y="598"/>
                  </a:cubicBezTo>
                  <a:cubicBezTo>
                    <a:pt x="376" y="596"/>
                    <a:pt x="376" y="593"/>
                    <a:pt x="375" y="590"/>
                  </a:cubicBezTo>
                  <a:cubicBezTo>
                    <a:pt x="374" y="586"/>
                    <a:pt x="373" y="583"/>
                    <a:pt x="369" y="581"/>
                  </a:cubicBezTo>
                  <a:cubicBezTo>
                    <a:pt x="370" y="578"/>
                    <a:pt x="370" y="575"/>
                    <a:pt x="370" y="572"/>
                  </a:cubicBezTo>
                  <a:close/>
                  <a:moveTo>
                    <a:pt x="444" y="615"/>
                  </a:moveTo>
                  <a:cubicBezTo>
                    <a:pt x="444" y="615"/>
                    <a:pt x="444" y="614"/>
                    <a:pt x="443" y="614"/>
                  </a:cubicBezTo>
                  <a:cubicBezTo>
                    <a:pt x="443" y="613"/>
                    <a:pt x="443" y="612"/>
                    <a:pt x="443" y="611"/>
                  </a:cubicBezTo>
                  <a:cubicBezTo>
                    <a:pt x="443" y="611"/>
                    <a:pt x="444" y="611"/>
                    <a:pt x="444" y="611"/>
                  </a:cubicBezTo>
                  <a:cubicBezTo>
                    <a:pt x="445" y="612"/>
                    <a:pt x="445" y="613"/>
                    <a:pt x="446" y="614"/>
                  </a:cubicBezTo>
                  <a:cubicBezTo>
                    <a:pt x="446" y="614"/>
                    <a:pt x="446" y="614"/>
                    <a:pt x="446" y="614"/>
                  </a:cubicBezTo>
                  <a:cubicBezTo>
                    <a:pt x="445" y="614"/>
                    <a:pt x="445" y="614"/>
                    <a:pt x="445" y="615"/>
                  </a:cubicBezTo>
                  <a:cubicBezTo>
                    <a:pt x="445" y="615"/>
                    <a:pt x="444" y="615"/>
                    <a:pt x="444" y="615"/>
                  </a:cubicBezTo>
                  <a:close/>
                  <a:moveTo>
                    <a:pt x="443" y="595"/>
                  </a:moveTo>
                  <a:cubicBezTo>
                    <a:pt x="442" y="589"/>
                    <a:pt x="442" y="583"/>
                    <a:pt x="441" y="577"/>
                  </a:cubicBezTo>
                  <a:cubicBezTo>
                    <a:pt x="439" y="560"/>
                    <a:pt x="441" y="543"/>
                    <a:pt x="439" y="526"/>
                  </a:cubicBezTo>
                  <a:cubicBezTo>
                    <a:pt x="438" y="517"/>
                    <a:pt x="437" y="508"/>
                    <a:pt x="438" y="500"/>
                  </a:cubicBezTo>
                  <a:cubicBezTo>
                    <a:pt x="439" y="492"/>
                    <a:pt x="442" y="484"/>
                    <a:pt x="443" y="476"/>
                  </a:cubicBezTo>
                  <a:cubicBezTo>
                    <a:pt x="443" y="468"/>
                    <a:pt x="441" y="461"/>
                    <a:pt x="443" y="454"/>
                  </a:cubicBezTo>
                  <a:cubicBezTo>
                    <a:pt x="444" y="448"/>
                    <a:pt x="446" y="442"/>
                    <a:pt x="448" y="436"/>
                  </a:cubicBezTo>
                  <a:cubicBezTo>
                    <a:pt x="451" y="440"/>
                    <a:pt x="454" y="444"/>
                    <a:pt x="457" y="448"/>
                  </a:cubicBezTo>
                  <a:cubicBezTo>
                    <a:pt x="460" y="453"/>
                    <a:pt x="463" y="457"/>
                    <a:pt x="467" y="460"/>
                  </a:cubicBezTo>
                  <a:cubicBezTo>
                    <a:pt x="468" y="471"/>
                    <a:pt x="463" y="482"/>
                    <a:pt x="461" y="492"/>
                  </a:cubicBezTo>
                  <a:cubicBezTo>
                    <a:pt x="459" y="503"/>
                    <a:pt x="459" y="515"/>
                    <a:pt x="459" y="526"/>
                  </a:cubicBezTo>
                  <a:cubicBezTo>
                    <a:pt x="458" y="539"/>
                    <a:pt x="459" y="551"/>
                    <a:pt x="461" y="564"/>
                  </a:cubicBezTo>
                  <a:cubicBezTo>
                    <a:pt x="463" y="571"/>
                    <a:pt x="463" y="578"/>
                    <a:pt x="463" y="585"/>
                  </a:cubicBezTo>
                  <a:cubicBezTo>
                    <a:pt x="463" y="586"/>
                    <a:pt x="463" y="593"/>
                    <a:pt x="463" y="596"/>
                  </a:cubicBezTo>
                  <a:cubicBezTo>
                    <a:pt x="461" y="599"/>
                    <a:pt x="459" y="603"/>
                    <a:pt x="458" y="607"/>
                  </a:cubicBezTo>
                  <a:cubicBezTo>
                    <a:pt x="456" y="607"/>
                    <a:pt x="455" y="608"/>
                    <a:pt x="454" y="608"/>
                  </a:cubicBezTo>
                  <a:cubicBezTo>
                    <a:pt x="452" y="608"/>
                    <a:pt x="451" y="607"/>
                    <a:pt x="449" y="607"/>
                  </a:cubicBezTo>
                  <a:cubicBezTo>
                    <a:pt x="449" y="606"/>
                    <a:pt x="448" y="606"/>
                    <a:pt x="448" y="606"/>
                  </a:cubicBezTo>
                  <a:cubicBezTo>
                    <a:pt x="445" y="603"/>
                    <a:pt x="444" y="599"/>
                    <a:pt x="443" y="595"/>
                  </a:cubicBezTo>
                  <a:close/>
                  <a:moveTo>
                    <a:pt x="908" y="527"/>
                  </a:moveTo>
                  <a:cubicBezTo>
                    <a:pt x="916" y="520"/>
                    <a:pt x="922" y="512"/>
                    <a:pt x="928" y="505"/>
                  </a:cubicBezTo>
                  <a:cubicBezTo>
                    <a:pt x="940" y="490"/>
                    <a:pt x="950" y="475"/>
                    <a:pt x="959" y="459"/>
                  </a:cubicBezTo>
                  <a:cubicBezTo>
                    <a:pt x="967" y="443"/>
                    <a:pt x="976" y="427"/>
                    <a:pt x="981" y="410"/>
                  </a:cubicBezTo>
                  <a:cubicBezTo>
                    <a:pt x="985" y="398"/>
                    <a:pt x="986" y="385"/>
                    <a:pt x="988" y="372"/>
                  </a:cubicBezTo>
                  <a:cubicBezTo>
                    <a:pt x="988" y="388"/>
                    <a:pt x="985" y="403"/>
                    <a:pt x="980" y="418"/>
                  </a:cubicBezTo>
                  <a:cubicBezTo>
                    <a:pt x="974" y="435"/>
                    <a:pt x="971" y="452"/>
                    <a:pt x="962" y="467"/>
                  </a:cubicBezTo>
                  <a:cubicBezTo>
                    <a:pt x="957" y="475"/>
                    <a:pt x="952" y="482"/>
                    <a:pt x="947" y="490"/>
                  </a:cubicBezTo>
                  <a:cubicBezTo>
                    <a:pt x="943" y="497"/>
                    <a:pt x="939" y="504"/>
                    <a:pt x="934" y="510"/>
                  </a:cubicBezTo>
                  <a:cubicBezTo>
                    <a:pt x="927" y="521"/>
                    <a:pt x="917" y="531"/>
                    <a:pt x="909" y="541"/>
                  </a:cubicBezTo>
                  <a:cubicBezTo>
                    <a:pt x="907" y="542"/>
                    <a:pt x="906" y="544"/>
                    <a:pt x="905" y="546"/>
                  </a:cubicBezTo>
                  <a:cubicBezTo>
                    <a:pt x="904" y="547"/>
                    <a:pt x="904" y="548"/>
                    <a:pt x="903" y="549"/>
                  </a:cubicBezTo>
                  <a:cubicBezTo>
                    <a:pt x="902" y="549"/>
                    <a:pt x="902" y="549"/>
                    <a:pt x="902" y="549"/>
                  </a:cubicBezTo>
                  <a:cubicBezTo>
                    <a:pt x="901" y="549"/>
                    <a:pt x="901" y="550"/>
                    <a:pt x="901" y="550"/>
                  </a:cubicBezTo>
                  <a:cubicBezTo>
                    <a:pt x="898" y="550"/>
                    <a:pt x="896" y="550"/>
                    <a:pt x="893" y="551"/>
                  </a:cubicBezTo>
                  <a:cubicBezTo>
                    <a:pt x="892" y="551"/>
                    <a:pt x="890" y="551"/>
                    <a:pt x="888" y="551"/>
                  </a:cubicBezTo>
                  <a:cubicBezTo>
                    <a:pt x="889" y="550"/>
                    <a:pt x="889" y="548"/>
                    <a:pt x="890" y="546"/>
                  </a:cubicBezTo>
                  <a:cubicBezTo>
                    <a:pt x="893" y="538"/>
                    <a:pt x="902" y="533"/>
                    <a:pt x="908" y="527"/>
                  </a:cubicBezTo>
                  <a:close/>
                  <a:moveTo>
                    <a:pt x="988" y="406"/>
                  </a:moveTo>
                  <a:cubicBezTo>
                    <a:pt x="988" y="406"/>
                    <a:pt x="988" y="406"/>
                    <a:pt x="988" y="406"/>
                  </a:cubicBezTo>
                  <a:cubicBezTo>
                    <a:pt x="988" y="406"/>
                    <a:pt x="988" y="406"/>
                    <a:pt x="989" y="406"/>
                  </a:cubicBezTo>
                  <a:cubicBezTo>
                    <a:pt x="988" y="407"/>
                    <a:pt x="987" y="408"/>
                    <a:pt x="987" y="409"/>
                  </a:cubicBezTo>
                  <a:cubicBezTo>
                    <a:pt x="987" y="408"/>
                    <a:pt x="987" y="407"/>
                    <a:pt x="987" y="407"/>
                  </a:cubicBezTo>
                  <a:cubicBezTo>
                    <a:pt x="988" y="406"/>
                    <a:pt x="988" y="406"/>
                    <a:pt x="988" y="406"/>
                  </a:cubicBezTo>
                  <a:close/>
                  <a:moveTo>
                    <a:pt x="949" y="508"/>
                  </a:moveTo>
                  <a:cubicBezTo>
                    <a:pt x="952" y="506"/>
                    <a:pt x="954" y="504"/>
                    <a:pt x="956" y="502"/>
                  </a:cubicBezTo>
                  <a:cubicBezTo>
                    <a:pt x="954" y="505"/>
                    <a:pt x="952" y="506"/>
                    <a:pt x="949" y="508"/>
                  </a:cubicBezTo>
                  <a:close/>
                  <a:moveTo>
                    <a:pt x="986" y="292"/>
                  </a:moveTo>
                  <a:cubicBezTo>
                    <a:pt x="990" y="292"/>
                    <a:pt x="993" y="291"/>
                    <a:pt x="997" y="291"/>
                  </a:cubicBezTo>
                  <a:cubicBezTo>
                    <a:pt x="1007" y="292"/>
                    <a:pt x="1018" y="293"/>
                    <a:pt x="1026" y="299"/>
                  </a:cubicBezTo>
                  <a:cubicBezTo>
                    <a:pt x="1041" y="309"/>
                    <a:pt x="1048" y="326"/>
                    <a:pt x="1046" y="344"/>
                  </a:cubicBezTo>
                  <a:cubicBezTo>
                    <a:pt x="1044" y="355"/>
                    <a:pt x="1040" y="365"/>
                    <a:pt x="1033" y="373"/>
                  </a:cubicBezTo>
                  <a:cubicBezTo>
                    <a:pt x="1027" y="379"/>
                    <a:pt x="1020" y="384"/>
                    <a:pt x="1013" y="390"/>
                  </a:cubicBezTo>
                  <a:cubicBezTo>
                    <a:pt x="1012" y="390"/>
                    <a:pt x="1012" y="391"/>
                    <a:pt x="1012" y="391"/>
                  </a:cubicBezTo>
                  <a:cubicBezTo>
                    <a:pt x="1016" y="387"/>
                    <a:pt x="1019" y="383"/>
                    <a:pt x="1023" y="379"/>
                  </a:cubicBezTo>
                  <a:cubicBezTo>
                    <a:pt x="1023" y="378"/>
                    <a:pt x="1023" y="377"/>
                    <a:pt x="1022" y="378"/>
                  </a:cubicBezTo>
                  <a:cubicBezTo>
                    <a:pt x="1016" y="382"/>
                    <a:pt x="1013" y="387"/>
                    <a:pt x="1008" y="392"/>
                  </a:cubicBezTo>
                  <a:cubicBezTo>
                    <a:pt x="1004" y="397"/>
                    <a:pt x="998" y="401"/>
                    <a:pt x="994" y="407"/>
                  </a:cubicBezTo>
                  <a:cubicBezTo>
                    <a:pt x="990" y="411"/>
                    <a:pt x="985" y="418"/>
                    <a:pt x="983" y="424"/>
                  </a:cubicBezTo>
                  <a:cubicBezTo>
                    <a:pt x="985" y="416"/>
                    <a:pt x="989" y="410"/>
                    <a:pt x="994" y="403"/>
                  </a:cubicBezTo>
                  <a:cubicBezTo>
                    <a:pt x="998" y="397"/>
                    <a:pt x="1002" y="393"/>
                    <a:pt x="1007" y="388"/>
                  </a:cubicBezTo>
                  <a:cubicBezTo>
                    <a:pt x="1010" y="385"/>
                    <a:pt x="1014" y="382"/>
                    <a:pt x="1016" y="377"/>
                  </a:cubicBezTo>
                  <a:cubicBezTo>
                    <a:pt x="1016" y="377"/>
                    <a:pt x="1016" y="377"/>
                    <a:pt x="1015" y="377"/>
                  </a:cubicBezTo>
                  <a:cubicBezTo>
                    <a:pt x="1007" y="385"/>
                    <a:pt x="999" y="391"/>
                    <a:pt x="992" y="400"/>
                  </a:cubicBezTo>
                  <a:cubicBezTo>
                    <a:pt x="994" y="396"/>
                    <a:pt x="996" y="393"/>
                    <a:pt x="999" y="389"/>
                  </a:cubicBezTo>
                  <a:cubicBezTo>
                    <a:pt x="1003" y="386"/>
                    <a:pt x="1006" y="382"/>
                    <a:pt x="1010" y="378"/>
                  </a:cubicBezTo>
                  <a:cubicBezTo>
                    <a:pt x="1011" y="378"/>
                    <a:pt x="1010" y="377"/>
                    <a:pt x="1009" y="377"/>
                  </a:cubicBezTo>
                  <a:cubicBezTo>
                    <a:pt x="1005" y="381"/>
                    <a:pt x="1000" y="385"/>
                    <a:pt x="995" y="390"/>
                  </a:cubicBezTo>
                  <a:cubicBezTo>
                    <a:pt x="999" y="385"/>
                    <a:pt x="1002" y="381"/>
                    <a:pt x="1005" y="376"/>
                  </a:cubicBezTo>
                  <a:cubicBezTo>
                    <a:pt x="1009" y="372"/>
                    <a:pt x="1013" y="368"/>
                    <a:pt x="1017" y="364"/>
                  </a:cubicBezTo>
                  <a:cubicBezTo>
                    <a:pt x="1022" y="359"/>
                    <a:pt x="1030" y="350"/>
                    <a:pt x="1027" y="342"/>
                  </a:cubicBezTo>
                  <a:cubicBezTo>
                    <a:pt x="1027" y="342"/>
                    <a:pt x="1027" y="342"/>
                    <a:pt x="1027" y="342"/>
                  </a:cubicBezTo>
                  <a:cubicBezTo>
                    <a:pt x="1020" y="363"/>
                    <a:pt x="998" y="373"/>
                    <a:pt x="990" y="393"/>
                  </a:cubicBezTo>
                  <a:cubicBezTo>
                    <a:pt x="991" y="388"/>
                    <a:pt x="992" y="383"/>
                    <a:pt x="992" y="378"/>
                  </a:cubicBezTo>
                  <a:cubicBezTo>
                    <a:pt x="993" y="373"/>
                    <a:pt x="997" y="368"/>
                    <a:pt x="1000" y="365"/>
                  </a:cubicBezTo>
                  <a:cubicBezTo>
                    <a:pt x="1005" y="359"/>
                    <a:pt x="1012" y="354"/>
                    <a:pt x="1017" y="348"/>
                  </a:cubicBezTo>
                  <a:cubicBezTo>
                    <a:pt x="1017" y="348"/>
                    <a:pt x="1017" y="347"/>
                    <a:pt x="1017" y="347"/>
                  </a:cubicBezTo>
                  <a:cubicBezTo>
                    <a:pt x="1009" y="353"/>
                    <a:pt x="1003" y="360"/>
                    <a:pt x="997" y="367"/>
                  </a:cubicBezTo>
                  <a:cubicBezTo>
                    <a:pt x="996" y="369"/>
                    <a:pt x="994" y="371"/>
                    <a:pt x="992" y="374"/>
                  </a:cubicBezTo>
                  <a:cubicBezTo>
                    <a:pt x="992" y="372"/>
                    <a:pt x="992" y="371"/>
                    <a:pt x="992" y="369"/>
                  </a:cubicBezTo>
                  <a:cubicBezTo>
                    <a:pt x="994" y="366"/>
                    <a:pt x="995" y="363"/>
                    <a:pt x="996" y="359"/>
                  </a:cubicBezTo>
                  <a:cubicBezTo>
                    <a:pt x="998" y="356"/>
                    <a:pt x="1000" y="353"/>
                    <a:pt x="1002" y="349"/>
                  </a:cubicBezTo>
                  <a:cubicBezTo>
                    <a:pt x="1009" y="341"/>
                    <a:pt x="1017" y="334"/>
                    <a:pt x="1027" y="330"/>
                  </a:cubicBezTo>
                  <a:cubicBezTo>
                    <a:pt x="1027" y="330"/>
                    <a:pt x="1027" y="330"/>
                    <a:pt x="1026" y="330"/>
                  </a:cubicBezTo>
                  <a:cubicBezTo>
                    <a:pt x="1020" y="331"/>
                    <a:pt x="1015" y="335"/>
                    <a:pt x="1011" y="339"/>
                  </a:cubicBezTo>
                  <a:cubicBezTo>
                    <a:pt x="1007" y="342"/>
                    <a:pt x="1003" y="346"/>
                    <a:pt x="1000" y="350"/>
                  </a:cubicBezTo>
                  <a:cubicBezTo>
                    <a:pt x="999" y="352"/>
                    <a:pt x="995" y="357"/>
                    <a:pt x="992" y="362"/>
                  </a:cubicBezTo>
                  <a:cubicBezTo>
                    <a:pt x="992" y="361"/>
                    <a:pt x="992" y="360"/>
                    <a:pt x="992" y="359"/>
                  </a:cubicBezTo>
                  <a:cubicBezTo>
                    <a:pt x="992" y="359"/>
                    <a:pt x="992" y="359"/>
                    <a:pt x="992" y="359"/>
                  </a:cubicBezTo>
                  <a:cubicBezTo>
                    <a:pt x="993" y="356"/>
                    <a:pt x="993" y="354"/>
                    <a:pt x="994" y="351"/>
                  </a:cubicBezTo>
                  <a:cubicBezTo>
                    <a:pt x="996" y="349"/>
                    <a:pt x="997" y="346"/>
                    <a:pt x="998" y="344"/>
                  </a:cubicBezTo>
                  <a:cubicBezTo>
                    <a:pt x="999" y="343"/>
                    <a:pt x="997" y="342"/>
                    <a:pt x="997" y="343"/>
                  </a:cubicBezTo>
                  <a:cubicBezTo>
                    <a:pt x="995" y="346"/>
                    <a:pt x="993" y="349"/>
                    <a:pt x="992" y="352"/>
                  </a:cubicBezTo>
                  <a:cubicBezTo>
                    <a:pt x="992" y="352"/>
                    <a:pt x="992" y="353"/>
                    <a:pt x="991" y="353"/>
                  </a:cubicBezTo>
                  <a:cubicBezTo>
                    <a:pt x="991" y="352"/>
                    <a:pt x="991" y="351"/>
                    <a:pt x="991" y="350"/>
                  </a:cubicBezTo>
                  <a:cubicBezTo>
                    <a:pt x="991" y="346"/>
                    <a:pt x="990" y="342"/>
                    <a:pt x="990" y="338"/>
                  </a:cubicBezTo>
                  <a:cubicBezTo>
                    <a:pt x="990" y="336"/>
                    <a:pt x="991" y="333"/>
                    <a:pt x="992" y="331"/>
                  </a:cubicBezTo>
                  <a:cubicBezTo>
                    <a:pt x="993" y="328"/>
                    <a:pt x="995" y="326"/>
                    <a:pt x="996" y="324"/>
                  </a:cubicBezTo>
                  <a:cubicBezTo>
                    <a:pt x="997" y="323"/>
                    <a:pt x="996" y="322"/>
                    <a:pt x="995" y="323"/>
                  </a:cubicBezTo>
                  <a:cubicBezTo>
                    <a:pt x="993" y="326"/>
                    <a:pt x="990" y="330"/>
                    <a:pt x="989" y="334"/>
                  </a:cubicBezTo>
                  <a:cubicBezTo>
                    <a:pt x="987" y="325"/>
                    <a:pt x="985" y="316"/>
                    <a:pt x="982" y="308"/>
                  </a:cubicBezTo>
                  <a:cubicBezTo>
                    <a:pt x="980" y="303"/>
                    <a:pt x="979" y="298"/>
                    <a:pt x="977" y="294"/>
                  </a:cubicBezTo>
                  <a:cubicBezTo>
                    <a:pt x="979" y="293"/>
                    <a:pt x="984" y="292"/>
                    <a:pt x="986" y="292"/>
                  </a:cubicBezTo>
                  <a:close/>
                  <a:moveTo>
                    <a:pt x="992" y="256"/>
                  </a:moveTo>
                  <a:cubicBezTo>
                    <a:pt x="992" y="256"/>
                    <a:pt x="992" y="256"/>
                    <a:pt x="992" y="256"/>
                  </a:cubicBezTo>
                  <a:cubicBezTo>
                    <a:pt x="995" y="257"/>
                    <a:pt x="998" y="256"/>
                    <a:pt x="1000" y="255"/>
                  </a:cubicBezTo>
                  <a:cubicBezTo>
                    <a:pt x="1003" y="263"/>
                    <a:pt x="996" y="271"/>
                    <a:pt x="992" y="276"/>
                  </a:cubicBezTo>
                  <a:cubicBezTo>
                    <a:pt x="987" y="281"/>
                    <a:pt x="980" y="285"/>
                    <a:pt x="975" y="290"/>
                  </a:cubicBezTo>
                  <a:cubicBezTo>
                    <a:pt x="973" y="285"/>
                    <a:pt x="971" y="280"/>
                    <a:pt x="968" y="276"/>
                  </a:cubicBezTo>
                  <a:cubicBezTo>
                    <a:pt x="972" y="275"/>
                    <a:pt x="977" y="271"/>
                    <a:pt x="980" y="269"/>
                  </a:cubicBezTo>
                  <a:cubicBezTo>
                    <a:pt x="985" y="266"/>
                    <a:pt x="989" y="261"/>
                    <a:pt x="992" y="256"/>
                  </a:cubicBezTo>
                  <a:close/>
                  <a:moveTo>
                    <a:pt x="880" y="242"/>
                  </a:moveTo>
                  <a:cubicBezTo>
                    <a:pt x="885" y="240"/>
                    <a:pt x="891" y="239"/>
                    <a:pt x="896" y="239"/>
                  </a:cubicBezTo>
                  <a:cubicBezTo>
                    <a:pt x="908" y="237"/>
                    <a:pt x="920" y="234"/>
                    <a:pt x="932" y="231"/>
                  </a:cubicBezTo>
                  <a:cubicBezTo>
                    <a:pt x="939" y="230"/>
                    <a:pt x="946" y="229"/>
                    <a:pt x="953" y="228"/>
                  </a:cubicBezTo>
                  <a:cubicBezTo>
                    <a:pt x="957" y="228"/>
                    <a:pt x="965" y="226"/>
                    <a:pt x="969" y="229"/>
                  </a:cubicBezTo>
                  <a:cubicBezTo>
                    <a:pt x="973" y="231"/>
                    <a:pt x="975" y="235"/>
                    <a:pt x="980" y="236"/>
                  </a:cubicBezTo>
                  <a:cubicBezTo>
                    <a:pt x="988" y="237"/>
                    <a:pt x="992" y="241"/>
                    <a:pt x="991" y="249"/>
                  </a:cubicBezTo>
                  <a:cubicBezTo>
                    <a:pt x="991" y="250"/>
                    <a:pt x="991" y="250"/>
                    <a:pt x="991" y="250"/>
                  </a:cubicBezTo>
                  <a:cubicBezTo>
                    <a:pt x="988" y="257"/>
                    <a:pt x="984" y="263"/>
                    <a:pt x="977" y="267"/>
                  </a:cubicBezTo>
                  <a:cubicBezTo>
                    <a:pt x="974" y="269"/>
                    <a:pt x="969" y="270"/>
                    <a:pt x="966" y="273"/>
                  </a:cubicBezTo>
                  <a:cubicBezTo>
                    <a:pt x="965" y="271"/>
                    <a:pt x="964" y="270"/>
                    <a:pt x="963" y="268"/>
                  </a:cubicBezTo>
                  <a:cubicBezTo>
                    <a:pt x="954" y="257"/>
                    <a:pt x="943" y="250"/>
                    <a:pt x="929" y="249"/>
                  </a:cubicBezTo>
                  <a:cubicBezTo>
                    <a:pt x="915" y="248"/>
                    <a:pt x="902" y="250"/>
                    <a:pt x="891" y="258"/>
                  </a:cubicBezTo>
                  <a:cubicBezTo>
                    <a:pt x="888" y="260"/>
                    <a:pt x="885" y="263"/>
                    <a:pt x="882" y="264"/>
                  </a:cubicBezTo>
                  <a:cubicBezTo>
                    <a:pt x="879" y="266"/>
                    <a:pt x="877" y="267"/>
                    <a:pt x="874" y="268"/>
                  </a:cubicBezTo>
                  <a:cubicBezTo>
                    <a:pt x="871" y="269"/>
                    <a:pt x="869" y="271"/>
                    <a:pt x="867" y="273"/>
                  </a:cubicBezTo>
                  <a:cubicBezTo>
                    <a:pt x="867" y="272"/>
                    <a:pt x="867" y="272"/>
                    <a:pt x="866" y="272"/>
                  </a:cubicBezTo>
                  <a:cubicBezTo>
                    <a:pt x="866" y="272"/>
                    <a:pt x="865" y="272"/>
                    <a:pt x="864" y="272"/>
                  </a:cubicBezTo>
                  <a:cubicBezTo>
                    <a:pt x="864" y="272"/>
                    <a:pt x="863" y="272"/>
                    <a:pt x="863" y="272"/>
                  </a:cubicBezTo>
                  <a:cubicBezTo>
                    <a:pt x="861" y="272"/>
                    <a:pt x="860" y="273"/>
                    <a:pt x="859" y="274"/>
                  </a:cubicBezTo>
                  <a:cubicBezTo>
                    <a:pt x="859" y="274"/>
                    <a:pt x="859" y="275"/>
                    <a:pt x="860" y="275"/>
                  </a:cubicBezTo>
                  <a:cubicBezTo>
                    <a:pt x="861" y="275"/>
                    <a:pt x="862" y="274"/>
                    <a:pt x="863" y="274"/>
                  </a:cubicBezTo>
                  <a:cubicBezTo>
                    <a:pt x="863" y="274"/>
                    <a:pt x="864" y="274"/>
                    <a:pt x="865" y="273"/>
                  </a:cubicBezTo>
                  <a:cubicBezTo>
                    <a:pt x="865" y="273"/>
                    <a:pt x="866" y="273"/>
                    <a:pt x="866" y="273"/>
                  </a:cubicBezTo>
                  <a:cubicBezTo>
                    <a:pt x="864" y="275"/>
                    <a:pt x="861" y="278"/>
                    <a:pt x="859" y="281"/>
                  </a:cubicBezTo>
                  <a:cubicBezTo>
                    <a:pt x="856" y="284"/>
                    <a:pt x="853" y="288"/>
                    <a:pt x="849" y="291"/>
                  </a:cubicBezTo>
                  <a:cubicBezTo>
                    <a:pt x="847" y="294"/>
                    <a:pt x="845" y="297"/>
                    <a:pt x="842" y="300"/>
                  </a:cubicBezTo>
                  <a:cubicBezTo>
                    <a:pt x="840" y="302"/>
                    <a:pt x="836" y="304"/>
                    <a:pt x="836" y="307"/>
                  </a:cubicBezTo>
                  <a:cubicBezTo>
                    <a:pt x="835" y="307"/>
                    <a:pt x="835" y="307"/>
                    <a:pt x="835" y="307"/>
                  </a:cubicBezTo>
                  <a:cubicBezTo>
                    <a:pt x="833" y="304"/>
                    <a:pt x="830" y="302"/>
                    <a:pt x="827" y="299"/>
                  </a:cubicBezTo>
                  <a:cubicBezTo>
                    <a:pt x="830" y="298"/>
                    <a:pt x="833" y="296"/>
                    <a:pt x="836" y="295"/>
                  </a:cubicBezTo>
                  <a:cubicBezTo>
                    <a:pt x="839" y="294"/>
                    <a:pt x="843" y="294"/>
                    <a:pt x="846" y="292"/>
                  </a:cubicBezTo>
                  <a:cubicBezTo>
                    <a:pt x="846" y="292"/>
                    <a:pt x="846" y="292"/>
                    <a:pt x="846" y="292"/>
                  </a:cubicBezTo>
                  <a:cubicBezTo>
                    <a:pt x="843" y="291"/>
                    <a:pt x="839" y="292"/>
                    <a:pt x="836" y="293"/>
                  </a:cubicBezTo>
                  <a:cubicBezTo>
                    <a:pt x="832" y="294"/>
                    <a:pt x="828" y="295"/>
                    <a:pt x="825" y="297"/>
                  </a:cubicBezTo>
                  <a:cubicBezTo>
                    <a:pt x="825" y="297"/>
                    <a:pt x="825" y="297"/>
                    <a:pt x="824" y="298"/>
                  </a:cubicBezTo>
                  <a:cubicBezTo>
                    <a:pt x="824" y="297"/>
                    <a:pt x="823" y="297"/>
                    <a:pt x="823" y="296"/>
                  </a:cubicBezTo>
                  <a:cubicBezTo>
                    <a:pt x="824" y="295"/>
                    <a:pt x="826" y="294"/>
                    <a:pt x="827" y="294"/>
                  </a:cubicBezTo>
                  <a:cubicBezTo>
                    <a:pt x="829" y="293"/>
                    <a:pt x="832" y="292"/>
                    <a:pt x="834" y="291"/>
                  </a:cubicBezTo>
                  <a:cubicBezTo>
                    <a:pt x="839" y="290"/>
                    <a:pt x="843" y="286"/>
                    <a:pt x="848" y="285"/>
                  </a:cubicBezTo>
                  <a:cubicBezTo>
                    <a:pt x="849" y="285"/>
                    <a:pt x="849" y="285"/>
                    <a:pt x="848" y="285"/>
                  </a:cubicBezTo>
                  <a:cubicBezTo>
                    <a:pt x="843" y="283"/>
                    <a:pt x="837" y="287"/>
                    <a:pt x="832" y="290"/>
                  </a:cubicBezTo>
                  <a:cubicBezTo>
                    <a:pt x="830" y="291"/>
                    <a:pt x="823" y="292"/>
                    <a:pt x="820" y="294"/>
                  </a:cubicBezTo>
                  <a:cubicBezTo>
                    <a:pt x="819" y="294"/>
                    <a:pt x="818" y="293"/>
                    <a:pt x="818" y="293"/>
                  </a:cubicBezTo>
                  <a:cubicBezTo>
                    <a:pt x="820" y="292"/>
                    <a:pt x="823" y="290"/>
                    <a:pt x="825" y="289"/>
                  </a:cubicBezTo>
                  <a:cubicBezTo>
                    <a:pt x="832" y="286"/>
                    <a:pt x="838" y="284"/>
                    <a:pt x="845" y="282"/>
                  </a:cubicBezTo>
                  <a:cubicBezTo>
                    <a:pt x="847" y="281"/>
                    <a:pt x="846" y="278"/>
                    <a:pt x="845" y="279"/>
                  </a:cubicBezTo>
                  <a:cubicBezTo>
                    <a:pt x="837" y="282"/>
                    <a:pt x="830" y="285"/>
                    <a:pt x="822" y="287"/>
                  </a:cubicBezTo>
                  <a:cubicBezTo>
                    <a:pt x="820" y="288"/>
                    <a:pt x="816" y="289"/>
                    <a:pt x="815" y="291"/>
                  </a:cubicBezTo>
                  <a:cubicBezTo>
                    <a:pt x="814" y="291"/>
                    <a:pt x="814" y="290"/>
                    <a:pt x="813" y="290"/>
                  </a:cubicBezTo>
                  <a:cubicBezTo>
                    <a:pt x="813" y="290"/>
                    <a:pt x="813" y="290"/>
                    <a:pt x="813" y="290"/>
                  </a:cubicBezTo>
                  <a:cubicBezTo>
                    <a:pt x="813" y="289"/>
                    <a:pt x="813" y="289"/>
                    <a:pt x="813" y="289"/>
                  </a:cubicBezTo>
                  <a:cubicBezTo>
                    <a:pt x="815" y="287"/>
                    <a:pt x="817" y="285"/>
                    <a:pt x="819" y="284"/>
                  </a:cubicBezTo>
                  <a:cubicBezTo>
                    <a:pt x="822" y="282"/>
                    <a:pt x="825" y="281"/>
                    <a:pt x="828" y="279"/>
                  </a:cubicBezTo>
                  <a:cubicBezTo>
                    <a:pt x="836" y="276"/>
                    <a:pt x="843" y="273"/>
                    <a:pt x="850" y="270"/>
                  </a:cubicBezTo>
                  <a:cubicBezTo>
                    <a:pt x="864" y="265"/>
                    <a:pt x="877" y="262"/>
                    <a:pt x="891" y="257"/>
                  </a:cubicBezTo>
                  <a:cubicBezTo>
                    <a:pt x="891" y="257"/>
                    <a:pt x="891" y="256"/>
                    <a:pt x="891" y="256"/>
                  </a:cubicBezTo>
                  <a:cubicBezTo>
                    <a:pt x="876" y="258"/>
                    <a:pt x="862" y="264"/>
                    <a:pt x="848" y="269"/>
                  </a:cubicBezTo>
                  <a:cubicBezTo>
                    <a:pt x="842" y="271"/>
                    <a:pt x="835" y="274"/>
                    <a:pt x="829" y="276"/>
                  </a:cubicBezTo>
                  <a:cubicBezTo>
                    <a:pt x="834" y="273"/>
                    <a:pt x="838" y="270"/>
                    <a:pt x="843" y="267"/>
                  </a:cubicBezTo>
                  <a:cubicBezTo>
                    <a:pt x="846" y="266"/>
                    <a:pt x="849" y="264"/>
                    <a:pt x="853" y="263"/>
                  </a:cubicBezTo>
                  <a:cubicBezTo>
                    <a:pt x="858" y="261"/>
                    <a:pt x="863" y="260"/>
                    <a:pt x="869" y="257"/>
                  </a:cubicBezTo>
                  <a:cubicBezTo>
                    <a:pt x="878" y="253"/>
                    <a:pt x="888" y="248"/>
                    <a:pt x="899" y="247"/>
                  </a:cubicBezTo>
                  <a:cubicBezTo>
                    <a:pt x="899" y="246"/>
                    <a:pt x="899" y="245"/>
                    <a:pt x="898" y="245"/>
                  </a:cubicBezTo>
                  <a:cubicBezTo>
                    <a:pt x="888" y="246"/>
                    <a:pt x="879" y="251"/>
                    <a:pt x="869" y="255"/>
                  </a:cubicBezTo>
                  <a:cubicBezTo>
                    <a:pt x="863" y="257"/>
                    <a:pt x="856" y="259"/>
                    <a:pt x="850" y="262"/>
                  </a:cubicBezTo>
                  <a:cubicBezTo>
                    <a:pt x="850" y="262"/>
                    <a:pt x="849" y="262"/>
                    <a:pt x="849" y="262"/>
                  </a:cubicBezTo>
                  <a:cubicBezTo>
                    <a:pt x="855" y="257"/>
                    <a:pt x="861" y="252"/>
                    <a:pt x="866" y="246"/>
                  </a:cubicBezTo>
                  <a:cubicBezTo>
                    <a:pt x="871" y="246"/>
                    <a:pt x="875" y="244"/>
                    <a:pt x="880" y="242"/>
                  </a:cubicBezTo>
                  <a:close/>
                  <a:moveTo>
                    <a:pt x="743" y="122"/>
                  </a:moveTo>
                  <a:cubicBezTo>
                    <a:pt x="745" y="119"/>
                    <a:pt x="747" y="116"/>
                    <a:pt x="750" y="113"/>
                  </a:cubicBezTo>
                  <a:cubicBezTo>
                    <a:pt x="760" y="102"/>
                    <a:pt x="773" y="91"/>
                    <a:pt x="788" y="86"/>
                  </a:cubicBezTo>
                  <a:cubicBezTo>
                    <a:pt x="793" y="84"/>
                    <a:pt x="797" y="82"/>
                    <a:pt x="802" y="83"/>
                  </a:cubicBezTo>
                  <a:cubicBezTo>
                    <a:pt x="806" y="83"/>
                    <a:pt x="809" y="85"/>
                    <a:pt x="812" y="85"/>
                  </a:cubicBezTo>
                  <a:cubicBezTo>
                    <a:pt x="816" y="86"/>
                    <a:pt x="819" y="85"/>
                    <a:pt x="822" y="83"/>
                  </a:cubicBezTo>
                  <a:cubicBezTo>
                    <a:pt x="828" y="78"/>
                    <a:pt x="835" y="71"/>
                    <a:pt x="843" y="74"/>
                  </a:cubicBezTo>
                  <a:cubicBezTo>
                    <a:pt x="850" y="77"/>
                    <a:pt x="858" y="79"/>
                    <a:pt x="864" y="83"/>
                  </a:cubicBezTo>
                  <a:cubicBezTo>
                    <a:pt x="879" y="92"/>
                    <a:pt x="886" y="110"/>
                    <a:pt x="891" y="126"/>
                  </a:cubicBezTo>
                  <a:cubicBezTo>
                    <a:pt x="895" y="141"/>
                    <a:pt x="898" y="156"/>
                    <a:pt x="897" y="171"/>
                  </a:cubicBezTo>
                  <a:cubicBezTo>
                    <a:pt x="895" y="188"/>
                    <a:pt x="890" y="204"/>
                    <a:pt x="881" y="218"/>
                  </a:cubicBezTo>
                  <a:cubicBezTo>
                    <a:pt x="876" y="227"/>
                    <a:pt x="870" y="235"/>
                    <a:pt x="864" y="243"/>
                  </a:cubicBezTo>
                  <a:cubicBezTo>
                    <a:pt x="863" y="244"/>
                    <a:pt x="862" y="245"/>
                    <a:pt x="860" y="246"/>
                  </a:cubicBezTo>
                  <a:cubicBezTo>
                    <a:pt x="854" y="251"/>
                    <a:pt x="848" y="256"/>
                    <a:pt x="842" y="260"/>
                  </a:cubicBezTo>
                  <a:cubicBezTo>
                    <a:pt x="835" y="265"/>
                    <a:pt x="828" y="269"/>
                    <a:pt x="821" y="274"/>
                  </a:cubicBezTo>
                  <a:cubicBezTo>
                    <a:pt x="816" y="278"/>
                    <a:pt x="811" y="282"/>
                    <a:pt x="805" y="286"/>
                  </a:cubicBezTo>
                  <a:cubicBezTo>
                    <a:pt x="803" y="285"/>
                    <a:pt x="801" y="284"/>
                    <a:pt x="798" y="283"/>
                  </a:cubicBezTo>
                  <a:cubicBezTo>
                    <a:pt x="801" y="282"/>
                    <a:pt x="803" y="280"/>
                    <a:pt x="805" y="278"/>
                  </a:cubicBezTo>
                  <a:cubicBezTo>
                    <a:pt x="811" y="274"/>
                    <a:pt x="817" y="270"/>
                    <a:pt x="823" y="265"/>
                  </a:cubicBezTo>
                  <a:cubicBezTo>
                    <a:pt x="836" y="255"/>
                    <a:pt x="848" y="243"/>
                    <a:pt x="859" y="230"/>
                  </a:cubicBezTo>
                  <a:cubicBezTo>
                    <a:pt x="868" y="218"/>
                    <a:pt x="878" y="205"/>
                    <a:pt x="884" y="191"/>
                  </a:cubicBezTo>
                  <a:cubicBezTo>
                    <a:pt x="888" y="182"/>
                    <a:pt x="893" y="171"/>
                    <a:pt x="890" y="161"/>
                  </a:cubicBezTo>
                  <a:cubicBezTo>
                    <a:pt x="890" y="161"/>
                    <a:pt x="889" y="161"/>
                    <a:pt x="889" y="162"/>
                  </a:cubicBezTo>
                  <a:cubicBezTo>
                    <a:pt x="890" y="172"/>
                    <a:pt x="885" y="183"/>
                    <a:pt x="880" y="193"/>
                  </a:cubicBezTo>
                  <a:cubicBezTo>
                    <a:pt x="873" y="206"/>
                    <a:pt x="864" y="220"/>
                    <a:pt x="854" y="231"/>
                  </a:cubicBezTo>
                  <a:cubicBezTo>
                    <a:pt x="844" y="242"/>
                    <a:pt x="833" y="252"/>
                    <a:pt x="822" y="261"/>
                  </a:cubicBezTo>
                  <a:cubicBezTo>
                    <a:pt x="816" y="265"/>
                    <a:pt x="810" y="270"/>
                    <a:pt x="804" y="274"/>
                  </a:cubicBezTo>
                  <a:cubicBezTo>
                    <a:pt x="801" y="277"/>
                    <a:pt x="798" y="280"/>
                    <a:pt x="793" y="282"/>
                  </a:cubicBezTo>
                  <a:cubicBezTo>
                    <a:pt x="789" y="280"/>
                    <a:pt x="784" y="279"/>
                    <a:pt x="779" y="278"/>
                  </a:cubicBezTo>
                  <a:cubicBezTo>
                    <a:pt x="773" y="276"/>
                    <a:pt x="767" y="275"/>
                    <a:pt x="761" y="274"/>
                  </a:cubicBezTo>
                  <a:cubicBezTo>
                    <a:pt x="763" y="273"/>
                    <a:pt x="765" y="272"/>
                    <a:pt x="766" y="271"/>
                  </a:cubicBezTo>
                  <a:cubicBezTo>
                    <a:pt x="772" y="267"/>
                    <a:pt x="777" y="262"/>
                    <a:pt x="781" y="257"/>
                  </a:cubicBezTo>
                  <a:cubicBezTo>
                    <a:pt x="786" y="252"/>
                    <a:pt x="790" y="247"/>
                    <a:pt x="794" y="241"/>
                  </a:cubicBezTo>
                  <a:cubicBezTo>
                    <a:pt x="797" y="236"/>
                    <a:pt x="801" y="231"/>
                    <a:pt x="804" y="226"/>
                  </a:cubicBezTo>
                  <a:cubicBezTo>
                    <a:pt x="807" y="221"/>
                    <a:pt x="810" y="215"/>
                    <a:pt x="814" y="210"/>
                  </a:cubicBezTo>
                  <a:cubicBezTo>
                    <a:pt x="814" y="209"/>
                    <a:pt x="813" y="208"/>
                    <a:pt x="812" y="209"/>
                  </a:cubicBezTo>
                  <a:cubicBezTo>
                    <a:pt x="809" y="213"/>
                    <a:pt x="805" y="218"/>
                    <a:pt x="802" y="222"/>
                  </a:cubicBezTo>
                  <a:cubicBezTo>
                    <a:pt x="800" y="227"/>
                    <a:pt x="798" y="232"/>
                    <a:pt x="795" y="237"/>
                  </a:cubicBezTo>
                  <a:cubicBezTo>
                    <a:pt x="791" y="243"/>
                    <a:pt x="786" y="248"/>
                    <a:pt x="782" y="253"/>
                  </a:cubicBezTo>
                  <a:cubicBezTo>
                    <a:pt x="776" y="259"/>
                    <a:pt x="767" y="270"/>
                    <a:pt x="758" y="272"/>
                  </a:cubicBezTo>
                  <a:cubicBezTo>
                    <a:pt x="760" y="270"/>
                    <a:pt x="761" y="268"/>
                    <a:pt x="762" y="267"/>
                  </a:cubicBezTo>
                  <a:cubicBezTo>
                    <a:pt x="767" y="261"/>
                    <a:pt x="771" y="255"/>
                    <a:pt x="774" y="249"/>
                  </a:cubicBezTo>
                  <a:cubicBezTo>
                    <a:pt x="777" y="245"/>
                    <a:pt x="779" y="242"/>
                    <a:pt x="782" y="238"/>
                  </a:cubicBezTo>
                  <a:cubicBezTo>
                    <a:pt x="785" y="235"/>
                    <a:pt x="787" y="231"/>
                    <a:pt x="789" y="227"/>
                  </a:cubicBezTo>
                  <a:cubicBezTo>
                    <a:pt x="790" y="224"/>
                    <a:pt x="793" y="221"/>
                    <a:pt x="794" y="217"/>
                  </a:cubicBezTo>
                  <a:cubicBezTo>
                    <a:pt x="797" y="213"/>
                    <a:pt x="798" y="209"/>
                    <a:pt x="801" y="205"/>
                  </a:cubicBezTo>
                  <a:cubicBezTo>
                    <a:pt x="802" y="205"/>
                    <a:pt x="801" y="204"/>
                    <a:pt x="800" y="204"/>
                  </a:cubicBezTo>
                  <a:cubicBezTo>
                    <a:pt x="798" y="207"/>
                    <a:pt x="796" y="209"/>
                    <a:pt x="795" y="212"/>
                  </a:cubicBezTo>
                  <a:cubicBezTo>
                    <a:pt x="793" y="216"/>
                    <a:pt x="792" y="220"/>
                    <a:pt x="790" y="223"/>
                  </a:cubicBezTo>
                  <a:cubicBezTo>
                    <a:pt x="787" y="227"/>
                    <a:pt x="785" y="230"/>
                    <a:pt x="783" y="233"/>
                  </a:cubicBezTo>
                  <a:cubicBezTo>
                    <a:pt x="781" y="236"/>
                    <a:pt x="779" y="239"/>
                    <a:pt x="778" y="242"/>
                  </a:cubicBezTo>
                  <a:cubicBezTo>
                    <a:pt x="773" y="248"/>
                    <a:pt x="768" y="254"/>
                    <a:pt x="763" y="260"/>
                  </a:cubicBezTo>
                  <a:cubicBezTo>
                    <a:pt x="760" y="264"/>
                    <a:pt x="758" y="267"/>
                    <a:pt x="754" y="270"/>
                  </a:cubicBezTo>
                  <a:cubicBezTo>
                    <a:pt x="753" y="270"/>
                    <a:pt x="753" y="270"/>
                    <a:pt x="753" y="270"/>
                  </a:cubicBezTo>
                  <a:cubicBezTo>
                    <a:pt x="756" y="266"/>
                    <a:pt x="758" y="261"/>
                    <a:pt x="761" y="256"/>
                  </a:cubicBezTo>
                  <a:cubicBezTo>
                    <a:pt x="761" y="256"/>
                    <a:pt x="760" y="256"/>
                    <a:pt x="760" y="256"/>
                  </a:cubicBezTo>
                  <a:cubicBezTo>
                    <a:pt x="758" y="258"/>
                    <a:pt x="757" y="260"/>
                    <a:pt x="756" y="262"/>
                  </a:cubicBezTo>
                  <a:cubicBezTo>
                    <a:pt x="756" y="260"/>
                    <a:pt x="757" y="259"/>
                    <a:pt x="757" y="258"/>
                  </a:cubicBezTo>
                  <a:cubicBezTo>
                    <a:pt x="758" y="257"/>
                    <a:pt x="758" y="255"/>
                    <a:pt x="759" y="253"/>
                  </a:cubicBezTo>
                  <a:cubicBezTo>
                    <a:pt x="759" y="253"/>
                    <a:pt x="760" y="253"/>
                    <a:pt x="760" y="253"/>
                  </a:cubicBezTo>
                  <a:cubicBezTo>
                    <a:pt x="765" y="242"/>
                    <a:pt x="771" y="232"/>
                    <a:pt x="777" y="223"/>
                  </a:cubicBezTo>
                  <a:cubicBezTo>
                    <a:pt x="782" y="217"/>
                    <a:pt x="786" y="210"/>
                    <a:pt x="789" y="203"/>
                  </a:cubicBezTo>
                  <a:cubicBezTo>
                    <a:pt x="791" y="199"/>
                    <a:pt x="793" y="195"/>
                    <a:pt x="795" y="192"/>
                  </a:cubicBezTo>
                  <a:cubicBezTo>
                    <a:pt x="797" y="188"/>
                    <a:pt x="798" y="185"/>
                    <a:pt x="800" y="182"/>
                  </a:cubicBezTo>
                  <a:cubicBezTo>
                    <a:pt x="800" y="180"/>
                    <a:pt x="798" y="179"/>
                    <a:pt x="798" y="181"/>
                  </a:cubicBezTo>
                  <a:cubicBezTo>
                    <a:pt x="794" y="188"/>
                    <a:pt x="791" y="196"/>
                    <a:pt x="786" y="204"/>
                  </a:cubicBezTo>
                  <a:cubicBezTo>
                    <a:pt x="782" y="211"/>
                    <a:pt x="777" y="218"/>
                    <a:pt x="773" y="225"/>
                  </a:cubicBezTo>
                  <a:cubicBezTo>
                    <a:pt x="770" y="229"/>
                    <a:pt x="767" y="234"/>
                    <a:pt x="764" y="238"/>
                  </a:cubicBezTo>
                  <a:cubicBezTo>
                    <a:pt x="766" y="234"/>
                    <a:pt x="767" y="230"/>
                    <a:pt x="768" y="226"/>
                  </a:cubicBezTo>
                  <a:cubicBezTo>
                    <a:pt x="769" y="222"/>
                    <a:pt x="771" y="219"/>
                    <a:pt x="773" y="215"/>
                  </a:cubicBezTo>
                  <a:cubicBezTo>
                    <a:pt x="775" y="211"/>
                    <a:pt x="776" y="206"/>
                    <a:pt x="779" y="201"/>
                  </a:cubicBezTo>
                  <a:cubicBezTo>
                    <a:pt x="779" y="201"/>
                    <a:pt x="779" y="200"/>
                    <a:pt x="779" y="201"/>
                  </a:cubicBezTo>
                  <a:cubicBezTo>
                    <a:pt x="775" y="205"/>
                    <a:pt x="774" y="211"/>
                    <a:pt x="771" y="216"/>
                  </a:cubicBezTo>
                  <a:cubicBezTo>
                    <a:pt x="770" y="218"/>
                    <a:pt x="769" y="220"/>
                    <a:pt x="769" y="221"/>
                  </a:cubicBezTo>
                  <a:cubicBezTo>
                    <a:pt x="769" y="220"/>
                    <a:pt x="769" y="219"/>
                    <a:pt x="769" y="219"/>
                  </a:cubicBezTo>
                  <a:cubicBezTo>
                    <a:pt x="769" y="217"/>
                    <a:pt x="769" y="215"/>
                    <a:pt x="770" y="213"/>
                  </a:cubicBezTo>
                  <a:cubicBezTo>
                    <a:pt x="772" y="209"/>
                    <a:pt x="773" y="204"/>
                    <a:pt x="775" y="200"/>
                  </a:cubicBezTo>
                  <a:cubicBezTo>
                    <a:pt x="777" y="194"/>
                    <a:pt x="779" y="187"/>
                    <a:pt x="782" y="182"/>
                  </a:cubicBezTo>
                  <a:cubicBezTo>
                    <a:pt x="785" y="177"/>
                    <a:pt x="788" y="173"/>
                    <a:pt x="790" y="167"/>
                  </a:cubicBezTo>
                  <a:cubicBezTo>
                    <a:pt x="791" y="162"/>
                    <a:pt x="793" y="157"/>
                    <a:pt x="796" y="151"/>
                  </a:cubicBezTo>
                  <a:cubicBezTo>
                    <a:pt x="796" y="151"/>
                    <a:pt x="795" y="151"/>
                    <a:pt x="795" y="151"/>
                  </a:cubicBezTo>
                  <a:cubicBezTo>
                    <a:pt x="792" y="156"/>
                    <a:pt x="791" y="161"/>
                    <a:pt x="788" y="166"/>
                  </a:cubicBezTo>
                  <a:cubicBezTo>
                    <a:pt x="786" y="169"/>
                    <a:pt x="785" y="172"/>
                    <a:pt x="783" y="175"/>
                  </a:cubicBezTo>
                  <a:cubicBezTo>
                    <a:pt x="782" y="178"/>
                    <a:pt x="782" y="181"/>
                    <a:pt x="780" y="183"/>
                  </a:cubicBezTo>
                  <a:cubicBezTo>
                    <a:pt x="777" y="188"/>
                    <a:pt x="775" y="194"/>
                    <a:pt x="772" y="199"/>
                  </a:cubicBezTo>
                  <a:cubicBezTo>
                    <a:pt x="772" y="201"/>
                    <a:pt x="771" y="204"/>
                    <a:pt x="770" y="206"/>
                  </a:cubicBezTo>
                  <a:cubicBezTo>
                    <a:pt x="770" y="203"/>
                    <a:pt x="769" y="200"/>
                    <a:pt x="769" y="198"/>
                  </a:cubicBezTo>
                  <a:cubicBezTo>
                    <a:pt x="770" y="192"/>
                    <a:pt x="774" y="186"/>
                    <a:pt x="775" y="181"/>
                  </a:cubicBezTo>
                  <a:cubicBezTo>
                    <a:pt x="777" y="172"/>
                    <a:pt x="780" y="165"/>
                    <a:pt x="785" y="157"/>
                  </a:cubicBezTo>
                  <a:cubicBezTo>
                    <a:pt x="785" y="157"/>
                    <a:pt x="784" y="156"/>
                    <a:pt x="784" y="157"/>
                  </a:cubicBezTo>
                  <a:cubicBezTo>
                    <a:pt x="777" y="162"/>
                    <a:pt x="774" y="172"/>
                    <a:pt x="773" y="180"/>
                  </a:cubicBezTo>
                  <a:cubicBezTo>
                    <a:pt x="772" y="184"/>
                    <a:pt x="772" y="187"/>
                    <a:pt x="770" y="191"/>
                  </a:cubicBezTo>
                  <a:cubicBezTo>
                    <a:pt x="769" y="192"/>
                    <a:pt x="769" y="192"/>
                    <a:pt x="769" y="193"/>
                  </a:cubicBezTo>
                  <a:cubicBezTo>
                    <a:pt x="768" y="191"/>
                    <a:pt x="768" y="188"/>
                    <a:pt x="768" y="186"/>
                  </a:cubicBezTo>
                  <a:cubicBezTo>
                    <a:pt x="768" y="186"/>
                    <a:pt x="768" y="185"/>
                    <a:pt x="768" y="185"/>
                  </a:cubicBezTo>
                  <a:cubicBezTo>
                    <a:pt x="769" y="183"/>
                    <a:pt x="769" y="180"/>
                    <a:pt x="770" y="178"/>
                  </a:cubicBezTo>
                  <a:cubicBezTo>
                    <a:pt x="772" y="172"/>
                    <a:pt x="774" y="166"/>
                    <a:pt x="776" y="160"/>
                  </a:cubicBezTo>
                  <a:cubicBezTo>
                    <a:pt x="777" y="159"/>
                    <a:pt x="775" y="158"/>
                    <a:pt x="775" y="159"/>
                  </a:cubicBezTo>
                  <a:cubicBezTo>
                    <a:pt x="772" y="166"/>
                    <a:pt x="770" y="173"/>
                    <a:pt x="767" y="180"/>
                  </a:cubicBezTo>
                  <a:cubicBezTo>
                    <a:pt x="767" y="180"/>
                    <a:pt x="767" y="180"/>
                    <a:pt x="766" y="181"/>
                  </a:cubicBezTo>
                  <a:cubicBezTo>
                    <a:pt x="766" y="178"/>
                    <a:pt x="765" y="176"/>
                    <a:pt x="764" y="173"/>
                  </a:cubicBezTo>
                  <a:cubicBezTo>
                    <a:pt x="764" y="173"/>
                    <a:pt x="764" y="173"/>
                    <a:pt x="764" y="173"/>
                  </a:cubicBezTo>
                  <a:cubicBezTo>
                    <a:pt x="764" y="171"/>
                    <a:pt x="764" y="170"/>
                    <a:pt x="764" y="169"/>
                  </a:cubicBezTo>
                  <a:cubicBezTo>
                    <a:pt x="765" y="166"/>
                    <a:pt x="765" y="163"/>
                    <a:pt x="765" y="160"/>
                  </a:cubicBezTo>
                  <a:cubicBezTo>
                    <a:pt x="766" y="153"/>
                    <a:pt x="767" y="148"/>
                    <a:pt x="769" y="142"/>
                  </a:cubicBezTo>
                  <a:cubicBezTo>
                    <a:pt x="770" y="141"/>
                    <a:pt x="769" y="141"/>
                    <a:pt x="768" y="141"/>
                  </a:cubicBezTo>
                  <a:cubicBezTo>
                    <a:pt x="764" y="148"/>
                    <a:pt x="765" y="154"/>
                    <a:pt x="763" y="161"/>
                  </a:cubicBezTo>
                  <a:cubicBezTo>
                    <a:pt x="763" y="162"/>
                    <a:pt x="762" y="164"/>
                    <a:pt x="762" y="165"/>
                  </a:cubicBezTo>
                  <a:cubicBezTo>
                    <a:pt x="759" y="158"/>
                    <a:pt x="756" y="149"/>
                    <a:pt x="749" y="145"/>
                  </a:cubicBezTo>
                  <a:cubicBezTo>
                    <a:pt x="747" y="143"/>
                    <a:pt x="746" y="143"/>
                    <a:pt x="743" y="143"/>
                  </a:cubicBezTo>
                  <a:cubicBezTo>
                    <a:pt x="741" y="142"/>
                    <a:pt x="742" y="137"/>
                    <a:pt x="741" y="136"/>
                  </a:cubicBezTo>
                  <a:cubicBezTo>
                    <a:pt x="739" y="133"/>
                    <a:pt x="738" y="132"/>
                    <a:pt x="736" y="132"/>
                  </a:cubicBezTo>
                  <a:cubicBezTo>
                    <a:pt x="736" y="128"/>
                    <a:pt x="740" y="124"/>
                    <a:pt x="743" y="122"/>
                  </a:cubicBezTo>
                  <a:close/>
                  <a:moveTo>
                    <a:pt x="684" y="129"/>
                  </a:moveTo>
                  <a:cubicBezTo>
                    <a:pt x="692" y="127"/>
                    <a:pt x="700" y="126"/>
                    <a:pt x="708" y="126"/>
                  </a:cubicBezTo>
                  <a:cubicBezTo>
                    <a:pt x="712" y="126"/>
                    <a:pt x="716" y="126"/>
                    <a:pt x="719" y="126"/>
                  </a:cubicBezTo>
                  <a:cubicBezTo>
                    <a:pt x="722" y="127"/>
                    <a:pt x="725" y="128"/>
                    <a:pt x="726" y="130"/>
                  </a:cubicBezTo>
                  <a:cubicBezTo>
                    <a:pt x="726" y="131"/>
                    <a:pt x="727" y="132"/>
                    <a:pt x="727" y="132"/>
                  </a:cubicBezTo>
                  <a:cubicBezTo>
                    <a:pt x="730" y="135"/>
                    <a:pt x="737" y="133"/>
                    <a:pt x="738" y="139"/>
                  </a:cubicBezTo>
                  <a:cubicBezTo>
                    <a:pt x="738" y="142"/>
                    <a:pt x="739" y="146"/>
                    <a:pt x="743" y="146"/>
                  </a:cubicBezTo>
                  <a:cubicBezTo>
                    <a:pt x="750" y="146"/>
                    <a:pt x="753" y="155"/>
                    <a:pt x="756" y="160"/>
                  </a:cubicBezTo>
                  <a:cubicBezTo>
                    <a:pt x="761" y="172"/>
                    <a:pt x="765" y="186"/>
                    <a:pt x="766" y="199"/>
                  </a:cubicBezTo>
                  <a:cubicBezTo>
                    <a:pt x="767" y="216"/>
                    <a:pt x="763" y="230"/>
                    <a:pt x="758" y="245"/>
                  </a:cubicBezTo>
                  <a:cubicBezTo>
                    <a:pt x="755" y="254"/>
                    <a:pt x="752" y="266"/>
                    <a:pt x="745" y="273"/>
                  </a:cubicBezTo>
                  <a:cubicBezTo>
                    <a:pt x="745" y="273"/>
                    <a:pt x="745" y="273"/>
                    <a:pt x="745" y="273"/>
                  </a:cubicBezTo>
                  <a:cubicBezTo>
                    <a:pt x="742" y="275"/>
                    <a:pt x="740" y="278"/>
                    <a:pt x="737" y="280"/>
                  </a:cubicBezTo>
                  <a:cubicBezTo>
                    <a:pt x="734" y="282"/>
                    <a:pt x="732" y="284"/>
                    <a:pt x="730" y="286"/>
                  </a:cubicBezTo>
                  <a:cubicBezTo>
                    <a:pt x="726" y="291"/>
                    <a:pt x="722" y="296"/>
                    <a:pt x="718" y="300"/>
                  </a:cubicBezTo>
                  <a:cubicBezTo>
                    <a:pt x="709" y="309"/>
                    <a:pt x="699" y="316"/>
                    <a:pt x="689" y="324"/>
                  </a:cubicBezTo>
                  <a:cubicBezTo>
                    <a:pt x="684" y="329"/>
                    <a:pt x="679" y="334"/>
                    <a:pt x="673" y="338"/>
                  </a:cubicBezTo>
                  <a:cubicBezTo>
                    <a:pt x="668" y="342"/>
                    <a:pt x="663" y="345"/>
                    <a:pt x="657" y="349"/>
                  </a:cubicBezTo>
                  <a:cubicBezTo>
                    <a:pt x="649" y="355"/>
                    <a:pt x="642" y="363"/>
                    <a:pt x="635" y="372"/>
                  </a:cubicBezTo>
                  <a:cubicBezTo>
                    <a:pt x="635" y="372"/>
                    <a:pt x="635" y="372"/>
                    <a:pt x="635" y="372"/>
                  </a:cubicBezTo>
                  <a:cubicBezTo>
                    <a:pt x="635" y="372"/>
                    <a:pt x="634" y="371"/>
                    <a:pt x="633" y="371"/>
                  </a:cubicBezTo>
                  <a:cubicBezTo>
                    <a:pt x="630" y="368"/>
                    <a:pt x="627" y="365"/>
                    <a:pt x="623" y="365"/>
                  </a:cubicBezTo>
                  <a:cubicBezTo>
                    <a:pt x="628" y="357"/>
                    <a:pt x="634" y="350"/>
                    <a:pt x="642" y="345"/>
                  </a:cubicBezTo>
                  <a:cubicBezTo>
                    <a:pt x="646" y="342"/>
                    <a:pt x="650" y="339"/>
                    <a:pt x="655" y="337"/>
                  </a:cubicBezTo>
                  <a:cubicBezTo>
                    <a:pt x="659" y="335"/>
                    <a:pt x="664" y="334"/>
                    <a:pt x="668" y="332"/>
                  </a:cubicBezTo>
                  <a:cubicBezTo>
                    <a:pt x="674" y="327"/>
                    <a:pt x="679" y="319"/>
                    <a:pt x="684" y="313"/>
                  </a:cubicBezTo>
                  <a:cubicBezTo>
                    <a:pt x="689" y="305"/>
                    <a:pt x="695" y="296"/>
                    <a:pt x="704" y="291"/>
                  </a:cubicBezTo>
                  <a:cubicBezTo>
                    <a:pt x="711" y="288"/>
                    <a:pt x="719" y="286"/>
                    <a:pt x="726" y="283"/>
                  </a:cubicBezTo>
                  <a:cubicBezTo>
                    <a:pt x="732" y="280"/>
                    <a:pt x="737" y="274"/>
                    <a:pt x="741" y="268"/>
                  </a:cubicBezTo>
                  <a:cubicBezTo>
                    <a:pt x="745" y="263"/>
                    <a:pt x="748" y="258"/>
                    <a:pt x="750" y="252"/>
                  </a:cubicBezTo>
                  <a:cubicBezTo>
                    <a:pt x="751" y="248"/>
                    <a:pt x="754" y="243"/>
                    <a:pt x="752" y="240"/>
                  </a:cubicBezTo>
                  <a:cubicBezTo>
                    <a:pt x="752" y="239"/>
                    <a:pt x="751" y="240"/>
                    <a:pt x="751" y="241"/>
                  </a:cubicBezTo>
                  <a:cubicBezTo>
                    <a:pt x="752" y="245"/>
                    <a:pt x="747" y="253"/>
                    <a:pt x="746" y="256"/>
                  </a:cubicBezTo>
                  <a:cubicBezTo>
                    <a:pt x="741" y="263"/>
                    <a:pt x="737" y="270"/>
                    <a:pt x="731" y="275"/>
                  </a:cubicBezTo>
                  <a:cubicBezTo>
                    <a:pt x="725" y="281"/>
                    <a:pt x="717" y="282"/>
                    <a:pt x="710" y="285"/>
                  </a:cubicBezTo>
                  <a:cubicBezTo>
                    <a:pt x="703" y="287"/>
                    <a:pt x="697" y="291"/>
                    <a:pt x="692" y="296"/>
                  </a:cubicBezTo>
                  <a:cubicBezTo>
                    <a:pt x="686" y="303"/>
                    <a:pt x="681" y="310"/>
                    <a:pt x="675" y="317"/>
                  </a:cubicBezTo>
                  <a:cubicBezTo>
                    <a:pt x="673" y="321"/>
                    <a:pt x="670" y="326"/>
                    <a:pt x="666" y="328"/>
                  </a:cubicBezTo>
                  <a:cubicBezTo>
                    <a:pt x="664" y="329"/>
                    <a:pt x="662" y="330"/>
                    <a:pt x="661" y="331"/>
                  </a:cubicBezTo>
                  <a:cubicBezTo>
                    <a:pt x="666" y="325"/>
                    <a:pt x="669" y="319"/>
                    <a:pt x="674" y="314"/>
                  </a:cubicBezTo>
                  <a:cubicBezTo>
                    <a:pt x="679" y="310"/>
                    <a:pt x="682" y="304"/>
                    <a:pt x="687" y="300"/>
                  </a:cubicBezTo>
                  <a:cubicBezTo>
                    <a:pt x="690" y="296"/>
                    <a:pt x="694" y="291"/>
                    <a:pt x="698" y="287"/>
                  </a:cubicBezTo>
                  <a:cubicBezTo>
                    <a:pt x="698" y="287"/>
                    <a:pt x="697" y="286"/>
                    <a:pt x="697" y="287"/>
                  </a:cubicBezTo>
                  <a:cubicBezTo>
                    <a:pt x="692" y="291"/>
                    <a:pt x="689" y="296"/>
                    <a:pt x="685" y="301"/>
                  </a:cubicBezTo>
                  <a:cubicBezTo>
                    <a:pt x="681" y="305"/>
                    <a:pt x="677" y="309"/>
                    <a:pt x="673" y="313"/>
                  </a:cubicBezTo>
                  <a:cubicBezTo>
                    <a:pt x="666" y="319"/>
                    <a:pt x="662" y="328"/>
                    <a:pt x="654" y="333"/>
                  </a:cubicBezTo>
                  <a:cubicBezTo>
                    <a:pt x="654" y="333"/>
                    <a:pt x="654" y="333"/>
                    <a:pt x="654" y="333"/>
                  </a:cubicBezTo>
                  <a:cubicBezTo>
                    <a:pt x="656" y="331"/>
                    <a:pt x="657" y="329"/>
                    <a:pt x="659" y="327"/>
                  </a:cubicBezTo>
                  <a:cubicBezTo>
                    <a:pt x="663" y="322"/>
                    <a:pt x="667" y="317"/>
                    <a:pt x="671" y="312"/>
                  </a:cubicBezTo>
                  <a:cubicBezTo>
                    <a:pt x="671" y="312"/>
                    <a:pt x="670" y="311"/>
                    <a:pt x="670" y="312"/>
                  </a:cubicBezTo>
                  <a:cubicBezTo>
                    <a:pt x="667" y="317"/>
                    <a:pt x="662" y="321"/>
                    <a:pt x="658" y="326"/>
                  </a:cubicBezTo>
                  <a:cubicBezTo>
                    <a:pt x="655" y="329"/>
                    <a:pt x="653" y="333"/>
                    <a:pt x="649" y="335"/>
                  </a:cubicBezTo>
                  <a:cubicBezTo>
                    <a:pt x="648" y="336"/>
                    <a:pt x="648" y="336"/>
                    <a:pt x="648" y="336"/>
                  </a:cubicBezTo>
                  <a:cubicBezTo>
                    <a:pt x="646" y="337"/>
                    <a:pt x="643" y="339"/>
                    <a:pt x="641" y="340"/>
                  </a:cubicBezTo>
                  <a:cubicBezTo>
                    <a:pt x="642" y="339"/>
                    <a:pt x="644" y="337"/>
                    <a:pt x="645" y="335"/>
                  </a:cubicBezTo>
                  <a:cubicBezTo>
                    <a:pt x="645" y="335"/>
                    <a:pt x="645" y="335"/>
                    <a:pt x="645" y="335"/>
                  </a:cubicBezTo>
                  <a:cubicBezTo>
                    <a:pt x="641" y="339"/>
                    <a:pt x="637" y="342"/>
                    <a:pt x="633" y="346"/>
                  </a:cubicBezTo>
                  <a:cubicBezTo>
                    <a:pt x="630" y="349"/>
                    <a:pt x="626" y="352"/>
                    <a:pt x="623" y="356"/>
                  </a:cubicBezTo>
                  <a:cubicBezTo>
                    <a:pt x="623" y="356"/>
                    <a:pt x="623" y="355"/>
                    <a:pt x="623" y="354"/>
                  </a:cubicBezTo>
                  <a:cubicBezTo>
                    <a:pt x="624" y="354"/>
                    <a:pt x="624" y="353"/>
                    <a:pt x="625" y="352"/>
                  </a:cubicBezTo>
                  <a:cubicBezTo>
                    <a:pt x="627" y="350"/>
                    <a:pt x="629" y="347"/>
                    <a:pt x="631" y="345"/>
                  </a:cubicBezTo>
                  <a:cubicBezTo>
                    <a:pt x="632" y="343"/>
                    <a:pt x="633" y="341"/>
                    <a:pt x="634" y="339"/>
                  </a:cubicBezTo>
                  <a:cubicBezTo>
                    <a:pt x="635" y="339"/>
                    <a:pt x="635" y="339"/>
                    <a:pt x="635" y="338"/>
                  </a:cubicBezTo>
                  <a:cubicBezTo>
                    <a:pt x="636" y="337"/>
                    <a:pt x="636" y="336"/>
                    <a:pt x="637" y="335"/>
                  </a:cubicBezTo>
                  <a:cubicBezTo>
                    <a:pt x="641" y="330"/>
                    <a:pt x="644" y="325"/>
                    <a:pt x="648" y="320"/>
                  </a:cubicBezTo>
                  <a:cubicBezTo>
                    <a:pt x="648" y="320"/>
                    <a:pt x="648" y="320"/>
                    <a:pt x="647" y="320"/>
                  </a:cubicBezTo>
                  <a:cubicBezTo>
                    <a:pt x="644" y="323"/>
                    <a:pt x="642" y="326"/>
                    <a:pt x="640" y="330"/>
                  </a:cubicBezTo>
                  <a:cubicBezTo>
                    <a:pt x="643" y="324"/>
                    <a:pt x="646" y="319"/>
                    <a:pt x="649" y="313"/>
                  </a:cubicBezTo>
                  <a:cubicBezTo>
                    <a:pt x="654" y="306"/>
                    <a:pt x="659" y="299"/>
                    <a:pt x="664" y="291"/>
                  </a:cubicBezTo>
                  <a:cubicBezTo>
                    <a:pt x="664" y="291"/>
                    <a:pt x="663" y="290"/>
                    <a:pt x="663" y="290"/>
                  </a:cubicBezTo>
                  <a:cubicBezTo>
                    <a:pt x="657" y="298"/>
                    <a:pt x="652" y="306"/>
                    <a:pt x="647" y="314"/>
                  </a:cubicBezTo>
                  <a:cubicBezTo>
                    <a:pt x="642" y="322"/>
                    <a:pt x="637" y="329"/>
                    <a:pt x="634" y="337"/>
                  </a:cubicBezTo>
                  <a:cubicBezTo>
                    <a:pt x="632" y="340"/>
                    <a:pt x="630" y="342"/>
                    <a:pt x="628" y="345"/>
                  </a:cubicBezTo>
                  <a:cubicBezTo>
                    <a:pt x="627" y="346"/>
                    <a:pt x="626" y="348"/>
                    <a:pt x="624" y="349"/>
                  </a:cubicBezTo>
                  <a:cubicBezTo>
                    <a:pt x="629" y="340"/>
                    <a:pt x="633" y="331"/>
                    <a:pt x="638" y="322"/>
                  </a:cubicBezTo>
                  <a:cubicBezTo>
                    <a:pt x="641" y="317"/>
                    <a:pt x="643" y="312"/>
                    <a:pt x="646" y="308"/>
                  </a:cubicBezTo>
                  <a:cubicBezTo>
                    <a:pt x="648" y="303"/>
                    <a:pt x="651" y="299"/>
                    <a:pt x="653" y="295"/>
                  </a:cubicBezTo>
                  <a:cubicBezTo>
                    <a:pt x="653" y="294"/>
                    <a:pt x="653" y="294"/>
                    <a:pt x="653" y="294"/>
                  </a:cubicBezTo>
                  <a:cubicBezTo>
                    <a:pt x="645" y="303"/>
                    <a:pt x="642" y="315"/>
                    <a:pt x="635" y="325"/>
                  </a:cubicBezTo>
                  <a:cubicBezTo>
                    <a:pt x="631" y="331"/>
                    <a:pt x="626" y="337"/>
                    <a:pt x="624" y="345"/>
                  </a:cubicBezTo>
                  <a:cubicBezTo>
                    <a:pt x="625" y="341"/>
                    <a:pt x="626" y="337"/>
                    <a:pt x="627" y="334"/>
                  </a:cubicBezTo>
                  <a:cubicBezTo>
                    <a:pt x="632" y="323"/>
                    <a:pt x="638" y="314"/>
                    <a:pt x="642" y="303"/>
                  </a:cubicBezTo>
                  <a:cubicBezTo>
                    <a:pt x="643" y="302"/>
                    <a:pt x="641" y="302"/>
                    <a:pt x="640" y="303"/>
                  </a:cubicBezTo>
                  <a:cubicBezTo>
                    <a:pt x="636" y="314"/>
                    <a:pt x="628" y="324"/>
                    <a:pt x="624" y="335"/>
                  </a:cubicBezTo>
                  <a:cubicBezTo>
                    <a:pt x="622" y="340"/>
                    <a:pt x="621" y="346"/>
                    <a:pt x="620" y="351"/>
                  </a:cubicBezTo>
                  <a:cubicBezTo>
                    <a:pt x="620" y="351"/>
                    <a:pt x="619" y="350"/>
                    <a:pt x="619" y="350"/>
                  </a:cubicBezTo>
                  <a:cubicBezTo>
                    <a:pt x="619" y="350"/>
                    <a:pt x="619" y="349"/>
                    <a:pt x="619" y="349"/>
                  </a:cubicBezTo>
                  <a:cubicBezTo>
                    <a:pt x="620" y="347"/>
                    <a:pt x="620" y="344"/>
                    <a:pt x="620" y="341"/>
                  </a:cubicBezTo>
                  <a:cubicBezTo>
                    <a:pt x="621" y="335"/>
                    <a:pt x="624" y="329"/>
                    <a:pt x="626" y="324"/>
                  </a:cubicBezTo>
                  <a:cubicBezTo>
                    <a:pt x="631" y="313"/>
                    <a:pt x="637" y="302"/>
                    <a:pt x="640" y="290"/>
                  </a:cubicBezTo>
                  <a:cubicBezTo>
                    <a:pt x="640" y="290"/>
                    <a:pt x="640" y="290"/>
                    <a:pt x="640" y="290"/>
                  </a:cubicBezTo>
                  <a:cubicBezTo>
                    <a:pt x="634" y="303"/>
                    <a:pt x="628" y="315"/>
                    <a:pt x="622" y="328"/>
                  </a:cubicBezTo>
                  <a:cubicBezTo>
                    <a:pt x="622" y="329"/>
                    <a:pt x="622" y="330"/>
                    <a:pt x="621" y="330"/>
                  </a:cubicBezTo>
                  <a:cubicBezTo>
                    <a:pt x="622" y="324"/>
                    <a:pt x="625" y="319"/>
                    <a:pt x="627" y="313"/>
                  </a:cubicBezTo>
                  <a:cubicBezTo>
                    <a:pt x="629" y="310"/>
                    <a:pt x="629" y="307"/>
                    <a:pt x="630" y="304"/>
                  </a:cubicBezTo>
                  <a:cubicBezTo>
                    <a:pt x="632" y="300"/>
                    <a:pt x="634" y="296"/>
                    <a:pt x="635" y="292"/>
                  </a:cubicBezTo>
                  <a:cubicBezTo>
                    <a:pt x="636" y="291"/>
                    <a:pt x="635" y="291"/>
                    <a:pt x="635" y="291"/>
                  </a:cubicBezTo>
                  <a:cubicBezTo>
                    <a:pt x="632" y="296"/>
                    <a:pt x="631" y="301"/>
                    <a:pt x="629" y="306"/>
                  </a:cubicBezTo>
                  <a:cubicBezTo>
                    <a:pt x="627" y="309"/>
                    <a:pt x="625" y="312"/>
                    <a:pt x="624" y="315"/>
                  </a:cubicBezTo>
                  <a:cubicBezTo>
                    <a:pt x="623" y="318"/>
                    <a:pt x="622" y="320"/>
                    <a:pt x="621" y="323"/>
                  </a:cubicBezTo>
                  <a:cubicBezTo>
                    <a:pt x="621" y="321"/>
                    <a:pt x="621" y="319"/>
                    <a:pt x="621" y="317"/>
                  </a:cubicBezTo>
                  <a:cubicBezTo>
                    <a:pt x="623" y="313"/>
                    <a:pt x="624" y="309"/>
                    <a:pt x="625" y="305"/>
                  </a:cubicBezTo>
                  <a:cubicBezTo>
                    <a:pt x="625" y="305"/>
                    <a:pt x="625" y="305"/>
                    <a:pt x="624" y="305"/>
                  </a:cubicBezTo>
                  <a:cubicBezTo>
                    <a:pt x="623" y="307"/>
                    <a:pt x="622" y="310"/>
                    <a:pt x="621" y="313"/>
                  </a:cubicBezTo>
                  <a:cubicBezTo>
                    <a:pt x="622" y="308"/>
                    <a:pt x="622" y="303"/>
                    <a:pt x="623" y="298"/>
                  </a:cubicBezTo>
                  <a:cubicBezTo>
                    <a:pt x="623" y="298"/>
                    <a:pt x="623" y="298"/>
                    <a:pt x="623" y="298"/>
                  </a:cubicBezTo>
                  <a:cubicBezTo>
                    <a:pt x="623" y="298"/>
                    <a:pt x="623" y="298"/>
                    <a:pt x="623" y="298"/>
                  </a:cubicBezTo>
                  <a:cubicBezTo>
                    <a:pt x="624" y="297"/>
                    <a:pt x="624" y="295"/>
                    <a:pt x="625" y="293"/>
                  </a:cubicBezTo>
                  <a:cubicBezTo>
                    <a:pt x="626" y="291"/>
                    <a:pt x="627" y="289"/>
                    <a:pt x="628" y="287"/>
                  </a:cubicBezTo>
                  <a:cubicBezTo>
                    <a:pt x="630" y="283"/>
                    <a:pt x="631" y="280"/>
                    <a:pt x="631" y="277"/>
                  </a:cubicBezTo>
                  <a:cubicBezTo>
                    <a:pt x="631" y="276"/>
                    <a:pt x="631" y="276"/>
                    <a:pt x="630" y="277"/>
                  </a:cubicBezTo>
                  <a:cubicBezTo>
                    <a:pt x="629" y="281"/>
                    <a:pt x="627" y="285"/>
                    <a:pt x="625" y="289"/>
                  </a:cubicBezTo>
                  <a:cubicBezTo>
                    <a:pt x="624" y="291"/>
                    <a:pt x="623" y="292"/>
                    <a:pt x="623" y="294"/>
                  </a:cubicBezTo>
                  <a:cubicBezTo>
                    <a:pt x="623" y="292"/>
                    <a:pt x="623" y="289"/>
                    <a:pt x="623" y="286"/>
                  </a:cubicBezTo>
                  <a:cubicBezTo>
                    <a:pt x="624" y="286"/>
                    <a:pt x="624" y="286"/>
                    <a:pt x="624" y="286"/>
                  </a:cubicBezTo>
                  <a:cubicBezTo>
                    <a:pt x="625" y="282"/>
                    <a:pt x="627" y="279"/>
                    <a:pt x="628" y="276"/>
                  </a:cubicBezTo>
                  <a:cubicBezTo>
                    <a:pt x="628" y="275"/>
                    <a:pt x="628" y="275"/>
                    <a:pt x="627" y="275"/>
                  </a:cubicBezTo>
                  <a:cubicBezTo>
                    <a:pt x="626" y="277"/>
                    <a:pt x="625" y="280"/>
                    <a:pt x="624" y="282"/>
                  </a:cubicBezTo>
                  <a:cubicBezTo>
                    <a:pt x="624" y="280"/>
                    <a:pt x="624" y="278"/>
                    <a:pt x="624" y="276"/>
                  </a:cubicBezTo>
                  <a:cubicBezTo>
                    <a:pt x="624" y="267"/>
                    <a:pt x="624" y="257"/>
                    <a:pt x="622" y="247"/>
                  </a:cubicBezTo>
                  <a:cubicBezTo>
                    <a:pt x="624" y="245"/>
                    <a:pt x="622" y="243"/>
                    <a:pt x="623" y="241"/>
                  </a:cubicBezTo>
                  <a:cubicBezTo>
                    <a:pt x="623" y="239"/>
                    <a:pt x="623" y="238"/>
                    <a:pt x="623" y="237"/>
                  </a:cubicBezTo>
                  <a:cubicBezTo>
                    <a:pt x="623" y="235"/>
                    <a:pt x="623" y="234"/>
                    <a:pt x="623" y="233"/>
                  </a:cubicBezTo>
                  <a:cubicBezTo>
                    <a:pt x="623" y="232"/>
                    <a:pt x="622" y="232"/>
                    <a:pt x="622" y="233"/>
                  </a:cubicBezTo>
                  <a:cubicBezTo>
                    <a:pt x="622" y="234"/>
                    <a:pt x="621" y="236"/>
                    <a:pt x="621" y="237"/>
                  </a:cubicBezTo>
                  <a:cubicBezTo>
                    <a:pt x="621" y="238"/>
                    <a:pt x="622" y="239"/>
                    <a:pt x="622" y="241"/>
                  </a:cubicBezTo>
                  <a:cubicBezTo>
                    <a:pt x="622" y="242"/>
                    <a:pt x="622" y="243"/>
                    <a:pt x="621" y="244"/>
                  </a:cubicBezTo>
                  <a:cubicBezTo>
                    <a:pt x="620" y="239"/>
                    <a:pt x="619" y="234"/>
                    <a:pt x="617" y="229"/>
                  </a:cubicBezTo>
                  <a:cubicBezTo>
                    <a:pt x="613" y="218"/>
                    <a:pt x="607" y="206"/>
                    <a:pt x="601" y="196"/>
                  </a:cubicBezTo>
                  <a:cubicBezTo>
                    <a:pt x="601" y="193"/>
                    <a:pt x="605" y="190"/>
                    <a:pt x="606" y="187"/>
                  </a:cubicBezTo>
                  <a:cubicBezTo>
                    <a:pt x="609" y="184"/>
                    <a:pt x="611" y="180"/>
                    <a:pt x="614" y="177"/>
                  </a:cubicBezTo>
                  <a:cubicBezTo>
                    <a:pt x="619" y="170"/>
                    <a:pt x="624" y="163"/>
                    <a:pt x="631" y="157"/>
                  </a:cubicBezTo>
                  <a:cubicBezTo>
                    <a:pt x="636" y="152"/>
                    <a:pt x="641" y="147"/>
                    <a:pt x="648" y="144"/>
                  </a:cubicBezTo>
                  <a:cubicBezTo>
                    <a:pt x="653" y="141"/>
                    <a:pt x="657" y="139"/>
                    <a:pt x="662" y="136"/>
                  </a:cubicBezTo>
                  <a:cubicBezTo>
                    <a:pt x="668" y="130"/>
                    <a:pt x="676" y="130"/>
                    <a:pt x="684" y="129"/>
                  </a:cubicBezTo>
                  <a:close/>
                  <a:moveTo>
                    <a:pt x="538" y="132"/>
                  </a:moveTo>
                  <a:cubicBezTo>
                    <a:pt x="540" y="130"/>
                    <a:pt x="541" y="129"/>
                    <a:pt x="542" y="128"/>
                  </a:cubicBezTo>
                  <a:cubicBezTo>
                    <a:pt x="547" y="123"/>
                    <a:pt x="552" y="119"/>
                    <a:pt x="558" y="116"/>
                  </a:cubicBezTo>
                  <a:cubicBezTo>
                    <a:pt x="570" y="111"/>
                    <a:pt x="582" y="109"/>
                    <a:pt x="595" y="110"/>
                  </a:cubicBezTo>
                  <a:cubicBezTo>
                    <a:pt x="596" y="110"/>
                    <a:pt x="597" y="110"/>
                    <a:pt x="598" y="110"/>
                  </a:cubicBezTo>
                  <a:cubicBezTo>
                    <a:pt x="598" y="110"/>
                    <a:pt x="598" y="110"/>
                    <a:pt x="598" y="110"/>
                  </a:cubicBezTo>
                  <a:cubicBezTo>
                    <a:pt x="585" y="110"/>
                    <a:pt x="570" y="113"/>
                    <a:pt x="560" y="121"/>
                  </a:cubicBezTo>
                  <a:cubicBezTo>
                    <a:pt x="559" y="122"/>
                    <a:pt x="560" y="123"/>
                    <a:pt x="561" y="122"/>
                  </a:cubicBezTo>
                  <a:cubicBezTo>
                    <a:pt x="574" y="118"/>
                    <a:pt x="586" y="112"/>
                    <a:pt x="601" y="113"/>
                  </a:cubicBezTo>
                  <a:cubicBezTo>
                    <a:pt x="608" y="113"/>
                    <a:pt x="615" y="115"/>
                    <a:pt x="622" y="117"/>
                  </a:cubicBezTo>
                  <a:cubicBezTo>
                    <a:pt x="628" y="119"/>
                    <a:pt x="633" y="124"/>
                    <a:pt x="639" y="124"/>
                  </a:cubicBezTo>
                  <a:cubicBezTo>
                    <a:pt x="639" y="124"/>
                    <a:pt x="639" y="124"/>
                    <a:pt x="639" y="124"/>
                  </a:cubicBezTo>
                  <a:cubicBezTo>
                    <a:pt x="635" y="122"/>
                    <a:pt x="632" y="119"/>
                    <a:pt x="628" y="117"/>
                  </a:cubicBezTo>
                  <a:cubicBezTo>
                    <a:pt x="625" y="115"/>
                    <a:pt x="621" y="114"/>
                    <a:pt x="618" y="113"/>
                  </a:cubicBezTo>
                  <a:cubicBezTo>
                    <a:pt x="613" y="112"/>
                    <a:pt x="609" y="111"/>
                    <a:pt x="604" y="110"/>
                  </a:cubicBezTo>
                  <a:cubicBezTo>
                    <a:pt x="614" y="111"/>
                    <a:pt x="623" y="113"/>
                    <a:pt x="633" y="116"/>
                  </a:cubicBezTo>
                  <a:cubicBezTo>
                    <a:pt x="640" y="119"/>
                    <a:pt x="647" y="122"/>
                    <a:pt x="653" y="125"/>
                  </a:cubicBezTo>
                  <a:cubicBezTo>
                    <a:pt x="656" y="127"/>
                    <a:pt x="659" y="129"/>
                    <a:pt x="662" y="130"/>
                  </a:cubicBezTo>
                  <a:cubicBezTo>
                    <a:pt x="661" y="131"/>
                    <a:pt x="659" y="132"/>
                    <a:pt x="658" y="134"/>
                  </a:cubicBezTo>
                  <a:cubicBezTo>
                    <a:pt x="653" y="138"/>
                    <a:pt x="646" y="140"/>
                    <a:pt x="640" y="144"/>
                  </a:cubicBezTo>
                  <a:cubicBezTo>
                    <a:pt x="635" y="148"/>
                    <a:pt x="630" y="152"/>
                    <a:pt x="625" y="157"/>
                  </a:cubicBezTo>
                  <a:cubicBezTo>
                    <a:pt x="622" y="160"/>
                    <a:pt x="619" y="164"/>
                    <a:pt x="616" y="168"/>
                  </a:cubicBezTo>
                  <a:cubicBezTo>
                    <a:pt x="616" y="166"/>
                    <a:pt x="616" y="164"/>
                    <a:pt x="616" y="163"/>
                  </a:cubicBezTo>
                  <a:cubicBezTo>
                    <a:pt x="616" y="160"/>
                    <a:pt x="616" y="156"/>
                    <a:pt x="617" y="153"/>
                  </a:cubicBezTo>
                  <a:cubicBezTo>
                    <a:pt x="617" y="153"/>
                    <a:pt x="616" y="152"/>
                    <a:pt x="616" y="153"/>
                  </a:cubicBezTo>
                  <a:cubicBezTo>
                    <a:pt x="615" y="156"/>
                    <a:pt x="614" y="159"/>
                    <a:pt x="613" y="163"/>
                  </a:cubicBezTo>
                  <a:cubicBezTo>
                    <a:pt x="613" y="165"/>
                    <a:pt x="613" y="168"/>
                    <a:pt x="614" y="170"/>
                  </a:cubicBezTo>
                  <a:cubicBezTo>
                    <a:pt x="612" y="172"/>
                    <a:pt x="611" y="174"/>
                    <a:pt x="609" y="177"/>
                  </a:cubicBezTo>
                  <a:cubicBezTo>
                    <a:pt x="609" y="178"/>
                    <a:pt x="608" y="178"/>
                    <a:pt x="607" y="179"/>
                  </a:cubicBezTo>
                  <a:cubicBezTo>
                    <a:pt x="607" y="178"/>
                    <a:pt x="607" y="176"/>
                    <a:pt x="607" y="175"/>
                  </a:cubicBezTo>
                  <a:cubicBezTo>
                    <a:pt x="607" y="171"/>
                    <a:pt x="606" y="167"/>
                    <a:pt x="607" y="163"/>
                  </a:cubicBezTo>
                  <a:cubicBezTo>
                    <a:pt x="607" y="162"/>
                    <a:pt x="606" y="162"/>
                    <a:pt x="605" y="163"/>
                  </a:cubicBezTo>
                  <a:cubicBezTo>
                    <a:pt x="605" y="166"/>
                    <a:pt x="604" y="170"/>
                    <a:pt x="604" y="173"/>
                  </a:cubicBezTo>
                  <a:cubicBezTo>
                    <a:pt x="604" y="175"/>
                    <a:pt x="605" y="177"/>
                    <a:pt x="604" y="179"/>
                  </a:cubicBezTo>
                  <a:cubicBezTo>
                    <a:pt x="604" y="181"/>
                    <a:pt x="604" y="182"/>
                    <a:pt x="604" y="184"/>
                  </a:cubicBezTo>
                  <a:cubicBezTo>
                    <a:pt x="604" y="184"/>
                    <a:pt x="604" y="184"/>
                    <a:pt x="604" y="184"/>
                  </a:cubicBezTo>
                  <a:cubicBezTo>
                    <a:pt x="603" y="185"/>
                    <a:pt x="603" y="186"/>
                    <a:pt x="602" y="186"/>
                  </a:cubicBezTo>
                  <a:cubicBezTo>
                    <a:pt x="602" y="182"/>
                    <a:pt x="601" y="178"/>
                    <a:pt x="600" y="174"/>
                  </a:cubicBezTo>
                  <a:cubicBezTo>
                    <a:pt x="600" y="170"/>
                    <a:pt x="600" y="166"/>
                    <a:pt x="600" y="162"/>
                  </a:cubicBezTo>
                  <a:cubicBezTo>
                    <a:pt x="600" y="157"/>
                    <a:pt x="599" y="153"/>
                    <a:pt x="600" y="148"/>
                  </a:cubicBezTo>
                  <a:cubicBezTo>
                    <a:pt x="600" y="144"/>
                    <a:pt x="601" y="140"/>
                    <a:pt x="602" y="136"/>
                  </a:cubicBezTo>
                  <a:cubicBezTo>
                    <a:pt x="602" y="135"/>
                    <a:pt x="601" y="135"/>
                    <a:pt x="601" y="135"/>
                  </a:cubicBezTo>
                  <a:cubicBezTo>
                    <a:pt x="599" y="139"/>
                    <a:pt x="598" y="143"/>
                    <a:pt x="598" y="148"/>
                  </a:cubicBezTo>
                  <a:cubicBezTo>
                    <a:pt x="599" y="153"/>
                    <a:pt x="598" y="158"/>
                    <a:pt x="598" y="164"/>
                  </a:cubicBezTo>
                  <a:cubicBezTo>
                    <a:pt x="599" y="170"/>
                    <a:pt x="598" y="176"/>
                    <a:pt x="599" y="182"/>
                  </a:cubicBezTo>
                  <a:cubicBezTo>
                    <a:pt x="599" y="180"/>
                    <a:pt x="598" y="179"/>
                    <a:pt x="598" y="177"/>
                  </a:cubicBezTo>
                  <a:cubicBezTo>
                    <a:pt x="597" y="171"/>
                    <a:pt x="596" y="165"/>
                    <a:pt x="595" y="159"/>
                  </a:cubicBezTo>
                  <a:cubicBezTo>
                    <a:pt x="595" y="154"/>
                    <a:pt x="595" y="149"/>
                    <a:pt x="595" y="143"/>
                  </a:cubicBezTo>
                  <a:cubicBezTo>
                    <a:pt x="595" y="138"/>
                    <a:pt x="594" y="133"/>
                    <a:pt x="596" y="128"/>
                  </a:cubicBezTo>
                  <a:cubicBezTo>
                    <a:pt x="596" y="127"/>
                    <a:pt x="595" y="127"/>
                    <a:pt x="594" y="128"/>
                  </a:cubicBezTo>
                  <a:cubicBezTo>
                    <a:pt x="593" y="132"/>
                    <a:pt x="593" y="137"/>
                    <a:pt x="593" y="142"/>
                  </a:cubicBezTo>
                  <a:cubicBezTo>
                    <a:pt x="594" y="148"/>
                    <a:pt x="593" y="154"/>
                    <a:pt x="593" y="161"/>
                  </a:cubicBezTo>
                  <a:cubicBezTo>
                    <a:pt x="594" y="167"/>
                    <a:pt x="595" y="173"/>
                    <a:pt x="596" y="180"/>
                  </a:cubicBezTo>
                  <a:cubicBezTo>
                    <a:pt x="597" y="182"/>
                    <a:pt x="597" y="184"/>
                    <a:pt x="597" y="187"/>
                  </a:cubicBezTo>
                  <a:cubicBezTo>
                    <a:pt x="597" y="185"/>
                    <a:pt x="596" y="183"/>
                    <a:pt x="596" y="182"/>
                  </a:cubicBezTo>
                  <a:cubicBezTo>
                    <a:pt x="595" y="181"/>
                    <a:pt x="595" y="181"/>
                    <a:pt x="595" y="182"/>
                  </a:cubicBezTo>
                  <a:cubicBezTo>
                    <a:pt x="595" y="184"/>
                    <a:pt x="595" y="186"/>
                    <a:pt x="595" y="187"/>
                  </a:cubicBezTo>
                  <a:cubicBezTo>
                    <a:pt x="595" y="187"/>
                    <a:pt x="594" y="186"/>
                    <a:pt x="594" y="186"/>
                  </a:cubicBezTo>
                  <a:cubicBezTo>
                    <a:pt x="594" y="186"/>
                    <a:pt x="594" y="185"/>
                    <a:pt x="593" y="185"/>
                  </a:cubicBezTo>
                  <a:cubicBezTo>
                    <a:pt x="592" y="183"/>
                    <a:pt x="590" y="180"/>
                    <a:pt x="589" y="177"/>
                  </a:cubicBezTo>
                  <a:cubicBezTo>
                    <a:pt x="586" y="168"/>
                    <a:pt x="583" y="160"/>
                    <a:pt x="580" y="152"/>
                  </a:cubicBezTo>
                  <a:cubicBezTo>
                    <a:pt x="578" y="144"/>
                    <a:pt x="576" y="137"/>
                    <a:pt x="578" y="129"/>
                  </a:cubicBezTo>
                  <a:cubicBezTo>
                    <a:pt x="578" y="129"/>
                    <a:pt x="577" y="129"/>
                    <a:pt x="577" y="129"/>
                  </a:cubicBezTo>
                  <a:cubicBezTo>
                    <a:pt x="572" y="134"/>
                    <a:pt x="575" y="144"/>
                    <a:pt x="577" y="150"/>
                  </a:cubicBezTo>
                  <a:cubicBezTo>
                    <a:pt x="579" y="155"/>
                    <a:pt x="581" y="160"/>
                    <a:pt x="583" y="165"/>
                  </a:cubicBezTo>
                  <a:cubicBezTo>
                    <a:pt x="584" y="167"/>
                    <a:pt x="585" y="170"/>
                    <a:pt x="586" y="172"/>
                  </a:cubicBezTo>
                  <a:cubicBezTo>
                    <a:pt x="585" y="172"/>
                    <a:pt x="585" y="171"/>
                    <a:pt x="585" y="171"/>
                  </a:cubicBezTo>
                  <a:cubicBezTo>
                    <a:pt x="582" y="168"/>
                    <a:pt x="580" y="165"/>
                    <a:pt x="578" y="162"/>
                  </a:cubicBezTo>
                  <a:cubicBezTo>
                    <a:pt x="578" y="162"/>
                    <a:pt x="578" y="162"/>
                    <a:pt x="578" y="162"/>
                  </a:cubicBezTo>
                  <a:cubicBezTo>
                    <a:pt x="577" y="161"/>
                    <a:pt x="577" y="160"/>
                    <a:pt x="577" y="159"/>
                  </a:cubicBezTo>
                  <a:cubicBezTo>
                    <a:pt x="576" y="158"/>
                    <a:pt x="576" y="157"/>
                    <a:pt x="576" y="156"/>
                  </a:cubicBezTo>
                  <a:cubicBezTo>
                    <a:pt x="575" y="155"/>
                    <a:pt x="575" y="154"/>
                    <a:pt x="574" y="152"/>
                  </a:cubicBezTo>
                  <a:cubicBezTo>
                    <a:pt x="573" y="152"/>
                    <a:pt x="573" y="152"/>
                    <a:pt x="573" y="153"/>
                  </a:cubicBezTo>
                  <a:cubicBezTo>
                    <a:pt x="573" y="155"/>
                    <a:pt x="574" y="157"/>
                    <a:pt x="574" y="158"/>
                  </a:cubicBezTo>
                  <a:cubicBezTo>
                    <a:pt x="574" y="158"/>
                    <a:pt x="573" y="157"/>
                    <a:pt x="572" y="156"/>
                  </a:cubicBezTo>
                  <a:cubicBezTo>
                    <a:pt x="563" y="147"/>
                    <a:pt x="554" y="139"/>
                    <a:pt x="541" y="135"/>
                  </a:cubicBezTo>
                  <a:cubicBezTo>
                    <a:pt x="540" y="134"/>
                    <a:pt x="538" y="134"/>
                    <a:pt x="537" y="133"/>
                  </a:cubicBezTo>
                  <a:cubicBezTo>
                    <a:pt x="537" y="133"/>
                    <a:pt x="538" y="132"/>
                    <a:pt x="538" y="132"/>
                  </a:cubicBezTo>
                  <a:close/>
                  <a:moveTo>
                    <a:pt x="525" y="135"/>
                  </a:moveTo>
                  <a:cubicBezTo>
                    <a:pt x="531" y="136"/>
                    <a:pt x="538" y="137"/>
                    <a:pt x="544" y="139"/>
                  </a:cubicBezTo>
                  <a:cubicBezTo>
                    <a:pt x="556" y="144"/>
                    <a:pt x="566" y="154"/>
                    <a:pt x="574" y="163"/>
                  </a:cubicBezTo>
                  <a:cubicBezTo>
                    <a:pt x="579" y="168"/>
                    <a:pt x="583" y="173"/>
                    <a:pt x="586" y="179"/>
                  </a:cubicBezTo>
                  <a:cubicBezTo>
                    <a:pt x="589" y="183"/>
                    <a:pt x="591" y="187"/>
                    <a:pt x="594" y="190"/>
                  </a:cubicBezTo>
                  <a:cubicBezTo>
                    <a:pt x="601" y="206"/>
                    <a:pt x="611" y="220"/>
                    <a:pt x="616" y="238"/>
                  </a:cubicBezTo>
                  <a:cubicBezTo>
                    <a:pt x="621" y="254"/>
                    <a:pt x="621" y="270"/>
                    <a:pt x="620" y="287"/>
                  </a:cubicBezTo>
                  <a:cubicBezTo>
                    <a:pt x="619" y="304"/>
                    <a:pt x="617" y="321"/>
                    <a:pt x="616" y="339"/>
                  </a:cubicBezTo>
                  <a:cubicBezTo>
                    <a:pt x="616" y="345"/>
                    <a:pt x="616" y="351"/>
                    <a:pt x="616" y="357"/>
                  </a:cubicBezTo>
                  <a:cubicBezTo>
                    <a:pt x="616" y="359"/>
                    <a:pt x="616" y="363"/>
                    <a:pt x="617" y="365"/>
                  </a:cubicBezTo>
                  <a:cubicBezTo>
                    <a:pt x="615" y="366"/>
                    <a:pt x="613" y="367"/>
                    <a:pt x="611" y="368"/>
                  </a:cubicBezTo>
                  <a:cubicBezTo>
                    <a:pt x="611" y="368"/>
                    <a:pt x="611" y="368"/>
                    <a:pt x="610" y="367"/>
                  </a:cubicBezTo>
                  <a:cubicBezTo>
                    <a:pt x="607" y="365"/>
                    <a:pt x="605" y="362"/>
                    <a:pt x="603" y="358"/>
                  </a:cubicBezTo>
                  <a:cubicBezTo>
                    <a:pt x="601" y="351"/>
                    <a:pt x="600" y="344"/>
                    <a:pt x="600" y="338"/>
                  </a:cubicBezTo>
                  <a:cubicBezTo>
                    <a:pt x="599" y="324"/>
                    <a:pt x="601" y="311"/>
                    <a:pt x="605" y="297"/>
                  </a:cubicBezTo>
                  <a:cubicBezTo>
                    <a:pt x="608" y="284"/>
                    <a:pt x="610" y="270"/>
                    <a:pt x="609" y="256"/>
                  </a:cubicBezTo>
                  <a:cubicBezTo>
                    <a:pt x="609" y="250"/>
                    <a:pt x="609" y="243"/>
                    <a:pt x="607" y="237"/>
                  </a:cubicBezTo>
                  <a:cubicBezTo>
                    <a:pt x="605" y="232"/>
                    <a:pt x="603" y="227"/>
                    <a:pt x="601" y="222"/>
                  </a:cubicBezTo>
                  <a:cubicBezTo>
                    <a:pt x="600" y="221"/>
                    <a:pt x="599" y="222"/>
                    <a:pt x="599" y="223"/>
                  </a:cubicBezTo>
                  <a:cubicBezTo>
                    <a:pt x="601" y="230"/>
                    <a:pt x="604" y="236"/>
                    <a:pt x="605" y="243"/>
                  </a:cubicBezTo>
                  <a:cubicBezTo>
                    <a:pt x="606" y="251"/>
                    <a:pt x="606" y="258"/>
                    <a:pt x="606" y="266"/>
                  </a:cubicBezTo>
                  <a:cubicBezTo>
                    <a:pt x="605" y="274"/>
                    <a:pt x="605" y="281"/>
                    <a:pt x="603" y="289"/>
                  </a:cubicBezTo>
                  <a:cubicBezTo>
                    <a:pt x="602" y="296"/>
                    <a:pt x="599" y="303"/>
                    <a:pt x="598" y="309"/>
                  </a:cubicBezTo>
                  <a:cubicBezTo>
                    <a:pt x="597" y="315"/>
                    <a:pt x="597" y="321"/>
                    <a:pt x="596" y="327"/>
                  </a:cubicBezTo>
                  <a:cubicBezTo>
                    <a:pt x="596" y="326"/>
                    <a:pt x="596" y="326"/>
                    <a:pt x="596" y="326"/>
                  </a:cubicBezTo>
                  <a:cubicBezTo>
                    <a:pt x="596" y="326"/>
                    <a:pt x="597" y="325"/>
                    <a:pt x="596" y="325"/>
                  </a:cubicBezTo>
                  <a:cubicBezTo>
                    <a:pt x="595" y="323"/>
                    <a:pt x="595" y="320"/>
                    <a:pt x="595" y="318"/>
                  </a:cubicBezTo>
                  <a:cubicBezTo>
                    <a:pt x="595" y="318"/>
                    <a:pt x="595" y="318"/>
                    <a:pt x="595" y="318"/>
                  </a:cubicBezTo>
                  <a:cubicBezTo>
                    <a:pt x="595" y="317"/>
                    <a:pt x="595" y="317"/>
                    <a:pt x="596" y="316"/>
                  </a:cubicBezTo>
                  <a:cubicBezTo>
                    <a:pt x="596" y="316"/>
                    <a:pt x="596" y="315"/>
                    <a:pt x="596" y="315"/>
                  </a:cubicBezTo>
                  <a:cubicBezTo>
                    <a:pt x="596" y="314"/>
                    <a:pt x="595" y="313"/>
                    <a:pt x="595" y="312"/>
                  </a:cubicBezTo>
                  <a:cubicBezTo>
                    <a:pt x="595" y="312"/>
                    <a:pt x="594" y="312"/>
                    <a:pt x="594" y="313"/>
                  </a:cubicBezTo>
                  <a:cubicBezTo>
                    <a:pt x="594" y="313"/>
                    <a:pt x="594" y="314"/>
                    <a:pt x="594" y="315"/>
                  </a:cubicBezTo>
                  <a:cubicBezTo>
                    <a:pt x="594" y="316"/>
                    <a:pt x="594" y="316"/>
                    <a:pt x="594" y="316"/>
                  </a:cubicBezTo>
                  <a:cubicBezTo>
                    <a:pt x="594" y="317"/>
                    <a:pt x="594" y="317"/>
                    <a:pt x="594" y="317"/>
                  </a:cubicBezTo>
                  <a:cubicBezTo>
                    <a:pt x="594" y="317"/>
                    <a:pt x="594" y="316"/>
                    <a:pt x="593" y="316"/>
                  </a:cubicBezTo>
                  <a:cubicBezTo>
                    <a:pt x="593" y="316"/>
                    <a:pt x="593" y="316"/>
                    <a:pt x="593" y="316"/>
                  </a:cubicBezTo>
                  <a:cubicBezTo>
                    <a:pt x="593" y="314"/>
                    <a:pt x="593" y="313"/>
                    <a:pt x="592" y="312"/>
                  </a:cubicBezTo>
                  <a:cubicBezTo>
                    <a:pt x="592" y="312"/>
                    <a:pt x="592" y="312"/>
                    <a:pt x="592" y="311"/>
                  </a:cubicBezTo>
                  <a:cubicBezTo>
                    <a:pt x="592" y="311"/>
                    <a:pt x="592" y="311"/>
                    <a:pt x="591" y="310"/>
                  </a:cubicBezTo>
                  <a:cubicBezTo>
                    <a:pt x="591" y="310"/>
                    <a:pt x="591" y="310"/>
                    <a:pt x="591" y="310"/>
                  </a:cubicBezTo>
                  <a:cubicBezTo>
                    <a:pt x="591" y="311"/>
                    <a:pt x="591" y="311"/>
                    <a:pt x="591" y="311"/>
                  </a:cubicBezTo>
                  <a:cubicBezTo>
                    <a:pt x="590" y="311"/>
                    <a:pt x="590" y="312"/>
                    <a:pt x="590" y="312"/>
                  </a:cubicBezTo>
                  <a:cubicBezTo>
                    <a:pt x="590" y="313"/>
                    <a:pt x="590" y="315"/>
                    <a:pt x="591" y="316"/>
                  </a:cubicBezTo>
                  <a:cubicBezTo>
                    <a:pt x="587" y="306"/>
                    <a:pt x="584" y="295"/>
                    <a:pt x="582" y="285"/>
                  </a:cubicBezTo>
                  <a:cubicBezTo>
                    <a:pt x="582" y="284"/>
                    <a:pt x="581" y="284"/>
                    <a:pt x="581" y="285"/>
                  </a:cubicBezTo>
                  <a:cubicBezTo>
                    <a:pt x="581" y="291"/>
                    <a:pt x="583" y="297"/>
                    <a:pt x="585" y="303"/>
                  </a:cubicBezTo>
                  <a:cubicBezTo>
                    <a:pt x="586" y="306"/>
                    <a:pt x="587" y="310"/>
                    <a:pt x="588" y="313"/>
                  </a:cubicBezTo>
                  <a:cubicBezTo>
                    <a:pt x="589" y="315"/>
                    <a:pt x="589" y="316"/>
                    <a:pt x="590" y="318"/>
                  </a:cubicBezTo>
                  <a:cubicBezTo>
                    <a:pt x="591" y="319"/>
                    <a:pt x="592" y="318"/>
                    <a:pt x="591" y="318"/>
                  </a:cubicBezTo>
                  <a:cubicBezTo>
                    <a:pt x="592" y="318"/>
                    <a:pt x="592" y="319"/>
                    <a:pt x="592" y="319"/>
                  </a:cubicBezTo>
                  <a:cubicBezTo>
                    <a:pt x="592" y="319"/>
                    <a:pt x="592" y="319"/>
                    <a:pt x="592" y="319"/>
                  </a:cubicBezTo>
                  <a:cubicBezTo>
                    <a:pt x="592" y="320"/>
                    <a:pt x="592" y="321"/>
                    <a:pt x="593" y="322"/>
                  </a:cubicBezTo>
                  <a:cubicBezTo>
                    <a:pt x="588" y="315"/>
                    <a:pt x="584" y="306"/>
                    <a:pt x="578" y="300"/>
                  </a:cubicBezTo>
                  <a:cubicBezTo>
                    <a:pt x="571" y="293"/>
                    <a:pt x="561" y="288"/>
                    <a:pt x="553" y="282"/>
                  </a:cubicBezTo>
                  <a:cubicBezTo>
                    <a:pt x="552" y="282"/>
                    <a:pt x="551" y="281"/>
                    <a:pt x="550" y="281"/>
                  </a:cubicBezTo>
                  <a:cubicBezTo>
                    <a:pt x="550" y="281"/>
                    <a:pt x="550" y="281"/>
                    <a:pt x="550" y="281"/>
                  </a:cubicBezTo>
                  <a:cubicBezTo>
                    <a:pt x="546" y="278"/>
                    <a:pt x="543" y="276"/>
                    <a:pt x="539" y="274"/>
                  </a:cubicBezTo>
                  <a:cubicBezTo>
                    <a:pt x="539" y="274"/>
                    <a:pt x="539" y="274"/>
                    <a:pt x="539" y="274"/>
                  </a:cubicBezTo>
                  <a:cubicBezTo>
                    <a:pt x="540" y="275"/>
                    <a:pt x="542" y="276"/>
                    <a:pt x="543" y="278"/>
                  </a:cubicBezTo>
                  <a:cubicBezTo>
                    <a:pt x="540" y="276"/>
                    <a:pt x="537" y="275"/>
                    <a:pt x="535" y="274"/>
                  </a:cubicBezTo>
                  <a:cubicBezTo>
                    <a:pt x="536" y="275"/>
                    <a:pt x="536" y="275"/>
                    <a:pt x="537" y="275"/>
                  </a:cubicBezTo>
                  <a:cubicBezTo>
                    <a:pt x="538" y="275"/>
                    <a:pt x="538" y="275"/>
                    <a:pt x="538" y="275"/>
                  </a:cubicBezTo>
                  <a:cubicBezTo>
                    <a:pt x="533" y="270"/>
                    <a:pt x="525" y="267"/>
                    <a:pt x="519" y="264"/>
                  </a:cubicBezTo>
                  <a:cubicBezTo>
                    <a:pt x="515" y="262"/>
                    <a:pt x="512" y="260"/>
                    <a:pt x="508" y="259"/>
                  </a:cubicBezTo>
                  <a:cubicBezTo>
                    <a:pt x="504" y="258"/>
                    <a:pt x="500" y="256"/>
                    <a:pt x="496" y="256"/>
                  </a:cubicBezTo>
                  <a:cubicBezTo>
                    <a:pt x="495" y="255"/>
                    <a:pt x="493" y="255"/>
                    <a:pt x="491" y="256"/>
                  </a:cubicBezTo>
                  <a:cubicBezTo>
                    <a:pt x="491" y="256"/>
                    <a:pt x="491" y="257"/>
                    <a:pt x="492" y="257"/>
                  </a:cubicBezTo>
                  <a:cubicBezTo>
                    <a:pt x="494" y="256"/>
                    <a:pt x="499" y="258"/>
                    <a:pt x="501" y="258"/>
                  </a:cubicBezTo>
                  <a:cubicBezTo>
                    <a:pt x="504" y="259"/>
                    <a:pt x="507" y="260"/>
                    <a:pt x="510" y="261"/>
                  </a:cubicBezTo>
                  <a:cubicBezTo>
                    <a:pt x="516" y="263"/>
                    <a:pt x="520" y="266"/>
                    <a:pt x="525" y="269"/>
                  </a:cubicBezTo>
                  <a:cubicBezTo>
                    <a:pt x="528" y="271"/>
                    <a:pt x="531" y="273"/>
                    <a:pt x="534" y="274"/>
                  </a:cubicBezTo>
                  <a:cubicBezTo>
                    <a:pt x="531" y="273"/>
                    <a:pt x="527" y="272"/>
                    <a:pt x="524" y="271"/>
                  </a:cubicBezTo>
                  <a:cubicBezTo>
                    <a:pt x="514" y="269"/>
                    <a:pt x="504" y="266"/>
                    <a:pt x="494" y="267"/>
                  </a:cubicBezTo>
                  <a:cubicBezTo>
                    <a:pt x="487" y="267"/>
                    <a:pt x="479" y="270"/>
                    <a:pt x="472" y="272"/>
                  </a:cubicBezTo>
                  <a:cubicBezTo>
                    <a:pt x="468" y="273"/>
                    <a:pt x="464" y="274"/>
                    <a:pt x="459" y="276"/>
                  </a:cubicBezTo>
                  <a:cubicBezTo>
                    <a:pt x="458" y="271"/>
                    <a:pt x="458" y="266"/>
                    <a:pt x="456" y="261"/>
                  </a:cubicBezTo>
                  <a:cubicBezTo>
                    <a:pt x="454" y="256"/>
                    <a:pt x="452" y="251"/>
                    <a:pt x="452" y="245"/>
                  </a:cubicBezTo>
                  <a:cubicBezTo>
                    <a:pt x="452" y="240"/>
                    <a:pt x="452" y="235"/>
                    <a:pt x="453" y="230"/>
                  </a:cubicBezTo>
                  <a:cubicBezTo>
                    <a:pt x="453" y="225"/>
                    <a:pt x="453" y="219"/>
                    <a:pt x="455" y="214"/>
                  </a:cubicBezTo>
                  <a:cubicBezTo>
                    <a:pt x="456" y="209"/>
                    <a:pt x="459" y="204"/>
                    <a:pt x="461" y="199"/>
                  </a:cubicBezTo>
                  <a:cubicBezTo>
                    <a:pt x="463" y="194"/>
                    <a:pt x="464" y="188"/>
                    <a:pt x="465" y="183"/>
                  </a:cubicBezTo>
                  <a:cubicBezTo>
                    <a:pt x="466" y="178"/>
                    <a:pt x="467" y="172"/>
                    <a:pt x="471" y="167"/>
                  </a:cubicBezTo>
                  <a:cubicBezTo>
                    <a:pt x="474" y="163"/>
                    <a:pt x="478" y="158"/>
                    <a:pt x="482" y="154"/>
                  </a:cubicBezTo>
                  <a:cubicBezTo>
                    <a:pt x="486" y="150"/>
                    <a:pt x="490" y="146"/>
                    <a:pt x="494" y="143"/>
                  </a:cubicBezTo>
                  <a:cubicBezTo>
                    <a:pt x="498" y="139"/>
                    <a:pt x="502" y="135"/>
                    <a:pt x="508" y="134"/>
                  </a:cubicBezTo>
                  <a:cubicBezTo>
                    <a:pt x="513" y="133"/>
                    <a:pt x="519" y="134"/>
                    <a:pt x="525" y="135"/>
                  </a:cubicBezTo>
                  <a:close/>
                  <a:moveTo>
                    <a:pt x="373" y="210"/>
                  </a:moveTo>
                  <a:cubicBezTo>
                    <a:pt x="375" y="203"/>
                    <a:pt x="375" y="197"/>
                    <a:pt x="376" y="190"/>
                  </a:cubicBezTo>
                  <a:cubicBezTo>
                    <a:pt x="378" y="176"/>
                    <a:pt x="381" y="162"/>
                    <a:pt x="384" y="148"/>
                  </a:cubicBezTo>
                  <a:cubicBezTo>
                    <a:pt x="385" y="140"/>
                    <a:pt x="387" y="133"/>
                    <a:pt x="391" y="126"/>
                  </a:cubicBezTo>
                  <a:cubicBezTo>
                    <a:pt x="394" y="120"/>
                    <a:pt x="400" y="115"/>
                    <a:pt x="404" y="109"/>
                  </a:cubicBezTo>
                  <a:cubicBezTo>
                    <a:pt x="412" y="98"/>
                    <a:pt x="419" y="86"/>
                    <a:pt x="429" y="77"/>
                  </a:cubicBezTo>
                  <a:cubicBezTo>
                    <a:pt x="435" y="72"/>
                    <a:pt x="440" y="74"/>
                    <a:pt x="445" y="78"/>
                  </a:cubicBezTo>
                  <a:cubicBezTo>
                    <a:pt x="448" y="80"/>
                    <a:pt x="448" y="84"/>
                    <a:pt x="452" y="82"/>
                  </a:cubicBezTo>
                  <a:cubicBezTo>
                    <a:pt x="455" y="80"/>
                    <a:pt x="455" y="76"/>
                    <a:pt x="459" y="80"/>
                  </a:cubicBezTo>
                  <a:cubicBezTo>
                    <a:pt x="460" y="81"/>
                    <a:pt x="461" y="82"/>
                    <a:pt x="463" y="83"/>
                  </a:cubicBezTo>
                  <a:cubicBezTo>
                    <a:pt x="466" y="85"/>
                    <a:pt x="469" y="83"/>
                    <a:pt x="472" y="82"/>
                  </a:cubicBezTo>
                  <a:cubicBezTo>
                    <a:pt x="477" y="77"/>
                    <a:pt x="483" y="74"/>
                    <a:pt x="490" y="78"/>
                  </a:cubicBezTo>
                  <a:cubicBezTo>
                    <a:pt x="496" y="81"/>
                    <a:pt x="501" y="88"/>
                    <a:pt x="504" y="94"/>
                  </a:cubicBezTo>
                  <a:cubicBezTo>
                    <a:pt x="512" y="105"/>
                    <a:pt x="517" y="117"/>
                    <a:pt x="522" y="130"/>
                  </a:cubicBezTo>
                  <a:cubicBezTo>
                    <a:pt x="516" y="129"/>
                    <a:pt x="510" y="129"/>
                    <a:pt x="505" y="131"/>
                  </a:cubicBezTo>
                  <a:cubicBezTo>
                    <a:pt x="496" y="134"/>
                    <a:pt x="487" y="143"/>
                    <a:pt x="481" y="150"/>
                  </a:cubicBezTo>
                  <a:cubicBezTo>
                    <a:pt x="472" y="159"/>
                    <a:pt x="464" y="168"/>
                    <a:pt x="462" y="180"/>
                  </a:cubicBezTo>
                  <a:cubicBezTo>
                    <a:pt x="460" y="187"/>
                    <a:pt x="459" y="194"/>
                    <a:pt x="456" y="201"/>
                  </a:cubicBezTo>
                  <a:cubicBezTo>
                    <a:pt x="456" y="202"/>
                    <a:pt x="455" y="202"/>
                    <a:pt x="455" y="203"/>
                  </a:cubicBezTo>
                  <a:cubicBezTo>
                    <a:pt x="456" y="198"/>
                    <a:pt x="457" y="194"/>
                    <a:pt x="458" y="189"/>
                  </a:cubicBezTo>
                  <a:cubicBezTo>
                    <a:pt x="459" y="183"/>
                    <a:pt x="460" y="178"/>
                    <a:pt x="462" y="172"/>
                  </a:cubicBezTo>
                  <a:cubicBezTo>
                    <a:pt x="462" y="172"/>
                    <a:pt x="461" y="171"/>
                    <a:pt x="461" y="172"/>
                  </a:cubicBezTo>
                  <a:cubicBezTo>
                    <a:pt x="458" y="177"/>
                    <a:pt x="456" y="182"/>
                    <a:pt x="456" y="187"/>
                  </a:cubicBezTo>
                  <a:cubicBezTo>
                    <a:pt x="455" y="195"/>
                    <a:pt x="452" y="202"/>
                    <a:pt x="450" y="209"/>
                  </a:cubicBezTo>
                  <a:cubicBezTo>
                    <a:pt x="447" y="220"/>
                    <a:pt x="447" y="231"/>
                    <a:pt x="447" y="242"/>
                  </a:cubicBezTo>
                  <a:cubicBezTo>
                    <a:pt x="447" y="246"/>
                    <a:pt x="447" y="249"/>
                    <a:pt x="446" y="253"/>
                  </a:cubicBezTo>
                  <a:cubicBezTo>
                    <a:pt x="445" y="258"/>
                    <a:pt x="446" y="263"/>
                    <a:pt x="445" y="267"/>
                  </a:cubicBezTo>
                  <a:cubicBezTo>
                    <a:pt x="445" y="270"/>
                    <a:pt x="443" y="278"/>
                    <a:pt x="446" y="280"/>
                  </a:cubicBezTo>
                  <a:cubicBezTo>
                    <a:pt x="447" y="280"/>
                    <a:pt x="448" y="280"/>
                    <a:pt x="447" y="279"/>
                  </a:cubicBezTo>
                  <a:cubicBezTo>
                    <a:pt x="447" y="278"/>
                    <a:pt x="447" y="275"/>
                    <a:pt x="447" y="273"/>
                  </a:cubicBezTo>
                  <a:cubicBezTo>
                    <a:pt x="447" y="276"/>
                    <a:pt x="448" y="278"/>
                    <a:pt x="448" y="279"/>
                  </a:cubicBezTo>
                  <a:cubicBezTo>
                    <a:pt x="448" y="279"/>
                    <a:pt x="448" y="279"/>
                    <a:pt x="449" y="279"/>
                  </a:cubicBezTo>
                  <a:cubicBezTo>
                    <a:pt x="447" y="280"/>
                    <a:pt x="445" y="281"/>
                    <a:pt x="443" y="283"/>
                  </a:cubicBezTo>
                  <a:cubicBezTo>
                    <a:pt x="443" y="283"/>
                    <a:pt x="443" y="282"/>
                    <a:pt x="443" y="282"/>
                  </a:cubicBezTo>
                  <a:cubicBezTo>
                    <a:pt x="442" y="277"/>
                    <a:pt x="443" y="271"/>
                    <a:pt x="443" y="266"/>
                  </a:cubicBezTo>
                  <a:cubicBezTo>
                    <a:pt x="443" y="258"/>
                    <a:pt x="443" y="250"/>
                    <a:pt x="444" y="242"/>
                  </a:cubicBezTo>
                  <a:cubicBezTo>
                    <a:pt x="445" y="224"/>
                    <a:pt x="447" y="206"/>
                    <a:pt x="453" y="189"/>
                  </a:cubicBezTo>
                  <a:cubicBezTo>
                    <a:pt x="453" y="189"/>
                    <a:pt x="452" y="189"/>
                    <a:pt x="452" y="189"/>
                  </a:cubicBezTo>
                  <a:cubicBezTo>
                    <a:pt x="446" y="206"/>
                    <a:pt x="441" y="224"/>
                    <a:pt x="440" y="241"/>
                  </a:cubicBezTo>
                  <a:cubicBezTo>
                    <a:pt x="440" y="251"/>
                    <a:pt x="440" y="260"/>
                    <a:pt x="440" y="269"/>
                  </a:cubicBezTo>
                  <a:cubicBezTo>
                    <a:pt x="440" y="273"/>
                    <a:pt x="439" y="280"/>
                    <a:pt x="440" y="284"/>
                  </a:cubicBezTo>
                  <a:cubicBezTo>
                    <a:pt x="440" y="284"/>
                    <a:pt x="441" y="284"/>
                    <a:pt x="441" y="284"/>
                  </a:cubicBezTo>
                  <a:cubicBezTo>
                    <a:pt x="439" y="286"/>
                    <a:pt x="437" y="287"/>
                    <a:pt x="435" y="289"/>
                  </a:cubicBezTo>
                  <a:cubicBezTo>
                    <a:pt x="436" y="287"/>
                    <a:pt x="436" y="285"/>
                    <a:pt x="436" y="283"/>
                  </a:cubicBezTo>
                  <a:cubicBezTo>
                    <a:pt x="436" y="281"/>
                    <a:pt x="436" y="278"/>
                    <a:pt x="436" y="276"/>
                  </a:cubicBezTo>
                  <a:cubicBezTo>
                    <a:pt x="436" y="275"/>
                    <a:pt x="435" y="275"/>
                    <a:pt x="435" y="275"/>
                  </a:cubicBezTo>
                  <a:cubicBezTo>
                    <a:pt x="433" y="280"/>
                    <a:pt x="434" y="285"/>
                    <a:pt x="433" y="289"/>
                  </a:cubicBezTo>
                  <a:cubicBezTo>
                    <a:pt x="433" y="290"/>
                    <a:pt x="433" y="290"/>
                    <a:pt x="433" y="290"/>
                  </a:cubicBezTo>
                  <a:cubicBezTo>
                    <a:pt x="433" y="291"/>
                    <a:pt x="432" y="291"/>
                    <a:pt x="432" y="292"/>
                  </a:cubicBezTo>
                  <a:cubicBezTo>
                    <a:pt x="432" y="284"/>
                    <a:pt x="430" y="276"/>
                    <a:pt x="430" y="268"/>
                  </a:cubicBezTo>
                  <a:cubicBezTo>
                    <a:pt x="430" y="264"/>
                    <a:pt x="431" y="259"/>
                    <a:pt x="431" y="255"/>
                  </a:cubicBezTo>
                  <a:cubicBezTo>
                    <a:pt x="431" y="252"/>
                    <a:pt x="430" y="248"/>
                    <a:pt x="430" y="245"/>
                  </a:cubicBezTo>
                  <a:cubicBezTo>
                    <a:pt x="430" y="244"/>
                    <a:pt x="429" y="243"/>
                    <a:pt x="429" y="244"/>
                  </a:cubicBezTo>
                  <a:cubicBezTo>
                    <a:pt x="428" y="252"/>
                    <a:pt x="428" y="260"/>
                    <a:pt x="427" y="268"/>
                  </a:cubicBezTo>
                  <a:cubicBezTo>
                    <a:pt x="427" y="276"/>
                    <a:pt x="429" y="284"/>
                    <a:pt x="429" y="292"/>
                  </a:cubicBezTo>
                  <a:cubicBezTo>
                    <a:pt x="429" y="293"/>
                    <a:pt x="430" y="293"/>
                    <a:pt x="430" y="293"/>
                  </a:cubicBezTo>
                  <a:cubicBezTo>
                    <a:pt x="428" y="295"/>
                    <a:pt x="427" y="297"/>
                    <a:pt x="425" y="299"/>
                  </a:cubicBezTo>
                  <a:cubicBezTo>
                    <a:pt x="425" y="298"/>
                    <a:pt x="425" y="297"/>
                    <a:pt x="426" y="296"/>
                  </a:cubicBezTo>
                  <a:cubicBezTo>
                    <a:pt x="426" y="294"/>
                    <a:pt x="426" y="292"/>
                    <a:pt x="426" y="290"/>
                  </a:cubicBezTo>
                  <a:cubicBezTo>
                    <a:pt x="426" y="290"/>
                    <a:pt x="426" y="289"/>
                    <a:pt x="426" y="290"/>
                  </a:cubicBezTo>
                  <a:cubicBezTo>
                    <a:pt x="425" y="291"/>
                    <a:pt x="424" y="293"/>
                    <a:pt x="424" y="295"/>
                  </a:cubicBezTo>
                  <a:cubicBezTo>
                    <a:pt x="423" y="293"/>
                    <a:pt x="422" y="291"/>
                    <a:pt x="422" y="289"/>
                  </a:cubicBezTo>
                  <a:cubicBezTo>
                    <a:pt x="422" y="289"/>
                    <a:pt x="422" y="289"/>
                    <a:pt x="423" y="289"/>
                  </a:cubicBezTo>
                  <a:cubicBezTo>
                    <a:pt x="423" y="289"/>
                    <a:pt x="423" y="288"/>
                    <a:pt x="423" y="288"/>
                  </a:cubicBezTo>
                  <a:cubicBezTo>
                    <a:pt x="423" y="288"/>
                    <a:pt x="423" y="288"/>
                    <a:pt x="423" y="288"/>
                  </a:cubicBezTo>
                  <a:cubicBezTo>
                    <a:pt x="423" y="288"/>
                    <a:pt x="423" y="288"/>
                    <a:pt x="423" y="288"/>
                  </a:cubicBezTo>
                  <a:cubicBezTo>
                    <a:pt x="423" y="288"/>
                    <a:pt x="423" y="288"/>
                    <a:pt x="423" y="288"/>
                  </a:cubicBezTo>
                  <a:cubicBezTo>
                    <a:pt x="423" y="288"/>
                    <a:pt x="423" y="287"/>
                    <a:pt x="423" y="287"/>
                  </a:cubicBezTo>
                  <a:cubicBezTo>
                    <a:pt x="424" y="286"/>
                    <a:pt x="424" y="285"/>
                    <a:pt x="424" y="284"/>
                  </a:cubicBezTo>
                  <a:cubicBezTo>
                    <a:pt x="423" y="282"/>
                    <a:pt x="423" y="280"/>
                    <a:pt x="423" y="278"/>
                  </a:cubicBezTo>
                  <a:cubicBezTo>
                    <a:pt x="422" y="277"/>
                    <a:pt x="422" y="277"/>
                    <a:pt x="422" y="278"/>
                  </a:cubicBezTo>
                  <a:cubicBezTo>
                    <a:pt x="421" y="279"/>
                    <a:pt x="421" y="281"/>
                    <a:pt x="421" y="283"/>
                  </a:cubicBezTo>
                  <a:cubicBezTo>
                    <a:pt x="421" y="285"/>
                    <a:pt x="421" y="286"/>
                    <a:pt x="421" y="288"/>
                  </a:cubicBezTo>
                  <a:cubicBezTo>
                    <a:pt x="421" y="287"/>
                    <a:pt x="420" y="285"/>
                    <a:pt x="420" y="284"/>
                  </a:cubicBezTo>
                  <a:cubicBezTo>
                    <a:pt x="418" y="279"/>
                    <a:pt x="417" y="275"/>
                    <a:pt x="416" y="271"/>
                  </a:cubicBezTo>
                  <a:cubicBezTo>
                    <a:pt x="414" y="262"/>
                    <a:pt x="413" y="254"/>
                    <a:pt x="413" y="245"/>
                  </a:cubicBezTo>
                  <a:cubicBezTo>
                    <a:pt x="413" y="244"/>
                    <a:pt x="412" y="244"/>
                    <a:pt x="412" y="245"/>
                  </a:cubicBezTo>
                  <a:cubicBezTo>
                    <a:pt x="411" y="254"/>
                    <a:pt x="413" y="263"/>
                    <a:pt x="414" y="271"/>
                  </a:cubicBezTo>
                  <a:cubicBezTo>
                    <a:pt x="415" y="278"/>
                    <a:pt x="417" y="285"/>
                    <a:pt x="419" y="292"/>
                  </a:cubicBezTo>
                  <a:cubicBezTo>
                    <a:pt x="417" y="287"/>
                    <a:pt x="414" y="282"/>
                    <a:pt x="410" y="277"/>
                  </a:cubicBezTo>
                  <a:cubicBezTo>
                    <a:pt x="410" y="277"/>
                    <a:pt x="410" y="276"/>
                    <a:pt x="410" y="276"/>
                  </a:cubicBezTo>
                  <a:cubicBezTo>
                    <a:pt x="410" y="276"/>
                    <a:pt x="410" y="275"/>
                    <a:pt x="410" y="274"/>
                  </a:cubicBezTo>
                  <a:cubicBezTo>
                    <a:pt x="410" y="274"/>
                    <a:pt x="410" y="273"/>
                    <a:pt x="409" y="273"/>
                  </a:cubicBezTo>
                  <a:cubicBezTo>
                    <a:pt x="409" y="273"/>
                    <a:pt x="409" y="273"/>
                    <a:pt x="409" y="273"/>
                  </a:cubicBezTo>
                  <a:cubicBezTo>
                    <a:pt x="408" y="273"/>
                    <a:pt x="408" y="274"/>
                    <a:pt x="408" y="274"/>
                  </a:cubicBezTo>
                  <a:cubicBezTo>
                    <a:pt x="407" y="272"/>
                    <a:pt x="406" y="270"/>
                    <a:pt x="405" y="268"/>
                  </a:cubicBezTo>
                  <a:cubicBezTo>
                    <a:pt x="401" y="262"/>
                    <a:pt x="397" y="255"/>
                    <a:pt x="393" y="249"/>
                  </a:cubicBezTo>
                  <a:cubicBezTo>
                    <a:pt x="389" y="244"/>
                    <a:pt x="384" y="239"/>
                    <a:pt x="379" y="234"/>
                  </a:cubicBezTo>
                  <a:cubicBezTo>
                    <a:pt x="377" y="232"/>
                    <a:pt x="375" y="229"/>
                    <a:pt x="373" y="227"/>
                  </a:cubicBezTo>
                  <a:cubicBezTo>
                    <a:pt x="372" y="221"/>
                    <a:pt x="373" y="215"/>
                    <a:pt x="373" y="210"/>
                  </a:cubicBezTo>
                  <a:close/>
                  <a:moveTo>
                    <a:pt x="343" y="137"/>
                  </a:moveTo>
                  <a:cubicBezTo>
                    <a:pt x="349" y="146"/>
                    <a:pt x="355" y="156"/>
                    <a:pt x="359" y="166"/>
                  </a:cubicBezTo>
                  <a:cubicBezTo>
                    <a:pt x="363" y="175"/>
                    <a:pt x="368" y="185"/>
                    <a:pt x="369" y="196"/>
                  </a:cubicBezTo>
                  <a:cubicBezTo>
                    <a:pt x="370" y="199"/>
                    <a:pt x="370" y="203"/>
                    <a:pt x="370" y="207"/>
                  </a:cubicBezTo>
                  <a:cubicBezTo>
                    <a:pt x="370" y="210"/>
                    <a:pt x="369" y="213"/>
                    <a:pt x="369" y="216"/>
                  </a:cubicBezTo>
                  <a:cubicBezTo>
                    <a:pt x="369" y="218"/>
                    <a:pt x="369" y="221"/>
                    <a:pt x="370" y="223"/>
                  </a:cubicBezTo>
                  <a:cubicBezTo>
                    <a:pt x="368" y="221"/>
                    <a:pt x="365" y="219"/>
                    <a:pt x="363" y="216"/>
                  </a:cubicBezTo>
                  <a:cubicBezTo>
                    <a:pt x="363" y="216"/>
                    <a:pt x="363" y="216"/>
                    <a:pt x="363" y="216"/>
                  </a:cubicBezTo>
                  <a:cubicBezTo>
                    <a:pt x="363" y="216"/>
                    <a:pt x="363" y="216"/>
                    <a:pt x="363" y="215"/>
                  </a:cubicBezTo>
                  <a:cubicBezTo>
                    <a:pt x="364" y="200"/>
                    <a:pt x="357" y="185"/>
                    <a:pt x="352" y="170"/>
                  </a:cubicBezTo>
                  <a:cubicBezTo>
                    <a:pt x="348" y="157"/>
                    <a:pt x="346" y="144"/>
                    <a:pt x="340" y="132"/>
                  </a:cubicBezTo>
                  <a:cubicBezTo>
                    <a:pt x="341" y="134"/>
                    <a:pt x="342" y="136"/>
                    <a:pt x="343" y="137"/>
                  </a:cubicBezTo>
                  <a:close/>
                  <a:moveTo>
                    <a:pt x="321" y="108"/>
                  </a:moveTo>
                  <a:cubicBezTo>
                    <a:pt x="322" y="110"/>
                    <a:pt x="325" y="112"/>
                    <a:pt x="326" y="114"/>
                  </a:cubicBezTo>
                  <a:cubicBezTo>
                    <a:pt x="326" y="115"/>
                    <a:pt x="326" y="116"/>
                    <a:pt x="326" y="116"/>
                  </a:cubicBezTo>
                  <a:cubicBezTo>
                    <a:pt x="328" y="118"/>
                    <a:pt x="329" y="119"/>
                    <a:pt x="330" y="121"/>
                  </a:cubicBezTo>
                  <a:cubicBezTo>
                    <a:pt x="330" y="121"/>
                    <a:pt x="330" y="121"/>
                    <a:pt x="330" y="121"/>
                  </a:cubicBezTo>
                  <a:cubicBezTo>
                    <a:pt x="331" y="124"/>
                    <a:pt x="331" y="127"/>
                    <a:pt x="334" y="129"/>
                  </a:cubicBezTo>
                  <a:cubicBezTo>
                    <a:pt x="334" y="130"/>
                    <a:pt x="335" y="130"/>
                    <a:pt x="336" y="129"/>
                  </a:cubicBezTo>
                  <a:cubicBezTo>
                    <a:pt x="343" y="143"/>
                    <a:pt x="344" y="158"/>
                    <a:pt x="349" y="172"/>
                  </a:cubicBezTo>
                  <a:cubicBezTo>
                    <a:pt x="354" y="186"/>
                    <a:pt x="360" y="200"/>
                    <a:pt x="361" y="215"/>
                  </a:cubicBezTo>
                  <a:cubicBezTo>
                    <a:pt x="356" y="211"/>
                    <a:pt x="351" y="208"/>
                    <a:pt x="345" y="205"/>
                  </a:cubicBezTo>
                  <a:cubicBezTo>
                    <a:pt x="339" y="201"/>
                    <a:pt x="333" y="198"/>
                    <a:pt x="327" y="195"/>
                  </a:cubicBezTo>
                  <a:cubicBezTo>
                    <a:pt x="328" y="184"/>
                    <a:pt x="322" y="174"/>
                    <a:pt x="317" y="164"/>
                  </a:cubicBezTo>
                  <a:cubicBezTo>
                    <a:pt x="314" y="157"/>
                    <a:pt x="311" y="150"/>
                    <a:pt x="310" y="143"/>
                  </a:cubicBezTo>
                  <a:cubicBezTo>
                    <a:pt x="308" y="135"/>
                    <a:pt x="308" y="129"/>
                    <a:pt x="309" y="121"/>
                  </a:cubicBezTo>
                  <a:cubicBezTo>
                    <a:pt x="309" y="121"/>
                    <a:pt x="308" y="121"/>
                    <a:pt x="308" y="121"/>
                  </a:cubicBezTo>
                  <a:cubicBezTo>
                    <a:pt x="305" y="126"/>
                    <a:pt x="306" y="132"/>
                    <a:pt x="307" y="137"/>
                  </a:cubicBezTo>
                  <a:cubicBezTo>
                    <a:pt x="308" y="145"/>
                    <a:pt x="310" y="152"/>
                    <a:pt x="313" y="159"/>
                  </a:cubicBezTo>
                  <a:cubicBezTo>
                    <a:pt x="318" y="171"/>
                    <a:pt x="324" y="182"/>
                    <a:pt x="325" y="194"/>
                  </a:cubicBezTo>
                  <a:cubicBezTo>
                    <a:pt x="319" y="191"/>
                    <a:pt x="312" y="188"/>
                    <a:pt x="305" y="187"/>
                  </a:cubicBezTo>
                  <a:cubicBezTo>
                    <a:pt x="304" y="187"/>
                    <a:pt x="304" y="186"/>
                    <a:pt x="303" y="186"/>
                  </a:cubicBezTo>
                  <a:cubicBezTo>
                    <a:pt x="303" y="186"/>
                    <a:pt x="303" y="185"/>
                    <a:pt x="303" y="185"/>
                  </a:cubicBezTo>
                  <a:cubicBezTo>
                    <a:pt x="300" y="180"/>
                    <a:pt x="301" y="175"/>
                    <a:pt x="300" y="170"/>
                  </a:cubicBezTo>
                  <a:cubicBezTo>
                    <a:pt x="300" y="164"/>
                    <a:pt x="300" y="158"/>
                    <a:pt x="300" y="153"/>
                  </a:cubicBezTo>
                  <a:cubicBezTo>
                    <a:pt x="300" y="142"/>
                    <a:pt x="302" y="133"/>
                    <a:pt x="306" y="123"/>
                  </a:cubicBezTo>
                  <a:cubicBezTo>
                    <a:pt x="308" y="118"/>
                    <a:pt x="309" y="113"/>
                    <a:pt x="312" y="108"/>
                  </a:cubicBezTo>
                  <a:cubicBezTo>
                    <a:pt x="312" y="108"/>
                    <a:pt x="312" y="108"/>
                    <a:pt x="312" y="107"/>
                  </a:cubicBezTo>
                  <a:cubicBezTo>
                    <a:pt x="312" y="107"/>
                    <a:pt x="312" y="107"/>
                    <a:pt x="312" y="107"/>
                  </a:cubicBezTo>
                  <a:cubicBezTo>
                    <a:pt x="313" y="106"/>
                    <a:pt x="314" y="105"/>
                    <a:pt x="314" y="104"/>
                  </a:cubicBezTo>
                  <a:cubicBezTo>
                    <a:pt x="315" y="103"/>
                    <a:pt x="320" y="107"/>
                    <a:pt x="321" y="108"/>
                  </a:cubicBezTo>
                  <a:close/>
                  <a:moveTo>
                    <a:pt x="297" y="173"/>
                  </a:moveTo>
                  <a:cubicBezTo>
                    <a:pt x="297" y="177"/>
                    <a:pt x="297" y="181"/>
                    <a:pt x="299" y="185"/>
                  </a:cubicBezTo>
                  <a:cubicBezTo>
                    <a:pt x="297" y="185"/>
                    <a:pt x="295" y="184"/>
                    <a:pt x="293" y="184"/>
                  </a:cubicBezTo>
                  <a:cubicBezTo>
                    <a:pt x="293" y="184"/>
                    <a:pt x="293" y="183"/>
                    <a:pt x="293" y="183"/>
                  </a:cubicBezTo>
                  <a:cubicBezTo>
                    <a:pt x="293" y="183"/>
                    <a:pt x="293" y="182"/>
                    <a:pt x="293" y="182"/>
                  </a:cubicBezTo>
                  <a:cubicBezTo>
                    <a:pt x="288" y="170"/>
                    <a:pt x="292" y="155"/>
                    <a:pt x="295" y="142"/>
                  </a:cubicBezTo>
                  <a:cubicBezTo>
                    <a:pt x="297" y="136"/>
                    <a:pt x="298" y="129"/>
                    <a:pt x="300" y="122"/>
                  </a:cubicBezTo>
                  <a:cubicBezTo>
                    <a:pt x="302" y="118"/>
                    <a:pt x="303" y="114"/>
                    <a:pt x="307" y="112"/>
                  </a:cubicBezTo>
                  <a:cubicBezTo>
                    <a:pt x="306" y="114"/>
                    <a:pt x="305" y="116"/>
                    <a:pt x="305" y="117"/>
                  </a:cubicBezTo>
                  <a:cubicBezTo>
                    <a:pt x="303" y="123"/>
                    <a:pt x="300" y="129"/>
                    <a:pt x="299" y="136"/>
                  </a:cubicBezTo>
                  <a:cubicBezTo>
                    <a:pt x="298" y="141"/>
                    <a:pt x="297" y="147"/>
                    <a:pt x="297" y="152"/>
                  </a:cubicBezTo>
                  <a:cubicBezTo>
                    <a:pt x="297" y="159"/>
                    <a:pt x="297" y="166"/>
                    <a:pt x="297" y="173"/>
                  </a:cubicBezTo>
                  <a:close/>
                  <a:moveTo>
                    <a:pt x="239" y="8"/>
                  </a:moveTo>
                  <a:cubicBezTo>
                    <a:pt x="238" y="6"/>
                    <a:pt x="245" y="10"/>
                    <a:pt x="246" y="10"/>
                  </a:cubicBezTo>
                  <a:cubicBezTo>
                    <a:pt x="249" y="12"/>
                    <a:pt x="252" y="14"/>
                    <a:pt x="256" y="16"/>
                  </a:cubicBezTo>
                  <a:cubicBezTo>
                    <a:pt x="264" y="22"/>
                    <a:pt x="272" y="30"/>
                    <a:pt x="279" y="38"/>
                  </a:cubicBezTo>
                  <a:cubicBezTo>
                    <a:pt x="288" y="49"/>
                    <a:pt x="296" y="60"/>
                    <a:pt x="302" y="73"/>
                  </a:cubicBezTo>
                  <a:cubicBezTo>
                    <a:pt x="305" y="80"/>
                    <a:pt x="309" y="86"/>
                    <a:pt x="311" y="93"/>
                  </a:cubicBezTo>
                  <a:cubicBezTo>
                    <a:pt x="312" y="96"/>
                    <a:pt x="313" y="99"/>
                    <a:pt x="315" y="102"/>
                  </a:cubicBezTo>
                  <a:cubicBezTo>
                    <a:pt x="312" y="102"/>
                    <a:pt x="310" y="104"/>
                    <a:pt x="309" y="107"/>
                  </a:cubicBezTo>
                  <a:cubicBezTo>
                    <a:pt x="306" y="108"/>
                    <a:pt x="304" y="110"/>
                    <a:pt x="302" y="112"/>
                  </a:cubicBezTo>
                  <a:cubicBezTo>
                    <a:pt x="302" y="108"/>
                    <a:pt x="300" y="104"/>
                    <a:pt x="299" y="101"/>
                  </a:cubicBezTo>
                  <a:cubicBezTo>
                    <a:pt x="298" y="99"/>
                    <a:pt x="297" y="97"/>
                    <a:pt x="297" y="96"/>
                  </a:cubicBezTo>
                  <a:cubicBezTo>
                    <a:pt x="297" y="96"/>
                    <a:pt x="297" y="96"/>
                    <a:pt x="297" y="95"/>
                  </a:cubicBezTo>
                  <a:cubicBezTo>
                    <a:pt x="298" y="93"/>
                    <a:pt x="297" y="90"/>
                    <a:pt x="297" y="88"/>
                  </a:cubicBezTo>
                  <a:cubicBezTo>
                    <a:pt x="297" y="85"/>
                    <a:pt x="297" y="82"/>
                    <a:pt x="298" y="79"/>
                  </a:cubicBezTo>
                  <a:cubicBezTo>
                    <a:pt x="298" y="79"/>
                    <a:pt x="297" y="79"/>
                    <a:pt x="297" y="79"/>
                  </a:cubicBezTo>
                  <a:cubicBezTo>
                    <a:pt x="296" y="82"/>
                    <a:pt x="296" y="85"/>
                    <a:pt x="296" y="88"/>
                  </a:cubicBezTo>
                  <a:cubicBezTo>
                    <a:pt x="296" y="89"/>
                    <a:pt x="295" y="91"/>
                    <a:pt x="295" y="93"/>
                  </a:cubicBezTo>
                  <a:cubicBezTo>
                    <a:pt x="294" y="91"/>
                    <a:pt x="293" y="89"/>
                    <a:pt x="292" y="87"/>
                  </a:cubicBezTo>
                  <a:cubicBezTo>
                    <a:pt x="293" y="86"/>
                    <a:pt x="293" y="83"/>
                    <a:pt x="293" y="82"/>
                  </a:cubicBezTo>
                  <a:cubicBezTo>
                    <a:pt x="293" y="80"/>
                    <a:pt x="293" y="77"/>
                    <a:pt x="293" y="75"/>
                  </a:cubicBezTo>
                  <a:cubicBezTo>
                    <a:pt x="293" y="74"/>
                    <a:pt x="292" y="74"/>
                    <a:pt x="292" y="75"/>
                  </a:cubicBezTo>
                  <a:cubicBezTo>
                    <a:pt x="291" y="77"/>
                    <a:pt x="291" y="80"/>
                    <a:pt x="291" y="82"/>
                  </a:cubicBezTo>
                  <a:cubicBezTo>
                    <a:pt x="291" y="83"/>
                    <a:pt x="291" y="84"/>
                    <a:pt x="291" y="84"/>
                  </a:cubicBezTo>
                  <a:cubicBezTo>
                    <a:pt x="290" y="83"/>
                    <a:pt x="289" y="82"/>
                    <a:pt x="289" y="81"/>
                  </a:cubicBezTo>
                  <a:cubicBezTo>
                    <a:pt x="289" y="80"/>
                    <a:pt x="288" y="78"/>
                    <a:pt x="288" y="77"/>
                  </a:cubicBezTo>
                  <a:cubicBezTo>
                    <a:pt x="288" y="75"/>
                    <a:pt x="288" y="74"/>
                    <a:pt x="288" y="72"/>
                  </a:cubicBezTo>
                  <a:cubicBezTo>
                    <a:pt x="288" y="71"/>
                    <a:pt x="287" y="71"/>
                    <a:pt x="287" y="72"/>
                  </a:cubicBezTo>
                  <a:cubicBezTo>
                    <a:pt x="287" y="74"/>
                    <a:pt x="287" y="76"/>
                    <a:pt x="287" y="78"/>
                  </a:cubicBezTo>
                  <a:cubicBezTo>
                    <a:pt x="287" y="78"/>
                    <a:pt x="287" y="78"/>
                    <a:pt x="287" y="78"/>
                  </a:cubicBezTo>
                  <a:cubicBezTo>
                    <a:pt x="287" y="78"/>
                    <a:pt x="286" y="77"/>
                    <a:pt x="286" y="76"/>
                  </a:cubicBezTo>
                  <a:cubicBezTo>
                    <a:pt x="285" y="76"/>
                    <a:pt x="284" y="75"/>
                    <a:pt x="284" y="73"/>
                  </a:cubicBezTo>
                  <a:cubicBezTo>
                    <a:pt x="284" y="71"/>
                    <a:pt x="284" y="69"/>
                    <a:pt x="284" y="67"/>
                  </a:cubicBezTo>
                  <a:cubicBezTo>
                    <a:pt x="284" y="64"/>
                    <a:pt x="284" y="62"/>
                    <a:pt x="284" y="59"/>
                  </a:cubicBezTo>
                  <a:cubicBezTo>
                    <a:pt x="284" y="58"/>
                    <a:pt x="284" y="58"/>
                    <a:pt x="284" y="59"/>
                  </a:cubicBezTo>
                  <a:cubicBezTo>
                    <a:pt x="283" y="61"/>
                    <a:pt x="283" y="64"/>
                    <a:pt x="283" y="67"/>
                  </a:cubicBezTo>
                  <a:cubicBezTo>
                    <a:pt x="283" y="68"/>
                    <a:pt x="282" y="70"/>
                    <a:pt x="282" y="71"/>
                  </a:cubicBezTo>
                  <a:cubicBezTo>
                    <a:pt x="281" y="69"/>
                    <a:pt x="279" y="67"/>
                    <a:pt x="277" y="65"/>
                  </a:cubicBezTo>
                  <a:cubicBezTo>
                    <a:pt x="278" y="63"/>
                    <a:pt x="278" y="62"/>
                    <a:pt x="278" y="60"/>
                  </a:cubicBezTo>
                  <a:cubicBezTo>
                    <a:pt x="278" y="58"/>
                    <a:pt x="278" y="56"/>
                    <a:pt x="278" y="55"/>
                  </a:cubicBezTo>
                  <a:cubicBezTo>
                    <a:pt x="278" y="54"/>
                    <a:pt x="277" y="53"/>
                    <a:pt x="277" y="54"/>
                  </a:cubicBezTo>
                  <a:cubicBezTo>
                    <a:pt x="277" y="57"/>
                    <a:pt x="276" y="61"/>
                    <a:pt x="276" y="64"/>
                  </a:cubicBezTo>
                  <a:cubicBezTo>
                    <a:pt x="275" y="63"/>
                    <a:pt x="274" y="61"/>
                    <a:pt x="273" y="60"/>
                  </a:cubicBezTo>
                  <a:cubicBezTo>
                    <a:pt x="273" y="59"/>
                    <a:pt x="273" y="58"/>
                    <a:pt x="273" y="56"/>
                  </a:cubicBezTo>
                  <a:cubicBezTo>
                    <a:pt x="273" y="55"/>
                    <a:pt x="273" y="53"/>
                    <a:pt x="273" y="51"/>
                  </a:cubicBezTo>
                  <a:cubicBezTo>
                    <a:pt x="273" y="50"/>
                    <a:pt x="272" y="50"/>
                    <a:pt x="272" y="51"/>
                  </a:cubicBezTo>
                  <a:cubicBezTo>
                    <a:pt x="272" y="53"/>
                    <a:pt x="272" y="55"/>
                    <a:pt x="272" y="56"/>
                  </a:cubicBezTo>
                  <a:cubicBezTo>
                    <a:pt x="272" y="57"/>
                    <a:pt x="271" y="58"/>
                    <a:pt x="271" y="59"/>
                  </a:cubicBezTo>
                  <a:cubicBezTo>
                    <a:pt x="270" y="58"/>
                    <a:pt x="269" y="57"/>
                    <a:pt x="268" y="56"/>
                  </a:cubicBezTo>
                  <a:cubicBezTo>
                    <a:pt x="268" y="56"/>
                    <a:pt x="268" y="56"/>
                    <a:pt x="268" y="56"/>
                  </a:cubicBezTo>
                  <a:cubicBezTo>
                    <a:pt x="270" y="55"/>
                    <a:pt x="270" y="52"/>
                    <a:pt x="270" y="50"/>
                  </a:cubicBezTo>
                  <a:cubicBezTo>
                    <a:pt x="271" y="48"/>
                    <a:pt x="271" y="46"/>
                    <a:pt x="271" y="44"/>
                  </a:cubicBezTo>
                  <a:cubicBezTo>
                    <a:pt x="271" y="43"/>
                    <a:pt x="270" y="43"/>
                    <a:pt x="270" y="44"/>
                  </a:cubicBezTo>
                  <a:cubicBezTo>
                    <a:pt x="269" y="46"/>
                    <a:pt x="269" y="48"/>
                    <a:pt x="269" y="50"/>
                  </a:cubicBezTo>
                  <a:cubicBezTo>
                    <a:pt x="268" y="52"/>
                    <a:pt x="267" y="54"/>
                    <a:pt x="267" y="56"/>
                  </a:cubicBezTo>
                  <a:cubicBezTo>
                    <a:pt x="267" y="56"/>
                    <a:pt x="267" y="56"/>
                    <a:pt x="267" y="56"/>
                  </a:cubicBezTo>
                  <a:cubicBezTo>
                    <a:pt x="266" y="55"/>
                    <a:pt x="264" y="54"/>
                    <a:pt x="262" y="54"/>
                  </a:cubicBezTo>
                  <a:cubicBezTo>
                    <a:pt x="263" y="52"/>
                    <a:pt x="264" y="49"/>
                    <a:pt x="264" y="47"/>
                  </a:cubicBezTo>
                  <a:cubicBezTo>
                    <a:pt x="265" y="45"/>
                    <a:pt x="265" y="43"/>
                    <a:pt x="265" y="40"/>
                  </a:cubicBezTo>
                  <a:cubicBezTo>
                    <a:pt x="265" y="40"/>
                    <a:pt x="263" y="40"/>
                    <a:pt x="263" y="40"/>
                  </a:cubicBezTo>
                  <a:cubicBezTo>
                    <a:pt x="264" y="43"/>
                    <a:pt x="263" y="45"/>
                    <a:pt x="262" y="47"/>
                  </a:cubicBezTo>
                  <a:cubicBezTo>
                    <a:pt x="262" y="49"/>
                    <a:pt x="261" y="51"/>
                    <a:pt x="261" y="53"/>
                  </a:cubicBezTo>
                  <a:cubicBezTo>
                    <a:pt x="261" y="53"/>
                    <a:pt x="261" y="54"/>
                    <a:pt x="261" y="54"/>
                  </a:cubicBezTo>
                  <a:cubicBezTo>
                    <a:pt x="260" y="54"/>
                    <a:pt x="259" y="54"/>
                    <a:pt x="257" y="54"/>
                  </a:cubicBezTo>
                  <a:cubicBezTo>
                    <a:pt x="257" y="54"/>
                    <a:pt x="257" y="53"/>
                    <a:pt x="257" y="53"/>
                  </a:cubicBezTo>
                  <a:cubicBezTo>
                    <a:pt x="257" y="53"/>
                    <a:pt x="257" y="53"/>
                    <a:pt x="257" y="53"/>
                  </a:cubicBezTo>
                  <a:cubicBezTo>
                    <a:pt x="257" y="51"/>
                    <a:pt x="258" y="49"/>
                    <a:pt x="258" y="48"/>
                  </a:cubicBezTo>
                  <a:cubicBezTo>
                    <a:pt x="258" y="47"/>
                    <a:pt x="258" y="47"/>
                    <a:pt x="257" y="47"/>
                  </a:cubicBezTo>
                  <a:cubicBezTo>
                    <a:pt x="257" y="49"/>
                    <a:pt x="256" y="50"/>
                    <a:pt x="256" y="51"/>
                  </a:cubicBezTo>
                  <a:cubicBezTo>
                    <a:pt x="255" y="49"/>
                    <a:pt x="255" y="48"/>
                    <a:pt x="254" y="46"/>
                  </a:cubicBezTo>
                  <a:cubicBezTo>
                    <a:pt x="254" y="46"/>
                    <a:pt x="254" y="46"/>
                    <a:pt x="254" y="46"/>
                  </a:cubicBezTo>
                  <a:cubicBezTo>
                    <a:pt x="255" y="44"/>
                    <a:pt x="255" y="40"/>
                    <a:pt x="256" y="38"/>
                  </a:cubicBezTo>
                  <a:cubicBezTo>
                    <a:pt x="256" y="35"/>
                    <a:pt x="256" y="32"/>
                    <a:pt x="256" y="28"/>
                  </a:cubicBezTo>
                  <a:cubicBezTo>
                    <a:pt x="256" y="28"/>
                    <a:pt x="255" y="28"/>
                    <a:pt x="255" y="28"/>
                  </a:cubicBezTo>
                  <a:cubicBezTo>
                    <a:pt x="255" y="32"/>
                    <a:pt x="254" y="35"/>
                    <a:pt x="254" y="38"/>
                  </a:cubicBezTo>
                  <a:cubicBezTo>
                    <a:pt x="253" y="40"/>
                    <a:pt x="253" y="42"/>
                    <a:pt x="253" y="43"/>
                  </a:cubicBezTo>
                  <a:cubicBezTo>
                    <a:pt x="248" y="32"/>
                    <a:pt x="243" y="20"/>
                    <a:pt x="238" y="9"/>
                  </a:cubicBezTo>
                  <a:cubicBezTo>
                    <a:pt x="238" y="9"/>
                    <a:pt x="239" y="8"/>
                    <a:pt x="239" y="8"/>
                  </a:cubicBezTo>
                  <a:close/>
                  <a:moveTo>
                    <a:pt x="235" y="9"/>
                  </a:moveTo>
                  <a:cubicBezTo>
                    <a:pt x="236" y="9"/>
                    <a:pt x="236" y="9"/>
                    <a:pt x="237" y="9"/>
                  </a:cubicBezTo>
                  <a:cubicBezTo>
                    <a:pt x="237" y="17"/>
                    <a:pt x="242" y="24"/>
                    <a:pt x="245" y="31"/>
                  </a:cubicBezTo>
                  <a:cubicBezTo>
                    <a:pt x="248" y="40"/>
                    <a:pt x="251" y="48"/>
                    <a:pt x="255" y="56"/>
                  </a:cubicBezTo>
                  <a:cubicBezTo>
                    <a:pt x="255" y="57"/>
                    <a:pt x="255" y="57"/>
                    <a:pt x="255" y="58"/>
                  </a:cubicBezTo>
                  <a:cubicBezTo>
                    <a:pt x="255" y="58"/>
                    <a:pt x="255" y="58"/>
                    <a:pt x="256" y="58"/>
                  </a:cubicBezTo>
                  <a:cubicBezTo>
                    <a:pt x="256" y="58"/>
                    <a:pt x="256" y="58"/>
                    <a:pt x="256" y="58"/>
                  </a:cubicBezTo>
                  <a:cubicBezTo>
                    <a:pt x="256" y="58"/>
                    <a:pt x="257" y="58"/>
                    <a:pt x="258" y="58"/>
                  </a:cubicBezTo>
                  <a:cubicBezTo>
                    <a:pt x="262" y="55"/>
                    <a:pt x="267" y="60"/>
                    <a:pt x="270" y="63"/>
                  </a:cubicBezTo>
                  <a:cubicBezTo>
                    <a:pt x="276" y="68"/>
                    <a:pt x="280" y="75"/>
                    <a:pt x="284" y="81"/>
                  </a:cubicBezTo>
                  <a:cubicBezTo>
                    <a:pt x="291" y="91"/>
                    <a:pt x="300" y="105"/>
                    <a:pt x="298" y="117"/>
                  </a:cubicBezTo>
                  <a:cubicBezTo>
                    <a:pt x="298" y="117"/>
                    <a:pt x="298" y="118"/>
                    <a:pt x="298" y="118"/>
                  </a:cubicBezTo>
                  <a:cubicBezTo>
                    <a:pt x="298" y="120"/>
                    <a:pt x="297" y="122"/>
                    <a:pt x="296" y="123"/>
                  </a:cubicBezTo>
                  <a:cubicBezTo>
                    <a:pt x="294" y="131"/>
                    <a:pt x="293" y="138"/>
                    <a:pt x="291" y="146"/>
                  </a:cubicBezTo>
                  <a:cubicBezTo>
                    <a:pt x="289" y="154"/>
                    <a:pt x="286" y="164"/>
                    <a:pt x="287" y="174"/>
                  </a:cubicBezTo>
                  <a:cubicBezTo>
                    <a:pt x="284" y="170"/>
                    <a:pt x="281" y="166"/>
                    <a:pt x="278" y="162"/>
                  </a:cubicBezTo>
                  <a:cubicBezTo>
                    <a:pt x="270" y="150"/>
                    <a:pt x="262" y="137"/>
                    <a:pt x="255" y="124"/>
                  </a:cubicBezTo>
                  <a:cubicBezTo>
                    <a:pt x="251" y="117"/>
                    <a:pt x="248" y="110"/>
                    <a:pt x="245" y="102"/>
                  </a:cubicBezTo>
                  <a:cubicBezTo>
                    <a:pt x="245" y="102"/>
                    <a:pt x="245" y="102"/>
                    <a:pt x="245" y="102"/>
                  </a:cubicBezTo>
                  <a:cubicBezTo>
                    <a:pt x="245" y="100"/>
                    <a:pt x="245" y="97"/>
                    <a:pt x="244" y="95"/>
                  </a:cubicBezTo>
                  <a:cubicBezTo>
                    <a:pt x="244" y="93"/>
                    <a:pt x="244" y="91"/>
                    <a:pt x="244" y="89"/>
                  </a:cubicBezTo>
                  <a:cubicBezTo>
                    <a:pt x="244" y="87"/>
                    <a:pt x="242" y="87"/>
                    <a:pt x="242" y="89"/>
                  </a:cubicBezTo>
                  <a:cubicBezTo>
                    <a:pt x="242" y="91"/>
                    <a:pt x="242" y="93"/>
                    <a:pt x="242" y="95"/>
                  </a:cubicBezTo>
                  <a:cubicBezTo>
                    <a:pt x="241" y="92"/>
                    <a:pt x="241" y="88"/>
                    <a:pt x="240" y="85"/>
                  </a:cubicBezTo>
                  <a:cubicBezTo>
                    <a:pt x="239" y="72"/>
                    <a:pt x="239" y="60"/>
                    <a:pt x="236" y="47"/>
                  </a:cubicBezTo>
                  <a:cubicBezTo>
                    <a:pt x="235" y="47"/>
                    <a:pt x="235" y="46"/>
                    <a:pt x="234" y="46"/>
                  </a:cubicBezTo>
                  <a:cubicBezTo>
                    <a:pt x="232" y="46"/>
                    <a:pt x="233" y="34"/>
                    <a:pt x="232" y="32"/>
                  </a:cubicBezTo>
                  <a:cubicBezTo>
                    <a:pt x="231" y="26"/>
                    <a:pt x="229" y="21"/>
                    <a:pt x="229" y="16"/>
                  </a:cubicBezTo>
                  <a:cubicBezTo>
                    <a:pt x="229" y="15"/>
                    <a:pt x="229" y="15"/>
                    <a:pt x="228" y="15"/>
                  </a:cubicBezTo>
                  <a:cubicBezTo>
                    <a:pt x="230" y="11"/>
                    <a:pt x="232" y="5"/>
                    <a:pt x="235" y="9"/>
                  </a:cubicBezTo>
                  <a:close/>
                  <a:moveTo>
                    <a:pt x="269" y="165"/>
                  </a:moveTo>
                  <a:cubicBezTo>
                    <a:pt x="262" y="157"/>
                    <a:pt x="255" y="149"/>
                    <a:pt x="250" y="140"/>
                  </a:cubicBezTo>
                  <a:cubicBezTo>
                    <a:pt x="240" y="123"/>
                    <a:pt x="233" y="106"/>
                    <a:pt x="228" y="87"/>
                  </a:cubicBezTo>
                  <a:cubicBezTo>
                    <a:pt x="223" y="68"/>
                    <a:pt x="220" y="49"/>
                    <a:pt x="224" y="29"/>
                  </a:cubicBezTo>
                  <a:cubicBezTo>
                    <a:pt x="225" y="27"/>
                    <a:pt x="225" y="25"/>
                    <a:pt x="226" y="23"/>
                  </a:cubicBezTo>
                  <a:cubicBezTo>
                    <a:pt x="226" y="28"/>
                    <a:pt x="229" y="32"/>
                    <a:pt x="229" y="37"/>
                  </a:cubicBezTo>
                  <a:cubicBezTo>
                    <a:pt x="229" y="41"/>
                    <a:pt x="227" y="48"/>
                    <a:pt x="232" y="50"/>
                  </a:cubicBezTo>
                  <a:cubicBezTo>
                    <a:pt x="235" y="61"/>
                    <a:pt x="234" y="74"/>
                    <a:pt x="236" y="86"/>
                  </a:cubicBezTo>
                  <a:cubicBezTo>
                    <a:pt x="238" y="98"/>
                    <a:pt x="243" y="110"/>
                    <a:pt x="249" y="121"/>
                  </a:cubicBezTo>
                  <a:cubicBezTo>
                    <a:pt x="255" y="134"/>
                    <a:pt x="263" y="146"/>
                    <a:pt x="271" y="158"/>
                  </a:cubicBezTo>
                  <a:cubicBezTo>
                    <a:pt x="274" y="163"/>
                    <a:pt x="277" y="168"/>
                    <a:pt x="281" y="172"/>
                  </a:cubicBezTo>
                  <a:cubicBezTo>
                    <a:pt x="282" y="174"/>
                    <a:pt x="285" y="176"/>
                    <a:pt x="288" y="178"/>
                  </a:cubicBezTo>
                  <a:cubicBezTo>
                    <a:pt x="288" y="179"/>
                    <a:pt x="288" y="181"/>
                    <a:pt x="289" y="182"/>
                  </a:cubicBezTo>
                  <a:cubicBezTo>
                    <a:pt x="281" y="178"/>
                    <a:pt x="275" y="171"/>
                    <a:pt x="269" y="165"/>
                  </a:cubicBezTo>
                  <a:close/>
                  <a:moveTo>
                    <a:pt x="275" y="184"/>
                  </a:moveTo>
                  <a:cubicBezTo>
                    <a:pt x="279" y="184"/>
                    <a:pt x="284" y="185"/>
                    <a:pt x="289" y="186"/>
                  </a:cubicBezTo>
                  <a:cubicBezTo>
                    <a:pt x="289" y="187"/>
                    <a:pt x="290" y="187"/>
                    <a:pt x="290" y="187"/>
                  </a:cubicBezTo>
                  <a:cubicBezTo>
                    <a:pt x="291" y="187"/>
                    <a:pt x="291" y="187"/>
                    <a:pt x="292" y="187"/>
                  </a:cubicBezTo>
                  <a:cubicBezTo>
                    <a:pt x="294" y="188"/>
                    <a:pt x="296" y="188"/>
                    <a:pt x="298" y="188"/>
                  </a:cubicBezTo>
                  <a:cubicBezTo>
                    <a:pt x="306" y="190"/>
                    <a:pt x="314" y="192"/>
                    <a:pt x="321" y="196"/>
                  </a:cubicBezTo>
                  <a:cubicBezTo>
                    <a:pt x="337" y="205"/>
                    <a:pt x="354" y="211"/>
                    <a:pt x="366" y="224"/>
                  </a:cubicBezTo>
                  <a:cubicBezTo>
                    <a:pt x="372" y="231"/>
                    <a:pt x="378" y="237"/>
                    <a:pt x="384" y="244"/>
                  </a:cubicBezTo>
                  <a:cubicBezTo>
                    <a:pt x="390" y="250"/>
                    <a:pt x="394" y="257"/>
                    <a:pt x="398" y="264"/>
                  </a:cubicBezTo>
                  <a:cubicBezTo>
                    <a:pt x="406" y="276"/>
                    <a:pt x="416" y="289"/>
                    <a:pt x="422" y="303"/>
                  </a:cubicBezTo>
                  <a:cubicBezTo>
                    <a:pt x="421" y="303"/>
                    <a:pt x="421" y="304"/>
                    <a:pt x="421" y="304"/>
                  </a:cubicBezTo>
                  <a:cubicBezTo>
                    <a:pt x="420" y="305"/>
                    <a:pt x="419" y="307"/>
                    <a:pt x="418" y="308"/>
                  </a:cubicBezTo>
                  <a:cubicBezTo>
                    <a:pt x="418" y="307"/>
                    <a:pt x="418" y="307"/>
                    <a:pt x="418" y="307"/>
                  </a:cubicBezTo>
                  <a:cubicBezTo>
                    <a:pt x="406" y="285"/>
                    <a:pt x="397" y="261"/>
                    <a:pt x="378" y="244"/>
                  </a:cubicBezTo>
                  <a:cubicBezTo>
                    <a:pt x="369" y="235"/>
                    <a:pt x="359" y="228"/>
                    <a:pt x="349" y="220"/>
                  </a:cubicBezTo>
                  <a:cubicBezTo>
                    <a:pt x="339" y="212"/>
                    <a:pt x="330" y="203"/>
                    <a:pt x="319" y="197"/>
                  </a:cubicBezTo>
                  <a:cubicBezTo>
                    <a:pt x="308" y="192"/>
                    <a:pt x="295" y="189"/>
                    <a:pt x="283" y="187"/>
                  </a:cubicBezTo>
                  <a:cubicBezTo>
                    <a:pt x="272" y="186"/>
                    <a:pt x="261" y="184"/>
                    <a:pt x="250" y="186"/>
                  </a:cubicBezTo>
                  <a:cubicBezTo>
                    <a:pt x="239" y="187"/>
                    <a:pt x="229" y="191"/>
                    <a:pt x="219" y="198"/>
                  </a:cubicBezTo>
                  <a:cubicBezTo>
                    <a:pt x="209" y="205"/>
                    <a:pt x="206" y="214"/>
                    <a:pt x="201" y="225"/>
                  </a:cubicBezTo>
                  <a:cubicBezTo>
                    <a:pt x="200" y="226"/>
                    <a:pt x="202" y="227"/>
                    <a:pt x="202" y="226"/>
                  </a:cubicBezTo>
                  <a:cubicBezTo>
                    <a:pt x="206" y="221"/>
                    <a:pt x="208" y="216"/>
                    <a:pt x="211" y="211"/>
                  </a:cubicBezTo>
                  <a:cubicBezTo>
                    <a:pt x="215" y="206"/>
                    <a:pt x="220" y="202"/>
                    <a:pt x="226" y="198"/>
                  </a:cubicBezTo>
                  <a:cubicBezTo>
                    <a:pt x="236" y="192"/>
                    <a:pt x="246" y="189"/>
                    <a:pt x="258" y="189"/>
                  </a:cubicBezTo>
                  <a:cubicBezTo>
                    <a:pt x="270" y="189"/>
                    <a:pt x="282" y="190"/>
                    <a:pt x="294" y="193"/>
                  </a:cubicBezTo>
                  <a:cubicBezTo>
                    <a:pt x="305" y="195"/>
                    <a:pt x="316" y="198"/>
                    <a:pt x="325" y="205"/>
                  </a:cubicBezTo>
                  <a:cubicBezTo>
                    <a:pt x="334" y="212"/>
                    <a:pt x="343" y="219"/>
                    <a:pt x="352" y="226"/>
                  </a:cubicBezTo>
                  <a:cubicBezTo>
                    <a:pt x="361" y="233"/>
                    <a:pt x="371" y="240"/>
                    <a:pt x="379" y="249"/>
                  </a:cubicBezTo>
                  <a:cubicBezTo>
                    <a:pt x="388" y="258"/>
                    <a:pt x="394" y="269"/>
                    <a:pt x="401" y="281"/>
                  </a:cubicBezTo>
                  <a:cubicBezTo>
                    <a:pt x="403" y="285"/>
                    <a:pt x="405" y="289"/>
                    <a:pt x="407" y="293"/>
                  </a:cubicBezTo>
                  <a:cubicBezTo>
                    <a:pt x="400" y="284"/>
                    <a:pt x="391" y="275"/>
                    <a:pt x="383" y="266"/>
                  </a:cubicBezTo>
                  <a:cubicBezTo>
                    <a:pt x="376" y="260"/>
                    <a:pt x="370" y="253"/>
                    <a:pt x="362" y="247"/>
                  </a:cubicBezTo>
                  <a:cubicBezTo>
                    <a:pt x="357" y="242"/>
                    <a:pt x="351" y="238"/>
                    <a:pt x="344" y="236"/>
                  </a:cubicBezTo>
                  <a:cubicBezTo>
                    <a:pt x="343" y="236"/>
                    <a:pt x="343" y="237"/>
                    <a:pt x="344" y="237"/>
                  </a:cubicBezTo>
                  <a:cubicBezTo>
                    <a:pt x="360" y="243"/>
                    <a:pt x="372" y="258"/>
                    <a:pt x="384" y="270"/>
                  </a:cubicBezTo>
                  <a:cubicBezTo>
                    <a:pt x="395" y="281"/>
                    <a:pt x="406" y="293"/>
                    <a:pt x="413" y="306"/>
                  </a:cubicBezTo>
                  <a:cubicBezTo>
                    <a:pt x="413" y="306"/>
                    <a:pt x="413" y="306"/>
                    <a:pt x="413" y="306"/>
                  </a:cubicBezTo>
                  <a:cubicBezTo>
                    <a:pt x="412" y="305"/>
                    <a:pt x="411" y="304"/>
                    <a:pt x="409" y="303"/>
                  </a:cubicBezTo>
                  <a:cubicBezTo>
                    <a:pt x="405" y="298"/>
                    <a:pt x="402" y="294"/>
                    <a:pt x="398" y="289"/>
                  </a:cubicBezTo>
                  <a:cubicBezTo>
                    <a:pt x="389" y="280"/>
                    <a:pt x="378" y="273"/>
                    <a:pt x="368" y="265"/>
                  </a:cubicBezTo>
                  <a:cubicBezTo>
                    <a:pt x="368" y="264"/>
                    <a:pt x="367" y="265"/>
                    <a:pt x="368" y="265"/>
                  </a:cubicBezTo>
                  <a:cubicBezTo>
                    <a:pt x="377" y="274"/>
                    <a:pt x="388" y="281"/>
                    <a:pt x="396" y="291"/>
                  </a:cubicBezTo>
                  <a:cubicBezTo>
                    <a:pt x="400" y="295"/>
                    <a:pt x="404" y="300"/>
                    <a:pt x="408" y="304"/>
                  </a:cubicBezTo>
                  <a:cubicBezTo>
                    <a:pt x="408" y="305"/>
                    <a:pt x="408" y="305"/>
                    <a:pt x="409" y="306"/>
                  </a:cubicBezTo>
                  <a:cubicBezTo>
                    <a:pt x="404" y="302"/>
                    <a:pt x="398" y="299"/>
                    <a:pt x="393" y="295"/>
                  </a:cubicBezTo>
                  <a:cubicBezTo>
                    <a:pt x="388" y="290"/>
                    <a:pt x="383" y="285"/>
                    <a:pt x="376" y="282"/>
                  </a:cubicBezTo>
                  <a:cubicBezTo>
                    <a:pt x="376" y="282"/>
                    <a:pt x="376" y="282"/>
                    <a:pt x="376" y="283"/>
                  </a:cubicBezTo>
                  <a:cubicBezTo>
                    <a:pt x="388" y="292"/>
                    <a:pt x="401" y="301"/>
                    <a:pt x="412" y="311"/>
                  </a:cubicBezTo>
                  <a:cubicBezTo>
                    <a:pt x="412" y="311"/>
                    <a:pt x="412" y="311"/>
                    <a:pt x="412" y="311"/>
                  </a:cubicBezTo>
                  <a:cubicBezTo>
                    <a:pt x="399" y="301"/>
                    <a:pt x="384" y="291"/>
                    <a:pt x="368" y="285"/>
                  </a:cubicBezTo>
                  <a:cubicBezTo>
                    <a:pt x="359" y="282"/>
                    <a:pt x="349" y="280"/>
                    <a:pt x="341" y="276"/>
                  </a:cubicBezTo>
                  <a:cubicBezTo>
                    <a:pt x="334" y="272"/>
                    <a:pt x="327" y="268"/>
                    <a:pt x="319" y="266"/>
                  </a:cubicBezTo>
                  <a:cubicBezTo>
                    <a:pt x="319" y="266"/>
                    <a:pt x="319" y="266"/>
                    <a:pt x="319" y="266"/>
                  </a:cubicBezTo>
                  <a:cubicBezTo>
                    <a:pt x="321" y="269"/>
                    <a:pt x="324" y="270"/>
                    <a:pt x="328" y="271"/>
                  </a:cubicBezTo>
                  <a:cubicBezTo>
                    <a:pt x="332" y="273"/>
                    <a:pt x="337" y="276"/>
                    <a:pt x="341" y="278"/>
                  </a:cubicBezTo>
                  <a:cubicBezTo>
                    <a:pt x="349" y="281"/>
                    <a:pt x="357" y="284"/>
                    <a:pt x="364" y="286"/>
                  </a:cubicBezTo>
                  <a:cubicBezTo>
                    <a:pt x="373" y="290"/>
                    <a:pt x="383" y="293"/>
                    <a:pt x="391" y="299"/>
                  </a:cubicBezTo>
                  <a:cubicBezTo>
                    <a:pt x="397" y="304"/>
                    <a:pt x="403" y="308"/>
                    <a:pt x="409" y="313"/>
                  </a:cubicBezTo>
                  <a:cubicBezTo>
                    <a:pt x="409" y="313"/>
                    <a:pt x="408" y="313"/>
                    <a:pt x="408" y="312"/>
                  </a:cubicBezTo>
                  <a:cubicBezTo>
                    <a:pt x="407" y="312"/>
                    <a:pt x="407" y="311"/>
                    <a:pt x="406" y="311"/>
                  </a:cubicBezTo>
                  <a:cubicBezTo>
                    <a:pt x="405" y="310"/>
                    <a:pt x="404" y="310"/>
                    <a:pt x="404" y="309"/>
                  </a:cubicBezTo>
                  <a:cubicBezTo>
                    <a:pt x="403" y="308"/>
                    <a:pt x="402" y="307"/>
                    <a:pt x="400" y="307"/>
                  </a:cubicBezTo>
                  <a:cubicBezTo>
                    <a:pt x="396" y="304"/>
                    <a:pt x="392" y="301"/>
                    <a:pt x="388" y="299"/>
                  </a:cubicBezTo>
                  <a:cubicBezTo>
                    <a:pt x="379" y="294"/>
                    <a:pt x="369" y="292"/>
                    <a:pt x="360" y="288"/>
                  </a:cubicBezTo>
                  <a:cubicBezTo>
                    <a:pt x="350" y="284"/>
                    <a:pt x="340" y="281"/>
                    <a:pt x="331" y="277"/>
                  </a:cubicBezTo>
                  <a:cubicBezTo>
                    <a:pt x="321" y="273"/>
                    <a:pt x="311" y="271"/>
                    <a:pt x="302" y="265"/>
                  </a:cubicBezTo>
                  <a:cubicBezTo>
                    <a:pt x="302" y="265"/>
                    <a:pt x="301" y="266"/>
                    <a:pt x="302" y="266"/>
                  </a:cubicBezTo>
                  <a:cubicBezTo>
                    <a:pt x="308" y="273"/>
                    <a:pt x="318" y="274"/>
                    <a:pt x="327" y="277"/>
                  </a:cubicBezTo>
                  <a:cubicBezTo>
                    <a:pt x="337" y="281"/>
                    <a:pt x="347" y="285"/>
                    <a:pt x="358" y="289"/>
                  </a:cubicBezTo>
                  <a:cubicBezTo>
                    <a:pt x="368" y="294"/>
                    <a:pt x="379" y="295"/>
                    <a:pt x="389" y="301"/>
                  </a:cubicBezTo>
                  <a:cubicBezTo>
                    <a:pt x="391" y="302"/>
                    <a:pt x="394" y="303"/>
                    <a:pt x="396" y="305"/>
                  </a:cubicBezTo>
                  <a:cubicBezTo>
                    <a:pt x="391" y="303"/>
                    <a:pt x="385" y="301"/>
                    <a:pt x="380" y="299"/>
                  </a:cubicBezTo>
                  <a:cubicBezTo>
                    <a:pt x="372" y="296"/>
                    <a:pt x="365" y="293"/>
                    <a:pt x="358" y="291"/>
                  </a:cubicBezTo>
                  <a:cubicBezTo>
                    <a:pt x="351" y="289"/>
                    <a:pt x="344" y="287"/>
                    <a:pt x="338" y="285"/>
                  </a:cubicBezTo>
                  <a:cubicBezTo>
                    <a:pt x="323" y="281"/>
                    <a:pt x="310" y="276"/>
                    <a:pt x="295" y="273"/>
                  </a:cubicBezTo>
                  <a:cubicBezTo>
                    <a:pt x="282" y="270"/>
                    <a:pt x="268" y="268"/>
                    <a:pt x="254" y="266"/>
                  </a:cubicBezTo>
                  <a:cubicBezTo>
                    <a:pt x="253" y="266"/>
                    <a:pt x="252" y="267"/>
                    <a:pt x="253" y="268"/>
                  </a:cubicBezTo>
                  <a:cubicBezTo>
                    <a:pt x="258" y="270"/>
                    <a:pt x="264" y="270"/>
                    <a:pt x="269" y="271"/>
                  </a:cubicBezTo>
                  <a:cubicBezTo>
                    <a:pt x="277" y="271"/>
                    <a:pt x="285" y="273"/>
                    <a:pt x="293" y="274"/>
                  </a:cubicBezTo>
                  <a:cubicBezTo>
                    <a:pt x="307" y="278"/>
                    <a:pt x="321" y="281"/>
                    <a:pt x="335" y="285"/>
                  </a:cubicBezTo>
                  <a:cubicBezTo>
                    <a:pt x="351" y="290"/>
                    <a:pt x="366" y="296"/>
                    <a:pt x="381" y="301"/>
                  </a:cubicBezTo>
                  <a:cubicBezTo>
                    <a:pt x="388" y="304"/>
                    <a:pt x="395" y="307"/>
                    <a:pt x="402" y="311"/>
                  </a:cubicBezTo>
                  <a:cubicBezTo>
                    <a:pt x="402" y="311"/>
                    <a:pt x="403" y="311"/>
                    <a:pt x="403" y="312"/>
                  </a:cubicBezTo>
                  <a:cubicBezTo>
                    <a:pt x="398" y="309"/>
                    <a:pt x="392" y="308"/>
                    <a:pt x="388" y="307"/>
                  </a:cubicBezTo>
                  <a:cubicBezTo>
                    <a:pt x="383" y="305"/>
                    <a:pt x="379" y="302"/>
                    <a:pt x="374" y="301"/>
                  </a:cubicBezTo>
                  <a:cubicBezTo>
                    <a:pt x="370" y="300"/>
                    <a:pt x="365" y="299"/>
                    <a:pt x="361" y="298"/>
                  </a:cubicBezTo>
                  <a:cubicBezTo>
                    <a:pt x="361" y="298"/>
                    <a:pt x="360" y="299"/>
                    <a:pt x="361" y="299"/>
                  </a:cubicBezTo>
                  <a:cubicBezTo>
                    <a:pt x="365" y="301"/>
                    <a:pt x="369" y="302"/>
                    <a:pt x="374" y="303"/>
                  </a:cubicBezTo>
                  <a:cubicBezTo>
                    <a:pt x="375" y="303"/>
                    <a:pt x="377" y="304"/>
                    <a:pt x="378" y="304"/>
                  </a:cubicBezTo>
                  <a:cubicBezTo>
                    <a:pt x="377" y="304"/>
                    <a:pt x="376" y="304"/>
                    <a:pt x="375" y="304"/>
                  </a:cubicBezTo>
                  <a:cubicBezTo>
                    <a:pt x="374" y="304"/>
                    <a:pt x="374" y="304"/>
                    <a:pt x="374" y="304"/>
                  </a:cubicBezTo>
                  <a:cubicBezTo>
                    <a:pt x="378" y="306"/>
                    <a:pt x="383" y="306"/>
                    <a:pt x="386" y="309"/>
                  </a:cubicBezTo>
                  <a:cubicBezTo>
                    <a:pt x="386" y="309"/>
                    <a:pt x="386" y="309"/>
                    <a:pt x="386" y="309"/>
                  </a:cubicBezTo>
                  <a:cubicBezTo>
                    <a:pt x="385" y="308"/>
                    <a:pt x="384" y="307"/>
                    <a:pt x="384" y="307"/>
                  </a:cubicBezTo>
                  <a:cubicBezTo>
                    <a:pt x="384" y="307"/>
                    <a:pt x="385" y="307"/>
                    <a:pt x="386" y="307"/>
                  </a:cubicBezTo>
                  <a:cubicBezTo>
                    <a:pt x="390" y="309"/>
                    <a:pt x="394" y="310"/>
                    <a:pt x="398" y="312"/>
                  </a:cubicBezTo>
                  <a:cubicBezTo>
                    <a:pt x="400" y="313"/>
                    <a:pt x="401" y="313"/>
                    <a:pt x="403" y="314"/>
                  </a:cubicBezTo>
                  <a:cubicBezTo>
                    <a:pt x="392" y="310"/>
                    <a:pt x="374" y="308"/>
                    <a:pt x="371" y="308"/>
                  </a:cubicBezTo>
                  <a:cubicBezTo>
                    <a:pt x="361" y="306"/>
                    <a:pt x="351" y="305"/>
                    <a:pt x="340" y="305"/>
                  </a:cubicBezTo>
                  <a:cubicBezTo>
                    <a:pt x="328" y="306"/>
                    <a:pt x="314" y="307"/>
                    <a:pt x="302" y="312"/>
                  </a:cubicBezTo>
                  <a:cubicBezTo>
                    <a:pt x="298" y="313"/>
                    <a:pt x="293" y="316"/>
                    <a:pt x="289" y="318"/>
                  </a:cubicBezTo>
                  <a:cubicBezTo>
                    <a:pt x="282" y="322"/>
                    <a:pt x="275" y="326"/>
                    <a:pt x="269" y="331"/>
                  </a:cubicBezTo>
                  <a:cubicBezTo>
                    <a:pt x="265" y="334"/>
                    <a:pt x="262" y="338"/>
                    <a:pt x="259" y="341"/>
                  </a:cubicBezTo>
                  <a:cubicBezTo>
                    <a:pt x="258" y="341"/>
                    <a:pt x="258" y="341"/>
                    <a:pt x="258" y="341"/>
                  </a:cubicBezTo>
                  <a:cubicBezTo>
                    <a:pt x="252" y="344"/>
                    <a:pt x="242" y="339"/>
                    <a:pt x="237" y="337"/>
                  </a:cubicBezTo>
                  <a:cubicBezTo>
                    <a:pt x="229" y="333"/>
                    <a:pt x="221" y="329"/>
                    <a:pt x="215" y="323"/>
                  </a:cubicBezTo>
                  <a:cubicBezTo>
                    <a:pt x="205" y="313"/>
                    <a:pt x="194" y="302"/>
                    <a:pt x="188" y="289"/>
                  </a:cubicBezTo>
                  <a:cubicBezTo>
                    <a:pt x="185" y="283"/>
                    <a:pt x="181" y="273"/>
                    <a:pt x="183" y="266"/>
                  </a:cubicBezTo>
                  <a:cubicBezTo>
                    <a:pt x="185" y="263"/>
                    <a:pt x="187" y="260"/>
                    <a:pt x="189" y="257"/>
                  </a:cubicBezTo>
                  <a:cubicBezTo>
                    <a:pt x="189" y="256"/>
                    <a:pt x="190" y="255"/>
                    <a:pt x="190" y="254"/>
                  </a:cubicBezTo>
                  <a:cubicBezTo>
                    <a:pt x="196" y="251"/>
                    <a:pt x="199" y="241"/>
                    <a:pt x="199" y="234"/>
                  </a:cubicBezTo>
                  <a:cubicBezTo>
                    <a:pt x="200" y="228"/>
                    <a:pt x="197" y="220"/>
                    <a:pt x="198" y="213"/>
                  </a:cubicBezTo>
                  <a:cubicBezTo>
                    <a:pt x="198" y="213"/>
                    <a:pt x="198" y="212"/>
                    <a:pt x="199" y="212"/>
                  </a:cubicBezTo>
                  <a:cubicBezTo>
                    <a:pt x="205" y="199"/>
                    <a:pt x="219" y="191"/>
                    <a:pt x="232" y="187"/>
                  </a:cubicBezTo>
                  <a:cubicBezTo>
                    <a:pt x="246" y="182"/>
                    <a:pt x="260" y="182"/>
                    <a:pt x="275" y="184"/>
                  </a:cubicBezTo>
                  <a:close/>
                  <a:moveTo>
                    <a:pt x="155" y="52"/>
                  </a:moveTo>
                  <a:cubicBezTo>
                    <a:pt x="155" y="52"/>
                    <a:pt x="155" y="52"/>
                    <a:pt x="155" y="52"/>
                  </a:cubicBezTo>
                  <a:cubicBezTo>
                    <a:pt x="155" y="52"/>
                    <a:pt x="155" y="52"/>
                    <a:pt x="156" y="53"/>
                  </a:cubicBezTo>
                  <a:cubicBezTo>
                    <a:pt x="157" y="53"/>
                    <a:pt x="157" y="53"/>
                    <a:pt x="158" y="52"/>
                  </a:cubicBezTo>
                  <a:cubicBezTo>
                    <a:pt x="165" y="43"/>
                    <a:pt x="176" y="58"/>
                    <a:pt x="181" y="63"/>
                  </a:cubicBezTo>
                  <a:cubicBezTo>
                    <a:pt x="182" y="64"/>
                    <a:pt x="184" y="66"/>
                    <a:pt x="186" y="67"/>
                  </a:cubicBezTo>
                  <a:cubicBezTo>
                    <a:pt x="188" y="70"/>
                    <a:pt x="190" y="74"/>
                    <a:pt x="192" y="78"/>
                  </a:cubicBezTo>
                  <a:cubicBezTo>
                    <a:pt x="193" y="79"/>
                    <a:pt x="194" y="80"/>
                    <a:pt x="195" y="80"/>
                  </a:cubicBezTo>
                  <a:cubicBezTo>
                    <a:pt x="195" y="80"/>
                    <a:pt x="194" y="81"/>
                    <a:pt x="194" y="81"/>
                  </a:cubicBezTo>
                  <a:cubicBezTo>
                    <a:pt x="194" y="84"/>
                    <a:pt x="196" y="88"/>
                    <a:pt x="196" y="91"/>
                  </a:cubicBezTo>
                  <a:cubicBezTo>
                    <a:pt x="197" y="95"/>
                    <a:pt x="197" y="99"/>
                    <a:pt x="200" y="101"/>
                  </a:cubicBezTo>
                  <a:cubicBezTo>
                    <a:pt x="200" y="101"/>
                    <a:pt x="200" y="101"/>
                    <a:pt x="200" y="101"/>
                  </a:cubicBezTo>
                  <a:cubicBezTo>
                    <a:pt x="201" y="98"/>
                    <a:pt x="199" y="94"/>
                    <a:pt x="199" y="91"/>
                  </a:cubicBezTo>
                  <a:cubicBezTo>
                    <a:pt x="198" y="88"/>
                    <a:pt x="198" y="85"/>
                    <a:pt x="197" y="83"/>
                  </a:cubicBezTo>
                  <a:cubicBezTo>
                    <a:pt x="201" y="87"/>
                    <a:pt x="205" y="91"/>
                    <a:pt x="208" y="96"/>
                  </a:cubicBezTo>
                  <a:cubicBezTo>
                    <a:pt x="212" y="103"/>
                    <a:pt x="215" y="110"/>
                    <a:pt x="220" y="117"/>
                  </a:cubicBezTo>
                  <a:cubicBezTo>
                    <a:pt x="225" y="123"/>
                    <a:pt x="230" y="130"/>
                    <a:pt x="233" y="139"/>
                  </a:cubicBezTo>
                  <a:cubicBezTo>
                    <a:pt x="235" y="146"/>
                    <a:pt x="237" y="153"/>
                    <a:pt x="238" y="161"/>
                  </a:cubicBezTo>
                  <a:cubicBezTo>
                    <a:pt x="239" y="165"/>
                    <a:pt x="239" y="168"/>
                    <a:pt x="240" y="172"/>
                  </a:cubicBezTo>
                  <a:cubicBezTo>
                    <a:pt x="240" y="175"/>
                    <a:pt x="240" y="178"/>
                    <a:pt x="241" y="180"/>
                  </a:cubicBezTo>
                  <a:cubicBezTo>
                    <a:pt x="238" y="181"/>
                    <a:pt x="235" y="182"/>
                    <a:pt x="232" y="183"/>
                  </a:cubicBezTo>
                  <a:cubicBezTo>
                    <a:pt x="233" y="179"/>
                    <a:pt x="234" y="174"/>
                    <a:pt x="235" y="170"/>
                  </a:cubicBezTo>
                  <a:cubicBezTo>
                    <a:pt x="236" y="168"/>
                    <a:pt x="238" y="163"/>
                    <a:pt x="237" y="161"/>
                  </a:cubicBezTo>
                  <a:cubicBezTo>
                    <a:pt x="236" y="160"/>
                    <a:pt x="234" y="166"/>
                    <a:pt x="234" y="166"/>
                  </a:cubicBezTo>
                  <a:cubicBezTo>
                    <a:pt x="232" y="172"/>
                    <a:pt x="231" y="177"/>
                    <a:pt x="229" y="183"/>
                  </a:cubicBezTo>
                  <a:cubicBezTo>
                    <a:pt x="229" y="183"/>
                    <a:pt x="229" y="183"/>
                    <a:pt x="229" y="184"/>
                  </a:cubicBezTo>
                  <a:cubicBezTo>
                    <a:pt x="228" y="184"/>
                    <a:pt x="227" y="185"/>
                    <a:pt x="225" y="185"/>
                  </a:cubicBezTo>
                  <a:cubicBezTo>
                    <a:pt x="225" y="185"/>
                    <a:pt x="225" y="185"/>
                    <a:pt x="225" y="185"/>
                  </a:cubicBezTo>
                  <a:cubicBezTo>
                    <a:pt x="226" y="184"/>
                    <a:pt x="227" y="183"/>
                    <a:pt x="227" y="181"/>
                  </a:cubicBezTo>
                  <a:cubicBezTo>
                    <a:pt x="232" y="170"/>
                    <a:pt x="234" y="159"/>
                    <a:pt x="234" y="147"/>
                  </a:cubicBezTo>
                  <a:cubicBezTo>
                    <a:pt x="234" y="147"/>
                    <a:pt x="233" y="146"/>
                    <a:pt x="233" y="147"/>
                  </a:cubicBezTo>
                  <a:cubicBezTo>
                    <a:pt x="232" y="155"/>
                    <a:pt x="232" y="164"/>
                    <a:pt x="229" y="171"/>
                  </a:cubicBezTo>
                  <a:cubicBezTo>
                    <a:pt x="227" y="174"/>
                    <a:pt x="225" y="178"/>
                    <a:pt x="224" y="182"/>
                  </a:cubicBezTo>
                  <a:cubicBezTo>
                    <a:pt x="224" y="183"/>
                    <a:pt x="223" y="183"/>
                    <a:pt x="223" y="184"/>
                  </a:cubicBezTo>
                  <a:cubicBezTo>
                    <a:pt x="222" y="185"/>
                    <a:pt x="223" y="186"/>
                    <a:pt x="224" y="186"/>
                  </a:cubicBezTo>
                  <a:cubicBezTo>
                    <a:pt x="223" y="187"/>
                    <a:pt x="221" y="187"/>
                    <a:pt x="220" y="188"/>
                  </a:cubicBezTo>
                  <a:cubicBezTo>
                    <a:pt x="224" y="182"/>
                    <a:pt x="226" y="175"/>
                    <a:pt x="228" y="168"/>
                  </a:cubicBezTo>
                  <a:cubicBezTo>
                    <a:pt x="229" y="159"/>
                    <a:pt x="233" y="149"/>
                    <a:pt x="232" y="140"/>
                  </a:cubicBezTo>
                  <a:cubicBezTo>
                    <a:pt x="232" y="139"/>
                    <a:pt x="231" y="139"/>
                    <a:pt x="231" y="139"/>
                  </a:cubicBezTo>
                  <a:cubicBezTo>
                    <a:pt x="230" y="145"/>
                    <a:pt x="229" y="150"/>
                    <a:pt x="228" y="155"/>
                  </a:cubicBezTo>
                  <a:cubicBezTo>
                    <a:pt x="227" y="159"/>
                    <a:pt x="226" y="163"/>
                    <a:pt x="225" y="167"/>
                  </a:cubicBezTo>
                  <a:cubicBezTo>
                    <a:pt x="224" y="173"/>
                    <a:pt x="222" y="179"/>
                    <a:pt x="219" y="184"/>
                  </a:cubicBezTo>
                  <a:cubicBezTo>
                    <a:pt x="220" y="181"/>
                    <a:pt x="220" y="178"/>
                    <a:pt x="221" y="175"/>
                  </a:cubicBezTo>
                  <a:cubicBezTo>
                    <a:pt x="222" y="169"/>
                    <a:pt x="224" y="164"/>
                    <a:pt x="226" y="159"/>
                  </a:cubicBezTo>
                  <a:cubicBezTo>
                    <a:pt x="227" y="151"/>
                    <a:pt x="232" y="140"/>
                    <a:pt x="228" y="133"/>
                  </a:cubicBezTo>
                  <a:cubicBezTo>
                    <a:pt x="228" y="133"/>
                    <a:pt x="228" y="133"/>
                    <a:pt x="228" y="133"/>
                  </a:cubicBezTo>
                  <a:cubicBezTo>
                    <a:pt x="227" y="138"/>
                    <a:pt x="227" y="142"/>
                    <a:pt x="226" y="147"/>
                  </a:cubicBezTo>
                  <a:cubicBezTo>
                    <a:pt x="226" y="152"/>
                    <a:pt x="224" y="157"/>
                    <a:pt x="222" y="162"/>
                  </a:cubicBezTo>
                  <a:cubicBezTo>
                    <a:pt x="221" y="166"/>
                    <a:pt x="219" y="171"/>
                    <a:pt x="218" y="176"/>
                  </a:cubicBezTo>
                  <a:cubicBezTo>
                    <a:pt x="217" y="180"/>
                    <a:pt x="217" y="185"/>
                    <a:pt x="216" y="190"/>
                  </a:cubicBezTo>
                  <a:cubicBezTo>
                    <a:pt x="216" y="190"/>
                    <a:pt x="216" y="190"/>
                    <a:pt x="216" y="190"/>
                  </a:cubicBezTo>
                  <a:cubicBezTo>
                    <a:pt x="216" y="190"/>
                    <a:pt x="216" y="190"/>
                    <a:pt x="215" y="190"/>
                  </a:cubicBezTo>
                  <a:cubicBezTo>
                    <a:pt x="216" y="185"/>
                    <a:pt x="217" y="180"/>
                    <a:pt x="217" y="175"/>
                  </a:cubicBezTo>
                  <a:cubicBezTo>
                    <a:pt x="219" y="171"/>
                    <a:pt x="218" y="166"/>
                    <a:pt x="220" y="161"/>
                  </a:cubicBezTo>
                  <a:cubicBezTo>
                    <a:pt x="221" y="156"/>
                    <a:pt x="223" y="151"/>
                    <a:pt x="225" y="146"/>
                  </a:cubicBezTo>
                  <a:cubicBezTo>
                    <a:pt x="225" y="144"/>
                    <a:pt x="224" y="144"/>
                    <a:pt x="223" y="145"/>
                  </a:cubicBezTo>
                  <a:cubicBezTo>
                    <a:pt x="222" y="150"/>
                    <a:pt x="220" y="154"/>
                    <a:pt x="218" y="158"/>
                  </a:cubicBezTo>
                  <a:cubicBezTo>
                    <a:pt x="218" y="158"/>
                    <a:pt x="218" y="158"/>
                    <a:pt x="218" y="158"/>
                  </a:cubicBezTo>
                  <a:cubicBezTo>
                    <a:pt x="220" y="153"/>
                    <a:pt x="222" y="148"/>
                    <a:pt x="222" y="143"/>
                  </a:cubicBezTo>
                  <a:cubicBezTo>
                    <a:pt x="222" y="138"/>
                    <a:pt x="222" y="133"/>
                    <a:pt x="223" y="128"/>
                  </a:cubicBezTo>
                  <a:cubicBezTo>
                    <a:pt x="223" y="127"/>
                    <a:pt x="223" y="127"/>
                    <a:pt x="223" y="127"/>
                  </a:cubicBezTo>
                  <a:cubicBezTo>
                    <a:pt x="220" y="130"/>
                    <a:pt x="220" y="135"/>
                    <a:pt x="220" y="139"/>
                  </a:cubicBezTo>
                  <a:cubicBezTo>
                    <a:pt x="220" y="146"/>
                    <a:pt x="218" y="152"/>
                    <a:pt x="217" y="159"/>
                  </a:cubicBezTo>
                  <a:cubicBezTo>
                    <a:pt x="216" y="159"/>
                    <a:pt x="216" y="159"/>
                    <a:pt x="216" y="159"/>
                  </a:cubicBezTo>
                  <a:cubicBezTo>
                    <a:pt x="216" y="160"/>
                    <a:pt x="216" y="160"/>
                    <a:pt x="216" y="160"/>
                  </a:cubicBezTo>
                  <a:cubicBezTo>
                    <a:pt x="216" y="159"/>
                    <a:pt x="216" y="157"/>
                    <a:pt x="215" y="156"/>
                  </a:cubicBezTo>
                  <a:cubicBezTo>
                    <a:pt x="216" y="156"/>
                    <a:pt x="216" y="156"/>
                    <a:pt x="216" y="156"/>
                  </a:cubicBezTo>
                  <a:cubicBezTo>
                    <a:pt x="216" y="147"/>
                    <a:pt x="215" y="139"/>
                    <a:pt x="218" y="131"/>
                  </a:cubicBezTo>
                  <a:cubicBezTo>
                    <a:pt x="218" y="130"/>
                    <a:pt x="217" y="130"/>
                    <a:pt x="217" y="130"/>
                  </a:cubicBezTo>
                  <a:cubicBezTo>
                    <a:pt x="216" y="135"/>
                    <a:pt x="214" y="139"/>
                    <a:pt x="214" y="144"/>
                  </a:cubicBezTo>
                  <a:cubicBezTo>
                    <a:pt x="213" y="145"/>
                    <a:pt x="213" y="147"/>
                    <a:pt x="213" y="148"/>
                  </a:cubicBezTo>
                  <a:cubicBezTo>
                    <a:pt x="212" y="145"/>
                    <a:pt x="210" y="142"/>
                    <a:pt x="209" y="138"/>
                  </a:cubicBezTo>
                  <a:cubicBezTo>
                    <a:pt x="207" y="135"/>
                    <a:pt x="205" y="129"/>
                    <a:pt x="202" y="127"/>
                  </a:cubicBezTo>
                  <a:cubicBezTo>
                    <a:pt x="198" y="126"/>
                    <a:pt x="195" y="125"/>
                    <a:pt x="195" y="120"/>
                  </a:cubicBezTo>
                  <a:cubicBezTo>
                    <a:pt x="195" y="118"/>
                    <a:pt x="195" y="115"/>
                    <a:pt x="195" y="113"/>
                  </a:cubicBezTo>
                  <a:cubicBezTo>
                    <a:pt x="194" y="109"/>
                    <a:pt x="193" y="104"/>
                    <a:pt x="191" y="100"/>
                  </a:cubicBezTo>
                  <a:cubicBezTo>
                    <a:pt x="192" y="98"/>
                    <a:pt x="192" y="97"/>
                    <a:pt x="192" y="95"/>
                  </a:cubicBezTo>
                  <a:cubicBezTo>
                    <a:pt x="192" y="92"/>
                    <a:pt x="192" y="89"/>
                    <a:pt x="192" y="86"/>
                  </a:cubicBezTo>
                  <a:cubicBezTo>
                    <a:pt x="192" y="81"/>
                    <a:pt x="190" y="76"/>
                    <a:pt x="187" y="72"/>
                  </a:cubicBezTo>
                  <a:cubicBezTo>
                    <a:pt x="187" y="71"/>
                    <a:pt x="185" y="72"/>
                    <a:pt x="186" y="73"/>
                  </a:cubicBezTo>
                  <a:cubicBezTo>
                    <a:pt x="188" y="78"/>
                    <a:pt x="189" y="83"/>
                    <a:pt x="190" y="88"/>
                  </a:cubicBezTo>
                  <a:cubicBezTo>
                    <a:pt x="191" y="91"/>
                    <a:pt x="191" y="93"/>
                    <a:pt x="190" y="96"/>
                  </a:cubicBezTo>
                  <a:cubicBezTo>
                    <a:pt x="190" y="97"/>
                    <a:pt x="190" y="97"/>
                    <a:pt x="190" y="97"/>
                  </a:cubicBezTo>
                  <a:cubicBezTo>
                    <a:pt x="189" y="93"/>
                    <a:pt x="187" y="90"/>
                    <a:pt x="185" y="87"/>
                  </a:cubicBezTo>
                  <a:cubicBezTo>
                    <a:pt x="184" y="87"/>
                    <a:pt x="184" y="86"/>
                    <a:pt x="183" y="85"/>
                  </a:cubicBezTo>
                  <a:cubicBezTo>
                    <a:pt x="183" y="85"/>
                    <a:pt x="183" y="84"/>
                    <a:pt x="183" y="84"/>
                  </a:cubicBezTo>
                  <a:cubicBezTo>
                    <a:pt x="182" y="83"/>
                    <a:pt x="181" y="82"/>
                    <a:pt x="180" y="81"/>
                  </a:cubicBezTo>
                  <a:cubicBezTo>
                    <a:pt x="178" y="79"/>
                    <a:pt x="175" y="77"/>
                    <a:pt x="174" y="73"/>
                  </a:cubicBezTo>
                  <a:cubicBezTo>
                    <a:pt x="173" y="70"/>
                    <a:pt x="172" y="67"/>
                    <a:pt x="169" y="64"/>
                  </a:cubicBezTo>
                  <a:cubicBezTo>
                    <a:pt x="166" y="61"/>
                    <a:pt x="162" y="63"/>
                    <a:pt x="160" y="66"/>
                  </a:cubicBezTo>
                  <a:cubicBezTo>
                    <a:pt x="157" y="73"/>
                    <a:pt x="158" y="80"/>
                    <a:pt x="157" y="87"/>
                  </a:cubicBezTo>
                  <a:cubicBezTo>
                    <a:pt x="157" y="90"/>
                    <a:pt x="157" y="93"/>
                    <a:pt x="156" y="96"/>
                  </a:cubicBezTo>
                  <a:cubicBezTo>
                    <a:pt x="156" y="91"/>
                    <a:pt x="155" y="85"/>
                    <a:pt x="154" y="80"/>
                  </a:cubicBezTo>
                  <a:cubicBezTo>
                    <a:pt x="154" y="73"/>
                    <a:pt x="153" y="67"/>
                    <a:pt x="153" y="60"/>
                  </a:cubicBezTo>
                  <a:cubicBezTo>
                    <a:pt x="153" y="58"/>
                    <a:pt x="152" y="55"/>
                    <a:pt x="152" y="53"/>
                  </a:cubicBezTo>
                  <a:cubicBezTo>
                    <a:pt x="152" y="50"/>
                    <a:pt x="154" y="51"/>
                    <a:pt x="155" y="52"/>
                  </a:cubicBezTo>
                  <a:close/>
                  <a:moveTo>
                    <a:pt x="82" y="200"/>
                  </a:moveTo>
                  <a:cubicBezTo>
                    <a:pt x="80" y="194"/>
                    <a:pt x="79" y="189"/>
                    <a:pt x="75" y="185"/>
                  </a:cubicBezTo>
                  <a:cubicBezTo>
                    <a:pt x="77" y="179"/>
                    <a:pt x="75" y="171"/>
                    <a:pt x="75" y="165"/>
                  </a:cubicBezTo>
                  <a:cubicBezTo>
                    <a:pt x="75" y="157"/>
                    <a:pt x="75" y="149"/>
                    <a:pt x="77" y="141"/>
                  </a:cubicBezTo>
                  <a:cubicBezTo>
                    <a:pt x="80" y="126"/>
                    <a:pt x="87" y="113"/>
                    <a:pt x="93" y="99"/>
                  </a:cubicBezTo>
                  <a:cubicBezTo>
                    <a:pt x="97" y="91"/>
                    <a:pt x="100" y="83"/>
                    <a:pt x="104" y="77"/>
                  </a:cubicBezTo>
                  <a:cubicBezTo>
                    <a:pt x="108" y="70"/>
                    <a:pt x="114" y="64"/>
                    <a:pt x="118" y="58"/>
                  </a:cubicBezTo>
                  <a:cubicBezTo>
                    <a:pt x="123" y="52"/>
                    <a:pt x="128" y="45"/>
                    <a:pt x="137" y="45"/>
                  </a:cubicBezTo>
                  <a:cubicBezTo>
                    <a:pt x="142" y="45"/>
                    <a:pt x="148" y="45"/>
                    <a:pt x="151" y="48"/>
                  </a:cubicBezTo>
                  <a:cubicBezTo>
                    <a:pt x="151" y="48"/>
                    <a:pt x="150" y="49"/>
                    <a:pt x="150" y="50"/>
                  </a:cubicBezTo>
                  <a:cubicBezTo>
                    <a:pt x="148" y="56"/>
                    <a:pt x="149" y="64"/>
                    <a:pt x="150" y="70"/>
                  </a:cubicBezTo>
                  <a:cubicBezTo>
                    <a:pt x="151" y="84"/>
                    <a:pt x="153" y="97"/>
                    <a:pt x="156" y="111"/>
                  </a:cubicBezTo>
                  <a:cubicBezTo>
                    <a:pt x="156" y="111"/>
                    <a:pt x="156" y="112"/>
                    <a:pt x="155" y="113"/>
                  </a:cubicBezTo>
                  <a:cubicBezTo>
                    <a:pt x="152" y="121"/>
                    <a:pt x="156" y="132"/>
                    <a:pt x="157" y="140"/>
                  </a:cubicBezTo>
                  <a:cubicBezTo>
                    <a:pt x="158" y="153"/>
                    <a:pt x="160" y="167"/>
                    <a:pt x="163" y="180"/>
                  </a:cubicBezTo>
                  <a:cubicBezTo>
                    <a:pt x="163" y="182"/>
                    <a:pt x="164" y="185"/>
                    <a:pt x="165" y="187"/>
                  </a:cubicBezTo>
                  <a:cubicBezTo>
                    <a:pt x="163" y="184"/>
                    <a:pt x="162" y="180"/>
                    <a:pt x="159" y="177"/>
                  </a:cubicBezTo>
                  <a:cubicBezTo>
                    <a:pt x="155" y="173"/>
                    <a:pt x="150" y="171"/>
                    <a:pt x="146" y="169"/>
                  </a:cubicBezTo>
                  <a:cubicBezTo>
                    <a:pt x="145" y="169"/>
                    <a:pt x="144" y="169"/>
                    <a:pt x="143" y="168"/>
                  </a:cubicBezTo>
                  <a:cubicBezTo>
                    <a:pt x="144" y="162"/>
                    <a:pt x="141" y="156"/>
                    <a:pt x="141" y="150"/>
                  </a:cubicBezTo>
                  <a:cubicBezTo>
                    <a:pt x="140" y="142"/>
                    <a:pt x="139" y="135"/>
                    <a:pt x="139" y="128"/>
                  </a:cubicBezTo>
                  <a:cubicBezTo>
                    <a:pt x="140" y="127"/>
                    <a:pt x="138" y="127"/>
                    <a:pt x="138" y="128"/>
                  </a:cubicBezTo>
                  <a:cubicBezTo>
                    <a:pt x="137" y="135"/>
                    <a:pt x="138" y="143"/>
                    <a:pt x="139" y="150"/>
                  </a:cubicBezTo>
                  <a:cubicBezTo>
                    <a:pt x="139" y="156"/>
                    <a:pt x="139" y="163"/>
                    <a:pt x="141" y="168"/>
                  </a:cubicBezTo>
                  <a:cubicBezTo>
                    <a:pt x="140" y="168"/>
                    <a:pt x="138" y="168"/>
                    <a:pt x="137" y="169"/>
                  </a:cubicBezTo>
                  <a:cubicBezTo>
                    <a:pt x="137" y="169"/>
                    <a:pt x="137" y="169"/>
                    <a:pt x="136" y="169"/>
                  </a:cubicBezTo>
                  <a:cubicBezTo>
                    <a:pt x="134" y="171"/>
                    <a:pt x="133" y="174"/>
                    <a:pt x="132" y="177"/>
                  </a:cubicBezTo>
                  <a:cubicBezTo>
                    <a:pt x="132" y="176"/>
                    <a:pt x="131" y="174"/>
                    <a:pt x="131" y="173"/>
                  </a:cubicBezTo>
                  <a:cubicBezTo>
                    <a:pt x="130" y="170"/>
                    <a:pt x="130" y="166"/>
                    <a:pt x="130" y="163"/>
                  </a:cubicBezTo>
                  <a:cubicBezTo>
                    <a:pt x="130" y="156"/>
                    <a:pt x="129" y="149"/>
                    <a:pt x="129" y="142"/>
                  </a:cubicBezTo>
                  <a:cubicBezTo>
                    <a:pt x="128" y="137"/>
                    <a:pt x="128" y="132"/>
                    <a:pt x="128" y="127"/>
                  </a:cubicBezTo>
                  <a:cubicBezTo>
                    <a:pt x="128" y="124"/>
                    <a:pt x="128" y="120"/>
                    <a:pt x="128" y="117"/>
                  </a:cubicBezTo>
                  <a:cubicBezTo>
                    <a:pt x="127" y="113"/>
                    <a:pt x="127" y="108"/>
                    <a:pt x="126" y="104"/>
                  </a:cubicBezTo>
                  <a:cubicBezTo>
                    <a:pt x="126" y="100"/>
                    <a:pt x="126" y="96"/>
                    <a:pt x="126" y="93"/>
                  </a:cubicBezTo>
                  <a:cubicBezTo>
                    <a:pt x="126" y="92"/>
                    <a:pt x="126" y="92"/>
                    <a:pt x="126" y="93"/>
                  </a:cubicBezTo>
                  <a:cubicBezTo>
                    <a:pt x="123" y="101"/>
                    <a:pt x="128" y="109"/>
                    <a:pt x="126" y="117"/>
                  </a:cubicBezTo>
                  <a:cubicBezTo>
                    <a:pt x="124" y="122"/>
                    <a:pt x="126" y="127"/>
                    <a:pt x="126" y="131"/>
                  </a:cubicBezTo>
                  <a:cubicBezTo>
                    <a:pt x="126" y="136"/>
                    <a:pt x="126" y="141"/>
                    <a:pt x="127" y="146"/>
                  </a:cubicBezTo>
                  <a:cubicBezTo>
                    <a:pt x="127" y="153"/>
                    <a:pt x="127" y="161"/>
                    <a:pt x="128" y="169"/>
                  </a:cubicBezTo>
                  <a:cubicBezTo>
                    <a:pt x="128" y="172"/>
                    <a:pt x="128" y="178"/>
                    <a:pt x="132" y="180"/>
                  </a:cubicBezTo>
                  <a:cubicBezTo>
                    <a:pt x="130" y="187"/>
                    <a:pt x="131" y="194"/>
                    <a:pt x="132" y="200"/>
                  </a:cubicBezTo>
                  <a:cubicBezTo>
                    <a:pt x="132" y="202"/>
                    <a:pt x="133" y="204"/>
                    <a:pt x="133" y="206"/>
                  </a:cubicBezTo>
                  <a:cubicBezTo>
                    <a:pt x="127" y="204"/>
                    <a:pt x="119" y="207"/>
                    <a:pt x="114" y="210"/>
                  </a:cubicBezTo>
                  <a:cubicBezTo>
                    <a:pt x="107" y="213"/>
                    <a:pt x="101" y="216"/>
                    <a:pt x="95" y="219"/>
                  </a:cubicBezTo>
                  <a:cubicBezTo>
                    <a:pt x="91" y="220"/>
                    <a:pt x="88" y="220"/>
                    <a:pt x="85" y="220"/>
                  </a:cubicBezTo>
                  <a:cubicBezTo>
                    <a:pt x="84" y="213"/>
                    <a:pt x="84" y="206"/>
                    <a:pt x="82" y="200"/>
                  </a:cubicBezTo>
                  <a:close/>
                  <a:moveTo>
                    <a:pt x="85" y="234"/>
                  </a:moveTo>
                  <a:cubicBezTo>
                    <a:pt x="85" y="231"/>
                    <a:pt x="85" y="227"/>
                    <a:pt x="85" y="224"/>
                  </a:cubicBezTo>
                  <a:cubicBezTo>
                    <a:pt x="92" y="225"/>
                    <a:pt x="99" y="221"/>
                    <a:pt x="106" y="218"/>
                  </a:cubicBezTo>
                  <a:cubicBezTo>
                    <a:pt x="114" y="214"/>
                    <a:pt x="125" y="206"/>
                    <a:pt x="134" y="210"/>
                  </a:cubicBezTo>
                  <a:cubicBezTo>
                    <a:pt x="134" y="211"/>
                    <a:pt x="135" y="212"/>
                    <a:pt x="135" y="213"/>
                  </a:cubicBezTo>
                  <a:cubicBezTo>
                    <a:pt x="130" y="211"/>
                    <a:pt x="121" y="217"/>
                    <a:pt x="118" y="220"/>
                  </a:cubicBezTo>
                  <a:cubicBezTo>
                    <a:pt x="113" y="224"/>
                    <a:pt x="108" y="230"/>
                    <a:pt x="103" y="235"/>
                  </a:cubicBezTo>
                  <a:cubicBezTo>
                    <a:pt x="99" y="238"/>
                    <a:pt x="96" y="241"/>
                    <a:pt x="91" y="242"/>
                  </a:cubicBezTo>
                  <a:cubicBezTo>
                    <a:pt x="89" y="243"/>
                    <a:pt x="88" y="243"/>
                    <a:pt x="87" y="244"/>
                  </a:cubicBezTo>
                  <a:cubicBezTo>
                    <a:pt x="86" y="241"/>
                    <a:pt x="86" y="237"/>
                    <a:pt x="85" y="234"/>
                  </a:cubicBezTo>
                  <a:close/>
                  <a:moveTo>
                    <a:pt x="106" y="312"/>
                  </a:moveTo>
                  <a:cubicBezTo>
                    <a:pt x="106" y="311"/>
                    <a:pt x="105" y="311"/>
                    <a:pt x="105" y="310"/>
                  </a:cubicBezTo>
                  <a:cubicBezTo>
                    <a:pt x="105" y="310"/>
                    <a:pt x="106" y="310"/>
                    <a:pt x="106" y="310"/>
                  </a:cubicBezTo>
                  <a:cubicBezTo>
                    <a:pt x="107" y="311"/>
                    <a:pt x="108" y="311"/>
                    <a:pt x="108" y="311"/>
                  </a:cubicBezTo>
                  <a:cubicBezTo>
                    <a:pt x="108" y="311"/>
                    <a:pt x="108" y="311"/>
                    <a:pt x="107" y="311"/>
                  </a:cubicBezTo>
                  <a:cubicBezTo>
                    <a:pt x="107" y="311"/>
                    <a:pt x="106" y="311"/>
                    <a:pt x="106" y="312"/>
                  </a:cubicBezTo>
                  <a:close/>
                  <a:moveTo>
                    <a:pt x="117" y="337"/>
                  </a:moveTo>
                  <a:cubicBezTo>
                    <a:pt x="114" y="329"/>
                    <a:pt x="111" y="322"/>
                    <a:pt x="107" y="315"/>
                  </a:cubicBezTo>
                  <a:cubicBezTo>
                    <a:pt x="107" y="315"/>
                    <a:pt x="107" y="315"/>
                    <a:pt x="107" y="315"/>
                  </a:cubicBezTo>
                  <a:cubicBezTo>
                    <a:pt x="111" y="315"/>
                    <a:pt x="114" y="317"/>
                    <a:pt x="118" y="318"/>
                  </a:cubicBezTo>
                  <a:cubicBezTo>
                    <a:pt x="121" y="319"/>
                    <a:pt x="124" y="320"/>
                    <a:pt x="128" y="321"/>
                  </a:cubicBezTo>
                  <a:cubicBezTo>
                    <a:pt x="136" y="324"/>
                    <a:pt x="144" y="328"/>
                    <a:pt x="152" y="333"/>
                  </a:cubicBezTo>
                  <a:cubicBezTo>
                    <a:pt x="160" y="337"/>
                    <a:pt x="168" y="343"/>
                    <a:pt x="175" y="349"/>
                  </a:cubicBezTo>
                  <a:cubicBezTo>
                    <a:pt x="181" y="355"/>
                    <a:pt x="187" y="362"/>
                    <a:pt x="194" y="367"/>
                  </a:cubicBezTo>
                  <a:cubicBezTo>
                    <a:pt x="194" y="367"/>
                    <a:pt x="195" y="367"/>
                    <a:pt x="195" y="367"/>
                  </a:cubicBezTo>
                  <a:cubicBezTo>
                    <a:pt x="189" y="359"/>
                    <a:pt x="182" y="353"/>
                    <a:pt x="174" y="347"/>
                  </a:cubicBezTo>
                  <a:cubicBezTo>
                    <a:pt x="172" y="344"/>
                    <a:pt x="169" y="342"/>
                    <a:pt x="167" y="340"/>
                  </a:cubicBezTo>
                  <a:cubicBezTo>
                    <a:pt x="171" y="343"/>
                    <a:pt x="176" y="347"/>
                    <a:pt x="181" y="350"/>
                  </a:cubicBezTo>
                  <a:cubicBezTo>
                    <a:pt x="181" y="350"/>
                    <a:pt x="181" y="349"/>
                    <a:pt x="181" y="349"/>
                  </a:cubicBezTo>
                  <a:cubicBezTo>
                    <a:pt x="176" y="343"/>
                    <a:pt x="169" y="339"/>
                    <a:pt x="162" y="335"/>
                  </a:cubicBezTo>
                  <a:cubicBezTo>
                    <a:pt x="155" y="331"/>
                    <a:pt x="148" y="326"/>
                    <a:pt x="140" y="322"/>
                  </a:cubicBezTo>
                  <a:cubicBezTo>
                    <a:pt x="132" y="318"/>
                    <a:pt x="123" y="317"/>
                    <a:pt x="115" y="312"/>
                  </a:cubicBezTo>
                  <a:cubicBezTo>
                    <a:pt x="113" y="311"/>
                    <a:pt x="106" y="306"/>
                    <a:pt x="104" y="307"/>
                  </a:cubicBezTo>
                  <a:cubicBezTo>
                    <a:pt x="103" y="305"/>
                    <a:pt x="102" y="303"/>
                    <a:pt x="101" y="301"/>
                  </a:cubicBezTo>
                  <a:cubicBezTo>
                    <a:pt x="107" y="303"/>
                    <a:pt x="114" y="306"/>
                    <a:pt x="120" y="309"/>
                  </a:cubicBezTo>
                  <a:cubicBezTo>
                    <a:pt x="128" y="312"/>
                    <a:pt x="136" y="315"/>
                    <a:pt x="144" y="320"/>
                  </a:cubicBezTo>
                  <a:cubicBezTo>
                    <a:pt x="146" y="321"/>
                    <a:pt x="147" y="318"/>
                    <a:pt x="146" y="317"/>
                  </a:cubicBezTo>
                  <a:cubicBezTo>
                    <a:pt x="138" y="313"/>
                    <a:pt x="131" y="310"/>
                    <a:pt x="123" y="307"/>
                  </a:cubicBezTo>
                  <a:cubicBezTo>
                    <a:pt x="115" y="304"/>
                    <a:pt x="107" y="300"/>
                    <a:pt x="99" y="297"/>
                  </a:cubicBezTo>
                  <a:cubicBezTo>
                    <a:pt x="96" y="290"/>
                    <a:pt x="93" y="283"/>
                    <a:pt x="92" y="276"/>
                  </a:cubicBezTo>
                  <a:cubicBezTo>
                    <a:pt x="90" y="266"/>
                    <a:pt x="88" y="257"/>
                    <a:pt x="87" y="247"/>
                  </a:cubicBezTo>
                  <a:cubicBezTo>
                    <a:pt x="91" y="246"/>
                    <a:pt x="98" y="244"/>
                    <a:pt x="101" y="241"/>
                  </a:cubicBezTo>
                  <a:cubicBezTo>
                    <a:pt x="106" y="237"/>
                    <a:pt x="111" y="231"/>
                    <a:pt x="115" y="226"/>
                  </a:cubicBezTo>
                  <a:cubicBezTo>
                    <a:pt x="118" y="223"/>
                    <a:pt x="122" y="219"/>
                    <a:pt x="126" y="217"/>
                  </a:cubicBezTo>
                  <a:cubicBezTo>
                    <a:pt x="130" y="215"/>
                    <a:pt x="133" y="216"/>
                    <a:pt x="136" y="217"/>
                  </a:cubicBezTo>
                  <a:cubicBezTo>
                    <a:pt x="138" y="222"/>
                    <a:pt x="139" y="227"/>
                    <a:pt x="141" y="232"/>
                  </a:cubicBezTo>
                  <a:cubicBezTo>
                    <a:pt x="147" y="245"/>
                    <a:pt x="152" y="258"/>
                    <a:pt x="157" y="272"/>
                  </a:cubicBezTo>
                  <a:cubicBezTo>
                    <a:pt x="162" y="283"/>
                    <a:pt x="169" y="294"/>
                    <a:pt x="172" y="306"/>
                  </a:cubicBezTo>
                  <a:cubicBezTo>
                    <a:pt x="172" y="306"/>
                    <a:pt x="172" y="306"/>
                    <a:pt x="173" y="306"/>
                  </a:cubicBezTo>
                  <a:cubicBezTo>
                    <a:pt x="175" y="316"/>
                    <a:pt x="178" y="326"/>
                    <a:pt x="184" y="335"/>
                  </a:cubicBezTo>
                  <a:cubicBezTo>
                    <a:pt x="185" y="337"/>
                    <a:pt x="188" y="344"/>
                    <a:pt x="191" y="346"/>
                  </a:cubicBezTo>
                  <a:cubicBezTo>
                    <a:pt x="191" y="346"/>
                    <a:pt x="191" y="346"/>
                    <a:pt x="191" y="346"/>
                  </a:cubicBezTo>
                  <a:cubicBezTo>
                    <a:pt x="193" y="352"/>
                    <a:pt x="195" y="357"/>
                    <a:pt x="198" y="362"/>
                  </a:cubicBezTo>
                  <a:cubicBezTo>
                    <a:pt x="203" y="367"/>
                    <a:pt x="204" y="373"/>
                    <a:pt x="205" y="380"/>
                  </a:cubicBezTo>
                  <a:cubicBezTo>
                    <a:pt x="205" y="380"/>
                    <a:pt x="205" y="380"/>
                    <a:pt x="205" y="380"/>
                  </a:cubicBezTo>
                  <a:cubicBezTo>
                    <a:pt x="205" y="380"/>
                    <a:pt x="205" y="379"/>
                    <a:pt x="204" y="379"/>
                  </a:cubicBezTo>
                  <a:cubicBezTo>
                    <a:pt x="204" y="379"/>
                    <a:pt x="204" y="379"/>
                    <a:pt x="204" y="379"/>
                  </a:cubicBezTo>
                  <a:cubicBezTo>
                    <a:pt x="205" y="381"/>
                    <a:pt x="205" y="380"/>
                    <a:pt x="203" y="379"/>
                  </a:cubicBezTo>
                  <a:cubicBezTo>
                    <a:pt x="203" y="378"/>
                    <a:pt x="202" y="377"/>
                    <a:pt x="201" y="377"/>
                  </a:cubicBezTo>
                  <a:cubicBezTo>
                    <a:pt x="200" y="375"/>
                    <a:pt x="198" y="373"/>
                    <a:pt x="197" y="371"/>
                  </a:cubicBezTo>
                  <a:cubicBezTo>
                    <a:pt x="194" y="368"/>
                    <a:pt x="191" y="367"/>
                    <a:pt x="187" y="366"/>
                  </a:cubicBezTo>
                  <a:cubicBezTo>
                    <a:pt x="187" y="365"/>
                    <a:pt x="187" y="366"/>
                    <a:pt x="187" y="366"/>
                  </a:cubicBezTo>
                  <a:cubicBezTo>
                    <a:pt x="191" y="368"/>
                    <a:pt x="194" y="371"/>
                    <a:pt x="197" y="374"/>
                  </a:cubicBezTo>
                  <a:cubicBezTo>
                    <a:pt x="200" y="377"/>
                    <a:pt x="202" y="380"/>
                    <a:pt x="205" y="382"/>
                  </a:cubicBezTo>
                  <a:cubicBezTo>
                    <a:pt x="205" y="382"/>
                    <a:pt x="205" y="382"/>
                    <a:pt x="205" y="381"/>
                  </a:cubicBezTo>
                  <a:cubicBezTo>
                    <a:pt x="206" y="385"/>
                    <a:pt x="207" y="388"/>
                    <a:pt x="207" y="392"/>
                  </a:cubicBezTo>
                  <a:cubicBezTo>
                    <a:pt x="195" y="375"/>
                    <a:pt x="179" y="363"/>
                    <a:pt x="162" y="352"/>
                  </a:cubicBezTo>
                  <a:cubicBezTo>
                    <a:pt x="154" y="348"/>
                    <a:pt x="145" y="343"/>
                    <a:pt x="136" y="340"/>
                  </a:cubicBezTo>
                  <a:cubicBezTo>
                    <a:pt x="132" y="339"/>
                    <a:pt x="128" y="337"/>
                    <a:pt x="123" y="337"/>
                  </a:cubicBezTo>
                  <a:cubicBezTo>
                    <a:pt x="121" y="337"/>
                    <a:pt x="119" y="336"/>
                    <a:pt x="117" y="337"/>
                  </a:cubicBezTo>
                  <a:close/>
                  <a:moveTo>
                    <a:pt x="124" y="341"/>
                  </a:moveTo>
                  <a:cubicBezTo>
                    <a:pt x="129" y="342"/>
                    <a:pt x="133" y="343"/>
                    <a:pt x="137" y="344"/>
                  </a:cubicBezTo>
                  <a:cubicBezTo>
                    <a:pt x="146" y="348"/>
                    <a:pt x="154" y="352"/>
                    <a:pt x="161" y="356"/>
                  </a:cubicBezTo>
                  <a:cubicBezTo>
                    <a:pt x="170" y="361"/>
                    <a:pt x="179" y="366"/>
                    <a:pt x="186" y="373"/>
                  </a:cubicBezTo>
                  <a:cubicBezTo>
                    <a:pt x="194" y="380"/>
                    <a:pt x="200" y="388"/>
                    <a:pt x="207" y="395"/>
                  </a:cubicBezTo>
                  <a:cubicBezTo>
                    <a:pt x="207" y="397"/>
                    <a:pt x="208" y="399"/>
                    <a:pt x="208" y="400"/>
                  </a:cubicBezTo>
                  <a:cubicBezTo>
                    <a:pt x="209" y="405"/>
                    <a:pt x="210" y="410"/>
                    <a:pt x="210" y="416"/>
                  </a:cubicBezTo>
                  <a:cubicBezTo>
                    <a:pt x="208" y="416"/>
                    <a:pt x="207" y="418"/>
                    <a:pt x="206" y="421"/>
                  </a:cubicBezTo>
                  <a:cubicBezTo>
                    <a:pt x="201" y="434"/>
                    <a:pt x="207" y="451"/>
                    <a:pt x="211" y="463"/>
                  </a:cubicBezTo>
                  <a:cubicBezTo>
                    <a:pt x="213" y="469"/>
                    <a:pt x="215" y="474"/>
                    <a:pt x="217" y="480"/>
                  </a:cubicBezTo>
                  <a:cubicBezTo>
                    <a:pt x="218" y="485"/>
                    <a:pt x="219" y="489"/>
                    <a:pt x="221" y="493"/>
                  </a:cubicBezTo>
                  <a:cubicBezTo>
                    <a:pt x="225" y="502"/>
                    <a:pt x="232" y="510"/>
                    <a:pt x="236" y="519"/>
                  </a:cubicBezTo>
                  <a:cubicBezTo>
                    <a:pt x="241" y="528"/>
                    <a:pt x="243" y="538"/>
                    <a:pt x="248" y="547"/>
                  </a:cubicBezTo>
                  <a:cubicBezTo>
                    <a:pt x="249" y="549"/>
                    <a:pt x="251" y="551"/>
                    <a:pt x="252" y="553"/>
                  </a:cubicBezTo>
                  <a:cubicBezTo>
                    <a:pt x="251" y="552"/>
                    <a:pt x="251" y="552"/>
                    <a:pt x="250" y="551"/>
                  </a:cubicBezTo>
                  <a:cubicBezTo>
                    <a:pt x="244" y="545"/>
                    <a:pt x="239" y="541"/>
                    <a:pt x="233" y="535"/>
                  </a:cubicBezTo>
                  <a:cubicBezTo>
                    <a:pt x="223" y="525"/>
                    <a:pt x="213" y="515"/>
                    <a:pt x="206" y="502"/>
                  </a:cubicBezTo>
                  <a:cubicBezTo>
                    <a:pt x="200" y="489"/>
                    <a:pt x="196" y="476"/>
                    <a:pt x="192" y="462"/>
                  </a:cubicBezTo>
                  <a:cubicBezTo>
                    <a:pt x="189" y="450"/>
                    <a:pt x="186" y="438"/>
                    <a:pt x="178" y="429"/>
                  </a:cubicBezTo>
                  <a:cubicBezTo>
                    <a:pt x="178" y="428"/>
                    <a:pt x="178" y="428"/>
                    <a:pt x="178" y="428"/>
                  </a:cubicBezTo>
                  <a:cubicBezTo>
                    <a:pt x="177" y="425"/>
                    <a:pt x="177" y="421"/>
                    <a:pt x="176" y="417"/>
                  </a:cubicBezTo>
                  <a:cubicBezTo>
                    <a:pt x="174" y="413"/>
                    <a:pt x="172" y="409"/>
                    <a:pt x="170" y="405"/>
                  </a:cubicBezTo>
                  <a:cubicBezTo>
                    <a:pt x="164" y="397"/>
                    <a:pt x="157" y="389"/>
                    <a:pt x="151" y="381"/>
                  </a:cubicBezTo>
                  <a:cubicBezTo>
                    <a:pt x="148" y="377"/>
                    <a:pt x="145" y="372"/>
                    <a:pt x="142" y="368"/>
                  </a:cubicBezTo>
                  <a:cubicBezTo>
                    <a:pt x="139" y="363"/>
                    <a:pt x="137" y="359"/>
                    <a:pt x="134" y="355"/>
                  </a:cubicBezTo>
                  <a:cubicBezTo>
                    <a:pt x="129" y="350"/>
                    <a:pt x="124" y="346"/>
                    <a:pt x="119" y="341"/>
                  </a:cubicBezTo>
                  <a:cubicBezTo>
                    <a:pt x="121" y="341"/>
                    <a:pt x="123" y="341"/>
                    <a:pt x="124" y="341"/>
                  </a:cubicBezTo>
                  <a:close/>
                  <a:moveTo>
                    <a:pt x="103" y="382"/>
                  </a:moveTo>
                  <a:cubicBezTo>
                    <a:pt x="103" y="382"/>
                    <a:pt x="104" y="383"/>
                    <a:pt x="105" y="383"/>
                  </a:cubicBezTo>
                  <a:cubicBezTo>
                    <a:pt x="105" y="383"/>
                    <a:pt x="106" y="384"/>
                    <a:pt x="107" y="384"/>
                  </a:cubicBezTo>
                  <a:cubicBezTo>
                    <a:pt x="108" y="385"/>
                    <a:pt x="109" y="385"/>
                    <a:pt x="110" y="385"/>
                  </a:cubicBezTo>
                  <a:cubicBezTo>
                    <a:pt x="112" y="386"/>
                    <a:pt x="116" y="386"/>
                    <a:pt x="117" y="384"/>
                  </a:cubicBezTo>
                  <a:cubicBezTo>
                    <a:pt x="118" y="377"/>
                    <a:pt x="110" y="372"/>
                    <a:pt x="109" y="366"/>
                  </a:cubicBezTo>
                  <a:cubicBezTo>
                    <a:pt x="115" y="372"/>
                    <a:pt x="118" y="380"/>
                    <a:pt x="125" y="384"/>
                  </a:cubicBezTo>
                  <a:cubicBezTo>
                    <a:pt x="127" y="385"/>
                    <a:pt x="128" y="384"/>
                    <a:pt x="128" y="382"/>
                  </a:cubicBezTo>
                  <a:cubicBezTo>
                    <a:pt x="127" y="379"/>
                    <a:pt x="126" y="377"/>
                    <a:pt x="130" y="377"/>
                  </a:cubicBezTo>
                  <a:cubicBezTo>
                    <a:pt x="130" y="377"/>
                    <a:pt x="132" y="377"/>
                    <a:pt x="132" y="376"/>
                  </a:cubicBezTo>
                  <a:cubicBezTo>
                    <a:pt x="134" y="373"/>
                    <a:pt x="133" y="370"/>
                    <a:pt x="132" y="367"/>
                  </a:cubicBezTo>
                  <a:cubicBezTo>
                    <a:pt x="130" y="363"/>
                    <a:pt x="128" y="357"/>
                    <a:pt x="125" y="353"/>
                  </a:cubicBezTo>
                  <a:cubicBezTo>
                    <a:pt x="125" y="352"/>
                    <a:pt x="123" y="350"/>
                    <a:pt x="121" y="348"/>
                  </a:cubicBezTo>
                  <a:cubicBezTo>
                    <a:pt x="125" y="351"/>
                    <a:pt x="128" y="354"/>
                    <a:pt x="131" y="358"/>
                  </a:cubicBezTo>
                  <a:cubicBezTo>
                    <a:pt x="138" y="366"/>
                    <a:pt x="143" y="376"/>
                    <a:pt x="149" y="385"/>
                  </a:cubicBezTo>
                  <a:cubicBezTo>
                    <a:pt x="155" y="393"/>
                    <a:pt x="162" y="400"/>
                    <a:pt x="168" y="408"/>
                  </a:cubicBezTo>
                  <a:cubicBezTo>
                    <a:pt x="171" y="413"/>
                    <a:pt x="172" y="417"/>
                    <a:pt x="174" y="422"/>
                  </a:cubicBezTo>
                  <a:cubicBezTo>
                    <a:pt x="174" y="425"/>
                    <a:pt x="175" y="427"/>
                    <a:pt x="176" y="429"/>
                  </a:cubicBezTo>
                  <a:cubicBezTo>
                    <a:pt x="176" y="429"/>
                    <a:pt x="176" y="429"/>
                    <a:pt x="176" y="429"/>
                  </a:cubicBezTo>
                  <a:cubicBezTo>
                    <a:pt x="172" y="435"/>
                    <a:pt x="176" y="442"/>
                    <a:pt x="176" y="448"/>
                  </a:cubicBezTo>
                  <a:cubicBezTo>
                    <a:pt x="175" y="448"/>
                    <a:pt x="174" y="447"/>
                    <a:pt x="173" y="446"/>
                  </a:cubicBezTo>
                  <a:cubicBezTo>
                    <a:pt x="172" y="446"/>
                    <a:pt x="171" y="446"/>
                    <a:pt x="171" y="447"/>
                  </a:cubicBezTo>
                  <a:cubicBezTo>
                    <a:pt x="170" y="449"/>
                    <a:pt x="170" y="451"/>
                    <a:pt x="170" y="452"/>
                  </a:cubicBezTo>
                  <a:cubicBezTo>
                    <a:pt x="169" y="455"/>
                    <a:pt x="168" y="456"/>
                    <a:pt x="165" y="455"/>
                  </a:cubicBezTo>
                  <a:cubicBezTo>
                    <a:pt x="163" y="453"/>
                    <a:pt x="160" y="451"/>
                    <a:pt x="157" y="451"/>
                  </a:cubicBezTo>
                  <a:cubicBezTo>
                    <a:pt x="157" y="451"/>
                    <a:pt x="157" y="451"/>
                    <a:pt x="156" y="451"/>
                  </a:cubicBezTo>
                  <a:cubicBezTo>
                    <a:pt x="158" y="445"/>
                    <a:pt x="156" y="438"/>
                    <a:pt x="154" y="433"/>
                  </a:cubicBezTo>
                  <a:cubicBezTo>
                    <a:pt x="152" y="427"/>
                    <a:pt x="148" y="420"/>
                    <a:pt x="144" y="415"/>
                  </a:cubicBezTo>
                  <a:cubicBezTo>
                    <a:pt x="139" y="408"/>
                    <a:pt x="131" y="403"/>
                    <a:pt x="123" y="400"/>
                  </a:cubicBezTo>
                  <a:cubicBezTo>
                    <a:pt x="119" y="399"/>
                    <a:pt x="116" y="398"/>
                    <a:pt x="113" y="396"/>
                  </a:cubicBezTo>
                  <a:cubicBezTo>
                    <a:pt x="111" y="394"/>
                    <a:pt x="110" y="392"/>
                    <a:pt x="109" y="391"/>
                  </a:cubicBezTo>
                  <a:cubicBezTo>
                    <a:pt x="107" y="388"/>
                    <a:pt x="104" y="386"/>
                    <a:pt x="101" y="384"/>
                  </a:cubicBezTo>
                  <a:cubicBezTo>
                    <a:pt x="101" y="384"/>
                    <a:pt x="101" y="384"/>
                    <a:pt x="101" y="384"/>
                  </a:cubicBezTo>
                  <a:cubicBezTo>
                    <a:pt x="100" y="382"/>
                    <a:pt x="101" y="381"/>
                    <a:pt x="103" y="382"/>
                  </a:cubicBezTo>
                  <a:close/>
                  <a:moveTo>
                    <a:pt x="153" y="452"/>
                  </a:moveTo>
                  <a:cubicBezTo>
                    <a:pt x="152" y="453"/>
                    <a:pt x="152" y="453"/>
                    <a:pt x="151" y="454"/>
                  </a:cubicBezTo>
                  <a:cubicBezTo>
                    <a:pt x="150" y="449"/>
                    <a:pt x="148" y="445"/>
                    <a:pt x="146" y="441"/>
                  </a:cubicBezTo>
                  <a:cubicBezTo>
                    <a:pt x="144" y="436"/>
                    <a:pt x="142" y="432"/>
                    <a:pt x="140" y="428"/>
                  </a:cubicBezTo>
                  <a:cubicBezTo>
                    <a:pt x="138" y="424"/>
                    <a:pt x="136" y="419"/>
                    <a:pt x="134" y="415"/>
                  </a:cubicBezTo>
                  <a:cubicBezTo>
                    <a:pt x="134" y="413"/>
                    <a:pt x="133" y="411"/>
                    <a:pt x="132" y="409"/>
                  </a:cubicBezTo>
                  <a:cubicBezTo>
                    <a:pt x="135" y="411"/>
                    <a:pt x="138" y="413"/>
                    <a:pt x="140" y="416"/>
                  </a:cubicBezTo>
                  <a:cubicBezTo>
                    <a:pt x="148" y="425"/>
                    <a:pt x="156" y="439"/>
                    <a:pt x="153" y="452"/>
                  </a:cubicBezTo>
                  <a:close/>
                  <a:moveTo>
                    <a:pt x="101" y="389"/>
                  </a:moveTo>
                  <a:cubicBezTo>
                    <a:pt x="101" y="389"/>
                    <a:pt x="101" y="389"/>
                    <a:pt x="101" y="389"/>
                  </a:cubicBezTo>
                  <a:cubicBezTo>
                    <a:pt x="106" y="393"/>
                    <a:pt x="110" y="400"/>
                    <a:pt x="116" y="402"/>
                  </a:cubicBezTo>
                  <a:cubicBezTo>
                    <a:pt x="118" y="409"/>
                    <a:pt x="119" y="414"/>
                    <a:pt x="116" y="421"/>
                  </a:cubicBezTo>
                  <a:cubicBezTo>
                    <a:pt x="115" y="424"/>
                    <a:pt x="114" y="427"/>
                    <a:pt x="112" y="429"/>
                  </a:cubicBezTo>
                  <a:cubicBezTo>
                    <a:pt x="112" y="430"/>
                    <a:pt x="111" y="430"/>
                    <a:pt x="111" y="430"/>
                  </a:cubicBezTo>
                  <a:cubicBezTo>
                    <a:pt x="110" y="425"/>
                    <a:pt x="103" y="419"/>
                    <a:pt x="101" y="414"/>
                  </a:cubicBezTo>
                  <a:cubicBezTo>
                    <a:pt x="94" y="405"/>
                    <a:pt x="96" y="393"/>
                    <a:pt x="92" y="383"/>
                  </a:cubicBezTo>
                  <a:cubicBezTo>
                    <a:pt x="95" y="385"/>
                    <a:pt x="98" y="387"/>
                    <a:pt x="101" y="389"/>
                  </a:cubicBezTo>
                  <a:close/>
                  <a:moveTo>
                    <a:pt x="108" y="433"/>
                  </a:moveTo>
                  <a:cubicBezTo>
                    <a:pt x="108" y="433"/>
                    <a:pt x="108" y="433"/>
                    <a:pt x="108" y="434"/>
                  </a:cubicBezTo>
                  <a:cubicBezTo>
                    <a:pt x="107" y="433"/>
                    <a:pt x="107" y="433"/>
                    <a:pt x="107" y="433"/>
                  </a:cubicBezTo>
                  <a:cubicBezTo>
                    <a:pt x="102" y="428"/>
                    <a:pt x="96" y="426"/>
                    <a:pt x="92" y="421"/>
                  </a:cubicBezTo>
                  <a:cubicBezTo>
                    <a:pt x="82" y="411"/>
                    <a:pt x="73" y="401"/>
                    <a:pt x="67" y="388"/>
                  </a:cubicBezTo>
                  <a:cubicBezTo>
                    <a:pt x="63" y="379"/>
                    <a:pt x="58" y="370"/>
                    <a:pt x="53" y="362"/>
                  </a:cubicBezTo>
                  <a:cubicBezTo>
                    <a:pt x="54" y="362"/>
                    <a:pt x="54" y="362"/>
                    <a:pt x="55" y="363"/>
                  </a:cubicBezTo>
                  <a:cubicBezTo>
                    <a:pt x="59" y="364"/>
                    <a:pt x="63" y="365"/>
                    <a:pt x="66" y="367"/>
                  </a:cubicBezTo>
                  <a:cubicBezTo>
                    <a:pt x="69" y="368"/>
                    <a:pt x="72" y="370"/>
                    <a:pt x="75" y="372"/>
                  </a:cubicBezTo>
                  <a:cubicBezTo>
                    <a:pt x="80" y="375"/>
                    <a:pt x="84" y="377"/>
                    <a:pt x="88" y="380"/>
                  </a:cubicBezTo>
                  <a:cubicBezTo>
                    <a:pt x="87" y="381"/>
                    <a:pt x="87" y="381"/>
                    <a:pt x="88" y="382"/>
                  </a:cubicBezTo>
                  <a:cubicBezTo>
                    <a:pt x="92" y="391"/>
                    <a:pt x="90" y="402"/>
                    <a:pt x="95" y="411"/>
                  </a:cubicBezTo>
                  <a:cubicBezTo>
                    <a:pt x="97" y="415"/>
                    <a:pt x="100" y="418"/>
                    <a:pt x="102" y="421"/>
                  </a:cubicBezTo>
                  <a:cubicBezTo>
                    <a:pt x="103" y="422"/>
                    <a:pt x="104" y="424"/>
                    <a:pt x="105" y="425"/>
                  </a:cubicBezTo>
                  <a:cubicBezTo>
                    <a:pt x="105" y="425"/>
                    <a:pt x="105" y="425"/>
                    <a:pt x="105" y="425"/>
                  </a:cubicBezTo>
                  <a:cubicBezTo>
                    <a:pt x="105" y="426"/>
                    <a:pt x="106" y="427"/>
                    <a:pt x="106" y="428"/>
                  </a:cubicBezTo>
                  <a:cubicBezTo>
                    <a:pt x="106" y="429"/>
                    <a:pt x="106" y="430"/>
                    <a:pt x="107" y="431"/>
                  </a:cubicBezTo>
                  <a:cubicBezTo>
                    <a:pt x="107" y="431"/>
                    <a:pt x="107" y="431"/>
                    <a:pt x="107" y="431"/>
                  </a:cubicBezTo>
                  <a:cubicBezTo>
                    <a:pt x="108" y="430"/>
                    <a:pt x="108" y="429"/>
                    <a:pt x="107" y="428"/>
                  </a:cubicBezTo>
                  <a:cubicBezTo>
                    <a:pt x="108" y="430"/>
                    <a:pt x="109" y="432"/>
                    <a:pt x="108" y="433"/>
                  </a:cubicBezTo>
                  <a:close/>
                  <a:moveTo>
                    <a:pt x="132" y="482"/>
                  </a:moveTo>
                  <a:cubicBezTo>
                    <a:pt x="131" y="477"/>
                    <a:pt x="129" y="472"/>
                    <a:pt x="127" y="468"/>
                  </a:cubicBezTo>
                  <a:cubicBezTo>
                    <a:pt x="125" y="462"/>
                    <a:pt x="123" y="456"/>
                    <a:pt x="120" y="450"/>
                  </a:cubicBezTo>
                  <a:cubicBezTo>
                    <a:pt x="117" y="446"/>
                    <a:pt x="114" y="440"/>
                    <a:pt x="110" y="436"/>
                  </a:cubicBezTo>
                  <a:cubicBezTo>
                    <a:pt x="115" y="434"/>
                    <a:pt x="118" y="425"/>
                    <a:pt x="120" y="421"/>
                  </a:cubicBezTo>
                  <a:cubicBezTo>
                    <a:pt x="122" y="414"/>
                    <a:pt x="121" y="408"/>
                    <a:pt x="118" y="403"/>
                  </a:cubicBezTo>
                  <a:cubicBezTo>
                    <a:pt x="122" y="404"/>
                    <a:pt x="125" y="405"/>
                    <a:pt x="128" y="407"/>
                  </a:cubicBezTo>
                  <a:cubicBezTo>
                    <a:pt x="128" y="407"/>
                    <a:pt x="128" y="407"/>
                    <a:pt x="128" y="407"/>
                  </a:cubicBezTo>
                  <a:cubicBezTo>
                    <a:pt x="128" y="410"/>
                    <a:pt x="130" y="414"/>
                    <a:pt x="131" y="416"/>
                  </a:cubicBezTo>
                  <a:cubicBezTo>
                    <a:pt x="133" y="421"/>
                    <a:pt x="136" y="426"/>
                    <a:pt x="138" y="430"/>
                  </a:cubicBezTo>
                  <a:cubicBezTo>
                    <a:pt x="140" y="436"/>
                    <a:pt x="143" y="441"/>
                    <a:pt x="145" y="446"/>
                  </a:cubicBezTo>
                  <a:cubicBezTo>
                    <a:pt x="147" y="450"/>
                    <a:pt x="148" y="454"/>
                    <a:pt x="150" y="459"/>
                  </a:cubicBezTo>
                  <a:cubicBezTo>
                    <a:pt x="150" y="459"/>
                    <a:pt x="150" y="459"/>
                    <a:pt x="150" y="459"/>
                  </a:cubicBezTo>
                  <a:cubicBezTo>
                    <a:pt x="150" y="459"/>
                    <a:pt x="150" y="459"/>
                    <a:pt x="150" y="460"/>
                  </a:cubicBezTo>
                  <a:cubicBezTo>
                    <a:pt x="150" y="463"/>
                    <a:pt x="151" y="466"/>
                    <a:pt x="152" y="470"/>
                  </a:cubicBezTo>
                  <a:cubicBezTo>
                    <a:pt x="152" y="470"/>
                    <a:pt x="152" y="470"/>
                    <a:pt x="152" y="470"/>
                  </a:cubicBezTo>
                  <a:cubicBezTo>
                    <a:pt x="147" y="472"/>
                    <a:pt x="142" y="474"/>
                    <a:pt x="138" y="477"/>
                  </a:cubicBezTo>
                  <a:cubicBezTo>
                    <a:pt x="136" y="479"/>
                    <a:pt x="134" y="480"/>
                    <a:pt x="132" y="482"/>
                  </a:cubicBezTo>
                  <a:close/>
                  <a:moveTo>
                    <a:pt x="263" y="609"/>
                  </a:moveTo>
                  <a:cubicBezTo>
                    <a:pt x="258" y="606"/>
                    <a:pt x="255" y="602"/>
                    <a:pt x="250" y="599"/>
                  </a:cubicBezTo>
                  <a:cubicBezTo>
                    <a:pt x="246" y="597"/>
                    <a:pt x="242" y="597"/>
                    <a:pt x="238" y="596"/>
                  </a:cubicBezTo>
                  <a:cubicBezTo>
                    <a:pt x="228" y="593"/>
                    <a:pt x="219" y="587"/>
                    <a:pt x="210" y="581"/>
                  </a:cubicBezTo>
                  <a:cubicBezTo>
                    <a:pt x="200" y="575"/>
                    <a:pt x="190" y="569"/>
                    <a:pt x="181" y="561"/>
                  </a:cubicBezTo>
                  <a:cubicBezTo>
                    <a:pt x="173" y="554"/>
                    <a:pt x="165" y="547"/>
                    <a:pt x="157" y="539"/>
                  </a:cubicBezTo>
                  <a:cubicBezTo>
                    <a:pt x="154" y="535"/>
                    <a:pt x="149" y="533"/>
                    <a:pt x="146" y="529"/>
                  </a:cubicBezTo>
                  <a:cubicBezTo>
                    <a:pt x="143" y="526"/>
                    <a:pt x="141" y="521"/>
                    <a:pt x="140" y="516"/>
                  </a:cubicBezTo>
                  <a:cubicBezTo>
                    <a:pt x="139" y="508"/>
                    <a:pt x="139" y="500"/>
                    <a:pt x="136" y="493"/>
                  </a:cubicBezTo>
                  <a:cubicBezTo>
                    <a:pt x="132" y="486"/>
                    <a:pt x="137" y="482"/>
                    <a:pt x="143" y="479"/>
                  </a:cubicBezTo>
                  <a:cubicBezTo>
                    <a:pt x="146" y="477"/>
                    <a:pt x="150" y="475"/>
                    <a:pt x="154" y="473"/>
                  </a:cubicBezTo>
                  <a:cubicBezTo>
                    <a:pt x="154" y="475"/>
                    <a:pt x="155" y="476"/>
                    <a:pt x="155" y="477"/>
                  </a:cubicBezTo>
                  <a:cubicBezTo>
                    <a:pt x="159" y="484"/>
                    <a:pt x="162" y="492"/>
                    <a:pt x="165" y="499"/>
                  </a:cubicBezTo>
                  <a:cubicBezTo>
                    <a:pt x="170" y="509"/>
                    <a:pt x="176" y="519"/>
                    <a:pt x="183" y="527"/>
                  </a:cubicBezTo>
                  <a:cubicBezTo>
                    <a:pt x="190" y="536"/>
                    <a:pt x="199" y="543"/>
                    <a:pt x="208" y="551"/>
                  </a:cubicBezTo>
                  <a:cubicBezTo>
                    <a:pt x="216" y="560"/>
                    <a:pt x="225" y="568"/>
                    <a:pt x="233" y="577"/>
                  </a:cubicBezTo>
                  <a:cubicBezTo>
                    <a:pt x="238" y="584"/>
                    <a:pt x="244" y="592"/>
                    <a:pt x="253" y="594"/>
                  </a:cubicBezTo>
                  <a:cubicBezTo>
                    <a:pt x="255" y="594"/>
                    <a:pt x="256" y="591"/>
                    <a:pt x="254" y="590"/>
                  </a:cubicBezTo>
                  <a:cubicBezTo>
                    <a:pt x="244" y="587"/>
                    <a:pt x="238" y="577"/>
                    <a:pt x="231" y="570"/>
                  </a:cubicBezTo>
                  <a:cubicBezTo>
                    <a:pt x="224" y="562"/>
                    <a:pt x="216" y="553"/>
                    <a:pt x="207" y="546"/>
                  </a:cubicBezTo>
                  <a:cubicBezTo>
                    <a:pt x="199" y="538"/>
                    <a:pt x="191" y="531"/>
                    <a:pt x="184" y="523"/>
                  </a:cubicBezTo>
                  <a:cubicBezTo>
                    <a:pt x="184" y="522"/>
                    <a:pt x="183" y="521"/>
                    <a:pt x="183" y="520"/>
                  </a:cubicBezTo>
                  <a:cubicBezTo>
                    <a:pt x="185" y="523"/>
                    <a:pt x="187" y="524"/>
                    <a:pt x="189" y="527"/>
                  </a:cubicBezTo>
                  <a:cubicBezTo>
                    <a:pt x="193" y="530"/>
                    <a:pt x="197" y="534"/>
                    <a:pt x="201" y="536"/>
                  </a:cubicBezTo>
                  <a:cubicBezTo>
                    <a:pt x="202" y="537"/>
                    <a:pt x="202" y="536"/>
                    <a:pt x="202" y="536"/>
                  </a:cubicBezTo>
                  <a:cubicBezTo>
                    <a:pt x="194" y="530"/>
                    <a:pt x="188" y="522"/>
                    <a:pt x="181" y="515"/>
                  </a:cubicBezTo>
                  <a:cubicBezTo>
                    <a:pt x="180" y="515"/>
                    <a:pt x="180" y="515"/>
                    <a:pt x="180" y="516"/>
                  </a:cubicBezTo>
                  <a:cubicBezTo>
                    <a:pt x="180" y="517"/>
                    <a:pt x="181" y="518"/>
                    <a:pt x="181" y="518"/>
                  </a:cubicBezTo>
                  <a:cubicBezTo>
                    <a:pt x="176" y="512"/>
                    <a:pt x="172" y="505"/>
                    <a:pt x="169" y="497"/>
                  </a:cubicBezTo>
                  <a:cubicBezTo>
                    <a:pt x="165" y="490"/>
                    <a:pt x="162" y="483"/>
                    <a:pt x="159" y="476"/>
                  </a:cubicBezTo>
                  <a:cubicBezTo>
                    <a:pt x="157" y="471"/>
                    <a:pt x="152" y="463"/>
                    <a:pt x="154" y="457"/>
                  </a:cubicBezTo>
                  <a:cubicBezTo>
                    <a:pt x="155" y="452"/>
                    <a:pt x="160" y="456"/>
                    <a:pt x="163" y="458"/>
                  </a:cubicBezTo>
                  <a:cubicBezTo>
                    <a:pt x="165" y="459"/>
                    <a:pt x="167" y="459"/>
                    <a:pt x="170" y="459"/>
                  </a:cubicBezTo>
                  <a:cubicBezTo>
                    <a:pt x="173" y="459"/>
                    <a:pt x="173" y="454"/>
                    <a:pt x="174" y="451"/>
                  </a:cubicBezTo>
                  <a:cubicBezTo>
                    <a:pt x="174" y="451"/>
                    <a:pt x="175" y="452"/>
                    <a:pt x="176" y="452"/>
                  </a:cubicBezTo>
                  <a:cubicBezTo>
                    <a:pt x="177" y="453"/>
                    <a:pt x="179" y="453"/>
                    <a:pt x="179" y="451"/>
                  </a:cubicBezTo>
                  <a:cubicBezTo>
                    <a:pt x="181" y="446"/>
                    <a:pt x="176" y="439"/>
                    <a:pt x="177" y="433"/>
                  </a:cubicBezTo>
                  <a:cubicBezTo>
                    <a:pt x="185" y="445"/>
                    <a:pt x="187" y="459"/>
                    <a:pt x="191" y="471"/>
                  </a:cubicBezTo>
                  <a:cubicBezTo>
                    <a:pt x="194" y="484"/>
                    <a:pt x="198" y="496"/>
                    <a:pt x="204" y="507"/>
                  </a:cubicBezTo>
                  <a:cubicBezTo>
                    <a:pt x="212" y="520"/>
                    <a:pt x="222" y="529"/>
                    <a:pt x="232" y="539"/>
                  </a:cubicBezTo>
                  <a:cubicBezTo>
                    <a:pt x="238" y="544"/>
                    <a:pt x="244" y="549"/>
                    <a:pt x="249" y="554"/>
                  </a:cubicBezTo>
                  <a:cubicBezTo>
                    <a:pt x="254" y="560"/>
                    <a:pt x="259" y="566"/>
                    <a:pt x="265" y="571"/>
                  </a:cubicBezTo>
                  <a:cubicBezTo>
                    <a:pt x="265" y="571"/>
                    <a:pt x="266" y="571"/>
                    <a:pt x="266" y="571"/>
                  </a:cubicBezTo>
                  <a:cubicBezTo>
                    <a:pt x="266" y="572"/>
                    <a:pt x="267" y="572"/>
                    <a:pt x="267" y="573"/>
                  </a:cubicBezTo>
                  <a:cubicBezTo>
                    <a:pt x="268" y="574"/>
                    <a:pt x="269" y="573"/>
                    <a:pt x="269" y="572"/>
                  </a:cubicBezTo>
                  <a:cubicBezTo>
                    <a:pt x="267" y="568"/>
                    <a:pt x="264" y="564"/>
                    <a:pt x="262" y="561"/>
                  </a:cubicBezTo>
                  <a:cubicBezTo>
                    <a:pt x="262" y="560"/>
                    <a:pt x="262" y="560"/>
                    <a:pt x="262" y="560"/>
                  </a:cubicBezTo>
                  <a:cubicBezTo>
                    <a:pt x="258" y="547"/>
                    <a:pt x="250" y="537"/>
                    <a:pt x="244" y="525"/>
                  </a:cubicBezTo>
                  <a:cubicBezTo>
                    <a:pt x="244" y="525"/>
                    <a:pt x="243" y="525"/>
                    <a:pt x="243" y="526"/>
                  </a:cubicBezTo>
                  <a:cubicBezTo>
                    <a:pt x="246" y="532"/>
                    <a:pt x="248" y="538"/>
                    <a:pt x="252" y="543"/>
                  </a:cubicBezTo>
                  <a:cubicBezTo>
                    <a:pt x="255" y="548"/>
                    <a:pt x="257" y="553"/>
                    <a:pt x="260" y="558"/>
                  </a:cubicBezTo>
                  <a:cubicBezTo>
                    <a:pt x="257" y="555"/>
                    <a:pt x="255" y="552"/>
                    <a:pt x="252" y="548"/>
                  </a:cubicBezTo>
                  <a:cubicBezTo>
                    <a:pt x="247" y="541"/>
                    <a:pt x="245" y="533"/>
                    <a:pt x="242" y="525"/>
                  </a:cubicBezTo>
                  <a:cubicBezTo>
                    <a:pt x="240" y="519"/>
                    <a:pt x="237" y="513"/>
                    <a:pt x="233" y="508"/>
                  </a:cubicBezTo>
                  <a:cubicBezTo>
                    <a:pt x="234" y="509"/>
                    <a:pt x="235" y="510"/>
                    <a:pt x="236" y="511"/>
                  </a:cubicBezTo>
                  <a:cubicBezTo>
                    <a:pt x="236" y="511"/>
                    <a:pt x="237" y="511"/>
                    <a:pt x="236" y="510"/>
                  </a:cubicBezTo>
                  <a:cubicBezTo>
                    <a:pt x="235" y="509"/>
                    <a:pt x="235" y="506"/>
                    <a:pt x="234" y="504"/>
                  </a:cubicBezTo>
                  <a:cubicBezTo>
                    <a:pt x="233" y="503"/>
                    <a:pt x="233" y="501"/>
                    <a:pt x="231" y="501"/>
                  </a:cubicBezTo>
                  <a:cubicBezTo>
                    <a:pt x="231" y="501"/>
                    <a:pt x="231" y="502"/>
                    <a:pt x="231" y="502"/>
                  </a:cubicBezTo>
                  <a:cubicBezTo>
                    <a:pt x="230" y="503"/>
                    <a:pt x="232" y="505"/>
                    <a:pt x="232" y="507"/>
                  </a:cubicBezTo>
                  <a:cubicBezTo>
                    <a:pt x="233" y="507"/>
                    <a:pt x="233" y="507"/>
                    <a:pt x="233" y="508"/>
                  </a:cubicBezTo>
                  <a:cubicBezTo>
                    <a:pt x="232" y="506"/>
                    <a:pt x="231" y="504"/>
                    <a:pt x="230" y="502"/>
                  </a:cubicBezTo>
                  <a:cubicBezTo>
                    <a:pt x="228" y="499"/>
                    <a:pt x="225" y="495"/>
                    <a:pt x="224" y="491"/>
                  </a:cubicBezTo>
                  <a:cubicBezTo>
                    <a:pt x="222" y="487"/>
                    <a:pt x="221" y="482"/>
                    <a:pt x="220" y="477"/>
                  </a:cubicBezTo>
                  <a:cubicBezTo>
                    <a:pt x="216" y="463"/>
                    <a:pt x="208" y="449"/>
                    <a:pt x="208" y="433"/>
                  </a:cubicBezTo>
                  <a:cubicBezTo>
                    <a:pt x="208" y="427"/>
                    <a:pt x="208" y="418"/>
                    <a:pt x="216" y="418"/>
                  </a:cubicBezTo>
                  <a:cubicBezTo>
                    <a:pt x="220" y="418"/>
                    <a:pt x="222" y="418"/>
                    <a:pt x="226" y="416"/>
                  </a:cubicBezTo>
                  <a:cubicBezTo>
                    <a:pt x="231" y="415"/>
                    <a:pt x="234" y="418"/>
                    <a:pt x="237" y="420"/>
                  </a:cubicBezTo>
                  <a:cubicBezTo>
                    <a:pt x="237" y="420"/>
                    <a:pt x="237" y="420"/>
                    <a:pt x="237" y="420"/>
                  </a:cubicBezTo>
                  <a:cubicBezTo>
                    <a:pt x="238" y="426"/>
                    <a:pt x="240" y="431"/>
                    <a:pt x="242" y="437"/>
                  </a:cubicBezTo>
                  <a:cubicBezTo>
                    <a:pt x="240" y="438"/>
                    <a:pt x="240" y="442"/>
                    <a:pt x="240" y="444"/>
                  </a:cubicBezTo>
                  <a:cubicBezTo>
                    <a:pt x="239" y="450"/>
                    <a:pt x="237" y="455"/>
                    <a:pt x="236" y="461"/>
                  </a:cubicBezTo>
                  <a:cubicBezTo>
                    <a:pt x="235" y="466"/>
                    <a:pt x="235" y="471"/>
                    <a:pt x="236" y="477"/>
                  </a:cubicBezTo>
                  <a:cubicBezTo>
                    <a:pt x="236" y="480"/>
                    <a:pt x="236" y="484"/>
                    <a:pt x="236" y="487"/>
                  </a:cubicBezTo>
                  <a:cubicBezTo>
                    <a:pt x="235" y="490"/>
                    <a:pt x="235" y="493"/>
                    <a:pt x="235" y="495"/>
                  </a:cubicBezTo>
                  <a:cubicBezTo>
                    <a:pt x="238" y="509"/>
                    <a:pt x="250" y="516"/>
                    <a:pt x="258" y="526"/>
                  </a:cubicBezTo>
                  <a:cubicBezTo>
                    <a:pt x="268" y="538"/>
                    <a:pt x="277" y="551"/>
                    <a:pt x="284" y="564"/>
                  </a:cubicBezTo>
                  <a:cubicBezTo>
                    <a:pt x="287" y="570"/>
                    <a:pt x="290" y="576"/>
                    <a:pt x="295" y="580"/>
                  </a:cubicBezTo>
                  <a:cubicBezTo>
                    <a:pt x="296" y="581"/>
                    <a:pt x="296" y="582"/>
                    <a:pt x="297" y="583"/>
                  </a:cubicBezTo>
                  <a:cubicBezTo>
                    <a:pt x="297" y="583"/>
                    <a:pt x="296" y="584"/>
                    <a:pt x="296" y="585"/>
                  </a:cubicBezTo>
                  <a:cubicBezTo>
                    <a:pt x="298" y="593"/>
                    <a:pt x="297" y="603"/>
                    <a:pt x="290" y="609"/>
                  </a:cubicBezTo>
                  <a:cubicBezTo>
                    <a:pt x="287" y="612"/>
                    <a:pt x="284" y="614"/>
                    <a:pt x="281" y="616"/>
                  </a:cubicBezTo>
                  <a:cubicBezTo>
                    <a:pt x="279" y="618"/>
                    <a:pt x="277" y="619"/>
                    <a:pt x="275" y="621"/>
                  </a:cubicBezTo>
                  <a:cubicBezTo>
                    <a:pt x="272" y="616"/>
                    <a:pt x="268" y="613"/>
                    <a:pt x="263" y="609"/>
                  </a:cubicBezTo>
                  <a:close/>
                  <a:moveTo>
                    <a:pt x="300" y="586"/>
                  </a:moveTo>
                  <a:cubicBezTo>
                    <a:pt x="300" y="586"/>
                    <a:pt x="300" y="587"/>
                    <a:pt x="301" y="587"/>
                  </a:cubicBezTo>
                  <a:cubicBezTo>
                    <a:pt x="303" y="592"/>
                    <a:pt x="304" y="598"/>
                    <a:pt x="301" y="604"/>
                  </a:cubicBezTo>
                  <a:cubicBezTo>
                    <a:pt x="299" y="610"/>
                    <a:pt x="295" y="614"/>
                    <a:pt x="290" y="618"/>
                  </a:cubicBezTo>
                  <a:cubicBezTo>
                    <a:pt x="289" y="619"/>
                    <a:pt x="290" y="620"/>
                    <a:pt x="290" y="619"/>
                  </a:cubicBezTo>
                  <a:cubicBezTo>
                    <a:pt x="300" y="617"/>
                    <a:pt x="306" y="602"/>
                    <a:pt x="305" y="591"/>
                  </a:cubicBezTo>
                  <a:cubicBezTo>
                    <a:pt x="306" y="593"/>
                    <a:pt x="308" y="595"/>
                    <a:pt x="309" y="598"/>
                  </a:cubicBezTo>
                  <a:cubicBezTo>
                    <a:pt x="311" y="600"/>
                    <a:pt x="313" y="602"/>
                    <a:pt x="315" y="605"/>
                  </a:cubicBezTo>
                  <a:cubicBezTo>
                    <a:pt x="314" y="614"/>
                    <a:pt x="307" y="621"/>
                    <a:pt x="299" y="623"/>
                  </a:cubicBezTo>
                  <a:cubicBezTo>
                    <a:pt x="293" y="624"/>
                    <a:pt x="284" y="624"/>
                    <a:pt x="279" y="622"/>
                  </a:cubicBezTo>
                  <a:cubicBezTo>
                    <a:pt x="282" y="620"/>
                    <a:pt x="285" y="619"/>
                    <a:pt x="288" y="616"/>
                  </a:cubicBezTo>
                  <a:cubicBezTo>
                    <a:pt x="291" y="614"/>
                    <a:pt x="295" y="610"/>
                    <a:pt x="297" y="606"/>
                  </a:cubicBezTo>
                  <a:cubicBezTo>
                    <a:pt x="300" y="600"/>
                    <a:pt x="301" y="593"/>
                    <a:pt x="300" y="586"/>
                  </a:cubicBezTo>
                  <a:close/>
                  <a:moveTo>
                    <a:pt x="390" y="734"/>
                  </a:moveTo>
                  <a:cubicBezTo>
                    <a:pt x="390" y="743"/>
                    <a:pt x="391" y="756"/>
                    <a:pt x="383" y="761"/>
                  </a:cubicBezTo>
                  <a:cubicBezTo>
                    <a:pt x="380" y="764"/>
                    <a:pt x="375" y="765"/>
                    <a:pt x="371" y="767"/>
                  </a:cubicBezTo>
                  <a:cubicBezTo>
                    <a:pt x="368" y="768"/>
                    <a:pt x="359" y="774"/>
                    <a:pt x="357" y="769"/>
                  </a:cubicBezTo>
                  <a:cubicBezTo>
                    <a:pt x="355" y="765"/>
                    <a:pt x="357" y="761"/>
                    <a:pt x="357" y="757"/>
                  </a:cubicBezTo>
                  <a:cubicBezTo>
                    <a:pt x="357" y="753"/>
                    <a:pt x="356" y="750"/>
                    <a:pt x="355" y="746"/>
                  </a:cubicBezTo>
                  <a:cubicBezTo>
                    <a:pt x="352" y="739"/>
                    <a:pt x="347" y="732"/>
                    <a:pt x="343" y="725"/>
                  </a:cubicBezTo>
                  <a:cubicBezTo>
                    <a:pt x="338" y="716"/>
                    <a:pt x="334" y="706"/>
                    <a:pt x="328" y="698"/>
                  </a:cubicBezTo>
                  <a:cubicBezTo>
                    <a:pt x="321" y="689"/>
                    <a:pt x="314" y="681"/>
                    <a:pt x="307" y="672"/>
                  </a:cubicBezTo>
                  <a:cubicBezTo>
                    <a:pt x="301" y="663"/>
                    <a:pt x="296" y="653"/>
                    <a:pt x="288" y="644"/>
                  </a:cubicBezTo>
                  <a:cubicBezTo>
                    <a:pt x="284" y="639"/>
                    <a:pt x="277" y="635"/>
                    <a:pt x="277" y="628"/>
                  </a:cubicBezTo>
                  <a:cubicBezTo>
                    <a:pt x="277" y="628"/>
                    <a:pt x="278" y="627"/>
                    <a:pt x="278" y="627"/>
                  </a:cubicBezTo>
                  <a:cubicBezTo>
                    <a:pt x="277" y="626"/>
                    <a:pt x="277" y="625"/>
                    <a:pt x="277" y="624"/>
                  </a:cubicBezTo>
                  <a:cubicBezTo>
                    <a:pt x="280" y="626"/>
                    <a:pt x="284" y="626"/>
                    <a:pt x="288" y="626"/>
                  </a:cubicBezTo>
                  <a:cubicBezTo>
                    <a:pt x="293" y="626"/>
                    <a:pt x="298" y="626"/>
                    <a:pt x="302" y="625"/>
                  </a:cubicBezTo>
                  <a:cubicBezTo>
                    <a:pt x="308" y="622"/>
                    <a:pt x="317" y="615"/>
                    <a:pt x="317" y="608"/>
                  </a:cubicBezTo>
                  <a:cubicBezTo>
                    <a:pt x="318" y="610"/>
                    <a:pt x="320" y="612"/>
                    <a:pt x="321" y="612"/>
                  </a:cubicBezTo>
                  <a:cubicBezTo>
                    <a:pt x="320" y="614"/>
                    <a:pt x="319" y="617"/>
                    <a:pt x="318" y="619"/>
                  </a:cubicBezTo>
                  <a:cubicBezTo>
                    <a:pt x="318" y="619"/>
                    <a:pt x="317" y="618"/>
                    <a:pt x="317" y="618"/>
                  </a:cubicBezTo>
                  <a:cubicBezTo>
                    <a:pt x="317" y="618"/>
                    <a:pt x="316" y="618"/>
                    <a:pt x="316" y="619"/>
                  </a:cubicBezTo>
                  <a:cubicBezTo>
                    <a:pt x="316" y="619"/>
                    <a:pt x="317" y="620"/>
                    <a:pt x="317" y="621"/>
                  </a:cubicBezTo>
                  <a:cubicBezTo>
                    <a:pt x="315" y="625"/>
                    <a:pt x="312" y="628"/>
                    <a:pt x="308" y="629"/>
                  </a:cubicBezTo>
                  <a:cubicBezTo>
                    <a:pt x="303" y="631"/>
                    <a:pt x="298" y="629"/>
                    <a:pt x="292" y="630"/>
                  </a:cubicBezTo>
                  <a:cubicBezTo>
                    <a:pt x="292" y="630"/>
                    <a:pt x="292" y="630"/>
                    <a:pt x="292" y="630"/>
                  </a:cubicBezTo>
                  <a:cubicBezTo>
                    <a:pt x="297" y="633"/>
                    <a:pt x="306" y="633"/>
                    <a:pt x="311" y="630"/>
                  </a:cubicBezTo>
                  <a:cubicBezTo>
                    <a:pt x="314" y="628"/>
                    <a:pt x="316" y="625"/>
                    <a:pt x="318" y="622"/>
                  </a:cubicBezTo>
                  <a:cubicBezTo>
                    <a:pt x="319" y="624"/>
                    <a:pt x="320" y="625"/>
                    <a:pt x="321" y="625"/>
                  </a:cubicBezTo>
                  <a:cubicBezTo>
                    <a:pt x="322" y="626"/>
                    <a:pt x="323" y="625"/>
                    <a:pt x="323" y="625"/>
                  </a:cubicBezTo>
                  <a:cubicBezTo>
                    <a:pt x="322" y="623"/>
                    <a:pt x="321" y="622"/>
                    <a:pt x="320" y="621"/>
                  </a:cubicBezTo>
                  <a:cubicBezTo>
                    <a:pt x="320" y="621"/>
                    <a:pt x="320" y="620"/>
                    <a:pt x="319" y="620"/>
                  </a:cubicBezTo>
                  <a:cubicBezTo>
                    <a:pt x="320" y="618"/>
                    <a:pt x="321" y="615"/>
                    <a:pt x="322" y="613"/>
                  </a:cubicBezTo>
                  <a:cubicBezTo>
                    <a:pt x="322" y="613"/>
                    <a:pt x="322" y="613"/>
                    <a:pt x="322" y="613"/>
                  </a:cubicBezTo>
                  <a:cubicBezTo>
                    <a:pt x="325" y="626"/>
                    <a:pt x="337" y="638"/>
                    <a:pt x="344" y="649"/>
                  </a:cubicBezTo>
                  <a:cubicBezTo>
                    <a:pt x="347" y="653"/>
                    <a:pt x="350" y="657"/>
                    <a:pt x="352" y="660"/>
                  </a:cubicBezTo>
                  <a:cubicBezTo>
                    <a:pt x="353" y="662"/>
                    <a:pt x="354" y="663"/>
                    <a:pt x="354" y="664"/>
                  </a:cubicBezTo>
                  <a:cubicBezTo>
                    <a:pt x="357" y="669"/>
                    <a:pt x="358" y="675"/>
                    <a:pt x="360" y="680"/>
                  </a:cubicBezTo>
                  <a:cubicBezTo>
                    <a:pt x="362" y="685"/>
                    <a:pt x="365" y="688"/>
                    <a:pt x="367" y="693"/>
                  </a:cubicBezTo>
                  <a:cubicBezTo>
                    <a:pt x="370" y="697"/>
                    <a:pt x="372" y="702"/>
                    <a:pt x="375" y="707"/>
                  </a:cubicBezTo>
                  <a:cubicBezTo>
                    <a:pt x="377" y="710"/>
                    <a:pt x="380" y="714"/>
                    <a:pt x="383" y="718"/>
                  </a:cubicBezTo>
                  <a:cubicBezTo>
                    <a:pt x="385" y="722"/>
                    <a:pt x="386" y="726"/>
                    <a:pt x="388" y="731"/>
                  </a:cubicBezTo>
                  <a:cubicBezTo>
                    <a:pt x="389" y="732"/>
                    <a:pt x="389" y="733"/>
                    <a:pt x="390" y="734"/>
                  </a:cubicBezTo>
                  <a:close/>
                  <a:moveTo>
                    <a:pt x="421" y="721"/>
                  </a:moveTo>
                  <a:cubicBezTo>
                    <a:pt x="421" y="721"/>
                    <a:pt x="421" y="721"/>
                    <a:pt x="421" y="721"/>
                  </a:cubicBezTo>
                  <a:cubicBezTo>
                    <a:pt x="416" y="728"/>
                    <a:pt x="406" y="731"/>
                    <a:pt x="398" y="727"/>
                  </a:cubicBezTo>
                  <a:cubicBezTo>
                    <a:pt x="392" y="723"/>
                    <a:pt x="388" y="718"/>
                    <a:pt x="385" y="712"/>
                  </a:cubicBezTo>
                  <a:cubicBezTo>
                    <a:pt x="380" y="702"/>
                    <a:pt x="376" y="693"/>
                    <a:pt x="371" y="683"/>
                  </a:cubicBezTo>
                  <a:cubicBezTo>
                    <a:pt x="371" y="685"/>
                    <a:pt x="372" y="686"/>
                    <a:pt x="373" y="686"/>
                  </a:cubicBezTo>
                  <a:cubicBezTo>
                    <a:pt x="374" y="686"/>
                    <a:pt x="374" y="686"/>
                    <a:pt x="374" y="686"/>
                  </a:cubicBezTo>
                  <a:cubicBezTo>
                    <a:pt x="373" y="682"/>
                    <a:pt x="372" y="678"/>
                    <a:pt x="369" y="676"/>
                  </a:cubicBezTo>
                  <a:cubicBezTo>
                    <a:pt x="368" y="675"/>
                    <a:pt x="368" y="676"/>
                    <a:pt x="368" y="676"/>
                  </a:cubicBezTo>
                  <a:cubicBezTo>
                    <a:pt x="368" y="677"/>
                    <a:pt x="368" y="679"/>
                    <a:pt x="369" y="680"/>
                  </a:cubicBezTo>
                  <a:cubicBezTo>
                    <a:pt x="368" y="679"/>
                    <a:pt x="367" y="678"/>
                    <a:pt x="367" y="676"/>
                  </a:cubicBezTo>
                  <a:cubicBezTo>
                    <a:pt x="360" y="665"/>
                    <a:pt x="353" y="653"/>
                    <a:pt x="344" y="642"/>
                  </a:cubicBezTo>
                  <a:cubicBezTo>
                    <a:pt x="337" y="632"/>
                    <a:pt x="330" y="621"/>
                    <a:pt x="323" y="610"/>
                  </a:cubicBezTo>
                  <a:cubicBezTo>
                    <a:pt x="323" y="609"/>
                    <a:pt x="323" y="609"/>
                    <a:pt x="322" y="610"/>
                  </a:cubicBezTo>
                  <a:cubicBezTo>
                    <a:pt x="320" y="608"/>
                    <a:pt x="317" y="603"/>
                    <a:pt x="316" y="601"/>
                  </a:cubicBezTo>
                  <a:cubicBezTo>
                    <a:pt x="314" y="598"/>
                    <a:pt x="312" y="594"/>
                    <a:pt x="309" y="591"/>
                  </a:cubicBezTo>
                  <a:cubicBezTo>
                    <a:pt x="306" y="587"/>
                    <a:pt x="302" y="583"/>
                    <a:pt x="298" y="579"/>
                  </a:cubicBezTo>
                  <a:cubicBezTo>
                    <a:pt x="294" y="575"/>
                    <a:pt x="291" y="570"/>
                    <a:pt x="288" y="564"/>
                  </a:cubicBezTo>
                  <a:cubicBezTo>
                    <a:pt x="282" y="554"/>
                    <a:pt x="275" y="544"/>
                    <a:pt x="268" y="534"/>
                  </a:cubicBezTo>
                  <a:cubicBezTo>
                    <a:pt x="265" y="529"/>
                    <a:pt x="262" y="525"/>
                    <a:pt x="258" y="520"/>
                  </a:cubicBezTo>
                  <a:cubicBezTo>
                    <a:pt x="254" y="516"/>
                    <a:pt x="249" y="513"/>
                    <a:pt x="246" y="508"/>
                  </a:cubicBezTo>
                  <a:cubicBezTo>
                    <a:pt x="242" y="503"/>
                    <a:pt x="237" y="496"/>
                    <a:pt x="239" y="490"/>
                  </a:cubicBezTo>
                  <a:cubicBezTo>
                    <a:pt x="241" y="485"/>
                    <a:pt x="244" y="479"/>
                    <a:pt x="249" y="477"/>
                  </a:cubicBezTo>
                  <a:cubicBezTo>
                    <a:pt x="254" y="474"/>
                    <a:pt x="256" y="485"/>
                    <a:pt x="258" y="488"/>
                  </a:cubicBezTo>
                  <a:cubicBezTo>
                    <a:pt x="260" y="493"/>
                    <a:pt x="264" y="499"/>
                    <a:pt x="267" y="503"/>
                  </a:cubicBezTo>
                  <a:cubicBezTo>
                    <a:pt x="275" y="514"/>
                    <a:pt x="283" y="523"/>
                    <a:pt x="290" y="534"/>
                  </a:cubicBezTo>
                  <a:cubicBezTo>
                    <a:pt x="294" y="539"/>
                    <a:pt x="298" y="544"/>
                    <a:pt x="300" y="549"/>
                  </a:cubicBezTo>
                  <a:cubicBezTo>
                    <a:pt x="303" y="554"/>
                    <a:pt x="304" y="560"/>
                    <a:pt x="307" y="564"/>
                  </a:cubicBezTo>
                  <a:cubicBezTo>
                    <a:pt x="307" y="565"/>
                    <a:pt x="308" y="565"/>
                    <a:pt x="308" y="564"/>
                  </a:cubicBezTo>
                  <a:cubicBezTo>
                    <a:pt x="310" y="570"/>
                    <a:pt x="313" y="575"/>
                    <a:pt x="316" y="580"/>
                  </a:cubicBezTo>
                  <a:cubicBezTo>
                    <a:pt x="313" y="583"/>
                    <a:pt x="318" y="586"/>
                    <a:pt x="319" y="589"/>
                  </a:cubicBezTo>
                  <a:cubicBezTo>
                    <a:pt x="322" y="596"/>
                    <a:pt x="324" y="603"/>
                    <a:pt x="331" y="607"/>
                  </a:cubicBezTo>
                  <a:cubicBezTo>
                    <a:pt x="332" y="608"/>
                    <a:pt x="333" y="606"/>
                    <a:pt x="332" y="605"/>
                  </a:cubicBezTo>
                  <a:cubicBezTo>
                    <a:pt x="327" y="600"/>
                    <a:pt x="325" y="595"/>
                    <a:pt x="322" y="589"/>
                  </a:cubicBezTo>
                  <a:cubicBezTo>
                    <a:pt x="322" y="588"/>
                    <a:pt x="321" y="586"/>
                    <a:pt x="320" y="585"/>
                  </a:cubicBezTo>
                  <a:cubicBezTo>
                    <a:pt x="320" y="585"/>
                    <a:pt x="318" y="582"/>
                    <a:pt x="318" y="582"/>
                  </a:cubicBezTo>
                  <a:cubicBezTo>
                    <a:pt x="322" y="582"/>
                    <a:pt x="325" y="578"/>
                    <a:pt x="328" y="576"/>
                  </a:cubicBezTo>
                  <a:cubicBezTo>
                    <a:pt x="333" y="571"/>
                    <a:pt x="338" y="577"/>
                    <a:pt x="341" y="580"/>
                  </a:cubicBezTo>
                  <a:cubicBezTo>
                    <a:pt x="342" y="580"/>
                    <a:pt x="342" y="580"/>
                    <a:pt x="343" y="580"/>
                  </a:cubicBezTo>
                  <a:cubicBezTo>
                    <a:pt x="343" y="583"/>
                    <a:pt x="344" y="585"/>
                    <a:pt x="345" y="587"/>
                  </a:cubicBezTo>
                  <a:cubicBezTo>
                    <a:pt x="346" y="592"/>
                    <a:pt x="346" y="598"/>
                    <a:pt x="346" y="603"/>
                  </a:cubicBezTo>
                  <a:cubicBezTo>
                    <a:pt x="346" y="603"/>
                    <a:pt x="346" y="603"/>
                    <a:pt x="346" y="604"/>
                  </a:cubicBezTo>
                  <a:cubicBezTo>
                    <a:pt x="344" y="606"/>
                    <a:pt x="343" y="608"/>
                    <a:pt x="343" y="611"/>
                  </a:cubicBezTo>
                  <a:cubicBezTo>
                    <a:pt x="343" y="611"/>
                    <a:pt x="343" y="611"/>
                    <a:pt x="343" y="611"/>
                  </a:cubicBezTo>
                  <a:cubicBezTo>
                    <a:pt x="346" y="607"/>
                    <a:pt x="350" y="604"/>
                    <a:pt x="353" y="601"/>
                  </a:cubicBezTo>
                  <a:cubicBezTo>
                    <a:pt x="355" y="600"/>
                    <a:pt x="357" y="598"/>
                    <a:pt x="359" y="596"/>
                  </a:cubicBezTo>
                  <a:cubicBezTo>
                    <a:pt x="358" y="597"/>
                    <a:pt x="357" y="599"/>
                    <a:pt x="356" y="600"/>
                  </a:cubicBezTo>
                  <a:cubicBezTo>
                    <a:pt x="354" y="602"/>
                    <a:pt x="351" y="604"/>
                    <a:pt x="350" y="606"/>
                  </a:cubicBezTo>
                  <a:cubicBezTo>
                    <a:pt x="350" y="607"/>
                    <a:pt x="351" y="607"/>
                    <a:pt x="351" y="607"/>
                  </a:cubicBezTo>
                  <a:cubicBezTo>
                    <a:pt x="355" y="606"/>
                    <a:pt x="358" y="602"/>
                    <a:pt x="360" y="599"/>
                  </a:cubicBezTo>
                  <a:cubicBezTo>
                    <a:pt x="362" y="597"/>
                    <a:pt x="363" y="594"/>
                    <a:pt x="363" y="592"/>
                  </a:cubicBezTo>
                  <a:cubicBezTo>
                    <a:pt x="363" y="592"/>
                    <a:pt x="363" y="591"/>
                    <a:pt x="363" y="591"/>
                  </a:cubicBezTo>
                  <a:cubicBezTo>
                    <a:pt x="365" y="589"/>
                    <a:pt x="367" y="587"/>
                    <a:pt x="368" y="585"/>
                  </a:cubicBezTo>
                  <a:cubicBezTo>
                    <a:pt x="375" y="593"/>
                    <a:pt x="370" y="602"/>
                    <a:pt x="361" y="606"/>
                  </a:cubicBezTo>
                  <a:cubicBezTo>
                    <a:pt x="360" y="607"/>
                    <a:pt x="359" y="607"/>
                    <a:pt x="358" y="608"/>
                  </a:cubicBezTo>
                  <a:cubicBezTo>
                    <a:pt x="360" y="607"/>
                    <a:pt x="361" y="605"/>
                    <a:pt x="363" y="604"/>
                  </a:cubicBezTo>
                  <a:cubicBezTo>
                    <a:pt x="363" y="603"/>
                    <a:pt x="362" y="602"/>
                    <a:pt x="362" y="603"/>
                  </a:cubicBezTo>
                  <a:cubicBezTo>
                    <a:pt x="359" y="605"/>
                    <a:pt x="355" y="606"/>
                    <a:pt x="353" y="609"/>
                  </a:cubicBezTo>
                  <a:cubicBezTo>
                    <a:pt x="353" y="610"/>
                    <a:pt x="353" y="610"/>
                    <a:pt x="354" y="610"/>
                  </a:cubicBezTo>
                  <a:cubicBezTo>
                    <a:pt x="349" y="612"/>
                    <a:pt x="345" y="613"/>
                    <a:pt x="340" y="610"/>
                  </a:cubicBezTo>
                  <a:cubicBezTo>
                    <a:pt x="339" y="609"/>
                    <a:pt x="337" y="611"/>
                    <a:pt x="338" y="613"/>
                  </a:cubicBezTo>
                  <a:cubicBezTo>
                    <a:pt x="346" y="620"/>
                    <a:pt x="360" y="612"/>
                    <a:pt x="367" y="607"/>
                  </a:cubicBezTo>
                  <a:cubicBezTo>
                    <a:pt x="370" y="605"/>
                    <a:pt x="372" y="603"/>
                    <a:pt x="373" y="600"/>
                  </a:cubicBezTo>
                  <a:cubicBezTo>
                    <a:pt x="376" y="604"/>
                    <a:pt x="379" y="608"/>
                    <a:pt x="381" y="612"/>
                  </a:cubicBezTo>
                  <a:cubicBezTo>
                    <a:pt x="387" y="624"/>
                    <a:pt x="391" y="635"/>
                    <a:pt x="396" y="647"/>
                  </a:cubicBezTo>
                  <a:cubicBezTo>
                    <a:pt x="401" y="658"/>
                    <a:pt x="406" y="670"/>
                    <a:pt x="413" y="681"/>
                  </a:cubicBezTo>
                  <a:cubicBezTo>
                    <a:pt x="415" y="684"/>
                    <a:pt x="417" y="687"/>
                    <a:pt x="420" y="691"/>
                  </a:cubicBezTo>
                  <a:cubicBezTo>
                    <a:pt x="420" y="691"/>
                    <a:pt x="420" y="691"/>
                    <a:pt x="420" y="691"/>
                  </a:cubicBezTo>
                  <a:cubicBezTo>
                    <a:pt x="420" y="693"/>
                    <a:pt x="421" y="695"/>
                    <a:pt x="422" y="697"/>
                  </a:cubicBezTo>
                  <a:cubicBezTo>
                    <a:pt x="423" y="698"/>
                    <a:pt x="424" y="701"/>
                    <a:pt x="423" y="703"/>
                  </a:cubicBezTo>
                  <a:cubicBezTo>
                    <a:pt x="423" y="703"/>
                    <a:pt x="423" y="703"/>
                    <a:pt x="424" y="703"/>
                  </a:cubicBezTo>
                  <a:cubicBezTo>
                    <a:pt x="425" y="703"/>
                    <a:pt x="426" y="701"/>
                    <a:pt x="425" y="699"/>
                  </a:cubicBezTo>
                  <a:cubicBezTo>
                    <a:pt x="426" y="700"/>
                    <a:pt x="426" y="701"/>
                    <a:pt x="426" y="702"/>
                  </a:cubicBezTo>
                  <a:cubicBezTo>
                    <a:pt x="426" y="703"/>
                    <a:pt x="426" y="704"/>
                    <a:pt x="427" y="704"/>
                  </a:cubicBezTo>
                  <a:cubicBezTo>
                    <a:pt x="426" y="706"/>
                    <a:pt x="425" y="707"/>
                    <a:pt x="425" y="709"/>
                  </a:cubicBezTo>
                  <a:cubicBezTo>
                    <a:pt x="423" y="713"/>
                    <a:pt x="422" y="717"/>
                    <a:pt x="421" y="721"/>
                  </a:cubicBezTo>
                  <a:close/>
                  <a:moveTo>
                    <a:pt x="468" y="722"/>
                  </a:moveTo>
                  <a:cubicBezTo>
                    <a:pt x="467" y="726"/>
                    <a:pt x="465" y="730"/>
                    <a:pt x="464" y="734"/>
                  </a:cubicBezTo>
                  <a:cubicBezTo>
                    <a:pt x="459" y="741"/>
                    <a:pt x="449" y="744"/>
                    <a:pt x="441" y="742"/>
                  </a:cubicBezTo>
                  <a:cubicBezTo>
                    <a:pt x="435" y="742"/>
                    <a:pt x="429" y="739"/>
                    <a:pt x="426" y="734"/>
                  </a:cubicBezTo>
                  <a:cubicBezTo>
                    <a:pt x="423" y="728"/>
                    <a:pt x="425" y="720"/>
                    <a:pt x="427" y="713"/>
                  </a:cubicBezTo>
                  <a:cubicBezTo>
                    <a:pt x="430" y="706"/>
                    <a:pt x="434" y="699"/>
                    <a:pt x="436" y="691"/>
                  </a:cubicBezTo>
                  <a:cubicBezTo>
                    <a:pt x="439" y="683"/>
                    <a:pt x="442" y="674"/>
                    <a:pt x="444" y="666"/>
                  </a:cubicBezTo>
                  <a:cubicBezTo>
                    <a:pt x="446" y="657"/>
                    <a:pt x="449" y="649"/>
                    <a:pt x="449" y="640"/>
                  </a:cubicBezTo>
                  <a:cubicBezTo>
                    <a:pt x="449" y="634"/>
                    <a:pt x="448" y="627"/>
                    <a:pt x="447" y="621"/>
                  </a:cubicBezTo>
                  <a:cubicBezTo>
                    <a:pt x="448" y="621"/>
                    <a:pt x="448" y="621"/>
                    <a:pt x="448" y="621"/>
                  </a:cubicBezTo>
                  <a:cubicBezTo>
                    <a:pt x="455" y="622"/>
                    <a:pt x="459" y="627"/>
                    <a:pt x="465" y="631"/>
                  </a:cubicBezTo>
                  <a:cubicBezTo>
                    <a:pt x="470" y="633"/>
                    <a:pt x="475" y="635"/>
                    <a:pt x="480" y="637"/>
                  </a:cubicBezTo>
                  <a:cubicBezTo>
                    <a:pt x="485" y="639"/>
                    <a:pt x="490" y="641"/>
                    <a:pt x="496" y="642"/>
                  </a:cubicBezTo>
                  <a:cubicBezTo>
                    <a:pt x="493" y="644"/>
                    <a:pt x="491" y="648"/>
                    <a:pt x="490" y="650"/>
                  </a:cubicBezTo>
                  <a:cubicBezTo>
                    <a:pt x="486" y="657"/>
                    <a:pt x="484" y="664"/>
                    <a:pt x="482" y="672"/>
                  </a:cubicBezTo>
                  <a:cubicBezTo>
                    <a:pt x="479" y="684"/>
                    <a:pt x="476" y="695"/>
                    <a:pt x="472" y="707"/>
                  </a:cubicBezTo>
                  <a:cubicBezTo>
                    <a:pt x="470" y="712"/>
                    <a:pt x="469" y="716"/>
                    <a:pt x="468" y="722"/>
                  </a:cubicBezTo>
                  <a:close/>
                  <a:moveTo>
                    <a:pt x="641" y="696"/>
                  </a:moveTo>
                  <a:cubicBezTo>
                    <a:pt x="632" y="703"/>
                    <a:pt x="622" y="708"/>
                    <a:pt x="613" y="714"/>
                  </a:cubicBezTo>
                  <a:cubicBezTo>
                    <a:pt x="594" y="725"/>
                    <a:pt x="577" y="737"/>
                    <a:pt x="559" y="748"/>
                  </a:cubicBezTo>
                  <a:cubicBezTo>
                    <a:pt x="541" y="760"/>
                    <a:pt x="523" y="773"/>
                    <a:pt x="505" y="785"/>
                  </a:cubicBezTo>
                  <a:cubicBezTo>
                    <a:pt x="490" y="795"/>
                    <a:pt x="474" y="803"/>
                    <a:pt x="458" y="811"/>
                  </a:cubicBezTo>
                  <a:cubicBezTo>
                    <a:pt x="459" y="789"/>
                    <a:pt x="468" y="767"/>
                    <a:pt x="466" y="745"/>
                  </a:cubicBezTo>
                  <a:cubicBezTo>
                    <a:pt x="467" y="744"/>
                    <a:pt x="469" y="742"/>
                    <a:pt x="470" y="740"/>
                  </a:cubicBezTo>
                  <a:cubicBezTo>
                    <a:pt x="474" y="733"/>
                    <a:pt x="475" y="722"/>
                    <a:pt x="473" y="714"/>
                  </a:cubicBezTo>
                  <a:cubicBezTo>
                    <a:pt x="476" y="703"/>
                    <a:pt x="481" y="691"/>
                    <a:pt x="484" y="680"/>
                  </a:cubicBezTo>
                  <a:cubicBezTo>
                    <a:pt x="486" y="673"/>
                    <a:pt x="487" y="666"/>
                    <a:pt x="489" y="659"/>
                  </a:cubicBezTo>
                  <a:cubicBezTo>
                    <a:pt x="491" y="655"/>
                    <a:pt x="492" y="651"/>
                    <a:pt x="495" y="648"/>
                  </a:cubicBezTo>
                  <a:cubicBezTo>
                    <a:pt x="497" y="645"/>
                    <a:pt x="498" y="644"/>
                    <a:pt x="501" y="643"/>
                  </a:cubicBezTo>
                  <a:cubicBezTo>
                    <a:pt x="504" y="643"/>
                    <a:pt x="508" y="642"/>
                    <a:pt x="511" y="640"/>
                  </a:cubicBezTo>
                  <a:cubicBezTo>
                    <a:pt x="516" y="638"/>
                    <a:pt x="521" y="631"/>
                    <a:pt x="519" y="625"/>
                  </a:cubicBezTo>
                  <a:cubicBezTo>
                    <a:pt x="520" y="625"/>
                    <a:pt x="521" y="625"/>
                    <a:pt x="522" y="625"/>
                  </a:cubicBezTo>
                  <a:cubicBezTo>
                    <a:pt x="527" y="624"/>
                    <a:pt x="529" y="615"/>
                    <a:pt x="530" y="611"/>
                  </a:cubicBezTo>
                  <a:cubicBezTo>
                    <a:pt x="534" y="600"/>
                    <a:pt x="541" y="593"/>
                    <a:pt x="550" y="586"/>
                  </a:cubicBezTo>
                  <a:cubicBezTo>
                    <a:pt x="558" y="578"/>
                    <a:pt x="566" y="569"/>
                    <a:pt x="574" y="560"/>
                  </a:cubicBezTo>
                  <a:cubicBezTo>
                    <a:pt x="581" y="552"/>
                    <a:pt x="590" y="545"/>
                    <a:pt x="598" y="537"/>
                  </a:cubicBezTo>
                  <a:cubicBezTo>
                    <a:pt x="605" y="530"/>
                    <a:pt x="612" y="523"/>
                    <a:pt x="618" y="515"/>
                  </a:cubicBezTo>
                  <a:cubicBezTo>
                    <a:pt x="619" y="514"/>
                    <a:pt x="623" y="508"/>
                    <a:pt x="625" y="505"/>
                  </a:cubicBezTo>
                  <a:cubicBezTo>
                    <a:pt x="628" y="504"/>
                    <a:pt x="630" y="504"/>
                    <a:pt x="633" y="503"/>
                  </a:cubicBezTo>
                  <a:cubicBezTo>
                    <a:pt x="640" y="501"/>
                    <a:pt x="646" y="498"/>
                    <a:pt x="653" y="496"/>
                  </a:cubicBezTo>
                  <a:cubicBezTo>
                    <a:pt x="665" y="491"/>
                    <a:pt x="678" y="486"/>
                    <a:pt x="690" y="480"/>
                  </a:cubicBezTo>
                  <a:cubicBezTo>
                    <a:pt x="696" y="477"/>
                    <a:pt x="703" y="473"/>
                    <a:pt x="708" y="467"/>
                  </a:cubicBezTo>
                  <a:cubicBezTo>
                    <a:pt x="708" y="472"/>
                    <a:pt x="709" y="476"/>
                    <a:pt x="710" y="480"/>
                  </a:cubicBezTo>
                  <a:cubicBezTo>
                    <a:pt x="712" y="487"/>
                    <a:pt x="713" y="493"/>
                    <a:pt x="715" y="500"/>
                  </a:cubicBezTo>
                  <a:cubicBezTo>
                    <a:pt x="718" y="512"/>
                    <a:pt x="722" y="524"/>
                    <a:pt x="727" y="536"/>
                  </a:cubicBezTo>
                  <a:cubicBezTo>
                    <a:pt x="729" y="540"/>
                    <a:pt x="731" y="544"/>
                    <a:pt x="734" y="548"/>
                  </a:cubicBezTo>
                  <a:cubicBezTo>
                    <a:pt x="727" y="552"/>
                    <a:pt x="723" y="566"/>
                    <a:pt x="721" y="572"/>
                  </a:cubicBezTo>
                  <a:cubicBezTo>
                    <a:pt x="715" y="588"/>
                    <a:pt x="708" y="604"/>
                    <a:pt x="704" y="621"/>
                  </a:cubicBezTo>
                  <a:cubicBezTo>
                    <a:pt x="702" y="628"/>
                    <a:pt x="701" y="635"/>
                    <a:pt x="699" y="641"/>
                  </a:cubicBezTo>
                  <a:cubicBezTo>
                    <a:pt x="699" y="641"/>
                    <a:pt x="698" y="641"/>
                    <a:pt x="698" y="641"/>
                  </a:cubicBezTo>
                  <a:cubicBezTo>
                    <a:pt x="686" y="644"/>
                    <a:pt x="678" y="657"/>
                    <a:pt x="678" y="669"/>
                  </a:cubicBezTo>
                  <a:cubicBezTo>
                    <a:pt x="678" y="669"/>
                    <a:pt x="677" y="669"/>
                    <a:pt x="677" y="669"/>
                  </a:cubicBezTo>
                  <a:cubicBezTo>
                    <a:pt x="672" y="671"/>
                    <a:pt x="666" y="675"/>
                    <a:pt x="662" y="680"/>
                  </a:cubicBezTo>
                  <a:cubicBezTo>
                    <a:pt x="654" y="684"/>
                    <a:pt x="648" y="691"/>
                    <a:pt x="641" y="696"/>
                  </a:cubicBezTo>
                  <a:close/>
                  <a:moveTo>
                    <a:pt x="695" y="680"/>
                  </a:moveTo>
                  <a:cubicBezTo>
                    <a:pt x="690" y="676"/>
                    <a:pt x="687" y="671"/>
                    <a:pt x="688" y="664"/>
                  </a:cubicBezTo>
                  <a:cubicBezTo>
                    <a:pt x="688" y="657"/>
                    <a:pt x="692" y="652"/>
                    <a:pt x="697" y="648"/>
                  </a:cubicBezTo>
                  <a:cubicBezTo>
                    <a:pt x="695" y="652"/>
                    <a:pt x="694" y="657"/>
                    <a:pt x="693" y="662"/>
                  </a:cubicBezTo>
                  <a:cubicBezTo>
                    <a:pt x="692" y="668"/>
                    <a:pt x="692" y="674"/>
                    <a:pt x="695" y="680"/>
                  </a:cubicBezTo>
                  <a:close/>
                  <a:moveTo>
                    <a:pt x="698" y="685"/>
                  </a:moveTo>
                  <a:cubicBezTo>
                    <a:pt x="698" y="685"/>
                    <a:pt x="698" y="685"/>
                    <a:pt x="698" y="685"/>
                  </a:cubicBezTo>
                  <a:cubicBezTo>
                    <a:pt x="698" y="685"/>
                    <a:pt x="698" y="685"/>
                    <a:pt x="698" y="685"/>
                  </a:cubicBezTo>
                  <a:cubicBezTo>
                    <a:pt x="698" y="686"/>
                    <a:pt x="698" y="686"/>
                    <a:pt x="697" y="687"/>
                  </a:cubicBezTo>
                  <a:cubicBezTo>
                    <a:pt x="697" y="687"/>
                    <a:pt x="697" y="687"/>
                    <a:pt x="697" y="687"/>
                  </a:cubicBezTo>
                  <a:cubicBezTo>
                    <a:pt x="686" y="688"/>
                    <a:pt x="681" y="677"/>
                    <a:pt x="681" y="668"/>
                  </a:cubicBezTo>
                  <a:cubicBezTo>
                    <a:pt x="681" y="663"/>
                    <a:pt x="683" y="658"/>
                    <a:pt x="685" y="654"/>
                  </a:cubicBezTo>
                  <a:cubicBezTo>
                    <a:pt x="687" y="652"/>
                    <a:pt x="689" y="649"/>
                    <a:pt x="691" y="648"/>
                  </a:cubicBezTo>
                  <a:cubicBezTo>
                    <a:pt x="693" y="646"/>
                    <a:pt x="696" y="644"/>
                    <a:pt x="698" y="643"/>
                  </a:cubicBezTo>
                  <a:cubicBezTo>
                    <a:pt x="698" y="643"/>
                    <a:pt x="698" y="644"/>
                    <a:pt x="698" y="644"/>
                  </a:cubicBezTo>
                  <a:cubicBezTo>
                    <a:pt x="698" y="644"/>
                    <a:pt x="698" y="644"/>
                    <a:pt x="697" y="644"/>
                  </a:cubicBezTo>
                  <a:cubicBezTo>
                    <a:pt x="682" y="651"/>
                    <a:pt x="679" y="679"/>
                    <a:pt x="698" y="685"/>
                  </a:cubicBezTo>
                  <a:close/>
                  <a:moveTo>
                    <a:pt x="692" y="713"/>
                  </a:moveTo>
                  <a:cubicBezTo>
                    <a:pt x="685" y="716"/>
                    <a:pt x="675" y="721"/>
                    <a:pt x="668" y="716"/>
                  </a:cubicBezTo>
                  <a:cubicBezTo>
                    <a:pt x="650" y="704"/>
                    <a:pt x="661" y="679"/>
                    <a:pt x="678" y="673"/>
                  </a:cubicBezTo>
                  <a:cubicBezTo>
                    <a:pt x="679" y="683"/>
                    <a:pt x="686" y="692"/>
                    <a:pt x="697" y="690"/>
                  </a:cubicBezTo>
                  <a:cubicBezTo>
                    <a:pt x="697" y="695"/>
                    <a:pt x="699" y="701"/>
                    <a:pt x="701" y="704"/>
                  </a:cubicBezTo>
                  <a:cubicBezTo>
                    <a:pt x="703" y="706"/>
                    <a:pt x="704" y="708"/>
                    <a:pt x="706" y="709"/>
                  </a:cubicBezTo>
                  <a:cubicBezTo>
                    <a:pt x="701" y="709"/>
                    <a:pt x="695" y="712"/>
                    <a:pt x="692" y="713"/>
                  </a:cubicBezTo>
                  <a:close/>
                  <a:moveTo>
                    <a:pt x="704" y="702"/>
                  </a:moveTo>
                  <a:cubicBezTo>
                    <a:pt x="704" y="702"/>
                    <a:pt x="704" y="702"/>
                    <a:pt x="704" y="701"/>
                  </a:cubicBezTo>
                  <a:cubicBezTo>
                    <a:pt x="702" y="698"/>
                    <a:pt x="701" y="695"/>
                    <a:pt x="701" y="691"/>
                  </a:cubicBezTo>
                  <a:cubicBezTo>
                    <a:pt x="701" y="690"/>
                    <a:pt x="701" y="689"/>
                    <a:pt x="701" y="687"/>
                  </a:cubicBezTo>
                  <a:cubicBezTo>
                    <a:pt x="702" y="688"/>
                    <a:pt x="702" y="688"/>
                    <a:pt x="703" y="689"/>
                  </a:cubicBezTo>
                  <a:cubicBezTo>
                    <a:pt x="702" y="693"/>
                    <a:pt x="702" y="699"/>
                    <a:pt x="704" y="702"/>
                  </a:cubicBezTo>
                  <a:close/>
                  <a:moveTo>
                    <a:pt x="706" y="685"/>
                  </a:moveTo>
                  <a:cubicBezTo>
                    <a:pt x="700" y="687"/>
                    <a:pt x="696" y="674"/>
                    <a:pt x="696" y="669"/>
                  </a:cubicBezTo>
                  <a:cubicBezTo>
                    <a:pt x="696" y="664"/>
                    <a:pt x="697" y="659"/>
                    <a:pt x="698" y="654"/>
                  </a:cubicBezTo>
                  <a:cubicBezTo>
                    <a:pt x="702" y="642"/>
                    <a:pt x="705" y="629"/>
                    <a:pt x="708" y="616"/>
                  </a:cubicBezTo>
                  <a:cubicBezTo>
                    <a:pt x="712" y="602"/>
                    <a:pt x="718" y="588"/>
                    <a:pt x="723" y="574"/>
                  </a:cubicBezTo>
                  <a:cubicBezTo>
                    <a:pt x="725" y="569"/>
                    <a:pt x="727" y="564"/>
                    <a:pt x="729" y="559"/>
                  </a:cubicBezTo>
                  <a:cubicBezTo>
                    <a:pt x="731" y="556"/>
                    <a:pt x="733" y="553"/>
                    <a:pt x="735" y="551"/>
                  </a:cubicBezTo>
                  <a:cubicBezTo>
                    <a:pt x="736" y="551"/>
                    <a:pt x="736" y="552"/>
                    <a:pt x="737" y="553"/>
                  </a:cubicBezTo>
                  <a:cubicBezTo>
                    <a:pt x="731" y="556"/>
                    <a:pt x="731" y="564"/>
                    <a:pt x="728" y="569"/>
                  </a:cubicBezTo>
                  <a:cubicBezTo>
                    <a:pt x="726" y="574"/>
                    <a:pt x="724" y="580"/>
                    <a:pt x="724" y="586"/>
                  </a:cubicBezTo>
                  <a:cubicBezTo>
                    <a:pt x="724" y="586"/>
                    <a:pt x="724" y="587"/>
                    <a:pt x="724" y="586"/>
                  </a:cubicBezTo>
                  <a:cubicBezTo>
                    <a:pt x="726" y="581"/>
                    <a:pt x="728" y="576"/>
                    <a:pt x="729" y="570"/>
                  </a:cubicBezTo>
                  <a:cubicBezTo>
                    <a:pt x="730" y="566"/>
                    <a:pt x="732" y="563"/>
                    <a:pt x="734" y="559"/>
                  </a:cubicBezTo>
                  <a:cubicBezTo>
                    <a:pt x="735" y="558"/>
                    <a:pt x="736" y="555"/>
                    <a:pt x="737" y="554"/>
                  </a:cubicBezTo>
                  <a:cubicBezTo>
                    <a:pt x="741" y="559"/>
                    <a:pt x="745" y="565"/>
                    <a:pt x="750" y="570"/>
                  </a:cubicBezTo>
                  <a:cubicBezTo>
                    <a:pt x="748" y="571"/>
                    <a:pt x="746" y="578"/>
                    <a:pt x="746" y="579"/>
                  </a:cubicBezTo>
                  <a:cubicBezTo>
                    <a:pt x="743" y="585"/>
                    <a:pt x="740" y="591"/>
                    <a:pt x="736" y="598"/>
                  </a:cubicBezTo>
                  <a:cubicBezTo>
                    <a:pt x="733" y="605"/>
                    <a:pt x="729" y="612"/>
                    <a:pt x="726" y="619"/>
                  </a:cubicBezTo>
                  <a:cubicBezTo>
                    <a:pt x="722" y="627"/>
                    <a:pt x="717" y="634"/>
                    <a:pt x="712" y="642"/>
                  </a:cubicBezTo>
                  <a:cubicBezTo>
                    <a:pt x="711" y="642"/>
                    <a:pt x="712" y="643"/>
                    <a:pt x="712" y="643"/>
                  </a:cubicBezTo>
                  <a:cubicBezTo>
                    <a:pt x="708" y="648"/>
                    <a:pt x="707" y="654"/>
                    <a:pt x="708" y="660"/>
                  </a:cubicBezTo>
                  <a:cubicBezTo>
                    <a:pt x="709" y="663"/>
                    <a:pt x="711" y="666"/>
                    <a:pt x="714" y="668"/>
                  </a:cubicBezTo>
                  <a:cubicBezTo>
                    <a:pt x="716" y="670"/>
                    <a:pt x="720" y="671"/>
                    <a:pt x="722" y="671"/>
                  </a:cubicBezTo>
                  <a:cubicBezTo>
                    <a:pt x="723" y="671"/>
                    <a:pt x="723" y="671"/>
                    <a:pt x="723" y="670"/>
                  </a:cubicBezTo>
                  <a:cubicBezTo>
                    <a:pt x="720" y="673"/>
                    <a:pt x="717" y="677"/>
                    <a:pt x="714" y="680"/>
                  </a:cubicBezTo>
                  <a:cubicBezTo>
                    <a:pt x="713" y="681"/>
                    <a:pt x="712" y="682"/>
                    <a:pt x="711" y="683"/>
                  </a:cubicBezTo>
                  <a:cubicBezTo>
                    <a:pt x="711" y="683"/>
                    <a:pt x="711" y="683"/>
                    <a:pt x="710" y="683"/>
                  </a:cubicBezTo>
                  <a:cubicBezTo>
                    <a:pt x="705" y="682"/>
                    <a:pt x="702" y="673"/>
                    <a:pt x="702" y="668"/>
                  </a:cubicBezTo>
                  <a:cubicBezTo>
                    <a:pt x="702" y="667"/>
                    <a:pt x="701" y="667"/>
                    <a:pt x="701" y="668"/>
                  </a:cubicBezTo>
                  <a:cubicBezTo>
                    <a:pt x="700" y="674"/>
                    <a:pt x="701" y="681"/>
                    <a:pt x="706" y="685"/>
                  </a:cubicBezTo>
                  <a:close/>
                  <a:moveTo>
                    <a:pt x="789" y="596"/>
                  </a:moveTo>
                  <a:cubicBezTo>
                    <a:pt x="778" y="622"/>
                    <a:pt x="756" y="644"/>
                    <a:pt x="733" y="660"/>
                  </a:cubicBezTo>
                  <a:cubicBezTo>
                    <a:pt x="734" y="658"/>
                    <a:pt x="734" y="655"/>
                    <a:pt x="736" y="653"/>
                  </a:cubicBezTo>
                  <a:cubicBezTo>
                    <a:pt x="738" y="649"/>
                    <a:pt x="741" y="646"/>
                    <a:pt x="744" y="643"/>
                  </a:cubicBezTo>
                  <a:cubicBezTo>
                    <a:pt x="749" y="637"/>
                    <a:pt x="753" y="631"/>
                    <a:pt x="758" y="625"/>
                  </a:cubicBezTo>
                  <a:cubicBezTo>
                    <a:pt x="762" y="618"/>
                    <a:pt x="767" y="610"/>
                    <a:pt x="772" y="604"/>
                  </a:cubicBezTo>
                  <a:cubicBezTo>
                    <a:pt x="775" y="600"/>
                    <a:pt x="779" y="596"/>
                    <a:pt x="779" y="591"/>
                  </a:cubicBezTo>
                  <a:cubicBezTo>
                    <a:pt x="782" y="593"/>
                    <a:pt x="786" y="595"/>
                    <a:pt x="789" y="596"/>
                  </a:cubicBezTo>
                  <a:cubicBezTo>
                    <a:pt x="789" y="596"/>
                    <a:pt x="789" y="596"/>
                    <a:pt x="789" y="596"/>
                  </a:cubicBezTo>
                  <a:close/>
                  <a:moveTo>
                    <a:pt x="792" y="597"/>
                  </a:moveTo>
                  <a:cubicBezTo>
                    <a:pt x="794" y="598"/>
                    <a:pt x="795" y="598"/>
                    <a:pt x="797" y="599"/>
                  </a:cubicBezTo>
                  <a:cubicBezTo>
                    <a:pt x="794" y="610"/>
                    <a:pt x="784" y="618"/>
                    <a:pt x="776" y="625"/>
                  </a:cubicBezTo>
                  <a:cubicBezTo>
                    <a:pt x="775" y="626"/>
                    <a:pt x="775" y="626"/>
                    <a:pt x="774" y="627"/>
                  </a:cubicBezTo>
                  <a:cubicBezTo>
                    <a:pt x="781" y="618"/>
                    <a:pt x="788" y="608"/>
                    <a:pt x="792" y="597"/>
                  </a:cubicBezTo>
                  <a:close/>
                  <a:moveTo>
                    <a:pt x="777" y="590"/>
                  </a:moveTo>
                  <a:cubicBezTo>
                    <a:pt x="776" y="596"/>
                    <a:pt x="769" y="603"/>
                    <a:pt x="765" y="608"/>
                  </a:cubicBezTo>
                  <a:cubicBezTo>
                    <a:pt x="761" y="615"/>
                    <a:pt x="756" y="621"/>
                    <a:pt x="751" y="628"/>
                  </a:cubicBezTo>
                  <a:cubicBezTo>
                    <a:pt x="746" y="634"/>
                    <a:pt x="741" y="640"/>
                    <a:pt x="736" y="647"/>
                  </a:cubicBezTo>
                  <a:cubicBezTo>
                    <a:pt x="732" y="652"/>
                    <a:pt x="730" y="658"/>
                    <a:pt x="727" y="664"/>
                  </a:cubicBezTo>
                  <a:cubicBezTo>
                    <a:pt x="727" y="664"/>
                    <a:pt x="727" y="664"/>
                    <a:pt x="727" y="664"/>
                  </a:cubicBezTo>
                  <a:cubicBezTo>
                    <a:pt x="726" y="665"/>
                    <a:pt x="724" y="667"/>
                    <a:pt x="722" y="667"/>
                  </a:cubicBezTo>
                  <a:cubicBezTo>
                    <a:pt x="720" y="666"/>
                    <a:pt x="717" y="666"/>
                    <a:pt x="715" y="665"/>
                  </a:cubicBezTo>
                  <a:cubicBezTo>
                    <a:pt x="713" y="663"/>
                    <a:pt x="712" y="660"/>
                    <a:pt x="712" y="657"/>
                  </a:cubicBezTo>
                  <a:cubicBezTo>
                    <a:pt x="711" y="653"/>
                    <a:pt x="713" y="648"/>
                    <a:pt x="714" y="644"/>
                  </a:cubicBezTo>
                  <a:cubicBezTo>
                    <a:pt x="724" y="634"/>
                    <a:pt x="732" y="623"/>
                    <a:pt x="740" y="611"/>
                  </a:cubicBezTo>
                  <a:cubicBezTo>
                    <a:pt x="744" y="605"/>
                    <a:pt x="748" y="599"/>
                    <a:pt x="752" y="593"/>
                  </a:cubicBezTo>
                  <a:cubicBezTo>
                    <a:pt x="756" y="589"/>
                    <a:pt x="760" y="585"/>
                    <a:pt x="762" y="580"/>
                  </a:cubicBezTo>
                  <a:cubicBezTo>
                    <a:pt x="765" y="582"/>
                    <a:pt x="768" y="584"/>
                    <a:pt x="772" y="586"/>
                  </a:cubicBezTo>
                  <a:cubicBezTo>
                    <a:pt x="773" y="587"/>
                    <a:pt x="775" y="588"/>
                    <a:pt x="777" y="589"/>
                  </a:cubicBezTo>
                  <a:cubicBezTo>
                    <a:pt x="777" y="589"/>
                    <a:pt x="777" y="589"/>
                    <a:pt x="777" y="590"/>
                  </a:cubicBezTo>
                  <a:close/>
                  <a:moveTo>
                    <a:pt x="749" y="591"/>
                  </a:moveTo>
                  <a:cubicBezTo>
                    <a:pt x="745" y="597"/>
                    <a:pt x="741" y="603"/>
                    <a:pt x="737" y="610"/>
                  </a:cubicBezTo>
                  <a:cubicBezTo>
                    <a:pt x="734" y="614"/>
                    <a:pt x="731" y="619"/>
                    <a:pt x="728" y="623"/>
                  </a:cubicBezTo>
                  <a:cubicBezTo>
                    <a:pt x="728" y="622"/>
                    <a:pt x="729" y="621"/>
                    <a:pt x="729" y="621"/>
                  </a:cubicBezTo>
                  <a:cubicBezTo>
                    <a:pt x="732" y="614"/>
                    <a:pt x="735" y="606"/>
                    <a:pt x="739" y="600"/>
                  </a:cubicBezTo>
                  <a:cubicBezTo>
                    <a:pt x="742" y="593"/>
                    <a:pt x="746" y="587"/>
                    <a:pt x="749" y="580"/>
                  </a:cubicBezTo>
                  <a:cubicBezTo>
                    <a:pt x="750" y="579"/>
                    <a:pt x="752" y="574"/>
                    <a:pt x="752" y="571"/>
                  </a:cubicBezTo>
                  <a:cubicBezTo>
                    <a:pt x="754" y="574"/>
                    <a:pt x="757" y="576"/>
                    <a:pt x="760" y="578"/>
                  </a:cubicBezTo>
                  <a:cubicBezTo>
                    <a:pt x="756" y="582"/>
                    <a:pt x="753" y="587"/>
                    <a:pt x="749" y="591"/>
                  </a:cubicBezTo>
                  <a:close/>
                  <a:moveTo>
                    <a:pt x="744" y="695"/>
                  </a:moveTo>
                  <a:cubicBezTo>
                    <a:pt x="743" y="697"/>
                    <a:pt x="741" y="699"/>
                    <a:pt x="740" y="701"/>
                  </a:cubicBezTo>
                  <a:cubicBezTo>
                    <a:pt x="735" y="706"/>
                    <a:pt x="729" y="709"/>
                    <a:pt x="722" y="708"/>
                  </a:cubicBezTo>
                  <a:cubicBezTo>
                    <a:pt x="717" y="708"/>
                    <a:pt x="713" y="707"/>
                    <a:pt x="709" y="704"/>
                  </a:cubicBezTo>
                  <a:cubicBezTo>
                    <a:pt x="714" y="706"/>
                    <a:pt x="720" y="705"/>
                    <a:pt x="724" y="704"/>
                  </a:cubicBezTo>
                  <a:cubicBezTo>
                    <a:pt x="731" y="701"/>
                    <a:pt x="738" y="697"/>
                    <a:pt x="744" y="693"/>
                  </a:cubicBezTo>
                  <a:cubicBezTo>
                    <a:pt x="744" y="694"/>
                    <a:pt x="744" y="694"/>
                    <a:pt x="744" y="695"/>
                  </a:cubicBezTo>
                  <a:close/>
                  <a:moveTo>
                    <a:pt x="821" y="625"/>
                  </a:moveTo>
                  <a:cubicBezTo>
                    <a:pt x="821" y="625"/>
                    <a:pt x="821" y="625"/>
                    <a:pt x="820" y="625"/>
                  </a:cubicBezTo>
                  <a:cubicBezTo>
                    <a:pt x="811" y="635"/>
                    <a:pt x="800" y="644"/>
                    <a:pt x="789" y="653"/>
                  </a:cubicBezTo>
                  <a:cubicBezTo>
                    <a:pt x="779" y="662"/>
                    <a:pt x="768" y="671"/>
                    <a:pt x="757" y="679"/>
                  </a:cubicBezTo>
                  <a:cubicBezTo>
                    <a:pt x="748" y="686"/>
                    <a:pt x="738" y="694"/>
                    <a:pt x="727" y="699"/>
                  </a:cubicBezTo>
                  <a:cubicBezTo>
                    <a:pt x="722" y="701"/>
                    <a:pt x="718" y="702"/>
                    <a:pt x="713" y="702"/>
                  </a:cubicBezTo>
                  <a:cubicBezTo>
                    <a:pt x="709" y="701"/>
                    <a:pt x="706" y="699"/>
                    <a:pt x="708" y="694"/>
                  </a:cubicBezTo>
                  <a:cubicBezTo>
                    <a:pt x="710" y="688"/>
                    <a:pt x="716" y="683"/>
                    <a:pt x="720" y="678"/>
                  </a:cubicBezTo>
                  <a:cubicBezTo>
                    <a:pt x="725" y="673"/>
                    <a:pt x="730" y="669"/>
                    <a:pt x="735" y="664"/>
                  </a:cubicBezTo>
                  <a:cubicBezTo>
                    <a:pt x="745" y="656"/>
                    <a:pt x="755" y="648"/>
                    <a:pt x="765" y="640"/>
                  </a:cubicBezTo>
                  <a:cubicBezTo>
                    <a:pt x="772" y="633"/>
                    <a:pt x="780" y="627"/>
                    <a:pt x="787" y="620"/>
                  </a:cubicBezTo>
                  <a:cubicBezTo>
                    <a:pt x="792" y="614"/>
                    <a:pt x="798" y="608"/>
                    <a:pt x="800" y="599"/>
                  </a:cubicBezTo>
                  <a:cubicBezTo>
                    <a:pt x="801" y="599"/>
                    <a:pt x="802" y="599"/>
                    <a:pt x="803" y="599"/>
                  </a:cubicBezTo>
                  <a:cubicBezTo>
                    <a:pt x="807" y="600"/>
                    <a:pt x="812" y="599"/>
                    <a:pt x="817" y="599"/>
                  </a:cubicBezTo>
                  <a:cubicBezTo>
                    <a:pt x="820" y="599"/>
                    <a:pt x="822" y="599"/>
                    <a:pt x="824" y="598"/>
                  </a:cubicBezTo>
                  <a:cubicBezTo>
                    <a:pt x="822" y="607"/>
                    <a:pt x="821" y="615"/>
                    <a:pt x="821" y="625"/>
                  </a:cubicBezTo>
                  <a:close/>
                  <a:moveTo>
                    <a:pt x="824" y="594"/>
                  </a:moveTo>
                  <a:cubicBezTo>
                    <a:pt x="820" y="597"/>
                    <a:pt x="814" y="595"/>
                    <a:pt x="810" y="596"/>
                  </a:cubicBezTo>
                  <a:cubicBezTo>
                    <a:pt x="806" y="596"/>
                    <a:pt x="802" y="596"/>
                    <a:pt x="797" y="595"/>
                  </a:cubicBezTo>
                  <a:cubicBezTo>
                    <a:pt x="787" y="592"/>
                    <a:pt x="776" y="586"/>
                    <a:pt x="767" y="580"/>
                  </a:cubicBezTo>
                  <a:cubicBezTo>
                    <a:pt x="750" y="569"/>
                    <a:pt x="737" y="550"/>
                    <a:pt x="730" y="532"/>
                  </a:cubicBezTo>
                  <a:cubicBezTo>
                    <a:pt x="727" y="527"/>
                    <a:pt x="725" y="522"/>
                    <a:pt x="724" y="516"/>
                  </a:cubicBezTo>
                  <a:cubicBezTo>
                    <a:pt x="724" y="516"/>
                    <a:pt x="724" y="516"/>
                    <a:pt x="724" y="516"/>
                  </a:cubicBezTo>
                  <a:cubicBezTo>
                    <a:pt x="717" y="496"/>
                    <a:pt x="713" y="474"/>
                    <a:pt x="718" y="453"/>
                  </a:cubicBezTo>
                  <a:cubicBezTo>
                    <a:pt x="720" y="442"/>
                    <a:pt x="724" y="430"/>
                    <a:pt x="732" y="422"/>
                  </a:cubicBezTo>
                  <a:cubicBezTo>
                    <a:pt x="736" y="419"/>
                    <a:pt x="740" y="418"/>
                    <a:pt x="744" y="415"/>
                  </a:cubicBezTo>
                  <a:cubicBezTo>
                    <a:pt x="745" y="414"/>
                    <a:pt x="746" y="414"/>
                    <a:pt x="747" y="413"/>
                  </a:cubicBezTo>
                  <a:cubicBezTo>
                    <a:pt x="750" y="412"/>
                    <a:pt x="753" y="412"/>
                    <a:pt x="755" y="411"/>
                  </a:cubicBezTo>
                  <a:cubicBezTo>
                    <a:pt x="769" y="409"/>
                    <a:pt x="782" y="405"/>
                    <a:pt x="795" y="399"/>
                  </a:cubicBezTo>
                  <a:cubicBezTo>
                    <a:pt x="796" y="399"/>
                    <a:pt x="796" y="399"/>
                    <a:pt x="797" y="398"/>
                  </a:cubicBezTo>
                  <a:cubicBezTo>
                    <a:pt x="803" y="397"/>
                    <a:pt x="808" y="394"/>
                    <a:pt x="815" y="395"/>
                  </a:cubicBezTo>
                  <a:cubicBezTo>
                    <a:pt x="816" y="396"/>
                    <a:pt x="817" y="396"/>
                    <a:pt x="817" y="396"/>
                  </a:cubicBezTo>
                  <a:cubicBezTo>
                    <a:pt x="822" y="397"/>
                    <a:pt x="827" y="398"/>
                    <a:pt x="831" y="399"/>
                  </a:cubicBezTo>
                  <a:cubicBezTo>
                    <a:pt x="840" y="402"/>
                    <a:pt x="848" y="406"/>
                    <a:pt x="854" y="412"/>
                  </a:cubicBezTo>
                  <a:cubicBezTo>
                    <a:pt x="866" y="423"/>
                    <a:pt x="879" y="437"/>
                    <a:pt x="884" y="452"/>
                  </a:cubicBezTo>
                  <a:cubicBezTo>
                    <a:pt x="889" y="470"/>
                    <a:pt x="892" y="490"/>
                    <a:pt x="890" y="509"/>
                  </a:cubicBezTo>
                  <a:cubicBezTo>
                    <a:pt x="890" y="517"/>
                    <a:pt x="888" y="525"/>
                    <a:pt x="887" y="534"/>
                  </a:cubicBezTo>
                  <a:cubicBezTo>
                    <a:pt x="887" y="540"/>
                    <a:pt x="887" y="547"/>
                    <a:pt x="885" y="553"/>
                  </a:cubicBezTo>
                  <a:cubicBezTo>
                    <a:pt x="879" y="543"/>
                    <a:pt x="866" y="539"/>
                    <a:pt x="857" y="548"/>
                  </a:cubicBezTo>
                  <a:cubicBezTo>
                    <a:pt x="846" y="558"/>
                    <a:pt x="834" y="567"/>
                    <a:pt x="829" y="582"/>
                  </a:cubicBezTo>
                  <a:cubicBezTo>
                    <a:pt x="827" y="586"/>
                    <a:pt x="826" y="590"/>
                    <a:pt x="825" y="594"/>
                  </a:cubicBezTo>
                  <a:cubicBezTo>
                    <a:pt x="825" y="594"/>
                    <a:pt x="824" y="594"/>
                    <a:pt x="824" y="594"/>
                  </a:cubicBezTo>
                  <a:close/>
                  <a:moveTo>
                    <a:pt x="935" y="598"/>
                  </a:moveTo>
                  <a:cubicBezTo>
                    <a:pt x="940" y="605"/>
                    <a:pt x="945" y="611"/>
                    <a:pt x="949" y="618"/>
                  </a:cubicBezTo>
                  <a:cubicBezTo>
                    <a:pt x="957" y="632"/>
                    <a:pt x="964" y="647"/>
                    <a:pt x="970" y="661"/>
                  </a:cubicBezTo>
                  <a:cubicBezTo>
                    <a:pt x="973" y="668"/>
                    <a:pt x="976" y="676"/>
                    <a:pt x="976" y="684"/>
                  </a:cubicBezTo>
                  <a:cubicBezTo>
                    <a:pt x="976" y="692"/>
                    <a:pt x="974" y="700"/>
                    <a:pt x="970" y="707"/>
                  </a:cubicBezTo>
                  <a:cubicBezTo>
                    <a:pt x="965" y="715"/>
                    <a:pt x="960" y="721"/>
                    <a:pt x="950" y="724"/>
                  </a:cubicBezTo>
                  <a:cubicBezTo>
                    <a:pt x="943" y="727"/>
                    <a:pt x="936" y="729"/>
                    <a:pt x="929" y="730"/>
                  </a:cubicBezTo>
                  <a:cubicBezTo>
                    <a:pt x="920" y="731"/>
                    <a:pt x="911" y="731"/>
                    <a:pt x="903" y="732"/>
                  </a:cubicBezTo>
                  <a:cubicBezTo>
                    <a:pt x="896" y="732"/>
                    <a:pt x="889" y="732"/>
                    <a:pt x="883" y="732"/>
                  </a:cubicBezTo>
                  <a:cubicBezTo>
                    <a:pt x="866" y="729"/>
                    <a:pt x="855" y="717"/>
                    <a:pt x="848" y="702"/>
                  </a:cubicBezTo>
                  <a:cubicBezTo>
                    <a:pt x="841" y="687"/>
                    <a:pt x="833" y="673"/>
                    <a:pt x="829" y="657"/>
                  </a:cubicBezTo>
                  <a:cubicBezTo>
                    <a:pt x="826" y="642"/>
                    <a:pt x="824" y="626"/>
                    <a:pt x="826" y="610"/>
                  </a:cubicBezTo>
                  <a:cubicBezTo>
                    <a:pt x="827" y="595"/>
                    <a:pt x="832" y="577"/>
                    <a:pt x="844" y="565"/>
                  </a:cubicBezTo>
                  <a:cubicBezTo>
                    <a:pt x="849" y="560"/>
                    <a:pt x="854" y="554"/>
                    <a:pt x="860" y="549"/>
                  </a:cubicBezTo>
                  <a:cubicBezTo>
                    <a:pt x="864" y="547"/>
                    <a:pt x="868" y="546"/>
                    <a:pt x="871" y="547"/>
                  </a:cubicBezTo>
                  <a:cubicBezTo>
                    <a:pt x="868" y="549"/>
                    <a:pt x="864" y="551"/>
                    <a:pt x="862" y="555"/>
                  </a:cubicBezTo>
                  <a:cubicBezTo>
                    <a:pt x="856" y="565"/>
                    <a:pt x="855" y="577"/>
                    <a:pt x="848" y="587"/>
                  </a:cubicBezTo>
                  <a:cubicBezTo>
                    <a:pt x="842" y="597"/>
                    <a:pt x="839" y="609"/>
                    <a:pt x="838" y="621"/>
                  </a:cubicBezTo>
                  <a:cubicBezTo>
                    <a:pt x="836" y="632"/>
                    <a:pt x="836" y="644"/>
                    <a:pt x="839" y="655"/>
                  </a:cubicBezTo>
                  <a:cubicBezTo>
                    <a:pt x="840" y="656"/>
                    <a:pt x="841" y="656"/>
                    <a:pt x="841" y="655"/>
                  </a:cubicBezTo>
                  <a:cubicBezTo>
                    <a:pt x="839" y="636"/>
                    <a:pt x="840" y="613"/>
                    <a:pt x="848" y="595"/>
                  </a:cubicBezTo>
                  <a:cubicBezTo>
                    <a:pt x="850" y="590"/>
                    <a:pt x="854" y="586"/>
                    <a:pt x="856" y="580"/>
                  </a:cubicBezTo>
                  <a:cubicBezTo>
                    <a:pt x="858" y="576"/>
                    <a:pt x="859" y="572"/>
                    <a:pt x="861" y="567"/>
                  </a:cubicBezTo>
                  <a:cubicBezTo>
                    <a:pt x="862" y="562"/>
                    <a:pt x="864" y="557"/>
                    <a:pt x="868" y="553"/>
                  </a:cubicBezTo>
                  <a:cubicBezTo>
                    <a:pt x="871" y="551"/>
                    <a:pt x="873" y="549"/>
                    <a:pt x="876" y="550"/>
                  </a:cubicBezTo>
                  <a:cubicBezTo>
                    <a:pt x="877" y="550"/>
                    <a:pt x="877" y="550"/>
                    <a:pt x="877" y="550"/>
                  </a:cubicBezTo>
                  <a:cubicBezTo>
                    <a:pt x="879" y="552"/>
                    <a:pt x="881" y="554"/>
                    <a:pt x="882" y="556"/>
                  </a:cubicBezTo>
                  <a:cubicBezTo>
                    <a:pt x="882" y="556"/>
                    <a:pt x="882" y="557"/>
                    <a:pt x="882" y="557"/>
                  </a:cubicBezTo>
                  <a:cubicBezTo>
                    <a:pt x="880" y="556"/>
                    <a:pt x="877" y="557"/>
                    <a:pt x="875" y="557"/>
                  </a:cubicBezTo>
                  <a:cubicBezTo>
                    <a:pt x="871" y="558"/>
                    <a:pt x="868" y="560"/>
                    <a:pt x="866" y="564"/>
                  </a:cubicBezTo>
                  <a:cubicBezTo>
                    <a:pt x="866" y="564"/>
                    <a:pt x="866" y="565"/>
                    <a:pt x="866" y="564"/>
                  </a:cubicBezTo>
                  <a:cubicBezTo>
                    <a:pt x="869" y="562"/>
                    <a:pt x="872" y="559"/>
                    <a:pt x="875" y="558"/>
                  </a:cubicBezTo>
                  <a:cubicBezTo>
                    <a:pt x="878" y="558"/>
                    <a:pt x="881" y="559"/>
                    <a:pt x="884" y="559"/>
                  </a:cubicBezTo>
                  <a:cubicBezTo>
                    <a:pt x="883" y="560"/>
                    <a:pt x="883" y="561"/>
                    <a:pt x="882" y="562"/>
                  </a:cubicBezTo>
                  <a:cubicBezTo>
                    <a:pt x="880" y="560"/>
                    <a:pt x="877" y="562"/>
                    <a:pt x="875" y="564"/>
                  </a:cubicBezTo>
                  <a:cubicBezTo>
                    <a:pt x="875" y="564"/>
                    <a:pt x="875" y="564"/>
                    <a:pt x="874" y="564"/>
                  </a:cubicBezTo>
                  <a:cubicBezTo>
                    <a:pt x="872" y="565"/>
                    <a:pt x="870" y="568"/>
                    <a:pt x="868" y="571"/>
                  </a:cubicBezTo>
                  <a:cubicBezTo>
                    <a:pt x="866" y="574"/>
                    <a:pt x="864" y="578"/>
                    <a:pt x="862" y="582"/>
                  </a:cubicBezTo>
                  <a:cubicBezTo>
                    <a:pt x="858" y="589"/>
                    <a:pt x="855" y="596"/>
                    <a:pt x="853" y="604"/>
                  </a:cubicBezTo>
                  <a:cubicBezTo>
                    <a:pt x="851" y="611"/>
                    <a:pt x="851" y="618"/>
                    <a:pt x="851" y="626"/>
                  </a:cubicBezTo>
                  <a:cubicBezTo>
                    <a:pt x="850" y="631"/>
                    <a:pt x="849" y="637"/>
                    <a:pt x="852" y="642"/>
                  </a:cubicBezTo>
                  <a:cubicBezTo>
                    <a:pt x="852" y="643"/>
                    <a:pt x="853" y="642"/>
                    <a:pt x="853" y="642"/>
                  </a:cubicBezTo>
                  <a:cubicBezTo>
                    <a:pt x="850" y="629"/>
                    <a:pt x="852" y="614"/>
                    <a:pt x="856" y="601"/>
                  </a:cubicBezTo>
                  <a:cubicBezTo>
                    <a:pt x="858" y="595"/>
                    <a:pt x="861" y="589"/>
                    <a:pt x="864" y="583"/>
                  </a:cubicBezTo>
                  <a:cubicBezTo>
                    <a:pt x="861" y="592"/>
                    <a:pt x="859" y="602"/>
                    <a:pt x="859" y="610"/>
                  </a:cubicBezTo>
                  <a:cubicBezTo>
                    <a:pt x="858" y="614"/>
                    <a:pt x="859" y="618"/>
                    <a:pt x="859" y="622"/>
                  </a:cubicBezTo>
                  <a:cubicBezTo>
                    <a:pt x="859" y="625"/>
                    <a:pt x="858" y="628"/>
                    <a:pt x="859" y="631"/>
                  </a:cubicBezTo>
                  <a:cubicBezTo>
                    <a:pt x="860" y="638"/>
                    <a:pt x="861" y="646"/>
                    <a:pt x="865" y="652"/>
                  </a:cubicBezTo>
                  <a:cubicBezTo>
                    <a:pt x="865" y="652"/>
                    <a:pt x="865" y="652"/>
                    <a:pt x="865" y="651"/>
                  </a:cubicBezTo>
                  <a:cubicBezTo>
                    <a:pt x="863" y="645"/>
                    <a:pt x="861" y="638"/>
                    <a:pt x="860" y="631"/>
                  </a:cubicBezTo>
                  <a:cubicBezTo>
                    <a:pt x="860" y="627"/>
                    <a:pt x="859" y="624"/>
                    <a:pt x="859" y="620"/>
                  </a:cubicBezTo>
                  <a:cubicBezTo>
                    <a:pt x="860" y="617"/>
                    <a:pt x="861" y="614"/>
                    <a:pt x="861" y="611"/>
                  </a:cubicBezTo>
                  <a:cubicBezTo>
                    <a:pt x="861" y="604"/>
                    <a:pt x="862" y="597"/>
                    <a:pt x="864" y="591"/>
                  </a:cubicBezTo>
                  <a:cubicBezTo>
                    <a:pt x="866" y="584"/>
                    <a:pt x="869" y="579"/>
                    <a:pt x="873" y="573"/>
                  </a:cubicBezTo>
                  <a:cubicBezTo>
                    <a:pt x="873" y="574"/>
                    <a:pt x="873" y="575"/>
                    <a:pt x="873" y="576"/>
                  </a:cubicBezTo>
                  <a:cubicBezTo>
                    <a:pt x="871" y="582"/>
                    <a:pt x="869" y="588"/>
                    <a:pt x="867" y="595"/>
                  </a:cubicBezTo>
                  <a:cubicBezTo>
                    <a:pt x="867" y="599"/>
                    <a:pt x="867" y="603"/>
                    <a:pt x="866" y="607"/>
                  </a:cubicBezTo>
                  <a:cubicBezTo>
                    <a:pt x="866" y="611"/>
                    <a:pt x="865" y="614"/>
                    <a:pt x="865" y="618"/>
                  </a:cubicBezTo>
                  <a:cubicBezTo>
                    <a:pt x="866" y="627"/>
                    <a:pt x="866" y="636"/>
                    <a:pt x="868" y="644"/>
                  </a:cubicBezTo>
                  <a:cubicBezTo>
                    <a:pt x="869" y="652"/>
                    <a:pt x="871" y="660"/>
                    <a:pt x="872" y="668"/>
                  </a:cubicBezTo>
                  <a:cubicBezTo>
                    <a:pt x="872" y="668"/>
                    <a:pt x="873" y="668"/>
                    <a:pt x="873" y="668"/>
                  </a:cubicBezTo>
                  <a:cubicBezTo>
                    <a:pt x="873" y="659"/>
                    <a:pt x="870" y="651"/>
                    <a:pt x="869" y="642"/>
                  </a:cubicBezTo>
                  <a:cubicBezTo>
                    <a:pt x="868" y="634"/>
                    <a:pt x="867" y="626"/>
                    <a:pt x="867" y="618"/>
                  </a:cubicBezTo>
                  <a:cubicBezTo>
                    <a:pt x="867" y="613"/>
                    <a:pt x="867" y="608"/>
                    <a:pt x="868" y="603"/>
                  </a:cubicBezTo>
                  <a:cubicBezTo>
                    <a:pt x="869" y="600"/>
                    <a:pt x="868" y="595"/>
                    <a:pt x="869" y="592"/>
                  </a:cubicBezTo>
                  <a:cubicBezTo>
                    <a:pt x="870" y="588"/>
                    <a:pt x="873" y="584"/>
                    <a:pt x="874" y="579"/>
                  </a:cubicBezTo>
                  <a:cubicBezTo>
                    <a:pt x="875" y="580"/>
                    <a:pt x="875" y="580"/>
                    <a:pt x="875" y="581"/>
                  </a:cubicBezTo>
                  <a:cubicBezTo>
                    <a:pt x="875" y="581"/>
                    <a:pt x="875" y="581"/>
                    <a:pt x="875" y="581"/>
                  </a:cubicBezTo>
                  <a:cubicBezTo>
                    <a:pt x="874" y="584"/>
                    <a:pt x="873" y="589"/>
                    <a:pt x="872" y="592"/>
                  </a:cubicBezTo>
                  <a:cubicBezTo>
                    <a:pt x="871" y="596"/>
                    <a:pt x="871" y="601"/>
                    <a:pt x="870" y="606"/>
                  </a:cubicBezTo>
                  <a:cubicBezTo>
                    <a:pt x="870" y="607"/>
                    <a:pt x="872" y="607"/>
                    <a:pt x="872" y="606"/>
                  </a:cubicBezTo>
                  <a:cubicBezTo>
                    <a:pt x="873" y="601"/>
                    <a:pt x="874" y="596"/>
                    <a:pt x="875" y="591"/>
                  </a:cubicBezTo>
                  <a:cubicBezTo>
                    <a:pt x="875" y="588"/>
                    <a:pt x="877" y="585"/>
                    <a:pt x="878" y="583"/>
                  </a:cubicBezTo>
                  <a:cubicBezTo>
                    <a:pt x="879" y="584"/>
                    <a:pt x="881" y="585"/>
                    <a:pt x="883" y="586"/>
                  </a:cubicBezTo>
                  <a:cubicBezTo>
                    <a:pt x="882" y="587"/>
                    <a:pt x="882" y="588"/>
                    <a:pt x="882" y="589"/>
                  </a:cubicBezTo>
                  <a:cubicBezTo>
                    <a:pt x="882" y="591"/>
                    <a:pt x="882" y="593"/>
                    <a:pt x="883" y="594"/>
                  </a:cubicBezTo>
                  <a:cubicBezTo>
                    <a:pt x="883" y="595"/>
                    <a:pt x="884" y="594"/>
                    <a:pt x="884" y="594"/>
                  </a:cubicBezTo>
                  <a:cubicBezTo>
                    <a:pt x="884" y="592"/>
                    <a:pt x="884" y="590"/>
                    <a:pt x="884" y="589"/>
                  </a:cubicBezTo>
                  <a:cubicBezTo>
                    <a:pt x="884" y="588"/>
                    <a:pt x="884" y="587"/>
                    <a:pt x="884" y="586"/>
                  </a:cubicBezTo>
                  <a:cubicBezTo>
                    <a:pt x="886" y="587"/>
                    <a:pt x="889" y="587"/>
                    <a:pt x="891" y="586"/>
                  </a:cubicBezTo>
                  <a:cubicBezTo>
                    <a:pt x="891" y="591"/>
                    <a:pt x="895" y="598"/>
                    <a:pt x="898" y="602"/>
                  </a:cubicBezTo>
                  <a:cubicBezTo>
                    <a:pt x="904" y="609"/>
                    <a:pt x="908" y="617"/>
                    <a:pt x="916" y="624"/>
                  </a:cubicBezTo>
                  <a:cubicBezTo>
                    <a:pt x="916" y="624"/>
                    <a:pt x="917" y="623"/>
                    <a:pt x="916" y="623"/>
                  </a:cubicBezTo>
                  <a:cubicBezTo>
                    <a:pt x="910" y="617"/>
                    <a:pt x="906" y="609"/>
                    <a:pt x="901" y="601"/>
                  </a:cubicBezTo>
                  <a:cubicBezTo>
                    <a:pt x="900" y="599"/>
                    <a:pt x="899" y="597"/>
                    <a:pt x="898" y="595"/>
                  </a:cubicBezTo>
                  <a:cubicBezTo>
                    <a:pt x="900" y="598"/>
                    <a:pt x="902" y="601"/>
                    <a:pt x="904" y="603"/>
                  </a:cubicBezTo>
                  <a:cubicBezTo>
                    <a:pt x="908" y="608"/>
                    <a:pt x="913" y="612"/>
                    <a:pt x="918" y="616"/>
                  </a:cubicBezTo>
                  <a:cubicBezTo>
                    <a:pt x="923" y="620"/>
                    <a:pt x="927" y="623"/>
                    <a:pt x="931" y="628"/>
                  </a:cubicBezTo>
                  <a:cubicBezTo>
                    <a:pt x="931" y="629"/>
                    <a:pt x="932" y="629"/>
                    <a:pt x="932" y="628"/>
                  </a:cubicBezTo>
                  <a:cubicBezTo>
                    <a:pt x="931" y="624"/>
                    <a:pt x="928" y="622"/>
                    <a:pt x="925" y="619"/>
                  </a:cubicBezTo>
                  <a:cubicBezTo>
                    <a:pt x="920" y="615"/>
                    <a:pt x="915" y="612"/>
                    <a:pt x="911" y="607"/>
                  </a:cubicBezTo>
                  <a:cubicBezTo>
                    <a:pt x="904" y="600"/>
                    <a:pt x="899" y="593"/>
                    <a:pt x="896" y="584"/>
                  </a:cubicBezTo>
                  <a:cubicBezTo>
                    <a:pt x="897" y="584"/>
                    <a:pt x="897" y="584"/>
                    <a:pt x="898" y="584"/>
                  </a:cubicBezTo>
                  <a:cubicBezTo>
                    <a:pt x="898" y="586"/>
                    <a:pt x="900" y="588"/>
                    <a:pt x="901" y="590"/>
                  </a:cubicBezTo>
                  <a:cubicBezTo>
                    <a:pt x="903" y="593"/>
                    <a:pt x="906" y="596"/>
                    <a:pt x="908" y="599"/>
                  </a:cubicBezTo>
                  <a:cubicBezTo>
                    <a:pt x="911" y="602"/>
                    <a:pt x="914" y="604"/>
                    <a:pt x="918" y="607"/>
                  </a:cubicBezTo>
                  <a:cubicBezTo>
                    <a:pt x="923" y="612"/>
                    <a:pt x="927" y="617"/>
                    <a:pt x="932" y="622"/>
                  </a:cubicBezTo>
                  <a:cubicBezTo>
                    <a:pt x="932" y="622"/>
                    <a:pt x="933" y="622"/>
                    <a:pt x="933" y="621"/>
                  </a:cubicBezTo>
                  <a:cubicBezTo>
                    <a:pt x="929" y="612"/>
                    <a:pt x="919" y="607"/>
                    <a:pt x="912" y="599"/>
                  </a:cubicBezTo>
                  <a:cubicBezTo>
                    <a:pt x="908" y="594"/>
                    <a:pt x="904" y="590"/>
                    <a:pt x="901" y="584"/>
                  </a:cubicBezTo>
                  <a:cubicBezTo>
                    <a:pt x="902" y="584"/>
                    <a:pt x="904" y="585"/>
                    <a:pt x="905" y="585"/>
                  </a:cubicBezTo>
                  <a:cubicBezTo>
                    <a:pt x="905" y="585"/>
                    <a:pt x="905" y="585"/>
                    <a:pt x="905" y="585"/>
                  </a:cubicBezTo>
                  <a:cubicBezTo>
                    <a:pt x="904" y="591"/>
                    <a:pt x="911" y="595"/>
                    <a:pt x="914" y="598"/>
                  </a:cubicBezTo>
                  <a:cubicBezTo>
                    <a:pt x="921" y="605"/>
                    <a:pt x="928" y="612"/>
                    <a:pt x="936" y="617"/>
                  </a:cubicBezTo>
                  <a:cubicBezTo>
                    <a:pt x="937" y="617"/>
                    <a:pt x="937" y="617"/>
                    <a:pt x="937" y="616"/>
                  </a:cubicBezTo>
                  <a:cubicBezTo>
                    <a:pt x="931" y="610"/>
                    <a:pt x="923" y="606"/>
                    <a:pt x="918" y="599"/>
                  </a:cubicBezTo>
                  <a:cubicBezTo>
                    <a:pt x="914" y="595"/>
                    <a:pt x="908" y="591"/>
                    <a:pt x="907" y="585"/>
                  </a:cubicBezTo>
                  <a:cubicBezTo>
                    <a:pt x="909" y="586"/>
                    <a:pt x="911" y="586"/>
                    <a:pt x="913" y="587"/>
                  </a:cubicBezTo>
                  <a:cubicBezTo>
                    <a:pt x="912" y="587"/>
                    <a:pt x="912" y="588"/>
                    <a:pt x="913" y="588"/>
                  </a:cubicBezTo>
                  <a:cubicBezTo>
                    <a:pt x="915" y="593"/>
                    <a:pt x="920" y="597"/>
                    <a:pt x="924" y="601"/>
                  </a:cubicBezTo>
                  <a:cubicBezTo>
                    <a:pt x="928" y="605"/>
                    <a:pt x="932" y="609"/>
                    <a:pt x="936" y="613"/>
                  </a:cubicBezTo>
                  <a:cubicBezTo>
                    <a:pt x="936" y="613"/>
                    <a:pt x="937" y="613"/>
                    <a:pt x="937" y="612"/>
                  </a:cubicBezTo>
                  <a:cubicBezTo>
                    <a:pt x="937" y="610"/>
                    <a:pt x="935" y="608"/>
                    <a:pt x="933" y="607"/>
                  </a:cubicBezTo>
                  <a:cubicBezTo>
                    <a:pt x="930" y="604"/>
                    <a:pt x="927" y="601"/>
                    <a:pt x="924" y="598"/>
                  </a:cubicBezTo>
                  <a:cubicBezTo>
                    <a:pt x="921" y="595"/>
                    <a:pt x="918" y="592"/>
                    <a:pt x="916" y="589"/>
                  </a:cubicBezTo>
                  <a:cubicBezTo>
                    <a:pt x="916" y="588"/>
                    <a:pt x="915" y="588"/>
                    <a:pt x="915" y="587"/>
                  </a:cubicBezTo>
                  <a:cubicBezTo>
                    <a:pt x="918" y="588"/>
                    <a:pt x="922" y="588"/>
                    <a:pt x="925" y="588"/>
                  </a:cubicBezTo>
                  <a:cubicBezTo>
                    <a:pt x="929" y="591"/>
                    <a:pt x="932" y="595"/>
                    <a:pt x="935" y="598"/>
                  </a:cubicBezTo>
                  <a:close/>
                  <a:moveTo>
                    <a:pt x="1145" y="566"/>
                  </a:moveTo>
                  <a:cubicBezTo>
                    <a:pt x="1133" y="572"/>
                    <a:pt x="1119" y="575"/>
                    <a:pt x="1106" y="580"/>
                  </a:cubicBezTo>
                  <a:cubicBezTo>
                    <a:pt x="1098" y="583"/>
                    <a:pt x="1090" y="584"/>
                    <a:pt x="1082" y="585"/>
                  </a:cubicBezTo>
                  <a:cubicBezTo>
                    <a:pt x="1075" y="585"/>
                    <a:pt x="1068" y="586"/>
                    <a:pt x="1061" y="587"/>
                  </a:cubicBezTo>
                  <a:cubicBezTo>
                    <a:pt x="1046" y="590"/>
                    <a:pt x="1030" y="592"/>
                    <a:pt x="1015" y="595"/>
                  </a:cubicBezTo>
                  <a:cubicBezTo>
                    <a:pt x="1007" y="596"/>
                    <a:pt x="999" y="597"/>
                    <a:pt x="991" y="596"/>
                  </a:cubicBezTo>
                  <a:cubicBezTo>
                    <a:pt x="983" y="596"/>
                    <a:pt x="976" y="596"/>
                    <a:pt x="968" y="593"/>
                  </a:cubicBezTo>
                  <a:cubicBezTo>
                    <a:pt x="963" y="591"/>
                    <a:pt x="958" y="589"/>
                    <a:pt x="953" y="588"/>
                  </a:cubicBezTo>
                  <a:cubicBezTo>
                    <a:pt x="950" y="587"/>
                    <a:pt x="946" y="585"/>
                    <a:pt x="943" y="586"/>
                  </a:cubicBezTo>
                  <a:cubicBezTo>
                    <a:pt x="943" y="586"/>
                    <a:pt x="943" y="586"/>
                    <a:pt x="943" y="586"/>
                  </a:cubicBezTo>
                  <a:cubicBezTo>
                    <a:pt x="939" y="584"/>
                    <a:pt x="934" y="585"/>
                    <a:pt x="931" y="585"/>
                  </a:cubicBezTo>
                  <a:cubicBezTo>
                    <a:pt x="929" y="585"/>
                    <a:pt x="927" y="585"/>
                    <a:pt x="924" y="584"/>
                  </a:cubicBezTo>
                  <a:cubicBezTo>
                    <a:pt x="923" y="584"/>
                    <a:pt x="921" y="583"/>
                    <a:pt x="919" y="584"/>
                  </a:cubicBezTo>
                  <a:cubicBezTo>
                    <a:pt x="919" y="584"/>
                    <a:pt x="919" y="584"/>
                    <a:pt x="919" y="584"/>
                  </a:cubicBezTo>
                  <a:cubicBezTo>
                    <a:pt x="916" y="583"/>
                    <a:pt x="914" y="583"/>
                    <a:pt x="911" y="582"/>
                  </a:cubicBezTo>
                  <a:cubicBezTo>
                    <a:pt x="907" y="581"/>
                    <a:pt x="889" y="576"/>
                    <a:pt x="887" y="584"/>
                  </a:cubicBezTo>
                  <a:cubicBezTo>
                    <a:pt x="885" y="583"/>
                    <a:pt x="882" y="582"/>
                    <a:pt x="880" y="580"/>
                  </a:cubicBezTo>
                  <a:cubicBezTo>
                    <a:pt x="880" y="579"/>
                    <a:pt x="879" y="579"/>
                    <a:pt x="879" y="579"/>
                  </a:cubicBezTo>
                  <a:cubicBezTo>
                    <a:pt x="880" y="578"/>
                    <a:pt x="880" y="578"/>
                    <a:pt x="880" y="577"/>
                  </a:cubicBezTo>
                  <a:cubicBezTo>
                    <a:pt x="880" y="574"/>
                    <a:pt x="882" y="571"/>
                    <a:pt x="883" y="569"/>
                  </a:cubicBezTo>
                  <a:cubicBezTo>
                    <a:pt x="883" y="569"/>
                    <a:pt x="884" y="569"/>
                    <a:pt x="884" y="568"/>
                  </a:cubicBezTo>
                  <a:cubicBezTo>
                    <a:pt x="885" y="565"/>
                    <a:pt x="886" y="561"/>
                    <a:pt x="888" y="558"/>
                  </a:cubicBezTo>
                  <a:cubicBezTo>
                    <a:pt x="889" y="558"/>
                    <a:pt x="890" y="558"/>
                    <a:pt x="891" y="558"/>
                  </a:cubicBezTo>
                  <a:cubicBezTo>
                    <a:pt x="891" y="559"/>
                    <a:pt x="890" y="560"/>
                    <a:pt x="889" y="561"/>
                  </a:cubicBezTo>
                  <a:cubicBezTo>
                    <a:pt x="888" y="563"/>
                    <a:pt x="886" y="567"/>
                    <a:pt x="888" y="569"/>
                  </a:cubicBezTo>
                  <a:cubicBezTo>
                    <a:pt x="888" y="569"/>
                    <a:pt x="889" y="569"/>
                    <a:pt x="889" y="569"/>
                  </a:cubicBezTo>
                  <a:cubicBezTo>
                    <a:pt x="891" y="567"/>
                    <a:pt x="891" y="563"/>
                    <a:pt x="893" y="561"/>
                  </a:cubicBezTo>
                  <a:cubicBezTo>
                    <a:pt x="893" y="560"/>
                    <a:pt x="894" y="559"/>
                    <a:pt x="895" y="557"/>
                  </a:cubicBezTo>
                  <a:cubicBezTo>
                    <a:pt x="897" y="557"/>
                    <a:pt x="899" y="557"/>
                    <a:pt x="901" y="557"/>
                  </a:cubicBezTo>
                  <a:cubicBezTo>
                    <a:pt x="899" y="558"/>
                    <a:pt x="897" y="560"/>
                    <a:pt x="896" y="562"/>
                  </a:cubicBezTo>
                  <a:cubicBezTo>
                    <a:pt x="895" y="564"/>
                    <a:pt x="892" y="567"/>
                    <a:pt x="894" y="569"/>
                  </a:cubicBezTo>
                  <a:cubicBezTo>
                    <a:pt x="894" y="570"/>
                    <a:pt x="895" y="570"/>
                    <a:pt x="895" y="569"/>
                  </a:cubicBezTo>
                  <a:cubicBezTo>
                    <a:pt x="897" y="568"/>
                    <a:pt x="897" y="565"/>
                    <a:pt x="899" y="563"/>
                  </a:cubicBezTo>
                  <a:cubicBezTo>
                    <a:pt x="900" y="561"/>
                    <a:pt x="902" y="558"/>
                    <a:pt x="905" y="557"/>
                  </a:cubicBezTo>
                  <a:cubicBezTo>
                    <a:pt x="905" y="557"/>
                    <a:pt x="906" y="557"/>
                    <a:pt x="907" y="557"/>
                  </a:cubicBezTo>
                  <a:cubicBezTo>
                    <a:pt x="907" y="557"/>
                    <a:pt x="906" y="558"/>
                    <a:pt x="906" y="559"/>
                  </a:cubicBezTo>
                  <a:cubicBezTo>
                    <a:pt x="905" y="560"/>
                    <a:pt x="901" y="564"/>
                    <a:pt x="903" y="566"/>
                  </a:cubicBezTo>
                  <a:cubicBezTo>
                    <a:pt x="903" y="566"/>
                    <a:pt x="904" y="567"/>
                    <a:pt x="904" y="566"/>
                  </a:cubicBezTo>
                  <a:cubicBezTo>
                    <a:pt x="905" y="566"/>
                    <a:pt x="905" y="565"/>
                    <a:pt x="906" y="564"/>
                  </a:cubicBezTo>
                  <a:cubicBezTo>
                    <a:pt x="907" y="562"/>
                    <a:pt x="907" y="561"/>
                    <a:pt x="908" y="560"/>
                  </a:cubicBezTo>
                  <a:cubicBezTo>
                    <a:pt x="909" y="559"/>
                    <a:pt x="910" y="558"/>
                    <a:pt x="911" y="557"/>
                  </a:cubicBezTo>
                  <a:cubicBezTo>
                    <a:pt x="912" y="557"/>
                    <a:pt x="913" y="557"/>
                    <a:pt x="913" y="557"/>
                  </a:cubicBezTo>
                  <a:cubicBezTo>
                    <a:pt x="910" y="560"/>
                    <a:pt x="908" y="564"/>
                    <a:pt x="910" y="566"/>
                  </a:cubicBezTo>
                  <a:cubicBezTo>
                    <a:pt x="911" y="567"/>
                    <a:pt x="911" y="566"/>
                    <a:pt x="911" y="566"/>
                  </a:cubicBezTo>
                  <a:cubicBezTo>
                    <a:pt x="913" y="564"/>
                    <a:pt x="913" y="562"/>
                    <a:pt x="915" y="560"/>
                  </a:cubicBezTo>
                  <a:cubicBezTo>
                    <a:pt x="916" y="559"/>
                    <a:pt x="917" y="558"/>
                    <a:pt x="918" y="557"/>
                  </a:cubicBezTo>
                  <a:cubicBezTo>
                    <a:pt x="918" y="557"/>
                    <a:pt x="919" y="557"/>
                    <a:pt x="920" y="557"/>
                  </a:cubicBezTo>
                  <a:cubicBezTo>
                    <a:pt x="920" y="557"/>
                    <a:pt x="921" y="557"/>
                    <a:pt x="921" y="557"/>
                  </a:cubicBezTo>
                  <a:cubicBezTo>
                    <a:pt x="920" y="557"/>
                    <a:pt x="920" y="558"/>
                    <a:pt x="919" y="558"/>
                  </a:cubicBezTo>
                  <a:cubicBezTo>
                    <a:pt x="918" y="560"/>
                    <a:pt x="916" y="564"/>
                    <a:pt x="917" y="566"/>
                  </a:cubicBezTo>
                  <a:cubicBezTo>
                    <a:pt x="918" y="567"/>
                    <a:pt x="918" y="567"/>
                    <a:pt x="918" y="566"/>
                  </a:cubicBezTo>
                  <a:cubicBezTo>
                    <a:pt x="920" y="564"/>
                    <a:pt x="920" y="562"/>
                    <a:pt x="921" y="560"/>
                  </a:cubicBezTo>
                  <a:cubicBezTo>
                    <a:pt x="922" y="559"/>
                    <a:pt x="923" y="557"/>
                    <a:pt x="924" y="557"/>
                  </a:cubicBezTo>
                  <a:cubicBezTo>
                    <a:pt x="925" y="557"/>
                    <a:pt x="927" y="557"/>
                    <a:pt x="928" y="557"/>
                  </a:cubicBezTo>
                  <a:cubicBezTo>
                    <a:pt x="926" y="559"/>
                    <a:pt x="924" y="561"/>
                    <a:pt x="924" y="564"/>
                  </a:cubicBezTo>
                  <a:cubicBezTo>
                    <a:pt x="924" y="564"/>
                    <a:pt x="924" y="565"/>
                    <a:pt x="924" y="564"/>
                  </a:cubicBezTo>
                  <a:cubicBezTo>
                    <a:pt x="926" y="563"/>
                    <a:pt x="927" y="561"/>
                    <a:pt x="929" y="559"/>
                  </a:cubicBezTo>
                  <a:cubicBezTo>
                    <a:pt x="930" y="558"/>
                    <a:pt x="930" y="557"/>
                    <a:pt x="931" y="557"/>
                  </a:cubicBezTo>
                  <a:cubicBezTo>
                    <a:pt x="932" y="557"/>
                    <a:pt x="933" y="557"/>
                    <a:pt x="933" y="557"/>
                  </a:cubicBezTo>
                  <a:cubicBezTo>
                    <a:pt x="931" y="559"/>
                    <a:pt x="929" y="562"/>
                    <a:pt x="930" y="565"/>
                  </a:cubicBezTo>
                  <a:cubicBezTo>
                    <a:pt x="930" y="565"/>
                    <a:pt x="930" y="566"/>
                    <a:pt x="930" y="565"/>
                  </a:cubicBezTo>
                  <a:cubicBezTo>
                    <a:pt x="931" y="563"/>
                    <a:pt x="932" y="561"/>
                    <a:pt x="934" y="559"/>
                  </a:cubicBezTo>
                  <a:cubicBezTo>
                    <a:pt x="934" y="559"/>
                    <a:pt x="935" y="558"/>
                    <a:pt x="936" y="557"/>
                  </a:cubicBezTo>
                  <a:cubicBezTo>
                    <a:pt x="936" y="557"/>
                    <a:pt x="936" y="557"/>
                    <a:pt x="936" y="557"/>
                  </a:cubicBezTo>
                  <a:cubicBezTo>
                    <a:pt x="936" y="557"/>
                    <a:pt x="936" y="557"/>
                    <a:pt x="937" y="557"/>
                  </a:cubicBezTo>
                  <a:cubicBezTo>
                    <a:pt x="936" y="557"/>
                    <a:pt x="936" y="558"/>
                    <a:pt x="936" y="558"/>
                  </a:cubicBezTo>
                  <a:cubicBezTo>
                    <a:pt x="936" y="559"/>
                    <a:pt x="937" y="559"/>
                    <a:pt x="937" y="559"/>
                  </a:cubicBezTo>
                  <a:cubicBezTo>
                    <a:pt x="937" y="560"/>
                    <a:pt x="939" y="561"/>
                    <a:pt x="940" y="560"/>
                  </a:cubicBezTo>
                  <a:cubicBezTo>
                    <a:pt x="940" y="560"/>
                    <a:pt x="941" y="559"/>
                    <a:pt x="941" y="559"/>
                  </a:cubicBezTo>
                  <a:cubicBezTo>
                    <a:pt x="941" y="558"/>
                    <a:pt x="942" y="558"/>
                    <a:pt x="942" y="558"/>
                  </a:cubicBezTo>
                  <a:cubicBezTo>
                    <a:pt x="942" y="558"/>
                    <a:pt x="942" y="558"/>
                    <a:pt x="943" y="558"/>
                  </a:cubicBezTo>
                  <a:cubicBezTo>
                    <a:pt x="943" y="557"/>
                    <a:pt x="943" y="557"/>
                    <a:pt x="943" y="557"/>
                  </a:cubicBezTo>
                  <a:cubicBezTo>
                    <a:pt x="943" y="557"/>
                    <a:pt x="943" y="556"/>
                    <a:pt x="943" y="556"/>
                  </a:cubicBezTo>
                  <a:cubicBezTo>
                    <a:pt x="945" y="555"/>
                    <a:pt x="946" y="553"/>
                    <a:pt x="947" y="551"/>
                  </a:cubicBezTo>
                  <a:cubicBezTo>
                    <a:pt x="948" y="550"/>
                    <a:pt x="949" y="549"/>
                    <a:pt x="950" y="548"/>
                  </a:cubicBezTo>
                  <a:cubicBezTo>
                    <a:pt x="955" y="546"/>
                    <a:pt x="959" y="546"/>
                    <a:pt x="965" y="546"/>
                  </a:cubicBezTo>
                  <a:cubicBezTo>
                    <a:pt x="974" y="548"/>
                    <a:pt x="983" y="549"/>
                    <a:pt x="993" y="549"/>
                  </a:cubicBezTo>
                  <a:cubicBezTo>
                    <a:pt x="1013" y="550"/>
                    <a:pt x="1033" y="549"/>
                    <a:pt x="1053" y="547"/>
                  </a:cubicBezTo>
                  <a:cubicBezTo>
                    <a:pt x="1068" y="546"/>
                    <a:pt x="1083" y="544"/>
                    <a:pt x="1099" y="546"/>
                  </a:cubicBezTo>
                  <a:cubicBezTo>
                    <a:pt x="1107" y="547"/>
                    <a:pt x="1114" y="551"/>
                    <a:pt x="1122" y="553"/>
                  </a:cubicBezTo>
                  <a:cubicBezTo>
                    <a:pt x="1129" y="555"/>
                    <a:pt x="1135" y="556"/>
                    <a:pt x="1142" y="555"/>
                  </a:cubicBezTo>
                  <a:cubicBezTo>
                    <a:pt x="1144" y="555"/>
                    <a:pt x="1158" y="553"/>
                    <a:pt x="1158" y="556"/>
                  </a:cubicBezTo>
                  <a:cubicBezTo>
                    <a:pt x="1157" y="561"/>
                    <a:pt x="1149" y="564"/>
                    <a:pt x="1145" y="566"/>
                  </a:cubicBezTo>
                  <a:close/>
                  <a:moveTo>
                    <a:pt x="1156" y="551"/>
                  </a:moveTo>
                  <a:cubicBezTo>
                    <a:pt x="1154" y="551"/>
                    <a:pt x="1151" y="551"/>
                    <a:pt x="1150" y="551"/>
                  </a:cubicBezTo>
                  <a:cubicBezTo>
                    <a:pt x="1143" y="553"/>
                    <a:pt x="1136" y="553"/>
                    <a:pt x="1129" y="552"/>
                  </a:cubicBezTo>
                  <a:cubicBezTo>
                    <a:pt x="1126" y="551"/>
                    <a:pt x="1122" y="550"/>
                    <a:pt x="1119" y="549"/>
                  </a:cubicBezTo>
                  <a:cubicBezTo>
                    <a:pt x="1123" y="548"/>
                    <a:pt x="1128" y="547"/>
                    <a:pt x="1132" y="546"/>
                  </a:cubicBezTo>
                  <a:cubicBezTo>
                    <a:pt x="1137" y="546"/>
                    <a:pt x="1142" y="547"/>
                    <a:pt x="1147" y="547"/>
                  </a:cubicBezTo>
                  <a:cubicBezTo>
                    <a:pt x="1147" y="547"/>
                    <a:pt x="1147" y="546"/>
                    <a:pt x="1147" y="546"/>
                  </a:cubicBezTo>
                  <a:cubicBezTo>
                    <a:pt x="1144" y="542"/>
                    <a:pt x="1136" y="545"/>
                    <a:pt x="1132" y="545"/>
                  </a:cubicBezTo>
                  <a:cubicBezTo>
                    <a:pt x="1126" y="545"/>
                    <a:pt x="1120" y="545"/>
                    <a:pt x="1114" y="547"/>
                  </a:cubicBezTo>
                  <a:cubicBezTo>
                    <a:pt x="1113" y="546"/>
                    <a:pt x="1112" y="546"/>
                    <a:pt x="1111" y="546"/>
                  </a:cubicBezTo>
                  <a:cubicBezTo>
                    <a:pt x="1113" y="545"/>
                    <a:pt x="1114" y="544"/>
                    <a:pt x="1116" y="544"/>
                  </a:cubicBezTo>
                  <a:cubicBezTo>
                    <a:pt x="1119" y="544"/>
                    <a:pt x="1122" y="542"/>
                    <a:pt x="1125" y="543"/>
                  </a:cubicBezTo>
                  <a:cubicBezTo>
                    <a:pt x="1125" y="543"/>
                    <a:pt x="1125" y="542"/>
                    <a:pt x="1125" y="542"/>
                  </a:cubicBezTo>
                  <a:cubicBezTo>
                    <a:pt x="1121" y="542"/>
                    <a:pt x="1117" y="542"/>
                    <a:pt x="1113" y="543"/>
                  </a:cubicBezTo>
                  <a:cubicBezTo>
                    <a:pt x="1112" y="543"/>
                    <a:pt x="1109" y="543"/>
                    <a:pt x="1108" y="544"/>
                  </a:cubicBezTo>
                  <a:cubicBezTo>
                    <a:pt x="1105" y="544"/>
                    <a:pt x="1102" y="543"/>
                    <a:pt x="1100" y="543"/>
                  </a:cubicBezTo>
                  <a:cubicBezTo>
                    <a:pt x="1101" y="543"/>
                    <a:pt x="1101" y="542"/>
                    <a:pt x="1102" y="542"/>
                  </a:cubicBezTo>
                  <a:cubicBezTo>
                    <a:pt x="1104" y="541"/>
                    <a:pt x="1106" y="540"/>
                    <a:pt x="1107" y="539"/>
                  </a:cubicBezTo>
                  <a:cubicBezTo>
                    <a:pt x="1107" y="539"/>
                    <a:pt x="1107" y="538"/>
                    <a:pt x="1107" y="538"/>
                  </a:cubicBezTo>
                  <a:cubicBezTo>
                    <a:pt x="1105" y="538"/>
                    <a:pt x="1103" y="539"/>
                    <a:pt x="1101" y="540"/>
                  </a:cubicBezTo>
                  <a:cubicBezTo>
                    <a:pt x="1100" y="540"/>
                    <a:pt x="1098" y="540"/>
                    <a:pt x="1098" y="541"/>
                  </a:cubicBezTo>
                  <a:cubicBezTo>
                    <a:pt x="1097" y="541"/>
                    <a:pt x="1097" y="540"/>
                    <a:pt x="1097" y="540"/>
                  </a:cubicBezTo>
                  <a:cubicBezTo>
                    <a:pt x="1102" y="538"/>
                    <a:pt x="1107" y="534"/>
                    <a:pt x="1109" y="533"/>
                  </a:cubicBezTo>
                  <a:cubicBezTo>
                    <a:pt x="1110" y="532"/>
                    <a:pt x="1109" y="531"/>
                    <a:pt x="1108" y="532"/>
                  </a:cubicBezTo>
                  <a:cubicBezTo>
                    <a:pt x="1105" y="534"/>
                    <a:pt x="1102" y="535"/>
                    <a:pt x="1098" y="537"/>
                  </a:cubicBezTo>
                  <a:cubicBezTo>
                    <a:pt x="1097" y="538"/>
                    <a:pt x="1095" y="539"/>
                    <a:pt x="1093" y="540"/>
                  </a:cubicBezTo>
                  <a:cubicBezTo>
                    <a:pt x="1092" y="540"/>
                    <a:pt x="1092" y="540"/>
                    <a:pt x="1091" y="540"/>
                  </a:cubicBezTo>
                  <a:cubicBezTo>
                    <a:pt x="1093" y="539"/>
                    <a:pt x="1094" y="538"/>
                    <a:pt x="1095" y="537"/>
                  </a:cubicBezTo>
                  <a:cubicBezTo>
                    <a:pt x="1099" y="533"/>
                    <a:pt x="1104" y="530"/>
                    <a:pt x="1108" y="526"/>
                  </a:cubicBezTo>
                  <a:cubicBezTo>
                    <a:pt x="1112" y="523"/>
                    <a:pt x="1119" y="521"/>
                    <a:pt x="1121" y="515"/>
                  </a:cubicBezTo>
                  <a:cubicBezTo>
                    <a:pt x="1122" y="515"/>
                    <a:pt x="1121" y="514"/>
                    <a:pt x="1121" y="515"/>
                  </a:cubicBezTo>
                  <a:cubicBezTo>
                    <a:pt x="1116" y="518"/>
                    <a:pt x="1111" y="523"/>
                    <a:pt x="1105" y="527"/>
                  </a:cubicBezTo>
                  <a:cubicBezTo>
                    <a:pt x="1105" y="527"/>
                    <a:pt x="1104" y="527"/>
                    <a:pt x="1104" y="527"/>
                  </a:cubicBezTo>
                  <a:cubicBezTo>
                    <a:pt x="1105" y="526"/>
                    <a:pt x="1107" y="524"/>
                    <a:pt x="1108" y="523"/>
                  </a:cubicBezTo>
                  <a:cubicBezTo>
                    <a:pt x="1113" y="518"/>
                    <a:pt x="1117" y="512"/>
                    <a:pt x="1121" y="506"/>
                  </a:cubicBezTo>
                  <a:cubicBezTo>
                    <a:pt x="1126" y="506"/>
                    <a:pt x="1134" y="509"/>
                    <a:pt x="1136" y="513"/>
                  </a:cubicBezTo>
                  <a:cubicBezTo>
                    <a:pt x="1138" y="514"/>
                    <a:pt x="1139" y="517"/>
                    <a:pt x="1141" y="518"/>
                  </a:cubicBezTo>
                  <a:cubicBezTo>
                    <a:pt x="1143" y="519"/>
                    <a:pt x="1145" y="520"/>
                    <a:pt x="1147" y="521"/>
                  </a:cubicBezTo>
                  <a:cubicBezTo>
                    <a:pt x="1150" y="524"/>
                    <a:pt x="1150" y="527"/>
                    <a:pt x="1152" y="530"/>
                  </a:cubicBezTo>
                  <a:cubicBezTo>
                    <a:pt x="1152" y="531"/>
                    <a:pt x="1153" y="532"/>
                    <a:pt x="1155" y="534"/>
                  </a:cubicBezTo>
                  <a:cubicBezTo>
                    <a:pt x="1159" y="539"/>
                    <a:pt x="1158" y="545"/>
                    <a:pt x="1156" y="551"/>
                  </a:cubicBezTo>
                  <a:close/>
                </a:path>
              </a:pathLst>
            </a:custGeom>
            <a:solidFill>
              <a:srgbClr val="574F1F">
                <a:alpha val="12157"/>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pic>
          <p:nvPicPr>
            <p:cNvPr id="5" name="组合 1337">
              <a:extLst>
                <a:ext uri="{FF2B5EF4-FFF2-40B4-BE49-F238E27FC236}">
                  <a16:creationId xmlns="" xmlns:a16="http://schemas.microsoft.com/office/drawing/2014/main" id="{6C7387C3-CACF-445F-8F6F-F0AB4DBF819B}"/>
                </a:ext>
              </a:extLst>
            </p:cNvPr>
            <p:cNvPicPr>
              <a:picLocks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2286" y="3577805"/>
              <a:ext cx="4864118" cy="34078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组合 521">
              <a:extLst>
                <a:ext uri="{FF2B5EF4-FFF2-40B4-BE49-F238E27FC236}">
                  <a16:creationId xmlns="" xmlns:a16="http://schemas.microsoft.com/office/drawing/2014/main" id="{9DEE6228-9FEF-470F-9B74-153404893339}"/>
                </a:ext>
              </a:extLst>
            </p:cNvPr>
            <p:cNvPicPr>
              <a:picLocks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758114" y="267478"/>
              <a:ext cx="4413060" cy="35663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8" name="图片 7">
            <a:extLst>
              <a:ext uri="{FF2B5EF4-FFF2-40B4-BE49-F238E27FC236}">
                <a16:creationId xmlns="" xmlns:a16="http://schemas.microsoft.com/office/drawing/2014/main" id="{15465C67-375E-4079-9E7B-5DAA3DC8BBFB}"/>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64755" y="908298"/>
            <a:ext cx="5041402" cy="5041402"/>
          </a:xfrm>
          <a:prstGeom prst="rect">
            <a:avLst/>
          </a:prstGeom>
        </p:spPr>
      </p:pic>
      <p:sp>
        <p:nvSpPr>
          <p:cNvPr id="9" name="椭圆 627">
            <a:extLst>
              <a:ext uri="{FF2B5EF4-FFF2-40B4-BE49-F238E27FC236}">
                <a16:creationId xmlns="" xmlns:a16="http://schemas.microsoft.com/office/drawing/2014/main" id="{01D38704-F5AF-4B5D-A930-233ED0D1E1C9}"/>
              </a:ext>
            </a:extLst>
          </p:cNvPr>
          <p:cNvSpPr>
            <a:spLocks noChangeArrowheads="1"/>
          </p:cNvSpPr>
          <p:nvPr/>
        </p:nvSpPr>
        <p:spPr bwMode="auto">
          <a:xfrm>
            <a:off x="1983047" y="1592377"/>
            <a:ext cx="2828925" cy="2830513"/>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DFBE9"/>
              </a:solidFill>
            </a:endParaRPr>
          </a:p>
        </p:txBody>
      </p:sp>
      <p:sp>
        <p:nvSpPr>
          <p:cNvPr id="10" name="椭圆 628">
            <a:extLst>
              <a:ext uri="{FF2B5EF4-FFF2-40B4-BE49-F238E27FC236}">
                <a16:creationId xmlns="" xmlns:a16="http://schemas.microsoft.com/office/drawing/2014/main" id="{093BCAEC-38AC-4D96-95B6-EEFBAA1F50A8}"/>
              </a:ext>
            </a:extLst>
          </p:cNvPr>
          <p:cNvSpPr>
            <a:spLocks noChangeArrowheads="1"/>
          </p:cNvSpPr>
          <p:nvPr/>
        </p:nvSpPr>
        <p:spPr bwMode="auto">
          <a:xfrm>
            <a:off x="1849697" y="1459027"/>
            <a:ext cx="3095625" cy="3097213"/>
          </a:xfrm>
          <a:prstGeom prst="ellipse">
            <a:avLst/>
          </a:prstGeom>
          <a:noFill/>
          <a:ln w="12700">
            <a:solidFill>
              <a:schemeClr val="bg1"/>
            </a:solidFill>
            <a:round/>
            <a:headEnd/>
            <a:tailEnd/>
          </a:ln>
          <a:extLst>
            <a:ext uri="{909E8E84-426E-40DD-AFC4-6F175D3DCCD1}">
              <a14:hiddenFill xmlns:a14="http://schemas.microsoft.com/office/drawing/2010/main">
                <a:solidFill>
                  <a:srgbClr val="FFFFFF"/>
                </a:solidFill>
              </a14:hiddenFill>
            </a:ext>
          </a:extLst>
        </p:spPr>
        <p:txBody>
          <a:bodyPr anchor="ct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DFBE9"/>
              </a:solidFill>
            </a:endParaRPr>
          </a:p>
        </p:txBody>
      </p:sp>
      <p:sp>
        <p:nvSpPr>
          <p:cNvPr id="25" name="文本框 1342">
            <a:extLst>
              <a:ext uri="{FF2B5EF4-FFF2-40B4-BE49-F238E27FC236}">
                <a16:creationId xmlns="" xmlns:a16="http://schemas.microsoft.com/office/drawing/2014/main" id="{528B5D8A-283F-4E81-9A3A-72A4093DD756}"/>
              </a:ext>
            </a:extLst>
          </p:cNvPr>
          <p:cNvSpPr txBox="1">
            <a:spLocks noChangeArrowheads="1"/>
          </p:cNvSpPr>
          <p:nvPr/>
        </p:nvSpPr>
        <p:spPr bwMode="auto">
          <a:xfrm>
            <a:off x="2556273" y="2348845"/>
            <a:ext cx="1415772"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zh-CN" altLang="en-US" sz="4800" dirty="0">
                <a:solidFill>
                  <a:srgbClr val="413B17"/>
                </a:solidFill>
                <a:latin typeface="宋体" panose="02010600030101010101" pitchFamily="2" charset="-122"/>
              </a:rPr>
              <a:t>目录</a:t>
            </a:r>
          </a:p>
        </p:txBody>
      </p:sp>
      <p:sp>
        <p:nvSpPr>
          <p:cNvPr id="26" name="文本框 25">
            <a:extLst>
              <a:ext uri="{FF2B5EF4-FFF2-40B4-BE49-F238E27FC236}">
                <a16:creationId xmlns="" xmlns:a16="http://schemas.microsoft.com/office/drawing/2014/main" id="{A08B9AE9-61E6-4C65-AB81-E7946F60446F}"/>
              </a:ext>
            </a:extLst>
          </p:cNvPr>
          <p:cNvSpPr txBox="1"/>
          <p:nvPr/>
        </p:nvSpPr>
        <p:spPr>
          <a:xfrm>
            <a:off x="2400300" y="3211469"/>
            <a:ext cx="1866900" cy="523220"/>
          </a:xfrm>
          <a:prstGeom prst="rect">
            <a:avLst/>
          </a:prstGeom>
          <a:noFill/>
        </p:spPr>
        <p:txBody>
          <a:bodyPr wrap="square" rtlCol="0">
            <a:spAutoFit/>
          </a:bodyPr>
          <a:lstStyle/>
          <a:p>
            <a:r>
              <a:rPr lang="en-US" altLang="zh-CN" sz="2800" dirty="0">
                <a:solidFill>
                  <a:srgbClr val="68704B"/>
                </a:solidFill>
              </a:rPr>
              <a:t>CONTENTS</a:t>
            </a:r>
            <a:endParaRPr lang="zh-CN" altLang="en-US" sz="2800" dirty="0">
              <a:solidFill>
                <a:srgbClr val="68704B"/>
              </a:solidFill>
            </a:endParaRPr>
          </a:p>
        </p:txBody>
      </p:sp>
      <p:pic>
        <p:nvPicPr>
          <p:cNvPr id="29" name="Group 8">
            <a:extLst>
              <a:ext uri="{FF2B5EF4-FFF2-40B4-BE49-F238E27FC236}">
                <a16:creationId xmlns="" xmlns:a16="http://schemas.microsoft.com/office/drawing/2014/main" id="{A190A834-6CDC-4F56-AF40-DDC195F49E2D}"/>
              </a:ext>
            </a:extLst>
          </p:cNvPr>
          <p:cNvPicPr>
            <a:picLocks noChangeAspect="1" noChangeArrowheads="1"/>
          </p:cNvPicPr>
          <p:nvPr/>
        </p:nvPicPr>
        <p:blipFill rotWithShape="1">
          <a:blip r:embed="rId6" cstate="screen">
            <a:extLst>
              <a:ext uri="{28A0092B-C50C-407E-A947-70E740481C1C}">
                <a14:useLocalDpi xmlns:a14="http://schemas.microsoft.com/office/drawing/2010/main"/>
              </a:ext>
            </a:extLst>
          </a:blip>
          <a:srcRect l="16692" r="19778" b="283"/>
          <a:stretch/>
        </p:blipFill>
        <p:spPr bwMode="auto">
          <a:xfrm>
            <a:off x="6509907" y="199536"/>
            <a:ext cx="3390507" cy="14160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 name="文本框 29">
            <a:extLst>
              <a:ext uri="{FF2B5EF4-FFF2-40B4-BE49-F238E27FC236}">
                <a16:creationId xmlns="" xmlns:a16="http://schemas.microsoft.com/office/drawing/2014/main" id="{7B3B6E21-0B0F-4035-8302-D7AC21991324}"/>
              </a:ext>
            </a:extLst>
          </p:cNvPr>
          <p:cNvSpPr txBox="1"/>
          <p:nvPr/>
        </p:nvSpPr>
        <p:spPr>
          <a:xfrm>
            <a:off x="6561663" y="715187"/>
            <a:ext cx="3847435" cy="461665"/>
          </a:xfrm>
          <a:prstGeom prst="rect">
            <a:avLst/>
          </a:prstGeom>
          <a:noFill/>
        </p:spPr>
        <p:txBody>
          <a:bodyPr wrap="square" rtlCol="0">
            <a:spAutoFit/>
          </a:bodyPr>
          <a:lstStyle/>
          <a:p>
            <a:r>
              <a:rPr lang="zh-CN" altLang="en-US" sz="2400" dirty="0">
                <a:solidFill>
                  <a:srgbClr val="68704B"/>
                </a:solidFill>
                <a:latin typeface="微软雅黑" panose="020B0503020204020204" pitchFamily="34" charset="-122"/>
                <a:ea typeface="微软雅黑" panose="020B0503020204020204" pitchFamily="34" charset="-122"/>
              </a:rPr>
              <a:t>一、单击此处添加标题</a:t>
            </a:r>
          </a:p>
        </p:txBody>
      </p:sp>
      <p:pic>
        <p:nvPicPr>
          <p:cNvPr id="31" name="Group 8">
            <a:extLst>
              <a:ext uri="{FF2B5EF4-FFF2-40B4-BE49-F238E27FC236}">
                <a16:creationId xmlns="" xmlns:a16="http://schemas.microsoft.com/office/drawing/2014/main" id="{07E52008-AD14-453C-A201-DC56F15BFD04}"/>
              </a:ext>
            </a:extLst>
          </p:cNvPr>
          <p:cNvPicPr>
            <a:picLocks noChangeAspect="1" noChangeArrowheads="1"/>
          </p:cNvPicPr>
          <p:nvPr/>
        </p:nvPicPr>
        <p:blipFill rotWithShape="1">
          <a:blip r:embed="rId6" cstate="screen">
            <a:extLst>
              <a:ext uri="{28A0092B-C50C-407E-A947-70E740481C1C}">
                <a14:useLocalDpi xmlns:a14="http://schemas.microsoft.com/office/drawing/2010/main"/>
              </a:ext>
            </a:extLst>
          </a:blip>
          <a:srcRect l="16692" r="19778" b="283"/>
          <a:stretch/>
        </p:blipFill>
        <p:spPr bwMode="auto">
          <a:xfrm>
            <a:off x="6493483" y="1890277"/>
            <a:ext cx="3390507" cy="14160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 name="文本框 31">
            <a:extLst>
              <a:ext uri="{FF2B5EF4-FFF2-40B4-BE49-F238E27FC236}">
                <a16:creationId xmlns="" xmlns:a16="http://schemas.microsoft.com/office/drawing/2014/main" id="{3D7F52C4-A124-4168-92CC-C75DA7D22B8C}"/>
              </a:ext>
            </a:extLst>
          </p:cNvPr>
          <p:cNvSpPr txBox="1"/>
          <p:nvPr/>
        </p:nvSpPr>
        <p:spPr>
          <a:xfrm>
            <a:off x="6545239" y="2405928"/>
            <a:ext cx="3847435" cy="461665"/>
          </a:xfrm>
          <a:prstGeom prst="rect">
            <a:avLst/>
          </a:prstGeom>
          <a:noFill/>
        </p:spPr>
        <p:txBody>
          <a:bodyPr wrap="square" rtlCol="0">
            <a:spAutoFit/>
          </a:bodyPr>
          <a:lstStyle/>
          <a:p>
            <a:r>
              <a:rPr lang="zh-CN" altLang="en-US" sz="2400" dirty="0">
                <a:solidFill>
                  <a:srgbClr val="68704B"/>
                </a:solidFill>
                <a:latin typeface="微软雅黑" panose="020B0503020204020204" pitchFamily="34" charset="-122"/>
                <a:ea typeface="微软雅黑" panose="020B0503020204020204" pitchFamily="34" charset="-122"/>
              </a:rPr>
              <a:t>二、单击此处添加标题</a:t>
            </a:r>
          </a:p>
        </p:txBody>
      </p:sp>
      <p:pic>
        <p:nvPicPr>
          <p:cNvPr id="33" name="Group 8">
            <a:extLst>
              <a:ext uri="{FF2B5EF4-FFF2-40B4-BE49-F238E27FC236}">
                <a16:creationId xmlns="" xmlns:a16="http://schemas.microsoft.com/office/drawing/2014/main" id="{BDB093EB-0250-4F6C-B1BB-4166B8FD459C}"/>
              </a:ext>
            </a:extLst>
          </p:cNvPr>
          <p:cNvPicPr>
            <a:picLocks noChangeAspect="1" noChangeArrowheads="1"/>
          </p:cNvPicPr>
          <p:nvPr/>
        </p:nvPicPr>
        <p:blipFill rotWithShape="1">
          <a:blip r:embed="rId6" cstate="screen">
            <a:extLst>
              <a:ext uri="{28A0092B-C50C-407E-A947-70E740481C1C}">
                <a14:useLocalDpi xmlns:a14="http://schemas.microsoft.com/office/drawing/2010/main"/>
              </a:ext>
            </a:extLst>
          </a:blip>
          <a:srcRect l="16692" r="19778" b="283"/>
          <a:stretch/>
        </p:blipFill>
        <p:spPr bwMode="auto">
          <a:xfrm>
            <a:off x="6477360" y="3468121"/>
            <a:ext cx="3390507" cy="14160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 name="文本框 33">
            <a:extLst>
              <a:ext uri="{FF2B5EF4-FFF2-40B4-BE49-F238E27FC236}">
                <a16:creationId xmlns="" xmlns:a16="http://schemas.microsoft.com/office/drawing/2014/main" id="{EED297E6-8E23-4B03-8173-66C71E698684}"/>
              </a:ext>
            </a:extLst>
          </p:cNvPr>
          <p:cNvSpPr txBox="1"/>
          <p:nvPr/>
        </p:nvSpPr>
        <p:spPr>
          <a:xfrm>
            <a:off x="6529116" y="3983772"/>
            <a:ext cx="3847435" cy="461665"/>
          </a:xfrm>
          <a:prstGeom prst="rect">
            <a:avLst/>
          </a:prstGeom>
          <a:noFill/>
        </p:spPr>
        <p:txBody>
          <a:bodyPr wrap="square" rtlCol="0">
            <a:spAutoFit/>
          </a:bodyPr>
          <a:lstStyle/>
          <a:p>
            <a:r>
              <a:rPr lang="zh-CN" altLang="en-US" sz="2400" dirty="0">
                <a:solidFill>
                  <a:srgbClr val="68704B"/>
                </a:solidFill>
                <a:latin typeface="微软雅黑" panose="020B0503020204020204" pitchFamily="34" charset="-122"/>
                <a:ea typeface="微软雅黑" panose="020B0503020204020204" pitchFamily="34" charset="-122"/>
              </a:rPr>
              <a:t>三、单击此处添加标题</a:t>
            </a:r>
          </a:p>
        </p:txBody>
      </p:sp>
      <p:pic>
        <p:nvPicPr>
          <p:cNvPr id="35" name="Group 8">
            <a:extLst>
              <a:ext uri="{FF2B5EF4-FFF2-40B4-BE49-F238E27FC236}">
                <a16:creationId xmlns="" xmlns:a16="http://schemas.microsoft.com/office/drawing/2014/main" id="{B601A208-5C93-4624-8EBB-F4A4444D07F5}"/>
              </a:ext>
            </a:extLst>
          </p:cNvPr>
          <p:cNvPicPr>
            <a:picLocks noChangeAspect="1" noChangeArrowheads="1"/>
          </p:cNvPicPr>
          <p:nvPr/>
        </p:nvPicPr>
        <p:blipFill rotWithShape="1">
          <a:blip r:embed="rId6" cstate="screen">
            <a:extLst>
              <a:ext uri="{28A0092B-C50C-407E-A947-70E740481C1C}">
                <a14:useLocalDpi xmlns:a14="http://schemas.microsoft.com/office/drawing/2010/main"/>
              </a:ext>
            </a:extLst>
          </a:blip>
          <a:srcRect l="16692" r="19778" b="283"/>
          <a:stretch/>
        </p:blipFill>
        <p:spPr bwMode="auto">
          <a:xfrm>
            <a:off x="6529116" y="5094342"/>
            <a:ext cx="3390507" cy="14160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 name="文本框 35">
            <a:extLst>
              <a:ext uri="{FF2B5EF4-FFF2-40B4-BE49-F238E27FC236}">
                <a16:creationId xmlns="" xmlns:a16="http://schemas.microsoft.com/office/drawing/2014/main" id="{E07BFC39-3813-46FF-9FBD-82E83D8E64E9}"/>
              </a:ext>
            </a:extLst>
          </p:cNvPr>
          <p:cNvSpPr txBox="1"/>
          <p:nvPr/>
        </p:nvSpPr>
        <p:spPr>
          <a:xfrm>
            <a:off x="6580872" y="5609993"/>
            <a:ext cx="3847435" cy="461665"/>
          </a:xfrm>
          <a:prstGeom prst="rect">
            <a:avLst/>
          </a:prstGeom>
          <a:noFill/>
        </p:spPr>
        <p:txBody>
          <a:bodyPr wrap="square" rtlCol="0">
            <a:spAutoFit/>
          </a:bodyPr>
          <a:lstStyle/>
          <a:p>
            <a:r>
              <a:rPr lang="zh-CN" altLang="en-US" sz="2400" dirty="0">
                <a:solidFill>
                  <a:srgbClr val="68704B"/>
                </a:solidFill>
                <a:latin typeface="微软雅黑" panose="020B0503020204020204" pitchFamily="34" charset="-122"/>
                <a:ea typeface="微软雅黑" panose="020B0503020204020204" pitchFamily="34" charset="-122"/>
              </a:rPr>
              <a:t>四、单击此处添加标题</a:t>
            </a:r>
          </a:p>
        </p:txBody>
      </p:sp>
    </p:spTree>
    <p:extLst>
      <p:ext uri="{BB962C8B-B14F-4D97-AF65-F5344CB8AC3E}">
        <p14:creationId xmlns:p14="http://schemas.microsoft.com/office/powerpoint/2010/main" val="2261538838"/>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1000"/>
                                        <p:tgtEl>
                                          <p:spTgt spid="25"/>
                                        </p:tgtEl>
                                      </p:cBhvr>
                                    </p:animEffect>
                                    <p:anim calcmode="lin" valueType="num">
                                      <p:cBhvr>
                                        <p:cTn id="8" dur="1000" fill="hold"/>
                                        <p:tgtEl>
                                          <p:spTgt spid="25"/>
                                        </p:tgtEl>
                                        <p:attrNameLst>
                                          <p:attrName>ppt_x</p:attrName>
                                        </p:attrNameLst>
                                      </p:cBhvr>
                                      <p:tavLst>
                                        <p:tav tm="0">
                                          <p:val>
                                            <p:strVal val="#ppt_x"/>
                                          </p:val>
                                        </p:tav>
                                        <p:tav tm="100000">
                                          <p:val>
                                            <p:strVal val="#ppt_x"/>
                                          </p:val>
                                        </p:tav>
                                      </p:tavLst>
                                    </p:anim>
                                    <p:anim calcmode="lin" valueType="num">
                                      <p:cBhvr>
                                        <p:cTn id="9" dur="1000" fill="hold"/>
                                        <p:tgtEl>
                                          <p:spTgt spid="2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1000"/>
                                        <p:tgtEl>
                                          <p:spTgt spid="10"/>
                                        </p:tgtEl>
                                      </p:cBhvr>
                                    </p:animEffect>
                                    <p:anim calcmode="lin" valueType="num">
                                      <p:cBhvr>
                                        <p:cTn id="18" dur="1000" fill="hold"/>
                                        <p:tgtEl>
                                          <p:spTgt spid="10"/>
                                        </p:tgtEl>
                                        <p:attrNameLst>
                                          <p:attrName>ppt_x</p:attrName>
                                        </p:attrNameLst>
                                      </p:cBhvr>
                                      <p:tavLst>
                                        <p:tav tm="0">
                                          <p:val>
                                            <p:strVal val="#ppt_x"/>
                                          </p:val>
                                        </p:tav>
                                        <p:tav tm="100000">
                                          <p:val>
                                            <p:strVal val="#ppt_x"/>
                                          </p:val>
                                        </p:tav>
                                      </p:tavLst>
                                    </p:anim>
                                    <p:anim calcmode="lin" valueType="num">
                                      <p:cBhvr>
                                        <p:cTn id="1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26"/>
                                        </p:tgtEl>
                                        <p:attrNameLst>
                                          <p:attrName>style.visibility</p:attrName>
                                        </p:attrNameLst>
                                      </p:cBhvr>
                                      <p:to>
                                        <p:strVal val="visible"/>
                                      </p:to>
                                    </p:set>
                                    <p:animEffect transition="in" filter="fade">
                                      <p:cBhvr>
                                        <p:cTn id="24" dur="500"/>
                                        <p:tgtEl>
                                          <p:spTgt spid="26"/>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29"/>
                                        </p:tgtEl>
                                        <p:attrNameLst>
                                          <p:attrName>style.visibility</p:attrName>
                                        </p:attrNameLst>
                                      </p:cBhvr>
                                      <p:to>
                                        <p:strVal val="visible"/>
                                      </p:to>
                                    </p:set>
                                    <p:animEffect transition="in" filter="fade">
                                      <p:cBhvr>
                                        <p:cTn id="29" dur="500"/>
                                        <p:tgtEl>
                                          <p:spTgt spid="29"/>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30"/>
                                        </p:tgtEl>
                                        <p:attrNameLst>
                                          <p:attrName>style.visibility</p:attrName>
                                        </p:attrNameLst>
                                      </p:cBhvr>
                                      <p:to>
                                        <p:strVal val="visible"/>
                                      </p:to>
                                    </p:set>
                                    <p:animEffect transition="in" filter="fade">
                                      <p:cBhvr>
                                        <p:cTn id="32" dur="500"/>
                                        <p:tgtEl>
                                          <p:spTgt spid="30"/>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31"/>
                                        </p:tgtEl>
                                        <p:attrNameLst>
                                          <p:attrName>style.visibility</p:attrName>
                                        </p:attrNameLst>
                                      </p:cBhvr>
                                      <p:to>
                                        <p:strVal val="visible"/>
                                      </p:to>
                                    </p:set>
                                    <p:animEffect transition="in" filter="fade">
                                      <p:cBhvr>
                                        <p:cTn id="37" dur="500"/>
                                        <p:tgtEl>
                                          <p:spTgt spid="31"/>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32"/>
                                        </p:tgtEl>
                                        <p:attrNameLst>
                                          <p:attrName>style.visibility</p:attrName>
                                        </p:attrNameLst>
                                      </p:cBhvr>
                                      <p:to>
                                        <p:strVal val="visible"/>
                                      </p:to>
                                    </p:set>
                                    <p:animEffect transition="in" filter="fade">
                                      <p:cBhvr>
                                        <p:cTn id="40" dur="500"/>
                                        <p:tgtEl>
                                          <p:spTgt spid="32"/>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nodeType="clickEffect">
                                  <p:stCondLst>
                                    <p:cond delay="0"/>
                                  </p:stCondLst>
                                  <p:childTnLst>
                                    <p:set>
                                      <p:cBhvr>
                                        <p:cTn id="44" dur="1" fill="hold">
                                          <p:stCondLst>
                                            <p:cond delay="0"/>
                                          </p:stCondLst>
                                        </p:cTn>
                                        <p:tgtEl>
                                          <p:spTgt spid="33"/>
                                        </p:tgtEl>
                                        <p:attrNameLst>
                                          <p:attrName>style.visibility</p:attrName>
                                        </p:attrNameLst>
                                      </p:cBhvr>
                                      <p:to>
                                        <p:strVal val="visible"/>
                                      </p:to>
                                    </p:set>
                                    <p:animEffect transition="in" filter="fade">
                                      <p:cBhvr>
                                        <p:cTn id="45" dur="500"/>
                                        <p:tgtEl>
                                          <p:spTgt spid="33"/>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34"/>
                                        </p:tgtEl>
                                        <p:attrNameLst>
                                          <p:attrName>style.visibility</p:attrName>
                                        </p:attrNameLst>
                                      </p:cBhvr>
                                      <p:to>
                                        <p:strVal val="visible"/>
                                      </p:to>
                                    </p:set>
                                    <p:animEffect transition="in" filter="fade">
                                      <p:cBhvr>
                                        <p:cTn id="48" dur="500"/>
                                        <p:tgtEl>
                                          <p:spTgt spid="34"/>
                                        </p:tgtEl>
                                      </p:cBhvr>
                                    </p:animEffect>
                                  </p:childTnLst>
                                </p:cTn>
                              </p:par>
                            </p:childTnLst>
                          </p:cTn>
                        </p:par>
                      </p:childTnLst>
                    </p:cTn>
                  </p:par>
                  <p:par>
                    <p:cTn id="49" fill="hold">
                      <p:stCondLst>
                        <p:cond delay="indefinite"/>
                      </p:stCondLst>
                      <p:childTnLst>
                        <p:par>
                          <p:cTn id="50" fill="hold">
                            <p:stCondLst>
                              <p:cond delay="0"/>
                            </p:stCondLst>
                            <p:childTnLst>
                              <p:par>
                                <p:cTn id="51" presetID="10" presetClass="entr" presetSubtype="0" fill="hold" nodeType="clickEffect">
                                  <p:stCondLst>
                                    <p:cond delay="0"/>
                                  </p:stCondLst>
                                  <p:childTnLst>
                                    <p:set>
                                      <p:cBhvr>
                                        <p:cTn id="52" dur="1" fill="hold">
                                          <p:stCondLst>
                                            <p:cond delay="0"/>
                                          </p:stCondLst>
                                        </p:cTn>
                                        <p:tgtEl>
                                          <p:spTgt spid="35"/>
                                        </p:tgtEl>
                                        <p:attrNameLst>
                                          <p:attrName>style.visibility</p:attrName>
                                        </p:attrNameLst>
                                      </p:cBhvr>
                                      <p:to>
                                        <p:strVal val="visible"/>
                                      </p:to>
                                    </p:set>
                                    <p:animEffect transition="in" filter="fade">
                                      <p:cBhvr>
                                        <p:cTn id="53" dur="500"/>
                                        <p:tgtEl>
                                          <p:spTgt spid="35"/>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36"/>
                                        </p:tgtEl>
                                        <p:attrNameLst>
                                          <p:attrName>style.visibility</p:attrName>
                                        </p:attrNameLst>
                                      </p:cBhvr>
                                      <p:to>
                                        <p:strVal val="visible"/>
                                      </p:to>
                                    </p:set>
                                    <p:animEffect transition="in" filter="fade">
                                      <p:cBhvr>
                                        <p:cTn id="56"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25" grpId="0"/>
      <p:bldP spid="26" grpId="0"/>
      <p:bldP spid="30" grpId="0"/>
      <p:bldP spid="32" grpId="0"/>
      <p:bldP spid="34" grpId="0"/>
      <p:bldP spid="36"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0B309EEC-607D-4A06-B024-8E190ED376AA}"/>
              </a:ext>
            </a:extLst>
          </p:cNvPr>
          <p:cNvSpPr/>
          <p:nvPr/>
        </p:nvSpPr>
        <p:spPr>
          <a:xfrm>
            <a:off x="208670" y="158261"/>
            <a:ext cx="11774659" cy="6541477"/>
          </a:xfrm>
          <a:prstGeom prst="rect">
            <a:avLst/>
          </a:prstGeom>
          <a:noFill/>
          <a:ln>
            <a:solidFill>
              <a:srgbClr val="68704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5">
            <a:extLst>
              <a:ext uri="{FF2B5EF4-FFF2-40B4-BE49-F238E27FC236}">
                <a16:creationId xmlns="" xmlns:a16="http://schemas.microsoft.com/office/drawing/2014/main" id="{6D1371C2-ED9D-4C98-B4A5-6E8D2CA1A186}"/>
              </a:ext>
            </a:extLst>
          </p:cNvPr>
          <p:cNvGrpSpPr>
            <a:grpSpLocks/>
          </p:cNvGrpSpPr>
          <p:nvPr/>
        </p:nvGrpSpPr>
        <p:grpSpPr bwMode="auto">
          <a:xfrm>
            <a:off x="567269" y="347599"/>
            <a:ext cx="11152188" cy="6983413"/>
            <a:chOff x="0" y="0"/>
            <a:chExt cx="11151065" cy="6983832"/>
          </a:xfrm>
        </p:grpSpPr>
        <p:sp>
          <p:nvSpPr>
            <p:cNvPr id="4" name="Freeform 1224">
              <a:extLst>
                <a:ext uri="{FF2B5EF4-FFF2-40B4-BE49-F238E27FC236}">
                  <a16:creationId xmlns="" xmlns:a16="http://schemas.microsoft.com/office/drawing/2014/main" id="{276ACE5F-9C2F-47BC-B513-49F42C6561EE}"/>
                </a:ext>
              </a:extLst>
            </p:cNvPr>
            <p:cNvSpPr>
              <a:spLocks noEditPoints="1"/>
            </p:cNvSpPr>
            <p:nvPr/>
          </p:nvSpPr>
          <p:spPr bwMode="auto">
            <a:xfrm>
              <a:off x="6285147" y="0"/>
              <a:ext cx="4865918" cy="3419055"/>
            </a:xfrm>
            <a:custGeom>
              <a:avLst/>
              <a:gdLst>
                <a:gd name="T0" fmla="*/ 2918713 w 1162"/>
                <a:gd name="T1" fmla="*/ 516005 h 815"/>
                <a:gd name="T2" fmla="*/ 653256 w 1162"/>
                <a:gd name="T3" fmla="*/ 205563 h 815"/>
                <a:gd name="T4" fmla="*/ 242877 w 1162"/>
                <a:gd name="T5" fmla="*/ 1522843 h 815"/>
                <a:gd name="T6" fmla="*/ 1695952 w 1162"/>
                <a:gd name="T7" fmla="*/ 3070857 h 815"/>
                <a:gd name="T8" fmla="*/ 3969785 w 1162"/>
                <a:gd name="T9" fmla="*/ 3058271 h 815"/>
                <a:gd name="T10" fmla="*/ 4120536 w 1162"/>
                <a:gd name="T11" fmla="*/ 2277972 h 815"/>
                <a:gd name="T12" fmla="*/ 3957222 w 1162"/>
                <a:gd name="T13" fmla="*/ 2152117 h 815"/>
                <a:gd name="T14" fmla="*/ 3655720 w 1162"/>
                <a:gd name="T15" fmla="*/ 1690649 h 815"/>
                <a:gd name="T16" fmla="*/ 3726908 w 1162"/>
                <a:gd name="T17" fmla="*/ 2244410 h 815"/>
                <a:gd name="T18" fmla="*/ 2491585 w 1162"/>
                <a:gd name="T19" fmla="*/ 1527038 h 815"/>
                <a:gd name="T20" fmla="*/ 2625586 w 1162"/>
                <a:gd name="T21" fmla="*/ 1657088 h 815"/>
                <a:gd name="T22" fmla="*/ 2721899 w 1162"/>
                <a:gd name="T23" fmla="*/ 1581575 h 815"/>
                <a:gd name="T24" fmla="*/ 2185894 w 1162"/>
                <a:gd name="T25" fmla="*/ 2580023 h 815"/>
                <a:gd name="T26" fmla="*/ 1993268 w 1162"/>
                <a:gd name="T27" fmla="*/ 2651341 h 815"/>
                <a:gd name="T28" fmla="*/ 1453075 w 1162"/>
                <a:gd name="T29" fmla="*/ 2378655 h 815"/>
                <a:gd name="T30" fmla="*/ 695131 w 1162"/>
                <a:gd name="T31" fmla="*/ 931325 h 815"/>
                <a:gd name="T32" fmla="*/ 728631 w 1162"/>
                <a:gd name="T33" fmla="*/ 658640 h 815"/>
                <a:gd name="T34" fmla="*/ 770507 w 1162"/>
                <a:gd name="T35" fmla="*/ 1308890 h 815"/>
                <a:gd name="T36" fmla="*/ 1620577 w 1162"/>
                <a:gd name="T37" fmla="*/ 1367622 h 815"/>
                <a:gd name="T38" fmla="*/ 1453075 w 1162"/>
                <a:gd name="T39" fmla="*/ 1564794 h 815"/>
                <a:gd name="T40" fmla="*/ 1453075 w 1162"/>
                <a:gd name="T41" fmla="*/ 2005286 h 815"/>
                <a:gd name="T42" fmla="*/ 2437147 w 1162"/>
                <a:gd name="T43" fmla="*/ 1493477 h 815"/>
                <a:gd name="T44" fmla="*/ 2257082 w 1162"/>
                <a:gd name="T45" fmla="*/ 1824894 h 815"/>
                <a:gd name="T46" fmla="*/ 2206832 w 1162"/>
                <a:gd name="T47" fmla="*/ 1929773 h 815"/>
                <a:gd name="T48" fmla="*/ 1947205 w 1162"/>
                <a:gd name="T49" fmla="*/ 2382851 h 815"/>
                <a:gd name="T50" fmla="*/ 1423763 w 1162"/>
                <a:gd name="T51" fmla="*/ 2395436 h 815"/>
                <a:gd name="T52" fmla="*/ 1867642 w 1162"/>
                <a:gd name="T53" fmla="*/ 2575828 h 815"/>
                <a:gd name="T54" fmla="*/ 4325726 w 1162"/>
                <a:gd name="T55" fmla="*/ 1564794 h 815"/>
                <a:gd name="T56" fmla="*/ 4154037 w 1162"/>
                <a:gd name="T57" fmla="*/ 1073961 h 815"/>
                <a:gd name="T58" fmla="*/ 3538469 w 1162"/>
                <a:gd name="T59" fmla="*/ 1170450 h 815"/>
                <a:gd name="T60" fmla="*/ 3207653 w 1162"/>
                <a:gd name="T61" fmla="*/ 1136888 h 815"/>
                <a:gd name="T62" fmla="*/ 3266279 w 1162"/>
                <a:gd name="T63" fmla="*/ 767714 h 815"/>
                <a:gd name="T64" fmla="*/ 2742837 w 1162"/>
                <a:gd name="T65" fmla="*/ 1413769 h 815"/>
                <a:gd name="T66" fmla="*/ 2734462 w 1162"/>
                <a:gd name="T67" fmla="*/ 1237572 h 815"/>
                <a:gd name="T68" fmla="*/ 2537647 w 1162"/>
                <a:gd name="T69" fmla="*/ 784495 h 815"/>
                <a:gd name="T70" fmla="*/ 2491585 w 1162"/>
                <a:gd name="T71" fmla="*/ 599908 h 815"/>
                <a:gd name="T72" fmla="*/ 2504147 w 1162"/>
                <a:gd name="T73" fmla="*/ 1296304 h 815"/>
                <a:gd name="T74" fmla="*/ 1922079 w 1162"/>
                <a:gd name="T75" fmla="*/ 1157864 h 815"/>
                <a:gd name="T76" fmla="*/ 1846704 w 1162"/>
                <a:gd name="T77" fmla="*/ 1191425 h 815"/>
                <a:gd name="T78" fmla="*/ 1545201 w 1162"/>
                <a:gd name="T79" fmla="*/ 906154 h 815"/>
                <a:gd name="T80" fmla="*/ 1264636 w 1162"/>
                <a:gd name="T81" fmla="*/ 306247 h 815"/>
                <a:gd name="T82" fmla="*/ 1109697 w 1162"/>
                <a:gd name="T83" fmla="*/ 167806 h 815"/>
                <a:gd name="T84" fmla="*/ 938008 w 1162"/>
                <a:gd name="T85" fmla="*/ 121660 h 815"/>
                <a:gd name="T86" fmla="*/ 1708515 w 1162"/>
                <a:gd name="T87" fmla="*/ 1275328 h 815"/>
                <a:gd name="T88" fmla="*/ 1666640 w 1162"/>
                <a:gd name="T89" fmla="*/ 1308890 h 815"/>
                <a:gd name="T90" fmla="*/ 933821 w 1162"/>
                <a:gd name="T91" fmla="*/ 771909 h 815"/>
                <a:gd name="T92" fmla="*/ 753757 w 1162"/>
                <a:gd name="T93" fmla="*/ 339808 h 815"/>
                <a:gd name="T94" fmla="*/ 397816 w 1162"/>
                <a:gd name="T95" fmla="*/ 918740 h 815"/>
                <a:gd name="T96" fmla="*/ 799820 w 1162"/>
                <a:gd name="T97" fmla="*/ 1451525 h 815"/>
                <a:gd name="T98" fmla="*/ 523442 w 1162"/>
                <a:gd name="T99" fmla="*/ 1610941 h 815"/>
                <a:gd name="T100" fmla="*/ 314065 w 1162"/>
                <a:gd name="T101" fmla="*/ 1560599 h 815"/>
                <a:gd name="T102" fmla="*/ 841695 w 1162"/>
                <a:gd name="T103" fmla="*/ 2248605 h 815"/>
                <a:gd name="T104" fmla="*/ 1189261 w 1162"/>
                <a:gd name="T105" fmla="*/ 2366070 h 815"/>
                <a:gd name="T106" fmla="*/ 1440513 w 1162"/>
                <a:gd name="T107" fmla="*/ 2722659 h 815"/>
                <a:gd name="T108" fmla="*/ 1478201 w 1162"/>
                <a:gd name="T109" fmla="*/ 2521291 h 815"/>
                <a:gd name="T110" fmla="*/ 1917892 w 1162"/>
                <a:gd name="T111" fmla="*/ 3402274 h 815"/>
                <a:gd name="T112" fmla="*/ 2918713 w 1162"/>
                <a:gd name="T113" fmla="*/ 2894660 h 815"/>
                <a:gd name="T114" fmla="*/ 3316529 w 1162"/>
                <a:gd name="T115" fmla="*/ 2504510 h 815"/>
                <a:gd name="T116" fmla="*/ 3056902 w 1162"/>
                <a:gd name="T117" fmla="*/ 2231825 h 815"/>
                <a:gd name="T118" fmla="*/ 3664095 w 1162"/>
                <a:gd name="T119" fmla="*/ 2340899 h 815"/>
                <a:gd name="T120" fmla="*/ 3760408 w 1162"/>
                <a:gd name="T121" fmla="*/ 2496120 h 815"/>
                <a:gd name="T122" fmla="*/ 3697595 w 1162"/>
                <a:gd name="T123" fmla="*/ 2387046 h 815"/>
                <a:gd name="T124" fmla="*/ 3948847 w 1162"/>
                <a:gd name="T125" fmla="*/ 2332509 h 815"/>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162" h="815">
                  <a:moveTo>
                    <a:pt x="1160" y="552"/>
                  </a:moveTo>
                  <a:cubicBezTo>
                    <a:pt x="1159" y="552"/>
                    <a:pt x="1159" y="552"/>
                    <a:pt x="1158" y="551"/>
                  </a:cubicBezTo>
                  <a:cubicBezTo>
                    <a:pt x="1161" y="547"/>
                    <a:pt x="1162" y="542"/>
                    <a:pt x="1160" y="537"/>
                  </a:cubicBezTo>
                  <a:cubicBezTo>
                    <a:pt x="1159" y="534"/>
                    <a:pt x="1156" y="532"/>
                    <a:pt x="1155" y="530"/>
                  </a:cubicBezTo>
                  <a:cubicBezTo>
                    <a:pt x="1153" y="527"/>
                    <a:pt x="1153" y="523"/>
                    <a:pt x="1151" y="521"/>
                  </a:cubicBezTo>
                  <a:cubicBezTo>
                    <a:pt x="1148" y="518"/>
                    <a:pt x="1144" y="517"/>
                    <a:pt x="1142" y="514"/>
                  </a:cubicBezTo>
                  <a:cubicBezTo>
                    <a:pt x="1139" y="512"/>
                    <a:pt x="1138" y="509"/>
                    <a:pt x="1134" y="507"/>
                  </a:cubicBezTo>
                  <a:cubicBezTo>
                    <a:pt x="1131" y="505"/>
                    <a:pt x="1127" y="503"/>
                    <a:pt x="1123" y="503"/>
                  </a:cubicBezTo>
                  <a:cubicBezTo>
                    <a:pt x="1127" y="498"/>
                    <a:pt x="1130" y="492"/>
                    <a:pt x="1132" y="486"/>
                  </a:cubicBezTo>
                  <a:cubicBezTo>
                    <a:pt x="1137" y="477"/>
                    <a:pt x="1140" y="466"/>
                    <a:pt x="1136" y="456"/>
                  </a:cubicBezTo>
                  <a:cubicBezTo>
                    <a:pt x="1135" y="452"/>
                    <a:pt x="1132" y="448"/>
                    <a:pt x="1128" y="446"/>
                  </a:cubicBezTo>
                  <a:cubicBezTo>
                    <a:pt x="1126" y="445"/>
                    <a:pt x="1122" y="445"/>
                    <a:pt x="1121" y="442"/>
                  </a:cubicBezTo>
                  <a:cubicBezTo>
                    <a:pt x="1121" y="439"/>
                    <a:pt x="1121" y="437"/>
                    <a:pt x="1120" y="434"/>
                  </a:cubicBezTo>
                  <a:cubicBezTo>
                    <a:pt x="1118" y="423"/>
                    <a:pt x="1109" y="413"/>
                    <a:pt x="1098" y="410"/>
                  </a:cubicBezTo>
                  <a:cubicBezTo>
                    <a:pt x="1086" y="406"/>
                    <a:pt x="1072" y="408"/>
                    <a:pt x="1060" y="410"/>
                  </a:cubicBezTo>
                  <a:cubicBezTo>
                    <a:pt x="1045" y="413"/>
                    <a:pt x="1030" y="417"/>
                    <a:pt x="1015" y="421"/>
                  </a:cubicBezTo>
                  <a:cubicBezTo>
                    <a:pt x="1006" y="423"/>
                    <a:pt x="996" y="426"/>
                    <a:pt x="987" y="429"/>
                  </a:cubicBezTo>
                  <a:cubicBezTo>
                    <a:pt x="988" y="428"/>
                    <a:pt x="989" y="425"/>
                    <a:pt x="989" y="423"/>
                  </a:cubicBezTo>
                  <a:cubicBezTo>
                    <a:pt x="992" y="419"/>
                    <a:pt x="995" y="414"/>
                    <a:pt x="998" y="410"/>
                  </a:cubicBezTo>
                  <a:cubicBezTo>
                    <a:pt x="1006" y="400"/>
                    <a:pt x="1016" y="393"/>
                    <a:pt x="1026" y="384"/>
                  </a:cubicBezTo>
                  <a:cubicBezTo>
                    <a:pt x="1041" y="371"/>
                    <a:pt x="1052" y="354"/>
                    <a:pt x="1050" y="332"/>
                  </a:cubicBezTo>
                  <a:cubicBezTo>
                    <a:pt x="1048" y="314"/>
                    <a:pt x="1035" y="295"/>
                    <a:pt x="1017" y="290"/>
                  </a:cubicBezTo>
                  <a:cubicBezTo>
                    <a:pt x="1007" y="288"/>
                    <a:pt x="998" y="287"/>
                    <a:pt x="988" y="289"/>
                  </a:cubicBezTo>
                  <a:cubicBezTo>
                    <a:pt x="987" y="289"/>
                    <a:pt x="984" y="289"/>
                    <a:pt x="982" y="290"/>
                  </a:cubicBezTo>
                  <a:cubicBezTo>
                    <a:pt x="988" y="286"/>
                    <a:pt x="993" y="280"/>
                    <a:pt x="997" y="275"/>
                  </a:cubicBezTo>
                  <a:cubicBezTo>
                    <a:pt x="1002" y="269"/>
                    <a:pt x="1006" y="261"/>
                    <a:pt x="1003" y="253"/>
                  </a:cubicBezTo>
                  <a:cubicBezTo>
                    <a:pt x="1003" y="252"/>
                    <a:pt x="1002" y="252"/>
                    <a:pt x="1001" y="252"/>
                  </a:cubicBezTo>
                  <a:cubicBezTo>
                    <a:pt x="1000" y="252"/>
                    <a:pt x="998" y="252"/>
                    <a:pt x="997" y="253"/>
                  </a:cubicBezTo>
                  <a:cubicBezTo>
                    <a:pt x="994" y="253"/>
                    <a:pt x="994" y="252"/>
                    <a:pt x="995" y="249"/>
                  </a:cubicBezTo>
                  <a:cubicBezTo>
                    <a:pt x="996" y="248"/>
                    <a:pt x="994" y="246"/>
                    <a:pt x="993" y="246"/>
                  </a:cubicBezTo>
                  <a:cubicBezTo>
                    <a:pt x="994" y="243"/>
                    <a:pt x="993" y="240"/>
                    <a:pt x="991" y="238"/>
                  </a:cubicBezTo>
                  <a:cubicBezTo>
                    <a:pt x="988" y="234"/>
                    <a:pt x="984" y="233"/>
                    <a:pt x="980" y="232"/>
                  </a:cubicBezTo>
                  <a:cubicBezTo>
                    <a:pt x="975" y="231"/>
                    <a:pt x="972" y="225"/>
                    <a:pt x="966" y="225"/>
                  </a:cubicBezTo>
                  <a:cubicBezTo>
                    <a:pt x="961" y="224"/>
                    <a:pt x="955" y="224"/>
                    <a:pt x="949" y="225"/>
                  </a:cubicBezTo>
                  <a:cubicBezTo>
                    <a:pt x="934" y="227"/>
                    <a:pt x="920" y="232"/>
                    <a:pt x="905" y="234"/>
                  </a:cubicBezTo>
                  <a:cubicBezTo>
                    <a:pt x="898" y="235"/>
                    <a:pt x="891" y="235"/>
                    <a:pt x="884" y="237"/>
                  </a:cubicBezTo>
                  <a:cubicBezTo>
                    <a:pt x="879" y="238"/>
                    <a:pt x="874" y="240"/>
                    <a:pt x="870" y="242"/>
                  </a:cubicBezTo>
                  <a:cubicBezTo>
                    <a:pt x="870" y="241"/>
                    <a:pt x="871" y="240"/>
                    <a:pt x="872" y="239"/>
                  </a:cubicBezTo>
                  <a:cubicBezTo>
                    <a:pt x="874" y="236"/>
                    <a:pt x="875" y="234"/>
                    <a:pt x="877" y="232"/>
                  </a:cubicBezTo>
                  <a:cubicBezTo>
                    <a:pt x="894" y="206"/>
                    <a:pt x="903" y="178"/>
                    <a:pt x="899" y="148"/>
                  </a:cubicBezTo>
                  <a:cubicBezTo>
                    <a:pt x="895" y="121"/>
                    <a:pt x="885" y="86"/>
                    <a:pt x="857" y="76"/>
                  </a:cubicBezTo>
                  <a:cubicBezTo>
                    <a:pt x="851" y="73"/>
                    <a:pt x="844" y="69"/>
                    <a:pt x="838" y="70"/>
                  </a:cubicBezTo>
                  <a:cubicBezTo>
                    <a:pt x="833" y="70"/>
                    <a:pt x="827" y="73"/>
                    <a:pt x="824" y="77"/>
                  </a:cubicBezTo>
                  <a:cubicBezTo>
                    <a:pt x="822" y="78"/>
                    <a:pt x="819" y="81"/>
                    <a:pt x="816" y="82"/>
                  </a:cubicBezTo>
                  <a:cubicBezTo>
                    <a:pt x="813" y="82"/>
                    <a:pt x="810" y="81"/>
                    <a:pt x="806" y="80"/>
                  </a:cubicBezTo>
                  <a:cubicBezTo>
                    <a:pt x="800" y="79"/>
                    <a:pt x="794" y="79"/>
                    <a:pt x="788" y="82"/>
                  </a:cubicBezTo>
                  <a:cubicBezTo>
                    <a:pt x="775" y="87"/>
                    <a:pt x="763" y="95"/>
                    <a:pt x="752" y="105"/>
                  </a:cubicBezTo>
                  <a:cubicBezTo>
                    <a:pt x="747" y="110"/>
                    <a:pt x="743" y="116"/>
                    <a:pt x="738" y="121"/>
                  </a:cubicBezTo>
                  <a:cubicBezTo>
                    <a:pt x="736" y="124"/>
                    <a:pt x="733" y="127"/>
                    <a:pt x="733" y="131"/>
                  </a:cubicBezTo>
                  <a:cubicBezTo>
                    <a:pt x="732" y="131"/>
                    <a:pt x="732" y="131"/>
                    <a:pt x="732" y="131"/>
                  </a:cubicBezTo>
                  <a:cubicBezTo>
                    <a:pt x="729" y="130"/>
                    <a:pt x="729" y="126"/>
                    <a:pt x="727" y="125"/>
                  </a:cubicBezTo>
                  <a:cubicBezTo>
                    <a:pt x="724" y="123"/>
                    <a:pt x="722" y="123"/>
                    <a:pt x="719" y="123"/>
                  </a:cubicBezTo>
                  <a:cubicBezTo>
                    <a:pt x="712" y="122"/>
                    <a:pt x="704" y="122"/>
                    <a:pt x="697" y="123"/>
                  </a:cubicBezTo>
                  <a:cubicBezTo>
                    <a:pt x="689" y="124"/>
                    <a:pt x="681" y="125"/>
                    <a:pt x="673" y="126"/>
                  </a:cubicBezTo>
                  <a:cubicBezTo>
                    <a:pt x="670" y="127"/>
                    <a:pt x="668" y="127"/>
                    <a:pt x="665" y="128"/>
                  </a:cubicBezTo>
                  <a:cubicBezTo>
                    <a:pt x="662" y="127"/>
                    <a:pt x="658" y="124"/>
                    <a:pt x="655" y="122"/>
                  </a:cubicBezTo>
                  <a:cubicBezTo>
                    <a:pt x="652" y="121"/>
                    <a:pt x="648" y="119"/>
                    <a:pt x="645" y="117"/>
                  </a:cubicBezTo>
                  <a:cubicBezTo>
                    <a:pt x="638" y="114"/>
                    <a:pt x="630" y="111"/>
                    <a:pt x="623" y="109"/>
                  </a:cubicBezTo>
                  <a:cubicBezTo>
                    <a:pt x="610" y="106"/>
                    <a:pt x="595" y="105"/>
                    <a:pt x="581" y="106"/>
                  </a:cubicBezTo>
                  <a:cubicBezTo>
                    <a:pt x="567" y="107"/>
                    <a:pt x="554" y="112"/>
                    <a:pt x="543" y="121"/>
                  </a:cubicBezTo>
                  <a:cubicBezTo>
                    <a:pt x="540" y="124"/>
                    <a:pt x="535" y="128"/>
                    <a:pt x="533" y="132"/>
                  </a:cubicBezTo>
                  <a:cubicBezTo>
                    <a:pt x="533" y="132"/>
                    <a:pt x="533" y="132"/>
                    <a:pt x="533" y="132"/>
                  </a:cubicBezTo>
                  <a:cubicBezTo>
                    <a:pt x="530" y="131"/>
                    <a:pt x="528" y="131"/>
                    <a:pt x="525" y="130"/>
                  </a:cubicBezTo>
                  <a:cubicBezTo>
                    <a:pt x="520" y="116"/>
                    <a:pt x="514" y="101"/>
                    <a:pt x="505" y="89"/>
                  </a:cubicBezTo>
                  <a:cubicBezTo>
                    <a:pt x="499" y="81"/>
                    <a:pt x="488" y="68"/>
                    <a:pt x="477" y="74"/>
                  </a:cubicBezTo>
                  <a:cubicBezTo>
                    <a:pt x="474" y="75"/>
                    <a:pt x="472" y="78"/>
                    <a:pt x="469" y="79"/>
                  </a:cubicBezTo>
                  <a:cubicBezTo>
                    <a:pt x="465" y="81"/>
                    <a:pt x="463" y="78"/>
                    <a:pt x="460" y="76"/>
                  </a:cubicBezTo>
                  <a:cubicBezTo>
                    <a:pt x="457" y="74"/>
                    <a:pt x="454" y="74"/>
                    <a:pt x="451" y="77"/>
                  </a:cubicBezTo>
                  <a:cubicBezTo>
                    <a:pt x="450" y="79"/>
                    <a:pt x="449" y="76"/>
                    <a:pt x="447" y="75"/>
                  </a:cubicBezTo>
                  <a:cubicBezTo>
                    <a:pt x="445" y="73"/>
                    <a:pt x="443" y="72"/>
                    <a:pt x="440" y="71"/>
                  </a:cubicBezTo>
                  <a:cubicBezTo>
                    <a:pt x="436" y="69"/>
                    <a:pt x="433" y="69"/>
                    <a:pt x="429" y="72"/>
                  </a:cubicBezTo>
                  <a:cubicBezTo>
                    <a:pt x="424" y="75"/>
                    <a:pt x="419" y="82"/>
                    <a:pt x="415" y="87"/>
                  </a:cubicBezTo>
                  <a:cubicBezTo>
                    <a:pt x="410" y="92"/>
                    <a:pt x="407" y="99"/>
                    <a:pt x="402" y="105"/>
                  </a:cubicBezTo>
                  <a:cubicBezTo>
                    <a:pt x="397" y="112"/>
                    <a:pt x="390" y="118"/>
                    <a:pt x="386" y="126"/>
                  </a:cubicBezTo>
                  <a:cubicBezTo>
                    <a:pt x="383" y="133"/>
                    <a:pt x="381" y="139"/>
                    <a:pt x="380" y="147"/>
                  </a:cubicBezTo>
                  <a:cubicBezTo>
                    <a:pt x="377" y="162"/>
                    <a:pt x="373" y="177"/>
                    <a:pt x="371" y="192"/>
                  </a:cubicBezTo>
                  <a:cubicBezTo>
                    <a:pt x="369" y="183"/>
                    <a:pt x="366" y="173"/>
                    <a:pt x="362" y="164"/>
                  </a:cubicBezTo>
                  <a:cubicBezTo>
                    <a:pt x="357" y="153"/>
                    <a:pt x="351" y="143"/>
                    <a:pt x="344" y="133"/>
                  </a:cubicBezTo>
                  <a:cubicBezTo>
                    <a:pt x="342" y="129"/>
                    <a:pt x="341" y="125"/>
                    <a:pt x="338" y="122"/>
                  </a:cubicBezTo>
                  <a:cubicBezTo>
                    <a:pt x="337" y="121"/>
                    <a:pt x="333" y="120"/>
                    <a:pt x="333" y="119"/>
                  </a:cubicBezTo>
                  <a:cubicBezTo>
                    <a:pt x="332" y="118"/>
                    <a:pt x="331" y="117"/>
                    <a:pt x="330" y="116"/>
                  </a:cubicBezTo>
                  <a:cubicBezTo>
                    <a:pt x="329" y="114"/>
                    <a:pt x="328" y="113"/>
                    <a:pt x="327" y="111"/>
                  </a:cubicBezTo>
                  <a:cubicBezTo>
                    <a:pt x="325" y="109"/>
                    <a:pt x="322" y="106"/>
                    <a:pt x="319" y="104"/>
                  </a:cubicBezTo>
                  <a:cubicBezTo>
                    <a:pt x="319" y="103"/>
                    <a:pt x="319" y="103"/>
                    <a:pt x="319" y="103"/>
                  </a:cubicBezTo>
                  <a:cubicBezTo>
                    <a:pt x="314" y="98"/>
                    <a:pt x="313" y="88"/>
                    <a:pt x="310" y="82"/>
                  </a:cubicBezTo>
                  <a:cubicBezTo>
                    <a:pt x="307" y="74"/>
                    <a:pt x="304" y="67"/>
                    <a:pt x="300" y="60"/>
                  </a:cubicBezTo>
                  <a:cubicBezTo>
                    <a:pt x="296" y="53"/>
                    <a:pt x="291" y="46"/>
                    <a:pt x="286" y="40"/>
                  </a:cubicBezTo>
                  <a:cubicBezTo>
                    <a:pt x="280" y="33"/>
                    <a:pt x="274" y="26"/>
                    <a:pt x="267" y="20"/>
                  </a:cubicBezTo>
                  <a:cubicBezTo>
                    <a:pt x="261" y="15"/>
                    <a:pt x="254" y="10"/>
                    <a:pt x="246" y="6"/>
                  </a:cubicBezTo>
                  <a:cubicBezTo>
                    <a:pt x="244" y="5"/>
                    <a:pt x="238" y="2"/>
                    <a:pt x="236" y="4"/>
                  </a:cubicBezTo>
                  <a:cubicBezTo>
                    <a:pt x="229" y="0"/>
                    <a:pt x="223" y="18"/>
                    <a:pt x="222" y="23"/>
                  </a:cubicBezTo>
                  <a:cubicBezTo>
                    <a:pt x="217" y="41"/>
                    <a:pt x="218" y="59"/>
                    <a:pt x="222" y="77"/>
                  </a:cubicBezTo>
                  <a:cubicBezTo>
                    <a:pt x="227" y="99"/>
                    <a:pt x="234" y="120"/>
                    <a:pt x="245" y="140"/>
                  </a:cubicBezTo>
                  <a:cubicBezTo>
                    <a:pt x="251" y="150"/>
                    <a:pt x="259" y="158"/>
                    <a:pt x="267" y="167"/>
                  </a:cubicBezTo>
                  <a:cubicBezTo>
                    <a:pt x="271" y="172"/>
                    <a:pt x="276" y="177"/>
                    <a:pt x="281" y="182"/>
                  </a:cubicBezTo>
                  <a:cubicBezTo>
                    <a:pt x="269" y="179"/>
                    <a:pt x="256" y="178"/>
                    <a:pt x="244" y="180"/>
                  </a:cubicBezTo>
                  <a:cubicBezTo>
                    <a:pt x="244" y="176"/>
                    <a:pt x="243" y="172"/>
                    <a:pt x="243" y="168"/>
                  </a:cubicBezTo>
                  <a:cubicBezTo>
                    <a:pt x="242" y="163"/>
                    <a:pt x="242" y="159"/>
                    <a:pt x="241" y="154"/>
                  </a:cubicBezTo>
                  <a:cubicBezTo>
                    <a:pt x="239" y="146"/>
                    <a:pt x="237" y="138"/>
                    <a:pt x="233" y="130"/>
                  </a:cubicBezTo>
                  <a:cubicBezTo>
                    <a:pt x="229" y="122"/>
                    <a:pt x="222" y="115"/>
                    <a:pt x="217" y="107"/>
                  </a:cubicBezTo>
                  <a:cubicBezTo>
                    <a:pt x="213" y="99"/>
                    <a:pt x="210" y="90"/>
                    <a:pt x="204" y="84"/>
                  </a:cubicBezTo>
                  <a:cubicBezTo>
                    <a:pt x="199" y="80"/>
                    <a:pt x="196" y="76"/>
                    <a:pt x="193" y="71"/>
                  </a:cubicBezTo>
                  <a:cubicBezTo>
                    <a:pt x="191" y="68"/>
                    <a:pt x="189" y="65"/>
                    <a:pt x="186" y="63"/>
                  </a:cubicBezTo>
                  <a:cubicBezTo>
                    <a:pt x="183" y="59"/>
                    <a:pt x="179" y="56"/>
                    <a:pt x="176" y="52"/>
                  </a:cubicBezTo>
                  <a:cubicBezTo>
                    <a:pt x="170" y="47"/>
                    <a:pt x="162" y="42"/>
                    <a:pt x="156" y="49"/>
                  </a:cubicBezTo>
                  <a:cubicBezTo>
                    <a:pt x="156" y="49"/>
                    <a:pt x="156" y="49"/>
                    <a:pt x="156" y="49"/>
                  </a:cubicBezTo>
                  <a:cubicBezTo>
                    <a:pt x="153" y="45"/>
                    <a:pt x="149" y="42"/>
                    <a:pt x="145" y="42"/>
                  </a:cubicBezTo>
                  <a:cubicBezTo>
                    <a:pt x="138" y="42"/>
                    <a:pt x="131" y="41"/>
                    <a:pt x="126" y="45"/>
                  </a:cubicBezTo>
                  <a:cubicBezTo>
                    <a:pt x="119" y="50"/>
                    <a:pt x="114" y="58"/>
                    <a:pt x="108" y="65"/>
                  </a:cubicBezTo>
                  <a:cubicBezTo>
                    <a:pt x="103" y="72"/>
                    <a:pt x="98" y="79"/>
                    <a:pt x="94" y="87"/>
                  </a:cubicBezTo>
                  <a:cubicBezTo>
                    <a:pt x="87" y="103"/>
                    <a:pt x="77" y="119"/>
                    <a:pt x="74" y="137"/>
                  </a:cubicBezTo>
                  <a:cubicBezTo>
                    <a:pt x="72" y="145"/>
                    <a:pt x="71" y="154"/>
                    <a:pt x="71" y="163"/>
                  </a:cubicBezTo>
                  <a:cubicBezTo>
                    <a:pt x="71" y="168"/>
                    <a:pt x="71" y="172"/>
                    <a:pt x="72" y="177"/>
                  </a:cubicBezTo>
                  <a:cubicBezTo>
                    <a:pt x="72" y="178"/>
                    <a:pt x="72" y="179"/>
                    <a:pt x="72" y="181"/>
                  </a:cubicBezTo>
                  <a:cubicBezTo>
                    <a:pt x="69" y="178"/>
                    <a:pt x="65" y="177"/>
                    <a:pt x="63" y="173"/>
                  </a:cubicBezTo>
                  <a:cubicBezTo>
                    <a:pt x="58" y="164"/>
                    <a:pt x="47" y="163"/>
                    <a:pt x="38" y="160"/>
                  </a:cubicBezTo>
                  <a:cubicBezTo>
                    <a:pt x="35" y="159"/>
                    <a:pt x="32" y="159"/>
                    <a:pt x="30" y="158"/>
                  </a:cubicBezTo>
                  <a:cubicBezTo>
                    <a:pt x="26" y="152"/>
                    <a:pt x="23" y="145"/>
                    <a:pt x="19" y="139"/>
                  </a:cubicBezTo>
                  <a:cubicBezTo>
                    <a:pt x="13" y="133"/>
                    <a:pt x="6" y="127"/>
                    <a:pt x="0" y="122"/>
                  </a:cubicBezTo>
                  <a:cubicBezTo>
                    <a:pt x="0" y="126"/>
                    <a:pt x="0" y="126"/>
                    <a:pt x="0" y="126"/>
                  </a:cubicBezTo>
                  <a:cubicBezTo>
                    <a:pt x="1" y="127"/>
                    <a:pt x="2" y="128"/>
                    <a:pt x="3" y="129"/>
                  </a:cubicBezTo>
                  <a:cubicBezTo>
                    <a:pt x="9" y="134"/>
                    <a:pt x="15" y="139"/>
                    <a:pt x="19" y="145"/>
                  </a:cubicBezTo>
                  <a:cubicBezTo>
                    <a:pt x="22" y="149"/>
                    <a:pt x="24" y="154"/>
                    <a:pt x="27" y="158"/>
                  </a:cubicBezTo>
                  <a:cubicBezTo>
                    <a:pt x="20" y="157"/>
                    <a:pt x="13" y="158"/>
                    <a:pt x="5" y="160"/>
                  </a:cubicBezTo>
                  <a:cubicBezTo>
                    <a:pt x="4" y="160"/>
                    <a:pt x="2" y="161"/>
                    <a:pt x="0" y="162"/>
                  </a:cubicBezTo>
                  <a:cubicBezTo>
                    <a:pt x="1" y="160"/>
                    <a:pt x="0" y="159"/>
                    <a:pt x="0" y="157"/>
                  </a:cubicBezTo>
                  <a:cubicBezTo>
                    <a:pt x="0" y="166"/>
                    <a:pt x="0" y="166"/>
                    <a:pt x="0" y="166"/>
                  </a:cubicBezTo>
                  <a:cubicBezTo>
                    <a:pt x="5" y="163"/>
                    <a:pt x="10" y="162"/>
                    <a:pt x="15" y="162"/>
                  </a:cubicBezTo>
                  <a:cubicBezTo>
                    <a:pt x="27" y="159"/>
                    <a:pt x="38" y="163"/>
                    <a:pt x="49" y="167"/>
                  </a:cubicBezTo>
                  <a:cubicBezTo>
                    <a:pt x="52" y="168"/>
                    <a:pt x="57" y="169"/>
                    <a:pt x="59" y="173"/>
                  </a:cubicBezTo>
                  <a:cubicBezTo>
                    <a:pt x="60" y="174"/>
                    <a:pt x="61" y="176"/>
                    <a:pt x="62" y="178"/>
                  </a:cubicBezTo>
                  <a:cubicBezTo>
                    <a:pt x="65" y="182"/>
                    <a:pt x="70" y="183"/>
                    <a:pt x="73" y="188"/>
                  </a:cubicBezTo>
                  <a:cubicBezTo>
                    <a:pt x="79" y="197"/>
                    <a:pt x="80" y="209"/>
                    <a:pt x="81" y="220"/>
                  </a:cubicBezTo>
                  <a:cubicBezTo>
                    <a:pt x="81" y="231"/>
                    <a:pt x="82" y="242"/>
                    <a:pt x="84" y="253"/>
                  </a:cubicBezTo>
                  <a:cubicBezTo>
                    <a:pt x="86" y="264"/>
                    <a:pt x="87" y="275"/>
                    <a:pt x="90" y="285"/>
                  </a:cubicBezTo>
                  <a:cubicBezTo>
                    <a:pt x="97" y="304"/>
                    <a:pt x="108" y="320"/>
                    <a:pt x="114" y="338"/>
                  </a:cubicBezTo>
                  <a:cubicBezTo>
                    <a:pt x="114" y="339"/>
                    <a:pt x="114" y="339"/>
                    <a:pt x="115" y="339"/>
                  </a:cubicBezTo>
                  <a:cubicBezTo>
                    <a:pt x="115" y="339"/>
                    <a:pt x="115" y="340"/>
                    <a:pt x="115" y="340"/>
                  </a:cubicBezTo>
                  <a:cubicBezTo>
                    <a:pt x="114" y="343"/>
                    <a:pt x="115" y="346"/>
                    <a:pt x="118" y="348"/>
                  </a:cubicBezTo>
                  <a:cubicBezTo>
                    <a:pt x="122" y="353"/>
                    <a:pt x="124" y="359"/>
                    <a:pt x="127" y="365"/>
                  </a:cubicBezTo>
                  <a:cubicBezTo>
                    <a:pt x="128" y="366"/>
                    <a:pt x="131" y="374"/>
                    <a:pt x="129" y="374"/>
                  </a:cubicBezTo>
                  <a:cubicBezTo>
                    <a:pt x="128" y="374"/>
                    <a:pt x="126" y="374"/>
                    <a:pt x="125" y="374"/>
                  </a:cubicBezTo>
                  <a:cubicBezTo>
                    <a:pt x="124" y="376"/>
                    <a:pt x="123" y="377"/>
                    <a:pt x="124" y="378"/>
                  </a:cubicBezTo>
                  <a:cubicBezTo>
                    <a:pt x="118" y="374"/>
                    <a:pt x="115" y="366"/>
                    <a:pt x="109" y="361"/>
                  </a:cubicBezTo>
                  <a:cubicBezTo>
                    <a:pt x="108" y="360"/>
                    <a:pt x="106" y="360"/>
                    <a:pt x="106" y="362"/>
                  </a:cubicBezTo>
                  <a:cubicBezTo>
                    <a:pt x="105" y="367"/>
                    <a:pt x="108" y="371"/>
                    <a:pt x="110" y="375"/>
                  </a:cubicBezTo>
                  <a:cubicBezTo>
                    <a:pt x="110" y="375"/>
                    <a:pt x="114" y="383"/>
                    <a:pt x="112" y="382"/>
                  </a:cubicBezTo>
                  <a:cubicBezTo>
                    <a:pt x="110" y="382"/>
                    <a:pt x="107" y="380"/>
                    <a:pt x="105" y="379"/>
                  </a:cubicBezTo>
                  <a:cubicBezTo>
                    <a:pt x="102" y="378"/>
                    <a:pt x="98" y="378"/>
                    <a:pt x="97" y="381"/>
                  </a:cubicBezTo>
                  <a:cubicBezTo>
                    <a:pt x="96" y="382"/>
                    <a:pt x="96" y="382"/>
                    <a:pt x="96" y="382"/>
                  </a:cubicBezTo>
                  <a:cubicBezTo>
                    <a:pt x="90" y="377"/>
                    <a:pt x="82" y="372"/>
                    <a:pt x="75" y="368"/>
                  </a:cubicBezTo>
                  <a:cubicBezTo>
                    <a:pt x="66" y="363"/>
                    <a:pt x="57" y="357"/>
                    <a:pt x="47" y="352"/>
                  </a:cubicBezTo>
                  <a:cubicBezTo>
                    <a:pt x="38" y="348"/>
                    <a:pt x="29" y="342"/>
                    <a:pt x="20" y="337"/>
                  </a:cubicBezTo>
                  <a:cubicBezTo>
                    <a:pt x="13" y="333"/>
                    <a:pt x="7" y="329"/>
                    <a:pt x="0" y="326"/>
                  </a:cubicBezTo>
                  <a:cubicBezTo>
                    <a:pt x="0" y="330"/>
                    <a:pt x="0" y="330"/>
                    <a:pt x="0" y="330"/>
                  </a:cubicBezTo>
                  <a:cubicBezTo>
                    <a:pt x="7" y="333"/>
                    <a:pt x="13" y="337"/>
                    <a:pt x="20" y="341"/>
                  </a:cubicBezTo>
                  <a:cubicBezTo>
                    <a:pt x="29" y="346"/>
                    <a:pt x="38" y="351"/>
                    <a:pt x="47" y="356"/>
                  </a:cubicBezTo>
                  <a:cubicBezTo>
                    <a:pt x="52" y="359"/>
                    <a:pt x="56" y="361"/>
                    <a:pt x="61" y="363"/>
                  </a:cubicBezTo>
                  <a:cubicBezTo>
                    <a:pt x="60" y="363"/>
                    <a:pt x="59" y="363"/>
                    <a:pt x="58" y="363"/>
                  </a:cubicBezTo>
                  <a:cubicBezTo>
                    <a:pt x="56" y="362"/>
                    <a:pt x="54" y="360"/>
                    <a:pt x="51" y="359"/>
                  </a:cubicBezTo>
                  <a:cubicBezTo>
                    <a:pt x="51" y="359"/>
                    <a:pt x="50" y="359"/>
                    <a:pt x="50" y="359"/>
                  </a:cubicBezTo>
                  <a:cubicBezTo>
                    <a:pt x="48" y="357"/>
                    <a:pt x="45" y="356"/>
                    <a:pt x="43" y="356"/>
                  </a:cubicBezTo>
                  <a:cubicBezTo>
                    <a:pt x="32" y="352"/>
                    <a:pt x="20" y="349"/>
                    <a:pt x="9" y="348"/>
                  </a:cubicBezTo>
                  <a:cubicBezTo>
                    <a:pt x="6" y="348"/>
                    <a:pt x="3" y="348"/>
                    <a:pt x="0" y="347"/>
                  </a:cubicBezTo>
                  <a:cubicBezTo>
                    <a:pt x="0" y="350"/>
                    <a:pt x="0" y="350"/>
                    <a:pt x="0" y="350"/>
                  </a:cubicBezTo>
                  <a:cubicBezTo>
                    <a:pt x="12" y="352"/>
                    <a:pt x="25" y="353"/>
                    <a:pt x="37" y="356"/>
                  </a:cubicBezTo>
                  <a:cubicBezTo>
                    <a:pt x="41" y="357"/>
                    <a:pt x="45" y="359"/>
                    <a:pt x="48" y="360"/>
                  </a:cubicBezTo>
                  <a:cubicBezTo>
                    <a:pt x="48" y="360"/>
                    <a:pt x="48" y="361"/>
                    <a:pt x="48" y="361"/>
                  </a:cubicBezTo>
                  <a:cubicBezTo>
                    <a:pt x="51" y="366"/>
                    <a:pt x="54" y="370"/>
                    <a:pt x="56" y="374"/>
                  </a:cubicBezTo>
                  <a:cubicBezTo>
                    <a:pt x="59" y="380"/>
                    <a:pt x="61" y="386"/>
                    <a:pt x="64" y="392"/>
                  </a:cubicBezTo>
                  <a:cubicBezTo>
                    <a:pt x="70" y="403"/>
                    <a:pt x="78" y="412"/>
                    <a:pt x="87" y="421"/>
                  </a:cubicBezTo>
                  <a:cubicBezTo>
                    <a:pt x="91" y="425"/>
                    <a:pt x="96" y="428"/>
                    <a:pt x="101" y="432"/>
                  </a:cubicBezTo>
                  <a:cubicBezTo>
                    <a:pt x="107" y="436"/>
                    <a:pt x="111" y="442"/>
                    <a:pt x="115" y="448"/>
                  </a:cubicBezTo>
                  <a:cubicBezTo>
                    <a:pt x="122" y="460"/>
                    <a:pt x="126" y="473"/>
                    <a:pt x="131" y="485"/>
                  </a:cubicBezTo>
                  <a:cubicBezTo>
                    <a:pt x="131" y="485"/>
                    <a:pt x="131" y="486"/>
                    <a:pt x="131" y="486"/>
                  </a:cubicBezTo>
                  <a:cubicBezTo>
                    <a:pt x="130" y="489"/>
                    <a:pt x="131" y="492"/>
                    <a:pt x="132" y="495"/>
                  </a:cubicBezTo>
                  <a:cubicBezTo>
                    <a:pt x="134" y="499"/>
                    <a:pt x="135" y="503"/>
                    <a:pt x="135" y="507"/>
                  </a:cubicBezTo>
                  <a:cubicBezTo>
                    <a:pt x="136" y="515"/>
                    <a:pt x="137" y="524"/>
                    <a:pt x="142" y="531"/>
                  </a:cubicBezTo>
                  <a:cubicBezTo>
                    <a:pt x="146" y="535"/>
                    <a:pt x="151" y="538"/>
                    <a:pt x="154" y="542"/>
                  </a:cubicBezTo>
                  <a:cubicBezTo>
                    <a:pt x="158" y="545"/>
                    <a:pt x="162" y="549"/>
                    <a:pt x="166" y="553"/>
                  </a:cubicBezTo>
                  <a:cubicBezTo>
                    <a:pt x="175" y="561"/>
                    <a:pt x="184" y="569"/>
                    <a:pt x="194" y="575"/>
                  </a:cubicBezTo>
                  <a:cubicBezTo>
                    <a:pt x="204" y="582"/>
                    <a:pt x="213" y="588"/>
                    <a:pt x="224" y="594"/>
                  </a:cubicBezTo>
                  <a:cubicBezTo>
                    <a:pt x="228" y="596"/>
                    <a:pt x="232" y="598"/>
                    <a:pt x="237" y="599"/>
                  </a:cubicBezTo>
                  <a:cubicBezTo>
                    <a:pt x="243" y="600"/>
                    <a:pt x="248" y="602"/>
                    <a:pt x="253" y="606"/>
                  </a:cubicBezTo>
                  <a:cubicBezTo>
                    <a:pt x="257" y="609"/>
                    <a:pt x="261" y="612"/>
                    <a:pt x="265" y="615"/>
                  </a:cubicBezTo>
                  <a:cubicBezTo>
                    <a:pt x="270" y="618"/>
                    <a:pt x="272" y="621"/>
                    <a:pt x="275" y="626"/>
                  </a:cubicBezTo>
                  <a:cubicBezTo>
                    <a:pt x="270" y="632"/>
                    <a:pt x="277" y="639"/>
                    <a:pt x="281" y="643"/>
                  </a:cubicBezTo>
                  <a:cubicBezTo>
                    <a:pt x="291" y="651"/>
                    <a:pt x="296" y="663"/>
                    <a:pt x="303" y="673"/>
                  </a:cubicBezTo>
                  <a:cubicBezTo>
                    <a:pt x="312" y="684"/>
                    <a:pt x="322" y="694"/>
                    <a:pt x="329" y="706"/>
                  </a:cubicBezTo>
                  <a:cubicBezTo>
                    <a:pt x="334" y="716"/>
                    <a:pt x="340" y="726"/>
                    <a:pt x="345" y="736"/>
                  </a:cubicBezTo>
                  <a:cubicBezTo>
                    <a:pt x="348" y="741"/>
                    <a:pt x="351" y="747"/>
                    <a:pt x="353" y="753"/>
                  </a:cubicBezTo>
                  <a:cubicBezTo>
                    <a:pt x="354" y="758"/>
                    <a:pt x="352" y="762"/>
                    <a:pt x="352" y="766"/>
                  </a:cubicBezTo>
                  <a:cubicBezTo>
                    <a:pt x="352" y="768"/>
                    <a:pt x="353" y="770"/>
                    <a:pt x="353" y="771"/>
                  </a:cubicBezTo>
                  <a:cubicBezTo>
                    <a:pt x="353" y="771"/>
                    <a:pt x="353" y="772"/>
                    <a:pt x="353" y="772"/>
                  </a:cubicBezTo>
                  <a:cubicBezTo>
                    <a:pt x="352" y="777"/>
                    <a:pt x="353" y="783"/>
                    <a:pt x="353" y="789"/>
                  </a:cubicBezTo>
                  <a:cubicBezTo>
                    <a:pt x="354" y="795"/>
                    <a:pt x="354" y="800"/>
                    <a:pt x="354" y="806"/>
                  </a:cubicBezTo>
                  <a:cubicBezTo>
                    <a:pt x="353" y="809"/>
                    <a:pt x="353" y="812"/>
                    <a:pt x="352" y="815"/>
                  </a:cubicBezTo>
                  <a:cubicBezTo>
                    <a:pt x="356" y="815"/>
                    <a:pt x="356" y="815"/>
                    <a:pt x="356" y="815"/>
                  </a:cubicBezTo>
                  <a:cubicBezTo>
                    <a:pt x="357" y="810"/>
                    <a:pt x="357" y="805"/>
                    <a:pt x="357" y="800"/>
                  </a:cubicBezTo>
                  <a:cubicBezTo>
                    <a:pt x="357" y="791"/>
                    <a:pt x="357" y="782"/>
                    <a:pt x="356" y="774"/>
                  </a:cubicBezTo>
                  <a:cubicBezTo>
                    <a:pt x="358" y="775"/>
                    <a:pt x="362" y="775"/>
                    <a:pt x="366" y="773"/>
                  </a:cubicBezTo>
                  <a:cubicBezTo>
                    <a:pt x="373" y="770"/>
                    <a:pt x="385" y="768"/>
                    <a:pt x="389" y="760"/>
                  </a:cubicBezTo>
                  <a:cubicBezTo>
                    <a:pt x="393" y="752"/>
                    <a:pt x="394" y="744"/>
                    <a:pt x="392" y="735"/>
                  </a:cubicBezTo>
                  <a:cubicBezTo>
                    <a:pt x="392" y="735"/>
                    <a:pt x="393" y="735"/>
                    <a:pt x="393" y="735"/>
                  </a:cubicBezTo>
                  <a:cubicBezTo>
                    <a:pt x="393" y="735"/>
                    <a:pt x="394" y="734"/>
                    <a:pt x="393" y="734"/>
                  </a:cubicBezTo>
                  <a:cubicBezTo>
                    <a:pt x="392" y="731"/>
                    <a:pt x="391" y="729"/>
                    <a:pt x="390" y="726"/>
                  </a:cubicBezTo>
                  <a:cubicBezTo>
                    <a:pt x="391" y="727"/>
                    <a:pt x="393" y="728"/>
                    <a:pt x="394" y="729"/>
                  </a:cubicBezTo>
                  <a:cubicBezTo>
                    <a:pt x="397" y="730"/>
                    <a:pt x="399" y="731"/>
                    <a:pt x="402" y="732"/>
                  </a:cubicBezTo>
                  <a:cubicBezTo>
                    <a:pt x="398" y="732"/>
                    <a:pt x="396" y="739"/>
                    <a:pt x="397" y="743"/>
                  </a:cubicBezTo>
                  <a:cubicBezTo>
                    <a:pt x="397" y="743"/>
                    <a:pt x="398" y="743"/>
                    <a:pt x="398" y="743"/>
                  </a:cubicBezTo>
                  <a:cubicBezTo>
                    <a:pt x="399" y="740"/>
                    <a:pt x="400" y="732"/>
                    <a:pt x="404" y="733"/>
                  </a:cubicBezTo>
                  <a:cubicBezTo>
                    <a:pt x="405" y="733"/>
                    <a:pt x="405" y="732"/>
                    <a:pt x="405" y="732"/>
                  </a:cubicBezTo>
                  <a:cubicBezTo>
                    <a:pt x="411" y="732"/>
                    <a:pt x="417" y="731"/>
                    <a:pt x="421" y="726"/>
                  </a:cubicBezTo>
                  <a:cubicBezTo>
                    <a:pt x="420" y="728"/>
                    <a:pt x="421" y="730"/>
                    <a:pt x="421" y="732"/>
                  </a:cubicBezTo>
                  <a:cubicBezTo>
                    <a:pt x="427" y="752"/>
                    <a:pt x="465" y="751"/>
                    <a:pt x="469" y="732"/>
                  </a:cubicBezTo>
                  <a:cubicBezTo>
                    <a:pt x="469" y="732"/>
                    <a:pt x="470" y="731"/>
                    <a:pt x="470" y="731"/>
                  </a:cubicBezTo>
                  <a:cubicBezTo>
                    <a:pt x="469" y="734"/>
                    <a:pt x="468" y="736"/>
                    <a:pt x="467" y="738"/>
                  </a:cubicBezTo>
                  <a:cubicBezTo>
                    <a:pt x="463" y="745"/>
                    <a:pt x="455" y="749"/>
                    <a:pt x="447" y="750"/>
                  </a:cubicBezTo>
                  <a:cubicBezTo>
                    <a:pt x="439" y="751"/>
                    <a:pt x="431" y="750"/>
                    <a:pt x="425" y="746"/>
                  </a:cubicBezTo>
                  <a:cubicBezTo>
                    <a:pt x="419" y="743"/>
                    <a:pt x="415" y="738"/>
                    <a:pt x="411" y="732"/>
                  </a:cubicBezTo>
                  <a:cubicBezTo>
                    <a:pt x="411" y="732"/>
                    <a:pt x="410" y="732"/>
                    <a:pt x="410" y="733"/>
                  </a:cubicBezTo>
                  <a:cubicBezTo>
                    <a:pt x="412" y="749"/>
                    <a:pt x="433" y="756"/>
                    <a:pt x="447" y="753"/>
                  </a:cubicBezTo>
                  <a:cubicBezTo>
                    <a:pt x="453" y="752"/>
                    <a:pt x="459" y="751"/>
                    <a:pt x="463" y="748"/>
                  </a:cubicBezTo>
                  <a:cubicBezTo>
                    <a:pt x="461" y="759"/>
                    <a:pt x="460" y="772"/>
                    <a:pt x="458" y="784"/>
                  </a:cubicBezTo>
                  <a:cubicBezTo>
                    <a:pt x="456" y="793"/>
                    <a:pt x="454" y="803"/>
                    <a:pt x="454" y="812"/>
                  </a:cubicBezTo>
                  <a:cubicBezTo>
                    <a:pt x="454" y="813"/>
                    <a:pt x="454" y="813"/>
                    <a:pt x="454" y="813"/>
                  </a:cubicBezTo>
                  <a:cubicBezTo>
                    <a:pt x="453" y="805"/>
                    <a:pt x="453" y="798"/>
                    <a:pt x="455" y="791"/>
                  </a:cubicBezTo>
                  <a:cubicBezTo>
                    <a:pt x="455" y="790"/>
                    <a:pt x="454" y="790"/>
                    <a:pt x="454" y="790"/>
                  </a:cubicBezTo>
                  <a:cubicBezTo>
                    <a:pt x="450" y="797"/>
                    <a:pt x="450" y="806"/>
                    <a:pt x="451" y="814"/>
                  </a:cubicBezTo>
                  <a:cubicBezTo>
                    <a:pt x="451" y="814"/>
                    <a:pt x="451" y="815"/>
                    <a:pt x="451" y="815"/>
                  </a:cubicBezTo>
                  <a:cubicBezTo>
                    <a:pt x="459" y="815"/>
                    <a:pt x="459" y="815"/>
                    <a:pt x="459" y="815"/>
                  </a:cubicBezTo>
                  <a:cubicBezTo>
                    <a:pt x="476" y="808"/>
                    <a:pt x="492" y="798"/>
                    <a:pt x="507" y="788"/>
                  </a:cubicBezTo>
                  <a:cubicBezTo>
                    <a:pt x="525" y="776"/>
                    <a:pt x="543" y="763"/>
                    <a:pt x="561" y="752"/>
                  </a:cubicBezTo>
                  <a:cubicBezTo>
                    <a:pt x="579" y="740"/>
                    <a:pt x="597" y="727"/>
                    <a:pt x="616" y="716"/>
                  </a:cubicBezTo>
                  <a:cubicBezTo>
                    <a:pt x="631" y="707"/>
                    <a:pt x="645" y="697"/>
                    <a:pt x="658" y="686"/>
                  </a:cubicBezTo>
                  <a:cubicBezTo>
                    <a:pt x="653" y="695"/>
                    <a:pt x="653" y="705"/>
                    <a:pt x="660" y="713"/>
                  </a:cubicBezTo>
                  <a:cubicBezTo>
                    <a:pt x="662" y="716"/>
                    <a:pt x="665" y="718"/>
                    <a:pt x="668" y="720"/>
                  </a:cubicBezTo>
                  <a:cubicBezTo>
                    <a:pt x="664" y="721"/>
                    <a:pt x="661" y="724"/>
                    <a:pt x="658" y="726"/>
                  </a:cubicBezTo>
                  <a:cubicBezTo>
                    <a:pt x="651" y="731"/>
                    <a:pt x="645" y="736"/>
                    <a:pt x="638" y="741"/>
                  </a:cubicBezTo>
                  <a:cubicBezTo>
                    <a:pt x="628" y="749"/>
                    <a:pt x="617" y="756"/>
                    <a:pt x="606" y="762"/>
                  </a:cubicBezTo>
                  <a:cubicBezTo>
                    <a:pt x="596" y="767"/>
                    <a:pt x="586" y="774"/>
                    <a:pt x="577" y="781"/>
                  </a:cubicBezTo>
                  <a:cubicBezTo>
                    <a:pt x="560" y="794"/>
                    <a:pt x="541" y="804"/>
                    <a:pt x="523" y="815"/>
                  </a:cubicBezTo>
                  <a:cubicBezTo>
                    <a:pt x="530" y="815"/>
                    <a:pt x="530" y="815"/>
                    <a:pt x="530" y="815"/>
                  </a:cubicBezTo>
                  <a:cubicBezTo>
                    <a:pt x="546" y="805"/>
                    <a:pt x="563" y="795"/>
                    <a:pt x="578" y="784"/>
                  </a:cubicBezTo>
                  <a:cubicBezTo>
                    <a:pt x="597" y="771"/>
                    <a:pt x="617" y="760"/>
                    <a:pt x="636" y="747"/>
                  </a:cubicBezTo>
                  <a:cubicBezTo>
                    <a:pt x="643" y="742"/>
                    <a:pt x="649" y="738"/>
                    <a:pt x="656" y="732"/>
                  </a:cubicBezTo>
                  <a:cubicBezTo>
                    <a:pt x="660" y="729"/>
                    <a:pt x="666" y="721"/>
                    <a:pt x="672" y="721"/>
                  </a:cubicBezTo>
                  <a:cubicBezTo>
                    <a:pt x="676" y="721"/>
                    <a:pt x="680" y="721"/>
                    <a:pt x="684" y="720"/>
                  </a:cubicBezTo>
                  <a:cubicBezTo>
                    <a:pt x="689" y="718"/>
                    <a:pt x="693" y="716"/>
                    <a:pt x="698" y="714"/>
                  </a:cubicBezTo>
                  <a:cubicBezTo>
                    <a:pt x="702" y="713"/>
                    <a:pt x="706" y="713"/>
                    <a:pt x="710" y="712"/>
                  </a:cubicBezTo>
                  <a:cubicBezTo>
                    <a:pt x="712" y="713"/>
                    <a:pt x="715" y="714"/>
                    <a:pt x="719" y="714"/>
                  </a:cubicBezTo>
                  <a:cubicBezTo>
                    <a:pt x="727" y="715"/>
                    <a:pt x="736" y="713"/>
                    <a:pt x="741" y="706"/>
                  </a:cubicBezTo>
                  <a:cubicBezTo>
                    <a:pt x="744" y="702"/>
                    <a:pt x="747" y="698"/>
                    <a:pt x="747" y="693"/>
                  </a:cubicBezTo>
                  <a:cubicBezTo>
                    <a:pt x="747" y="692"/>
                    <a:pt x="748" y="691"/>
                    <a:pt x="748" y="690"/>
                  </a:cubicBezTo>
                  <a:cubicBezTo>
                    <a:pt x="751" y="688"/>
                    <a:pt x="754" y="686"/>
                    <a:pt x="757" y="683"/>
                  </a:cubicBezTo>
                  <a:cubicBezTo>
                    <a:pt x="769" y="675"/>
                    <a:pt x="780" y="665"/>
                    <a:pt x="792" y="656"/>
                  </a:cubicBezTo>
                  <a:cubicBezTo>
                    <a:pt x="802" y="647"/>
                    <a:pt x="813" y="639"/>
                    <a:pt x="821" y="628"/>
                  </a:cubicBezTo>
                  <a:cubicBezTo>
                    <a:pt x="821" y="628"/>
                    <a:pt x="821" y="628"/>
                    <a:pt x="821" y="629"/>
                  </a:cubicBezTo>
                  <a:cubicBezTo>
                    <a:pt x="822" y="644"/>
                    <a:pt x="825" y="659"/>
                    <a:pt x="830" y="673"/>
                  </a:cubicBezTo>
                  <a:cubicBezTo>
                    <a:pt x="833" y="681"/>
                    <a:pt x="836" y="688"/>
                    <a:pt x="840" y="695"/>
                  </a:cubicBezTo>
                  <a:cubicBezTo>
                    <a:pt x="843" y="702"/>
                    <a:pt x="846" y="709"/>
                    <a:pt x="850" y="715"/>
                  </a:cubicBezTo>
                  <a:cubicBezTo>
                    <a:pt x="858" y="725"/>
                    <a:pt x="868" y="734"/>
                    <a:pt x="881" y="735"/>
                  </a:cubicBezTo>
                  <a:cubicBezTo>
                    <a:pt x="888" y="736"/>
                    <a:pt x="895" y="735"/>
                    <a:pt x="902" y="735"/>
                  </a:cubicBezTo>
                  <a:cubicBezTo>
                    <a:pt x="910" y="735"/>
                    <a:pt x="917" y="735"/>
                    <a:pt x="924" y="734"/>
                  </a:cubicBezTo>
                  <a:cubicBezTo>
                    <a:pt x="932" y="733"/>
                    <a:pt x="940" y="732"/>
                    <a:pt x="948" y="729"/>
                  </a:cubicBezTo>
                  <a:cubicBezTo>
                    <a:pt x="953" y="727"/>
                    <a:pt x="960" y="725"/>
                    <a:pt x="965" y="721"/>
                  </a:cubicBezTo>
                  <a:cubicBezTo>
                    <a:pt x="973" y="712"/>
                    <a:pt x="980" y="697"/>
                    <a:pt x="980" y="684"/>
                  </a:cubicBezTo>
                  <a:cubicBezTo>
                    <a:pt x="980" y="670"/>
                    <a:pt x="973" y="658"/>
                    <a:pt x="967" y="646"/>
                  </a:cubicBezTo>
                  <a:cubicBezTo>
                    <a:pt x="960" y="631"/>
                    <a:pt x="953" y="616"/>
                    <a:pt x="943" y="603"/>
                  </a:cubicBezTo>
                  <a:cubicBezTo>
                    <a:pt x="940" y="599"/>
                    <a:pt x="936" y="593"/>
                    <a:pt x="931" y="588"/>
                  </a:cubicBezTo>
                  <a:cubicBezTo>
                    <a:pt x="935" y="588"/>
                    <a:pt x="939" y="588"/>
                    <a:pt x="942" y="588"/>
                  </a:cubicBezTo>
                  <a:cubicBezTo>
                    <a:pt x="943" y="589"/>
                    <a:pt x="943" y="589"/>
                    <a:pt x="944" y="589"/>
                  </a:cubicBezTo>
                  <a:cubicBezTo>
                    <a:pt x="947" y="588"/>
                    <a:pt x="954" y="592"/>
                    <a:pt x="957" y="593"/>
                  </a:cubicBezTo>
                  <a:cubicBezTo>
                    <a:pt x="961" y="594"/>
                    <a:pt x="966" y="596"/>
                    <a:pt x="970" y="598"/>
                  </a:cubicBezTo>
                  <a:cubicBezTo>
                    <a:pt x="977" y="600"/>
                    <a:pt x="984" y="600"/>
                    <a:pt x="991" y="600"/>
                  </a:cubicBezTo>
                  <a:cubicBezTo>
                    <a:pt x="997" y="601"/>
                    <a:pt x="1003" y="601"/>
                    <a:pt x="1009" y="600"/>
                  </a:cubicBezTo>
                  <a:cubicBezTo>
                    <a:pt x="1023" y="598"/>
                    <a:pt x="1036" y="595"/>
                    <a:pt x="1050" y="593"/>
                  </a:cubicBezTo>
                  <a:cubicBezTo>
                    <a:pt x="1057" y="592"/>
                    <a:pt x="1064" y="590"/>
                    <a:pt x="1071" y="589"/>
                  </a:cubicBezTo>
                  <a:cubicBezTo>
                    <a:pt x="1078" y="589"/>
                    <a:pt x="1084" y="588"/>
                    <a:pt x="1091" y="588"/>
                  </a:cubicBezTo>
                  <a:cubicBezTo>
                    <a:pt x="1098" y="587"/>
                    <a:pt x="1105" y="585"/>
                    <a:pt x="1112" y="582"/>
                  </a:cubicBezTo>
                  <a:cubicBezTo>
                    <a:pt x="1119" y="579"/>
                    <a:pt x="1127" y="576"/>
                    <a:pt x="1135" y="574"/>
                  </a:cubicBezTo>
                  <a:cubicBezTo>
                    <a:pt x="1143" y="571"/>
                    <a:pt x="1155" y="567"/>
                    <a:pt x="1159" y="560"/>
                  </a:cubicBezTo>
                  <a:cubicBezTo>
                    <a:pt x="1161" y="558"/>
                    <a:pt x="1162" y="554"/>
                    <a:pt x="1160" y="552"/>
                  </a:cubicBezTo>
                  <a:close/>
                  <a:moveTo>
                    <a:pt x="1016" y="424"/>
                  </a:moveTo>
                  <a:cubicBezTo>
                    <a:pt x="1028" y="421"/>
                    <a:pt x="1041" y="418"/>
                    <a:pt x="1054" y="415"/>
                  </a:cubicBezTo>
                  <a:cubicBezTo>
                    <a:pt x="1065" y="413"/>
                    <a:pt x="1078" y="410"/>
                    <a:pt x="1090" y="412"/>
                  </a:cubicBezTo>
                  <a:cubicBezTo>
                    <a:pt x="1103" y="414"/>
                    <a:pt x="1115" y="423"/>
                    <a:pt x="1117" y="436"/>
                  </a:cubicBezTo>
                  <a:cubicBezTo>
                    <a:pt x="1118" y="439"/>
                    <a:pt x="1117" y="445"/>
                    <a:pt x="1120" y="447"/>
                  </a:cubicBezTo>
                  <a:cubicBezTo>
                    <a:pt x="1125" y="449"/>
                    <a:pt x="1129" y="449"/>
                    <a:pt x="1132" y="454"/>
                  </a:cubicBezTo>
                  <a:cubicBezTo>
                    <a:pt x="1137" y="464"/>
                    <a:pt x="1134" y="477"/>
                    <a:pt x="1129" y="486"/>
                  </a:cubicBezTo>
                  <a:cubicBezTo>
                    <a:pt x="1123" y="498"/>
                    <a:pt x="1116" y="510"/>
                    <a:pt x="1108" y="519"/>
                  </a:cubicBezTo>
                  <a:cubicBezTo>
                    <a:pt x="1103" y="524"/>
                    <a:pt x="1099" y="528"/>
                    <a:pt x="1095" y="533"/>
                  </a:cubicBezTo>
                  <a:cubicBezTo>
                    <a:pt x="1092" y="536"/>
                    <a:pt x="1089" y="540"/>
                    <a:pt x="1084" y="541"/>
                  </a:cubicBezTo>
                  <a:cubicBezTo>
                    <a:pt x="1084" y="541"/>
                    <a:pt x="1084" y="541"/>
                    <a:pt x="1084" y="541"/>
                  </a:cubicBezTo>
                  <a:cubicBezTo>
                    <a:pt x="1078" y="541"/>
                    <a:pt x="1072" y="542"/>
                    <a:pt x="1066" y="542"/>
                  </a:cubicBezTo>
                  <a:cubicBezTo>
                    <a:pt x="1049" y="544"/>
                    <a:pt x="1033" y="545"/>
                    <a:pt x="1016" y="545"/>
                  </a:cubicBezTo>
                  <a:cubicBezTo>
                    <a:pt x="1007" y="545"/>
                    <a:pt x="998" y="545"/>
                    <a:pt x="989" y="545"/>
                  </a:cubicBezTo>
                  <a:cubicBezTo>
                    <a:pt x="991" y="544"/>
                    <a:pt x="992" y="544"/>
                    <a:pt x="994" y="544"/>
                  </a:cubicBezTo>
                  <a:cubicBezTo>
                    <a:pt x="996" y="544"/>
                    <a:pt x="999" y="544"/>
                    <a:pt x="1002" y="544"/>
                  </a:cubicBezTo>
                  <a:cubicBezTo>
                    <a:pt x="1001" y="544"/>
                    <a:pt x="1001" y="544"/>
                    <a:pt x="1001" y="544"/>
                  </a:cubicBezTo>
                  <a:cubicBezTo>
                    <a:pt x="1001" y="544"/>
                    <a:pt x="1001" y="545"/>
                    <a:pt x="1001" y="545"/>
                  </a:cubicBezTo>
                  <a:cubicBezTo>
                    <a:pt x="1005" y="545"/>
                    <a:pt x="1008" y="544"/>
                    <a:pt x="1012" y="544"/>
                  </a:cubicBezTo>
                  <a:cubicBezTo>
                    <a:pt x="1013" y="544"/>
                    <a:pt x="1014" y="544"/>
                    <a:pt x="1015" y="544"/>
                  </a:cubicBezTo>
                  <a:cubicBezTo>
                    <a:pt x="1021" y="544"/>
                    <a:pt x="1027" y="544"/>
                    <a:pt x="1033" y="543"/>
                  </a:cubicBezTo>
                  <a:cubicBezTo>
                    <a:pt x="1040" y="541"/>
                    <a:pt x="1045" y="539"/>
                    <a:pt x="1051" y="537"/>
                  </a:cubicBezTo>
                  <a:cubicBezTo>
                    <a:pt x="1052" y="537"/>
                    <a:pt x="1051" y="536"/>
                    <a:pt x="1051" y="536"/>
                  </a:cubicBezTo>
                  <a:cubicBezTo>
                    <a:pt x="1045" y="538"/>
                    <a:pt x="1038" y="540"/>
                    <a:pt x="1031" y="541"/>
                  </a:cubicBezTo>
                  <a:cubicBezTo>
                    <a:pt x="1030" y="541"/>
                    <a:pt x="1028" y="541"/>
                    <a:pt x="1026" y="541"/>
                  </a:cubicBezTo>
                  <a:cubicBezTo>
                    <a:pt x="1033" y="540"/>
                    <a:pt x="1038" y="537"/>
                    <a:pt x="1044" y="536"/>
                  </a:cubicBezTo>
                  <a:cubicBezTo>
                    <a:pt x="1045" y="535"/>
                    <a:pt x="1045" y="535"/>
                    <a:pt x="1044" y="535"/>
                  </a:cubicBezTo>
                  <a:cubicBezTo>
                    <a:pt x="1037" y="536"/>
                    <a:pt x="1029" y="539"/>
                    <a:pt x="1022" y="540"/>
                  </a:cubicBezTo>
                  <a:cubicBezTo>
                    <a:pt x="1018" y="541"/>
                    <a:pt x="1015" y="541"/>
                    <a:pt x="1011" y="541"/>
                  </a:cubicBezTo>
                  <a:cubicBezTo>
                    <a:pt x="1011" y="541"/>
                    <a:pt x="1010" y="541"/>
                    <a:pt x="1010" y="541"/>
                  </a:cubicBezTo>
                  <a:cubicBezTo>
                    <a:pt x="1007" y="541"/>
                    <a:pt x="1003" y="541"/>
                    <a:pt x="1000" y="541"/>
                  </a:cubicBezTo>
                  <a:cubicBezTo>
                    <a:pt x="1007" y="539"/>
                    <a:pt x="1014" y="536"/>
                    <a:pt x="1020" y="534"/>
                  </a:cubicBezTo>
                  <a:cubicBezTo>
                    <a:pt x="1021" y="534"/>
                    <a:pt x="1020" y="533"/>
                    <a:pt x="1020" y="533"/>
                  </a:cubicBezTo>
                  <a:cubicBezTo>
                    <a:pt x="1008" y="537"/>
                    <a:pt x="996" y="540"/>
                    <a:pt x="984" y="543"/>
                  </a:cubicBezTo>
                  <a:cubicBezTo>
                    <a:pt x="984" y="543"/>
                    <a:pt x="984" y="543"/>
                    <a:pt x="984" y="543"/>
                  </a:cubicBezTo>
                  <a:cubicBezTo>
                    <a:pt x="982" y="543"/>
                    <a:pt x="981" y="543"/>
                    <a:pt x="979" y="544"/>
                  </a:cubicBezTo>
                  <a:cubicBezTo>
                    <a:pt x="978" y="544"/>
                    <a:pt x="977" y="544"/>
                    <a:pt x="977" y="544"/>
                  </a:cubicBezTo>
                  <a:cubicBezTo>
                    <a:pt x="981" y="542"/>
                    <a:pt x="985" y="539"/>
                    <a:pt x="989" y="537"/>
                  </a:cubicBezTo>
                  <a:cubicBezTo>
                    <a:pt x="996" y="533"/>
                    <a:pt x="1004" y="529"/>
                    <a:pt x="1012" y="527"/>
                  </a:cubicBezTo>
                  <a:cubicBezTo>
                    <a:pt x="1012" y="527"/>
                    <a:pt x="1012" y="526"/>
                    <a:pt x="1012" y="526"/>
                  </a:cubicBezTo>
                  <a:cubicBezTo>
                    <a:pt x="1003" y="528"/>
                    <a:pt x="997" y="531"/>
                    <a:pt x="989" y="535"/>
                  </a:cubicBezTo>
                  <a:cubicBezTo>
                    <a:pt x="985" y="536"/>
                    <a:pt x="982" y="538"/>
                    <a:pt x="978" y="540"/>
                  </a:cubicBezTo>
                  <a:cubicBezTo>
                    <a:pt x="976" y="541"/>
                    <a:pt x="973" y="542"/>
                    <a:pt x="971" y="543"/>
                  </a:cubicBezTo>
                  <a:cubicBezTo>
                    <a:pt x="970" y="543"/>
                    <a:pt x="969" y="543"/>
                    <a:pt x="968" y="543"/>
                  </a:cubicBezTo>
                  <a:cubicBezTo>
                    <a:pt x="962" y="542"/>
                    <a:pt x="955" y="541"/>
                    <a:pt x="950" y="544"/>
                  </a:cubicBezTo>
                  <a:cubicBezTo>
                    <a:pt x="946" y="546"/>
                    <a:pt x="943" y="548"/>
                    <a:pt x="941" y="552"/>
                  </a:cubicBezTo>
                  <a:cubicBezTo>
                    <a:pt x="938" y="550"/>
                    <a:pt x="933" y="551"/>
                    <a:pt x="930" y="551"/>
                  </a:cubicBezTo>
                  <a:cubicBezTo>
                    <a:pt x="929" y="551"/>
                    <a:pt x="928" y="551"/>
                    <a:pt x="927" y="551"/>
                  </a:cubicBezTo>
                  <a:cubicBezTo>
                    <a:pt x="937" y="549"/>
                    <a:pt x="947" y="544"/>
                    <a:pt x="956" y="541"/>
                  </a:cubicBezTo>
                  <a:cubicBezTo>
                    <a:pt x="964" y="538"/>
                    <a:pt x="971" y="535"/>
                    <a:pt x="978" y="532"/>
                  </a:cubicBezTo>
                  <a:cubicBezTo>
                    <a:pt x="985" y="528"/>
                    <a:pt x="993" y="524"/>
                    <a:pt x="1001" y="521"/>
                  </a:cubicBezTo>
                  <a:cubicBezTo>
                    <a:pt x="1001" y="520"/>
                    <a:pt x="1001" y="519"/>
                    <a:pt x="1000" y="520"/>
                  </a:cubicBezTo>
                  <a:cubicBezTo>
                    <a:pt x="992" y="523"/>
                    <a:pt x="985" y="527"/>
                    <a:pt x="977" y="530"/>
                  </a:cubicBezTo>
                  <a:cubicBezTo>
                    <a:pt x="970" y="533"/>
                    <a:pt x="963" y="535"/>
                    <a:pt x="955" y="538"/>
                  </a:cubicBezTo>
                  <a:cubicBezTo>
                    <a:pt x="942" y="543"/>
                    <a:pt x="928" y="548"/>
                    <a:pt x="914" y="549"/>
                  </a:cubicBezTo>
                  <a:cubicBezTo>
                    <a:pt x="913" y="549"/>
                    <a:pt x="913" y="550"/>
                    <a:pt x="912" y="550"/>
                  </a:cubicBezTo>
                  <a:cubicBezTo>
                    <a:pt x="912" y="550"/>
                    <a:pt x="911" y="550"/>
                    <a:pt x="911" y="550"/>
                  </a:cubicBezTo>
                  <a:cubicBezTo>
                    <a:pt x="909" y="550"/>
                    <a:pt x="907" y="550"/>
                    <a:pt x="905" y="550"/>
                  </a:cubicBezTo>
                  <a:cubicBezTo>
                    <a:pt x="905" y="550"/>
                    <a:pt x="906" y="549"/>
                    <a:pt x="906" y="549"/>
                  </a:cubicBezTo>
                  <a:cubicBezTo>
                    <a:pt x="906" y="549"/>
                    <a:pt x="907" y="549"/>
                    <a:pt x="907" y="549"/>
                  </a:cubicBezTo>
                  <a:cubicBezTo>
                    <a:pt x="911" y="549"/>
                    <a:pt x="915" y="547"/>
                    <a:pt x="919" y="545"/>
                  </a:cubicBezTo>
                  <a:cubicBezTo>
                    <a:pt x="924" y="543"/>
                    <a:pt x="929" y="540"/>
                    <a:pt x="934" y="538"/>
                  </a:cubicBezTo>
                  <a:cubicBezTo>
                    <a:pt x="944" y="532"/>
                    <a:pt x="954" y="526"/>
                    <a:pt x="965" y="523"/>
                  </a:cubicBezTo>
                  <a:cubicBezTo>
                    <a:pt x="966" y="522"/>
                    <a:pt x="966" y="521"/>
                    <a:pt x="965" y="521"/>
                  </a:cubicBezTo>
                  <a:cubicBezTo>
                    <a:pt x="954" y="525"/>
                    <a:pt x="944" y="529"/>
                    <a:pt x="934" y="534"/>
                  </a:cubicBezTo>
                  <a:cubicBezTo>
                    <a:pt x="929" y="536"/>
                    <a:pt x="924" y="539"/>
                    <a:pt x="919" y="541"/>
                  </a:cubicBezTo>
                  <a:cubicBezTo>
                    <a:pt x="916" y="543"/>
                    <a:pt x="912" y="544"/>
                    <a:pt x="909" y="545"/>
                  </a:cubicBezTo>
                  <a:cubicBezTo>
                    <a:pt x="910" y="545"/>
                    <a:pt x="910" y="544"/>
                    <a:pt x="910" y="544"/>
                  </a:cubicBezTo>
                  <a:cubicBezTo>
                    <a:pt x="911" y="543"/>
                    <a:pt x="912" y="543"/>
                    <a:pt x="913" y="542"/>
                  </a:cubicBezTo>
                  <a:cubicBezTo>
                    <a:pt x="916" y="541"/>
                    <a:pt x="919" y="539"/>
                    <a:pt x="921" y="538"/>
                  </a:cubicBezTo>
                  <a:cubicBezTo>
                    <a:pt x="928" y="534"/>
                    <a:pt x="934" y="529"/>
                    <a:pt x="940" y="525"/>
                  </a:cubicBezTo>
                  <a:cubicBezTo>
                    <a:pt x="947" y="521"/>
                    <a:pt x="954" y="517"/>
                    <a:pt x="960" y="513"/>
                  </a:cubicBezTo>
                  <a:cubicBezTo>
                    <a:pt x="967" y="508"/>
                    <a:pt x="974" y="504"/>
                    <a:pt x="980" y="500"/>
                  </a:cubicBezTo>
                  <a:cubicBezTo>
                    <a:pt x="981" y="500"/>
                    <a:pt x="980" y="500"/>
                    <a:pt x="980" y="500"/>
                  </a:cubicBezTo>
                  <a:cubicBezTo>
                    <a:pt x="964" y="508"/>
                    <a:pt x="950" y="518"/>
                    <a:pt x="934" y="527"/>
                  </a:cubicBezTo>
                  <a:cubicBezTo>
                    <a:pt x="928" y="531"/>
                    <a:pt x="923" y="534"/>
                    <a:pt x="917" y="537"/>
                  </a:cubicBezTo>
                  <a:cubicBezTo>
                    <a:pt x="918" y="535"/>
                    <a:pt x="920" y="534"/>
                    <a:pt x="921" y="532"/>
                  </a:cubicBezTo>
                  <a:cubicBezTo>
                    <a:pt x="921" y="532"/>
                    <a:pt x="921" y="532"/>
                    <a:pt x="921" y="532"/>
                  </a:cubicBezTo>
                  <a:cubicBezTo>
                    <a:pt x="926" y="532"/>
                    <a:pt x="930" y="529"/>
                    <a:pt x="934" y="526"/>
                  </a:cubicBezTo>
                  <a:cubicBezTo>
                    <a:pt x="939" y="523"/>
                    <a:pt x="943" y="520"/>
                    <a:pt x="948" y="517"/>
                  </a:cubicBezTo>
                  <a:cubicBezTo>
                    <a:pt x="957" y="510"/>
                    <a:pt x="965" y="503"/>
                    <a:pt x="972" y="495"/>
                  </a:cubicBezTo>
                  <a:cubicBezTo>
                    <a:pt x="973" y="494"/>
                    <a:pt x="972" y="494"/>
                    <a:pt x="972" y="494"/>
                  </a:cubicBezTo>
                  <a:cubicBezTo>
                    <a:pt x="964" y="503"/>
                    <a:pt x="955" y="510"/>
                    <a:pt x="945" y="516"/>
                  </a:cubicBezTo>
                  <a:cubicBezTo>
                    <a:pt x="940" y="519"/>
                    <a:pt x="936" y="522"/>
                    <a:pt x="931" y="524"/>
                  </a:cubicBezTo>
                  <a:cubicBezTo>
                    <a:pt x="930" y="525"/>
                    <a:pt x="929" y="525"/>
                    <a:pt x="928" y="526"/>
                  </a:cubicBezTo>
                  <a:cubicBezTo>
                    <a:pt x="928" y="526"/>
                    <a:pt x="928" y="526"/>
                    <a:pt x="928" y="525"/>
                  </a:cubicBezTo>
                  <a:cubicBezTo>
                    <a:pt x="928" y="525"/>
                    <a:pt x="928" y="525"/>
                    <a:pt x="928" y="525"/>
                  </a:cubicBezTo>
                  <a:cubicBezTo>
                    <a:pt x="934" y="521"/>
                    <a:pt x="939" y="517"/>
                    <a:pt x="945" y="513"/>
                  </a:cubicBezTo>
                  <a:cubicBezTo>
                    <a:pt x="950" y="510"/>
                    <a:pt x="953" y="508"/>
                    <a:pt x="957" y="502"/>
                  </a:cubicBezTo>
                  <a:cubicBezTo>
                    <a:pt x="957" y="502"/>
                    <a:pt x="957" y="502"/>
                    <a:pt x="957" y="502"/>
                  </a:cubicBezTo>
                  <a:cubicBezTo>
                    <a:pt x="960" y="499"/>
                    <a:pt x="963" y="496"/>
                    <a:pt x="965" y="494"/>
                  </a:cubicBezTo>
                  <a:cubicBezTo>
                    <a:pt x="974" y="485"/>
                    <a:pt x="983" y="476"/>
                    <a:pt x="994" y="469"/>
                  </a:cubicBezTo>
                  <a:cubicBezTo>
                    <a:pt x="994" y="469"/>
                    <a:pt x="994" y="468"/>
                    <a:pt x="993" y="469"/>
                  </a:cubicBezTo>
                  <a:cubicBezTo>
                    <a:pt x="983" y="474"/>
                    <a:pt x="975" y="483"/>
                    <a:pt x="966" y="491"/>
                  </a:cubicBezTo>
                  <a:cubicBezTo>
                    <a:pt x="964" y="492"/>
                    <a:pt x="962" y="494"/>
                    <a:pt x="960" y="496"/>
                  </a:cubicBezTo>
                  <a:cubicBezTo>
                    <a:pt x="957" y="497"/>
                    <a:pt x="954" y="499"/>
                    <a:pt x="951" y="501"/>
                  </a:cubicBezTo>
                  <a:cubicBezTo>
                    <a:pt x="953" y="499"/>
                    <a:pt x="955" y="497"/>
                    <a:pt x="957" y="495"/>
                  </a:cubicBezTo>
                  <a:cubicBezTo>
                    <a:pt x="964" y="488"/>
                    <a:pt x="972" y="481"/>
                    <a:pt x="979" y="475"/>
                  </a:cubicBezTo>
                  <a:cubicBezTo>
                    <a:pt x="982" y="471"/>
                    <a:pt x="986" y="468"/>
                    <a:pt x="989" y="465"/>
                  </a:cubicBezTo>
                  <a:cubicBezTo>
                    <a:pt x="993" y="461"/>
                    <a:pt x="997" y="459"/>
                    <a:pt x="1001" y="457"/>
                  </a:cubicBezTo>
                  <a:cubicBezTo>
                    <a:pt x="1006" y="453"/>
                    <a:pt x="1012" y="448"/>
                    <a:pt x="1019" y="447"/>
                  </a:cubicBezTo>
                  <a:cubicBezTo>
                    <a:pt x="1019" y="447"/>
                    <a:pt x="1019" y="446"/>
                    <a:pt x="1019" y="446"/>
                  </a:cubicBezTo>
                  <a:cubicBezTo>
                    <a:pt x="1013" y="446"/>
                    <a:pt x="1008" y="449"/>
                    <a:pt x="1003" y="453"/>
                  </a:cubicBezTo>
                  <a:cubicBezTo>
                    <a:pt x="997" y="458"/>
                    <a:pt x="990" y="462"/>
                    <a:pt x="984" y="468"/>
                  </a:cubicBezTo>
                  <a:cubicBezTo>
                    <a:pt x="975" y="474"/>
                    <a:pt x="967" y="481"/>
                    <a:pt x="959" y="489"/>
                  </a:cubicBezTo>
                  <a:cubicBezTo>
                    <a:pt x="955" y="492"/>
                    <a:pt x="951" y="497"/>
                    <a:pt x="947" y="501"/>
                  </a:cubicBezTo>
                  <a:cubicBezTo>
                    <a:pt x="955" y="492"/>
                    <a:pt x="964" y="484"/>
                    <a:pt x="972" y="476"/>
                  </a:cubicBezTo>
                  <a:cubicBezTo>
                    <a:pt x="977" y="471"/>
                    <a:pt x="982" y="465"/>
                    <a:pt x="987" y="462"/>
                  </a:cubicBezTo>
                  <a:cubicBezTo>
                    <a:pt x="992" y="459"/>
                    <a:pt x="996" y="457"/>
                    <a:pt x="1000" y="452"/>
                  </a:cubicBezTo>
                  <a:cubicBezTo>
                    <a:pt x="1001" y="452"/>
                    <a:pt x="1000" y="451"/>
                    <a:pt x="999" y="451"/>
                  </a:cubicBezTo>
                  <a:cubicBezTo>
                    <a:pt x="990" y="461"/>
                    <a:pt x="978" y="467"/>
                    <a:pt x="969" y="476"/>
                  </a:cubicBezTo>
                  <a:cubicBezTo>
                    <a:pt x="962" y="483"/>
                    <a:pt x="954" y="489"/>
                    <a:pt x="948" y="496"/>
                  </a:cubicBezTo>
                  <a:cubicBezTo>
                    <a:pt x="949" y="494"/>
                    <a:pt x="950" y="492"/>
                    <a:pt x="951" y="490"/>
                  </a:cubicBezTo>
                  <a:cubicBezTo>
                    <a:pt x="952" y="491"/>
                    <a:pt x="952" y="491"/>
                    <a:pt x="953" y="491"/>
                  </a:cubicBezTo>
                  <a:cubicBezTo>
                    <a:pt x="958" y="487"/>
                    <a:pt x="962" y="481"/>
                    <a:pt x="966" y="476"/>
                  </a:cubicBezTo>
                  <a:cubicBezTo>
                    <a:pt x="970" y="471"/>
                    <a:pt x="974" y="467"/>
                    <a:pt x="979" y="463"/>
                  </a:cubicBezTo>
                  <a:cubicBezTo>
                    <a:pt x="988" y="454"/>
                    <a:pt x="999" y="447"/>
                    <a:pt x="1008" y="439"/>
                  </a:cubicBezTo>
                  <a:cubicBezTo>
                    <a:pt x="1009" y="439"/>
                    <a:pt x="1008" y="439"/>
                    <a:pt x="1008" y="439"/>
                  </a:cubicBezTo>
                  <a:cubicBezTo>
                    <a:pt x="996" y="444"/>
                    <a:pt x="987" y="453"/>
                    <a:pt x="977" y="461"/>
                  </a:cubicBezTo>
                  <a:cubicBezTo>
                    <a:pt x="972" y="466"/>
                    <a:pt x="968" y="471"/>
                    <a:pt x="963" y="475"/>
                  </a:cubicBezTo>
                  <a:cubicBezTo>
                    <a:pt x="961" y="478"/>
                    <a:pt x="959" y="480"/>
                    <a:pt x="957" y="482"/>
                  </a:cubicBezTo>
                  <a:cubicBezTo>
                    <a:pt x="965" y="470"/>
                    <a:pt x="972" y="457"/>
                    <a:pt x="976" y="443"/>
                  </a:cubicBezTo>
                  <a:cubicBezTo>
                    <a:pt x="977" y="441"/>
                    <a:pt x="977" y="439"/>
                    <a:pt x="978" y="438"/>
                  </a:cubicBezTo>
                  <a:cubicBezTo>
                    <a:pt x="978" y="438"/>
                    <a:pt x="979" y="437"/>
                    <a:pt x="979" y="437"/>
                  </a:cubicBezTo>
                  <a:cubicBezTo>
                    <a:pt x="990" y="431"/>
                    <a:pt x="1004" y="428"/>
                    <a:pt x="1016" y="424"/>
                  </a:cubicBezTo>
                  <a:close/>
                  <a:moveTo>
                    <a:pt x="893" y="481"/>
                  </a:moveTo>
                  <a:cubicBezTo>
                    <a:pt x="893" y="481"/>
                    <a:pt x="893" y="481"/>
                    <a:pt x="893" y="481"/>
                  </a:cubicBezTo>
                  <a:cubicBezTo>
                    <a:pt x="893" y="481"/>
                    <a:pt x="893" y="481"/>
                    <a:pt x="894" y="481"/>
                  </a:cubicBezTo>
                  <a:cubicBezTo>
                    <a:pt x="895" y="480"/>
                    <a:pt x="894" y="478"/>
                    <a:pt x="894" y="477"/>
                  </a:cubicBezTo>
                  <a:cubicBezTo>
                    <a:pt x="895" y="474"/>
                    <a:pt x="895" y="471"/>
                    <a:pt x="896" y="469"/>
                  </a:cubicBezTo>
                  <a:cubicBezTo>
                    <a:pt x="896" y="466"/>
                    <a:pt x="896" y="462"/>
                    <a:pt x="895" y="459"/>
                  </a:cubicBezTo>
                  <a:cubicBezTo>
                    <a:pt x="895" y="456"/>
                    <a:pt x="896" y="452"/>
                    <a:pt x="895" y="448"/>
                  </a:cubicBezTo>
                  <a:cubicBezTo>
                    <a:pt x="895" y="448"/>
                    <a:pt x="894" y="448"/>
                    <a:pt x="894" y="448"/>
                  </a:cubicBezTo>
                  <a:cubicBezTo>
                    <a:pt x="893" y="452"/>
                    <a:pt x="894" y="455"/>
                    <a:pt x="894" y="459"/>
                  </a:cubicBezTo>
                  <a:cubicBezTo>
                    <a:pt x="894" y="462"/>
                    <a:pt x="893" y="466"/>
                    <a:pt x="894" y="469"/>
                  </a:cubicBezTo>
                  <a:cubicBezTo>
                    <a:pt x="894" y="471"/>
                    <a:pt x="893" y="474"/>
                    <a:pt x="892" y="477"/>
                  </a:cubicBezTo>
                  <a:cubicBezTo>
                    <a:pt x="892" y="476"/>
                    <a:pt x="892" y="475"/>
                    <a:pt x="892" y="475"/>
                  </a:cubicBezTo>
                  <a:cubicBezTo>
                    <a:pt x="890" y="465"/>
                    <a:pt x="889" y="455"/>
                    <a:pt x="885" y="446"/>
                  </a:cubicBezTo>
                  <a:cubicBezTo>
                    <a:pt x="883" y="441"/>
                    <a:pt x="880" y="437"/>
                    <a:pt x="877" y="432"/>
                  </a:cubicBezTo>
                  <a:cubicBezTo>
                    <a:pt x="877" y="428"/>
                    <a:pt x="875" y="424"/>
                    <a:pt x="874" y="420"/>
                  </a:cubicBezTo>
                  <a:cubicBezTo>
                    <a:pt x="873" y="414"/>
                    <a:pt x="872" y="408"/>
                    <a:pt x="873" y="403"/>
                  </a:cubicBezTo>
                  <a:cubicBezTo>
                    <a:pt x="873" y="402"/>
                    <a:pt x="871" y="401"/>
                    <a:pt x="871" y="402"/>
                  </a:cubicBezTo>
                  <a:cubicBezTo>
                    <a:pt x="871" y="408"/>
                    <a:pt x="871" y="413"/>
                    <a:pt x="872" y="419"/>
                  </a:cubicBezTo>
                  <a:cubicBezTo>
                    <a:pt x="872" y="422"/>
                    <a:pt x="873" y="425"/>
                    <a:pt x="874" y="427"/>
                  </a:cubicBezTo>
                  <a:cubicBezTo>
                    <a:pt x="870" y="422"/>
                    <a:pt x="865" y="417"/>
                    <a:pt x="859" y="412"/>
                  </a:cubicBezTo>
                  <a:cubicBezTo>
                    <a:pt x="859" y="408"/>
                    <a:pt x="858" y="405"/>
                    <a:pt x="857" y="402"/>
                  </a:cubicBezTo>
                  <a:cubicBezTo>
                    <a:pt x="856" y="397"/>
                    <a:pt x="856" y="390"/>
                    <a:pt x="857" y="385"/>
                  </a:cubicBezTo>
                  <a:cubicBezTo>
                    <a:pt x="857" y="384"/>
                    <a:pt x="855" y="383"/>
                    <a:pt x="855" y="385"/>
                  </a:cubicBezTo>
                  <a:cubicBezTo>
                    <a:pt x="855" y="391"/>
                    <a:pt x="855" y="396"/>
                    <a:pt x="856" y="402"/>
                  </a:cubicBezTo>
                  <a:cubicBezTo>
                    <a:pt x="856" y="404"/>
                    <a:pt x="856" y="407"/>
                    <a:pt x="857" y="410"/>
                  </a:cubicBezTo>
                  <a:cubicBezTo>
                    <a:pt x="855" y="408"/>
                    <a:pt x="853" y="407"/>
                    <a:pt x="851" y="405"/>
                  </a:cubicBezTo>
                  <a:cubicBezTo>
                    <a:pt x="851" y="404"/>
                    <a:pt x="851" y="403"/>
                    <a:pt x="851" y="402"/>
                  </a:cubicBezTo>
                  <a:cubicBezTo>
                    <a:pt x="851" y="401"/>
                    <a:pt x="850" y="400"/>
                    <a:pt x="850" y="399"/>
                  </a:cubicBezTo>
                  <a:cubicBezTo>
                    <a:pt x="850" y="398"/>
                    <a:pt x="848" y="398"/>
                    <a:pt x="848" y="399"/>
                  </a:cubicBezTo>
                  <a:cubicBezTo>
                    <a:pt x="848" y="400"/>
                    <a:pt x="848" y="402"/>
                    <a:pt x="849" y="403"/>
                  </a:cubicBezTo>
                  <a:cubicBezTo>
                    <a:pt x="849" y="403"/>
                    <a:pt x="849" y="403"/>
                    <a:pt x="849" y="404"/>
                  </a:cubicBezTo>
                  <a:cubicBezTo>
                    <a:pt x="841" y="399"/>
                    <a:pt x="833" y="396"/>
                    <a:pt x="824" y="394"/>
                  </a:cubicBezTo>
                  <a:cubicBezTo>
                    <a:pt x="821" y="394"/>
                    <a:pt x="816" y="391"/>
                    <a:pt x="812" y="391"/>
                  </a:cubicBezTo>
                  <a:cubicBezTo>
                    <a:pt x="813" y="390"/>
                    <a:pt x="814" y="390"/>
                    <a:pt x="815" y="389"/>
                  </a:cubicBezTo>
                  <a:cubicBezTo>
                    <a:pt x="820" y="385"/>
                    <a:pt x="824" y="382"/>
                    <a:pt x="828" y="378"/>
                  </a:cubicBezTo>
                  <a:cubicBezTo>
                    <a:pt x="836" y="372"/>
                    <a:pt x="851" y="362"/>
                    <a:pt x="854" y="350"/>
                  </a:cubicBezTo>
                  <a:cubicBezTo>
                    <a:pt x="854" y="350"/>
                    <a:pt x="855" y="350"/>
                    <a:pt x="855" y="349"/>
                  </a:cubicBezTo>
                  <a:cubicBezTo>
                    <a:pt x="855" y="335"/>
                    <a:pt x="848" y="321"/>
                    <a:pt x="838" y="310"/>
                  </a:cubicBezTo>
                  <a:cubicBezTo>
                    <a:pt x="838" y="310"/>
                    <a:pt x="838" y="309"/>
                    <a:pt x="838" y="309"/>
                  </a:cubicBezTo>
                  <a:cubicBezTo>
                    <a:pt x="839" y="309"/>
                    <a:pt x="839" y="308"/>
                    <a:pt x="839" y="308"/>
                  </a:cubicBezTo>
                  <a:cubicBezTo>
                    <a:pt x="840" y="305"/>
                    <a:pt x="845" y="302"/>
                    <a:pt x="847" y="300"/>
                  </a:cubicBezTo>
                  <a:cubicBezTo>
                    <a:pt x="851" y="295"/>
                    <a:pt x="856" y="290"/>
                    <a:pt x="860" y="285"/>
                  </a:cubicBezTo>
                  <a:cubicBezTo>
                    <a:pt x="864" y="280"/>
                    <a:pt x="868" y="274"/>
                    <a:pt x="874" y="272"/>
                  </a:cubicBezTo>
                  <a:cubicBezTo>
                    <a:pt x="879" y="270"/>
                    <a:pt x="883" y="269"/>
                    <a:pt x="886" y="266"/>
                  </a:cubicBezTo>
                  <a:cubicBezTo>
                    <a:pt x="899" y="257"/>
                    <a:pt x="911" y="251"/>
                    <a:pt x="927" y="252"/>
                  </a:cubicBezTo>
                  <a:cubicBezTo>
                    <a:pt x="945" y="254"/>
                    <a:pt x="957" y="264"/>
                    <a:pt x="966" y="280"/>
                  </a:cubicBezTo>
                  <a:cubicBezTo>
                    <a:pt x="980" y="306"/>
                    <a:pt x="988" y="337"/>
                    <a:pt x="988" y="367"/>
                  </a:cubicBezTo>
                  <a:cubicBezTo>
                    <a:pt x="986" y="382"/>
                    <a:pt x="984" y="397"/>
                    <a:pt x="978" y="411"/>
                  </a:cubicBezTo>
                  <a:cubicBezTo>
                    <a:pt x="972" y="429"/>
                    <a:pt x="962" y="446"/>
                    <a:pt x="953" y="463"/>
                  </a:cubicBezTo>
                  <a:cubicBezTo>
                    <a:pt x="945" y="478"/>
                    <a:pt x="935" y="492"/>
                    <a:pt x="924" y="505"/>
                  </a:cubicBezTo>
                  <a:cubicBezTo>
                    <a:pt x="926" y="501"/>
                    <a:pt x="929" y="496"/>
                    <a:pt x="931" y="492"/>
                  </a:cubicBezTo>
                  <a:cubicBezTo>
                    <a:pt x="933" y="487"/>
                    <a:pt x="935" y="482"/>
                    <a:pt x="938" y="478"/>
                  </a:cubicBezTo>
                  <a:cubicBezTo>
                    <a:pt x="939" y="478"/>
                    <a:pt x="938" y="477"/>
                    <a:pt x="938" y="477"/>
                  </a:cubicBezTo>
                  <a:cubicBezTo>
                    <a:pt x="933" y="480"/>
                    <a:pt x="932" y="486"/>
                    <a:pt x="929" y="491"/>
                  </a:cubicBezTo>
                  <a:cubicBezTo>
                    <a:pt x="926" y="497"/>
                    <a:pt x="921" y="503"/>
                    <a:pt x="920" y="510"/>
                  </a:cubicBezTo>
                  <a:cubicBezTo>
                    <a:pt x="920" y="510"/>
                    <a:pt x="919" y="510"/>
                    <a:pt x="919" y="511"/>
                  </a:cubicBezTo>
                  <a:cubicBezTo>
                    <a:pt x="913" y="517"/>
                    <a:pt x="907" y="524"/>
                    <a:pt x="901" y="530"/>
                  </a:cubicBezTo>
                  <a:cubicBezTo>
                    <a:pt x="901" y="529"/>
                    <a:pt x="902" y="527"/>
                    <a:pt x="902" y="526"/>
                  </a:cubicBezTo>
                  <a:cubicBezTo>
                    <a:pt x="904" y="522"/>
                    <a:pt x="907" y="517"/>
                    <a:pt x="909" y="513"/>
                  </a:cubicBezTo>
                  <a:cubicBezTo>
                    <a:pt x="910" y="513"/>
                    <a:pt x="909" y="513"/>
                    <a:pt x="909" y="513"/>
                  </a:cubicBezTo>
                  <a:cubicBezTo>
                    <a:pt x="908" y="514"/>
                    <a:pt x="906" y="516"/>
                    <a:pt x="905" y="517"/>
                  </a:cubicBezTo>
                  <a:cubicBezTo>
                    <a:pt x="906" y="517"/>
                    <a:pt x="906" y="516"/>
                    <a:pt x="906" y="516"/>
                  </a:cubicBezTo>
                  <a:cubicBezTo>
                    <a:pt x="909" y="507"/>
                    <a:pt x="912" y="498"/>
                    <a:pt x="913" y="488"/>
                  </a:cubicBezTo>
                  <a:cubicBezTo>
                    <a:pt x="913" y="488"/>
                    <a:pt x="912" y="488"/>
                    <a:pt x="912" y="488"/>
                  </a:cubicBezTo>
                  <a:cubicBezTo>
                    <a:pt x="909" y="497"/>
                    <a:pt x="908" y="506"/>
                    <a:pt x="904" y="515"/>
                  </a:cubicBezTo>
                  <a:cubicBezTo>
                    <a:pt x="901" y="522"/>
                    <a:pt x="898" y="529"/>
                    <a:pt x="894" y="535"/>
                  </a:cubicBezTo>
                  <a:cubicBezTo>
                    <a:pt x="894" y="535"/>
                    <a:pt x="894" y="535"/>
                    <a:pt x="894" y="535"/>
                  </a:cubicBezTo>
                  <a:cubicBezTo>
                    <a:pt x="893" y="537"/>
                    <a:pt x="891" y="538"/>
                    <a:pt x="890" y="540"/>
                  </a:cubicBezTo>
                  <a:cubicBezTo>
                    <a:pt x="890" y="538"/>
                    <a:pt x="890" y="537"/>
                    <a:pt x="890" y="535"/>
                  </a:cubicBezTo>
                  <a:cubicBezTo>
                    <a:pt x="891" y="526"/>
                    <a:pt x="894" y="516"/>
                    <a:pt x="894" y="507"/>
                  </a:cubicBezTo>
                  <a:cubicBezTo>
                    <a:pt x="894" y="498"/>
                    <a:pt x="894" y="490"/>
                    <a:pt x="893" y="481"/>
                  </a:cubicBezTo>
                  <a:close/>
                  <a:moveTo>
                    <a:pt x="713" y="477"/>
                  </a:moveTo>
                  <a:cubicBezTo>
                    <a:pt x="712" y="474"/>
                    <a:pt x="712" y="471"/>
                    <a:pt x="711" y="468"/>
                  </a:cubicBezTo>
                  <a:cubicBezTo>
                    <a:pt x="710" y="459"/>
                    <a:pt x="714" y="450"/>
                    <a:pt x="715" y="441"/>
                  </a:cubicBezTo>
                  <a:cubicBezTo>
                    <a:pt x="716" y="435"/>
                    <a:pt x="717" y="429"/>
                    <a:pt x="721" y="424"/>
                  </a:cubicBezTo>
                  <a:cubicBezTo>
                    <a:pt x="724" y="421"/>
                    <a:pt x="728" y="418"/>
                    <a:pt x="731" y="416"/>
                  </a:cubicBezTo>
                  <a:cubicBezTo>
                    <a:pt x="735" y="415"/>
                    <a:pt x="739" y="414"/>
                    <a:pt x="742" y="414"/>
                  </a:cubicBezTo>
                  <a:cubicBezTo>
                    <a:pt x="740" y="414"/>
                    <a:pt x="738" y="415"/>
                    <a:pt x="737" y="416"/>
                  </a:cubicBezTo>
                  <a:cubicBezTo>
                    <a:pt x="733" y="418"/>
                    <a:pt x="729" y="421"/>
                    <a:pt x="726" y="424"/>
                  </a:cubicBezTo>
                  <a:cubicBezTo>
                    <a:pt x="720" y="433"/>
                    <a:pt x="716" y="443"/>
                    <a:pt x="714" y="454"/>
                  </a:cubicBezTo>
                  <a:cubicBezTo>
                    <a:pt x="713" y="461"/>
                    <a:pt x="712" y="469"/>
                    <a:pt x="713" y="477"/>
                  </a:cubicBezTo>
                  <a:close/>
                  <a:moveTo>
                    <a:pt x="712" y="421"/>
                  </a:moveTo>
                  <a:cubicBezTo>
                    <a:pt x="712" y="420"/>
                    <a:pt x="711" y="418"/>
                    <a:pt x="709" y="416"/>
                  </a:cubicBezTo>
                  <a:cubicBezTo>
                    <a:pt x="712" y="417"/>
                    <a:pt x="715" y="417"/>
                    <a:pt x="717" y="417"/>
                  </a:cubicBezTo>
                  <a:cubicBezTo>
                    <a:pt x="720" y="417"/>
                    <a:pt x="723" y="417"/>
                    <a:pt x="726" y="416"/>
                  </a:cubicBezTo>
                  <a:cubicBezTo>
                    <a:pt x="721" y="419"/>
                    <a:pt x="718" y="423"/>
                    <a:pt x="715" y="428"/>
                  </a:cubicBezTo>
                  <a:cubicBezTo>
                    <a:pt x="714" y="425"/>
                    <a:pt x="713" y="421"/>
                    <a:pt x="712" y="421"/>
                  </a:cubicBezTo>
                  <a:close/>
                  <a:moveTo>
                    <a:pt x="741" y="410"/>
                  </a:moveTo>
                  <a:cubicBezTo>
                    <a:pt x="728" y="413"/>
                    <a:pt x="715" y="413"/>
                    <a:pt x="702" y="412"/>
                  </a:cubicBezTo>
                  <a:cubicBezTo>
                    <a:pt x="695" y="411"/>
                    <a:pt x="689" y="411"/>
                    <a:pt x="682" y="410"/>
                  </a:cubicBezTo>
                  <a:cubicBezTo>
                    <a:pt x="676" y="409"/>
                    <a:pt x="670" y="409"/>
                    <a:pt x="664" y="407"/>
                  </a:cubicBezTo>
                  <a:cubicBezTo>
                    <a:pt x="653" y="404"/>
                    <a:pt x="644" y="398"/>
                    <a:pt x="636" y="390"/>
                  </a:cubicBezTo>
                  <a:cubicBezTo>
                    <a:pt x="632" y="386"/>
                    <a:pt x="626" y="379"/>
                    <a:pt x="620" y="383"/>
                  </a:cubicBezTo>
                  <a:cubicBezTo>
                    <a:pt x="619" y="383"/>
                    <a:pt x="619" y="384"/>
                    <a:pt x="620" y="384"/>
                  </a:cubicBezTo>
                  <a:cubicBezTo>
                    <a:pt x="628" y="385"/>
                    <a:pt x="633" y="393"/>
                    <a:pt x="639" y="399"/>
                  </a:cubicBezTo>
                  <a:cubicBezTo>
                    <a:pt x="638" y="398"/>
                    <a:pt x="637" y="398"/>
                    <a:pt x="635" y="397"/>
                  </a:cubicBezTo>
                  <a:cubicBezTo>
                    <a:pt x="634" y="396"/>
                    <a:pt x="633" y="396"/>
                    <a:pt x="632" y="396"/>
                  </a:cubicBezTo>
                  <a:cubicBezTo>
                    <a:pt x="631" y="396"/>
                    <a:pt x="631" y="396"/>
                    <a:pt x="631" y="396"/>
                  </a:cubicBezTo>
                  <a:cubicBezTo>
                    <a:pt x="630" y="399"/>
                    <a:pt x="636" y="399"/>
                    <a:pt x="637" y="400"/>
                  </a:cubicBezTo>
                  <a:cubicBezTo>
                    <a:pt x="640" y="402"/>
                    <a:pt x="643" y="404"/>
                    <a:pt x="646" y="406"/>
                  </a:cubicBezTo>
                  <a:cubicBezTo>
                    <a:pt x="647" y="406"/>
                    <a:pt x="647" y="405"/>
                    <a:pt x="647" y="405"/>
                  </a:cubicBezTo>
                  <a:cubicBezTo>
                    <a:pt x="647" y="405"/>
                    <a:pt x="647" y="404"/>
                    <a:pt x="646" y="404"/>
                  </a:cubicBezTo>
                  <a:cubicBezTo>
                    <a:pt x="656" y="409"/>
                    <a:pt x="665" y="412"/>
                    <a:pt x="676" y="413"/>
                  </a:cubicBezTo>
                  <a:cubicBezTo>
                    <a:pt x="685" y="414"/>
                    <a:pt x="695" y="415"/>
                    <a:pt x="704" y="416"/>
                  </a:cubicBezTo>
                  <a:cubicBezTo>
                    <a:pt x="705" y="417"/>
                    <a:pt x="706" y="417"/>
                    <a:pt x="707" y="418"/>
                  </a:cubicBezTo>
                  <a:cubicBezTo>
                    <a:pt x="709" y="420"/>
                    <a:pt x="710" y="422"/>
                    <a:pt x="711" y="424"/>
                  </a:cubicBezTo>
                  <a:cubicBezTo>
                    <a:pt x="712" y="425"/>
                    <a:pt x="713" y="429"/>
                    <a:pt x="714" y="430"/>
                  </a:cubicBezTo>
                  <a:cubicBezTo>
                    <a:pt x="714" y="431"/>
                    <a:pt x="713" y="432"/>
                    <a:pt x="713" y="433"/>
                  </a:cubicBezTo>
                  <a:cubicBezTo>
                    <a:pt x="712" y="439"/>
                    <a:pt x="712" y="444"/>
                    <a:pt x="710" y="450"/>
                  </a:cubicBezTo>
                  <a:cubicBezTo>
                    <a:pt x="709" y="454"/>
                    <a:pt x="708" y="459"/>
                    <a:pt x="707" y="463"/>
                  </a:cubicBezTo>
                  <a:cubicBezTo>
                    <a:pt x="702" y="472"/>
                    <a:pt x="691" y="476"/>
                    <a:pt x="683" y="480"/>
                  </a:cubicBezTo>
                  <a:cubicBezTo>
                    <a:pt x="671" y="485"/>
                    <a:pt x="660" y="489"/>
                    <a:pt x="648" y="494"/>
                  </a:cubicBezTo>
                  <a:cubicBezTo>
                    <a:pt x="642" y="496"/>
                    <a:pt x="636" y="499"/>
                    <a:pt x="630" y="500"/>
                  </a:cubicBezTo>
                  <a:cubicBezTo>
                    <a:pt x="624" y="501"/>
                    <a:pt x="619" y="501"/>
                    <a:pt x="613" y="502"/>
                  </a:cubicBezTo>
                  <a:cubicBezTo>
                    <a:pt x="601" y="503"/>
                    <a:pt x="590" y="500"/>
                    <a:pt x="581" y="493"/>
                  </a:cubicBezTo>
                  <a:cubicBezTo>
                    <a:pt x="572" y="487"/>
                    <a:pt x="563" y="477"/>
                    <a:pt x="557" y="468"/>
                  </a:cubicBezTo>
                  <a:cubicBezTo>
                    <a:pt x="550" y="457"/>
                    <a:pt x="547" y="445"/>
                    <a:pt x="543" y="434"/>
                  </a:cubicBezTo>
                  <a:cubicBezTo>
                    <a:pt x="539" y="423"/>
                    <a:pt x="536" y="412"/>
                    <a:pt x="540" y="401"/>
                  </a:cubicBezTo>
                  <a:cubicBezTo>
                    <a:pt x="542" y="395"/>
                    <a:pt x="543" y="389"/>
                    <a:pt x="545" y="383"/>
                  </a:cubicBezTo>
                  <a:cubicBezTo>
                    <a:pt x="547" y="378"/>
                    <a:pt x="550" y="375"/>
                    <a:pt x="553" y="371"/>
                  </a:cubicBezTo>
                  <a:cubicBezTo>
                    <a:pt x="560" y="366"/>
                    <a:pt x="567" y="360"/>
                    <a:pt x="576" y="360"/>
                  </a:cubicBezTo>
                  <a:cubicBezTo>
                    <a:pt x="583" y="360"/>
                    <a:pt x="589" y="361"/>
                    <a:pt x="595" y="364"/>
                  </a:cubicBezTo>
                  <a:cubicBezTo>
                    <a:pt x="598" y="365"/>
                    <a:pt x="601" y="367"/>
                    <a:pt x="604" y="368"/>
                  </a:cubicBezTo>
                  <a:cubicBezTo>
                    <a:pt x="606" y="369"/>
                    <a:pt x="607" y="370"/>
                    <a:pt x="609" y="370"/>
                  </a:cubicBezTo>
                  <a:cubicBezTo>
                    <a:pt x="609" y="370"/>
                    <a:pt x="609" y="370"/>
                    <a:pt x="609" y="370"/>
                  </a:cubicBezTo>
                  <a:cubicBezTo>
                    <a:pt x="608" y="371"/>
                    <a:pt x="607" y="372"/>
                    <a:pt x="607" y="373"/>
                  </a:cubicBezTo>
                  <a:cubicBezTo>
                    <a:pt x="606" y="375"/>
                    <a:pt x="605" y="378"/>
                    <a:pt x="605" y="380"/>
                  </a:cubicBezTo>
                  <a:cubicBezTo>
                    <a:pt x="593" y="374"/>
                    <a:pt x="579" y="385"/>
                    <a:pt x="567" y="386"/>
                  </a:cubicBezTo>
                  <a:cubicBezTo>
                    <a:pt x="566" y="386"/>
                    <a:pt x="566" y="388"/>
                    <a:pt x="567" y="388"/>
                  </a:cubicBezTo>
                  <a:cubicBezTo>
                    <a:pt x="573" y="387"/>
                    <a:pt x="579" y="384"/>
                    <a:pt x="584" y="383"/>
                  </a:cubicBezTo>
                  <a:cubicBezTo>
                    <a:pt x="591" y="381"/>
                    <a:pt x="598" y="380"/>
                    <a:pt x="604" y="381"/>
                  </a:cubicBezTo>
                  <a:cubicBezTo>
                    <a:pt x="605" y="381"/>
                    <a:pt x="605" y="381"/>
                    <a:pt x="605" y="381"/>
                  </a:cubicBezTo>
                  <a:cubicBezTo>
                    <a:pt x="605" y="381"/>
                    <a:pt x="605" y="382"/>
                    <a:pt x="605" y="383"/>
                  </a:cubicBezTo>
                  <a:cubicBezTo>
                    <a:pt x="604" y="383"/>
                    <a:pt x="604" y="383"/>
                    <a:pt x="603" y="384"/>
                  </a:cubicBezTo>
                  <a:cubicBezTo>
                    <a:pt x="602" y="386"/>
                    <a:pt x="601" y="389"/>
                    <a:pt x="601" y="391"/>
                  </a:cubicBezTo>
                  <a:cubicBezTo>
                    <a:pt x="595" y="392"/>
                    <a:pt x="592" y="397"/>
                    <a:pt x="587" y="400"/>
                  </a:cubicBezTo>
                  <a:cubicBezTo>
                    <a:pt x="583" y="402"/>
                    <a:pt x="581" y="404"/>
                    <a:pt x="578" y="407"/>
                  </a:cubicBezTo>
                  <a:cubicBezTo>
                    <a:pt x="576" y="409"/>
                    <a:pt x="574" y="410"/>
                    <a:pt x="571" y="412"/>
                  </a:cubicBezTo>
                  <a:cubicBezTo>
                    <a:pt x="571" y="412"/>
                    <a:pt x="571" y="412"/>
                    <a:pt x="570" y="412"/>
                  </a:cubicBezTo>
                  <a:cubicBezTo>
                    <a:pt x="570" y="413"/>
                    <a:pt x="569" y="414"/>
                    <a:pt x="568" y="414"/>
                  </a:cubicBezTo>
                  <a:cubicBezTo>
                    <a:pt x="567" y="415"/>
                    <a:pt x="569" y="418"/>
                    <a:pt x="571" y="416"/>
                  </a:cubicBezTo>
                  <a:cubicBezTo>
                    <a:pt x="574" y="413"/>
                    <a:pt x="577" y="410"/>
                    <a:pt x="581" y="407"/>
                  </a:cubicBezTo>
                  <a:cubicBezTo>
                    <a:pt x="583" y="406"/>
                    <a:pt x="585" y="404"/>
                    <a:pt x="587" y="402"/>
                  </a:cubicBezTo>
                  <a:cubicBezTo>
                    <a:pt x="590" y="398"/>
                    <a:pt x="596" y="393"/>
                    <a:pt x="601" y="391"/>
                  </a:cubicBezTo>
                  <a:cubicBezTo>
                    <a:pt x="602" y="392"/>
                    <a:pt x="602" y="392"/>
                    <a:pt x="602" y="393"/>
                  </a:cubicBezTo>
                  <a:cubicBezTo>
                    <a:pt x="599" y="395"/>
                    <a:pt x="597" y="398"/>
                    <a:pt x="595" y="401"/>
                  </a:cubicBezTo>
                  <a:cubicBezTo>
                    <a:pt x="595" y="401"/>
                    <a:pt x="595" y="401"/>
                    <a:pt x="596" y="401"/>
                  </a:cubicBezTo>
                  <a:cubicBezTo>
                    <a:pt x="598" y="399"/>
                    <a:pt x="600" y="396"/>
                    <a:pt x="602" y="394"/>
                  </a:cubicBezTo>
                  <a:cubicBezTo>
                    <a:pt x="603" y="394"/>
                    <a:pt x="603" y="395"/>
                    <a:pt x="604" y="395"/>
                  </a:cubicBezTo>
                  <a:cubicBezTo>
                    <a:pt x="602" y="397"/>
                    <a:pt x="601" y="400"/>
                    <a:pt x="600" y="403"/>
                  </a:cubicBezTo>
                  <a:cubicBezTo>
                    <a:pt x="600" y="403"/>
                    <a:pt x="600" y="403"/>
                    <a:pt x="600" y="403"/>
                  </a:cubicBezTo>
                  <a:cubicBezTo>
                    <a:pt x="601" y="400"/>
                    <a:pt x="603" y="398"/>
                    <a:pt x="605" y="396"/>
                  </a:cubicBezTo>
                  <a:cubicBezTo>
                    <a:pt x="606" y="397"/>
                    <a:pt x="608" y="397"/>
                    <a:pt x="610" y="397"/>
                  </a:cubicBezTo>
                  <a:cubicBezTo>
                    <a:pt x="612" y="397"/>
                    <a:pt x="614" y="397"/>
                    <a:pt x="617" y="397"/>
                  </a:cubicBezTo>
                  <a:cubicBezTo>
                    <a:pt x="617" y="397"/>
                    <a:pt x="617" y="397"/>
                    <a:pt x="617" y="397"/>
                  </a:cubicBezTo>
                  <a:cubicBezTo>
                    <a:pt x="617" y="404"/>
                    <a:pt x="621" y="410"/>
                    <a:pt x="625" y="414"/>
                  </a:cubicBezTo>
                  <a:cubicBezTo>
                    <a:pt x="631" y="421"/>
                    <a:pt x="637" y="428"/>
                    <a:pt x="644" y="433"/>
                  </a:cubicBezTo>
                  <a:cubicBezTo>
                    <a:pt x="644" y="434"/>
                    <a:pt x="645" y="433"/>
                    <a:pt x="644" y="433"/>
                  </a:cubicBezTo>
                  <a:cubicBezTo>
                    <a:pt x="638" y="428"/>
                    <a:pt x="633" y="421"/>
                    <a:pt x="628" y="415"/>
                  </a:cubicBezTo>
                  <a:cubicBezTo>
                    <a:pt x="626" y="412"/>
                    <a:pt x="623" y="410"/>
                    <a:pt x="622" y="407"/>
                  </a:cubicBezTo>
                  <a:cubicBezTo>
                    <a:pt x="620" y="404"/>
                    <a:pt x="620" y="401"/>
                    <a:pt x="619" y="398"/>
                  </a:cubicBezTo>
                  <a:cubicBezTo>
                    <a:pt x="619" y="398"/>
                    <a:pt x="619" y="398"/>
                    <a:pt x="619" y="398"/>
                  </a:cubicBezTo>
                  <a:cubicBezTo>
                    <a:pt x="619" y="398"/>
                    <a:pt x="619" y="397"/>
                    <a:pt x="619" y="397"/>
                  </a:cubicBezTo>
                  <a:cubicBezTo>
                    <a:pt x="619" y="397"/>
                    <a:pt x="618" y="397"/>
                    <a:pt x="618" y="397"/>
                  </a:cubicBezTo>
                  <a:cubicBezTo>
                    <a:pt x="619" y="396"/>
                    <a:pt x="620" y="396"/>
                    <a:pt x="622" y="396"/>
                  </a:cubicBezTo>
                  <a:cubicBezTo>
                    <a:pt x="622" y="398"/>
                    <a:pt x="623" y="400"/>
                    <a:pt x="625" y="401"/>
                  </a:cubicBezTo>
                  <a:cubicBezTo>
                    <a:pt x="626" y="404"/>
                    <a:pt x="629" y="405"/>
                    <a:pt x="630" y="406"/>
                  </a:cubicBezTo>
                  <a:cubicBezTo>
                    <a:pt x="630" y="407"/>
                    <a:pt x="631" y="406"/>
                    <a:pt x="631" y="406"/>
                  </a:cubicBezTo>
                  <a:cubicBezTo>
                    <a:pt x="629" y="405"/>
                    <a:pt x="628" y="403"/>
                    <a:pt x="627" y="401"/>
                  </a:cubicBezTo>
                  <a:cubicBezTo>
                    <a:pt x="625" y="399"/>
                    <a:pt x="624" y="398"/>
                    <a:pt x="623" y="396"/>
                  </a:cubicBezTo>
                  <a:cubicBezTo>
                    <a:pt x="624" y="396"/>
                    <a:pt x="625" y="395"/>
                    <a:pt x="625" y="395"/>
                  </a:cubicBezTo>
                  <a:cubicBezTo>
                    <a:pt x="625" y="396"/>
                    <a:pt x="625" y="396"/>
                    <a:pt x="626" y="397"/>
                  </a:cubicBezTo>
                  <a:cubicBezTo>
                    <a:pt x="632" y="405"/>
                    <a:pt x="641" y="409"/>
                    <a:pt x="651" y="412"/>
                  </a:cubicBezTo>
                  <a:cubicBezTo>
                    <a:pt x="651" y="412"/>
                    <a:pt x="651" y="412"/>
                    <a:pt x="651" y="412"/>
                  </a:cubicBezTo>
                  <a:cubicBezTo>
                    <a:pt x="641" y="409"/>
                    <a:pt x="634" y="402"/>
                    <a:pt x="627" y="395"/>
                  </a:cubicBezTo>
                  <a:cubicBezTo>
                    <a:pt x="627" y="395"/>
                    <a:pt x="627" y="395"/>
                    <a:pt x="627" y="395"/>
                  </a:cubicBezTo>
                  <a:cubicBezTo>
                    <a:pt x="628" y="394"/>
                    <a:pt x="629" y="394"/>
                    <a:pt x="630" y="394"/>
                  </a:cubicBezTo>
                  <a:cubicBezTo>
                    <a:pt x="631" y="393"/>
                    <a:pt x="631" y="392"/>
                    <a:pt x="630" y="392"/>
                  </a:cubicBezTo>
                  <a:cubicBezTo>
                    <a:pt x="626" y="392"/>
                    <a:pt x="622" y="392"/>
                    <a:pt x="619" y="393"/>
                  </a:cubicBezTo>
                  <a:cubicBezTo>
                    <a:pt x="615" y="393"/>
                    <a:pt x="612" y="393"/>
                    <a:pt x="610" y="390"/>
                  </a:cubicBezTo>
                  <a:cubicBezTo>
                    <a:pt x="608" y="387"/>
                    <a:pt x="607" y="383"/>
                    <a:pt x="608" y="380"/>
                  </a:cubicBezTo>
                  <a:cubicBezTo>
                    <a:pt x="610" y="372"/>
                    <a:pt x="619" y="365"/>
                    <a:pt x="627" y="371"/>
                  </a:cubicBezTo>
                  <a:cubicBezTo>
                    <a:pt x="631" y="374"/>
                    <a:pt x="634" y="378"/>
                    <a:pt x="639" y="380"/>
                  </a:cubicBezTo>
                  <a:cubicBezTo>
                    <a:pt x="643" y="382"/>
                    <a:pt x="648" y="382"/>
                    <a:pt x="652" y="383"/>
                  </a:cubicBezTo>
                  <a:cubicBezTo>
                    <a:pt x="665" y="384"/>
                    <a:pt x="677" y="388"/>
                    <a:pt x="689" y="392"/>
                  </a:cubicBezTo>
                  <a:cubicBezTo>
                    <a:pt x="700" y="394"/>
                    <a:pt x="711" y="398"/>
                    <a:pt x="722" y="400"/>
                  </a:cubicBezTo>
                  <a:cubicBezTo>
                    <a:pt x="731" y="401"/>
                    <a:pt x="741" y="399"/>
                    <a:pt x="750" y="398"/>
                  </a:cubicBezTo>
                  <a:cubicBezTo>
                    <a:pt x="758" y="397"/>
                    <a:pt x="766" y="395"/>
                    <a:pt x="774" y="394"/>
                  </a:cubicBezTo>
                  <a:cubicBezTo>
                    <a:pt x="778" y="393"/>
                    <a:pt x="785" y="392"/>
                    <a:pt x="787" y="388"/>
                  </a:cubicBezTo>
                  <a:cubicBezTo>
                    <a:pt x="787" y="387"/>
                    <a:pt x="786" y="386"/>
                    <a:pt x="786" y="387"/>
                  </a:cubicBezTo>
                  <a:cubicBezTo>
                    <a:pt x="784" y="390"/>
                    <a:pt x="778" y="390"/>
                    <a:pt x="775" y="391"/>
                  </a:cubicBezTo>
                  <a:cubicBezTo>
                    <a:pt x="771" y="392"/>
                    <a:pt x="767" y="392"/>
                    <a:pt x="764" y="393"/>
                  </a:cubicBezTo>
                  <a:cubicBezTo>
                    <a:pt x="758" y="394"/>
                    <a:pt x="752" y="395"/>
                    <a:pt x="746" y="395"/>
                  </a:cubicBezTo>
                  <a:cubicBezTo>
                    <a:pt x="740" y="396"/>
                    <a:pt x="733" y="397"/>
                    <a:pt x="727" y="396"/>
                  </a:cubicBezTo>
                  <a:cubicBezTo>
                    <a:pt x="720" y="396"/>
                    <a:pt x="712" y="394"/>
                    <a:pt x="705" y="392"/>
                  </a:cubicBezTo>
                  <a:cubicBezTo>
                    <a:pt x="709" y="392"/>
                    <a:pt x="712" y="391"/>
                    <a:pt x="715" y="390"/>
                  </a:cubicBezTo>
                  <a:cubicBezTo>
                    <a:pt x="723" y="388"/>
                    <a:pt x="731" y="387"/>
                    <a:pt x="740" y="387"/>
                  </a:cubicBezTo>
                  <a:cubicBezTo>
                    <a:pt x="740" y="387"/>
                    <a:pt x="740" y="386"/>
                    <a:pt x="740" y="386"/>
                  </a:cubicBezTo>
                  <a:cubicBezTo>
                    <a:pt x="733" y="385"/>
                    <a:pt x="727" y="386"/>
                    <a:pt x="721" y="388"/>
                  </a:cubicBezTo>
                  <a:cubicBezTo>
                    <a:pt x="717" y="389"/>
                    <a:pt x="712" y="390"/>
                    <a:pt x="707" y="390"/>
                  </a:cubicBezTo>
                  <a:cubicBezTo>
                    <a:pt x="704" y="390"/>
                    <a:pt x="700" y="389"/>
                    <a:pt x="697" y="390"/>
                  </a:cubicBezTo>
                  <a:cubicBezTo>
                    <a:pt x="694" y="389"/>
                    <a:pt x="691" y="388"/>
                    <a:pt x="688" y="387"/>
                  </a:cubicBezTo>
                  <a:cubicBezTo>
                    <a:pt x="688" y="387"/>
                    <a:pt x="688" y="387"/>
                    <a:pt x="688" y="387"/>
                  </a:cubicBezTo>
                  <a:cubicBezTo>
                    <a:pt x="690" y="387"/>
                    <a:pt x="693" y="386"/>
                    <a:pt x="695" y="386"/>
                  </a:cubicBezTo>
                  <a:cubicBezTo>
                    <a:pt x="706" y="385"/>
                    <a:pt x="716" y="383"/>
                    <a:pt x="726" y="381"/>
                  </a:cubicBezTo>
                  <a:cubicBezTo>
                    <a:pt x="727" y="381"/>
                    <a:pt x="727" y="380"/>
                    <a:pt x="726" y="380"/>
                  </a:cubicBezTo>
                  <a:cubicBezTo>
                    <a:pt x="717" y="382"/>
                    <a:pt x="708" y="384"/>
                    <a:pt x="698" y="384"/>
                  </a:cubicBezTo>
                  <a:cubicBezTo>
                    <a:pt x="694" y="384"/>
                    <a:pt x="690" y="385"/>
                    <a:pt x="686" y="385"/>
                  </a:cubicBezTo>
                  <a:cubicBezTo>
                    <a:pt x="683" y="385"/>
                    <a:pt x="680" y="384"/>
                    <a:pt x="678" y="383"/>
                  </a:cubicBezTo>
                  <a:cubicBezTo>
                    <a:pt x="678" y="383"/>
                    <a:pt x="679" y="383"/>
                    <a:pt x="680" y="383"/>
                  </a:cubicBezTo>
                  <a:cubicBezTo>
                    <a:pt x="687" y="382"/>
                    <a:pt x="694" y="380"/>
                    <a:pt x="701" y="378"/>
                  </a:cubicBezTo>
                  <a:cubicBezTo>
                    <a:pt x="717" y="375"/>
                    <a:pt x="732" y="370"/>
                    <a:pt x="748" y="367"/>
                  </a:cubicBezTo>
                  <a:cubicBezTo>
                    <a:pt x="749" y="366"/>
                    <a:pt x="748" y="366"/>
                    <a:pt x="748" y="366"/>
                  </a:cubicBezTo>
                  <a:cubicBezTo>
                    <a:pt x="740" y="366"/>
                    <a:pt x="734" y="369"/>
                    <a:pt x="726" y="371"/>
                  </a:cubicBezTo>
                  <a:cubicBezTo>
                    <a:pt x="718" y="372"/>
                    <a:pt x="711" y="375"/>
                    <a:pt x="703" y="376"/>
                  </a:cubicBezTo>
                  <a:cubicBezTo>
                    <a:pt x="695" y="377"/>
                    <a:pt x="688" y="379"/>
                    <a:pt x="681" y="380"/>
                  </a:cubicBezTo>
                  <a:cubicBezTo>
                    <a:pt x="675" y="381"/>
                    <a:pt x="669" y="380"/>
                    <a:pt x="664" y="379"/>
                  </a:cubicBezTo>
                  <a:cubicBezTo>
                    <a:pt x="667" y="378"/>
                    <a:pt x="670" y="378"/>
                    <a:pt x="673" y="377"/>
                  </a:cubicBezTo>
                  <a:cubicBezTo>
                    <a:pt x="678" y="376"/>
                    <a:pt x="684" y="377"/>
                    <a:pt x="689" y="375"/>
                  </a:cubicBezTo>
                  <a:cubicBezTo>
                    <a:pt x="694" y="374"/>
                    <a:pt x="699" y="372"/>
                    <a:pt x="704" y="371"/>
                  </a:cubicBezTo>
                  <a:cubicBezTo>
                    <a:pt x="705" y="371"/>
                    <a:pt x="704" y="370"/>
                    <a:pt x="704" y="370"/>
                  </a:cubicBezTo>
                  <a:cubicBezTo>
                    <a:pt x="694" y="372"/>
                    <a:pt x="684" y="374"/>
                    <a:pt x="674" y="375"/>
                  </a:cubicBezTo>
                  <a:cubicBezTo>
                    <a:pt x="675" y="375"/>
                    <a:pt x="676" y="374"/>
                    <a:pt x="677" y="374"/>
                  </a:cubicBezTo>
                  <a:cubicBezTo>
                    <a:pt x="687" y="369"/>
                    <a:pt x="698" y="363"/>
                    <a:pt x="709" y="359"/>
                  </a:cubicBezTo>
                  <a:cubicBezTo>
                    <a:pt x="710" y="359"/>
                    <a:pt x="710" y="359"/>
                    <a:pt x="709" y="359"/>
                  </a:cubicBezTo>
                  <a:cubicBezTo>
                    <a:pt x="690" y="363"/>
                    <a:pt x="674" y="378"/>
                    <a:pt x="654" y="376"/>
                  </a:cubicBezTo>
                  <a:cubicBezTo>
                    <a:pt x="654" y="376"/>
                    <a:pt x="654" y="377"/>
                    <a:pt x="653" y="377"/>
                  </a:cubicBezTo>
                  <a:cubicBezTo>
                    <a:pt x="652" y="377"/>
                    <a:pt x="651" y="377"/>
                    <a:pt x="650" y="377"/>
                  </a:cubicBezTo>
                  <a:cubicBezTo>
                    <a:pt x="657" y="376"/>
                    <a:pt x="664" y="374"/>
                    <a:pt x="670" y="371"/>
                  </a:cubicBezTo>
                  <a:cubicBezTo>
                    <a:pt x="680" y="368"/>
                    <a:pt x="689" y="364"/>
                    <a:pt x="698" y="360"/>
                  </a:cubicBezTo>
                  <a:cubicBezTo>
                    <a:pt x="718" y="351"/>
                    <a:pt x="738" y="342"/>
                    <a:pt x="760" y="338"/>
                  </a:cubicBezTo>
                  <a:cubicBezTo>
                    <a:pt x="761" y="337"/>
                    <a:pt x="760" y="336"/>
                    <a:pt x="760" y="336"/>
                  </a:cubicBezTo>
                  <a:cubicBezTo>
                    <a:pt x="739" y="340"/>
                    <a:pt x="720" y="349"/>
                    <a:pt x="701" y="357"/>
                  </a:cubicBezTo>
                  <a:cubicBezTo>
                    <a:pt x="691" y="361"/>
                    <a:pt x="681" y="365"/>
                    <a:pt x="671" y="369"/>
                  </a:cubicBezTo>
                  <a:cubicBezTo>
                    <a:pt x="663" y="371"/>
                    <a:pt x="655" y="373"/>
                    <a:pt x="647" y="375"/>
                  </a:cubicBezTo>
                  <a:cubicBezTo>
                    <a:pt x="647" y="374"/>
                    <a:pt x="647" y="374"/>
                    <a:pt x="647" y="374"/>
                  </a:cubicBezTo>
                  <a:cubicBezTo>
                    <a:pt x="654" y="373"/>
                    <a:pt x="661" y="370"/>
                    <a:pt x="667" y="367"/>
                  </a:cubicBezTo>
                  <a:cubicBezTo>
                    <a:pt x="680" y="362"/>
                    <a:pt x="691" y="352"/>
                    <a:pt x="705" y="349"/>
                  </a:cubicBezTo>
                  <a:cubicBezTo>
                    <a:pt x="705" y="349"/>
                    <a:pt x="705" y="349"/>
                    <a:pt x="705" y="349"/>
                  </a:cubicBezTo>
                  <a:cubicBezTo>
                    <a:pt x="698" y="350"/>
                    <a:pt x="693" y="352"/>
                    <a:pt x="687" y="356"/>
                  </a:cubicBezTo>
                  <a:cubicBezTo>
                    <a:pt x="679" y="360"/>
                    <a:pt x="671" y="364"/>
                    <a:pt x="663" y="367"/>
                  </a:cubicBezTo>
                  <a:cubicBezTo>
                    <a:pt x="661" y="368"/>
                    <a:pt x="658" y="369"/>
                    <a:pt x="656" y="369"/>
                  </a:cubicBezTo>
                  <a:cubicBezTo>
                    <a:pt x="658" y="368"/>
                    <a:pt x="661" y="366"/>
                    <a:pt x="663" y="365"/>
                  </a:cubicBezTo>
                  <a:cubicBezTo>
                    <a:pt x="663" y="365"/>
                    <a:pt x="663" y="365"/>
                    <a:pt x="663" y="365"/>
                  </a:cubicBezTo>
                  <a:cubicBezTo>
                    <a:pt x="660" y="366"/>
                    <a:pt x="657" y="366"/>
                    <a:pt x="654" y="367"/>
                  </a:cubicBezTo>
                  <a:cubicBezTo>
                    <a:pt x="651" y="369"/>
                    <a:pt x="648" y="370"/>
                    <a:pt x="644" y="371"/>
                  </a:cubicBezTo>
                  <a:cubicBezTo>
                    <a:pt x="644" y="371"/>
                    <a:pt x="644" y="371"/>
                    <a:pt x="643" y="371"/>
                  </a:cubicBezTo>
                  <a:cubicBezTo>
                    <a:pt x="647" y="369"/>
                    <a:pt x="650" y="367"/>
                    <a:pt x="654" y="365"/>
                  </a:cubicBezTo>
                  <a:cubicBezTo>
                    <a:pt x="659" y="362"/>
                    <a:pt x="664" y="359"/>
                    <a:pt x="668" y="355"/>
                  </a:cubicBezTo>
                  <a:cubicBezTo>
                    <a:pt x="677" y="349"/>
                    <a:pt x="687" y="343"/>
                    <a:pt x="697" y="338"/>
                  </a:cubicBezTo>
                  <a:cubicBezTo>
                    <a:pt x="698" y="338"/>
                    <a:pt x="697" y="337"/>
                    <a:pt x="696" y="337"/>
                  </a:cubicBezTo>
                  <a:cubicBezTo>
                    <a:pt x="686" y="342"/>
                    <a:pt x="675" y="347"/>
                    <a:pt x="665" y="354"/>
                  </a:cubicBezTo>
                  <a:cubicBezTo>
                    <a:pt x="660" y="358"/>
                    <a:pt x="655" y="361"/>
                    <a:pt x="649" y="364"/>
                  </a:cubicBezTo>
                  <a:cubicBezTo>
                    <a:pt x="648" y="365"/>
                    <a:pt x="647" y="366"/>
                    <a:pt x="646" y="366"/>
                  </a:cubicBezTo>
                  <a:cubicBezTo>
                    <a:pt x="646" y="366"/>
                    <a:pt x="646" y="366"/>
                    <a:pt x="647" y="365"/>
                  </a:cubicBezTo>
                  <a:cubicBezTo>
                    <a:pt x="649" y="364"/>
                    <a:pt x="651" y="362"/>
                    <a:pt x="653" y="361"/>
                  </a:cubicBezTo>
                  <a:cubicBezTo>
                    <a:pt x="658" y="358"/>
                    <a:pt x="663" y="355"/>
                    <a:pt x="668" y="351"/>
                  </a:cubicBezTo>
                  <a:cubicBezTo>
                    <a:pt x="677" y="344"/>
                    <a:pt x="685" y="335"/>
                    <a:pt x="696" y="330"/>
                  </a:cubicBezTo>
                  <a:cubicBezTo>
                    <a:pt x="697" y="329"/>
                    <a:pt x="696" y="328"/>
                    <a:pt x="696" y="329"/>
                  </a:cubicBezTo>
                  <a:cubicBezTo>
                    <a:pt x="683" y="334"/>
                    <a:pt x="674" y="344"/>
                    <a:pt x="663" y="351"/>
                  </a:cubicBezTo>
                  <a:cubicBezTo>
                    <a:pt x="659" y="354"/>
                    <a:pt x="654" y="356"/>
                    <a:pt x="650" y="359"/>
                  </a:cubicBezTo>
                  <a:cubicBezTo>
                    <a:pt x="650" y="359"/>
                    <a:pt x="650" y="359"/>
                    <a:pt x="650" y="359"/>
                  </a:cubicBezTo>
                  <a:cubicBezTo>
                    <a:pt x="655" y="355"/>
                    <a:pt x="660" y="351"/>
                    <a:pt x="666" y="347"/>
                  </a:cubicBezTo>
                  <a:cubicBezTo>
                    <a:pt x="676" y="340"/>
                    <a:pt x="685" y="332"/>
                    <a:pt x="695" y="324"/>
                  </a:cubicBezTo>
                  <a:cubicBezTo>
                    <a:pt x="705" y="316"/>
                    <a:pt x="716" y="308"/>
                    <a:pt x="725" y="298"/>
                  </a:cubicBezTo>
                  <a:cubicBezTo>
                    <a:pt x="729" y="293"/>
                    <a:pt x="733" y="287"/>
                    <a:pt x="738" y="283"/>
                  </a:cubicBezTo>
                  <a:cubicBezTo>
                    <a:pt x="741" y="282"/>
                    <a:pt x="743" y="280"/>
                    <a:pt x="745" y="278"/>
                  </a:cubicBezTo>
                  <a:cubicBezTo>
                    <a:pt x="745" y="278"/>
                    <a:pt x="746" y="278"/>
                    <a:pt x="746" y="278"/>
                  </a:cubicBezTo>
                  <a:cubicBezTo>
                    <a:pt x="758" y="276"/>
                    <a:pt x="768" y="279"/>
                    <a:pt x="779" y="281"/>
                  </a:cubicBezTo>
                  <a:cubicBezTo>
                    <a:pt x="788" y="284"/>
                    <a:pt x="796" y="285"/>
                    <a:pt x="804" y="289"/>
                  </a:cubicBezTo>
                  <a:cubicBezTo>
                    <a:pt x="804" y="289"/>
                    <a:pt x="805" y="289"/>
                    <a:pt x="805" y="289"/>
                  </a:cubicBezTo>
                  <a:cubicBezTo>
                    <a:pt x="807" y="290"/>
                    <a:pt x="808" y="291"/>
                    <a:pt x="810" y="292"/>
                  </a:cubicBezTo>
                  <a:cubicBezTo>
                    <a:pt x="828" y="302"/>
                    <a:pt x="847" y="320"/>
                    <a:pt x="852" y="341"/>
                  </a:cubicBezTo>
                  <a:cubicBezTo>
                    <a:pt x="852" y="342"/>
                    <a:pt x="852" y="342"/>
                    <a:pt x="852" y="342"/>
                  </a:cubicBezTo>
                  <a:cubicBezTo>
                    <a:pt x="854" y="351"/>
                    <a:pt x="846" y="359"/>
                    <a:pt x="839" y="365"/>
                  </a:cubicBezTo>
                  <a:cubicBezTo>
                    <a:pt x="832" y="371"/>
                    <a:pt x="825" y="377"/>
                    <a:pt x="817" y="382"/>
                  </a:cubicBezTo>
                  <a:cubicBezTo>
                    <a:pt x="806" y="391"/>
                    <a:pt x="792" y="397"/>
                    <a:pt x="778" y="402"/>
                  </a:cubicBezTo>
                  <a:cubicBezTo>
                    <a:pt x="766" y="406"/>
                    <a:pt x="754" y="407"/>
                    <a:pt x="741" y="410"/>
                  </a:cubicBezTo>
                  <a:close/>
                  <a:moveTo>
                    <a:pt x="521" y="621"/>
                  </a:moveTo>
                  <a:cubicBezTo>
                    <a:pt x="520" y="621"/>
                    <a:pt x="520" y="621"/>
                    <a:pt x="519" y="621"/>
                  </a:cubicBezTo>
                  <a:cubicBezTo>
                    <a:pt x="521" y="620"/>
                    <a:pt x="522" y="617"/>
                    <a:pt x="522" y="615"/>
                  </a:cubicBezTo>
                  <a:cubicBezTo>
                    <a:pt x="523" y="613"/>
                    <a:pt x="520" y="613"/>
                    <a:pt x="520" y="614"/>
                  </a:cubicBezTo>
                  <a:cubicBezTo>
                    <a:pt x="520" y="616"/>
                    <a:pt x="519" y="617"/>
                    <a:pt x="519" y="618"/>
                  </a:cubicBezTo>
                  <a:cubicBezTo>
                    <a:pt x="518" y="618"/>
                    <a:pt x="517" y="619"/>
                    <a:pt x="516" y="619"/>
                  </a:cubicBezTo>
                  <a:cubicBezTo>
                    <a:pt x="515" y="619"/>
                    <a:pt x="515" y="620"/>
                    <a:pt x="516" y="621"/>
                  </a:cubicBezTo>
                  <a:cubicBezTo>
                    <a:pt x="514" y="621"/>
                    <a:pt x="513" y="621"/>
                    <a:pt x="512" y="621"/>
                  </a:cubicBezTo>
                  <a:cubicBezTo>
                    <a:pt x="509" y="622"/>
                    <a:pt x="506" y="623"/>
                    <a:pt x="504" y="624"/>
                  </a:cubicBezTo>
                  <a:cubicBezTo>
                    <a:pt x="501" y="625"/>
                    <a:pt x="499" y="625"/>
                    <a:pt x="497" y="624"/>
                  </a:cubicBezTo>
                  <a:cubicBezTo>
                    <a:pt x="497" y="623"/>
                    <a:pt x="497" y="623"/>
                    <a:pt x="496" y="622"/>
                  </a:cubicBezTo>
                  <a:cubicBezTo>
                    <a:pt x="495" y="621"/>
                    <a:pt x="495" y="620"/>
                    <a:pt x="493" y="619"/>
                  </a:cubicBezTo>
                  <a:cubicBezTo>
                    <a:pt x="493" y="619"/>
                    <a:pt x="492" y="619"/>
                    <a:pt x="492" y="619"/>
                  </a:cubicBezTo>
                  <a:cubicBezTo>
                    <a:pt x="492" y="619"/>
                    <a:pt x="492" y="619"/>
                    <a:pt x="491" y="619"/>
                  </a:cubicBezTo>
                  <a:cubicBezTo>
                    <a:pt x="491" y="619"/>
                    <a:pt x="490" y="618"/>
                    <a:pt x="490" y="618"/>
                  </a:cubicBezTo>
                  <a:cubicBezTo>
                    <a:pt x="491" y="616"/>
                    <a:pt x="492" y="615"/>
                    <a:pt x="494" y="613"/>
                  </a:cubicBezTo>
                  <a:cubicBezTo>
                    <a:pt x="495" y="611"/>
                    <a:pt x="498" y="609"/>
                    <a:pt x="499" y="606"/>
                  </a:cubicBezTo>
                  <a:cubicBezTo>
                    <a:pt x="503" y="600"/>
                    <a:pt x="506" y="592"/>
                    <a:pt x="513" y="588"/>
                  </a:cubicBezTo>
                  <a:cubicBezTo>
                    <a:pt x="518" y="585"/>
                    <a:pt x="522" y="583"/>
                    <a:pt x="525" y="578"/>
                  </a:cubicBezTo>
                  <a:cubicBezTo>
                    <a:pt x="528" y="571"/>
                    <a:pt x="532" y="566"/>
                    <a:pt x="536" y="560"/>
                  </a:cubicBezTo>
                  <a:cubicBezTo>
                    <a:pt x="547" y="548"/>
                    <a:pt x="558" y="537"/>
                    <a:pt x="570" y="526"/>
                  </a:cubicBezTo>
                  <a:cubicBezTo>
                    <a:pt x="573" y="523"/>
                    <a:pt x="577" y="519"/>
                    <a:pt x="580" y="515"/>
                  </a:cubicBezTo>
                  <a:cubicBezTo>
                    <a:pt x="582" y="512"/>
                    <a:pt x="585" y="507"/>
                    <a:pt x="589" y="505"/>
                  </a:cubicBezTo>
                  <a:cubicBezTo>
                    <a:pt x="590" y="504"/>
                    <a:pt x="590" y="502"/>
                    <a:pt x="588" y="503"/>
                  </a:cubicBezTo>
                  <a:cubicBezTo>
                    <a:pt x="585" y="504"/>
                    <a:pt x="582" y="508"/>
                    <a:pt x="579" y="511"/>
                  </a:cubicBezTo>
                  <a:cubicBezTo>
                    <a:pt x="576" y="515"/>
                    <a:pt x="573" y="519"/>
                    <a:pt x="569" y="523"/>
                  </a:cubicBezTo>
                  <a:cubicBezTo>
                    <a:pt x="565" y="526"/>
                    <a:pt x="562" y="529"/>
                    <a:pt x="559" y="532"/>
                  </a:cubicBezTo>
                  <a:cubicBezTo>
                    <a:pt x="559" y="531"/>
                    <a:pt x="560" y="530"/>
                    <a:pt x="561" y="529"/>
                  </a:cubicBezTo>
                  <a:cubicBezTo>
                    <a:pt x="563" y="526"/>
                    <a:pt x="566" y="522"/>
                    <a:pt x="569" y="519"/>
                  </a:cubicBezTo>
                  <a:cubicBezTo>
                    <a:pt x="574" y="513"/>
                    <a:pt x="580" y="507"/>
                    <a:pt x="584" y="500"/>
                  </a:cubicBezTo>
                  <a:cubicBezTo>
                    <a:pt x="584" y="500"/>
                    <a:pt x="584" y="500"/>
                    <a:pt x="584" y="500"/>
                  </a:cubicBezTo>
                  <a:cubicBezTo>
                    <a:pt x="592" y="504"/>
                    <a:pt x="601" y="507"/>
                    <a:pt x="610" y="506"/>
                  </a:cubicBezTo>
                  <a:cubicBezTo>
                    <a:pt x="614" y="505"/>
                    <a:pt x="618" y="505"/>
                    <a:pt x="623" y="505"/>
                  </a:cubicBezTo>
                  <a:cubicBezTo>
                    <a:pt x="617" y="510"/>
                    <a:pt x="609" y="520"/>
                    <a:pt x="608" y="521"/>
                  </a:cubicBezTo>
                  <a:cubicBezTo>
                    <a:pt x="594" y="537"/>
                    <a:pt x="577" y="551"/>
                    <a:pt x="563" y="567"/>
                  </a:cubicBezTo>
                  <a:cubicBezTo>
                    <a:pt x="555" y="575"/>
                    <a:pt x="547" y="582"/>
                    <a:pt x="540" y="590"/>
                  </a:cubicBezTo>
                  <a:cubicBezTo>
                    <a:pt x="533" y="596"/>
                    <a:pt x="529" y="602"/>
                    <a:pt x="527" y="610"/>
                  </a:cubicBezTo>
                  <a:cubicBezTo>
                    <a:pt x="526" y="611"/>
                    <a:pt x="526" y="613"/>
                    <a:pt x="525" y="616"/>
                  </a:cubicBezTo>
                  <a:cubicBezTo>
                    <a:pt x="525" y="616"/>
                    <a:pt x="525" y="616"/>
                    <a:pt x="524" y="616"/>
                  </a:cubicBezTo>
                  <a:cubicBezTo>
                    <a:pt x="524" y="616"/>
                    <a:pt x="523" y="617"/>
                    <a:pt x="523" y="617"/>
                  </a:cubicBezTo>
                  <a:cubicBezTo>
                    <a:pt x="522" y="618"/>
                    <a:pt x="521" y="619"/>
                    <a:pt x="521" y="621"/>
                  </a:cubicBezTo>
                  <a:cubicBezTo>
                    <a:pt x="521" y="621"/>
                    <a:pt x="521" y="621"/>
                    <a:pt x="521" y="621"/>
                  </a:cubicBezTo>
                  <a:close/>
                  <a:moveTo>
                    <a:pt x="453" y="616"/>
                  </a:moveTo>
                  <a:cubicBezTo>
                    <a:pt x="451" y="615"/>
                    <a:pt x="449" y="613"/>
                    <a:pt x="448" y="612"/>
                  </a:cubicBezTo>
                  <a:cubicBezTo>
                    <a:pt x="448" y="611"/>
                    <a:pt x="448" y="610"/>
                    <a:pt x="447" y="610"/>
                  </a:cubicBezTo>
                  <a:cubicBezTo>
                    <a:pt x="450" y="612"/>
                    <a:pt x="453" y="613"/>
                    <a:pt x="457" y="614"/>
                  </a:cubicBezTo>
                  <a:cubicBezTo>
                    <a:pt x="458" y="615"/>
                    <a:pt x="459" y="616"/>
                    <a:pt x="460" y="617"/>
                  </a:cubicBezTo>
                  <a:cubicBezTo>
                    <a:pt x="465" y="619"/>
                    <a:pt x="471" y="620"/>
                    <a:pt x="476" y="622"/>
                  </a:cubicBezTo>
                  <a:cubicBezTo>
                    <a:pt x="482" y="624"/>
                    <a:pt x="486" y="624"/>
                    <a:pt x="492" y="622"/>
                  </a:cubicBezTo>
                  <a:cubicBezTo>
                    <a:pt x="492" y="622"/>
                    <a:pt x="492" y="622"/>
                    <a:pt x="492" y="622"/>
                  </a:cubicBezTo>
                  <a:cubicBezTo>
                    <a:pt x="492" y="623"/>
                    <a:pt x="493" y="623"/>
                    <a:pt x="493" y="624"/>
                  </a:cubicBezTo>
                  <a:cubicBezTo>
                    <a:pt x="494" y="628"/>
                    <a:pt x="498" y="630"/>
                    <a:pt x="503" y="629"/>
                  </a:cubicBezTo>
                  <a:cubicBezTo>
                    <a:pt x="506" y="628"/>
                    <a:pt x="508" y="627"/>
                    <a:pt x="511" y="625"/>
                  </a:cubicBezTo>
                  <a:cubicBezTo>
                    <a:pt x="513" y="625"/>
                    <a:pt x="515" y="625"/>
                    <a:pt x="517" y="625"/>
                  </a:cubicBezTo>
                  <a:cubicBezTo>
                    <a:pt x="518" y="634"/>
                    <a:pt x="509" y="640"/>
                    <a:pt x="501" y="639"/>
                  </a:cubicBezTo>
                  <a:cubicBezTo>
                    <a:pt x="492" y="639"/>
                    <a:pt x="484" y="635"/>
                    <a:pt x="476" y="632"/>
                  </a:cubicBezTo>
                  <a:cubicBezTo>
                    <a:pt x="472" y="630"/>
                    <a:pt x="468" y="628"/>
                    <a:pt x="464" y="626"/>
                  </a:cubicBezTo>
                  <a:cubicBezTo>
                    <a:pt x="461" y="624"/>
                    <a:pt x="458" y="621"/>
                    <a:pt x="454" y="619"/>
                  </a:cubicBezTo>
                  <a:cubicBezTo>
                    <a:pt x="454" y="619"/>
                    <a:pt x="453" y="619"/>
                    <a:pt x="453" y="619"/>
                  </a:cubicBezTo>
                  <a:cubicBezTo>
                    <a:pt x="454" y="618"/>
                    <a:pt x="454" y="617"/>
                    <a:pt x="453" y="616"/>
                  </a:cubicBezTo>
                  <a:close/>
                  <a:moveTo>
                    <a:pt x="360" y="549"/>
                  </a:moveTo>
                  <a:cubicBezTo>
                    <a:pt x="361" y="525"/>
                    <a:pt x="362" y="499"/>
                    <a:pt x="367" y="475"/>
                  </a:cubicBezTo>
                  <a:cubicBezTo>
                    <a:pt x="367" y="474"/>
                    <a:pt x="367" y="474"/>
                    <a:pt x="366" y="473"/>
                  </a:cubicBezTo>
                  <a:cubicBezTo>
                    <a:pt x="366" y="473"/>
                    <a:pt x="366" y="473"/>
                    <a:pt x="367" y="473"/>
                  </a:cubicBezTo>
                  <a:cubicBezTo>
                    <a:pt x="368" y="472"/>
                    <a:pt x="370" y="471"/>
                    <a:pt x="372" y="471"/>
                  </a:cubicBezTo>
                  <a:cubicBezTo>
                    <a:pt x="372" y="471"/>
                    <a:pt x="372" y="471"/>
                    <a:pt x="372" y="471"/>
                  </a:cubicBezTo>
                  <a:cubicBezTo>
                    <a:pt x="372" y="471"/>
                    <a:pt x="372" y="471"/>
                    <a:pt x="372" y="472"/>
                  </a:cubicBezTo>
                  <a:cubicBezTo>
                    <a:pt x="371" y="472"/>
                    <a:pt x="371" y="473"/>
                    <a:pt x="371" y="474"/>
                  </a:cubicBezTo>
                  <a:cubicBezTo>
                    <a:pt x="371" y="476"/>
                    <a:pt x="370" y="478"/>
                    <a:pt x="370" y="479"/>
                  </a:cubicBezTo>
                  <a:cubicBezTo>
                    <a:pt x="370" y="480"/>
                    <a:pt x="371" y="480"/>
                    <a:pt x="371" y="480"/>
                  </a:cubicBezTo>
                  <a:cubicBezTo>
                    <a:pt x="372" y="478"/>
                    <a:pt x="373" y="475"/>
                    <a:pt x="373" y="473"/>
                  </a:cubicBezTo>
                  <a:cubicBezTo>
                    <a:pt x="373" y="472"/>
                    <a:pt x="374" y="471"/>
                    <a:pt x="373" y="470"/>
                  </a:cubicBezTo>
                  <a:cubicBezTo>
                    <a:pt x="376" y="469"/>
                    <a:pt x="378" y="468"/>
                    <a:pt x="380" y="466"/>
                  </a:cubicBezTo>
                  <a:cubicBezTo>
                    <a:pt x="380" y="467"/>
                    <a:pt x="380" y="467"/>
                    <a:pt x="380" y="468"/>
                  </a:cubicBezTo>
                  <a:cubicBezTo>
                    <a:pt x="380" y="468"/>
                    <a:pt x="380" y="469"/>
                    <a:pt x="380" y="469"/>
                  </a:cubicBezTo>
                  <a:cubicBezTo>
                    <a:pt x="377" y="475"/>
                    <a:pt x="377" y="484"/>
                    <a:pt x="376" y="490"/>
                  </a:cubicBezTo>
                  <a:cubicBezTo>
                    <a:pt x="374" y="499"/>
                    <a:pt x="375" y="507"/>
                    <a:pt x="375" y="516"/>
                  </a:cubicBezTo>
                  <a:cubicBezTo>
                    <a:pt x="375" y="526"/>
                    <a:pt x="375" y="535"/>
                    <a:pt x="374" y="545"/>
                  </a:cubicBezTo>
                  <a:cubicBezTo>
                    <a:pt x="373" y="550"/>
                    <a:pt x="372" y="556"/>
                    <a:pt x="371" y="561"/>
                  </a:cubicBezTo>
                  <a:cubicBezTo>
                    <a:pt x="370" y="565"/>
                    <a:pt x="369" y="568"/>
                    <a:pt x="369" y="571"/>
                  </a:cubicBezTo>
                  <a:cubicBezTo>
                    <a:pt x="369" y="571"/>
                    <a:pt x="369" y="571"/>
                    <a:pt x="368" y="571"/>
                  </a:cubicBezTo>
                  <a:cubicBezTo>
                    <a:pt x="366" y="575"/>
                    <a:pt x="368" y="580"/>
                    <a:pt x="365" y="584"/>
                  </a:cubicBezTo>
                  <a:cubicBezTo>
                    <a:pt x="364" y="585"/>
                    <a:pt x="364" y="586"/>
                    <a:pt x="363" y="587"/>
                  </a:cubicBezTo>
                  <a:cubicBezTo>
                    <a:pt x="363" y="586"/>
                    <a:pt x="363" y="585"/>
                    <a:pt x="363" y="584"/>
                  </a:cubicBezTo>
                  <a:cubicBezTo>
                    <a:pt x="363" y="572"/>
                    <a:pt x="360" y="561"/>
                    <a:pt x="360" y="549"/>
                  </a:cubicBezTo>
                  <a:close/>
                  <a:moveTo>
                    <a:pt x="359" y="574"/>
                  </a:moveTo>
                  <a:cubicBezTo>
                    <a:pt x="360" y="581"/>
                    <a:pt x="361" y="587"/>
                    <a:pt x="357" y="593"/>
                  </a:cubicBezTo>
                  <a:cubicBezTo>
                    <a:pt x="356" y="594"/>
                    <a:pt x="355" y="595"/>
                    <a:pt x="355" y="596"/>
                  </a:cubicBezTo>
                  <a:cubicBezTo>
                    <a:pt x="354" y="596"/>
                    <a:pt x="353" y="597"/>
                    <a:pt x="352" y="598"/>
                  </a:cubicBezTo>
                  <a:cubicBezTo>
                    <a:pt x="351" y="598"/>
                    <a:pt x="351" y="599"/>
                    <a:pt x="350" y="599"/>
                  </a:cubicBezTo>
                  <a:cubicBezTo>
                    <a:pt x="350" y="599"/>
                    <a:pt x="349" y="599"/>
                    <a:pt x="349" y="599"/>
                  </a:cubicBezTo>
                  <a:cubicBezTo>
                    <a:pt x="349" y="598"/>
                    <a:pt x="349" y="596"/>
                    <a:pt x="349" y="595"/>
                  </a:cubicBezTo>
                  <a:cubicBezTo>
                    <a:pt x="350" y="595"/>
                    <a:pt x="350" y="596"/>
                    <a:pt x="350" y="596"/>
                  </a:cubicBezTo>
                  <a:cubicBezTo>
                    <a:pt x="350" y="596"/>
                    <a:pt x="351" y="596"/>
                    <a:pt x="351" y="595"/>
                  </a:cubicBezTo>
                  <a:cubicBezTo>
                    <a:pt x="351" y="591"/>
                    <a:pt x="352" y="587"/>
                    <a:pt x="352" y="582"/>
                  </a:cubicBezTo>
                  <a:cubicBezTo>
                    <a:pt x="351" y="579"/>
                    <a:pt x="351" y="576"/>
                    <a:pt x="350" y="573"/>
                  </a:cubicBezTo>
                  <a:cubicBezTo>
                    <a:pt x="351" y="575"/>
                    <a:pt x="352" y="577"/>
                    <a:pt x="352" y="580"/>
                  </a:cubicBezTo>
                  <a:cubicBezTo>
                    <a:pt x="352" y="583"/>
                    <a:pt x="352" y="587"/>
                    <a:pt x="352" y="590"/>
                  </a:cubicBezTo>
                  <a:cubicBezTo>
                    <a:pt x="352" y="591"/>
                    <a:pt x="353" y="591"/>
                    <a:pt x="353" y="590"/>
                  </a:cubicBezTo>
                  <a:cubicBezTo>
                    <a:pt x="353" y="586"/>
                    <a:pt x="353" y="582"/>
                    <a:pt x="353" y="578"/>
                  </a:cubicBezTo>
                  <a:cubicBezTo>
                    <a:pt x="352" y="574"/>
                    <a:pt x="352" y="571"/>
                    <a:pt x="350" y="568"/>
                  </a:cubicBezTo>
                  <a:cubicBezTo>
                    <a:pt x="350" y="568"/>
                    <a:pt x="349" y="568"/>
                    <a:pt x="349" y="568"/>
                  </a:cubicBezTo>
                  <a:cubicBezTo>
                    <a:pt x="349" y="567"/>
                    <a:pt x="349" y="566"/>
                    <a:pt x="349" y="565"/>
                  </a:cubicBezTo>
                  <a:cubicBezTo>
                    <a:pt x="348" y="562"/>
                    <a:pt x="348" y="558"/>
                    <a:pt x="348" y="554"/>
                  </a:cubicBezTo>
                  <a:cubicBezTo>
                    <a:pt x="347" y="551"/>
                    <a:pt x="348" y="548"/>
                    <a:pt x="347" y="544"/>
                  </a:cubicBezTo>
                  <a:cubicBezTo>
                    <a:pt x="347" y="538"/>
                    <a:pt x="347" y="532"/>
                    <a:pt x="346" y="526"/>
                  </a:cubicBezTo>
                  <a:cubicBezTo>
                    <a:pt x="346" y="525"/>
                    <a:pt x="345" y="525"/>
                    <a:pt x="345" y="526"/>
                  </a:cubicBezTo>
                  <a:cubicBezTo>
                    <a:pt x="345" y="533"/>
                    <a:pt x="344" y="540"/>
                    <a:pt x="346" y="547"/>
                  </a:cubicBezTo>
                  <a:cubicBezTo>
                    <a:pt x="347" y="553"/>
                    <a:pt x="346" y="561"/>
                    <a:pt x="347" y="567"/>
                  </a:cubicBezTo>
                  <a:cubicBezTo>
                    <a:pt x="347" y="574"/>
                    <a:pt x="350" y="580"/>
                    <a:pt x="349" y="586"/>
                  </a:cubicBezTo>
                  <a:cubicBezTo>
                    <a:pt x="349" y="587"/>
                    <a:pt x="349" y="588"/>
                    <a:pt x="349" y="590"/>
                  </a:cubicBezTo>
                  <a:cubicBezTo>
                    <a:pt x="349" y="589"/>
                    <a:pt x="349" y="589"/>
                    <a:pt x="349" y="588"/>
                  </a:cubicBezTo>
                  <a:cubicBezTo>
                    <a:pt x="347" y="584"/>
                    <a:pt x="345" y="579"/>
                    <a:pt x="344" y="575"/>
                  </a:cubicBezTo>
                  <a:cubicBezTo>
                    <a:pt x="342" y="564"/>
                    <a:pt x="340" y="552"/>
                    <a:pt x="340" y="541"/>
                  </a:cubicBezTo>
                  <a:cubicBezTo>
                    <a:pt x="340" y="522"/>
                    <a:pt x="344" y="504"/>
                    <a:pt x="340" y="485"/>
                  </a:cubicBezTo>
                  <a:cubicBezTo>
                    <a:pt x="340" y="485"/>
                    <a:pt x="341" y="485"/>
                    <a:pt x="341" y="485"/>
                  </a:cubicBezTo>
                  <a:cubicBezTo>
                    <a:pt x="349" y="482"/>
                    <a:pt x="356" y="478"/>
                    <a:pt x="364" y="474"/>
                  </a:cubicBezTo>
                  <a:cubicBezTo>
                    <a:pt x="361" y="484"/>
                    <a:pt x="360" y="496"/>
                    <a:pt x="359" y="506"/>
                  </a:cubicBezTo>
                  <a:cubicBezTo>
                    <a:pt x="359" y="518"/>
                    <a:pt x="358" y="530"/>
                    <a:pt x="357" y="542"/>
                  </a:cubicBezTo>
                  <a:cubicBezTo>
                    <a:pt x="357" y="553"/>
                    <a:pt x="358" y="563"/>
                    <a:pt x="359" y="574"/>
                  </a:cubicBezTo>
                  <a:close/>
                  <a:moveTo>
                    <a:pt x="323" y="576"/>
                  </a:moveTo>
                  <a:cubicBezTo>
                    <a:pt x="323" y="576"/>
                    <a:pt x="323" y="576"/>
                    <a:pt x="323" y="576"/>
                  </a:cubicBezTo>
                  <a:cubicBezTo>
                    <a:pt x="322" y="577"/>
                    <a:pt x="322" y="577"/>
                    <a:pt x="321" y="578"/>
                  </a:cubicBezTo>
                  <a:cubicBezTo>
                    <a:pt x="320" y="578"/>
                    <a:pt x="320" y="579"/>
                    <a:pt x="319" y="579"/>
                  </a:cubicBezTo>
                  <a:cubicBezTo>
                    <a:pt x="319" y="579"/>
                    <a:pt x="319" y="579"/>
                    <a:pt x="319" y="579"/>
                  </a:cubicBezTo>
                  <a:cubicBezTo>
                    <a:pt x="311" y="566"/>
                    <a:pt x="307" y="551"/>
                    <a:pt x="302" y="537"/>
                  </a:cubicBezTo>
                  <a:cubicBezTo>
                    <a:pt x="297" y="523"/>
                    <a:pt x="291" y="509"/>
                    <a:pt x="286" y="495"/>
                  </a:cubicBezTo>
                  <a:cubicBezTo>
                    <a:pt x="282" y="486"/>
                    <a:pt x="277" y="478"/>
                    <a:pt x="272" y="469"/>
                  </a:cubicBezTo>
                  <a:cubicBezTo>
                    <a:pt x="274" y="471"/>
                    <a:pt x="276" y="473"/>
                    <a:pt x="279" y="475"/>
                  </a:cubicBezTo>
                  <a:cubicBezTo>
                    <a:pt x="286" y="480"/>
                    <a:pt x="294" y="484"/>
                    <a:pt x="303" y="487"/>
                  </a:cubicBezTo>
                  <a:cubicBezTo>
                    <a:pt x="303" y="487"/>
                    <a:pt x="303" y="487"/>
                    <a:pt x="303" y="487"/>
                  </a:cubicBezTo>
                  <a:cubicBezTo>
                    <a:pt x="303" y="491"/>
                    <a:pt x="304" y="495"/>
                    <a:pt x="305" y="499"/>
                  </a:cubicBezTo>
                  <a:cubicBezTo>
                    <a:pt x="305" y="503"/>
                    <a:pt x="306" y="506"/>
                    <a:pt x="307" y="510"/>
                  </a:cubicBezTo>
                  <a:cubicBezTo>
                    <a:pt x="309" y="517"/>
                    <a:pt x="313" y="524"/>
                    <a:pt x="316" y="531"/>
                  </a:cubicBezTo>
                  <a:cubicBezTo>
                    <a:pt x="321" y="545"/>
                    <a:pt x="326" y="560"/>
                    <a:pt x="336" y="571"/>
                  </a:cubicBezTo>
                  <a:cubicBezTo>
                    <a:pt x="335" y="571"/>
                    <a:pt x="334" y="570"/>
                    <a:pt x="333" y="570"/>
                  </a:cubicBezTo>
                  <a:cubicBezTo>
                    <a:pt x="330" y="570"/>
                    <a:pt x="327" y="571"/>
                    <a:pt x="325" y="573"/>
                  </a:cubicBezTo>
                  <a:cubicBezTo>
                    <a:pt x="325" y="574"/>
                    <a:pt x="324" y="574"/>
                    <a:pt x="324" y="575"/>
                  </a:cubicBezTo>
                  <a:cubicBezTo>
                    <a:pt x="323" y="574"/>
                    <a:pt x="323" y="574"/>
                    <a:pt x="322" y="574"/>
                  </a:cubicBezTo>
                  <a:cubicBezTo>
                    <a:pt x="322" y="574"/>
                    <a:pt x="321" y="574"/>
                    <a:pt x="322" y="574"/>
                  </a:cubicBezTo>
                  <a:cubicBezTo>
                    <a:pt x="322" y="575"/>
                    <a:pt x="322" y="575"/>
                    <a:pt x="323" y="576"/>
                  </a:cubicBezTo>
                  <a:close/>
                  <a:moveTo>
                    <a:pt x="176" y="253"/>
                  </a:moveTo>
                  <a:cubicBezTo>
                    <a:pt x="172" y="261"/>
                    <a:pt x="166" y="272"/>
                    <a:pt x="168" y="281"/>
                  </a:cubicBezTo>
                  <a:cubicBezTo>
                    <a:pt x="167" y="278"/>
                    <a:pt x="166" y="274"/>
                    <a:pt x="165" y="270"/>
                  </a:cubicBezTo>
                  <a:cubicBezTo>
                    <a:pt x="165" y="271"/>
                    <a:pt x="166" y="271"/>
                    <a:pt x="167" y="271"/>
                  </a:cubicBezTo>
                  <a:cubicBezTo>
                    <a:pt x="167" y="272"/>
                    <a:pt x="167" y="271"/>
                    <a:pt x="167" y="271"/>
                  </a:cubicBezTo>
                  <a:cubicBezTo>
                    <a:pt x="167" y="269"/>
                    <a:pt x="165" y="267"/>
                    <a:pt x="165" y="265"/>
                  </a:cubicBezTo>
                  <a:cubicBezTo>
                    <a:pt x="166" y="262"/>
                    <a:pt x="166" y="259"/>
                    <a:pt x="167" y="256"/>
                  </a:cubicBezTo>
                  <a:cubicBezTo>
                    <a:pt x="168" y="251"/>
                    <a:pt x="170" y="245"/>
                    <a:pt x="173" y="241"/>
                  </a:cubicBezTo>
                  <a:cubicBezTo>
                    <a:pt x="174" y="241"/>
                    <a:pt x="173" y="241"/>
                    <a:pt x="173" y="241"/>
                  </a:cubicBezTo>
                  <a:cubicBezTo>
                    <a:pt x="169" y="246"/>
                    <a:pt x="167" y="252"/>
                    <a:pt x="165" y="258"/>
                  </a:cubicBezTo>
                  <a:cubicBezTo>
                    <a:pt x="165" y="258"/>
                    <a:pt x="165" y="258"/>
                    <a:pt x="165" y="259"/>
                  </a:cubicBezTo>
                  <a:cubicBezTo>
                    <a:pt x="164" y="257"/>
                    <a:pt x="164" y="256"/>
                    <a:pt x="164" y="255"/>
                  </a:cubicBezTo>
                  <a:cubicBezTo>
                    <a:pt x="164" y="252"/>
                    <a:pt x="164" y="249"/>
                    <a:pt x="165" y="246"/>
                  </a:cubicBezTo>
                  <a:cubicBezTo>
                    <a:pt x="165" y="245"/>
                    <a:pt x="165" y="245"/>
                    <a:pt x="165" y="245"/>
                  </a:cubicBezTo>
                  <a:cubicBezTo>
                    <a:pt x="165" y="245"/>
                    <a:pt x="165" y="245"/>
                    <a:pt x="165" y="245"/>
                  </a:cubicBezTo>
                  <a:cubicBezTo>
                    <a:pt x="165" y="244"/>
                    <a:pt x="165" y="244"/>
                    <a:pt x="165" y="244"/>
                  </a:cubicBezTo>
                  <a:cubicBezTo>
                    <a:pt x="167" y="237"/>
                    <a:pt x="170" y="232"/>
                    <a:pt x="174" y="226"/>
                  </a:cubicBezTo>
                  <a:cubicBezTo>
                    <a:pt x="174" y="226"/>
                    <a:pt x="173" y="226"/>
                    <a:pt x="173" y="226"/>
                  </a:cubicBezTo>
                  <a:cubicBezTo>
                    <a:pt x="170" y="229"/>
                    <a:pt x="167" y="234"/>
                    <a:pt x="165" y="239"/>
                  </a:cubicBezTo>
                  <a:cubicBezTo>
                    <a:pt x="165" y="237"/>
                    <a:pt x="165" y="236"/>
                    <a:pt x="165" y="234"/>
                  </a:cubicBezTo>
                  <a:cubicBezTo>
                    <a:pt x="165" y="230"/>
                    <a:pt x="166" y="226"/>
                    <a:pt x="166" y="222"/>
                  </a:cubicBezTo>
                  <a:cubicBezTo>
                    <a:pt x="166" y="221"/>
                    <a:pt x="164" y="221"/>
                    <a:pt x="164" y="222"/>
                  </a:cubicBezTo>
                  <a:cubicBezTo>
                    <a:pt x="164" y="224"/>
                    <a:pt x="164" y="227"/>
                    <a:pt x="164" y="229"/>
                  </a:cubicBezTo>
                  <a:cubicBezTo>
                    <a:pt x="164" y="231"/>
                    <a:pt x="163" y="233"/>
                    <a:pt x="163" y="235"/>
                  </a:cubicBezTo>
                  <a:cubicBezTo>
                    <a:pt x="163" y="238"/>
                    <a:pt x="163" y="241"/>
                    <a:pt x="164" y="244"/>
                  </a:cubicBezTo>
                  <a:cubicBezTo>
                    <a:pt x="164" y="245"/>
                    <a:pt x="163" y="247"/>
                    <a:pt x="163" y="248"/>
                  </a:cubicBezTo>
                  <a:cubicBezTo>
                    <a:pt x="163" y="250"/>
                    <a:pt x="162" y="253"/>
                    <a:pt x="162" y="257"/>
                  </a:cubicBezTo>
                  <a:cubicBezTo>
                    <a:pt x="161" y="250"/>
                    <a:pt x="160" y="244"/>
                    <a:pt x="160" y="237"/>
                  </a:cubicBezTo>
                  <a:cubicBezTo>
                    <a:pt x="161" y="233"/>
                    <a:pt x="161" y="229"/>
                    <a:pt x="159" y="226"/>
                  </a:cubicBezTo>
                  <a:cubicBezTo>
                    <a:pt x="156" y="222"/>
                    <a:pt x="152" y="218"/>
                    <a:pt x="151" y="212"/>
                  </a:cubicBezTo>
                  <a:cubicBezTo>
                    <a:pt x="151" y="204"/>
                    <a:pt x="151" y="198"/>
                    <a:pt x="146" y="190"/>
                  </a:cubicBezTo>
                  <a:cubicBezTo>
                    <a:pt x="144" y="187"/>
                    <a:pt x="141" y="183"/>
                    <a:pt x="140" y="179"/>
                  </a:cubicBezTo>
                  <a:cubicBezTo>
                    <a:pt x="139" y="178"/>
                    <a:pt x="138" y="170"/>
                    <a:pt x="141" y="171"/>
                  </a:cubicBezTo>
                  <a:cubicBezTo>
                    <a:pt x="143" y="171"/>
                    <a:pt x="144" y="172"/>
                    <a:pt x="146" y="173"/>
                  </a:cubicBezTo>
                  <a:cubicBezTo>
                    <a:pt x="151" y="175"/>
                    <a:pt x="158" y="178"/>
                    <a:pt x="160" y="184"/>
                  </a:cubicBezTo>
                  <a:cubicBezTo>
                    <a:pt x="161" y="186"/>
                    <a:pt x="162" y="189"/>
                    <a:pt x="164" y="190"/>
                  </a:cubicBezTo>
                  <a:cubicBezTo>
                    <a:pt x="164" y="192"/>
                    <a:pt x="166" y="194"/>
                    <a:pt x="166" y="195"/>
                  </a:cubicBezTo>
                  <a:cubicBezTo>
                    <a:pt x="167" y="197"/>
                    <a:pt x="168" y="199"/>
                    <a:pt x="169" y="200"/>
                  </a:cubicBezTo>
                  <a:cubicBezTo>
                    <a:pt x="170" y="202"/>
                    <a:pt x="170" y="203"/>
                    <a:pt x="171" y="205"/>
                  </a:cubicBezTo>
                  <a:cubicBezTo>
                    <a:pt x="172" y="213"/>
                    <a:pt x="178" y="221"/>
                    <a:pt x="180" y="229"/>
                  </a:cubicBezTo>
                  <a:cubicBezTo>
                    <a:pt x="181" y="233"/>
                    <a:pt x="182" y="238"/>
                    <a:pt x="183" y="242"/>
                  </a:cubicBezTo>
                  <a:cubicBezTo>
                    <a:pt x="184" y="247"/>
                    <a:pt x="184" y="251"/>
                    <a:pt x="185" y="256"/>
                  </a:cubicBezTo>
                  <a:cubicBezTo>
                    <a:pt x="185" y="256"/>
                    <a:pt x="185" y="256"/>
                    <a:pt x="185" y="256"/>
                  </a:cubicBezTo>
                  <a:cubicBezTo>
                    <a:pt x="184" y="258"/>
                    <a:pt x="182" y="260"/>
                    <a:pt x="181" y="263"/>
                  </a:cubicBezTo>
                  <a:cubicBezTo>
                    <a:pt x="179" y="267"/>
                    <a:pt x="179" y="271"/>
                    <a:pt x="179" y="275"/>
                  </a:cubicBezTo>
                  <a:cubicBezTo>
                    <a:pt x="177" y="287"/>
                    <a:pt x="178" y="301"/>
                    <a:pt x="180" y="312"/>
                  </a:cubicBezTo>
                  <a:cubicBezTo>
                    <a:pt x="181" y="318"/>
                    <a:pt x="182" y="325"/>
                    <a:pt x="184" y="331"/>
                  </a:cubicBezTo>
                  <a:cubicBezTo>
                    <a:pt x="179" y="322"/>
                    <a:pt x="178" y="312"/>
                    <a:pt x="174" y="303"/>
                  </a:cubicBezTo>
                  <a:cubicBezTo>
                    <a:pt x="173" y="297"/>
                    <a:pt x="171" y="291"/>
                    <a:pt x="169" y="286"/>
                  </a:cubicBezTo>
                  <a:cubicBezTo>
                    <a:pt x="169" y="286"/>
                    <a:pt x="170" y="286"/>
                    <a:pt x="170" y="285"/>
                  </a:cubicBezTo>
                  <a:cubicBezTo>
                    <a:pt x="170" y="280"/>
                    <a:pt x="170" y="275"/>
                    <a:pt x="171" y="270"/>
                  </a:cubicBezTo>
                  <a:cubicBezTo>
                    <a:pt x="172" y="264"/>
                    <a:pt x="174" y="258"/>
                    <a:pt x="176" y="253"/>
                  </a:cubicBezTo>
                  <a:cubicBezTo>
                    <a:pt x="176" y="253"/>
                    <a:pt x="176" y="253"/>
                    <a:pt x="176" y="253"/>
                  </a:cubicBezTo>
                  <a:close/>
                  <a:moveTo>
                    <a:pt x="157" y="248"/>
                  </a:moveTo>
                  <a:cubicBezTo>
                    <a:pt x="158" y="254"/>
                    <a:pt x="159" y="260"/>
                    <a:pt x="160" y="266"/>
                  </a:cubicBezTo>
                  <a:cubicBezTo>
                    <a:pt x="162" y="271"/>
                    <a:pt x="163" y="276"/>
                    <a:pt x="165" y="281"/>
                  </a:cubicBezTo>
                  <a:cubicBezTo>
                    <a:pt x="163" y="278"/>
                    <a:pt x="162" y="275"/>
                    <a:pt x="161" y="273"/>
                  </a:cubicBezTo>
                  <a:cubicBezTo>
                    <a:pt x="157" y="261"/>
                    <a:pt x="152" y="250"/>
                    <a:pt x="148" y="238"/>
                  </a:cubicBezTo>
                  <a:cubicBezTo>
                    <a:pt x="140" y="219"/>
                    <a:pt x="131" y="197"/>
                    <a:pt x="136" y="176"/>
                  </a:cubicBezTo>
                  <a:cubicBezTo>
                    <a:pt x="136" y="177"/>
                    <a:pt x="136" y="177"/>
                    <a:pt x="136" y="177"/>
                  </a:cubicBezTo>
                  <a:cubicBezTo>
                    <a:pt x="137" y="186"/>
                    <a:pt x="145" y="191"/>
                    <a:pt x="147" y="200"/>
                  </a:cubicBezTo>
                  <a:cubicBezTo>
                    <a:pt x="148" y="205"/>
                    <a:pt x="147" y="211"/>
                    <a:pt x="149" y="216"/>
                  </a:cubicBezTo>
                  <a:cubicBezTo>
                    <a:pt x="150" y="221"/>
                    <a:pt x="156" y="225"/>
                    <a:pt x="157" y="230"/>
                  </a:cubicBezTo>
                  <a:cubicBezTo>
                    <a:pt x="158" y="236"/>
                    <a:pt x="157" y="242"/>
                    <a:pt x="157" y="248"/>
                  </a:cubicBezTo>
                  <a:close/>
                  <a:moveTo>
                    <a:pt x="163" y="261"/>
                  </a:moveTo>
                  <a:cubicBezTo>
                    <a:pt x="163" y="261"/>
                    <a:pt x="163" y="262"/>
                    <a:pt x="164" y="263"/>
                  </a:cubicBezTo>
                  <a:cubicBezTo>
                    <a:pt x="164" y="264"/>
                    <a:pt x="164" y="265"/>
                    <a:pt x="164" y="266"/>
                  </a:cubicBezTo>
                  <a:cubicBezTo>
                    <a:pt x="163" y="264"/>
                    <a:pt x="163" y="262"/>
                    <a:pt x="163" y="261"/>
                  </a:cubicBezTo>
                  <a:close/>
                  <a:moveTo>
                    <a:pt x="213" y="192"/>
                  </a:moveTo>
                  <a:cubicBezTo>
                    <a:pt x="206" y="196"/>
                    <a:pt x="200" y="201"/>
                    <a:pt x="196" y="208"/>
                  </a:cubicBezTo>
                  <a:cubicBezTo>
                    <a:pt x="194" y="213"/>
                    <a:pt x="192" y="218"/>
                    <a:pt x="192" y="223"/>
                  </a:cubicBezTo>
                  <a:cubicBezTo>
                    <a:pt x="190" y="220"/>
                    <a:pt x="189" y="218"/>
                    <a:pt x="187" y="215"/>
                  </a:cubicBezTo>
                  <a:cubicBezTo>
                    <a:pt x="184" y="210"/>
                    <a:pt x="183" y="204"/>
                    <a:pt x="182" y="197"/>
                  </a:cubicBezTo>
                  <a:cubicBezTo>
                    <a:pt x="179" y="184"/>
                    <a:pt x="177" y="170"/>
                    <a:pt x="174" y="157"/>
                  </a:cubicBezTo>
                  <a:cubicBezTo>
                    <a:pt x="172" y="143"/>
                    <a:pt x="169" y="130"/>
                    <a:pt x="164" y="117"/>
                  </a:cubicBezTo>
                  <a:cubicBezTo>
                    <a:pt x="164" y="115"/>
                    <a:pt x="162" y="111"/>
                    <a:pt x="160" y="110"/>
                  </a:cubicBezTo>
                  <a:cubicBezTo>
                    <a:pt x="160" y="102"/>
                    <a:pt x="160" y="95"/>
                    <a:pt x="161" y="87"/>
                  </a:cubicBezTo>
                  <a:cubicBezTo>
                    <a:pt x="161" y="81"/>
                    <a:pt x="161" y="74"/>
                    <a:pt x="164" y="68"/>
                  </a:cubicBezTo>
                  <a:cubicBezTo>
                    <a:pt x="167" y="63"/>
                    <a:pt x="169" y="72"/>
                    <a:pt x="170" y="74"/>
                  </a:cubicBezTo>
                  <a:cubicBezTo>
                    <a:pt x="171" y="78"/>
                    <a:pt x="173" y="80"/>
                    <a:pt x="176" y="82"/>
                  </a:cubicBezTo>
                  <a:cubicBezTo>
                    <a:pt x="183" y="89"/>
                    <a:pt x="187" y="98"/>
                    <a:pt x="189" y="107"/>
                  </a:cubicBezTo>
                  <a:cubicBezTo>
                    <a:pt x="191" y="112"/>
                    <a:pt x="191" y="116"/>
                    <a:pt x="191" y="121"/>
                  </a:cubicBezTo>
                  <a:cubicBezTo>
                    <a:pt x="191" y="123"/>
                    <a:pt x="192" y="125"/>
                    <a:pt x="193" y="127"/>
                  </a:cubicBezTo>
                  <a:cubicBezTo>
                    <a:pt x="194" y="128"/>
                    <a:pt x="196" y="129"/>
                    <a:pt x="197" y="129"/>
                  </a:cubicBezTo>
                  <a:cubicBezTo>
                    <a:pt x="200" y="131"/>
                    <a:pt x="202" y="132"/>
                    <a:pt x="203" y="135"/>
                  </a:cubicBezTo>
                  <a:cubicBezTo>
                    <a:pt x="205" y="139"/>
                    <a:pt x="207" y="143"/>
                    <a:pt x="208" y="146"/>
                  </a:cubicBezTo>
                  <a:cubicBezTo>
                    <a:pt x="212" y="155"/>
                    <a:pt x="214" y="164"/>
                    <a:pt x="213" y="174"/>
                  </a:cubicBezTo>
                  <a:cubicBezTo>
                    <a:pt x="213" y="180"/>
                    <a:pt x="212" y="186"/>
                    <a:pt x="213" y="192"/>
                  </a:cubicBezTo>
                  <a:close/>
                  <a:moveTo>
                    <a:pt x="193" y="242"/>
                  </a:moveTo>
                  <a:cubicBezTo>
                    <a:pt x="193" y="240"/>
                    <a:pt x="192" y="239"/>
                    <a:pt x="192" y="238"/>
                  </a:cubicBezTo>
                  <a:cubicBezTo>
                    <a:pt x="192" y="236"/>
                    <a:pt x="191" y="234"/>
                    <a:pt x="191" y="233"/>
                  </a:cubicBezTo>
                  <a:cubicBezTo>
                    <a:pt x="191" y="232"/>
                    <a:pt x="191" y="232"/>
                    <a:pt x="191" y="232"/>
                  </a:cubicBezTo>
                  <a:cubicBezTo>
                    <a:pt x="192" y="232"/>
                    <a:pt x="192" y="233"/>
                    <a:pt x="193" y="234"/>
                  </a:cubicBezTo>
                  <a:cubicBezTo>
                    <a:pt x="194" y="237"/>
                    <a:pt x="194" y="239"/>
                    <a:pt x="193" y="242"/>
                  </a:cubicBezTo>
                  <a:close/>
                  <a:moveTo>
                    <a:pt x="189" y="237"/>
                  </a:moveTo>
                  <a:cubicBezTo>
                    <a:pt x="189" y="239"/>
                    <a:pt x="190" y="241"/>
                    <a:pt x="190" y="243"/>
                  </a:cubicBezTo>
                  <a:cubicBezTo>
                    <a:pt x="190" y="244"/>
                    <a:pt x="190" y="245"/>
                    <a:pt x="191" y="246"/>
                  </a:cubicBezTo>
                  <a:cubicBezTo>
                    <a:pt x="189" y="248"/>
                    <a:pt x="188" y="251"/>
                    <a:pt x="186" y="254"/>
                  </a:cubicBezTo>
                  <a:cubicBezTo>
                    <a:pt x="186" y="246"/>
                    <a:pt x="183" y="237"/>
                    <a:pt x="181" y="228"/>
                  </a:cubicBezTo>
                  <a:cubicBezTo>
                    <a:pt x="180" y="224"/>
                    <a:pt x="179" y="219"/>
                    <a:pt x="177" y="214"/>
                  </a:cubicBezTo>
                  <a:cubicBezTo>
                    <a:pt x="177" y="214"/>
                    <a:pt x="177" y="215"/>
                    <a:pt x="177" y="215"/>
                  </a:cubicBezTo>
                  <a:cubicBezTo>
                    <a:pt x="181" y="220"/>
                    <a:pt x="185" y="225"/>
                    <a:pt x="190" y="230"/>
                  </a:cubicBezTo>
                  <a:cubicBezTo>
                    <a:pt x="188" y="231"/>
                    <a:pt x="188" y="235"/>
                    <a:pt x="189" y="237"/>
                  </a:cubicBezTo>
                  <a:close/>
                  <a:moveTo>
                    <a:pt x="161" y="121"/>
                  </a:moveTo>
                  <a:cubicBezTo>
                    <a:pt x="162" y="124"/>
                    <a:pt x="163" y="128"/>
                    <a:pt x="165" y="131"/>
                  </a:cubicBezTo>
                  <a:cubicBezTo>
                    <a:pt x="165" y="132"/>
                    <a:pt x="166" y="134"/>
                    <a:pt x="167" y="135"/>
                  </a:cubicBezTo>
                  <a:cubicBezTo>
                    <a:pt x="167" y="136"/>
                    <a:pt x="167" y="137"/>
                    <a:pt x="167" y="138"/>
                  </a:cubicBezTo>
                  <a:cubicBezTo>
                    <a:pt x="170" y="150"/>
                    <a:pt x="172" y="162"/>
                    <a:pt x="174" y="173"/>
                  </a:cubicBezTo>
                  <a:cubicBezTo>
                    <a:pt x="176" y="184"/>
                    <a:pt x="177" y="196"/>
                    <a:pt x="180" y="207"/>
                  </a:cubicBezTo>
                  <a:cubicBezTo>
                    <a:pt x="182" y="213"/>
                    <a:pt x="185" y="218"/>
                    <a:pt x="188" y="223"/>
                  </a:cubicBezTo>
                  <a:cubicBezTo>
                    <a:pt x="186" y="221"/>
                    <a:pt x="184" y="218"/>
                    <a:pt x="182" y="216"/>
                  </a:cubicBezTo>
                  <a:cubicBezTo>
                    <a:pt x="175" y="206"/>
                    <a:pt x="169" y="195"/>
                    <a:pt x="167" y="183"/>
                  </a:cubicBezTo>
                  <a:cubicBezTo>
                    <a:pt x="164" y="171"/>
                    <a:pt x="162" y="159"/>
                    <a:pt x="161" y="148"/>
                  </a:cubicBezTo>
                  <a:cubicBezTo>
                    <a:pt x="160" y="142"/>
                    <a:pt x="160" y="137"/>
                    <a:pt x="159" y="132"/>
                  </a:cubicBezTo>
                  <a:cubicBezTo>
                    <a:pt x="159" y="127"/>
                    <a:pt x="158" y="123"/>
                    <a:pt x="158" y="118"/>
                  </a:cubicBezTo>
                  <a:cubicBezTo>
                    <a:pt x="158" y="118"/>
                    <a:pt x="158" y="118"/>
                    <a:pt x="158" y="117"/>
                  </a:cubicBezTo>
                  <a:cubicBezTo>
                    <a:pt x="159" y="119"/>
                    <a:pt x="160" y="120"/>
                    <a:pt x="161" y="121"/>
                  </a:cubicBezTo>
                  <a:close/>
                  <a:moveTo>
                    <a:pt x="184" y="312"/>
                  </a:moveTo>
                  <a:cubicBezTo>
                    <a:pt x="182" y="304"/>
                    <a:pt x="181" y="297"/>
                    <a:pt x="181" y="290"/>
                  </a:cubicBezTo>
                  <a:cubicBezTo>
                    <a:pt x="181" y="288"/>
                    <a:pt x="181" y="286"/>
                    <a:pt x="182" y="284"/>
                  </a:cubicBezTo>
                  <a:cubicBezTo>
                    <a:pt x="185" y="294"/>
                    <a:pt x="191" y="303"/>
                    <a:pt x="198" y="311"/>
                  </a:cubicBezTo>
                  <a:cubicBezTo>
                    <a:pt x="202" y="315"/>
                    <a:pt x="206" y="320"/>
                    <a:pt x="211" y="324"/>
                  </a:cubicBezTo>
                  <a:cubicBezTo>
                    <a:pt x="210" y="328"/>
                    <a:pt x="211" y="332"/>
                    <a:pt x="209" y="336"/>
                  </a:cubicBezTo>
                  <a:cubicBezTo>
                    <a:pt x="208" y="338"/>
                    <a:pt x="207" y="344"/>
                    <a:pt x="204" y="345"/>
                  </a:cubicBezTo>
                  <a:cubicBezTo>
                    <a:pt x="202" y="347"/>
                    <a:pt x="197" y="345"/>
                    <a:pt x="194" y="344"/>
                  </a:cubicBezTo>
                  <a:cubicBezTo>
                    <a:pt x="192" y="339"/>
                    <a:pt x="189" y="335"/>
                    <a:pt x="188" y="329"/>
                  </a:cubicBezTo>
                  <a:cubicBezTo>
                    <a:pt x="186" y="324"/>
                    <a:pt x="185" y="318"/>
                    <a:pt x="184" y="312"/>
                  </a:cubicBezTo>
                  <a:close/>
                  <a:moveTo>
                    <a:pt x="208" y="347"/>
                  </a:moveTo>
                  <a:cubicBezTo>
                    <a:pt x="210" y="344"/>
                    <a:pt x="211" y="340"/>
                    <a:pt x="212" y="336"/>
                  </a:cubicBezTo>
                  <a:cubicBezTo>
                    <a:pt x="213" y="333"/>
                    <a:pt x="213" y="330"/>
                    <a:pt x="213" y="327"/>
                  </a:cubicBezTo>
                  <a:cubicBezTo>
                    <a:pt x="218" y="331"/>
                    <a:pt x="223" y="335"/>
                    <a:pt x="229" y="338"/>
                  </a:cubicBezTo>
                  <a:cubicBezTo>
                    <a:pt x="230" y="338"/>
                    <a:pt x="230" y="338"/>
                    <a:pt x="231" y="338"/>
                  </a:cubicBezTo>
                  <a:cubicBezTo>
                    <a:pt x="229" y="341"/>
                    <a:pt x="229" y="345"/>
                    <a:pt x="228" y="348"/>
                  </a:cubicBezTo>
                  <a:cubicBezTo>
                    <a:pt x="228" y="354"/>
                    <a:pt x="228" y="359"/>
                    <a:pt x="229" y="364"/>
                  </a:cubicBezTo>
                  <a:cubicBezTo>
                    <a:pt x="230" y="370"/>
                    <a:pt x="234" y="376"/>
                    <a:pt x="235" y="382"/>
                  </a:cubicBezTo>
                  <a:cubicBezTo>
                    <a:pt x="236" y="386"/>
                    <a:pt x="235" y="390"/>
                    <a:pt x="235" y="395"/>
                  </a:cubicBezTo>
                  <a:cubicBezTo>
                    <a:pt x="235" y="400"/>
                    <a:pt x="235" y="405"/>
                    <a:pt x="236" y="410"/>
                  </a:cubicBezTo>
                  <a:cubicBezTo>
                    <a:pt x="236" y="412"/>
                    <a:pt x="236" y="413"/>
                    <a:pt x="236" y="415"/>
                  </a:cubicBezTo>
                  <a:cubicBezTo>
                    <a:pt x="235" y="414"/>
                    <a:pt x="234" y="413"/>
                    <a:pt x="232" y="412"/>
                  </a:cubicBezTo>
                  <a:cubicBezTo>
                    <a:pt x="227" y="411"/>
                    <a:pt x="224" y="414"/>
                    <a:pt x="219" y="414"/>
                  </a:cubicBezTo>
                  <a:cubicBezTo>
                    <a:pt x="217" y="414"/>
                    <a:pt x="215" y="414"/>
                    <a:pt x="214" y="415"/>
                  </a:cubicBezTo>
                  <a:cubicBezTo>
                    <a:pt x="213" y="408"/>
                    <a:pt x="211" y="402"/>
                    <a:pt x="211" y="396"/>
                  </a:cubicBezTo>
                  <a:cubicBezTo>
                    <a:pt x="210" y="390"/>
                    <a:pt x="209" y="384"/>
                    <a:pt x="208" y="377"/>
                  </a:cubicBezTo>
                  <a:cubicBezTo>
                    <a:pt x="207" y="372"/>
                    <a:pt x="206" y="367"/>
                    <a:pt x="203" y="362"/>
                  </a:cubicBezTo>
                  <a:cubicBezTo>
                    <a:pt x="200" y="358"/>
                    <a:pt x="198" y="353"/>
                    <a:pt x="195" y="347"/>
                  </a:cubicBezTo>
                  <a:cubicBezTo>
                    <a:pt x="195" y="347"/>
                    <a:pt x="195" y="347"/>
                    <a:pt x="195" y="347"/>
                  </a:cubicBezTo>
                  <a:cubicBezTo>
                    <a:pt x="200" y="348"/>
                    <a:pt x="204" y="350"/>
                    <a:pt x="208" y="347"/>
                  </a:cubicBezTo>
                  <a:close/>
                  <a:moveTo>
                    <a:pt x="233" y="367"/>
                  </a:moveTo>
                  <a:cubicBezTo>
                    <a:pt x="232" y="361"/>
                    <a:pt x="231" y="355"/>
                    <a:pt x="232" y="348"/>
                  </a:cubicBezTo>
                  <a:cubicBezTo>
                    <a:pt x="232" y="346"/>
                    <a:pt x="233" y="342"/>
                    <a:pt x="233" y="339"/>
                  </a:cubicBezTo>
                  <a:cubicBezTo>
                    <a:pt x="240" y="343"/>
                    <a:pt x="248" y="347"/>
                    <a:pt x="255" y="346"/>
                  </a:cubicBezTo>
                  <a:cubicBezTo>
                    <a:pt x="250" y="353"/>
                    <a:pt x="246" y="361"/>
                    <a:pt x="242" y="368"/>
                  </a:cubicBezTo>
                  <a:cubicBezTo>
                    <a:pt x="240" y="372"/>
                    <a:pt x="239" y="376"/>
                    <a:pt x="238" y="380"/>
                  </a:cubicBezTo>
                  <a:cubicBezTo>
                    <a:pt x="237" y="375"/>
                    <a:pt x="235" y="371"/>
                    <a:pt x="233" y="367"/>
                  </a:cubicBezTo>
                  <a:close/>
                  <a:moveTo>
                    <a:pt x="246" y="367"/>
                  </a:moveTo>
                  <a:cubicBezTo>
                    <a:pt x="252" y="355"/>
                    <a:pt x="260" y="342"/>
                    <a:pt x="271" y="334"/>
                  </a:cubicBezTo>
                  <a:cubicBezTo>
                    <a:pt x="281" y="327"/>
                    <a:pt x="291" y="320"/>
                    <a:pt x="303" y="315"/>
                  </a:cubicBezTo>
                  <a:cubicBezTo>
                    <a:pt x="308" y="314"/>
                    <a:pt x="313" y="312"/>
                    <a:pt x="318" y="311"/>
                  </a:cubicBezTo>
                  <a:cubicBezTo>
                    <a:pt x="325" y="310"/>
                    <a:pt x="331" y="309"/>
                    <a:pt x="338" y="309"/>
                  </a:cubicBezTo>
                  <a:cubicBezTo>
                    <a:pt x="348" y="308"/>
                    <a:pt x="358" y="309"/>
                    <a:pt x="368" y="311"/>
                  </a:cubicBezTo>
                  <a:cubicBezTo>
                    <a:pt x="371" y="311"/>
                    <a:pt x="410" y="317"/>
                    <a:pt x="409" y="321"/>
                  </a:cubicBezTo>
                  <a:cubicBezTo>
                    <a:pt x="409" y="321"/>
                    <a:pt x="409" y="321"/>
                    <a:pt x="409" y="322"/>
                  </a:cubicBezTo>
                  <a:cubicBezTo>
                    <a:pt x="409" y="322"/>
                    <a:pt x="409" y="322"/>
                    <a:pt x="409" y="322"/>
                  </a:cubicBezTo>
                  <a:cubicBezTo>
                    <a:pt x="409" y="322"/>
                    <a:pt x="408" y="323"/>
                    <a:pt x="408" y="324"/>
                  </a:cubicBezTo>
                  <a:cubicBezTo>
                    <a:pt x="408" y="323"/>
                    <a:pt x="408" y="323"/>
                    <a:pt x="408" y="323"/>
                  </a:cubicBezTo>
                  <a:cubicBezTo>
                    <a:pt x="394" y="317"/>
                    <a:pt x="378" y="315"/>
                    <a:pt x="363" y="314"/>
                  </a:cubicBezTo>
                  <a:cubicBezTo>
                    <a:pt x="355" y="314"/>
                    <a:pt x="348" y="315"/>
                    <a:pt x="340" y="314"/>
                  </a:cubicBezTo>
                  <a:cubicBezTo>
                    <a:pt x="333" y="314"/>
                    <a:pt x="327" y="314"/>
                    <a:pt x="320" y="314"/>
                  </a:cubicBezTo>
                  <a:cubicBezTo>
                    <a:pt x="306" y="316"/>
                    <a:pt x="291" y="323"/>
                    <a:pt x="280" y="330"/>
                  </a:cubicBezTo>
                  <a:cubicBezTo>
                    <a:pt x="267" y="338"/>
                    <a:pt x="257" y="349"/>
                    <a:pt x="253" y="363"/>
                  </a:cubicBezTo>
                  <a:cubicBezTo>
                    <a:pt x="252" y="363"/>
                    <a:pt x="254" y="364"/>
                    <a:pt x="254" y="363"/>
                  </a:cubicBezTo>
                  <a:cubicBezTo>
                    <a:pt x="261" y="349"/>
                    <a:pt x="272" y="338"/>
                    <a:pt x="286" y="330"/>
                  </a:cubicBezTo>
                  <a:cubicBezTo>
                    <a:pt x="299" y="324"/>
                    <a:pt x="312" y="317"/>
                    <a:pt x="327" y="317"/>
                  </a:cubicBezTo>
                  <a:cubicBezTo>
                    <a:pt x="333" y="317"/>
                    <a:pt x="340" y="318"/>
                    <a:pt x="347" y="318"/>
                  </a:cubicBezTo>
                  <a:cubicBezTo>
                    <a:pt x="353" y="317"/>
                    <a:pt x="360" y="317"/>
                    <a:pt x="367" y="318"/>
                  </a:cubicBezTo>
                  <a:cubicBezTo>
                    <a:pt x="374" y="319"/>
                    <a:pt x="382" y="320"/>
                    <a:pt x="389" y="321"/>
                  </a:cubicBezTo>
                  <a:cubicBezTo>
                    <a:pt x="395" y="322"/>
                    <a:pt x="402" y="325"/>
                    <a:pt x="408" y="324"/>
                  </a:cubicBezTo>
                  <a:cubicBezTo>
                    <a:pt x="408" y="324"/>
                    <a:pt x="408" y="324"/>
                    <a:pt x="408" y="324"/>
                  </a:cubicBezTo>
                  <a:cubicBezTo>
                    <a:pt x="408" y="325"/>
                    <a:pt x="407" y="327"/>
                    <a:pt x="407" y="328"/>
                  </a:cubicBezTo>
                  <a:cubicBezTo>
                    <a:pt x="401" y="325"/>
                    <a:pt x="394" y="326"/>
                    <a:pt x="387" y="326"/>
                  </a:cubicBezTo>
                  <a:cubicBezTo>
                    <a:pt x="379" y="325"/>
                    <a:pt x="371" y="323"/>
                    <a:pt x="363" y="322"/>
                  </a:cubicBezTo>
                  <a:cubicBezTo>
                    <a:pt x="363" y="322"/>
                    <a:pt x="363" y="323"/>
                    <a:pt x="363" y="323"/>
                  </a:cubicBezTo>
                  <a:cubicBezTo>
                    <a:pt x="369" y="325"/>
                    <a:pt x="377" y="326"/>
                    <a:pt x="384" y="327"/>
                  </a:cubicBezTo>
                  <a:cubicBezTo>
                    <a:pt x="392" y="327"/>
                    <a:pt x="399" y="327"/>
                    <a:pt x="407" y="330"/>
                  </a:cubicBezTo>
                  <a:cubicBezTo>
                    <a:pt x="407" y="330"/>
                    <a:pt x="407" y="331"/>
                    <a:pt x="406" y="331"/>
                  </a:cubicBezTo>
                  <a:cubicBezTo>
                    <a:pt x="402" y="332"/>
                    <a:pt x="399" y="331"/>
                    <a:pt x="395" y="331"/>
                  </a:cubicBezTo>
                  <a:cubicBezTo>
                    <a:pt x="391" y="331"/>
                    <a:pt x="388" y="331"/>
                    <a:pt x="385" y="330"/>
                  </a:cubicBezTo>
                  <a:cubicBezTo>
                    <a:pt x="384" y="330"/>
                    <a:pt x="383" y="331"/>
                    <a:pt x="384" y="331"/>
                  </a:cubicBezTo>
                  <a:cubicBezTo>
                    <a:pt x="387" y="334"/>
                    <a:pt x="390" y="333"/>
                    <a:pt x="394" y="333"/>
                  </a:cubicBezTo>
                  <a:cubicBezTo>
                    <a:pt x="398" y="333"/>
                    <a:pt x="402" y="334"/>
                    <a:pt x="406" y="334"/>
                  </a:cubicBezTo>
                  <a:cubicBezTo>
                    <a:pt x="406" y="335"/>
                    <a:pt x="406" y="336"/>
                    <a:pt x="406" y="337"/>
                  </a:cubicBezTo>
                  <a:cubicBezTo>
                    <a:pt x="406" y="337"/>
                    <a:pt x="406" y="337"/>
                    <a:pt x="405" y="336"/>
                  </a:cubicBezTo>
                  <a:cubicBezTo>
                    <a:pt x="405" y="336"/>
                    <a:pt x="405" y="335"/>
                    <a:pt x="405" y="335"/>
                  </a:cubicBezTo>
                  <a:cubicBezTo>
                    <a:pt x="398" y="336"/>
                    <a:pt x="392" y="337"/>
                    <a:pt x="386" y="338"/>
                  </a:cubicBezTo>
                  <a:cubicBezTo>
                    <a:pt x="381" y="338"/>
                    <a:pt x="375" y="338"/>
                    <a:pt x="370" y="338"/>
                  </a:cubicBezTo>
                  <a:cubicBezTo>
                    <a:pt x="369" y="339"/>
                    <a:pt x="369" y="339"/>
                    <a:pt x="370" y="339"/>
                  </a:cubicBezTo>
                  <a:cubicBezTo>
                    <a:pt x="376" y="340"/>
                    <a:pt x="382" y="339"/>
                    <a:pt x="388" y="338"/>
                  </a:cubicBezTo>
                  <a:cubicBezTo>
                    <a:pt x="393" y="338"/>
                    <a:pt x="398" y="338"/>
                    <a:pt x="403" y="337"/>
                  </a:cubicBezTo>
                  <a:cubicBezTo>
                    <a:pt x="399" y="339"/>
                    <a:pt x="396" y="341"/>
                    <a:pt x="391" y="341"/>
                  </a:cubicBezTo>
                  <a:cubicBezTo>
                    <a:pt x="388" y="342"/>
                    <a:pt x="384" y="342"/>
                    <a:pt x="380" y="343"/>
                  </a:cubicBezTo>
                  <a:cubicBezTo>
                    <a:pt x="372" y="343"/>
                    <a:pt x="365" y="343"/>
                    <a:pt x="357" y="344"/>
                  </a:cubicBezTo>
                  <a:cubicBezTo>
                    <a:pt x="357" y="345"/>
                    <a:pt x="357" y="345"/>
                    <a:pt x="357" y="345"/>
                  </a:cubicBezTo>
                  <a:cubicBezTo>
                    <a:pt x="366" y="345"/>
                    <a:pt x="375" y="345"/>
                    <a:pt x="383" y="344"/>
                  </a:cubicBezTo>
                  <a:cubicBezTo>
                    <a:pt x="387" y="344"/>
                    <a:pt x="391" y="343"/>
                    <a:pt x="395" y="342"/>
                  </a:cubicBezTo>
                  <a:cubicBezTo>
                    <a:pt x="399" y="341"/>
                    <a:pt x="402" y="341"/>
                    <a:pt x="405" y="338"/>
                  </a:cubicBezTo>
                  <a:cubicBezTo>
                    <a:pt x="406" y="338"/>
                    <a:pt x="406" y="338"/>
                    <a:pt x="406" y="338"/>
                  </a:cubicBezTo>
                  <a:cubicBezTo>
                    <a:pt x="406" y="338"/>
                    <a:pt x="406" y="339"/>
                    <a:pt x="406" y="340"/>
                  </a:cubicBezTo>
                  <a:cubicBezTo>
                    <a:pt x="406" y="340"/>
                    <a:pt x="406" y="340"/>
                    <a:pt x="406" y="340"/>
                  </a:cubicBezTo>
                  <a:cubicBezTo>
                    <a:pt x="401" y="339"/>
                    <a:pt x="397" y="343"/>
                    <a:pt x="392" y="344"/>
                  </a:cubicBezTo>
                  <a:cubicBezTo>
                    <a:pt x="389" y="345"/>
                    <a:pt x="385" y="345"/>
                    <a:pt x="382" y="346"/>
                  </a:cubicBezTo>
                  <a:cubicBezTo>
                    <a:pt x="378" y="347"/>
                    <a:pt x="374" y="348"/>
                    <a:pt x="370" y="348"/>
                  </a:cubicBezTo>
                  <a:cubicBezTo>
                    <a:pt x="363" y="348"/>
                    <a:pt x="354" y="348"/>
                    <a:pt x="347" y="347"/>
                  </a:cubicBezTo>
                  <a:cubicBezTo>
                    <a:pt x="339" y="346"/>
                    <a:pt x="331" y="344"/>
                    <a:pt x="324" y="344"/>
                  </a:cubicBezTo>
                  <a:cubicBezTo>
                    <a:pt x="323" y="344"/>
                    <a:pt x="323" y="345"/>
                    <a:pt x="324" y="346"/>
                  </a:cubicBezTo>
                  <a:cubicBezTo>
                    <a:pt x="332" y="348"/>
                    <a:pt x="340" y="348"/>
                    <a:pt x="349" y="349"/>
                  </a:cubicBezTo>
                  <a:cubicBezTo>
                    <a:pt x="355" y="351"/>
                    <a:pt x="362" y="351"/>
                    <a:pt x="368" y="350"/>
                  </a:cubicBezTo>
                  <a:cubicBezTo>
                    <a:pt x="376" y="349"/>
                    <a:pt x="382" y="347"/>
                    <a:pt x="389" y="346"/>
                  </a:cubicBezTo>
                  <a:cubicBezTo>
                    <a:pt x="390" y="346"/>
                    <a:pt x="391" y="345"/>
                    <a:pt x="392" y="345"/>
                  </a:cubicBezTo>
                  <a:cubicBezTo>
                    <a:pt x="390" y="346"/>
                    <a:pt x="388" y="347"/>
                    <a:pt x="386" y="347"/>
                  </a:cubicBezTo>
                  <a:cubicBezTo>
                    <a:pt x="379" y="349"/>
                    <a:pt x="371" y="350"/>
                    <a:pt x="365" y="353"/>
                  </a:cubicBezTo>
                  <a:cubicBezTo>
                    <a:pt x="364" y="353"/>
                    <a:pt x="364" y="353"/>
                    <a:pt x="365" y="353"/>
                  </a:cubicBezTo>
                  <a:cubicBezTo>
                    <a:pt x="368" y="354"/>
                    <a:pt x="372" y="352"/>
                    <a:pt x="375" y="352"/>
                  </a:cubicBezTo>
                  <a:cubicBezTo>
                    <a:pt x="381" y="350"/>
                    <a:pt x="386" y="349"/>
                    <a:pt x="392" y="347"/>
                  </a:cubicBezTo>
                  <a:cubicBezTo>
                    <a:pt x="393" y="347"/>
                    <a:pt x="406" y="343"/>
                    <a:pt x="406" y="341"/>
                  </a:cubicBezTo>
                  <a:cubicBezTo>
                    <a:pt x="406" y="341"/>
                    <a:pt x="406" y="341"/>
                    <a:pt x="406" y="341"/>
                  </a:cubicBezTo>
                  <a:cubicBezTo>
                    <a:pt x="406" y="342"/>
                    <a:pt x="406" y="343"/>
                    <a:pt x="406" y="344"/>
                  </a:cubicBezTo>
                  <a:cubicBezTo>
                    <a:pt x="405" y="344"/>
                    <a:pt x="403" y="345"/>
                    <a:pt x="401" y="346"/>
                  </a:cubicBezTo>
                  <a:cubicBezTo>
                    <a:pt x="400" y="347"/>
                    <a:pt x="398" y="348"/>
                    <a:pt x="397" y="350"/>
                  </a:cubicBezTo>
                  <a:cubicBezTo>
                    <a:pt x="396" y="350"/>
                    <a:pt x="397" y="350"/>
                    <a:pt x="397" y="350"/>
                  </a:cubicBezTo>
                  <a:cubicBezTo>
                    <a:pt x="395" y="350"/>
                    <a:pt x="393" y="351"/>
                    <a:pt x="392" y="352"/>
                  </a:cubicBezTo>
                  <a:cubicBezTo>
                    <a:pt x="387" y="353"/>
                    <a:pt x="382" y="356"/>
                    <a:pt x="378" y="359"/>
                  </a:cubicBezTo>
                  <a:cubicBezTo>
                    <a:pt x="368" y="365"/>
                    <a:pt x="358" y="370"/>
                    <a:pt x="347" y="372"/>
                  </a:cubicBezTo>
                  <a:cubicBezTo>
                    <a:pt x="346" y="372"/>
                    <a:pt x="346" y="373"/>
                    <a:pt x="347" y="373"/>
                  </a:cubicBezTo>
                  <a:cubicBezTo>
                    <a:pt x="352" y="373"/>
                    <a:pt x="357" y="372"/>
                    <a:pt x="362" y="370"/>
                  </a:cubicBezTo>
                  <a:cubicBezTo>
                    <a:pt x="367" y="368"/>
                    <a:pt x="373" y="365"/>
                    <a:pt x="377" y="362"/>
                  </a:cubicBezTo>
                  <a:cubicBezTo>
                    <a:pt x="383" y="358"/>
                    <a:pt x="389" y="355"/>
                    <a:pt x="396" y="353"/>
                  </a:cubicBezTo>
                  <a:cubicBezTo>
                    <a:pt x="399" y="352"/>
                    <a:pt x="404" y="352"/>
                    <a:pt x="407" y="350"/>
                  </a:cubicBezTo>
                  <a:cubicBezTo>
                    <a:pt x="407" y="350"/>
                    <a:pt x="407" y="351"/>
                    <a:pt x="407" y="352"/>
                  </a:cubicBezTo>
                  <a:cubicBezTo>
                    <a:pt x="406" y="352"/>
                    <a:pt x="404" y="352"/>
                    <a:pt x="403" y="353"/>
                  </a:cubicBezTo>
                  <a:cubicBezTo>
                    <a:pt x="403" y="353"/>
                    <a:pt x="403" y="353"/>
                    <a:pt x="403" y="353"/>
                  </a:cubicBezTo>
                  <a:cubicBezTo>
                    <a:pt x="404" y="353"/>
                    <a:pt x="406" y="353"/>
                    <a:pt x="407" y="352"/>
                  </a:cubicBezTo>
                  <a:cubicBezTo>
                    <a:pt x="407" y="352"/>
                    <a:pt x="407" y="352"/>
                    <a:pt x="408" y="352"/>
                  </a:cubicBezTo>
                  <a:cubicBezTo>
                    <a:pt x="408" y="353"/>
                    <a:pt x="408" y="353"/>
                    <a:pt x="408" y="354"/>
                  </a:cubicBezTo>
                  <a:cubicBezTo>
                    <a:pt x="408" y="354"/>
                    <a:pt x="408" y="354"/>
                    <a:pt x="408" y="354"/>
                  </a:cubicBezTo>
                  <a:cubicBezTo>
                    <a:pt x="405" y="354"/>
                    <a:pt x="402" y="356"/>
                    <a:pt x="400" y="357"/>
                  </a:cubicBezTo>
                  <a:cubicBezTo>
                    <a:pt x="399" y="358"/>
                    <a:pt x="400" y="358"/>
                    <a:pt x="400" y="358"/>
                  </a:cubicBezTo>
                  <a:cubicBezTo>
                    <a:pt x="403" y="357"/>
                    <a:pt x="406" y="357"/>
                    <a:pt x="408" y="355"/>
                  </a:cubicBezTo>
                  <a:cubicBezTo>
                    <a:pt x="408" y="355"/>
                    <a:pt x="408" y="355"/>
                    <a:pt x="408" y="355"/>
                  </a:cubicBezTo>
                  <a:cubicBezTo>
                    <a:pt x="409" y="360"/>
                    <a:pt x="411" y="365"/>
                    <a:pt x="412" y="370"/>
                  </a:cubicBezTo>
                  <a:cubicBezTo>
                    <a:pt x="403" y="375"/>
                    <a:pt x="397" y="386"/>
                    <a:pt x="391" y="394"/>
                  </a:cubicBezTo>
                  <a:cubicBezTo>
                    <a:pt x="391" y="394"/>
                    <a:pt x="391" y="395"/>
                    <a:pt x="391" y="395"/>
                  </a:cubicBezTo>
                  <a:cubicBezTo>
                    <a:pt x="395" y="391"/>
                    <a:pt x="398" y="386"/>
                    <a:pt x="402" y="382"/>
                  </a:cubicBezTo>
                  <a:cubicBezTo>
                    <a:pt x="405" y="379"/>
                    <a:pt x="409" y="375"/>
                    <a:pt x="413" y="371"/>
                  </a:cubicBezTo>
                  <a:cubicBezTo>
                    <a:pt x="414" y="375"/>
                    <a:pt x="415" y="378"/>
                    <a:pt x="416" y="381"/>
                  </a:cubicBezTo>
                  <a:cubicBezTo>
                    <a:pt x="412" y="382"/>
                    <a:pt x="406" y="387"/>
                    <a:pt x="403" y="389"/>
                  </a:cubicBezTo>
                  <a:cubicBezTo>
                    <a:pt x="398" y="393"/>
                    <a:pt x="392" y="399"/>
                    <a:pt x="389" y="405"/>
                  </a:cubicBezTo>
                  <a:cubicBezTo>
                    <a:pt x="389" y="406"/>
                    <a:pt x="390" y="407"/>
                    <a:pt x="390" y="406"/>
                  </a:cubicBezTo>
                  <a:cubicBezTo>
                    <a:pt x="394" y="400"/>
                    <a:pt x="398" y="396"/>
                    <a:pt x="404" y="391"/>
                  </a:cubicBezTo>
                  <a:cubicBezTo>
                    <a:pt x="406" y="389"/>
                    <a:pt x="410" y="386"/>
                    <a:pt x="413" y="385"/>
                  </a:cubicBezTo>
                  <a:cubicBezTo>
                    <a:pt x="414" y="384"/>
                    <a:pt x="416" y="384"/>
                    <a:pt x="417" y="383"/>
                  </a:cubicBezTo>
                  <a:cubicBezTo>
                    <a:pt x="417" y="384"/>
                    <a:pt x="417" y="385"/>
                    <a:pt x="418" y="386"/>
                  </a:cubicBezTo>
                  <a:cubicBezTo>
                    <a:pt x="413" y="387"/>
                    <a:pt x="407" y="395"/>
                    <a:pt x="404" y="398"/>
                  </a:cubicBezTo>
                  <a:cubicBezTo>
                    <a:pt x="402" y="401"/>
                    <a:pt x="399" y="404"/>
                    <a:pt x="396" y="407"/>
                  </a:cubicBezTo>
                  <a:cubicBezTo>
                    <a:pt x="393" y="412"/>
                    <a:pt x="389" y="417"/>
                    <a:pt x="387" y="422"/>
                  </a:cubicBezTo>
                  <a:cubicBezTo>
                    <a:pt x="387" y="423"/>
                    <a:pt x="388" y="423"/>
                    <a:pt x="388" y="422"/>
                  </a:cubicBezTo>
                  <a:cubicBezTo>
                    <a:pt x="392" y="419"/>
                    <a:pt x="393" y="414"/>
                    <a:pt x="396" y="410"/>
                  </a:cubicBezTo>
                  <a:cubicBezTo>
                    <a:pt x="399" y="406"/>
                    <a:pt x="401" y="403"/>
                    <a:pt x="404" y="400"/>
                  </a:cubicBezTo>
                  <a:cubicBezTo>
                    <a:pt x="407" y="397"/>
                    <a:pt x="410" y="394"/>
                    <a:pt x="412" y="392"/>
                  </a:cubicBezTo>
                  <a:cubicBezTo>
                    <a:pt x="414" y="390"/>
                    <a:pt x="416" y="388"/>
                    <a:pt x="418" y="387"/>
                  </a:cubicBezTo>
                  <a:cubicBezTo>
                    <a:pt x="419" y="389"/>
                    <a:pt x="419" y="390"/>
                    <a:pt x="420" y="392"/>
                  </a:cubicBezTo>
                  <a:cubicBezTo>
                    <a:pt x="415" y="394"/>
                    <a:pt x="413" y="399"/>
                    <a:pt x="409" y="402"/>
                  </a:cubicBezTo>
                  <a:cubicBezTo>
                    <a:pt x="407" y="404"/>
                    <a:pt x="402" y="409"/>
                    <a:pt x="404" y="412"/>
                  </a:cubicBezTo>
                  <a:cubicBezTo>
                    <a:pt x="404" y="413"/>
                    <a:pt x="404" y="413"/>
                    <a:pt x="404" y="412"/>
                  </a:cubicBezTo>
                  <a:cubicBezTo>
                    <a:pt x="407" y="408"/>
                    <a:pt x="408" y="404"/>
                    <a:pt x="412" y="400"/>
                  </a:cubicBezTo>
                  <a:cubicBezTo>
                    <a:pt x="415" y="398"/>
                    <a:pt x="418" y="395"/>
                    <a:pt x="420" y="393"/>
                  </a:cubicBezTo>
                  <a:cubicBezTo>
                    <a:pt x="421" y="394"/>
                    <a:pt x="422" y="396"/>
                    <a:pt x="423" y="397"/>
                  </a:cubicBezTo>
                  <a:cubicBezTo>
                    <a:pt x="421" y="399"/>
                    <a:pt x="419" y="403"/>
                    <a:pt x="418" y="405"/>
                  </a:cubicBezTo>
                  <a:cubicBezTo>
                    <a:pt x="418" y="406"/>
                    <a:pt x="419" y="406"/>
                    <a:pt x="419" y="406"/>
                  </a:cubicBezTo>
                  <a:cubicBezTo>
                    <a:pt x="421" y="404"/>
                    <a:pt x="422" y="401"/>
                    <a:pt x="424" y="398"/>
                  </a:cubicBezTo>
                  <a:cubicBezTo>
                    <a:pt x="424" y="399"/>
                    <a:pt x="424" y="400"/>
                    <a:pt x="425" y="400"/>
                  </a:cubicBezTo>
                  <a:cubicBezTo>
                    <a:pt x="426" y="402"/>
                    <a:pt x="428" y="404"/>
                    <a:pt x="429" y="405"/>
                  </a:cubicBezTo>
                  <a:cubicBezTo>
                    <a:pt x="428" y="407"/>
                    <a:pt x="427" y="409"/>
                    <a:pt x="426" y="410"/>
                  </a:cubicBezTo>
                  <a:cubicBezTo>
                    <a:pt x="424" y="414"/>
                    <a:pt x="421" y="417"/>
                    <a:pt x="419" y="421"/>
                  </a:cubicBezTo>
                  <a:cubicBezTo>
                    <a:pt x="413" y="430"/>
                    <a:pt x="407" y="439"/>
                    <a:pt x="399" y="447"/>
                  </a:cubicBezTo>
                  <a:cubicBezTo>
                    <a:pt x="384" y="462"/>
                    <a:pt x="366" y="470"/>
                    <a:pt x="347" y="478"/>
                  </a:cubicBezTo>
                  <a:cubicBezTo>
                    <a:pt x="347" y="478"/>
                    <a:pt x="347" y="478"/>
                    <a:pt x="347" y="478"/>
                  </a:cubicBezTo>
                  <a:cubicBezTo>
                    <a:pt x="342" y="480"/>
                    <a:pt x="337" y="482"/>
                    <a:pt x="331" y="483"/>
                  </a:cubicBezTo>
                  <a:cubicBezTo>
                    <a:pt x="330" y="483"/>
                    <a:pt x="329" y="484"/>
                    <a:pt x="328" y="484"/>
                  </a:cubicBezTo>
                  <a:cubicBezTo>
                    <a:pt x="313" y="486"/>
                    <a:pt x="298" y="483"/>
                    <a:pt x="285" y="475"/>
                  </a:cubicBezTo>
                  <a:cubicBezTo>
                    <a:pt x="281" y="472"/>
                    <a:pt x="275" y="468"/>
                    <a:pt x="272" y="464"/>
                  </a:cubicBezTo>
                  <a:cubicBezTo>
                    <a:pt x="270" y="461"/>
                    <a:pt x="268" y="456"/>
                    <a:pt x="264" y="454"/>
                  </a:cubicBezTo>
                  <a:cubicBezTo>
                    <a:pt x="254" y="449"/>
                    <a:pt x="253" y="437"/>
                    <a:pt x="250" y="427"/>
                  </a:cubicBezTo>
                  <a:cubicBezTo>
                    <a:pt x="249" y="426"/>
                    <a:pt x="248" y="426"/>
                    <a:pt x="248" y="427"/>
                  </a:cubicBezTo>
                  <a:cubicBezTo>
                    <a:pt x="248" y="432"/>
                    <a:pt x="249" y="438"/>
                    <a:pt x="250" y="444"/>
                  </a:cubicBezTo>
                  <a:cubicBezTo>
                    <a:pt x="250" y="443"/>
                    <a:pt x="249" y="443"/>
                    <a:pt x="249" y="442"/>
                  </a:cubicBezTo>
                  <a:cubicBezTo>
                    <a:pt x="247" y="439"/>
                    <a:pt x="245" y="436"/>
                    <a:pt x="244" y="432"/>
                  </a:cubicBezTo>
                  <a:cubicBezTo>
                    <a:pt x="242" y="425"/>
                    <a:pt x="240" y="417"/>
                    <a:pt x="239" y="410"/>
                  </a:cubicBezTo>
                  <a:cubicBezTo>
                    <a:pt x="237" y="395"/>
                    <a:pt x="240" y="381"/>
                    <a:pt x="246" y="367"/>
                  </a:cubicBezTo>
                  <a:close/>
                  <a:moveTo>
                    <a:pt x="407" y="347"/>
                  </a:moveTo>
                  <a:cubicBezTo>
                    <a:pt x="406" y="347"/>
                    <a:pt x="406" y="348"/>
                    <a:pt x="406" y="348"/>
                  </a:cubicBezTo>
                  <a:cubicBezTo>
                    <a:pt x="406" y="347"/>
                    <a:pt x="402" y="348"/>
                    <a:pt x="401" y="349"/>
                  </a:cubicBezTo>
                  <a:cubicBezTo>
                    <a:pt x="400" y="349"/>
                    <a:pt x="399" y="349"/>
                    <a:pt x="398" y="350"/>
                  </a:cubicBezTo>
                  <a:cubicBezTo>
                    <a:pt x="399" y="349"/>
                    <a:pt x="401" y="348"/>
                    <a:pt x="402" y="347"/>
                  </a:cubicBezTo>
                  <a:cubicBezTo>
                    <a:pt x="404" y="346"/>
                    <a:pt x="405" y="346"/>
                    <a:pt x="406" y="345"/>
                  </a:cubicBezTo>
                  <a:cubicBezTo>
                    <a:pt x="406" y="346"/>
                    <a:pt x="407" y="347"/>
                    <a:pt x="407" y="347"/>
                  </a:cubicBezTo>
                  <a:close/>
                  <a:moveTo>
                    <a:pt x="449" y="263"/>
                  </a:moveTo>
                  <a:cubicBezTo>
                    <a:pt x="449" y="261"/>
                    <a:pt x="449" y="258"/>
                    <a:pt x="450" y="256"/>
                  </a:cubicBezTo>
                  <a:cubicBezTo>
                    <a:pt x="450" y="256"/>
                    <a:pt x="450" y="256"/>
                    <a:pt x="450" y="256"/>
                  </a:cubicBezTo>
                  <a:cubicBezTo>
                    <a:pt x="451" y="257"/>
                    <a:pt x="452" y="259"/>
                    <a:pt x="452" y="261"/>
                  </a:cubicBezTo>
                  <a:cubicBezTo>
                    <a:pt x="452" y="261"/>
                    <a:pt x="451" y="262"/>
                    <a:pt x="451" y="263"/>
                  </a:cubicBezTo>
                  <a:cubicBezTo>
                    <a:pt x="450" y="266"/>
                    <a:pt x="451" y="268"/>
                    <a:pt x="451" y="271"/>
                  </a:cubicBezTo>
                  <a:cubicBezTo>
                    <a:pt x="451" y="273"/>
                    <a:pt x="451" y="276"/>
                    <a:pt x="452" y="278"/>
                  </a:cubicBezTo>
                  <a:cubicBezTo>
                    <a:pt x="451" y="278"/>
                    <a:pt x="451" y="278"/>
                    <a:pt x="451" y="279"/>
                  </a:cubicBezTo>
                  <a:cubicBezTo>
                    <a:pt x="451" y="278"/>
                    <a:pt x="451" y="278"/>
                    <a:pt x="451" y="278"/>
                  </a:cubicBezTo>
                  <a:cubicBezTo>
                    <a:pt x="449" y="273"/>
                    <a:pt x="449" y="268"/>
                    <a:pt x="449" y="263"/>
                  </a:cubicBezTo>
                  <a:close/>
                  <a:moveTo>
                    <a:pt x="448" y="255"/>
                  </a:moveTo>
                  <a:cubicBezTo>
                    <a:pt x="448" y="252"/>
                    <a:pt x="448" y="248"/>
                    <a:pt x="448" y="245"/>
                  </a:cubicBezTo>
                  <a:cubicBezTo>
                    <a:pt x="448" y="246"/>
                    <a:pt x="448" y="248"/>
                    <a:pt x="449" y="249"/>
                  </a:cubicBezTo>
                  <a:cubicBezTo>
                    <a:pt x="449" y="250"/>
                    <a:pt x="449" y="252"/>
                    <a:pt x="450" y="253"/>
                  </a:cubicBezTo>
                  <a:cubicBezTo>
                    <a:pt x="449" y="253"/>
                    <a:pt x="448" y="254"/>
                    <a:pt x="448" y="255"/>
                  </a:cubicBezTo>
                  <a:close/>
                  <a:moveTo>
                    <a:pt x="450" y="283"/>
                  </a:moveTo>
                  <a:cubicBezTo>
                    <a:pt x="456" y="280"/>
                    <a:pt x="463" y="279"/>
                    <a:pt x="469" y="277"/>
                  </a:cubicBezTo>
                  <a:cubicBezTo>
                    <a:pt x="477" y="274"/>
                    <a:pt x="485" y="272"/>
                    <a:pt x="493" y="271"/>
                  </a:cubicBezTo>
                  <a:cubicBezTo>
                    <a:pt x="501" y="270"/>
                    <a:pt x="509" y="271"/>
                    <a:pt x="517" y="274"/>
                  </a:cubicBezTo>
                  <a:cubicBezTo>
                    <a:pt x="526" y="276"/>
                    <a:pt x="535" y="277"/>
                    <a:pt x="542" y="281"/>
                  </a:cubicBezTo>
                  <a:cubicBezTo>
                    <a:pt x="549" y="284"/>
                    <a:pt x="556" y="289"/>
                    <a:pt x="562" y="293"/>
                  </a:cubicBezTo>
                  <a:cubicBezTo>
                    <a:pt x="570" y="298"/>
                    <a:pt x="577" y="303"/>
                    <a:pt x="582" y="312"/>
                  </a:cubicBezTo>
                  <a:cubicBezTo>
                    <a:pt x="586" y="318"/>
                    <a:pt x="589" y="323"/>
                    <a:pt x="594" y="328"/>
                  </a:cubicBezTo>
                  <a:cubicBezTo>
                    <a:pt x="594" y="329"/>
                    <a:pt x="594" y="329"/>
                    <a:pt x="594" y="329"/>
                  </a:cubicBezTo>
                  <a:cubicBezTo>
                    <a:pt x="594" y="329"/>
                    <a:pt x="594" y="329"/>
                    <a:pt x="595" y="330"/>
                  </a:cubicBezTo>
                  <a:cubicBezTo>
                    <a:pt x="595" y="330"/>
                    <a:pt x="596" y="330"/>
                    <a:pt x="596" y="330"/>
                  </a:cubicBezTo>
                  <a:cubicBezTo>
                    <a:pt x="596" y="336"/>
                    <a:pt x="597" y="343"/>
                    <a:pt x="598" y="349"/>
                  </a:cubicBezTo>
                  <a:cubicBezTo>
                    <a:pt x="599" y="353"/>
                    <a:pt x="600" y="358"/>
                    <a:pt x="602" y="363"/>
                  </a:cubicBezTo>
                  <a:cubicBezTo>
                    <a:pt x="600" y="362"/>
                    <a:pt x="598" y="361"/>
                    <a:pt x="596" y="360"/>
                  </a:cubicBezTo>
                  <a:cubicBezTo>
                    <a:pt x="593" y="359"/>
                    <a:pt x="590" y="358"/>
                    <a:pt x="587" y="358"/>
                  </a:cubicBezTo>
                  <a:cubicBezTo>
                    <a:pt x="586" y="357"/>
                    <a:pt x="585" y="356"/>
                    <a:pt x="584" y="356"/>
                  </a:cubicBezTo>
                  <a:cubicBezTo>
                    <a:pt x="582" y="355"/>
                    <a:pt x="579" y="354"/>
                    <a:pt x="577" y="354"/>
                  </a:cubicBezTo>
                  <a:cubicBezTo>
                    <a:pt x="577" y="354"/>
                    <a:pt x="576" y="354"/>
                    <a:pt x="577" y="354"/>
                  </a:cubicBezTo>
                  <a:cubicBezTo>
                    <a:pt x="578" y="355"/>
                    <a:pt x="580" y="356"/>
                    <a:pt x="582" y="356"/>
                  </a:cubicBezTo>
                  <a:cubicBezTo>
                    <a:pt x="582" y="356"/>
                    <a:pt x="584" y="357"/>
                    <a:pt x="586" y="357"/>
                  </a:cubicBezTo>
                  <a:cubicBezTo>
                    <a:pt x="582" y="356"/>
                    <a:pt x="579" y="356"/>
                    <a:pt x="575" y="356"/>
                  </a:cubicBezTo>
                  <a:cubicBezTo>
                    <a:pt x="568" y="357"/>
                    <a:pt x="560" y="361"/>
                    <a:pt x="553" y="366"/>
                  </a:cubicBezTo>
                  <a:cubicBezTo>
                    <a:pt x="544" y="369"/>
                    <a:pt x="536" y="371"/>
                    <a:pt x="526" y="374"/>
                  </a:cubicBezTo>
                  <a:cubicBezTo>
                    <a:pt x="521" y="375"/>
                    <a:pt x="516" y="376"/>
                    <a:pt x="510" y="378"/>
                  </a:cubicBezTo>
                  <a:cubicBezTo>
                    <a:pt x="508" y="379"/>
                    <a:pt x="505" y="380"/>
                    <a:pt x="502" y="381"/>
                  </a:cubicBezTo>
                  <a:cubicBezTo>
                    <a:pt x="501" y="381"/>
                    <a:pt x="501" y="382"/>
                    <a:pt x="500" y="382"/>
                  </a:cubicBezTo>
                  <a:cubicBezTo>
                    <a:pt x="500" y="382"/>
                    <a:pt x="500" y="382"/>
                    <a:pt x="500" y="382"/>
                  </a:cubicBezTo>
                  <a:cubicBezTo>
                    <a:pt x="500" y="383"/>
                    <a:pt x="500" y="383"/>
                    <a:pt x="500" y="383"/>
                  </a:cubicBezTo>
                  <a:cubicBezTo>
                    <a:pt x="504" y="385"/>
                    <a:pt x="510" y="380"/>
                    <a:pt x="513" y="379"/>
                  </a:cubicBezTo>
                  <a:cubicBezTo>
                    <a:pt x="518" y="378"/>
                    <a:pt x="523" y="377"/>
                    <a:pt x="529" y="375"/>
                  </a:cubicBezTo>
                  <a:cubicBezTo>
                    <a:pt x="534" y="374"/>
                    <a:pt x="540" y="372"/>
                    <a:pt x="546" y="370"/>
                  </a:cubicBezTo>
                  <a:cubicBezTo>
                    <a:pt x="547" y="370"/>
                    <a:pt x="548" y="370"/>
                    <a:pt x="550" y="369"/>
                  </a:cubicBezTo>
                  <a:cubicBezTo>
                    <a:pt x="549" y="370"/>
                    <a:pt x="548" y="371"/>
                    <a:pt x="547" y="372"/>
                  </a:cubicBezTo>
                  <a:cubicBezTo>
                    <a:pt x="543" y="374"/>
                    <a:pt x="539" y="377"/>
                    <a:pt x="535" y="379"/>
                  </a:cubicBezTo>
                  <a:cubicBezTo>
                    <a:pt x="531" y="381"/>
                    <a:pt x="526" y="382"/>
                    <a:pt x="521" y="384"/>
                  </a:cubicBezTo>
                  <a:cubicBezTo>
                    <a:pt x="517" y="386"/>
                    <a:pt x="513" y="388"/>
                    <a:pt x="508" y="389"/>
                  </a:cubicBezTo>
                  <a:cubicBezTo>
                    <a:pt x="507" y="390"/>
                    <a:pt x="505" y="391"/>
                    <a:pt x="503" y="392"/>
                  </a:cubicBezTo>
                  <a:cubicBezTo>
                    <a:pt x="502" y="392"/>
                    <a:pt x="499" y="394"/>
                    <a:pt x="498" y="394"/>
                  </a:cubicBezTo>
                  <a:cubicBezTo>
                    <a:pt x="498" y="394"/>
                    <a:pt x="498" y="394"/>
                    <a:pt x="498" y="394"/>
                  </a:cubicBezTo>
                  <a:cubicBezTo>
                    <a:pt x="497" y="394"/>
                    <a:pt x="496" y="395"/>
                    <a:pt x="497" y="396"/>
                  </a:cubicBezTo>
                  <a:cubicBezTo>
                    <a:pt x="497" y="396"/>
                    <a:pt x="497" y="396"/>
                    <a:pt x="497" y="396"/>
                  </a:cubicBezTo>
                  <a:cubicBezTo>
                    <a:pt x="497" y="396"/>
                    <a:pt x="498" y="396"/>
                    <a:pt x="499" y="396"/>
                  </a:cubicBezTo>
                  <a:cubicBezTo>
                    <a:pt x="507" y="392"/>
                    <a:pt x="516" y="388"/>
                    <a:pt x="525" y="384"/>
                  </a:cubicBezTo>
                  <a:cubicBezTo>
                    <a:pt x="532" y="381"/>
                    <a:pt x="540" y="378"/>
                    <a:pt x="546" y="374"/>
                  </a:cubicBezTo>
                  <a:cubicBezTo>
                    <a:pt x="546" y="374"/>
                    <a:pt x="546" y="374"/>
                    <a:pt x="546" y="374"/>
                  </a:cubicBezTo>
                  <a:cubicBezTo>
                    <a:pt x="544" y="376"/>
                    <a:pt x="543" y="379"/>
                    <a:pt x="542" y="381"/>
                  </a:cubicBezTo>
                  <a:cubicBezTo>
                    <a:pt x="542" y="381"/>
                    <a:pt x="542" y="381"/>
                    <a:pt x="542" y="382"/>
                  </a:cubicBezTo>
                  <a:cubicBezTo>
                    <a:pt x="535" y="386"/>
                    <a:pt x="529" y="392"/>
                    <a:pt x="523" y="397"/>
                  </a:cubicBezTo>
                  <a:cubicBezTo>
                    <a:pt x="519" y="401"/>
                    <a:pt x="515" y="406"/>
                    <a:pt x="510" y="408"/>
                  </a:cubicBezTo>
                  <a:cubicBezTo>
                    <a:pt x="507" y="409"/>
                    <a:pt x="505" y="409"/>
                    <a:pt x="504" y="411"/>
                  </a:cubicBezTo>
                  <a:cubicBezTo>
                    <a:pt x="504" y="412"/>
                    <a:pt x="504" y="413"/>
                    <a:pt x="505" y="412"/>
                  </a:cubicBezTo>
                  <a:cubicBezTo>
                    <a:pt x="512" y="408"/>
                    <a:pt x="518" y="403"/>
                    <a:pt x="524" y="398"/>
                  </a:cubicBezTo>
                  <a:cubicBezTo>
                    <a:pt x="528" y="395"/>
                    <a:pt x="532" y="393"/>
                    <a:pt x="535" y="390"/>
                  </a:cubicBezTo>
                  <a:cubicBezTo>
                    <a:pt x="536" y="389"/>
                    <a:pt x="539" y="387"/>
                    <a:pt x="541" y="385"/>
                  </a:cubicBezTo>
                  <a:cubicBezTo>
                    <a:pt x="540" y="387"/>
                    <a:pt x="540" y="389"/>
                    <a:pt x="539" y="391"/>
                  </a:cubicBezTo>
                  <a:cubicBezTo>
                    <a:pt x="539" y="391"/>
                    <a:pt x="539" y="391"/>
                    <a:pt x="539" y="391"/>
                  </a:cubicBezTo>
                  <a:cubicBezTo>
                    <a:pt x="536" y="392"/>
                    <a:pt x="534" y="394"/>
                    <a:pt x="532" y="397"/>
                  </a:cubicBezTo>
                  <a:cubicBezTo>
                    <a:pt x="529" y="400"/>
                    <a:pt x="526" y="403"/>
                    <a:pt x="524" y="407"/>
                  </a:cubicBezTo>
                  <a:cubicBezTo>
                    <a:pt x="522" y="409"/>
                    <a:pt x="521" y="413"/>
                    <a:pt x="519" y="415"/>
                  </a:cubicBezTo>
                  <a:cubicBezTo>
                    <a:pt x="517" y="417"/>
                    <a:pt x="515" y="418"/>
                    <a:pt x="512" y="420"/>
                  </a:cubicBezTo>
                  <a:cubicBezTo>
                    <a:pt x="510" y="422"/>
                    <a:pt x="507" y="424"/>
                    <a:pt x="507" y="428"/>
                  </a:cubicBezTo>
                  <a:cubicBezTo>
                    <a:pt x="507" y="428"/>
                    <a:pt x="508" y="428"/>
                    <a:pt x="508" y="428"/>
                  </a:cubicBezTo>
                  <a:cubicBezTo>
                    <a:pt x="510" y="422"/>
                    <a:pt x="515" y="421"/>
                    <a:pt x="518" y="417"/>
                  </a:cubicBezTo>
                  <a:cubicBezTo>
                    <a:pt x="521" y="414"/>
                    <a:pt x="523" y="411"/>
                    <a:pt x="525" y="408"/>
                  </a:cubicBezTo>
                  <a:cubicBezTo>
                    <a:pt x="529" y="402"/>
                    <a:pt x="534" y="397"/>
                    <a:pt x="539" y="392"/>
                  </a:cubicBezTo>
                  <a:cubicBezTo>
                    <a:pt x="538" y="395"/>
                    <a:pt x="537" y="397"/>
                    <a:pt x="536" y="400"/>
                  </a:cubicBezTo>
                  <a:cubicBezTo>
                    <a:pt x="536" y="401"/>
                    <a:pt x="535" y="403"/>
                    <a:pt x="535" y="404"/>
                  </a:cubicBezTo>
                  <a:cubicBezTo>
                    <a:pt x="535" y="404"/>
                    <a:pt x="535" y="404"/>
                    <a:pt x="535" y="404"/>
                  </a:cubicBezTo>
                  <a:cubicBezTo>
                    <a:pt x="533" y="406"/>
                    <a:pt x="530" y="408"/>
                    <a:pt x="529" y="411"/>
                  </a:cubicBezTo>
                  <a:cubicBezTo>
                    <a:pt x="529" y="411"/>
                    <a:pt x="530" y="411"/>
                    <a:pt x="530" y="411"/>
                  </a:cubicBezTo>
                  <a:cubicBezTo>
                    <a:pt x="532" y="409"/>
                    <a:pt x="533" y="407"/>
                    <a:pt x="535" y="405"/>
                  </a:cubicBezTo>
                  <a:cubicBezTo>
                    <a:pt x="533" y="415"/>
                    <a:pt x="535" y="424"/>
                    <a:pt x="539" y="435"/>
                  </a:cubicBezTo>
                  <a:cubicBezTo>
                    <a:pt x="541" y="440"/>
                    <a:pt x="542" y="445"/>
                    <a:pt x="544" y="450"/>
                  </a:cubicBezTo>
                  <a:cubicBezTo>
                    <a:pt x="538" y="455"/>
                    <a:pt x="528" y="454"/>
                    <a:pt x="521" y="453"/>
                  </a:cubicBezTo>
                  <a:cubicBezTo>
                    <a:pt x="512" y="452"/>
                    <a:pt x="503" y="450"/>
                    <a:pt x="494" y="448"/>
                  </a:cubicBezTo>
                  <a:cubicBezTo>
                    <a:pt x="486" y="445"/>
                    <a:pt x="478" y="440"/>
                    <a:pt x="470" y="436"/>
                  </a:cubicBezTo>
                  <a:cubicBezTo>
                    <a:pt x="463" y="433"/>
                    <a:pt x="456" y="429"/>
                    <a:pt x="451" y="422"/>
                  </a:cubicBezTo>
                  <a:cubicBezTo>
                    <a:pt x="445" y="416"/>
                    <a:pt x="439" y="411"/>
                    <a:pt x="434" y="405"/>
                  </a:cubicBezTo>
                  <a:cubicBezTo>
                    <a:pt x="433" y="405"/>
                    <a:pt x="433" y="405"/>
                    <a:pt x="433" y="404"/>
                  </a:cubicBezTo>
                  <a:cubicBezTo>
                    <a:pt x="433" y="404"/>
                    <a:pt x="433" y="404"/>
                    <a:pt x="432" y="403"/>
                  </a:cubicBezTo>
                  <a:cubicBezTo>
                    <a:pt x="427" y="398"/>
                    <a:pt x="424" y="392"/>
                    <a:pt x="421" y="384"/>
                  </a:cubicBezTo>
                  <a:cubicBezTo>
                    <a:pt x="419" y="377"/>
                    <a:pt x="417" y="369"/>
                    <a:pt x="414" y="362"/>
                  </a:cubicBezTo>
                  <a:cubicBezTo>
                    <a:pt x="412" y="355"/>
                    <a:pt x="410" y="347"/>
                    <a:pt x="410" y="340"/>
                  </a:cubicBezTo>
                  <a:cubicBezTo>
                    <a:pt x="410" y="332"/>
                    <a:pt x="411" y="325"/>
                    <a:pt x="415" y="318"/>
                  </a:cubicBezTo>
                  <a:cubicBezTo>
                    <a:pt x="419" y="311"/>
                    <a:pt x="425" y="305"/>
                    <a:pt x="430" y="299"/>
                  </a:cubicBezTo>
                  <a:cubicBezTo>
                    <a:pt x="436" y="293"/>
                    <a:pt x="442" y="287"/>
                    <a:pt x="450" y="283"/>
                  </a:cubicBezTo>
                  <a:close/>
                  <a:moveTo>
                    <a:pt x="455" y="277"/>
                  </a:moveTo>
                  <a:cubicBezTo>
                    <a:pt x="455" y="276"/>
                    <a:pt x="456" y="275"/>
                    <a:pt x="456" y="274"/>
                  </a:cubicBezTo>
                  <a:cubicBezTo>
                    <a:pt x="456" y="275"/>
                    <a:pt x="456" y="276"/>
                    <a:pt x="456" y="276"/>
                  </a:cubicBezTo>
                  <a:cubicBezTo>
                    <a:pt x="456" y="277"/>
                    <a:pt x="455" y="277"/>
                    <a:pt x="455" y="277"/>
                  </a:cubicBezTo>
                  <a:close/>
                  <a:moveTo>
                    <a:pt x="528" y="466"/>
                  </a:moveTo>
                  <a:cubicBezTo>
                    <a:pt x="532" y="466"/>
                    <a:pt x="536" y="464"/>
                    <a:pt x="539" y="462"/>
                  </a:cubicBezTo>
                  <a:cubicBezTo>
                    <a:pt x="542" y="460"/>
                    <a:pt x="544" y="459"/>
                    <a:pt x="547" y="457"/>
                  </a:cubicBezTo>
                  <a:cubicBezTo>
                    <a:pt x="547" y="457"/>
                    <a:pt x="547" y="457"/>
                    <a:pt x="547" y="457"/>
                  </a:cubicBezTo>
                  <a:cubicBezTo>
                    <a:pt x="544" y="460"/>
                    <a:pt x="542" y="463"/>
                    <a:pt x="540" y="465"/>
                  </a:cubicBezTo>
                  <a:cubicBezTo>
                    <a:pt x="537" y="469"/>
                    <a:pt x="533" y="469"/>
                    <a:pt x="529" y="472"/>
                  </a:cubicBezTo>
                  <a:cubicBezTo>
                    <a:pt x="529" y="472"/>
                    <a:pt x="529" y="473"/>
                    <a:pt x="529" y="473"/>
                  </a:cubicBezTo>
                  <a:cubicBezTo>
                    <a:pt x="533" y="474"/>
                    <a:pt x="537" y="470"/>
                    <a:pt x="539" y="468"/>
                  </a:cubicBezTo>
                  <a:cubicBezTo>
                    <a:pt x="542" y="465"/>
                    <a:pt x="545" y="462"/>
                    <a:pt x="548" y="458"/>
                  </a:cubicBezTo>
                  <a:cubicBezTo>
                    <a:pt x="550" y="463"/>
                    <a:pt x="552" y="467"/>
                    <a:pt x="555" y="471"/>
                  </a:cubicBezTo>
                  <a:cubicBezTo>
                    <a:pt x="558" y="476"/>
                    <a:pt x="562" y="480"/>
                    <a:pt x="566" y="485"/>
                  </a:cubicBezTo>
                  <a:cubicBezTo>
                    <a:pt x="560" y="486"/>
                    <a:pt x="555" y="490"/>
                    <a:pt x="549" y="491"/>
                  </a:cubicBezTo>
                  <a:cubicBezTo>
                    <a:pt x="542" y="492"/>
                    <a:pt x="535" y="491"/>
                    <a:pt x="528" y="489"/>
                  </a:cubicBezTo>
                  <a:cubicBezTo>
                    <a:pt x="514" y="484"/>
                    <a:pt x="500" y="479"/>
                    <a:pt x="488" y="471"/>
                  </a:cubicBezTo>
                  <a:cubicBezTo>
                    <a:pt x="481" y="467"/>
                    <a:pt x="475" y="463"/>
                    <a:pt x="470" y="458"/>
                  </a:cubicBezTo>
                  <a:cubicBezTo>
                    <a:pt x="470" y="457"/>
                    <a:pt x="469" y="456"/>
                    <a:pt x="469" y="456"/>
                  </a:cubicBezTo>
                  <a:cubicBezTo>
                    <a:pt x="463" y="451"/>
                    <a:pt x="459" y="445"/>
                    <a:pt x="454" y="438"/>
                  </a:cubicBezTo>
                  <a:cubicBezTo>
                    <a:pt x="451" y="433"/>
                    <a:pt x="446" y="427"/>
                    <a:pt x="443" y="421"/>
                  </a:cubicBezTo>
                  <a:cubicBezTo>
                    <a:pt x="443" y="420"/>
                    <a:pt x="443" y="419"/>
                    <a:pt x="442" y="418"/>
                  </a:cubicBezTo>
                  <a:cubicBezTo>
                    <a:pt x="447" y="423"/>
                    <a:pt x="451" y="429"/>
                    <a:pt x="457" y="433"/>
                  </a:cubicBezTo>
                  <a:cubicBezTo>
                    <a:pt x="463" y="437"/>
                    <a:pt x="471" y="440"/>
                    <a:pt x="477" y="443"/>
                  </a:cubicBezTo>
                  <a:cubicBezTo>
                    <a:pt x="480" y="445"/>
                    <a:pt x="483" y="446"/>
                    <a:pt x="485" y="447"/>
                  </a:cubicBezTo>
                  <a:cubicBezTo>
                    <a:pt x="485" y="447"/>
                    <a:pt x="485" y="447"/>
                    <a:pt x="485" y="447"/>
                  </a:cubicBezTo>
                  <a:cubicBezTo>
                    <a:pt x="504" y="463"/>
                    <a:pt x="522" y="480"/>
                    <a:pt x="546" y="486"/>
                  </a:cubicBezTo>
                  <a:cubicBezTo>
                    <a:pt x="547" y="486"/>
                    <a:pt x="548" y="485"/>
                    <a:pt x="547" y="485"/>
                  </a:cubicBezTo>
                  <a:cubicBezTo>
                    <a:pt x="536" y="478"/>
                    <a:pt x="523" y="474"/>
                    <a:pt x="513" y="466"/>
                  </a:cubicBezTo>
                  <a:cubicBezTo>
                    <a:pt x="507" y="462"/>
                    <a:pt x="502" y="456"/>
                    <a:pt x="496" y="451"/>
                  </a:cubicBezTo>
                  <a:cubicBezTo>
                    <a:pt x="502" y="453"/>
                    <a:pt x="508" y="454"/>
                    <a:pt x="514" y="456"/>
                  </a:cubicBezTo>
                  <a:cubicBezTo>
                    <a:pt x="513" y="456"/>
                    <a:pt x="512" y="456"/>
                    <a:pt x="511" y="456"/>
                  </a:cubicBezTo>
                  <a:cubicBezTo>
                    <a:pt x="509" y="456"/>
                    <a:pt x="508" y="457"/>
                    <a:pt x="507" y="457"/>
                  </a:cubicBezTo>
                  <a:cubicBezTo>
                    <a:pt x="507" y="458"/>
                    <a:pt x="507" y="459"/>
                    <a:pt x="507" y="459"/>
                  </a:cubicBezTo>
                  <a:cubicBezTo>
                    <a:pt x="510" y="460"/>
                    <a:pt x="513" y="458"/>
                    <a:pt x="515" y="457"/>
                  </a:cubicBezTo>
                  <a:cubicBezTo>
                    <a:pt x="517" y="457"/>
                    <a:pt x="518" y="457"/>
                    <a:pt x="520" y="456"/>
                  </a:cubicBezTo>
                  <a:cubicBezTo>
                    <a:pt x="525" y="457"/>
                    <a:pt x="532" y="458"/>
                    <a:pt x="538" y="457"/>
                  </a:cubicBezTo>
                  <a:cubicBezTo>
                    <a:pt x="534" y="458"/>
                    <a:pt x="531" y="460"/>
                    <a:pt x="527" y="460"/>
                  </a:cubicBezTo>
                  <a:cubicBezTo>
                    <a:pt x="523" y="460"/>
                    <a:pt x="519" y="460"/>
                    <a:pt x="515" y="462"/>
                  </a:cubicBezTo>
                  <a:cubicBezTo>
                    <a:pt x="514" y="462"/>
                    <a:pt x="514" y="464"/>
                    <a:pt x="516" y="464"/>
                  </a:cubicBezTo>
                  <a:cubicBezTo>
                    <a:pt x="522" y="463"/>
                    <a:pt x="528" y="461"/>
                    <a:pt x="535" y="459"/>
                  </a:cubicBezTo>
                  <a:cubicBezTo>
                    <a:pt x="538" y="459"/>
                    <a:pt x="542" y="457"/>
                    <a:pt x="545" y="454"/>
                  </a:cubicBezTo>
                  <a:cubicBezTo>
                    <a:pt x="545" y="454"/>
                    <a:pt x="545" y="453"/>
                    <a:pt x="545" y="453"/>
                  </a:cubicBezTo>
                  <a:cubicBezTo>
                    <a:pt x="546" y="454"/>
                    <a:pt x="546" y="455"/>
                    <a:pt x="547" y="456"/>
                  </a:cubicBezTo>
                  <a:cubicBezTo>
                    <a:pt x="544" y="457"/>
                    <a:pt x="541" y="459"/>
                    <a:pt x="538" y="460"/>
                  </a:cubicBezTo>
                  <a:cubicBezTo>
                    <a:pt x="534" y="462"/>
                    <a:pt x="531" y="463"/>
                    <a:pt x="528" y="465"/>
                  </a:cubicBezTo>
                  <a:cubicBezTo>
                    <a:pt x="528" y="466"/>
                    <a:pt x="528" y="467"/>
                    <a:pt x="528" y="466"/>
                  </a:cubicBezTo>
                  <a:close/>
                  <a:moveTo>
                    <a:pt x="527" y="554"/>
                  </a:moveTo>
                  <a:cubicBezTo>
                    <a:pt x="521" y="565"/>
                    <a:pt x="511" y="574"/>
                    <a:pt x="508" y="586"/>
                  </a:cubicBezTo>
                  <a:cubicBezTo>
                    <a:pt x="508" y="587"/>
                    <a:pt x="508" y="587"/>
                    <a:pt x="509" y="587"/>
                  </a:cubicBezTo>
                  <a:cubicBezTo>
                    <a:pt x="508" y="587"/>
                    <a:pt x="508" y="587"/>
                    <a:pt x="508" y="587"/>
                  </a:cubicBezTo>
                  <a:cubicBezTo>
                    <a:pt x="503" y="592"/>
                    <a:pt x="500" y="599"/>
                    <a:pt x="496" y="605"/>
                  </a:cubicBezTo>
                  <a:cubicBezTo>
                    <a:pt x="494" y="608"/>
                    <a:pt x="490" y="612"/>
                    <a:pt x="487" y="615"/>
                  </a:cubicBezTo>
                  <a:cubicBezTo>
                    <a:pt x="487" y="615"/>
                    <a:pt x="487" y="615"/>
                    <a:pt x="487" y="614"/>
                  </a:cubicBezTo>
                  <a:cubicBezTo>
                    <a:pt x="488" y="614"/>
                    <a:pt x="488" y="614"/>
                    <a:pt x="489" y="613"/>
                  </a:cubicBezTo>
                  <a:cubicBezTo>
                    <a:pt x="490" y="607"/>
                    <a:pt x="492" y="600"/>
                    <a:pt x="495" y="595"/>
                  </a:cubicBezTo>
                  <a:cubicBezTo>
                    <a:pt x="498" y="588"/>
                    <a:pt x="503" y="584"/>
                    <a:pt x="507" y="578"/>
                  </a:cubicBezTo>
                  <a:cubicBezTo>
                    <a:pt x="515" y="569"/>
                    <a:pt x="521" y="558"/>
                    <a:pt x="526" y="547"/>
                  </a:cubicBezTo>
                  <a:cubicBezTo>
                    <a:pt x="532" y="536"/>
                    <a:pt x="537" y="524"/>
                    <a:pt x="544" y="513"/>
                  </a:cubicBezTo>
                  <a:cubicBezTo>
                    <a:pt x="548" y="507"/>
                    <a:pt x="554" y="500"/>
                    <a:pt x="554" y="493"/>
                  </a:cubicBezTo>
                  <a:cubicBezTo>
                    <a:pt x="558" y="491"/>
                    <a:pt x="562" y="489"/>
                    <a:pt x="567" y="487"/>
                  </a:cubicBezTo>
                  <a:cubicBezTo>
                    <a:pt x="567" y="487"/>
                    <a:pt x="567" y="487"/>
                    <a:pt x="567" y="487"/>
                  </a:cubicBezTo>
                  <a:cubicBezTo>
                    <a:pt x="571" y="490"/>
                    <a:pt x="575" y="494"/>
                    <a:pt x="579" y="497"/>
                  </a:cubicBezTo>
                  <a:cubicBezTo>
                    <a:pt x="580" y="497"/>
                    <a:pt x="581" y="498"/>
                    <a:pt x="582" y="499"/>
                  </a:cubicBezTo>
                  <a:cubicBezTo>
                    <a:pt x="582" y="499"/>
                    <a:pt x="582" y="499"/>
                    <a:pt x="582" y="499"/>
                  </a:cubicBezTo>
                  <a:cubicBezTo>
                    <a:pt x="575" y="507"/>
                    <a:pt x="568" y="514"/>
                    <a:pt x="562" y="522"/>
                  </a:cubicBezTo>
                  <a:cubicBezTo>
                    <a:pt x="558" y="527"/>
                    <a:pt x="553" y="532"/>
                    <a:pt x="552" y="538"/>
                  </a:cubicBezTo>
                  <a:cubicBezTo>
                    <a:pt x="546" y="544"/>
                    <a:pt x="540" y="551"/>
                    <a:pt x="534" y="558"/>
                  </a:cubicBezTo>
                  <a:cubicBezTo>
                    <a:pt x="530" y="563"/>
                    <a:pt x="526" y="567"/>
                    <a:pt x="523" y="573"/>
                  </a:cubicBezTo>
                  <a:cubicBezTo>
                    <a:pt x="521" y="578"/>
                    <a:pt x="520" y="581"/>
                    <a:pt x="515" y="583"/>
                  </a:cubicBezTo>
                  <a:cubicBezTo>
                    <a:pt x="513" y="584"/>
                    <a:pt x="511" y="585"/>
                    <a:pt x="509" y="587"/>
                  </a:cubicBezTo>
                  <a:cubicBezTo>
                    <a:pt x="513" y="581"/>
                    <a:pt x="515" y="575"/>
                    <a:pt x="519" y="570"/>
                  </a:cubicBezTo>
                  <a:cubicBezTo>
                    <a:pt x="522" y="565"/>
                    <a:pt x="525" y="560"/>
                    <a:pt x="528" y="555"/>
                  </a:cubicBezTo>
                  <a:cubicBezTo>
                    <a:pt x="528" y="554"/>
                    <a:pt x="528" y="554"/>
                    <a:pt x="527" y="554"/>
                  </a:cubicBezTo>
                  <a:close/>
                  <a:moveTo>
                    <a:pt x="486" y="620"/>
                  </a:moveTo>
                  <a:cubicBezTo>
                    <a:pt x="486" y="620"/>
                    <a:pt x="486" y="620"/>
                    <a:pt x="486" y="620"/>
                  </a:cubicBezTo>
                  <a:cubicBezTo>
                    <a:pt x="481" y="620"/>
                    <a:pt x="477" y="618"/>
                    <a:pt x="472" y="617"/>
                  </a:cubicBezTo>
                  <a:cubicBezTo>
                    <a:pt x="469" y="616"/>
                    <a:pt x="460" y="615"/>
                    <a:pt x="461" y="611"/>
                  </a:cubicBezTo>
                  <a:cubicBezTo>
                    <a:pt x="464" y="600"/>
                    <a:pt x="470" y="589"/>
                    <a:pt x="475" y="578"/>
                  </a:cubicBezTo>
                  <a:cubicBezTo>
                    <a:pt x="482" y="563"/>
                    <a:pt x="488" y="547"/>
                    <a:pt x="493" y="532"/>
                  </a:cubicBezTo>
                  <a:cubicBezTo>
                    <a:pt x="499" y="517"/>
                    <a:pt x="505" y="501"/>
                    <a:pt x="509" y="486"/>
                  </a:cubicBezTo>
                  <a:cubicBezTo>
                    <a:pt x="516" y="489"/>
                    <a:pt x="523" y="491"/>
                    <a:pt x="531" y="493"/>
                  </a:cubicBezTo>
                  <a:cubicBezTo>
                    <a:pt x="530" y="493"/>
                    <a:pt x="530" y="494"/>
                    <a:pt x="530" y="494"/>
                  </a:cubicBezTo>
                  <a:cubicBezTo>
                    <a:pt x="531" y="498"/>
                    <a:pt x="525" y="505"/>
                    <a:pt x="522" y="508"/>
                  </a:cubicBezTo>
                  <a:cubicBezTo>
                    <a:pt x="518" y="513"/>
                    <a:pt x="516" y="520"/>
                    <a:pt x="514" y="526"/>
                  </a:cubicBezTo>
                  <a:cubicBezTo>
                    <a:pt x="511" y="534"/>
                    <a:pt x="508" y="542"/>
                    <a:pt x="505" y="550"/>
                  </a:cubicBezTo>
                  <a:cubicBezTo>
                    <a:pt x="502" y="556"/>
                    <a:pt x="498" y="563"/>
                    <a:pt x="496" y="569"/>
                  </a:cubicBezTo>
                  <a:cubicBezTo>
                    <a:pt x="491" y="580"/>
                    <a:pt x="487" y="591"/>
                    <a:pt x="484" y="602"/>
                  </a:cubicBezTo>
                  <a:cubicBezTo>
                    <a:pt x="482" y="609"/>
                    <a:pt x="481" y="615"/>
                    <a:pt x="486" y="620"/>
                  </a:cubicBezTo>
                  <a:close/>
                  <a:moveTo>
                    <a:pt x="466" y="585"/>
                  </a:moveTo>
                  <a:cubicBezTo>
                    <a:pt x="466" y="579"/>
                    <a:pt x="466" y="573"/>
                    <a:pt x="465" y="568"/>
                  </a:cubicBezTo>
                  <a:cubicBezTo>
                    <a:pt x="464" y="560"/>
                    <a:pt x="462" y="553"/>
                    <a:pt x="462" y="546"/>
                  </a:cubicBezTo>
                  <a:cubicBezTo>
                    <a:pt x="461" y="539"/>
                    <a:pt x="462" y="533"/>
                    <a:pt x="462" y="526"/>
                  </a:cubicBezTo>
                  <a:cubicBezTo>
                    <a:pt x="462" y="513"/>
                    <a:pt x="462" y="499"/>
                    <a:pt x="466" y="486"/>
                  </a:cubicBezTo>
                  <a:cubicBezTo>
                    <a:pt x="468" y="479"/>
                    <a:pt x="471" y="471"/>
                    <a:pt x="471" y="463"/>
                  </a:cubicBezTo>
                  <a:cubicBezTo>
                    <a:pt x="477" y="469"/>
                    <a:pt x="484" y="473"/>
                    <a:pt x="491" y="477"/>
                  </a:cubicBezTo>
                  <a:cubicBezTo>
                    <a:pt x="496" y="480"/>
                    <a:pt x="500" y="482"/>
                    <a:pt x="505" y="484"/>
                  </a:cubicBezTo>
                  <a:cubicBezTo>
                    <a:pt x="503" y="494"/>
                    <a:pt x="499" y="503"/>
                    <a:pt x="496" y="513"/>
                  </a:cubicBezTo>
                  <a:cubicBezTo>
                    <a:pt x="493" y="522"/>
                    <a:pt x="490" y="531"/>
                    <a:pt x="486" y="540"/>
                  </a:cubicBezTo>
                  <a:cubicBezTo>
                    <a:pt x="480" y="557"/>
                    <a:pt x="473" y="573"/>
                    <a:pt x="466" y="590"/>
                  </a:cubicBezTo>
                  <a:cubicBezTo>
                    <a:pt x="466" y="588"/>
                    <a:pt x="466" y="586"/>
                    <a:pt x="466" y="585"/>
                  </a:cubicBezTo>
                  <a:close/>
                  <a:moveTo>
                    <a:pt x="492" y="588"/>
                  </a:moveTo>
                  <a:cubicBezTo>
                    <a:pt x="497" y="576"/>
                    <a:pt x="502" y="564"/>
                    <a:pt x="508" y="552"/>
                  </a:cubicBezTo>
                  <a:cubicBezTo>
                    <a:pt x="511" y="546"/>
                    <a:pt x="513" y="539"/>
                    <a:pt x="515" y="533"/>
                  </a:cubicBezTo>
                  <a:cubicBezTo>
                    <a:pt x="518" y="526"/>
                    <a:pt x="520" y="518"/>
                    <a:pt x="524" y="511"/>
                  </a:cubicBezTo>
                  <a:cubicBezTo>
                    <a:pt x="527" y="507"/>
                    <a:pt x="535" y="499"/>
                    <a:pt x="532" y="493"/>
                  </a:cubicBezTo>
                  <a:cubicBezTo>
                    <a:pt x="533" y="493"/>
                    <a:pt x="533" y="494"/>
                    <a:pt x="534" y="494"/>
                  </a:cubicBezTo>
                  <a:cubicBezTo>
                    <a:pt x="539" y="495"/>
                    <a:pt x="546" y="495"/>
                    <a:pt x="551" y="494"/>
                  </a:cubicBezTo>
                  <a:cubicBezTo>
                    <a:pt x="548" y="503"/>
                    <a:pt x="541" y="510"/>
                    <a:pt x="537" y="519"/>
                  </a:cubicBezTo>
                  <a:cubicBezTo>
                    <a:pt x="531" y="530"/>
                    <a:pt x="525" y="541"/>
                    <a:pt x="519" y="553"/>
                  </a:cubicBezTo>
                  <a:cubicBezTo>
                    <a:pt x="516" y="559"/>
                    <a:pt x="513" y="565"/>
                    <a:pt x="509" y="570"/>
                  </a:cubicBezTo>
                  <a:cubicBezTo>
                    <a:pt x="506" y="575"/>
                    <a:pt x="501" y="579"/>
                    <a:pt x="498" y="583"/>
                  </a:cubicBezTo>
                  <a:cubicBezTo>
                    <a:pt x="492" y="590"/>
                    <a:pt x="489" y="597"/>
                    <a:pt x="487" y="605"/>
                  </a:cubicBezTo>
                  <a:cubicBezTo>
                    <a:pt x="488" y="599"/>
                    <a:pt x="491" y="592"/>
                    <a:pt x="492" y="588"/>
                  </a:cubicBezTo>
                  <a:close/>
                  <a:moveTo>
                    <a:pt x="244" y="441"/>
                  </a:moveTo>
                  <a:cubicBezTo>
                    <a:pt x="246" y="444"/>
                    <a:pt x="249" y="447"/>
                    <a:pt x="252" y="449"/>
                  </a:cubicBezTo>
                  <a:cubicBezTo>
                    <a:pt x="253" y="451"/>
                    <a:pt x="255" y="453"/>
                    <a:pt x="257" y="455"/>
                  </a:cubicBezTo>
                  <a:cubicBezTo>
                    <a:pt x="257" y="455"/>
                    <a:pt x="258" y="456"/>
                    <a:pt x="259" y="456"/>
                  </a:cubicBezTo>
                  <a:cubicBezTo>
                    <a:pt x="260" y="458"/>
                    <a:pt x="263" y="462"/>
                    <a:pt x="263" y="462"/>
                  </a:cubicBezTo>
                  <a:cubicBezTo>
                    <a:pt x="264" y="463"/>
                    <a:pt x="264" y="463"/>
                    <a:pt x="264" y="463"/>
                  </a:cubicBezTo>
                  <a:cubicBezTo>
                    <a:pt x="262" y="468"/>
                    <a:pt x="259" y="473"/>
                    <a:pt x="258" y="479"/>
                  </a:cubicBezTo>
                  <a:cubicBezTo>
                    <a:pt x="256" y="474"/>
                    <a:pt x="253" y="470"/>
                    <a:pt x="248" y="473"/>
                  </a:cubicBezTo>
                  <a:cubicBezTo>
                    <a:pt x="245" y="475"/>
                    <a:pt x="242" y="478"/>
                    <a:pt x="239" y="481"/>
                  </a:cubicBezTo>
                  <a:cubicBezTo>
                    <a:pt x="239" y="480"/>
                    <a:pt x="239" y="479"/>
                    <a:pt x="239" y="478"/>
                  </a:cubicBezTo>
                  <a:cubicBezTo>
                    <a:pt x="239" y="472"/>
                    <a:pt x="238" y="466"/>
                    <a:pt x="240" y="460"/>
                  </a:cubicBezTo>
                  <a:cubicBezTo>
                    <a:pt x="241" y="454"/>
                    <a:pt x="242" y="449"/>
                    <a:pt x="243" y="444"/>
                  </a:cubicBezTo>
                  <a:cubicBezTo>
                    <a:pt x="244" y="443"/>
                    <a:pt x="244" y="442"/>
                    <a:pt x="244" y="441"/>
                  </a:cubicBezTo>
                  <a:close/>
                  <a:moveTo>
                    <a:pt x="262" y="474"/>
                  </a:moveTo>
                  <a:cubicBezTo>
                    <a:pt x="263" y="471"/>
                    <a:pt x="265" y="468"/>
                    <a:pt x="266" y="466"/>
                  </a:cubicBezTo>
                  <a:cubicBezTo>
                    <a:pt x="267" y="468"/>
                    <a:pt x="269" y="470"/>
                    <a:pt x="270" y="472"/>
                  </a:cubicBezTo>
                  <a:cubicBezTo>
                    <a:pt x="277" y="483"/>
                    <a:pt x="282" y="494"/>
                    <a:pt x="287" y="506"/>
                  </a:cubicBezTo>
                  <a:cubicBezTo>
                    <a:pt x="292" y="519"/>
                    <a:pt x="297" y="532"/>
                    <a:pt x="301" y="545"/>
                  </a:cubicBezTo>
                  <a:cubicBezTo>
                    <a:pt x="297" y="539"/>
                    <a:pt x="294" y="533"/>
                    <a:pt x="290" y="527"/>
                  </a:cubicBezTo>
                  <a:cubicBezTo>
                    <a:pt x="282" y="515"/>
                    <a:pt x="272" y="505"/>
                    <a:pt x="265" y="493"/>
                  </a:cubicBezTo>
                  <a:cubicBezTo>
                    <a:pt x="263" y="490"/>
                    <a:pt x="262" y="488"/>
                    <a:pt x="262" y="485"/>
                  </a:cubicBezTo>
                  <a:cubicBezTo>
                    <a:pt x="261" y="482"/>
                    <a:pt x="261" y="477"/>
                    <a:pt x="262" y="474"/>
                  </a:cubicBezTo>
                  <a:close/>
                  <a:moveTo>
                    <a:pt x="319" y="530"/>
                  </a:moveTo>
                  <a:cubicBezTo>
                    <a:pt x="316" y="522"/>
                    <a:pt x="312" y="515"/>
                    <a:pt x="310" y="507"/>
                  </a:cubicBezTo>
                  <a:cubicBezTo>
                    <a:pt x="309" y="501"/>
                    <a:pt x="308" y="493"/>
                    <a:pt x="305" y="487"/>
                  </a:cubicBezTo>
                  <a:cubicBezTo>
                    <a:pt x="315" y="490"/>
                    <a:pt x="325" y="490"/>
                    <a:pt x="336" y="487"/>
                  </a:cubicBezTo>
                  <a:cubicBezTo>
                    <a:pt x="336" y="486"/>
                    <a:pt x="336" y="486"/>
                    <a:pt x="337" y="486"/>
                  </a:cubicBezTo>
                  <a:cubicBezTo>
                    <a:pt x="340" y="505"/>
                    <a:pt x="335" y="524"/>
                    <a:pt x="337" y="543"/>
                  </a:cubicBezTo>
                  <a:cubicBezTo>
                    <a:pt x="337" y="552"/>
                    <a:pt x="338" y="562"/>
                    <a:pt x="340" y="571"/>
                  </a:cubicBezTo>
                  <a:cubicBezTo>
                    <a:pt x="340" y="571"/>
                    <a:pt x="340" y="571"/>
                    <a:pt x="340" y="571"/>
                  </a:cubicBezTo>
                  <a:cubicBezTo>
                    <a:pt x="340" y="571"/>
                    <a:pt x="340" y="570"/>
                    <a:pt x="339" y="570"/>
                  </a:cubicBezTo>
                  <a:cubicBezTo>
                    <a:pt x="329" y="558"/>
                    <a:pt x="325" y="544"/>
                    <a:pt x="319" y="530"/>
                  </a:cubicBezTo>
                  <a:close/>
                  <a:moveTo>
                    <a:pt x="370" y="572"/>
                  </a:moveTo>
                  <a:cubicBezTo>
                    <a:pt x="370" y="571"/>
                    <a:pt x="370" y="571"/>
                    <a:pt x="370" y="571"/>
                  </a:cubicBezTo>
                  <a:cubicBezTo>
                    <a:pt x="374" y="565"/>
                    <a:pt x="375" y="556"/>
                    <a:pt x="376" y="549"/>
                  </a:cubicBezTo>
                  <a:cubicBezTo>
                    <a:pt x="377" y="539"/>
                    <a:pt x="378" y="530"/>
                    <a:pt x="378" y="520"/>
                  </a:cubicBezTo>
                  <a:cubicBezTo>
                    <a:pt x="378" y="510"/>
                    <a:pt x="377" y="501"/>
                    <a:pt x="379" y="491"/>
                  </a:cubicBezTo>
                  <a:cubicBezTo>
                    <a:pt x="381" y="484"/>
                    <a:pt x="381" y="477"/>
                    <a:pt x="382" y="470"/>
                  </a:cubicBezTo>
                  <a:cubicBezTo>
                    <a:pt x="382" y="470"/>
                    <a:pt x="382" y="470"/>
                    <a:pt x="382" y="469"/>
                  </a:cubicBezTo>
                  <a:cubicBezTo>
                    <a:pt x="382" y="469"/>
                    <a:pt x="383" y="468"/>
                    <a:pt x="383" y="467"/>
                  </a:cubicBezTo>
                  <a:cubicBezTo>
                    <a:pt x="383" y="466"/>
                    <a:pt x="384" y="465"/>
                    <a:pt x="384" y="464"/>
                  </a:cubicBezTo>
                  <a:cubicBezTo>
                    <a:pt x="387" y="462"/>
                    <a:pt x="391" y="459"/>
                    <a:pt x="394" y="456"/>
                  </a:cubicBezTo>
                  <a:cubicBezTo>
                    <a:pt x="403" y="449"/>
                    <a:pt x="410" y="441"/>
                    <a:pt x="417" y="431"/>
                  </a:cubicBezTo>
                  <a:cubicBezTo>
                    <a:pt x="420" y="426"/>
                    <a:pt x="423" y="421"/>
                    <a:pt x="426" y="416"/>
                  </a:cubicBezTo>
                  <a:cubicBezTo>
                    <a:pt x="428" y="413"/>
                    <a:pt x="429" y="409"/>
                    <a:pt x="431" y="407"/>
                  </a:cubicBezTo>
                  <a:cubicBezTo>
                    <a:pt x="432" y="408"/>
                    <a:pt x="432" y="408"/>
                    <a:pt x="433" y="409"/>
                  </a:cubicBezTo>
                  <a:cubicBezTo>
                    <a:pt x="433" y="409"/>
                    <a:pt x="433" y="409"/>
                    <a:pt x="433" y="410"/>
                  </a:cubicBezTo>
                  <a:cubicBezTo>
                    <a:pt x="438" y="415"/>
                    <a:pt x="439" y="423"/>
                    <a:pt x="443" y="429"/>
                  </a:cubicBezTo>
                  <a:cubicBezTo>
                    <a:pt x="444" y="430"/>
                    <a:pt x="445" y="432"/>
                    <a:pt x="446" y="433"/>
                  </a:cubicBezTo>
                  <a:cubicBezTo>
                    <a:pt x="443" y="440"/>
                    <a:pt x="440" y="448"/>
                    <a:pt x="439" y="455"/>
                  </a:cubicBezTo>
                  <a:cubicBezTo>
                    <a:pt x="438" y="464"/>
                    <a:pt x="440" y="472"/>
                    <a:pt x="438" y="481"/>
                  </a:cubicBezTo>
                  <a:cubicBezTo>
                    <a:pt x="436" y="489"/>
                    <a:pt x="434" y="498"/>
                    <a:pt x="434" y="507"/>
                  </a:cubicBezTo>
                  <a:cubicBezTo>
                    <a:pt x="434" y="516"/>
                    <a:pt x="435" y="525"/>
                    <a:pt x="436" y="534"/>
                  </a:cubicBezTo>
                  <a:cubicBezTo>
                    <a:pt x="437" y="543"/>
                    <a:pt x="437" y="552"/>
                    <a:pt x="437" y="562"/>
                  </a:cubicBezTo>
                  <a:cubicBezTo>
                    <a:pt x="437" y="570"/>
                    <a:pt x="438" y="579"/>
                    <a:pt x="438" y="587"/>
                  </a:cubicBezTo>
                  <a:cubicBezTo>
                    <a:pt x="439" y="593"/>
                    <a:pt x="440" y="599"/>
                    <a:pt x="443" y="604"/>
                  </a:cubicBezTo>
                  <a:cubicBezTo>
                    <a:pt x="442" y="604"/>
                    <a:pt x="442" y="604"/>
                    <a:pt x="442" y="604"/>
                  </a:cubicBezTo>
                  <a:cubicBezTo>
                    <a:pt x="442" y="604"/>
                    <a:pt x="441" y="604"/>
                    <a:pt x="441" y="604"/>
                  </a:cubicBezTo>
                  <a:cubicBezTo>
                    <a:pt x="441" y="604"/>
                    <a:pt x="441" y="604"/>
                    <a:pt x="441" y="604"/>
                  </a:cubicBezTo>
                  <a:cubicBezTo>
                    <a:pt x="442" y="604"/>
                    <a:pt x="441" y="604"/>
                    <a:pt x="442" y="605"/>
                  </a:cubicBezTo>
                  <a:cubicBezTo>
                    <a:pt x="442" y="605"/>
                    <a:pt x="442" y="606"/>
                    <a:pt x="442" y="606"/>
                  </a:cubicBezTo>
                  <a:cubicBezTo>
                    <a:pt x="442" y="606"/>
                    <a:pt x="442" y="607"/>
                    <a:pt x="442" y="607"/>
                  </a:cubicBezTo>
                  <a:cubicBezTo>
                    <a:pt x="442" y="608"/>
                    <a:pt x="442" y="608"/>
                    <a:pt x="442" y="608"/>
                  </a:cubicBezTo>
                  <a:cubicBezTo>
                    <a:pt x="441" y="607"/>
                    <a:pt x="441" y="607"/>
                    <a:pt x="440" y="608"/>
                  </a:cubicBezTo>
                  <a:cubicBezTo>
                    <a:pt x="439" y="609"/>
                    <a:pt x="439" y="613"/>
                    <a:pt x="440" y="615"/>
                  </a:cubicBezTo>
                  <a:cubicBezTo>
                    <a:pt x="441" y="617"/>
                    <a:pt x="442" y="618"/>
                    <a:pt x="444" y="619"/>
                  </a:cubicBezTo>
                  <a:cubicBezTo>
                    <a:pt x="443" y="622"/>
                    <a:pt x="444" y="625"/>
                    <a:pt x="444" y="628"/>
                  </a:cubicBezTo>
                  <a:cubicBezTo>
                    <a:pt x="445" y="634"/>
                    <a:pt x="445" y="640"/>
                    <a:pt x="444" y="646"/>
                  </a:cubicBezTo>
                  <a:cubicBezTo>
                    <a:pt x="443" y="658"/>
                    <a:pt x="439" y="670"/>
                    <a:pt x="435" y="682"/>
                  </a:cubicBezTo>
                  <a:cubicBezTo>
                    <a:pt x="433" y="688"/>
                    <a:pt x="431" y="694"/>
                    <a:pt x="428" y="700"/>
                  </a:cubicBezTo>
                  <a:cubicBezTo>
                    <a:pt x="428" y="694"/>
                    <a:pt x="422" y="688"/>
                    <a:pt x="419" y="684"/>
                  </a:cubicBezTo>
                  <a:cubicBezTo>
                    <a:pt x="412" y="672"/>
                    <a:pt x="406" y="659"/>
                    <a:pt x="400" y="647"/>
                  </a:cubicBezTo>
                  <a:cubicBezTo>
                    <a:pt x="394" y="633"/>
                    <a:pt x="390" y="620"/>
                    <a:pt x="382" y="607"/>
                  </a:cubicBezTo>
                  <a:cubicBezTo>
                    <a:pt x="381" y="604"/>
                    <a:pt x="378" y="602"/>
                    <a:pt x="377" y="598"/>
                  </a:cubicBezTo>
                  <a:cubicBezTo>
                    <a:pt x="376" y="596"/>
                    <a:pt x="376" y="593"/>
                    <a:pt x="375" y="590"/>
                  </a:cubicBezTo>
                  <a:cubicBezTo>
                    <a:pt x="374" y="586"/>
                    <a:pt x="373" y="583"/>
                    <a:pt x="369" y="581"/>
                  </a:cubicBezTo>
                  <a:cubicBezTo>
                    <a:pt x="370" y="578"/>
                    <a:pt x="370" y="575"/>
                    <a:pt x="370" y="572"/>
                  </a:cubicBezTo>
                  <a:close/>
                  <a:moveTo>
                    <a:pt x="444" y="615"/>
                  </a:moveTo>
                  <a:cubicBezTo>
                    <a:pt x="444" y="615"/>
                    <a:pt x="444" y="614"/>
                    <a:pt x="443" y="614"/>
                  </a:cubicBezTo>
                  <a:cubicBezTo>
                    <a:pt x="443" y="613"/>
                    <a:pt x="443" y="612"/>
                    <a:pt x="443" y="611"/>
                  </a:cubicBezTo>
                  <a:cubicBezTo>
                    <a:pt x="443" y="611"/>
                    <a:pt x="444" y="611"/>
                    <a:pt x="444" y="611"/>
                  </a:cubicBezTo>
                  <a:cubicBezTo>
                    <a:pt x="445" y="612"/>
                    <a:pt x="445" y="613"/>
                    <a:pt x="446" y="614"/>
                  </a:cubicBezTo>
                  <a:cubicBezTo>
                    <a:pt x="446" y="614"/>
                    <a:pt x="446" y="614"/>
                    <a:pt x="446" y="614"/>
                  </a:cubicBezTo>
                  <a:cubicBezTo>
                    <a:pt x="445" y="614"/>
                    <a:pt x="445" y="614"/>
                    <a:pt x="445" y="615"/>
                  </a:cubicBezTo>
                  <a:cubicBezTo>
                    <a:pt x="445" y="615"/>
                    <a:pt x="444" y="615"/>
                    <a:pt x="444" y="615"/>
                  </a:cubicBezTo>
                  <a:close/>
                  <a:moveTo>
                    <a:pt x="443" y="595"/>
                  </a:moveTo>
                  <a:cubicBezTo>
                    <a:pt x="442" y="589"/>
                    <a:pt x="442" y="583"/>
                    <a:pt x="441" y="577"/>
                  </a:cubicBezTo>
                  <a:cubicBezTo>
                    <a:pt x="439" y="560"/>
                    <a:pt x="441" y="543"/>
                    <a:pt x="439" y="526"/>
                  </a:cubicBezTo>
                  <a:cubicBezTo>
                    <a:pt x="438" y="517"/>
                    <a:pt x="437" y="508"/>
                    <a:pt x="438" y="500"/>
                  </a:cubicBezTo>
                  <a:cubicBezTo>
                    <a:pt x="439" y="492"/>
                    <a:pt x="442" y="484"/>
                    <a:pt x="443" y="476"/>
                  </a:cubicBezTo>
                  <a:cubicBezTo>
                    <a:pt x="443" y="468"/>
                    <a:pt x="441" y="461"/>
                    <a:pt x="443" y="454"/>
                  </a:cubicBezTo>
                  <a:cubicBezTo>
                    <a:pt x="444" y="448"/>
                    <a:pt x="446" y="442"/>
                    <a:pt x="448" y="436"/>
                  </a:cubicBezTo>
                  <a:cubicBezTo>
                    <a:pt x="451" y="440"/>
                    <a:pt x="454" y="444"/>
                    <a:pt x="457" y="448"/>
                  </a:cubicBezTo>
                  <a:cubicBezTo>
                    <a:pt x="460" y="453"/>
                    <a:pt x="463" y="457"/>
                    <a:pt x="467" y="460"/>
                  </a:cubicBezTo>
                  <a:cubicBezTo>
                    <a:pt x="468" y="471"/>
                    <a:pt x="463" y="482"/>
                    <a:pt x="461" y="492"/>
                  </a:cubicBezTo>
                  <a:cubicBezTo>
                    <a:pt x="459" y="503"/>
                    <a:pt x="459" y="515"/>
                    <a:pt x="459" y="526"/>
                  </a:cubicBezTo>
                  <a:cubicBezTo>
                    <a:pt x="458" y="539"/>
                    <a:pt x="459" y="551"/>
                    <a:pt x="461" y="564"/>
                  </a:cubicBezTo>
                  <a:cubicBezTo>
                    <a:pt x="463" y="571"/>
                    <a:pt x="463" y="578"/>
                    <a:pt x="463" y="585"/>
                  </a:cubicBezTo>
                  <a:cubicBezTo>
                    <a:pt x="463" y="586"/>
                    <a:pt x="463" y="593"/>
                    <a:pt x="463" y="596"/>
                  </a:cubicBezTo>
                  <a:cubicBezTo>
                    <a:pt x="461" y="599"/>
                    <a:pt x="459" y="603"/>
                    <a:pt x="458" y="607"/>
                  </a:cubicBezTo>
                  <a:cubicBezTo>
                    <a:pt x="456" y="607"/>
                    <a:pt x="455" y="608"/>
                    <a:pt x="454" y="608"/>
                  </a:cubicBezTo>
                  <a:cubicBezTo>
                    <a:pt x="452" y="608"/>
                    <a:pt x="451" y="607"/>
                    <a:pt x="449" y="607"/>
                  </a:cubicBezTo>
                  <a:cubicBezTo>
                    <a:pt x="449" y="606"/>
                    <a:pt x="448" y="606"/>
                    <a:pt x="448" y="606"/>
                  </a:cubicBezTo>
                  <a:cubicBezTo>
                    <a:pt x="445" y="603"/>
                    <a:pt x="444" y="599"/>
                    <a:pt x="443" y="595"/>
                  </a:cubicBezTo>
                  <a:close/>
                  <a:moveTo>
                    <a:pt x="908" y="527"/>
                  </a:moveTo>
                  <a:cubicBezTo>
                    <a:pt x="916" y="520"/>
                    <a:pt x="922" y="512"/>
                    <a:pt x="928" y="505"/>
                  </a:cubicBezTo>
                  <a:cubicBezTo>
                    <a:pt x="940" y="490"/>
                    <a:pt x="950" y="475"/>
                    <a:pt x="959" y="459"/>
                  </a:cubicBezTo>
                  <a:cubicBezTo>
                    <a:pt x="967" y="443"/>
                    <a:pt x="976" y="427"/>
                    <a:pt x="981" y="410"/>
                  </a:cubicBezTo>
                  <a:cubicBezTo>
                    <a:pt x="985" y="398"/>
                    <a:pt x="986" y="385"/>
                    <a:pt x="988" y="372"/>
                  </a:cubicBezTo>
                  <a:cubicBezTo>
                    <a:pt x="988" y="388"/>
                    <a:pt x="985" y="403"/>
                    <a:pt x="980" y="418"/>
                  </a:cubicBezTo>
                  <a:cubicBezTo>
                    <a:pt x="974" y="435"/>
                    <a:pt x="971" y="452"/>
                    <a:pt x="962" y="467"/>
                  </a:cubicBezTo>
                  <a:cubicBezTo>
                    <a:pt x="957" y="475"/>
                    <a:pt x="952" y="482"/>
                    <a:pt x="947" y="490"/>
                  </a:cubicBezTo>
                  <a:cubicBezTo>
                    <a:pt x="943" y="497"/>
                    <a:pt x="939" y="504"/>
                    <a:pt x="934" y="510"/>
                  </a:cubicBezTo>
                  <a:cubicBezTo>
                    <a:pt x="927" y="521"/>
                    <a:pt x="917" y="531"/>
                    <a:pt x="909" y="541"/>
                  </a:cubicBezTo>
                  <a:cubicBezTo>
                    <a:pt x="907" y="542"/>
                    <a:pt x="906" y="544"/>
                    <a:pt x="905" y="546"/>
                  </a:cubicBezTo>
                  <a:cubicBezTo>
                    <a:pt x="904" y="547"/>
                    <a:pt x="904" y="548"/>
                    <a:pt x="903" y="549"/>
                  </a:cubicBezTo>
                  <a:cubicBezTo>
                    <a:pt x="902" y="549"/>
                    <a:pt x="902" y="549"/>
                    <a:pt x="902" y="549"/>
                  </a:cubicBezTo>
                  <a:cubicBezTo>
                    <a:pt x="901" y="549"/>
                    <a:pt x="901" y="550"/>
                    <a:pt x="901" y="550"/>
                  </a:cubicBezTo>
                  <a:cubicBezTo>
                    <a:pt x="898" y="550"/>
                    <a:pt x="896" y="550"/>
                    <a:pt x="893" y="551"/>
                  </a:cubicBezTo>
                  <a:cubicBezTo>
                    <a:pt x="892" y="551"/>
                    <a:pt x="890" y="551"/>
                    <a:pt x="888" y="551"/>
                  </a:cubicBezTo>
                  <a:cubicBezTo>
                    <a:pt x="889" y="550"/>
                    <a:pt x="889" y="548"/>
                    <a:pt x="890" y="546"/>
                  </a:cubicBezTo>
                  <a:cubicBezTo>
                    <a:pt x="893" y="538"/>
                    <a:pt x="902" y="533"/>
                    <a:pt x="908" y="527"/>
                  </a:cubicBezTo>
                  <a:close/>
                  <a:moveTo>
                    <a:pt x="988" y="406"/>
                  </a:moveTo>
                  <a:cubicBezTo>
                    <a:pt x="988" y="406"/>
                    <a:pt x="988" y="406"/>
                    <a:pt x="988" y="406"/>
                  </a:cubicBezTo>
                  <a:cubicBezTo>
                    <a:pt x="988" y="406"/>
                    <a:pt x="988" y="406"/>
                    <a:pt x="989" y="406"/>
                  </a:cubicBezTo>
                  <a:cubicBezTo>
                    <a:pt x="988" y="407"/>
                    <a:pt x="987" y="408"/>
                    <a:pt x="987" y="409"/>
                  </a:cubicBezTo>
                  <a:cubicBezTo>
                    <a:pt x="987" y="408"/>
                    <a:pt x="987" y="407"/>
                    <a:pt x="987" y="407"/>
                  </a:cubicBezTo>
                  <a:cubicBezTo>
                    <a:pt x="988" y="406"/>
                    <a:pt x="988" y="406"/>
                    <a:pt x="988" y="406"/>
                  </a:cubicBezTo>
                  <a:close/>
                  <a:moveTo>
                    <a:pt x="949" y="508"/>
                  </a:moveTo>
                  <a:cubicBezTo>
                    <a:pt x="952" y="506"/>
                    <a:pt x="954" y="504"/>
                    <a:pt x="956" y="502"/>
                  </a:cubicBezTo>
                  <a:cubicBezTo>
                    <a:pt x="954" y="505"/>
                    <a:pt x="952" y="506"/>
                    <a:pt x="949" y="508"/>
                  </a:cubicBezTo>
                  <a:close/>
                  <a:moveTo>
                    <a:pt x="986" y="292"/>
                  </a:moveTo>
                  <a:cubicBezTo>
                    <a:pt x="990" y="292"/>
                    <a:pt x="993" y="291"/>
                    <a:pt x="997" y="291"/>
                  </a:cubicBezTo>
                  <a:cubicBezTo>
                    <a:pt x="1007" y="292"/>
                    <a:pt x="1018" y="293"/>
                    <a:pt x="1026" y="299"/>
                  </a:cubicBezTo>
                  <a:cubicBezTo>
                    <a:pt x="1041" y="309"/>
                    <a:pt x="1048" y="326"/>
                    <a:pt x="1046" y="344"/>
                  </a:cubicBezTo>
                  <a:cubicBezTo>
                    <a:pt x="1044" y="355"/>
                    <a:pt x="1040" y="365"/>
                    <a:pt x="1033" y="373"/>
                  </a:cubicBezTo>
                  <a:cubicBezTo>
                    <a:pt x="1027" y="379"/>
                    <a:pt x="1020" y="384"/>
                    <a:pt x="1013" y="390"/>
                  </a:cubicBezTo>
                  <a:cubicBezTo>
                    <a:pt x="1012" y="390"/>
                    <a:pt x="1012" y="391"/>
                    <a:pt x="1012" y="391"/>
                  </a:cubicBezTo>
                  <a:cubicBezTo>
                    <a:pt x="1016" y="387"/>
                    <a:pt x="1019" y="383"/>
                    <a:pt x="1023" y="379"/>
                  </a:cubicBezTo>
                  <a:cubicBezTo>
                    <a:pt x="1023" y="378"/>
                    <a:pt x="1023" y="377"/>
                    <a:pt x="1022" y="378"/>
                  </a:cubicBezTo>
                  <a:cubicBezTo>
                    <a:pt x="1016" y="382"/>
                    <a:pt x="1013" y="387"/>
                    <a:pt x="1008" y="392"/>
                  </a:cubicBezTo>
                  <a:cubicBezTo>
                    <a:pt x="1004" y="397"/>
                    <a:pt x="998" y="401"/>
                    <a:pt x="994" y="407"/>
                  </a:cubicBezTo>
                  <a:cubicBezTo>
                    <a:pt x="990" y="411"/>
                    <a:pt x="985" y="418"/>
                    <a:pt x="983" y="424"/>
                  </a:cubicBezTo>
                  <a:cubicBezTo>
                    <a:pt x="985" y="416"/>
                    <a:pt x="989" y="410"/>
                    <a:pt x="994" y="403"/>
                  </a:cubicBezTo>
                  <a:cubicBezTo>
                    <a:pt x="998" y="397"/>
                    <a:pt x="1002" y="393"/>
                    <a:pt x="1007" y="388"/>
                  </a:cubicBezTo>
                  <a:cubicBezTo>
                    <a:pt x="1010" y="385"/>
                    <a:pt x="1014" y="382"/>
                    <a:pt x="1016" y="377"/>
                  </a:cubicBezTo>
                  <a:cubicBezTo>
                    <a:pt x="1016" y="377"/>
                    <a:pt x="1016" y="377"/>
                    <a:pt x="1015" y="377"/>
                  </a:cubicBezTo>
                  <a:cubicBezTo>
                    <a:pt x="1007" y="385"/>
                    <a:pt x="999" y="391"/>
                    <a:pt x="992" y="400"/>
                  </a:cubicBezTo>
                  <a:cubicBezTo>
                    <a:pt x="994" y="396"/>
                    <a:pt x="996" y="393"/>
                    <a:pt x="999" y="389"/>
                  </a:cubicBezTo>
                  <a:cubicBezTo>
                    <a:pt x="1003" y="386"/>
                    <a:pt x="1006" y="382"/>
                    <a:pt x="1010" y="378"/>
                  </a:cubicBezTo>
                  <a:cubicBezTo>
                    <a:pt x="1011" y="378"/>
                    <a:pt x="1010" y="377"/>
                    <a:pt x="1009" y="377"/>
                  </a:cubicBezTo>
                  <a:cubicBezTo>
                    <a:pt x="1005" y="381"/>
                    <a:pt x="1000" y="385"/>
                    <a:pt x="995" y="390"/>
                  </a:cubicBezTo>
                  <a:cubicBezTo>
                    <a:pt x="999" y="385"/>
                    <a:pt x="1002" y="381"/>
                    <a:pt x="1005" y="376"/>
                  </a:cubicBezTo>
                  <a:cubicBezTo>
                    <a:pt x="1009" y="372"/>
                    <a:pt x="1013" y="368"/>
                    <a:pt x="1017" y="364"/>
                  </a:cubicBezTo>
                  <a:cubicBezTo>
                    <a:pt x="1022" y="359"/>
                    <a:pt x="1030" y="350"/>
                    <a:pt x="1027" y="342"/>
                  </a:cubicBezTo>
                  <a:cubicBezTo>
                    <a:pt x="1027" y="342"/>
                    <a:pt x="1027" y="342"/>
                    <a:pt x="1027" y="342"/>
                  </a:cubicBezTo>
                  <a:cubicBezTo>
                    <a:pt x="1020" y="363"/>
                    <a:pt x="998" y="373"/>
                    <a:pt x="990" y="393"/>
                  </a:cubicBezTo>
                  <a:cubicBezTo>
                    <a:pt x="991" y="388"/>
                    <a:pt x="992" y="383"/>
                    <a:pt x="992" y="378"/>
                  </a:cubicBezTo>
                  <a:cubicBezTo>
                    <a:pt x="993" y="373"/>
                    <a:pt x="997" y="368"/>
                    <a:pt x="1000" y="365"/>
                  </a:cubicBezTo>
                  <a:cubicBezTo>
                    <a:pt x="1005" y="359"/>
                    <a:pt x="1012" y="354"/>
                    <a:pt x="1017" y="348"/>
                  </a:cubicBezTo>
                  <a:cubicBezTo>
                    <a:pt x="1017" y="348"/>
                    <a:pt x="1017" y="347"/>
                    <a:pt x="1017" y="347"/>
                  </a:cubicBezTo>
                  <a:cubicBezTo>
                    <a:pt x="1009" y="353"/>
                    <a:pt x="1003" y="360"/>
                    <a:pt x="997" y="367"/>
                  </a:cubicBezTo>
                  <a:cubicBezTo>
                    <a:pt x="996" y="369"/>
                    <a:pt x="994" y="371"/>
                    <a:pt x="992" y="374"/>
                  </a:cubicBezTo>
                  <a:cubicBezTo>
                    <a:pt x="992" y="372"/>
                    <a:pt x="992" y="371"/>
                    <a:pt x="992" y="369"/>
                  </a:cubicBezTo>
                  <a:cubicBezTo>
                    <a:pt x="994" y="366"/>
                    <a:pt x="995" y="363"/>
                    <a:pt x="996" y="359"/>
                  </a:cubicBezTo>
                  <a:cubicBezTo>
                    <a:pt x="998" y="356"/>
                    <a:pt x="1000" y="353"/>
                    <a:pt x="1002" y="349"/>
                  </a:cubicBezTo>
                  <a:cubicBezTo>
                    <a:pt x="1009" y="341"/>
                    <a:pt x="1017" y="334"/>
                    <a:pt x="1027" y="330"/>
                  </a:cubicBezTo>
                  <a:cubicBezTo>
                    <a:pt x="1027" y="330"/>
                    <a:pt x="1027" y="330"/>
                    <a:pt x="1026" y="330"/>
                  </a:cubicBezTo>
                  <a:cubicBezTo>
                    <a:pt x="1020" y="331"/>
                    <a:pt x="1015" y="335"/>
                    <a:pt x="1011" y="339"/>
                  </a:cubicBezTo>
                  <a:cubicBezTo>
                    <a:pt x="1007" y="342"/>
                    <a:pt x="1003" y="346"/>
                    <a:pt x="1000" y="350"/>
                  </a:cubicBezTo>
                  <a:cubicBezTo>
                    <a:pt x="999" y="352"/>
                    <a:pt x="995" y="357"/>
                    <a:pt x="992" y="362"/>
                  </a:cubicBezTo>
                  <a:cubicBezTo>
                    <a:pt x="992" y="361"/>
                    <a:pt x="992" y="360"/>
                    <a:pt x="992" y="359"/>
                  </a:cubicBezTo>
                  <a:cubicBezTo>
                    <a:pt x="992" y="359"/>
                    <a:pt x="992" y="359"/>
                    <a:pt x="992" y="359"/>
                  </a:cubicBezTo>
                  <a:cubicBezTo>
                    <a:pt x="993" y="356"/>
                    <a:pt x="993" y="354"/>
                    <a:pt x="994" y="351"/>
                  </a:cubicBezTo>
                  <a:cubicBezTo>
                    <a:pt x="996" y="349"/>
                    <a:pt x="997" y="346"/>
                    <a:pt x="998" y="344"/>
                  </a:cubicBezTo>
                  <a:cubicBezTo>
                    <a:pt x="999" y="343"/>
                    <a:pt x="997" y="342"/>
                    <a:pt x="997" y="343"/>
                  </a:cubicBezTo>
                  <a:cubicBezTo>
                    <a:pt x="995" y="346"/>
                    <a:pt x="993" y="349"/>
                    <a:pt x="992" y="352"/>
                  </a:cubicBezTo>
                  <a:cubicBezTo>
                    <a:pt x="992" y="352"/>
                    <a:pt x="992" y="353"/>
                    <a:pt x="991" y="353"/>
                  </a:cubicBezTo>
                  <a:cubicBezTo>
                    <a:pt x="991" y="352"/>
                    <a:pt x="991" y="351"/>
                    <a:pt x="991" y="350"/>
                  </a:cubicBezTo>
                  <a:cubicBezTo>
                    <a:pt x="991" y="346"/>
                    <a:pt x="990" y="342"/>
                    <a:pt x="990" y="338"/>
                  </a:cubicBezTo>
                  <a:cubicBezTo>
                    <a:pt x="990" y="336"/>
                    <a:pt x="991" y="333"/>
                    <a:pt x="992" y="331"/>
                  </a:cubicBezTo>
                  <a:cubicBezTo>
                    <a:pt x="993" y="328"/>
                    <a:pt x="995" y="326"/>
                    <a:pt x="996" y="324"/>
                  </a:cubicBezTo>
                  <a:cubicBezTo>
                    <a:pt x="997" y="323"/>
                    <a:pt x="996" y="322"/>
                    <a:pt x="995" y="323"/>
                  </a:cubicBezTo>
                  <a:cubicBezTo>
                    <a:pt x="993" y="326"/>
                    <a:pt x="990" y="330"/>
                    <a:pt x="989" y="334"/>
                  </a:cubicBezTo>
                  <a:cubicBezTo>
                    <a:pt x="987" y="325"/>
                    <a:pt x="985" y="316"/>
                    <a:pt x="982" y="308"/>
                  </a:cubicBezTo>
                  <a:cubicBezTo>
                    <a:pt x="980" y="303"/>
                    <a:pt x="979" y="298"/>
                    <a:pt x="977" y="294"/>
                  </a:cubicBezTo>
                  <a:cubicBezTo>
                    <a:pt x="979" y="293"/>
                    <a:pt x="984" y="292"/>
                    <a:pt x="986" y="292"/>
                  </a:cubicBezTo>
                  <a:close/>
                  <a:moveTo>
                    <a:pt x="992" y="256"/>
                  </a:moveTo>
                  <a:cubicBezTo>
                    <a:pt x="992" y="256"/>
                    <a:pt x="992" y="256"/>
                    <a:pt x="992" y="256"/>
                  </a:cubicBezTo>
                  <a:cubicBezTo>
                    <a:pt x="995" y="257"/>
                    <a:pt x="998" y="256"/>
                    <a:pt x="1000" y="255"/>
                  </a:cubicBezTo>
                  <a:cubicBezTo>
                    <a:pt x="1003" y="263"/>
                    <a:pt x="996" y="271"/>
                    <a:pt x="992" y="276"/>
                  </a:cubicBezTo>
                  <a:cubicBezTo>
                    <a:pt x="987" y="281"/>
                    <a:pt x="980" y="285"/>
                    <a:pt x="975" y="290"/>
                  </a:cubicBezTo>
                  <a:cubicBezTo>
                    <a:pt x="973" y="285"/>
                    <a:pt x="971" y="280"/>
                    <a:pt x="968" y="276"/>
                  </a:cubicBezTo>
                  <a:cubicBezTo>
                    <a:pt x="972" y="275"/>
                    <a:pt x="977" y="271"/>
                    <a:pt x="980" y="269"/>
                  </a:cubicBezTo>
                  <a:cubicBezTo>
                    <a:pt x="985" y="266"/>
                    <a:pt x="989" y="261"/>
                    <a:pt x="992" y="256"/>
                  </a:cubicBezTo>
                  <a:close/>
                  <a:moveTo>
                    <a:pt x="880" y="242"/>
                  </a:moveTo>
                  <a:cubicBezTo>
                    <a:pt x="885" y="240"/>
                    <a:pt x="891" y="239"/>
                    <a:pt x="896" y="239"/>
                  </a:cubicBezTo>
                  <a:cubicBezTo>
                    <a:pt x="908" y="237"/>
                    <a:pt x="920" y="234"/>
                    <a:pt x="932" y="231"/>
                  </a:cubicBezTo>
                  <a:cubicBezTo>
                    <a:pt x="939" y="230"/>
                    <a:pt x="946" y="229"/>
                    <a:pt x="953" y="228"/>
                  </a:cubicBezTo>
                  <a:cubicBezTo>
                    <a:pt x="957" y="228"/>
                    <a:pt x="965" y="226"/>
                    <a:pt x="969" y="229"/>
                  </a:cubicBezTo>
                  <a:cubicBezTo>
                    <a:pt x="973" y="231"/>
                    <a:pt x="975" y="235"/>
                    <a:pt x="980" y="236"/>
                  </a:cubicBezTo>
                  <a:cubicBezTo>
                    <a:pt x="988" y="237"/>
                    <a:pt x="992" y="241"/>
                    <a:pt x="991" y="249"/>
                  </a:cubicBezTo>
                  <a:cubicBezTo>
                    <a:pt x="991" y="250"/>
                    <a:pt x="991" y="250"/>
                    <a:pt x="991" y="250"/>
                  </a:cubicBezTo>
                  <a:cubicBezTo>
                    <a:pt x="988" y="257"/>
                    <a:pt x="984" y="263"/>
                    <a:pt x="977" y="267"/>
                  </a:cubicBezTo>
                  <a:cubicBezTo>
                    <a:pt x="974" y="269"/>
                    <a:pt x="969" y="270"/>
                    <a:pt x="966" y="273"/>
                  </a:cubicBezTo>
                  <a:cubicBezTo>
                    <a:pt x="965" y="271"/>
                    <a:pt x="964" y="270"/>
                    <a:pt x="963" y="268"/>
                  </a:cubicBezTo>
                  <a:cubicBezTo>
                    <a:pt x="954" y="257"/>
                    <a:pt x="943" y="250"/>
                    <a:pt x="929" y="249"/>
                  </a:cubicBezTo>
                  <a:cubicBezTo>
                    <a:pt x="915" y="248"/>
                    <a:pt x="902" y="250"/>
                    <a:pt x="891" y="258"/>
                  </a:cubicBezTo>
                  <a:cubicBezTo>
                    <a:pt x="888" y="260"/>
                    <a:pt x="885" y="263"/>
                    <a:pt x="882" y="264"/>
                  </a:cubicBezTo>
                  <a:cubicBezTo>
                    <a:pt x="879" y="266"/>
                    <a:pt x="877" y="267"/>
                    <a:pt x="874" y="268"/>
                  </a:cubicBezTo>
                  <a:cubicBezTo>
                    <a:pt x="871" y="269"/>
                    <a:pt x="869" y="271"/>
                    <a:pt x="867" y="273"/>
                  </a:cubicBezTo>
                  <a:cubicBezTo>
                    <a:pt x="867" y="272"/>
                    <a:pt x="867" y="272"/>
                    <a:pt x="866" y="272"/>
                  </a:cubicBezTo>
                  <a:cubicBezTo>
                    <a:pt x="866" y="272"/>
                    <a:pt x="865" y="272"/>
                    <a:pt x="864" y="272"/>
                  </a:cubicBezTo>
                  <a:cubicBezTo>
                    <a:pt x="864" y="272"/>
                    <a:pt x="863" y="272"/>
                    <a:pt x="863" y="272"/>
                  </a:cubicBezTo>
                  <a:cubicBezTo>
                    <a:pt x="861" y="272"/>
                    <a:pt x="860" y="273"/>
                    <a:pt x="859" y="274"/>
                  </a:cubicBezTo>
                  <a:cubicBezTo>
                    <a:pt x="859" y="274"/>
                    <a:pt x="859" y="275"/>
                    <a:pt x="860" y="275"/>
                  </a:cubicBezTo>
                  <a:cubicBezTo>
                    <a:pt x="861" y="275"/>
                    <a:pt x="862" y="274"/>
                    <a:pt x="863" y="274"/>
                  </a:cubicBezTo>
                  <a:cubicBezTo>
                    <a:pt x="863" y="274"/>
                    <a:pt x="864" y="274"/>
                    <a:pt x="865" y="273"/>
                  </a:cubicBezTo>
                  <a:cubicBezTo>
                    <a:pt x="865" y="273"/>
                    <a:pt x="866" y="273"/>
                    <a:pt x="866" y="273"/>
                  </a:cubicBezTo>
                  <a:cubicBezTo>
                    <a:pt x="864" y="275"/>
                    <a:pt x="861" y="278"/>
                    <a:pt x="859" y="281"/>
                  </a:cubicBezTo>
                  <a:cubicBezTo>
                    <a:pt x="856" y="284"/>
                    <a:pt x="853" y="288"/>
                    <a:pt x="849" y="291"/>
                  </a:cubicBezTo>
                  <a:cubicBezTo>
                    <a:pt x="847" y="294"/>
                    <a:pt x="845" y="297"/>
                    <a:pt x="842" y="300"/>
                  </a:cubicBezTo>
                  <a:cubicBezTo>
                    <a:pt x="840" y="302"/>
                    <a:pt x="836" y="304"/>
                    <a:pt x="836" y="307"/>
                  </a:cubicBezTo>
                  <a:cubicBezTo>
                    <a:pt x="835" y="307"/>
                    <a:pt x="835" y="307"/>
                    <a:pt x="835" y="307"/>
                  </a:cubicBezTo>
                  <a:cubicBezTo>
                    <a:pt x="833" y="304"/>
                    <a:pt x="830" y="302"/>
                    <a:pt x="827" y="299"/>
                  </a:cubicBezTo>
                  <a:cubicBezTo>
                    <a:pt x="830" y="298"/>
                    <a:pt x="833" y="296"/>
                    <a:pt x="836" y="295"/>
                  </a:cubicBezTo>
                  <a:cubicBezTo>
                    <a:pt x="839" y="294"/>
                    <a:pt x="843" y="294"/>
                    <a:pt x="846" y="292"/>
                  </a:cubicBezTo>
                  <a:cubicBezTo>
                    <a:pt x="846" y="292"/>
                    <a:pt x="846" y="292"/>
                    <a:pt x="846" y="292"/>
                  </a:cubicBezTo>
                  <a:cubicBezTo>
                    <a:pt x="843" y="291"/>
                    <a:pt x="839" y="292"/>
                    <a:pt x="836" y="293"/>
                  </a:cubicBezTo>
                  <a:cubicBezTo>
                    <a:pt x="832" y="294"/>
                    <a:pt x="828" y="295"/>
                    <a:pt x="825" y="297"/>
                  </a:cubicBezTo>
                  <a:cubicBezTo>
                    <a:pt x="825" y="297"/>
                    <a:pt x="825" y="297"/>
                    <a:pt x="824" y="298"/>
                  </a:cubicBezTo>
                  <a:cubicBezTo>
                    <a:pt x="824" y="297"/>
                    <a:pt x="823" y="297"/>
                    <a:pt x="823" y="296"/>
                  </a:cubicBezTo>
                  <a:cubicBezTo>
                    <a:pt x="824" y="295"/>
                    <a:pt x="826" y="294"/>
                    <a:pt x="827" y="294"/>
                  </a:cubicBezTo>
                  <a:cubicBezTo>
                    <a:pt x="829" y="293"/>
                    <a:pt x="832" y="292"/>
                    <a:pt x="834" y="291"/>
                  </a:cubicBezTo>
                  <a:cubicBezTo>
                    <a:pt x="839" y="290"/>
                    <a:pt x="843" y="286"/>
                    <a:pt x="848" y="285"/>
                  </a:cubicBezTo>
                  <a:cubicBezTo>
                    <a:pt x="849" y="285"/>
                    <a:pt x="849" y="285"/>
                    <a:pt x="848" y="285"/>
                  </a:cubicBezTo>
                  <a:cubicBezTo>
                    <a:pt x="843" y="283"/>
                    <a:pt x="837" y="287"/>
                    <a:pt x="832" y="290"/>
                  </a:cubicBezTo>
                  <a:cubicBezTo>
                    <a:pt x="830" y="291"/>
                    <a:pt x="823" y="292"/>
                    <a:pt x="820" y="294"/>
                  </a:cubicBezTo>
                  <a:cubicBezTo>
                    <a:pt x="819" y="294"/>
                    <a:pt x="818" y="293"/>
                    <a:pt x="818" y="293"/>
                  </a:cubicBezTo>
                  <a:cubicBezTo>
                    <a:pt x="820" y="292"/>
                    <a:pt x="823" y="290"/>
                    <a:pt x="825" y="289"/>
                  </a:cubicBezTo>
                  <a:cubicBezTo>
                    <a:pt x="832" y="286"/>
                    <a:pt x="838" y="284"/>
                    <a:pt x="845" y="282"/>
                  </a:cubicBezTo>
                  <a:cubicBezTo>
                    <a:pt x="847" y="281"/>
                    <a:pt x="846" y="278"/>
                    <a:pt x="845" y="279"/>
                  </a:cubicBezTo>
                  <a:cubicBezTo>
                    <a:pt x="837" y="282"/>
                    <a:pt x="830" y="285"/>
                    <a:pt x="822" y="287"/>
                  </a:cubicBezTo>
                  <a:cubicBezTo>
                    <a:pt x="820" y="288"/>
                    <a:pt x="816" y="289"/>
                    <a:pt x="815" y="291"/>
                  </a:cubicBezTo>
                  <a:cubicBezTo>
                    <a:pt x="814" y="291"/>
                    <a:pt x="814" y="290"/>
                    <a:pt x="813" y="290"/>
                  </a:cubicBezTo>
                  <a:cubicBezTo>
                    <a:pt x="813" y="290"/>
                    <a:pt x="813" y="290"/>
                    <a:pt x="813" y="290"/>
                  </a:cubicBezTo>
                  <a:cubicBezTo>
                    <a:pt x="813" y="289"/>
                    <a:pt x="813" y="289"/>
                    <a:pt x="813" y="289"/>
                  </a:cubicBezTo>
                  <a:cubicBezTo>
                    <a:pt x="815" y="287"/>
                    <a:pt x="817" y="285"/>
                    <a:pt x="819" y="284"/>
                  </a:cubicBezTo>
                  <a:cubicBezTo>
                    <a:pt x="822" y="282"/>
                    <a:pt x="825" y="281"/>
                    <a:pt x="828" y="279"/>
                  </a:cubicBezTo>
                  <a:cubicBezTo>
                    <a:pt x="836" y="276"/>
                    <a:pt x="843" y="273"/>
                    <a:pt x="850" y="270"/>
                  </a:cubicBezTo>
                  <a:cubicBezTo>
                    <a:pt x="864" y="265"/>
                    <a:pt x="877" y="262"/>
                    <a:pt x="891" y="257"/>
                  </a:cubicBezTo>
                  <a:cubicBezTo>
                    <a:pt x="891" y="257"/>
                    <a:pt x="891" y="256"/>
                    <a:pt x="891" y="256"/>
                  </a:cubicBezTo>
                  <a:cubicBezTo>
                    <a:pt x="876" y="258"/>
                    <a:pt x="862" y="264"/>
                    <a:pt x="848" y="269"/>
                  </a:cubicBezTo>
                  <a:cubicBezTo>
                    <a:pt x="842" y="271"/>
                    <a:pt x="835" y="274"/>
                    <a:pt x="829" y="276"/>
                  </a:cubicBezTo>
                  <a:cubicBezTo>
                    <a:pt x="834" y="273"/>
                    <a:pt x="838" y="270"/>
                    <a:pt x="843" y="267"/>
                  </a:cubicBezTo>
                  <a:cubicBezTo>
                    <a:pt x="846" y="266"/>
                    <a:pt x="849" y="264"/>
                    <a:pt x="853" y="263"/>
                  </a:cubicBezTo>
                  <a:cubicBezTo>
                    <a:pt x="858" y="261"/>
                    <a:pt x="863" y="260"/>
                    <a:pt x="869" y="257"/>
                  </a:cubicBezTo>
                  <a:cubicBezTo>
                    <a:pt x="878" y="253"/>
                    <a:pt x="888" y="248"/>
                    <a:pt x="899" y="247"/>
                  </a:cubicBezTo>
                  <a:cubicBezTo>
                    <a:pt x="899" y="246"/>
                    <a:pt x="899" y="245"/>
                    <a:pt x="898" y="245"/>
                  </a:cubicBezTo>
                  <a:cubicBezTo>
                    <a:pt x="888" y="246"/>
                    <a:pt x="879" y="251"/>
                    <a:pt x="869" y="255"/>
                  </a:cubicBezTo>
                  <a:cubicBezTo>
                    <a:pt x="863" y="257"/>
                    <a:pt x="856" y="259"/>
                    <a:pt x="850" y="262"/>
                  </a:cubicBezTo>
                  <a:cubicBezTo>
                    <a:pt x="850" y="262"/>
                    <a:pt x="849" y="262"/>
                    <a:pt x="849" y="262"/>
                  </a:cubicBezTo>
                  <a:cubicBezTo>
                    <a:pt x="855" y="257"/>
                    <a:pt x="861" y="252"/>
                    <a:pt x="866" y="246"/>
                  </a:cubicBezTo>
                  <a:cubicBezTo>
                    <a:pt x="871" y="246"/>
                    <a:pt x="875" y="244"/>
                    <a:pt x="880" y="242"/>
                  </a:cubicBezTo>
                  <a:close/>
                  <a:moveTo>
                    <a:pt x="743" y="122"/>
                  </a:moveTo>
                  <a:cubicBezTo>
                    <a:pt x="745" y="119"/>
                    <a:pt x="747" y="116"/>
                    <a:pt x="750" y="113"/>
                  </a:cubicBezTo>
                  <a:cubicBezTo>
                    <a:pt x="760" y="102"/>
                    <a:pt x="773" y="91"/>
                    <a:pt x="788" y="86"/>
                  </a:cubicBezTo>
                  <a:cubicBezTo>
                    <a:pt x="793" y="84"/>
                    <a:pt x="797" y="82"/>
                    <a:pt x="802" y="83"/>
                  </a:cubicBezTo>
                  <a:cubicBezTo>
                    <a:pt x="806" y="83"/>
                    <a:pt x="809" y="85"/>
                    <a:pt x="812" y="85"/>
                  </a:cubicBezTo>
                  <a:cubicBezTo>
                    <a:pt x="816" y="86"/>
                    <a:pt x="819" y="85"/>
                    <a:pt x="822" y="83"/>
                  </a:cubicBezTo>
                  <a:cubicBezTo>
                    <a:pt x="828" y="78"/>
                    <a:pt x="835" y="71"/>
                    <a:pt x="843" y="74"/>
                  </a:cubicBezTo>
                  <a:cubicBezTo>
                    <a:pt x="850" y="77"/>
                    <a:pt x="858" y="79"/>
                    <a:pt x="864" y="83"/>
                  </a:cubicBezTo>
                  <a:cubicBezTo>
                    <a:pt x="879" y="92"/>
                    <a:pt x="886" y="110"/>
                    <a:pt x="891" y="126"/>
                  </a:cubicBezTo>
                  <a:cubicBezTo>
                    <a:pt x="895" y="141"/>
                    <a:pt x="898" y="156"/>
                    <a:pt x="897" y="171"/>
                  </a:cubicBezTo>
                  <a:cubicBezTo>
                    <a:pt x="895" y="188"/>
                    <a:pt x="890" y="204"/>
                    <a:pt x="881" y="218"/>
                  </a:cubicBezTo>
                  <a:cubicBezTo>
                    <a:pt x="876" y="227"/>
                    <a:pt x="870" y="235"/>
                    <a:pt x="864" y="243"/>
                  </a:cubicBezTo>
                  <a:cubicBezTo>
                    <a:pt x="863" y="244"/>
                    <a:pt x="862" y="245"/>
                    <a:pt x="860" y="246"/>
                  </a:cubicBezTo>
                  <a:cubicBezTo>
                    <a:pt x="854" y="251"/>
                    <a:pt x="848" y="256"/>
                    <a:pt x="842" y="260"/>
                  </a:cubicBezTo>
                  <a:cubicBezTo>
                    <a:pt x="835" y="265"/>
                    <a:pt x="828" y="269"/>
                    <a:pt x="821" y="274"/>
                  </a:cubicBezTo>
                  <a:cubicBezTo>
                    <a:pt x="816" y="278"/>
                    <a:pt x="811" y="282"/>
                    <a:pt x="805" y="286"/>
                  </a:cubicBezTo>
                  <a:cubicBezTo>
                    <a:pt x="803" y="285"/>
                    <a:pt x="801" y="284"/>
                    <a:pt x="798" y="283"/>
                  </a:cubicBezTo>
                  <a:cubicBezTo>
                    <a:pt x="801" y="282"/>
                    <a:pt x="803" y="280"/>
                    <a:pt x="805" y="278"/>
                  </a:cubicBezTo>
                  <a:cubicBezTo>
                    <a:pt x="811" y="274"/>
                    <a:pt x="817" y="270"/>
                    <a:pt x="823" y="265"/>
                  </a:cubicBezTo>
                  <a:cubicBezTo>
                    <a:pt x="836" y="255"/>
                    <a:pt x="848" y="243"/>
                    <a:pt x="859" y="230"/>
                  </a:cubicBezTo>
                  <a:cubicBezTo>
                    <a:pt x="868" y="218"/>
                    <a:pt x="878" y="205"/>
                    <a:pt x="884" y="191"/>
                  </a:cubicBezTo>
                  <a:cubicBezTo>
                    <a:pt x="888" y="182"/>
                    <a:pt x="893" y="171"/>
                    <a:pt x="890" y="161"/>
                  </a:cubicBezTo>
                  <a:cubicBezTo>
                    <a:pt x="890" y="161"/>
                    <a:pt x="889" y="161"/>
                    <a:pt x="889" y="162"/>
                  </a:cubicBezTo>
                  <a:cubicBezTo>
                    <a:pt x="890" y="172"/>
                    <a:pt x="885" y="183"/>
                    <a:pt x="880" y="193"/>
                  </a:cubicBezTo>
                  <a:cubicBezTo>
                    <a:pt x="873" y="206"/>
                    <a:pt x="864" y="220"/>
                    <a:pt x="854" y="231"/>
                  </a:cubicBezTo>
                  <a:cubicBezTo>
                    <a:pt x="844" y="242"/>
                    <a:pt x="833" y="252"/>
                    <a:pt x="822" y="261"/>
                  </a:cubicBezTo>
                  <a:cubicBezTo>
                    <a:pt x="816" y="265"/>
                    <a:pt x="810" y="270"/>
                    <a:pt x="804" y="274"/>
                  </a:cubicBezTo>
                  <a:cubicBezTo>
                    <a:pt x="801" y="277"/>
                    <a:pt x="798" y="280"/>
                    <a:pt x="793" y="282"/>
                  </a:cubicBezTo>
                  <a:cubicBezTo>
                    <a:pt x="789" y="280"/>
                    <a:pt x="784" y="279"/>
                    <a:pt x="779" y="278"/>
                  </a:cubicBezTo>
                  <a:cubicBezTo>
                    <a:pt x="773" y="276"/>
                    <a:pt x="767" y="275"/>
                    <a:pt x="761" y="274"/>
                  </a:cubicBezTo>
                  <a:cubicBezTo>
                    <a:pt x="763" y="273"/>
                    <a:pt x="765" y="272"/>
                    <a:pt x="766" y="271"/>
                  </a:cubicBezTo>
                  <a:cubicBezTo>
                    <a:pt x="772" y="267"/>
                    <a:pt x="777" y="262"/>
                    <a:pt x="781" y="257"/>
                  </a:cubicBezTo>
                  <a:cubicBezTo>
                    <a:pt x="786" y="252"/>
                    <a:pt x="790" y="247"/>
                    <a:pt x="794" y="241"/>
                  </a:cubicBezTo>
                  <a:cubicBezTo>
                    <a:pt x="797" y="236"/>
                    <a:pt x="801" y="231"/>
                    <a:pt x="804" y="226"/>
                  </a:cubicBezTo>
                  <a:cubicBezTo>
                    <a:pt x="807" y="221"/>
                    <a:pt x="810" y="215"/>
                    <a:pt x="814" y="210"/>
                  </a:cubicBezTo>
                  <a:cubicBezTo>
                    <a:pt x="814" y="209"/>
                    <a:pt x="813" y="208"/>
                    <a:pt x="812" y="209"/>
                  </a:cubicBezTo>
                  <a:cubicBezTo>
                    <a:pt x="809" y="213"/>
                    <a:pt x="805" y="218"/>
                    <a:pt x="802" y="222"/>
                  </a:cubicBezTo>
                  <a:cubicBezTo>
                    <a:pt x="800" y="227"/>
                    <a:pt x="798" y="232"/>
                    <a:pt x="795" y="237"/>
                  </a:cubicBezTo>
                  <a:cubicBezTo>
                    <a:pt x="791" y="243"/>
                    <a:pt x="786" y="248"/>
                    <a:pt x="782" y="253"/>
                  </a:cubicBezTo>
                  <a:cubicBezTo>
                    <a:pt x="776" y="259"/>
                    <a:pt x="767" y="270"/>
                    <a:pt x="758" y="272"/>
                  </a:cubicBezTo>
                  <a:cubicBezTo>
                    <a:pt x="760" y="270"/>
                    <a:pt x="761" y="268"/>
                    <a:pt x="762" y="267"/>
                  </a:cubicBezTo>
                  <a:cubicBezTo>
                    <a:pt x="767" y="261"/>
                    <a:pt x="771" y="255"/>
                    <a:pt x="774" y="249"/>
                  </a:cubicBezTo>
                  <a:cubicBezTo>
                    <a:pt x="777" y="245"/>
                    <a:pt x="779" y="242"/>
                    <a:pt x="782" y="238"/>
                  </a:cubicBezTo>
                  <a:cubicBezTo>
                    <a:pt x="785" y="235"/>
                    <a:pt x="787" y="231"/>
                    <a:pt x="789" y="227"/>
                  </a:cubicBezTo>
                  <a:cubicBezTo>
                    <a:pt x="790" y="224"/>
                    <a:pt x="793" y="221"/>
                    <a:pt x="794" y="217"/>
                  </a:cubicBezTo>
                  <a:cubicBezTo>
                    <a:pt x="797" y="213"/>
                    <a:pt x="798" y="209"/>
                    <a:pt x="801" y="205"/>
                  </a:cubicBezTo>
                  <a:cubicBezTo>
                    <a:pt x="802" y="205"/>
                    <a:pt x="801" y="204"/>
                    <a:pt x="800" y="204"/>
                  </a:cubicBezTo>
                  <a:cubicBezTo>
                    <a:pt x="798" y="207"/>
                    <a:pt x="796" y="209"/>
                    <a:pt x="795" y="212"/>
                  </a:cubicBezTo>
                  <a:cubicBezTo>
                    <a:pt x="793" y="216"/>
                    <a:pt x="792" y="220"/>
                    <a:pt x="790" y="223"/>
                  </a:cubicBezTo>
                  <a:cubicBezTo>
                    <a:pt x="787" y="227"/>
                    <a:pt x="785" y="230"/>
                    <a:pt x="783" y="233"/>
                  </a:cubicBezTo>
                  <a:cubicBezTo>
                    <a:pt x="781" y="236"/>
                    <a:pt x="779" y="239"/>
                    <a:pt x="778" y="242"/>
                  </a:cubicBezTo>
                  <a:cubicBezTo>
                    <a:pt x="773" y="248"/>
                    <a:pt x="768" y="254"/>
                    <a:pt x="763" y="260"/>
                  </a:cubicBezTo>
                  <a:cubicBezTo>
                    <a:pt x="760" y="264"/>
                    <a:pt x="758" y="267"/>
                    <a:pt x="754" y="270"/>
                  </a:cubicBezTo>
                  <a:cubicBezTo>
                    <a:pt x="753" y="270"/>
                    <a:pt x="753" y="270"/>
                    <a:pt x="753" y="270"/>
                  </a:cubicBezTo>
                  <a:cubicBezTo>
                    <a:pt x="756" y="266"/>
                    <a:pt x="758" y="261"/>
                    <a:pt x="761" y="256"/>
                  </a:cubicBezTo>
                  <a:cubicBezTo>
                    <a:pt x="761" y="256"/>
                    <a:pt x="760" y="256"/>
                    <a:pt x="760" y="256"/>
                  </a:cubicBezTo>
                  <a:cubicBezTo>
                    <a:pt x="758" y="258"/>
                    <a:pt x="757" y="260"/>
                    <a:pt x="756" y="262"/>
                  </a:cubicBezTo>
                  <a:cubicBezTo>
                    <a:pt x="756" y="260"/>
                    <a:pt x="757" y="259"/>
                    <a:pt x="757" y="258"/>
                  </a:cubicBezTo>
                  <a:cubicBezTo>
                    <a:pt x="758" y="257"/>
                    <a:pt x="758" y="255"/>
                    <a:pt x="759" y="253"/>
                  </a:cubicBezTo>
                  <a:cubicBezTo>
                    <a:pt x="759" y="253"/>
                    <a:pt x="760" y="253"/>
                    <a:pt x="760" y="253"/>
                  </a:cubicBezTo>
                  <a:cubicBezTo>
                    <a:pt x="765" y="242"/>
                    <a:pt x="771" y="232"/>
                    <a:pt x="777" y="223"/>
                  </a:cubicBezTo>
                  <a:cubicBezTo>
                    <a:pt x="782" y="217"/>
                    <a:pt x="786" y="210"/>
                    <a:pt x="789" y="203"/>
                  </a:cubicBezTo>
                  <a:cubicBezTo>
                    <a:pt x="791" y="199"/>
                    <a:pt x="793" y="195"/>
                    <a:pt x="795" y="192"/>
                  </a:cubicBezTo>
                  <a:cubicBezTo>
                    <a:pt x="797" y="188"/>
                    <a:pt x="798" y="185"/>
                    <a:pt x="800" y="182"/>
                  </a:cubicBezTo>
                  <a:cubicBezTo>
                    <a:pt x="800" y="180"/>
                    <a:pt x="798" y="179"/>
                    <a:pt x="798" y="181"/>
                  </a:cubicBezTo>
                  <a:cubicBezTo>
                    <a:pt x="794" y="188"/>
                    <a:pt x="791" y="196"/>
                    <a:pt x="786" y="204"/>
                  </a:cubicBezTo>
                  <a:cubicBezTo>
                    <a:pt x="782" y="211"/>
                    <a:pt x="777" y="218"/>
                    <a:pt x="773" y="225"/>
                  </a:cubicBezTo>
                  <a:cubicBezTo>
                    <a:pt x="770" y="229"/>
                    <a:pt x="767" y="234"/>
                    <a:pt x="764" y="238"/>
                  </a:cubicBezTo>
                  <a:cubicBezTo>
                    <a:pt x="766" y="234"/>
                    <a:pt x="767" y="230"/>
                    <a:pt x="768" y="226"/>
                  </a:cubicBezTo>
                  <a:cubicBezTo>
                    <a:pt x="769" y="222"/>
                    <a:pt x="771" y="219"/>
                    <a:pt x="773" y="215"/>
                  </a:cubicBezTo>
                  <a:cubicBezTo>
                    <a:pt x="775" y="211"/>
                    <a:pt x="776" y="206"/>
                    <a:pt x="779" y="201"/>
                  </a:cubicBezTo>
                  <a:cubicBezTo>
                    <a:pt x="779" y="201"/>
                    <a:pt x="779" y="200"/>
                    <a:pt x="779" y="201"/>
                  </a:cubicBezTo>
                  <a:cubicBezTo>
                    <a:pt x="775" y="205"/>
                    <a:pt x="774" y="211"/>
                    <a:pt x="771" y="216"/>
                  </a:cubicBezTo>
                  <a:cubicBezTo>
                    <a:pt x="770" y="218"/>
                    <a:pt x="769" y="220"/>
                    <a:pt x="769" y="221"/>
                  </a:cubicBezTo>
                  <a:cubicBezTo>
                    <a:pt x="769" y="220"/>
                    <a:pt x="769" y="219"/>
                    <a:pt x="769" y="219"/>
                  </a:cubicBezTo>
                  <a:cubicBezTo>
                    <a:pt x="769" y="217"/>
                    <a:pt x="769" y="215"/>
                    <a:pt x="770" y="213"/>
                  </a:cubicBezTo>
                  <a:cubicBezTo>
                    <a:pt x="772" y="209"/>
                    <a:pt x="773" y="204"/>
                    <a:pt x="775" y="200"/>
                  </a:cubicBezTo>
                  <a:cubicBezTo>
                    <a:pt x="777" y="194"/>
                    <a:pt x="779" y="187"/>
                    <a:pt x="782" y="182"/>
                  </a:cubicBezTo>
                  <a:cubicBezTo>
                    <a:pt x="785" y="177"/>
                    <a:pt x="788" y="173"/>
                    <a:pt x="790" y="167"/>
                  </a:cubicBezTo>
                  <a:cubicBezTo>
                    <a:pt x="791" y="162"/>
                    <a:pt x="793" y="157"/>
                    <a:pt x="796" y="151"/>
                  </a:cubicBezTo>
                  <a:cubicBezTo>
                    <a:pt x="796" y="151"/>
                    <a:pt x="795" y="151"/>
                    <a:pt x="795" y="151"/>
                  </a:cubicBezTo>
                  <a:cubicBezTo>
                    <a:pt x="792" y="156"/>
                    <a:pt x="791" y="161"/>
                    <a:pt x="788" y="166"/>
                  </a:cubicBezTo>
                  <a:cubicBezTo>
                    <a:pt x="786" y="169"/>
                    <a:pt x="785" y="172"/>
                    <a:pt x="783" y="175"/>
                  </a:cubicBezTo>
                  <a:cubicBezTo>
                    <a:pt x="782" y="178"/>
                    <a:pt x="782" y="181"/>
                    <a:pt x="780" y="183"/>
                  </a:cubicBezTo>
                  <a:cubicBezTo>
                    <a:pt x="777" y="188"/>
                    <a:pt x="775" y="194"/>
                    <a:pt x="772" y="199"/>
                  </a:cubicBezTo>
                  <a:cubicBezTo>
                    <a:pt x="772" y="201"/>
                    <a:pt x="771" y="204"/>
                    <a:pt x="770" y="206"/>
                  </a:cubicBezTo>
                  <a:cubicBezTo>
                    <a:pt x="770" y="203"/>
                    <a:pt x="769" y="200"/>
                    <a:pt x="769" y="198"/>
                  </a:cubicBezTo>
                  <a:cubicBezTo>
                    <a:pt x="770" y="192"/>
                    <a:pt x="774" y="186"/>
                    <a:pt x="775" y="181"/>
                  </a:cubicBezTo>
                  <a:cubicBezTo>
                    <a:pt x="777" y="172"/>
                    <a:pt x="780" y="165"/>
                    <a:pt x="785" y="157"/>
                  </a:cubicBezTo>
                  <a:cubicBezTo>
                    <a:pt x="785" y="157"/>
                    <a:pt x="784" y="156"/>
                    <a:pt x="784" y="157"/>
                  </a:cubicBezTo>
                  <a:cubicBezTo>
                    <a:pt x="777" y="162"/>
                    <a:pt x="774" y="172"/>
                    <a:pt x="773" y="180"/>
                  </a:cubicBezTo>
                  <a:cubicBezTo>
                    <a:pt x="772" y="184"/>
                    <a:pt x="772" y="187"/>
                    <a:pt x="770" y="191"/>
                  </a:cubicBezTo>
                  <a:cubicBezTo>
                    <a:pt x="769" y="192"/>
                    <a:pt x="769" y="192"/>
                    <a:pt x="769" y="193"/>
                  </a:cubicBezTo>
                  <a:cubicBezTo>
                    <a:pt x="768" y="191"/>
                    <a:pt x="768" y="188"/>
                    <a:pt x="768" y="186"/>
                  </a:cubicBezTo>
                  <a:cubicBezTo>
                    <a:pt x="768" y="186"/>
                    <a:pt x="768" y="185"/>
                    <a:pt x="768" y="185"/>
                  </a:cubicBezTo>
                  <a:cubicBezTo>
                    <a:pt x="769" y="183"/>
                    <a:pt x="769" y="180"/>
                    <a:pt x="770" y="178"/>
                  </a:cubicBezTo>
                  <a:cubicBezTo>
                    <a:pt x="772" y="172"/>
                    <a:pt x="774" y="166"/>
                    <a:pt x="776" y="160"/>
                  </a:cubicBezTo>
                  <a:cubicBezTo>
                    <a:pt x="777" y="159"/>
                    <a:pt x="775" y="158"/>
                    <a:pt x="775" y="159"/>
                  </a:cubicBezTo>
                  <a:cubicBezTo>
                    <a:pt x="772" y="166"/>
                    <a:pt x="770" y="173"/>
                    <a:pt x="767" y="180"/>
                  </a:cubicBezTo>
                  <a:cubicBezTo>
                    <a:pt x="767" y="180"/>
                    <a:pt x="767" y="180"/>
                    <a:pt x="766" y="181"/>
                  </a:cubicBezTo>
                  <a:cubicBezTo>
                    <a:pt x="766" y="178"/>
                    <a:pt x="765" y="176"/>
                    <a:pt x="764" y="173"/>
                  </a:cubicBezTo>
                  <a:cubicBezTo>
                    <a:pt x="764" y="173"/>
                    <a:pt x="764" y="173"/>
                    <a:pt x="764" y="173"/>
                  </a:cubicBezTo>
                  <a:cubicBezTo>
                    <a:pt x="764" y="171"/>
                    <a:pt x="764" y="170"/>
                    <a:pt x="764" y="169"/>
                  </a:cubicBezTo>
                  <a:cubicBezTo>
                    <a:pt x="765" y="166"/>
                    <a:pt x="765" y="163"/>
                    <a:pt x="765" y="160"/>
                  </a:cubicBezTo>
                  <a:cubicBezTo>
                    <a:pt x="766" y="153"/>
                    <a:pt x="767" y="148"/>
                    <a:pt x="769" y="142"/>
                  </a:cubicBezTo>
                  <a:cubicBezTo>
                    <a:pt x="770" y="141"/>
                    <a:pt x="769" y="141"/>
                    <a:pt x="768" y="141"/>
                  </a:cubicBezTo>
                  <a:cubicBezTo>
                    <a:pt x="764" y="148"/>
                    <a:pt x="765" y="154"/>
                    <a:pt x="763" y="161"/>
                  </a:cubicBezTo>
                  <a:cubicBezTo>
                    <a:pt x="763" y="162"/>
                    <a:pt x="762" y="164"/>
                    <a:pt x="762" y="165"/>
                  </a:cubicBezTo>
                  <a:cubicBezTo>
                    <a:pt x="759" y="158"/>
                    <a:pt x="756" y="149"/>
                    <a:pt x="749" y="145"/>
                  </a:cubicBezTo>
                  <a:cubicBezTo>
                    <a:pt x="747" y="143"/>
                    <a:pt x="746" y="143"/>
                    <a:pt x="743" y="143"/>
                  </a:cubicBezTo>
                  <a:cubicBezTo>
                    <a:pt x="741" y="142"/>
                    <a:pt x="742" y="137"/>
                    <a:pt x="741" y="136"/>
                  </a:cubicBezTo>
                  <a:cubicBezTo>
                    <a:pt x="739" y="133"/>
                    <a:pt x="738" y="132"/>
                    <a:pt x="736" y="132"/>
                  </a:cubicBezTo>
                  <a:cubicBezTo>
                    <a:pt x="736" y="128"/>
                    <a:pt x="740" y="124"/>
                    <a:pt x="743" y="122"/>
                  </a:cubicBezTo>
                  <a:close/>
                  <a:moveTo>
                    <a:pt x="684" y="129"/>
                  </a:moveTo>
                  <a:cubicBezTo>
                    <a:pt x="692" y="127"/>
                    <a:pt x="700" y="126"/>
                    <a:pt x="708" y="126"/>
                  </a:cubicBezTo>
                  <a:cubicBezTo>
                    <a:pt x="712" y="126"/>
                    <a:pt x="716" y="126"/>
                    <a:pt x="719" y="126"/>
                  </a:cubicBezTo>
                  <a:cubicBezTo>
                    <a:pt x="722" y="127"/>
                    <a:pt x="725" y="128"/>
                    <a:pt x="726" y="130"/>
                  </a:cubicBezTo>
                  <a:cubicBezTo>
                    <a:pt x="726" y="131"/>
                    <a:pt x="727" y="132"/>
                    <a:pt x="727" y="132"/>
                  </a:cubicBezTo>
                  <a:cubicBezTo>
                    <a:pt x="730" y="135"/>
                    <a:pt x="737" y="133"/>
                    <a:pt x="738" y="139"/>
                  </a:cubicBezTo>
                  <a:cubicBezTo>
                    <a:pt x="738" y="142"/>
                    <a:pt x="739" y="146"/>
                    <a:pt x="743" y="146"/>
                  </a:cubicBezTo>
                  <a:cubicBezTo>
                    <a:pt x="750" y="146"/>
                    <a:pt x="753" y="155"/>
                    <a:pt x="756" y="160"/>
                  </a:cubicBezTo>
                  <a:cubicBezTo>
                    <a:pt x="761" y="172"/>
                    <a:pt x="765" y="186"/>
                    <a:pt x="766" y="199"/>
                  </a:cubicBezTo>
                  <a:cubicBezTo>
                    <a:pt x="767" y="216"/>
                    <a:pt x="763" y="230"/>
                    <a:pt x="758" y="245"/>
                  </a:cubicBezTo>
                  <a:cubicBezTo>
                    <a:pt x="755" y="254"/>
                    <a:pt x="752" y="266"/>
                    <a:pt x="745" y="273"/>
                  </a:cubicBezTo>
                  <a:cubicBezTo>
                    <a:pt x="745" y="273"/>
                    <a:pt x="745" y="273"/>
                    <a:pt x="745" y="273"/>
                  </a:cubicBezTo>
                  <a:cubicBezTo>
                    <a:pt x="742" y="275"/>
                    <a:pt x="740" y="278"/>
                    <a:pt x="737" y="280"/>
                  </a:cubicBezTo>
                  <a:cubicBezTo>
                    <a:pt x="734" y="282"/>
                    <a:pt x="732" y="284"/>
                    <a:pt x="730" y="286"/>
                  </a:cubicBezTo>
                  <a:cubicBezTo>
                    <a:pt x="726" y="291"/>
                    <a:pt x="722" y="296"/>
                    <a:pt x="718" y="300"/>
                  </a:cubicBezTo>
                  <a:cubicBezTo>
                    <a:pt x="709" y="309"/>
                    <a:pt x="699" y="316"/>
                    <a:pt x="689" y="324"/>
                  </a:cubicBezTo>
                  <a:cubicBezTo>
                    <a:pt x="684" y="329"/>
                    <a:pt x="679" y="334"/>
                    <a:pt x="673" y="338"/>
                  </a:cubicBezTo>
                  <a:cubicBezTo>
                    <a:pt x="668" y="342"/>
                    <a:pt x="663" y="345"/>
                    <a:pt x="657" y="349"/>
                  </a:cubicBezTo>
                  <a:cubicBezTo>
                    <a:pt x="649" y="355"/>
                    <a:pt x="642" y="363"/>
                    <a:pt x="635" y="372"/>
                  </a:cubicBezTo>
                  <a:cubicBezTo>
                    <a:pt x="635" y="372"/>
                    <a:pt x="635" y="372"/>
                    <a:pt x="635" y="372"/>
                  </a:cubicBezTo>
                  <a:cubicBezTo>
                    <a:pt x="635" y="372"/>
                    <a:pt x="634" y="371"/>
                    <a:pt x="633" y="371"/>
                  </a:cubicBezTo>
                  <a:cubicBezTo>
                    <a:pt x="630" y="368"/>
                    <a:pt x="627" y="365"/>
                    <a:pt x="623" y="365"/>
                  </a:cubicBezTo>
                  <a:cubicBezTo>
                    <a:pt x="628" y="357"/>
                    <a:pt x="634" y="350"/>
                    <a:pt x="642" y="345"/>
                  </a:cubicBezTo>
                  <a:cubicBezTo>
                    <a:pt x="646" y="342"/>
                    <a:pt x="650" y="339"/>
                    <a:pt x="655" y="337"/>
                  </a:cubicBezTo>
                  <a:cubicBezTo>
                    <a:pt x="659" y="335"/>
                    <a:pt x="664" y="334"/>
                    <a:pt x="668" y="332"/>
                  </a:cubicBezTo>
                  <a:cubicBezTo>
                    <a:pt x="674" y="327"/>
                    <a:pt x="679" y="319"/>
                    <a:pt x="684" y="313"/>
                  </a:cubicBezTo>
                  <a:cubicBezTo>
                    <a:pt x="689" y="305"/>
                    <a:pt x="695" y="296"/>
                    <a:pt x="704" y="291"/>
                  </a:cubicBezTo>
                  <a:cubicBezTo>
                    <a:pt x="711" y="288"/>
                    <a:pt x="719" y="286"/>
                    <a:pt x="726" y="283"/>
                  </a:cubicBezTo>
                  <a:cubicBezTo>
                    <a:pt x="732" y="280"/>
                    <a:pt x="737" y="274"/>
                    <a:pt x="741" y="268"/>
                  </a:cubicBezTo>
                  <a:cubicBezTo>
                    <a:pt x="745" y="263"/>
                    <a:pt x="748" y="258"/>
                    <a:pt x="750" y="252"/>
                  </a:cubicBezTo>
                  <a:cubicBezTo>
                    <a:pt x="751" y="248"/>
                    <a:pt x="754" y="243"/>
                    <a:pt x="752" y="240"/>
                  </a:cubicBezTo>
                  <a:cubicBezTo>
                    <a:pt x="752" y="239"/>
                    <a:pt x="751" y="240"/>
                    <a:pt x="751" y="241"/>
                  </a:cubicBezTo>
                  <a:cubicBezTo>
                    <a:pt x="752" y="245"/>
                    <a:pt x="747" y="253"/>
                    <a:pt x="746" y="256"/>
                  </a:cubicBezTo>
                  <a:cubicBezTo>
                    <a:pt x="741" y="263"/>
                    <a:pt x="737" y="270"/>
                    <a:pt x="731" y="275"/>
                  </a:cubicBezTo>
                  <a:cubicBezTo>
                    <a:pt x="725" y="281"/>
                    <a:pt x="717" y="282"/>
                    <a:pt x="710" y="285"/>
                  </a:cubicBezTo>
                  <a:cubicBezTo>
                    <a:pt x="703" y="287"/>
                    <a:pt x="697" y="291"/>
                    <a:pt x="692" y="296"/>
                  </a:cubicBezTo>
                  <a:cubicBezTo>
                    <a:pt x="686" y="303"/>
                    <a:pt x="681" y="310"/>
                    <a:pt x="675" y="317"/>
                  </a:cubicBezTo>
                  <a:cubicBezTo>
                    <a:pt x="673" y="321"/>
                    <a:pt x="670" y="326"/>
                    <a:pt x="666" y="328"/>
                  </a:cubicBezTo>
                  <a:cubicBezTo>
                    <a:pt x="664" y="329"/>
                    <a:pt x="662" y="330"/>
                    <a:pt x="661" y="331"/>
                  </a:cubicBezTo>
                  <a:cubicBezTo>
                    <a:pt x="666" y="325"/>
                    <a:pt x="669" y="319"/>
                    <a:pt x="674" y="314"/>
                  </a:cubicBezTo>
                  <a:cubicBezTo>
                    <a:pt x="679" y="310"/>
                    <a:pt x="682" y="304"/>
                    <a:pt x="687" y="300"/>
                  </a:cubicBezTo>
                  <a:cubicBezTo>
                    <a:pt x="690" y="296"/>
                    <a:pt x="694" y="291"/>
                    <a:pt x="698" y="287"/>
                  </a:cubicBezTo>
                  <a:cubicBezTo>
                    <a:pt x="698" y="287"/>
                    <a:pt x="697" y="286"/>
                    <a:pt x="697" y="287"/>
                  </a:cubicBezTo>
                  <a:cubicBezTo>
                    <a:pt x="692" y="291"/>
                    <a:pt x="689" y="296"/>
                    <a:pt x="685" y="301"/>
                  </a:cubicBezTo>
                  <a:cubicBezTo>
                    <a:pt x="681" y="305"/>
                    <a:pt x="677" y="309"/>
                    <a:pt x="673" y="313"/>
                  </a:cubicBezTo>
                  <a:cubicBezTo>
                    <a:pt x="666" y="319"/>
                    <a:pt x="662" y="328"/>
                    <a:pt x="654" y="333"/>
                  </a:cubicBezTo>
                  <a:cubicBezTo>
                    <a:pt x="654" y="333"/>
                    <a:pt x="654" y="333"/>
                    <a:pt x="654" y="333"/>
                  </a:cubicBezTo>
                  <a:cubicBezTo>
                    <a:pt x="656" y="331"/>
                    <a:pt x="657" y="329"/>
                    <a:pt x="659" y="327"/>
                  </a:cubicBezTo>
                  <a:cubicBezTo>
                    <a:pt x="663" y="322"/>
                    <a:pt x="667" y="317"/>
                    <a:pt x="671" y="312"/>
                  </a:cubicBezTo>
                  <a:cubicBezTo>
                    <a:pt x="671" y="312"/>
                    <a:pt x="670" y="311"/>
                    <a:pt x="670" y="312"/>
                  </a:cubicBezTo>
                  <a:cubicBezTo>
                    <a:pt x="667" y="317"/>
                    <a:pt x="662" y="321"/>
                    <a:pt x="658" y="326"/>
                  </a:cubicBezTo>
                  <a:cubicBezTo>
                    <a:pt x="655" y="329"/>
                    <a:pt x="653" y="333"/>
                    <a:pt x="649" y="335"/>
                  </a:cubicBezTo>
                  <a:cubicBezTo>
                    <a:pt x="648" y="336"/>
                    <a:pt x="648" y="336"/>
                    <a:pt x="648" y="336"/>
                  </a:cubicBezTo>
                  <a:cubicBezTo>
                    <a:pt x="646" y="337"/>
                    <a:pt x="643" y="339"/>
                    <a:pt x="641" y="340"/>
                  </a:cubicBezTo>
                  <a:cubicBezTo>
                    <a:pt x="642" y="339"/>
                    <a:pt x="644" y="337"/>
                    <a:pt x="645" y="335"/>
                  </a:cubicBezTo>
                  <a:cubicBezTo>
                    <a:pt x="645" y="335"/>
                    <a:pt x="645" y="335"/>
                    <a:pt x="645" y="335"/>
                  </a:cubicBezTo>
                  <a:cubicBezTo>
                    <a:pt x="641" y="339"/>
                    <a:pt x="637" y="342"/>
                    <a:pt x="633" y="346"/>
                  </a:cubicBezTo>
                  <a:cubicBezTo>
                    <a:pt x="630" y="349"/>
                    <a:pt x="626" y="352"/>
                    <a:pt x="623" y="356"/>
                  </a:cubicBezTo>
                  <a:cubicBezTo>
                    <a:pt x="623" y="356"/>
                    <a:pt x="623" y="355"/>
                    <a:pt x="623" y="354"/>
                  </a:cubicBezTo>
                  <a:cubicBezTo>
                    <a:pt x="624" y="354"/>
                    <a:pt x="624" y="353"/>
                    <a:pt x="625" y="352"/>
                  </a:cubicBezTo>
                  <a:cubicBezTo>
                    <a:pt x="627" y="350"/>
                    <a:pt x="629" y="347"/>
                    <a:pt x="631" y="345"/>
                  </a:cubicBezTo>
                  <a:cubicBezTo>
                    <a:pt x="632" y="343"/>
                    <a:pt x="633" y="341"/>
                    <a:pt x="634" y="339"/>
                  </a:cubicBezTo>
                  <a:cubicBezTo>
                    <a:pt x="635" y="339"/>
                    <a:pt x="635" y="339"/>
                    <a:pt x="635" y="338"/>
                  </a:cubicBezTo>
                  <a:cubicBezTo>
                    <a:pt x="636" y="337"/>
                    <a:pt x="636" y="336"/>
                    <a:pt x="637" y="335"/>
                  </a:cubicBezTo>
                  <a:cubicBezTo>
                    <a:pt x="641" y="330"/>
                    <a:pt x="644" y="325"/>
                    <a:pt x="648" y="320"/>
                  </a:cubicBezTo>
                  <a:cubicBezTo>
                    <a:pt x="648" y="320"/>
                    <a:pt x="648" y="320"/>
                    <a:pt x="647" y="320"/>
                  </a:cubicBezTo>
                  <a:cubicBezTo>
                    <a:pt x="644" y="323"/>
                    <a:pt x="642" y="326"/>
                    <a:pt x="640" y="330"/>
                  </a:cubicBezTo>
                  <a:cubicBezTo>
                    <a:pt x="643" y="324"/>
                    <a:pt x="646" y="319"/>
                    <a:pt x="649" y="313"/>
                  </a:cubicBezTo>
                  <a:cubicBezTo>
                    <a:pt x="654" y="306"/>
                    <a:pt x="659" y="299"/>
                    <a:pt x="664" y="291"/>
                  </a:cubicBezTo>
                  <a:cubicBezTo>
                    <a:pt x="664" y="291"/>
                    <a:pt x="663" y="290"/>
                    <a:pt x="663" y="290"/>
                  </a:cubicBezTo>
                  <a:cubicBezTo>
                    <a:pt x="657" y="298"/>
                    <a:pt x="652" y="306"/>
                    <a:pt x="647" y="314"/>
                  </a:cubicBezTo>
                  <a:cubicBezTo>
                    <a:pt x="642" y="322"/>
                    <a:pt x="637" y="329"/>
                    <a:pt x="634" y="337"/>
                  </a:cubicBezTo>
                  <a:cubicBezTo>
                    <a:pt x="632" y="340"/>
                    <a:pt x="630" y="342"/>
                    <a:pt x="628" y="345"/>
                  </a:cubicBezTo>
                  <a:cubicBezTo>
                    <a:pt x="627" y="346"/>
                    <a:pt x="626" y="348"/>
                    <a:pt x="624" y="349"/>
                  </a:cubicBezTo>
                  <a:cubicBezTo>
                    <a:pt x="629" y="340"/>
                    <a:pt x="633" y="331"/>
                    <a:pt x="638" y="322"/>
                  </a:cubicBezTo>
                  <a:cubicBezTo>
                    <a:pt x="641" y="317"/>
                    <a:pt x="643" y="312"/>
                    <a:pt x="646" y="308"/>
                  </a:cubicBezTo>
                  <a:cubicBezTo>
                    <a:pt x="648" y="303"/>
                    <a:pt x="651" y="299"/>
                    <a:pt x="653" y="295"/>
                  </a:cubicBezTo>
                  <a:cubicBezTo>
                    <a:pt x="653" y="294"/>
                    <a:pt x="653" y="294"/>
                    <a:pt x="653" y="294"/>
                  </a:cubicBezTo>
                  <a:cubicBezTo>
                    <a:pt x="645" y="303"/>
                    <a:pt x="642" y="315"/>
                    <a:pt x="635" y="325"/>
                  </a:cubicBezTo>
                  <a:cubicBezTo>
                    <a:pt x="631" y="331"/>
                    <a:pt x="626" y="337"/>
                    <a:pt x="624" y="345"/>
                  </a:cubicBezTo>
                  <a:cubicBezTo>
                    <a:pt x="625" y="341"/>
                    <a:pt x="626" y="337"/>
                    <a:pt x="627" y="334"/>
                  </a:cubicBezTo>
                  <a:cubicBezTo>
                    <a:pt x="632" y="323"/>
                    <a:pt x="638" y="314"/>
                    <a:pt x="642" y="303"/>
                  </a:cubicBezTo>
                  <a:cubicBezTo>
                    <a:pt x="643" y="302"/>
                    <a:pt x="641" y="302"/>
                    <a:pt x="640" y="303"/>
                  </a:cubicBezTo>
                  <a:cubicBezTo>
                    <a:pt x="636" y="314"/>
                    <a:pt x="628" y="324"/>
                    <a:pt x="624" y="335"/>
                  </a:cubicBezTo>
                  <a:cubicBezTo>
                    <a:pt x="622" y="340"/>
                    <a:pt x="621" y="346"/>
                    <a:pt x="620" y="351"/>
                  </a:cubicBezTo>
                  <a:cubicBezTo>
                    <a:pt x="620" y="351"/>
                    <a:pt x="619" y="350"/>
                    <a:pt x="619" y="350"/>
                  </a:cubicBezTo>
                  <a:cubicBezTo>
                    <a:pt x="619" y="350"/>
                    <a:pt x="619" y="349"/>
                    <a:pt x="619" y="349"/>
                  </a:cubicBezTo>
                  <a:cubicBezTo>
                    <a:pt x="620" y="347"/>
                    <a:pt x="620" y="344"/>
                    <a:pt x="620" y="341"/>
                  </a:cubicBezTo>
                  <a:cubicBezTo>
                    <a:pt x="621" y="335"/>
                    <a:pt x="624" y="329"/>
                    <a:pt x="626" y="324"/>
                  </a:cubicBezTo>
                  <a:cubicBezTo>
                    <a:pt x="631" y="313"/>
                    <a:pt x="637" y="302"/>
                    <a:pt x="640" y="290"/>
                  </a:cubicBezTo>
                  <a:cubicBezTo>
                    <a:pt x="640" y="290"/>
                    <a:pt x="640" y="290"/>
                    <a:pt x="640" y="290"/>
                  </a:cubicBezTo>
                  <a:cubicBezTo>
                    <a:pt x="634" y="303"/>
                    <a:pt x="628" y="315"/>
                    <a:pt x="622" y="328"/>
                  </a:cubicBezTo>
                  <a:cubicBezTo>
                    <a:pt x="622" y="329"/>
                    <a:pt x="622" y="330"/>
                    <a:pt x="621" y="330"/>
                  </a:cubicBezTo>
                  <a:cubicBezTo>
                    <a:pt x="622" y="324"/>
                    <a:pt x="625" y="319"/>
                    <a:pt x="627" y="313"/>
                  </a:cubicBezTo>
                  <a:cubicBezTo>
                    <a:pt x="629" y="310"/>
                    <a:pt x="629" y="307"/>
                    <a:pt x="630" y="304"/>
                  </a:cubicBezTo>
                  <a:cubicBezTo>
                    <a:pt x="632" y="300"/>
                    <a:pt x="634" y="296"/>
                    <a:pt x="635" y="292"/>
                  </a:cubicBezTo>
                  <a:cubicBezTo>
                    <a:pt x="636" y="291"/>
                    <a:pt x="635" y="291"/>
                    <a:pt x="635" y="291"/>
                  </a:cubicBezTo>
                  <a:cubicBezTo>
                    <a:pt x="632" y="296"/>
                    <a:pt x="631" y="301"/>
                    <a:pt x="629" y="306"/>
                  </a:cubicBezTo>
                  <a:cubicBezTo>
                    <a:pt x="627" y="309"/>
                    <a:pt x="625" y="312"/>
                    <a:pt x="624" y="315"/>
                  </a:cubicBezTo>
                  <a:cubicBezTo>
                    <a:pt x="623" y="318"/>
                    <a:pt x="622" y="320"/>
                    <a:pt x="621" y="323"/>
                  </a:cubicBezTo>
                  <a:cubicBezTo>
                    <a:pt x="621" y="321"/>
                    <a:pt x="621" y="319"/>
                    <a:pt x="621" y="317"/>
                  </a:cubicBezTo>
                  <a:cubicBezTo>
                    <a:pt x="623" y="313"/>
                    <a:pt x="624" y="309"/>
                    <a:pt x="625" y="305"/>
                  </a:cubicBezTo>
                  <a:cubicBezTo>
                    <a:pt x="625" y="305"/>
                    <a:pt x="625" y="305"/>
                    <a:pt x="624" y="305"/>
                  </a:cubicBezTo>
                  <a:cubicBezTo>
                    <a:pt x="623" y="307"/>
                    <a:pt x="622" y="310"/>
                    <a:pt x="621" y="313"/>
                  </a:cubicBezTo>
                  <a:cubicBezTo>
                    <a:pt x="622" y="308"/>
                    <a:pt x="622" y="303"/>
                    <a:pt x="623" y="298"/>
                  </a:cubicBezTo>
                  <a:cubicBezTo>
                    <a:pt x="623" y="298"/>
                    <a:pt x="623" y="298"/>
                    <a:pt x="623" y="298"/>
                  </a:cubicBezTo>
                  <a:cubicBezTo>
                    <a:pt x="623" y="298"/>
                    <a:pt x="623" y="298"/>
                    <a:pt x="623" y="298"/>
                  </a:cubicBezTo>
                  <a:cubicBezTo>
                    <a:pt x="624" y="297"/>
                    <a:pt x="624" y="295"/>
                    <a:pt x="625" y="293"/>
                  </a:cubicBezTo>
                  <a:cubicBezTo>
                    <a:pt x="626" y="291"/>
                    <a:pt x="627" y="289"/>
                    <a:pt x="628" y="287"/>
                  </a:cubicBezTo>
                  <a:cubicBezTo>
                    <a:pt x="630" y="283"/>
                    <a:pt x="631" y="280"/>
                    <a:pt x="631" y="277"/>
                  </a:cubicBezTo>
                  <a:cubicBezTo>
                    <a:pt x="631" y="276"/>
                    <a:pt x="631" y="276"/>
                    <a:pt x="630" y="277"/>
                  </a:cubicBezTo>
                  <a:cubicBezTo>
                    <a:pt x="629" y="281"/>
                    <a:pt x="627" y="285"/>
                    <a:pt x="625" y="289"/>
                  </a:cubicBezTo>
                  <a:cubicBezTo>
                    <a:pt x="624" y="291"/>
                    <a:pt x="623" y="292"/>
                    <a:pt x="623" y="294"/>
                  </a:cubicBezTo>
                  <a:cubicBezTo>
                    <a:pt x="623" y="292"/>
                    <a:pt x="623" y="289"/>
                    <a:pt x="623" y="286"/>
                  </a:cubicBezTo>
                  <a:cubicBezTo>
                    <a:pt x="624" y="286"/>
                    <a:pt x="624" y="286"/>
                    <a:pt x="624" y="286"/>
                  </a:cubicBezTo>
                  <a:cubicBezTo>
                    <a:pt x="625" y="282"/>
                    <a:pt x="627" y="279"/>
                    <a:pt x="628" y="276"/>
                  </a:cubicBezTo>
                  <a:cubicBezTo>
                    <a:pt x="628" y="275"/>
                    <a:pt x="628" y="275"/>
                    <a:pt x="627" y="275"/>
                  </a:cubicBezTo>
                  <a:cubicBezTo>
                    <a:pt x="626" y="277"/>
                    <a:pt x="625" y="280"/>
                    <a:pt x="624" y="282"/>
                  </a:cubicBezTo>
                  <a:cubicBezTo>
                    <a:pt x="624" y="280"/>
                    <a:pt x="624" y="278"/>
                    <a:pt x="624" y="276"/>
                  </a:cubicBezTo>
                  <a:cubicBezTo>
                    <a:pt x="624" y="267"/>
                    <a:pt x="624" y="257"/>
                    <a:pt x="622" y="247"/>
                  </a:cubicBezTo>
                  <a:cubicBezTo>
                    <a:pt x="624" y="245"/>
                    <a:pt x="622" y="243"/>
                    <a:pt x="623" y="241"/>
                  </a:cubicBezTo>
                  <a:cubicBezTo>
                    <a:pt x="623" y="239"/>
                    <a:pt x="623" y="238"/>
                    <a:pt x="623" y="237"/>
                  </a:cubicBezTo>
                  <a:cubicBezTo>
                    <a:pt x="623" y="235"/>
                    <a:pt x="623" y="234"/>
                    <a:pt x="623" y="233"/>
                  </a:cubicBezTo>
                  <a:cubicBezTo>
                    <a:pt x="623" y="232"/>
                    <a:pt x="622" y="232"/>
                    <a:pt x="622" y="233"/>
                  </a:cubicBezTo>
                  <a:cubicBezTo>
                    <a:pt x="622" y="234"/>
                    <a:pt x="621" y="236"/>
                    <a:pt x="621" y="237"/>
                  </a:cubicBezTo>
                  <a:cubicBezTo>
                    <a:pt x="621" y="238"/>
                    <a:pt x="622" y="239"/>
                    <a:pt x="622" y="241"/>
                  </a:cubicBezTo>
                  <a:cubicBezTo>
                    <a:pt x="622" y="242"/>
                    <a:pt x="622" y="243"/>
                    <a:pt x="621" y="244"/>
                  </a:cubicBezTo>
                  <a:cubicBezTo>
                    <a:pt x="620" y="239"/>
                    <a:pt x="619" y="234"/>
                    <a:pt x="617" y="229"/>
                  </a:cubicBezTo>
                  <a:cubicBezTo>
                    <a:pt x="613" y="218"/>
                    <a:pt x="607" y="206"/>
                    <a:pt x="601" y="196"/>
                  </a:cubicBezTo>
                  <a:cubicBezTo>
                    <a:pt x="601" y="193"/>
                    <a:pt x="605" y="190"/>
                    <a:pt x="606" y="187"/>
                  </a:cubicBezTo>
                  <a:cubicBezTo>
                    <a:pt x="609" y="184"/>
                    <a:pt x="611" y="180"/>
                    <a:pt x="614" y="177"/>
                  </a:cubicBezTo>
                  <a:cubicBezTo>
                    <a:pt x="619" y="170"/>
                    <a:pt x="624" y="163"/>
                    <a:pt x="631" y="157"/>
                  </a:cubicBezTo>
                  <a:cubicBezTo>
                    <a:pt x="636" y="152"/>
                    <a:pt x="641" y="147"/>
                    <a:pt x="648" y="144"/>
                  </a:cubicBezTo>
                  <a:cubicBezTo>
                    <a:pt x="653" y="141"/>
                    <a:pt x="657" y="139"/>
                    <a:pt x="662" y="136"/>
                  </a:cubicBezTo>
                  <a:cubicBezTo>
                    <a:pt x="668" y="130"/>
                    <a:pt x="676" y="130"/>
                    <a:pt x="684" y="129"/>
                  </a:cubicBezTo>
                  <a:close/>
                  <a:moveTo>
                    <a:pt x="538" y="132"/>
                  </a:moveTo>
                  <a:cubicBezTo>
                    <a:pt x="540" y="130"/>
                    <a:pt x="541" y="129"/>
                    <a:pt x="542" y="128"/>
                  </a:cubicBezTo>
                  <a:cubicBezTo>
                    <a:pt x="547" y="123"/>
                    <a:pt x="552" y="119"/>
                    <a:pt x="558" y="116"/>
                  </a:cubicBezTo>
                  <a:cubicBezTo>
                    <a:pt x="570" y="111"/>
                    <a:pt x="582" y="109"/>
                    <a:pt x="595" y="110"/>
                  </a:cubicBezTo>
                  <a:cubicBezTo>
                    <a:pt x="596" y="110"/>
                    <a:pt x="597" y="110"/>
                    <a:pt x="598" y="110"/>
                  </a:cubicBezTo>
                  <a:cubicBezTo>
                    <a:pt x="598" y="110"/>
                    <a:pt x="598" y="110"/>
                    <a:pt x="598" y="110"/>
                  </a:cubicBezTo>
                  <a:cubicBezTo>
                    <a:pt x="585" y="110"/>
                    <a:pt x="570" y="113"/>
                    <a:pt x="560" y="121"/>
                  </a:cubicBezTo>
                  <a:cubicBezTo>
                    <a:pt x="559" y="122"/>
                    <a:pt x="560" y="123"/>
                    <a:pt x="561" y="122"/>
                  </a:cubicBezTo>
                  <a:cubicBezTo>
                    <a:pt x="574" y="118"/>
                    <a:pt x="586" y="112"/>
                    <a:pt x="601" y="113"/>
                  </a:cubicBezTo>
                  <a:cubicBezTo>
                    <a:pt x="608" y="113"/>
                    <a:pt x="615" y="115"/>
                    <a:pt x="622" y="117"/>
                  </a:cubicBezTo>
                  <a:cubicBezTo>
                    <a:pt x="628" y="119"/>
                    <a:pt x="633" y="124"/>
                    <a:pt x="639" y="124"/>
                  </a:cubicBezTo>
                  <a:cubicBezTo>
                    <a:pt x="639" y="124"/>
                    <a:pt x="639" y="124"/>
                    <a:pt x="639" y="124"/>
                  </a:cubicBezTo>
                  <a:cubicBezTo>
                    <a:pt x="635" y="122"/>
                    <a:pt x="632" y="119"/>
                    <a:pt x="628" y="117"/>
                  </a:cubicBezTo>
                  <a:cubicBezTo>
                    <a:pt x="625" y="115"/>
                    <a:pt x="621" y="114"/>
                    <a:pt x="618" y="113"/>
                  </a:cubicBezTo>
                  <a:cubicBezTo>
                    <a:pt x="613" y="112"/>
                    <a:pt x="609" y="111"/>
                    <a:pt x="604" y="110"/>
                  </a:cubicBezTo>
                  <a:cubicBezTo>
                    <a:pt x="614" y="111"/>
                    <a:pt x="623" y="113"/>
                    <a:pt x="633" y="116"/>
                  </a:cubicBezTo>
                  <a:cubicBezTo>
                    <a:pt x="640" y="119"/>
                    <a:pt x="647" y="122"/>
                    <a:pt x="653" y="125"/>
                  </a:cubicBezTo>
                  <a:cubicBezTo>
                    <a:pt x="656" y="127"/>
                    <a:pt x="659" y="129"/>
                    <a:pt x="662" y="130"/>
                  </a:cubicBezTo>
                  <a:cubicBezTo>
                    <a:pt x="661" y="131"/>
                    <a:pt x="659" y="132"/>
                    <a:pt x="658" y="134"/>
                  </a:cubicBezTo>
                  <a:cubicBezTo>
                    <a:pt x="653" y="138"/>
                    <a:pt x="646" y="140"/>
                    <a:pt x="640" y="144"/>
                  </a:cubicBezTo>
                  <a:cubicBezTo>
                    <a:pt x="635" y="148"/>
                    <a:pt x="630" y="152"/>
                    <a:pt x="625" y="157"/>
                  </a:cubicBezTo>
                  <a:cubicBezTo>
                    <a:pt x="622" y="160"/>
                    <a:pt x="619" y="164"/>
                    <a:pt x="616" y="168"/>
                  </a:cubicBezTo>
                  <a:cubicBezTo>
                    <a:pt x="616" y="166"/>
                    <a:pt x="616" y="164"/>
                    <a:pt x="616" y="163"/>
                  </a:cubicBezTo>
                  <a:cubicBezTo>
                    <a:pt x="616" y="160"/>
                    <a:pt x="616" y="156"/>
                    <a:pt x="617" y="153"/>
                  </a:cubicBezTo>
                  <a:cubicBezTo>
                    <a:pt x="617" y="153"/>
                    <a:pt x="616" y="152"/>
                    <a:pt x="616" y="153"/>
                  </a:cubicBezTo>
                  <a:cubicBezTo>
                    <a:pt x="615" y="156"/>
                    <a:pt x="614" y="159"/>
                    <a:pt x="613" y="163"/>
                  </a:cubicBezTo>
                  <a:cubicBezTo>
                    <a:pt x="613" y="165"/>
                    <a:pt x="613" y="168"/>
                    <a:pt x="614" y="170"/>
                  </a:cubicBezTo>
                  <a:cubicBezTo>
                    <a:pt x="612" y="172"/>
                    <a:pt x="611" y="174"/>
                    <a:pt x="609" y="177"/>
                  </a:cubicBezTo>
                  <a:cubicBezTo>
                    <a:pt x="609" y="178"/>
                    <a:pt x="608" y="178"/>
                    <a:pt x="607" y="179"/>
                  </a:cubicBezTo>
                  <a:cubicBezTo>
                    <a:pt x="607" y="178"/>
                    <a:pt x="607" y="176"/>
                    <a:pt x="607" y="175"/>
                  </a:cubicBezTo>
                  <a:cubicBezTo>
                    <a:pt x="607" y="171"/>
                    <a:pt x="606" y="167"/>
                    <a:pt x="607" y="163"/>
                  </a:cubicBezTo>
                  <a:cubicBezTo>
                    <a:pt x="607" y="162"/>
                    <a:pt x="606" y="162"/>
                    <a:pt x="605" y="163"/>
                  </a:cubicBezTo>
                  <a:cubicBezTo>
                    <a:pt x="605" y="166"/>
                    <a:pt x="604" y="170"/>
                    <a:pt x="604" y="173"/>
                  </a:cubicBezTo>
                  <a:cubicBezTo>
                    <a:pt x="604" y="175"/>
                    <a:pt x="605" y="177"/>
                    <a:pt x="604" y="179"/>
                  </a:cubicBezTo>
                  <a:cubicBezTo>
                    <a:pt x="604" y="181"/>
                    <a:pt x="604" y="182"/>
                    <a:pt x="604" y="184"/>
                  </a:cubicBezTo>
                  <a:cubicBezTo>
                    <a:pt x="604" y="184"/>
                    <a:pt x="604" y="184"/>
                    <a:pt x="604" y="184"/>
                  </a:cubicBezTo>
                  <a:cubicBezTo>
                    <a:pt x="603" y="185"/>
                    <a:pt x="603" y="186"/>
                    <a:pt x="602" y="186"/>
                  </a:cubicBezTo>
                  <a:cubicBezTo>
                    <a:pt x="602" y="182"/>
                    <a:pt x="601" y="178"/>
                    <a:pt x="600" y="174"/>
                  </a:cubicBezTo>
                  <a:cubicBezTo>
                    <a:pt x="600" y="170"/>
                    <a:pt x="600" y="166"/>
                    <a:pt x="600" y="162"/>
                  </a:cubicBezTo>
                  <a:cubicBezTo>
                    <a:pt x="600" y="157"/>
                    <a:pt x="599" y="153"/>
                    <a:pt x="600" y="148"/>
                  </a:cubicBezTo>
                  <a:cubicBezTo>
                    <a:pt x="600" y="144"/>
                    <a:pt x="601" y="140"/>
                    <a:pt x="602" y="136"/>
                  </a:cubicBezTo>
                  <a:cubicBezTo>
                    <a:pt x="602" y="135"/>
                    <a:pt x="601" y="135"/>
                    <a:pt x="601" y="135"/>
                  </a:cubicBezTo>
                  <a:cubicBezTo>
                    <a:pt x="599" y="139"/>
                    <a:pt x="598" y="143"/>
                    <a:pt x="598" y="148"/>
                  </a:cubicBezTo>
                  <a:cubicBezTo>
                    <a:pt x="599" y="153"/>
                    <a:pt x="598" y="158"/>
                    <a:pt x="598" y="164"/>
                  </a:cubicBezTo>
                  <a:cubicBezTo>
                    <a:pt x="599" y="170"/>
                    <a:pt x="598" y="176"/>
                    <a:pt x="599" y="182"/>
                  </a:cubicBezTo>
                  <a:cubicBezTo>
                    <a:pt x="599" y="180"/>
                    <a:pt x="598" y="179"/>
                    <a:pt x="598" y="177"/>
                  </a:cubicBezTo>
                  <a:cubicBezTo>
                    <a:pt x="597" y="171"/>
                    <a:pt x="596" y="165"/>
                    <a:pt x="595" y="159"/>
                  </a:cubicBezTo>
                  <a:cubicBezTo>
                    <a:pt x="595" y="154"/>
                    <a:pt x="595" y="149"/>
                    <a:pt x="595" y="143"/>
                  </a:cubicBezTo>
                  <a:cubicBezTo>
                    <a:pt x="595" y="138"/>
                    <a:pt x="594" y="133"/>
                    <a:pt x="596" y="128"/>
                  </a:cubicBezTo>
                  <a:cubicBezTo>
                    <a:pt x="596" y="127"/>
                    <a:pt x="595" y="127"/>
                    <a:pt x="594" y="128"/>
                  </a:cubicBezTo>
                  <a:cubicBezTo>
                    <a:pt x="593" y="132"/>
                    <a:pt x="593" y="137"/>
                    <a:pt x="593" y="142"/>
                  </a:cubicBezTo>
                  <a:cubicBezTo>
                    <a:pt x="594" y="148"/>
                    <a:pt x="593" y="154"/>
                    <a:pt x="593" y="161"/>
                  </a:cubicBezTo>
                  <a:cubicBezTo>
                    <a:pt x="594" y="167"/>
                    <a:pt x="595" y="173"/>
                    <a:pt x="596" y="180"/>
                  </a:cubicBezTo>
                  <a:cubicBezTo>
                    <a:pt x="597" y="182"/>
                    <a:pt x="597" y="184"/>
                    <a:pt x="597" y="187"/>
                  </a:cubicBezTo>
                  <a:cubicBezTo>
                    <a:pt x="597" y="185"/>
                    <a:pt x="596" y="183"/>
                    <a:pt x="596" y="182"/>
                  </a:cubicBezTo>
                  <a:cubicBezTo>
                    <a:pt x="595" y="181"/>
                    <a:pt x="595" y="181"/>
                    <a:pt x="595" y="182"/>
                  </a:cubicBezTo>
                  <a:cubicBezTo>
                    <a:pt x="595" y="184"/>
                    <a:pt x="595" y="186"/>
                    <a:pt x="595" y="187"/>
                  </a:cubicBezTo>
                  <a:cubicBezTo>
                    <a:pt x="595" y="187"/>
                    <a:pt x="594" y="186"/>
                    <a:pt x="594" y="186"/>
                  </a:cubicBezTo>
                  <a:cubicBezTo>
                    <a:pt x="594" y="186"/>
                    <a:pt x="594" y="185"/>
                    <a:pt x="593" y="185"/>
                  </a:cubicBezTo>
                  <a:cubicBezTo>
                    <a:pt x="592" y="183"/>
                    <a:pt x="590" y="180"/>
                    <a:pt x="589" y="177"/>
                  </a:cubicBezTo>
                  <a:cubicBezTo>
                    <a:pt x="586" y="168"/>
                    <a:pt x="583" y="160"/>
                    <a:pt x="580" y="152"/>
                  </a:cubicBezTo>
                  <a:cubicBezTo>
                    <a:pt x="578" y="144"/>
                    <a:pt x="576" y="137"/>
                    <a:pt x="578" y="129"/>
                  </a:cubicBezTo>
                  <a:cubicBezTo>
                    <a:pt x="578" y="129"/>
                    <a:pt x="577" y="129"/>
                    <a:pt x="577" y="129"/>
                  </a:cubicBezTo>
                  <a:cubicBezTo>
                    <a:pt x="572" y="134"/>
                    <a:pt x="575" y="144"/>
                    <a:pt x="577" y="150"/>
                  </a:cubicBezTo>
                  <a:cubicBezTo>
                    <a:pt x="579" y="155"/>
                    <a:pt x="581" y="160"/>
                    <a:pt x="583" y="165"/>
                  </a:cubicBezTo>
                  <a:cubicBezTo>
                    <a:pt x="584" y="167"/>
                    <a:pt x="585" y="170"/>
                    <a:pt x="586" y="172"/>
                  </a:cubicBezTo>
                  <a:cubicBezTo>
                    <a:pt x="585" y="172"/>
                    <a:pt x="585" y="171"/>
                    <a:pt x="585" y="171"/>
                  </a:cubicBezTo>
                  <a:cubicBezTo>
                    <a:pt x="582" y="168"/>
                    <a:pt x="580" y="165"/>
                    <a:pt x="578" y="162"/>
                  </a:cubicBezTo>
                  <a:cubicBezTo>
                    <a:pt x="578" y="162"/>
                    <a:pt x="578" y="162"/>
                    <a:pt x="578" y="162"/>
                  </a:cubicBezTo>
                  <a:cubicBezTo>
                    <a:pt x="577" y="161"/>
                    <a:pt x="577" y="160"/>
                    <a:pt x="577" y="159"/>
                  </a:cubicBezTo>
                  <a:cubicBezTo>
                    <a:pt x="576" y="158"/>
                    <a:pt x="576" y="157"/>
                    <a:pt x="576" y="156"/>
                  </a:cubicBezTo>
                  <a:cubicBezTo>
                    <a:pt x="575" y="155"/>
                    <a:pt x="575" y="154"/>
                    <a:pt x="574" y="152"/>
                  </a:cubicBezTo>
                  <a:cubicBezTo>
                    <a:pt x="573" y="152"/>
                    <a:pt x="573" y="152"/>
                    <a:pt x="573" y="153"/>
                  </a:cubicBezTo>
                  <a:cubicBezTo>
                    <a:pt x="573" y="155"/>
                    <a:pt x="574" y="157"/>
                    <a:pt x="574" y="158"/>
                  </a:cubicBezTo>
                  <a:cubicBezTo>
                    <a:pt x="574" y="158"/>
                    <a:pt x="573" y="157"/>
                    <a:pt x="572" y="156"/>
                  </a:cubicBezTo>
                  <a:cubicBezTo>
                    <a:pt x="563" y="147"/>
                    <a:pt x="554" y="139"/>
                    <a:pt x="541" y="135"/>
                  </a:cubicBezTo>
                  <a:cubicBezTo>
                    <a:pt x="540" y="134"/>
                    <a:pt x="538" y="134"/>
                    <a:pt x="537" y="133"/>
                  </a:cubicBezTo>
                  <a:cubicBezTo>
                    <a:pt x="537" y="133"/>
                    <a:pt x="538" y="132"/>
                    <a:pt x="538" y="132"/>
                  </a:cubicBezTo>
                  <a:close/>
                  <a:moveTo>
                    <a:pt x="525" y="135"/>
                  </a:moveTo>
                  <a:cubicBezTo>
                    <a:pt x="531" y="136"/>
                    <a:pt x="538" y="137"/>
                    <a:pt x="544" y="139"/>
                  </a:cubicBezTo>
                  <a:cubicBezTo>
                    <a:pt x="556" y="144"/>
                    <a:pt x="566" y="154"/>
                    <a:pt x="574" y="163"/>
                  </a:cubicBezTo>
                  <a:cubicBezTo>
                    <a:pt x="579" y="168"/>
                    <a:pt x="583" y="173"/>
                    <a:pt x="586" y="179"/>
                  </a:cubicBezTo>
                  <a:cubicBezTo>
                    <a:pt x="589" y="183"/>
                    <a:pt x="591" y="187"/>
                    <a:pt x="594" y="190"/>
                  </a:cubicBezTo>
                  <a:cubicBezTo>
                    <a:pt x="601" y="206"/>
                    <a:pt x="611" y="220"/>
                    <a:pt x="616" y="238"/>
                  </a:cubicBezTo>
                  <a:cubicBezTo>
                    <a:pt x="621" y="254"/>
                    <a:pt x="621" y="270"/>
                    <a:pt x="620" y="287"/>
                  </a:cubicBezTo>
                  <a:cubicBezTo>
                    <a:pt x="619" y="304"/>
                    <a:pt x="617" y="321"/>
                    <a:pt x="616" y="339"/>
                  </a:cubicBezTo>
                  <a:cubicBezTo>
                    <a:pt x="616" y="345"/>
                    <a:pt x="616" y="351"/>
                    <a:pt x="616" y="357"/>
                  </a:cubicBezTo>
                  <a:cubicBezTo>
                    <a:pt x="616" y="359"/>
                    <a:pt x="616" y="363"/>
                    <a:pt x="617" y="365"/>
                  </a:cubicBezTo>
                  <a:cubicBezTo>
                    <a:pt x="615" y="366"/>
                    <a:pt x="613" y="367"/>
                    <a:pt x="611" y="368"/>
                  </a:cubicBezTo>
                  <a:cubicBezTo>
                    <a:pt x="611" y="368"/>
                    <a:pt x="611" y="368"/>
                    <a:pt x="610" y="367"/>
                  </a:cubicBezTo>
                  <a:cubicBezTo>
                    <a:pt x="607" y="365"/>
                    <a:pt x="605" y="362"/>
                    <a:pt x="603" y="358"/>
                  </a:cubicBezTo>
                  <a:cubicBezTo>
                    <a:pt x="601" y="351"/>
                    <a:pt x="600" y="344"/>
                    <a:pt x="600" y="338"/>
                  </a:cubicBezTo>
                  <a:cubicBezTo>
                    <a:pt x="599" y="324"/>
                    <a:pt x="601" y="311"/>
                    <a:pt x="605" y="297"/>
                  </a:cubicBezTo>
                  <a:cubicBezTo>
                    <a:pt x="608" y="284"/>
                    <a:pt x="610" y="270"/>
                    <a:pt x="609" y="256"/>
                  </a:cubicBezTo>
                  <a:cubicBezTo>
                    <a:pt x="609" y="250"/>
                    <a:pt x="609" y="243"/>
                    <a:pt x="607" y="237"/>
                  </a:cubicBezTo>
                  <a:cubicBezTo>
                    <a:pt x="605" y="232"/>
                    <a:pt x="603" y="227"/>
                    <a:pt x="601" y="222"/>
                  </a:cubicBezTo>
                  <a:cubicBezTo>
                    <a:pt x="600" y="221"/>
                    <a:pt x="599" y="222"/>
                    <a:pt x="599" y="223"/>
                  </a:cubicBezTo>
                  <a:cubicBezTo>
                    <a:pt x="601" y="230"/>
                    <a:pt x="604" y="236"/>
                    <a:pt x="605" y="243"/>
                  </a:cubicBezTo>
                  <a:cubicBezTo>
                    <a:pt x="606" y="251"/>
                    <a:pt x="606" y="258"/>
                    <a:pt x="606" y="266"/>
                  </a:cubicBezTo>
                  <a:cubicBezTo>
                    <a:pt x="605" y="274"/>
                    <a:pt x="605" y="281"/>
                    <a:pt x="603" y="289"/>
                  </a:cubicBezTo>
                  <a:cubicBezTo>
                    <a:pt x="602" y="296"/>
                    <a:pt x="599" y="303"/>
                    <a:pt x="598" y="309"/>
                  </a:cubicBezTo>
                  <a:cubicBezTo>
                    <a:pt x="597" y="315"/>
                    <a:pt x="597" y="321"/>
                    <a:pt x="596" y="327"/>
                  </a:cubicBezTo>
                  <a:cubicBezTo>
                    <a:pt x="596" y="326"/>
                    <a:pt x="596" y="326"/>
                    <a:pt x="596" y="326"/>
                  </a:cubicBezTo>
                  <a:cubicBezTo>
                    <a:pt x="596" y="326"/>
                    <a:pt x="597" y="325"/>
                    <a:pt x="596" y="325"/>
                  </a:cubicBezTo>
                  <a:cubicBezTo>
                    <a:pt x="595" y="323"/>
                    <a:pt x="595" y="320"/>
                    <a:pt x="595" y="318"/>
                  </a:cubicBezTo>
                  <a:cubicBezTo>
                    <a:pt x="595" y="318"/>
                    <a:pt x="595" y="318"/>
                    <a:pt x="595" y="318"/>
                  </a:cubicBezTo>
                  <a:cubicBezTo>
                    <a:pt x="595" y="317"/>
                    <a:pt x="595" y="317"/>
                    <a:pt x="596" y="316"/>
                  </a:cubicBezTo>
                  <a:cubicBezTo>
                    <a:pt x="596" y="316"/>
                    <a:pt x="596" y="315"/>
                    <a:pt x="596" y="315"/>
                  </a:cubicBezTo>
                  <a:cubicBezTo>
                    <a:pt x="596" y="314"/>
                    <a:pt x="595" y="313"/>
                    <a:pt x="595" y="312"/>
                  </a:cubicBezTo>
                  <a:cubicBezTo>
                    <a:pt x="595" y="312"/>
                    <a:pt x="594" y="312"/>
                    <a:pt x="594" y="313"/>
                  </a:cubicBezTo>
                  <a:cubicBezTo>
                    <a:pt x="594" y="313"/>
                    <a:pt x="594" y="314"/>
                    <a:pt x="594" y="315"/>
                  </a:cubicBezTo>
                  <a:cubicBezTo>
                    <a:pt x="594" y="316"/>
                    <a:pt x="594" y="316"/>
                    <a:pt x="594" y="316"/>
                  </a:cubicBezTo>
                  <a:cubicBezTo>
                    <a:pt x="594" y="317"/>
                    <a:pt x="594" y="317"/>
                    <a:pt x="594" y="317"/>
                  </a:cubicBezTo>
                  <a:cubicBezTo>
                    <a:pt x="594" y="317"/>
                    <a:pt x="594" y="316"/>
                    <a:pt x="593" y="316"/>
                  </a:cubicBezTo>
                  <a:cubicBezTo>
                    <a:pt x="593" y="316"/>
                    <a:pt x="593" y="316"/>
                    <a:pt x="593" y="316"/>
                  </a:cubicBezTo>
                  <a:cubicBezTo>
                    <a:pt x="593" y="314"/>
                    <a:pt x="593" y="313"/>
                    <a:pt x="592" y="312"/>
                  </a:cubicBezTo>
                  <a:cubicBezTo>
                    <a:pt x="592" y="312"/>
                    <a:pt x="592" y="312"/>
                    <a:pt x="592" y="311"/>
                  </a:cubicBezTo>
                  <a:cubicBezTo>
                    <a:pt x="592" y="311"/>
                    <a:pt x="592" y="311"/>
                    <a:pt x="591" y="310"/>
                  </a:cubicBezTo>
                  <a:cubicBezTo>
                    <a:pt x="591" y="310"/>
                    <a:pt x="591" y="310"/>
                    <a:pt x="591" y="310"/>
                  </a:cubicBezTo>
                  <a:cubicBezTo>
                    <a:pt x="591" y="311"/>
                    <a:pt x="591" y="311"/>
                    <a:pt x="591" y="311"/>
                  </a:cubicBezTo>
                  <a:cubicBezTo>
                    <a:pt x="590" y="311"/>
                    <a:pt x="590" y="312"/>
                    <a:pt x="590" y="312"/>
                  </a:cubicBezTo>
                  <a:cubicBezTo>
                    <a:pt x="590" y="313"/>
                    <a:pt x="590" y="315"/>
                    <a:pt x="591" y="316"/>
                  </a:cubicBezTo>
                  <a:cubicBezTo>
                    <a:pt x="587" y="306"/>
                    <a:pt x="584" y="295"/>
                    <a:pt x="582" y="285"/>
                  </a:cubicBezTo>
                  <a:cubicBezTo>
                    <a:pt x="582" y="284"/>
                    <a:pt x="581" y="284"/>
                    <a:pt x="581" y="285"/>
                  </a:cubicBezTo>
                  <a:cubicBezTo>
                    <a:pt x="581" y="291"/>
                    <a:pt x="583" y="297"/>
                    <a:pt x="585" y="303"/>
                  </a:cubicBezTo>
                  <a:cubicBezTo>
                    <a:pt x="586" y="306"/>
                    <a:pt x="587" y="310"/>
                    <a:pt x="588" y="313"/>
                  </a:cubicBezTo>
                  <a:cubicBezTo>
                    <a:pt x="589" y="315"/>
                    <a:pt x="589" y="316"/>
                    <a:pt x="590" y="318"/>
                  </a:cubicBezTo>
                  <a:cubicBezTo>
                    <a:pt x="591" y="319"/>
                    <a:pt x="592" y="318"/>
                    <a:pt x="591" y="318"/>
                  </a:cubicBezTo>
                  <a:cubicBezTo>
                    <a:pt x="592" y="318"/>
                    <a:pt x="592" y="319"/>
                    <a:pt x="592" y="319"/>
                  </a:cubicBezTo>
                  <a:cubicBezTo>
                    <a:pt x="592" y="319"/>
                    <a:pt x="592" y="319"/>
                    <a:pt x="592" y="319"/>
                  </a:cubicBezTo>
                  <a:cubicBezTo>
                    <a:pt x="592" y="320"/>
                    <a:pt x="592" y="321"/>
                    <a:pt x="593" y="322"/>
                  </a:cubicBezTo>
                  <a:cubicBezTo>
                    <a:pt x="588" y="315"/>
                    <a:pt x="584" y="306"/>
                    <a:pt x="578" y="300"/>
                  </a:cubicBezTo>
                  <a:cubicBezTo>
                    <a:pt x="571" y="293"/>
                    <a:pt x="561" y="288"/>
                    <a:pt x="553" y="282"/>
                  </a:cubicBezTo>
                  <a:cubicBezTo>
                    <a:pt x="552" y="282"/>
                    <a:pt x="551" y="281"/>
                    <a:pt x="550" y="281"/>
                  </a:cubicBezTo>
                  <a:cubicBezTo>
                    <a:pt x="550" y="281"/>
                    <a:pt x="550" y="281"/>
                    <a:pt x="550" y="281"/>
                  </a:cubicBezTo>
                  <a:cubicBezTo>
                    <a:pt x="546" y="278"/>
                    <a:pt x="543" y="276"/>
                    <a:pt x="539" y="274"/>
                  </a:cubicBezTo>
                  <a:cubicBezTo>
                    <a:pt x="539" y="274"/>
                    <a:pt x="539" y="274"/>
                    <a:pt x="539" y="274"/>
                  </a:cubicBezTo>
                  <a:cubicBezTo>
                    <a:pt x="540" y="275"/>
                    <a:pt x="542" y="276"/>
                    <a:pt x="543" y="278"/>
                  </a:cubicBezTo>
                  <a:cubicBezTo>
                    <a:pt x="540" y="276"/>
                    <a:pt x="537" y="275"/>
                    <a:pt x="535" y="274"/>
                  </a:cubicBezTo>
                  <a:cubicBezTo>
                    <a:pt x="536" y="275"/>
                    <a:pt x="536" y="275"/>
                    <a:pt x="537" y="275"/>
                  </a:cubicBezTo>
                  <a:cubicBezTo>
                    <a:pt x="538" y="275"/>
                    <a:pt x="538" y="275"/>
                    <a:pt x="538" y="275"/>
                  </a:cubicBezTo>
                  <a:cubicBezTo>
                    <a:pt x="533" y="270"/>
                    <a:pt x="525" y="267"/>
                    <a:pt x="519" y="264"/>
                  </a:cubicBezTo>
                  <a:cubicBezTo>
                    <a:pt x="515" y="262"/>
                    <a:pt x="512" y="260"/>
                    <a:pt x="508" y="259"/>
                  </a:cubicBezTo>
                  <a:cubicBezTo>
                    <a:pt x="504" y="258"/>
                    <a:pt x="500" y="256"/>
                    <a:pt x="496" y="256"/>
                  </a:cubicBezTo>
                  <a:cubicBezTo>
                    <a:pt x="495" y="255"/>
                    <a:pt x="493" y="255"/>
                    <a:pt x="491" y="256"/>
                  </a:cubicBezTo>
                  <a:cubicBezTo>
                    <a:pt x="491" y="256"/>
                    <a:pt x="491" y="257"/>
                    <a:pt x="492" y="257"/>
                  </a:cubicBezTo>
                  <a:cubicBezTo>
                    <a:pt x="494" y="256"/>
                    <a:pt x="499" y="258"/>
                    <a:pt x="501" y="258"/>
                  </a:cubicBezTo>
                  <a:cubicBezTo>
                    <a:pt x="504" y="259"/>
                    <a:pt x="507" y="260"/>
                    <a:pt x="510" y="261"/>
                  </a:cubicBezTo>
                  <a:cubicBezTo>
                    <a:pt x="516" y="263"/>
                    <a:pt x="520" y="266"/>
                    <a:pt x="525" y="269"/>
                  </a:cubicBezTo>
                  <a:cubicBezTo>
                    <a:pt x="528" y="271"/>
                    <a:pt x="531" y="273"/>
                    <a:pt x="534" y="274"/>
                  </a:cubicBezTo>
                  <a:cubicBezTo>
                    <a:pt x="531" y="273"/>
                    <a:pt x="527" y="272"/>
                    <a:pt x="524" y="271"/>
                  </a:cubicBezTo>
                  <a:cubicBezTo>
                    <a:pt x="514" y="269"/>
                    <a:pt x="504" y="266"/>
                    <a:pt x="494" y="267"/>
                  </a:cubicBezTo>
                  <a:cubicBezTo>
                    <a:pt x="487" y="267"/>
                    <a:pt x="479" y="270"/>
                    <a:pt x="472" y="272"/>
                  </a:cubicBezTo>
                  <a:cubicBezTo>
                    <a:pt x="468" y="273"/>
                    <a:pt x="464" y="274"/>
                    <a:pt x="459" y="276"/>
                  </a:cubicBezTo>
                  <a:cubicBezTo>
                    <a:pt x="458" y="271"/>
                    <a:pt x="458" y="266"/>
                    <a:pt x="456" y="261"/>
                  </a:cubicBezTo>
                  <a:cubicBezTo>
                    <a:pt x="454" y="256"/>
                    <a:pt x="452" y="251"/>
                    <a:pt x="452" y="245"/>
                  </a:cubicBezTo>
                  <a:cubicBezTo>
                    <a:pt x="452" y="240"/>
                    <a:pt x="452" y="235"/>
                    <a:pt x="453" y="230"/>
                  </a:cubicBezTo>
                  <a:cubicBezTo>
                    <a:pt x="453" y="225"/>
                    <a:pt x="453" y="219"/>
                    <a:pt x="455" y="214"/>
                  </a:cubicBezTo>
                  <a:cubicBezTo>
                    <a:pt x="456" y="209"/>
                    <a:pt x="459" y="204"/>
                    <a:pt x="461" y="199"/>
                  </a:cubicBezTo>
                  <a:cubicBezTo>
                    <a:pt x="463" y="194"/>
                    <a:pt x="464" y="188"/>
                    <a:pt x="465" y="183"/>
                  </a:cubicBezTo>
                  <a:cubicBezTo>
                    <a:pt x="466" y="178"/>
                    <a:pt x="467" y="172"/>
                    <a:pt x="471" y="167"/>
                  </a:cubicBezTo>
                  <a:cubicBezTo>
                    <a:pt x="474" y="163"/>
                    <a:pt x="478" y="158"/>
                    <a:pt x="482" y="154"/>
                  </a:cubicBezTo>
                  <a:cubicBezTo>
                    <a:pt x="486" y="150"/>
                    <a:pt x="490" y="146"/>
                    <a:pt x="494" y="143"/>
                  </a:cubicBezTo>
                  <a:cubicBezTo>
                    <a:pt x="498" y="139"/>
                    <a:pt x="502" y="135"/>
                    <a:pt x="508" y="134"/>
                  </a:cubicBezTo>
                  <a:cubicBezTo>
                    <a:pt x="513" y="133"/>
                    <a:pt x="519" y="134"/>
                    <a:pt x="525" y="135"/>
                  </a:cubicBezTo>
                  <a:close/>
                  <a:moveTo>
                    <a:pt x="373" y="210"/>
                  </a:moveTo>
                  <a:cubicBezTo>
                    <a:pt x="375" y="203"/>
                    <a:pt x="375" y="197"/>
                    <a:pt x="376" y="190"/>
                  </a:cubicBezTo>
                  <a:cubicBezTo>
                    <a:pt x="378" y="176"/>
                    <a:pt x="381" y="162"/>
                    <a:pt x="384" y="148"/>
                  </a:cubicBezTo>
                  <a:cubicBezTo>
                    <a:pt x="385" y="140"/>
                    <a:pt x="387" y="133"/>
                    <a:pt x="391" y="126"/>
                  </a:cubicBezTo>
                  <a:cubicBezTo>
                    <a:pt x="394" y="120"/>
                    <a:pt x="400" y="115"/>
                    <a:pt x="404" y="109"/>
                  </a:cubicBezTo>
                  <a:cubicBezTo>
                    <a:pt x="412" y="98"/>
                    <a:pt x="419" y="86"/>
                    <a:pt x="429" y="77"/>
                  </a:cubicBezTo>
                  <a:cubicBezTo>
                    <a:pt x="435" y="72"/>
                    <a:pt x="440" y="74"/>
                    <a:pt x="445" y="78"/>
                  </a:cubicBezTo>
                  <a:cubicBezTo>
                    <a:pt x="448" y="80"/>
                    <a:pt x="448" y="84"/>
                    <a:pt x="452" y="82"/>
                  </a:cubicBezTo>
                  <a:cubicBezTo>
                    <a:pt x="455" y="80"/>
                    <a:pt x="455" y="76"/>
                    <a:pt x="459" y="80"/>
                  </a:cubicBezTo>
                  <a:cubicBezTo>
                    <a:pt x="460" y="81"/>
                    <a:pt x="461" y="82"/>
                    <a:pt x="463" y="83"/>
                  </a:cubicBezTo>
                  <a:cubicBezTo>
                    <a:pt x="466" y="85"/>
                    <a:pt x="469" y="83"/>
                    <a:pt x="472" y="82"/>
                  </a:cubicBezTo>
                  <a:cubicBezTo>
                    <a:pt x="477" y="77"/>
                    <a:pt x="483" y="74"/>
                    <a:pt x="490" y="78"/>
                  </a:cubicBezTo>
                  <a:cubicBezTo>
                    <a:pt x="496" y="81"/>
                    <a:pt x="501" y="88"/>
                    <a:pt x="504" y="94"/>
                  </a:cubicBezTo>
                  <a:cubicBezTo>
                    <a:pt x="512" y="105"/>
                    <a:pt x="517" y="117"/>
                    <a:pt x="522" y="130"/>
                  </a:cubicBezTo>
                  <a:cubicBezTo>
                    <a:pt x="516" y="129"/>
                    <a:pt x="510" y="129"/>
                    <a:pt x="505" y="131"/>
                  </a:cubicBezTo>
                  <a:cubicBezTo>
                    <a:pt x="496" y="134"/>
                    <a:pt x="487" y="143"/>
                    <a:pt x="481" y="150"/>
                  </a:cubicBezTo>
                  <a:cubicBezTo>
                    <a:pt x="472" y="159"/>
                    <a:pt x="464" y="168"/>
                    <a:pt x="462" y="180"/>
                  </a:cubicBezTo>
                  <a:cubicBezTo>
                    <a:pt x="460" y="187"/>
                    <a:pt x="459" y="194"/>
                    <a:pt x="456" y="201"/>
                  </a:cubicBezTo>
                  <a:cubicBezTo>
                    <a:pt x="456" y="202"/>
                    <a:pt x="455" y="202"/>
                    <a:pt x="455" y="203"/>
                  </a:cubicBezTo>
                  <a:cubicBezTo>
                    <a:pt x="456" y="198"/>
                    <a:pt x="457" y="194"/>
                    <a:pt x="458" y="189"/>
                  </a:cubicBezTo>
                  <a:cubicBezTo>
                    <a:pt x="459" y="183"/>
                    <a:pt x="460" y="178"/>
                    <a:pt x="462" y="172"/>
                  </a:cubicBezTo>
                  <a:cubicBezTo>
                    <a:pt x="462" y="172"/>
                    <a:pt x="461" y="171"/>
                    <a:pt x="461" y="172"/>
                  </a:cubicBezTo>
                  <a:cubicBezTo>
                    <a:pt x="458" y="177"/>
                    <a:pt x="456" y="182"/>
                    <a:pt x="456" y="187"/>
                  </a:cubicBezTo>
                  <a:cubicBezTo>
                    <a:pt x="455" y="195"/>
                    <a:pt x="452" y="202"/>
                    <a:pt x="450" y="209"/>
                  </a:cubicBezTo>
                  <a:cubicBezTo>
                    <a:pt x="447" y="220"/>
                    <a:pt x="447" y="231"/>
                    <a:pt x="447" y="242"/>
                  </a:cubicBezTo>
                  <a:cubicBezTo>
                    <a:pt x="447" y="246"/>
                    <a:pt x="447" y="249"/>
                    <a:pt x="446" y="253"/>
                  </a:cubicBezTo>
                  <a:cubicBezTo>
                    <a:pt x="445" y="258"/>
                    <a:pt x="446" y="263"/>
                    <a:pt x="445" y="267"/>
                  </a:cubicBezTo>
                  <a:cubicBezTo>
                    <a:pt x="445" y="270"/>
                    <a:pt x="443" y="278"/>
                    <a:pt x="446" y="280"/>
                  </a:cubicBezTo>
                  <a:cubicBezTo>
                    <a:pt x="447" y="280"/>
                    <a:pt x="448" y="280"/>
                    <a:pt x="447" y="279"/>
                  </a:cubicBezTo>
                  <a:cubicBezTo>
                    <a:pt x="447" y="278"/>
                    <a:pt x="447" y="275"/>
                    <a:pt x="447" y="273"/>
                  </a:cubicBezTo>
                  <a:cubicBezTo>
                    <a:pt x="447" y="276"/>
                    <a:pt x="448" y="278"/>
                    <a:pt x="448" y="279"/>
                  </a:cubicBezTo>
                  <a:cubicBezTo>
                    <a:pt x="448" y="279"/>
                    <a:pt x="448" y="279"/>
                    <a:pt x="449" y="279"/>
                  </a:cubicBezTo>
                  <a:cubicBezTo>
                    <a:pt x="447" y="280"/>
                    <a:pt x="445" y="281"/>
                    <a:pt x="443" y="283"/>
                  </a:cubicBezTo>
                  <a:cubicBezTo>
                    <a:pt x="443" y="283"/>
                    <a:pt x="443" y="282"/>
                    <a:pt x="443" y="282"/>
                  </a:cubicBezTo>
                  <a:cubicBezTo>
                    <a:pt x="442" y="277"/>
                    <a:pt x="443" y="271"/>
                    <a:pt x="443" y="266"/>
                  </a:cubicBezTo>
                  <a:cubicBezTo>
                    <a:pt x="443" y="258"/>
                    <a:pt x="443" y="250"/>
                    <a:pt x="444" y="242"/>
                  </a:cubicBezTo>
                  <a:cubicBezTo>
                    <a:pt x="445" y="224"/>
                    <a:pt x="447" y="206"/>
                    <a:pt x="453" y="189"/>
                  </a:cubicBezTo>
                  <a:cubicBezTo>
                    <a:pt x="453" y="189"/>
                    <a:pt x="452" y="189"/>
                    <a:pt x="452" y="189"/>
                  </a:cubicBezTo>
                  <a:cubicBezTo>
                    <a:pt x="446" y="206"/>
                    <a:pt x="441" y="224"/>
                    <a:pt x="440" y="241"/>
                  </a:cubicBezTo>
                  <a:cubicBezTo>
                    <a:pt x="440" y="251"/>
                    <a:pt x="440" y="260"/>
                    <a:pt x="440" y="269"/>
                  </a:cubicBezTo>
                  <a:cubicBezTo>
                    <a:pt x="440" y="273"/>
                    <a:pt x="439" y="280"/>
                    <a:pt x="440" y="284"/>
                  </a:cubicBezTo>
                  <a:cubicBezTo>
                    <a:pt x="440" y="284"/>
                    <a:pt x="441" y="284"/>
                    <a:pt x="441" y="284"/>
                  </a:cubicBezTo>
                  <a:cubicBezTo>
                    <a:pt x="439" y="286"/>
                    <a:pt x="437" y="287"/>
                    <a:pt x="435" y="289"/>
                  </a:cubicBezTo>
                  <a:cubicBezTo>
                    <a:pt x="436" y="287"/>
                    <a:pt x="436" y="285"/>
                    <a:pt x="436" y="283"/>
                  </a:cubicBezTo>
                  <a:cubicBezTo>
                    <a:pt x="436" y="281"/>
                    <a:pt x="436" y="278"/>
                    <a:pt x="436" y="276"/>
                  </a:cubicBezTo>
                  <a:cubicBezTo>
                    <a:pt x="436" y="275"/>
                    <a:pt x="435" y="275"/>
                    <a:pt x="435" y="275"/>
                  </a:cubicBezTo>
                  <a:cubicBezTo>
                    <a:pt x="433" y="280"/>
                    <a:pt x="434" y="285"/>
                    <a:pt x="433" y="289"/>
                  </a:cubicBezTo>
                  <a:cubicBezTo>
                    <a:pt x="433" y="290"/>
                    <a:pt x="433" y="290"/>
                    <a:pt x="433" y="290"/>
                  </a:cubicBezTo>
                  <a:cubicBezTo>
                    <a:pt x="433" y="291"/>
                    <a:pt x="432" y="291"/>
                    <a:pt x="432" y="292"/>
                  </a:cubicBezTo>
                  <a:cubicBezTo>
                    <a:pt x="432" y="284"/>
                    <a:pt x="430" y="276"/>
                    <a:pt x="430" y="268"/>
                  </a:cubicBezTo>
                  <a:cubicBezTo>
                    <a:pt x="430" y="264"/>
                    <a:pt x="431" y="259"/>
                    <a:pt x="431" y="255"/>
                  </a:cubicBezTo>
                  <a:cubicBezTo>
                    <a:pt x="431" y="252"/>
                    <a:pt x="430" y="248"/>
                    <a:pt x="430" y="245"/>
                  </a:cubicBezTo>
                  <a:cubicBezTo>
                    <a:pt x="430" y="244"/>
                    <a:pt x="429" y="243"/>
                    <a:pt x="429" y="244"/>
                  </a:cubicBezTo>
                  <a:cubicBezTo>
                    <a:pt x="428" y="252"/>
                    <a:pt x="428" y="260"/>
                    <a:pt x="427" y="268"/>
                  </a:cubicBezTo>
                  <a:cubicBezTo>
                    <a:pt x="427" y="276"/>
                    <a:pt x="429" y="284"/>
                    <a:pt x="429" y="292"/>
                  </a:cubicBezTo>
                  <a:cubicBezTo>
                    <a:pt x="429" y="293"/>
                    <a:pt x="430" y="293"/>
                    <a:pt x="430" y="293"/>
                  </a:cubicBezTo>
                  <a:cubicBezTo>
                    <a:pt x="428" y="295"/>
                    <a:pt x="427" y="297"/>
                    <a:pt x="425" y="299"/>
                  </a:cubicBezTo>
                  <a:cubicBezTo>
                    <a:pt x="425" y="298"/>
                    <a:pt x="425" y="297"/>
                    <a:pt x="426" y="296"/>
                  </a:cubicBezTo>
                  <a:cubicBezTo>
                    <a:pt x="426" y="294"/>
                    <a:pt x="426" y="292"/>
                    <a:pt x="426" y="290"/>
                  </a:cubicBezTo>
                  <a:cubicBezTo>
                    <a:pt x="426" y="290"/>
                    <a:pt x="426" y="289"/>
                    <a:pt x="426" y="290"/>
                  </a:cubicBezTo>
                  <a:cubicBezTo>
                    <a:pt x="425" y="291"/>
                    <a:pt x="424" y="293"/>
                    <a:pt x="424" y="295"/>
                  </a:cubicBezTo>
                  <a:cubicBezTo>
                    <a:pt x="423" y="293"/>
                    <a:pt x="422" y="291"/>
                    <a:pt x="422" y="289"/>
                  </a:cubicBezTo>
                  <a:cubicBezTo>
                    <a:pt x="422" y="289"/>
                    <a:pt x="422" y="289"/>
                    <a:pt x="423" y="289"/>
                  </a:cubicBezTo>
                  <a:cubicBezTo>
                    <a:pt x="423" y="289"/>
                    <a:pt x="423" y="288"/>
                    <a:pt x="423" y="288"/>
                  </a:cubicBezTo>
                  <a:cubicBezTo>
                    <a:pt x="423" y="288"/>
                    <a:pt x="423" y="288"/>
                    <a:pt x="423" y="288"/>
                  </a:cubicBezTo>
                  <a:cubicBezTo>
                    <a:pt x="423" y="288"/>
                    <a:pt x="423" y="288"/>
                    <a:pt x="423" y="288"/>
                  </a:cubicBezTo>
                  <a:cubicBezTo>
                    <a:pt x="423" y="288"/>
                    <a:pt x="423" y="288"/>
                    <a:pt x="423" y="288"/>
                  </a:cubicBezTo>
                  <a:cubicBezTo>
                    <a:pt x="423" y="288"/>
                    <a:pt x="423" y="287"/>
                    <a:pt x="423" y="287"/>
                  </a:cubicBezTo>
                  <a:cubicBezTo>
                    <a:pt x="424" y="286"/>
                    <a:pt x="424" y="285"/>
                    <a:pt x="424" y="284"/>
                  </a:cubicBezTo>
                  <a:cubicBezTo>
                    <a:pt x="423" y="282"/>
                    <a:pt x="423" y="280"/>
                    <a:pt x="423" y="278"/>
                  </a:cubicBezTo>
                  <a:cubicBezTo>
                    <a:pt x="422" y="277"/>
                    <a:pt x="422" y="277"/>
                    <a:pt x="422" y="278"/>
                  </a:cubicBezTo>
                  <a:cubicBezTo>
                    <a:pt x="421" y="279"/>
                    <a:pt x="421" y="281"/>
                    <a:pt x="421" y="283"/>
                  </a:cubicBezTo>
                  <a:cubicBezTo>
                    <a:pt x="421" y="285"/>
                    <a:pt x="421" y="286"/>
                    <a:pt x="421" y="288"/>
                  </a:cubicBezTo>
                  <a:cubicBezTo>
                    <a:pt x="421" y="287"/>
                    <a:pt x="420" y="285"/>
                    <a:pt x="420" y="284"/>
                  </a:cubicBezTo>
                  <a:cubicBezTo>
                    <a:pt x="418" y="279"/>
                    <a:pt x="417" y="275"/>
                    <a:pt x="416" y="271"/>
                  </a:cubicBezTo>
                  <a:cubicBezTo>
                    <a:pt x="414" y="262"/>
                    <a:pt x="413" y="254"/>
                    <a:pt x="413" y="245"/>
                  </a:cubicBezTo>
                  <a:cubicBezTo>
                    <a:pt x="413" y="244"/>
                    <a:pt x="412" y="244"/>
                    <a:pt x="412" y="245"/>
                  </a:cubicBezTo>
                  <a:cubicBezTo>
                    <a:pt x="411" y="254"/>
                    <a:pt x="413" y="263"/>
                    <a:pt x="414" y="271"/>
                  </a:cubicBezTo>
                  <a:cubicBezTo>
                    <a:pt x="415" y="278"/>
                    <a:pt x="417" y="285"/>
                    <a:pt x="419" y="292"/>
                  </a:cubicBezTo>
                  <a:cubicBezTo>
                    <a:pt x="417" y="287"/>
                    <a:pt x="414" y="282"/>
                    <a:pt x="410" y="277"/>
                  </a:cubicBezTo>
                  <a:cubicBezTo>
                    <a:pt x="410" y="277"/>
                    <a:pt x="410" y="276"/>
                    <a:pt x="410" y="276"/>
                  </a:cubicBezTo>
                  <a:cubicBezTo>
                    <a:pt x="410" y="276"/>
                    <a:pt x="410" y="275"/>
                    <a:pt x="410" y="274"/>
                  </a:cubicBezTo>
                  <a:cubicBezTo>
                    <a:pt x="410" y="274"/>
                    <a:pt x="410" y="273"/>
                    <a:pt x="409" y="273"/>
                  </a:cubicBezTo>
                  <a:cubicBezTo>
                    <a:pt x="409" y="273"/>
                    <a:pt x="409" y="273"/>
                    <a:pt x="409" y="273"/>
                  </a:cubicBezTo>
                  <a:cubicBezTo>
                    <a:pt x="408" y="273"/>
                    <a:pt x="408" y="274"/>
                    <a:pt x="408" y="274"/>
                  </a:cubicBezTo>
                  <a:cubicBezTo>
                    <a:pt x="407" y="272"/>
                    <a:pt x="406" y="270"/>
                    <a:pt x="405" y="268"/>
                  </a:cubicBezTo>
                  <a:cubicBezTo>
                    <a:pt x="401" y="262"/>
                    <a:pt x="397" y="255"/>
                    <a:pt x="393" y="249"/>
                  </a:cubicBezTo>
                  <a:cubicBezTo>
                    <a:pt x="389" y="244"/>
                    <a:pt x="384" y="239"/>
                    <a:pt x="379" y="234"/>
                  </a:cubicBezTo>
                  <a:cubicBezTo>
                    <a:pt x="377" y="232"/>
                    <a:pt x="375" y="229"/>
                    <a:pt x="373" y="227"/>
                  </a:cubicBezTo>
                  <a:cubicBezTo>
                    <a:pt x="372" y="221"/>
                    <a:pt x="373" y="215"/>
                    <a:pt x="373" y="210"/>
                  </a:cubicBezTo>
                  <a:close/>
                  <a:moveTo>
                    <a:pt x="343" y="137"/>
                  </a:moveTo>
                  <a:cubicBezTo>
                    <a:pt x="349" y="146"/>
                    <a:pt x="355" y="156"/>
                    <a:pt x="359" y="166"/>
                  </a:cubicBezTo>
                  <a:cubicBezTo>
                    <a:pt x="363" y="175"/>
                    <a:pt x="368" y="185"/>
                    <a:pt x="369" y="196"/>
                  </a:cubicBezTo>
                  <a:cubicBezTo>
                    <a:pt x="370" y="199"/>
                    <a:pt x="370" y="203"/>
                    <a:pt x="370" y="207"/>
                  </a:cubicBezTo>
                  <a:cubicBezTo>
                    <a:pt x="370" y="210"/>
                    <a:pt x="369" y="213"/>
                    <a:pt x="369" y="216"/>
                  </a:cubicBezTo>
                  <a:cubicBezTo>
                    <a:pt x="369" y="218"/>
                    <a:pt x="369" y="221"/>
                    <a:pt x="370" y="223"/>
                  </a:cubicBezTo>
                  <a:cubicBezTo>
                    <a:pt x="368" y="221"/>
                    <a:pt x="365" y="219"/>
                    <a:pt x="363" y="216"/>
                  </a:cubicBezTo>
                  <a:cubicBezTo>
                    <a:pt x="363" y="216"/>
                    <a:pt x="363" y="216"/>
                    <a:pt x="363" y="216"/>
                  </a:cubicBezTo>
                  <a:cubicBezTo>
                    <a:pt x="363" y="216"/>
                    <a:pt x="363" y="216"/>
                    <a:pt x="363" y="215"/>
                  </a:cubicBezTo>
                  <a:cubicBezTo>
                    <a:pt x="364" y="200"/>
                    <a:pt x="357" y="185"/>
                    <a:pt x="352" y="170"/>
                  </a:cubicBezTo>
                  <a:cubicBezTo>
                    <a:pt x="348" y="157"/>
                    <a:pt x="346" y="144"/>
                    <a:pt x="340" y="132"/>
                  </a:cubicBezTo>
                  <a:cubicBezTo>
                    <a:pt x="341" y="134"/>
                    <a:pt x="342" y="136"/>
                    <a:pt x="343" y="137"/>
                  </a:cubicBezTo>
                  <a:close/>
                  <a:moveTo>
                    <a:pt x="321" y="108"/>
                  </a:moveTo>
                  <a:cubicBezTo>
                    <a:pt x="322" y="110"/>
                    <a:pt x="325" y="112"/>
                    <a:pt x="326" y="114"/>
                  </a:cubicBezTo>
                  <a:cubicBezTo>
                    <a:pt x="326" y="115"/>
                    <a:pt x="326" y="116"/>
                    <a:pt x="326" y="116"/>
                  </a:cubicBezTo>
                  <a:cubicBezTo>
                    <a:pt x="328" y="118"/>
                    <a:pt x="329" y="119"/>
                    <a:pt x="330" y="121"/>
                  </a:cubicBezTo>
                  <a:cubicBezTo>
                    <a:pt x="330" y="121"/>
                    <a:pt x="330" y="121"/>
                    <a:pt x="330" y="121"/>
                  </a:cubicBezTo>
                  <a:cubicBezTo>
                    <a:pt x="331" y="124"/>
                    <a:pt x="331" y="127"/>
                    <a:pt x="334" y="129"/>
                  </a:cubicBezTo>
                  <a:cubicBezTo>
                    <a:pt x="334" y="130"/>
                    <a:pt x="335" y="130"/>
                    <a:pt x="336" y="129"/>
                  </a:cubicBezTo>
                  <a:cubicBezTo>
                    <a:pt x="343" y="143"/>
                    <a:pt x="344" y="158"/>
                    <a:pt x="349" y="172"/>
                  </a:cubicBezTo>
                  <a:cubicBezTo>
                    <a:pt x="354" y="186"/>
                    <a:pt x="360" y="200"/>
                    <a:pt x="361" y="215"/>
                  </a:cubicBezTo>
                  <a:cubicBezTo>
                    <a:pt x="356" y="211"/>
                    <a:pt x="351" y="208"/>
                    <a:pt x="345" y="205"/>
                  </a:cubicBezTo>
                  <a:cubicBezTo>
                    <a:pt x="339" y="201"/>
                    <a:pt x="333" y="198"/>
                    <a:pt x="327" y="195"/>
                  </a:cubicBezTo>
                  <a:cubicBezTo>
                    <a:pt x="328" y="184"/>
                    <a:pt x="322" y="174"/>
                    <a:pt x="317" y="164"/>
                  </a:cubicBezTo>
                  <a:cubicBezTo>
                    <a:pt x="314" y="157"/>
                    <a:pt x="311" y="150"/>
                    <a:pt x="310" y="143"/>
                  </a:cubicBezTo>
                  <a:cubicBezTo>
                    <a:pt x="308" y="135"/>
                    <a:pt x="308" y="129"/>
                    <a:pt x="309" y="121"/>
                  </a:cubicBezTo>
                  <a:cubicBezTo>
                    <a:pt x="309" y="121"/>
                    <a:pt x="308" y="121"/>
                    <a:pt x="308" y="121"/>
                  </a:cubicBezTo>
                  <a:cubicBezTo>
                    <a:pt x="305" y="126"/>
                    <a:pt x="306" y="132"/>
                    <a:pt x="307" y="137"/>
                  </a:cubicBezTo>
                  <a:cubicBezTo>
                    <a:pt x="308" y="145"/>
                    <a:pt x="310" y="152"/>
                    <a:pt x="313" y="159"/>
                  </a:cubicBezTo>
                  <a:cubicBezTo>
                    <a:pt x="318" y="171"/>
                    <a:pt x="324" y="182"/>
                    <a:pt x="325" y="194"/>
                  </a:cubicBezTo>
                  <a:cubicBezTo>
                    <a:pt x="319" y="191"/>
                    <a:pt x="312" y="188"/>
                    <a:pt x="305" y="187"/>
                  </a:cubicBezTo>
                  <a:cubicBezTo>
                    <a:pt x="304" y="187"/>
                    <a:pt x="304" y="186"/>
                    <a:pt x="303" y="186"/>
                  </a:cubicBezTo>
                  <a:cubicBezTo>
                    <a:pt x="303" y="186"/>
                    <a:pt x="303" y="185"/>
                    <a:pt x="303" y="185"/>
                  </a:cubicBezTo>
                  <a:cubicBezTo>
                    <a:pt x="300" y="180"/>
                    <a:pt x="301" y="175"/>
                    <a:pt x="300" y="170"/>
                  </a:cubicBezTo>
                  <a:cubicBezTo>
                    <a:pt x="300" y="164"/>
                    <a:pt x="300" y="158"/>
                    <a:pt x="300" y="153"/>
                  </a:cubicBezTo>
                  <a:cubicBezTo>
                    <a:pt x="300" y="142"/>
                    <a:pt x="302" y="133"/>
                    <a:pt x="306" y="123"/>
                  </a:cubicBezTo>
                  <a:cubicBezTo>
                    <a:pt x="308" y="118"/>
                    <a:pt x="309" y="113"/>
                    <a:pt x="312" y="108"/>
                  </a:cubicBezTo>
                  <a:cubicBezTo>
                    <a:pt x="312" y="108"/>
                    <a:pt x="312" y="108"/>
                    <a:pt x="312" y="107"/>
                  </a:cubicBezTo>
                  <a:cubicBezTo>
                    <a:pt x="312" y="107"/>
                    <a:pt x="312" y="107"/>
                    <a:pt x="312" y="107"/>
                  </a:cubicBezTo>
                  <a:cubicBezTo>
                    <a:pt x="313" y="106"/>
                    <a:pt x="314" y="105"/>
                    <a:pt x="314" y="104"/>
                  </a:cubicBezTo>
                  <a:cubicBezTo>
                    <a:pt x="315" y="103"/>
                    <a:pt x="320" y="107"/>
                    <a:pt x="321" y="108"/>
                  </a:cubicBezTo>
                  <a:close/>
                  <a:moveTo>
                    <a:pt x="297" y="173"/>
                  </a:moveTo>
                  <a:cubicBezTo>
                    <a:pt x="297" y="177"/>
                    <a:pt x="297" y="181"/>
                    <a:pt x="299" y="185"/>
                  </a:cubicBezTo>
                  <a:cubicBezTo>
                    <a:pt x="297" y="185"/>
                    <a:pt x="295" y="184"/>
                    <a:pt x="293" y="184"/>
                  </a:cubicBezTo>
                  <a:cubicBezTo>
                    <a:pt x="293" y="184"/>
                    <a:pt x="293" y="183"/>
                    <a:pt x="293" y="183"/>
                  </a:cubicBezTo>
                  <a:cubicBezTo>
                    <a:pt x="293" y="183"/>
                    <a:pt x="293" y="182"/>
                    <a:pt x="293" y="182"/>
                  </a:cubicBezTo>
                  <a:cubicBezTo>
                    <a:pt x="288" y="170"/>
                    <a:pt x="292" y="155"/>
                    <a:pt x="295" y="142"/>
                  </a:cubicBezTo>
                  <a:cubicBezTo>
                    <a:pt x="297" y="136"/>
                    <a:pt x="298" y="129"/>
                    <a:pt x="300" y="122"/>
                  </a:cubicBezTo>
                  <a:cubicBezTo>
                    <a:pt x="302" y="118"/>
                    <a:pt x="303" y="114"/>
                    <a:pt x="307" y="112"/>
                  </a:cubicBezTo>
                  <a:cubicBezTo>
                    <a:pt x="306" y="114"/>
                    <a:pt x="305" y="116"/>
                    <a:pt x="305" y="117"/>
                  </a:cubicBezTo>
                  <a:cubicBezTo>
                    <a:pt x="303" y="123"/>
                    <a:pt x="300" y="129"/>
                    <a:pt x="299" y="136"/>
                  </a:cubicBezTo>
                  <a:cubicBezTo>
                    <a:pt x="298" y="141"/>
                    <a:pt x="297" y="147"/>
                    <a:pt x="297" y="152"/>
                  </a:cubicBezTo>
                  <a:cubicBezTo>
                    <a:pt x="297" y="159"/>
                    <a:pt x="297" y="166"/>
                    <a:pt x="297" y="173"/>
                  </a:cubicBezTo>
                  <a:close/>
                  <a:moveTo>
                    <a:pt x="239" y="8"/>
                  </a:moveTo>
                  <a:cubicBezTo>
                    <a:pt x="238" y="6"/>
                    <a:pt x="245" y="10"/>
                    <a:pt x="246" y="10"/>
                  </a:cubicBezTo>
                  <a:cubicBezTo>
                    <a:pt x="249" y="12"/>
                    <a:pt x="252" y="14"/>
                    <a:pt x="256" y="16"/>
                  </a:cubicBezTo>
                  <a:cubicBezTo>
                    <a:pt x="264" y="22"/>
                    <a:pt x="272" y="30"/>
                    <a:pt x="279" y="38"/>
                  </a:cubicBezTo>
                  <a:cubicBezTo>
                    <a:pt x="288" y="49"/>
                    <a:pt x="296" y="60"/>
                    <a:pt x="302" y="73"/>
                  </a:cubicBezTo>
                  <a:cubicBezTo>
                    <a:pt x="305" y="80"/>
                    <a:pt x="309" y="86"/>
                    <a:pt x="311" y="93"/>
                  </a:cubicBezTo>
                  <a:cubicBezTo>
                    <a:pt x="312" y="96"/>
                    <a:pt x="313" y="99"/>
                    <a:pt x="315" y="102"/>
                  </a:cubicBezTo>
                  <a:cubicBezTo>
                    <a:pt x="312" y="102"/>
                    <a:pt x="310" y="104"/>
                    <a:pt x="309" y="107"/>
                  </a:cubicBezTo>
                  <a:cubicBezTo>
                    <a:pt x="306" y="108"/>
                    <a:pt x="304" y="110"/>
                    <a:pt x="302" y="112"/>
                  </a:cubicBezTo>
                  <a:cubicBezTo>
                    <a:pt x="302" y="108"/>
                    <a:pt x="300" y="104"/>
                    <a:pt x="299" y="101"/>
                  </a:cubicBezTo>
                  <a:cubicBezTo>
                    <a:pt x="298" y="99"/>
                    <a:pt x="297" y="97"/>
                    <a:pt x="297" y="96"/>
                  </a:cubicBezTo>
                  <a:cubicBezTo>
                    <a:pt x="297" y="96"/>
                    <a:pt x="297" y="96"/>
                    <a:pt x="297" y="95"/>
                  </a:cubicBezTo>
                  <a:cubicBezTo>
                    <a:pt x="298" y="93"/>
                    <a:pt x="297" y="90"/>
                    <a:pt x="297" y="88"/>
                  </a:cubicBezTo>
                  <a:cubicBezTo>
                    <a:pt x="297" y="85"/>
                    <a:pt x="297" y="82"/>
                    <a:pt x="298" y="79"/>
                  </a:cubicBezTo>
                  <a:cubicBezTo>
                    <a:pt x="298" y="79"/>
                    <a:pt x="297" y="79"/>
                    <a:pt x="297" y="79"/>
                  </a:cubicBezTo>
                  <a:cubicBezTo>
                    <a:pt x="296" y="82"/>
                    <a:pt x="296" y="85"/>
                    <a:pt x="296" y="88"/>
                  </a:cubicBezTo>
                  <a:cubicBezTo>
                    <a:pt x="296" y="89"/>
                    <a:pt x="295" y="91"/>
                    <a:pt x="295" y="93"/>
                  </a:cubicBezTo>
                  <a:cubicBezTo>
                    <a:pt x="294" y="91"/>
                    <a:pt x="293" y="89"/>
                    <a:pt x="292" y="87"/>
                  </a:cubicBezTo>
                  <a:cubicBezTo>
                    <a:pt x="293" y="86"/>
                    <a:pt x="293" y="83"/>
                    <a:pt x="293" y="82"/>
                  </a:cubicBezTo>
                  <a:cubicBezTo>
                    <a:pt x="293" y="80"/>
                    <a:pt x="293" y="77"/>
                    <a:pt x="293" y="75"/>
                  </a:cubicBezTo>
                  <a:cubicBezTo>
                    <a:pt x="293" y="74"/>
                    <a:pt x="292" y="74"/>
                    <a:pt x="292" y="75"/>
                  </a:cubicBezTo>
                  <a:cubicBezTo>
                    <a:pt x="291" y="77"/>
                    <a:pt x="291" y="80"/>
                    <a:pt x="291" y="82"/>
                  </a:cubicBezTo>
                  <a:cubicBezTo>
                    <a:pt x="291" y="83"/>
                    <a:pt x="291" y="84"/>
                    <a:pt x="291" y="84"/>
                  </a:cubicBezTo>
                  <a:cubicBezTo>
                    <a:pt x="290" y="83"/>
                    <a:pt x="289" y="82"/>
                    <a:pt x="289" y="81"/>
                  </a:cubicBezTo>
                  <a:cubicBezTo>
                    <a:pt x="289" y="80"/>
                    <a:pt x="288" y="78"/>
                    <a:pt x="288" y="77"/>
                  </a:cubicBezTo>
                  <a:cubicBezTo>
                    <a:pt x="288" y="75"/>
                    <a:pt x="288" y="74"/>
                    <a:pt x="288" y="72"/>
                  </a:cubicBezTo>
                  <a:cubicBezTo>
                    <a:pt x="288" y="71"/>
                    <a:pt x="287" y="71"/>
                    <a:pt x="287" y="72"/>
                  </a:cubicBezTo>
                  <a:cubicBezTo>
                    <a:pt x="287" y="74"/>
                    <a:pt x="287" y="76"/>
                    <a:pt x="287" y="78"/>
                  </a:cubicBezTo>
                  <a:cubicBezTo>
                    <a:pt x="287" y="78"/>
                    <a:pt x="287" y="78"/>
                    <a:pt x="287" y="78"/>
                  </a:cubicBezTo>
                  <a:cubicBezTo>
                    <a:pt x="287" y="78"/>
                    <a:pt x="286" y="77"/>
                    <a:pt x="286" y="76"/>
                  </a:cubicBezTo>
                  <a:cubicBezTo>
                    <a:pt x="285" y="76"/>
                    <a:pt x="284" y="75"/>
                    <a:pt x="284" y="73"/>
                  </a:cubicBezTo>
                  <a:cubicBezTo>
                    <a:pt x="284" y="71"/>
                    <a:pt x="284" y="69"/>
                    <a:pt x="284" y="67"/>
                  </a:cubicBezTo>
                  <a:cubicBezTo>
                    <a:pt x="284" y="64"/>
                    <a:pt x="284" y="62"/>
                    <a:pt x="284" y="59"/>
                  </a:cubicBezTo>
                  <a:cubicBezTo>
                    <a:pt x="284" y="58"/>
                    <a:pt x="284" y="58"/>
                    <a:pt x="284" y="59"/>
                  </a:cubicBezTo>
                  <a:cubicBezTo>
                    <a:pt x="283" y="61"/>
                    <a:pt x="283" y="64"/>
                    <a:pt x="283" y="67"/>
                  </a:cubicBezTo>
                  <a:cubicBezTo>
                    <a:pt x="283" y="68"/>
                    <a:pt x="282" y="70"/>
                    <a:pt x="282" y="71"/>
                  </a:cubicBezTo>
                  <a:cubicBezTo>
                    <a:pt x="281" y="69"/>
                    <a:pt x="279" y="67"/>
                    <a:pt x="277" y="65"/>
                  </a:cubicBezTo>
                  <a:cubicBezTo>
                    <a:pt x="278" y="63"/>
                    <a:pt x="278" y="62"/>
                    <a:pt x="278" y="60"/>
                  </a:cubicBezTo>
                  <a:cubicBezTo>
                    <a:pt x="278" y="58"/>
                    <a:pt x="278" y="56"/>
                    <a:pt x="278" y="55"/>
                  </a:cubicBezTo>
                  <a:cubicBezTo>
                    <a:pt x="278" y="54"/>
                    <a:pt x="277" y="53"/>
                    <a:pt x="277" y="54"/>
                  </a:cubicBezTo>
                  <a:cubicBezTo>
                    <a:pt x="277" y="57"/>
                    <a:pt x="276" y="61"/>
                    <a:pt x="276" y="64"/>
                  </a:cubicBezTo>
                  <a:cubicBezTo>
                    <a:pt x="275" y="63"/>
                    <a:pt x="274" y="61"/>
                    <a:pt x="273" y="60"/>
                  </a:cubicBezTo>
                  <a:cubicBezTo>
                    <a:pt x="273" y="59"/>
                    <a:pt x="273" y="58"/>
                    <a:pt x="273" y="56"/>
                  </a:cubicBezTo>
                  <a:cubicBezTo>
                    <a:pt x="273" y="55"/>
                    <a:pt x="273" y="53"/>
                    <a:pt x="273" y="51"/>
                  </a:cubicBezTo>
                  <a:cubicBezTo>
                    <a:pt x="273" y="50"/>
                    <a:pt x="272" y="50"/>
                    <a:pt x="272" y="51"/>
                  </a:cubicBezTo>
                  <a:cubicBezTo>
                    <a:pt x="272" y="53"/>
                    <a:pt x="272" y="55"/>
                    <a:pt x="272" y="56"/>
                  </a:cubicBezTo>
                  <a:cubicBezTo>
                    <a:pt x="272" y="57"/>
                    <a:pt x="271" y="58"/>
                    <a:pt x="271" y="59"/>
                  </a:cubicBezTo>
                  <a:cubicBezTo>
                    <a:pt x="270" y="58"/>
                    <a:pt x="269" y="57"/>
                    <a:pt x="268" y="56"/>
                  </a:cubicBezTo>
                  <a:cubicBezTo>
                    <a:pt x="268" y="56"/>
                    <a:pt x="268" y="56"/>
                    <a:pt x="268" y="56"/>
                  </a:cubicBezTo>
                  <a:cubicBezTo>
                    <a:pt x="270" y="55"/>
                    <a:pt x="270" y="52"/>
                    <a:pt x="270" y="50"/>
                  </a:cubicBezTo>
                  <a:cubicBezTo>
                    <a:pt x="271" y="48"/>
                    <a:pt x="271" y="46"/>
                    <a:pt x="271" y="44"/>
                  </a:cubicBezTo>
                  <a:cubicBezTo>
                    <a:pt x="271" y="43"/>
                    <a:pt x="270" y="43"/>
                    <a:pt x="270" y="44"/>
                  </a:cubicBezTo>
                  <a:cubicBezTo>
                    <a:pt x="269" y="46"/>
                    <a:pt x="269" y="48"/>
                    <a:pt x="269" y="50"/>
                  </a:cubicBezTo>
                  <a:cubicBezTo>
                    <a:pt x="268" y="52"/>
                    <a:pt x="267" y="54"/>
                    <a:pt x="267" y="56"/>
                  </a:cubicBezTo>
                  <a:cubicBezTo>
                    <a:pt x="267" y="56"/>
                    <a:pt x="267" y="56"/>
                    <a:pt x="267" y="56"/>
                  </a:cubicBezTo>
                  <a:cubicBezTo>
                    <a:pt x="266" y="55"/>
                    <a:pt x="264" y="54"/>
                    <a:pt x="262" y="54"/>
                  </a:cubicBezTo>
                  <a:cubicBezTo>
                    <a:pt x="263" y="52"/>
                    <a:pt x="264" y="49"/>
                    <a:pt x="264" y="47"/>
                  </a:cubicBezTo>
                  <a:cubicBezTo>
                    <a:pt x="265" y="45"/>
                    <a:pt x="265" y="43"/>
                    <a:pt x="265" y="40"/>
                  </a:cubicBezTo>
                  <a:cubicBezTo>
                    <a:pt x="265" y="40"/>
                    <a:pt x="263" y="40"/>
                    <a:pt x="263" y="40"/>
                  </a:cubicBezTo>
                  <a:cubicBezTo>
                    <a:pt x="264" y="43"/>
                    <a:pt x="263" y="45"/>
                    <a:pt x="262" y="47"/>
                  </a:cubicBezTo>
                  <a:cubicBezTo>
                    <a:pt x="262" y="49"/>
                    <a:pt x="261" y="51"/>
                    <a:pt x="261" y="53"/>
                  </a:cubicBezTo>
                  <a:cubicBezTo>
                    <a:pt x="261" y="53"/>
                    <a:pt x="261" y="54"/>
                    <a:pt x="261" y="54"/>
                  </a:cubicBezTo>
                  <a:cubicBezTo>
                    <a:pt x="260" y="54"/>
                    <a:pt x="259" y="54"/>
                    <a:pt x="257" y="54"/>
                  </a:cubicBezTo>
                  <a:cubicBezTo>
                    <a:pt x="257" y="54"/>
                    <a:pt x="257" y="53"/>
                    <a:pt x="257" y="53"/>
                  </a:cubicBezTo>
                  <a:cubicBezTo>
                    <a:pt x="257" y="53"/>
                    <a:pt x="257" y="53"/>
                    <a:pt x="257" y="53"/>
                  </a:cubicBezTo>
                  <a:cubicBezTo>
                    <a:pt x="257" y="51"/>
                    <a:pt x="258" y="49"/>
                    <a:pt x="258" y="48"/>
                  </a:cubicBezTo>
                  <a:cubicBezTo>
                    <a:pt x="258" y="47"/>
                    <a:pt x="258" y="47"/>
                    <a:pt x="257" y="47"/>
                  </a:cubicBezTo>
                  <a:cubicBezTo>
                    <a:pt x="257" y="49"/>
                    <a:pt x="256" y="50"/>
                    <a:pt x="256" y="51"/>
                  </a:cubicBezTo>
                  <a:cubicBezTo>
                    <a:pt x="255" y="49"/>
                    <a:pt x="255" y="48"/>
                    <a:pt x="254" y="46"/>
                  </a:cubicBezTo>
                  <a:cubicBezTo>
                    <a:pt x="254" y="46"/>
                    <a:pt x="254" y="46"/>
                    <a:pt x="254" y="46"/>
                  </a:cubicBezTo>
                  <a:cubicBezTo>
                    <a:pt x="255" y="44"/>
                    <a:pt x="255" y="40"/>
                    <a:pt x="256" y="38"/>
                  </a:cubicBezTo>
                  <a:cubicBezTo>
                    <a:pt x="256" y="35"/>
                    <a:pt x="256" y="32"/>
                    <a:pt x="256" y="28"/>
                  </a:cubicBezTo>
                  <a:cubicBezTo>
                    <a:pt x="256" y="28"/>
                    <a:pt x="255" y="28"/>
                    <a:pt x="255" y="28"/>
                  </a:cubicBezTo>
                  <a:cubicBezTo>
                    <a:pt x="255" y="32"/>
                    <a:pt x="254" y="35"/>
                    <a:pt x="254" y="38"/>
                  </a:cubicBezTo>
                  <a:cubicBezTo>
                    <a:pt x="253" y="40"/>
                    <a:pt x="253" y="42"/>
                    <a:pt x="253" y="43"/>
                  </a:cubicBezTo>
                  <a:cubicBezTo>
                    <a:pt x="248" y="32"/>
                    <a:pt x="243" y="20"/>
                    <a:pt x="238" y="9"/>
                  </a:cubicBezTo>
                  <a:cubicBezTo>
                    <a:pt x="238" y="9"/>
                    <a:pt x="239" y="8"/>
                    <a:pt x="239" y="8"/>
                  </a:cubicBezTo>
                  <a:close/>
                  <a:moveTo>
                    <a:pt x="235" y="9"/>
                  </a:moveTo>
                  <a:cubicBezTo>
                    <a:pt x="236" y="9"/>
                    <a:pt x="236" y="9"/>
                    <a:pt x="237" y="9"/>
                  </a:cubicBezTo>
                  <a:cubicBezTo>
                    <a:pt x="237" y="17"/>
                    <a:pt x="242" y="24"/>
                    <a:pt x="245" y="31"/>
                  </a:cubicBezTo>
                  <a:cubicBezTo>
                    <a:pt x="248" y="40"/>
                    <a:pt x="251" y="48"/>
                    <a:pt x="255" y="56"/>
                  </a:cubicBezTo>
                  <a:cubicBezTo>
                    <a:pt x="255" y="57"/>
                    <a:pt x="255" y="57"/>
                    <a:pt x="255" y="58"/>
                  </a:cubicBezTo>
                  <a:cubicBezTo>
                    <a:pt x="255" y="58"/>
                    <a:pt x="255" y="58"/>
                    <a:pt x="256" y="58"/>
                  </a:cubicBezTo>
                  <a:cubicBezTo>
                    <a:pt x="256" y="58"/>
                    <a:pt x="256" y="58"/>
                    <a:pt x="256" y="58"/>
                  </a:cubicBezTo>
                  <a:cubicBezTo>
                    <a:pt x="256" y="58"/>
                    <a:pt x="257" y="58"/>
                    <a:pt x="258" y="58"/>
                  </a:cubicBezTo>
                  <a:cubicBezTo>
                    <a:pt x="262" y="55"/>
                    <a:pt x="267" y="60"/>
                    <a:pt x="270" y="63"/>
                  </a:cubicBezTo>
                  <a:cubicBezTo>
                    <a:pt x="276" y="68"/>
                    <a:pt x="280" y="75"/>
                    <a:pt x="284" y="81"/>
                  </a:cubicBezTo>
                  <a:cubicBezTo>
                    <a:pt x="291" y="91"/>
                    <a:pt x="300" y="105"/>
                    <a:pt x="298" y="117"/>
                  </a:cubicBezTo>
                  <a:cubicBezTo>
                    <a:pt x="298" y="117"/>
                    <a:pt x="298" y="118"/>
                    <a:pt x="298" y="118"/>
                  </a:cubicBezTo>
                  <a:cubicBezTo>
                    <a:pt x="298" y="120"/>
                    <a:pt x="297" y="122"/>
                    <a:pt x="296" y="123"/>
                  </a:cubicBezTo>
                  <a:cubicBezTo>
                    <a:pt x="294" y="131"/>
                    <a:pt x="293" y="138"/>
                    <a:pt x="291" y="146"/>
                  </a:cubicBezTo>
                  <a:cubicBezTo>
                    <a:pt x="289" y="154"/>
                    <a:pt x="286" y="164"/>
                    <a:pt x="287" y="174"/>
                  </a:cubicBezTo>
                  <a:cubicBezTo>
                    <a:pt x="284" y="170"/>
                    <a:pt x="281" y="166"/>
                    <a:pt x="278" y="162"/>
                  </a:cubicBezTo>
                  <a:cubicBezTo>
                    <a:pt x="270" y="150"/>
                    <a:pt x="262" y="137"/>
                    <a:pt x="255" y="124"/>
                  </a:cubicBezTo>
                  <a:cubicBezTo>
                    <a:pt x="251" y="117"/>
                    <a:pt x="248" y="110"/>
                    <a:pt x="245" y="102"/>
                  </a:cubicBezTo>
                  <a:cubicBezTo>
                    <a:pt x="245" y="102"/>
                    <a:pt x="245" y="102"/>
                    <a:pt x="245" y="102"/>
                  </a:cubicBezTo>
                  <a:cubicBezTo>
                    <a:pt x="245" y="100"/>
                    <a:pt x="245" y="97"/>
                    <a:pt x="244" y="95"/>
                  </a:cubicBezTo>
                  <a:cubicBezTo>
                    <a:pt x="244" y="93"/>
                    <a:pt x="244" y="91"/>
                    <a:pt x="244" y="89"/>
                  </a:cubicBezTo>
                  <a:cubicBezTo>
                    <a:pt x="244" y="87"/>
                    <a:pt x="242" y="87"/>
                    <a:pt x="242" y="89"/>
                  </a:cubicBezTo>
                  <a:cubicBezTo>
                    <a:pt x="242" y="91"/>
                    <a:pt x="242" y="93"/>
                    <a:pt x="242" y="95"/>
                  </a:cubicBezTo>
                  <a:cubicBezTo>
                    <a:pt x="241" y="92"/>
                    <a:pt x="241" y="88"/>
                    <a:pt x="240" y="85"/>
                  </a:cubicBezTo>
                  <a:cubicBezTo>
                    <a:pt x="239" y="72"/>
                    <a:pt x="239" y="60"/>
                    <a:pt x="236" y="47"/>
                  </a:cubicBezTo>
                  <a:cubicBezTo>
                    <a:pt x="235" y="47"/>
                    <a:pt x="235" y="46"/>
                    <a:pt x="234" y="46"/>
                  </a:cubicBezTo>
                  <a:cubicBezTo>
                    <a:pt x="232" y="46"/>
                    <a:pt x="233" y="34"/>
                    <a:pt x="232" y="32"/>
                  </a:cubicBezTo>
                  <a:cubicBezTo>
                    <a:pt x="231" y="26"/>
                    <a:pt x="229" y="21"/>
                    <a:pt x="229" y="16"/>
                  </a:cubicBezTo>
                  <a:cubicBezTo>
                    <a:pt x="229" y="15"/>
                    <a:pt x="229" y="15"/>
                    <a:pt x="228" y="15"/>
                  </a:cubicBezTo>
                  <a:cubicBezTo>
                    <a:pt x="230" y="11"/>
                    <a:pt x="232" y="5"/>
                    <a:pt x="235" y="9"/>
                  </a:cubicBezTo>
                  <a:close/>
                  <a:moveTo>
                    <a:pt x="269" y="165"/>
                  </a:moveTo>
                  <a:cubicBezTo>
                    <a:pt x="262" y="157"/>
                    <a:pt x="255" y="149"/>
                    <a:pt x="250" y="140"/>
                  </a:cubicBezTo>
                  <a:cubicBezTo>
                    <a:pt x="240" y="123"/>
                    <a:pt x="233" y="106"/>
                    <a:pt x="228" y="87"/>
                  </a:cubicBezTo>
                  <a:cubicBezTo>
                    <a:pt x="223" y="68"/>
                    <a:pt x="220" y="49"/>
                    <a:pt x="224" y="29"/>
                  </a:cubicBezTo>
                  <a:cubicBezTo>
                    <a:pt x="225" y="27"/>
                    <a:pt x="225" y="25"/>
                    <a:pt x="226" y="23"/>
                  </a:cubicBezTo>
                  <a:cubicBezTo>
                    <a:pt x="226" y="28"/>
                    <a:pt x="229" y="32"/>
                    <a:pt x="229" y="37"/>
                  </a:cubicBezTo>
                  <a:cubicBezTo>
                    <a:pt x="229" y="41"/>
                    <a:pt x="227" y="48"/>
                    <a:pt x="232" y="50"/>
                  </a:cubicBezTo>
                  <a:cubicBezTo>
                    <a:pt x="235" y="61"/>
                    <a:pt x="234" y="74"/>
                    <a:pt x="236" y="86"/>
                  </a:cubicBezTo>
                  <a:cubicBezTo>
                    <a:pt x="238" y="98"/>
                    <a:pt x="243" y="110"/>
                    <a:pt x="249" y="121"/>
                  </a:cubicBezTo>
                  <a:cubicBezTo>
                    <a:pt x="255" y="134"/>
                    <a:pt x="263" y="146"/>
                    <a:pt x="271" y="158"/>
                  </a:cubicBezTo>
                  <a:cubicBezTo>
                    <a:pt x="274" y="163"/>
                    <a:pt x="277" y="168"/>
                    <a:pt x="281" y="172"/>
                  </a:cubicBezTo>
                  <a:cubicBezTo>
                    <a:pt x="282" y="174"/>
                    <a:pt x="285" y="176"/>
                    <a:pt x="288" y="178"/>
                  </a:cubicBezTo>
                  <a:cubicBezTo>
                    <a:pt x="288" y="179"/>
                    <a:pt x="288" y="181"/>
                    <a:pt x="289" y="182"/>
                  </a:cubicBezTo>
                  <a:cubicBezTo>
                    <a:pt x="281" y="178"/>
                    <a:pt x="275" y="171"/>
                    <a:pt x="269" y="165"/>
                  </a:cubicBezTo>
                  <a:close/>
                  <a:moveTo>
                    <a:pt x="275" y="184"/>
                  </a:moveTo>
                  <a:cubicBezTo>
                    <a:pt x="279" y="184"/>
                    <a:pt x="284" y="185"/>
                    <a:pt x="289" y="186"/>
                  </a:cubicBezTo>
                  <a:cubicBezTo>
                    <a:pt x="289" y="187"/>
                    <a:pt x="290" y="187"/>
                    <a:pt x="290" y="187"/>
                  </a:cubicBezTo>
                  <a:cubicBezTo>
                    <a:pt x="291" y="187"/>
                    <a:pt x="291" y="187"/>
                    <a:pt x="292" y="187"/>
                  </a:cubicBezTo>
                  <a:cubicBezTo>
                    <a:pt x="294" y="188"/>
                    <a:pt x="296" y="188"/>
                    <a:pt x="298" y="188"/>
                  </a:cubicBezTo>
                  <a:cubicBezTo>
                    <a:pt x="306" y="190"/>
                    <a:pt x="314" y="192"/>
                    <a:pt x="321" y="196"/>
                  </a:cubicBezTo>
                  <a:cubicBezTo>
                    <a:pt x="337" y="205"/>
                    <a:pt x="354" y="211"/>
                    <a:pt x="366" y="224"/>
                  </a:cubicBezTo>
                  <a:cubicBezTo>
                    <a:pt x="372" y="231"/>
                    <a:pt x="378" y="237"/>
                    <a:pt x="384" y="244"/>
                  </a:cubicBezTo>
                  <a:cubicBezTo>
                    <a:pt x="390" y="250"/>
                    <a:pt x="394" y="257"/>
                    <a:pt x="398" y="264"/>
                  </a:cubicBezTo>
                  <a:cubicBezTo>
                    <a:pt x="406" y="276"/>
                    <a:pt x="416" y="289"/>
                    <a:pt x="422" y="303"/>
                  </a:cubicBezTo>
                  <a:cubicBezTo>
                    <a:pt x="421" y="303"/>
                    <a:pt x="421" y="304"/>
                    <a:pt x="421" y="304"/>
                  </a:cubicBezTo>
                  <a:cubicBezTo>
                    <a:pt x="420" y="305"/>
                    <a:pt x="419" y="307"/>
                    <a:pt x="418" y="308"/>
                  </a:cubicBezTo>
                  <a:cubicBezTo>
                    <a:pt x="418" y="307"/>
                    <a:pt x="418" y="307"/>
                    <a:pt x="418" y="307"/>
                  </a:cubicBezTo>
                  <a:cubicBezTo>
                    <a:pt x="406" y="285"/>
                    <a:pt x="397" y="261"/>
                    <a:pt x="378" y="244"/>
                  </a:cubicBezTo>
                  <a:cubicBezTo>
                    <a:pt x="369" y="235"/>
                    <a:pt x="359" y="228"/>
                    <a:pt x="349" y="220"/>
                  </a:cubicBezTo>
                  <a:cubicBezTo>
                    <a:pt x="339" y="212"/>
                    <a:pt x="330" y="203"/>
                    <a:pt x="319" y="197"/>
                  </a:cubicBezTo>
                  <a:cubicBezTo>
                    <a:pt x="308" y="192"/>
                    <a:pt x="295" y="189"/>
                    <a:pt x="283" y="187"/>
                  </a:cubicBezTo>
                  <a:cubicBezTo>
                    <a:pt x="272" y="186"/>
                    <a:pt x="261" y="184"/>
                    <a:pt x="250" y="186"/>
                  </a:cubicBezTo>
                  <a:cubicBezTo>
                    <a:pt x="239" y="187"/>
                    <a:pt x="229" y="191"/>
                    <a:pt x="219" y="198"/>
                  </a:cubicBezTo>
                  <a:cubicBezTo>
                    <a:pt x="209" y="205"/>
                    <a:pt x="206" y="214"/>
                    <a:pt x="201" y="225"/>
                  </a:cubicBezTo>
                  <a:cubicBezTo>
                    <a:pt x="200" y="226"/>
                    <a:pt x="202" y="227"/>
                    <a:pt x="202" y="226"/>
                  </a:cubicBezTo>
                  <a:cubicBezTo>
                    <a:pt x="206" y="221"/>
                    <a:pt x="208" y="216"/>
                    <a:pt x="211" y="211"/>
                  </a:cubicBezTo>
                  <a:cubicBezTo>
                    <a:pt x="215" y="206"/>
                    <a:pt x="220" y="202"/>
                    <a:pt x="226" y="198"/>
                  </a:cubicBezTo>
                  <a:cubicBezTo>
                    <a:pt x="236" y="192"/>
                    <a:pt x="246" y="189"/>
                    <a:pt x="258" y="189"/>
                  </a:cubicBezTo>
                  <a:cubicBezTo>
                    <a:pt x="270" y="189"/>
                    <a:pt x="282" y="190"/>
                    <a:pt x="294" y="193"/>
                  </a:cubicBezTo>
                  <a:cubicBezTo>
                    <a:pt x="305" y="195"/>
                    <a:pt x="316" y="198"/>
                    <a:pt x="325" y="205"/>
                  </a:cubicBezTo>
                  <a:cubicBezTo>
                    <a:pt x="334" y="212"/>
                    <a:pt x="343" y="219"/>
                    <a:pt x="352" y="226"/>
                  </a:cubicBezTo>
                  <a:cubicBezTo>
                    <a:pt x="361" y="233"/>
                    <a:pt x="371" y="240"/>
                    <a:pt x="379" y="249"/>
                  </a:cubicBezTo>
                  <a:cubicBezTo>
                    <a:pt x="388" y="258"/>
                    <a:pt x="394" y="269"/>
                    <a:pt x="401" y="281"/>
                  </a:cubicBezTo>
                  <a:cubicBezTo>
                    <a:pt x="403" y="285"/>
                    <a:pt x="405" y="289"/>
                    <a:pt x="407" y="293"/>
                  </a:cubicBezTo>
                  <a:cubicBezTo>
                    <a:pt x="400" y="284"/>
                    <a:pt x="391" y="275"/>
                    <a:pt x="383" y="266"/>
                  </a:cubicBezTo>
                  <a:cubicBezTo>
                    <a:pt x="376" y="260"/>
                    <a:pt x="370" y="253"/>
                    <a:pt x="362" y="247"/>
                  </a:cubicBezTo>
                  <a:cubicBezTo>
                    <a:pt x="357" y="242"/>
                    <a:pt x="351" y="238"/>
                    <a:pt x="344" y="236"/>
                  </a:cubicBezTo>
                  <a:cubicBezTo>
                    <a:pt x="343" y="236"/>
                    <a:pt x="343" y="237"/>
                    <a:pt x="344" y="237"/>
                  </a:cubicBezTo>
                  <a:cubicBezTo>
                    <a:pt x="360" y="243"/>
                    <a:pt x="372" y="258"/>
                    <a:pt x="384" y="270"/>
                  </a:cubicBezTo>
                  <a:cubicBezTo>
                    <a:pt x="395" y="281"/>
                    <a:pt x="406" y="293"/>
                    <a:pt x="413" y="306"/>
                  </a:cubicBezTo>
                  <a:cubicBezTo>
                    <a:pt x="413" y="306"/>
                    <a:pt x="413" y="306"/>
                    <a:pt x="413" y="306"/>
                  </a:cubicBezTo>
                  <a:cubicBezTo>
                    <a:pt x="412" y="305"/>
                    <a:pt x="411" y="304"/>
                    <a:pt x="409" y="303"/>
                  </a:cubicBezTo>
                  <a:cubicBezTo>
                    <a:pt x="405" y="298"/>
                    <a:pt x="402" y="294"/>
                    <a:pt x="398" y="289"/>
                  </a:cubicBezTo>
                  <a:cubicBezTo>
                    <a:pt x="389" y="280"/>
                    <a:pt x="378" y="273"/>
                    <a:pt x="368" y="265"/>
                  </a:cubicBezTo>
                  <a:cubicBezTo>
                    <a:pt x="368" y="264"/>
                    <a:pt x="367" y="265"/>
                    <a:pt x="368" y="265"/>
                  </a:cubicBezTo>
                  <a:cubicBezTo>
                    <a:pt x="377" y="274"/>
                    <a:pt x="388" y="281"/>
                    <a:pt x="396" y="291"/>
                  </a:cubicBezTo>
                  <a:cubicBezTo>
                    <a:pt x="400" y="295"/>
                    <a:pt x="404" y="300"/>
                    <a:pt x="408" y="304"/>
                  </a:cubicBezTo>
                  <a:cubicBezTo>
                    <a:pt x="408" y="305"/>
                    <a:pt x="408" y="305"/>
                    <a:pt x="409" y="306"/>
                  </a:cubicBezTo>
                  <a:cubicBezTo>
                    <a:pt x="404" y="302"/>
                    <a:pt x="398" y="299"/>
                    <a:pt x="393" y="295"/>
                  </a:cubicBezTo>
                  <a:cubicBezTo>
                    <a:pt x="388" y="290"/>
                    <a:pt x="383" y="285"/>
                    <a:pt x="376" y="282"/>
                  </a:cubicBezTo>
                  <a:cubicBezTo>
                    <a:pt x="376" y="282"/>
                    <a:pt x="376" y="282"/>
                    <a:pt x="376" y="283"/>
                  </a:cubicBezTo>
                  <a:cubicBezTo>
                    <a:pt x="388" y="292"/>
                    <a:pt x="401" y="301"/>
                    <a:pt x="412" y="311"/>
                  </a:cubicBezTo>
                  <a:cubicBezTo>
                    <a:pt x="412" y="311"/>
                    <a:pt x="412" y="311"/>
                    <a:pt x="412" y="311"/>
                  </a:cubicBezTo>
                  <a:cubicBezTo>
                    <a:pt x="399" y="301"/>
                    <a:pt x="384" y="291"/>
                    <a:pt x="368" y="285"/>
                  </a:cubicBezTo>
                  <a:cubicBezTo>
                    <a:pt x="359" y="282"/>
                    <a:pt x="349" y="280"/>
                    <a:pt x="341" y="276"/>
                  </a:cubicBezTo>
                  <a:cubicBezTo>
                    <a:pt x="334" y="272"/>
                    <a:pt x="327" y="268"/>
                    <a:pt x="319" y="266"/>
                  </a:cubicBezTo>
                  <a:cubicBezTo>
                    <a:pt x="319" y="266"/>
                    <a:pt x="319" y="266"/>
                    <a:pt x="319" y="266"/>
                  </a:cubicBezTo>
                  <a:cubicBezTo>
                    <a:pt x="321" y="269"/>
                    <a:pt x="324" y="270"/>
                    <a:pt x="328" y="271"/>
                  </a:cubicBezTo>
                  <a:cubicBezTo>
                    <a:pt x="332" y="273"/>
                    <a:pt x="337" y="276"/>
                    <a:pt x="341" y="278"/>
                  </a:cubicBezTo>
                  <a:cubicBezTo>
                    <a:pt x="349" y="281"/>
                    <a:pt x="357" y="284"/>
                    <a:pt x="364" y="286"/>
                  </a:cubicBezTo>
                  <a:cubicBezTo>
                    <a:pt x="373" y="290"/>
                    <a:pt x="383" y="293"/>
                    <a:pt x="391" y="299"/>
                  </a:cubicBezTo>
                  <a:cubicBezTo>
                    <a:pt x="397" y="304"/>
                    <a:pt x="403" y="308"/>
                    <a:pt x="409" y="313"/>
                  </a:cubicBezTo>
                  <a:cubicBezTo>
                    <a:pt x="409" y="313"/>
                    <a:pt x="408" y="313"/>
                    <a:pt x="408" y="312"/>
                  </a:cubicBezTo>
                  <a:cubicBezTo>
                    <a:pt x="407" y="312"/>
                    <a:pt x="407" y="311"/>
                    <a:pt x="406" y="311"/>
                  </a:cubicBezTo>
                  <a:cubicBezTo>
                    <a:pt x="405" y="310"/>
                    <a:pt x="404" y="310"/>
                    <a:pt x="404" y="309"/>
                  </a:cubicBezTo>
                  <a:cubicBezTo>
                    <a:pt x="403" y="308"/>
                    <a:pt x="402" y="307"/>
                    <a:pt x="400" y="307"/>
                  </a:cubicBezTo>
                  <a:cubicBezTo>
                    <a:pt x="396" y="304"/>
                    <a:pt x="392" y="301"/>
                    <a:pt x="388" y="299"/>
                  </a:cubicBezTo>
                  <a:cubicBezTo>
                    <a:pt x="379" y="294"/>
                    <a:pt x="369" y="292"/>
                    <a:pt x="360" y="288"/>
                  </a:cubicBezTo>
                  <a:cubicBezTo>
                    <a:pt x="350" y="284"/>
                    <a:pt x="340" y="281"/>
                    <a:pt x="331" y="277"/>
                  </a:cubicBezTo>
                  <a:cubicBezTo>
                    <a:pt x="321" y="273"/>
                    <a:pt x="311" y="271"/>
                    <a:pt x="302" y="265"/>
                  </a:cubicBezTo>
                  <a:cubicBezTo>
                    <a:pt x="302" y="265"/>
                    <a:pt x="301" y="266"/>
                    <a:pt x="302" y="266"/>
                  </a:cubicBezTo>
                  <a:cubicBezTo>
                    <a:pt x="308" y="273"/>
                    <a:pt x="318" y="274"/>
                    <a:pt x="327" y="277"/>
                  </a:cubicBezTo>
                  <a:cubicBezTo>
                    <a:pt x="337" y="281"/>
                    <a:pt x="347" y="285"/>
                    <a:pt x="358" y="289"/>
                  </a:cubicBezTo>
                  <a:cubicBezTo>
                    <a:pt x="368" y="294"/>
                    <a:pt x="379" y="295"/>
                    <a:pt x="389" y="301"/>
                  </a:cubicBezTo>
                  <a:cubicBezTo>
                    <a:pt x="391" y="302"/>
                    <a:pt x="394" y="303"/>
                    <a:pt x="396" y="305"/>
                  </a:cubicBezTo>
                  <a:cubicBezTo>
                    <a:pt x="391" y="303"/>
                    <a:pt x="385" y="301"/>
                    <a:pt x="380" y="299"/>
                  </a:cubicBezTo>
                  <a:cubicBezTo>
                    <a:pt x="372" y="296"/>
                    <a:pt x="365" y="293"/>
                    <a:pt x="358" y="291"/>
                  </a:cubicBezTo>
                  <a:cubicBezTo>
                    <a:pt x="351" y="289"/>
                    <a:pt x="344" y="287"/>
                    <a:pt x="338" y="285"/>
                  </a:cubicBezTo>
                  <a:cubicBezTo>
                    <a:pt x="323" y="281"/>
                    <a:pt x="310" y="276"/>
                    <a:pt x="295" y="273"/>
                  </a:cubicBezTo>
                  <a:cubicBezTo>
                    <a:pt x="282" y="270"/>
                    <a:pt x="268" y="268"/>
                    <a:pt x="254" y="266"/>
                  </a:cubicBezTo>
                  <a:cubicBezTo>
                    <a:pt x="253" y="266"/>
                    <a:pt x="252" y="267"/>
                    <a:pt x="253" y="268"/>
                  </a:cubicBezTo>
                  <a:cubicBezTo>
                    <a:pt x="258" y="270"/>
                    <a:pt x="264" y="270"/>
                    <a:pt x="269" y="271"/>
                  </a:cubicBezTo>
                  <a:cubicBezTo>
                    <a:pt x="277" y="271"/>
                    <a:pt x="285" y="273"/>
                    <a:pt x="293" y="274"/>
                  </a:cubicBezTo>
                  <a:cubicBezTo>
                    <a:pt x="307" y="278"/>
                    <a:pt x="321" y="281"/>
                    <a:pt x="335" y="285"/>
                  </a:cubicBezTo>
                  <a:cubicBezTo>
                    <a:pt x="351" y="290"/>
                    <a:pt x="366" y="296"/>
                    <a:pt x="381" y="301"/>
                  </a:cubicBezTo>
                  <a:cubicBezTo>
                    <a:pt x="388" y="304"/>
                    <a:pt x="395" y="307"/>
                    <a:pt x="402" y="311"/>
                  </a:cubicBezTo>
                  <a:cubicBezTo>
                    <a:pt x="402" y="311"/>
                    <a:pt x="403" y="311"/>
                    <a:pt x="403" y="312"/>
                  </a:cubicBezTo>
                  <a:cubicBezTo>
                    <a:pt x="398" y="309"/>
                    <a:pt x="392" y="308"/>
                    <a:pt x="388" y="307"/>
                  </a:cubicBezTo>
                  <a:cubicBezTo>
                    <a:pt x="383" y="305"/>
                    <a:pt x="379" y="302"/>
                    <a:pt x="374" y="301"/>
                  </a:cubicBezTo>
                  <a:cubicBezTo>
                    <a:pt x="370" y="300"/>
                    <a:pt x="365" y="299"/>
                    <a:pt x="361" y="298"/>
                  </a:cubicBezTo>
                  <a:cubicBezTo>
                    <a:pt x="361" y="298"/>
                    <a:pt x="360" y="299"/>
                    <a:pt x="361" y="299"/>
                  </a:cubicBezTo>
                  <a:cubicBezTo>
                    <a:pt x="365" y="301"/>
                    <a:pt x="369" y="302"/>
                    <a:pt x="374" y="303"/>
                  </a:cubicBezTo>
                  <a:cubicBezTo>
                    <a:pt x="375" y="303"/>
                    <a:pt x="377" y="304"/>
                    <a:pt x="378" y="304"/>
                  </a:cubicBezTo>
                  <a:cubicBezTo>
                    <a:pt x="377" y="304"/>
                    <a:pt x="376" y="304"/>
                    <a:pt x="375" y="304"/>
                  </a:cubicBezTo>
                  <a:cubicBezTo>
                    <a:pt x="374" y="304"/>
                    <a:pt x="374" y="304"/>
                    <a:pt x="374" y="304"/>
                  </a:cubicBezTo>
                  <a:cubicBezTo>
                    <a:pt x="378" y="306"/>
                    <a:pt x="383" y="306"/>
                    <a:pt x="386" y="309"/>
                  </a:cubicBezTo>
                  <a:cubicBezTo>
                    <a:pt x="386" y="309"/>
                    <a:pt x="386" y="309"/>
                    <a:pt x="386" y="309"/>
                  </a:cubicBezTo>
                  <a:cubicBezTo>
                    <a:pt x="385" y="308"/>
                    <a:pt x="384" y="307"/>
                    <a:pt x="384" y="307"/>
                  </a:cubicBezTo>
                  <a:cubicBezTo>
                    <a:pt x="384" y="307"/>
                    <a:pt x="385" y="307"/>
                    <a:pt x="386" y="307"/>
                  </a:cubicBezTo>
                  <a:cubicBezTo>
                    <a:pt x="390" y="309"/>
                    <a:pt x="394" y="310"/>
                    <a:pt x="398" y="312"/>
                  </a:cubicBezTo>
                  <a:cubicBezTo>
                    <a:pt x="400" y="313"/>
                    <a:pt x="401" y="313"/>
                    <a:pt x="403" y="314"/>
                  </a:cubicBezTo>
                  <a:cubicBezTo>
                    <a:pt x="392" y="310"/>
                    <a:pt x="374" y="308"/>
                    <a:pt x="371" y="308"/>
                  </a:cubicBezTo>
                  <a:cubicBezTo>
                    <a:pt x="361" y="306"/>
                    <a:pt x="351" y="305"/>
                    <a:pt x="340" y="305"/>
                  </a:cubicBezTo>
                  <a:cubicBezTo>
                    <a:pt x="328" y="306"/>
                    <a:pt x="314" y="307"/>
                    <a:pt x="302" y="312"/>
                  </a:cubicBezTo>
                  <a:cubicBezTo>
                    <a:pt x="298" y="313"/>
                    <a:pt x="293" y="316"/>
                    <a:pt x="289" y="318"/>
                  </a:cubicBezTo>
                  <a:cubicBezTo>
                    <a:pt x="282" y="322"/>
                    <a:pt x="275" y="326"/>
                    <a:pt x="269" y="331"/>
                  </a:cubicBezTo>
                  <a:cubicBezTo>
                    <a:pt x="265" y="334"/>
                    <a:pt x="262" y="338"/>
                    <a:pt x="259" y="341"/>
                  </a:cubicBezTo>
                  <a:cubicBezTo>
                    <a:pt x="258" y="341"/>
                    <a:pt x="258" y="341"/>
                    <a:pt x="258" y="341"/>
                  </a:cubicBezTo>
                  <a:cubicBezTo>
                    <a:pt x="252" y="344"/>
                    <a:pt x="242" y="339"/>
                    <a:pt x="237" y="337"/>
                  </a:cubicBezTo>
                  <a:cubicBezTo>
                    <a:pt x="229" y="333"/>
                    <a:pt x="221" y="329"/>
                    <a:pt x="215" y="323"/>
                  </a:cubicBezTo>
                  <a:cubicBezTo>
                    <a:pt x="205" y="313"/>
                    <a:pt x="194" y="302"/>
                    <a:pt x="188" y="289"/>
                  </a:cubicBezTo>
                  <a:cubicBezTo>
                    <a:pt x="185" y="283"/>
                    <a:pt x="181" y="273"/>
                    <a:pt x="183" y="266"/>
                  </a:cubicBezTo>
                  <a:cubicBezTo>
                    <a:pt x="185" y="263"/>
                    <a:pt x="187" y="260"/>
                    <a:pt x="189" y="257"/>
                  </a:cubicBezTo>
                  <a:cubicBezTo>
                    <a:pt x="189" y="256"/>
                    <a:pt x="190" y="255"/>
                    <a:pt x="190" y="254"/>
                  </a:cubicBezTo>
                  <a:cubicBezTo>
                    <a:pt x="196" y="251"/>
                    <a:pt x="199" y="241"/>
                    <a:pt x="199" y="234"/>
                  </a:cubicBezTo>
                  <a:cubicBezTo>
                    <a:pt x="200" y="228"/>
                    <a:pt x="197" y="220"/>
                    <a:pt x="198" y="213"/>
                  </a:cubicBezTo>
                  <a:cubicBezTo>
                    <a:pt x="198" y="213"/>
                    <a:pt x="198" y="212"/>
                    <a:pt x="199" y="212"/>
                  </a:cubicBezTo>
                  <a:cubicBezTo>
                    <a:pt x="205" y="199"/>
                    <a:pt x="219" y="191"/>
                    <a:pt x="232" y="187"/>
                  </a:cubicBezTo>
                  <a:cubicBezTo>
                    <a:pt x="246" y="182"/>
                    <a:pt x="260" y="182"/>
                    <a:pt x="275" y="184"/>
                  </a:cubicBezTo>
                  <a:close/>
                  <a:moveTo>
                    <a:pt x="155" y="52"/>
                  </a:moveTo>
                  <a:cubicBezTo>
                    <a:pt x="155" y="52"/>
                    <a:pt x="155" y="52"/>
                    <a:pt x="155" y="52"/>
                  </a:cubicBezTo>
                  <a:cubicBezTo>
                    <a:pt x="155" y="52"/>
                    <a:pt x="155" y="52"/>
                    <a:pt x="156" y="53"/>
                  </a:cubicBezTo>
                  <a:cubicBezTo>
                    <a:pt x="157" y="53"/>
                    <a:pt x="157" y="53"/>
                    <a:pt x="158" y="52"/>
                  </a:cubicBezTo>
                  <a:cubicBezTo>
                    <a:pt x="165" y="43"/>
                    <a:pt x="176" y="58"/>
                    <a:pt x="181" y="63"/>
                  </a:cubicBezTo>
                  <a:cubicBezTo>
                    <a:pt x="182" y="64"/>
                    <a:pt x="184" y="66"/>
                    <a:pt x="186" y="67"/>
                  </a:cubicBezTo>
                  <a:cubicBezTo>
                    <a:pt x="188" y="70"/>
                    <a:pt x="190" y="74"/>
                    <a:pt x="192" y="78"/>
                  </a:cubicBezTo>
                  <a:cubicBezTo>
                    <a:pt x="193" y="79"/>
                    <a:pt x="194" y="80"/>
                    <a:pt x="195" y="80"/>
                  </a:cubicBezTo>
                  <a:cubicBezTo>
                    <a:pt x="195" y="80"/>
                    <a:pt x="194" y="81"/>
                    <a:pt x="194" y="81"/>
                  </a:cubicBezTo>
                  <a:cubicBezTo>
                    <a:pt x="194" y="84"/>
                    <a:pt x="196" y="88"/>
                    <a:pt x="196" y="91"/>
                  </a:cubicBezTo>
                  <a:cubicBezTo>
                    <a:pt x="197" y="95"/>
                    <a:pt x="197" y="99"/>
                    <a:pt x="200" y="101"/>
                  </a:cubicBezTo>
                  <a:cubicBezTo>
                    <a:pt x="200" y="101"/>
                    <a:pt x="200" y="101"/>
                    <a:pt x="200" y="101"/>
                  </a:cubicBezTo>
                  <a:cubicBezTo>
                    <a:pt x="201" y="98"/>
                    <a:pt x="199" y="94"/>
                    <a:pt x="199" y="91"/>
                  </a:cubicBezTo>
                  <a:cubicBezTo>
                    <a:pt x="198" y="88"/>
                    <a:pt x="198" y="85"/>
                    <a:pt x="197" y="83"/>
                  </a:cubicBezTo>
                  <a:cubicBezTo>
                    <a:pt x="201" y="87"/>
                    <a:pt x="205" y="91"/>
                    <a:pt x="208" y="96"/>
                  </a:cubicBezTo>
                  <a:cubicBezTo>
                    <a:pt x="212" y="103"/>
                    <a:pt x="215" y="110"/>
                    <a:pt x="220" y="117"/>
                  </a:cubicBezTo>
                  <a:cubicBezTo>
                    <a:pt x="225" y="123"/>
                    <a:pt x="230" y="130"/>
                    <a:pt x="233" y="139"/>
                  </a:cubicBezTo>
                  <a:cubicBezTo>
                    <a:pt x="235" y="146"/>
                    <a:pt x="237" y="153"/>
                    <a:pt x="238" y="161"/>
                  </a:cubicBezTo>
                  <a:cubicBezTo>
                    <a:pt x="239" y="165"/>
                    <a:pt x="239" y="168"/>
                    <a:pt x="240" y="172"/>
                  </a:cubicBezTo>
                  <a:cubicBezTo>
                    <a:pt x="240" y="175"/>
                    <a:pt x="240" y="178"/>
                    <a:pt x="241" y="180"/>
                  </a:cubicBezTo>
                  <a:cubicBezTo>
                    <a:pt x="238" y="181"/>
                    <a:pt x="235" y="182"/>
                    <a:pt x="232" y="183"/>
                  </a:cubicBezTo>
                  <a:cubicBezTo>
                    <a:pt x="233" y="179"/>
                    <a:pt x="234" y="174"/>
                    <a:pt x="235" y="170"/>
                  </a:cubicBezTo>
                  <a:cubicBezTo>
                    <a:pt x="236" y="168"/>
                    <a:pt x="238" y="163"/>
                    <a:pt x="237" y="161"/>
                  </a:cubicBezTo>
                  <a:cubicBezTo>
                    <a:pt x="236" y="160"/>
                    <a:pt x="234" y="166"/>
                    <a:pt x="234" y="166"/>
                  </a:cubicBezTo>
                  <a:cubicBezTo>
                    <a:pt x="232" y="172"/>
                    <a:pt x="231" y="177"/>
                    <a:pt x="229" y="183"/>
                  </a:cubicBezTo>
                  <a:cubicBezTo>
                    <a:pt x="229" y="183"/>
                    <a:pt x="229" y="183"/>
                    <a:pt x="229" y="184"/>
                  </a:cubicBezTo>
                  <a:cubicBezTo>
                    <a:pt x="228" y="184"/>
                    <a:pt x="227" y="185"/>
                    <a:pt x="225" y="185"/>
                  </a:cubicBezTo>
                  <a:cubicBezTo>
                    <a:pt x="225" y="185"/>
                    <a:pt x="225" y="185"/>
                    <a:pt x="225" y="185"/>
                  </a:cubicBezTo>
                  <a:cubicBezTo>
                    <a:pt x="226" y="184"/>
                    <a:pt x="227" y="183"/>
                    <a:pt x="227" y="181"/>
                  </a:cubicBezTo>
                  <a:cubicBezTo>
                    <a:pt x="232" y="170"/>
                    <a:pt x="234" y="159"/>
                    <a:pt x="234" y="147"/>
                  </a:cubicBezTo>
                  <a:cubicBezTo>
                    <a:pt x="234" y="147"/>
                    <a:pt x="233" y="146"/>
                    <a:pt x="233" y="147"/>
                  </a:cubicBezTo>
                  <a:cubicBezTo>
                    <a:pt x="232" y="155"/>
                    <a:pt x="232" y="164"/>
                    <a:pt x="229" y="171"/>
                  </a:cubicBezTo>
                  <a:cubicBezTo>
                    <a:pt x="227" y="174"/>
                    <a:pt x="225" y="178"/>
                    <a:pt x="224" y="182"/>
                  </a:cubicBezTo>
                  <a:cubicBezTo>
                    <a:pt x="224" y="183"/>
                    <a:pt x="223" y="183"/>
                    <a:pt x="223" y="184"/>
                  </a:cubicBezTo>
                  <a:cubicBezTo>
                    <a:pt x="222" y="185"/>
                    <a:pt x="223" y="186"/>
                    <a:pt x="224" y="186"/>
                  </a:cubicBezTo>
                  <a:cubicBezTo>
                    <a:pt x="223" y="187"/>
                    <a:pt x="221" y="187"/>
                    <a:pt x="220" y="188"/>
                  </a:cubicBezTo>
                  <a:cubicBezTo>
                    <a:pt x="224" y="182"/>
                    <a:pt x="226" y="175"/>
                    <a:pt x="228" y="168"/>
                  </a:cubicBezTo>
                  <a:cubicBezTo>
                    <a:pt x="229" y="159"/>
                    <a:pt x="233" y="149"/>
                    <a:pt x="232" y="140"/>
                  </a:cubicBezTo>
                  <a:cubicBezTo>
                    <a:pt x="232" y="139"/>
                    <a:pt x="231" y="139"/>
                    <a:pt x="231" y="139"/>
                  </a:cubicBezTo>
                  <a:cubicBezTo>
                    <a:pt x="230" y="145"/>
                    <a:pt x="229" y="150"/>
                    <a:pt x="228" y="155"/>
                  </a:cubicBezTo>
                  <a:cubicBezTo>
                    <a:pt x="227" y="159"/>
                    <a:pt x="226" y="163"/>
                    <a:pt x="225" y="167"/>
                  </a:cubicBezTo>
                  <a:cubicBezTo>
                    <a:pt x="224" y="173"/>
                    <a:pt x="222" y="179"/>
                    <a:pt x="219" y="184"/>
                  </a:cubicBezTo>
                  <a:cubicBezTo>
                    <a:pt x="220" y="181"/>
                    <a:pt x="220" y="178"/>
                    <a:pt x="221" y="175"/>
                  </a:cubicBezTo>
                  <a:cubicBezTo>
                    <a:pt x="222" y="169"/>
                    <a:pt x="224" y="164"/>
                    <a:pt x="226" y="159"/>
                  </a:cubicBezTo>
                  <a:cubicBezTo>
                    <a:pt x="227" y="151"/>
                    <a:pt x="232" y="140"/>
                    <a:pt x="228" y="133"/>
                  </a:cubicBezTo>
                  <a:cubicBezTo>
                    <a:pt x="228" y="133"/>
                    <a:pt x="228" y="133"/>
                    <a:pt x="228" y="133"/>
                  </a:cubicBezTo>
                  <a:cubicBezTo>
                    <a:pt x="227" y="138"/>
                    <a:pt x="227" y="142"/>
                    <a:pt x="226" y="147"/>
                  </a:cubicBezTo>
                  <a:cubicBezTo>
                    <a:pt x="226" y="152"/>
                    <a:pt x="224" y="157"/>
                    <a:pt x="222" y="162"/>
                  </a:cubicBezTo>
                  <a:cubicBezTo>
                    <a:pt x="221" y="166"/>
                    <a:pt x="219" y="171"/>
                    <a:pt x="218" y="176"/>
                  </a:cubicBezTo>
                  <a:cubicBezTo>
                    <a:pt x="217" y="180"/>
                    <a:pt x="217" y="185"/>
                    <a:pt x="216" y="190"/>
                  </a:cubicBezTo>
                  <a:cubicBezTo>
                    <a:pt x="216" y="190"/>
                    <a:pt x="216" y="190"/>
                    <a:pt x="216" y="190"/>
                  </a:cubicBezTo>
                  <a:cubicBezTo>
                    <a:pt x="216" y="190"/>
                    <a:pt x="216" y="190"/>
                    <a:pt x="215" y="190"/>
                  </a:cubicBezTo>
                  <a:cubicBezTo>
                    <a:pt x="216" y="185"/>
                    <a:pt x="217" y="180"/>
                    <a:pt x="217" y="175"/>
                  </a:cubicBezTo>
                  <a:cubicBezTo>
                    <a:pt x="219" y="171"/>
                    <a:pt x="218" y="166"/>
                    <a:pt x="220" y="161"/>
                  </a:cubicBezTo>
                  <a:cubicBezTo>
                    <a:pt x="221" y="156"/>
                    <a:pt x="223" y="151"/>
                    <a:pt x="225" y="146"/>
                  </a:cubicBezTo>
                  <a:cubicBezTo>
                    <a:pt x="225" y="144"/>
                    <a:pt x="224" y="144"/>
                    <a:pt x="223" y="145"/>
                  </a:cubicBezTo>
                  <a:cubicBezTo>
                    <a:pt x="222" y="150"/>
                    <a:pt x="220" y="154"/>
                    <a:pt x="218" y="158"/>
                  </a:cubicBezTo>
                  <a:cubicBezTo>
                    <a:pt x="218" y="158"/>
                    <a:pt x="218" y="158"/>
                    <a:pt x="218" y="158"/>
                  </a:cubicBezTo>
                  <a:cubicBezTo>
                    <a:pt x="220" y="153"/>
                    <a:pt x="222" y="148"/>
                    <a:pt x="222" y="143"/>
                  </a:cubicBezTo>
                  <a:cubicBezTo>
                    <a:pt x="222" y="138"/>
                    <a:pt x="222" y="133"/>
                    <a:pt x="223" y="128"/>
                  </a:cubicBezTo>
                  <a:cubicBezTo>
                    <a:pt x="223" y="127"/>
                    <a:pt x="223" y="127"/>
                    <a:pt x="223" y="127"/>
                  </a:cubicBezTo>
                  <a:cubicBezTo>
                    <a:pt x="220" y="130"/>
                    <a:pt x="220" y="135"/>
                    <a:pt x="220" y="139"/>
                  </a:cubicBezTo>
                  <a:cubicBezTo>
                    <a:pt x="220" y="146"/>
                    <a:pt x="218" y="152"/>
                    <a:pt x="217" y="159"/>
                  </a:cubicBezTo>
                  <a:cubicBezTo>
                    <a:pt x="216" y="159"/>
                    <a:pt x="216" y="159"/>
                    <a:pt x="216" y="159"/>
                  </a:cubicBezTo>
                  <a:cubicBezTo>
                    <a:pt x="216" y="160"/>
                    <a:pt x="216" y="160"/>
                    <a:pt x="216" y="160"/>
                  </a:cubicBezTo>
                  <a:cubicBezTo>
                    <a:pt x="216" y="159"/>
                    <a:pt x="216" y="157"/>
                    <a:pt x="215" y="156"/>
                  </a:cubicBezTo>
                  <a:cubicBezTo>
                    <a:pt x="216" y="156"/>
                    <a:pt x="216" y="156"/>
                    <a:pt x="216" y="156"/>
                  </a:cubicBezTo>
                  <a:cubicBezTo>
                    <a:pt x="216" y="147"/>
                    <a:pt x="215" y="139"/>
                    <a:pt x="218" y="131"/>
                  </a:cubicBezTo>
                  <a:cubicBezTo>
                    <a:pt x="218" y="130"/>
                    <a:pt x="217" y="130"/>
                    <a:pt x="217" y="130"/>
                  </a:cubicBezTo>
                  <a:cubicBezTo>
                    <a:pt x="216" y="135"/>
                    <a:pt x="214" y="139"/>
                    <a:pt x="214" y="144"/>
                  </a:cubicBezTo>
                  <a:cubicBezTo>
                    <a:pt x="213" y="145"/>
                    <a:pt x="213" y="147"/>
                    <a:pt x="213" y="148"/>
                  </a:cubicBezTo>
                  <a:cubicBezTo>
                    <a:pt x="212" y="145"/>
                    <a:pt x="210" y="142"/>
                    <a:pt x="209" y="138"/>
                  </a:cubicBezTo>
                  <a:cubicBezTo>
                    <a:pt x="207" y="135"/>
                    <a:pt x="205" y="129"/>
                    <a:pt x="202" y="127"/>
                  </a:cubicBezTo>
                  <a:cubicBezTo>
                    <a:pt x="198" y="126"/>
                    <a:pt x="195" y="125"/>
                    <a:pt x="195" y="120"/>
                  </a:cubicBezTo>
                  <a:cubicBezTo>
                    <a:pt x="195" y="118"/>
                    <a:pt x="195" y="115"/>
                    <a:pt x="195" y="113"/>
                  </a:cubicBezTo>
                  <a:cubicBezTo>
                    <a:pt x="194" y="109"/>
                    <a:pt x="193" y="104"/>
                    <a:pt x="191" y="100"/>
                  </a:cubicBezTo>
                  <a:cubicBezTo>
                    <a:pt x="192" y="98"/>
                    <a:pt x="192" y="97"/>
                    <a:pt x="192" y="95"/>
                  </a:cubicBezTo>
                  <a:cubicBezTo>
                    <a:pt x="192" y="92"/>
                    <a:pt x="192" y="89"/>
                    <a:pt x="192" y="86"/>
                  </a:cubicBezTo>
                  <a:cubicBezTo>
                    <a:pt x="192" y="81"/>
                    <a:pt x="190" y="76"/>
                    <a:pt x="187" y="72"/>
                  </a:cubicBezTo>
                  <a:cubicBezTo>
                    <a:pt x="187" y="71"/>
                    <a:pt x="185" y="72"/>
                    <a:pt x="186" y="73"/>
                  </a:cubicBezTo>
                  <a:cubicBezTo>
                    <a:pt x="188" y="78"/>
                    <a:pt x="189" y="83"/>
                    <a:pt x="190" y="88"/>
                  </a:cubicBezTo>
                  <a:cubicBezTo>
                    <a:pt x="191" y="91"/>
                    <a:pt x="191" y="93"/>
                    <a:pt x="190" y="96"/>
                  </a:cubicBezTo>
                  <a:cubicBezTo>
                    <a:pt x="190" y="97"/>
                    <a:pt x="190" y="97"/>
                    <a:pt x="190" y="97"/>
                  </a:cubicBezTo>
                  <a:cubicBezTo>
                    <a:pt x="189" y="93"/>
                    <a:pt x="187" y="90"/>
                    <a:pt x="185" y="87"/>
                  </a:cubicBezTo>
                  <a:cubicBezTo>
                    <a:pt x="184" y="87"/>
                    <a:pt x="184" y="86"/>
                    <a:pt x="183" y="85"/>
                  </a:cubicBezTo>
                  <a:cubicBezTo>
                    <a:pt x="183" y="85"/>
                    <a:pt x="183" y="84"/>
                    <a:pt x="183" y="84"/>
                  </a:cubicBezTo>
                  <a:cubicBezTo>
                    <a:pt x="182" y="83"/>
                    <a:pt x="181" y="82"/>
                    <a:pt x="180" y="81"/>
                  </a:cubicBezTo>
                  <a:cubicBezTo>
                    <a:pt x="178" y="79"/>
                    <a:pt x="175" y="77"/>
                    <a:pt x="174" y="73"/>
                  </a:cubicBezTo>
                  <a:cubicBezTo>
                    <a:pt x="173" y="70"/>
                    <a:pt x="172" y="67"/>
                    <a:pt x="169" y="64"/>
                  </a:cubicBezTo>
                  <a:cubicBezTo>
                    <a:pt x="166" y="61"/>
                    <a:pt x="162" y="63"/>
                    <a:pt x="160" y="66"/>
                  </a:cubicBezTo>
                  <a:cubicBezTo>
                    <a:pt x="157" y="73"/>
                    <a:pt x="158" y="80"/>
                    <a:pt x="157" y="87"/>
                  </a:cubicBezTo>
                  <a:cubicBezTo>
                    <a:pt x="157" y="90"/>
                    <a:pt x="157" y="93"/>
                    <a:pt x="156" y="96"/>
                  </a:cubicBezTo>
                  <a:cubicBezTo>
                    <a:pt x="156" y="91"/>
                    <a:pt x="155" y="85"/>
                    <a:pt x="154" y="80"/>
                  </a:cubicBezTo>
                  <a:cubicBezTo>
                    <a:pt x="154" y="73"/>
                    <a:pt x="153" y="67"/>
                    <a:pt x="153" y="60"/>
                  </a:cubicBezTo>
                  <a:cubicBezTo>
                    <a:pt x="153" y="58"/>
                    <a:pt x="152" y="55"/>
                    <a:pt x="152" y="53"/>
                  </a:cubicBezTo>
                  <a:cubicBezTo>
                    <a:pt x="152" y="50"/>
                    <a:pt x="154" y="51"/>
                    <a:pt x="155" y="52"/>
                  </a:cubicBezTo>
                  <a:close/>
                  <a:moveTo>
                    <a:pt x="82" y="200"/>
                  </a:moveTo>
                  <a:cubicBezTo>
                    <a:pt x="80" y="194"/>
                    <a:pt x="79" y="189"/>
                    <a:pt x="75" y="185"/>
                  </a:cubicBezTo>
                  <a:cubicBezTo>
                    <a:pt x="77" y="179"/>
                    <a:pt x="75" y="171"/>
                    <a:pt x="75" y="165"/>
                  </a:cubicBezTo>
                  <a:cubicBezTo>
                    <a:pt x="75" y="157"/>
                    <a:pt x="75" y="149"/>
                    <a:pt x="77" y="141"/>
                  </a:cubicBezTo>
                  <a:cubicBezTo>
                    <a:pt x="80" y="126"/>
                    <a:pt x="87" y="113"/>
                    <a:pt x="93" y="99"/>
                  </a:cubicBezTo>
                  <a:cubicBezTo>
                    <a:pt x="97" y="91"/>
                    <a:pt x="100" y="83"/>
                    <a:pt x="104" y="77"/>
                  </a:cubicBezTo>
                  <a:cubicBezTo>
                    <a:pt x="108" y="70"/>
                    <a:pt x="114" y="64"/>
                    <a:pt x="118" y="58"/>
                  </a:cubicBezTo>
                  <a:cubicBezTo>
                    <a:pt x="123" y="52"/>
                    <a:pt x="128" y="45"/>
                    <a:pt x="137" y="45"/>
                  </a:cubicBezTo>
                  <a:cubicBezTo>
                    <a:pt x="142" y="45"/>
                    <a:pt x="148" y="45"/>
                    <a:pt x="151" y="48"/>
                  </a:cubicBezTo>
                  <a:cubicBezTo>
                    <a:pt x="151" y="48"/>
                    <a:pt x="150" y="49"/>
                    <a:pt x="150" y="50"/>
                  </a:cubicBezTo>
                  <a:cubicBezTo>
                    <a:pt x="148" y="56"/>
                    <a:pt x="149" y="64"/>
                    <a:pt x="150" y="70"/>
                  </a:cubicBezTo>
                  <a:cubicBezTo>
                    <a:pt x="151" y="84"/>
                    <a:pt x="153" y="97"/>
                    <a:pt x="156" y="111"/>
                  </a:cubicBezTo>
                  <a:cubicBezTo>
                    <a:pt x="156" y="111"/>
                    <a:pt x="156" y="112"/>
                    <a:pt x="155" y="113"/>
                  </a:cubicBezTo>
                  <a:cubicBezTo>
                    <a:pt x="152" y="121"/>
                    <a:pt x="156" y="132"/>
                    <a:pt x="157" y="140"/>
                  </a:cubicBezTo>
                  <a:cubicBezTo>
                    <a:pt x="158" y="153"/>
                    <a:pt x="160" y="167"/>
                    <a:pt x="163" y="180"/>
                  </a:cubicBezTo>
                  <a:cubicBezTo>
                    <a:pt x="163" y="182"/>
                    <a:pt x="164" y="185"/>
                    <a:pt x="165" y="187"/>
                  </a:cubicBezTo>
                  <a:cubicBezTo>
                    <a:pt x="163" y="184"/>
                    <a:pt x="162" y="180"/>
                    <a:pt x="159" y="177"/>
                  </a:cubicBezTo>
                  <a:cubicBezTo>
                    <a:pt x="155" y="173"/>
                    <a:pt x="150" y="171"/>
                    <a:pt x="146" y="169"/>
                  </a:cubicBezTo>
                  <a:cubicBezTo>
                    <a:pt x="145" y="169"/>
                    <a:pt x="144" y="169"/>
                    <a:pt x="143" y="168"/>
                  </a:cubicBezTo>
                  <a:cubicBezTo>
                    <a:pt x="144" y="162"/>
                    <a:pt x="141" y="156"/>
                    <a:pt x="141" y="150"/>
                  </a:cubicBezTo>
                  <a:cubicBezTo>
                    <a:pt x="140" y="142"/>
                    <a:pt x="139" y="135"/>
                    <a:pt x="139" y="128"/>
                  </a:cubicBezTo>
                  <a:cubicBezTo>
                    <a:pt x="140" y="127"/>
                    <a:pt x="138" y="127"/>
                    <a:pt x="138" y="128"/>
                  </a:cubicBezTo>
                  <a:cubicBezTo>
                    <a:pt x="137" y="135"/>
                    <a:pt x="138" y="143"/>
                    <a:pt x="139" y="150"/>
                  </a:cubicBezTo>
                  <a:cubicBezTo>
                    <a:pt x="139" y="156"/>
                    <a:pt x="139" y="163"/>
                    <a:pt x="141" y="168"/>
                  </a:cubicBezTo>
                  <a:cubicBezTo>
                    <a:pt x="140" y="168"/>
                    <a:pt x="138" y="168"/>
                    <a:pt x="137" y="169"/>
                  </a:cubicBezTo>
                  <a:cubicBezTo>
                    <a:pt x="137" y="169"/>
                    <a:pt x="137" y="169"/>
                    <a:pt x="136" y="169"/>
                  </a:cubicBezTo>
                  <a:cubicBezTo>
                    <a:pt x="134" y="171"/>
                    <a:pt x="133" y="174"/>
                    <a:pt x="132" y="177"/>
                  </a:cubicBezTo>
                  <a:cubicBezTo>
                    <a:pt x="132" y="176"/>
                    <a:pt x="131" y="174"/>
                    <a:pt x="131" y="173"/>
                  </a:cubicBezTo>
                  <a:cubicBezTo>
                    <a:pt x="130" y="170"/>
                    <a:pt x="130" y="166"/>
                    <a:pt x="130" y="163"/>
                  </a:cubicBezTo>
                  <a:cubicBezTo>
                    <a:pt x="130" y="156"/>
                    <a:pt x="129" y="149"/>
                    <a:pt x="129" y="142"/>
                  </a:cubicBezTo>
                  <a:cubicBezTo>
                    <a:pt x="128" y="137"/>
                    <a:pt x="128" y="132"/>
                    <a:pt x="128" y="127"/>
                  </a:cubicBezTo>
                  <a:cubicBezTo>
                    <a:pt x="128" y="124"/>
                    <a:pt x="128" y="120"/>
                    <a:pt x="128" y="117"/>
                  </a:cubicBezTo>
                  <a:cubicBezTo>
                    <a:pt x="127" y="113"/>
                    <a:pt x="127" y="108"/>
                    <a:pt x="126" y="104"/>
                  </a:cubicBezTo>
                  <a:cubicBezTo>
                    <a:pt x="126" y="100"/>
                    <a:pt x="126" y="96"/>
                    <a:pt x="126" y="93"/>
                  </a:cubicBezTo>
                  <a:cubicBezTo>
                    <a:pt x="126" y="92"/>
                    <a:pt x="126" y="92"/>
                    <a:pt x="126" y="93"/>
                  </a:cubicBezTo>
                  <a:cubicBezTo>
                    <a:pt x="123" y="101"/>
                    <a:pt x="128" y="109"/>
                    <a:pt x="126" y="117"/>
                  </a:cubicBezTo>
                  <a:cubicBezTo>
                    <a:pt x="124" y="122"/>
                    <a:pt x="126" y="127"/>
                    <a:pt x="126" y="131"/>
                  </a:cubicBezTo>
                  <a:cubicBezTo>
                    <a:pt x="126" y="136"/>
                    <a:pt x="126" y="141"/>
                    <a:pt x="127" y="146"/>
                  </a:cubicBezTo>
                  <a:cubicBezTo>
                    <a:pt x="127" y="153"/>
                    <a:pt x="127" y="161"/>
                    <a:pt x="128" y="169"/>
                  </a:cubicBezTo>
                  <a:cubicBezTo>
                    <a:pt x="128" y="172"/>
                    <a:pt x="128" y="178"/>
                    <a:pt x="132" y="180"/>
                  </a:cubicBezTo>
                  <a:cubicBezTo>
                    <a:pt x="130" y="187"/>
                    <a:pt x="131" y="194"/>
                    <a:pt x="132" y="200"/>
                  </a:cubicBezTo>
                  <a:cubicBezTo>
                    <a:pt x="132" y="202"/>
                    <a:pt x="133" y="204"/>
                    <a:pt x="133" y="206"/>
                  </a:cubicBezTo>
                  <a:cubicBezTo>
                    <a:pt x="127" y="204"/>
                    <a:pt x="119" y="207"/>
                    <a:pt x="114" y="210"/>
                  </a:cubicBezTo>
                  <a:cubicBezTo>
                    <a:pt x="107" y="213"/>
                    <a:pt x="101" y="216"/>
                    <a:pt x="95" y="219"/>
                  </a:cubicBezTo>
                  <a:cubicBezTo>
                    <a:pt x="91" y="220"/>
                    <a:pt x="88" y="220"/>
                    <a:pt x="85" y="220"/>
                  </a:cubicBezTo>
                  <a:cubicBezTo>
                    <a:pt x="84" y="213"/>
                    <a:pt x="84" y="206"/>
                    <a:pt x="82" y="200"/>
                  </a:cubicBezTo>
                  <a:close/>
                  <a:moveTo>
                    <a:pt x="85" y="234"/>
                  </a:moveTo>
                  <a:cubicBezTo>
                    <a:pt x="85" y="231"/>
                    <a:pt x="85" y="227"/>
                    <a:pt x="85" y="224"/>
                  </a:cubicBezTo>
                  <a:cubicBezTo>
                    <a:pt x="92" y="225"/>
                    <a:pt x="99" y="221"/>
                    <a:pt x="106" y="218"/>
                  </a:cubicBezTo>
                  <a:cubicBezTo>
                    <a:pt x="114" y="214"/>
                    <a:pt x="125" y="206"/>
                    <a:pt x="134" y="210"/>
                  </a:cubicBezTo>
                  <a:cubicBezTo>
                    <a:pt x="134" y="211"/>
                    <a:pt x="135" y="212"/>
                    <a:pt x="135" y="213"/>
                  </a:cubicBezTo>
                  <a:cubicBezTo>
                    <a:pt x="130" y="211"/>
                    <a:pt x="121" y="217"/>
                    <a:pt x="118" y="220"/>
                  </a:cubicBezTo>
                  <a:cubicBezTo>
                    <a:pt x="113" y="224"/>
                    <a:pt x="108" y="230"/>
                    <a:pt x="103" y="235"/>
                  </a:cubicBezTo>
                  <a:cubicBezTo>
                    <a:pt x="99" y="238"/>
                    <a:pt x="96" y="241"/>
                    <a:pt x="91" y="242"/>
                  </a:cubicBezTo>
                  <a:cubicBezTo>
                    <a:pt x="89" y="243"/>
                    <a:pt x="88" y="243"/>
                    <a:pt x="87" y="244"/>
                  </a:cubicBezTo>
                  <a:cubicBezTo>
                    <a:pt x="86" y="241"/>
                    <a:pt x="86" y="237"/>
                    <a:pt x="85" y="234"/>
                  </a:cubicBezTo>
                  <a:close/>
                  <a:moveTo>
                    <a:pt x="106" y="312"/>
                  </a:moveTo>
                  <a:cubicBezTo>
                    <a:pt x="106" y="311"/>
                    <a:pt x="105" y="311"/>
                    <a:pt x="105" y="310"/>
                  </a:cubicBezTo>
                  <a:cubicBezTo>
                    <a:pt x="105" y="310"/>
                    <a:pt x="106" y="310"/>
                    <a:pt x="106" y="310"/>
                  </a:cubicBezTo>
                  <a:cubicBezTo>
                    <a:pt x="107" y="311"/>
                    <a:pt x="108" y="311"/>
                    <a:pt x="108" y="311"/>
                  </a:cubicBezTo>
                  <a:cubicBezTo>
                    <a:pt x="108" y="311"/>
                    <a:pt x="108" y="311"/>
                    <a:pt x="107" y="311"/>
                  </a:cubicBezTo>
                  <a:cubicBezTo>
                    <a:pt x="107" y="311"/>
                    <a:pt x="106" y="311"/>
                    <a:pt x="106" y="312"/>
                  </a:cubicBezTo>
                  <a:close/>
                  <a:moveTo>
                    <a:pt x="117" y="337"/>
                  </a:moveTo>
                  <a:cubicBezTo>
                    <a:pt x="114" y="329"/>
                    <a:pt x="111" y="322"/>
                    <a:pt x="107" y="315"/>
                  </a:cubicBezTo>
                  <a:cubicBezTo>
                    <a:pt x="107" y="315"/>
                    <a:pt x="107" y="315"/>
                    <a:pt x="107" y="315"/>
                  </a:cubicBezTo>
                  <a:cubicBezTo>
                    <a:pt x="111" y="315"/>
                    <a:pt x="114" y="317"/>
                    <a:pt x="118" y="318"/>
                  </a:cubicBezTo>
                  <a:cubicBezTo>
                    <a:pt x="121" y="319"/>
                    <a:pt x="124" y="320"/>
                    <a:pt x="128" y="321"/>
                  </a:cubicBezTo>
                  <a:cubicBezTo>
                    <a:pt x="136" y="324"/>
                    <a:pt x="144" y="328"/>
                    <a:pt x="152" y="333"/>
                  </a:cubicBezTo>
                  <a:cubicBezTo>
                    <a:pt x="160" y="337"/>
                    <a:pt x="168" y="343"/>
                    <a:pt x="175" y="349"/>
                  </a:cubicBezTo>
                  <a:cubicBezTo>
                    <a:pt x="181" y="355"/>
                    <a:pt x="187" y="362"/>
                    <a:pt x="194" y="367"/>
                  </a:cubicBezTo>
                  <a:cubicBezTo>
                    <a:pt x="194" y="367"/>
                    <a:pt x="195" y="367"/>
                    <a:pt x="195" y="367"/>
                  </a:cubicBezTo>
                  <a:cubicBezTo>
                    <a:pt x="189" y="359"/>
                    <a:pt x="182" y="353"/>
                    <a:pt x="174" y="347"/>
                  </a:cubicBezTo>
                  <a:cubicBezTo>
                    <a:pt x="172" y="344"/>
                    <a:pt x="169" y="342"/>
                    <a:pt x="167" y="340"/>
                  </a:cubicBezTo>
                  <a:cubicBezTo>
                    <a:pt x="171" y="343"/>
                    <a:pt x="176" y="347"/>
                    <a:pt x="181" y="350"/>
                  </a:cubicBezTo>
                  <a:cubicBezTo>
                    <a:pt x="181" y="350"/>
                    <a:pt x="181" y="349"/>
                    <a:pt x="181" y="349"/>
                  </a:cubicBezTo>
                  <a:cubicBezTo>
                    <a:pt x="176" y="343"/>
                    <a:pt x="169" y="339"/>
                    <a:pt x="162" y="335"/>
                  </a:cubicBezTo>
                  <a:cubicBezTo>
                    <a:pt x="155" y="331"/>
                    <a:pt x="148" y="326"/>
                    <a:pt x="140" y="322"/>
                  </a:cubicBezTo>
                  <a:cubicBezTo>
                    <a:pt x="132" y="318"/>
                    <a:pt x="123" y="317"/>
                    <a:pt x="115" y="312"/>
                  </a:cubicBezTo>
                  <a:cubicBezTo>
                    <a:pt x="113" y="311"/>
                    <a:pt x="106" y="306"/>
                    <a:pt x="104" y="307"/>
                  </a:cubicBezTo>
                  <a:cubicBezTo>
                    <a:pt x="103" y="305"/>
                    <a:pt x="102" y="303"/>
                    <a:pt x="101" y="301"/>
                  </a:cubicBezTo>
                  <a:cubicBezTo>
                    <a:pt x="107" y="303"/>
                    <a:pt x="114" y="306"/>
                    <a:pt x="120" y="309"/>
                  </a:cubicBezTo>
                  <a:cubicBezTo>
                    <a:pt x="128" y="312"/>
                    <a:pt x="136" y="315"/>
                    <a:pt x="144" y="320"/>
                  </a:cubicBezTo>
                  <a:cubicBezTo>
                    <a:pt x="146" y="321"/>
                    <a:pt x="147" y="318"/>
                    <a:pt x="146" y="317"/>
                  </a:cubicBezTo>
                  <a:cubicBezTo>
                    <a:pt x="138" y="313"/>
                    <a:pt x="131" y="310"/>
                    <a:pt x="123" y="307"/>
                  </a:cubicBezTo>
                  <a:cubicBezTo>
                    <a:pt x="115" y="304"/>
                    <a:pt x="107" y="300"/>
                    <a:pt x="99" y="297"/>
                  </a:cubicBezTo>
                  <a:cubicBezTo>
                    <a:pt x="96" y="290"/>
                    <a:pt x="93" y="283"/>
                    <a:pt x="92" y="276"/>
                  </a:cubicBezTo>
                  <a:cubicBezTo>
                    <a:pt x="90" y="266"/>
                    <a:pt x="88" y="257"/>
                    <a:pt x="87" y="247"/>
                  </a:cubicBezTo>
                  <a:cubicBezTo>
                    <a:pt x="91" y="246"/>
                    <a:pt x="98" y="244"/>
                    <a:pt x="101" y="241"/>
                  </a:cubicBezTo>
                  <a:cubicBezTo>
                    <a:pt x="106" y="237"/>
                    <a:pt x="111" y="231"/>
                    <a:pt x="115" y="226"/>
                  </a:cubicBezTo>
                  <a:cubicBezTo>
                    <a:pt x="118" y="223"/>
                    <a:pt x="122" y="219"/>
                    <a:pt x="126" y="217"/>
                  </a:cubicBezTo>
                  <a:cubicBezTo>
                    <a:pt x="130" y="215"/>
                    <a:pt x="133" y="216"/>
                    <a:pt x="136" y="217"/>
                  </a:cubicBezTo>
                  <a:cubicBezTo>
                    <a:pt x="138" y="222"/>
                    <a:pt x="139" y="227"/>
                    <a:pt x="141" y="232"/>
                  </a:cubicBezTo>
                  <a:cubicBezTo>
                    <a:pt x="147" y="245"/>
                    <a:pt x="152" y="258"/>
                    <a:pt x="157" y="272"/>
                  </a:cubicBezTo>
                  <a:cubicBezTo>
                    <a:pt x="162" y="283"/>
                    <a:pt x="169" y="294"/>
                    <a:pt x="172" y="306"/>
                  </a:cubicBezTo>
                  <a:cubicBezTo>
                    <a:pt x="172" y="306"/>
                    <a:pt x="172" y="306"/>
                    <a:pt x="173" y="306"/>
                  </a:cubicBezTo>
                  <a:cubicBezTo>
                    <a:pt x="175" y="316"/>
                    <a:pt x="178" y="326"/>
                    <a:pt x="184" y="335"/>
                  </a:cubicBezTo>
                  <a:cubicBezTo>
                    <a:pt x="185" y="337"/>
                    <a:pt x="188" y="344"/>
                    <a:pt x="191" y="346"/>
                  </a:cubicBezTo>
                  <a:cubicBezTo>
                    <a:pt x="191" y="346"/>
                    <a:pt x="191" y="346"/>
                    <a:pt x="191" y="346"/>
                  </a:cubicBezTo>
                  <a:cubicBezTo>
                    <a:pt x="193" y="352"/>
                    <a:pt x="195" y="357"/>
                    <a:pt x="198" y="362"/>
                  </a:cubicBezTo>
                  <a:cubicBezTo>
                    <a:pt x="203" y="367"/>
                    <a:pt x="204" y="373"/>
                    <a:pt x="205" y="380"/>
                  </a:cubicBezTo>
                  <a:cubicBezTo>
                    <a:pt x="205" y="380"/>
                    <a:pt x="205" y="380"/>
                    <a:pt x="205" y="380"/>
                  </a:cubicBezTo>
                  <a:cubicBezTo>
                    <a:pt x="205" y="380"/>
                    <a:pt x="205" y="379"/>
                    <a:pt x="204" y="379"/>
                  </a:cubicBezTo>
                  <a:cubicBezTo>
                    <a:pt x="204" y="379"/>
                    <a:pt x="204" y="379"/>
                    <a:pt x="204" y="379"/>
                  </a:cubicBezTo>
                  <a:cubicBezTo>
                    <a:pt x="205" y="381"/>
                    <a:pt x="205" y="380"/>
                    <a:pt x="203" y="379"/>
                  </a:cubicBezTo>
                  <a:cubicBezTo>
                    <a:pt x="203" y="378"/>
                    <a:pt x="202" y="377"/>
                    <a:pt x="201" y="377"/>
                  </a:cubicBezTo>
                  <a:cubicBezTo>
                    <a:pt x="200" y="375"/>
                    <a:pt x="198" y="373"/>
                    <a:pt x="197" y="371"/>
                  </a:cubicBezTo>
                  <a:cubicBezTo>
                    <a:pt x="194" y="368"/>
                    <a:pt x="191" y="367"/>
                    <a:pt x="187" y="366"/>
                  </a:cubicBezTo>
                  <a:cubicBezTo>
                    <a:pt x="187" y="365"/>
                    <a:pt x="187" y="366"/>
                    <a:pt x="187" y="366"/>
                  </a:cubicBezTo>
                  <a:cubicBezTo>
                    <a:pt x="191" y="368"/>
                    <a:pt x="194" y="371"/>
                    <a:pt x="197" y="374"/>
                  </a:cubicBezTo>
                  <a:cubicBezTo>
                    <a:pt x="200" y="377"/>
                    <a:pt x="202" y="380"/>
                    <a:pt x="205" y="382"/>
                  </a:cubicBezTo>
                  <a:cubicBezTo>
                    <a:pt x="205" y="382"/>
                    <a:pt x="205" y="382"/>
                    <a:pt x="205" y="381"/>
                  </a:cubicBezTo>
                  <a:cubicBezTo>
                    <a:pt x="206" y="385"/>
                    <a:pt x="207" y="388"/>
                    <a:pt x="207" y="392"/>
                  </a:cubicBezTo>
                  <a:cubicBezTo>
                    <a:pt x="195" y="375"/>
                    <a:pt x="179" y="363"/>
                    <a:pt x="162" y="352"/>
                  </a:cubicBezTo>
                  <a:cubicBezTo>
                    <a:pt x="154" y="348"/>
                    <a:pt x="145" y="343"/>
                    <a:pt x="136" y="340"/>
                  </a:cubicBezTo>
                  <a:cubicBezTo>
                    <a:pt x="132" y="339"/>
                    <a:pt x="128" y="337"/>
                    <a:pt x="123" y="337"/>
                  </a:cubicBezTo>
                  <a:cubicBezTo>
                    <a:pt x="121" y="337"/>
                    <a:pt x="119" y="336"/>
                    <a:pt x="117" y="337"/>
                  </a:cubicBezTo>
                  <a:close/>
                  <a:moveTo>
                    <a:pt x="124" y="341"/>
                  </a:moveTo>
                  <a:cubicBezTo>
                    <a:pt x="129" y="342"/>
                    <a:pt x="133" y="343"/>
                    <a:pt x="137" y="344"/>
                  </a:cubicBezTo>
                  <a:cubicBezTo>
                    <a:pt x="146" y="348"/>
                    <a:pt x="154" y="352"/>
                    <a:pt x="161" y="356"/>
                  </a:cubicBezTo>
                  <a:cubicBezTo>
                    <a:pt x="170" y="361"/>
                    <a:pt x="179" y="366"/>
                    <a:pt x="186" y="373"/>
                  </a:cubicBezTo>
                  <a:cubicBezTo>
                    <a:pt x="194" y="380"/>
                    <a:pt x="200" y="388"/>
                    <a:pt x="207" y="395"/>
                  </a:cubicBezTo>
                  <a:cubicBezTo>
                    <a:pt x="207" y="397"/>
                    <a:pt x="208" y="399"/>
                    <a:pt x="208" y="400"/>
                  </a:cubicBezTo>
                  <a:cubicBezTo>
                    <a:pt x="209" y="405"/>
                    <a:pt x="210" y="410"/>
                    <a:pt x="210" y="416"/>
                  </a:cubicBezTo>
                  <a:cubicBezTo>
                    <a:pt x="208" y="416"/>
                    <a:pt x="207" y="418"/>
                    <a:pt x="206" y="421"/>
                  </a:cubicBezTo>
                  <a:cubicBezTo>
                    <a:pt x="201" y="434"/>
                    <a:pt x="207" y="451"/>
                    <a:pt x="211" y="463"/>
                  </a:cubicBezTo>
                  <a:cubicBezTo>
                    <a:pt x="213" y="469"/>
                    <a:pt x="215" y="474"/>
                    <a:pt x="217" y="480"/>
                  </a:cubicBezTo>
                  <a:cubicBezTo>
                    <a:pt x="218" y="485"/>
                    <a:pt x="219" y="489"/>
                    <a:pt x="221" y="493"/>
                  </a:cubicBezTo>
                  <a:cubicBezTo>
                    <a:pt x="225" y="502"/>
                    <a:pt x="232" y="510"/>
                    <a:pt x="236" y="519"/>
                  </a:cubicBezTo>
                  <a:cubicBezTo>
                    <a:pt x="241" y="528"/>
                    <a:pt x="243" y="538"/>
                    <a:pt x="248" y="547"/>
                  </a:cubicBezTo>
                  <a:cubicBezTo>
                    <a:pt x="249" y="549"/>
                    <a:pt x="251" y="551"/>
                    <a:pt x="252" y="553"/>
                  </a:cubicBezTo>
                  <a:cubicBezTo>
                    <a:pt x="251" y="552"/>
                    <a:pt x="251" y="552"/>
                    <a:pt x="250" y="551"/>
                  </a:cubicBezTo>
                  <a:cubicBezTo>
                    <a:pt x="244" y="545"/>
                    <a:pt x="239" y="541"/>
                    <a:pt x="233" y="535"/>
                  </a:cubicBezTo>
                  <a:cubicBezTo>
                    <a:pt x="223" y="525"/>
                    <a:pt x="213" y="515"/>
                    <a:pt x="206" y="502"/>
                  </a:cubicBezTo>
                  <a:cubicBezTo>
                    <a:pt x="200" y="489"/>
                    <a:pt x="196" y="476"/>
                    <a:pt x="192" y="462"/>
                  </a:cubicBezTo>
                  <a:cubicBezTo>
                    <a:pt x="189" y="450"/>
                    <a:pt x="186" y="438"/>
                    <a:pt x="178" y="429"/>
                  </a:cubicBezTo>
                  <a:cubicBezTo>
                    <a:pt x="178" y="428"/>
                    <a:pt x="178" y="428"/>
                    <a:pt x="178" y="428"/>
                  </a:cubicBezTo>
                  <a:cubicBezTo>
                    <a:pt x="177" y="425"/>
                    <a:pt x="177" y="421"/>
                    <a:pt x="176" y="417"/>
                  </a:cubicBezTo>
                  <a:cubicBezTo>
                    <a:pt x="174" y="413"/>
                    <a:pt x="172" y="409"/>
                    <a:pt x="170" y="405"/>
                  </a:cubicBezTo>
                  <a:cubicBezTo>
                    <a:pt x="164" y="397"/>
                    <a:pt x="157" y="389"/>
                    <a:pt x="151" y="381"/>
                  </a:cubicBezTo>
                  <a:cubicBezTo>
                    <a:pt x="148" y="377"/>
                    <a:pt x="145" y="372"/>
                    <a:pt x="142" y="368"/>
                  </a:cubicBezTo>
                  <a:cubicBezTo>
                    <a:pt x="139" y="363"/>
                    <a:pt x="137" y="359"/>
                    <a:pt x="134" y="355"/>
                  </a:cubicBezTo>
                  <a:cubicBezTo>
                    <a:pt x="129" y="350"/>
                    <a:pt x="124" y="346"/>
                    <a:pt x="119" y="341"/>
                  </a:cubicBezTo>
                  <a:cubicBezTo>
                    <a:pt x="121" y="341"/>
                    <a:pt x="123" y="341"/>
                    <a:pt x="124" y="341"/>
                  </a:cubicBezTo>
                  <a:close/>
                  <a:moveTo>
                    <a:pt x="103" y="382"/>
                  </a:moveTo>
                  <a:cubicBezTo>
                    <a:pt x="103" y="382"/>
                    <a:pt x="104" y="383"/>
                    <a:pt x="105" y="383"/>
                  </a:cubicBezTo>
                  <a:cubicBezTo>
                    <a:pt x="105" y="383"/>
                    <a:pt x="106" y="384"/>
                    <a:pt x="107" y="384"/>
                  </a:cubicBezTo>
                  <a:cubicBezTo>
                    <a:pt x="108" y="385"/>
                    <a:pt x="109" y="385"/>
                    <a:pt x="110" y="385"/>
                  </a:cubicBezTo>
                  <a:cubicBezTo>
                    <a:pt x="112" y="386"/>
                    <a:pt x="116" y="386"/>
                    <a:pt x="117" y="384"/>
                  </a:cubicBezTo>
                  <a:cubicBezTo>
                    <a:pt x="118" y="377"/>
                    <a:pt x="110" y="372"/>
                    <a:pt x="109" y="366"/>
                  </a:cubicBezTo>
                  <a:cubicBezTo>
                    <a:pt x="115" y="372"/>
                    <a:pt x="118" y="380"/>
                    <a:pt x="125" y="384"/>
                  </a:cubicBezTo>
                  <a:cubicBezTo>
                    <a:pt x="127" y="385"/>
                    <a:pt x="128" y="384"/>
                    <a:pt x="128" y="382"/>
                  </a:cubicBezTo>
                  <a:cubicBezTo>
                    <a:pt x="127" y="379"/>
                    <a:pt x="126" y="377"/>
                    <a:pt x="130" y="377"/>
                  </a:cubicBezTo>
                  <a:cubicBezTo>
                    <a:pt x="130" y="377"/>
                    <a:pt x="132" y="377"/>
                    <a:pt x="132" y="376"/>
                  </a:cubicBezTo>
                  <a:cubicBezTo>
                    <a:pt x="134" y="373"/>
                    <a:pt x="133" y="370"/>
                    <a:pt x="132" y="367"/>
                  </a:cubicBezTo>
                  <a:cubicBezTo>
                    <a:pt x="130" y="363"/>
                    <a:pt x="128" y="357"/>
                    <a:pt x="125" y="353"/>
                  </a:cubicBezTo>
                  <a:cubicBezTo>
                    <a:pt x="125" y="352"/>
                    <a:pt x="123" y="350"/>
                    <a:pt x="121" y="348"/>
                  </a:cubicBezTo>
                  <a:cubicBezTo>
                    <a:pt x="125" y="351"/>
                    <a:pt x="128" y="354"/>
                    <a:pt x="131" y="358"/>
                  </a:cubicBezTo>
                  <a:cubicBezTo>
                    <a:pt x="138" y="366"/>
                    <a:pt x="143" y="376"/>
                    <a:pt x="149" y="385"/>
                  </a:cubicBezTo>
                  <a:cubicBezTo>
                    <a:pt x="155" y="393"/>
                    <a:pt x="162" y="400"/>
                    <a:pt x="168" y="408"/>
                  </a:cubicBezTo>
                  <a:cubicBezTo>
                    <a:pt x="171" y="413"/>
                    <a:pt x="172" y="417"/>
                    <a:pt x="174" y="422"/>
                  </a:cubicBezTo>
                  <a:cubicBezTo>
                    <a:pt x="174" y="425"/>
                    <a:pt x="175" y="427"/>
                    <a:pt x="176" y="429"/>
                  </a:cubicBezTo>
                  <a:cubicBezTo>
                    <a:pt x="176" y="429"/>
                    <a:pt x="176" y="429"/>
                    <a:pt x="176" y="429"/>
                  </a:cubicBezTo>
                  <a:cubicBezTo>
                    <a:pt x="172" y="435"/>
                    <a:pt x="176" y="442"/>
                    <a:pt x="176" y="448"/>
                  </a:cubicBezTo>
                  <a:cubicBezTo>
                    <a:pt x="175" y="448"/>
                    <a:pt x="174" y="447"/>
                    <a:pt x="173" y="446"/>
                  </a:cubicBezTo>
                  <a:cubicBezTo>
                    <a:pt x="172" y="446"/>
                    <a:pt x="171" y="446"/>
                    <a:pt x="171" y="447"/>
                  </a:cubicBezTo>
                  <a:cubicBezTo>
                    <a:pt x="170" y="449"/>
                    <a:pt x="170" y="451"/>
                    <a:pt x="170" y="452"/>
                  </a:cubicBezTo>
                  <a:cubicBezTo>
                    <a:pt x="169" y="455"/>
                    <a:pt x="168" y="456"/>
                    <a:pt x="165" y="455"/>
                  </a:cubicBezTo>
                  <a:cubicBezTo>
                    <a:pt x="163" y="453"/>
                    <a:pt x="160" y="451"/>
                    <a:pt x="157" y="451"/>
                  </a:cubicBezTo>
                  <a:cubicBezTo>
                    <a:pt x="157" y="451"/>
                    <a:pt x="157" y="451"/>
                    <a:pt x="156" y="451"/>
                  </a:cubicBezTo>
                  <a:cubicBezTo>
                    <a:pt x="158" y="445"/>
                    <a:pt x="156" y="438"/>
                    <a:pt x="154" y="433"/>
                  </a:cubicBezTo>
                  <a:cubicBezTo>
                    <a:pt x="152" y="427"/>
                    <a:pt x="148" y="420"/>
                    <a:pt x="144" y="415"/>
                  </a:cubicBezTo>
                  <a:cubicBezTo>
                    <a:pt x="139" y="408"/>
                    <a:pt x="131" y="403"/>
                    <a:pt x="123" y="400"/>
                  </a:cubicBezTo>
                  <a:cubicBezTo>
                    <a:pt x="119" y="399"/>
                    <a:pt x="116" y="398"/>
                    <a:pt x="113" y="396"/>
                  </a:cubicBezTo>
                  <a:cubicBezTo>
                    <a:pt x="111" y="394"/>
                    <a:pt x="110" y="392"/>
                    <a:pt x="109" y="391"/>
                  </a:cubicBezTo>
                  <a:cubicBezTo>
                    <a:pt x="107" y="388"/>
                    <a:pt x="104" y="386"/>
                    <a:pt x="101" y="384"/>
                  </a:cubicBezTo>
                  <a:cubicBezTo>
                    <a:pt x="101" y="384"/>
                    <a:pt x="101" y="384"/>
                    <a:pt x="101" y="384"/>
                  </a:cubicBezTo>
                  <a:cubicBezTo>
                    <a:pt x="100" y="382"/>
                    <a:pt x="101" y="381"/>
                    <a:pt x="103" y="382"/>
                  </a:cubicBezTo>
                  <a:close/>
                  <a:moveTo>
                    <a:pt x="153" y="452"/>
                  </a:moveTo>
                  <a:cubicBezTo>
                    <a:pt x="152" y="453"/>
                    <a:pt x="152" y="453"/>
                    <a:pt x="151" y="454"/>
                  </a:cubicBezTo>
                  <a:cubicBezTo>
                    <a:pt x="150" y="449"/>
                    <a:pt x="148" y="445"/>
                    <a:pt x="146" y="441"/>
                  </a:cubicBezTo>
                  <a:cubicBezTo>
                    <a:pt x="144" y="436"/>
                    <a:pt x="142" y="432"/>
                    <a:pt x="140" y="428"/>
                  </a:cubicBezTo>
                  <a:cubicBezTo>
                    <a:pt x="138" y="424"/>
                    <a:pt x="136" y="419"/>
                    <a:pt x="134" y="415"/>
                  </a:cubicBezTo>
                  <a:cubicBezTo>
                    <a:pt x="134" y="413"/>
                    <a:pt x="133" y="411"/>
                    <a:pt x="132" y="409"/>
                  </a:cubicBezTo>
                  <a:cubicBezTo>
                    <a:pt x="135" y="411"/>
                    <a:pt x="138" y="413"/>
                    <a:pt x="140" y="416"/>
                  </a:cubicBezTo>
                  <a:cubicBezTo>
                    <a:pt x="148" y="425"/>
                    <a:pt x="156" y="439"/>
                    <a:pt x="153" y="452"/>
                  </a:cubicBezTo>
                  <a:close/>
                  <a:moveTo>
                    <a:pt x="101" y="389"/>
                  </a:moveTo>
                  <a:cubicBezTo>
                    <a:pt x="101" y="389"/>
                    <a:pt x="101" y="389"/>
                    <a:pt x="101" y="389"/>
                  </a:cubicBezTo>
                  <a:cubicBezTo>
                    <a:pt x="106" y="393"/>
                    <a:pt x="110" y="400"/>
                    <a:pt x="116" y="402"/>
                  </a:cubicBezTo>
                  <a:cubicBezTo>
                    <a:pt x="118" y="409"/>
                    <a:pt x="119" y="414"/>
                    <a:pt x="116" y="421"/>
                  </a:cubicBezTo>
                  <a:cubicBezTo>
                    <a:pt x="115" y="424"/>
                    <a:pt x="114" y="427"/>
                    <a:pt x="112" y="429"/>
                  </a:cubicBezTo>
                  <a:cubicBezTo>
                    <a:pt x="112" y="430"/>
                    <a:pt x="111" y="430"/>
                    <a:pt x="111" y="430"/>
                  </a:cubicBezTo>
                  <a:cubicBezTo>
                    <a:pt x="110" y="425"/>
                    <a:pt x="103" y="419"/>
                    <a:pt x="101" y="414"/>
                  </a:cubicBezTo>
                  <a:cubicBezTo>
                    <a:pt x="94" y="405"/>
                    <a:pt x="96" y="393"/>
                    <a:pt x="92" y="383"/>
                  </a:cubicBezTo>
                  <a:cubicBezTo>
                    <a:pt x="95" y="385"/>
                    <a:pt x="98" y="387"/>
                    <a:pt x="101" y="389"/>
                  </a:cubicBezTo>
                  <a:close/>
                  <a:moveTo>
                    <a:pt x="108" y="433"/>
                  </a:moveTo>
                  <a:cubicBezTo>
                    <a:pt x="108" y="433"/>
                    <a:pt x="108" y="433"/>
                    <a:pt x="108" y="434"/>
                  </a:cubicBezTo>
                  <a:cubicBezTo>
                    <a:pt x="107" y="433"/>
                    <a:pt x="107" y="433"/>
                    <a:pt x="107" y="433"/>
                  </a:cubicBezTo>
                  <a:cubicBezTo>
                    <a:pt x="102" y="428"/>
                    <a:pt x="96" y="426"/>
                    <a:pt x="92" y="421"/>
                  </a:cubicBezTo>
                  <a:cubicBezTo>
                    <a:pt x="82" y="411"/>
                    <a:pt x="73" y="401"/>
                    <a:pt x="67" y="388"/>
                  </a:cubicBezTo>
                  <a:cubicBezTo>
                    <a:pt x="63" y="379"/>
                    <a:pt x="58" y="370"/>
                    <a:pt x="53" y="362"/>
                  </a:cubicBezTo>
                  <a:cubicBezTo>
                    <a:pt x="54" y="362"/>
                    <a:pt x="54" y="362"/>
                    <a:pt x="55" y="363"/>
                  </a:cubicBezTo>
                  <a:cubicBezTo>
                    <a:pt x="59" y="364"/>
                    <a:pt x="63" y="365"/>
                    <a:pt x="66" y="367"/>
                  </a:cubicBezTo>
                  <a:cubicBezTo>
                    <a:pt x="69" y="368"/>
                    <a:pt x="72" y="370"/>
                    <a:pt x="75" y="372"/>
                  </a:cubicBezTo>
                  <a:cubicBezTo>
                    <a:pt x="80" y="375"/>
                    <a:pt x="84" y="377"/>
                    <a:pt x="88" y="380"/>
                  </a:cubicBezTo>
                  <a:cubicBezTo>
                    <a:pt x="87" y="381"/>
                    <a:pt x="87" y="381"/>
                    <a:pt x="88" y="382"/>
                  </a:cubicBezTo>
                  <a:cubicBezTo>
                    <a:pt x="92" y="391"/>
                    <a:pt x="90" y="402"/>
                    <a:pt x="95" y="411"/>
                  </a:cubicBezTo>
                  <a:cubicBezTo>
                    <a:pt x="97" y="415"/>
                    <a:pt x="100" y="418"/>
                    <a:pt x="102" y="421"/>
                  </a:cubicBezTo>
                  <a:cubicBezTo>
                    <a:pt x="103" y="422"/>
                    <a:pt x="104" y="424"/>
                    <a:pt x="105" y="425"/>
                  </a:cubicBezTo>
                  <a:cubicBezTo>
                    <a:pt x="105" y="425"/>
                    <a:pt x="105" y="425"/>
                    <a:pt x="105" y="425"/>
                  </a:cubicBezTo>
                  <a:cubicBezTo>
                    <a:pt x="105" y="426"/>
                    <a:pt x="106" y="427"/>
                    <a:pt x="106" y="428"/>
                  </a:cubicBezTo>
                  <a:cubicBezTo>
                    <a:pt x="106" y="429"/>
                    <a:pt x="106" y="430"/>
                    <a:pt x="107" y="431"/>
                  </a:cubicBezTo>
                  <a:cubicBezTo>
                    <a:pt x="107" y="431"/>
                    <a:pt x="107" y="431"/>
                    <a:pt x="107" y="431"/>
                  </a:cubicBezTo>
                  <a:cubicBezTo>
                    <a:pt x="108" y="430"/>
                    <a:pt x="108" y="429"/>
                    <a:pt x="107" y="428"/>
                  </a:cubicBezTo>
                  <a:cubicBezTo>
                    <a:pt x="108" y="430"/>
                    <a:pt x="109" y="432"/>
                    <a:pt x="108" y="433"/>
                  </a:cubicBezTo>
                  <a:close/>
                  <a:moveTo>
                    <a:pt x="132" y="482"/>
                  </a:moveTo>
                  <a:cubicBezTo>
                    <a:pt x="131" y="477"/>
                    <a:pt x="129" y="472"/>
                    <a:pt x="127" y="468"/>
                  </a:cubicBezTo>
                  <a:cubicBezTo>
                    <a:pt x="125" y="462"/>
                    <a:pt x="123" y="456"/>
                    <a:pt x="120" y="450"/>
                  </a:cubicBezTo>
                  <a:cubicBezTo>
                    <a:pt x="117" y="446"/>
                    <a:pt x="114" y="440"/>
                    <a:pt x="110" y="436"/>
                  </a:cubicBezTo>
                  <a:cubicBezTo>
                    <a:pt x="115" y="434"/>
                    <a:pt x="118" y="425"/>
                    <a:pt x="120" y="421"/>
                  </a:cubicBezTo>
                  <a:cubicBezTo>
                    <a:pt x="122" y="414"/>
                    <a:pt x="121" y="408"/>
                    <a:pt x="118" y="403"/>
                  </a:cubicBezTo>
                  <a:cubicBezTo>
                    <a:pt x="122" y="404"/>
                    <a:pt x="125" y="405"/>
                    <a:pt x="128" y="407"/>
                  </a:cubicBezTo>
                  <a:cubicBezTo>
                    <a:pt x="128" y="407"/>
                    <a:pt x="128" y="407"/>
                    <a:pt x="128" y="407"/>
                  </a:cubicBezTo>
                  <a:cubicBezTo>
                    <a:pt x="128" y="410"/>
                    <a:pt x="130" y="414"/>
                    <a:pt x="131" y="416"/>
                  </a:cubicBezTo>
                  <a:cubicBezTo>
                    <a:pt x="133" y="421"/>
                    <a:pt x="136" y="426"/>
                    <a:pt x="138" y="430"/>
                  </a:cubicBezTo>
                  <a:cubicBezTo>
                    <a:pt x="140" y="436"/>
                    <a:pt x="143" y="441"/>
                    <a:pt x="145" y="446"/>
                  </a:cubicBezTo>
                  <a:cubicBezTo>
                    <a:pt x="147" y="450"/>
                    <a:pt x="148" y="454"/>
                    <a:pt x="150" y="459"/>
                  </a:cubicBezTo>
                  <a:cubicBezTo>
                    <a:pt x="150" y="459"/>
                    <a:pt x="150" y="459"/>
                    <a:pt x="150" y="459"/>
                  </a:cubicBezTo>
                  <a:cubicBezTo>
                    <a:pt x="150" y="459"/>
                    <a:pt x="150" y="459"/>
                    <a:pt x="150" y="460"/>
                  </a:cubicBezTo>
                  <a:cubicBezTo>
                    <a:pt x="150" y="463"/>
                    <a:pt x="151" y="466"/>
                    <a:pt x="152" y="470"/>
                  </a:cubicBezTo>
                  <a:cubicBezTo>
                    <a:pt x="152" y="470"/>
                    <a:pt x="152" y="470"/>
                    <a:pt x="152" y="470"/>
                  </a:cubicBezTo>
                  <a:cubicBezTo>
                    <a:pt x="147" y="472"/>
                    <a:pt x="142" y="474"/>
                    <a:pt x="138" y="477"/>
                  </a:cubicBezTo>
                  <a:cubicBezTo>
                    <a:pt x="136" y="479"/>
                    <a:pt x="134" y="480"/>
                    <a:pt x="132" y="482"/>
                  </a:cubicBezTo>
                  <a:close/>
                  <a:moveTo>
                    <a:pt x="263" y="609"/>
                  </a:moveTo>
                  <a:cubicBezTo>
                    <a:pt x="258" y="606"/>
                    <a:pt x="255" y="602"/>
                    <a:pt x="250" y="599"/>
                  </a:cubicBezTo>
                  <a:cubicBezTo>
                    <a:pt x="246" y="597"/>
                    <a:pt x="242" y="597"/>
                    <a:pt x="238" y="596"/>
                  </a:cubicBezTo>
                  <a:cubicBezTo>
                    <a:pt x="228" y="593"/>
                    <a:pt x="219" y="587"/>
                    <a:pt x="210" y="581"/>
                  </a:cubicBezTo>
                  <a:cubicBezTo>
                    <a:pt x="200" y="575"/>
                    <a:pt x="190" y="569"/>
                    <a:pt x="181" y="561"/>
                  </a:cubicBezTo>
                  <a:cubicBezTo>
                    <a:pt x="173" y="554"/>
                    <a:pt x="165" y="547"/>
                    <a:pt x="157" y="539"/>
                  </a:cubicBezTo>
                  <a:cubicBezTo>
                    <a:pt x="154" y="535"/>
                    <a:pt x="149" y="533"/>
                    <a:pt x="146" y="529"/>
                  </a:cubicBezTo>
                  <a:cubicBezTo>
                    <a:pt x="143" y="526"/>
                    <a:pt x="141" y="521"/>
                    <a:pt x="140" y="516"/>
                  </a:cubicBezTo>
                  <a:cubicBezTo>
                    <a:pt x="139" y="508"/>
                    <a:pt x="139" y="500"/>
                    <a:pt x="136" y="493"/>
                  </a:cubicBezTo>
                  <a:cubicBezTo>
                    <a:pt x="132" y="486"/>
                    <a:pt x="137" y="482"/>
                    <a:pt x="143" y="479"/>
                  </a:cubicBezTo>
                  <a:cubicBezTo>
                    <a:pt x="146" y="477"/>
                    <a:pt x="150" y="475"/>
                    <a:pt x="154" y="473"/>
                  </a:cubicBezTo>
                  <a:cubicBezTo>
                    <a:pt x="154" y="475"/>
                    <a:pt x="155" y="476"/>
                    <a:pt x="155" y="477"/>
                  </a:cubicBezTo>
                  <a:cubicBezTo>
                    <a:pt x="159" y="484"/>
                    <a:pt x="162" y="492"/>
                    <a:pt x="165" y="499"/>
                  </a:cubicBezTo>
                  <a:cubicBezTo>
                    <a:pt x="170" y="509"/>
                    <a:pt x="176" y="519"/>
                    <a:pt x="183" y="527"/>
                  </a:cubicBezTo>
                  <a:cubicBezTo>
                    <a:pt x="190" y="536"/>
                    <a:pt x="199" y="543"/>
                    <a:pt x="208" y="551"/>
                  </a:cubicBezTo>
                  <a:cubicBezTo>
                    <a:pt x="216" y="560"/>
                    <a:pt x="225" y="568"/>
                    <a:pt x="233" y="577"/>
                  </a:cubicBezTo>
                  <a:cubicBezTo>
                    <a:pt x="238" y="584"/>
                    <a:pt x="244" y="592"/>
                    <a:pt x="253" y="594"/>
                  </a:cubicBezTo>
                  <a:cubicBezTo>
                    <a:pt x="255" y="594"/>
                    <a:pt x="256" y="591"/>
                    <a:pt x="254" y="590"/>
                  </a:cubicBezTo>
                  <a:cubicBezTo>
                    <a:pt x="244" y="587"/>
                    <a:pt x="238" y="577"/>
                    <a:pt x="231" y="570"/>
                  </a:cubicBezTo>
                  <a:cubicBezTo>
                    <a:pt x="224" y="562"/>
                    <a:pt x="216" y="553"/>
                    <a:pt x="207" y="546"/>
                  </a:cubicBezTo>
                  <a:cubicBezTo>
                    <a:pt x="199" y="538"/>
                    <a:pt x="191" y="531"/>
                    <a:pt x="184" y="523"/>
                  </a:cubicBezTo>
                  <a:cubicBezTo>
                    <a:pt x="184" y="522"/>
                    <a:pt x="183" y="521"/>
                    <a:pt x="183" y="520"/>
                  </a:cubicBezTo>
                  <a:cubicBezTo>
                    <a:pt x="185" y="523"/>
                    <a:pt x="187" y="524"/>
                    <a:pt x="189" y="527"/>
                  </a:cubicBezTo>
                  <a:cubicBezTo>
                    <a:pt x="193" y="530"/>
                    <a:pt x="197" y="534"/>
                    <a:pt x="201" y="536"/>
                  </a:cubicBezTo>
                  <a:cubicBezTo>
                    <a:pt x="202" y="537"/>
                    <a:pt x="202" y="536"/>
                    <a:pt x="202" y="536"/>
                  </a:cubicBezTo>
                  <a:cubicBezTo>
                    <a:pt x="194" y="530"/>
                    <a:pt x="188" y="522"/>
                    <a:pt x="181" y="515"/>
                  </a:cubicBezTo>
                  <a:cubicBezTo>
                    <a:pt x="180" y="515"/>
                    <a:pt x="180" y="515"/>
                    <a:pt x="180" y="516"/>
                  </a:cubicBezTo>
                  <a:cubicBezTo>
                    <a:pt x="180" y="517"/>
                    <a:pt x="181" y="518"/>
                    <a:pt x="181" y="518"/>
                  </a:cubicBezTo>
                  <a:cubicBezTo>
                    <a:pt x="176" y="512"/>
                    <a:pt x="172" y="505"/>
                    <a:pt x="169" y="497"/>
                  </a:cubicBezTo>
                  <a:cubicBezTo>
                    <a:pt x="165" y="490"/>
                    <a:pt x="162" y="483"/>
                    <a:pt x="159" y="476"/>
                  </a:cubicBezTo>
                  <a:cubicBezTo>
                    <a:pt x="157" y="471"/>
                    <a:pt x="152" y="463"/>
                    <a:pt x="154" y="457"/>
                  </a:cubicBezTo>
                  <a:cubicBezTo>
                    <a:pt x="155" y="452"/>
                    <a:pt x="160" y="456"/>
                    <a:pt x="163" y="458"/>
                  </a:cubicBezTo>
                  <a:cubicBezTo>
                    <a:pt x="165" y="459"/>
                    <a:pt x="167" y="459"/>
                    <a:pt x="170" y="459"/>
                  </a:cubicBezTo>
                  <a:cubicBezTo>
                    <a:pt x="173" y="459"/>
                    <a:pt x="173" y="454"/>
                    <a:pt x="174" y="451"/>
                  </a:cubicBezTo>
                  <a:cubicBezTo>
                    <a:pt x="174" y="451"/>
                    <a:pt x="175" y="452"/>
                    <a:pt x="176" y="452"/>
                  </a:cubicBezTo>
                  <a:cubicBezTo>
                    <a:pt x="177" y="453"/>
                    <a:pt x="179" y="453"/>
                    <a:pt x="179" y="451"/>
                  </a:cubicBezTo>
                  <a:cubicBezTo>
                    <a:pt x="181" y="446"/>
                    <a:pt x="176" y="439"/>
                    <a:pt x="177" y="433"/>
                  </a:cubicBezTo>
                  <a:cubicBezTo>
                    <a:pt x="185" y="445"/>
                    <a:pt x="187" y="459"/>
                    <a:pt x="191" y="471"/>
                  </a:cubicBezTo>
                  <a:cubicBezTo>
                    <a:pt x="194" y="484"/>
                    <a:pt x="198" y="496"/>
                    <a:pt x="204" y="507"/>
                  </a:cubicBezTo>
                  <a:cubicBezTo>
                    <a:pt x="212" y="520"/>
                    <a:pt x="222" y="529"/>
                    <a:pt x="232" y="539"/>
                  </a:cubicBezTo>
                  <a:cubicBezTo>
                    <a:pt x="238" y="544"/>
                    <a:pt x="244" y="549"/>
                    <a:pt x="249" y="554"/>
                  </a:cubicBezTo>
                  <a:cubicBezTo>
                    <a:pt x="254" y="560"/>
                    <a:pt x="259" y="566"/>
                    <a:pt x="265" y="571"/>
                  </a:cubicBezTo>
                  <a:cubicBezTo>
                    <a:pt x="265" y="571"/>
                    <a:pt x="266" y="571"/>
                    <a:pt x="266" y="571"/>
                  </a:cubicBezTo>
                  <a:cubicBezTo>
                    <a:pt x="266" y="572"/>
                    <a:pt x="267" y="572"/>
                    <a:pt x="267" y="573"/>
                  </a:cubicBezTo>
                  <a:cubicBezTo>
                    <a:pt x="268" y="574"/>
                    <a:pt x="269" y="573"/>
                    <a:pt x="269" y="572"/>
                  </a:cubicBezTo>
                  <a:cubicBezTo>
                    <a:pt x="267" y="568"/>
                    <a:pt x="264" y="564"/>
                    <a:pt x="262" y="561"/>
                  </a:cubicBezTo>
                  <a:cubicBezTo>
                    <a:pt x="262" y="560"/>
                    <a:pt x="262" y="560"/>
                    <a:pt x="262" y="560"/>
                  </a:cubicBezTo>
                  <a:cubicBezTo>
                    <a:pt x="258" y="547"/>
                    <a:pt x="250" y="537"/>
                    <a:pt x="244" y="525"/>
                  </a:cubicBezTo>
                  <a:cubicBezTo>
                    <a:pt x="244" y="525"/>
                    <a:pt x="243" y="525"/>
                    <a:pt x="243" y="526"/>
                  </a:cubicBezTo>
                  <a:cubicBezTo>
                    <a:pt x="246" y="532"/>
                    <a:pt x="248" y="538"/>
                    <a:pt x="252" y="543"/>
                  </a:cubicBezTo>
                  <a:cubicBezTo>
                    <a:pt x="255" y="548"/>
                    <a:pt x="257" y="553"/>
                    <a:pt x="260" y="558"/>
                  </a:cubicBezTo>
                  <a:cubicBezTo>
                    <a:pt x="257" y="555"/>
                    <a:pt x="255" y="552"/>
                    <a:pt x="252" y="548"/>
                  </a:cubicBezTo>
                  <a:cubicBezTo>
                    <a:pt x="247" y="541"/>
                    <a:pt x="245" y="533"/>
                    <a:pt x="242" y="525"/>
                  </a:cubicBezTo>
                  <a:cubicBezTo>
                    <a:pt x="240" y="519"/>
                    <a:pt x="237" y="513"/>
                    <a:pt x="233" y="508"/>
                  </a:cubicBezTo>
                  <a:cubicBezTo>
                    <a:pt x="234" y="509"/>
                    <a:pt x="235" y="510"/>
                    <a:pt x="236" y="511"/>
                  </a:cubicBezTo>
                  <a:cubicBezTo>
                    <a:pt x="236" y="511"/>
                    <a:pt x="237" y="511"/>
                    <a:pt x="236" y="510"/>
                  </a:cubicBezTo>
                  <a:cubicBezTo>
                    <a:pt x="235" y="509"/>
                    <a:pt x="235" y="506"/>
                    <a:pt x="234" y="504"/>
                  </a:cubicBezTo>
                  <a:cubicBezTo>
                    <a:pt x="233" y="503"/>
                    <a:pt x="233" y="501"/>
                    <a:pt x="231" y="501"/>
                  </a:cubicBezTo>
                  <a:cubicBezTo>
                    <a:pt x="231" y="501"/>
                    <a:pt x="231" y="502"/>
                    <a:pt x="231" y="502"/>
                  </a:cubicBezTo>
                  <a:cubicBezTo>
                    <a:pt x="230" y="503"/>
                    <a:pt x="232" y="505"/>
                    <a:pt x="232" y="507"/>
                  </a:cubicBezTo>
                  <a:cubicBezTo>
                    <a:pt x="233" y="507"/>
                    <a:pt x="233" y="507"/>
                    <a:pt x="233" y="508"/>
                  </a:cubicBezTo>
                  <a:cubicBezTo>
                    <a:pt x="232" y="506"/>
                    <a:pt x="231" y="504"/>
                    <a:pt x="230" y="502"/>
                  </a:cubicBezTo>
                  <a:cubicBezTo>
                    <a:pt x="228" y="499"/>
                    <a:pt x="225" y="495"/>
                    <a:pt x="224" y="491"/>
                  </a:cubicBezTo>
                  <a:cubicBezTo>
                    <a:pt x="222" y="487"/>
                    <a:pt x="221" y="482"/>
                    <a:pt x="220" y="477"/>
                  </a:cubicBezTo>
                  <a:cubicBezTo>
                    <a:pt x="216" y="463"/>
                    <a:pt x="208" y="449"/>
                    <a:pt x="208" y="433"/>
                  </a:cubicBezTo>
                  <a:cubicBezTo>
                    <a:pt x="208" y="427"/>
                    <a:pt x="208" y="418"/>
                    <a:pt x="216" y="418"/>
                  </a:cubicBezTo>
                  <a:cubicBezTo>
                    <a:pt x="220" y="418"/>
                    <a:pt x="222" y="418"/>
                    <a:pt x="226" y="416"/>
                  </a:cubicBezTo>
                  <a:cubicBezTo>
                    <a:pt x="231" y="415"/>
                    <a:pt x="234" y="418"/>
                    <a:pt x="237" y="420"/>
                  </a:cubicBezTo>
                  <a:cubicBezTo>
                    <a:pt x="237" y="420"/>
                    <a:pt x="237" y="420"/>
                    <a:pt x="237" y="420"/>
                  </a:cubicBezTo>
                  <a:cubicBezTo>
                    <a:pt x="238" y="426"/>
                    <a:pt x="240" y="431"/>
                    <a:pt x="242" y="437"/>
                  </a:cubicBezTo>
                  <a:cubicBezTo>
                    <a:pt x="240" y="438"/>
                    <a:pt x="240" y="442"/>
                    <a:pt x="240" y="444"/>
                  </a:cubicBezTo>
                  <a:cubicBezTo>
                    <a:pt x="239" y="450"/>
                    <a:pt x="237" y="455"/>
                    <a:pt x="236" y="461"/>
                  </a:cubicBezTo>
                  <a:cubicBezTo>
                    <a:pt x="235" y="466"/>
                    <a:pt x="235" y="471"/>
                    <a:pt x="236" y="477"/>
                  </a:cubicBezTo>
                  <a:cubicBezTo>
                    <a:pt x="236" y="480"/>
                    <a:pt x="236" y="484"/>
                    <a:pt x="236" y="487"/>
                  </a:cubicBezTo>
                  <a:cubicBezTo>
                    <a:pt x="235" y="490"/>
                    <a:pt x="235" y="493"/>
                    <a:pt x="235" y="495"/>
                  </a:cubicBezTo>
                  <a:cubicBezTo>
                    <a:pt x="238" y="509"/>
                    <a:pt x="250" y="516"/>
                    <a:pt x="258" y="526"/>
                  </a:cubicBezTo>
                  <a:cubicBezTo>
                    <a:pt x="268" y="538"/>
                    <a:pt x="277" y="551"/>
                    <a:pt x="284" y="564"/>
                  </a:cubicBezTo>
                  <a:cubicBezTo>
                    <a:pt x="287" y="570"/>
                    <a:pt x="290" y="576"/>
                    <a:pt x="295" y="580"/>
                  </a:cubicBezTo>
                  <a:cubicBezTo>
                    <a:pt x="296" y="581"/>
                    <a:pt x="296" y="582"/>
                    <a:pt x="297" y="583"/>
                  </a:cubicBezTo>
                  <a:cubicBezTo>
                    <a:pt x="297" y="583"/>
                    <a:pt x="296" y="584"/>
                    <a:pt x="296" y="585"/>
                  </a:cubicBezTo>
                  <a:cubicBezTo>
                    <a:pt x="298" y="593"/>
                    <a:pt x="297" y="603"/>
                    <a:pt x="290" y="609"/>
                  </a:cubicBezTo>
                  <a:cubicBezTo>
                    <a:pt x="287" y="612"/>
                    <a:pt x="284" y="614"/>
                    <a:pt x="281" y="616"/>
                  </a:cubicBezTo>
                  <a:cubicBezTo>
                    <a:pt x="279" y="618"/>
                    <a:pt x="277" y="619"/>
                    <a:pt x="275" y="621"/>
                  </a:cubicBezTo>
                  <a:cubicBezTo>
                    <a:pt x="272" y="616"/>
                    <a:pt x="268" y="613"/>
                    <a:pt x="263" y="609"/>
                  </a:cubicBezTo>
                  <a:close/>
                  <a:moveTo>
                    <a:pt x="300" y="586"/>
                  </a:moveTo>
                  <a:cubicBezTo>
                    <a:pt x="300" y="586"/>
                    <a:pt x="300" y="587"/>
                    <a:pt x="301" y="587"/>
                  </a:cubicBezTo>
                  <a:cubicBezTo>
                    <a:pt x="303" y="592"/>
                    <a:pt x="304" y="598"/>
                    <a:pt x="301" y="604"/>
                  </a:cubicBezTo>
                  <a:cubicBezTo>
                    <a:pt x="299" y="610"/>
                    <a:pt x="295" y="614"/>
                    <a:pt x="290" y="618"/>
                  </a:cubicBezTo>
                  <a:cubicBezTo>
                    <a:pt x="289" y="619"/>
                    <a:pt x="290" y="620"/>
                    <a:pt x="290" y="619"/>
                  </a:cubicBezTo>
                  <a:cubicBezTo>
                    <a:pt x="300" y="617"/>
                    <a:pt x="306" y="602"/>
                    <a:pt x="305" y="591"/>
                  </a:cubicBezTo>
                  <a:cubicBezTo>
                    <a:pt x="306" y="593"/>
                    <a:pt x="308" y="595"/>
                    <a:pt x="309" y="598"/>
                  </a:cubicBezTo>
                  <a:cubicBezTo>
                    <a:pt x="311" y="600"/>
                    <a:pt x="313" y="602"/>
                    <a:pt x="315" y="605"/>
                  </a:cubicBezTo>
                  <a:cubicBezTo>
                    <a:pt x="314" y="614"/>
                    <a:pt x="307" y="621"/>
                    <a:pt x="299" y="623"/>
                  </a:cubicBezTo>
                  <a:cubicBezTo>
                    <a:pt x="293" y="624"/>
                    <a:pt x="284" y="624"/>
                    <a:pt x="279" y="622"/>
                  </a:cubicBezTo>
                  <a:cubicBezTo>
                    <a:pt x="282" y="620"/>
                    <a:pt x="285" y="619"/>
                    <a:pt x="288" y="616"/>
                  </a:cubicBezTo>
                  <a:cubicBezTo>
                    <a:pt x="291" y="614"/>
                    <a:pt x="295" y="610"/>
                    <a:pt x="297" y="606"/>
                  </a:cubicBezTo>
                  <a:cubicBezTo>
                    <a:pt x="300" y="600"/>
                    <a:pt x="301" y="593"/>
                    <a:pt x="300" y="586"/>
                  </a:cubicBezTo>
                  <a:close/>
                  <a:moveTo>
                    <a:pt x="390" y="734"/>
                  </a:moveTo>
                  <a:cubicBezTo>
                    <a:pt x="390" y="743"/>
                    <a:pt x="391" y="756"/>
                    <a:pt x="383" y="761"/>
                  </a:cubicBezTo>
                  <a:cubicBezTo>
                    <a:pt x="380" y="764"/>
                    <a:pt x="375" y="765"/>
                    <a:pt x="371" y="767"/>
                  </a:cubicBezTo>
                  <a:cubicBezTo>
                    <a:pt x="368" y="768"/>
                    <a:pt x="359" y="774"/>
                    <a:pt x="357" y="769"/>
                  </a:cubicBezTo>
                  <a:cubicBezTo>
                    <a:pt x="355" y="765"/>
                    <a:pt x="357" y="761"/>
                    <a:pt x="357" y="757"/>
                  </a:cubicBezTo>
                  <a:cubicBezTo>
                    <a:pt x="357" y="753"/>
                    <a:pt x="356" y="750"/>
                    <a:pt x="355" y="746"/>
                  </a:cubicBezTo>
                  <a:cubicBezTo>
                    <a:pt x="352" y="739"/>
                    <a:pt x="347" y="732"/>
                    <a:pt x="343" y="725"/>
                  </a:cubicBezTo>
                  <a:cubicBezTo>
                    <a:pt x="338" y="716"/>
                    <a:pt x="334" y="706"/>
                    <a:pt x="328" y="698"/>
                  </a:cubicBezTo>
                  <a:cubicBezTo>
                    <a:pt x="321" y="689"/>
                    <a:pt x="314" y="681"/>
                    <a:pt x="307" y="672"/>
                  </a:cubicBezTo>
                  <a:cubicBezTo>
                    <a:pt x="301" y="663"/>
                    <a:pt x="296" y="653"/>
                    <a:pt x="288" y="644"/>
                  </a:cubicBezTo>
                  <a:cubicBezTo>
                    <a:pt x="284" y="639"/>
                    <a:pt x="277" y="635"/>
                    <a:pt x="277" y="628"/>
                  </a:cubicBezTo>
                  <a:cubicBezTo>
                    <a:pt x="277" y="628"/>
                    <a:pt x="278" y="627"/>
                    <a:pt x="278" y="627"/>
                  </a:cubicBezTo>
                  <a:cubicBezTo>
                    <a:pt x="277" y="626"/>
                    <a:pt x="277" y="625"/>
                    <a:pt x="277" y="624"/>
                  </a:cubicBezTo>
                  <a:cubicBezTo>
                    <a:pt x="280" y="626"/>
                    <a:pt x="284" y="626"/>
                    <a:pt x="288" y="626"/>
                  </a:cubicBezTo>
                  <a:cubicBezTo>
                    <a:pt x="293" y="626"/>
                    <a:pt x="298" y="626"/>
                    <a:pt x="302" y="625"/>
                  </a:cubicBezTo>
                  <a:cubicBezTo>
                    <a:pt x="308" y="622"/>
                    <a:pt x="317" y="615"/>
                    <a:pt x="317" y="608"/>
                  </a:cubicBezTo>
                  <a:cubicBezTo>
                    <a:pt x="318" y="610"/>
                    <a:pt x="320" y="612"/>
                    <a:pt x="321" y="612"/>
                  </a:cubicBezTo>
                  <a:cubicBezTo>
                    <a:pt x="320" y="614"/>
                    <a:pt x="319" y="617"/>
                    <a:pt x="318" y="619"/>
                  </a:cubicBezTo>
                  <a:cubicBezTo>
                    <a:pt x="318" y="619"/>
                    <a:pt x="317" y="618"/>
                    <a:pt x="317" y="618"/>
                  </a:cubicBezTo>
                  <a:cubicBezTo>
                    <a:pt x="317" y="618"/>
                    <a:pt x="316" y="618"/>
                    <a:pt x="316" y="619"/>
                  </a:cubicBezTo>
                  <a:cubicBezTo>
                    <a:pt x="316" y="619"/>
                    <a:pt x="317" y="620"/>
                    <a:pt x="317" y="621"/>
                  </a:cubicBezTo>
                  <a:cubicBezTo>
                    <a:pt x="315" y="625"/>
                    <a:pt x="312" y="628"/>
                    <a:pt x="308" y="629"/>
                  </a:cubicBezTo>
                  <a:cubicBezTo>
                    <a:pt x="303" y="631"/>
                    <a:pt x="298" y="629"/>
                    <a:pt x="292" y="630"/>
                  </a:cubicBezTo>
                  <a:cubicBezTo>
                    <a:pt x="292" y="630"/>
                    <a:pt x="292" y="630"/>
                    <a:pt x="292" y="630"/>
                  </a:cubicBezTo>
                  <a:cubicBezTo>
                    <a:pt x="297" y="633"/>
                    <a:pt x="306" y="633"/>
                    <a:pt x="311" y="630"/>
                  </a:cubicBezTo>
                  <a:cubicBezTo>
                    <a:pt x="314" y="628"/>
                    <a:pt x="316" y="625"/>
                    <a:pt x="318" y="622"/>
                  </a:cubicBezTo>
                  <a:cubicBezTo>
                    <a:pt x="319" y="624"/>
                    <a:pt x="320" y="625"/>
                    <a:pt x="321" y="625"/>
                  </a:cubicBezTo>
                  <a:cubicBezTo>
                    <a:pt x="322" y="626"/>
                    <a:pt x="323" y="625"/>
                    <a:pt x="323" y="625"/>
                  </a:cubicBezTo>
                  <a:cubicBezTo>
                    <a:pt x="322" y="623"/>
                    <a:pt x="321" y="622"/>
                    <a:pt x="320" y="621"/>
                  </a:cubicBezTo>
                  <a:cubicBezTo>
                    <a:pt x="320" y="621"/>
                    <a:pt x="320" y="620"/>
                    <a:pt x="319" y="620"/>
                  </a:cubicBezTo>
                  <a:cubicBezTo>
                    <a:pt x="320" y="618"/>
                    <a:pt x="321" y="615"/>
                    <a:pt x="322" y="613"/>
                  </a:cubicBezTo>
                  <a:cubicBezTo>
                    <a:pt x="322" y="613"/>
                    <a:pt x="322" y="613"/>
                    <a:pt x="322" y="613"/>
                  </a:cubicBezTo>
                  <a:cubicBezTo>
                    <a:pt x="325" y="626"/>
                    <a:pt x="337" y="638"/>
                    <a:pt x="344" y="649"/>
                  </a:cubicBezTo>
                  <a:cubicBezTo>
                    <a:pt x="347" y="653"/>
                    <a:pt x="350" y="657"/>
                    <a:pt x="352" y="660"/>
                  </a:cubicBezTo>
                  <a:cubicBezTo>
                    <a:pt x="353" y="662"/>
                    <a:pt x="354" y="663"/>
                    <a:pt x="354" y="664"/>
                  </a:cubicBezTo>
                  <a:cubicBezTo>
                    <a:pt x="357" y="669"/>
                    <a:pt x="358" y="675"/>
                    <a:pt x="360" y="680"/>
                  </a:cubicBezTo>
                  <a:cubicBezTo>
                    <a:pt x="362" y="685"/>
                    <a:pt x="365" y="688"/>
                    <a:pt x="367" y="693"/>
                  </a:cubicBezTo>
                  <a:cubicBezTo>
                    <a:pt x="370" y="697"/>
                    <a:pt x="372" y="702"/>
                    <a:pt x="375" y="707"/>
                  </a:cubicBezTo>
                  <a:cubicBezTo>
                    <a:pt x="377" y="710"/>
                    <a:pt x="380" y="714"/>
                    <a:pt x="383" y="718"/>
                  </a:cubicBezTo>
                  <a:cubicBezTo>
                    <a:pt x="385" y="722"/>
                    <a:pt x="386" y="726"/>
                    <a:pt x="388" y="731"/>
                  </a:cubicBezTo>
                  <a:cubicBezTo>
                    <a:pt x="389" y="732"/>
                    <a:pt x="389" y="733"/>
                    <a:pt x="390" y="734"/>
                  </a:cubicBezTo>
                  <a:close/>
                  <a:moveTo>
                    <a:pt x="421" y="721"/>
                  </a:moveTo>
                  <a:cubicBezTo>
                    <a:pt x="421" y="721"/>
                    <a:pt x="421" y="721"/>
                    <a:pt x="421" y="721"/>
                  </a:cubicBezTo>
                  <a:cubicBezTo>
                    <a:pt x="416" y="728"/>
                    <a:pt x="406" y="731"/>
                    <a:pt x="398" y="727"/>
                  </a:cubicBezTo>
                  <a:cubicBezTo>
                    <a:pt x="392" y="723"/>
                    <a:pt x="388" y="718"/>
                    <a:pt x="385" y="712"/>
                  </a:cubicBezTo>
                  <a:cubicBezTo>
                    <a:pt x="380" y="702"/>
                    <a:pt x="376" y="693"/>
                    <a:pt x="371" y="683"/>
                  </a:cubicBezTo>
                  <a:cubicBezTo>
                    <a:pt x="371" y="685"/>
                    <a:pt x="372" y="686"/>
                    <a:pt x="373" y="686"/>
                  </a:cubicBezTo>
                  <a:cubicBezTo>
                    <a:pt x="374" y="686"/>
                    <a:pt x="374" y="686"/>
                    <a:pt x="374" y="686"/>
                  </a:cubicBezTo>
                  <a:cubicBezTo>
                    <a:pt x="373" y="682"/>
                    <a:pt x="372" y="678"/>
                    <a:pt x="369" y="676"/>
                  </a:cubicBezTo>
                  <a:cubicBezTo>
                    <a:pt x="368" y="675"/>
                    <a:pt x="368" y="676"/>
                    <a:pt x="368" y="676"/>
                  </a:cubicBezTo>
                  <a:cubicBezTo>
                    <a:pt x="368" y="677"/>
                    <a:pt x="368" y="679"/>
                    <a:pt x="369" y="680"/>
                  </a:cubicBezTo>
                  <a:cubicBezTo>
                    <a:pt x="368" y="679"/>
                    <a:pt x="367" y="678"/>
                    <a:pt x="367" y="676"/>
                  </a:cubicBezTo>
                  <a:cubicBezTo>
                    <a:pt x="360" y="665"/>
                    <a:pt x="353" y="653"/>
                    <a:pt x="344" y="642"/>
                  </a:cubicBezTo>
                  <a:cubicBezTo>
                    <a:pt x="337" y="632"/>
                    <a:pt x="330" y="621"/>
                    <a:pt x="323" y="610"/>
                  </a:cubicBezTo>
                  <a:cubicBezTo>
                    <a:pt x="323" y="609"/>
                    <a:pt x="323" y="609"/>
                    <a:pt x="322" y="610"/>
                  </a:cubicBezTo>
                  <a:cubicBezTo>
                    <a:pt x="320" y="608"/>
                    <a:pt x="317" y="603"/>
                    <a:pt x="316" y="601"/>
                  </a:cubicBezTo>
                  <a:cubicBezTo>
                    <a:pt x="314" y="598"/>
                    <a:pt x="312" y="594"/>
                    <a:pt x="309" y="591"/>
                  </a:cubicBezTo>
                  <a:cubicBezTo>
                    <a:pt x="306" y="587"/>
                    <a:pt x="302" y="583"/>
                    <a:pt x="298" y="579"/>
                  </a:cubicBezTo>
                  <a:cubicBezTo>
                    <a:pt x="294" y="575"/>
                    <a:pt x="291" y="570"/>
                    <a:pt x="288" y="564"/>
                  </a:cubicBezTo>
                  <a:cubicBezTo>
                    <a:pt x="282" y="554"/>
                    <a:pt x="275" y="544"/>
                    <a:pt x="268" y="534"/>
                  </a:cubicBezTo>
                  <a:cubicBezTo>
                    <a:pt x="265" y="529"/>
                    <a:pt x="262" y="525"/>
                    <a:pt x="258" y="520"/>
                  </a:cubicBezTo>
                  <a:cubicBezTo>
                    <a:pt x="254" y="516"/>
                    <a:pt x="249" y="513"/>
                    <a:pt x="246" y="508"/>
                  </a:cubicBezTo>
                  <a:cubicBezTo>
                    <a:pt x="242" y="503"/>
                    <a:pt x="237" y="496"/>
                    <a:pt x="239" y="490"/>
                  </a:cubicBezTo>
                  <a:cubicBezTo>
                    <a:pt x="241" y="485"/>
                    <a:pt x="244" y="479"/>
                    <a:pt x="249" y="477"/>
                  </a:cubicBezTo>
                  <a:cubicBezTo>
                    <a:pt x="254" y="474"/>
                    <a:pt x="256" y="485"/>
                    <a:pt x="258" y="488"/>
                  </a:cubicBezTo>
                  <a:cubicBezTo>
                    <a:pt x="260" y="493"/>
                    <a:pt x="264" y="499"/>
                    <a:pt x="267" y="503"/>
                  </a:cubicBezTo>
                  <a:cubicBezTo>
                    <a:pt x="275" y="514"/>
                    <a:pt x="283" y="523"/>
                    <a:pt x="290" y="534"/>
                  </a:cubicBezTo>
                  <a:cubicBezTo>
                    <a:pt x="294" y="539"/>
                    <a:pt x="298" y="544"/>
                    <a:pt x="300" y="549"/>
                  </a:cubicBezTo>
                  <a:cubicBezTo>
                    <a:pt x="303" y="554"/>
                    <a:pt x="304" y="560"/>
                    <a:pt x="307" y="564"/>
                  </a:cubicBezTo>
                  <a:cubicBezTo>
                    <a:pt x="307" y="565"/>
                    <a:pt x="308" y="565"/>
                    <a:pt x="308" y="564"/>
                  </a:cubicBezTo>
                  <a:cubicBezTo>
                    <a:pt x="310" y="570"/>
                    <a:pt x="313" y="575"/>
                    <a:pt x="316" y="580"/>
                  </a:cubicBezTo>
                  <a:cubicBezTo>
                    <a:pt x="313" y="583"/>
                    <a:pt x="318" y="586"/>
                    <a:pt x="319" y="589"/>
                  </a:cubicBezTo>
                  <a:cubicBezTo>
                    <a:pt x="322" y="596"/>
                    <a:pt x="324" y="603"/>
                    <a:pt x="331" y="607"/>
                  </a:cubicBezTo>
                  <a:cubicBezTo>
                    <a:pt x="332" y="608"/>
                    <a:pt x="333" y="606"/>
                    <a:pt x="332" y="605"/>
                  </a:cubicBezTo>
                  <a:cubicBezTo>
                    <a:pt x="327" y="600"/>
                    <a:pt x="325" y="595"/>
                    <a:pt x="322" y="589"/>
                  </a:cubicBezTo>
                  <a:cubicBezTo>
                    <a:pt x="322" y="588"/>
                    <a:pt x="321" y="586"/>
                    <a:pt x="320" y="585"/>
                  </a:cubicBezTo>
                  <a:cubicBezTo>
                    <a:pt x="320" y="585"/>
                    <a:pt x="318" y="582"/>
                    <a:pt x="318" y="582"/>
                  </a:cubicBezTo>
                  <a:cubicBezTo>
                    <a:pt x="322" y="582"/>
                    <a:pt x="325" y="578"/>
                    <a:pt x="328" y="576"/>
                  </a:cubicBezTo>
                  <a:cubicBezTo>
                    <a:pt x="333" y="571"/>
                    <a:pt x="338" y="577"/>
                    <a:pt x="341" y="580"/>
                  </a:cubicBezTo>
                  <a:cubicBezTo>
                    <a:pt x="342" y="580"/>
                    <a:pt x="342" y="580"/>
                    <a:pt x="343" y="580"/>
                  </a:cubicBezTo>
                  <a:cubicBezTo>
                    <a:pt x="343" y="583"/>
                    <a:pt x="344" y="585"/>
                    <a:pt x="345" y="587"/>
                  </a:cubicBezTo>
                  <a:cubicBezTo>
                    <a:pt x="346" y="592"/>
                    <a:pt x="346" y="598"/>
                    <a:pt x="346" y="603"/>
                  </a:cubicBezTo>
                  <a:cubicBezTo>
                    <a:pt x="346" y="603"/>
                    <a:pt x="346" y="603"/>
                    <a:pt x="346" y="604"/>
                  </a:cubicBezTo>
                  <a:cubicBezTo>
                    <a:pt x="344" y="606"/>
                    <a:pt x="343" y="608"/>
                    <a:pt x="343" y="611"/>
                  </a:cubicBezTo>
                  <a:cubicBezTo>
                    <a:pt x="343" y="611"/>
                    <a:pt x="343" y="611"/>
                    <a:pt x="343" y="611"/>
                  </a:cubicBezTo>
                  <a:cubicBezTo>
                    <a:pt x="346" y="607"/>
                    <a:pt x="350" y="604"/>
                    <a:pt x="353" y="601"/>
                  </a:cubicBezTo>
                  <a:cubicBezTo>
                    <a:pt x="355" y="600"/>
                    <a:pt x="357" y="598"/>
                    <a:pt x="359" y="596"/>
                  </a:cubicBezTo>
                  <a:cubicBezTo>
                    <a:pt x="358" y="597"/>
                    <a:pt x="357" y="599"/>
                    <a:pt x="356" y="600"/>
                  </a:cubicBezTo>
                  <a:cubicBezTo>
                    <a:pt x="354" y="602"/>
                    <a:pt x="351" y="604"/>
                    <a:pt x="350" y="606"/>
                  </a:cubicBezTo>
                  <a:cubicBezTo>
                    <a:pt x="350" y="607"/>
                    <a:pt x="351" y="607"/>
                    <a:pt x="351" y="607"/>
                  </a:cubicBezTo>
                  <a:cubicBezTo>
                    <a:pt x="355" y="606"/>
                    <a:pt x="358" y="602"/>
                    <a:pt x="360" y="599"/>
                  </a:cubicBezTo>
                  <a:cubicBezTo>
                    <a:pt x="362" y="597"/>
                    <a:pt x="363" y="594"/>
                    <a:pt x="363" y="592"/>
                  </a:cubicBezTo>
                  <a:cubicBezTo>
                    <a:pt x="363" y="592"/>
                    <a:pt x="363" y="591"/>
                    <a:pt x="363" y="591"/>
                  </a:cubicBezTo>
                  <a:cubicBezTo>
                    <a:pt x="365" y="589"/>
                    <a:pt x="367" y="587"/>
                    <a:pt x="368" y="585"/>
                  </a:cubicBezTo>
                  <a:cubicBezTo>
                    <a:pt x="375" y="593"/>
                    <a:pt x="370" y="602"/>
                    <a:pt x="361" y="606"/>
                  </a:cubicBezTo>
                  <a:cubicBezTo>
                    <a:pt x="360" y="607"/>
                    <a:pt x="359" y="607"/>
                    <a:pt x="358" y="608"/>
                  </a:cubicBezTo>
                  <a:cubicBezTo>
                    <a:pt x="360" y="607"/>
                    <a:pt x="361" y="605"/>
                    <a:pt x="363" y="604"/>
                  </a:cubicBezTo>
                  <a:cubicBezTo>
                    <a:pt x="363" y="603"/>
                    <a:pt x="362" y="602"/>
                    <a:pt x="362" y="603"/>
                  </a:cubicBezTo>
                  <a:cubicBezTo>
                    <a:pt x="359" y="605"/>
                    <a:pt x="355" y="606"/>
                    <a:pt x="353" y="609"/>
                  </a:cubicBezTo>
                  <a:cubicBezTo>
                    <a:pt x="353" y="610"/>
                    <a:pt x="353" y="610"/>
                    <a:pt x="354" y="610"/>
                  </a:cubicBezTo>
                  <a:cubicBezTo>
                    <a:pt x="349" y="612"/>
                    <a:pt x="345" y="613"/>
                    <a:pt x="340" y="610"/>
                  </a:cubicBezTo>
                  <a:cubicBezTo>
                    <a:pt x="339" y="609"/>
                    <a:pt x="337" y="611"/>
                    <a:pt x="338" y="613"/>
                  </a:cubicBezTo>
                  <a:cubicBezTo>
                    <a:pt x="346" y="620"/>
                    <a:pt x="360" y="612"/>
                    <a:pt x="367" y="607"/>
                  </a:cubicBezTo>
                  <a:cubicBezTo>
                    <a:pt x="370" y="605"/>
                    <a:pt x="372" y="603"/>
                    <a:pt x="373" y="600"/>
                  </a:cubicBezTo>
                  <a:cubicBezTo>
                    <a:pt x="376" y="604"/>
                    <a:pt x="379" y="608"/>
                    <a:pt x="381" y="612"/>
                  </a:cubicBezTo>
                  <a:cubicBezTo>
                    <a:pt x="387" y="624"/>
                    <a:pt x="391" y="635"/>
                    <a:pt x="396" y="647"/>
                  </a:cubicBezTo>
                  <a:cubicBezTo>
                    <a:pt x="401" y="658"/>
                    <a:pt x="406" y="670"/>
                    <a:pt x="413" y="681"/>
                  </a:cubicBezTo>
                  <a:cubicBezTo>
                    <a:pt x="415" y="684"/>
                    <a:pt x="417" y="687"/>
                    <a:pt x="420" y="691"/>
                  </a:cubicBezTo>
                  <a:cubicBezTo>
                    <a:pt x="420" y="691"/>
                    <a:pt x="420" y="691"/>
                    <a:pt x="420" y="691"/>
                  </a:cubicBezTo>
                  <a:cubicBezTo>
                    <a:pt x="420" y="693"/>
                    <a:pt x="421" y="695"/>
                    <a:pt x="422" y="697"/>
                  </a:cubicBezTo>
                  <a:cubicBezTo>
                    <a:pt x="423" y="698"/>
                    <a:pt x="424" y="701"/>
                    <a:pt x="423" y="703"/>
                  </a:cubicBezTo>
                  <a:cubicBezTo>
                    <a:pt x="423" y="703"/>
                    <a:pt x="423" y="703"/>
                    <a:pt x="424" y="703"/>
                  </a:cubicBezTo>
                  <a:cubicBezTo>
                    <a:pt x="425" y="703"/>
                    <a:pt x="426" y="701"/>
                    <a:pt x="425" y="699"/>
                  </a:cubicBezTo>
                  <a:cubicBezTo>
                    <a:pt x="426" y="700"/>
                    <a:pt x="426" y="701"/>
                    <a:pt x="426" y="702"/>
                  </a:cubicBezTo>
                  <a:cubicBezTo>
                    <a:pt x="426" y="703"/>
                    <a:pt x="426" y="704"/>
                    <a:pt x="427" y="704"/>
                  </a:cubicBezTo>
                  <a:cubicBezTo>
                    <a:pt x="426" y="706"/>
                    <a:pt x="425" y="707"/>
                    <a:pt x="425" y="709"/>
                  </a:cubicBezTo>
                  <a:cubicBezTo>
                    <a:pt x="423" y="713"/>
                    <a:pt x="422" y="717"/>
                    <a:pt x="421" y="721"/>
                  </a:cubicBezTo>
                  <a:close/>
                  <a:moveTo>
                    <a:pt x="468" y="722"/>
                  </a:moveTo>
                  <a:cubicBezTo>
                    <a:pt x="467" y="726"/>
                    <a:pt x="465" y="730"/>
                    <a:pt x="464" y="734"/>
                  </a:cubicBezTo>
                  <a:cubicBezTo>
                    <a:pt x="459" y="741"/>
                    <a:pt x="449" y="744"/>
                    <a:pt x="441" y="742"/>
                  </a:cubicBezTo>
                  <a:cubicBezTo>
                    <a:pt x="435" y="742"/>
                    <a:pt x="429" y="739"/>
                    <a:pt x="426" y="734"/>
                  </a:cubicBezTo>
                  <a:cubicBezTo>
                    <a:pt x="423" y="728"/>
                    <a:pt x="425" y="720"/>
                    <a:pt x="427" y="713"/>
                  </a:cubicBezTo>
                  <a:cubicBezTo>
                    <a:pt x="430" y="706"/>
                    <a:pt x="434" y="699"/>
                    <a:pt x="436" y="691"/>
                  </a:cubicBezTo>
                  <a:cubicBezTo>
                    <a:pt x="439" y="683"/>
                    <a:pt x="442" y="674"/>
                    <a:pt x="444" y="666"/>
                  </a:cubicBezTo>
                  <a:cubicBezTo>
                    <a:pt x="446" y="657"/>
                    <a:pt x="449" y="649"/>
                    <a:pt x="449" y="640"/>
                  </a:cubicBezTo>
                  <a:cubicBezTo>
                    <a:pt x="449" y="634"/>
                    <a:pt x="448" y="627"/>
                    <a:pt x="447" y="621"/>
                  </a:cubicBezTo>
                  <a:cubicBezTo>
                    <a:pt x="448" y="621"/>
                    <a:pt x="448" y="621"/>
                    <a:pt x="448" y="621"/>
                  </a:cubicBezTo>
                  <a:cubicBezTo>
                    <a:pt x="455" y="622"/>
                    <a:pt x="459" y="627"/>
                    <a:pt x="465" y="631"/>
                  </a:cubicBezTo>
                  <a:cubicBezTo>
                    <a:pt x="470" y="633"/>
                    <a:pt x="475" y="635"/>
                    <a:pt x="480" y="637"/>
                  </a:cubicBezTo>
                  <a:cubicBezTo>
                    <a:pt x="485" y="639"/>
                    <a:pt x="490" y="641"/>
                    <a:pt x="496" y="642"/>
                  </a:cubicBezTo>
                  <a:cubicBezTo>
                    <a:pt x="493" y="644"/>
                    <a:pt x="491" y="648"/>
                    <a:pt x="490" y="650"/>
                  </a:cubicBezTo>
                  <a:cubicBezTo>
                    <a:pt x="486" y="657"/>
                    <a:pt x="484" y="664"/>
                    <a:pt x="482" y="672"/>
                  </a:cubicBezTo>
                  <a:cubicBezTo>
                    <a:pt x="479" y="684"/>
                    <a:pt x="476" y="695"/>
                    <a:pt x="472" y="707"/>
                  </a:cubicBezTo>
                  <a:cubicBezTo>
                    <a:pt x="470" y="712"/>
                    <a:pt x="469" y="716"/>
                    <a:pt x="468" y="722"/>
                  </a:cubicBezTo>
                  <a:close/>
                  <a:moveTo>
                    <a:pt x="641" y="696"/>
                  </a:moveTo>
                  <a:cubicBezTo>
                    <a:pt x="632" y="703"/>
                    <a:pt x="622" y="708"/>
                    <a:pt x="613" y="714"/>
                  </a:cubicBezTo>
                  <a:cubicBezTo>
                    <a:pt x="594" y="725"/>
                    <a:pt x="577" y="737"/>
                    <a:pt x="559" y="748"/>
                  </a:cubicBezTo>
                  <a:cubicBezTo>
                    <a:pt x="541" y="760"/>
                    <a:pt x="523" y="773"/>
                    <a:pt x="505" y="785"/>
                  </a:cubicBezTo>
                  <a:cubicBezTo>
                    <a:pt x="490" y="795"/>
                    <a:pt x="474" y="803"/>
                    <a:pt x="458" y="811"/>
                  </a:cubicBezTo>
                  <a:cubicBezTo>
                    <a:pt x="459" y="789"/>
                    <a:pt x="468" y="767"/>
                    <a:pt x="466" y="745"/>
                  </a:cubicBezTo>
                  <a:cubicBezTo>
                    <a:pt x="467" y="744"/>
                    <a:pt x="469" y="742"/>
                    <a:pt x="470" y="740"/>
                  </a:cubicBezTo>
                  <a:cubicBezTo>
                    <a:pt x="474" y="733"/>
                    <a:pt x="475" y="722"/>
                    <a:pt x="473" y="714"/>
                  </a:cubicBezTo>
                  <a:cubicBezTo>
                    <a:pt x="476" y="703"/>
                    <a:pt x="481" y="691"/>
                    <a:pt x="484" y="680"/>
                  </a:cubicBezTo>
                  <a:cubicBezTo>
                    <a:pt x="486" y="673"/>
                    <a:pt x="487" y="666"/>
                    <a:pt x="489" y="659"/>
                  </a:cubicBezTo>
                  <a:cubicBezTo>
                    <a:pt x="491" y="655"/>
                    <a:pt x="492" y="651"/>
                    <a:pt x="495" y="648"/>
                  </a:cubicBezTo>
                  <a:cubicBezTo>
                    <a:pt x="497" y="645"/>
                    <a:pt x="498" y="644"/>
                    <a:pt x="501" y="643"/>
                  </a:cubicBezTo>
                  <a:cubicBezTo>
                    <a:pt x="504" y="643"/>
                    <a:pt x="508" y="642"/>
                    <a:pt x="511" y="640"/>
                  </a:cubicBezTo>
                  <a:cubicBezTo>
                    <a:pt x="516" y="638"/>
                    <a:pt x="521" y="631"/>
                    <a:pt x="519" y="625"/>
                  </a:cubicBezTo>
                  <a:cubicBezTo>
                    <a:pt x="520" y="625"/>
                    <a:pt x="521" y="625"/>
                    <a:pt x="522" y="625"/>
                  </a:cubicBezTo>
                  <a:cubicBezTo>
                    <a:pt x="527" y="624"/>
                    <a:pt x="529" y="615"/>
                    <a:pt x="530" y="611"/>
                  </a:cubicBezTo>
                  <a:cubicBezTo>
                    <a:pt x="534" y="600"/>
                    <a:pt x="541" y="593"/>
                    <a:pt x="550" y="586"/>
                  </a:cubicBezTo>
                  <a:cubicBezTo>
                    <a:pt x="558" y="578"/>
                    <a:pt x="566" y="569"/>
                    <a:pt x="574" y="560"/>
                  </a:cubicBezTo>
                  <a:cubicBezTo>
                    <a:pt x="581" y="552"/>
                    <a:pt x="590" y="545"/>
                    <a:pt x="598" y="537"/>
                  </a:cubicBezTo>
                  <a:cubicBezTo>
                    <a:pt x="605" y="530"/>
                    <a:pt x="612" y="523"/>
                    <a:pt x="618" y="515"/>
                  </a:cubicBezTo>
                  <a:cubicBezTo>
                    <a:pt x="619" y="514"/>
                    <a:pt x="623" y="508"/>
                    <a:pt x="625" y="505"/>
                  </a:cubicBezTo>
                  <a:cubicBezTo>
                    <a:pt x="628" y="504"/>
                    <a:pt x="630" y="504"/>
                    <a:pt x="633" y="503"/>
                  </a:cubicBezTo>
                  <a:cubicBezTo>
                    <a:pt x="640" y="501"/>
                    <a:pt x="646" y="498"/>
                    <a:pt x="653" y="496"/>
                  </a:cubicBezTo>
                  <a:cubicBezTo>
                    <a:pt x="665" y="491"/>
                    <a:pt x="678" y="486"/>
                    <a:pt x="690" y="480"/>
                  </a:cubicBezTo>
                  <a:cubicBezTo>
                    <a:pt x="696" y="477"/>
                    <a:pt x="703" y="473"/>
                    <a:pt x="708" y="467"/>
                  </a:cubicBezTo>
                  <a:cubicBezTo>
                    <a:pt x="708" y="472"/>
                    <a:pt x="709" y="476"/>
                    <a:pt x="710" y="480"/>
                  </a:cubicBezTo>
                  <a:cubicBezTo>
                    <a:pt x="712" y="487"/>
                    <a:pt x="713" y="493"/>
                    <a:pt x="715" y="500"/>
                  </a:cubicBezTo>
                  <a:cubicBezTo>
                    <a:pt x="718" y="512"/>
                    <a:pt x="722" y="524"/>
                    <a:pt x="727" y="536"/>
                  </a:cubicBezTo>
                  <a:cubicBezTo>
                    <a:pt x="729" y="540"/>
                    <a:pt x="731" y="544"/>
                    <a:pt x="734" y="548"/>
                  </a:cubicBezTo>
                  <a:cubicBezTo>
                    <a:pt x="727" y="552"/>
                    <a:pt x="723" y="566"/>
                    <a:pt x="721" y="572"/>
                  </a:cubicBezTo>
                  <a:cubicBezTo>
                    <a:pt x="715" y="588"/>
                    <a:pt x="708" y="604"/>
                    <a:pt x="704" y="621"/>
                  </a:cubicBezTo>
                  <a:cubicBezTo>
                    <a:pt x="702" y="628"/>
                    <a:pt x="701" y="635"/>
                    <a:pt x="699" y="641"/>
                  </a:cubicBezTo>
                  <a:cubicBezTo>
                    <a:pt x="699" y="641"/>
                    <a:pt x="698" y="641"/>
                    <a:pt x="698" y="641"/>
                  </a:cubicBezTo>
                  <a:cubicBezTo>
                    <a:pt x="686" y="644"/>
                    <a:pt x="678" y="657"/>
                    <a:pt x="678" y="669"/>
                  </a:cubicBezTo>
                  <a:cubicBezTo>
                    <a:pt x="678" y="669"/>
                    <a:pt x="677" y="669"/>
                    <a:pt x="677" y="669"/>
                  </a:cubicBezTo>
                  <a:cubicBezTo>
                    <a:pt x="672" y="671"/>
                    <a:pt x="666" y="675"/>
                    <a:pt x="662" y="680"/>
                  </a:cubicBezTo>
                  <a:cubicBezTo>
                    <a:pt x="654" y="684"/>
                    <a:pt x="648" y="691"/>
                    <a:pt x="641" y="696"/>
                  </a:cubicBezTo>
                  <a:close/>
                  <a:moveTo>
                    <a:pt x="695" y="680"/>
                  </a:moveTo>
                  <a:cubicBezTo>
                    <a:pt x="690" y="676"/>
                    <a:pt x="687" y="671"/>
                    <a:pt x="688" y="664"/>
                  </a:cubicBezTo>
                  <a:cubicBezTo>
                    <a:pt x="688" y="657"/>
                    <a:pt x="692" y="652"/>
                    <a:pt x="697" y="648"/>
                  </a:cubicBezTo>
                  <a:cubicBezTo>
                    <a:pt x="695" y="652"/>
                    <a:pt x="694" y="657"/>
                    <a:pt x="693" y="662"/>
                  </a:cubicBezTo>
                  <a:cubicBezTo>
                    <a:pt x="692" y="668"/>
                    <a:pt x="692" y="674"/>
                    <a:pt x="695" y="680"/>
                  </a:cubicBezTo>
                  <a:close/>
                  <a:moveTo>
                    <a:pt x="698" y="685"/>
                  </a:moveTo>
                  <a:cubicBezTo>
                    <a:pt x="698" y="685"/>
                    <a:pt x="698" y="685"/>
                    <a:pt x="698" y="685"/>
                  </a:cubicBezTo>
                  <a:cubicBezTo>
                    <a:pt x="698" y="685"/>
                    <a:pt x="698" y="685"/>
                    <a:pt x="698" y="685"/>
                  </a:cubicBezTo>
                  <a:cubicBezTo>
                    <a:pt x="698" y="686"/>
                    <a:pt x="698" y="686"/>
                    <a:pt x="697" y="687"/>
                  </a:cubicBezTo>
                  <a:cubicBezTo>
                    <a:pt x="697" y="687"/>
                    <a:pt x="697" y="687"/>
                    <a:pt x="697" y="687"/>
                  </a:cubicBezTo>
                  <a:cubicBezTo>
                    <a:pt x="686" y="688"/>
                    <a:pt x="681" y="677"/>
                    <a:pt x="681" y="668"/>
                  </a:cubicBezTo>
                  <a:cubicBezTo>
                    <a:pt x="681" y="663"/>
                    <a:pt x="683" y="658"/>
                    <a:pt x="685" y="654"/>
                  </a:cubicBezTo>
                  <a:cubicBezTo>
                    <a:pt x="687" y="652"/>
                    <a:pt x="689" y="649"/>
                    <a:pt x="691" y="648"/>
                  </a:cubicBezTo>
                  <a:cubicBezTo>
                    <a:pt x="693" y="646"/>
                    <a:pt x="696" y="644"/>
                    <a:pt x="698" y="643"/>
                  </a:cubicBezTo>
                  <a:cubicBezTo>
                    <a:pt x="698" y="643"/>
                    <a:pt x="698" y="644"/>
                    <a:pt x="698" y="644"/>
                  </a:cubicBezTo>
                  <a:cubicBezTo>
                    <a:pt x="698" y="644"/>
                    <a:pt x="698" y="644"/>
                    <a:pt x="697" y="644"/>
                  </a:cubicBezTo>
                  <a:cubicBezTo>
                    <a:pt x="682" y="651"/>
                    <a:pt x="679" y="679"/>
                    <a:pt x="698" y="685"/>
                  </a:cubicBezTo>
                  <a:close/>
                  <a:moveTo>
                    <a:pt x="692" y="713"/>
                  </a:moveTo>
                  <a:cubicBezTo>
                    <a:pt x="685" y="716"/>
                    <a:pt x="675" y="721"/>
                    <a:pt x="668" y="716"/>
                  </a:cubicBezTo>
                  <a:cubicBezTo>
                    <a:pt x="650" y="704"/>
                    <a:pt x="661" y="679"/>
                    <a:pt x="678" y="673"/>
                  </a:cubicBezTo>
                  <a:cubicBezTo>
                    <a:pt x="679" y="683"/>
                    <a:pt x="686" y="692"/>
                    <a:pt x="697" y="690"/>
                  </a:cubicBezTo>
                  <a:cubicBezTo>
                    <a:pt x="697" y="695"/>
                    <a:pt x="699" y="701"/>
                    <a:pt x="701" y="704"/>
                  </a:cubicBezTo>
                  <a:cubicBezTo>
                    <a:pt x="703" y="706"/>
                    <a:pt x="704" y="708"/>
                    <a:pt x="706" y="709"/>
                  </a:cubicBezTo>
                  <a:cubicBezTo>
                    <a:pt x="701" y="709"/>
                    <a:pt x="695" y="712"/>
                    <a:pt x="692" y="713"/>
                  </a:cubicBezTo>
                  <a:close/>
                  <a:moveTo>
                    <a:pt x="704" y="702"/>
                  </a:moveTo>
                  <a:cubicBezTo>
                    <a:pt x="704" y="702"/>
                    <a:pt x="704" y="702"/>
                    <a:pt x="704" y="701"/>
                  </a:cubicBezTo>
                  <a:cubicBezTo>
                    <a:pt x="702" y="698"/>
                    <a:pt x="701" y="695"/>
                    <a:pt x="701" y="691"/>
                  </a:cubicBezTo>
                  <a:cubicBezTo>
                    <a:pt x="701" y="690"/>
                    <a:pt x="701" y="689"/>
                    <a:pt x="701" y="687"/>
                  </a:cubicBezTo>
                  <a:cubicBezTo>
                    <a:pt x="702" y="688"/>
                    <a:pt x="702" y="688"/>
                    <a:pt x="703" y="689"/>
                  </a:cubicBezTo>
                  <a:cubicBezTo>
                    <a:pt x="702" y="693"/>
                    <a:pt x="702" y="699"/>
                    <a:pt x="704" y="702"/>
                  </a:cubicBezTo>
                  <a:close/>
                  <a:moveTo>
                    <a:pt x="706" y="685"/>
                  </a:moveTo>
                  <a:cubicBezTo>
                    <a:pt x="700" y="687"/>
                    <a:pt x="696" y="674"/>
                    <a:pt x="696" y="669"/>
                  </a:cubicBezTo>
                  <a:cubicBezTo>
                    <a:pt x="696" y="664"/>
                    <a:pt x="697" y="659"/>
                    <a:pt x="698" y="654"/>
                  </a:cubicBezTo>
                  <a:cubicBezTo>
                    <a:pt x="702" y="642"/>
                    <a:pt x="705" y="629"/>
                    <a:pt x="708" y="616"/>
                  </a:cubicBezTo>
                  <a:cubicBezTo>
                    <a:pt x="712" y="602"/>
                    <a:pt x="718" y="588"/>
                    <a:pt x="723" y="574"/>
                  </a:cubicBezTo>
                  <a:cubicBezTo>
                    <a:pt x="725" y="569"/>
                    <a:pt x="727" y="564"/>
                    <a:pt x="729" y="559"/>
                  </a:cubicBezTo>
                  <a:cubicBezTo>
                    <a:pt x="731" y="556"/>
                    <a:pt x="733" y="553"/>
                    <a:pt x="735" y="551"/>
                  </a:cubicBezTo>
                  <a:cubicBezTo>
                    <a:pt x="736" y="551"/>
                    <a:pt x="736" y="552"/>
                    <a:pt x="737" y="553"/>
                  </a:cubicBezTo>
                  <a:cubicBezTo>
                    <a:pt x="731" y="556"/>
                    <a:pt x="731" y="564"/>
                    <a:pt x="728" y="569"/>
                  </a:cubicBezTo>
                  <a:cubicBezTo>
                    <a:pt x="726" y="574"/>
                    <a:pt x="724" y="580"/>
                    <a:pt x="724" y="586"/>
                  </a:cubicBezTo>
                  <a:cubicBezTo>
                    <a:pt x="724" y="586"/>
                    <a:pt x="724" y="587"/>
                    <a:pt x="724" y="586"/>
                  </a:cubicBezTo>
                  <a:cubicBezTo>
                    <a:pt x="726" y="581"/>
                    <a:pt x="728" y="576"/>
                    <a:pt x="729" y="570"/>
                  </a:cubicBezTo>
                  <a:cubicBezTo>
                    <a:pt x="730" y="566"/>
                    <a:pt x="732" y="563"/>
                    <a:pt x="734" y="559"/>
                  </a:cubicBezTo>
                  <a:cubicBezTo>
                    <a:pt x="735" y="558"/>
                    <a:pt x="736" y="555"/>
                    <a:pt x="737" y="554"/>
                  </a:cubicBezTo>
                  <a:cubicBezTo>
                    <a:pt x="741" y="559"/>
                    <a:pt x="745" y="565"/>
                    <a:pt x="750" y="570"/>
                  </a:cubicBezTo>
                  <a:cubicBezTo>
                    <a:pt x="748" y="571"/>
                    <a:pt x="746" y="578"/>
                    <a:pt x="746" y="579"/>
                  </a:cubicBezTo>
                  <a:cubicBezTo>
                    <a:pt x="743" y="585"/>
                    <a:pt x="740" y="591"/>
                    <a:pt x="736" y="598"/>
                  </a:cubicBezTo>
                  <a:cubicBezTo>
                    <a:pt x="733" y="605"/>
                    <a:pt x="729" y="612"/>
                    <a:pt x="726" y="619"/>
                  </a:cubicBezTo>
                  <a:cubicBezTo>
                    <a:pt x="722" y="627"/>
                    <a:pt x="717" y="634"/>
                    <a:pt x="712" y="642"/>
                  </a:cubicBezTo>
                  <a:cubicBezTo>
                    <a:pt x="711" y="642"/>
                    <a:pt x="712" y="643"/>
                    <a:pt x="712" y="643"/>
                  </a:cubicBezTo>
                  <a:cubicBezTo>
                    <a:pt x="708" y="648"/>
                    <a:pt x="707" y="654"/>
                    <a:pt x="708" y="660"/>
                  </a:cubicBezTo>
                  <a:cubicBezTo>
                    <a:pt x="709" y="663"/>
                    <a:pt x="711" y="666"/>
                    <a:pt x="714" y="668"/>
                  </a:cubicBezTo>
                  <a:cubicBezTo>
                    <a:pt x="716" y="670"/>
                    <a:pt x="720" y="671"/>
                    <a:pt x="722" y="671"/>
                  </a:cubicBezTo>
                  <a:cubicBezTo>
                    <a:pt x="723" y="671"/>
                    <a:pt x="723" y="671"/>
                    <a:pt x="723" y="670"/>
                  </a:cubicBezTo>
                  <a:cubicBezTo>
                    <a:pt x="720" y="673"/>
                    <a:pt x="717" y="677"/>
                    <a:pt x="714" y="680"/>
                  </a:cubicBezTo>
                  <a:cubicBezTo>
                    <a:pt x="713" y="681"/>
                    <a:pt x="712" y="682"/>
                    <a:pt x="711" y="683"/>
                  </a:cubicBezTo>
                  <a:cubicBezTo>
                    <a:pt x="711" y="683"/>
                    <a:pt x="711" y="683"/>
                    <a:pt x="710" y="683"/>
                  </a:cubicBezTo>
                  <a:cubicBezTo>
                    <a:pt x="705" y="682"/>
                    <a:pt x="702" y="673"/>
                    <a:pt x="702" y="668"/>
                  </a:cubicBezTo>
                  <a:cubicBezTo>
                    <a:pt x="702" y="667"/>
                    <a:pt x="701" y="667"/>
                    <a:pt x="701" y="668"/>
                  </a:cubicBezTo>
                  <a:cubicBezTo>
                    <a:pt x="700" y="674"/>
                    <a:pt x="701" y="681"/>
                    <a:pt x="706" y="685"/>
                  </a:cubicBezTo>
                  <a:close/>
                  <a:moveTo>
                    <a:pt x="789" y="596"/>
                  </a:moveTo>
                  <a:cubicBezTo>
                    <a:pt x="778" y="622"/>
                    <a:pt x="756" y="644"/>
                    <a:pt x="733" y="660"/>
                  </a:cubicBezTo>
                  <a:cubicBezTo>
                    <a:pt x="734" y="658"/>
                    <a:pt x="734" y="655"/>
                    <a:pt x="736" y="653"/>
                  </a:cubicBezTo>
                  <a:cubicBezTo>
                    <a:pt x="738" y="649"/>
                    <a:pt x="741" y="646"/>
                    <a:pt x="744" y="643"/>
                  </a:cubicBezTo>
                  <a:cubicBezTo>
                    <a:pt x="749" y="637"/>
                    <a:pt x="753" y="631"/>
                    <a:pt x="758" y="625"/>
                  </a:cubicBezTo>
                  <a:cubicBezTo>
                    <a:pt x="762" y="618"/>
                    <a:pt x="767" y="610"/>
                    <a:pt x="772" y="604"/>
                  </a:cubicBezTo>
                  <a:cubicBezTo>
                    <a:pt x="775" y="600"/>
                    <a:pt x="779" y="596"/>
                    <a:pt x="779" y="591"/>
                  </a:cubicBezTo>
                  <a:cubicBezTo>
                    <a:pt x="782" y="593"/>
                    <a:pt x="786" y="595"/>
                    <a:pt x="789" y="596"/>
                  </a:cubicBezTo>
                  <a:cubicBezTo>
                    <a:pt x="789" y="596"/>
                    <a:pt x="789" y="596"/>
                    <a:pt x="789" y="596"/>
                  </a:cubicBezTo>
                  <a:close/>
                  <a:moveTo>
                    <a:pt x="792" y="597"/>
                  </a:moveTo>
                  <a:cubicBezTo>
                    <a:pt x="794" y="598"/>
                    <a:pt x="795" y="598"/>
                    <a:pt x="797" y="599"/>
                  </a:cubicBezTo>
                  <a:cubicBezTo>
                    <a:pt x="794" y="610"/>
                    <a:pt x="784" y="618"/>
                    <a:pt x="776" y="625"/>
                  </a:cubicBezTo>
                  <a:cubicBezTo>
                    <a:pt x="775" y="626"/>
                    <a:pt x="775" y="626"/>
                    <a:pt x="774" y="627"/>
                  </a:cubicBezTo>
                  <a:cubicBezTo>
                    <a:pt x="781" y="618"/>
                    <a:pt x="788" y="608"/>
                    <a:pt x="792" y="597"/>
                  </a:cubicBezTo>
                  <a:close/>
                  <a:moveTo>
                    <a:pt x="777" y="590"/>
                  </a:moveTo>
                  <a:cubicBezTo>
                    <a:pt x="776" y="596"/>
                    <a:pt x="769" y="603"/>
                    <a:pt x="765" y="608"/>
                  </a:cubicBezTo>
                  <a:cubicBezTo>
                    <a:pt x="761" y="615"/>
                    <a:pt x="756" y="621"/>
                    <a:pt x="751" y="628"/>
                  </a:cubicBezTo>
                  <a:cubicBezTo>
                    <a:pt x="746" y="634"/>
                    <a:pt x="741" y="640"/>
                    <a:pt x="736" y="647"/>
                  </a:cubicBezTo>
                  <a:cubicBezTo>
                    <a:pt x="732" y="652"/>
                    <a:pt x="730" y="658"/>
                    <a:pt x="727" y="664"/>
                  </a:cubicBezTo>
                  <a:cubicBezTo>
                    <a:pt x="727" y="664"/>
                    <a:pt x="727" y="664"/>
                    <a:pt x="727" y="664"/>
                  </a:cubicBezTo>
                  <a:cubicBezTo>
                    <a:pt x="726" y="665"/>
                    <a:pt x="724" y="667"/>
                    <a:pt x="722" y="667"/>
                  </a:cubicBezTo>
                  <a:cubicBezTo>
                    <a:pt x="720" y="666"/>
                    <a:pt x="717" y="666"/>
                    <a:pt x="715" y="665"/>
                  </a:cubicBezTo>
                  <a:cubicBezTo>
                    <a:pt x="713" y="663"/>
                    <a:pt x="712" y="660"/>
                    <a:pt x="712" y="657"/>
                  </a:cubicBezTo>
                  <a:cubicBezTo>
                    <a:pt x="711" y="653"/>
                    <a:pt x="713" y="648"/>
                    <a:pt x="714" y="644"/>
                  </a:cubicBezTo>
                  <a:cubicBezTo>
                    <a:pt x="724" y="634"/>
                    <a:pt x="732" y="623"/>
                    <a:pt x="740" y="611"/>
                  </a:cubicBezTo>
                  <a:cubicBezTo>
                    <a:pt x="744" y="605"/>
                    <a:pt x="748" y="599"/>
                    <a:pt x="752" y="593"/>
                  </a:cubicBezTo>
                  <a:cubicBezTo>
                    <a:pt x="756" y="589"/>
                    <a:pt x="760" y="585"/>
                    <a:pt x="762" y="580"/>
                  </a:cubicBezTo>
                  <a:cubicBezTo>
                    <a:pt x="765" y="582"/>
                    <a:pt x="768" y="584"/>
                    <a:pt x="772" y="586"/>
                  </a:cubicBezTo>
                  <a:cubicBezTo>
                    <a:pt x="773" y="587"/>
                    <a:pt x="775" y="588"/>
                    <a:pt x="777" y="589"/>
                  </a:cubicBezTo>
                  <a:cubicBezTo>
                    <a:pt x="777" y="589"/>
                    <a:pt x="777" y="589"/>
                    <a:pt x="777" y="590"/>
                  </a:cubicBezTo>
                  <a:close/>
                  <a:moveTo>
                    <a:pt x="749" y="591"/>
                  </a:moveTo>
                  <a:cubicBezTo>
                    <a:pt x="745" y="597"/>
                    <a:pt x="741" y="603"/>
                    <a:pt x="737" y="610"/>
                  </a:cubicBezTo>
                  <a:cubicBezTo>
                    <a:pt x="734" y="614"/>
                    <a:pt x="731" y="619"/>
                    <a:pt x="728" y="623"/>
                  </a:cubicBezTo>
                  <a:cubicBezTo>
                    <a:pt x="728" y="622"/>
                    <a:pt x="729" y="621"/>
                    <a:pt x="729" y="621"/>
                  </a:cubicBezTo>
                  <a:cubicBezTo>
                    <a:pt x="732" y="614"/>
                    <a:pt x="735" y="606"/>
                    <a:pt x="739" y="600"/>
                  </a:cubicBezTo>
                  <a:cubicBezTo>
                    <a:pt x="742" y="593"/>
                    <a:pt x="746" y="587"/>
                    <a:pt x="749" y="580"/>
                  </a:cubicBezTo>
                  <a:cubicBezTo>
                    <a:pt x="750" y="579"/>
                    <a:pt x="752" y="574"/>
                    <a:pt x="752" y="571"/>
                  </a:cubicBezTo>
                  <a:cubicBezTo>
                    <a:pt x="754" y="574"/>
                    <a:pt x="757" y="576"/>
                    <a:pt x="760" y="578"/>
                  </a:cubicBezTo>
                  <a:cubicBezTo>
                    <a:pt x="756" y="582"/>
                    <a:pt x="753" y="587"/>
                    <a:pt x="749" y="591"/>
                  </a:cubicBezTo>
                  <a:close/>
                  <a:moveTo>
                    <a:pt x="744" y="695"/>
                  </a:moveTo>
                  <a:cubicBezTo>
                    <a:pt x="743" y="697"/>
                    <a:pt x="741" y="699"/>
                    <a:pt x="740" y="701"/>
                  </a:cubicBezTo>
                  <a:cubicBezTo>
                    <a:pt x="735" y="706"/>
                    <a:pt x="729" y="709"/>
                    <a:pt x="722" y="708"/>
                  </a:cubicBezTo>
                  <a:cubicBezTo>
                    <a:pt x="717" y="708"/>
                    <a:pt x="713" y="707"/>
                    <a:pt x="709" y="704"/>
                  </a:cubicBezTo>
                  <a:cubicBezTo>
                    <a:pt x="714" y="706"/>
                    <a:pt x="720" y="705"/>
                    <a:pt x="724" y="704"/>
                  </a:cubicBezTo>
                  <a:cubicBezTo>
                    <a:pt x="731" y="701"/>
                    <a:pt x="738" y="697"/>
                    <a:pt x="744" y="693"/>
                  </a:cubicBezTo>
                  <a:cubicBezTo>
                    <a:pt x="744" y="694"/>
                    <a:pt x="744" y="694"/>
                    <a:pt x="744" y="695"/>
                  </a:cubicBezTo>
                  <a:close/>
                  <a:moveTo>
                    <a:pt x="821" y="625"/>
                  </a:moveTo>
                  <a:cubicBezTo>
                    <a:pt x="821" y="625"/>
                    <a:pt x="821" y="625"/>
                    <a:pt x="820" y="625"/>
                  </a:cubicBezTo>
                  <a:cubicBezTo>
                    <a:pt x="811" y="635"/>
                    <a:pt x="800" y="644"/>
                    <a:pt x="789" y="653"/>
                  </a:cubicBezTo>
                  <a:cubicBezTo>
                    <a:pt x="779" y="662"/>
                    <a:pt x="768" y="671"/>
                    <a:pt x="757" y="679"/>
                  </a:cubicBezTo>
                  <a:cubicBezTo>
                    <a:pt x="748" y="686"/>
                    <a:pt x="738" y="694"/>
                    <a:pt x="727" y="699"/>
                  </a:cubicBezTo>
                  <a:cubicBezTo>
                    <a:pt x="722" y="701"/>
                    <a:pt x="718" y="702"/>
                    <a:pt x="713" y="702"/>
                  </a:cubicBezTo>
                  <a:cubicBezTo>
                    <a:pt x="709" y="701"/>
                    <a:pt x="706" y="699"/>
                    <a:pt x="708" y="694"/>
                  </a:cubicBezTo>
                  <a:cubicBezTo>
                    <a:pt x="710" y="688"/>
                    <a:pt x="716" y="683"/>
                    <a:pt x="720" y="678"/>
                  </a:cubicBezTo>
                  <a:cubicBezTo>
                    <a:pt x="725" y="673"/>
                    <a:pt x="730" y="669"/>
                    <a:pt x="735" y="664"/>
                  </a:cubicBezTo>
                  <a:cubicBezTo>
                    <a:pt x="745" y="656"/>
                    <a:pt x="755" y="648"/>
                    <a:pt x="765" y="640"/>
                  </a:cubicBezTo>
                  <a:cubicBezTo>
                    <a:pt x="772" y="633"/>
                    <a:pt x="780" y="627"/>
                    <a:pt x="787" y="620"/>
                  </a:cubicBezTo>
                  <a:cubicBezTo>
                    <a:pt x="792" y="614"/>
                    <a:pt x="798" y="608"/>
                    <a:pt x="800" y="599"/>
                  </a:cubicBezTo>
                  <a:cubicBezTo>
                    <a:pt x="801" y="599"/>
                    <a:pt x="802" y="599"/>
                    <a:pt x="803" y="599"/>
                  </a:cubicBezTo>
                  <a:cubicBezTo>
                    <a:pt x="807" y="600"/>
                    <a:pt x="812" y="599"/>
                    <a:pt x="817" y="599"/>
                  </a:cubicBezTo>
                  <a:cubicBezTo>
                    <a:pt x="820" y="599"/>
                    <a:pt x="822" y="599"/>
                    <a:pt x="824" y="598"/>
                  </a:cubicBezTo>
                  <a:cubicBezTo>
                    <a:pt x="822" y="607"/>
                    <a:pt x="821" y="615"/>
                    <a:pt x="821" y="625"/>
                  </a:cubicBezTo>
                  <a:close/>
                  <a:moveTo>
                    <a:pt x="824" y="594"/>
                  </a:moveTo>
                  <a:cubicBezTo>
                    <a:pt x="820" y="597"/>
                    <a:pt x="814" y="595"/>
                    <a:pt x="810" y="596"/>
                  </a:cubicBezTo>
                  <a:cubicBezTo>
                    <a:pt x="806" y="596"/>
                    <a:pt x="802" y="596"/>
                    <a:pt x="797" y="595"/>
                  </a:cubicBezTo>
                  <a:cubicBezTo>
                    <a:pt x="787" y="592"/>
                    <a:pt x="776" y="586"/>
                    <a:pt x="767" y="580"/>
                  </a:cubicBezTo>
                  <a:cubicBezTo>
                    <a:pt x="750" y="569"/>
                    <a:pt x="737" y="550"/>
                    <a:pt x="730" y="532"/>
                  </a:cubicBezTo>
                  <a:cubicBezTo>
                    <a:pt x="727" y="527"/>
                    <a:pt x="725" y="522"/>
                    <a:pt x="724" y="516"/>
                  </a:cubicBezTo>
                  <a:cubicBezTo>
                    <a:pt x="724" y="516"/>
                    <a:pt x="724" y="516"/>
                    <a:pt x="724" y="516"/>
                  </a:cubicBezTo>
                  <a:cubicBezTo>
                    <a:pt x="717" y="496"/>
                    <a:pt x="713" y="474"/>
                    <a:pt x="718" y="453"/>
                  </a:cubicBezTo>
                  <a:cubicBezTo>
                    <a:pt x="720" y="442"/>
                    <a:pt x="724" y="430"/>
                    <a:pt x="732" y="422"/>
                  </a:cubicBezTo>
                  <a:cubicBezTo>
                    <a:pt x="736" y="419"/>
                    <a:pt x="740" y="418"/>
                    <a:pt x="744" y="415"/>
                  </a:cubicBezTo>
                  <a:cubicBezTo>
                    <a:pt x="745" y="414"/>
                    <a:pt x="746" y="414"/>
                    <a:pt x="747" y="413"/>
                  </a:cubicBezTo>
                  <a:cubicBezTo>
                    <a:pt x="750" y="412"/>
                    <a:pt x="753" y="412"/>
                    <a:pt x="755" y="411"/>
                  </a:cubicBezTo>
                  <a:cubicBezTo>
                    <a:pt x="769" y="409"/>
                    <a:pt x="782" y="405"/>
                    <a:pt x="795" y="399"/>
                  </a:cubicBezTo>
                  <a:cubicBezTo>
                    <a:pt x="796" y="399"/>
                    <a:pt x="796" y="399"/>
                    <a:pt x="797" y="398"/>
                  </a:cubicBezTo>
                  <a:cubicBezTo>
                    <a:pt x="803" y="397"/>
                    <a:pt x="808" y="394"/>
                    <a:pt x="815" y="395"/>
                  </a:cubicBezTo>
                  <a:cubicBezTo>
                    <a:pt x="816" y="396"/>
                    <a:pt x="817" y="396"/>
                    <a:pt x="817" y="396"/>
                  </a:cubicBezTo>
                  <a:cubicBezTo>
                    <a:pt x="822" y="397"/>
                    <a:pt x="827" y="398"/>
                    <a:pt x="831" y="399"/>
                  </a:cubicBezTo>
                  <a:cubicBezTo>
                    <a:pt x="840" y="402"/>
                    <a:pt x="848" y="406"/>
                    <a:pt x="854" y="412"/>
                  </a:cubicBezTo>
                  <a:cubicBezTo>
                    <a:pt x="866" y="423"/>
                    <a:pt x="879" y="437"/>
                    <a:pt x="884" y="452"/>
                  </a:cubicBezTo>
                  <a:cubicBezTo>
                    <a:pt x="889" y="470"/>
                    <a:pt x="892" y="490"/>
                    <a:pt x="890" y="509"/>
                  </a:cubicBezTo>
                  <a:cubicBezTo>
                    <a:pt x="890" y="517"/>
                    <a:pt x="888" y="525"/>
                    <a:pt x="887" y="534"/>
                  </a:cubicBezTo>
                  <a:cubicBezTo>
                    <a:pt x="887" y="540"/>
                    <a:pt x="887" y="547"/>
                    <a:pt x="885" y="553"/>
                  </a:cubicBezTo>
                  <a:cubicBezTo>
                    <a:pt x="879" y="543"/>
                    <a:pt x="866" y="539"/>
                    <a:pt x="857" y="548"/>
                  </a:cubicBezTo>
                  <a:cubicBezTo>
                    <a:pt x="846" y="558"/>
                    <a:pt x="834" y="567"/>
                    <a:pt x="829" y="582"/>
                  </a:cubicBezTo>
                  <a:cubicBezTo>
                    <a:pt x="827" y="586"/>
                    <a:pt x="826" y="590"/>
                    <a:pt x="825" y="594"/>
                  </a:cubicBezTo>
                  <a:cubicBezTo>
                    <a:pt x="825" y="594"/>
                    <a:pt x="824" y="594"/>
                    <a:pt x="824" y="594"/>
                  </a:cubicBezTo>
                  <a:close/>
                  <a:moveTo>
                    <a:pt x="935" y="598"/>
                  </a:moveTo>
                  <a:cubicBezTo>
                    <a:pt x="940" y="605"/>
                    <a:pt x="945" y="611"/>
                    <a:pt x="949" y="618"/>
                  </a:cubicBezTo>
                  <a:cubicBezTo>
                    <a:pt x="957" y="632"/>
                    <a:pt x="964" y="647"/>
                    <a:pt x="970" y="661"/>
                  </a:cubicBezTo>
                  <a:cubicBezTo>
                    <a:pt x="973" y="668"/>
                    <a:pt x="976" y="676"/>
                    <a:pt x="976" y="684"/>
                  </a:cubicBezTo>
                  <a:cubicBezTo>
                    <a:pt x="976" y="692"/>
                    <a:pt x="974" y="700"/>
                    <a:pt x="970" y="707"/>
                  </a:cubicBezTo>
                  <a:cubicBezTo>
                    <a:pt x="965" y="715"/>
                    <a:pt x="960" y="721"/>
                    <a:pt x="950" y="724"/>
                  </a:cubicBezTo>
                  <a:cubicBezTo>
                    <a:pt x="943" y="727"/>
                    <a:pt x="936" y="729"/>
                    <a:pt x="929" y="730"/>
                  </a:cubicBezTo>
                  <a:cubicBezTo>
                    <a:pt x="920" y="731"/>
                    <a:pt x="911" y="731"/>
                    <a:pt x="903" y="732"/>
                  </a:cubicBezTo>
                  <a:cubicBezTo>
                    <a:pt x="896" y="732"/>
                    <a:pt x="889" y="732"/>
                    <a:pt x="883" y="732"/>
                  </a:cubicBezTo>
                  <a:cubicBezTo>
                    <a:pt x="866" y="729"/>
                    <a:pt x="855" y="717"/>
                    <a:pt x="848" y="702"/>
                  </a:cubicBezTo>
                  <a:cubicBezTo>
                    <a:pt x="841" y="687"/>
                    <a:pt x="833" y="673"/>
                    <a:pt x="829" y="657"/>
                  </a:cubicBezTo>
                  <a:cubicBezTo>
                    <a:pt x="826" y="642"/>
                    <a:pt x="824" y="626"/>
                    <a:pt x="826" y="610"/>
                  </a:cubicBezTo>
                  <a:cubicBezTo>
                    <a:pt x="827" y="595"/>
                    <a:pt x="832" y="577"/>
                    <a:pt x="844" y="565"/>
                  </a:cubicBezTo>
                  <a:cubicBezTo>
                    <a:pt x="849" y="560"/>
                    <a:pt x="854" y="554"/>
                    <a:pt x="860" y="549"/>
                  </a:cubicBezTo>
                  <a:cubicBezTo>
                    <a:pt x="864" y="547"/>
                    <a:pt x="868" y="546"/>
                    <a:pt x="871" y="547"/>
                  </a:cubicBezTo>
                  <a:cubicBezTo>
                    <a:pt x="868" y="549"/>
                    <a:pt x="864" y="551"/>
                    <a:pt x="862" y="555"/>
                  </a:cubicBezTo>
                  <a:cubicBezTo>
                    <a:pt x="856" y="565"/>
                    <a:pt x="855" y="577"/>
                    <a:pt x="848" y="587"/>
                  </a:cubicBezTo>
                  <a:cubicBezTo>
                    <a:pt x="842" y="597"/>
                    <a:pt x="839" y="609"/>
                    <a:pt x="838" y="621"/>
                  </a:cubicBezTo>
                  <a:cubicBezTo>
                    <a:pt x="836" y="632"/>
                    <a:pt x="836" y="644"/>
                    <a:pt x="839" y="655"/>
                  </a:cubicBezTo>
                  <a:cubicBezTo>
                    <a:pt x="840" y="656"/>
                    <a:pt x="841" y="656"/>
                    <a:pt x="841" y="655"/>
                  </a:cubicBezTo>
                  <a:cubicBezTo>
                    <a:pt x="839" y="636"/>
                    <a:pt x="840" y="613"/>
                    <a:pt x="848" y="595"/>
                  </a:cubicBezTo>
                  <a:cubicBezTo>
                    <a:pt x="850" y="590"/>
                    <a:pt x="854" y="586"/>
                    <a:pt x="856" y="580"/>
                  </a:cubicBezTo>
                  <a:cubicBezTo>
                    <a:pt x="858" y="576"/>
                    <a:pt x="859" y="572"/>
                    <a:pt x="861" y="567"/>
                  </a:cubicBezTo>
                  <a:cubicBezTo>
                    <a:pt x="862" y="562"/>
                    <a:pt x="864" y="557"/>
                    <a:pt x="868" y="553"/>
                  </a:cubicBezTo>
                  <a:cubicBezTo>
                    <a:pt x="871" y="551"/>
                    <a:pt x="873" y="549"/>
                    <a:pt x="876" y="550"/>
                  </a:cubicBezTo>
                  <a:cubicBezTo>
                    <a:pt x="877" y="550"/>
                    <a:pt x="877" y="550"/>
                    <a:pt x="877" y="550"/>
                  </a:cubicBezTo>
                  <a:cubicBezTo>
                    <a:pt x="879" y="552"/>
                    <a:pt x="881" y="554"/>
                    <a:pt x="882" y="556"/>
                  </a:cubicBezTo>
                  <a:cubicBezTo>
                    <a:pt x="882" y="556"/>
                    <a:pt x="882" y="557"/>
                    <a:pt x="882" y="557"/>
                  </a:cubicBezTo>
                  <a:cubicBezTo>
                    <a:pt x="880" y="556"/>
                    <a:pt x="877" y="557"/>
                    <a:pt x="875" y="557"/>
                  </a:cubicBezTo>
                  <a:cubicBezTo>
                    <a:pt x="871" y="558"/>
                    <a:pt x="868" y="560"/>
                    <a:pt x="866" y="564"/>
                  </a:cubicBezTo>
                  <a:cubicBezTo>
                    <a:pt x="866" y="564"/>
                    <a:pt x="866" y="565"/>
                    <a:pt x="866" y="564"/>
                  </a:cubicBezTo>
                  <a:cubicBezTo>
                    <a:pt x="869" y="562"/>
                    <a:pt x="872" y="559"/>
                    <a:pt x="875" y="558"/>
                  </a:cubicBezTo>
                  <a:cubicBezTo>
                    <a:pt x="878" y="558"/>
                    <a:pt x="881" y="559"/>
                    <a:pt x="884" y="559"/>
                  </a:cubicBezTo>
                  <a:cubicBezTo>
                    <a:pt x="883" y="560"/>
                    <a:pt x="883" y="561"/>
                    <a:pt x="882" y="562"/>
                  </a:cubicBezTo>
                  <a:cubicBezTo>
                    <a:pt x="880" y="560"/>
                    <a:pt x="877" y="562"/>
                    <a:pt x="875" y="564"/>
                  </a:cubicBezTo>
                  <a:cubicBezTo>
                    <a:pt x="875" y="564"/>
                    <a:pt x="875" y="564"/>
                    <a:pt x="874" y="564"/>
                  </a:cubicBezTo>
                  <a:cubicBezTo>
                    <a:pt x="872" y="565"/>
                    <a:pt x="870" y="568"/>
                    <a:pt x="868" y="571"/>
                  </a:cubicBezTo>
                  <a:cubicBezTo>
                    <a:pt x="866" y="574"/>
                    <a:pt x="864" y="578"/>
                    <a:pt x="862" y="582"/>
                  </a:cubicBezTo>
                  <a:cubicBezTo>
                    <a:pt x="858" y="589"/>
                    <a:pt x="855" y="596"/>
                    <a:pt x="853" y="604"/>
                  </a:cubicBezTo>
                  <a:cubicBezTo>
                    <a:pt x="851" y="611"/>
                    <a:pt x="851" y="618"/>
                    <a:pt x="851" y="626"/>
                  </a:cubicBezTo>
                  <a:cubicBezTo>
                    <a:pt x="850" y="631"/>
                    <a:pt x="849" y="637"/>
                    <a:pt x="852" y="642"/>
                  </a:cubicBezTo>
                  <a:cubicBezTo>
                    <a:pt x="852" y="643"/>
                    <a:pt x="853" y="642"/>
                    <a:pt x="853" y="642"/>
                  </a:cubicBezTo>
                  <a:cubicBezTo>
                    <a:pt x="850" y="629"/>
                    <a:pt x="852" y="614"/>
                    <a:pt x="856" y="601"/>
                  </a:cubicBezTo>
                  <a:cubicBezTo>
                    <a:pt x="858" y="595"/>
                    <a:pt x="861" y="589"/>
                    <a:pt x="864" y="583"/>
                  </a:cubicBezTo>
                  <a:cubicBezTo>
                    <a:pt x="861" y="592"/>
                    <a:pt x="859" y="602"/>
                    <a:pt x="859" y="610"/>
                  </a:cubicBezTo>
                  <a:cubicBezTo>
                    <a:pt x="858" y="614"/>
                    <a:pt x="859" y="618"/>
                    <a:pt x="859" y="622"/>
                  </a:cubicBezTo>
                  <a:cubicBezTo>
                    <a:pt x="859" y="625"/>
                    <a:pt x="858" y="628"/>
                    <a:pt x="859" y="631"/>
                  </a:cubicBezTo>
                  <a:cubicBezTo>
                    <a:pt x="860" y="638"/>
                    <a:pt x="861" y="646"/>
                    <a:pt x="865" y="652"/>
                  </a:cubicBezTo>
                  <a:cubicBezTo>
                    <a:pt x="865" y="652"/>
                    <a:pt x="865" y="652"/>
                    <a:pt x="865" y="651"/>
                  </a:cubicBezTo>
                  <a:cubicBezTo>
                    <a:pt x="863" y="645"/>
                    <a:pt x="861" y="638"/>
                    <a:pt x="860" y="631"/>
                  </a:cubicBezTo>
                  <a:cubicBezTo>
                    <a:pt x="860" y="627"/>
                    <a:pt x="859" y="624"/>
                    <a:pt x="859" y="620"/>
                  </a:cubicBezTo>
                  <a:cubicBezTo>
                    <a:pt x="860" y="617"/>
                    <a:pt x="861" y="614"/>
                    <a:pt x="861" y="611"/>
                  </a:cubicBezTo>
                  <a:cubicBezTo>
                    <a:pt x="861" y="604"/>
                    <a:pt x="862" y="597"/>
                    <a:pt x="864" y="591"/>
                  </a:cubicBezTo>
                  <a:cubicBezTo>
                    <a:pt x="866" y="584"/>
                    <a:pt x="869" y="579"/>
                    <a:pt x="873" y="573"/>
                  </a:cubicBezTo>
                  <a:cubicBezTo>
                    <a:pt x="873" y="574"/>
                    <a:pt x="873" y="575"/>
                    <a:pt x="873" y="576"/>
                  </a:cubicBezTo>
                  <a:cubicBezTo>
                    <a:pt x="871" y="582"/>
                    <a:pt x="869" y="588"/>
                    <a:pt x="867" y="595"/>
                  </a:cubicBezTo>
                  <a:cubicBezTo>
                    <a:pt x="867" y="599"/>
                    <a:pt x="867" y="603"/>
                    <a:pt x="866" y="607"/>
                  </a:cubicBezTo>
                  <a:cubicBezTo>
                    <a:pt x="866" y="611"/>
                    <a:pt x="865" y="614"/>
                    <a:pt x="865" y="618"/>
                  </a:cubicBezTo>
                  <a:cubicBezTo>
                    <a:pt x="866" y="627"/>
                    <a:pt x="866" y="636"/>
                    <a:pt x="868" y="644"/>
                  </a:cubicBezTo>
                  <a:cubicBezTo>
                    <a:pt x="869" y="652"/>
                    <a:pt x="871" y="660"/>
                    <a:pt x="872" y="668"/>
                  </a:cubicBezTo>
                  <a:cubicBezTo>
                    <a:pt x="872" y="668"/>
                    <a:pt x="873" y="668"/>
                    <a:pt x="873" y="668"/>
                  </a:cubicBezTo>
                  <a:cubicBezTo>
                    <a:pt x="873" y="659"/>
                    <a:pt x="870" y="651"/>
                    <a:pt x="869" y="642"/>
                  </a:cubicBezTo>
                  <a:cubicBezTo>
                    <a:pt x="868" y="634"/>
                    <a:pt x="867" y="626"/>
                    <a:pt x="867" y="618"/>
                  </a:cubicBezTo>
                  <a:cubicBezTo>
                    <a:pt x="867" y="613"/>
                    <a:pt x="867" y="608"/>
                    <a:pt x="868" y="603"/>
                  </a:cubicBezTo>
                  <a:cubicBezTo>
                    <a:pt x="869" y="600"/>
                    <a:pt x="868" y="595"/>
                    <a:pt x="869" y="592"/>
                  </a:cubicBezTo>
                  <a:cubicBezTo>
                    <a:pt x="870" y="588"/>
                    <a:pt x="873" y="584"/>
                    <a:pt x="874" y="579"/>
                  </a:cubicBezTo>
                  <a:cubicBezTo>
                    <a:pt x="875" y="580"/>
                    <a:pt x="875" y="580"/>
                    <a:pt x="875" y="581"/>
                  </a:cubicBezTo>
                  <a:cubicBezTo>
                    <a:pt x="875" y="581"/>
                    <a:pt x="875" y="581"/>
                    <a:pt x="875" y="581"/>
                  </a:cubicBezTo>
                  <a:cubicBezTo>
                    <a:pt x="874" y="584"/>
                    <a:pt x="873" y="589"/>
                    <a:pt x="872" y="592"/>
                  </a:cubicBezTo>
                  <a:cubicBezTo>
                    <a:pt x="871" y="596"/>
                    <a:pt x="871" y="601"/>
                    <a:pt x="870" y="606"/>
                  </a:cubicBezTo>
                  <a:cubicBezTo>
                    <a:pt x="870" y="607"/>
                    <a:pt x="872" y="607"/>
                    <a:pt x="872" y="606"/>
                  </a:cubicBezTo>
                  <a:cubicBezTo>
                    <a:pt x="873" y="601"/>
                    <a:pt x="874" y="596"/>
                    <a:pt x="875" y="591"/>
                  </a:cubicBezTo>
                  <a:cubicBezTo>
                    <a:pt x="875" y="588"/>
                    <a:pt x="877" y="585"/>
                    <a:pt x="878" y="583"/>
                  </a:cubicBezTo>
                  <a:cubicBezTo>
                    <a:pt x="879" y="584"/>
                    <a:pt x="881" y="585"/>
                    <a:pt x="883" y="586"/>
                  </a:cubicBezTo>
                  <a:cubicBezTo>
                    <a:pt x="882" y="587"/>
                    <a:pt x="882" y="588"/>
                    <a:pt x="882" y="589"/>
                  </a:cubicBezTo>
                  <a:cubicBezTo>
                    <a:pt x="882" y="591"/>
                    <a:pt x="882" y="593"/>
                    <a:pt x="883" y="594"/>
                  </a:cubicBezTo>
                  <a:cubicBezTo>
                    <a:pt x="883" y="595"/>
                    <a:pt x="884" y="594"/>
                    <a:pt x="884" y="594"/>
                  </a:cubicBezTo>
                  <a:cubicBezTo>
                    <a:pt x="884" y="592"/>
                    <a:pt x="884" y="590"/>
                    <a:pt x="884" y="589"/>
                  </a:cubicBezTo>
                  <a:cubicBezTo>
                    <a:pt x="884" y="588"/>
                    <a:pt x="884" y="587"/>
                    <a:pt x="884" y="586"/>
                  </a:cubicBezTo>
                  <a:cubicBezTo>
                    <a:pt x="886" y="587"/>
                    <a:pt x="889" y="587"/>
                    <a:pt x="891" y="586"/>
                  </a:cubicBezTo>
                  <a:cubicBezTo>
                    <a:pt x="891" y="591"/>
                    <a:pt x="895" y="598"/>
                    <a:pt x="898" y="602"/>
                  </a:cubicBezTo>
                  <a:cubicBezTo>
                    <a:pt x="904" y="609"/>
                    <a:pt x="908" y="617"/>
                    <a:pt x="916" y="624"/>
                  </a:cubicBezTo>
                  <a:cubicBezTo>
                    <a:pt x="916" y="624"/>
                    <a:pt x="917" y="623"/>
                    <a:pt x="916" y="623"/>
                  </a:cubicBezTo>
                  <a:cubicBezTo>
                    <a:pt x="910" y="617"/>
                    <a:pt x="906" y="609"/>
                    <a:pt x="901" y="601"/>
                  </a:cubicBezTo>
                  <a:cubicBezTo>
                    <a:pt x="900" y="599"/>
                    <a:pt x="899" y="597"/>
                    <a:pt x="898" y="595"/>
                  </a:cubicBezTo>
                  <a:cubicBezTo>
                    <a:pt x="900" y="598"/>
                    <a:pt x="902" y="601"/>
                    <a:pt x="904" y="603"/>
                  </a:cubicBezTo>
                  <a:cubicBezTo>
                    <a:pt x="908" y="608"/>
                    <a:pt x="913" y="612"/>
                    <a:pt x="918" y="616"/>
                  </a:cubicBezTo>
                  <a:cubicBezTo>
                    <a:pt x="923" y="620"/>
                    <a:pt x="927" y="623"/>
                    <a:pt x="931" y="628"/>
                  </a:cubicBezTo>
                  <a:cubicBezTo>
                    <a:pt x="931" y="629"/>
                    <a:pt x="932" y="629"/>
                    <a:pt x="932" y="628"/>
                  </a:cubicBezTo>
                  <a:cubicBezTo>
                    <a:pt x="931" y="624"/>
                    <a:pt x="928" y="622"/>
                    <a:pt x="925" y="619"/>
                  </a:cubicBezTo>
                  <a:cubicBezTo>
                    <a:pt x="920" y="615"/>
                    <a:pt x="915" y="612"/>
                    <a:pt x="911" y="607"/>
                  </a:cubicBezTo>
                  <a:cubicBezTo>
                    <a:pt x="904" y="600"/>
                    <a:pt x="899" y="593"/>
                    <a:pt x="896" y="584"/>
                  </a:cubicBezTo>
                  <a:cubicBezTo>
                    <a:pt x="897" y="584"/>
                    <a:pt x="897" y="584"/>
                    <a:pt x="898" y="584"/>
                  </a:cubicBezTo>
                  <a:cubicBezTo>
                    <a:pt x="898" y="586"/>
                    <a:pt x="900" y="588"/>
                    <a:pt x="901" y="590"/>
                  </a:cubicBezTo>
                  <a:cubicBezTo>
                    <a:pt x="903" y="593"/>
                    <a:pt x="906" y="596"/>
                    <a:pt x="908" y="599"/>
                  </a:cubicBezTo>
                  <a:cubicBezTo>
                    <a:pt x="911" y="602"/>
                    <a:pt x="914" y="604"/>
                    <a:pt x="918" y="607"/>
                  </a:cubicBezTo>
                  <a:cubicBezTo>
                    <a:pt x="923" y="612"/>
                    <a:pt x="927" y="617"/>
                    <a:pt x="932" y="622"/>
                  </a:cubicBezTo>
                  <a:cubicBezTo>
                    <a:pt x="932" y="622"/>
                    <a:pt x="933" y="622"/>
                    <a:pt x="933" y="621"/>
                  </a:cubicBezTo>
                  <a:cubicBezTo>
                    <a:pt x="929" y="612"/>
                    <a:pt x="919" y="607"/>
                    <a:pt x="912" y="599"/>
                  </a:cubicBezTo>
                  <a:cubicBezTo>
                    <a:pt x="908" y="594"/>
                    <a:pt x="904" y="590"/>
                    <a:pt x="901" y="584"/>
                  </a:cubicBezTo>
                  <a:cubicBezTo>
                    <a:pt x="902" y="584"/>
                    <a:pt x="904" y="585"/>
                    <a:pt x="905" y="585"/>
                  </a:cubicBezTo>
                  <a:cubicBezTo>
                    <a:pt x="905" y="585"/>
                    <a:pt x="905" y="585"/>
                    <a:pt x="905" y="585"/>
                  </a:cubicBezTo>
                  <a:cubicBezTo>
                    <a:pt x="904" y="591"/>
                    <a:pt x="911" y="595"/>
                    <a:pt x="914" y="598"/>
                  </a:cubicBezTo>
                  <a:cubicBezTo>
                    <a:pt x="921" y="605"/>
                    <a:pt x="928" y="612"/>
                    <a:pt x="936" y="617"/>
                  </a:cubicBezTo>
                  <a:cubicBezTo>
                    <a:pt x="937" y="617"/>
                    <a:pt x="937" y="617"/>
                    <a:pt x="937" y="616"/>
                  </a:cubicBezTo>
                  <a:cubicBezTo>
                    <a:pt x="931" y="610"/>
                    <a:pt x="923" y="606"/>
                    <a:pt x="918" y="599"/>
                  </a:cubicBezTo>
                  <a:cubicBezTo>
                    <a:pt x="914" y="595"/>
                    <a:pt x="908" y="591"/>
                    <a:pt x="907" y="585"/>
                  </a:cubicBezTo>
                  <a:cubicBezTo>
                    <a:pt x="909" y="586"/>
                    <a:pt x="911" y="586"/>
                    <a:pt x="913" y="587"/>
                  </a:cubicBezTo>
                  <a:cubicBezTo>
                    <a:pt x="912" y="587"/>
                    <a:pt x="912" y="588"/>
                    <a:pt x="913" y="588"/>
                  </a:cubicBezTo>
                  <a:cubicBezTo>
                    <a:pt x="915" y="593"/>
                    <a:pt x="920" y="597"/>
                    <a:pt x="924" y="601"/>
                  </a:cubicBezTo>
                  <a:cubicBezTo>
                    <a:pt x="928" y="605"/>
                    <a:pt x="932" y="609"/>
                    <a:pt x="936" y="613"/>
                  </a:cubicBezTo>
                  <a:cubicBezTo>
                    <a:pt x="936" y="613"/>
                    <a:pt x="937" y="613"/>
                    <a:pt x="937" y="612"/>
                  </a:cubicBezTo>
                  <a:cubicBezTo>
                    <a:pt x="937" y="610"/>
                    <a:pt x="935" y="608"/>
                    <a:pt x="933" y="607"/>
                  </a:cubicBezTo>
                  <a:cubicBezTo>
                    <a:pt x="930" y="604"/>
                    <a:pt x="927" y="601"/>
                    <a:pt x="924" y="598"/>
                  </a:cubicBezTo>
                  <a:cubicBezTo>
                    <a:pt x="921" y="595"/>
                    <a:pt x="918" y="592"/>
                    <a:pt x="916" y="589"/>
                  </a:cubicBezTo>
                  <a:cubicBezTo>
                    <a:pt x="916" y="588"/>
                    <a:pt x="915" y="588"/>
                    <a:pt x="915" y="587"/>
                  </a:cubicBezTo>
                  <a:cubicBezTo>
                    <a:pt x="918" y="588"/>
                    <a:pt x="922" y="588"/>
                    <a:pt x="925" y="588"/>
                  </a:cubicBezTo>
                  <a:cubicBezTo>
                    <a:pt x="929" y="591"/>
                    <a:pt x="932" y="595"/>
                    <a:pt x="935" y="598"/>
                  </a:cubicBezTo>
                  <a:close/>
                  <a:moveTo>
                    <a:pt x="1145" y="566"/>
                  </a:moveTo>
                  <a:cubicBezTo>
                    <a:pt x="1133" y="572"/>
                    <a:pt x="1119" y="575"/>
                    <a:pt x="1106" y="580"/>
                  </a:cubicBezTo>
                  <a:cubicBezTo>
                    <a:pt x="1098" y="583"/>
                    <a:pt x="1090" y="584"/>
                    <a:pt x="1082" y="585"/>
                  </a:cubicBezTo>
                  <a:cubicBezTo>
                    <a:pt x="1075" y="585"/>
                    <a:pt x="1068" y="586"/>
                    <a:pt x="1061" y="587"/>
                  </a:cubicBezTo>
                  <a:cubicBezTo>
                    <a:pt x="1046" y="590"/>
                    <a:pt x="1030" y="592"/>
                    <a:pt x="1015" y="595"/>
                  </a:cubicBezTo>
                  <a:cubicBezTo>
                    <a:pt x="1007" y="596"/>
                    <a:pt x="999" y="597"/>
                    <a:pt x="991" y="596"/>
                  </a:cubicBezTo>
                  <a:cubicBezTo>
                    <a:pt x="983" y="596"/>
                    <a:pt x="976" y="596"/>
                    <a:pt x="968" y="593"/>
                  </a:cubicBezTo>
                  <a:cubicBezTo>
                    <a:pt x="963" y="591"/>
                    <a:pt x="958" y="589"/>
                    <a:pt x="953" y="588"/>
                  </a:cubicBezTo>
                  <a:cubicBezTo>
                    <a:pt x="950" y="587"/>
                    <a:pt x="946" y="585"/>
                    <a:pt x="943" y="586"/>
                  </a:cubicBezTo>
                  <a:cubicBezTo>
                    <a:pt x="943" y="586"/>
                    <a:pt x="943" y="586"/>
                    <a:pt x="943" y="586"/>
                  </a:cubicBezTo>
                  <a:cubicBezTo>
                    <a:pt x="939" y="584"/>
                    <a:pt x="934" y="585"/>
                    <a:pt x="931" y="585"/>
                  </a:cubicBezTo>
                  <a:cubicBezTo>
                    <a:pt x="929" y="585"/>
                    <a:pt x="927" y="585"/>
                    <a:pt x="924" y="584"/>
                  </a:cubicBezTo>
                  <a:cubicBezTo>
                    <a:pt x="923" y="584"/>
                    <a:pt x="921" y="583"/>
                    <a:pt x="919" y="584"/>
                  </a:cubicBezTo>
                  <a:cubicBezTo>
                    <a:pt x="919" y="584"/>
                    <a:pt x="919" y="584"/>
                    <a:pt x="919" y="584"/>
                  </a:cubicBezTo>
                  <a:cubicBezTo>
                    <a:pt x="916" y="583"/>
                    <a:pt x="914" y="583"/>
                    <a:pt x="911" y="582"/>
                  </a:cubicBezTo>
                  <a:cubicBezTo>
                    <a:pt x="907" y="581"/>
                    <a:pt x="889" y="576"/>
                    <a:pt x="887" y="584"/>
                  </a:cubicBezTo>
                  <a:cubicBezTo>
                    <a:pt x="885" y="583"/>
                    <a:pt x="882" y="582"/>
                    <a:pt x="880" y="580"/>
                  </a:cubicBezTo>
                  <a:cubicBezTo>
                    <a:pt x="880" y="579"/>
                    <a:pt x="879" y="579"/>
                    <a:pt x="879" y="579"/>
                  </a:cubicBezTo>
                  <a:cubicBezTo>
                    <a:pt x="880" y="578"/>
                    <a:pt x="880" y="578"/>
                    <a:pt x="880" y="577"/>
                  </a:cubicBezTo>
                  <a:cubicBezTo>
                    <a:pt x="880" y="574"/>
                    <a:pt x="882" y="571"/>
                    <a:pt x="883" y="569"/>
                  </a:cubicBezTo>
                  <a:cubicBezTo>
                    <a:pt x="883" y="569"/>
                    <a:pt x="884" y="569"/>
                    <a:pt x="884" y="568"/>
                  </a:cubicBezTo>
                  <a:cubicBezTo>
                    <a:pt x="885" y="565"/>
                    <a:pt x="886" y="561"/>
                    <a:pt x="888" y="558"/>
                  </a:cubicBezTo>
                  <a:cubicBezTo>
                    <a:pt x="889" y="558"/>
                    <a:pt x="890" y="558"/>
                    <a:pt x="891" y="558"/>
                  </a:cubicBezTo>
                  <a:cubicBezTo>
                    <a:pt x="891" y="559"/>
                    <a:pt x="890" y="560"/>
                    <a:pt x="889" y="561"/>
                  </a:cubicBezTo>
                  <a:cubicBezTo>
                    <a:pt x="888" y="563"/>
                    <a:pt x="886" y="567"/>
                    <a:pt x="888" y="569"/>
                  </a:cubicBezTo>
                  <a:cubicBezTo>
                    <a:pt x="888" y="569"/>
                    <a:pt x="889" y="569"/>
                    <a:pt x="889" y="569"/>
                  </a:cubicBezTo>
                  <a:cubicBezTo>
                    <a:pt x="891" y="567"/>
                    <a:pt x="891" y="563"/>
                    <a:pt x="893" y="561"/>
                  </a:cubicBezTo>
                  <a:cubicBezTo>
                    <a:pt x="893" y="560"/>
                    <a:pt x="894" y="559"/>
                    <a:pt x="895" y="557"/>
                  </a:cubicBezTo>
                  <a:cubicBezTo>
                    <a:pt x="897" y="557"/>
                    <a:pt x="899" y="557"/>
                    <a:pt x="901" y="557"/>
                  </a:cubicBezTo>
                  <a:cubicBezTo>
                    <a:pt x="899" y="558"/>
                    <a:pt x="897" y="560"/>
                    <a:pt x="896" y="562"/>
                  </a:cubicBezTo>
                  <a:cubicBezTo>
                    <a:pt x="895" y="564"/>
                    <a:pt x="892" y="567"/>
                    <a:pt x="894" y="569"/>
                  </a:cubicBezTo>
                  <a:cubicBezTo>
                    <a:pt x="894" y="570"/>
                    <a:pt x="895" y="570"/>
                    <a:pt x="895" y="569"/>
                  </a:cubicBezTo>
                  <a:cubicBezTo>
                    <a:pt x="897" y="568"/>
                    <a:pt x="897" y="565"/>
                    <a:pt x="899" y="563"/>
                  </a:cubicBezTo>
                  <a:cubicBezTo>
                    <a:pt x="900" y="561"/>
                    <a:pt x="902" y="558"/>
                    <a:pt x="905" y="557"/>
                  </a:cubicBezTo>
                  <a:cubicBezTo>
                    <a:pt x="905" y="557"/>
                    <a:pt x="906" y="557"/>
                    <a:pt x="907" y="557"/>
                  </a:cubicBezTo>
                  <a:cubicBezTo>
                    <a:pt x="907" y="557"/>
                    <a:pt x="906" y="558"/>
                    <a:pt x="906" y="559"/>
                  </a:cubicBezTo>
                  <a:cubicBezTo>
                    <a:pt x="905" y="560"/>
                    <a:pt x="901" y="564"/>
                    <a:pt x="903" y="566"/>
                  </a:cubicBezTo>
                  <a:cubicBezTo>
                    <a:pt x="903" y="566"/>
                    <a:pt x="904" y="567"/>
                    <a:pt x="904" y="566"/>
                  </a:cubicBezTo>
                  <a:cubicBezTo>
                    <a:pt x="905" y="566"/>
                    <a:pt x="905" y="565"/>
                    <a:pt x="906" y="564"/>
                  </a:cubicBezTo>
                  <a:cubicBezTo>
                    <a:pt x="907" y="562"/>
                    <a:pt x="907" y="561"/>
                    <a:pt x="908" y="560"/>
                  </a:cubicBezTo>
                  <a:cubicBezTo>
                    <a:pt x="909" y="559"/>
                    <a:pt x="910" y="558"/>
                    <a:pt x="911" y="557"/>
                  </a:cubicBezTo>
                  <a:cubicBezTo>
                    <a:pt x="912" y="557"/>
                    <a:pt x="913" y="557"/>
                    <a:pt x="913" y="557"/>
                  </a:cubicBezTo>
                  <a:cubicBezTo>
                    <a:pt x="910" y="560"/>
                    <a:pt x="908" y="564"/>
                    <a:pt x="910" y="566"/>
                  </a:cubicBezTo>
                  <a:cubicBezTo>
                    <a:pt x="911" y="567"/>
                    <a:pt x="911" y="566"/>
                    <a:pt x="911" y="566"/>
                  </a:cubicBezTo>
                  <a:cubicBezTo>
                    <a:pt x="913" y="564"/>
                    <a:pt x="913" y="562"/>
                    <a:pt x="915" y="560"/>
                  </a:cubicBezTo>
                  <a:cubicBezTo>
                    <a:pt x="916" y="559"/>
                    <a:pt x="917" y="558"/>
                    <a:pt x="918" y="557"/>
                  </a:cubicBezTo>
                  <a:cubicBezTo>
                    <a:pt x="918" y="557"/>
                    <a:pt x="919" y="557"/>
                    <a:pt x="920" y="557"/>
                  </a:cubicBezTo>
                  <a:cubicBezTo>
                    <a:pt x="920" y="557"/>
                    <a:pt x="921" y="557"/>
                    <a:pt x="921" y="557"/>
                  </a:cubicBezTo>
                  <a:cubicBezTo>
                    <a:pt x="920" y="557"/>
                    <a:pt x="920" y="558"/>
                    <a:pt x="919" y="558"/>
                  </a:cubicBezTo>
                  <a:cubicBezTo>
                    <a:pt x="918" y="560"/>
                    <a:pt x="916" y="564"/>
                    <a:pt x="917" y="566"/>
                  </a:cubicBezTo>
                  <a:cubicBezTo>
                    <a:pt x="918" y="567"/>
                    <a:pt x="918" y="567"/>
                    <a:pt x="918" y="566"/>
                  </a:cubicBezTo>
                  <a:cubicBezTo>
                    <a:pt x="920" y="564"/>
                    <a:pt x="920" y="562"/>
                    <a:pt x="921" y="560"/>
                  </a:cubicBezTo>
                  <a:cubicBezTo>
                    <a:pt x="922" y="559"/>
                    <a:pt x="923" y="557"/>
                    <a:pt x="924" y="557"/>
                  </a:cubicBezTo>
                  <a:cubicBezTo>
                    <a:pt x="925" y="557"/>
                    <a:pt x="927" y="557"/>
                    <a:pt x="928" y="557"/>
                  </a:cubicBezTo>
                  <a:cubicBezTo>
                    <a:pt x="926" y="559"/>
                    <a:pt x="924" y="561"/>
                    <a:pt x="924" y="564"/>
                  </a:cubicBezTo>
                  <a:cubicBezTo>
                    <a:pt x="924" y="564"/>
                    <a:pt x="924" y="565"/>
                    <a:pt x="924" y="564"/>
                  </a:cubicBezTo>
                  <a:cubicBezTo>
                    <a:pt x="926" y="563"/>
                    <a:pt x="927" y="561"/>
                    <a:pt x="929" y="559"/>
                  </a:cubicBezTo>
                  <a:cubicBezTo>
                    <a:pt x="930" y="558"/>
                    <a:pt x="930" y="557"/>
                    <a:pt x="931" y="557"/>
                  </a:cubicBezTo>
                  <a:cubicBezTo>
                    <a:pt x="932" y="557"/>
                    <a:pt x="933" y="557"/>
                    <a:pt x="933" y="557"/>
                  </a:cubicBezTo>
                  <a:cubicBezTo>
                    <a:pt x="931" y="559"/>
                    <a:pt x="929" y="562"/>
                    <a:pt x="930" y="565"/>
                  </a:cubicBezTo>
                  <a:cubicBezTo>
                    <a:pt x="930" y="565"/>
                    <a:pt x="930" y="566"/>
                    <a:pt x="930" y="565"/>
                  </a:cubicBezTo>
                  <a:cubicBezTo>
                    <a:pt x="931" y="563"/>
                    <a:pt x="932" y="561"/>
                    <a:pt x="934" y="559"/>
                  </a:cubicBezTo>
                  <a:cubicBezTo>
                    <a:pt x="934" y="559"/>
                    <a:pt x="935" y="558"/>
                    <a:pt x="936" y="557"/>
                  </a:cubicBezTo>
                  <a:cubicBezTo>
                    <a:pt x="936" y="557"/>
                    <a:pt x="936" y="557"/>
                    <a:pt x="936" y="557"/>
                  </a:cubicBezTo>
                  <a:cubicBezTo>
                    <a:pt x="936" y="557"/>
                    <a:pt x="936" y="557"/>
                    <a:pt x="937" y="557"/>
                  </a:cubicBezTo>
                  <a:cubicBezTo>
                    <a:pt x="936" y="557"/>
                    <a:pt x="936" y="558"/>
                    <a:pt x="936" y="558"/>
                  </a:cubicBezTo>
                  <a:cubicBezTo>
                    <a:pt x="936" y="559"/>
                    <a:pt x="937" y="559"/>
                    <a:pt x="937" y="559"/>
                  </a:cubicBezTo>
                  <a:cubicBezTo>
                    <a:pt x="937" y="560"/>
                    <a:pt x="939" y="561"/>
                    <a:pt x="940" y="560"/>
                  </a:cubicBezTo>
                  <a:cubicBezTo>
                    <a:pt x="940" y="560"/>
                    <a:pt x="941" y="559"/>
                    <a:pt x="941" y="559"/>
                  </a:cubicBezTo>
                  <a:cubicBezTo>
                    <a:pt x="941" y="558"/>
                    <a:pt x="942" y="558"/>
                    <a:pt x="942" y="558"/>
                  </a:cubicBezTo>
                  <a:cubicBezTo>
                    <a:pt x="942" y="558"/>
                    <a:pt x="942" y="558"/>
                    <a:pt x="943" y="558"/>
                  </a:cubicBezTo>
                  <a:cubicBezTo>
                    <a:pt x="943" y="557"/>
                    <a:pt x="943" y="557"/>
                    <a:pt x="943" y="557"/>
                  </a:cubicBezTo>
                  <a:cubicBezTo>
                    <a:pt x="943" y="557"/>
                    <a:pt x="943" y="556"/>
                    <a:pt x="943" y="556"/>
                  </a:cubicBezTo>
                  <a:cubicBezTo>
                    <a:pt x="945" y="555"/>
                    <a:pt x="946" y="553"/>
                    <a:pt x="947" y="551"/>
                  </a:cubicBezTo>
                  <a:cubicBezTo>
                    <a:pt x="948" y="550"/>
                    <a:pt x="949" y="549"/>
                    <a:pt x="950" y="548"/>
                  </a:cubicBezTo>
                  <a:cubicBezTo>
                    <a:pt x="955" y="546"/>
                    <a:pt x="959" y="546"/>
                    <a:pt x="965" y="546"/>
                  </a:cubicBezTo>
                  <a:cubicBezTo>
                    <a:pt x="974" y="548"/>
                    <a:pt x="983" y="549"/>
                    <a:pt x="993" y="549"/>
                  </a:cubicBezTo>
                  <a:cubicBezTo>
                    <a:pt x="1013" y="550"/>
                    <a:pt x="1033" y="549"/>
                    <a:pt x="1053" y="547"/>
                  </a:cubicBezTo>
                  <a:cubicBezTo>
                    <a:pt x="1068" y="546"/>
                    <a:pt x="1083" y="544"/>
                    <a:pt x="1099" y="546"/>
                  </a:cubicBezTo>
                  <a:cubicBezTo>
                    <a:pt x="1107" y="547"/>
                    <a:pt x="1114" y="551"/>
                    <a:pt x="1122" y="553"/>
                  </a:cubicBezTo>
                  <a:cubicBezTo>
                    <a:pt x="1129" y="555"/>
                    <a:pt x="1135" y="556"/>
                    <a:pt x="1142" y="555"/>
                  </a:cubicBezTo>
                  <a:cubicBezTo>
                    <a:pt x="1144" y="555"/>
                    <a:pt x="1158" y="553"/>
                    <a:pt x="1158" y="556"/>
                  </a:cubicBezTo>
                  <a:cubicBezTo>
                    <a:pt x="1157" y="561"/>
                    <a:pt x="1149" y="564"/>
                    <a:pt x="1145" y="566"/>
                  </a:cubicBezTo>
                  <a:close/>
                  <a:moveTo>
                    <a:pt x="1156" y="551"/>
                  </a:moveTo>
                  <a:cubicBezTo>
                    <a:pt x="1154" y="551"/>
                    <a:pt x="1151" y="551"/>
                    <a:pt x="1150" y="551"/>
                  </a:cubicBezTo>
                  <a:cubicBezTo>
                    <a:pt x="1143" y="553"/>
                    <a:pt x="1136" y="553"/>
                    <a:pt x="1129" y="552"/>
                  </a:cubicBezTo>
                  <a:cubicBezTo>
                    <a:pt x="1126" y="551"/>
                    <a:pt x="1122" y="550"/>
                    <a:pt x="1119" y="549"/>
                  </a:cubicBezTo>
                  <a:cubicBezTo>
                    <a:pt x="1123" y="548"/>
                    <a:pt x="1128" y="547"/>
                    <a:pt x="1132" y="546"/>
                  </a:cubicBezTo>
                  <a:cubicBezTo>
                    <a:pt x="1137" y="546"/>
                    <a:pt x="1142" y="547"/>
                    <a:pt x="1147" y="547"/>
                  </a:cubicBezTo>
                  <a:cubicBezTo>
                    <a:pt x="1147" y="547"/>
                    <a:pt x="1147" y="546"/>
                    <a:pt x="1147" y="546"/>
                  </a:cubicBezTo>
                  <a:cubicBezTo>
                    <a:pt x="1144" y="542"/>
                    <a:pt x="1136" y="545"/>
                    <a:pt x="1132" y="545"/>
                  </a:cubicBezTo>
                  <a:cubicBezTo>
                    <a:pt x="1126" y="545"/>
                    <a:pt x="1120" y="545"/>
                    <a:pt x="1114" y="547"/>
                  </a:cubicBezTo>
                  <a:cubicBezTo>
                    <a:pt x="1113" y="546"/>
                    <a:pt x="1112" y="546"/>
                    <a:pt x="1111" y="546"/>
                  </a:cubicBezTo>
                  <a:cubicBezTo>
                    <a:pt x="1113" y="545"/>
                    <a:pt x="1114" y="544"/>
                    <a:pt x="1116" y="544"/>
                  </a:cubicBezTo>
                  <a:cubicBezTo>
                    <a:pt x="1119" y="544"/>
                    <a:pt x="1122" y="542"/>
                    <a:pt x="1125" y="543"/>
                  </a:cubicBezTo>
                  <a:cubicBezTo>
                    <a:pt x="1125" y="543"/>
                    <a:pt x="1125" y="542"/>
                    <a:pt x="1125" y="542"/>
                  </a:cubicBezTo>
                  <a:cubicBezTo>
                    <a:pt x="1121" y="542"/>
                    <a:pt x="1117" y="542"/>
                    <a:pt x="1113" y="543"/>
                  </a:cubicBezTo>
                  <a:cubicBezTo>
                    <a:pt x="1112" y="543"/>
                    <a:pt x="1109" y="543"/>
                    <a:pt x="1108" y="544"/>
                  </a:cubicBezTo>
                  <a:cubicBezTo>
                    <a:pt x="1105" y="544"/>
                    <a:pt x="1102" y="543"/>
                    <a:pt x="1100" y="543"/>
                  </a:cubicBezTo>
                  <a:cubicBezTo>
                    <a:pt x="1101" y="543"/>
                    <a:pt x="1101" y="542"/>
                    <a:pt x="1102" y="542"/>
                  </a:cubicBezTo>
                  <a:cubicBezTo>
                    <a:pt x="1104" y="541"/>
                    <a:pt x="1106" y="540"/>
                    <a:pt x="1107" y="539"/>
                  </a:cubicBezTo>
                  <a:cubicBezTo>
                    <a:pt x="1107" y="539"/>
                    <a:pt x="1107" y="538"/>
                    <a:pt x="1107" y="538"/>
                  </a:cubicBezTo>
                  <a:cubicBezTo>
                    <a:pt x="1105" y="538"/>
                    <a:pt x="1103" y="539"/>
                    <a:pt x="1101" y="540"/>
                  </a:cubicBezTo>
                  <a:cubicBezTo>
                    <a:pt x="1100" y="540"/>
                    <a:pt x="1098" y="540"/>
                    <a:pt x="1098" y="541"/>
                  </a:cubicBezTo>
                  <a:cubicBezTo>
                    <a:pt x="1097" y="541"/>
                    <a:pt x="1097" y="540"/>
                    <a:pt x="1097" y="540"/>
                  </a:cubicBezTo>
                  <a:cubicBezTo>
                    <a:pt x="1102" y="538"/>
                    <a:pt x="1107" y="534"/>
                    <a:pt x="1109" y="533"/>
                  </a:cubicBezTo>
                  <a:cubicBezTo>
                    <a:pt x="1110" y="532"/>
                    <a:pt x="1109" y="531"/>
                    <a:pt x="1108" y="532"/>
                  </a:cubicBezTo>
                  <a:cubicBezTo>
                    <a:pt x="1105" y="534"/>
                    <a:pt x="1102" y="535"/>
                    <a:pt x="1098" y="537"/>
                  </a:cubicBezTo>
                  <a:cubicBezTo>
                    <a:pt x="1097" y="538"/>
                    <a:pt x="1095" y="539"/>
                    <a:pt x="1093" y="540"/>
                  </a:cubicBezTo>
                  <a:cubicBezTo>
                    <a:pt x="1092" y="540"/>
                    <a:pt x="1092" y="540"/>
                    <a:pt x="1091" y="540"/>
                  </a:cubicBezTo>
                  <a:cubicBezTo>
                    <a:pt x="1093" y="539"/>
                    <a:pt x="1094" y="538"/>
                    <a:pt x="1095" y="537"/>
                  </a:cubicBezTo>
                  <a:cubicBezTo>
                    <a:pt x="1099" y="533"/>
                    <a:pt x="1104" y="530"/>
                    <a:pt x="1108" y="526"/>
                  </a:cubicBezTo>
                  <a:cubicBezTo>
                    <a:pt x="1112" y="523"/>
                    <a:pt x="1119" y="521"/>
                    <a:pt x="1121" y="515"/>
                  </a:cubicBezTo>
                  <a:cubicBezTo>
                    <a:pt x="1122" y="515"/>
                    <a:pt x="1121" y="514"/>
                    <a:pt x="1121" y="515"/>
                  </a:cubicBezTo>
                  <a:cubicBezTo>
                    <a:pt x="1116" y="518"/>
                    <a:pt x="1111" y="523"/>
                    <a:pt x="1105" y="527"/>
                  </a:cubicBezTo>
                  <a:cubicBezTo>
                    <a:pt x="1105" y="527"/>
                    <a:pt x="1104" y="527"/>
                    <a:pt x="1104" y="527"/>
                  </a:cubicBezTo>
                  <a:cubicBezTo>
                    <a:pt x="1105" y="526"/>
                    <a:pt x="1107" y="524"/>
                    <a:pt x="1108" y="523"/>
                  </a:cubicBezTo>
                  <a:cubicBezTo>
                    <a:pt x="1113" y="518"/>
                    <a:pt x="1117" y="512"/>
                    <a:pt x="1121" y="506"/>
                  </a:cubicBezTo>
                  <a:cubicBezTo>
                    <a:pt x="1126" y="506"/>
                    <a:pt x="1134" y="509"/>
                    <a:pt x="1136" y="513"/>
                  </a:cubicBezTo>
                  <a:cubicBezTo>
                    <a:pt x="1138" y="514"/>
                    <a:pt x="1139" y="517"/>
                    <a:pt x="1141" y="518"/>
                  </a:cubicBezTo>
                  <a:cubicBezTo>
                    <a:pt x="1143" y="519"/>
                    <a:pt x="1145" y="520"/>
                    <a:pt x="1147" y="521"/>
                  </a:cubicBezTo>
                  <a:cubicBezTo>
                    <a:pt x="1150" y="524"/>
                    <a:pt x="1150" y="527"/>
                    <a:pt x="1152" y="530"/>
                  </a:cubicBezTo>
                  <a:cubicBezTo>
                    <a:pt x="1152" y="531"/>
                    <a:pt x="1153" y="532"/>
                    <a:pt x="1155" y="534"/>
                  </a:cubicBezTo>
                  <a:cubicBezTo>
                    <a:pt x="1159" y="539"/>
                    <a:pt x="1158" y="545"/>
                    <a:pt x="1156" y="551"/>
                  </a:cubicBezTo>
                  <a:close/>
                </a:path>
              </a:pathLst>
            </a:custGeom>
            <a:solidFill>
              <a:srgbClr val="574F1F">
                <a:alpha val="12157"/>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pic>
          <p:nvPicPr>
            <p:cNvPr id="5" name="组合 1337">
              <a:extLst>
                <a:ext uri="{FF2B5EF4-FFF2-40B4-BE49-F238E27FC236}">
                  <a16:creationId xmlns="" xmlns:a16="http://schemas.microsoft.com/office/drawing/2014/main" id="{6C7387C3-CACF-445F-8F6F-F0AB4DBF819B}"/>
                </a:ext>
              </a:extLst>
            </p:cNvPr>
            <p:cNvPicPr>
              <a:picLocks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2286" y="3577805"/>
              <a:ext cx="4864118" cy="34078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组合 521">
              <a:extLst>
                <a:ext uri="{FF2B5EF4-FFF2-40B4-BE49-F238E27FC236}">
                  <a16:creationId xmlns="" xmlns:a16="http://schemas.microsoft.com/office/drawing/2014/main" id="{9DEE6228-9FEF-470F-9B74-153404893339}"/>
                </a:ext>
              </a:extLst>
            </p:cNvPr>
            <p:cNvPicPr>
              <a:picLocks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758114" y="267478"/>
              <a:ext cx="4413060" cy="35663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7" name="图片 6">
            <a:extLst>
              <a:ext uri="{FF2B5EF4-FFF2-40B4-BE49-F238E27FC236}">
                <a16:creationId xmlns="" xmlns:a16="http://schemas.microsoft.com/office/drawing/2014/main" id="{5E1BD521-DD30-49A1-B7A7-58714892F0E0}"/>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0" y="-18054"/>
            <a:ext cx="1723194" cy="1700577"/>
          </a:xfrm>
          <a:prstGeom prst="rect">
            <a:avLst/>
          </a:prstGeom>
        </p:spPr>
      </p:pic>
      <p:sp>
        <p:nvSpPr>
          <p:cNvPr id="9" name="文本框 8">
            <a:extLst>
              <a:ext uri="{FF2B5EF4-FFF2-40B4-BE49-F238E27FC236}">
                <a16:creationId xmlns="" xmlns:a16="http://schemas.microsoft.com/office/drawing/2014/main" id="{41D7B5E8-0A77-4BFE-9814-25301AF5FBD5}"/>
              </a:ext>
            </a:extLst>
          </p:cNvPr>
          <p:cNvSpPr txBox="1"/>
          <p:nvPr/>
        </p:nvSpPr>
        <p:spPr>
          <a:xfrm>
            <a:off x="1737717" y="498200"/>
            <a:ext cx="2585846" cy="400110"/>
          </a:xfrm>
          <a:prstGeom prst="rect">
            <a:avLst/>
          </a:prstGeom>
          <a:noFill/>
        </p:spPr>
        <p:txBody>
          <a:bodyPr wrap="square" rtlCol="0">
            <a:spAutoFit/>
          </a:bodyPr>
          <a:lstStyle/>
          <a:p>
            <a:r>
              <a:rPr lang="zh-CN" altLang="en-US" sz="2000" dirty="0">
                <a:solidFill>
                  <a:srgbClr val="68704B"/>
                </a:solidFill>
                <a:latin typeface="微软雅黑" panose="020B0503020204020204" pitchFamily="34" charset="-122"/>
                <a:ea typeface="微软雅黑" panose="020B0503020204020204" pitchFamily="34" charset="-122"/>
              </a:rPr>
              <a:t>单击此处添加标题</a:t>
            </a:r>
          </a:p>
        </p:txBody>
      </p:sp>
      <p:sp>
        <p:nvSpPr>
          <p:cNvPr id="12" name="Freeform 7">
            <a:extLst>
              <a:ext uri="{FF2B5EF4-FFF2-40B4-BE49-F238E27FC236}">
                <a16:creationId xmlns="" xmlns:a16="http://schemas.microsoft.com/office/drawing/2014/main" id="{971D9DF7-87DF-4061-90F5-EB3078BFC238}"/>
              </a:ext>
            </a:extLst>
          </p:cNvPr>
          <p:cNvSpPr>
            <a:spLocks/>
          </p:cNvSpPr>
          <p:nvPr/>
        </p:nvSpPr>
        <p:spPr bwMode="auto">
          <a:xfrm>
            <a:off x="4323563" y="1942724"/>
            <a:ext cx="6316426" cy="3493511"/>
          </a:xfrm>
          <a:custGeom>
            <a:avLst/>
            <a:gdLst>
              <a:gd name="T0" fmla="*/ 2741 w 2586"/>
              <a:gd name="T1" fmla="*/ 1704 h 2173"/>
              <a:gd name="T2" fmla="*/ 2687 w 2586"/>
              <a:gd name="T3" fmla="*/ 1759 h 2173"/>
              <a:gd name="T4" fmla="*/ 2585 w 2586"/>
              <a:gd name="T5" fmla="*/ 1766 h 2173"/>
              <a:gd name="T6" fmla="*/ 2573 w 2586"/>
              <a:gd name="T7" fmla="*/ 1766 h 2173"/>
              <a:gd name="T8" fmla="*/ 1508 w 2586"/>
              <a:gd name="T9" fmla="*/ 1899 h 2173"/>
              <a:gd name="T10" fmla="*/ 286 w 2586"/>
              <a:gd name="T11" fmla="*/ 3636 h 2173"/>
              <a:gd name="T12" fmla="*/ 286 w 2586"/>
              <a:gd name="T13" fmla="*/ 3664 h 2173"/>
              <a:gd name="T14" fmla="*/ 380 w 2586"/>
              <a:gd name="T15" fmla="*/ 4405 h 2173"/>
              <a:gd name="T16" fmla="*/ 451 w 2586"/>
              <a:gd name="T17" fmla="*/ 4988 h 2173"/>
              <a:gd name="T18" fmla="*/ 357 w 2586"/>
              <a:gd name="T19" fmla="*/ 5475 h 2173"/>
              <a:gd name="T20" fmla="*/ 0 w 2586"/>
              <a:gd name="T21" fmla="*/ 5946 h 2173"/>
              <a:gd name="T22" fmla="*/ 357 w 2586"/>
              <a:gd name="T23" fmla="*/ 6415 h 2173"/>
              <a:gd name="T24" fmla="*/ 451 w 2586"/>
              <a:gd name="T25" fmla="*/ 6903 h 2173"/>
              <a:gd name="T26" fmla="*/ 380 w 2586"/>
              <a:gd name="T27" fmla="*/ 7488 h 2173"/>
              <a:gd name="T28" fmla="*/ 286 w 2586"/>
              <a:gd name="T29" fmla="*/ 8226 h 2173"/>
              <a:gd name="T30" fmla="*/ 286 w 2586"/>
              <a:gd name="T31" fmla="*/ 8259 h 2173"/>
              <a:gd name="T32" fmla="*/ 1508 w 2586"/>
              <a:gd name="T33" fmla="*/ 9992 h 2173"/>
              <a:gd name="T34" fmla="*/ 2328 w 2586"/>
              <a:gd name="T35" fmla="*/ 10120 h 2173"/>
              <a:gd name="T36" fmla="*/ 2425 w 2586"/>
              <a:gd name="T37" fmla="*/ 10127 h 2173"/>
              <a:gd name="T38" fmla="*/ 2491 w 2586"/>
              <a:gd name="T39" fmla="*/ 10198 h 2173"/>
              <a:gd name="T40" fmla="*/ 7165 w 2586"/>
              <a:gd name="T41" fmla="*/ 12177 h 2173"/>
              <a:gd name="T42" fmla="*/ 11839 w 2586"/>
              <a:gd name="T43" fmla="*/ 10205 h 2173"/>
              <a:gd name="T44" fmla="*/ 11905 w 2586"/>
              <a:gd name="T45" fmla="*/ 10127 h 2173"/>
              <a:gd name="T46" fmla="*/ 12007 w 2586"/>
              <a:gd name="T47" fmla="*/ 10127 h 2173"/>
              <a:gd name="T48" fmla="*/ 12933 w 2586"/>
              <a:gd name="T49" fmla="*/ 9992 h 2173"/>
              <a:gd name="T50" fmla="*/ 14155 w 2586"/>
              <a:gd name="T51" fmla="*/ 8259 h 2173"/>
              <a:gd name="T52" fmla="*/ 14155 w 2586"/>
              <a:gd name="T53" fmla="*/ 8226 h 2173"/>
              <a:gd name="T54" fmla="*/ 14060 w 2586"/>
              <a:gd name="T55" fmla="*/ 7488 h 2173"/>
              <a:gd name="T56" fmla="*/ 13990 w 2586"/>
              <a:gd name="T57" fmla="*/ 6903 h 2173"/>
              <a:gd name="T58" fmla="*/ 14084 w 2586"/>
              <a:gd name="T59" fmla="*/ 6415 h 2173"/>
              <a:gd name="T60" fmla="*/ 14441 w 2586"/>
              <a:gd name="T61" fmla="*/ 5946 h 2173"/>
              <a:gd name="T62" fmla="*/ 14084 w 2586"/>
              <a:gd name="T63" fmla="*/ 5475 h 2173"/>
              <a:gd name="T64" fmla="*/ 13990 w 2586"/>
              <a:gd name="T65" fmla="*/ 4988 h 2173"/>
              <a:gd name="T66" fmla="*/ 14060 w 2586"/>
              <a:gd name="T67" fmla="*/ 4405 h 2173"/>
              <a:gd name="T68" fmla="*/ 14155 w 2586"/>
              <a:gd name="T69" fmla="*/ 3664 h 2173"/>
              <a:gd name="T70" fmla="*/ 14155 w 2586"/>
              <a:gd name="T71" fmla="*/ 3636 h 2173"/>
              <a:gd name="T72" fmla="*/ 12933 w 2586"/>
              <a:gd name="T73" fmla="*/ 1899 h 2173"/>
              <a:gd name="T74" fmla="*/ 11766 w 2586"/>
              <a:gd name="T75" fmla="*/ 1771 h 2173"/>
              <a:gd name="T76" fmla="*/ 11667 w 2586"/>
              <a:gd name="T77" fmla="*/ 1775 h 2173"/>
              <a:gd name="T78" fmla="*/ 11593 w 2586"/>
              <a:gd name="T79" fmla="*/ 1709 h 2173"/>
              <a:gd name="T80" fmla="*/ 7165 w 2586"/>
              <a:gd name="T81" fmla="*/ 0 h 2173"/>
              <a:gd name="T82" fmla="*/ 2741 w 2586"/>
              <a:gd name="T83" fmla="*/ 1704 h 2173"/>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2586" h="2173">
                <a:moveTo>
                  <a:pt x="491" y="304"/>
                </a:moveTo>
                <a:cubicBezTo>
                  <a:pt x="481" y="314"/>
                  <a:pt x="481" y="314"/>
                  <a:pt x="481" y="314"/>
                </a:cubicBezTo>
                <a:cubicBezTo>
                  <a:pt x="463" y="315"/>
                  <a:pt x="463" y="315"/>
                  <a:pt x="463" y="315"/>
                </a:cubicBezTo>
                <a:cubicBezTo>
                  <a:pt x="461" y="315"/>
                  <a:pt x="461" y="315"/>
                  <a:pt x="461" y="315"/>
                </a:cubicBezTo>
                <a:cubicBezTo>
                  <a:pt x="390" y="313"/>
                  <a:pt x="328" y="321"/>
                  <a:pt x="270" y="339"/>
                </a:cubicBezTo>
                <a:cubicBezTo>
                  <a:pt x="109" y="389"/>
                  <a:pt x="51" y="532"/>
                  <a:pt x="51" y="649"/>
                </a:cubicBezTo>
                <a:cubicBezTo>
                  <a:pt x="51" y="654"/>
                  <a:pt x="51" y="654"/>
                  <a:pt x="51" y="654"/>
                </a:cubicBezTo>
                <a:cubicBezTo>
                  <a:pt x="52" y="704"/>
                  <a:pt x="61" y="748"/>
                  <a:pt x="68" y="786"/>
                </a:cubicBezTo>
                <a:cubicBezTo>
                  <a:pt x="75" y="822"/>
                  <a:pt x="81" y="856"/>
                  <a:pt x="81" y="890"/>
                </a:cubicBezTo>
                <a:cubicBezTo>
                  <a:pt x="81" y="921"/>
                  <a:pt x="75" y="950"/>
                  <a:pt x="64" y="977"/>
                </a:cubicBezTo>
                <a:cubicBezTo>
                  <a:pt x="49" y="1011"/>
                  <a:pt x="27" y="1039"/>
                  <a:pt x="0" y="1061"/>
                </a:cubicBezTo>
                <a:cubicBezTo>
                  <a:pt x="27" y="1083"/>
                  <a:pt x="49" y="1111"/>
                  <a:pt x="64" y="1145"/>
                </a:cubicBezTo>
                <a:cubicBezTo>
                  <a:pt x="75" y="1172"/>
                  <a:pt x="81" y="1201"/>
                  <a:pt x="81" y="1232"/>
                </a:cubicBezTo>
                <a:cubicBezTo>
                  <a:pt x="81" y="1266"/>
                  <a:pt x="75" y="1300"/>
                  <a:pt x="68" y="1336"/>
                </a:cubicBezTo>
                <a:cubicBezTo>
                  <a:pt x="61" y="1375"/>
                  <a:pt x="52" y="1418"/>
                  <a:pt x="51" y="1468"/>
                </a:cubicBezTo>
                <a:cubicBezTo>
                  <a:pt x="51" y="1474"/>
                  <a:pt x="51" y="1474"/>
                  <a:pt x="51" y="1474"/>
                </a:cubicBezTo>
                <a:cubicBezTo>
                  <a:pt x="51" y="1590"/>
                  <a:pt x="109" y="1733"/>
                  <a:pt x="270" y="1783"/>
                </a:cubicBezTo>
                <a:cubicBezTo>
                  <a:pt x="314" y="1797"/>
                  <a:pt x="362" y="1805"/>
                  <a:pt x="417" y="1806"/>
                </a:cubicBezTo>
                <a:cubicBezTo>
                  <a:pt x="434" y="1807"/>
                  <a:pt x="434" y="1807"/>
                  <a:pt x="434" y="1807"/>
                </a:cubicBezTo>
                <a:cubicBezTo>
                  <a:pt x="446" y="1820"/>
                  <a:pt x="446" y="1820"/>
                  <a:pt x="446" y="1820"/>
                </a:cubicBezTo>
                <a:cubicBezTo>
                  <a:pt x="636" y="2041"/>
                  <a:pt x="949" y="2173"/>
                  <a:pt x="1283" y="2173"/>
                </a:cubicBezTo>
                <a:cubicBezTo>
                  <a:pt x="1617" y="2173"/>
                  <a:pt x="1930" y="2041"/>
                  <a:pt x="2120" y="1821"/>
                </a:cubicBezTo>
                <a:cubicBezTo>
                  <a:pt x="2132" y="1807"/>
                  <a:pt x="2132" y="1807"/>
                  <a:pt x="2132" y="1807"/>
                </a:cubicBezTo>
                <a:cubicBezTo>
                  <a:pt x="2150" y="1807"/>
                  <a:pt x="2150" y="1807"/>
                  <a:pt x="2150" y="1807"/>
                </a:cubicBezTo>
                <a:cubicBezTo>
                  <a:pt x="2210" y="1807"/>
                  <a:pt x="2265" y="1799"/>
                  <a:pt x="2316" y="1783"/>
                </a:cubicBezTo>
                <a:cubicBezTo>
                  <a:pt x="2477" y="1733"/>
                  <a:pt x="2535" y="1590"/>
                  <a:pt x="2535" y="1474"/>
                </a:cubicBezTo>
                <a:cubicBezTo>
                  <a:pt x="2535" y="1468"/>
                  <a:pt x="2535" y="1468"/>
                  <a:pt x="2535" y="1468"/>
                </a:cubicBezTo>
                <a:cubicBezTo>
                  <a:pt x="2534" y="1418"/>
                  <a:pt x="2525" y="1375"/>
                  <a:pt x="2518" y="1336"/>
                </a:cubicBezTo>
                <a:cubicBezTo>
                  <a:pt x="2511" y="1300"/>
                  <a:pt x="2505" y="1266"/>
                  <a:pt x="2505" y="1232"/>
                </a:cubicBezTo>
                <a:cubicBezTo>
                  <a:pt x="2505" y="1201"/>
                  <a:pt x="2510" y="1172"/>
                  <a:pt x="2522" y="1145"/>
                </a:cubicBezTo>
                <a:cubicBezTo>
                  <a:pt x="2537" y="1111"/>
                  <a:pt x="2558" y="1083"/>
                  <a:pt x="2586" y="1061"/>
                </a:cubicBezTo>
                <a:cubicBezTo>
                  <a:pt x="2558" y="1039"/>
                  <a:pt x="2537" y="1011"/>
                  <a:pt x="2522" y="977"/>
                </a:cubicBezTo>
                <a:cubicBezTo>
                  <a:pt x="2510" y="950"/>
                  <a:pt x="2505" y="921"/>
                  <a:pt x="2505" y="890"/>
                </a:cubicBezTo>
                <a:cubicBezTo>
                  <a:pt x="2505" y="856"/>
                  <a:pt x="2511" y="822"/>
                  <a:pt x="2518" y="786"/>
                </a:cubicBezTo>
                <a:cubicBezTo>
                  <a:pt x="2525" y="748"/>
                  <a:pt x="2534" y="704"/>
                  <a:pt x="2535" y="654"/>
                </a:cubicBezTo>
                <a:cubicBezTo>
                  <a:pt x="2535" y="649"/>
                  <a:pt x="2535" y="649"/>
                  <a:pt x="2535" y="649"/>
                </a:cubicBezTo>
                <a:cubicBezTo>
                  <a:pt x="2535" y="532"/>
                  <a:pt x="2477" y="389"/>
                  <a:pt x="2316" y="339"/>
                </a:cubicBezTo>
                <a:cubicBezTo>
                  <a:pt x="2253" y="319"/>
                  <a:pt x="2185" y="312"/>
                  <a:pt x="2107" y="316"/>
                </a:cubicBezTo>
                <a:cubicBezTo>
                  <a:pt x="2089" y="317"/>
                  <a:pt x="2089" y="317"/>
                  <a:pt x="2089" y="317"/>
                </a:cubicBezTo>
                <a:cubicBezTo>
                  <a:pt x="2076" y="305"/>
                  <a:pt x="2076" y="305"/>
                  <a:pt x="2076" y="305"/>
                </a:cubicBezTo>
                <a:cubicBezTo>
                  <a:pt x="1882" y="111"/>
                  <a:pt x="1593" y="0"/>
                  <a:pt x="1283" y="0"/>
                </a:cubicBezTo>
                <a:cubicBezTo>
                  <a:pt x="974" y="0"/>
                  <a:pt x="686" y="110"/>
                  <a:pt x="491" y="304"/>
                </a:cubicBezTo>
                <a:close/>
              </a:path>
            </a:pathLst>
          </a:custGeom>
          <a:solidFill>
            <a:srgbClr val="68704B">
              <a:alpha val="76000"/>
            </a:srgbClr>
          </a:solidFill>
          <a:ln>
            <a:noFill/>
          </a:ln>
        </p:spPr>
        <p:txBody>
          <a:bodyPr/>
          <a:lstStyle/>
          <a:p>
            <a:endParaRPr lang="zh-CN" altLang="en-US"/>
          </a:p>
        </p:txBody>
      </p:sp>
      <p:pic>
        <p:nvPicPr>
          <p:cNvPr id="11" name="图片 10">
            <a:extLst>
              <a:ext uri="{FF2B5EF4-FFF2-40B4-BE49-F238E27FC236}">
                <a16:creationId xmlns="" xmlns:a16="http://schemas.microsoft.com/office/drawing/2014/main" id="{E3FFD881-C735-4BDF-922F-AF68DA2F9EDA}"/>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061587" y="1575699"/>
            <a:ext cx="4267007" cy="4381500"/>
          </a:xfrm>
          <a:prstGeom prst="rect">
            <a:avLst/>
          </a:prstGeom>
        </p:spPr>
      </p:pic>
      <p:grpSp>
        <p:nvGrpSpPr>
          <p:cNvPr id="13" name="组合 2">
            <a:extLst>
              <a:ext uri="{FF2B5EF4-FFF2-40B4-BE49-F238E27FC236}">
                <a16:creationId xmlns="" xmlns:a16="http://schemas.microsoft.com/office/drawing/2014/main" id="{3AF0A711-8C1F-4B2D-B55C-9BA18C40413A}"/>
              </a:ext>
            </a:extLst>
          </p:cNvPr>
          <p:cNvGrpSpPr>
            <a:grpSpLocks/>
          </p:cNvGrpSpPr>
          <p:nvPr/>
        </p:nvGrpSpPr>
        <p:grpSpPr bwMode="auto">
          <a:xfrm>
            <a:off x="5233383" y="2713815"/>
            <a:ext cx="4872037" cy="1542905"/>
            <a:chOff x="0" y="-76290"/>
            <a:chExt cx="4872627" cy="1541512"/>
          </a:xfrm>
        </p:grpSpPr>
        <p:sp>
          <p:nvSpPr>
            <p:cNvPr id="14" name="矩形 561">
              <a:extLst>
                <a:ext uri="{FF2B5EF4-FFF2-40B4-BE49-F238E27FC236}">
                  <a16:creationId xmlns="" xmlns:a16="http://schemas.microsoft.com/office/drawing/2014/main" id="{98A66ABC-738E-415B-A285-A35C6B841DA0}"/>
                </a:ext>
              </a:extLst>
            </p:cNvPr>
            <p:cNvSpPr>
              <a:spLocks noChangeArrowheads="1"/>
            </p:cNvSpPr>
            <p:nvPr/>
          </p:nvSpPr>
          <p:spPr bwMode="auto">
            <a:xfrm>
              <a:off x="1348577" y="-76290"/>
              <a:ext cx="2326560" cy="368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r>
                <a:rPr lang="zh-CN" altLang="en-US" sz="2000" dirty="0">
                  <a:solidFill>
                    <a:schemeClr val="bg1"/>
                  </a:solidFill>
                  <a:latin typeface="微软雅黑" panose="020B0503020204020204" pitchFamily="34" charset="-122"/>
                  <a:ea typeface="微软雅黑" panose="020B0503020204020204" pitchFamily="34" charset="-122"/>
                </a:rPr>
                <a:t>单击此处添加标题</a:t>
              </a:r>
            </a:p>
          </p:txBody>
        </p:sp>
        <p:grpSp>
          <p:nvGrpSpPr>
            <p:cNvPr id="15" name="Group 8">
              <a:extLst>
                <a:ext uri="{FF2B5EF4-FFF2-40B4-BE49-F238E27FC236}">
                  <a16:creationId xmlns="" xmlns:a16="http://schemas.microsoft.com/office/drawing/2014/main" id="{A4E8E0FF-801C-44D8-BDE8-9B8C16FD3F9C}"/>
                </a:ext>
              </a:extLst>
            </p:cNvPr>
            <p:cNvGrpSpPr>
              <a:grpSpLocks/>
            </p:cNvGrpSpPr>
            <p:nvPr/>
          </p:nvGrpSpPr>
          <p:grpSpPr bwMode="auto">
            <a:xfrm>
              <a:off x="1182778" y="267249"/>
              <a:ext cx="2507071" cy="211316"/>
              <a:chOff x="0" y="0"/>
              <a:chExt cx="2444" cy="206"/>
            </a:xfrm>
          </p:grpSpPr>
          <p:sp>
            <p:nvSpPr>
              <p:cNvPr id="17" name="Freeform 9">
                <a:extLst>
                  <a:ext uri="{FF2B5EF4-FFF2-40B4-BE49-F238E27FC236}">
                    <a16:creationId xmlns="" xmlns:a16="http://schemas.microsoft.com/office/drawing/2014/main" id="{7E6E8199-366A-44CA-9E2B-7CC7556F1EBA}"/>
                  </a:ext>
                </a:extLst>
              </p:cNvPr>
              <p:cNvSpPr>
                <a:spLocks/>
              </p:cNvSpPr>
              <p:nvPr/>
            </p:nvSpPr>
            <p:spPr bwMode="auto">
              <a:xfrm>
                <a:off x="0" y="0"/>
                <a:ext cx="169" cy="204"/>
              </a:xfrm>
              <a:custGeom>
                <a:avLst/>
                <a:gdLst>
                  <a:gd name="T0" fmla="*/ 0 w 71"/>
                  <a:gd name="T1" fmla="*/ 261 h 83"/>
                  <a:gd name="T2" fmla="*/ 164 w 71"/>
                  <a:gd name="T3" fmla="*/ 216 h 83"/>
                  <a:gd name="T4" fmla="*/ 214 w 71"/>
                  <a:gd name="T5" fmla="*/ 236 h 83"/>
                  <a:gd name="T6" fmla="*/ 193 w 71"/>
                  <a:gd name="T7" fmla="*/ 103 h 83"/>
                  <a:gd name="T8" fmla="*/ 357 w 71"/>
                  <a:gd name="T9" fmla="*/ 49 h 83"/>
                  <a:gd name="T10" fmla="*/ 374 w 71"/>
                  <a:gd name="T11" fmla="*/ 157 h 83"/>
                  <a:gd name="T12" fmla="*/ 357 w 71"/>
                  <a:gd name="T13" fmla="*/ 187 h 83"/>
                  <a:gd name="T14" fmla="*/ 300 w 71"/>
                  <a:gd name="T15" fmla="*/ 194 h 83"/>
                  <a:gd name="T16" fmla="*/ 288 w 71"/>
                  <a:gd name="T17" fmla="*/ 140 h 83"/>
                  <a:gd name="T18" fmla="*/ 345 w 71"/>
                  <a:gd name="T19" fmla="*/ 128 h 83"/>
                  <a:gd name="T20" fmla="*/ 362 w 71"/>
                  <a:gd name="T21" fmla="*/ 140 h 83"/>
                  <a:gd name="T22" fmla="*/ 317 w 71"/>
                  <a:gd name="T23" fmla="*/ 49 h 83"/>
                  <a:gd name="T24" fmla="*/ 205 w 71"/>
                  <a:gd name="T25" fmla="*/ 128 h 83"/>
                  <a:gd name="T26" fmla="*/ 278 w 71"/>
                  <a:gd name="T27" fmla="*/ 248 h 83"/>
                  <a:gd name="T28" fmla="*/ 312 w 71"/>
                  <a:gd name="T29" fmla="*/ 253 h 83"/>
                  <a:gd name="T30" fmla="*/ 312 w 71"/>
                  <a:gd name="T31" fmla="*/ 265 h 83"/>
                  <a:gd name="T32" fmla="*/ 271 w 71"/>
                  <a:gd name="T33" fmla="*/ 278 h 83"/>
                  <a:gd name="T34" fmla="*/ 205 w 71"/>
                  <a:gd name="T35" fmla="*/ 393 h 83"/>
                  <a:gd name="T36" fmla="*/ 300 w 71"/>
                  <a:gd name="T37" fmla="*/ 484 h 83"/>
                  <a:gd name="T38" fmla="*/ 362 w 71"/>
                  <a:gd name="T39" fmla="*/ 386 h 83"/>
                  <a:gd name="T40" fmla="*/ 345 w 71"/>
                  <a:gd name="T41" fmla="*/ 398 h 83"/>
                  <a:gd name="T42" fmla="*/ 288 w 71"/>
                  <a:gd name="T43" fmla="*/ 386 h 83"/>
                  <a:gd name="T44" fmla="*/ 300 w 71"/>
                  <a:gd name="T45" fmla="*/ 332 h 83"/>
                  <a:gd name="T46" fmla="*/ 357 w 71"/>
                  <a:gd name="T47" fmla="*/ 339 h 83"/>
                  <a:gd name="T48" fmla="*/ 378 w 71"/>
                  <a:gd name="T49" fmla="*/ 447 h 83"/>
                  <a:gd name="T50" fmla="*/ 288 w 71"/>
                  <a:gd name="T51" fmla="*/ 501 h 83"/>
                  <a:gd name="T52" fmla="*/ 198 w 71"/>
                  <a:gd name="T53" fmla="*/ 435 h 83"/>
                  <a:gd name="T54" fmla="*/ 221 w 71"/>
                  <a:gd name="T55" fmla="*/ 290 h 83"/>
                  <a:gd name="T56" fmla="*/ 159 w 71"/>
                  <a:gd name="T57" fmla="*/ 315 h 83"/>
                  <a:gd name="T58" fmla="*/ 24 w 71"/>
                  <a:gd name="T59" fmla="*/ 285 h 83"/>
                  <a:gd name="T60" fmla="*/ 0 w 71"/>
                  <a:gd name="T61" fmla="*/ 265 h 83"/>
                  <a:gd name="T62" fmla="*/ 0 w 71"/>
                  <a:gd name="T63" fmla="*/ 261 h 83"/>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71" h="83">
                    <a:moveTo>
                      <a:pt x="0" y="43"/>
                    </a:moveTo>
                    <a:cubicBezTo>
                      <a:pt x="9" y="37"/>
                      <a:pt x="18" y="32"/>
                      <a:pt x="29" y="36"/>
                    </a:cubicBezTo>
                    <a:cubicBezTo>
                      <a:pt x="32" y="36"/>
                      <a:pt x="35" y="38"/>
                      <a:pt x="38" y="39"/>
                    </a:cubicBezTo>
                    <a:cubicBezTo>
                      <a:pt x="33" y="32"/>
                      <a:pt x="31" y="25"/>
                      <a:pt x="34" y="17"/>
                    </a:cubicBezTo>
                    <a:cubicBezTo>
                      <a:pt x="38" y="5"/>
                      <a:pt x="53" y="0"/>
                      <a:pt x="63" y="8"/>
                    </a:cubicBezTo>
                    <a:cubicBezTo>
                      <a:pt x="69" y="13"/>
                      <a:pt x="70" y="20"/>
                      <a:pt x="66" y="26"/>
                    </a:cubicBezTo>
                    <a:cubicBezTo>
                      <a:pt x="65" y="28"/>
                      <a:pt x="64" y="29"/>
                      <a:pt x="63" y="31"/>
                    </a:cubicBezTo>
                    <a:cubicBezTo>
                      <a:pt x="60" y="34"/>
                      <a:pt x="56" y="35"/>
                      <a:pt x="53" y="32"/>
                    </a:cubicBezTo>
                    <a:cubicBezTo>
                      <a:pt x="50" y="30"/>
                      <a:pt x="49" y="26"/>
                      <a:pt x="51" y="23"/>
                    </a:cubicBezTo>
                    <a:cubicBezTo>
                      <a:pt x="53" y="20"/>
                      <a:pt x="57" y="19"/>
                      <a:pt x="61" y="21"/>
                    </a:cubicBezTo>
                    <a:cubicBezTo>
                      <a:pt x="62" y="21"/>
                      <a:pt x="63" y="22"/>
                      <a:pt x="64" y="23"/>
                    </a:cubicBezTo>
                    <a:cubicBezTo>
                      <a:pt x="67" y="16"/>
                      <a:pt x="63" y="10"/>
                      <a:pt x="56" y="8"/>
                    </a:cubicBezTo>
                    <a:cubicBezTo>
                      <a:pt x="47" y="5"/>
                      <a:pt x="38" y="11"/>
                      <a:pt x="36" y="21"/>
                    </a:cubicBezTo>
                    <a:cubicBezTo>
                      <a:pt x="34" y="31"/>
                      <a:pt x="39" y="40"/>
                      <a:pt x="49" y="41"/>
                    </a:cubicBezTo>
                    <a:cubicBezTo>
                      <a:pt x="51" y="42"/>
                      <a:pt x="53" y="42"/>
                      <a:pt x="55" y="42"/>
                    </a:cubicBezTo>
                    <a:cubicBezTo>
                      <a:pt x="55" y="43"/>
                      <a:pt x="55" y="43"/>
                      <a:pt x="55" y="44"/>
                    </a:cubicBezTo>
                    <a:cubicBezTo>
                      <a:pt x="53" y="45"/>
                      <a:pt x="50" y="45"/>
                      <a:pt x="48" y="46"/>
                    </a:cubicBezTo>
                    <a:cubicBezTo>
                      <a:pt x="39" y="48"/>
                      <a:pt x="34" y="55"/>
                      <a:pt x="36" y="65"/>
                    </a:cubicBezTo>
                    <a:cubicBezTo>
                      <a:pt x="37" y="74"/>
                      <a:pt x="44" y="80"/>
                      <a:pt x="53" y="80"/>
                    </a:cubicBezTo>
                    <a:cubicBezTo>
                      <a:pt x="62" y="79"/>
                      <a:pt x="68" y="70"/>
                      <a:pt x="64" y="64"/>
                    </a:cubicBezTo>
                    <a:cubicBezTo>
                      <a:pt x="63" y="65"/>
                      <a:pt x="62" y="66"/>
                      <a:pt x="61" y="66"/>
                    </a:cubicBezTo>
                    <a:cubicBezTo>
                      <a:pt x="58" y="68"/>
                      <a:pt x="53" y="67"/>
                      <a:pt x="51" y="64"/>
                    </a:cubicBezTo>
                    <a:cubicBezTo>
                      <a:pt x="49" y="61"/>
                      <a:pt x="50" y="57"/>
                      <a:pt x="53" y="55"/>
                    </a:cubicBezTo>
                    <a:cubicBezTo>
                      <a:pt x="55" y="53"/>
                      <a:pt x="60" y="53"/>
                      <a:pt x="63" y="56"/>
                    </a:cubicBezTo>
                    <a:cubicBezTo>
                      <a:pt x="67" y="61"/>
                      <a:pt x="71" y="66"/>
                      <a:pt x="67" y="74"/>
                    </a:cubicBezTo>
                    <a:cubicBezTo>
                      <a:pt x="64" y="80"/>
                      <a:pt x="58" y="83"/>
                      <a:pt x="51" y="83"/>
                    </a:cubicBezTo>
                    <a:cubicBezTo>
                      <a:pt x="43" y="83"/>
                      <a:pt x="38" y="79"/>
                      <a:pt x="35" y="72"/>
                    </a:cubicBezTo>
                    <a:cubicBezTo>
                      <a:pt x="31" y="63"/>
                      <a:pt x="32" y="55"/>
                      <a:pt x="39" y="48"/>
                    </a:cubicBezTo>
                    <a:cubicBezTo>
                      <a:pt x="35" y="49"/>
                      <a:pt x="32" y="51"/>
                      <a:pt x="28" y="52"/>
                    </a:cubicBezTo>
                    <a:cubicBezTo>
                      <a:pt x="19" y="54"/>
                      <a:pt x="11" y="51"/>
                      <a:pt x="4" y="47"/>
                    </a:cubicBezTo>
                    <a:cubicBezTo>
                      <a:pt x="3" y="46"/>
                      <a:pt x="1" y="45"/>
                      <a:pt x="0" y="44"/>
                    </a:cubicBezTo>
                    <a:cubicBezTo>
                      <a:pt x="0" y="44"/>
                      <a:pt x="0" y="44"/>
                      <a:pt x="0" y="4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 name="Freeform 10">
                <a:extLst>
                  <a:ext uri="{FF2B5EF4-FFF2-40B4-BE49-F238E27FC236}">
                    <a16:creationId xmlns="" xmlns:a16="http://schemas.microsoft.com/office/drawing/2014/main" id="{81E4C1D9-13AC-42CB-BE14-2729824A31E4}"/>
                  </a:ext>
                </a:extLst>
              </p:cNvPr>
              <p:cNvSpPr>
                <a:spLocks/>
              </p:cNvSpPr>
              <p:nvPr/>
            </p:nvSpPr>
            <p:spPr bwMode="auto">
              <a:xfrm>
                <a:off x="145" y="91"/>
                <a:ext cx="2155" cy="32"/>
              </a:xfrm>
              <a:custGeom>
                <a:avLst/>
                <a:gdLst>
                  <a:gd name="T0" fmla="*/ 140 w 910"/>
                  <a:gd name="T1" fmla="*/ 0 h 13"/>
                  <a:gd name="T2" fmla="*/ 639 w 910"/>
                  <a:gd name="T3" fmla="*/ 25 h 13"/>
                  <a:gd name="T4" fmla="*/ 824 w 910"/>
                  <a:gd name="T5" fmla="*/ 30 h 13"/>
                  <a:gd name="T6" fmla="*/ 4173 w 910"/>
                  <a:gd name="T7" fmla="*/ 30 h 13"/>
                  <a:gd name="T8" fmla="*/ 4833 w 910"/>
                  <a:gd name="T9" fmla="*/ 5 h 13"/>
                  <a:gd name="T10" fmla="*/ 5058 w 910"/>
                  <a:gd name="T11" fmla="*/ 0 h 13"/>
                  <a:gd name="T12" fmla="*/ 5103 w 910"/>
                  <a:gd name="T13" fmla="*/ 42 h 13"/>
                  <a:gd name="T14" fmla="*/ 5058 w 910"/>
                  <a:gd name="T15" fmla="*/ 79 h 13"/>
                  <a:gd name="T16" fmla="*/ 4554 w 910"/>
                  <a:gd name="T17" fmla="*/ 62 h 13"/>
                  <a:gd name="T18" fmla="*/ 3919 w 910"/>
                  <a:gd name="T19" fmla="*/ 49 h 13"/>
                  <a:gd name="T20" fmla="*/ 1873 w 910"/>
                  <a:gd name="T21" fmla="*/ 49 h 13"/>
                  <a:gd name="T22" fmla="*/ 279 w 910"/>
                  <a:gd name="T23" fmla="*/ 74 h 13"/>
                  <a:gd name="T24" fmla="*/ 50 w 910"/>
                  <a:gd name="T25" fmla="*/ 79 h 13"/>
                  <a:gd name="T26" fmla="*/ 5 w 910"/>
                  <a:gd name="T27" fmla="*/ 37 h 13"/>
                  <a:gd name="T28" fmla="*/ 45 w 910"/>
                  <a:gd name="T29" fmla="*/ 0 h 13"/>
                  <a:gd name="T30" fmla="*/ 140 w 910"/>
                  <a:gd name="T31" fmla="*/ 0 h 1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910" h="13">
                    <a:moveTo>
                      <a:pt x="25" y="0"/>
                    </a:moveTo>
                    <a:cubicBezTo>
                      <a:pt x="55" y="1"/>
                      <a:pt x="84" y="3"/>
                      <a:pt x="114" y="4"/>
                    </a:cubicBezTo>
                    <a:cubicBezTo>
                      <a:pt x="125" y="4"/>
                      <a:pt x="136" y="5"/>
                      <a:pt x="147" y="5"/>
                    </a:cubicBezTo>
                    <a:cubicBezTo>
                      <a:pt x="346" y="5"/>
                      <a:pt x="545" y="5"/>
                      <a:pt x="744" y="5"/>
                    </a:cubicBezTo>
                    <a:cubicBezTo>
                      <a:pt x="783" y="5"/>
                      <a:pt x="822" y="2"/>
                      <a:pt x="862" y="1"/>
                    </a:cubicBezTo>
                    <a:cubicBezTo>
                      <a:pt x="875" y="0"/>
                      <a:pt x="889" y="0"/>
                      <a:pt x="902" y="0"/>
                    </a:cubicBezTo>
                    <a:cubicBezTo>
                      <a:pt x="907" y="0"/>
                      <a:pt x="910" y="2"/>
                      <a:pt x="910" y="7"/>
                    </a:cubicBezTo>
                    <a:cubicBezTo>
                      <a:pt x="910" y="11"/>
                      <a:pt x="907" y="13"/>
                      <a:pt x="902" y="13"/>
                    </a:cubicBezTo>
                    <a:cubicBezTo>
                      <a:pt x="872" y="12"/>
                      <a:pt x="842" y="11"/>
                      <a:pt x="812" y="10"/>
                    </a:cubicBezTo>
                    <a:cubicBezTo>
                      <a:pt x="775" y="9"/>
                      <a:pt x="737" y="8"/>
                      <a:pt x="699" y="8"/>
                    </a:cubicBezTo>
                    <a:cubicBezTo>
                      <a:pt x="578" y="8"/>
                      <a:pt x="456" y="8"/>
                      <a:pt x="334" y="8"/>
                    </a:cubicBezTo>
                    <a:cubicBezTo>
                      <a:pt x="240" y="9"/>
                      <a:pt x="145" y="6"/>
                      <a:pt x="50" y="12"/>
                    </a:cubicBezTo>
                    <a:cubicBezTo>
                      <a:pt x="36" y="13"/>
                      <a:pt x="23" y="13"/>
                      <a:pt x="9" y="13"/>
                    </a:cubicBezTo>
                    <a:cubicBezTo>
                      <a:pt x="4" y="13"/>
                      <a:pt x="0" y="10"/>
                      <a:pt x="1" y="6"/>
                    </a:cubicBezTo>
                    <a:cubicBezTo>
                      <a:pt x="1" y="2"/>
                      <a:pt x="3" y="0"/>
                      <a:pt x="8" y="0"/>
                    </a:cubicBezTo>
                    <a:cubicBezTo>
                      <a:pt x="14" y="0"/>
                      <a:pt x="20" y="0"/>
                      <a:pt x="25"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 name="Freeform 11">
                <a:extLst>
                  <a:ext uri="{FF2B5EF4-FFF2-40B4-BE49-F238E27FC236}">
                    <a16:creationId xmlns="" xmlns:a16="http://schemas.microsoft.com/office/drawing/2014/main" id="{B9F45F8B-089B-4688-930B-CC443727A7F6}"/>
                  </a:ext>
                </a:extLst>
              </p:cNvPr>
              <p:cNvSpPr>
                <a:spLocks/>
              </p:cNvSpPr>
              <p:nvPr/>
            </p:nvSpPr>
            <p:spPr bwMode="auto">
              <a:xfrm>
                <a:off x="2276" y="7"/>
                <a:ext cx="168" cy="199"/>
              </a:xfrm>
              <a:custGeom>
                <a:avLst/>
                <a:gdLst>
                  <a:gd name="T0" fmla="*/ 95 w 71"/>
                  <a:gd name="T1" fmla="*/ 241 h 81"/>
                  <a:gd name="T2" fmla="*/ 128 w 71"/>
                  <a:gd name="T3" fmla="*/ 228 h 81"/>
                  <a:gd name="T4" fmla="*/ 196 w 71"/>
                  <a:gd name="T5" fmla="*/ 96 h 81"/>
                  <a:gd name="T6" fmla="*/ 83 w 71"/>
                  <a:gd name="T7" fmla="*/ 29 h 81"/>
                  <a:gd name="T8" fmla="*/ 45 w 71"/>
                  <a:gd name="T9" fmla="*/ 120 h 81"/>
                  <a:gd name="T10" fmla="*/ 57 w 71"/>
                  <a:gd name="T11" fmla="*/ 108 h 81"/>
                  <a:gd name="T12" fmla="*/ 111 w 71"/>
                  <a:gd name="T13" fmla="*/ 120 h 81"/>
                  <a:gd name="T14" fmla="*/ 106 w 71"/>
                  <a:gd name="T15" fmla="*/ 174 h 81"/>
                  <a:gd name="T16" fmla="*/ 50 w 71"/>
                  <a:gd name="T17" fmla="*/ 170 h 81"/>
                  <a:gd name="T18" fmla="*/ 28 w 71"/>
                  <a:gd name="T19" fmla="*/ 54 h 81"/>
                  <a:gd name="T20" fmla="*/ 128 w 71"/>
                  <a:gd name="T21" fmla="*/ 5 h 81"/>
                  <a:gd name="T22" fmla="*/ 213 w 71"/>
                  <a:gd name="T23" fmla="*/ 96 h 81"/>
                  <a:gd name="T24" fmla="*/ 189 w 71"/>
                  <a:gd name="T25" fmla="*/ 216 h 81"/>
                  <a:gd name="T26" fmla="*/ 398 w 71"/>
                  <a:gd name="T27" fmla="*/ 241 h 81"/>
                  <a:gd name="T28" fmla="*/ 185 w 71"/>
                  <a:gd name="T29" fmla="*/ 273 h 81"/>
                  <a:gd name="T30" fmla="*/ 213 w 71"/>
                  <a:gd name="T31" fmla="*/ 386 h 81"/>
                  <a:gd name="T32" fmla="*/ 151 w 71"/>
                  <a:gd name="T33" fmla="*/ 477 h 81"/>
                  <a:gd name="T34" fmla="*/ 45 w 71"/>
                  <a:gd name="T35" fmla="*/ 459 h 81"/>
                  <a:gd name="T36" fmla="*/ 28 w 71"/>
                  <a:gd name="T37" fmla="*/ 349 h 81"/>
                  <a:gd name="T38" fmla="*/ 45 w 71"/>
                  <a:gd name="T39" fmla="*/ 327 h 81"/>
                  <a:gd name="T40" fmla="*/ 102 w 71"/>
                  <a:gd name="T41" fmla="*/ 314 h 81"/>
                  <a:gd name="T42" fmla="*/ 111 w 71"/>
                  <a:gd name="T43" fmla="*/ 373 h 81"/>
                  <a:gd name="T44" fmla="*/ 50 w 71"/>
                  <a:gd name="T45" fmla="*/ 373 h 81"/>
                  <a:gd name="T46" fmla="*/ 45 w 71"/>
                  <a:gd name="T47" fmla="*/ 361 h 81"/>
                  <a:gd name="T48" fmla="*/ 73 w 71"/>
                  <a:gd name="T49" fmla="*/ 459 h 81"/>
                  <a:gd name="T50" fmla="*/ 201 w 71"/>
                  <a:gd name="T51" fmla="*/ 381 h 81"/>
                  <a:gd name="T52" fmla="*/ 118 w 71"/>
                  <a:gd name="T53" fmla="*/ 253 h 81"/>
                  <a:gd name="T54" fmla="*/ 95 w 71"/>
                  <a:gd name="T55" fmla="*/ 248 h 81"/>
                  <a:gd name="T56" fmla="*/ 95 w 71"/>
                  <a:gd name="T57" fmla="*/ 241 h 8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71" h="81">
                    <a:moveTo>
                      <a:pt x="17" y="40"/>
                    </a:moveTo>
                    <a:cubicBezTo>
                      <a:pt x="19" y="39"/>
                      <a:pt x="21" y="39"/>
                      <a:pt x="23" y="38"/>
                    </a:cubicBezTo>
                    <a:cubicBezTo>
                      <a:pt x="35" y="36"/>
                      <a:pt x="37" y="26"/>
                      <a:pt x="35" y="16"/>
                    </a:cubicBezTo>
                    <a:cubicBezTo>
                      <a:pt x="34" y="7"/>
                      <a:pt x="23" y="2"/>
                      <a:pt x="15" y="5"/>
                    </a:cubicBezTo>
                    <a:cubicBezTo>
                      <a:pt x="8" y="7"/>
                      <a:pt x="5" y="14"/>
                      <a:pt x="8" y="20"/>
                    </a:cubicBezTo>
                    <a:cubicBezTo>
                      <a:pt x="9" y="19"/>
                      <a:pt x="9" y="18"/>
                      <a:pt x="10" y="18"/>
                    </a:cubicBezTo>
                    <a:cubicBezTo>
                      <a:pt x="14" y="16"/>
                      <a:pt x="18" y="17"/>
                      <a:pt x="20" y="20"/>
                    </a:cubicBezTo>
                    <a:cubicBezTo>
                      <a:pt x="22" y="23"/>
                      <a:pt x="21" y="27"/>
                      <a:pt x="19" y="29"/>
                    </a:cubicBezTo>
                    <a:cubicBezTo>
                      <a:pt x="16" y="32"/>
                      <a:pt x="11" y="31"/>
                      <a:pt x="9" y="28"/>
                    </a:cubicBezTo>
                    <a:cubicBezTo>
                      <a:pt x="5" y="22"/>
                      <a:pt x="0" y="17"/>
                      <a:pt x="5" y="9"/>
                    </a:cubicBezTo>
                    <a:cubicBezTo>
                      <a:pt x="8" y="4"/>
                      <a:pt x="16" y="0"/>
                      <a:pt x="23" y="1"/>
                    </a:cubicBezTo>
                    <a:cubicBezTo>
                      <a:pt x="31" y="3"/>
                      <a:pt x="37" y="9"/>
                      <a:pt x="38" y="16"/>
                    </a:cubicBezTo>
                    <a:cubicBezTo>
                      <a:pt x="40" y="23"/>
                      <a:pt x="39" y="26"/>
                      <a:pt x="34" y="36"/>
                    </a:cubicBezTo>
                    <a:cubicBezTo>
                      <a:pt x="47" y="28"/>
                      <a:pt x="59" y="31"/>
                      <a:pt x="71" y="40"/>
                    </a:cubicBezTo>
                    <a:cubicBezTo>
                      <a:pt x="63" y="49"/>
                      <a:pt x="51" y="51"/>
                      <a:pt x="33" y="45"/>
                    </a:cubicBezTo>
                    <a:cubicBezTo>
                      <a:pt x="38" y="51"/>
                      <a:pt x="40" y="57"/>
                      <a:pt x="38" y="64"/>
                    </a:cubicBezTo>
                    <a:cubicBezTo>
                      <a:pt x="37" y="71"/>
                      <a:pt x="33" y="76"/>
                      <a:pt x="27" y="79"/>
                    </a:cubicBezTo>
                    <a:cubicBezTo>
                      <a:pt x="20" y="81"/>
                      <a:pt x="14" y="80"/>
                      <a:pt x="8" y="76"/>
                    </a:cubicBezTo>
                    <a:cubicBezTo>
                      <a:pt x="2" y="71"/>
                      <a:pt x="1" y="64"/>
                      <a:pt x="5" y="58"/>
                    </a:cubicBezTo>
                    <a:cubicBezTo>
                      <a:pt x="6" y="57"/>
                      <a:pt x="7" y="55"/>
                      <a:pt x="8" y="54"/>
                    </a:cubicBezTo>
                    <a:cubicBezTo>
                      <a:pt x="11" y="50"/>
                      <a:pt x="15" y="49"/>
                      <a:pt x="18" y="52"/>
                    </a:cubicBezTo>
                    <a:cubicBezTo>
                      <a:pt x="22" y="54"/>
                      <a:pt x="22" y="59"/>
                      <a:pt x="20" y="62"/>
                    </a:cubicBezTo>
                    <a:cubicBezTo>
                      <a:pt x="17" y="65"/>
                      <a:pt x="13" y="65"/>
                      <a:pt x="9" y="62"/>
                    </a:cubicBezTo>
                    <a:cubicBezTo>
                      <a:pt x="9" y="62"/>
                      <a:pt x="9" y="61"/>
                      <a:pt x="8" y="60"/>
                    </a:cubicBezTo>
                    <a:cubicBezTo>
                      <a:pt x="5" y="67"/>
                      <a:pt x="7" y="73"/>
                      <a:pt x="13" y="76"/>
                    </a:cubicBezTo>
                    <a:cubicBezTo>
                      <a:pt x="23" y="80"/>
                      <a:pt x="34" y="73"/>
                      <a:pt x="36" y="63"/>
                    </a:cubicBezTo>
                    <a:cubicBezTo>
                      <a:pt x="37" y="51"/>
                      <a:pt x="32" y="44"/>
                      <a:pt x="21" y="42"/>
                    </a:cubicBezTo>
                    <a:cubicBezTo>
                      <a:pt x="19" y="42"/>
                      <a:pt x="18" y="42"/>
                      <a:pt x="17" y="41"/>
                    </a:cubicBezTo>
                    <a:cubicBezTo>
                      <a:pt x="17" y="41"/>
                      <a:pt x="17" y="40"/>
                      <a:pt x="17" y="4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16" name="矩形 566">
              <a:extLst>
                <a:ext uri="{FF2B5EF4-FFF2-40B4-BE49-F238E27FC236}">
                  <a16:creationId xmlns="" xmlns:a16="http://schemas.microsoft.com/office/drawing/2014/main" id="{BBE19751-C60C-407C-9469-3FB5640675A9}"/>
                </a:ext>
              </a:extLst>
            </p:cNvPr>
            <p:cNvSpPr>
              <a:spLocks noChangeArrowheads="1"/>
            </p:cNvSpPr>
            <p:nvPr/>
          </p:nvSpPr>
          <p:spPr bwMode="auto">
            <a:xfrm>
              <a:off x="0" y="591604"/>
              <a:ext cx="4872627" cy="8736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50000"/>
                </a:lnSpc>
                <a:spcBef>
                  <a:spcPts val="0"/>
                </a:spcBef>
                <a:buNone/>
              </a:pPr>
              <a:r>
                <a:rPr lang="zh-CN" altLang="en-US" sz="1800" dirty="0">
                  <a:solidFill>
                    <a:schemeClr val="bg1"/>
                  </a:solidFill>
                  <a:latin typeface="微软雅黑" panose="020B0503020204020204" pitchFamily="34" charset="-122"/>
                  <a:ea typeface="微软雅黑" panose="020B0503020204020204" pitchFamily="34" charset="-122"/>
                </a:rPr>
                <a:t>单击此处添加文本单击此处添加文本单击此处添加单击此处添加文本单击此处添加文本单击</a:t>
              </a:r>
            </a:p>
          </p:txBody>
        </p:sp>
      </p:grpSp>
    </p:spTree>
    <p:extLst>
      <p:ext uri="{BB962C8B-B14F-4D97-AF65-F5344CB8AC3E}">
        <p14:creationId xmlns:p14="http://schemas.microsoft.com/office/powerpoint/2010/main" val="3629202091"/>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fade">
                                      <p:cBhvr>
                                        <p:cTn id="14" dur="1000"/>
                                        <p:tgtEl>
                                          <p:spTgt spid="12"/>
                                        </p:tgtEl>
                                      </p:cBhvr>
                                    </p:animEffect>
                                    <p:anim calcmode="lin" valueType="num">
                                      <p:cBhvr>
                                        <p:cTn id="15" dur="1000" fill="hold"/>
                                        <p:tgtEl>
                                          <p:spTgt spid="12"/>
                                        </p:tgtEl>
                                        <p:attrNameLst>
                                          <p:attrName>ppt_x</p:attrName>
                                        </p:attrNameLst>
                                      </p:cBhvr>
                                      <p:tavLst>
                                        <p:tav tm="0">
                                          <p:val>
                                            <p:strVal val="#ppt_x"/>
                                          </p:val>
                                        </p:tav>
                                        <p:tav tm="100000">
                                          <p:val>
                                            <p:strVal val="#ppt_x"/>
                                          </p:val>
                                        </p:tav>
                                      </p:tavLst>
                                    </p:anim>
                                    <p:anim calcmode="lin" valueType="num">
                                      <p:cBhvr>
                                        <p:cTn id="16" dur="1000" fill="hold"/>
                                        <p:tgtEl>
                                          <p:spTgt spid="12"/>
                                        </p:tgtEl>
                                        <p:attrNameLst>
                                          <p:attrName>ppt_y</p:attrName>
                                        </p:attrNameLst>
                                      </p:cBhvr>
                                      <p:tavLst>
                                        <p:tav tm="0">
                                          <p:val>
                                            <p:strVal val="#ppt_y+.1"/>
                                          </p:val>
                                        </p:tav>
                                        <p:tav tm="100000">
                                          <p:val>
                                            <p:strVal val="#ppt_y"/>
                                          </p:val>
                                        </p:tav>
                                      </p:tavLst>
                                    </p:anim>
                                  </p:childTnLst>
                                </p:cTn>
                              </p:par>
                            </p:childTnLst>
                          </p:cTn>
                        </p:par>
                        <p:par>
                          <p:cTn id="17" fill="hold">
                            <p:stCondLst>
                              <p:cond delay="1000"/>
                            </p:stCondLst>
                            <p:childTnLst>
                              <p:par>
                                <p:cTn id="18" presetID="16" presetClass="entr" presetSubtype="37" fill="hold" nodeType="after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barn(outVertical)">
                                      <p:cBhvr>
                                        <p:cTn id="20"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a:stretch>
            <a:fillRect/>
          </a:stretch>
        </p:blipFill>
        <p:spPr>
          <a:xfrm>
            <a:off x="1" y="0"/>
            <a:ext cx="3891292" cy="3775439"/>
          </a:xfrm>
          <a:prstGeom prst="rect">
            <a:avLst/>
          </a:prstGeom>
        </p:spPr>
      </p:pic>
      <p:pic>
        <p:nvPicPr>
          <p:cNvPr id="8" name="图片 7"/>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037261" y="3314700"/>
            <a:ext cx="4167439" cy="3556000"/>
          </a:xfrm>
          <a:prstGeom prst="rect">
            <a:avLst/>
          </a:prstGeom>
        </p:spPr>
      </p:pic>
      <p:sp>
        <p:nvSpPr>
          <p:cNvPr id="2" name="矩形 1">
            <a:extLst>
              <a:ext uri="{FF2B5EF4-FFF2-40B4-BE49-F238E27FC236}">
                <a16:creationId xmlns="" xmlns:a16="http://schemas.microsoft.com/office/drawing/2014/main" id="{45B8F856-71B5-4B70-B8E4-27EA872A78A3}"/>
              </a:ext>
            </a:extLst>
          </p:cNvPr>
          <p:cNvSpPr/>
          <p:nvPr/>
        </p:nvSpPr>
        <p:spPr>
          <a:xfrm>
            <a:off x="208670" y="158261"/>
            <a:ext cx="11774659" cy="6541477"/>
          </a:xfrm>
          <a:prstGeom prst="rect">
            <a:avLst/>
          </a:prstGeom>
          <a:noFill/>
          <a:ln>
            <a:solidFill>
              <a:srgbClr val="68704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5">
            <a:extLst>
              <a:ext uri="{FF2B5EF4-FFF2-40B4-BE49-F238E27FC236}">
                <a16:creationId xmlns="" xmlns:a16="http://schemas.microsoft.com/office/drawing/2014/main" id="{4D0DDEB9-F8FA-4DA0-B7DB-9326060AC059}"/>
              </a:ext>
            </a:extLst>
          </p:cNvPr>
          <p:cNvGrpSpPr>
            <a:grpSpLocks/>
          </p:cNvGrpSpPr>
          <p:nvPr/>
        </p:nvGrpSpPr>
        <p:grpSpPr bwMode="auto">
          <a:xfrm>
            <a:off x="567269" y="347599"/>
            <a:ext cx="11152188" cy="6983413"/>
            <a:chOff x="0" y="0"/>
            <a:chExt cx="11151065" cy="6983832"/>
          </a:xfrm>
        </p:grpSpPr>
        <p:sp>
          <p:nvSpPr>
            <p:cNvPr id="5" name="Freeform 1224">
              <a:extLst>
                <a:ext uri="{FF2B5EF4-FFF2-40B4-BE49-F238E27FC236}">
                  <a16:creationId xmlns="" xmlns:a16="http://schemas.microsoft.com/office/drawing/2014/main" id="{1FF6806C-DFD5-4268-992F-83BEF0FF027F}"/>
                </a:ext>
              </a:extLst>
            </p:cNvPr>
            <p:cNvSpPr>
              <a:spLocks noEditPoints="1"/>
            </p:cNvSpPr>
            <p:nvPr/>
          </p:nvSpPr>
          <p:spPr bwMode="auto">
            <a:xfrm>
              <a:off x="6285147" y="0"/>
              <a:ext cx="4865918" cy="3419055"/>
            </a:xfrm>
            <a:custGeom>
              <a:avLst/>
              <a:gdLst>
                <a:gd name="T0" fmla="*/ 2918713 w 1162"/>
                <a:gd name="T1" fmla="*/ 516005 h 815"/>
                <a:gd name="T2" fmla="*/ 653256 w 1162"/>
                <a:gd name="T3" fmla="*/ 205563 h 815"/>
                <a:gd name="T4" fmla="*/ 242877 w 1162"/>
                <a:gd name="T5" fmla="*/ 1522843 h 815"/>
                <a:gd name="T6" fmla="*/ 1695952 w 1162"/>
                <a:gd name="T7" fmla="*/ 3070857 h 815"/>
                <a:gd name="T8" fmla="*/ 3969785 w 1162"/>
                <a:gd name="T9" fmla="*/ 3058271 h 815"/>
                <a:gd name="T10" fmla="*/ 4120536 w 1162"/>
                <a:gd name="T11" fmla="*/ 2277972 h 815"/>
                <a:gd name="T12" fmla="*/ 3957222 w 1162"/>
                <a:gd name="T13" fmla="*/ 2152117 h 815"/>
                <a:gd name="T14" fmla="*/ 3655720 w 1162"/>
                <a:gd name="T15" fmla="*/ 1690649 h 815"/>
                <a:gd name="T16" fmla="*/ 3726908 w 1162"/>
                <a:gd name="T17" fmla="*/ 2244410 h 815"/>
                <a:gd name="T18" fmla="*/ 2491585 w 1162"/>
                <a:gd name="T19" fmla="*/ 1527038 h 815"/>
                <a:gd name="T20" fmla="*/ 2625586 w 1162"/>
                <a:gd name="T21" fmla="*/ 1657088 h 815"/>
                <a:gd name="T22" fmla="*/ 2721899 w 1162"/>
                <a:gd name="T23" fmla="*/ 1581575 h 815"/>
                <a:gd name="T24" fmla="*/ 2185894 w 1162"/>
                <a:gd name="T25" fmla="*/ 2580023 h 815"/>
                <a:gd name="T26" fmla="*/ 1993268 w 1162"/>
                <a:gd name="T27" fmla="*/ 2651341 h 815"/>
                <a:gd name="T28" fmla="*/ 1453075 w 1162"/>
                <a:gd name="T29" fmla="*/ 2378655 h 815"/>
                <a:gd name="T30" fmla="*/ 695131 w 1162"/>
                <a:gd name="T31" fmla="*/ 931325 h 815"/>
                <a:gd name="T32" fmla="*/ 728631 w 1162"/>
                <a:gd name="T33" fmla="*/ 658640 h 815"/>
                <a:gd name="T34" fmla="*/ 770507 w 1162"/>
                <a:gd name="T35" fmla="*/ 1308890 h 815"/>
                <a:gd name="T36" fmla="*/ 1620577 w 1162"/>
                <a:gd name="T37" fmla="*/ 1367622 h 815"/>
                <a:gd name="T38" fmla="*/ 1453075 w 1162"/>
                <a:gd name="T39" fmla="*/ 1564794 h 815"/>
                <a:gd name="T40" fmla="*/ 1453075 w 1162"/>
                <a:gd name="T41" fmla="*/ 2005286 h 815"/>
                <a:gd name="T42" fmla="*/ 2437147 w 1162"/>
                <a:gd name="T43" fmla="*/ 1493477 h 815"/>
                <a:gd name="T44" fmla="*/ 2257082 w 1162"/>
                <a:gd name="T45" fmla="*/ 1824894 h 815"/>
                <a:gd name="T46" fmla="*/ 2206832 w 1162"/>
                <a:gd name="T47" fmla="*/ 1929773 h 815"/>
                <a:gd name="T48" fmla="*/ 1947205 w 1162"/>
                <a:gd name="T49" fmla="*/ 2382851 h 815"/>
                <a:gd name="T50" fmla="*/ 1423763 w 1162"/>
                <a:gd name="T51" fmla="*/ 2395436 h 815"/>
                <a:gd name="T52" fmla="*/ 1867642 w 1162"/>
                <a:gd name="T53" fmla="*/ 2575828 h 815"/>
                <a:gd name="T54" fmla="*/ 4325726 w 1162"/>
                <a:gd name="T55" fmla="*/ 1564794 h 815"/>
                <a:gd name="T56" fmla="*/ 4154037 w 1162"/>
                <a:gd name="T57" fmla="*/ 1073961 h 815"/>
                <a:gd name="T58" fmla="*/ 3538469 w 1162"/>
                <a:gd name="T59" fmla="*/ 1170450 h 815"/>
                <a:gd name="T60" fmla="*/ 3207653 w 1162"/>
                <a:gd name="T61" fmla="*/ 1136888 h 815"/>
                <a:gd name="T62" fmla="*/ 3266279 w 1162"/>
                <a:gd name="T63" fmla="*/ 767714 h 815"/>
                <a:gd name="T64" fmla="*/ 2742837 w 1162"/>
                <a:gd name="T65" fmla="*/ 1413769 h 815"/>
                <a:gd name="T66" fmla="*/ 2734462 w 1162"/>
                <a:gd name="T67" fmla="*/ 1237572 h 815"/>
                <a:gd name="T68" fmla="*/ 2537647 w 1162"/>
                <a:gd name="T69" fmla="*/ 784495 h 815"/>
                <a:gd name="T70" fmla="*/ 2491585 w 1162"/>
                <a:gd name="T71" fmla="*/ 599908 h 815"/>
                <a:gd name="T72" fmla="*/ 2504147 w 1162"/>
                <a:gd name="T73" fmla="*/ 1296304 h 815"/>
                <a:gd name="T74" fmla="*/ 1922079 w 1162"/>
                <a:gd name="T75" fmla="*/ 1157864 h 815"/>
                <a:gd name="T76" fmla="*/ 1846704 w 1162"/>
                <a:gd name="T77" fmla="*/ 1191425 h 815"/>
                <a:gd name="T78" fmla="*/ 1545201 w 1162"/>
                <a:gd name="T79" fmla="*/ 906154 h 815"/>
                <a:gd name="T80" fmla="*/ 1264636 w 1162"/>
                <a:gd name="T81" fmla="*/ 306247 h 815"/>
                <a:gd name="T82" fmla="*/ 1109697 w 1162"/>
                <a:gd name="T83" fmla="*/ 167806 h 815"/>
                <a:gd name="T84" fmla="*/ 938008 w 1162"/>
                <a:gd name="T85" fmla="*/ 121660 h 815"/>
                <a:gd name="T86" fmla="*/ 1708515 w 1162"/>
                <a:gd name="T87" fmla="*/ 1275328 h 815"/>
                <a:gd name="T88" fmla="*/ 1666640 w 1162"/>
                <a:gd name="T89" fmla="*/ 1308890 h 815"/>
                <a:gd name="T90" fmla="*/ 933821 w 1162"/>
                <a:gd name="T91" fmla="*/ 771909 h 815"/>
                <a:gd name="T92" fmla="*/ 753757 w 1162"/>
                <a:gd name="T93" fmla="*/ 339808 h 815"/>
                <a:gd name="T94" fmla="*/ 397816 w 1162"/>
                <a:gd name="T95" fmla="*/ 918740 h 815"/>
                <a:gd name="T96" fmla="*/ 799820 w 1162"/>
                <a:gd name="T97" fmla="*/ 1451525 h 815"/>
                <a:gd name="T98" fmla="*/ 523442 w 1162"/>
                <a:gd name="T99" fmla="*/ 1610941 h 815"/>
                <a:gd name="T100" fmla="*/ 314065 w 1162"/>
                <a:gd name="T101" fmla="*/ 1560599 h 815"/>
                <a:gd name="T102" fmla="*/ 841695 w 1162"/>
                <a:gd name="T103" fmla="*/ 2248605 h 815"/>
                <a:gd name="T104" fmla="*/ 1189261 w 1162"/>
                <a:gd name="T105" fmla="*/ 2366070 h 815"/>
                <a:gd name="T106" fmla="*/ 1440513 w 1162"/>
                <a:gd name="T107" fmla="*/ 2722659 h 815"/>
                <a:gd name="T108" fmla="*/ 1478201 w 1162"/>
                <a:gd name="T109" fmla="*/ 2521291 h 815"/>
                <a:gd name="T110" fmla="*/ 1917892 w 1162"/>
                <a:gd name="T111" fmla="*/ 3402274 h 815"/>
                <a:gd name="T112" fmla="*/ 2918713 w 1162"/>
                <a:gd name="T113" fmla="*/ 2894660 h 815"/>
                <a:gd name="T114" fmla="*/ 3316529 w 1162"/>
                <a:gd name="T115" fmla="*/ 2504510 h 815"/>
                <a:gd name="T116" fmla="*/ 3056902 w 1162"/>
                <a:gd name="T117" fmla="*/ 2231825 h 815"/>
                <a:gd name="T118" fmla="*/ 3664095 w 1162"/>
                <a:gd name="T119" fmla="*/ 2340899 h 815"/>
                <a:gd name="T120" fmla="*/ 3760408 w 1162"/>
                <a:gd name="T121" fmla="*/ 2496120 h 815"/>
                <a:gd name="T122" fmla="*/ 3697595 w 1162"/>
                <a:gd name="T123" fmla="*/ 2387046 h 815"/>
                <a:gd name="T124" fmla="*/ 3948847 w 1162"/>
                <a:gd name="T125" fmla="*/ 2332509 h 815"/>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162" h="815">
                  <a:moveTo>
                    <a:pt x="1160" y="552"/>
                  </a:moveTo>
                  <a:cubicBezTo>
                    <a:pt x="1159" y="552"/>
                    <a:pt x="1159" y="552"/>
                    <a:pt x="1158" y="551"/>
                  </a:cubicBezTo>
                  <a:cubicBezTo>
                    <a:pt x="1161" y="547"/>
                    <a:pt x="1162" y="542"/>
                    <a:pt x="1160" y="537"/>
                  </a:cubicBezTo>
                  <a:cubicBezTo>
                    <a:pt x="1159" y="534"/>
                    <a:pt x="1156" y="532"/>
                    <a:pt x="1155" y="530"/>
                  </a:cubicBezTo>
                  <a:cubicBezTo>
                    <a:pt x="1153" y="527"/>
                    <a:pt x="1153" y="523"/>
                    <a:pt x="1151" y="521"/>
                  </a:cubicBezTo>
                  <a:cubicBezTo>
                    <a:pt x="1148" y="518"/>
                    <a:pt x="1144" y="517"/>
                    <a:pt x="1142" y="514"/>
                  </a:cubicBezTo>
                  <a:cubicBezTo>
                    <a:pt x="1139" y="512"/>
                    <a:pt x="1138" y="509"/>
                    <a:pt x="1134" y="507"/>
                  </a:cubicBezTo>
                  <a:cubicBezTo>
                    <a:pt x="1131" y="505"/>
                    <a:pt x="1127" y="503"/>
                    <a:pt x="1123" y="503"/>
                  </a:cubicBezTo>
                  <a:cubicBezTo>
                    <a:pt x="1127" y="498"/>
                    <a:pt x="1130" y="492"/>
                    <a:pt x="1132" y="486"/>
                  </a:cubicBezTo>
                  <a:cubicBezTo>
                    <a:pt x="1137" y="477"/>
                    <a:pt x="1140" y="466"/>
                    <a:pt x="1136" y="456"/>
                  </a:cubicBezTo>
                  <a:cubicBezTo>
                    <a:pt x="1135" y="452"/>
                    <a:pt x="1132" y="448"/>
                    <a:pt x="1128" y="446"/>
                  </a:cubicBezTo>
                  <a:cubicBezTo>
                    <a:pt x="1126" y="445"/>
                    <a:pt x="1122" y="445"/>
                    <a:pt x="1121" y="442"/>
                  </a:cubicBezTo>
                  <a:cubicBezTo>
                    <a:pt x="1121" y="439"/>
                    <a:pt x="1121" y="437"/>
                    <a:pt x="1120" y="434"/>
                  </a:cubicBezTo>
                  <a:cubicBezTo>
                    <a:pt x="1118" y="423"/>
                    <a:pt x="1109" y="413"/>
                    <a:pt x="1098" y="410"/>
                  </a:cubicBezTo>
                  <a:cubicBezTo>
                    <a:pt x="1086" y="406"/>
                    <a:pt x="1072" y="408"/>
                    <a:pt x="1060" y="410"/>
                  </a:cubicBezTo>
                  <a:cubicBezTo>
                    <a:pt x="1045" y="413"/>
                    <a:pt x="1030" y="417"/>
                    <a:pt x="1015" y="421"/>
                  </a:cubicBezTo>
                  <a:cubicBezTo>
                    <a:pt x="1006" y="423"/>
                    <a:pt x="996" y="426"/>
                    <a:pt x="987" y="429"/>
                  </a:cubicBezTo>
                  <a:cubicBezTo>
                    <a:pt x="988" y="428"/>
                    <a:pt x="989" y="425"/>
                    <a:pt x="989" y="423"/>
                  </a:cubicBezTo>
                  <a:cubicBezTo>
                    <a:pt x="992" y="419"/>
                    <a:pt x="995" y="414"/>
                    <a:pt x="998" y="410"/>
                  </a:cubicBezTo>
                  <a:cubicBezTo>
                    <a:pt x="1006" y="400"/>
                    <a:pt x="1016" y="393"/>
                    <a:pt x="1026" y="384"/>
                  </a:cubicBezTo>
                  <a:cubicBezTo>
                    <a:pt x="1041" y="371"/>
                    <a:pt x="1052" y="354"/>
                    <a:pt x="1050" y="332"/>
                  </a:cubicBezTo>
                  <a:cubicBezTo>
                    <a:pt x="1048" y="314"/>
                    <a:pt x="1035" y="295"/>
                    <a:pt x="1017" y="290"/>
                  </a:cubicBezTo>
                  <a:cubicBezTo>
                    <a:pt x="1007" y="288"/>
                    <a:pt x="998" y="287"/>
                    <a:pt x="988" y="289"/>
                  </a:cubicBezTo>
                  <a:cubicBezTo>
                    <a:pt x="987" y="289"/>
                    <a:pt x="984" y="289"/>
                    <a:pt x="982" y="290"/>
                  </a:cubicBezTo>
                  <a:cubicBezTo>
                    <a:pt x="988" y="286"/>
                    <a:pt x="993" y="280"/>
                    <a:pt x="997" y="275"/>
                  </a:cubicBezTo>
                  <a:cubicBezTo>
                    <a:pt x="1002" y="269"/>
                    <a:pt x="1006" y="261"/>
                    <a:pt x="1003" y="253"/>
                  </a:cubicBezTo>
                  <a:cubicBezTo>
                    <a:pt x="1003" y="252"/>
                    <a:pt x="1002" y="252"/>
                    <a:pt x="1001" y="252"/>
                  </a:cubicBezTo>
                  <a:cubicBezTo>
                    <a:pt x="1000" y="252"/>
                    <a:pt x="998" y="252"/>
                    <a:pt x="997" y="253"/>
                  </a:cubicBezTo>
                  <a:cubicBezTo>
                    <a:pt x="994" y="253"/>
                    <a:pt x="994" y="252"/>
                    <a:pt x="995" y="249"/>
                  </a:cubicBezTo>
                  <a:cubicBezTo>
                    <a:pt x="996" y="248"/>
                    <a:pt x="994" y="246"/>
                    <a:pt x="993" y="246"/>
                  </a:cubicBezTo>
                  <a:cubicBezTo>
                    <a:pt x="994" y="243"/>
                    <a:pt x="993" y="240"/>
                    <a:pt x="991" y="238"/>
                  </a:cubicBezTo>
                  <a:cubicBezTo>
                    <a:pt x="988" y="234"/>
                    <a:pt x="984" y="233"/>
                    <a:pt x="980" y="232"/>
                  </a:cubicBezTo>
                  <a:cubicBezTo>
                    <a:pt x="975" y="231"/>
                    <a:pt x="972" y="225"/>
                    <a:pt x="966" y="225"/>
                  </a:cubicBezTo>
                  <a:cubicBezTo>
                    <a:pt x="961" y="224"/>
                    <a:pt x="955" y="224"/>
                    <a:pt x="949" y="225"/>
                  </a:cubicBezTo>
                  <a:cubicBezTo>
                    <a:pt x="934" y="227"/>
                    <a:pt x="920" y="232"/>
                    <a:pt x="905" y="234"/>
                  </a:cubicBezTo>
                  <a:cubicBezTo>
                    <a:pt x="898" y="235"/>
                    <a:pt x="891" y="235"/>
                    <a:pt x="884" y="237"/>
                  </a:cubicBezTo>
                  <a:cubicBezTo>
                    <a:pt x="879" y="238"/>
                    <a:pt x="874" y="240"/>
                    <a:pt x="870" y="242"/>
                  </a:cubicBezTo>
                  <a:cubicBezTo>
                    <a:pt x="870" y="241"/>
                    <a:pt x="871" y="240"/>
                    <a:pt x="872" y="239"/>
                  </a:cubicBezTo>
                  <a:cubicBezTo>
                    <a:pt x="874" y="236"/>
                    <a:pt x="875" y="234"/>
                    <a:pt x="877" y="232"/>
                  </a:cubicBezTo>
                  <a:cubicBezTo>
                    <a:pt x="894" y="206"/>
                    <a:pt x="903" y="178"/>
                    <a:pt x="899" y="148"/>
                  </a:cubicBezTo>
                  <a:cubicBezTo>
                    <a:pt x="895" y="121"/>
                    <a:pt x="885" y="86"/>
                    <a:pt x="857" y="76"/>
                  </a:cubicBezTo>
                  <a:cubicBezTo>
                    <a:pt x="851" y="73"/>
                    <a:pt x="844" y="69"/>
                    <a:pt x="838" y="70"/>
                  </a:cubicBezTo>
                  <a:cubicBezTo>
                    <a:pt x="833" y="70"/>
                    <a:pt x="827" y="73"/>
                    <a:pt x="824" y="77"/>
                  </a:cubicBezTo>
                  <a:cubicBezTo>
                    <a:pt x="822" y="78"/>
                    <a:pt x="819" y="81"/>
                    <a:pt x="816" y="82"/>
                  </a:cubicBezTo>
                  <a:cubicBezTo>
                    <a:pt x="813" y="82"/>
                    <a:pt x="810" y="81"/>
                    <a:pt x="806" y="80"/>
                  </a:cubicBezTo>
                  <a:cubicBezTo>
                    <a:pt x="800" y="79"/>
                    <a:pt x="794" y="79"/>
                    <a:pt x="788" y="82"/>
                  </a:cubicBezTo>
                  <a:cubicBezTo>
                    <a:pt x="775" y="87"/>
                    <a:pt x="763" y="95"/>
                    <a:pt x="752" y="105"/>
                  </a:cubicBezTo>
                  <a:cubicBezTo>
                    <a:pt x="747" y="110"/>
                    <a:pt x="743" y="116"/>
                    <a:pt x="738" y="121"/>
                  </a:cubicBezTo>
                  <a:cubicBezTo>
                    <a:pt x="736" y="124"/>
                    <a:pt x="733" y="127"/>
                    <a:pt x="733" y="131"/>
                  </a:cubicBezTo>
                  <a:cubicBezTo>
                    <a:pt x="732" y="131"/>
                    <a:pt x="732" y="131"/>
                    <a:pt x="732" y="131"/>
                  </a:cubicBezTo>
                  <a:cubicBezTo>
                    <a:pt x="729" y="130"/>
                    <a:pt x="729" y="126"/>
                    <a:pt x="727" y="125"/>
                  </a:cubicBezTo>
                  <a:cubicBezTo>
                    <a:pt x="724" y="123"/>
                    <a:pt x="722" y="123"/>
                    <a:pt x="719" y="123"/>
                  </a:cubicBezTo>
                  <a:cubicBezTo>
                    <a:pt x="712" y="122"/>
                    <a:pt x="704" y="122"/>
                    <a:pt x="697" y="123"/>
                  </a:cubicBezTo>
                  <a:cubicBezTo>
                    <a:pt x="689" y="124"/>
                    <a:pt x="681" y="125"/>
                    <a:pt x="673" y="126"/>
                  </a:cubicBezTo>
                  <a:cubicBezTo>
                    <a:pt x="670" y="127"/>
                    <a:pt x="668" y="127"/>
                    <a:pt x="665" y="128"/>
                  </a:cubicBezTo>
                  <a:cubicBezTo>
                    <a:pt x="662" y="127"/>
                    <a:pt x="658" y="124"/>
                    <a:pt x="655" y="122"/>
                  </a:cubicBezTo>
                  <a:cubicBezTo>
                    <a:pt x="652" y="121"/>
                    <a:pt x="648" y="119"/>
                    <a:pt x="645" y="117"/>
                  </a:cubicBezTo>
                  <a:cubicBezTo>
                    <a:pt x="638" y="114"/>
                    <a:pt x="630" y="111"/>
                    <a:pt x="623" y="109"/>
                  </a:cubicBezTo>
                  <a:cubicBezTo>
                    <a:pt x="610" y="106"/>
                    <a:pt x="595" y="105"/>
                    <a:pt x="581" y="106"/>
                  </a:cubicBezTo>
                  <a:cubicBezTo>
                    <a:pt x="567" y="107"/>
                    <a:pt x="554" y="112"/>
                    <a:pt x="543" y="121"/>
                  </a:cubicBezTo>
                  <a:cubicBezTo>
                    <a:pt x="540" y="124"/>
                    <a:pt x="535" y="128"/>
                    <a:pt x="533" y="132"/>
                  </a:cubicBezTo>
                  <a:cubicBezTo>
                    <a:pt x="533" y="132"/>
                    <a:pt x="533" y="132"/>
                    <a:pt x="533" y="132"/>
                  </a:cubicBezTo>
                  <a:cubicBezTo>
                    <a:pt x="530" y="131"/>
                    <a:pt x="528" y="131"/>
                    <a:pt x="525" y="130"/>
                  </a:cubicBezTo>
                  <a:cubicBezTo>
                    <a:pt x="520" y="116"/>
                    <a:pt x="514" y="101"/>
                    <a:pt x="505" y="89"/>
                  </a:cubicBezTo>
                  <a:cubicBezTo>
                    <a:pt x="499" y="81"/>
                    <a:pt x="488" y="68"/>
                    <a:pt x="477" y="74"/>
                  </a:cubicBezTo>
                  <a:cubicBezTo>
                    <a:pt x="474" y="75"/>
                    <a:pt x="472" y="78"/>
                    <a:pt x="469" y="79"/>
                  </a:cubicBezTo>
                  <a:cubicBezTo>
                    <a:pt x="465" y="81"/>
                    <a:pt x="463" y="78"/>
                    <a:pt x="460" y="76"/>
                  </a:cubicBezTo>
                  <a:cubicBezTo>
                    <a:pt x="457" y="74"/>
                    <a:pt x="454" y="74"/>
                    <a:pt x="451" y="77"/>
                  </a:cubicBezTo>
                  <a:cubicBezTo>
                    <a:pt x="450" y="79"/>
                    <a:pt x="449" y="76"/>
                    <a:pt x="447" y="75"/>
                  </a:cubicBezTo>
                  <a:cubicBezTo>
                    <a:pt x="445" y="73"/>
                    <a:pt x="443" y="72"/>
                    <a:pt x="440" y="71"/>
                  </a:cubicBezTo>
                  <a:cubicBezTo>
                    <a:pt x="436" y="69"/>
                    <a:pt x="433" y="69"/>
                    <a:pt x="429" y="72"/>
                  </a:cubicBezTo>
                  <a:cubicBezTo>
                    <a:pt x="424" y="75"/>
                    <a:pt x="419" y="82"/>
                    <a:pt x="415" y="87"/>
                  </a:cubicBezTo>
                  <a:cubicBezTo>
                    <a:pt x="410" y="92"/>
                    <a:pt x="407" y="99"/>
                    <a:pt x="402" y="105"/>
                  </a:cubicBezTo>
                  <a:cubicBezTo>
                    <a:pt x="397" y="112"/>
                    <a:pt x="390" y="118"/>
                    <a:pt x="386" y="126"/>
                  </a:cubicBezTo>
                  <a:cubicBezTo>
                    <a:pt x="383" y="133"/>
                    <a:pt x="381" y="139"/>
                    <a:pt x="380" y="147"/>
                  </a:cubicBezTo>
                  <a:cubicBezTo>
                    <a:pt x="377" y="162"/>
                    <a:pt x="373" y="177"/>
                    <a:pt x="371" y="192"/>
                  </a:cubicBezTo>
                  <a:cubicBezTo>
                    <a:pt x="369" y="183"/>
                    <a:pt x="366" y="173"/>
                    <a:pt x="362" y="164"/>
                  </a:cubicBezTo>
                  <a:cubicBezTo>
                    <a:pt x="357" y="153"/>
                    <a:pt x="351" y="143"/>
                    <a:pt x="344" y="133"/>
                  </a:cubicBezTo>
                  <a:cubicBezTo>
                    <a:pt x="342" y="129"/>
                    <a:pt x="341" y="125"/>
                    <a:pt x="338" y="122"/>
                  </a:cubicBezTo>
                  <a:cubicBezTo>
                    <a:pt x="337" y="121"/>
                    <a:pt x="333" y="120"/>
                    <a:pt x="333" y="119"/>
                  </a:cubicBezTo>
                  <a:cubicBezTo>
                    <a:pt x="332" y="118"/>
                    <a:pt x="331" y="117"/>
                    <a:pt x="330" y="116"/>
                  </a:cubicBezTo>
                  <a:cubicBezTo>
                    <a:pt x="329" y="114"/>
                    <a:pt x="328" y="113"/>
                    <a:pt x="327" y="111"/>
                  </a:cubicBezTo>
                  <a:cubicBezTo>
                    <a:pt x="325" y="109"/>
                    <a:pt x="322" y="106"/>
                    <a:pt x="319" y="104"/>
                  </a:cubicBezTo>
                  <a:cubicBezTo>
                    <a:pt x="319" y="103"/>
                    <a:pt x="319" y="103"/>
                    <a:pt x="319" y="103"/>
                  </a:cubicBezTo>
                  <a:cubicBezTo>
                    <a:pt x="314" y="98"/>
                    <a:pt x="313" y="88"/>
                    <a:pt x="310" y="82"/>
                  </a:cubicBezTo>
                  <a:cubicBezTo>
                    <a:pt x="307" y="74"/>
                    <a:pt x="304" y="67"/>
                    <a:pt x="300" y="60"/>
                  </a:cubicBezTo>
                  <a:cubicBezTo>
                    <a:pt x="296" y="53"/>
                    <a:pt x="291" y="46"/>
                    <a:pt x="286" y="40"/>
                  </a:cubicBezTo>
                  <a:cubicBezTo>
                    <a:pt x="280" y="33"/>
                    <a:pt x="274" y="26"/>
                    <a:pt x="267" y="20"/>
                  </a:cubicBezTo>
                  <a:cubicBezTo>
                    <a:pt x="261" y="15"/>
                    <a:pt x="254" y="10"/>
                    <a:pt x="246" y="6"/>
                  </a:cubicBezTo>
                  <a:cubicBezTo>
                    <a:pt x="244" y="5"/>
                    <a:pt x="238" y="2"/>
                    <a:pt x="236" y="4"/>
                  </a:cubicBezTo>
                  <a:cubicBezTo>
                    <a:pt x="229" y="0"/>
                    <a:pt x="223" y="18"/>
                    <a:pt x="222" y="23"/>
                  </a:cubicBezTo>
                  <a:cubicBezTo>
                    <a:pt x="217" y="41"/>
                    <a:pt x="218" y="59"/>
                    <a:pt x="222" y="77"/>
                  </a:cubicBezTo>
                  <a:cubicBezTo>
                    <a:pt x="227" y="99"/>
                    <a:pt x="234" y="120"/>
                    <a:pt x="245" y="140"/>
                  </a:cubicBezTo>
                  <a:cubicBezTo>
                    <a:pt x="251" y="150"/>
                    <a:pt x="259" y="158"/>
                    <a:pt x="267" y="167"/>
                  </a:cubicBezTo>
                  <a:cubicBezTo>
                    <a:pt x="271" y="172"/>
                    <a:pt x="276" y="177"/>
                    <a:pt x="281" y="182"/>
                  </a:cubicBezTo>
                  <a:cubicBezTo>
                    <a:pt x="269" y="179"/>
                    <a:pt x="256" y="178"/>
                    <a:pt x="244" y="180"/>
                  </a:cubicBezTo>
                  <a:cubicBezTo>
                    <a:pt x="244" y="176"/>
                    <a:pt x="243" y="172"/>
                    <a:pt x="243" y="168"/>
                  </a:cubicBezTo>
                  <a:cubicBezTo>
                    <a:pt x="242" y="163"/>
                    <a:pt x="242" y="159"/>
                    <a:pt x="241" y="154"/>
                  </a:cubicBezTo>
                  <a:cubicBezTo>
                    <a:pt x="239" y="146"/>
                    <a:pt x="237" y="138"/>
                    <a:pt x="233" y="130"/>
                  </a:cubicBezTo>
                  <a:cubicBezTo>
                    <a:pt x="229" y="122"/>
                    <a:pt x="222" y="115"/>
                    <a:pt x="217" y="107"/>
                  </a:cubicBezTo>
                  <a:cubicBezTo>
                    <a:pt x="213" y="99"/>
                    <a:pt x="210" y="90"/>
                    <a:pt x="204" y="84"/>
                  </a:cubicBezTo>
                  <a:cubicBezTo>
                    <a:pt x="199" y="80"/>
                    <a:pt x="196" y="76"/>
                    <a:pt x="193" y="71"/>
                  </a:cubicBezTo>
                  <a:cubicBezTo>
                    <a:pt x="191" y="68"/>
                    <a:pt x="189" y="65"/>
                    <a:pt x="186" y="63"/>
                  </a:cubicBezTo>
                  <a:cubicBezTo>
                    <a:pt x="183" y="59"/>
                    <a:pt x="179" y="56"/>
                    <a:pt x="176" y="52"/>
                  </a:cubicBezTo>
                  <a:cubicBezTo>
                    <a:pt x="170" y="47"/>
                    <a:pt x="162" y="42"/>
                    <a:pt x="156" y="49"/>
                  </a:cubicBezTo>
                  <a:cubicBezTo>
                    <a:pt x="156" y="49"/>
                    <a:pt x="156" y="49"/>
                    <a:pt x="156" y="49"/>
                  </a:cubicBezTo>
                  <a:cubicBezTo>
                    <a:pt x="153" y="45"/>
                    <a:pt x="149" y="42"/>
                    <a:pt x="145" y="42"/>
                  </a:cubicBezTo>
                  <a:cubicBezTo>
                    <a:pt x="138" y="42"/>
                    <a:pt x="131" y="41"/>
                    <a:pt x="126" y="45"/>
                  </a:cubicBezTo>
                  <a:cubicBezTo>
                    <a:pt x="119" y="50"/>
                    <a:pt x="114" y="58"/>
                    <a:pt x="108" y="65"/>
                  </a:cubicBezTo>
                  <a:cubicBezTo>
                    <a:pt x="103" y="72"/>
                    <a:pt x="98" y="79"/>
                    <a:pt x="94" y="87"/>
                  </a:cubicBezTo>
                  <a:cubicBezTo>
                    <a:pt x="87" y="103"/>
                    <a:pt x="77" y="119"/>
                    <a:pt x="74" y="137"/>
                  </a:cubicBezTo>
                  <a:cubicBezTo>
                    <a:pt x="72" y="145"/>
                    <a:pt x="71" y="154"/>
                    <a:pt x="71" y="163"/>
                  </a:cubicBezTo>
                  <a:cubicBezTo>
                    <a:pt x="71" y="168"/>
                    <a:pt x="71" y="172"/>
                    <a:pt x="72" y="177"/>
                  </a:cubicBezTo>
                  <a:cubicBezTo>
                    <a:pt x="72" y="178"/>
                    <a:pt x="72" y="179"/>
                    <a:pt x="72" y="181"/>
                  </a:cubicBezTo>
                  <a:cubicBezTo>
                    <a:pt x="69" y="178"/>
                    <a:pt x="65" y="177"/>
                    <a:pt x="63" y="173"/>
                  </a:cubicBezTo>
                  <a:cubicBezTo>
                    <a:pt x="58" y="164"/>
                    <a:pt x="47" y="163"/>
                    <a:pt x="38" y="160"/>
                  </a:cubicBezTo>
                  <a:cubicBezTo>
                    <a:pt x="35" y="159"/>
                    <a:pt x="32" y="159"/>
                    <a:pt x="30" y="158"/>
                  </a:cubicBezTo>
                  <a:cubicBezTo>
                    <a:pt x="26" y="152"/>
                    <a:pt x="23" y="145"/>
                    <a:pt x="19" y="139"/>
                  </a:cubicBezTo>
                  <a:cubicBezTo>
                    <a:pt x="13" y="133"/>
                    <a:pt x="6" y="127"/>
                    <a:pt x="0" y="122"/>
                  </a:cubicBezTo>
                  <a:cubicBezTo>
                    <a:pt x="0" y="126"/>
                    <a:pt x="0" y="126"/>
                    <a:pt x="0" y="126"/>
                  </a:cubicBezTo>
                  <a:cubicBezTo>
                    <a:pt x="1" y="127"/>
                    <a:pt x="2" y="128"/>
                    <a:pt x="3" y="129"/>
                  </a:cubicBezTo>
                  <a:cubicBezTo>
                    <a:pt x="9" y="134"/>
                    <a:pt x="15" y="139"/>
                    <a:pt x="19" y="145"/>
                  </a:cubicBezTo>
                  <a:cubicBezTo>
                    <a:pt x="22" y="149"/>
                    <a:pt x="24" y="154"/>
                    <a:pt x="27" y="158"/>
                  </a:cubicBezTo>
                  <a:cubicBezTo>
                    <a:pt x="20" y="157"/>
                    <a:pt x="13" y="158"/>
                    <a:pt x="5" y="160"/>
                  </a:cubicBezTo>
                  <a:cubicBezTo>
                    <a:pt x="4" y="160"/>
                    <a:pt x="2" y="161"/>
                    <a:pt x="0" y="162"/>
                  </a:cubicBezTo>
                  <a:cubicBezTo>
                    <a:pt x="1" y="160"/>
                    <a:pt x="0" y="159"/>
                    <a:pt x="0" y="157"/>
                  </a:cubicBezTo>
                  <a:cubicBezTo>
                    <a:pt x="0" y="166"/>
                    <a:pt x="0" y="166"/>
                    <a:pt x="0" y="166"/>
                  </a:cubicBezTo>
                  <a:cubicBezTo>
                    <a:pt x="5" y="163"/>
                    <a:pt x="10" y="162"/>
                    <a:pt x="15" y="162"/>
                  </a:cubicBezTo>
                  <a:cubicBezTo>
                    <a:pt x="27" y="159"/>
                    <a:pt x="38" y="163"/>
                    <a:pt x="49" y="167"/>
                  </a:cubicBezTo>
                  <a:cubicBezTo>
                    <a:pt x="52" y="168"/>
                    <a:pt x="57" y="169"/>
                    <a:pt x="59" y="173"/>
                  </a:cubicBezTo>
                  <a:cubicBezTo>
                    <a:pt x="60" y="174"/>
                    <a:pt x="61" y="176"/>
                    <a:pt x="62" y="178"/>
                  </a:cubicBezTo>
                  <a:cubicBezTo>
                    <a:pt x="65" y="182"/>
                    <a:pt x="70" y="183"/>
                    <a:pt x="73" y="188"/>
                  </a:cubicBezTo>
                  <a:cubicBezTo>
                    <a:pt x="79" y="197"/>
                    <a:pt x="80" y="209"/>
                    <a:pt x="81" y="220"/>
                  </a:cubicBezTo>
                  <a:cubicBezTo>
                    <a:pt x="81" y="231"/>
                    <a:pt x="82" y="242"/>
                    <a:pt x="84" y="253"/>
                  </a:cubicBezTo>
                  <a:cubicBezTo>
                    <a:pt x="86" y="264"/>
                    <a:pt x="87" y="275"/>
                    <a:pt x="90" y="285"/>
                  </a:cubicBezTo>
                  <a:cubicBezTo>
                    <a:pt x="97" y="304"/>
                    <a:pt x="108" y="320"/>
                    <a:pt x="114" y="338"/>
                  </a:cubicBezTo>
                  <a:cubicBezTo>
                    <a:pt x="114" y="339"/>
                    <a:pt x="114" y="339"/>
                    <a:pt x="115" y="339"/>
                  </a:cubicBezTo>
                  <a:cubicBezTo>
                    <a:pt x="115" y="339"/>
                    <a:pt x="115" y="340"/>
                    <a:pt x="115" y="340"/>
                  </a:cubicBezTo>
                  <a:cubicBezTo>
                    <a:pt x="114" y="343"/>
                    <a:pt x="115" y="346"/>
                    <a:pt x="118" y="348"/>
                  </a:cubicBezTo>
                  <a:cubicBezTo>
                    <a:pt x="122" y="353"/>
                    <a:pt x="124" y="359"/>
                    <a:pt x="127" y="365"/>
                  </a:cubicBezTo>
                  <a:cubicBezTo>
                    <a:pt x="128" y="366"/>
                    <a:pt x="131" y="374"/>
                    <a:pt x="129" y="374"/>
                  </a:cubicBezTo>
                  <a:cubicBezTo>
                    <a:pt x="128" y="374"/>
                    <a:pt x="126" y="374"/>
                    <a:pt x="125" y="374"/>
                  </a:cubicBezTo>
                  <a:cubicBezTo>
                    <a:pt x="124" y="376"/>
                    <a:pt x="123" y="377"/>
                    <a:pt x="124" y="378"/>
                  </a:cubicBezTo>
                  <a:cubicBezTo>
                    <a:pt x="118" y="374"/>
                    <a:pt x="115" y="366"/>
                    <a:pt x="109" y="361"/>
                  </a:cubicBezTo>
                  <a:cubicBezTo>
                    <a:pt x="108" y="360"/>
                    <a:pt x="106" y="360"/>
                    <a:pt x="106" y="362"/>
                  </a:cubicBezTo>
                  <a:cubicBezTo>
                    <a:pt x="105" y="367"/>
                    <a:pt x="108" y="371"/>
                    <a:pt x="110" y="375"/>
                  </a:cubicBezTo>
                  <a:cubicBezTo>
                    <a:pt x="110" y="375"/>
                    <a:pt x="114" y="383"/>
                    <a:pt x="112" y="382"/>
                  </a:cubicBezTo>
                  <a:cubicBezTo>
                    <a:pt x="110" y="382"/>
                    <a:pt x="107" y="380"/>
                    <a:pt x="105" y="379"/>
                  </a:cubicBezTo>
                  <a:cubicBezTo>
                    <a:pt x="102" y="378"/>
                    <a:pt x="98" y="378"/>
                    <a:pt x="97" y="381"/>
                  </a:cubicBezTo>
                  <a:cubicBezTo>
                    <a:pt x="96" y="382"/>
                    <a:pt x="96" y="382"/>
                    <a:pt x="96" y="382"/>
                  </a:cubicBezTo>
                  <a:cubicBezTo>
                    <a:pt x="90" y="377"/>
                    <a:pt x="82" y="372"/>
                    <a:pt x="75" y="368"/>
                  </a:cubicBezTo>
                  <a:cubicBezTo>
                    <a:pt x="66" y="363"/>
                    <a:pt x="57" y="357"/>
                    <a:pt x="47" y="352"/>
                  </a:cubicBezTo>
                  <a:cubicBezTo>
                    <a:pt x="38" y="348"/>
                    <a:pt x="29" y="342"/>
                    <a:pt x="20" y="337"/>
                  </a:cubicBezTo>
                  <a:cubicBezTo>
                    <a:pt x="13" y="333"/>
                    <a:pt x="7" y="329"/>
                    <a:pt x="0" y="326"/>
                  </a:cubicBezTo>
                  <a:cubicBezTo>
                    <a:pt x="0" y="330"/>
                    <a:pt x="0" y="330"/>
                    <a:pt x="0" y="330"/>
                  </a:cubicBezTo>
                  <a:cubicBezTo>
                    <a:pt x="7" y="333"/>
                    <a:pt x="13" y="337"/>
                    <a:pt x="20" y="341"/>
                  </a:cubicBezTo>
                  <a:cubicBezTo>
                    <a:pt x="29" y="346"/>
                    <a:pt x="38" y="351"/>
                    <a:pt x="47" y="356"/>
                  </a:cubicBezTo>
                  <a:cubicBezTo>
                    <a:pt x="52" y="359"/>
                    <a:pt x="56" y="361"/>
                    <a:pt x="61" y="363"/>
                  </a:cubicBezTo>
                  <a:cubicBezTo>
                    <a:pt x="60" y="363"/>
                    <a:pt x="59" y="363"/>
                    <a:pt x="58" y="363"/>
                  </a:cubicBezTo>
                  <a:cubicBezTo>
                    <a:pt x="56" y="362"/>
                    <a:pt x="54" y="360"/>
                    <a:pt x="51" y="359"/>
                  </a:cubicBezTo>
                  <a:cubicBezTo>
                    <a:pt x="51" y="359"/>
                    <a:pt x="50" y="359"/>
                    <a:pt x="50" y="359"/>
                  </a:cubicBezTo>
                  <a:cubicBezTo>
                    <a:pt x="48" y="357"/>
                    <a:pt x="45" y="356"/>
                    <a:pt x="43" y="356"/>
                  </a:cubicBezTo>
                  <a:cubicBezTo>
                    <a:pt x="32" y="352"/>
                    <a:pt x="20" y="349"/>
                    <a:pt x="9" y="348"/>
                  </a:cubicBezTo>
                  <a:cubicBezTo>
                    <a:pt x="6" y="348"/>
                    <a:pt x="3" y="348"/>
                    <a:pt x="0" y="347"/>
                  </a:cubicBezTo>
                  <a:cubicBezTo>
                    <a:pt x="0" y="350"/>
                    <a:pt x="0" y="350"/>
                    <a:pt x="0" y="350"/>
                  </a:cubicBezTo>
                  <a:cubicBezTo>
                    <a:pt x="12" y="352"/>
                    <a:pt x="25" y="353"/>
                    <a:pt x="37" y="356"/>
                  </a:cubicBezTo>
                  <a:cubicBezTo>
                    <a:pt x="41" y="357"/>
                    <a:pt x="45" y="359"/>
                    <a:pt x="48" y="360"/>
                  </a:cubicBezTo>
                  <a:cubicBezTo>
                    <a:pt x="48" y="360"/>
                    <a:pt x="48" y="361"/>
                    <a:pt x="48" y="361"/>
                  </a:cubicBezTo>
                  <a:cubicBezTo>
                    <a:pt x="51" y="366"/>
                    <a:pt x="54" y="370"/>
                    <a:pt x="56" y="374"/>
                  </a:cubicBezTo>
                  <a:cubicBezTo>
                    <a:pt x="59" y="380"/>
                    <a:pt x="61" y="386"/>
                    <a:pt x="64" y="392"/>
                  </a:cubicBezTo>
                  <a:cubicBezTo>
                    <a:pt x="70" y="403"/>
                    <a:pt x="78" y="412"/>
                    <a:pt x="87" y="421"/>
                  </a:cubicBezTo>
                  <a:cubicBezTo>
                    <a:pt x="91" y="425"/>
                    <a:pt x="96" y="428"/>
                    <a:pt x="101" y="432"/>
                  </a:cubicBezTo>
                  <a:cubicBezTo>
                    <a:pt x="107" y="436"/>
                    <a:pt x="111" y="442"/>
                    <a:pt x="115" y="448"/>
                  </a:cubicBezTo>
                  <a:cubicBezTo>
                    <a:pt x="122" y="460"/>
                    <a:pt x="126" y="473"/>
                    <a:pt x="131" y="485"/>
                  </a:cubicBezTo>
                  <a:cubicBezTo>
                    <a:pt x="131" y="485"/>
                    <a:pt x="131" y="486"/>
                    <a:pt x="131" y="486"/>
                  </a:cubicBezTo>
                  <a:cubicBezTo>
                    <a:pt x="130" y="489"/>
                    <a:pt x="131" y="492"/>
                    <a:pt x="132" y="495"/>
                  </a:cubicBezTo>
                  <a:cubicBezTo>
                    <a:pt x="134" y="499"/>
                    <a:pt x="135" y="503"/>
                    <a:pt x="135" y="507"/>
                  </a:cubicBezTo>
                  <a:cubicBezTo>
                    <a:pt x="136" y="515"/>
                    <a:pt x="137" y="524"/>
                    <a:pt x="142" y="531"/>
                  </a:cubicBezTo>
                  <a:cubicBezTo>
                    <a:pt x="146" y="535"/>
                    <a:pt x="151" y="538"/>
                    <a:pt x="154" y="542"/>
                  </a:cubicBezTo>
                  <a:cubicBezTo>
                    <a:pt x="158" y="545"/>
                    <a:pt x="162" y="549"/>
                    <a:pt x="166" y="553"/>
                  </a:cubicBezTo>
                  <a:cubicBezTo>
                    <a:pt x="175" y="561"/>
                    <a:pt x="184" y="569"/>
                    <a:pt x="194" y="575"/>
                  </a:cubicBezTo>
                  <a:cubicBezTo>
                    <a:pt x="204" y="582"/>
                    <a:pt x="213" y="588"/>
                    <a:pt x="224" y="594"/>
                  </a:cubicBezTo>
                  <a:cubicBezTo>
                    <a:pt x="228" y="596"/>
                    <a:pt x="232" y="598"/>
                    <a:pt x="237" y="599"/>
                  </a:cubicBezTo>
                  <a:cubicBezTo>
                    <a:pt x="243" y="600"/>
                    <a:pt x="248" y="602"/>
                    <a:pt x="253" y="606"/>
                  </a:cubicBezTo>
                  <a:cubicBezTo>
                    <a:pt x="257" y="609"/>
                    <a:pt x="261" y="612"/>
                    <a:pt x="265" y="615"/>
                  </a:cubicBezTo>
                  <a:cubicBezTo>
                    <a:pt x="270" y="618"/>
                    <a:pt x="272" y="621"/>
                    <a:pt x="275" y="626"/>
                  </a:cubicBezTo>
                  <a:cubicBezTo>
                    <a:pt x="270" y="632"/>
                    <a:pt x="277" y="639"/>
                    <a:pt x="281" y="643"/>
                  </a:cubicBezTo>
                  <a:cubicBezTo>
                    <a:pt x="291" y="651"/>
                    <a:pt x="296" y="663"/>
                    <a:pt x="303" y="673"/>
                  </a:cubicBezTo>
                  <a:cubicBezTo>
                    <a:pt x="312" y="684"/>
                    <a:pt x="322" y="694"/>
                    <a:pt x="329" y="706"/>
                  </a:cubicBezTo>
                  <a:cubicBezTo>
                    <a:pt x="334" y="716"/>
                    <a:pt x="340" y="726"/>
                    <a:pt x="345" y="736"/>
                  </a:cubicBezTo>
                  <a:cubicBezTo>
                    <a:pt x="348" y="741"/>
                    <a:pt x="351" y="747"/>
                    <a:pt x="353" y="753"/>
                  </a:cubicBezTo>
                  <a:cubicBezTo>
                    <a:pt x="354" y="758"/>
                    <a:pt x="352" y="762"/>
                    <a:pt x="352" y="766"/>
                  </a:cubicBezTo>
                  <a:cubicBezTo>
                    <a:pt x="352" y="768"/>
                    <a:pt x="353" y="770"/>
                    <a:pt x="353" y="771"/>
                  </a:cubicBezTo>
                  <a:cubicBezTo>
                    <a:pt x="353" y="771"/>
                    <a:pt x="353" y="772"/>
                    <a:pt x="353" y="772"/>
                  </a:cubicBezTo>
                  <a:cubicBezTo>
                    <a:pt x="352" y="777"/>
                    <a:pt x="353" y="783"/>
                    <a:pt x="353" y="789"/>
                  </a:cubicBezTo>
                  <a:cubicBezTo>
                    <a:pt x="354" y="795"/>
                    <a:pt x="354" y="800"/>
                    <a:pt x="354" y="806"/>
                  </a:cubicBezTo>
                  <a:cubicBezTo>
                    <a:pt x="353" y="809"/>
                    <a:pt x="353" y="812"/>
                    <a:pt x="352" y="815"/>
                  </a:cubicBezTo>
                  <a:cubicBezTo>
                    <a:pt x="356" y="815"/>
                    <a:pt x="356" y="815"/>
                    <a:pt x="356" y="815"/>
                  </a:cubicBezTo>
                  <a:cubicBezTo>
                    <a:pt x="357" y="810"/>
                    <a:pt x="357" y="805"/>
                    <a:pt x="357" y="800"/>
                  </a:cubicBezTo>
                  <a:cubicBezTo>
                    <a:pt x="357" y="791"/>
                    <a:pt x="357" y="782"/>
                    <a:pt x="356" y="774"/>
                  </a:cubicBezTo>
                  <a:cubicBezTo>
                    <a:pt x="358" y="775"/>
                    <a:pt x="362" y="775"/>
                    <a:pt x="366" y="773"/>
                  </a:cubicBezTo>
                  <a:cubicBezTo>
                    <a:pt x="373" y="770"/>
                    <a:pt x="385" y="768"/>
                    <a:pt x="389" y="760"/>
                  </a:cubicBezTo>
                  <a:cubicBezTo>
                    <a:pt x="393" y="752"/>
                    <a:pt x="394" y="744"/>
                    <a:pt x="392" y="735"/>
                  </a:cubicBezTo>
                  <a:cubicBezTo>
                    <a:pt x="392" y="735"/>
                    <a:pt x="393" y="735"/>
                    <a:pt x="393" y="735"/>
                  </a:cubicBezTo>
                  <a:cubicBezTo>
                    <a:pt x="393" y="735"/>
                    <a:pt x="394" y="734"/>
                    <a:pt x="393" y="734"/>
                  </a:cubicBezTo>
                  <a:cubicBezTo>
                    <a:pt x="392" y="731"/>
                    <a:pt x="391" y="729"/>
                    <a:pt x="390" y="726"/>
                  </a:cubicBezTo>
                  <a:cubicBezTo>
                    <a:pt x="391" y="727"/>
                    <a:pt x="393" y="728"/>
                    <a:pt x="394" y="729"/>
                  </a:cubicBezTo>
                  <a:cubicBezTo>
                    <a:pt x="397" y="730"/>
                    <a:pt x="399" y="731"/>
                    <a:pt x="402" y="732"/>
                  </a:cubicBezTo>
                  <a:cubicBezTo>
                    <a:pt x="398" y="732"/>
                    <a:pt x="396" y="739"/>
                    <a:pt x="397" y="743"/>
                  </a:cubicBezTo>
                  <a:cubicBezTo>
                    <a:pt x="397" y="743"/>
                    <a:pt x="398" y="743"/>
                    <a:pt x="398" y="743"/>
                  </a:cubicBezTo>
                  <a:cubicBezTo>
                    <a:pt x="399" y="740"/>
                    <a:pt x="400" y="732"/>
                    <a:pt x="404" y="733"/>
                  </a:cubicBezTo>
                  <a:cubicBezTo>
                    <a:pt x="405" y="733"/>
                    <a:pt x="405" y="732"/>
                    <a:pt x="405" y="732"/>
                  </a:cubicBezTo>
                  <a:cubicBezTo>
                    <a:pt x="411" y="732"/>
                    <a:pt x="417" y="731"/>
                    <a:pt x="421" y="726"/>
                  </a:cubicBezTo>
                  <a:cubicBezTo>
                    <a:pt x="420" y="728"/>
                    <a:pt x="421" y="730"/>
                    <a:pt x="421" y="732"/>
                  </a:cubicBezTo>
                  <a:cubicBezTo>
                    <a:pt x="427" y="752"/>
                    <a:pt x="465" y="751"/>
                    <a:pt x="469" y="732"/>
                  </a:cubicBezTo>
                  <a:cubicBezTo>
                    <a:pt x="469" y="732"/>
                    <a:pt x="470" y="731"/>
                    <a:pt x="470" y="731"/>
                  </a:cubicBezTo>
                  <a:cubicBezTo>
                    <a:pt x="469" y="734"/>
                    <a:pt x="468" y="736"/>
                    <a:pt x="467" y="738"/>
                  </a:cubicBezTo>
                  <a:cubicBezTo>
                    <a:pt x="463" y="745"/>
                    <a:pt x="455" y="749"/>
                    <a:pt x="447" y="750"/>
                  </a:cubicBezTo>
                  <a:cubicBezTo>
                    <a:pt x="439" y="751"/>
                    <a:pt x="431" y="750"/>
                    <a:pt x="425" y="746"/>
                  </a:cubicBezTo>
                  <a:cubicBezTo>
                    <a:pt x="419" y="743"/>
                    <a:pt x="415" y="738"/>
                    <a:pt x="411" y="732"/>
                  </a:cubicBezTo>
                  <a:cubicBezTo>
                    <a:pt x="411" y="732"/>
                    <a:pt x="410" y="732"/>
                    <a:pt x="410" y="733"/>
                  </a:cubicBezTo>
                  <a:cubicBezTo>
                    <a:pt x="412" y="749"/>
                    <a:pt x="433" y="756"/>
                    <a:pt x="447" y="753"/>
                  </a:cubicBezTo>
                  <a:cubicBezTo>
                    <a:pt x="453" y="752"/>
                    <a:pt x="459" y="751"/>
                    <a:pt x="463" y="748"/>
                  </a:cubicBezTo>
                  <a:cubicBezTo>
                    <a:pt x="461" y="759"/>
                    <a:pt x="460" y="772"/>
                    <a:pt x="458" y="784"/>
                  </a:cubicBezTo>
                  <a:cubicBezTo>
                    <a:pt x="456" y="793"/>
                    <a:pt x="454" y="803"/>
                    <a:pt x="454" y="812"/>
                  </a:cubicBezTo>
                  <a:cubicBezTo>
                    <a:pt x="454" y="813"/>
                    <a:pt x="454" y="813"/>
                    <a:pt x="454" y="813"/>
                  </a:cubicBezTo>
                  <a:cubicBezTo>
                    <a:pt x="453" y="805"/>
                    <a:pt x="453" y="798"/>
                    <a:pt x="455" y="791"/>
                  </a:cubicBezTo>
                  <a:cubicBezTo>
                    <a:pt x="455" y="790"/>
                    <a:pt x="454" y="790"/>
                    <a:pt x="454" y="790"/>
                  </a:cubicBezTo>
                  <a:cubicBezTo>
                    <a:pt x="450" y="797"/>
                    <a:pt x="450" y="806"/>
                    <a:pt x="451" y="814"/>
                  </a:cubicBezTo>
                  <a:cubicBezTo>
                    <a:pt x="451" y="814"/>
                    <a:pt x="451" y="815"/>
                    <a:pt x="451" y="815"/>
                  </a:cubicBezTo>
                  <a:cubicBezTo>
                    <a:pt x="459" y="815"/>
                    <a:pt x="459" y="815"/>
                    <a:pt x="459" y="815"/>
                  </a:cubicBezTo>
                  <a:cubicBezTo>
                    <a:pt x="476" y="808"/>
                    <a:pt x="492" y="798"/>
                    <a:pt x="507" y="788"/>
                  </a:cubicBezTo>
                  <a:cubicBezTo>
                    <a:pt x="525" y="776"/>
                    <a:pt x="543" y="763"/>
                    <a:pt x="561" y="752"/>
                  </a:cubicBezTo>
                  <a:cubicBezTo>
                    <a:pt x="579" y="740"/>
                    <a:pt x="597" y="727"/>
                    <a:pt x="616" y="716"/>
                  </a:cubicBezTo>
                  <a:cubicBezTo>
                    <a:pt x="631" y="707"/>
                    <a:pt x="645" y="697"/>
                    <a:pt x="658" y="686"/>
                  </a:cubicBezTo>
                  <a:cubicBezTo>
                    <a:pt x="653" y="695"/>
                    <a:pt x="653" y="705"/>
                    <a:pt x="660" y="713"/>
                  </a:cubicBezTo>
                  <a:cubicBezTo>
                    <a:pt x="662" y="716"/>
                    <a:pt x="665" y="718"/>
                    <a:pt x="668" y="720"/>
                  </a:cubicBezTo>
                  <a:cubicBezTo>
                    <a:pt x="664" y="721"/>
                    <a:pt x="661" y="724"/>
                    <a:pt x="658" y="726"/>
                  </a:cubicBezTo>
                  <a:cubicBezTo>
                    <a:pt x="651" y="731"/>
                    <a:pt x="645" y="736"/>
                    <a:pt x="638" y="741"/>
                  </a:cubicBezTo>
                  <a:cubicBezTo>
                    <a:pt x="628" y="749"/>
                    <a:pt x="617" y="756"/>
                    <a:pt x="606" y="762"/>
                  </a:cubicBezTo>
                  <a:cubicBezTo>
                    <a:pt x="596" y="767"/>
                    <a:pt x="586" y="774"/>
                    <a:pt x="577" y="781"/>
                  </a:cubicBezTo>
                  <a:cubicBezTo>
                    <a:pt x="560" y="794"/>
                    <a:pt x="541" y="804"/>
                    <a:pt x="523" y="815"/>
                  </a:cubicBezTo>
                  <a:cubicBezTo>
                    <a:pt x="530" y="815"/>
                    <a:pt x="530" y="815"/>
                    <a:pt x="530" y="815"/>
                  </a:cubicBezTo>
                  <a:cubicBezTo>
                    <a:pt x="546" y="805"/>
                    <a:pt x="563" y="795"/>
                    <a:pt x="578" y="784"/>
                  </a:cubicBezTo>
                  <a:cubicBezTo>
                    <a:pt x="597" y="771"/>
                    <a:pt x="617" y="760"/>
                    <a:pt x="636" y="747"/>
                  </a:cubicBezTo>
                  <a:cubicBezTo>
                    <a:pt x="643" y="742"/>
                    <a:pt x="649" y="738"/>
                    <a:pt x="656" y="732"/>
                  </a:cubicBezTo>
                  <a:cubicBezTo>
                    <a:pt x="660" y="729"/>
                    <a:pt x="666" y="721"/>
                    <a:pt x="672" y="721"/>
                  </a:cubicBezTo>
                  <a:cubicBezTo>
                    <a:pt x="676" y="721"/>
                    <a:pt x="680" y="721"/>
                    <a:pt x="684" y="720"/>
                  </a:cubicBezTo>
                  <a:cubicBezTo>
                    <a:pt x="689" y="718"/>
                    <a:pt x="693" y="716"/>
                    <a:pt x="698" y="714"/>
                  </a:cubicBezTo>
                  <a:cubicBezTo>
                    <a:pt x="702" y="713"/>
                    <a:pt x="706" y="713"/>
                    <a:pt x="710" y="712"/>
                  </a:cubicBezTo>
                  <a:cubicBezTo>
                    <a:pt x="712" y="713"/>
                    <a:pt x="715" y="714"/>
                    <a:pt x="719" y="714"/>
                  </a:cubicBezTo>
                  <a:cubicBezTo>
                    <a:pt x="727" y="715"/>
                    <a:pt x="736" y="713"/>
                    <a:pt x="741" y="706"/>
                  </a:cubicBezTo>
                  <a:cubicBezTo>
                    <a:pt x="744" y="702"/>
                    <a:pt x="747" y="698"/>
                    <a:pt x="747" y="693"/>
                  </a:cubicBezTo>
                  <a:cubicBezTo>
                    <a:pt x="747" y="692"/>
                    <a:pt x="748" y="691"/>
                    <a:pt x="748" y="690"/>
                  </a:cubicBezTo>
                  <a:cubicBezTo>
                    <a:pt x="751" y="688"/>
                    <a:pt x="754" y="686"/>
                    <a:pt x="757" y="683"/>
                  </a:cubicBezTo>
                  <a:cubicBezTo>
                    <a:pt x="769" y="675"/>
                    <a:pt x="780" y="665"/>
                    <a:pt x="792" y="656"/>
                  </a:cubicBezTo>
                  <a:cubicBezTo>
                    <a:pt x="802" y="647"/>
                    <a:pt x="813" y="639"/>
                    <a:pt x="821" y="628"/>
                  </a:cubicBezTo>
                  <a:cubicBezTo>
                    <a:pt x="821" y="628"/>
                    <a:pt x="821" y="628"/>
                    <a:pt x="821" y="629"/>
                  </a:cubicBezTo>
                  <a:cubicBezTo>
                    <a:pt x="822" y="644"/>
                    <a:pt x="825" y="659"/>
                    <a:pt x="830" y="673"/>
                  </a:cubicBezTo>
                  <a:cubicBezTo>
                    <a:pt x="833" y="681"/>
                    <a:pt x="836" y="688"/>
                    <a:pt x="840" y="695"/>
                  </a:cubicBezTo>
                  <a:cubicBezTo>
                    <a:pt x="843" y="702"/>
                    <a:pt x="846" y="709"/>
                    <a:pt x="850" y="715"/>
                  </a:cubicBezTo>
                  <a:cubicBezTo>
                    <a:pt x="858" y="725"/>
                    <a:pt x="868" y="734"/>
                    <a:pt x="881" y="735"/>
                  </a:cubicBezTo>
                  <a:cubicBezTo>
                    <a:pt x="888" y="736"/>
                    <a:pt x="895" y="735"/>
                    <a:pt x="902" y="735"/>
                  </a:cubicBezTo>
                  <a:cubicBezTo>
                    <a:pt x="910" y="735"/>
                    <a:pt x="917" y="735"/>
                    <a:pt x="924" y="734"/>
                  </a:cubicBezTo>
                  <a:cubicBezTo>
                    <a:pt x="932" y="733"/>
                    <a:pt x="940" y="732"/>
                    <a:pt x="948" y="729"/>
                  </a:cubicBezTo>
                  <a:cubicBezTo>
                    <a:pt x="953" y="727"/>
                    <a:pt x="960" y="725"/>
                    <a:pt x="965" y="721"/>
                  </a:cubicBezTo>
                  <a:cubicBezTo>
                    <a:pt x="973" y="712"/>
                    <a:pt x="980" y="697"/>
                    <a:pt x="980" y="684"/>
                  </a:cubicBezTo>
                  <a:cubicBezTo>
                    <a:pt x="980" y="670"/>
                    <a:pt x="973" y="658"/>
                    <a:pt x="967" y="646"/>
                  </a:cubicBezTo>
                  <a:cubicBezTo>
                    <a:pt x="960" y="631"/>
                    <a:pt x="953" y="616"/>
                    <a:pt x="943" y="603"/>
                  </a:cubicBezTo>
                  <a:cubicBezTo>
                    <a:pt x="940" y="599"/>
                    <a:pt x="936" y="593"/>
                    <a:pt x="931" y="588"/>
                  </a:cubicBezTo>
                  <a:cubicBezTo>
                    <a:pt x="935" y="588"/>
                    <a:pt x="939" y="588"/>
                    <a:pt x="942" y="588"/>
                  </a:cubicBezTo>
                  <a:cubicBezTo>
                    <a:pt x="943" y="589"/>
                    <a:pt x="943" y="589"/>
                    <a:pt x="944" y="589"/>
                  </a:cubicBezTo>
                  <a:cubicBezTo>
                    <a:pt x="947" y="588"/>
                    <a:pt x="954" y="592"/>
                    <a:pt x="957" y="593"/>
                  </a:cubicBezTo>
                  <a:cubicBezTo>
                    <a:pt x="961" y="594"/>
                    <a:pt x="966" y="596"/>
                    <a:pt x="970" y="598"/>
                  </a:cubicBezTo>
                  <a:cubicBezTo>
                    <a:pt x="977" y="600"/>
                    <a:pt x="984" y="600"/>
                    <a:pt x="991" y="600"/>
                  </a:cubicBezTo>
                  <a:cubicBezTo>
                    <a:pt x="997" y="601"/>
                    <a:pt x="1003" y="601"/>
                    <a:pt x="1009" y="600"/>
                  </a:cubicBezTo>
                  <a:cubicBezTo>
                    <a:pt x="1023" y="598"/>
                    <a:pt x="1036" y="595"/>
                    <a:pt x="1050" y="593"/>
                  </a:cubicBezTo>
                  <a:cubicBezTo>
                    <a:pt x="1057" y="592"/>
                    <a:pt x="1064" y="590"/>
                    <a:pt x="1071" y="589"/>
                  </a:cubicBezTo>
                  <a:cubicBezTo>
                    <a:pt x="1078" y="589"/>
                    <a:pt x="1084" y="588"/>
                    <a:pt x="1091" y="588"/>
                  </a:cubicBezTo>
                  <a:cubicBezTo>
                    <a:pt x="1098" y="587"/>
                    <a:pt x="1105" y="585"/>
                    <a:pt x="1112" y="582"/>
                  </a:cubicBezTo>
                  <a:cubicBezTo>
                    <a:pt x="1119" y="579"/>
                    <a:pt x="1127" y="576"/>
                    <a:pt x="1135" y="574"/>
                  </a:cubicBezTo>
                  <a:cubicBezTo>
                    <a:pt x="1143" y="571"/>
                    <a:pt x="1155" y="567"/>
                    <a:pt x="1159" y="560"/>
                  </a:cubicBezTo>
                  <a:cubicBezTo>
                    <a:pt x="1161" y="558"/>
                    <a:pt x="1162" y="554"/>
                    <a:pt x="1160" y="552"/>
                  </a:cubicBezTo>
                  <a:close/>
                  <a:moveTo>
                    <a:pt x="1016" y="424"/>
                  </a:moveTo>
                  <a:cubicBezTo>
                    <a:pt x="1028" y="421"/>
                    <a:pt x="1041" y="418"/>
                    <a:pt x="1054" y="415"/>
                  </a:cubicBezTo>
                  <a:cubicBezTo>
                    <a:pt x="1065" y="413"/>
                    <a:pt x="1078" y="410"/>
                    <a:pt x="1090" y="412"/>
                  </a:cubicBezTo>
                  <a:cubicBezTo>
                    <a:pt x="1103" y="414"/>
                    <a:pt x="1115" y="423"/>
                    <a:pt x="1117" y="436"/>
                  </a:cubicBezTo>
                  <a:cubicBezTo>
                    <a:pt x="1118" y="439"/>
                    <a:pt x="1117" y="445"/>
                    <a:pt x="1120" y="447"/>
                  </a:cubicBezTo>
                  <a:cubicBezTo>
                    <a:pt x="1125" y="449"/>
                    <a:pt x="1129" y="449"/>
                    <a:pt x="1132" y="454"/>
                  </a:cubicBezTo>
                  <a:cubicBezTo>
                    <a:pt x="1137" y="464"/>
                    <a:pt x="1134" y="477"/>
                    <a:pt x="1129" y="486"/>
                  </a:cubicBezTo>
                  <a:cubicBezTo>
                    <a:pt x="1123" y="498"/>
                    <a:pt x="1116" y="510"/>
                    <a:pt x="1108" y="519"/>
                  </a:cubicBezTo>
                  <a:cubicBezTo>
                    <a:pt x="1103" y="524"/>
                    <a:pt x="1099" y="528"/>
                    <a:pt x="1095" y="533"/>
                  </a:cubicBezTo>
                  <a:cubicBezTo>
                    <a:pt x="1092" y="536"/>
                    <a:pt x="1089" y="540"/>
                    <a:pt x="1084" y="541"/>
                  </a:cubicBezTo>
                  <a:cubicBezTo>
                    <a:pt x="1084" y="541"/>
                    <a:pt x="1084" y="541"/>
                    <a:pt x="1084" y="541"/>
                  </a:cubicBezTo>
                  <a:cubicBezTo>
                    <a:pt x="1078" y="541"/>
                    <a:pt x="1072" y="542"/>
                    <a:pt x="1066" y="542"/>
                  </a:cubicBezTo>
                  <a:cubicBezTo>
                    <a:pt x="1049" y="544"/>
                    <a:pt x="1033" y="545"/>
                    <a:pt x="1016" y="545"/>
                  </a:cubicBezTo>
                  <a:cubicBezTo>
                    <a:pt x="1007" y="545"/>
                    <a:pt x="998" y="545"/>
                    <a:pt x="989" y="545"/>
                  </a:cubicBezTo>
                  <a:cubicBezTo>
                    <a:pt x="991" y="544"/>
                    <a:pt x="992" y="544"/>
                    <a:pt x="994" y="544"/>
                  </a:cubicBezTo>
                  <a:cubicBezTo>
                    <a:pt x="996" y="544"/>
                    <a:pt x="999" y="544"/>
                    <a:pt x="1002" y="544"/>
                  </a:cubicBezTo>
                  <a:cubicBezTo>
                    <a:pt x="1001" y="544"/>
                    <a:pt x="1001" y="544"/>
                    <a:pt x="1001" y="544"/>
                  </a:cubicBezTo>
                  <a:cubicBezTo>
                    <a:pt x="1001" y="544"/>
                    <a:pt x="1001" y="545"/>
                    <a:pt x="1001" y="545"/>
                  </a:cubicBezTo>
                  <a:cubicBezTo>
                    <a:pt x="1005" y="545"/>
                    <a:pt x="1008" y="544"/>
                    <a:pt x="1012" y="544"/>
                  </a:cubicBezTo>
                  <a:cubicBezTo>
                    <a:pt x="1013" y="544"/>
                    <a:pt x="1014" y="544"/>
                    <a:pt x="1015" y="544"/>
                  </a:cubicBezTo>
                  <a:cubicBezTo>
                    <a:pt x="1021" y="544"/>
                    <a:pt x="1027" y="544"/>
                    <a:pt x="1033" y="543"/>
                  </a:cubicBezTo>
                  <a:cubicBezTo>
                    <a:pt x="1040" y="541"/>
                    <a:pt x="1045" y="539"/>
                    <a:pt x="1051" y="537"/>
                  </a:cubicBezTo>
                  <a:cubicBezTo>
                    <a:pt x="1052" y="537"/>
                    <a:pt x="1051" y="536"/>
                    <a:pt x="1051" y="536"/>
                  </a:cubicBezTo>
                  <a:cubicBezTo>
                    <a:pt x="1045" y="538"/>
                    <a:pt x="1038" y="540"/>
                    <a:pt x="1031" y="541"/>
                  </a:cubicBezTo>
                  <a:cubicBezTo>
                    <a:pt x="1030" y="541"/>
                    <a:pt x="1028" y="541"/>
                    <a:pt x="1026" y="541"/>
                  </a:cubicBezTo>
                  <a:cubicBezTo>
                    <a:pt x="1033" y="540"/>
                    <a:pt x="1038" y="537"/>
                    <a:pt x="1044" y="536"/>
                  </a:cubicBezTo>
                  <a:cubicBezTo>
                    <a:pt x="1045" y="535"/>
                    <a:pt x="1045" y="535"/>
                    <a:pt x="1044" y="535"/>
                  </a:cubicBezTo>
                  <a:cubicBezTo>
                    <a:pt x="1037" y="536"/>
                    <a:pt x="1029" y="539"/>
                    <a:pt x="1022" y="540"/>
                  </a:cubicBezTo>
                  <a:cubicBezTo>
                    <a:pt x="1018" y="541"/>
                    <a:pt x="1015" y="541"/>
                    <a:pt x="1011" y="541"/>
                  </a:cubicBezTo>
                  <a:cubicBezTo>
                    <a:pt x="1011" y="541"/>
                    <a:pt x="1010" y="541"/>
                    <a:pt x="1010" y="541"/>
                  </a:cubicBezTo>
                  <a:cubicBezTo>
                    <a:pt x="1007" y="541"/>
                    <a:pt x="1003" y="541"/>
                    <a:pt x="1000" y="541"/>
                  </a:cubicBezTo>
                  <a:cubicBezTo>
                    <a:pt x="1007" y="539"/>
                    <a:pt x="1014" y="536"/>
                    <a:pt x="1020" y="534"/>
                  </a:cubicBezTo>
                  <a:cubicBezTo>
                    <a:pt x="1021" y="534"/>
                    <a:pt x="1020" y="533"/>
                    <a:pt x="1020" y="533"/>
                  </a:cubicBezTo>
                  <a:cubicBezTo>
                    <a:pt x="1008" y="537"/>
                    <a:pt x="996" y="540"/>
                    <a:pt x="984" y="543"/>
                  </a:cubicBezTo>
                  <a:cubicBezTo>
                    <a:pt x="984" y="543"/>
                    <a:pt x="984" y="543"/>
                    <a:pt x="984" y="543"/>
                  </a:cubicBezTo>
                  <a:cubicBezTo>
                    <a:pt x="982" y="543"/>
                    <a:pt x="981" y="543"/>
                    <a:pt x="979" y="544"/>
                  </a:cubicBezTo>
                  <a:cubicBezTo>
                    <a:pt x="978" y="544"/>
                    <a:pt x="977" y="544"/>
                    <a:pt x="977" y="544"/>
                  </a:cubicBezTo>
                  <a:cubicBezTo>
                    <a:pt x="981" y="542"/>
                    <a:pt x="985" y="539"/>
                    <a:pt x="989" y="537"/>
                  </a:cubicBezTo>
                  <a:cubicBezTo>
                    <a:pt x="996" y="533"/>
                    <a:pt x="1004" y="529"/>
                    <a:pt x="1012" y="527"/>
                  </a:cubicBezTo>
                  <a:cubicBezTo>
                    <a:pt x="1012" y="527"/>
                    <a:pt x="1012" y="526"/>
                    <a:pt x="1012" y="526"/>
                  </a:cubicBezTo>
                  <a:cubicBezTo>
                    <a:pt x="1003" y="528"/>
                    <a:pt x="997" y="531"/>
                    <a:pt x="989" y="535"/>
                  </a:cubicBezTo>
                  <a:cubicBezTo>
                    <a:pt x="985" y="536"/>
                    <a:pt x="982" y="538"/>
                    <a:pt x="978" y="540"/>
                  </a:cubicBezTo>
                  <a:cubicBezTo>
                    <a:pt x="976" y="541"/>
                    <a:pt x="973" y="542"/>
                    <a:pt x="971" y="543"/>
                  </a:cubicBezTo>
                  <a:cubicBezTo>
                    <a:pt x="970" y="543"/>
                    <a:pt x="969" y="543"/>
                    <a:pt x="968" y="543"/>
                  </a:cubicBezTo>
                  <a:cubicBezTo>
                    <a:pt x="962" y="542"/>
                    <a:pt x="955" y="541"/>
                    <a:pt x="950" y="544"/>
                  </a:cubicBezTo>
                  <a:cubicBezTo>
                    <a:pt x="946" y="546"/>
                    <a:pt x="943" y="548"/>
                    <a:pt x="941" y="552"/>
                  </a:cubicBezTo>
                  <a:cubicBezTo>
                    <a:pt x="938" y="550"/>
                    <a:pt x="933" y="551"/>
                    <a:pt x="930" y="551"/>
                  </a:cubicBezTo>
                  <a:cubicBezTo>
                    <a:pt x="929" y="551"/>
                    <a:pt x="928" y="551"/>
                    <a:pt x="927" y="551"/>
                  </a:cubicBezTo>
                  <a:cubicBezTo>
                    <a:pt x="937" y="549"/>
                    <a:pt x="947" y="544"/>
                    <a:pt x="956" y="541"/>
                  </a:cubicBezTo>
                  <a:cubicBezTo>
                    <a:pt x="964" y="538"/>
                    <a:pt x="971" y="535"/>
                    <a:pt x="978" y="532"/>
                  </a:cubicBezTo>
                  <a:cubicBezTo>
                    <a:pt x="985" y="528"/>
                    <a:pt x="993" y="524"/>
                    <a:pt x="1001" y="521"/>
                  </a:cubicBezTo>
                  <a:cubicBezTo>
                    <a:pt x="1001" y="520"/>
                    <a:pt x="1001" y="519"/>
                    <a:pt x="1000" y="520"/>
                  </a:cubicBezTo>
                  <a:cubicBezTo>
                    <a:pt x="992" y="523"/>
                    <a:pt x="985" y="527"/>
                    <a:pt x="977" y="530"/>
                  </a:cubicBezTo>
                  <a:cubicBezTo>
                    <a:pt x="970" y="533"/>
                    <a:pt x="963" y="535"/>
                    <a:pt x="955" y="538"/>
                  </a:cubicBezTo>
                  <a:cubicBezTo>
                    <a:pt x="942" y="543"/>
                    <a:pt x="928" y="548"/>
                    <a:pt x="914" y="549"/>
                  </a:cubicBezTo>
                  <a:cubicBezTo>
                    <a:pt x="913" y="549"/>
                    <a:pt x="913" y="550"/>
                    <a:pt x="912" y="550"/>
                  </a:cubicBezTo>
                  <a:cubicBezTo>
                    <a:pt x="912" y="550"/>
                    <a:pt x="911" y="550"/>
                    <a:pt x="911" y="550"/>
                  </a:cubicBezTo>
                  <a:cubicBezTo>
                    <a:pt x="909" y="550"/>
                    <a:pt x="907" y="550"/>
                    <a:pt x="905" y="550"/>
                  </a:cubicBezTo>
                  <a:cubicBezTo>
                    <a:pt x="905" y="550"/>
                    <a:pt x="906" y="549"/>
                    <a:pt x="906" y="549"/>
                  </a:cubicBezTo>
                  <a:cubicBezTo>
                    <a:pt x="906" y="549"/>
                    <a:pt x="907" y="549"/>
                    <a:pt x="907" y="549"/>
                  </a:cubicBezTo>
                  <a:cubicBezTo>
                    <a:pt x="911" y="549"/>
                    <a:pt x="915" y="547"/>
                    <a:pt x="919" y="545"/>
                  </a:cubicBezTo>
                  <a:cubicBezTo>
                    <a:pt x="924" y="543"/>
                    <a:pt x="929" y="540"/>
                    <a:pt x="934" y="538"/>
                  </a:cubicBezTo>
                  <a:cubicBezTo>
                    <a:pt x="944" y="532"/>
                    <a:pt x="954" y="526"/>
                    <a:pt x="965" y="523"/>
                  </a:cubicBezTo>
                  <a:cubicBezTo>
                    <a:pt x="966" y="522"/>
                    <a:pt x="966" y="521"/>
                    <a:pt x="965" y="521"/>
                  </a:cubicBezTo>
                  <a:cubicBezTo>
                    <a:pt x="954" y="525"/>
                    <a:pt x="944" y="529"/>
                    <a:pt x="934" y="534"/>
                  </a:cubicBezTo>
                  <a:cubicBezTo>
                    <a:pt x="929" y="536"/>
                    <a:pt x="924" y="539"/>
                    <a:pt x="919" y="541"/>
                  </a:cubicBezTo>
                  <a:cubicBezTo>
                    <a:pt x="916" y="543"/>
                    <a:pt x="912" y="544"/>
                    <a:pt x="909" y="545"/>
                  </a:cubicBezTo>
                  <a:cubicBezTo>
                    <a:pt x="910" y="545"/>
                    <a:pt x="910" y="544"/>
                    <a:pt x="910" y="544"/>
                  </a:cubicBezTo>
                  <a:cubicBezTo>
                    <a:pt x="911" y="543"/>
                    <a:pt x="912" y="543"/>
                    <a:pt x="913" y="542"/>
                  </a:cubicBezTo>
                  <a:cubicBezTo>
                    <a:pt x="916" y="541"/>
                    <a:pt x="919" y="539"/>
                    <a:pt x="921" y="538"/>
                  </a:cubicBezTo>
                  <a:cubicBezTo>
                    <a:pt x="928" y="534"/>
                    <a:pt x="934" y="529"/>
                    <a:pt x="940" y="525"/>
                  </a:cubicBezTo>
                  <a:cubicBezTo>
                    <a:pt x="947" y="521"/>
                    <a:pt x="954" y="517"/>
                    <a:pt x="960" y="513"/>
                  </a:cubicBezTo>
                  <a:cubicBezTo>
                    <a:pt x="967" y="508"/>
                    <a:pt x="974" y="504"/>
                    <a:pt x="980" y="500"/>
                  </a:cubicBezTo>
                  <a:cubicBezTo>
                    <a:pt x="981" y="500"/>
                    <a:pt x="980" y="500"/>
                    <a:pt x="980" y="500"/>
                  </a:cubicBezTo>
                  <a:cubicBezTo>
                    <a:pt x="964" y="508"/>
                    <a:pt x="950" y="518"/>
                    <a:pt x="934" y="527"/>
                  </a:cubicBezTo>
                  <a:cubicBezTo>
                    <a:pt x="928" y="531"/>
                    <a:pt x="923" y="534"/>
                    <a:pt x="917" y="537"/>
                  </a:cubicBezTo>
                  <a:cubicBezTo>
                    <a:pt x="918" y="535"/>
                    <a:pt x="920" y="534"/>
                    <a:pt x="921" y="532"/>
                  </a:cubicBezTo>
                  <a:cubicBezTo>
                    <a:pt x="921" y="532"/>
                    <a:pt x="921" y="532"/>
                    <a:pt x="921" y="532"/>
                  </a:cubicBezTo>
                  <a:cubicBezTo>
                    <a:pt x="926" y="532"/>
                    <a:pt x="930" y="529"/>
                    <a:pt x="934" y="526"/>
                  </a:cubicBezTo>
                  <a:cubicBezTo>
                    <a:pt x="939" y="523"/>
                    <a:pt x="943" y="520"/>
                    <a:pt x="948" y="517"/>
                  </a:cubicBezTo>
                  <a:cubicBezTo>
                    <a:pt x="957" y="510"/>
                    <a:pt x="965" y="503"/>
                    <a:pt x="972" y="495"/>
                  </a:cubicBezTo>
                  <a:cubicBezTo>
                    <a:pt x="973" y="494"/>
                    <a:pt x="972" y="494"/>
                    <a:pt x="972" y="494"/>
                  </a:cubicBezTo>
                  <a:cubicBezTo>
                    <a:pt x="964" y="503"/>
                    <a:pt x="955" y="510"/>
                    <a:pt x="945" y="516"/>
                  </a:cubicBezTo>
                  <a:cubicBezTo>
                    <a:pt x="940" y="519"/>
                    <a:pt x="936" y="522"/>
                    <a:pt x="931" y="524"/>
                  </a:cubicBezTo>
                  <a:cubicBezTo>
                    <a:pt x="930" y="525"/>
                    <a:pt x="929" y="525"/>
                    <a:pt x="928" y="526"/>
                  </a:cubicBezTo>
                  <a:cubicBezTo>
                    <a:pt x="928" y="526"/>
                    <a:pt x="928" y="526"/>
                    <a:pt x="928" y="525"/>
                  </a:cubicBezTo>
                  <a:cubicBezTo>
                    <a:pt x="928" y="525"/>
                    <a:pt x="928" y="525"/>
                    <a:pt x="928" y="525"/>
                  </a:cubicBezTo>
                  <a:cubicBezTo>
                    <a:pt x="934" y="521"/>
                    <a:pt x="939" y="517"/>
                    <a:pt x="945" y="513"/>
                  </a:cubicBezTo>
                  <a:cubicBezTo>
                    <a:pt x="950" y="510"/>
                    <a:pt x="953" y="508"/>
                    <a:pt x="957" y="502"/>
                  </a:cubicBezTo>
                  <a:cubicBezTo>
                    <a:pt x="957" y="502"/>
                    <a:pt x="957" y="502"/>
                    <a:pt x="957" y="502"/>
                  </a:cubicBezTo>
                  <a:cubicBezTo>
                    <a:pt x="960" y="499"/>
                    <a:pt x="963" y="496"/>
                    <a:pt x="965" y="494"/>
                  </a:cubicBezTo>
                  <a:cubicBezTo>
                    <a:pt x="974" y="485"/>
                    <a:pt x="983" y="476"/>
                    <a:pt x="994" y="469"/>
                  </a:cubicBezTo>
                  <a:cubicBezTo>
                    <a:pt x="994" y="469"/>
                    <a:pt x="994" y="468"/>
                    <a:pt x="993" y="469"/>
                  </a:cubicBezTo>
                  <a:cubicBezTo>
                    <a:pt x="983" y="474"/>
                    <a:pt x="975" y="483"/>
                    <a:pt x="966" y="491"/>
                  </a:cubicBezTo>
                  <a:cubicBezTo>
                    <a:pt x="964" y="492"/>
                    <a:pt x="962" y="494"/>
                    <a:pt x="960" y="496"/>
                  </a:cubicBezTo>
                  <a:cubicBezTo>
                    <a:pt x="957" y="497"/>
                    <a:pt x="954" y="499"/>
                    <a:pt x="951" y="501"/>
                  </a:cubicBezTo>
                  <a:cubicBezTo>
                    <a:pt x="953" y="499"/>
                    <a:pt x="955" y="497"/>
                    <a:pt x="957" y="495"/>
                  </a:cubicBezTo>
                  <a:cubicBezTo>
                    <a:pt x="964" y="488"/>
                    <a:pt x="972" y="481"/>
                    <a:pt x="979" y="475"/>
                  </a:cubicBezTo>
                  <a:cubicBezTo>
                    <a:pt x="982" y="471"/>
                    <a:pt x="986" y="468"/>
                    <a:pt x="989" y="465"/>
                  </a:cubicBezTo>
                  <a:cubicBezTo>
                    <a:pt x="993" y="461"/>
                    <a:pt x="997" y="459"/>
                    <a:pt x="1001" y="457"/>
                  </a:cubicBezTo>
                  <a:cubicBezTo>
                    <a:pt x="1006" y="453"/>
                    <a:pt x="1012" y="448"/>
                    <a:pt x="1019" y="447"/>
                  </a:cubicBezTo>
                  <a:cubicBezTo>
                    <a:pt x="1019" y="447"/>
                    <a:pt x="1019" y="446"/>
                    <a:pt x="1019" y="446"/>
                  </a:cubicBezTo>
                  <a:cubicBezTo>
                    <a:pt x="1013" y="446"/>
                    <a:pt x="1008" y="449"/>
                    <a:pt x="1003" y="453"/>
                  </a:cubicBezTo>
                  <a:cubicBezTo>
                    <a:pt x="997" y="458"/>
                    <a:pt x="990" y="462"/>
                    <a:pt x="984" y="468"/>
                  </a:cubicBezTo>
                  <a:cubicBezTo>
                    <a:pt x="975" y="474"/>
                    <a:pt x="967" y="481"/>
                    <a:pt x="959" y="489"/>
                  </a:cubicBezTo>
                  <a:cubicBezTo>
                    <a:pt x="955" y="492"/>
                    <a:pt x="951" y="497"/>
                    <a:pt x="947" y="501"/>
                  </a:cubicBezTo>
                  <a:cubicBezTo>
                    <a:pt x="955" y="492"/>
                    <a:pt x="964" y="484"/>
                    <a:pt x="972" y="476"/>
                  </a:cubicBezTo>
                  <a:cubicBezTo>
                    <a:pt x="977" y="471"/>
                    <a:pt x="982" y="465"/>
                    <a:pt x="987" y="462"/>
                  </a:cubicBezTo>
                  <a:cubicBezTo>
                    <a:pt x="992" y="459"/>
                    <a:pt x="996" y="457"/>
                    <a:pt x="1000" y="452"/>
                  </a:cubicBezTo>
                  <a:cubicBezTo>
                    <a:pt x="1001" y="452"/>
                    <a:pt x="1000" y="451"/>
                    <a:pt x="999" y="451"/>
                  </a:cubicBezTo>
                  <a:cubicBezTo>
                    <a:pt x="990" y="461"/>
                    <a:pt x="978" y="467"/>
                    <a:pt x="969" y="476"/>
                  </a:cubicBezTo>
                  <a:cubicBezTo>
                    <a:pt x="962" y="483"/>
                    <a:pt x="954" y="489"/>
                    <a:pt x="948" y="496"/>
                  </a:cubicBezTo>
                  <a:cubicBezTo>
                    <a:pt x="949" y="494"/>
                    <a:pt x="950" y="492"/>
                    <a:pt x="951" y="490"/>
                  </a:cubicBezTo>
                  <a:cubicBezTo>
                    <a:pt x="952" y="491"/>
                    <a:pt x="952" y="491"/>
                    <a:pt x="953" y="491"/>
                  </a:cubicBezTo>
                  <a:cubicBezTo>
                    <a:pt x="958" y="487"/>
                    <a:pt x="962" y="481"/>
                    <a:pt x="966" y="476"/>
                  </a:cubicBezTo>
                  <a:cubicBezTo>
                    <a:pt x="970" y="471"/>
                    <a:pt x="974" y="467"/>
                    <a:pt x="979" y="463"/>
                  </a:cubicBezTo>
                  <a:cubicBezTo>
                    <a:pt x="988" y="454"/>
                    <a:pt x="999" y="447"/>
                    <a:pt x="1008" y="439"/>
                  </a:cubicBezTo>
                  <a:cubicBezTo>
                    <a:pt x="1009" y="439"/>
                    <a:pt x="1008" y="439"/>
                    <a:pt x="1008" y="439"/>
                  </a:cubicBezTo>
                  <a:cubicBezTo>
                    <a:pt x="996" y="444"/>
                    <a:pt x="987" y="453"/>
                    <a:pt x="977" y="461"/>
                  </a:cubicBezTo>
                  <a:cubicBezTo>
                    <a:pt x="972" y="466"/>
                    <a:pt x="968" y="471"/>
                    <a:pt x="963" y="475"/>
                  </a:cubicBezTo>
                  <a:cubicBezTo>
                    <a:pt x="961" y="478"/>
                    <a:pt x="959" y="480"/>
                    <a:pt x="957" y="482"/>
                  </a:cubicBezTo>
                  <a:cubicBezTo>
                    <a:pt x="965" y="470"/>
                    <a:pt x="972" y="457"/>
                    <a:pt x="976" y="443"/>
                  </a:cubicBezTo>
                  <a:cubicBezTo>
                    <a:pt x="977" y="441"/>
                    <a:pt x="977" y="439"/>
                    <a:pt x="978" y="438"/>
                  </a:cubicBezTo>
                  <a:cubicBezTo>
                    <a:pt x="978" y="438"/>
                    <a:pt x="979" y="437"/>
                    <a:pt x="979" y="437"/>
                  </a:cubicBezTo>
                  <a:cubicBezTo>
                    <a:pt x="990" y="431"/>
                    <a:pt x="1004" y="428"/>
                    <a:pt x="1016" y="424"/>
                  </a:cubicBezTo>
                  <a:close/>
                  <a:moveTo>
                    <a:pt x="893" y="481"/>
                  </a:moveTo>
                  <a:cubicBezTo>
                    <a:pt x="893" y="481"/>
                    <a:pt x="893" y="481"/>
                    <a:pt x="893" y="481"/>
                  </a:cubicBezTo>
                  <a:cubicBezTo>
                    <a:pt x="893" y="481"/>
                    <a:pt x="893" y="481"/>
                    <a:pt x="894" y="481"/>
                  </a:cubicBezTo>
                  <a:cubicBezTo>
                    <a:pt x="895" y="480"/>
                    <a:pt x="894" y="478"/>
                    <a:pt x="894" y="477"/>
                  </a:cubicBezTo>
                  <a:cubicBezTo>
                    <a:pt x="895" y="474"/>
                    <a:pt x="895" y="471"/>
                    <a:pt x="896" y="469"/>
                  </a:cubicBezTo>
                  <a:cubicBezTo>
                    <a:pt x="896" y="466"/>
                    <a:pt x="896" y="462"/>
                    <a:pt x="895" y="459"/>
                  </a:cubicBezTo>
                  <a:cubicBezTo>
                    <a:pt x="895" y="456"/>
                    <a:pt x="896" y="452"/>
                    <a:pt x="895" y="448"/>
                  </a:cubicBezTo>
                  <a:cubicBezTo>
                    <a:pt x="895" y="448"/>
                    <a:pt x="894" y="448"/>
                    <a:pt x="894" y="448"/>
                  </a:cubicBezTo>
                  <a:cubicBezTo>
                    <a:pt x="893" y="452"/>
                    <a:pt x="894" y="455"/>
                    <a:pt x="894" y="459"/>
                  </a:cubicBezTo>
                  <a:cubicBezTo>
                    <a:pt x="894" y="462"/>
                    <a:pt x="893" y="466"/>
                    <a:pt x="894" y="469"/>
                  </a:cubicBezTo>
                  <a:cubicBezTo>
                    <a:pt x="894" y="471"/>
                    <a:pt x="893" y="474"/>
                    <a:pt x="892" y="477"/>
                  </a:cubicBezTo>
                  <a:cubicBezTo>
                    <a:pt x="892" y="476"/>
                    <a:pt x="892" y="475"/>
                    <a:pt x="892" y="475"/>
                  </a:cubicBezTo>
                  <a:cubicBezTo>
                    <a:pt x="890" y="465"/>
                    <a:pt x="889" y="455"/>
                    <a:pt x="885" y="446"/>
                  </a:cubicBezTo>
                  <a:cubicBezTo>
                    <a:pt x="883" y="441"/>
                    <a:pt x="880" y="437"/>
                    <a:pt x="877" y="432"/>
                  </a:cubicBezTo>
                  <a:cubicBezTo>
                    <a:pt x="877" y="428"/>
                    <a:pt x="875" y="424"/>
                    <a:pt x="874" y="420"/>
                  </a:cubicBezTo>
                  <a:cubicBezTo>
                    <a:pt x="873" y="414"/>
                    <a:pt x="872" y="408"/>
                    <a:pt x="873" y="403"/>
                  </a:cubicBezTo>
                  <a:cubicBezTo>
                    <a:pt x="873" y="402"/>
                    <a:pt x="871" y="401"/>
                    <a:pt x="871" y="402"/>
                  </a:cubicBezTo>
                  <a:cubicBezTo>
                    <a:pt x="871" y="408"/>
                    <a:pt x="871" y="413"/>
                    <a:pt x="872" y="419"/>
                  </a:cubicBezTo>
                  <a:cubicBezTo>
                    <a:pt x="872" y="422"/>
                    <a:pt x="873" y="425"/>
                    <a:pt x="874" y="427"/>
                  </a:cubicBezTo>
                  <a:cubicBezTo>
                    <a:pt x="870" y="422"/>
                    <a:pt x="865" y="417"/>
                    <a:pt x="859" y="412"/>
                  </a:cubicBezTo>
                  <a:cubicBezTo>
                    <a:pt x="859" y="408"/>
                    <a:pt x="858" y="405"/>
                    <a:pt x="857" y="402"/>
                  </a:cubicBezTo>
                  <a:cubicBezTo>
                    <a:pt x="856" y="397"/>
                    <a:pt x="856" y="390"/>
                    <a:pt x="857" y="385"/>
                  </a:cubicBezTo>
                  <a:cubicBezTo>
                    <a:pt x="857" y="384"/>
                    <a:pt x="855" y="383"/>
                    <a:pt x="855" y="385"/>
                  </a:cubicBezTo>
                  <a:cubicBezTo>
                    <a:pt x="855" y="391"/>
                    <a:pt x="855" y="396"/>
                    <a:pt x="856" y="402"/>
                  </a:cubicBezTo>
                  <a:cubicBezTo>
                    <a:pt x="856" y="404"/>
                    <a:pt x="856" y="407"/>
                    <a:pt x="857" y="410"/>
                  </a:cubicBezTo>
                  <a:cubicBezTo>
                    <a:pt x="855" y="408"/>
                    <a:pt x="853" y="407"/>
                    <a:pt x="851" y="405"/>
                  </a:cubicBezTo>
                  <a:cubicBezTo>
                    <a:pt x="851" y="404"/>
                    <a:pt x="851" y="403"/>
                    <a:pt x="851" y="402"/>
                  </a:cubicBezTo>
                  <a:cubicBezTo>
                    <a:pt x="851" y="401"/>
                    <a:pt x="850" y="400"/>
                    <a:pt x="850" y="399"/>
                  </a:cubicBezTo>
                  <a:cubicBezTo>
                    <a:pt x="850" y="398"/>
                    <a:pt x="848" y="398"/>
                    <a:pt x="848" y="399"/>
                  </a:cubicBezTo>
                  <a:cubicBezTo>
                    <a:pt x="848" y="400"/>
                    <a:pt x="848" y="402"/>
                    <a:pt x="849" y="403"/>
                  </a:cubicBezTo>
                  <a:cubicBezTo>
                    <a:pt x="849" y="403"/>
                    <a:pt x="849" y="403"/>
                    <a:pt x="849" y="404"/>
                  </a:cubicBezTo>
                  <a:cubicBezTo>
                    <a:pt x="841" y="399"/>
                    <a:pt x="833" y="396"/>
                    <a:pt x="824" y="394"/>
                  </a:cubicBezTo>
                  <a:cubicBezTo>
                    <a:pt x="821" y="394"/>
                    <a:pt x="816" y="391"/>
                    <a:pt x="812" y="391"/>
                  </a:cubicBezTo>
                  <a:cubicBezTo>
                    <a:pt x="813" y="390"/>
                    <a:pt x="814" y="390"/>
                    <a:pt x="815" y="389"/>
                  </a:cubicBezTo>
                  <a:cubicBezTo>
                    <a:pt x="820" y="385"/>
                    <a:pt x="824" y="382"/>
                    <a:pt x="828" y="378"/>
                  </a:cubicBezTo>
                  <a:cubicBezTo>
                    <a:pt x="836" y="372"/>
                    <a:pt x="851" y="362"/>
                    <a:pt x="854" y="350"/>
                  </a:cubicBezTo>
                  <a:cubicBezTo>
                    <a:pt x="854" y="350"/>
                    <a:pt x="855" y="350"/>
                    <a:pt x="855" y="349"/>
                  </a:cubicBezTo>
                  <a:cubicBezTo>
                    <a:pt x="855" y="335"/>
                    <a:pt x="848" y="321"/>
                    <a:pt x="838" y="310"/>
                  </a:cubicBezTo>
                  <a:cubicBezTo>
                    <a:pt x="838" y="310"/>
                    <a:pt x="838" y="309"/>
                    <a:pt x="838" y="309"/>
                  </a:cubicBezTo>
                  <a:cubicBezTo>
                    <a:pt x="839" y="309"/>
                    <a:pt x="839" y="308"/>
                    <a:pt x="839" y="308"/>
                  </a:cubicBezTo>
                  <a:cubicBezTo>
                    <a:pt x="840" y="305"/>
                    <a:pt x="845" y="302"/>
                    <a:pt x="847" y="300"/>
                  </a:cubicBezTo>
                  <a:cubicBezTo>
                    <a:pt x="851" y="295"/>
                    <a:pt x="856" y="290"/>
                    <a:pt x="860" y="285"/>
                  </a:cubicBezTo>
                  <a:cubicBezTo>
                    <a:pt x="864" y="280"/>
                    <a:pt x="868" y="274"/>
                    <a:pt x="874" y="272"/>
                  </a:cubicBezTo>
                  <a:cubicBezTo>
                    <a:pt x="879" y="270"/>
                    <a:pt x="883" y="269"/>
                    <a:pt x="886" y="266"/>
                  </a:cubicBezTo>
                  <a:cubicBezTo>
                    <a:pt x="899" y="257"/>
                    <a:pt x="911" y="251"/>
                    <a:pt x="927" y="252"/>
                  </a:cubicBezTo>
                  <a:cubicBezTo>
                    <a:pt x="945" y="254"/>
                    <a:pt x="957" y="264"/>
                    <a:pt x="966" y="280"/>
                  </a:cubicBezTo>
                  <a:cubicBezTo>
                    <a:pt x="980" y="306"/>
                    <a:pt x="988" y="337"/>
                    <a:pt x="988" y="367"/>
                  </a:cubicBezTo>
                  <a:cubicBezTo>
                    <a:pt x="986" y="382"/>
                    <a:pt x="984" y="397"/>
                    <a:pt x="978" y="411"/>
                  </a:cubicBezTo>
                  <a:cubicBezTo>
                    <a:pt x="972" y="429"/>
                    <a:pt x="962" y="446"/>
                    <a:pt x="953" y="463"/>
                  </a:cubicBezTo>
                  <a:cubicBezTo>
                    <a:pt x="945" y="478"/>
                    <a:pt x="935" y="492"/>
                    <a:pt x="924" y="505"/>
                  </a:cubicBezTo>
                  <a:cubicBezTo>
                    <a:pt x="926" y="501"/>
                    <a:pt x="929" y="496"/>
                    <a:pt x="931" y="492"/>
                  </a:cubicBezTo>
                  <a:cubicBezTo>
                    <a:pt x="933" y="487"/>
                    <a:pt x="935" y="482"/>
                    <a:pt x="938" y="478"/>
                  </a:cubicBezTo>
                  <a:cubicBezTo>
                    <a:pt x="939" y="478"/>
                    <a:pt x="938" y="477"/>
                    <a:pt x="938" y="477"/>
                  </a:cubicBezTo>
                  <a:cubicBezTo>
                    <a:pt x="933" y="480"/>
                    <a:pt x="932" y="486"/>
                    <a:pt x="929" y="491"/>
                  </a:cubicBezTo>
                  <a:cubicBezTo>
                    <a:pt x="926" y="497"/>
                    <a:pt x="921" y="503"/>
                    <a:pt x="920" y="510"/>
                  </a:cubicBezTo>
                  <a:cubicBezTo>
                    <a:pt x="920" y="510"/>
                    <a:pt x="919" y="510"/>
                    <a:pt x="919" y="511"/>
                  </a:cubicBezTo>
                  <a:cubicBezTo>
                    <a:pt x="913" y="517"/>
                    <a:pt x="907" y="524"/>
                    <a:pt x="901" y="530"/>
                  </a:cubicBezTo>
                  <a:cubicBezTo>
                    <a:pt x="901" y="529"/>
                    <a:pt x="902" y="527"/>
                    <a:pt x="902" y="526"/>
                  </a:cubicBezTo>
                  <a:cubicBezTo>
                    <a:pt x="904" y="522"/>
                    <a:pt x="907" y="517"/>
                    <a:pt x="909" y="513"/>
                  </a:cubicBezTo>
                  <a:cubicBezTo>
                    <a:pt x="910" y="513"/>
                    <a:pt x="909" y="513"/>
                    <a:pt x="909" y="513"/>
                  </a:cubicBezTo>
                  <a:cubicBezTo>
                    <a:pt x="908" y="514"/>
                    <a:pt x="906" y="516"/>
                    <a:pt x="905" y="517"/>
                  </a:cubicBezTo>
                  <a:cubicBezTo>
                    <a:pt x="906" y="517"/>
                    <a:pt x="906" y="516"/>
                    <a:pt x="906" y="516"/>
                  </a:cubicBezTo>
                  <a:cubicBezTo>
                    <a:pt x="909" y="507"/>
                    <a:pt x="912" y="498"/>
                    <a:pt x="913" y="488"/>
                  </a:cubicBezTo>
                  <a:cubicBezTo>
                    <a:pt x="913" y="488"/>
                    <a:pt x="912" y="488"/>
                    <a:pt x="912" y="488"/>
                  </a:cubicBezTo>
                  <a:cubicBezTo>
                    <a:pt x="909" y="497"/>
                    <a:pt x="908" y="506"/>
                    <a:pt x="904" y="515"/>
                  </a:cubicBezTo>
                  <a:cubicBezTo>
                    <a:pt x="901" y="522"/>
                    <a:pt x="898" y="529"/>
                    <a:pt x="894" y="535"/>
                  </a:cubicBezTo>
                  <a:cubicBezTo>
                    <a:pt x="894" y="535"/>
                    <a:pt x="894" y="535"/>
                    <a:pt x="894" y="535"/>
                  </a:cubicBezTo>
                  <a:cubicBezTo>
                    <a:pt x="893" y="537"/>
                    <a:pt x="891" y="538"/>
                    <a:pt x="890" y="540"/>
                  </a:cubicBezTo>
                  <a:cubicBezTo>
                    <a:pt x="890" y="538"/>
                    <a:pt x="890" y="537"/>
                    <a:pt x="890" y="535"/>
                  </a:cubicBezTo>
                  <a:cubicBezTo>
                    <a:pt x="891" y="526"/>
                    <a:pt x="894" y="516"/>
                    <a:pt x="894" y="507"/>
                  </a:cubicBezTo>
                  <a:cubicBezTo>
                    <a:pt x="894" y="498"/>
                    <a:pt x="894" y="490"/>
                    <a:pt x="893" y="481"/>
                  </a:cubicBezTo>
                  <a:close/>
                  <a:moveTo>
                    <a:pt x="713" y="477"/>
                  </a:moveTo>
                  <a:cubicBezTo>
                    <a:pt x="712" y="474"/>
                    <a:pt x="712" y="471"/>
                    <a:pt x="711" y="468"/>
                  </a:cubicBezTo>
                  <a:cubicBezTo>
                    <a:pt x="710" y="459"/>
                    <a:pt x="714" y="450"/>
                    <a:pt x="715" y="441"/>
                  </a:cubicBezTo>
                  <a:cubicBezTo>
                    <a:pt x="716" y="435"/>
                    <a:pt x="717" y="429"/>
                    <a:pt x="721" y="424"/>
                  </a:cubicBezTo>
                  <a:cubicBezTo>
                    <a:pt x="724" y="421"/>
                    <a:pt x="728" y="418"/>
                    <a:pt x="731" y="416"/>
                  </a:cubicBezTo>
                  <a:cubicBezTo>
                    <a:pt x="735" y="415"/>
                    <a:pt x="739" y="414"/>
                    <a:pt x="742" y="414"/>
                  </a:cubicBezTo>
                  <a:cubicBezTo>
                    <a:pt x="740" y="414"/>
                    <a:pt x="738" y="415"/>
                    <a:pt x="737" y="416"/>
                  </a:cubicBezTo>
                  <a:cubicBezTo>
                    <a:pt x="733" y="418"/>
                    <a:pt x="729" y="421"/>
                    <a:pt x="726" y="424"/>
                  </a:cubicBezTo>
                  <a:cubicBezTo>
                    <a:pt x="720" y="433"/>
                    <a:pt x="716" y="443"/>
                    <a:pt x="714" y="454"/>
                  </a:cubicBezTo>
                  <a:cubicBezTo>
                    <a:pt x="713" y="461"/>
                    <a:pt x="712" y="469"/>
                    <a:pt x="713" y="477"/>
                  </a:cubicBezTo>
                  <a:close/>
                  <a:moveTo>
                    <a:pt x="712" y="421"/>
                  </a:moveTo>
                  <a:cubicBezTo>
                    <a:pt x="712" y="420"/>
                    <a:pt x="711" y="418"/>
                    <a:pt x="709" y="416"/>
                  </a:cubicBezTo>
                  <a:cubicBezTo>
                    <a:pt x="712" y="417"/>
                    <a:pt x="715" y="417"/>
                    <a:pt x="717" y="417"/>
                  </a:cubicBezTo>
                  <a:cubicBezTo>
                    <a:pt x="720" y="417"/>
                    <a:pt x="723" y="417"/>
                    <a:pt x="726" y="416"/>
                  </a:cubicBezTo>
                  <a:cubicBezTo>
                    <a:pt x="721" y="419"/>
                    <a:pt x="718" y="423"/>
                    <a:pt x="715" y="428"/>
                  </a:cubicBezTo>
                  <a:cubicBezTo>
                    <a:pt x="714" y="425"/>
                    <a:pt x="713" y="421"/>
                    <a:pt x="712" y="421"/>
                  </a:cubicBezTo>
                  <a:close/>
                  <a:moveTo>
                    <a:pt x="741" y="410"/>
                  </a:moveTo>
                  <a:cubicBezTo>
                    <a:pt x="728" y="413"/>
                    <a:pt x="715" y="413"/>
                    <a:pt x="702" y="412"/>
                  </a:cubicBezTo>
                  <a:cubicBezTo>
                    <a:pt x="695" y="411"/>
                    <a:pt x="689" y="411"/>
                    <a:pt x="682" y="410"/>
                  </a:cubicBezTo>
                  <a:cubicBezTo>
                    <a:pt x="676" y="409"/>
                    <a:pt x="670" y="409"/>
                    <a:pt x="664" y="407"/>
                  </a:cubicBezTo>
                  <a:cubicBezTo>
                    <a:pt x="653" y="404"/>
                    <a:pt x="644" y="398"/>
                    <a:pt x="636" y="390"/>
                  </a:cubicBezTo>
                  <a:cubicBezTo>
                    <a:pt x="632" y="386"/>
                    <a:pt x="626" y="379"/>
                    <a:pt x="620" y="383"/>
                  </a:cubicBezTo>
                  <a:cubicBezTo>
                    <a:pt x="619" y="383"/>
                    <a:pt x="619" y="384"/>
                    <a:pt x="620" y="384"/>
                  </a:cubicBezTo>
                  <a:cubicBezTo>
                    <a:pt x="628" y="385"/>
                    <a:pt x="633" y="393"/>
                    <a:pt x="639" y="399"/>
                  </a:cubicBezTo>
                  <a:cubicBezTo>
                    <a:pt x="638" y="398"/>
                    <a:pt x="637" y="398"/>
                    <a:pt x="635" y="397"/>
                  </a:cubicBezTo>
                  <a:cubicBezTo>
                    <a:pt x="634" y="396"/>
                    <a:pt x="633" y="396"/>
                    <a:pt x="632" y="396"/>
                  </a:cubicBezTo>
                  <a:cubicBezTo>
                    <a:pt x="631" y="396"/>
                    <a:pt x="631" y="396"/>
                    <a:pt x="631" y="396"/>
                  </a:cubicBezTo>
                  <a:cubicBezTo>
                    <a:pt x="630" y="399"/>
                    <a:pt x="636" y="399"/>
                    <a:pt x="637" y="400"/>
                  </a:cubicBezTo>
                  <a:cubicBezTo>
                    <a:pt x="640" y="402"/>
                    <a:pt x="643" y="404"/>
                    <a:pt x="646" y="406"/>
                  </a:cubicBezTo>
                  <a:cubicBezTo>
                    <a:pt x="647" y="406"/>
                    <a:pt x="647" y="405"/>
                    <a:pt x="647" y="405"/>
                  </a:cubicBezTo>
                  <a:cubicBezTo>
                    <a:pt x="647" y="405"/>
                    <a:pt x="647" y="404"/>
                    <a:pt x="646" y="404"/>
                  </a:cubicBezTo>
                  <a:cubicBezTo>
                    <a:pt x="656" y="409"/>
                    <a:pt x="665" y="412"/>
                    <a:pt x="676" y="413"/>
                  </a:cubicBezTo>
                  <a:cubicBezTo>
                    <a:pt x="685" y="414"/>
                    <a:pt x="695" y="415"/>
                    <a:pt x="704" y="416"/>
                  </a:cubicBezTo>
                  <a:cubicBezTo>
                    <a:pt x="705" y="417"/>
                    <a:pt x="706" y="417"/>
                    <a:pt x="707" y="418"/>
                  </a:cubicBezTo>
                  <a:cubicBezTo>
                    <a:pt x="709" y="420"/>
                    <a:pt x="710" y="422"/>
                    <a:pt x="711" y="424"/>
                  </a:cubicBezTo>
                  <a:cubicBezTo>
                    <a:pt x="712" y="425"/>
                    <a:pt x="713" y="429"/>
                    <a:pt x="714" y="430"/>
                  </a:cubicBezTo>
                  <a:cubicBezTo>
                    <a:pt x="714" y="431"/>
                    <a:pt x="713" y="432"/>
                    <a:pt x="713" y="433"/>
                  </a:cubicBezTo>
                  <a:cubicBezTo>
                    <a:pt x="712" y="439"/>
                    <a:pt x="712" y="444"/>
                    <a:pt x="710" y="450"/>
                  </a:cubicBezTo>
                  <a:cubicBezTo>
                    <a:pt x="709" y="454"/>
                    <a:pt x="708" y="459"/>
                    <a:pt x="707" y="463"/>
                  </a:cubicBezTo>
                  <a:cubicBezTo>
                    <a:pt x="702" y="472"/>
                    <a:pt x="691" y="476"/>
                    <a:pt x="683" y="480"/>
                  </a:cubicBezTo>
                  <a:cubicBezTo>
                    <a:pt x="671" y="485"/>
                    <a:pt x="660" y="489"/>
                    <a:pt x="648" y="494"/>
                  </a:cubicBezTo>
                  <a:cubicBezTo>
                    <a:pt x="642" y="496"/>
                    <a:pt x="636" y="499"/>
                    <a:pt x="630" y="500"/>
                  </a:cubicBezTo>
                  <a:cubicBezTo>
                    <a:pt x="624" y="501"/>
                    <a:pt x="619" y="501"/>
                    <a:pt x="613" y="502"/>
                  </a:cubicBezTo>
                  <a:cubicBezTo>
                    <a:pt x="601" y="503"/>
                    <a:pt x="590" y="500"/>
                    <a:pt x="581" y="493"/>
                  </a:cubicBezTo>
                  <a:cubicBezTo>
                    <a:pt x="572" y="487"/>
                    <a:pt x="563" y="477"/>
                    <a:pt x="557" y="468"/>
                  </a:cubicBezTo>
                  <a:cubicBezTo>
                    <a:pt x="550" y="457"/>
                    <a:pt x="547" y="445"/>
                    <a:pt x="543" y="434"/>
                  </a:cubicBezTo>
                  <a:cubicBezTo>
                    <a:pt x="539" y="423"/>
                    <a:pt x="536" y="412"/>
                    <a:pt x="540" y="401"/>
                  </a:cubicBezTo>
                  <a:cubicBezTo>
                    <a:pt x="542" y="395"/>
                    <a:pt x="543" y="389"/>
                    <a:pt x="545" y="383"/>
                  </a:cubicBezTo>
                  <a:cubicBezTo>
                    <a:pt x="547" y="378"/>
                    <a:pt x="550" y="375"/>
                    <a:pt x="553" y="371"/>
                  </a:cubicBezTo>
                  <a:cubicBezTo>
                    <a:pt x="560" y="366"/>
                    <a:pt x="567" y="360"/>
                    <a:pt x="576" y="360"/>
                  </a:cubicBezTo>
                  <a:cubicBezTo>
                    <a:pt x="583" y="360"/>
                    <a:pt x="589" y="361"/>
                    <a:pt x="595" y="364"/>
                  </a:cubicBezTo>
                  <a:cubicBezTo>
                    <a:pt x="598" y="365"/>
                    <a:pt x="601" y="367"/>
                    <a:pt x="604" y="368"/>
                  </a:cubicBezTo>
                  <a:cubicBezTo>
                    <a:pt x="606" y="369"/>
                    <a:pt x="607" y="370"/>
                    <a:pt x="609" y="370"/>
                  </a:cubicBezTo>
                  <a:cubicBezTo>
                    <a:pt x="609" y="370"/>
                    <a:pt x="609" y="370"/>
                    <a:pt x="609" y="370"/>
                  </a:cubicBezTo>
                  <a:cubicBezTo>
                    <a:pt x="608" y="371"/>
                    <a:pt x="607" y="372"/>
                    <a:pt x="607" y="373"/>
                  </a:cubicBezTo>
                  <a:cubicBezTo>
                    <a:pt x="606" y="375"/>
                    <a:pt x="605" y="378"/>
                    <a:pt x="605" y="380"/>
                  </a:cubicBezTo>
                  <a:cubicBezTo>
                    <a:pt x="593" y="374"/>
                    <a:pt x="579" y="385"/>
                    <a:pt x="567" y="386"/>
                  </a:cubicBezTo>
                  <a:cubicBezTo>
                    <a:pt x="566" y="386"/>
                    <a:pt x="566" y="388"/>
                    <a:pt x="567" y="388"/>
                  </a:cubicBezTo>
                  <a:cubicBezTo>
                    <a:pt x="573" y="387"/>
                    <a:pt x="579" y="384"/>
                    <a:pt x="584" y="383"/>
                  </a:cubicBezTo>
                  <a:cubicBezTo>
                    <a:pt x="591" y="381"/>
                    <a:pt x="598" y="380"/>
                    <a:pt x="604" y="381"/>
                  </a:cubicBezTo>
                  <a:cubicBezTo>
                    <a:pt x="605" y="381"/>
                    <a:pt x="605" y="381"/>
                    <a:pt x="605" y="381"/>
                  </a:cubicBezTo>
                  <a:cubicBezTo>
                    <a:pt x="605" y="381"/>
                    <a:pt x="605" y="382"/>
                    <a:pt x="605" y="383"/>
                  </a:cubicBezTo>
                  <a:cubicBezTo>
                    <a:pt x="604" y="383"/>
                    <a:pt x="604" y="383"/>
                    <a:pt x="603" y="384"/>
                  </a:cubicBezTo>
                  <a:cubicBezTo>
                    <a:pt x="602" y="386"/>
                    <a:pt x="601" y="389"/>
                    <a:pt x="601" y="391"/>
                  </a:cubicBezTo>
                  <a:cubicBezTo>
                    <a:pt x="595" y="392"/>
                    <a:pt x="592" y="397"/>
                    <a:pt x="587" y="400"/>
                  </a:cubicBezTo>
                  <a:cubicBezTo>
                    <a:pt x="583" y="402"/>
                    <a:pt x="581" y="404"/>
                    <a:pt x="578" y="407"/>
                  </a:cubicBezTo>
                  <a:cubicBezTo>
                    <a:pt x="576" y="409"/>
                    <a:pt x="574" y="410"/>
                    <a:pt x="571" y="412"/>
                  </a:cubicBezTo>
                  <a:cubicBezTo>
                    <a:pt x="571" y="412"/>
                    <a:pt x="571" y="412"/>
                    <a:pt x="570" y="412"/>
                  </a:cubicBezTo>
                  <a:cubicBezTo>
                    <a:pt x="570" y="413"/>
                    <a:pt x="569" y="414"/>
                    <a:pt x="568" y="414"/>
                  </a:cubicBezTo>
                  <a:cubicBezTo>
                    <a:pt x="567" y="415"/>
                    <a:pt x="569" y="418"/>
                    <a:pt x="571" y="416"/>
                  </a:cubicBezTo>
                  <a:cubicBezTo>
                    <a:pt x="574" y="413"/>
                    <a:pt x="577" y="410"/>
                    <a:pt x="581" y="407"/>
                  </a:cubicBezTo>
                  <a:cubicBezTo>
                    <a:pt x="583" y="406"/>
                    <a:pt x="585" y="404"/>
                    <a:pt x="587" y="402"/>
                  </a:cubicBezTo>
                  <a:cubicBezTo>
                    <a:pt x="590" y="398"/>
                    <a:pt x="596" y="393"/>
                    <a:pt x="601" y="391"/>
                  </a:cubicBezTo>
                  <a:cubicBezTo>
                    <a:pt x="602" y="392"/>
                    <a:pt x="602" y="392"/>
                    <a:pt x="602" y="393"/>
                  </a:cubicBezTo>
                  <a:cubicBezTo>
                    <a:pt x="599" y="395"/>
                    <a:pt x="597" y="398"/>
                    <a:pt x="595" y="401"/>
                  </a:cubicBezTo>
                  <a:cubicBezTo>
                    <a:pt x="595" y="401"/>
                    <a:pt x="595" y="401"/>
                    <a:pt x="596" y="401"/>
                  </a:cubicBezTo>
                  <a:cubicBezTo>
                    <a:pt x="598" y="399"/>
                    <a:pt x="600" y="396"/>
                    <a:pt x="602" y="394"/>
                  </a:cubicBezTo>
                  <a:cubicBezTo>
                    <a:pt x="603" y="394"/>
                    <a:pt x="603" y="395"/>
                    <a:pt x="604" y="395"/>
                  </a:cubicBezTo>
                  <a:cubicBezTo>
                    <a:pt x="602" y="397"/>
                    <a:pt x="601" y="400"/>
                    <a:pt x="600" y="403"/>
                  </a:cubicBezTo>
                  <a:cubicBezTo>
                    <a:pt x="600" y="403"/>
                    <a:pt x="600" y="403"/>
                    <a:pt x="600" y="403"/>
                  </a:cubicBezTo>
                  <a:cubicBezTo>
                    <a:pt x="601" y="400"/>
                    <a:pt x="603" y="398"/>
                    <a:pt x="605" y="396"/>
                  </a:cubicBezTo>
                  <a:cubicBezTo>
                    <a:pt x="606" y="397"/>
                    <a:pt x="608" y="397"/>
                    <a:pt x="610" y="397"/>
                  </a:cubicBezTo>
                  <a:cubicBezTo>
                    <a:pt x="612" y="397"/>
                    <a:pt x="614" y="397"/>
                    <a:pt x="617" y="397"/>
                  </a:cubicBezTo>
                  <a:cubicBezTo>
                    <a:pt x="617" y="397"/>
                    <a:pt x="617" y="397"/>
                    <a:pt x="617" y="397"/>
                  </a:cubicBezTo>
                  <a:cubicBezTo>
                    <a:pt x="617" y="404"/>
                    <a:pt x="621" y="410"/>
                    <a:pt x="625" y="414"/>
                  </a:cubicBezTo>
                  <a:cubicBezTo>
                    <a:pt x="631" y="421"/>
                    <a:pt x="637" y="428"/>
                    <a:pt x="644" y="433"/>
                  </a:cubicBezTo>
                  <a:cubicBezTo>
                    <a:pt x="644" y="434"/>
                    <a:pt x="645" y="433"/>
                    <a:pt x="644" y="433"/>
                  </a:cubicBezTo>
                  <a:cubicBezTo>
                    <a:pt x="638" y="428"/>
                    <a:pt x="633" y="421"/>
                    <a:pt x="628" y="415"/>
                  </a:cubicBezTo>
                  <a:cubicBezTo>
                    <a:pt x="626" y="412"/>
                    <a:pt x="623" y="410"/>
                    <a:pt x="622" y="407"/>
                  </a:cubicBezTo>
                  <a:cubicBezTo>
                    <a:pt x="620" y="404"/>
                    <a:pt x="620" y="401"/>
                    <a:pt x="619" y="398"/>
                  </a:cubicBezTo>
                  <a:cubicBezTo>
                    <a:pt x="619" y="398"/>
                    <a:pt x="619" y="398"/>
                    <a:pt x="619" y="398"/>
                  </a:cubicBezTo>
                  <a:cubicBezTo>
                    <a:pt x="619" y="398"/>
                    <a:pt x="619" y="397"/>
                    <a:pt x="619" y="397"/>
                  </a:cubicBezTo>
                  <a:cubicBezTo>
                    <a:pt x="619" y="397"/>
                    <a:pt x="618" y="397"/>
                    <a:pt x="618" y="397"/>
                  </a:cubicBezTo>
                  <a:cubicBezTo>
                    <a:pt x="619" y="396"/>
                    <a:pt x="620" y="396"/>
                    <a:pt x="622" y="396"/>
                  </a:cubicBezTo>
                  <a:cubicBezTo>
                    <a:pt x="622" y="398"/>
                    <a:pt x="623" y="400"/>
                    <a:pt x="625" y="401"/>
                  </a:cubicBezTo>
                  <a:cubicBezTo>
                    <a:pt x="626" y="404"/>
                    <a:pt x="629" y="405"/>
                    <a:pt x="630" y="406"/>
                  </a:cubicBezTo>
                  <a:cubicBezTo>
                    <a:pt x="630" y="407"/>
                    <a:pt x="631" y="406"/>
                    <a:pt x="631" y="406"/>
                  </a:cubicBezTo>
                  <a:cubicBezTo>
                    <a:pt x="629" y="405"/>
                    <a:pt x="628" y="403"/>
                    <a:pt x="627" y="401"/>
                  </a:cubicBezTo>
                  <a:cubicBezTo>
                    <a:pt x="625" y="399"/>
                    <a:pt x="624" y="398"/>
                    <a:pt x="623" y="396"/>
                  </a:cubicBezTo>
                  <a:cubicBezTo>
                    <a:pt x="624" y="396"/>
                    <a:pt x="625" y="395"/>
                    <a:pt x="625" y="395"/>
                  </a:cubicBezTo>
                  <a:cubicBezTo>
                    <a:pt x="625" y="396"/>
                    <a:pt x="625" y="396"/>
                    <a:pt x="626" y="397"/>
                  </a:cubicBezTo>
                  <a:cubicBezTo>
                    <a:pt x="632" y="405"/>
                    <a:pt x="641" y="409"/>
                    <a:pt x="651" y="412"/>
                  </a:cubicBezTo>
                  <a:cubicBezTo>
                    <a:pt x="651" y="412"/>
                    <a:pt x="651" y="412"/>
                    <a:pt x="651" y="412"/>
                  </a:cubicBezTo>
                  <a:cubicBezTo>
                    <a:pt x="641" y="409"/>
                    <a:pt x="634" y="402"/>
                    <a:pt x="627" y="395"/>
                  </a:cubicBezTo>
                  <a:cubicBezTo>
                    <a:pt x="627" y="395"/>
                    <a:pt x="627" y="395"/>
                    <a:pt x="627" y="395"/>
                  </a:cubicBezTo>
                  <a:cubicBezTo>
                    <a:pt x="628" y="394"/>
                    <a:pt x="629" y="394"/>
                    <a:pt x="630" y="394"/>
                  </a:cubicBezTo>
                  <a:cubicBezTo>
                    <a:pt x="631" y="393"/>
                    <a:pt x="631" y="392"/>
                    <a:pt x="630" y="392"/>
                  </a:cubicBezTo>
                  <a:cubicBezTo>
                    <a:pt x="626" y="392"/>
                    <a:pt x="622" y="392"/>
                    <a:pt x="619" y="393"/>
                  </a:cubicBezTo>
                  <a:cubicBezTo>
                    <a:pt x="615" y="393"/>
                    <a:pt x="612" y="393"/>
                    <a:pt x="610" y="390"/>
                  </a:cubicBezTo>
                  <a:cubicBezTo>
                    <a:pt x="608" y="387"/>
                    <a:pt x="607" y="383"/>
                    <a:pt x="608" y="380"/>
                  </a:cubicBezTo>
                  <a:cubicBezTo>
                    <a:pt x="610" y="372"/>
                    <a:pt x="619" y="365"/>
                    <a:pt x="627" y="371"/>
                  </a:cubicBezTo>
                  <a:cubicBezTo>
                    <a:pt x="631" y="374"/>
                    <a:pt x="634" y="378"/>
                    <a:pt x="639" y="380"/>
                  </a:cubicBezTo>
                  <a:cubicBezTo>
                    <a:pt x="643" y="382"/>
                    <a:pt x="648" y="382"/>
                    <a:pt x="652" y="383"/>
                  </a:cubicBezTo>
                  <a:cubicBezTo>
                    <a:pt x="665" y="384"/>
                    <a:pt x="677" y="388"/>
                    <a:pt x="689" y="392"/>
                  </a:cubicBezTo>
                  <a:cubicBezTo>
                    <a:pt x="700" y="394"/>
                    <a:pt x="711" y="398"/>
                    <a:pt x="722" y="400"/>
                  </a:cubicBezTo>
                  <a:cubicBezTo>
                    <a:pt x="731" y="401"/>
                    <a:pt x="741" y="399"/>
                    <a:pt x="750" y="398"/>
                  </a:cubicBezTo>
                  <a:cubicBezTo>
                    <a:pt x="758" y="397"/>
                    <a:pt x="766" y="395"/>
                    <a:pt x="774" y="394"/>
                  </a:cubicBezTo>
                  <a:cubicBezTo>
                    <a:pt x="778" y="393"/>
                    <a:pt x="785" y="392"/>
                    <a:pt x="787" y="388"/>
                  </a:cubicBezTo>
                  <a:cubicBezTo>
                    <a:pt x="787" y="387"/>
                    <a:pt x="786" y="386"/>
                    <a:pt x="786" y="387"/>
                  </a:cubicBezTo>
                  <a:cubicBezTo>
                    <a:pt x="784" y="390"/>
                    <a:pt x="778" y="390"/>
                    <a:pt x="775" y="391"/>
                  </a:cubicBezTo>
                  <a:cubicBezTo>
                    <a:pt x="771" y="392"/>
                    <a:pt x="767" y="392"/>
                    <a:pt x="764" y="393"/>
                  </a:cubicBezTo>
                  <a:cubicBezTo>
                    <a:pt x="758" y="394"/>
                    <a:pt x="752" y="395"/>
                    <a:pt x="746" y="395"/>
                  </a:cubicBezTo>
                  <a:cubicBezTo>
                    <a:pt x="740" y="396"/>
                    <a:pt x="733" y="397"/>
                    <a:pt x="727" y="396"/>
                  </a:cubicBezTo>
                  <a:cubicBezTo>
                    <a:pt x="720" y="396"/>
                    <a:pt x="712" y="394"/>
                    <a:pt x="705" y="392"/>
                  </a:cubicBezTo>
                  <a:cubicBezTo>
                    <a:pt x="709" y="392"/>
                    <a:pt x="712" y="391"/>
                    <a:pt x="715" y="390"/>
                  </a:cubicBezTo>
                  <a:cubicBezTo>
                    <a:pt x="723" y="388"/>
                    <a:pt x="731" y="387"/>
                    <a:pt x="740" y="387"/>
                  </a:cubicBezTo>
                  <a:cubicBezTo>
                    <a:pt x="740" y="387"/>
                    <a:pt x="740" y="386"/>
                    <a:pt x="740" y="386"/>
                  </a:cubicBezTo>
                  <a:cubicBezTo>
                    <a:pt x="733" y="385"/>
                    <a:pt x="727" y="386"/>
                    <a:pt x="721" y="388"/>
                  </a:cubicBezTo>
                  <a:cubicBezTo>
                    <a:pt x="717" y="389"/>
                    <a:pt x="712" y="390"/>
                    <a:pt x="707" y="390"/>
                  </a:cubicBezTo>
                  <a:cubicBezTo>
                    <a:pt x="704" y="390"/>
                    <a:pt x="700" y="389"/>
                    <a:pt x="697" y="390"/>
                  </a:cubicBezTo>
                  <a:cubicBezTo>
                    <a:pt x="694" y="389"/>
                    <a:pt x="691" y="388"/>
                    <a:pt x="688" y="387"/>
                  </a:cubicBezTo>
                  <a:cubicBezTo>
                    <a:pt x="688" y="387"/>
                    <a:pt x="688" y="387"/>
                    <a:pt x="688" y="387"/>
                  </a:cubicBezTo>
                  <a:cubicBezTo>
                    <a:pt x="690" y="387"/>
                    <a:pt x="693" y="386"/>
                    <a:pt x="695" y="386"/>
                  </a:cubicBezTo>
                  <a:cubicBezTo>
                    <a:pt x="706" y="385"/>
                    <a:pt x="716" y="383"/>
                    <a:pt x="726" y="381"/>
                  </a:cubicBezTo>
                  <a:cubicBezTo>
                    <a:pt x="727" y="381"/>
                    <a:pt x="727" y="380"/>
                    <a:pt x="726" y="380"/>
                  </a:cubicBezTo>
                  <a:cubicBezTo>
                    <a:pt x="717" y="382"/>
                    <a:pt x="708" y="384"/>
                    <a:pt x="698" y="384"/>
                  </a:cubicBezTo>
                  <a:cubicBezTo>
                    <a:pt x="694" y="384"/>
                    <a:pt x="690" y="385"/>
                    <a:pt x="686" y="385"/>
                  </a:cubicBezTo>
                  <a:cubicBezTo>
                    <a:pt x="683" y="385"/>
                    <a:pt x="680" y="384"/>
                    <a:pt x="678" y="383"/>
                  </a:cubicBezTo>
                  <a:cubicBezTo>
                    <a:pt x="678" y="383"/>
                    <a:pt x="679" y="383"/>
                    <a:pt x="680" y="383"/>
                  </a:cubicBezTo>
                  <a:cubicBezTo>
                    <a:pt x="687" y="382"/>
                    <a:pt x="694" y="380"/>
                    <a:pt x="701" y="378"/>
                  </a:cubicBezTo>
                  <a:cubicBezTo>
                    <a:pt x="717" y="375"/>
                    <a:pt x="732" y="370"/>
                    <a:pt x="748" y="367"/>
                  </a:cubicBezTo>
                  <a:cubicBezTo>
                    <a:pt x="749" y="366"/>
                    <a:pt x="748" y="366"/>
                    <a:pt x="748" y="366"/>
                  </a:cubicBezTo>
                  <a:cubicBezTo>
                    <a:pt x="740" y="366"/>
                    <a:pt x="734" y="369"/>
                    <a:pt x="726" y="371"/>
                  </a:cubicBezTo>
                  <a:cubicBezTo>
                    <a:pt x="718" y="372"/>
                    <a:pt x="711" y="375"/>
                    <a:pt x="703" y="376"/>
                  </a:cubicBezTo>
                  <a:cubicBezTo>
                    <a:pt x="695" y="377"/>
                    <a:pt x="688" y="379"/>
                    <a:pt x="681" y="380"/>
                  </a:cubicBezTo>
                  <a:cubicBezTo>
                    <a:pt x="675" y="381"/>
                    <a:pt x="669" y="380"/>
                    <a:pt x="664" y="379"/>
                  </a:cubicBezTo>
                  <a:cubicBezTo>
                    <a:pt x="667" y="378"/>
                    <a:pt x="670" y="378"/>
                    <a:pt x="673" y="377"/>
                  </a:cubicBezTo>
                  <a:cubicBezTo>
                    <a:pt x="678" y="376"/>
                    <a:pt x="684" y="377"/>
                    <a:pt x="689" y="375"/>
                  </a:cubicBezTo>
                  <a:cubicBezTo>
                    <a:pt x="694" y="374"/>
                    <a:pt x="699" y="372"/>
                    <a:pt x="704" y="371"/>
                  </a:cubicBezTo>
                  <a:cubicBezTo>
                    <a:pt x="705" y="371"/>
                    <a:pt x="704" y="370"/>
                    <a:pt x="704" y="370"/>
                  </a:cubicBezTo>
                  <a:cubicBezTo>
                    <a:pt x="694" y="372"/>
                    <a:pt x="684" y="374"/>
                    <a:pt x="674" y="375"/>
                  </a:cubicBezTo>
                  <a:cubicBezTo>
                    <a:pt x="675" y="375"/>
                    <a:pt x="676" y="374"/>
                    <a:pt x="677" y="374"/>
                  </a:cubicBezTo>
                  <a:cubicBezTo>
                    <a:pt x="687" y="369"/>
                    <a:pt x="698" y="363"/>
                    <a:pt x="709" y="359"/>
                  </a:cubicBezTo>
                  <a:cubicBezTo>
                    <a:pt x="710" y="359"/>
                    <a:pt x="710" y="359"/>
                    <a:pt x="709" y="359"/>
                  </a:cubicBezTo>
                  <a:cubicBezTo>
                    <a:pt x="690" y="363"/>
                    <a:pt x="674" y="378"/>
                    <a:pt x="654" y="376"/>
                  </a:cubicBezTo>
                  <a:cubicBezTo>
                    <a:pt x="654" y="376"/>
                    <a:pt x="654" y="377"/>
                    <a:pt x="653" y="377"/>
                  </a:cubicBezTo>
                  <a:cubicBezTo>
                    <a:pt x="652" y="377"/>
                    <a:pt x="651" y="377"/>
                    <a:pt x="650" y="377"/>
                  </a:cubicBezTo>
                  <a:cubicBezTo>
                    <a:pt x="657" y="376"/>
                    <a:pt x="664" y="374"/>
                    <a:pt x="670" y="371"/>
                  </a:cubicBezTo>
                  <a:cubicBezTo>
                    <a:pt x="680" y="368"/>
                    <a:pt x="689" y="364"/>
                    <a:pt x="698" y="360"/>
                  </a:cubicBezTo>
                  <a:cubicBezTo>
                    <a:pt x="718" y="351"/>
                    <a:pt x="738" y="342"/>
                    <a:pt x="760" y="338"/>
                  </a:cubicBezTo>
                  <a:cubicBezTo>
                    <a:pt x="761" y="337"/>
                    <a:pt x="760" y="336"/>
                    <a:pt x="760" y="336"/>
                  </a:cubicBezTo>
                  <a:cubicBezTo>
                    <a:pt x="739" y="340"/>
                    <a:pt x="720" y="349"/>
                    <a:pt x="701" y="357"/>
                  </a:cubicBezTo>
                  <a:cubicBezTo>
                    <a:pt x="691" y="361"/>
                    <a:pt x="681" y="365"/>
                    <a:pt x="671" y="369"/>
                  </a:cubicBezTo>
                  <a:cubicBezTo>
                    <a:pt x="663" y="371"/>
                    <a:pt x="655" y="373"/>
                    <a:pt x="647" y="375"/>
                  </a:cubicBezTo>
                  <a:cubicBezTo>
                    <a:pt x="647" y="374"/>
                    <a:pt x="647" y="374"/>
                    <a:pt x="647" y="374"/>
                  </a:cubicBezTo>
                  <a:cubicBezTo>
                    <a:pt x="654" y="373"/>
                    <a:pt x="661" y="370"/>
                    <a:pt x="667" y="367"/>
                  </a:cubicBezTo>
                  <a:cubicBezTo>
                    <a:pt x="680" y="362"/>
                    <a:pt x="691" y="352"/>
                    <a:pt x="705" y="349"/>
                  </a:cubicBezTo>
                  <a:cubicBezTo>
                    <a:pt x="705" y="349"/>
                    <a:pt x="705" y="349"/>
                    <a:pt x="705" y="349"/>
                  </a:cubicBezTo>
                  <a:cubicBezTo>
                    <a:pt x="698" y="350"/>
                    <a:pt x="693" y="352"/>
                    <a:pt x="687" y="356"/>
                  </a:cubicBezTo>
                  <a:cubicBezTo>
                    <a:pt x="679" y="360"/>
                    <a:pt x="671" y="364"/>
                    <a:pt x="663" y="367"/>
                  </a:cubicBezTo>
                  <a:cubicBezTo>
                    <a:pt x="661" y="368"/>
                    <a:pt x="658" y="369"/>
                    <a:pt x="656" y="369"/>
                  </a:cubicBezTo>
                  <a:cubicBezTo>
                    <a:pt x="658" y="368"/>
                    <a:pt x="661" y="366"/>
                    <a:pt x="663" y="365"/>
                  </a:cubicBezTo>
                  <a:cubicBezTo>
                    <a:pt x="663" y="365"/>
                    <a:pt x="663" y="365"/>
                    <a:pt x="663" y="365"/>
                  </a:cubicBezTo>
                  <a:cubicBezTo>
                    <a:pt x="660" y="366"/>
                    <a:pt x="657" y="366"/>
                    <a:pt x="654" y="367"/>
                  </a:cubicBezTo>
                  <a:cubicBezTo>
                    <a:pt x="651" y="369"/>
                    <a:pt x="648" y="370"/>
                    <a:pt x="644" y="371"/>
                  </a:cubicBezTo>
                  <a:cubicBezTo>
                    <a:pt x="644" y="371"/>
                    <a:pt x="644" y="371"/>
                    <a:pt x="643" y="371"/>
                  </a:cubicBezTo>
                  <a:cubicBezTo>
                    <a:pt x="647" y="369"/>
                    <a:pt x="650" y="367"/>
                    <a:pt x="654" y="365"/>
                  </a:cubicBezTo>
                  <a:cubicBezTo>
                    <a:pt x="659" y="362"/>
                    <a:pt x="664" y="359"/>
                    <a:pt x="668" y="355"/>
                  </a:cubicBezTo>
                  <a:cubicBezTo>
                    <a:pt x="677" y="349"/>
                    <a:pt x="687" y="343"/>
                    <a:pt x="697" y="338"/>
                  </a:cubicBezTo>
                  <a:cubicBezTo>
                    <a:pt x="698" y="338"/>
                    <a:pt x="697" y="337"/>
                    <a:pt x="696" y="337"/>
                  </a:cubicBezTo>
                  <a:cubicBezTo>
                    <a:pt x="686" y="342"/>
                    <a:pt x="675" y="347"/>
                    <a:pt x="665" y="354"/>
                  </a:cubicBezTo>
                  <a:cubicBezTo>
                    <a:pt x="660" y="358"/>
                    <a:pt x="655" y="361"/>
                    <a:pt x="649" y="364"/>
                  </a:cubicBezTo>
                  <a:cubicBezTo>
                    <a:pt x="648" y="365"/>
                    <a:pt x="647" y="366"/>
                    <a:pt x="646" y="366"/>
                  </a:cubicBezTo>
                  <a:cubicBezTo>
                    <a:pt x="646" y="366"/>
                    <a:pt x="646" y="366"/>
                    <a:pt x="647" y="365"/>
                  </a:cubicBezTo>
                  <a:cubicBezTo>
                    <a:pt x="649" y="364"/>
                    <a:pt x="651" y="362"/>
                    <a:pt x="653" y="361"/>
                  </a:cubicBezTo>
                  <a:cubicBezTo>
                    <a:pt x="658" y="358"/>
                    <a:pt x="663" y="355"/>
                    <a:pt x="668" y="351"/>
                  </a:cubicBezTo>
                  <a:cubicBezTo>
                    <a:pt x="677" y="344"/>
                    <a:pt x="685" y="335"/>
                    <a:pt x="696" y="330"/>
                  </a:cubicBezTo>
                  <a:cubicBezTo>
                    <a:pt x="697" y="329"/>
                    <a:pt x="696" y="328"/>
                    <a:pt x="696" y="329"/>
                  </a:cubicBezTo>
                  <a:cubicBezTo>
                    <a:pt x="683" y="334"/>
                    <a:pt x="674" y="344"/>
                    <a:pt x="663" y="351"/>
                  </a:cubicBezTo>
                  <a:cubicBezTo>
                    <a:pt x="659" y="354"/>
                    <a:pt x="654" y="356"/>
                    <a:pt x="650" y="359"/>
                  </a:cubicBezTo>
                  <a:cubicBezTo>
                    <a:pt x="650" y="359"/>
                    <a:pt x="650" y="359"/>
                    <a:pt x="650" y="359"/>
                  </a:cubicBezTo>
                  <a:cubicBezTo>
                    <a:pt x="655" y="355"/>
                    <a:pt x="660" y="351"/>
                    <a:pt x="666" y="347"/>
                  </a:cubicBezTo>
                  <a:cubicBezTo>
                    <a:pt x="676" y="340"/>
                    <a:pt x="685" y="332"/>
                    <a:pt x="695" y="324"/>
                  </a:cubicBezTo>
                  <a:cubicBezTo>
                    <a:pt x="705" y="316"/>
                    <a:pt x="716" y="308"/>
                    <a:pt x="725" y="298"/>
                  </a:cubicBezTo>
                  <a:cubicBezTo>
                    <a:pt x="729" y="293"/>
                    <a:pt x="733" y="287"/>
                    <a:pt x="738" y="283"/>
                  </a:cubicBezTo>
                  <a:cubicBezTo>
                    <a:pt x="741" y="282"/>
                    <a:pt x="743" y="280"/>
                    <a:pt x="745" y="278"/>
                  </a:cubicBezTo>
                  <a:cubicBezTo>
                    <a:pt x="745" y="278"/>
                    <a:pt x="746" y="278"/>
                    <a:pt x="746" y="278"/>
                  </a:cubicBezTo>
                  <a:cubicBezTo>
                    <a:pt x="758" y="276"/>
                    <a:pt x="768" y="279"/>
                    <a:pt x="779" y="281"/>
                  </a:cubicBezTo>
                  <a:cubicBezTo>
                    <a:pt x="788" y="284"/>
                    <a:pt x="796" y="285"/>
                    <a:pt x="804" y="289"/>
                  </a:cubicBezTo>
                  <a:cubicBezTo>
                    <a:pt x="804" y="289"/>
                    <a:pt x="805" y="289"/>
                    <a:pt x="805" y="289"/>
                  </a:cubicBezTo>
                  <a:cubicBezTo>
                    <a:pt x="807" y="290"/>
                    <a:pt x="808" y="291"/>
                    <a:pt x="810" y="292"/>
                  </a:cubicBezTo>
                  <a:cubicBezTo>
                    <a:pt x="828" y="302"/>
                    <a:pt x="847" y="320"/>
                    <a:pt x="852" y="341"/>
                  </a:cubicBezTo>
                  <a:cubicBezTo>
                    <a:pt x="852" y="342"/>
                    <a:pt x="852" y="342"/>
                    <a:pt x="852" y="342"/>
                  </a:cubicBezTo>
                  <a:cubicBezTo>
                    <a:pt x="854" y="351"/>
                    <a:pt x="846" y="359"/>
                    <a:pt x="839" y="365"/>
                  </a:cubicBezTo>
                  <a:cubicBezTo>
                    <a:pt x="832" y="371"/>
                    <a:pt x="825" y="377"/>
                    <a:pt x="817" y="382"/>
                  </a:cubicBezTo>
                  <a:cubicBezTo>
                    <a:pt x="806" y="391"/>
                    <a:pt x="792" y="397"/>
                    <a:pt x="778" y="402"/>
                  </a:cubicBezTo>
                  <a:cubicBezTo>
                    <a:pt x="766" y="406"/>
                    <a:pt x="754" y="407"/>
                    <a:pt x="741" y="410"/>
                  </a:cubicBezTo>
                  <a:close/>
                  <a:moveTo>
                    <a:pt x="521" y="621"/>
                  </a:moveTo>
                  <a:cubicBezTo>
                    <a:pt x="520" y="621"/>
                    <a:pt x="520" y="621"/>
                    <a:pt x="519" y="621"/>
                  </a:cubicBezTo>
                  <a:cubicBezTo>
                    <a:pt x="521" y="620"/>
                    <a:pt x="522" y="617"/>
                    <a:pt x="522" y="615"/>
                  </a:cubicBezTo>
                  <a:cubicBezTo>
                    <a:pt x="523" y="613"/>
                    <a:pt x="520" y="613"/>
                    <a:pt x="520" y="614"/>
                  </a:cubicBezTo>
                  <a:cubicBezTo>
                    <a:pt x="520" y="616"/>
                    <a:pt x="519" y="617"/>
                    <a:pt x="519" y="618"/>
                  </a:cubicBezTo>
                  <a:cubicBezTo>
                    <a:pt x="518" y="618"/>
                    <a:pt x="517" y="619"/>
                    <a:pt x="516" y="619"/>
                  </a:cubicBezTo>
                  <a:cubicBezTo>
                    <a:pt x="515" y="619"/>
                    <a:pt x="515" y="620"/>
                    <a:pt x="516" y="621"/>
                  </a:cubicBezTo>
                  <a:cubicBezTo>
                    <a:pt x="514" y="621"/>
                    <a:pt x="513" y="621"/>
                    <a:pt x="512" y="621"/>
                  </a:cubicBezTo>
                  <a:cubicBezTo>
                    <a:pt x="509" y="622"/>
                    <a:pt x="506" y="623"/>
                    <a:pt x="504" y="624"/>
                  </a:cubicBezTo>
                  <a:cubicBezTo>
                    <a:pt x="501" y="625"/>
                    <a:pt x="499" y="625"/>
                    <a:pt x="497" y="624"/>
                  </a:cubicBezTo>
                  <a:cubicBezTo>
                    <a:pt x="497" y="623"/>
                    <a:pt x="497" y="623"/>
                    <a:pt x="496" y="622"/>
                  </a:cubicBezTo>
                  <a:cubicBezTo>
                    <a:pt x="495" y="621"/>
                    <a:pt x="495" y="620"/>
                    <a:pt x="493" y="619"/>
                  </a:cubicBezTo>
                  <a:cubicBezTo>
                    <a:pt x="493" y="619"/>
                    <a:pt x="492" y="619"/>
                    <a:pt x="492" y="619"/>
                  </a:cubicBezTo>
                  <a:cubicBezTo>
                    <a:pt x="492" y="619"/>
                    <a:pt x="492" y="619"/>
                    <a:pt x="491" y="619"/>
                  </a:cubicBezTo>
                  <a:cubicBezTo>
                    <a:pt x="491" y="619"/>
                    <a:pt x="490" y="618"/>
                    <a:pt x="490" y="618"/>
                  </a:cubicBezTo>
                  <a:cubicBezTo>
                    <a:pt x="491" y="616"/>
                    <a:pt x="492" y="615"/>
                    <a:pt x="494" y="613"/>
                  </a:cubicBezTo>
                  <a:cubicBezTo>
                    <a:pt x="495" y="611"/>
                    <a:pt x="498" y="609"/>
                    <a:pt x="499" y="606"/>
                  </a:cubicBezTo>
                  <a:cubicBezTo>
                    <a:pt x="503" y="600"/>
                    <a:pt x="506" y="592"/>
                    <a:pt x="513" y="588"/>
                  </a:cubicBezTo>
                  <a:cubicBezTo>
                    <a:pt x="518" y="585"/>
                    <a:pt x="522" y="583"/>
                    <a:pt x="525" y="578"/>
                  </a:cubicBezTo>
                  <a:cubicBezTo>
                    <a:pt x="528" y="571"/>
                    <a:pt x="532" y="566"/>
                    <a:pt x="536" y="560"/>
                  </a:cubicBezTo>
                  <a:cubicBezTo>
                    <a:pt x="547" y="548"/>
                    <a:pt x="558" y="537"/>
                    <a:pt x="570" y="526"/>
                  </a:cubicBezTo>
                  <a:cubicBezTo>
                    <a:pt x="573" y="523"/>
                    <a:pt x="577" y="519"/>
                    <a:pt x="580" y="515"/>
                  </a:cubicBezTo>
                  <a:cubicBezTo>
                    <a:pt x="582" y="512"/>
                    <a:pt x="585" y="507"/>
                    <a:pt x="589" y="505"/>
                  </a:cubicBezTo>
                  <a:cubicBezTo>
                    <a:pt x="590" y="504"/>
                    <a:pt x="590" y="502"/>
                    <a:pt x="588" y="503"/>
                  </a:cubicBezTo>
                  <a:cubicBezTo>
                    <a:pt x="585" y="504"/>
                    <a:pt x="582" y="508"/>
                    <a:pt x="579" y="511"/>
                  </a:cubicBezTo>
                  <a:cubicBezTo>
                    <a:pt x="576" y="515"/>
                    <a:pt x="573" y="519"/>
                    <a:pt x="569" y="523"/>
                  </a:cubicBezTo>
                  <a:cubicBezTo>
                    <a:pt x="565" y="526"/>
                    <a:pt x="562" y="529"/>
                    <a:pt x="559" y="532"/>
                  </a:cubicBezTo>
                  <a:cubicBezTo>
                    <a:pt x="559" y="531"/>
                    <a:pt x="560" y="530"/>
                    <a:pt x="561" y="529"/>
                  </a:cubicBezTo>
                  <a:cubicBezTo>
                    <a:pt x="563" y="526"/>
                    <a:pt x="566" y="522"/>
                    <a:pt x="569" y="519"/>
                  </a:cubicBezTo>
                  <a:cubicBezTo>
                    <a:pt x="574" y="513"/>
                    <a:pt x="580" y="507"/>
                    <a:pt x="584" y="500"/>
                  </a:cubicBezTo>
                  <a:cubicBezTo>
                    <a:pt x="584" y="500"/>
                    <a:pt x="584" y="500"/>
                    <a:pt x="584" y="500"/>
                  </a:cubicBezTo>
                  <a:cubicBezTo>
                    <a:pt x="592" y="504"/>
                    <a:pt x="601" y="507"/>
                    <a:pt x="610" y="506"/>
                  </a:cubicBezTo>
                  <a:cubicBezTo>
                    <a:pt x="614" y="505"/>
                    <a:pt x="618" y="505"/>
                    <a:pt x="623" y="505"/>
                  </a:cubicBezTo>
                  <a:cubicBezTo>
                    <a:pt x="617" y="510"/>
                    <a:pt x="609" y="520"/>
                    <a:pt x="608" y="521"/>
                  </a:cubicBezTo>
                  <a:cubicBezTo>
                    <a:pt x="594" y="537"/>
                    <a:pt x="577" y="551"/>
                    <a:pt x="563" y="567"/>
                  </a:cubicBezTo>
                  <a:cubicBezTo>
                    <a:pt x="555" y="575"/>
                    <a:pt x="547" y="582"/>
                    <a:pt x="540" y="590"/>
                  </a:cubicBezTo>
                  <a:cubicBezTo>
                    <a:pt x="533" y="596"/>
                    <a:pt x="529" y="602"/>
                    <a:pt x="527" y="610"/>
                  </a:cubicBezTo>
                  <a:cubicBezTo>
                    <a:pt x="526" y="611"/>
                    <a:pt x="526" y="613"/>
                    <a:pt x="525" y="616"/>
                  </a:cubicBezTo>
                  <a:cubicBezTo>
                    <a:pt x="525" y="616"/>
                    <a:pt x="525" y="616"/>
                    <a:pt x="524" y="616"/>
                  </a:cubicBezTo>
                  <a:cubicBezTo>
                    <a:pt x="524" y="616"/>
                    <a:pt x="523" y="617"/>
                    <a:pt x="523" y="617"/>
                  </a:cubicBezTo>
                  <a:cubicBezTo>
                    <a:pt x="522" y="618"/>
                    <a:pt x="521" y="619"/>
                    <a:pt x="521" y="621"/>
                  </a:cubicBezTo>
                  <a:cubicBezTo>
                    <a:pt x="521" y="621"/>
                    <a:pt x="521" y="621"/>
                    <a:pt x="521" y="621"/>
                  </a:cubicBezTo>
                  <a:close/>
                  <a:moveTo>
                    <a:pt x="453" y="616"/>
                  </a:moveTo>
                  <a:cubicBezTo>
                    <a:pt x="451" y="615"/>
                    <a:pt x="449" y="613"/>
                    <a:pt x="448" y="612"/>
                  </a:cubicBezTo>
                  <a:cubicBezTo>
                    <a:pt x="448" y="611"/>
                    <a:pt x="448" y="610"/>
                    <a:pt x="447" y="610"/>
                  </a:cubicBezTo>
                  <a:cubicBezTo>
                    <a:pt x="450" y="612"/>
                    <a:pt x="453" y="613"/>
                    <a:pt x="457" y="614"/>
                  </a:cubicBezTo>
                  <a:cubicBezTo>
                    <a:pt x="458" y="615"/>
                    <a:pt x="459" y="616"/>
                    <a:pt x="460" y="617"/>
                  </a:cubicBezTo>
                  <a:cubicBezTo>
                    <a:pt x="465" y="619"/>
                    <a:pt x="471" y="620"/>
                    <a:pt x="476" y="622"/>
                  </a:cubicBezTo>
                  <a:cubicBezTo>
                    <a:pt x="482" y="624"/>
                    <a:pt x="486" y="624"/>
                    <a:pt x="492" y="622"/>
                  </a:cubicBezTo>
                  <a:cubicBezTo>
                    <a:pt x="492" y="622"/>
                    <a:pt x="492" y="622"/>
                    <a:pt x="492" y="622"/>
                  </a:cubicBezTo>
                  <a:cubicBezTo>
                    <a:pt x="492" y="623"/>
                    <a:pt x="493" y="623"/>
                    <a:pt x="493" y="624"/>
                  </a:cubicBezTo>
                  <a:cubicBezTo>
                    <a:pt x="494" y="628"/>
                    <a:pt x="498" y="630"/>
                    <a:pt x="503" y="629"/>
                  </a:cubicBezTo>
                  <a:cubicBezTo>
                    <a:pt x="506" y="628"/>
                    <a:pt x="508" y="627"/>
                    <a:pt x="511" y="625"/>
                  </a:cubicBezTo>
                  <a:cubicBezTo>
                    <a:pt x="513" y="625"/>
                    <a:pt x="515" y="625"/>
                    <a:pt x="517" y="625"/>
                  </a:cubicBezTo>
                  <a:cubicBezTo>
                    <a:pt x="518" y="634"/>
                    <a:pt x="509" y="640"/>
                    <a:pt x="501" y="639"/>
                  </a:cubicBezTo>
                  <a:cubicBezTo>
                    <a:pt x="492" y="639"/>
                    <a:pt x="484" y="635"/>
                    <a:pt x="476" y="632"/>
                  </a:cubicBezTo>
                  <a:cubicBezTo>
                    <a:pt x="472" y="630"/>
                    <a:pt x="468" y="628"/>
                    <a:pt x="464" y="626"/>
                  </a:cubicBezTo>
                  <a:cubicBezTo>
                    <a:pt x="461" y="624"/>
                    <a:pt x="458" y="621"/>
                    <a:pt x="454" y="619"/>
                  </a:cubicBezTo>
                  <a:cubicBezTo>
                    <a:pt x="454" y="619"/>
                    <a:pt x="453" y="619"/>
                    <a:pt x="453" y="619"/>
                  </a:cubicBezTo>
                  <a:cubicBezTo>
                    <a:pt x="454" y="618"/>
                    <a:pt x="454" y="617"/>
                    <a:pt x="453" y="616"/>
                  </a:cubicBezTo>
                  <a:close/>
                  <a:moveTo>
                    <a:pt x="360" y="549"/>
                  </a:moveTo>
                  <a:cubicBezTo>
                    <a:pt x="361" y="525"/>
                    <a:pt x="362" y="499"/>
                    <a:pt x="367" y="475"/>
                  </a:cubicBezTo>
                  <a:cubicBezTo>
                    <a:pt x="367" y="474"/>
                    <a:pt x="367" y="474"/>
                    <a:pt x="366" y="473"/>
                  </a:cubicBezTo>
                  <a:cubicBezTo>
                    <a:pt x="366" y="473"/>
                    <a:pt x="366" y="473"/>
                    <a:pt x="367" y="473"/>
                  </a:cubicBezTo>
                  <a:cubicBezTo>
                    <a:pt x="368" y="472"/>
                    <a:pt x="370" y="471"/>
                    <a:pt x="372" y="471"/>
                  </a:cubicBezTo>
                  <a:cubicBezTo>
                    <a:pt x="372" y="471"/>
                    <a:pt x="372" y="471"/>
                    <a:pt x="372" y="471"/>
                  </a:cubicBezTo>
                  <a:cubicBezTo>
                    <a:pt x="372" y="471"/>
                    <a:pt x="372" y="471"/>
                    <a:pt x="372" y="472"/>
                  </a:cubicBezTo>
                  <a:cubicBezTo>
                    <a:pt x="371" y="472"/>
                    <a:pt x="371" y="473"/>
                    <a:pt x="371" y="474"/>
                  </a:cubicBezTo>
                  <a:cubicBezTo>
                    <a:pt x="371" y="476"/>
                    <a:pt x="370" y="478"/>
                    <a:pt x="370" y="479"/>
                  </a:cubicBezTo>
                  <a:cubicBezTo>
                    <a:pt x="370" y="480"/>
                    <a:pt x="371" y="480"/>
                    <a:pt x="371" y="480"/>
                  </a:cubicBezTo>
                  <a:cubicBezTo>
                    <a:pt x="372" y="478"/>
                    <a:pt x="373" y="475"/>
                    <a:pt x="373" y="473"/>
                  </a:cubicBezTo>
                  <a:cubicBezTo>
                    <a:pt x="373" y="472"/>
                    <a:pt x="374" y="471"/>
                    <a:pt x="373" y="470"/>
                  </a:cubicBezTo>
                  <a:cubicBezTo>
                    <a:pt x="376" y="469"/>
                    <a:pt x="378" y="468"/>
                    <a:pt x="380" y="466"/>
                  </a:cubicBezTo>
                  <a:cubicBezTo>
                    <a:pt x="380" y="467"/>
                    <a:pt x="380" y="467"/>
                    <a:pt x="380" y="468"/>
                  </a:cubicBezTo>
                  <a:cubicBezTo>
                    <a:pt x="380" y="468"/>
                    <a:pt x="380" y="469"/>
                    <a:pt x="380" y="469"/>
                  </a:cubicBezTo>
                  <a:cubicBezTo>
                    <a:pt x="377" y="475"/>
                    <a:pt x="377" y="484"/>
                    <a:pt x="376" y="490"/>
                  </a:cubicBezTo>
                  <a:cubicBezTo>
                    <a:pt x="374" y="499"/>
                    <a:pt x="375" y="507"/>
                    <a:pt x="375" y="516"/>
                  </a:cubicBezTo>
                  <a:cubicBezTo>
                    <a:pt x="375" y="526"/>
                    <a:pt x="375" y="535"/>
                    <a:pt x="374" y="545"/>
                  </a:cubicBezTo>
                  <a:cubicBezTo>
                    <a:pt x="373" y="550"/>
                    <a:pt x="372" y="556"/>
                    <a:pt x="371" y="561"/>
                  </a:cubicBezTo>
                  <a:cubicBezTo>
                    <a:pt x="370" y="565"/>
                    <a:pt x="369" y="568"/>
                    <a:pt x="369" y="571"/>
                  </a:cubicBezTo>
                  <a:cubicBezTo>
                    <a:pt x="369" y="571"/>
                    <a:pt x="369" y="571"/>
                    <a:pt x="368" y="571"/>
                  </a:cubicBezTo>
                  <a:cubicBezTo>
                    <a:pt x="366" y="575"/>
                    <a:pt x="368" y="580"/>
                    <a:pt x="365" y="584"/>
                  </a:cubicBezTo>
                  <a:cubicBezTo>
                    <a:pt x="364" y="585"/>
                    <a:pt x="364" y="586"/>
                    <a:pt x="363" y="587"/>
                  </a:cubicBezTo>
                  <a:cubicBezTo>
                    <a:pt x="363" y="586"/>
                    <a:pt x="363" y="585"/>
                    <a:pt x="363" y="584"/>
                  </a:cubicBezTo>
                  <a:cubicBezTo>
                    <a:pt x="363" y="572"/>
                    <a:pt x="360" y="561"/>
                    <a:pt x="360" y="549"/>
                  </a:cubicBezTo>
                  <a:close/>
                  <a:moveTo>
                    <a:pt x="359" y="574"/>
                  </a:moveTo>
                  <a:cubicBezTo>
                    <a:pt x="360" y="581"/>
                    <a:pt x="361" y="587"/>
                    <a:pt x="357" y="593"/>
                  </a:cubicBezTo>
                  <a:cubicBezTo>
                    <a:pt x="356" y="594"/>
                    <a:pt x="355" y="595"/>
                    <a:pt x="355" y="596"/>
                  </a:cubicBezTo>
                  <a:cubicBezTo>
                    <a:pt x="354" y="596"/>
                    <a:pt x="353" y="597"/>
                    <a:pt x="352" y="598"/>
                  </a:cubicBezTo>
                  <a:cubicBezTo>
                    <a:pt x="351" y="598"/>
                    <a:pt x="351" y="599"/>
                    <a:pt x="350" y="599"/>
                  </a:cubicBezTo>
                  <a:cubicBezTo>
                    <a:pt x="350" y="599"/>
                    <a:pt x="349" y="599"/>
                    <a:pt x="349" y="599"/>
                  </a:cubicBezTo>
                  <a:cubicBezTo>
                    <a:pt x="349" y="598"/>
                    <a:pt x="349" y="596"/>
                    <a:pt x="349" y="595"/>
                  </a:cubicBezTo>
                  <a:cubicBezTo>
                    <a:pt x="350" y="595"/>
                    <a:pt x="350" y="596"/>
                    <a:pt x="350" y="596"/>
                  </a:cubicBezTo>
                  <a:cubicBezTo>
                    <a:pt x="350" y="596"/>
                    <a:pt x="351" y="596"/>
                    <a:pt x="351" y="595"/>
                  </a:cubicBezTo>
                  <a:cubicBezTo>
                    <a:pt x="351" y="591"/>
                    <a:pt x="352" y="587"/>
                    <a:pt x="352" y="582"/>
                  </a:cubicBezTo>
                  <a:cubicBezTo>
                    <a:pt x="351" y="579"/>
                    <a:pt x="351" y="576"/>
                    <a:pt x="350" y="573"/>
                  </a:cubicBezTo>
                  <a:cubicBezTo>
                    <a:pt x="351" y="575"/>
                    <a:pt x="352" y="577"/>
                    <a:pt x="352" y="580"/>
                  </a:cubicBezTo>
                  <a:cubicBezTo>
                    <a:pt x="352" y="583"/>
                    <a:pt x="352" y="587"/>
                    <a:pt x="352" y="590"/>
                  </a:cubicBezTo>
                  <a:cubicBezTo>
                    <a:pt x="352" y="591"/>
                    <a:pt x="353" y="591"/>
                    <a:pt x="353" y="590"/>
                  </a:cubicBezTo>
                  <a:cubicBezTo>
                    <a:pt x="353" y="586"/>
                    <a:pt x="353" y="582"/>
                    <a:pt x="353" y="578"/>
                  </a:cubicBezTo>
                  <a:cubicBezTo>
                    <a:pt x="352" y="574"/>
                    <a:pt x="352" y="571"/>
                    <a:pt x="350" y="568"/>
                  </a:cubicBezTo>
                  <a:cubicBezTo>
                    <a:pt x="350" y="568"/>
                    <a:pt x="349" y="568"/>
                    <a:pt x="349" y="568"/>
                  </a:cubicBezTo>
                  <a:cubicBezTo>
                    <a:pt x="349" y="567"/>
                    <a:pt x="349" y="566"/>
                    <a:pt x="349" y="565"/>
                  </a:cubicBezTo>
                  <a:cubicBezTo>
                    <a:pt x="348" y="562"/>
                    <a:pt x="348" y="558"/>
                    <a:pt x="348" y="554"/>
                  </a:cubicBezTo>
                  <a:cubicBezTo>
                    <a:pt x="347" y="551"/>
                    <a:pt x="348" y="548"/>
                    <a:pt x="347" y="544"/>
                  </a:cubicBezTo>
                  <a:cubicBezTo>
                    <a:pt x="347" y="538"/>
                    <a:pt x="347" y="532"/>
                    <a:pt x="346" y="526"/>
                  </a:cubicBezTo>
                  <a:cubicBezTo>
                    <a:pt x="346" y="525"/>
                    <a:pt x="345" y="525"/>
                    <a:pt x="345" y="526"/>
                  </a:cubicBezTo>
                  <a:cubicBezTo>
                    <a:pt x="345" y="533"/>
                    <a:pt x="344" y="540"/>
                    <a:pt x="346" y="547"/>
                  </a:cubicBezTo>
                  <a:cubicBezTo>
                    <a:pt x="347" y="553"/>
                    <a:pt x="346" y="561"/>
                    <a:pt x="347" y="567"/>
                  </a:cubicBezTo>
                  <a:cubicBezTo>
                    <a:pt x="347" y="574"/>
                    <a:pt x="350" y="580"/>
                    <a:pt x="349" y="586"/>
                  </a:cubicBezTo>
                  <a:cubicBezTo>
                    <a:pt x="349" y="587"/>
                    <a:pt x="349" y="588"/>
                    <a:pt x="349" y="590"/>
                  </a:cubicBezTo>
                  <a:cubicBezTo>
                    <a:pt x="349" y="589"/>
                    <a:pt x="349" y="589"/>
                    <a:pt x="349" y="588"/>
                  </a:cubicBezTo>
                  <a:cubicBezTo>
                    <a:pt x="347" y="584"/>
                    <a:pt x="345" y="579"/>
                    <a:pt x="344" y="575"/>
                  </a:cubicBezTo>
                  <a:cubicBezTo>
                    <a:pt x="342" y="564"/>
                    <a:pt x="340" y="552"/>
                    <a:pt x="340" y="541"/>
                  </a:cubicBezTo>
                  <a:cubicBezTo>
                    <a:pt x="340" y="522"/>
                    <a:pt x="344" y="504"/>
                    <a:pt x="340" y="485"/>
                  </a:cubicBezTo>
                  <a:cubicBezTo>
                    <a:pt x="340" y="485"/>
                    <a:pt x="341" y="485"/>
                    <a:pt x="341" y="485"/>
                  </a:cubicBezTo>
                  <a:cubicBezTo>
                    <a:pt x="349" y="482"/>
                    <a:pt x="356" y="478"/>
                    <a:pt x="364" y="474"/>
                  </a:cubicBezTo>
                  <a:cubicBezTo>
                    <a:pt x="361" y="484"/>
                    <a:pt x="360" y="496"/>
                    <a:pt x="359" y="506"/>
                  </a:cubicBezTo>
                  <a:cubicBezTo>
                    <a:pt x="359" y="518"/>
                    <a:pt x="358" y="530"/>
                    <a:pt x="357" y="542"/>
                  </a:cubicBezTo>
                  <a:cubicBezTo>
                    <a:pt x="357" y="553"/>
                    <a:pt x="358" y="563"/>
                    <a:pt x="359" y="574"/>
                  </a:cubicBezTo>
                  <a:close/>
                  <a:moveTo>
                    <a:pt x="323" y="576"/>
                  </a:moveTo>
                  <a:cubicBezTo>
                    <a:pt x="323" y="576"/>
                    <a:pt x="323" y="576"/>
                    <a:pt x="323" y="576"/>
                  </a:cubicBezTo>
                  <a:cubicBezTo>
                    <a:pt x="322" y="577"/>
                    <a:pt x="322" y="577"/>
                    <a:pt x="321" y="578"/>
                  </a:cubicBezTo>
                  <a:cubicBezTo>
                    <a:pt x="320" y="578"/>
                    <a:pt x="320" y="579"/>
                    <a:pt x="319" y="579"/>
                  </a:cubicBezTo>
                  <a:cubicBezTo>
                    <a:pt x="319" y="579"/>
                    <a:pt x="319" y="579"/>
                    <a:pt x="319" y="579"/>
                  </a:cubicBezTo>
                  <a:cubicBezTo>
                    <a:pt x="311" y="566"/>
                    <a:pt x="307" y="551"/>
                    <a:pt x="302" y="537"/>
                  </a:cubicBezTo>
                  <a:cubicBezTo>
                    <a:pt x="297" y="523"/>
                    <a:pt x="291" y="509"/>
                    <a:pt x="286" y="495"/>
                  </a:cubicBezTo>
                  <a:cubicBezTo>
                    <a:pt x="282" y="486"/>
                    <a:pt x="277" y="478"/>
                    <a:pt x="272" y="469"/>
                  </a:cubicBezTo>
                  <a:cubicBezTo>
                    <a:pt x="274" y="471"/>
                    <a:pt x="276" y="473"/>
                    <a:pt x="279" y="475"/>
                  </a:cubicBezTo>
                  <a:cubicBezTo>
                    <a:pt x="286" y="480"/>
                    <a:pt x="294" y="484"/>
                    <a:pt x="303" y="487"/>
                  </a:cubicBezTo>
                  <a:cubicBezTo>
                    <a:pt x="303" y="487"/>
                    <a:pt x="303" y="487"/>
                    <a:pt x="303" y="487"/>
                  </a:cubicBezTo>
                  <a:cubicBezTo>
                    <a:pt x="303" y="491"/>
                    <a:pt x="304" y="495"/>
                    <a:pt x="305" y="499"/>
                  </a:cubicBezTo>
                  <a:cubicBezTo>
                    <a:pt x="305" y="503"/>
                    <a:pt x="306" y="506"/>
                    <a:pt x="307" y="510"/>
                  </a:cubicBezTo>
                  <a:cubicBezTo>
                    <a:pt x="309" y="517"/>
                    <a:pt x="313" y="524"/>
                    <a:pt x="316" y="531"/>
                  </a:cubicBezTo>
                  <a:cubicBezTo>
                    <a:pt x="321" y="545"/>
                    <a:pt x="326" y="560"/>
                    <a:pt x="336" y="571"/>
                  </a:cubicBezTo>
                  <a:cubicBezTo>
                    <a:pt x="335" y="571"/>
                    <a:pt x="334" y="570"/>
                    <a:pt x="333" y="570"/>
                  </a:cubicBezTo>
                  <a:cubicBezTo>
                    <a:pt x="330" y="570"/>
                    <a:pt x="327" y="571"/>
                    <a:pt x="325" y="573"/>
                  </a:cubicBezTo>
                  <a:cubicBezTo>
                    <a:pt x="325" y="574"/>
                    <a:pt x="324" y="574"/>
                    <a:pt x="324" y="575"/>
                  </a:cubicBezTo>
                  <a:cubicBezTo>
                    <a:pt x="323" y="574"/>
                    <a:pt x="323" y="574"/>
                    <a:pt x="322" y="574"/>
                  </a:cubicBezTo>
                  <a:cubicBezTo>
                    <a:pt x="322" y="574"/>
                    <a:pt x="321" y="574"/>
                    <a:pt x="322" y="574"/>
                  </a:cubicBezTo>
                  <a:cubicBezTo>
                    <a:pt x="322" y="575"/>
                    <a:pt x="322" y="575"/>
                    <a:pt x="323" y="576"/>
                  </a:cubicBezTo>
                  <a:close/>
                  <a:moveTo>
                    <a:pt x="176" y="253"/>
                  </a:moveTo>
                  <a:cubicBezTo>
                    <a:pt x="172" y="261"/>
                    <a:pt x="166" y="272"/>
                    <a:pt x="168" y="281"/>
                  </a:cubicBezTo>
                  <a:cubicBezTo>
                    <a:pt x="167" y="278"/>
                    <a:pt x="166" y="274"/>
                    <a:pt x="165" y="270"/>
                  </a:cubicBezTo>
                  <a:cubicBezTo>
                    <a:pt x="165" y="271"/>
                    <a:pt x="166" y="271"/>
                    <a:pt x="167" y="271"/>
                  </a:cubicBezTo>
                  <a:cubicBezTo>
                    <a:pt x="167" y="272"/>
                    <a:pt x="167" y="271"/>
                    <a:pt x="167" y="271"/>
                  </a:cubicBezTo>
                  <a:cubicBezTo>
                    <a:pt x="167" y="269"/>
                    <a:pt x="165" y="267"/>
                    <a:pt x="165" y="265"/>
                  </a:cubicBezTo>
                  <a:cubicBezTo>
                    <a:pt x="166" y="262"/>
                    <a:pt x="166" y="259"/>
                    <a:pt x="167" y="256"/>
                  </a:cubicBezTo>
                  <a:cubicBezTo>
                    <a:pt x="168" y="251"/>
                    <a:pt x="170" y="245"/>
                    <a:pt x="173" y="241"/>
                  </a:cubicBezTo>
                  <a:cubicBezTo>
                    <a:pt x="174" y="241"/>
                    <a:pt x="173" y="241"/>
                    <a:pt x="173" y="241"/>
                  </a:cubicBezTo>
                  <a:cubicBezTo>
                    <a:pt x="169" y="246"/>
                    <a:pt x="167" y="252"/>
                    <a:pt x="165" y="258"/>
                  </a:cubicBezTo>
                  <a:cubicBezTo>
                    <a:pt x="165" y="258"/>
                    <a:pt x="165" y="258"/>
                    <a:pt x="165" y="259"/>
                  </a:cubicBezTo>
                  <a:cubicBezTo>
                    <a:pt x="164" y="257"/>
                    <a:pt x="164" y="256"/>
                    <a:pt x="164" y="255"/>
                  </a:cubicBezTo>
                  <a:cubicBezTo>
                    <a:pt x="164" y="252"/>
                    <a:pt x="164" y="249"/>
                    <a:pt x="165" y="246"/>
                  </a:cubicBezTo>
                  <a:cubicBezTo>
                    <a:pt x="165" y="245"/>
                    <a:pt x="165" y="245"/>
                    <a:pt x="165" y="245"/>
                  </a:cubicBezTo>
                  <a:cubicBezTo>
                    <a:pt x="165" y="245"/>
                    <a:pt x="165" y="245"/>
                    <a:pt x="165" y="245"/>
                  </a:cubicBezTo>
                  <a:cubicBezTo>
                    <a:pt x="165" y="244"/>
                    <a:pt x="165" y="244"/>
                    <a:pt x="165" y="244"/>
                  </a:cubicBezTo>
                  <a:cubicBezTo>
                    <a:pt x="167" y="237"/>
                    <a:pt x="170" y="232"/>
                    <a:pt x="174" y="226"/>
                  </a:cubicBezTo>
                  <a:cubicBezTo>
                    <a:pt x="174" y="226"/>
                    <a:pt x="173" y="226"/>
                    <a:pt x="173" y="226"/>
                  </a:cubicBezTo>
                  <a:cubicBezTo>
                    <a:pt x="170" y="229"/>
                    <a:pt x="167" y="234"/>
                    <a:pt x="165" y="239"/>
                  </a:cubicBezTo>
                  <a:cubicBezTo>
                    <a:pt x="165" y="237"/>
                    <a:pt x="165" y="236"/>
                    <a:pt x="165" y="234"/>
                  </a:cubicBezTo>
                  <a:cubicBezTo>
                    <a:pt x="165" y="230"/>
                    <a:pt x="166" y="226"/>
                    <a:pt x="166" y="222"/>
                  </a:cubicBezTo>
                  <a:cubicBezTo>
                    <a:pt x="166" y="221"/>
                    <a:pt x="164" y="221"/>
                    <a:pt x="164" y="222"/>
                  </a:cubicBezTo>
                  <a:cubicBezTo>
                    <a:pt x="164" y="224"/>
                    <a:pt x="164" y="227"/>
                    <a:pt x="164" y="229"/>
                  </a:cubicBezTo>
                  <a:cubicBezTo>
                    <a:pt x="164" y="231"/>
                    <a:pt x="163" y="233"/>
                    <a:pt x="163" y="235"/>
                  </a:cubicBezTo>
                  <a:cubicBezTo>
                    <a:pt x="163" y="238"/>
                    <a:pt x="163" y="241"/>
                    <a:pt x="164" y="244"/>
                  </a:cubicBezTo>
                  <a:cubicBezTo>
                    <a:pt x="164" y="245"/>
                    <a:pt x="163" y="247"/>
                    <a:pt x="163" y="248"/>
                  </a:cubicBezTo>
                  <a:cubicBezTo>
                    <a:pt x="163" y="250"/>
                    <a:pt x="162" y="253"/>
                    <a:pt x="162" y="257"/>
                  </a:cubicBezTo>
                  <a:cubicBezTo>
                    <a:pt x="161" y="250"/>
                    <a:pt x="160" y="244"/>
                    <a:pt x="160" y="237"/>
                  </a:cubicBezTo>
                  <a:cubicBezTo>
                    <a:pt x="161" y="233"/>
                    <a:pt x="161" y="229"/>
                    <a:pt x="159" y="226"/>
                  </a:cubicBezTo>
                  <a:cubicBezTo>
                    <a:pt x="156" y="222"/>
                    <a:pt x="152" y="218"/>
                    <a:pt x="151" y="212"/>
                  </a:cubicBezTo>
                  <a:cubicBezTo>
                    <a:pt x="151" y="204"/>
                    <a:pt x="151" y="198"/>
                    <a:pt x="146" y="190"/>
                  </a:cubicBezTo>
                  <a:cubicBezTo>
                    <a:pt x="144" y="187"/>
                    <a:pt x="141" y="183"/>
                    <a:pt x="140" y="179"/>
                  </a:cubicBezTo>
                  <a:cubicBezTo>
                    <a:pt x="139" y="178"/>
                    <a:pt x="138" y="170"/>
                    <a:pt x="141" y="171"/>
                  </a:cubicBezTo>
                  <a:cubicBezTo>
                    <a:pt x="143" y="171"/>
                    <a:pt x="144" y="172"/>
                    <a:pt x="146" y="173"/>
                  </a:cubicBezTo>
                  <a:cubicBezTo>
                    <a:pt x="151" y="175"/>
                    <a:pt x="158" y="178"/>
                    <a:pt x="160" y="184"/>
                  </a:cubicBezTo>
                  <a:cubicBezTo>
                    <a:pt x="161" y="186"/>
                    <a:pt x="162" y="189"/>
                    <a:pt x="164" y="190"/>
                  </a:cubicBezTo>
                  <a:cubicBezTo>
                    <a:pt x="164" y="192"/>
                    <a:pt x="166" y="194"/>
                    <a:pt x="166" y="195"/>
                  </a:cubicBezTo>
                  <a:cubicBezTo>
                    <a:pt x="167" y="197"/>
                    <a:pt x="168" y="199"/>
                    <a:pt x="169" y="200"/>
                  </a:cubicBezTo>
                  <a:cubicBezTo>
                    <a:pt x="170" y="202"/>
                    <a:pt x="170" y="203"/>
                    <a:pt x="171" y="205"/>
                  </a:cubicBezTo>
                  <a:cubicBezTo>
                    <a:pt x="172" y="213"/>
                    <a:pt x="178" y="221"/>
                    <a:pt x="180" y="229"/>
                  </a:cubicBezTo>
                  <a:cubicBezTo>
                    <a:pt x="181" y="233"/>
                    <a:pt x="182" y="238"/>
                    <a:pt x="183" y="242"/>
                  </a:cubicBezTo>
                  <a:cubicBezTo>
                    <a:pt x="184" y="247"/>
                    <a:pt x="184" y="251"/>
                    <a:pt x="185" y="256"/>
                  </a:cubicBezTo>
                  <a:cubicBezTo>
                    <a:pt x="185" y="256"/>
                    <a:pt x="185" y="256"/>
                    <a:pt x="185" y="256"/>
                  </a:cubicBezTo>
                  <a:cubicBezTo>
                    <a:pt x="184" y="258"/>
                    <a:pt x="182" y="260"/>
                    <a:pt x="181" y="263"/>
                  </a:cubicBezTo>
                  <a:cubicBezTo>
                    <a:pt x="179" y="267"/>
                    <a:pt x="179" y="271"/>
                    <a:pt x="179" y="275"/>
                  </a:cubicBezTo>
                  <a:cubicBezTo>
                    <a:pt x="177" y="287"/>
                    <a:pt x="178" y="301"/>
                    <a:pt x="180" y="312"/>
                  </a:cubicBezTo>
                  <a:cubicBezTo>
                    <a:pt x="181" y="318"/>
                    <a:pt x="182" y="325"/>
                    <a:pt x="184" y="331"/>
                  </a:cubicBezTo>
                  <a:cubicBezTo>
                    <a:pt x="179" y="322"/>
                    <a:pt x="178" y="312"/>
                    <a:pt x="174" y="303"/>
                  </a:cubicBezTo>
                  <a:cubicBezTo>
                    <a:pt x="173" y="297"/>
                    <a:pt x="171" y="291"/>
                    <a:pt x="169" y="286"/>
                  </a:cubicBezTo>
                  <a:cubicBezTo>
                    <a:pt x="169" y="286"/>
                    <a:pt x="170" y="286"/>
                    <a:pt x="170" y="285"/>
                  </a:cubicBezTo>
                  <a:cubicBezTo>
                    <a:pt x="170" y="280"/>
                    <a:pt x="170" y="275"/>
                    <a:pt x="171" y="270"/>
                  </a:cubicBezTo>
                  <a:cubicBezTo>
                    <a:pt x="172" y="264"/>
                    <a:pt x="174" y="258"/>
                    <a:pt x="176" y="253"/>
                  </a:cubicBezTo>
                  <a:cubicBezTo>
                    <a:pt x="176" y="253"/>
                    <a:pt x="176" y="253"/>
                    <a:pt x="176" y="253"/>
                  </a:cubicBezTo>
                  <a:close/>
                  <a:moveTo>
                    <a:pt x="157" y="248"/>
                  </a:moveTo>
                  <a:cubicBezTo>
                    <a:pt x="158" y="254"/>
                    <a:pt x="159" y="260"/>
                    <a:pt x="160" y="266"/>
                  </a:cubicBezTo>
                  <a:cubicBezTo>
                    <a:pt x="162" y="271"/>
                    <a:pt x="163" y="276"/>
                    <a:pt x="165" y="281"/>
                  </a:cubicBezTo>
                  <a:cubicBezTo>
                    <a:pt x="163" y="278"/>
                    <a:pt x="162" y="275"/>
                    <a:pt x="161" y="273"/>
                  </a:cubicBezTo>
                  <a:cubicBezTo>
                    <a:pt x="157" y="261"/>
                    <a:pt x="152" y="250"/>
                    <a:pt x="148" y="238"/>
                  </a:cubicBezTo>
                  <a:cubicBezTo>
                    <a:pt x="140" y="219"/>
                    <a:pt x="131" y="197"/>
                    <a:pt x="136" y="176"/>
                  </a:cubicBezTo>
                  <a:cubicBezTo>
                    <a:pt x="136" y="177"/>
                    <a:pt x="136" y="177"/>
                    <a:pt x="136" y="177"/>
                  </a:cubicBezTo>
                  <a:cubicBezTo>
                    <a:pt x="137" y="186"/>
                    <a:pt x="145" y="191"/>
                    <a:pt x="147" y="200"/>
                  </a:cubicBezTo>
                  <a:cubicBezTo>
                    <a:pt x="148" y="205"/>
                    <a:pt x="147" y="211"/>
                    <a:pt x="149" y="216"/>
                  </a:cubicBezTo>
                  <a:cubicBezTo>
                    <a:pt x="150" y="221"/>
                    <a:pt x="156" y="225"/>
                    <a:pt x="157" y="230"/>
                  </a:cubicBezTo>
                  <a:cubicBezTo>
                    <a:pt x="158" y="236"/>
                    <a:pt x="157" y="242"/>
                    <a:pt x="157" y="248"/>
                  </a:cubicBezTo>
                  <a:close/>
                  <a:moveTo>
                    <a:pt x="163" y="261"/>
                  </a:moveTo>
                  <a:cubicBezTo>
                    <a:pt x="163" y="261"/>
                    <a:pt x="163" y="262"/>
                    <a:pt x="164" y="263"/>
                  </a:cubicBezTo>
                  <a:cubicBezTo>
                    <a:pt x="164" y="264"/>
                    <a:pt x="164" y="265"/>
                    <a:pt x="164" y="266"/>
                  </a:cubicBezTo>
                  <a:cubicBezTo>
                    <a:pt x="163" y="264"/>
                    <a:pt x="163" y="262"/>
                    <a:pt x="163" y="261"/>
                  </a:cubicBezTo>
                  <a:close/>
                  <a:moveTo>
                    <a:pt x="213" y="192"/>
                  </a:moveTo>
                  <a:cubicBezTo>
                    <a:pt x="206" y="196"/>
                    <a:pt x="200" y="201"/>
                    <a:pt x="196" y="208"/>
                  </a:cubicBezTo>
                  <a:cubicBezTo>
                    <a:pt x="194" y="213"/>
                    <a:pt x="192" y="218"/>
                    <a:pt x="192" y="223"/>
                  </a:cubicBezTo>
                  <a:cubicBezTo>
                    <a:pt x="190" y="220"/>
                    <a:pt x="189" y="218"/>
                    <a:pt x="187" y="215"/>
                  </a:cubicBezTo>
                  <a:cubicBezTo>
                    <a:pt x="184" y="210"/>
                    <a:pt x="183" y="204"/>
                    <a:pt x="182" y="197"/>
                  </a:cubicBezTo>
                  <a:cubicBezTo>
                    <a:pt x="179" y="184"/>
                    <a:pt x="177" y="170"/>
                    <a:pt x="174" y="157"/>
                  </a:cubicBezTo>
                  <a:cubicBezTo>
                    <a:pt x="172" y="143"/>
                    <a:pt x="169" y="130"/>
                    <a:pt x="164" y="117"/>
                  </a:cubicBezTo>
                  <a:cubicBezTo>
                    <a:pt x="164" y="115"/>
                    <a:pt x="162" y="111"/>
                    <a:pt x="160" y="110"/>
                  </a:cubicBezTo>
                  <a:cubicBezTo>
                    <a:pt x="160" y="102"/>
                    <a:pt x="160" y="95"/>
                    <a:pt x="161" y="87"/>
                  </a:cubicBezTo>
                  <a:cubicBezTo>
                    <a:pt x="161" y="81"/>
                    <a:pt x="161" y="74"/>
                    <a:pt x="164" y="68"/>
                  </a:cubicBezTo>
                  <a:cubicBezTo>
                    <a:pt x="167" y="63"/>
                    <a:pt x="169" y="72"/>
                    <a:pt x="170" y="74"/>
                  </a:cubicBezTo>
                  <a:cubicBezTo>
                    <a:pt x="171" y="78"/>
                    <a:pt x="173" y="80"/>
                    <a:pt x="176" y="82"/>
                  </a:cubicBezTo>
                  <a:cubicBezTo>
                    <a:pt x="183" y="89"/>
                    <a:pt x="187" y="98"/>
                    <a:pt x="189" y="107"/>
                  </a:cubicBezTo>
                  <a:cubicBezTo>
                    <a:pt x="191" y="112"/>
                    <a:pt x="191" y="116"/>
                    <a:pt x="191" y="121"/>
                  </a:cubicBezTo>
                  <a:cubicBezTo>
                    <a:pt x="191" y="123"/>
                    <a:pt x="192" y="125"/>
                    <a:pt x="193" y="127"/>
                  </a:cubicBezTo>
                  <a:cubicBezTo>
                    <a:pt x="194" y="128"/>
                    <a:pt x="196" y="129"/>
                    <a:pt x="197" y="129"/>
                  </a:cubicBezTo>
                  <a:cubicBezTo>
                    <a:pt x="200" y="131"/>
                    <a:pt x="202" y="132"/>
                    <a:pt x="203" y="135"/>
                  </a:cubicBezTo>
                  <a:cubicBezTo>
                    <a:pt x="205" y="139"/>
                    <a:pt x="207" y="143"/>
                    <a:pt x="208" y="146"/>
                  </a:cubicBezTo>
                  <a:cubicBezTo>
                    <a:pt x="212" y="155"/>
                    <a:pt x="214" y="164"/>
                    <a:pt x="213" y="174"/>
                  </a:cubicBezTo>
                  <a:cubicBezTo>
                    <a:pt x="213" y="180"/>
                    <a:pt x="212" y="186"/>
                    <a:pt x="213" y="192"/>
                  </a:cubicBezTo>
                  <a:close/>
                  <a:moveTo>
                    <a:pt x="193" y="242"/>
                  </a:moveTo>
                  <a:cubicBezTo>
                    <a:pt x="193" y="240"/>
                    <a:pt x="192" y="239"/>
                    <a:pt x="192" y="238"/>
                  </a:cubicBezTo>
                  <a:cubicBezTo>
                    <a:pt x="192" y="236"/>
                    <a:pt x="191" y="234"/>
                    <a:pt x="191" y="233"/>
                  </a:cubicBezTo>
                  <a:cubicBezTo>
                    <a:pt x="191" y="232"/>
                    <a:pt x="191" y="232"/>
                    <a:pt x="191" y="232"/>
                  </a:cubicBezTo>
                  <a:cubicBezTo>
                    <a:pt x="192" y="232"/>
                    <a:pt x="192" y="233"/>
                    <a:pt x="193" y="234"/>
                  </a:cubicBezTo>
                  <a:cubicBezTo>
                    <a:pt x="194" y="237"/>
                    <a:pt x="194" y="239"/>
                    <a:pt x="193" y="242"/>
                  </a:cubicBezTo>
                  <a:close/>
                  <a:moveTo>
                    <a:pt x="189" y="237"/>
                  </a:moveTo>
                  <a:cubicBezTo>
                    <a:pt x="189" y="239"/>
                    <a:pt x="190" y="241"/>
                    <a:pt x="190" y="243"/>
                  </a:cubicBezTo>
                  <a:cubicBezTo>
                    <a:pt x="190" y="244"/>
                    <a:pt x="190" y="245"/>
                    <a:pt x="191" y="246"/>
                  </a:cubicBezTo>
                  <a:cubicBezTo>
                    <a:pt x="189" y="248"/>
                    <a:pt x="188" y="251"/>
                    <a:pt x="186" y="254"/>
                  </a:cubicBezTo>
                  <a:cubicBezTo>
                    <a:pt x="186" y="246"/>
                    <a:pt x="183" y="237"/>
                    <a:pt x="181" y="228"/>
                  </a:cubicBezTo>
                  <a:cubicBezTo>
                    <a:pt x="180" y="224"/>
                    <a:pt x="179" y="219"/>
                    <a:pt x="177" y="214"/>
                  </a:cubicBezTo>
                  <a:cubicBezTo>
                    <a:pt x="177" y="214"/>
                    <a:pt x="177" y="215"/>
                    <a:pt x="177" y="215"/>
                  </a:cubicBezTo>
                  <a:cubicBezTo>
                    <a:pt x="181" y="220"/>
                    <a:pt x="185" y="225"/>
                    <a:pt x="190" y="230"/>
                  </a:cubicBezTo>
                  <a:cubicBezTo>
                    <a:pt x="188" y="231"/>
                    <a:pt x="188" y="235"/>
                    <a:pt x="189" y="237"/>
                  </a:cubicBezTo>
                  <a:close/>
                  <a:moveTo>
                    <a:pt x="161" y="121"/>
                  </a:moveTo>
                  <a:cubicBezTo>
                    <a:pt x="162" y="124"/>
                    <a:pt x="163" y="128"/>
                    <a:pt x="165" y="131"/>
                  </a:cubicBezTo>
                  <a:cubicBezTo>
                    <a:pt x="165" y="132"/>
                    <a:pt x="166" y="134"/>
                    <a:pt x="167" y="135"/>
                  </a:cubicBezTo>
                  <a:cubicBezTo>
                    <a:pt x="167" y="136"/>
                    <a:pt x="167" y="137"/>
                    <a:pt x="167" y="138"/>
                  </a:cubicBezTo>
                  <a:cubicBezTo>
                    <a:pt x="170" y="150"/>
                    <a:pt x="172" y="162"/>
                    <a:pt x="174" y="173"/>
                  </a:cubicBezTo>
                  <a:cubicBezTo>
                    <a:pt x="176" y="184"/>
                    <a:pt x="177" y="196"/>
                    <a:pt x="180" y="207"/>
                  </a:cubicBezTo>
                  <a:cubicBezTo>
                    <a:pt x="182" y="213"/>
                    <a:pt x="185" y="218"/>
                    <a:pt x="188" y="223"/>
                  </a:cubicBezTo>
                  <a:cubicBezTo>
                    <a:pt x="186" y="221"/>
                    <a:pt x="184" y="218"/>
                    <a:pt x="182" y="216"/>
                  </a:cubicBezTo>
                  <a:cubicBezTo>
                    <a:pt x="175" y="206"/>
                    <a:pt x="169" y="195"/>
                    <a:pt x="167" y="183"/>
                  </a:cubicBezTo>
                  <a:cubicBezTo>
                    <a:pt x="164" y="171"/>
                    <a:pt x="162" y="159"/>
                    <a:pt x="161" y="148"/>
                  </a:cubicBezTo>
                  <a:cubicBezTo>
                    <a:pt x="160" y="142"/>
                    <a:pt x="160" y="137"/>
                    <a:pt x="159" y="132"/>
                  </a:cubicBezTo>
                  <a:cubicBezTo>
                    <a:pt x="159" y="127"/>
                    <a:pt x="158" y="123"/>
                    <a:pt x="158" y="118"/>
                  </a:cubicBezTo>
                  <a:cubicBezTo>
                    <a:pt x="158" y="118"/>
                    <a:pt x="158" y="118"/>
                    <a:pt x="158" y="117"/>
                  </a:cubicBezTo>
                  <a:cubicBezTo>
                    <a:pt x="159" y="119"/>
                    <a:pt x="160" y="120"/>
                    <a:pt x="161" y="121"/>
                  </a:cubicBezTo>
                  <a:close/>
                  <a:moveTo>
                    <a:pt x="184" y="312"/>
                  </a:moveTo>
                  <a:cubicBezTo>
                    <a:pt x="182" y="304"/>
                    <a:pt x="181" y="297"/>
                    <a:pt x="181" y="290"/>
                  </a:cubicBezTo>
                  <a:cubicBezTo>
                    <a:pt x="181" y="288"/>
                    <a:pt x="181" y="286"/>
                    <a:pt x="182" y="284"/>
                  </a:cubicBezTo>
                  <a:cubicBezTo>
                    <a:pt x="185" y="294"/>
                    <a:pt x="191" y="303"/>
                    <a:pt x="198" y="311"/>
                  </a:cubicBezTo>
                  <a:cubicBezTo>
                    <a:pt x="202" y="315"/>
                    <a:pt x="206" y="320"/>
                    <a:pt x="211" y="324"/>
                  </a:cubicBezTo>
                  <a:cubicBezTo>
                    <a:pt x="210" y="328"/>
                    <a:pt x="211" y="332"/>
                    <a:pt x="209" y="336"/>
                  </a:cubicBezTo>
                  <a:cubicBezTo>
                    <a:pt x="208" y="338"/>
                    <a:pt x="207" y="344"/>
                    <a:pt x="204" y="345"/>
                  </a:cubicBezTo>
                  <a:cubicBezTo>
                    <a:pt x="202" y="347"/>
                    <a:pt x="197" y="345"/>
                    <a:pt x="194" y="344"/>
                  </a:cubicBezTo>
                  <a:cubicBezTo>
                    <a:pt x="192" y="339"/>
                    <a:pt x="189" y="335"/>
                    <a:pt x="188" y="329"/>
                  </a:cubicBezTo>
                  <a:cubicBezTo>
                    <a:pt x="186" y="324"/>
                    <a:pt x="185" y="318"/>
                    <a:pt x="184" y="312"/>
                  </a:cubicBezTo>
                  <a:close/>
                  <a:moveTo>
                    <a:pt x="208" y="347"/>
                  </a:moveTo>
                  <a:cubicBezTo>
                    <a:pt x="210" y="344"/>
                    <a:pt x="211" y="340"/>
                    <a:pt x="212" y="336"/>
                  </a:cubicBezTo>
                  <a:cubicBezTo>
                    <a:pt x="213" y="333"/>
                    <a:pt x="213" y="330"/>
                    <a:pt x="213" y="327"/>
                  </a:cubicBezTo>
                  <a:cubicBezTo>
                    <a:pt x="218" y="331"/>
                    <a:pt x="223" y="335"/>
                    <a:pt x="229" y="338"/>
                  </a:cubicBezTo>
                  <a:cubicBezTo>
                    <a:pt x="230" y="338"/>
                    <a:pt x="230" y="338"/>
                    <a:pt x="231" y="338"/>
                  </a:cubicBezTo>
                  <a:cubicBezTo>
                    <a:pt x="229" y="341"/>
                    <a:pt x="229" y="345"/>
                    <a:pt x="228" y="348"/>
                  </a:cubicBezTo>
                  <a:cubicBezTo>
                    <a:pt x="228" y="354"/>
                    <a:pt x="228" y="359"/>
                    <a:pt x="229" y="364"/>
                  </a:cubicBezTo>
                  <a:cubicBezTo>
                    <a:pt x="230" y="370"/>
                    <a:pt x="234" y="376"/>
                    <a:pt x="235" y="382"/>
                  </a:cubicBezTo>
                  <a:cubicBezTo>
                    <a:pt x="236" y="386"/>
                    <a:pt x="235" y="390"/>
                    <a:pt x="235" y="395"/>
                  </a:cubicBezTo>
                  <a:cubicBezTo>
                    <a:pt x="235" y="400"/>
                    <a:pt x="235" y="405"/>
                    <a:pt x="236" y="410"/>
                  </a:cubicBezTo>
                  <a:cubicBezTo>
                    <a:pt x="236" y="412"/>
                    <a:pt x="236" y="413"/>
                    <a:pt x="236" y="415"/>
                  </a:cubicBezTo>
                  <a:cubicBezTo>
                    <a:pt x="235" y="414"/>
                    <a:pt x="234" y="413"/>
                    <a:pt x="232" y="412"/>
                  </a:cubicBezTo>
                  <a:cubicBezTo>
                    <a:pt x="227" y="411"/>
                    <a:pt x="224" y="414"/>
                    <a:pt x="219" y="414"/>
                  </a:cubicBezTo>
                  <a:cubicBezTo>
                    <a:pt x="217" y="414"/>
                    <a:pt x="215" y="414"/>
                    <a:pt x="214" y="415"/>
                  </a:cubicBezTo>
                  <a:cubicBezTo>
                    <a:pt x="213" y="408"/>
                    <a:pt x="211" y="402"/>
                    <a:pt x="211" y="396"/>
                  </a:cubicBezTo>
                  <a:cubicBezTo>
                    <a:pt x="210" y="390"/>
                    <a:pt x="209" y="384"/>
                    <a:pt x="208" y="377"/>
                  </a:cubicBezTo>
                  <a:cubicBezTo>
                    <a:pt x="207" y="372"/>
                    <a:pt x="206" y="367"/>
                    <a:pt x="203" y="362"/>
                  </a:cubicBezTo>
                  <a:cubicBezTo>
                    <a:pt x="200" y="358"/>
                    <a:pt x="198" y="353"/>
                    <a:pt x="195" y="347"/>
                  </a:cubicBezTo>
                  <a:cubicBezTo>
                    <a:pt x="195" y="347"/>
                    <a:pt x="195" y="347"/>
                    <a:pt x="195" y="347"/>
                  </a:cubicBezTo>
                  <a:cubicBezTo>
                    <a:pt x="200" y="348"/>
                    <a:pt x="204" y="350"/>
                    <a:pt x="208" y="347"/>
                  </a:cubicBezTo>
                  <a:close/>
                  <a:moveTo>
                    <a:pt x="233" y="367"/>
                  </a:moveTo>
                  <a:cubicBezTo>
                    <a:pt x="232" y="361"/>
                    <a:pt x="231" y="355"/>
                    <a:pt x="232" y="348"/>
                  </a:cubicBezTo>
                  <a:cubicBezTo>
                    <a:pt x="232" y="346"/>
                    <a:pt x="233" y="342"/>
                    <a:pt x="233" y="339"/>
                  </a:cubicBezTo>
                  <a:cubicBezTo>
                    <a:pt x="240" y="343"/>
                    <a:pt x="248" y="347"/>
                    <a:pt x="255" y="346"/>
                  </a:cubicBezTo>
                  <a:cubicBezTo>
                    <a:pt x="250" y="353"/>
                    <a:pt x="246" y="361"/>
                    <a:pt x="242" y="368"/>
                  </a:cubicBezTo>
                  <a:cubicBezTo>
                    <a:pt x="240" y="372"/>
                    <a:pt x="239" y="376"/>
                    <a:pt x="238" y="380"/>
                  </a:cubicBezTo>
                  <a:cubicBezTo>
                    <a:pt x="237" y="375"/>
                    <a:pt x="235" y="371"/>
                    <a:pt x="233" y="367"/>
                  </a:cubicBezTo>
                  <a:close/>
                  <a:moveTo>
                    <a:pt x="246" y="367"/>
                  </a:moveTo>
                  <a:cubicBezTo>
                    <a:pt x="252" y="355"/>
                    <a:pt x="260" y="342"/>
                    <a:pt x="271" y="334"/>
                  </a:cubicBezTo>
                  <a:cubicBezTo>
                    <a:pt x="281" y="327"/>
                    <a:pt x="291" y="320"/>
                    <a:pt x="303" y="315"/>
                  </a:cubicBezTo>
                  <a:cubicBezTo>
                    <a:pt x="308" y="314"/>
                    <a:pt x="313" y="312"/>
                    <a:pt x="318" y="311"/>
                  </a:cubicBezTo>
                  <a:cubicBezTo>
                    <a:pt x="325" y="310"/>
                    <a:pt x="331" y="309"/>
                    <a:pt x="338" y="309"/>
                  </a:cubicBezTo>
                  <a:cubicBezTo>
                    <a:pt x="348" y="308"/>
                    <a:pt x="358" y="309"/>
                    <a:pt x="368" y="311"/>
                  </a:cubicBezTo>
                  <a:cubicBezTo>
                    <a:pt x="371" y="311"/>
                    <a:pt x="410" y="317"/>
                    <a:pt x="409" y="321"/>
                  </a:cubicBezTo>
                  <a:cubicBezTo>
                    <a:pt x="409" y="321"/>
                    <a:pt x="409" y="321"/>
                    <a:pt x="409" y="322"/>
                  </a:cubicBezTo>
                  <a:cubicBezTo>
                    <a:pt x="409" y="322"/>
                    <a:pt x="409" y="322"/>
                    <a:pt x="409" y="322"/>
                  </a:cubicBezTo>
                  <a:cubicBezTo>
                    <a:pt x="409" y="322"/>
                    <a:pt x="408" y="323"/>
                    <a:pt x="408" y="324"/>
                  </a:cubicBezTo>
                  <a:cubicBezTo>
                    <a:pt x="408" y="323"/>
                    <a:pt x="408" y="323"/>
                    <a:pt x="408" y="323"/>
                  </a:cubicBezTo>
                  <a:cubicBezTo>
                    <a:pt x="394" y="317"/>
                    <a:pt x="378" y="315"/>
                    <a:pt x="363" y="314"/>
                  </a:cubicBezTo>
                  <a:cubicBezTo>
                    <a:pt x="355" y="314"/>
                    <a:pt x="348" y="315"/>
                    <a:pt x="340" y="314"/>
                  </a:cubicBezTo>
                  <a:cubicBezTo>
                    <a:pt x="333" y="314"/>
                    <a:pt x="327" y="314"/>
                    <a:pt x="320" y="314"/>
                  </a:cubicBezTo>
                  <a:cubicBezTo>
                    <a:pt x="306" y="316"/>
                    <a:pt x="291" y="323"/>
                    <a:pt x="280" y="330"/>
                  </a:cubicBezTo>
                  <a:cubicBezTo>
                    <a:pt x="267" y="338"/>
                    <a:pt x="257" y="349"/>
                    <a:pt x="253" y="363"/>
                  </a:cubicBezTo>
                  <a:cubicBezTo>
                    <a:pt x="252" y="363"/>
                    <a:pt x="254" y="364"/>
                    <a:pt x="254" y="363"/>
                  </a:cubicBezTo>
                  <a:cubicBezTo>
                    <a:pt x="261" y="349"/>
                    <a:pt x="272" y="338"/>
                    <a:pt x="286" y="330"/>
                  </a:cubicBezTo>
                  <a:cubicBezTo>
                    <a:pt x="299" y="324"/>
                    <a:pt x="312" y="317"/>
                    <a:pt x="327" y="317"/>
                  </a:cubicBezTo>
                  <a:cubicBezTo>
                    <a:pt x="333" y="317"/>
                    <a:pt x="340" y="318"/>
                    <a:pt x="347" y="318"/>
                  </a:cubicBezTo>
                  <a:cubicBezTo>
                    <a:pt x="353" y="317"/>
                    <a:pt x="360" y="317"/>
                    <a:pt x="367" y="318"/>
                  </a:cubicBezTo>
                  <a:cubicBezTo>
                    <a:pt x="374" y="319"/>
                    <a:pt x="382" y="320"/>
                    <a:pt x="389" y="321"/>
                  </a:cubicBezTo>
                  <a:cubicBezTo>
                    <a:pt x="395" y="322"/>
                    <a:pt x="402" y="325"/>
                    <a:pt x="408" y="324"/>
                  </a:cubicBezTo>
                  <a:cubicBezTo>
                    <a:pt x="408" y="324"/>
                    <a:pt x="408" y="324"/>
                    <a:pt x="408" y="324"/>
                  </a:cubicBezTo>
                  <a:cubicBezTo>
                    <a:pt x="408" y="325"/>
                    <a:pt x="407" y="327"/>
                    <a:pt x="407" y="328"/>
                  </a:cubicBezTo>
                  <a:cubicBezTo>
                    <a:pt x="401" y="325"/>
                    <a:pt x="394" y="326"/>
                    <a:pt x="387" y="326"/>
                  </a:cubicBezTo>
                  <a:cubicBezTo>
                    <a:pt x="379" y="325"/>
                    <a:pt x="371" y="323"/>
                    <a:pt x="363" y="322"/>
                  </a:cubicBezTo>
                  <a:cubicBezTo>
                    <a:pt x="363" y="322"/>
                    <a:pt x="363" y="323"/>
                    <a:pt x="363" y="323"/>
                  </a:cubicBezTo>
                  <a:cubicBezTo>
                    <a:pt x="369" y="325"/>
                    <a:pt x="377" y="326"/>
                    <a:pt x="384" y="327"/>
                  </a:cubicBezTo>
                  <a:cubicBezTo>
                    <a:pt x="392" y="327"/>
                    <a:pt x="399" y="327"/>
                    <a:pt x="407" y="330"/>
                  </a:cubicBezTo>
                  <a:cubicBezTo>
                    <a:pt x="407" y="330"/>
                    <a:pt x="407" y="331"/>
                    <a:pt x="406" y="331"/>
                  </a:cubicBezTo>
                  <a:cubicBezTo>
                    <a:pt x="402" y="332"/>
                    <a:pt x="399" y="331"/>
                    <a:pt x="395" y="331"/>
                  </a:cubicBezTo>
                  <a:cubicBezTo>
                    <a:pt x="391" y="331"/>
                    <a:pt x="388" y="331"/>
                    <a:pt x="385" y="330"/>
                  </a:cubicBezTo>
                  <a:cubicBezTo>
                    <a:pt x="384" y="330"/>
                    <a:pt x="383" y="331"/>
                    <a:pt x="384" y="331"/>
                  </a:cubicBezTo>
                  <a:cubicBezTo>
                    <a:pt x="387" y="334"/>
                    <a:pt x="390" y="333"/>
                    <a:pt x="394" y="333"/>
                  </a:cubicBezTo>
                  <a:cubicBezTo>
                    <a:pt x="398" y="333"/>
                    <a:pt x="402" y="334"/>
                    <a:pt x="406" y="334"/>
                  </a:cubicBezTo>
                  <a:cubicBezTo>
                    <a:pt x="406" y="335"/>
                    <a:pt x="406" y="336"/>
                    <a:pt x="406" y="337"/>
                  </a:cubicBezTo>
                  <a:cubicBezTo>
                    <a:pt x="406" y="337"/>
                    <a:pt x="406" y="337"/>
                    <a:pt x="405" y="336"/>
                  </a:cubicBezTo>
                  <a:cubicBezTo>
                    <a:pt x="405" y="336"/>
                    <a:pt x="405" y="335"/>
                    <a:pt x="405" y="335"/>
                  </a:cubicBezTo>
                  <a:cubicBezTo>
                    <a:pt x="398" y="336"/>
                    <a:pt x="392" y="337"/>
                    <a:pt x="386" y="338"/>
                  </a:cubicBezTo>
                  <a:cubicBezTo>
                    <a:pt x="381" y="338"/>
                    <a:pt x="375" y="338"/>
                    <a:pt x="370" y="338"/>
                  </a:cubicBezTo>
                  <a:cubicBezTo>
                    <a:pt x="369" y="339"/>
                    <a:pt x="369" y="339"/>
                    <a:pt x="370" y="339"/>
                  </a:cubicBezTo>
                  <a:cubicBezTo>
                    <a:pt x="376" y="340"/>
                    <a:pt x="382" y="339"/>
                    <a:pt x="388" y="338"/>
                  </a:cubicBezTo>
                  <a:cubicBezTo>
                    <a:pt x="393" y="338"/>
                    <a:pt x="398" y="338"/>
                    <a:pt x="403" y="337"/>
                  </a:cubicBezTo>
                  <a:cubicBezTo>
                    <a:pt x="399" y="339"/>
                    <a:pt x="396" y="341"/>
                    <a:pt x="391" y="341"/>
                  </a:cubicBezTo>
                  <a:cubicBezTo>
                    <a:pt x="388" y="342"/>
                    <a:pt x="384" y="342"/>
                    <a:pt x="380" y="343"/>
                  </a:cubicBezTo>
                  <a:cubicBezTo>
                    <a:pt x="372" y="343"/>
                    <a:pt x="365" y="343"/>
                    <a:pt x="357" y="344"/>
                  </a:cubicBezTo>
                  <a:cubicBezTo>
                    <a:pt x="357" y="345"/>
                    <a:pt x="357" y="345"/>
                    <a:pt x="357" y="345"/>
                  </a:cubicBezTo>
                  <a:cubicBezTo>
                    <a:pt x="366" y="345"/>
                    <a:pt x="375" y="345"/>
                    <a:pt x="383" y="344"/>
                  </a:cubicBezTo>
                  <a:cubicBezTo>
                    <a:pt x="387" y="344"/>
                    <a:pt x="391" y="343"/>
                    <a:pt x="395" y="342"/>
                  </a:cubicBezTo>
                  <a:cubicBezTo>
                    <a:pt x="399" y="341"/>
                    <a:pt x="402" y="341"/>
                    <a:pt x="405" y="338"/>
                  </a:cubicBezTo>
                  <a:cubicBezTo>
                    <a:pt x="406" y="338"/>
                    <a:pt x="406" y="338"/>
                    <a:pt x="406" y="338"/>
                  </a:cubicBezTo>
                  <a:cubicBezTo>
                    <a:pt x="406" y="338"/>
                    <a:pt x="406" y="339"/>
                    <a:pt x="406" y="340"/>
                  </a:cubicBezTo>
                  <a:cubicBezTo>
                    <a:pt x="406" y="340"/>
                    <a:pt x="406" y="340"/>
                    <a:pt x="406" y="340"/>
                  </a:cubicBezTo>
                  <a:cubicBezTo>
                    <a:pt x="401" y="339"/>
                    <a:pt x="397" y="343"/>
                    <a:pt x="392" y="344"/>
                  </a:cubicBezTo>
                  <a:cubicBezTo>
                    <a:pt x="389" y="345"/>
                    <a:pt x="385" y="345"/>
                    <a:pt x="382" y="346"/>
                  </a:cubicBezTo>
                  <a:cubicBezTo>
                    <a:pt x="378" y="347"/>
                    <a:pt x="374" y="348"/>
                    <a:pt x="370" y="348"/>
                  </a:cubicBezTo>
                  <a:cubicBezTo>
                    <a:pt x="363" y="348"/>
                    <a:pt x="354" y="348"/>
                    <a:pt x="347" y="347"/>
                  </a:cubicBezTo>
                  <a:cubicBezTo>
                    <a:pt x="339" y="346"/>
                    <a:pt x="331" y="344"/>
                    <a:pt x="324" y="344"/>
                  </a:cubicBezTo>
                  <a:cubicBezTo>
                    <a:pt x="323" y="344"/>
                    <a:pt x="323" y="345"/>
                    <a:pt x="324" y="346"/>
                  </a:cubicBezTo>
                  <a:cubicBezTo>
                    <a:pt x="332" y="348"/>
                    <a:pt x="340" y="348"/>
                    <a:pt x="349" y="349"/>
                  </a:cubicBezTo>
                  <a:cubicBezTo>
                    <a:pt x="355" y="351"/>
                    <a:pt x="362" y="351"/>
                    <a:pt x="368" y="350"/>
                  </a:cubicBezTo>
                  <a:cubicBezTo>
                    <a:pt x="376" y="349"/>
                    <a:pt x="382" y="347"/>
                    <a:pt x="389" y="346"/>
                  </a:cubicBezTo>
                  <a:cubicBezTo>
                    <a:pt x="390" y="346"/>
                    <a:pt x="391" y="345"/>
                    <a:pt x="392" y="345"/>
                  </a:cubicBezTo>
                  <a:cubicBezTo>
                    <a:pt x="390" y="346"/>
                    <a:pt x="388" y="347"/>
                    <a:pt x="386" y="347"/>
                  </a:cubicBezTo>
                  <a:cubicBezTo>
                    <a:pt x="379" y="349"/>
                    <a:pt x="371" y="350"/>
                    <a:pt x="365" y="353"/>
                  </a:cubicBezTo>
                  <a:cubicBezTo>
                    <a:pt x="364" y="353"/>
                    <a:pt x="364" y="353"/>
                    <a:pt x="365" y="353"/>
                  </a:cubicBezTo>
                  <a:cubicBezTo>
                    <a:pt x="368" y="354"/>
                    <a:pt x="372" y="352"/>
                    <a:pt x="375" y="352"/>
                  </a:cubicBezTo>
                  <a:cubicBezTo>
                    <a:pt x="381" y="350"/>
                    <a:pt x="386" y="349"/>
                    <a:pt x="392" y="347"/>
                  </a:cubicBezTo>
                  <a:cubicBezTo>
                    <a:pt x="393" y="347"/>
                    <a:pt x="406" y="343"/>
                    <a:pt x="406" y="341"/>
                  </a:cubicBezTo>
                  <a:cubicBezTo>
                    <a:pt x="406" y="341"/>
                    <a:pt x="406" y="341"/>
                    <a:pt x="406" y="341"/>
                  </a:cubicBezTo>
                  <a:cubicBezTo>
                    <a:pt x="406" y="342"/>
                    <a:pt x="406" y="343"/>
                    <a:pt x="406" y="344"/>
                  </a:cubicBezTo>
                  <a:cubicBezTo>
                    <a:pt x="405" y="344"/>
                    <a:pt x="403" y="345"/>
                    <a:pt x="401" y="346"/>
                  </a:cubicBezTo>
                  <a:cubicBezTo>
                    <a:pt x="400" y="347"/>
                    <a:pt x="398" y="348"/>
                    <a:pt x="397" y="350"/>
                  </a:cubicBezTo>
                  <a:cubicBezTo>
                    <a:pt x="396" y="350"/>
                    <a:pt x="397" y="350"/>
                    <a:pt x="397" y="350"/>
                  </a:cubicBezTo>
                  <a:cubicBezTo>
                    <a:pt x="395" y="350"/>
                    <a:pt x="393" y="351"/>
                    <a:pt x="392" y="352"/>
                  </a:cubicBezTo>
                  <a:cubicBezTo>
                    <a:pt x="387" y="353"/>
                    <a:pt x="382" y="356"/>
                    <a:pt x="378" y="359"/>
                  </a:cubicBezTo>
                  <a:cubicBezTo>
                    <a:pt x="368" y="365"/>
                    <a:pt x="358" y="370"/>
                    <a:pt x="347" y="372"/>
                  </a:cubicBezTo>
                  <a:cubicBezTo>
                    <a:pt x="346" y="372"/>
                    <a:pt x="346" y="373"/>
                    <a:pt x="347" y="373"/>
                  </a:cubicBezTo>
                  <a:cubicBezTo>
                    <a:pt x="352" y="373"/>
                    <a:pt x="357" y="372"/>
                    <a:pt x="362" y="370"/>
                  </a:cubicBezTo>
                  <a:cubicBezTo>
                    <a:pt x="367" y="368"/>
                    <a:pt x="373" y="365"/>
                    <a:pt x="377" y="362"/>
                  </a:cubicBezTo>
                  <a:cubicBezTo>
                    <a:pt x="383" y="358"/>
                    <a:pt x="389" y="355"/>
                    <a:pt x="396" y="353"/>
                  </a:cubicBezTo>
                  <a:cubicBezTo>
                    <a:pt x="399" y="352"/>
                    <a:pt x="404" y="352"/>
                    <a:pt x="407" y="350"/>
                  </a:cubicBezTo>
                  <a:cubicBezTo>
                    <a:pt x="407" y="350"/>
                    <a:pt x="407" y="351"/>
                    <a:pt x="407" y="352"/>
                  </a:cubicBezTo>
                  <a:cubicBezTo>
                    <a:pt x="406" y="352"/>
                    <a:pt x="404" y="352"/>
                    <a:pt x="403" y="353"/>
                  </a:cubicBezTo>
                  <a:cubicBezTo>
                    <a:pt x="403" y="353"/>
                    <a:pt x="403" y="353"/>
                    <a:pt x="403" y="353"/>
                  </a:cubicBezTo>
                  <a:cubicBezTo>
                    <a:pt x="404" y="353"/>
                    <a:pt x="406" y="353"/>
                    <a:pt x="407" y="352"/>
                  </a:cubicBezTo>
                  <a:cubicBezTo>
                    <a:pt x="407" y="352"/>
                    <a:pt x="407" y="352"/>
                    <a:pt x="408" y="352"/>
                  </a:cubicBezTo>
                  <a:cubicBezTo>
                    <a:pt x="408" y="353"/>
                    <a:pt x="408" y="353"/>
                    <a:pt x="408" y="354"/>
                  </a:cubicBezTo>
                  <a:cubicBezTo>
                    <a:pt x="408" y="354"/>
                    <a:pt x="408" y="354"/>
                    <a:pt x="408" y="354"/>
                  </a:cubicBezTo>
                  <a:cubicBezTo>
                    <a:pt x="405" y="354"/>
                    <a:pt x="402" y="356"/>
                    <a:pt x="400" y="357"/>
                  </a:cubicBezTo>
                  <a:cubicBezTo>
                    <a:pt x="399" y="358"/>
                    <a:pt x="400" y="358"/>
                    <a:pt x="400" y="358"/>
                  </a:cubicBezTo>
                  <a:cubicBezTo>
                    <a:pt x="403" y="357"/>
                    <a:pt x="406" y="357"/>
                    <a:pt x="408" y="355"/>
                  </a:cubicBezTo>
                  <a:cubicBezTo>
                    <a:pt x="408" y="355"/>
                    <a:pt x="408" y="355"/>
                    <a:pt x="408" y="355"/>
                  </a:cubicBezTo>
                  <a:cubicBezTo>
                    <a:pt x="409" y="360"/>
                    <a:pt x="411" y="365"/>
                    <a:pt x="412" y="370"/>
                  </a:cubicBezTo>
                  <a:cubicBezTo>
                    <a:pt x="403" y="375"/>
                    <a:pt x="397" y="386"/>
                    <a:pt x="391" y="394"/>
                  </a:cubicBezTo>
                  <a:cubicBezTo>
                    <a:pt x="391" y="394"/>
                    <a:pt x="391" y="395"/>
                    <a:pt x="391" y="395"/>
                  </a:cubicBezTo>
                  <a:cubicBezTo>
                    <a:pt x="395" y="391"/>
                    <a:pt x="398" y="386"/>
                    <a:pt x="402" y="382"/>
                  </a:cubicBezTo>
                  <a:cubicBezTo>
                    <a:pt x="405" y="379"/>
                    <a:pt x="409" y="375"/>
                    <a:pt x="413" y="371"/>
                  </a:cubicBezTo>
                  <a:cubicBezTo>
                    <a:pt x="414" y="375"/>
                    <a:pt x="415" y="378"/>
                    <a:pt x="416" y="381"/>
                  </a:cubicBezTo>
                  <a:cubicBezTo>
                    <a:pt x="412" y="382"/>
                    <a:pt x="406" y="387"/>
                    <a:pt x="403" y="389"/>
                  </a:cubicBezTo>
                  <a:cubicBezTo>
                    <a:pt x="398" y="393"/>
                    <a:pt x="392" y="399"/>
                    <a:pt x="389" y="405"/>
                  </a:cubicBezTo>
                  <a:cubicBezTo>
                    <a:pt x="389" y="406"/>
                    <a:pt x="390" y="407"/>
                    <a:pt x="390" y="406"/>
                  </a:cubicBezTo>
                  <a:cubicBezTo>
                    <a:pt x="394" y="400"/>
                    <a:pt x="398" y="396"/>
                    <a:pt x="404" y="391"/>
                  </a:cubicBezTo>
                  <a:cubicBezTo>
                    <a:pt x="406" y="389"/>
                    <a:pt x="410" y="386"/>
                    <a:pt x="413" y="385"/>
                  </a:cubicBezTo>
                  <a:cubicBezTo>
                    <a:pt x="414" y="384"/>
                    <a:pt x="416" y="384"/>
                    <a:pt x="417" y="383"/>
                  </a:cubicBezTo>
                  <a:cubicBezTo>
                    <a:pt x="417" y="384"/>
                    <a:pt x="417" y="385"/>
                    <a:pt x="418" y="386"/>
                  </a:cubicBezTo>
                  <a:cubicBezTo>
                    <a:pt x="413" y="387"/>
                    <a:pt x="407" y="395"/>
                    <a:pt x="404" y="398"/>
                  </a:cubicBezTo>
                  <a:cubicBezTo>
                    <a:pt x="402" y="401"/>
                    <a:pt x="399" y="404"/>
                    <a:pt x="396" y="407"/>
                  </a:cubicBezTo>
                  <a:cubicBezTo>
                    <a:pt x="393" y="412"/>
                    <a:pt x="389" y="417"/>
                    <a:pt x="387" y="422"/>
                  </a:cubicBezTo>
                  <a:cubicBezTo>
                    <a:pt x="387" y="423"/>
                    <a:pt x="388" y="423"/>
                    <a:pt x="388" y="422"/>
                  </a:cubicBezTo>
                  <a:cubicBezTo>
                    <a:pt x="392" y="419"/>
                    <a:pt x="393" y="414"/>
                    <a:pt x="396" y="410"/>
                  </a:cubicBezTo>
                  <a:cubicBezTo>
                    <a:pt x="399" y="406"/>
                    <a:pt x="401" y="403"/>
                    <a:pt x="404" y="400"/>
                  </a:cubicBezTo>
                  <a:cubicBezTo>
                    <a:pt x="407" y="397"/>
                    <a:pt x="410" y="394"/>
                    <a:pt x="412" y="392"/>
                  </a:cubicBezTo>
                  <a:cubicBezTo>
                    <a:pt x="414" y="390"/>
                    <a:pt x="416" y="388"/>
                    <a:pt x="418" y="387"/>
                  </a:cubicBezTo>
                  <a:cubicBezTo>
                    <a:pt x="419" y="389"/>
                    <a:pt x="419" y="390"/>
                    <a:pt x="420" y="392"/>
                  </a:cubicBezTo>
                  <a:cubicBezTo>
                    <a:pt x="415" y="394"/>
                    <a:pt x="413" y="399"/>
                    <a:pt x="409" y="402"/>
                  </a:cubicBezTo>
                  <a:cubicBezTo>
                    <a:pt x="407" y="404"/>
                    <a:pt x="402" y="409"/>
                    <a:pt x="404" y="412"/>
                  </a:cubicBezTo>
                  <a:cubicBezTo>
                    <a:pt x="404" y="413"/>
                    <a:pt x="404" y="413"/>
                    <a:pt x="404" y="412"/>
                  </a:cubicBezTo>
                  <a:cubicBezTo>
                    <a:pt x="407" y="408"/>
                    <a:pt x="408" y="404"/>
                    <a:pt x="412" y="400"/>
                  </a:cubicBezTo>
                  <a:cubicBezTo>
                    <a:pt x="415" y="398"/>
                    <a:pt x="418" y="395"/>
                    <a:pt x="420" y="393"/>
                  </a:cubicBezTo>
                  <a:cubicBezTo>
                    <a:pt x="421" y="394"/>
                    <a:pt x="422" y="396"/>
                    <a:pt x="423" y="397"/>
                  </a:cubicBezTo>
                  <a:cubicBezTo>
                    <a:pt x="421" y="399"/>
                    <a:pt x="419" y="403"/>
                    <a:pt x="418" y="405"/>
                  </a:cubicBezTo>
                  <a:cubicBezTo>
                    <a:pt x="418" y="406"/>
                    <a:pt x="419" y="406"/>
                    <a:pt x="419" y="406"/>
                  </a:cubicBezTo>
                  <a:cubicBezTo>
                    <a:pt x="421" y="404"/>
                    <a:pt x="422" y="401"/>
                    <a:pt x="424" y="398"/>
                  </a:cubicBezTo>
                  <a:cubicBezTo>
                    <a:pt x="424" y="399"/>
                    <a:pt x="424" y="400"/>
                    <a:pt x="425" y="400"/>
                  </a:cubicBezTo>
                  <a:cubicBezTo>
                    <a:pt x="426" y="402"/>
                    <a:pt x="428" y="404"/>
                    <a:pt x="429" y="405"/>
                  </a:cubicBezTo>
                  <a:cubicBezTo>
                    <a:pt x="428" y="407"/>
                    <a:pt x="427" y="409"/>
                    <a:pt x="426" y="410"/>
                  </a:cubicBezTo>
                  <a:cubicBezTo>
                    <a:pt x="424" y="414"/>
                    <a:pt x="421" y="417"/>
                    <a:pt x="419" y="421"/>
                  </a:cubicBezTo>
                  <a:cubicBezTo>
                    <a:pt x="413" y="430"/>
                    <a:pt x="407" y="439"/>
                    <a:pt x="399" y="447"/>
                  </a:cubicBezTo>
                  <a:cubicBezTo>
                    <a:pt x="384" y="462"/>
                    <a:pt x="366" y="470"/>
                    <a:pt x="347" y="478"/>
                  </a:cubicBezTo>
                  <a:cubicBezTo>
                    <a:pt x="347" y="478"/>
                    <a:pt x="347" y="478"/>
                    <a:pt x="347" y="478"/>
                  </a:cubicBezTo>
                  <a:cubicBezTo>
                    <a:pt x="342" y="480"/>
                    <a:pt x="337" y="482"/>
                    <a:pt x="331" y="483"/>
                  </a:cubicBezTo>
                  <a:cubicBezTo>
                    <a:pt x="330" y="483"/>
                    <a:pt x="329" y="484"/>
                    <a:pt x="328" y="484"/>
                  </a:cubicBezTo>
                  <a:cubicBezTo>
                    <a:pt x="313" y="486"/>
                    <a:pt x="298" y="483"/>
                    <a:pt x="285" y="475"/>
                  </a:cubicBezTo>
                  <a:cubicBezTo>
                    <a:pt x="281" y="472"/>
                    <a:pt x="275" y="468"/>
                    <a:pt x="272" y="464"/>
                  </a:cubicBezTo>
                  <a:cubicBezTo>
                    <a:pt x="270" y="461"/>
                    <a:pt x="268" y="456"/>
                    <a:pt x="264" y="454"/>
                  </a:cubicBezTo>
                  <a:cubicBezTo>
                    <a:pt x="254" y="449"/>
                    <a:pt x="253" y="437"/>
                    <a:pt x="250" y="427"/>
                  </a:cubicBezTo>
                  <a:cubicBezTo>
                    <a:pt x="249" y="426"/>
                    <a:pt x="248" y="426"/>
                    <a:pt x="248" y="427"/>
                  </a:cubicBezTo>
                  <a:cubicBezTo>
                    <a:pt x="248" y="432"/>
                    <a:pt x="249" y="438"/>
                    <a:pt x="250" y="444"/>
                  </a:cubicBezTo>
                  <a:cubicBezTo>
                    <a:pt x="250" y="443"/>
                    <a:pt x="249" y="443"/>
                    <a:pt x="249" y="442"/>
                  </a:cubicBezTo>
                  <a:cubicBezTo>
                    <a:pt x="247" y="439"/>
                    <a:pt x="245" y="436"/>
                    <a:pt x="244" y="432"/>
                  </a:cubicBezTo>
                  <a:cubicBezTo>
                    <a:pt x="242" y="425"/>
                    <a:pt x="240" y="417"/>
                    <a:pt x="239" y="410"/>
                  </a:cubicBezTo>
                  <a:cubicBezTo>
                    <a:pt x="237" y="395"/>
                    <a:pt x="240" y="381"/>
                    <a:pt x="246" y="367"/>
                  </a:cubicBezTo>
                  <a:close/>
                  <a:moveTo>
                    <a:pt x="407" y="347"/>
                  </a:moveTo>
                  <a:cubicBezTo>
                    <a:pt x="406" y="347"/>
                    <a:pt x="406" y="348"/>
                    <a:pt x="406" y="348"/>
                  </a:cubicBezTo>
                  <a:cubicBezTo>
                    <a:pt x="406" y="347"/>
                    <a:pt x="402" y="348"/>
                    <a:pt x="401" y="349"/>
                  </a:cubicBezTo>
                  <a:cubicBezTo>
                    <a:pt x="400" y="349"/>
                    <a:pt x="399" y="349"/>
                    <a:pt x="398" y="350"/>
                  </a:cubicBezTo>
                  <a:cubicBezTo>
                    <a:pt x="399" y="349"/>
                    <a:pt x="401" y="348"/>
                    <a:pt x="402" y="347"/>
                  </a:cubicBezTo>
                  <a:cubicBezTo>
                    <a:pt x="404" y="346"/>
                    <a:pt x="405" y="346"/>
                    <a:pt x="406" y="345"/>
                  </a:cubicBezTo>
                  <a:cubicBezTo>
                    <a:pt x="406" y="346"/>
                    <a:pt x="407" y="347"/>
                    <a:pt x="407" y="347"/>
                  </a:cubicBezTo>
                  <a:close/>
                  <a:moveTo>
                    <a:pt x="449" y="263"/>
                  </a:moveTo>
                  <a:cubicBezTo>
                    <a:pt x="449" y="261"/>
                    <a:pt x="449" y="258"/>
                    <a:pt x="450" y="256"/>
                  </a:cubicBezTo>
                  <a:cubicBezTo>
                    <a:pt x="450" y="256"/>
                    <a:pt x="450" y="256"/>
                    <a:pt x="450" y="256"/>
                  </a:cubicBezTo>
                  <a:cubicBezTo>
                    <a:pt x="451" y="257"/>
                    <a:pt x="452" y="259"/>
                    <a:pt x="452" y="261"/>
                  </a:cubicBezTo>
                  <a:cubicBezTo>
                    <a:pt x="452" y="261"/>
                    <a:pt x="451" y="262"/>
                    <a:pt x="451" y="263"/>
                  </a:cubicBezTo>
                  <a:cubicBezTo>
                    <a:pt x="450" y="266"/>
                    <a:pt x="451" y="268"/>
                    <a:pt x="451" y="271"/>
                  </a:cubicBezTo>
                  <a:cubicBezTo>
                    <a:pt x="451" y="273"/>
                    <a:pt x="451" y="276"/>
                    <a:pt x="452" y="278"/>
                  </a:cubicBezTo>
                  <a:cubicBezTo>
                    <a:pt x="451" y="278"/>
                    <a:pt x="451" y="278"/>
                    <a:pt x="451" y="279"/>
                  </a:cubicBezTo>
                  <a:cubicBezTo>
                    <a:pt x="451" y="278"/>
                    <a:pt x="451" y="278"/>
                    <a:pt x="451" y="278"/>
                  </a:cubicBezTo>
                  <a:cubicBezTo>
                    <a:pt x="449" y="273"/>
                    <a:pt x="449" y="268"/>
                    <a:pt x="449" y="263"/>
                  </a:cubicBezTo>
                  <a:close/>
                  <a:moveTo>
                    <a:pt x="448" y="255"/>
                  </a:moveTo>
                  <a:cubicBezTo>
                    <a:pt x="448" y="252"/>
                    <a:pt x="448" y="248"/>
                    <a:pt x="448" y="245"/>
                  </a:cubicBezTo>
                  <a:cubicBezTo>
                    <a:pt x="448" y="246"/>
                    <a:pt x="448" y="248"/>
                    <a:pt x="449" y="249"/>
                  </a:cubicBezTo>
                  <a:cubicBezTo>
                    <a:pt x="449" y="250"/>
                    <a:pt x="449" y="252"/>
                    <a:pt x="450" y="253"/>
                  </a:cubicBezTo>
                  <a:cubicBezTo>
                    <a:pt x="449" y="253"/>
                    <a:pt x="448" y="254"/>
                    <a:pt x="448" y="255"/>
                  </a:cubicBezTo>
                  <a:close/>
                  <a:moveTo>
                    <a:pt x="450" y="283"/>
                  </a:moveTo>
                  <a:cubicBezTo>
                    <a:pt x="456" y="280"/>
                    <a:pt x="463" y="279"/>
                    <a:pt x="469" y="277"/>
                  </a:cubicBezTo>
                  <a:cubicBezTo>
                    <a:pt x="477" y="274"/>
                    <a:pt x="485" y="272"/>
                    <a:pt x="493" y="271"/>
                  </a:cubicBezTo>
                  <a:cubicBezTo>
                    <a:pt x="501" y="270"/>
                    <a:pt x="509" y="271"/>
                    <a:pt x="517" y="274"/>
                  </a:cubicBezTo>
                  <a:cubicBezTo>
                    <a:pt x="526" y="276"/>
                    <a:pt x="535" y="277"/>
                    <a:pt x="542" y="281"/>
                  </a:cubicBezTo>
                  <a:cubicBezTo>
                    <a:pt x="549" y="284"/>
                    <a:pt x="556" y="289"/>
                    <a:pt x="562" y="293"/>
                  </a:cubicBezTo>
                  <a:cubicBezTo>
                    <a:pt x="570" y="298"/>
                    <a:pt x="577" y="303"/>
                    <a:pt x="582" y="312"/>
                  </a:cubicBezTo>
                  <a:cubicBezTo>
                    <a:pt x="586" y="318"/>
                    <a:pt x="589" y="323"/>
                    <a:pt x="594" y="328"/>
                  </a:cubicBezTo>
                  <a:cubicBezTo>
                    <a:pt x="594" y="329"/>
                    <a:pt x="594" y="329"/>
                    <a:pt x="594" y="329"/>
                  </a:cubicBezTo>
                  <a:cubicBezTo>
                    <a:pt x="594" y="329"/>
                    <a:pt x="594" y="329"/>
                    <a:pt x="595" y="330"/>
                  </a:cubicBezTo>
                  <a:cubicBezTo>
                    <a:pt x="595" y="330"/>
                    <a:pt x="596" y="330"/>
                    <a:pt x="596" y="330"/>
                  </a:cubicBezTo>
                  <a:cubicBezTo>
                    <a:pt x="596" y="336"/>
                    <a:pt x="597" y="343"/>
                    <a:pt x="598" y="349"/>
                  </a:cubicBezTo>
                  <a:cubicBezTo>
                    <a:pt x="599" y="353"/>
                    <a:pt x="600" y="358"/>
                    <a:pt x="602" y="363"/>
                  </a:cubicBezTo>
                  <a:cubicBezTo>
                    <a:pt x="600" y="362"/>
                    <a:pt x="598" y="361"/>
                    <a:pt x="596" y="360"/>
                  </a:cubicBezTo>
                  <a:cubicBezTo>
                    <a:pt x="593" y="359"/>
                    <a:pt x="590" y="358"/>
                    <a:pt x="587" y="358"/>
                  </a:cubicBezTo>
                  <a:cubicBezTo>
                    <a:pt x="586" y="357"/>
                    <a:pt x="585" y="356"/>
                    <a:pt x="584" y="356"/>
                  </a:cubicBezTo>
                  <a:cubicBezTo>
                    <a:pt x="582" y="355"/>
                    <a:pt x="579" y="354"/>
                    <a:pt x="577" y="354"/>
                  </a:cubicBezTo>
                  <a:cubicBezTo>
                    <a:pt x="577" y="354"/>
                    <a:pt x="576" y="354"/>
                    <a:pt x="577" y="354"/>
                  </a:cubicBezTo>
                  <a:cubicBezTo>
                    <a:pt x="578" y="355"/>
                    <a:pt x="580" y="356"/>
                    <a:pt x="582" y="356"/>
                  </a:cubicBezTo>
                  <a:cubicBezTo>
                    <a:pt x="582" y="356"/>
                    <a:pt x="584" y="357"/>
                    <a:pt x="586" y="357"/>
                  </a:cubicBezTo>
                  <a:cubicBezTo>
                    <a:pt x="582" y="356"/>
                    <a:pt x="579" y="356"/>
                    <a:pt x="575" y="356"/>
                  </a:cubicBezTo>
                  <a:cubicBezTo>
                    <a:pt x="568" y="357"/>
                    <a:pt x="560" y="361"/>
                    <a:pt x="553" y="366"/>
                  </a:cubicBezTo>
                  <a:cubicBezTo>
                    <a:pt x="544" y="369"/>
                    <a:pt x="536" y="371"/>
                    <a:pt x="526" y="374"/>
                  </a:cubicBezTo>
                  <a:cubicBezTo>
                    <a:pt x="521" y="375"/>
                    <a:pt x="516" y="376"/>
                    <a:pt x="510" y="378"/>
                  </a:cubicBezTo>
                  <a:cubicBezTo>
                    <a:pt x="508" y="379"/>
                    <a:pt x="505" y="380"/>
                    <a:pt x="502" y="381"/>
                  </a:cubicBezTo>
                  <a:cubicBezTo>
                    <a:pt x="501" y="381"/>
                    <a:pt x="501" y="382"/>
                    <a:pt x="500" y="382"/>
                  </a:cubicBezTo>
                  <a:cubicBezTo>
                    <a:pt x="500" y="382"/>
                    <a:pt x="500" y="382"/>
                    <a:pt x="500" y="382"/>
                  </a:cubicBezTo>
                  <a:cubicBezTo>
                    <a:pt x="500" y="383"/>
                    <a:pt x="500" y="383"/>
                    <a:pt x="500" y="383"/>
                  </a:cubicBezTo>
                  <a:cubicBezTo>
                    <a:pt x="504" y="385"/>
                    <a:pt x="510" y="380"/>
                    <a:pt x="513" y="379"/>
                  </a:cubicBezTo>
                  <a:cubicBezTo>
                    <a:pt x="518" y="378"/>
                    <a:pt x="523" y="377"/>
                    <a:pt x="529" y="375"/>
                  </a:cubicBezTo>
                  <a:cubicBezTo>
                    <a:pt x="534" y="374"/>
                    <a:pt x="540" y="372"/>
                    <a:pt x="546" y="370"/>
                  </a:cubicBezTo>
                  <a:cubicBezTo>
                    <a:pt x="547" y="370"/>
                    <a:pt x="548" y="370"/>
                    <a:pt x="550" y="369"/>
                  </a:cubicBezTo>
                  <a:cubicBezTo>
                    <a:pt x="549" y="370"/>
                    <a:pt x="548" y="371"/>
                    <a:pt x="547" y="372"/>
                  </a:cubicBezTo>
                  <a:cubicBezTo>
                    <a:pt x="543" y="374"/>
                    <a:pt x="539" y="377"/>
                    <a:pt x="535" y="379"/>
                  </a:cubicBezTo>
                  <a:cubicBezTo>
                    <a:pt x="531" y="381"/>
                    <a:pt x="526" y="382"/>
                    <a:pt x="521" y="384"/>
                  </a:cubicBezTo>
                  <a:cubicBezTo>
                    <a:pt x="517" y="386"/>
                    <a:pt x="513" y="388"/>
                    <a:pt x="508" y="389"/>
                  </a:cubicBezTo>
                  <a:cubicBezTo>
                    <a:pt x="507" y="390"/>
                    <a:pt x="505" y="391"/>
                    <a:pt x="503" y="392"/>
                  </a:cubicBezTo>
                  <a:cubicBezTo>
                    <a:pt x="502" y="392"/>
                    <a:pt x="499" y="394"/>
                    <a:pt x="498" y="394"/>
                  </a:cubicBezTo>
                  <a:cubicBezTo>
                    <a:pt x="498" y="394"/>
                    <a:pt x="498" y="394"/>
                    <a:pt x="498" y="394"/>
                  </a:cubicBezTo>
                  <a:cubicBezTo>
                    <a:pt x="497" y="394"/>
                    <a:pt x="496" y="395"/>
                    <a:pt x="497" y="396"/>
                  </a:cubicBezTo>
                  <a:cubicBezTo>
                    <a:pt x="497" y="396"/>
                    <a:pt x="497" y="396"/>
                    <a:pt x="497" y="396"/>
                  </a:cubicBezTo>
                  <a:cubicBezTo>
                    <a:pt x="497" y="396"/>
                    <a:pt x="498" y="396"/>
                    <a:pt x="499" y="396"/>
                  </a:cubicBezTo>
                  <a:cubicBezTo>
                    <a:pt x="507" y="392"/>
                    <a:pt x="516" y="388"/>
                    <a:pt x="525" y="384"/>
                  </a:cubicBezTo>
                  <a:cubicBezTo>
                    <a:pt x="532" y="381"/>
                    <a:pt x="540" y="378"/>
                    <a:pt x="546" y="374"/>
                  </a:cubicBezTo>
                  <a:cubicBezTo>
                    <a:pt x="546" y="374"/>
                    <a:pt x="546" y="374"/>
                    <a:pt x="546" y="374"/>
                  </a:cubicBezTo>
                  <a:cubicBezTo>
                    <a:pt x="544" y="376"/>
                    <a:pt x="543" y="379"/>
                    <a:pt x="542" y="381"/>
                  </a:cubicBezTo>
                  <a:cubicBezTo>
                    <a:pt x="542" y="381"/>
                    <a:pt x="542" y="381"/>
                    <a:pt x="542" y="382"/>
                  </a:cubicBezTo>
                  <a:cubicBezTo>
                    <a:pt x="535" y="386"/>
                    <a:pt x="529" y="392"/>
                    <a:pt x="523" y="397"/>
                  </a:cubicBezTo>
                  <a:cubicBezTo>
                    <a:pt x="519" y="401"/>
                    <a:pt x="515" y="406"/>
                    <a:pt x="510" y="408"/>
                  </a:cubicBezTo>
                  <a:cubicBezTo>
                    <a:pt x="507" y="409"/>
                    <a:pt x="505" y="409"/>
                    <a:pt x="504" y="411"/>
                  </a:cubicBezTo>
                  <a:cubicBezTo>
                    <a:pt x="504" y="412"/>
                    <a:pt x="504" y="413"/>
                    <a:pt x="505" y="412"/>
                  </a:cubicBezTo>
                  <a:cubicBezTo>
                    <a:pt x="512" y="408"/>
                    <a:pt x="518" y="403"/>
                    <a:pt x="524" y="398"/>
                  </a:cubicBezTo>
                  <a:cubicBezTo>
                    <a:pt x="528" y="395"/>
                    <a:pt x="532" y="393"/>
                    <a:pt x="535" y="390"/>
                  </a:cubicBezTo>
                  <a:cubicBezTo>
                    <a:pt x="536" y="389"/>
                    <a:pt x="539" y="387"/>
                    <a:pt x="541" y="385"/>
                  </a:cubicBezTo>
                  <a:cubicBezTo>
                    <a:pt x="540" y="387"/>
                    <a:pt x="540" y="389"/>
                    <a:pt x="539" y="391"/>
                  </a:cubicBezTo>
                  <a:cubicBezTo>
                    <a:pt x="539" y="391"/>
                    <a:pt x="539" y="391"/>
                    <a:pt x="539" y="391"/>
                  </a:cubicBezTo>
                  <a:cubicBezTo>
                    <a:pt x="536" y="392"/>
                    <a:pt x="534" y="394"/>
                    <a:pt x="532" y="397"/>
                  </a:cubicBezTo>
                  <a:cubicBezTo>
                    <a:pt x="529" y="400"/>
                    <a:pt x="526" y="403"/>
                    <a:pt x="524" y="407"/>
                  </a:cubicBezTo>
                  <a:cubicBezTo>
                    <a:pt x="522" y="409"/>
                    <a:pt x="521" y="413"/>
                    <a:pt x="519" y="415"/>
                  </a:cubicBezTo>
                  <a:cubicBezTo>
                    <a:pt x="517" y="417"/>
                    <a:pt x="515" y="418"/>
                    <a:pt x="512" y="420"/>
                  </a:cubicBezTo>
                  <a:cubicBezTo>
                    <a:pt x="510" y="422"/>
                    <a:pt x="507" y="424"/>
                    <a:pt x="507" y="428"/>
                  </a:cubicBezTo>
                  <a:cubicBezTo>
                    <a:pt x="507" y="428"/>
                    <a:pt x="508" y="428"/>
                    <a:pt x="508" y="428"/>
                  </a:cubicBezTo>
                  <a:cubicBezTo>
                    <a:pt x="510" y="422"/>
                    <a:pt x="515" y="421"/>
                    <a:pt x="518" y="417"/>
                  </a:cubicBezTo>
                  <a:cubicBezTo>
                    <a:pt x="521" y="414"/>
                    <a:pt x="523" y="411"/>
                    <a:pt x="525" y="408"/>
                  </a:cubicBezTo>
                  <a:cubicBezTo>
                    <a:pt x="529" y="402"/>
                    <a:pt x="534" y="397"/>
                    <a:pt x="539" y="392"/>
                  </a:cubicBezTo>
                  <a:cubicBezTo>
                    <a:pt x="538" y="395"/>
                    <a:pt x="537" y="397"/>
                    <a:pt x="536" y="400"/>
                  </a:cubicBezTo>
                  <a:cubicBezTo>
                    <a:pt x="536" y="401"/>
                    <a:pt x="535" y="403"/>
                    <a:pt x="535" y="404"/>
                  </a:cubicBezTo>
                  <a:cubicBezTo>
                    <a:pt x="535" y="404"/>
                    <a:pt x="535" y="404"/>
                    <a:pt x="535" y="404"/>
                  </a:cubicBezTo>
                  <a:cubicBezTo>
                    <a:pt x="533" y="406"/>
                    <a:pt x="530" y="408"/>
                    <a:pt x="529" y="411"/>
                  </a:cubicBezTo>
                  <a:cubicBezTo>
                    <a:pt x="529" y="411"/>
                    <a:pt x="530" y="411"/>
                    <a:pt x="530" y="411"/>
                  </a:cubicBezTo>
                  <a:cubicBezTo>
                    <a:pt x="532" y="409"/>
                    <a:pt x="533" y="407"/>
                    <a:pt x="535" y="405"/>
                  </a:cubicBezTo>
                  <a:cubicBezTo>
                    <a:pt x="533" y="415"/>
                    <a:pt x="535" y="424"/>
                    <a:pt x="539" y="435"/>
                  </a:cubicBezTo>
                  <a:cubicBezTo>
                    <a:pt x="541" y="440"/>
                    <a:pt x="542" y="445"/>
                    <a:pt x="544" y="450"/>
                  </a:cubicBezTo>
                  <a:cubicBezTo>
                    <a:pt x="538" y="455"/>
                    <a:pt x="528" y="454"/>
                    <a:pt x="521" y="453"/>
                  </a:cubicBezTo>
                  <a:cubicBezTo>
                    <a:pt x="512" y="452"/>
                    <a:pt x="503" y="450"/>
                    <a:pt x="494" y="448"/>
                  </a:cubicBezTo>
                  <a:cubicBezTo>
                    <a:pt x="486" y="445"/>
                    <a:pt x="478" y="440"/>
                    <a:pt x="470" y="436"/>
                  </a:cubicBezTo>
                  <a:cubicBezTo>
                    <a:pt x="463" y="433"/>
                    <a:pt x="456" y="429"/>
                    <a:pt x="451" y="422"/>
                  </a:cubicBezTo>
                  <a:cubicBezTo>
                    <a:pt x="445" y="416"/>
                    <a:pt x="439" y="411"/>
                    <a:pt x="434" y="405"/>
                  </a:cubicBezTo>
                  <a:cubicBezTo>
                    <a:pt x="433" y="405"/>
                    <a:pt x="433" y="405"/>
                    <a:pt x="433" y="404"/>
                  </a:cubicBezTo>
                  <a:cubicBezTo>
                    <a:pt x="433" y="404"/>
                    <a:pt x="433" y="404"/>
                    <a:pt x="432" y="403"/>
                  </a:cubicBezTo>
                  <a:cubicBezTo>
                    <a:pt x="427" y="398"/>
                    <a:pt x="424" y="392"/>
                    <a:pt x="421" y="384"/>
                  </a:cubicBezTo>
                  <a:cubicBezTo>
                    <a:pt x="419" y="377"/>
                    <a:pt x="417" y="369"/>
                    <a:pt x="414" y="362"/>
                  </a:cubicBezTo>
                  <a:cubicBezTo>
                    <a:pt x="412" y="355"/>
                    <a:pt x="410" y="347"/>
                    <a:pt x="410" y="340"/>
                  </a:cubicBezTo>
                  <a:cubicBezTo>
                    <a:pt x="410" y="332"/>
                    <a:pt x="411" y="325"/>
                    <a:pt x="415" y="318"/>
                  </a:cubicBezTo>
                  <a:cubicBezTo>
                    <a:pt x="419" y="311"/>
                    <a:pt x="425" y="305"/>
                    <a:pt x="430" y="299"/>
                  </a:cubicBezTo>
                  <a:cubicBezTo>
                    <a:pt x="436" y="293"/>
                    <a:pt x="442" y="287"/>
                    <a:pt x="450" y="283"/>
                  </a:cubicBezTo>
                  <a:close/>
                  <a:moveTo>
                    <a:pt x="455" y="277"/>
                  </a:moveTo>
                  <a:cubicBezTo>
                    <a:pt x="455" y="276"/>
                    <a:pt x="456" y="275"/>
                    <a:pt x="456" y="274"/>
                  </a:cubicBezTo>
                  <a:cubicBezTo>
                    <a:pt x="456" y="275"/>
                    <a:pt x="456" y="276"/>
                    <a:pt x="456" y="276"/>
                  </a:cubicBezTo>
                  <a:cubicBezTo>
                    <a:pt x="456" y="277"/>
                    <a:pt x="455" y="277"/>
                    <a:pt x="455" y="277"/>
                  </a:cubicBezTo>
                  <a:close/>
                  <a:moveTo>
                    <a:pt x="528" y="466"/>
                  </a:moveTo>
                  <a:cubicBezTo>
                    <a:pt x="532" y="466"/>
                    <a:pt x="536" y="464"/>
                    <a:pt x="539" y="462"/>
                  </a:cubicBezTo>
                  <a:cubicBezTo>
                    <a:pt x="542" y="460"/>
                    <a:pt x="544" y="459"/>
                    <a:pt x="547" y="457"/>
                  </a:cubicBezTo>
                  <a:cubicBezTo>
                    <a:pt x="547" y="457"/>
                    <a:pt x="547" y="457"/>
                    <a:pt x="547" y="457"/>
                  </a:cubicBezTo>
                  <a:cubicBezTo>
                    <a:pt x="544" y="460"/>
                    <a:pt x="542" y="463"/>
                    <a:pt x="540" y="465"/>
                  </a:cubicBezTo>
                  <a:cubicBezTo>
                    <a:pt x="537" y="469"/>
                    <a:pt x="533" y="469"/>
                    <a:pt x="529" y="472"/>
                  </a:cubicBezTo>
                  <a:cubicBezTo>
                    <a:pt x="529" y="472"/>
                    <a:pt x="529" y="473"/>
                    <a:pt x="529" y="473"/>
                  </a:cubicBezTo>
                  <a:cubicBezTo>
                    <a:pt x="533" y="474"/>
                    <a:pt x="537" y="470"/>
                    <a:pt x="539" y="468"/>
                  </a:cubicBezTo>
                  <a:cubicBezTo>
                    <a:pt x="542" y="465"/>
                    <a:pt x="545" y="462"/>
                    <a:pt x="548" y="458"/>
                  </a:cubicBezTo>
                  <a:cubicBezTo>
                    <a:pt x="550" y="463"/>
                    <a:pt x="552" y="467"/>
                    <a:pt x="555" y="471"/>
                  </a:cubicBezTo>
                  <a:cubicBezTo>
                    <a:pt x="558" y="476"/>
                    <a:pt x="562" y="480"/>
                    <a:pt x="566" y="485"/>
                  </a:cubicBezTo>
                  <a:cubicBezTo>
                    <a:pt x="560" y="486"/>
                    <a:pt x="555" y="490"/>
                    <a:pt x="549" y="491"/>
                  </a:cubicBezTo>
                  <a:cubicBezTo>
                    <a:pt x="542" y="492"/>
                    <a:pt x="535" y="491"/>
                    <a:pt x="528" y="489"/>
                  </a:cubicBezTo>
                  <a:cubicBezTo>
                    <a:pt x="514" y="484"/>
                    <a:pt x="500" y="479"/>
                    <a:pt x="488" y="471"/>
                  </a:cubicBezTo>
                  <a:cubicBezTo>
                    <a:pt x="481" y="467"/>
                    <a:pt x="475" y="463"/>
                    <a:pt x="470" y="458"/>
                  </a:cubicBezTo>
                  <a:cubicBezTo>
                    <a:pt x="470" y="457"/>
                    <a:pt x="469" y="456"/>
                    <a:pt x="469" y="456"/>
                  </a:cubicBezTo>
                  <a:cubicBezTo>
                    <a:pt x="463" y="451"/>
                    <a:pt x="459" y="445"/>
                    <a:pt x="454" y="438"/>
                  </a:cubicBezTo>
                  <a:cubicBezTo>
                    <a:pt x="451" y="433"/>
                    <a:pt x="446" y="427"/>
                    <a:pt x="443" y="421"/>
                  </a:cubicBezTo>
                  <a:cubicBezTo>
                    <a:pt x="443" y="420"/>
                    <a:pt x="443" y="419"/>
                    <a:pt x="442" y="418"/>
                  </a:cubicBezTo>
                  <a:cubicBezTo>
                    <a:pt x="447" y="423"/>
                    <a:pt x="451" y="429"/>
                    <a:pt x="457" y="433"/>
                  </a:cubicBezTo>
                  <a:cubicBezTo>
                    <a:pt x="463" y="437"/>
                    <a:pt x="471" y="440"/>
                    <a:pt x="477" y="443"/>
                  </a:cubicBezTo>
                  <a:cubicBezTo>
                    <a:pt x="480" y="445"/>
                    <a:pt x="483" y="446"/>
                    <a:pt x="485" y="447"/>
                  </a:cubicBezTo>
                  <a:cubicBezTo>
                    <a:pt x="485" y="447"/>
                    <a:pt x="485" y="447"/>
                    <a:pt x="485" y="447"/>
                  </a:cubicBezTo>
                  <a:cubicBezTo>
                    <a:pt x="504" y="463"/>
                    <a:pt x="522" y="480"/>
                    <a:pt x="546" y="486"/>
                  </a:cubicBezTo>
                  <a:cubicBezTo>
                    <a:pt x="547" y="486"/>
                    <a:pt x="548" y="485"/>
                    <a:pt x="547" y="485"/>
                  </a:cubicBezTo>
                  <a:cubicBezTo>
                    <a:pt x="536" y="478"/>
                    <a:pt x="523" y="474"/>
                    <a:pt x="513" y="466"/>
                  </a:cubicBezTo>
                  <a:cubicBezTo>
                    <a:pt x="507" y="462"/>
                    <a:pt x="502" y="456"/>
                    <a:pt x="496" y="451"/>
                  </a:cubicBezTo>
                  <a:cubicBezTo>
                    <a:pt x="502" y="453"/>
                    <a:pt x="508" y="454"/>
                    <a:pt x="514" y="456"/>
                  </a:cubicBezTo>
                  <a:cubicBezTo>
                    <a:pt x="513" y="456"/>
                    <a:pt x="512" y="456"/>
                    <a:pt x="511" y="456"/>
                  </a:cubicBezTo>
                  <a:cubicBezTo>
                    <a:pt x="509" y="456"/>
                    <a:pt x="508" y="457"/>
                    <a:pt x="507" y="457"/>
                  </a:cubicBezTo>
                  <a:cubicBezTo>
                    <a:pt x="507" y="458"/>
                    <a:pt x="507" y="459"/>
                    <a:pt x="507" y="459"/>
                  </a:cubicBezTo>
                  <a:cubicBezTo>
                    <a:pt x="510" y="460"/>
                    <a:pt x="513" y="458"/>
                    <a:pt x="515" y="457"/>
                  </a:cubicBezTo>
                  <a:cubicBezTo>
                    <a:pt x="517" y="457"/>
                    <a:pt x="518" y="457"/>
                    <a:pt x="520" y="456"/>
                  </a:cubicBezTo>
                  <a:cubicBezTo>
                    <a:pt x="525" y="457"/>
                    <a:pt x="532" y="458"/>
                    <a:pt x="538" y="457"/>
                  </a:cubicBezTo>
                  <a:cubicBezTo>
                    <a:pt x="534" y="458"/>
                    <a:pt x="531" y="460"/>
                    <a:pt x="527" y="460"/>
                  </a:cubicBezTo>
                  <a:cubicBezTo>
                    <a:pt x="523" y="460"/>
                    <a:pt x="519" y="460"/>
                    <a:pt x="515" y="462"/>
                  </a:cubicBezTo>
                  <a:cubicBezTo>
                    <a:pt x="514" y="462"/>
                    <a:pt x="514" y="464"/>
                    <a:pt x="516" y="464"/>
                  </a:cubicBezTo>
                  <a:cubicBezTo>
                    <a:pt x="522" y="463"/>
                    <a:pt x="528" y="461"/>
                    <a:pt x="535" y="459"/>
                  </a:cubicBezTo>
                  <a:cubicBezTo>
                    <a:pt x="538" y="459"/>
                    <a:pt x="542" y="457"/>
                    <a:pt x="545" y="454"/>
                  </a:cubicBezTo>
                  <a:cubicBezTo>
                    <a:pt x="545" y="454"/>
                    <a:pt x="545" y="453"/>
                    <a:pt x="545" y="453"/>
                  </a:cubicBezTo>
                  <a:cubicBezTo>
                    <a:pt x="546" y="454"/>
                    <a:pt x="546" y="455"/>
                    <a:pt x="547" y="456"/>
                  </a:cubicBezTo>
                  <a:cubicBezTo>
                    <a:pt x="544" y="457"/>
                    <a:pt x="541" y="459"/>
                    <a:pt x="538" y="460"/>
                  </a:cubicBezTo>
                  <a:cubicBezTo>
                    <a:pt x="534" y="462"/>
                    <a:pt x="531" y="463"/>
                    <a:pt x="528" y="465"/>
                  </a:cubicBezTo>
                  <a:cubicBezTo>
                    <a:pt x="528" y="466"/>
                    <a:pt x="528" y="467"/>
                    <a:pt x="528" y="466"/>
                  </a:cubicBezTo>
                  <a:close/>
                  <a:moveTo>
                    <a:pt x="527" y="554"/>
                  </a:moveTo>
                  <a:cubicBezTo>
                    <a:pt x="521" y="565"/>
                    <a:pt x="511" y="574"/>
                    <a:pt x="508" y="586"/>
                  </a:cubicBezTo>
                  <a:cubicBezTo>
                    <a:pt x="508" y="587"/>
                    <a:pt x="508" y="587"/>
                    <a:pt x="509" y="587"/>
                  </a:cubicBezTo>
                  <a:cubicBezTo>
                    <a:pt x="508" y="587"/>
                    <a:pt x="508" y="587"/>
                    <a:pt x="508" y="587"/>
                  </a:cubicBezTo>
                  <a:cubicBezTo>
                    <a:pt x="503" y="592"/>
                    <a:pt x="500" y="599"/>
                    <a:pt x="496" y="605"/>
                  </a:cubicBezTo>
                  <a:cubicBezTo>
                    <a:pt x="494" y="608"/>
                    <a:pt x="490" y="612"/>
                    <a:pt x="487" y="615"/>
                  </a:cubicBezTo>
                  <a:cubicBezTo>
                    <a:pt x="487" y="615"/>
                    <a:pt x="487" y="615"/>
                    <a:pt x="487" y="614"/>
                  </a:cubicBezTo>
                  <a:cubicBezTo>
                    <a:pt x="488" y="614"/>
                    <a:pt x="488" y="614"/>
                    <a:pt x="489" y="613"/>
                  </a:cubicBezTo>
                  <a:cubicBezTo>
                    <a:pt x="490" y="607"/>
                    <a:pt x="492" y="600"/>
                    <a:pt x="495" y="595"/>
                  </a:cubicBezTo>
                  <a:cubicBezTo>
                    <a:pt x="498" y="588"/>
                    <a:pt x="503" y="584"/>
                    <a:pt x="507" y="578"/>
                  </a:cubicBezTo>
                  <a:cubicBezTo>
                    <a:pt x="515" y="569"/>
                    <a:pt x="521" y="558"/>
                    <a:pt x="526" y="547"/>
                  </a:cubicBezTo>
                  <a:cubicBezTo>
                    <a:pt x="532" y="536"/>
                    <a:pt x="537" y="524"/>
                    <a:pt x="544" y="513"/>
                  </a:cubicBezTo>
                  <a:cubicBezTo>
                    <a:pt x="548" y="507"/>
                    <a:pt x="554" y="500"/>
                    <a:pt x="554" y="493"/>
                  </a:cubicBezTo>
                  <a:cubicBezTo>
                    <a:pt x="558" y="491"/>
                    <a:pt x="562" y="489"/>
                    <a:pt x="567" y="487"/>
                  </a:cubicBezTo>
                  <a:cubicBezTo>
                    <a:pt x="567" y="487"/>
                    <a:pt x="567" y="487"/>
                    <a:pt x="567" y="487"/>
                  </a:cubicBezTo>
                  <a:cubicBezTo>
                    <a:pt x="571" y="490"/>
                    <a:pt x="575" y="494"/>
                    <a:pt x="579" y="497"/>
                  </a:cubicBezTo>
                  <a:cubicBezTo>
                    <a:pt x="580" y="497"/>
                    <a:pt x="581" y="498"/>
                    <a:pt x="582" y="499"/>
                  </a:cubicBezTo>
                  <a:cubicBezTo>
                    <a:pt x="582" y="499"/>
                    <a:pt x="582" y="499"/>
                    <a:pt x="582" y="499"/>
                  </a:cubicBezTo>
                  <a:cubicBezTo>
                    <a:pt x="575" y="507"/>
                    <a:pt x="568" y="514"/>
                    <a:pt x="562" y="522"/>
                  </a:cubicBezTo>
                  <a:cubicBezTo>
                    <a:pt x="558" y="527"/>
                    <a:pt x="553" y="532"/>
                    <a:pt x="552" y="538"/>
                  </a:cubicBezTo>
                  <a:cubicBezTo>
                    <a:pt x="546" y="544"/>
                    <a:pt x="540" y="551"/>
                    <a:pt x="534" y="558"/>
                  </a:cubicBezTo>
                  <a:cubicBezTo>
                    <a:pt x="530" y="563"/>
                    <a:pt x="526" y="567"/>
                    <a:pt x="523" y="573"/>
                  </a:cubicBezTo>
                  <a:cubicBezTo>
                    <a:pt x="521" y="578"/>
                    <a:pt x="520" y="581"/>
                    <a:pt x="515" y="583"/>
                  </a:cubicBezTo>
                  <a:cubicBezTo>
                    <a:pt x="513" y="584"/>
                    <a:pt x="511" y="585"/>
                    <a:pt x="509" y="587"/>
                  </a:cubicBezTo>
                  <a:cubicBezTo>
                    <a:pt x="513" y="581"/>
                    <a:pt x="515" y="575"/>
                    <a:pt x="519" y="570"/>
                  </a:cubicBezTo>
                  <a:cubicBezTo>
                    <a:pt x="522" y="565"/>
                    <a:pt x="525" y="560"/>
                    <a:pt x="528" y="555"/>
                  </a:cubicBezTo>
                  <a:cubicBezTo>
                    <a:pt x="528" y="554"/>
                    <a:pt x="528" y="554"/>
                    <a:pt x="527" y="554"/>
                  </a:cubicBezTo>
                  <a:close/>
                  <a:moveTo>
                    <a:pt x="486" y="620"/>
                  </a:moveTo>
                  <a:cubicBezTo>
                    <a:pt x="486" y="620"/>
                    <a:pt x="486" y="620"/>
                    <a:pt x="486" y="620"/>
                  </a:cubicBezTo>
                  <a:cubicBezTo>
                    <a:pt x="481" y="620"/>
                    <a:pt x="477" y="618"/>
                    <a:pt x="472" y="617"/>
                  </a:cubicBezTo>
                  <a:cubicBezTo>
                    <a:pt x="469" y="616"/>
                    <a:pt x="460" y="615"/>
                    <a:pt x="461" y="611"/>
                  </a:cubicBezTo>
                  <a:cubicBezTo>
                    <a:pt x="464" y="600"/>
                    <a:pt x="470" y="589"/>
                    <a:pt x="475" y="578"/>
                  </a:cubicBezTo>
                  <a:cubicBezTo>
                    <a:pt x="482" y="563"/>
                    <a:pt x="488" y="547"/>
                    <a:pt x="493" y="532"/>
                  </a:cubicBezTo>
                  <a:cubicBezTo>
                    <a:pt x="499" y="517"/>
                    <a:pt x="505" y="501"/>
                    <a:pt x="509" y="486"/>
                  </a:cubicBezTo>
                  <a:cubicBezTo>
                    <a:pt x="516" y="489"/>
                    <a:pt x="523" y="491"/>
                    <a:pt x="531" y="493"/>
                  </a:cubicBezTo>
                  <a:cubicBezTo>
                    <a:pt x="530" y="493"/>
                    <a:pt x="530" y="494"/>
                    <a:pt x="530" y="494"/>
                  </a:cubicBezTo>
                  <a:cubicBezTo>
                    <a:pt x="531" y="498"/>
                    <a:pt x="525" y="505"/>
                    <a:pt x="522" y="508"/>
                  </a:cubicBezTo>
                  <a:cubicBezTo>
                    <a:pt x="518" y="513"/>
                    <a:pt x="516" y="520"/>
                    <a:pt x="514" y="526"/>
                  </a:cubicBezTo>
                  <a:cubicBezTo>
                    <a:pt x="511" y="534"/>
                    <a:pt x="508" y="542"/>
                    <a:pt x="505" y="550"/>
                  </a:cubicBezTo>
                  <a:cubicBezTo>
                    <a:pt x="502" y="556"/>
                    <a:pt x="498" y="563"/>
                    <a:pt x="496" y="569"/>
                  </a:cubicBezTo>
                  <a:cubicBezTo>
                    <a:pt x="491" y="580"/>
                    <a:pt x="487" y="591"/>
                    <a:pt x="484" y="602"/>
                  </a:cubicBezTo>
                  <a:cubicBezTo>
                    <a:pt x="482" y="609"/>
                    <a:pt x="481" y="615"/>
                    <a:pt x="486" y="620"/>
                  </a:cubicBezTo>
                  <a:close/>
                  <a:moveTo>
                    <a:pt x="466" y="585"/>
                  </a:moveTo>
                  <a:cubicBezTo>
                    <a:pt x="466" y="579"/>
                    <a:pt x="466" y="573"/>
                    <a:pt x="465" y="568"/>
                  </a:cubicBezTo>
                  <a:cubicBezTo>
                    <a:pt x="464" y="560"/>
                    <a:pt x="462" y="553"/>
                    <a:pt x="462" y="546"/>
                  </a:cubicBezTo>
                  <a:cubicBezTo>
                    <a:pt x="461" y="539"/>
                    <a:pt x="462" y="533"/>
                    <a:pt x="462" y="526"/>
                  </a:cubicBezTo>
                  <a:cubicBezTo>
                    <a:pt x="462" y="513"/>
                    <a:pt x="462" y="499"/>
                    <a:pt x="466" y="486"/>
                  </a:cubicBezTo>
                  <a:cubicBezTo>
                    <a:pt x="468" y="479"/>
                    <a:pt x="471" y="471"/>
                    <a:pt x="471" y="463"/>
                  </a:cubicBezTo>
                  <a:cubicBezTo>
                    <a:pt x="477" y="469"/>
                    <a:pt x="484" y="473"/>
                    <a:pt x="491" y="477"/>
                  </a:cubicBezTo>
                  <a:cubicBezTo>
                    <a:pt x="496" y="480"/>
                    <a:pt x="500" y="482"/>
                    <a:pt x="505" y="484"/>
                  </a:cubicBezTo>
                  <a:cubicBezTo>
                    <a:pt x="503" y="494"/>
                    <a:pt x="499" y="503"/>
                    <a:pt x="496" y="513"/>
                  </a:cubicBezTo>
                  <a:cubicBezTo>
                    <a:pt x="493" y="522"/>
                    <a:pt x="490" y="531"/>
                    <a:pt x="486" y="540"/>
                  </a:cubicBezTo>
                  <a:cubicBezTo>
                    <a:pt x="480" y="557"/>
                    <a:pt x="473" y="573"/>
                    <a:pt x="466" y="590"/>
                  </a:cubicBezTo>
                  <a:cubicBezTo>
                    <a:pt x="466" y="588"/>
                    <a:pt x="466" y="586"/>
                    <a:pt x="466" y="585"/>
                  </a:cubicBezTo>
                  <a:close/>
                  <a:moveTo>
                    <a:pt x="492" y="588"/>
                  </a:moveTo>
                  <a:cubicBezTo>
                    <a:pt x="497" y="576"/>
                    <a:pt x="502" y="564"/>
                    <a:pt x="508" y="552"/>
                  </a:cubicBezTo>
                  <a:cubicBezTo>
                    <a:pt x="511" y="546"/>
                    <a:pt x="513" y="539"/>
                    <a:pt x="515" y="533"/>
                  </a:cubicBezTo>
                  <a:cubicBezTo>
                    <a:pt x="518" y="526"/>
                    <a:pt x="520" y="518"/>
                    <a:pt x="524" y="511"/>
                  </a:cubicBezTo>
                  <a:cubicBezTo>
                    <a:pt x="527" y="507"/>
                    <a:pt x="535" y="499"/>
                    <a:pt x="532" y="493"/>
                  </a:cubicBezTo>
                  <a:cubicBezTo>
                    <a:pt x="533" y="493"/>
                    <a:pt x="533" y="494"/>
                    <a:pt x="534" y="494"/>
                  </a:cubicBezTo>
                  <a:cubicBezTo>
                    <a:pt x="539" y="495"/>
                    <a:pt x="546" y="495"/>
                    <a:pt x="551" y="494"/>
                  </a:cubicBezTo>
                  <a:cubicBezTo>
                    <a:pt x="548" y="503"/>
                    <a:pt x="541" y="510"/>
                    <a:pt x="537" y="519"/>
                  </a:cubicBezTo>
                  <a:cubicBezTo>
                    <a:pt x="531" y="530"/>
                    <a:pt x="525" y="541"/>
                    <a:pt x="519" y="553"/>
                  </a:cubicBezTo>
                  <a:cubicBezTo>
                    <a:pt x="516" y="559"/>
                    <a:pt x="513" y="565"/>
                    <a:pt x="509" y="570"/>
                  </a:cubicBezTo>
                  <a:cubicBezTo>
                    <a:pt x="506" y="575"/>
                    <a:pt x="501" y="579"/>
                    <a:pt x="498" y="583"/>
                  </a:cubicBezTo>
                  <a:cubicBezTo>
                    <a:pt x="492" y="590"/>
                    <a:pt x="489" y="597"/>
                    <a:pt x="487" y="605"/>
                  </a:cubicBezTo>
                  <a:cubicBezTo>
                    <a:pt x="488" y="599"/>
                    <a:pt x="491" y="592"/>
                    <a:pt x="492" y="588"/>
                  </a:cubicBezTo>
                  <a:close/>
                  <a:moveTo>
                    <a:pt x="244" y="441"/>
                  </a:moveTo>
                  <a:cubicBezTo>
                    <a:pt x="246" y="444"/>
                    <a:pt x="249" y="447"/>
                    <a:pt x="252" y="449"/>
                  </a:cubicBezTo>
                  <a:cubicBezTo>
                    <a:pt x="253" y="451"/>
                    <a:pt x="255" y="453"/>
                    <a:pt x="257" y="455"/>
                  </a:cubicBezTo>
                  <a:cubicBezTo>
                    <a:pt x="257" y="455"/>
                    <a:pt x="258" y="456"/>
                    <a:pt x="259" y="456"/>
                  </a:cubicBezTo>
                  <a:cubicBezTo>
                    <a:pt x="260" y="458"/>
                    <a:pt x="263" y="462"/>
                    <a:pt x="263" y="462"/>
                  </a:cubicBezTo>
                  <a:cubicBezTo>
                    <a:pt x="264" y="463"/>
                    <a:pt x="264" y="463"/>
                    <a:pt x="264" y="463"/>
                  </a:cubicBezTo>
                  <a:cubicBezTo>
                    <a:pt x="262" y="468"/>
                    <a:pt x="259" y="473"/>
                    <a:pt x="258" y="479"/>
                  </a:cubicBezTo>
                  <a:cubicBezTo>
                    <a:pt x="256" y="474"/>
                    <a:pt x="253" y="470"/>
                    <a:pt x="248" y="473"/>
                  </a:cubicBezTo>
                  <a:cubicBezTo>
                    <a:pt x="245" y="475"/>
                    <a:pt x="242" y="478"/>
                    <a:pt x="239" y="481"/>
                  </a:cubicBezTo>
                  <a:cubicBezTo>
                    <a:pt x="239" y="480"/>
                    <a:pt x="239" y="479"/>
                    <a:pt x="239" y="478"/>
                  </a:cubicBezTo>
                  <a:cubicBezTo>
                    <a:pt x="239" y="472"/>
                    <a:pt x="238" y="466"/>
                    <a:pt x="240" y="460"/>
                  </a:cubicBezTo>
                  <a:cubicBezTo>
                    <a:pt x="241" y="454"/>
                    <a:pt x="242" y="449"/>
                    <a:pt x="243" y="444"/>
                  </a:cubicBezTo>
                  <a:cubicBezTo>
                    <a:pt x="244" y="443"/>
                    <a:pt x="244" y="442"/>
                    <a:pt x="244" y="441"/>
                  </a:cubicBezTo>
                  <a:close/>
                  <a:moveTo>
                    <a:pt x="262" y="474"/>
                  </a:moveTo>
                  <a:cubicBezTo>
                    <a:pt x="263" y="471"/>
                    <a:pt x="265" y="468"/>
                    <a:pt x="266" y="466"/>
                  </a:cubicBezTo>
                  <a:cubicBezTo>
                    <a:pt x="267" y="468"/>
                    <a:pt x="269" y="470"/>
                    <a:pt x="270" y="472"/>
                  </a:cubicBezTo>
                  <a:cubicBezTo>
                    <a:pt x="277" y="483"/>
                    <a:pt x="282" y="494"/>
                    <a:pt x="287" y="506"/>
                  </a:cubicBezTo>
                  <a:cubicBezTo>
                    <a:pt x="292" y="519"/>
                    <a:pt x="297" y="532"/>
                    <a:pt x="301" y="545"/>
                  </a:cubicBezTo>
                  <a:cubicBezTo>
                    <a:pt x="297" y="539"/>
                    <a:pt x="294" y="533"/>
                    <a:pt x="290" y="527"/>
                  </a:cubicBezTo>
                  <a:cubicBezTo>
                    <a:pt x="282" y="515"/>
                    <a:pt x="272" y="505"/>
                    <a:pt x="265" y="493"/>
                  </a:cubicBezTo>
                  <a:cubicBezTo>
                    <a:pt x="263" y="490"/>
                    <a:pt x="262" y="488"/>
                    <a:pt x="262" y="485"/>
                  </a:cubicBezTo>
                  <a:cubicBezTo>
                    <a:pt x="261" y="482"/>
                    <a:pt x="261" y="477"/>
                    <a:pt x="262" y="474"/>
                  </a:cubicBezTo>
                  <a:close/>
                  <a:moveTo>
                    <a:pt x="319" y="530"/>
                  </a:moveTo>
                  <a:cubicBezTo>
                    <a:pt x="316" y="522"/>
                    <a:pt x="312" y="515"/>
                    <a:pt x="310" y="507"/>
                  </a:cubicBezTo>
                  <a:cubicBezTo>
                    <a:pt x="309" y="501"/>
                    <a:pt x="308" y="493"/>
                    <a:pt x="305" y="487"/>
                  </a:cubicBezTo>
                  <a:cubicBezTo>
                    <a:pt x="315" y="490"/>
                    <a:pt x="325" y="490"/>
                    <a:pt x="336" y="487"/>
                  </a:cubicBezTo>
                  <a:cubicBezTo>
                    <a:pt x="336" y="486"/>
                    <a:pt x="336" y="486"/>
                    <a:pt x="337" y="486"/>
                  </a:cubicBezTo>
                  <a:cubicBezTo>
                    <a:pt x="340" y="505"/>
                    <a:pt x="335" y="524"/>
                    <a:pt x="337" y="543"/>
                  </a:cubicBezTo>
                  <a:cubicBezTo>
                    <a:pt x="337" y="552"/>
                    <a:pt x="338" y="562"/>
                    <a:pt x="340" y="571"/>
                  </a:cubicBezTo>
                  <a:cubicBezTo>
                    <a:pt x="340" y="571"/>
                    <a:pt x="340" y="571"/>
                    <a:pt x="340" y="571"/>
                  </a:cubicBezTo>
                  <a:cubicBezTo>
                    <a:pt x="340" y="571"/>
                    <a:pt x="340" y="570"/>
                    <a:pt x="339" y="570"/>
                  </a:cubicBezTo>
                  <a:cubicBezTo>
                    <a:pt x="329" y="558"/>
                    <a:pt x="325" y="544"/>
                    <a:pt x="319" y="530"/>
                  </a:cubicBezTo>
                  <a:close/>
                  <a:moveTo>
                    <a:pt x="370" y="572"/>
                  </a:moveTo>
                  <a:cubicBezTo>
                    <a:pt x="370" y="571"/>
                    <a:pt x="370" y="571"/>
                    <a:pt x="370" y="571"/>
                  </a:cubicBezTo>
                  <a:cubicBezTo>
                    <a:pt x="374" y="565"/>
                    <a:pt x="375" y="556"/>
                    <a:pt x="376" y="549"/>
                  </a:cubicBezTo>
                  <a:cubicBezTo>
                    <a:pt x="377" y="539"/>
                    <a:pt x="378" y="530"/>
                    <a:pt x="378" y="520"/>
                  </a:cubicBezTo>
                  <a:cubicBezTo>
                    <a:pt x="378" y="510"/>
                    <a:pt x="377" y="501"/>
                    <a:pt x="379" y="491"/>
                  </a:cubicBezTo>
                  <a:cubicBezTo>
                    <a:pt x="381" y="484"/>
                    <a:pt x="381" y="477"/>
                    <a:pt x="382" y="470"/>
                  </a:cubicBezTo>
                  <a:cubicBezTo>
                    <a:pt x="382" y="470"/>
                    <a:pt x="382" y="470"/>
                    <a:pt x="382" y="469"/>
                  </a:cubicBezTo>
                  <a:cubicBezTo>
                    <a:pt x="382" y="469"/>
                    <a:pt x="383" y="468"/>
                    <a:pt x="383" y="467"/>
                  </a:cubicBezTo>
                  <a:cubicBezTo>
                    <a:pt x="383" y="466"/>
                    <a:pt x="384" y="465"/>
                    <a:pt x="384" y="464"/>
                  </a:cubicBezTo>
                  <a:cubicBezTo>
                    <a:pt x="387" y="462"/>
                    <a:pt x="391" y="459"/>
                    <a:pt x="394" y="456"/>
                  </a:cubicBezTo>
                  <a:cubicBezTo>
                    <a:pt x="403" y="449"/>
                    <a:pt x="410" y="441"/>
                    <a:pt x="417" y="431"/>
                  </a:cubicBezTo>
                  <a:cubicBezTo>
                    <a:pt x="420" y="426"/>
                    <a:pt x="423" y="421"/>
                    <a:pt x="426" y="416"/>
                  </a:cubicBezTo>
                  <a:cubicBezTo>
                    <a:pt x="428" y="413"/>
                    <a:pt x="429" y="409"/>
                    <a:pt x="431" y="407"/>
                  </a:cubicBezTo>
                  <a:cubicBezTo>
                    <a:pt x="432" y="408"/>
                    <a:pt x="432" y="408"/>
                    <a:pt x="433" y="409"/>
                  </a:cubicBezTo>
                  <a:cubicBezTo>
                    <a:pt x="433" y="409"/>
                    <a:pt x="433" y="409"/>
                    <a:pt x="433" y="410"/>
                  </a:cubicBezTo>
                  <a:cubicBezTo>
                    <a:pt x="438" y="415"/>
                    <a:pt x="439" y="423"/>
                    <a:pt x="443" y="429"/>
                  </a:cubicBezTo>
                  <a:cubicBezTo>
                    <a:pt x="444" y="430"/>
                    <a:pt x="445" y="432"/>
                    <a:pt x="446" y="433"/>
                  </a:cubicBezTo>
                  <a:cubicBezTo>
                    <a:pt x="443" y="440"/>
                    <a:pt x="440" y="448"/>
                    <a:pt x="439" y="455"/>
                  </a:cubicBezTo>
                  <a:cubicBezTo>
                    <a:pt x="438" y="464"/>
                    <a:pt x="440" y="472"/>
                    <a:pt x="438" y="481"/>
                  </a:cubicBezTo>
                  <a:cubicBezTo>
                    <a:pt x="436" y="489"/>
                    <a:pt x="434" y="498"/>
                    <a:pt x="434" y="507"/>
                  </a:cubicBezTo>
                  <a:cubicBezTo>
                    <a:pt x="434" y="516"/>
                    <a:pt x="435" y="525"/>
                    <a:pt x="436" y="534"/>
                  </a:cubicBezTo>
                  <a:cubicBezTo>
                    <a:pt x="437" y="543"/>
                    <a:pt x="437" y="552"/>
                    <a:pt x="437" y="562"/>
                  </a:cubicBezTo>
                  <a:cubicBezTo>
                    <a:pt x="437" y="570"/>
                    <a:pt x="438" y="579"/>
                    <a:pt x="438" y="587"/>
                  </a:cubicBezTo>
                  <a:cubicBezTo>
                    <a:pt x="439" y="593"/>
                    <a:pt x="440" y="599"/>
                    <a:pt x="443" y="604"/>
                  </a:cubicBezTo>
                  <a:cubicBezTo>
                    <a:pt x="442" y="604"/>
                    <a:pt x="442" y="604"/>
                    <a:pt x="442" y="604"/>
                  </a:cubicBezTo>
                  <a:cubicBezTo>
                    <a:pt x="442" y="604"/>
                    <a:pt x="441" y="604"/>
                    <a:pt x="441" y="604"/>
                  </a:cubicBezTo>
                  <a:cubicBezTo>
                    <a:pt x="441" y="604"/>
                    <a:pt x="441" y="604"/>
                    <a:pt x="441" y="604"/>
                  </a:cubicBezTo>
                  <a:cubicBezTo>
                    <a:pt x="442" y="604"/>
                    <a:pt x="441" y="604"/>
                    <a:pt x="442" y="605"/>
                  </a:cubicBezTo>
                  <a:cubicBezTo>
                    <a:pt x="442" y="605"/>
                    <a:pt x="442" y="606"/>
                    <a:pt x="442" y="606"/>
                  </a:cubicBezTo>
                  <a:cubicBezTo>
                    <a:pt x="442" y="606"/>
                    <a:pt x="442" y="607"/>
                    <a:pt x="442" y="607"/>
                  </a:cubicBezTo>
                  <a:cubicBezTo>
                    <a:pt x="442" y="608"/>
                    <a:pt x="442" y="608"/>
                    <a:pt x="442" y="608"/>
                  </a:cubicBezTo>
                  <a:cubicBezTo>
                    <a:pt x="441" y="607"/>
                    <a:pt x="441" y="607"/>
                    <a:pt x="440" y="608"/>
                  </a:cubicBezTo>
                  <a:cubicBezTo>
                    <a:pt x="439" y="609"/>
                    <a:pt x="439" y="613"/>
                    <a:pt x="440" y="615"/>
                  </a:cubicBezTo>
                  <a:cubicBezTo>
                    <a:pt x="441" y="617"/>
                    <a:pt x="442" y="618"/>
                    <a:pt x="444" y="619"/>
                  </a:cubicBezTo>
                  <a:cubicBezTo>
                    <a:pt x="443" y="622"/>
                    <a:pt x="444" y="625"/>
                    <a:pt x="444" y="628"/>
                  </a:cubicBezTo>
                  <a:cubicBezTo>
                    <a:pt x="445" y="634"/>
                    <a:pt x="445" y="640"/>
                    <a:pt x="444" y="646"/>
                  </a:cubicBezTo>
                  <a:cubicBezTo>
                    <a:pt x="443" y="658"/>
                    <a:pt x="439" y="670"/>
                    <a:pt x="435" y="682"/>
                  </a:cubicBezTo>
                  <a:cubicBezTo>
                    <a:pt x="433" y="688"/>
                    <a:pt x="431" y="694"/>
                    <a:pt x="428" y="700"/>
                  </a:cubicBezTo>
                  <a:cubicBezTo>
                    <a:pt x="428" y="694"/>
                    <a:pt x="422" y="688"/>
                    <a:pt x="419" y="684"/>
                  </a:cubicBezTo>
                  <a:cubicBezTo>
                    <a:pt x="412" y="672"/>
                    <a:pt x="406" y="659"/>
                    <a:pt x="400" y="647"/>
                  </a:cubicBezTo>
                  <a:cubicBezTo>
                    <a:pt x="394" y="633"/>
                    <a:pt x="390" y="620"/>
                    <a:pt x="382" y="607"/>
                  </a:cubicBezTo>
                  <a:cubicBezTo>
                    <a:pt x="381" y="604"/>
                    <a:pt x="378" y="602"/>
                    <a:pt x="377" y="598"/>
                  </a:cubicBezTo>
                  <a:cubicBezTo>
                    <a:pt x="376" y="596"/>
                    <a:pt x="376" y="593"/>
                    <a:pt x="375" y="590"/>
                  </a:cubicBezTo>
                  <a:cubicBezTo>
                    <a:pt x="374" y="586"/>
                    <a:pt x="373" y="583"/>
                    <a:pt x="369" y="581"/>
                  </a:cubicBezTo>
                  <a:cubicBezTo>
                    <a:pt x="370" y="578"/>
                    <a:pt x="370" y="575"/>
                    <a:pt x="370" y="572"/>
                  </a:cubicBezTo>
                  <a:close/>
                  <a:moveTo>
                    <a:pt x="444" y="615"/>
                  </a:moveTo>
                  <a:cubicBezTo>
                    <a:pt x="444" y="615"/>
                    <a:pt x="444" y="614"/>
                    <a:pt x="443" y="614"/>
                  </a:cubicBezTo>
                  <a:cubicBezTo>
                    <a:pt x="443" y="613"/>
                    <a:pt x="443" y="612"/>
                    <a:pt x="443" y="611"/>
                  </a:cubicBezTo>
                  <a:cubicBezTo>
                    <a:pt x="443" y="611"/>
                    <a:pt x="444" y="611"/>
                    <a:pt x="444" y="611"/>
                  </a:cubicBezTo>
                  <a:cubicBezTo>
                    <a:pt x="445" y="612"/>
                    <a:pt x="445" y="613"/>
                    <a:pt x="446" y="614"/>
                  </a:cubicBezTo>
                  <a:cubicBezTo>
                    <a:pt x="446" y="614"/>
                    <a:pt x="446" y="614"/>
                    <a:pt x="446" y="614"/>
                  </a:cubicBezTo>
                  <a:cubicBezTo>
                    <a:pt x="445" y="614"/>
                    <a:pt x="445" y="614"/>
                    <a:pt x="445" y="615"/>
                  </a:cubicBezTo>
                  <a:cubicBezTo>
                    <a:pt x="445" y="615"/>
                    <a:pt x="444" y="615"/>
                    <a:pt x="444" y="615"/>
                  </a:cubicBezTo>
                  <a:close/>
                  <a:moveTo>
                    <a:pt x="443" y="595"/>
                  </a:moveTo>
                  <a:cubicBezTo>
                    <a:pt x="442" y="589"/>
                    <a:pt x="442" y="583"/>
                    <a:pt x="441" y="577"/>
                  </a:cubicBezTo>
                  <a:cubicBezTo>
                    <a:pt x="439" y="560"/>
                    <a:pt x="441" y="543"/>
                    <a:pt x="439" y="526"/>
                  </a:cubicBezTo>
                  <a:cubicBezTo>
                    <a:pt x="438" y="517"/>
                    <a:pt x="437" y="508"/>
                    <a:pt x="438" y="500"/>
                  </a:cubicBezTo>
                  <a:cubicBezTo>
                    <a:pt x="439" y="492"/>
                    <a:pt x="442" y="484"/>
                    <a:pt x="443" y="476"/>
                  </a:cubicBezTo>
                  <a:cubicBezTo>
                    <a:pt x="443" y="468"/>
                    <a:pt x="441" y="461"/>
                    <a:pt x="443" y="454"/>
                  </a:cubicBezTo>
                  <a:cubicBezTo>
                    <a:pt x="444" y="448"/>
                    <a:pt x="446" y="442"/>
                    <a:pt x="448" y="436"/>
                  </a:cubicBezTo>
                  <a:cubicBezTo>
                    <a:pt x="451" y="440"/>
                    <a:pt x="454" y="444"/>
                    <a:pt x="457" y="448"/>
                  </a:cubicBezTo>
                  <a:cubicBezTo>
                    <a:pt x="460" y="453"/>
                    <a:pt x="463" y="457"/>
                    <a:pt x="467" y="460"/>
                  </a:cubicBezTo>
                  <a:cubicBezTo>
                    <a:pt x="468" y="471"/>
                    <a:pt x="463" y="482"/>
                    <a:pt x="461" y="492"/>
                  </a:cubicBezTo>
                  <a:cubicBezTo>
                    <a:pt x="459" y="503"/>
                    <a:pt x="459" y="515"/>
                    <a:pt x="459" y="526"/>
                  </a:cubicBezTo>
                  <a:cubicBezTo>
                    <a:pt x="458" y="539"/>
                    <a:pt x="459" y="551"/>
                    <a:pt x="461" y="564"/>
                  </a:cubicBezTo>
                  <a:cubicBezTo>
                    <a:pt x="463" y="571"/>
                    <a:pt x="463" y="578"/>
                    <a:pt x="463" y="585"/>
                  </a:cubicBezTo>
                  <a:cubicBezTo>
                    <a:pt x="463" y="586"/>
                    <a:pt x="463" y="593"/>
                    <a:pt x="463" y="596"/>
                  </a:cubicBezTo>
                  <a:cubicBezTo>
                    <a:pt x="461" y="599"/>
                    <a:pt x="459" y="603"/>
                    <a:pt x="458" y="607"/>
                  </a:cubicBezTo>
                  <a:cubicBezTo>
                    <a:pt x="456" y="607"/>
                    <a:pt x="455" y="608"/>
                    <a:pt x="454" y="608"/>
                  </a:cubicBezTo>
                  <a:cubicBezTo>
                    <a:pt x="452" y="608"/>
                    <a:pt x="451" y="607"/>
                    <a:pt x="449" y="607"/>
                  </a:cubicBezTo>
                  <a:cubicBezTo>
                    <a:pt x="449" y="606"/>
                    <a:pt x="448" y="606"/>
                    <a:pt x="448" y="606"/>
                  </a:cubicBezTo>
                  <a:cubicBezTo>
                    <a:pt x="445" y="603"/>
                    <a:pt x="444" y="599"/>
                    <a:pt x="443" y="595"/>
                  </a:cubicBezTo>
                  <a:close/>
                  <a:moveTo>
                    <a:pt x="908" y="527"/>
                  </a:moveTo>
                  <a:cubicBezTo>
                    <a:pt x="916" y="520"/>
                    <a:pt x="922" y="512"/>
                    <a:pt x="928" y="505"/>
                  </a:cubicBezTo>
                  <a:cubicBezTo>
                    <a:pt x="940" y="490"/>
                    <a:pt x="950" y="475"/>
                    <a:pt x="959" y="459"/>
                  </a:cubicBezTo>
                  <a:cubicBezTo>
                    <a:pt x="967" y="443"/>
                    <a:pt x="976" y="427"/>
                    <a:pt x="981" y="410"/>
                  </a:cubicBezTo>
                  <a:cubicBezTo>
                    <a:pt x="985" y="398"/>
                    <a:pt x="986" y="385"/>
                    <a:pt x="988" y="372"/>
                  </a:cubicBezTo>
                  <a:cubicBezTo>
                    <a:pt x="988" y="388"/>
                    <a:pt x="985" y="403"/>
                    <a:pt x="980" y="418"/>
                  </a:cubicBezTo>
                  <a:cubicBezTo>
                    <a:pt x="974" y="435"/>
                    <a:pt x="971" y="452"/>
                    <a:pt x="962" y="467"/>
                  </a:cubicBezTo>
                  <a:cubicBezTo>
                    <a:pt x="957" y="475"/>
                    <a:pt x="952" y="482"/>
                    <a:pt x="947" y="490"/>
                  </a:cubicBezTo>
                  <a:cubicBezTo>
                    <a:pt x="943" y="497"/>
                    <a:pt x="939" y="504"/>
                    <a:pt x="934" y="510"/>
                  </a:cubicBezTo>
                  <a:cubicBezTo>
                    <a:pt x="927" y="521"/>
                    <a:pt x="917" y="531"/>
                    <a:pt x="909" y="541"/>
                  </a:cubicBezTo>
                  <a:cubicBezTo>
                    <a:pt x="907" y="542"/>
                    <a:pt x="906" y="544"/>
                    <a:pt x="905" y="546"/>
                  </a:cubicBezTo>
                  <a:cubicBezTo>
                    <a:pt x="904" y="547"/>
                    <a:pt x="904" y="548"/>
                    <a:pt x="903" y="549"/>
                  </a:cubicBezTo>
                  <a:cubicBezTo>
                    <a:pt x="902" y="549"/>
                    <a:pt x="902" y="549"/>
                    <a:pt x="902" y="549"/>
                  </a:cubicBezTo>
                  <a:cubicBezTo>
                    <a:pt x="901" y="549"/>
                    <a:pt x="901" y="550"/>
                    <a:pt x="901" y="550"/>
                  </a:cubicBezTo>
                  <a:cubicBezTo>
                    <a:pt x="898" y="550"/>
                    <a:pt x="896" y="550"/>
                    <a:pt x="893" y="551"/>
                  </a:cubicBezTo>
                  <a:cubicBezTo>
                    <a:pt x="892" y="551"/>
                    <a:pt x="890" y="551"/>
                    <a:pt x="888" y="551"/>
                  </a:cubicBezTo>
                  <a:cubicBezTo>
                    <a:pt x="889" y="550"/>
                    <a:pt x="889" y="548"/>
                    <a:pt x="890" y="546"/>
                  </a:cubicBezTo>
                  <a:cubicBezTo>
                    <a:pt x="893" y="538"/>
                    <a:pt x="902" y="533"/>
                    <a:pt x="908" y="527"/>
                  </a:cubicBezTo>
                  <a:close/>
                  <a:moveTo>
                    <a:pt x="988" y="406"/>
                  </a:moveTo>
                  <a:cubicBezTo>
                    <a:pt x="988" y="406"/>
                    <a:pt x="988" y="406"/>
                    <a:pt x="988" y="406"/>
                  </a:cubicBezTo>
                  <a:cubicBezTo>
                    <a:pt x="988" y="406"/>
                    <a:pt x="988" y="406"/>
                    <a:pt x="989" y="406"/>
                  </a:cubicBezTo>
                  <a:cubicBezTo>
                    <a:pt x="988" y="407"/>
                    <a:pt x="987" y="408"/>
                    <a:pt x="987" y="409"/>
                  </a:cubicBezTo>
                  <a:cubicBezTo>
                    <a:pt x="987" y="408"/>
                    <a:pt x="987" y="407"/>
                    <a:pt x="987" y="407"/>
                  </a:cubicBezTo>
                  <a:cubicBezTo>
                    <a:pt x="988" y="406"/>
                    <a:pt x="988" y="406"/>
                    <a:pt x="988" y="406"/>
                  </a:cubicBezTo>
                  <a:close/>
                  <a:moveTo>
                    <a:pt x="949" y="508"/>
                  </a:moveTo>
                  <a:cubicBezTo>
                    <a:pt x="952" y="506"/>
                    <a:pt x="954" y="504"/>
                    <a:pt x="956" y="502"/>
                  </a:cubicBezTo>
                  <a:cubicBezTo>
                    <a:pt x="954" y="505"/>
                    <a:pt x="952" y="506"/>
                    <a:pt x="949" y="508"/>
                  </a:cubicBezTo>
                  <a:close/>
                  <a:moveTo>
                    <a:pt x="986" y="292"/>
                  </a:moveTo>
                  <a:cubicBezTo>
                    <a:pt x="990" y="292"/>
                    <a:pt x="993" y="291"/>
                    <a:pt x="997" y="291"/>
                  </a:cubicBezTo>
                  <a:cubicBezTo>
                    <a:pt x="1007" y="292"/>
                    <a:pt x="1018" y="293"/>
                    <a:pt x="1026" y="299"/>
                  </a:cubicBezTo>
                  <a:cubicBezTo>
                    <a:pt x="1041" y="309"/>
                    <a:pt x="1048" y="326"/>
                    <a:pt x="1046" y="344"/>
                  </a:cubicBezTo>
                  <a:cubicBezTo>
                    <a:pt x="1044" y="355"/>
                    <a:pt x="1040" y="365"/>
                    <a:pt x="1033" y="373"/>
                  </a:cubicBezTo>
                  <a:cubicBezTo>
                    <a:pt x="1027" y="379"/>
                    <a:pt x="1020" y="384"/>
                    <a:pt x="1013" y="390"/>
                  </a:cubicBezTo>
                  <a:cubicBezTo>
                    <a:pt x="1012" y="390"/>
                    <a:pt x="1012" y="391"/>
                    <a:pt x="1012" y="391"/>
                  </a:cubicBezTo>
                  <a:cubicBezTo>
                    <a:pt x="1016" y="387"/>
                    <a:pt x="1019" y="383"/>
                    <a:pt x="1023" y="379"/>
                  </a:cubicBezTo>
                  <a:cubicBezTo>
                    <a:pt x="1023" y="378"/>
                    <a:pt x="1023" y="377"/>
                    <a:pt x="1022" y="378"/>
                  </a:cubicBezTo>
                  <a:cubicBezTo>
                    <a:pt x="1016" y="382"/>
                    <a:pt x="1013" y="387"/>
                    <a:pt x="1008" y="392"/>
                  </a:cubicBezTo>
                  <a:cubicBezTo>
                    <a:pt x="1004" y="397"/>
                    <a:pt x="998" y="401"/>
                    <a:pt x="994" y="407"/>
                  </a:cubicBezTo>
                  <a:cubicBezTo>
                    <a:pt x="990" y="411"/>
                    <a:pt x="985" y="418"/>
                    <a:pt x="983" y="424"/>
                  </a:cubicBezTo>
                  <a:cubicBezTo>
                    <a:pt x="985" y="416"/>
                    <a:pt x="989" y="410"/>
                    <a:pt x="994" y="403"/>
                  </a:cubicBezTo>
                  <a:cubicBezTo>
                    <a:pt x="998" y="397"/>
                    <a:pt x="1002" y="393"/>
                    <a:pt x="1007" y="388"/>
                  </a:cubicBezTo>
                  <a:cubicBezTo>
                    <a:pt x="1010" y="385"/>
                    <a:pt x="1014" y="382"/>
                    <a:pt x="1016" y="377"/>
                  </a:cubicBezTo>
                  <a:cubicBezTo>
                    <a:pt x="1016" y="377"/>
                    <a:pt x="1016" y="377"/>
                    <a:pt x="1015" y="377"/>
                  </a:cubicBezTo>
                  <a:cubicBezTo>
                    <a:pt x="1007" y="385"/>
                    <a:pt x="999" y="391"/>
                    <a:pt x="992" y="400"/>
                  </a:cubicBezTo>
                  <a:cubicBezTo>
                    <a:pt x="994" y="396"/>
                    <a:pt x="996" y="393"/>
                    <a:pt x="999" y="389"/>
                  </a:cubicBezTo>
                  <a:cubicBezTo>
                    <a:pt x="1003" y="386"/>
                    <a:pt x="1006" y="382"/>
                    <a:pt x="1010" y="378"/>
                  </a:cubicBezTo>
                  <a:cubicBezTo>
                    <a:pt x="1011" y="378"/>
                    <a:pt x="1010" y="377"/>
                    <a:pt x="1009" y="377"/>
                  </a:cubicBezTo>
                  <a:cubicBezTo>
                    <a:pt x="1005" y="381"/>
                    <a:pt x="1000" y="385"/>
                    <a:pt x="995" y="390"/>
                  </a:cubicBezTo>
                  <a:cubicBezTo>
                    <a:pt x="999" y="385"/>
                    <a:pt x="1002" y="381"/>
                    <a:pt x="1005" y="376"/>
                  </a:cubicBezTo>
                  <a:cubicBezTo>
                    <a:pt x="1009" y="372"/>
                    <a:pt x="1013" y="368"/>
                    <a:pt x="1017" y="364"/>
                  </a:cubicBezTo>
                  <a:cubicBezTo>
                    <a:pt x="1022" y="359"/>
                    <a:pt x="1030" y="350"/>
                    <a:pt x="1027" y="342"/>
                  </a:cubicBezTo>
                  <a:cubicBezTo>
                    <a:pt x="1027" y="342"/>
                    <a:pt x="1027" y="342"/>
                    <a:pt x="1027" y="342"/>
                  </a:cubicBezTo>
                  <a:cubicBezTo>
                    <a:pt x="1020" y="363"/>
                    <a:pt x="998" y="373"/>
                    <a:pt x="990" y="393"/>
                  </a:cubicBezTo>
                  <a:cubicBezTo>
                    <a:pt x="991" y="388"/>
                    <a:pt x="992" y="383"/>
                    <a:pt x="992" y="378"/>
                  </a:cubicBezTo>
                  <a:cubicBezTo>
                    <a:pt x="993" y="373"/>
                    <a:pt x="997" y="368"/>
                    <a:pt x="1000" y="365"/>
                  </a:cubicBezTo>
                  <a:cubicBezTo>
                    <a:pt x="1005" y="359"/>
                    <a:pt x="1012" y="354"/>
                    <a:pt x="1017" y="348"/>
                  </a:cubicBezTo>
                  <a:cubicBezTo>
                    <a:pt x="1017" y="348"/>
                    <a:pt x="1017" y="347"/>
                    <a:pt x="1017" y="347"/>
                  </a:cubicBezTo>
                  <a:cubicBezTo>
                    <a:pt x="1009" y="353"/>
                    <a:pt x="1003" y="360"/>
                    <a:pt x="997" y="367"/>
                  </a:cubicBezTo>
                  <a:cubicBezTo>
                    <a:pt x="996" y="369"/>
                    <a:pt x="994" y="371"/>
                    <a:pt x="992" y="374"/>
                  </a:cubicBezTo>
                  <a:cubicBezTo>
                    <a:pt x="992" y="372"/>
                    <a:pt x="992" y="371"/>
                    <a:pt x="992" y="369"/>
                  </a:cubicBezTo>
                  <a:cubicBezTo>
                    <a:pt x="994" y="366"/>
                    <a:pt x="995" y="363"/>
                    <a:pt x="996" y="359"/>
                  </a:cubicBezTo>
                  <a:cubicBezTo>
                    <a:pt x="998" y="356"/>
                    <a:pt x="1000" y="353"/>
                    <a:pt x="1002" y="349"/>
                  </a:cubicBezTo>
                  <a:cubicBezTo>
                    <a:pt x="1009" y="341"/>
                    <a:pt x="1017" y="334"/>
                    <a:pt x="1027" y="330"/>
                  </a:cubicBezTo>
                  <a:cubicBezTo>
                    <a:pt x="1027" y="330"/>
                    <a:pt x="1027" y="330"/>
                    <a:pt x="1026" y="330"/>
                  </a:cubicBezTo>
                  <a:cubicBezTo>
                    <a:pt x="1020" y="331"/>
                    <a:pt x="1015" y="335"/>
                    <a:pt x="1011" y="339"/>
                  </a:cubicBezTo>
                  <a:cubicBezTo>
                    <a:pt x="1007" y="342"/>
                    <a:pt x="1003" y="346"/>
                    <a:pt x="1000" y="350"/>
                  </a:cubicBezTo>
                  <a:cubicBezTo>
                    <a:pt x="999" y="352"/>
                    <a:pt x="995" y="357"/>
                    <a:pt x="992" y="362"/>
                  </a:cubicBezTo>
                  <a:cubicBezTo>
                    <a:pt x="992" y="361"/>
                    <a:pt x="992" y="360"/>
                    <a:pt x="992" y="359"/>
                  </a:cubicBezTo>
                  <a:cubicBezTo>
                    <a:pt x="992" y="359"/>
                    <a:pt x="992" y="359"/>
                    <a:pt x="992" y="359"/>
                  </a:cubicBezTo>
                  <a:cubicBezTo>
                    <a:pt x="993" y="356"/>
                    <a:pt x="993" y="354"/>
                    <a:pt x="994" y="351"/>
                  </a:cubicBezTo>
                  <a:cubicBezTo>
                    <a:pt x="996" y="349"/>
                    <a:pt x="997" y="346"/>
                    <a:pt x="998" y="344"/>
                  </a:cubicBezTo>
                  <a:cubicBezTo>
                    <a:pt x="999" y="343"/>
                    <a:pt x="997" y="342"/>
                    <a:pt x="997" y="343"/>
                  </a:cubicBezTo>
                  <a:cubicBezTo>
                    <a:pt x="995" y="346"/>
                    <a:pt x="993" y="349"/>
                    <a:pt x="992" y="352"/>
                  </a:cubicBezTo>
                  <a:cubicBezTo>
                    <a:pt x="992" y="352"/>
                    <a:pt x="992" y="353"/>
                    <a:pt x="991" y="353"/>
                  </a:cubicBezTo>
                  <a:cubicBezTo>
                    <a:pt x="991" y="352"/>
                    <a:pt x="991" y="351"/>
                    <a:pt x="991" y="350"/>
                  </a:cubicBezTo>
                  <a:cubicBezTo>
                    <a:pt x="991" y="346"/>
                    <a:pt x="990" y="342"/>
                    <a:pt x="990" y="338"/>
                  </a:cubicBezTo>
                  <a:cubicBezTo>
                    <a:pt x="990" y="336"/>
                    <a:pt x="991" y="333"/>
                    <a:pt x="992" y="331"/>
                  </a:cubicBezTo>
                  <a:cubicBezTo>
                    <a:pt x="993" y="328"/>
                    <a:pt x="995" y="326"/>
                    <a:pt x="996" y="324"/>
                  </a:cubicBezTo>
                  <a:cubicBezTo>
                    <a:pt x="997" y="323"/>
                    <a:pt x="996" y="322"/>
                    <a:pt x="995" y="323"/>
                  </a:cubicBezTo>
                  <a:cubicBezTo>
                    <a:pt x="993" y="326"/>
                    <a:pt x="990" y="330"/>
                    <a:pt x="989" y="334"/>
                  </a:cubicBezTo>
                  <a:cubicBezTo>
                    <a:pt x="987" y="325"/>
                    <a:pt x="985" y="316"/>
                    <a:pt x="982" y="308"/>
                  </a:cubicBezTo>
                  <a:cubicBezTo>
                    <a:pt x="980" y="303"/>
                    <a:pt x="979" y="298"/>
                    <a:pt x="977" y="294"/>
                  </a:cubicBezTo>
                  <a:cubicBezTo>
                    <a:pt x="979" y="293"/>
                    <a:pt x="984" y="292"/>
                    <a:pt x="986" y="292"/>
                  </a:cubicBezTo>
                  <a:close/>
                  <a:moveTo>
                    <a:pt x="992" y="256"/>
                  </a:moveTo>
                  <a:cubicBezTo>
                    <a:pt x="992" y="256"/>
                    <a:pt x="992" y="256"/>
                    <a:pt x="992" y="256"/>
                  </a:cubicBezTo>
                  <a:cubicBezTo>
                    <a:pt x="995" y="257"/>
                    <a:pt x="998" y="256"/>
                    <a:pt x="1000" y="255"/>
                  </a:cubicBezTo>
                  <a:cubicBezTo>
                    <a:pt x="1003" y="263"/>
                    <a:pt x="996" y="271"/>
                    <a:pt x="992" y="276"/>
                  </a:cubicBezTo>
                  <a:cubicBezTo>
                    <a:pt x="987" y="281"/>
                    <a:pt x="980" y="285"/>
                    <a:pt x="975" y="290"/>
                  </a:cubicBezTo>
                  <a:cubicBezTo>
                    <a:pt x="973" y="285"/>
                    <a:pt x="971" y="280"/>
                    <a:pt x="968" y="276"/>
                  </a:cubicBezTo>
                  <a:cubicBezTo>
                    <a:pt x="972" y="275"/>
                    <a:pt x="977" y="271"/>
                    <a:pt x="980" y="269"/>
                  </a:cubicBezTo>
                  <a:cubicBezTo>
                    <a:pt x="985" y="266"/>
                    <a:pt x="989" y="261"/>
                    <a:pt x="992" y="256"/>
                  </a:cubicBezTo>
                  <a:close/>
                  <a:moveTo>
                    <a:pt x="880" y="242"/>
                  </a:moveTo>
                  <a:cubicBezTo>
                    <a:pt x="885" y="240"/>
                    <a:pt x="891" y="239"/>
                    <a:pt x="896" y="239"/>
                  </a:cubicBezTo>
                  <a:cubicBezTo>
                    <a:pt x="908" y="237"/>
                    <a:pt x="920" y="234"/>
                    <a:pt x="932" y="231"/>
                  </a:cubicBezTo>
                  <a:cubicBezTo>
                    <a:pt x="939" y="230"/>
                    <a:pt x="946" y="229"/>
                    <a:pt x="953" y="228"/>
                  </a:cubicBezTo>
                  <a:cubicBezTo>
                    <a:pt x="957" y="228"/>
                    <a:pt x="965" y="226"/>
                    <a:pt x="969" y="229"/>
                  </a:cubicBezTo>
                  <a:cubicBezTo>
                    <a:pt x="973" y="231"/>
                    <a:pt x="975" y="235"/>
                    <a:pt x="980" y="236"/>
                  </a:cubicBezTo>
                  <a:cubicBezTo>
                    <a:pt x="988" y="237"/>
                    <a:pt x="992" y="241"/>
                    <a:pt x="991" y="249"/>
                  </a:cubicBezTo>
                  <a:cubicBezTo>
                    <a:pt x="991" y="250"/>
                    <a:pt x="991" y="250"/>
                    <a:pt x="991" y="250"/>
                  </a:cubicBezTo>
                  <a:cubicBezTo>
                    <a:pt x="988" y="257"/>
                    <a:pt x="984" y="263"/>
                    <a:pt x="977" y="267"/>
                  </a:cubicBezTo>
                  <a:cubicBezTo>
                    <a:pt x="974" y="269"/>
                    <a:pt x="969" y="270"/>
                    <a:pt x="966" y="273"/>
                  </a:cubicBezTo>
                  <a:cubicBezTo>
                    <a:pt x="965" y="271"/>
                    <a:pt x="964" y="270"/>
                    <a:pt x="963" y="268"/>
                  </a:cubicBezTo>
                  <a:cubicBezTo>
                    <a:pt x="954" y="257"/>
                    <a:pt x="943" y="250"/>
                    <a:pt x="929" y="249"/>
                  </a:cubicBezTo>
                  <a:cubicBezTo>
                    <a:pt x="915" y="248"/>
                    <a:pt x="902" y="250"/>
                    <a:pt x="891" y="258"/>
                  </a:cubicBezTo>
                  <a:cubicBezTo>
                    <a:pt x="888" y="260"/>
                    <a:pt x="885" y="263"/>
                    <a:pt x="882" y="264"/>
                  </a:cubicBezTo>
                  <a:cubicBezTo>
                    <a:pt x="879" y="266"/>
                    <a:pt x="877" y="267"/>
                    <a:pt x="874" y="268"/>
                  </a:cubicBezTo>
                  <a:cubicBezTo>
                    <a:pt x="871" y="269"/>
                    <a:pt x="869" y="271"/>
                    <a:pt x="867" y="273"/>
                  </a:cubicBezTo>
                  <a:cubicBezTo>
                    <a:pt x="867" y="272"/>
                    <a:pt x="867" y="272"/>
                    <a:pt x="866" y="272"/>
                  </a:cubicBezTo>
                  <a:cubicBezTo>
                    <a:pt x="866" y="272"/>
                    <a:pt x="865" y="272"/>
                    <a:pt x="864" y="272"/>
                  </a:cubicBezTo>
                  <a:cubicBezTo>
                    <a:pt x="864" y="272"/>
                    <a:pt x="863" y="272"/>
                    <a:pt x="863" y="272"/>
                  </a:cubicBezTo>
                  <a:cubicBezTo>
                    <a:pt x="861" y="272"/>
                    <a:pt x="860" y="273"/>
                    <a:pt x="859" y="274"/>
                  </a:cubicBezTo>
                  <a:cubicBezTo>
                    <a:pt x="859" y="274"/>
                    <a:pt x="859" y="275"/>
                    <a:pt x="860" y="275"/>
                  </a:cubicBezTo>
                  <a:cubicBezTo>
                    <a:pt x="861" y="275"/>
                    <a:pt x="862" y="274"/>
                    <a:pt x="863" y="274"/>
                  </a:cubicBezTo>
                  <a:cubicBezTo>
                    <a:pt x="863" y="274"/>
                    <a:pt x="864" y="274"/>
                    <a:pt x="865" y="273"/>
                  </a:cubicBezTo>
                  <a:cubicBezTo>
                    <a:pt x="865" y="273"/>
                    <a:pt x="866" y="273"/>
                    <a:pt x="866" y="273"/>
                  </a:cubicBezTo>
                  <a:cubicBezTo>
                    <a:pt x="864" y="275"/>
                    <a:pt x="861" y="278"/>
                    <a:pt x="859" y="281"/>
                  </a:cubicBezTo>
                  <a:cubicBezTo>
                    <a:pt x="856" y="284"/>
                    <a:pt x="853" y="288"/>
                    <a:pt x="849" y="291"/>
                  </a:cubicBezTo>
                  <a:cubicBezTo>
                    <a:pt x="847" y="294"/>
                    <a:pt x="845" y="297"/>
                    <a:pt x="842" y="300"/>
                  </a:cubicBezTo>
                  <a:cubicBezTo>
                    <a:pt x="840" y="302"/>
                    <a:pt x="836" y="304"/>
                    <a:pt x="836" y="307"/>
                  </a:cubicBezTo>
                  <a:cubicBezTo>
                    <a:pt x="835" y="307"/>
                    <a:pt x="835" y="307"/>
                    <a:pt x="835" y="307"/>
                  </a:cubicBezTo>
                  <a:cubicBezTo>
                    <a:pt x="833" y="304"/>
                    <a:pt x="830" y="302"/>
                    <a:pt x="827" y="299"/>
                  </a:cubicBezTo>
                  <a:cubicBezTo>
                    <a:pt x="830" y="298"/>
                    <a:pt x="833" y="296"/>
                    <a:pt x="836" y="295"/>
                  </a:cubicBezTo>
                  <a:cubicBezTo>
                    <a:pt x="839" y="294"/>
                    <a:pt x="843" y="294"/>
                    <a:pt x="846" y="292"/>
                  </a:cubicBezTo>
                  <a:cubicBezTo>
                    <a:pt x="846" y="292"/>
                    <a:pt x="846" y="292"/>
                    <a:pt x="846" y="292"/>
                  </a:cubicBezTo>
                  <a:cubicBezTo>
                    <a:pt x="843" y="291"/>
                    <a:pt x="839" y="292"/>
                    <a:pt x="836" y="293"/>
                  </a:cubicBezTo>
                  <a:cubicBezTo>
                    <a:pt x="832" y="294"/>
                    <a:pt x="828" y="295"/>
                    <a:pt x="825" y="297"/>
                  </a:cubicBezTo>
                  <a:cubicBezTo>
                    <a:pt x="825" y="297"/>
                    <a:pt x="825" y="297"/>
                    <a:pt x="824" y="298"/>
                  </a:cubicBezTo>
                  <a:cubicBezTo>
                    <a:pt x="824" y="297"/>
                    <a:pt x="823" y="297"/>
                    <a:pt x="823" y="296"/>
                  </a:cubicBezTo>
                  <a:cubicBezTo>
                    <a:pt x="824" y="295"/>
                    <a:pt x="826" y="294"/>
                    <a:pt x="827" y="294"/>
                  </a:cubicBezTo>
                  <a:cubicBezTo>
                    <a:pt x="829" y="293"/>
                    <a:pt x="832" y="292"/>
                    <a:pt x="834" y="291"/>
                  </a:cubicBezTo>
                  <a:cubicBezTo>
                    <a:pt x="839" y="290"/>
                    <a:pt x="843" y="286"/>
                    <a:pt x="848" y="285"/>
                  </a:cubicBezTo>
                  <a:cubicBezTo>
                    <a:pt x="849" y="285"/>
                    <a:pt x="849" y="285"/>
                    <a:pt x="848" y="285"/>
                  </a:cubicBezTo>
                  <a:cubicBezTo>
                    <a:pt x="843" y="283"/>
                    <a:pt x="837" y="287"/>
                    <a:pt x="832" y="290"/>
                  </a:cubicBezTo>
                  <a:cubicBezTo>
                    <a:pt x="830" y="291"/>
                    <a:pt x="823" y="292"/>
                    <a:pt x="820" y="294"/>
                  </a:cubicBezTo>
                  <a:cubicBezTo>
                    <a:pt x="819" y="294"/>
                    <a:pt x="818" y="293"/>
                    <a:pt x="818" y="293"/>
                  </a:cubicBezTo>
                  <a:cubicBezTo>
                    <a:pt x="820" y="292"/>
                    <a:pt x="823" y="290"/>
                    <a:pt x="825" y="289"/>
                  </a:cubicBezTo>
                  <a:cubicBezTo>
                    <a:pt x="832" y="286"/>
                    <a:pt x="838" y="284"/>
                    <a:pt x="845" y="282"/>
                  </a:cubicBezTo>
                  <a:cubicBezTo>
                    <a:pt x="847" y="281"/>
                    <a:pt x="846" y="278"/>
                    <a:pt x="845" y="279"/>
                  </a:cubicBezTo>
                  <a:cubicBezTo>
                    <a:pt x="837" y="282"/>
                    <a:pt x="830" y="285"/>
                    <a:pt x="822" y="287"/>
                  </a:cubicBezTo>
                  <a:cubicBezTo>
                    <a:pt x="820" y="288"/>
                    <a:pt x="816" y="289"/>
                    <a:pt x="815" y="291"/>
                  </a:cubicBezTo>
                  <a:cubicBezTo>
                    <a:pt x="814" y="291"/>
                    <a:pt x="814" y="290"/>
                    <a:pt x="813" y="290"/>
                  </a:cubicBezTo>
                  <a:cubicBezTo>
                    <a:pt x="813" y="290"/>
                    <a:pt x="813" y="290"/>
                    <a:pt x="813" y="290"/>
                  </a:cubicBezTo>
                  <a:cubicBezTo>
                    <a:pt x="813" y="289"/>
                    <a:pt x="813" y="289"/>
                    <a:pt x="813" y="289"/>
                  </a:cubicBezTo>
                  <a:cubicBezTo>
                    <a:pt x="815" y="287"/>
                    <a:pt x="817" y="285"/>
                    <a:pt x="819" y="284"/>
                  </a:cubicBezTo>
                  <a:cubicBezTo>
                    <a:pt x="822" y="282"/>
                    <a:pt x="825" y="281"/>
                    <a:pt x="828" y="279"/>
                  </a:cubicBezTo>
                  <a:cubicBezTo>
                    <a:pt x="836" y="276"/>
                    <a:pt x="843" y="273"/>
                    <a:pt x="850" y="270"/>
                  </a:cubicBezTo>
                  <a:cubicBezTo>
                    <a:pt x="864" y="265"/>
                    <a:pt x="877" y="262"/>
                    <a:pt x="891" y="257"/>
                  </a:cubicBezTo>
                  <a:cubicBezTo>
                    <a:pt x="891" y="257"/>
                    <a:pt x="891" y="256"/>
                    <a:pt x="891" y="256"/>
                  </a:cubicBezTo>
                  <a:cubicBezTo>
                    <a:pt x="876" y="258"/>
                    <a:pt x="862" y="264"/>
                    <a:pt x="848" y="269"/>
                  </a:cubicBezTo>
                  <a:cubicBezTo>
                    <a:pt x="842" y="271"/>
                    <a:pt x="835" y="274"/>
                    <a:pt x="829" y="276"/>
                  </a:cubicBezTo>
                  <a:cubicBezTo>
                    <a:pt x="834" y="273"/>
                    <a:pt x="838" y="270"/>
                    <a:pt x="843" y="267"/>
                  </a:cubicBezTo>
                  <a:cubicBezTo>
                    <a:pt x="846" y="266"/>
                    <a:pt x="849" y="264"/>
                    <a:pt x="853" y="263"/>
                  </a:cubicBezTo>
                  <a:cubicBezTo>
                    <a:pt x="858" y="261"/>
                    <a:pt x="863" y="260"/>
                    <a:pt x="869" y="257"/>
                  </a:cubicBezTo>
                  <a:cubicBezTo>
                    <a:pt x="878" y="253"/>
                    <a:pt x="888" y="248"/>
                    <a:pt x="899" y="247"/>
                  </a:cubicBezTo>
                  <a:cubicBezTo>
                    <a:pt x="899" y="246"/>
                    <a:pt x="899" y="245"/>
                    <a:pt x="898" y="245"/>
                  </a:cubicBezTo>
                  <a:cubicBezTo>
                    <a:pt x="888" y="246"/>
                    <a:pt x="879" y="251"/>
                    <a:pt x="869" y="255"/>
                  </a:cubicBezTo>
                  <a:cubicBezTo>
                    <a:pt x="863" y="257"/>
                    <a:pt x="856" y="259"/>
                    <a:pt x="850" y="262"/>
                  </a:cubicBezTo>
                  <a:cubicBezTo>
                    <a:pt x="850" y="262"/>
                    <a:pt x="849" y="262"/>
                    <a:pt x="849" y="262"/>
                  </a:cubicBezTo>
                  <a:cubicBezTo>
                    <a:pt x="855" y="257"/>
                    <a:pt x="861" y="252"/>
                    <a:pt x="866" y="246"/>
                  </a:cubicBezTo>
                  <a:cubicBezTo>
                    <a:pt x="871" y="246"/>
                    <a:pt x="875" y="244"/>
                    <a:pt x="880" y="242"/>
                  </a:cubicBezTo>
                  <a:close/>
                  <a:moveTo>
                    <a:pt x="743" y="122"/>
                  </a:moveTo>
                  <a:cubicBezTo>
                    <a:pt x="745" y="119"/>
                    <a:pt x="747" y="116"/>
                    <a:pt x="750" y="113"/>
                  </a:cubicBezTo>
                  <a:cubicBezTo>
                    <a:pt x="760" y="102"/>
                    <a:pt x="773" y="91"/>
                    <a:pt x="788" y="86"/>
                  </a:cubicBezTo>
                  <a:cubicBezTo>
                    <a:pt x="793" y="84"/>
                    <a:pt x="797" y="82"/>
                    <a:pt x="802" y="83"/>
                  </a:cubicBezTo>
                  <a:cubicBezTo>
                    <a:pt x="806" y="83"/>
                    <a:pt x="809" y="85"/>
                    <a:pt x="812" y="85"/>
                  </a:cubicBezTo>
                  <a:cubicBezTo>
                    <a:pt x="816" y="86"/>
                    <a:pt x="819" y="85"/>
                    <a:pt x="822" y="83"/>
                  </a:cubicBezTo>
                  <a:cubicBezTo>
                    <a:pt x="828" y="78"/>
                    <a:pt x="835" y="71"/>
                    <a:pt x="843" y="74"/>
                  </a:cubicBezTo>
                  <a:cubicBezTo>
                    <a:pt x="850" y="77"/>
                    <a:pt x="858" y="79"/>
                    <a:pt x="864" y="83"/>
                  </a:cubicBezTo>
                  <a:cubicBezTo>
                    <a:pt x="879" y="92"/>
                    <a:pt x="886" y="110"/>
                    <a:pt x="891" y="126"/>
                  </a:cubicBezTo>
                  <a:cubicBezTo>
                    <a:pt x="895" y="141"/>
                    <a:pt x="898" y="156"/>
                    <a:pt x="897" y="171"/>
                  </a:cubicBezTo>
                  <a:cubicBezTo>
                    <a:pt x="895" y="188"/>
                    <a:pt x="890" y="204"/>
                    <a:pt x="881" y="218"/>
                  </a:cubicBezTo>
                  <a:cubicBezTo>
                    <a:pt x="876" y="227"/>
                    <a:pt x="870" y="235"/>
                    <a:pt x="864" y="243"/>
                  </a:cubicBezTo>
                  <a:cubicBezTo>
                    <a:pt x="863" y="244"/>
                    <a:pt x="862" y="245"/>
                    <a:pt x="860" y="246"/>
                  </a:cubicBezTo>
                  <a:cubicBezTo>
                    <a:pt x="854" y="251"/>
                    <a:pt x="848" y="256"/>
                    <a:pt x="842" y="260"/>
                  </a:cubicBezTo>
                  <a:cubicBezTo>
                    <a:pt x="835" y="265"/>
                    <a:pt x="828" y="269"/>
                    <a:pt x="821" y="274"/>
                  </a:cubicBezTo>
                  <a:cubicBezTo>
                    <a:pt x="816" y="278"/>
                    <a:pt x="811" y="282"/>
                    <a:pt x="805" y="286"/>
                  </a:cubicBezTo>
                  <a:cubicBezTo>
                    <a:pt x="803" y="285"/>
                    <a:pt x="801" y="284"/>
                    <a:pt x="798" y="283"/>
                  </a:cubicBezTo>
                  <a:cubicBezTo>
                    <a:pt x="801" y="282"/>
                    <a:pt x="803" y="280"/>
                    <a:pt x="805" y="278"/>
                  </a:cubicBezTo>
                  <a:cubicBezTo>
                    <a:pt x="811" y="274"/>
                    <a:pt x="817" y="270"/>
                    <a:pt x="823" y="265"/>
                  </a:cubicBezTo>
                  <a:cubicBezTo>
                    <a:pt x="836" y="255"/>
                    <a:pt x="848" y="243"/>
                    <a:pt x="859" y="230"/>
                  </a:cubicBezTo>
                  <a:cubicBezTo>
                    <a:pt x="868" y="218"/>
                    <a:pt x="878" y="205"/>
                    <a:pt x="884" y="191"/>
                  </a:cubicBezTo>
                  <a:cubicBezTo>
                    <a:pt x="888" y="182"/>
                    <a:pt x="893" y="171"/>
                    <a:pt x="890" y="161"/>
                  </a:cubicBezTo>
                  <a:cubicBezTo>
                    <a:pt x="890" y="161"/>
                    <a:pt x="889" y="161"/>
                    <a:pt x="889" y="162"/>
                  </a:cubicBezTo>
                  <a:cubicBezTo>
                    <a:pt x="890" y="172"/>
                    <a:pt x="885" y="183"/>
                    <a:pt x="880" y="193"/>
                  </a:cubicBezTo>
                  <a:cubicBezTo>
                    <a:pt x="873" y="206"/>
                    <a:pt x="864" y="220"/>
                    <a:pt x="854" y="231"/>
                  </a:cubicBezTo>
                  <a:cubicBezTo>
                    <a:pt x="844" y="242"/>
                    <a:pt x="833" y="252"/>
                    <a:pt x="822" y="261"/>
                  </a:cubicBezTo>
                  <a:cubicBezTo>
                    <a:pt x="816" y="265"/>
                    <a:pt x="810" y="270"/>
                    <a:pt x="804" y="274"/>
                  </a:cubicBezTo>
                  <a:cubicBezTo>
                    <a:pt x="801" y="277"/>
                    <a:pt x="798" y="280"/>
                    <a:pt x="793" y="282"/>
                  </a:cubicBezTo>
                  <a:cubicBezTo>
                    <a:pt x="789" y="280"/>
                    <a:pt x="784" y="279"/>
                    <a:pt x="779" y="278"/>
                  </a:cubicBezTo>
                  <a:cubicBezTo>
                    <a:pt x="773" y="276"/>
                    <a:pt x="767" y="275"/>
                    <a:pt x="761" y="274"/>
                  </a:cubicBezTo>
                  <a:cubicBezTo>
                    <a:pt x="763" y="273"/>
                    <a:pt x="765" y="272"/>
                    <a:pt x="766" y="271"/>
                  </a:cubicBezTo>
                  <a:cubicBezTo>
                    <a:pt x="772" y="267"/>
                    <a:pt x="777" y="262"/>
                    <a:pt x="781" y="257"/>
                  </a:cubicBezTo>
                  <a:cubicBezTo>
                    <a:pt x="786" y="252"/>
                    <a:pt x="790" y="247"/>
                    <a:pt x="794" y="241"/>
                  </a:cubicBezTo>
                  <a:cubicBezTo>
                    <a:pt x="797" y="236"/>
                    <a:pt x="801" y="231"/>
                    <a:pt x="804" y="226"/>
                  </a:cubicBezTo>
                  <a:cubicBezTo>
                    <a:pt x="807" y="221"/>
                    <a:pt x="810" y="215"/>
                    <a:pt x="814" y="210"/>
                  </a:cubicBezTo>
                  <a:cubicBezTo>
                    <a:pt x="814" y="209"/>
                    <a:pt x="813" y="208"/>
                    <a:pt x="812" y="209"/>
                  </a:cubicBezTo>
                  <a:cubicBezTo>
                    <a:pt x="809" y="213"/>
                    <a:pt x="805" y="218"/>
                    <a:pt x="802" y="222"/>
                  </a:cubicBezTo>
                  <a:cubicBezTo>
                    <a:pt x="800" y="227"/>
                    <a:pt x="798" y="232"/>
                    <a:pt x="795" y="237"/>
                  </a:cubicBezTo>
                  <a:cubicBezTo>
                    <a:pt x="791" y="243"/>
                    <a:pt x="786" y="248"/>
                    <a:pt x="782" y="253"/>
                  </a:cubicBezTo>
                  <a:cubicBezTo>
                    <a:pt x="776" y="259"/>
                    <a:pt x="767" y="270"/>
                    <a:pt x="758" y="272"/>
                  </a:cubicBezTo>
                  <a:cubicBezTo>
                    <a:pt x="760" y="270"/>
                    <a:pt x="761" y="268"/>
                    <a:pt x="762" y="267"/>
                  </a:cubicBezTo>
                  <a:cubicBezTo>
                    <a:pt x="767" y="261"/>
                    <a:pt x="771" y="255"/>
                    <a:pt x="774" y="249"/>
                  </a:cubicBezTo>
                  <a:cubicBezTo>
                    <a:pt x="777" y="245"/>
                    <a:pt x="779" y="242"/>
                    <a:pt x="782" y="238"/>
                  </a:cubicBezTo>
                  <a:cubicBezTo>
                    <a:pt x="785" y="235"/>
                    <a:pt x="787" y="231"/>
                    <a:pt x="789" y="227"/>
                  </a:cubicBezTo>
                  <a:cubicBezTo>
                    <a:pt x="790" y="224"/>
                    <a:pt x="793" y="221"/>
                    <a:pt x="794" y="217"/>
                  </a:cubicBezTo>
                  <a:cubicBezTo>
                    <a:pt x="797" y="213"/>
                    <a:pt x="798" y="209"/>
                    <a:pt x="801" y="205"/>
                  </a:cubicBezTo>
                  <a:cubicBezTo>
                    <a:pt x="802" y="205"/>
                    <a:pt x="801" y="204"/>
                    <a:pt x="800" y="204"/>
                  </a:cubicBezTo>
                  <a:cubicBezTo>
                    <a:pt x="798" y="207"/>
                    <a:pt x="796" y="209"/>
                    <a:pt x="795" y="212"/>
                  </a:cubicBezTo>
                  <a:cubicBezTo>
                    <a:pt x="793" y="216"/>
                    <a:pt x="792" y="220"/>
                    <a:pt x="790" y="223"/>
                  </a:cubicBezTo>
                  <a:cubicBezTo>
                    <a:pt x="787" y="227"/>
                    <a:pt x="785" y="230"/>
                    <a:pt x="783" y="233"/>
                  </a:cubicBezTo>
                  <a:cubicBezTo>
                    <a:pt x="781" y="236"/>
                    <a:pt x="779" y="239"/>
                    <a:pt x="778" y="242"/>
                  </a:cubicBezTo>
                  <a:cubicBezTo>
                    <a:pt x="773" y="248"/>
                    <a:pt x="768" y="254"/>
                    <a:pt x="763" y="260"/>
                  </a:cubicBezTo>
                  <a:cubicBezTo>
                    <a:pt x="760" y="264"/>
                    <a:pt x="758" y="267"/>
                    <a:pt x="754" y="270"/>
                  </a:cubicBezTo>
                  <a:cubicBezTo>
                    <a:pt x="753" y="270"/>
                    <a:pt x="753" y="270"/>
                    <a:pt x="753" y="270"/>
                  </a:cubicBezTo>
                  <a:cubicBezTo>
                    <a:pt x="756" y="266"/>
                    <a:pt x="758" y="261"/>
                    <a:pt x="761" y="256"/>
                  </a:cubicBezTo>
                  <a:cubicBezTo>
                    <a:pt x="761" y="256"/>
                    <a:pt x="760" y="256"/>
                    <a:pt x="760" y="256"/>
                  </a:cubicBezTo>
                  <a:cubicBezTo>
                    <a:pt x="758" y="258"/>
                    <a:pt x="757" y="260"/>
                    <a:pt x="756" y="262"/>
                  </a:cubicBezTo>
                  <a:cubicBezTo>
                    <a:pt x="756" y="260"/>
                    <a:pt x="757" y="259"/>
                    <a:pt x="757" y="258"/>
                  </a:cubicBezTo>
                  <a:cubicBezTo>
                    <a:pt x="758" y="257"/>
                    <a:pt x="758" y="255"/>
                    <a:pt x="759" y="253"/>
                  </a:cubicBezTo>
                  <a:cubicBezTo>
                    <a:pt x="759" y="253"/>
                    <a:pt x="760" y="253"/>
                    <a:pt x="760" y="253"/>
                  </a:cubicBezTo>
                  <a:cubicBezTo>
                    <a:pt x="765" y="242"/>
                    <a:pt x="771" y="232"/>
                    <a:pt x="777" y="223"/>
                  </a:cubicBezTo>
                  <a:cubicBezTo>
                    <a:pt x="782" y="217"/>
                    <a:pt x="786" y="210"/>
                    <a:pt x="789" y="203"/>
                  </a:cubicBezTo>
                  <a:cubicBezTo>
                    <a:pt x="791" y="199"/>
                    <a:pt x="793" y="195"/>
                    <a:pt x="795" y="192"/>
                  </a:cubicBezTo>
                  <a:cubicBezTo>
                    <a:pt x="797" y="188"/>
                    <a:pt x="798" y="185"/>
                    <a:pt x="800" y="182"/>
                  </a:cubicBezTo>
                  <a:cubicBezTo>
                    <a:pt x="800" y="180"/>
                    <a:pt x="798" y="179"/>
                    <a:pt x="798" y="181"/>
                  </a:cubicBezTo>
                  <a:cubicBezTo>
                    <a:pt x="794" y="188"/>
                    <a:pt x="791" y="196"/>
                    <a:pt x="786" y="204"/>
                  </a:cubicBezTo>
                  <a:cubicBezTo>
                    <a:pt x="782" y="211"/>
                    <a:pt x="777" y="218"/>
                    <a:pt x="773" y="225"/>
                  </a:cubicBezTo>
                  <a:cubicBezTo>
                    <a:pt x="770" y="229"/>
                    <a:pt x="767" y="234"/>
                    <a:pt x="764" y="238"/>
                  </a:cubicBezTo>
                  <a:cubicBezTo>
                    <a:pt x="766" y="234"/>
                    <a:pt x="767" y="230"/>
                    <a:pt x="768" y="226"/>
                  </a:cubicBezTo>
                  <a:cubicBezTo>
                    <a:pt x="769" y="222"/>
                    <a:pt x="771" y="219"/>
                    <a:pt x="773" y="215"/>
                  </a:cubicBezTo>
                  <a:cubicBezTo>
                    <a:pt x="775" y="211"/>
                    <a:pt x="776" y="206"/>
                    <a:pt x="779" y="201"/>
                  </a:cubicBezTo>
                  <a:cubicBezTo>
                    <a:pt x="779" y="201"/>
                    <a:pt x="779" y="200"/>
                    <a:pt x="779" y="201"/>
                  </a:cubicBezTo>
                  <a:cubicBezTo>
                    <a:pt x="775" y="205"/>
                    <a:pt x="774" y="211"/>
                    <a:pt x="771" y="216"/>
                  </a:cubicBezTo>
                  <a:cubicBezTo>
                    <a:pt x="770" y="218"/>
                    <a:pt x="769" y="220"/>
                    <a:pt x="769" y="221"/>
                  </a:cubicBezTo>
                  <a:cubicBezTo>
                    <a:pt x="769" y="220"/>
                    <a:pt x="769" y="219"/>
                    <a:pt x="769" y="219"/>
                  </a:cubicBezTo>
                  <a:cubicBezTo>
                    <a:pt x="769" y="217"/>
                    <a:pt x="769" y="215"/>
                    <a:pt x="770" y="213"/>
                  </a:cubicBezTo>
                  <a:cubicBezTo>
                    <a:pt x="772" y="209"/>
                    <a:pt x="773" y="204"/>
                    <a:pt x="775" y="200"/>
                  </a:cubicBezTo>
                  <a:cubicBezTo>
                    <a:pt x="777" y="194"/>
                    <a:pt x="779" y="187"/>
                    <a:pt x="782" y="182"/>
                  </a:cubicBezTo>
                  <a:cubicBezTo>
                    <a:pt x="785" y="177"/>
                    <a:pt x="788" y="173"/>
                    <a:pt x="790" y="167"/>
                  </a:cubicBezTo>
                  <a:cubicBezTo>
                    <a:pt x="791" y="162"/>
                    <a:pt x="793" y="157"/>
                    <a:pt x="796" y="151"/>
                  </a:cubicBezTo>
                  <a:cubicBezTo>
                    <a:pt x="796" y="151"/>
                    <a:pt x="795" y="151"/>
                    <a:pt x="795" y="151"/>
                  </a:cubicBezTo>
                  <a:cubicBezTo>
                    <a:pt x="792" y="156"/>
                    <a:pt x="791" y="161"/>
                    <a:pt x="788" y="166"/>
                  </a:cubicBezTo>
                  <a:cubicBezTo>
                    <a:pt x="786" y="169"/>
                    <a:pt x="785" y="172"/>
                    <a:pt x="783" y="175"/>
                  </a:cubicBezTo>
                  <a:cubicBezTo>
                    <a:pt x="782" y="178"/>
                    <a:pt x="782" y="181"/>
                    <a:pt x="780" y="183"/>
                  </a:cubicBezTo>
                  <a:cubicBezTo>
                    <a:pt x="777" y="188"/>
                    <a:pt x="775" y="194"/>
                    <a:pt x="772" y="199"/>
                  </a:cubicBezTo>
                  <a:cubicBezTo>
                    <a:pt x="772" y="201"/>
                    <a:pt x="771" y="204"/>
                    <a:pt x="770" y="206"/>
                  </a:cubicBezTo>
                  <a:cubicBezTo>
                    <a:pt x="770" y="203"/>
                    <a:pt x="769" y="200"/>
                    <a:pt x="769" y="198"/>
                  </a:cubicBezTo>
                  <a:cubicBezTo>
                    <a:pt x="770" y="192"/>
                    <a:pt x="774" y="186"/>
                    <a:pt x="775" y="181"/>
                  </a:cubicBezTo>
                  <a:cubicBezTo>
                    <a:pt x="777" y="172"/>
                    <a:pt x="780" y="165"/>
                    <a:pt x="785" y="157"/>
                  </a:cubicBezTo>
                  <a:cubicBezTo>
                    <a:pt x="785" y="157"/>
                    <a:pt x="784" y="156"/>
                    <a:pt x="784" y="157"/>
                  </a:cubicBezTo>
                  <a:cubicBezTo>
                    <a:pt x="777" y="162"/>
                    <a:pt x="774" y="172"/>
                    <a:pt x="773" y="180"/>
                  </a:cubicBezTo>
                  <a:cubicBezTo>
                    <a:pt x="772" y="184"/>
                    <a:pt x="772" y="187"/>
                    <a:pt x="770" y="191"/>
                  </a:cubicBezTo>
                  <a:cubicBezTo>
                    <a:pt x="769" y="192"/>
                    <a:pt x="769" y="192"/>
                    <a:pt x="769" y="193"/>
                  </a:cubicBezTo>
                  <a:cubicBezTo>
                    <a:pt x="768" y="191"/>
                    <a:pt x="768" y="188"/>
                    <a:pt x="768" y="186"/>
                  </a:cubicBezTo>
                  <a:cubicBezTo>
                    <a:pt x="768" y="186"/>
                    <a:pt x="768" y="185"/>
                    <a:pt x="768" y="185"/>
                  </a:cubicBezTo>
                  <a:cubicBezTo>
                    <a:pt x="769" y="183"/>
                    <a:pt x="769" y="180"/>
                    <a:pt x="770" y="178"/>
                  </a:cubicBezTo>
                  <a:cubicBezTo>
                    <a:pt x="772" y="172"/>
                    <a:pt x="774" y="166"/>
                    <a:pt x="776" y="160"/>
                  </a:cubicBezTo>
                  <a:cubicBezTo>
                    <a:pt x="777" y="159"/>
                    <a:pt x="775" y="158"/>
                    <a:pt x="775" y="159"/>
                  </a:cubicBezTo>
                  <a:cubicBezTo>
                    <a:pt x="772" y="166"/>
                    <a:pt x="770" y="173"/>
                    <a:pt x="767" y="180"/>
                  </a:cubicBezTo>
                  <a:cubicBezTo>
                    <a:pt x="767" y="180"/>
                    <a:pt x="767" y="180"/>
                    <a:pt x="766" y="181"/>
                  </a:cubicBezTo>
                  <a:cubicBezTo>
                    <a:pt x="766" y="178"/>
                    <a:pt x="765" y="176"/>
                    <a:pt x="764" y="173"/>
                  </a:cubicBezTo>
                  <a:cubicBezTo>
                    <a:pt x="764" y="173"/>
                    <a:pt x="764" y="173"/>
                    <a:pt x="764" y="173"/>
                  </a:cubicBezTo>
                  <a:cubicBezTo>
                    <a:pt x="764" y="171"/>
                    <a:pt x="764" y="170"/>
                    <a:pt x="764" y="169"/>
                  </a:cubicBezTo>
                  <a:cubicBezTo>
                    <a:pt x="765" y="166"/>
                    <a:pt x="765" y="163"/>
                    <a:pt x="765" y="160"/>
                  </a:cubicBezTo>
                  <a:cubicBezTo>
                    <a:pt x="766" y="153"/>
                    <a:pt x="767" y="148"/>
                    <a:pt x="769" y="142"/>
                  </a:cubicBezTo>
                  <a:cubicBezTo>
                    <a:pt x="770" y="141"/>
                    <a:pt x="769" y="141"/>
                    <a:pt x="768" y="141"/>
                  </a:cubicBezTo>
                  <a:cubicBezTo>
                    <a:pt x="764" y="148"/>
                    <a:pt x="765" y="154"/>
                    <a:pt x="763" y="161"/>
                  </a:cubicBezTo>
                  <a:cubicBezTo>
                    <a:pt x="763" y="162"/>
                    <a:pt x="762" y="164"/>
                    <a:pt x="762" y="165"/>
                  </a:cubicBezTo>
                  <a:cubicBezTo>
                    <a:pt x="759" y="158"/>
                    <a:pt x="756" y="149"/>
                    <a:pt x="749" y="145"/>
                  </a:cubicBezTo>
                  <a:cubicBezTo>
                    <a:pt x="747" y="143"/>
                    <a:pt x="746" y="143"/>
                    <a:pt x="743" y="143"/>
                  </a:cubicBezTo>
                  <a:cubicBezTo>
                    <a:pt x="741" y="142"/>
                    <a:pt x="742" y="137"/>
                    <a:pt x="741" y="136"/>
                  </a:cubicBezTo>
                  <a:cubicBezTo>
                    <a:pt x="739" y="133"/>
                    <a:pt x="738" y="132"/>
                    <a:pt x="736" y="132"/>
                  </a:cubicBezTo>
                  <a:cubicBezTo>
                    <a:pt x="736" y="128"/>
                    <a:pt x="740" y="124"/>
                    <a:pt x="743" y="122"/>
                  </a:cubicBezTo>
                  <a:close/>
                  <a:moveTo>
                    <a:pt x="684" y="129"/>
                  </a:moveTo>
                  <a:cubicBezTo>
                    <a:pt x="692" y="127"/>
                    <a:pt x="700" y="126"/>
                    <a:pt x="708" y="126"/>
                  </a:cubicBezTo>
                  <a:cubicBezTo>
                    <a:pt x="712" y="126"/>
                    <a:pt x="716" y="126"/>
                    <a:pt x="719" y="126"/>
                  </a:cubicBezTo>
                  <a:cubicBezTo>
                    <a:pt x="722" y="127"/>
                    <a:pt x="725" y="128"/>
                    <a:pt x="726" y="130"/>
                  </a:cubicBezTo>
                  <a:cubicBezTo>
                    <a:pt x="726" y="131"/>
                    <a:pt x="727" y="132"/>
                    <a:pt x="727" y="132"/>
                  </a:cubicBezTo>
                  <a:cubicBezTo>
                    <a:pt x="730" y="135"/>
                    <a:pt x="737" y="133"/>
                    <a:pt x="738" y="139"/>
                  </a:cubicBezTo>
                  <a:cubicBezTo>
                    <a:pt x="738" y="142"/>
                    <a:pt x="739" y="146"/>
                    <a:pt x="743" y="146"/>
                  </a:cubicBezTo>
                  <a:cubicBezTo>
                    <a:pt x="750" y="146"/>
                    <a:pt x="753" y="155"/>
                    <a:pt x="756" y="160"/>
                  </a:cubicBezTo>
                  <a:cubicBezTo>
                    <a:pt x="761" y="172"/>
                    <a:pt x="765" y="186"/>
                    <a:pt x="766" y="199"/>
                  </a:cubicBezTo>
                  <a:cubicBezTo>
                    <a:pt x="767" y="216"/>
                    <a:pt x="763" y="230"/>
                    <a:pt x="758" y="245"/>
                  </a:cubicBezTo>
                  <a:cubicBezTo>
                    <a:pt x="755" y="254"/>
                    <a:pt x="752" y="266"/>
                    <a:pt x="745" y="273"/>
                  </a:cubicBezTo>
                  <a:cubicBezTo>
                    <a:pt x="745" y="273"/>
                    <a:pt x="745" y="273"/>
                    <a:pt x="745" y="273"/>
                  </a:cubicBezTo>
                  <a:cubicBezTo>
                    <a:pt x="742" y="275"/>
                    <a:pt x="740" y="278"/>
                    <a:pt x="737" y="280"/>
                  </a:cubicBezTo>
                  <a:cubicBezTo>
                    <a:pt x="734" y="282"/>
                    <a:pt x="732" y="284"/>
                    <a:pt x="730" y="286"/>
                  </a:cubicBezTo>
                  <a:cubicBezTo>
                    <a:pt x="726" y="291"/>
                    <a:pt x="722" y="296"/>
                    <a:pt x="718" y="300"/>
                  </a:cubicBezTo>
                  <a:cubicBezTo>
                    <a:pt x="709" y="309"/>
                    <a:pt x="699" y="316"/>
                    <a:pt x="689" y="324"/>
                  </a:cubicBezTo>
                  <a:cubicBezTo>
                    <a:pt x="684" y="329"/>
                    <a:pt x="679" y="334"/>
                    <a:pt x="673" y="338"/>
                  </a:cubicBezTo>
                  <a:cubicBezTo>
                    <a:pt x="668" y="342"/>
                    <a:pt x="663" y="345"/>
                    <a:pt x="657" y="349"/>
                  </a:cubicBezTo>
                  <a:cubicBezTo>
                    <a:pt x="649" y="355"/>
                    <a:pt x="642" y="363"/>
                    <a:pt x="635" y="372"/>
                  </a:cubicBezTo>
                  <a:cubicBezTo>
                    <a:pt x="635" y="372"/>
                    <a:pt x="635" y="372"/>
                    <a:pt x="635" y="372"/>
                  </a:cubicBezTo>
                  <a:cubicBezTo>
                    <a:pt x="635" y="372"/>
                    <a:pt x="634" y="371"/>
                    <a:pt x="633" y="371"/>
                  </a:cubicBezTo>
                  <a:cubicBezTo>
                    <a:pt x="630" y="368"/>
                    <a:pt x="627" y="365"/>
                    <a:pt x="623" y="365"/>
                  </a:cubicBezTo>
                  <a:cubicBezTo>
                    <a:pt x="628" y="357"/>
                    <a:pt x="634" y="350"/>
                    <a:pt x="642" y="345"/>
                  </a:cubicBezTo>
                  <a:cubicBezTo>
                    <a:pt x="646" y="342"/>
                    <a:pt x="650" y="339"/>
                    <a:pt x="655" y="337"/>
                  </a:cubicBezTo>
                  <a:cubicBezTo>
                    <a:pt x="659" y="335"/>
                    <a:pt x="664" y="334"/>
                    <a:pt x="668" y="332"/>
                  </a:cubicBezTo>
                  <a:cubicBezTo>
                    <a:pt x="674" y="327"/>
                    <a:pt x="679" y="319"/>
                    <a:pt x="684" y="313"/>
                  </a:cubicBezTo>
                  <a:cubicBezTo>
                    <a:pt x="689" y="305"/>
                    <a:pt x="695" y="296"/>
                    <a:pt x="704" y="291"/>
                  </a:cubicBezTo>
                  <a:cubicBezTo>
                    <a:pt x="711" y="288"/>
                    <a:pt x="719" y="286"/>
                    <a:pt x="726" y="283"/>
                  </a:cubicBezTo>
                  <a:cubicBezTo>
                    <a:pt x="732" y="280"/>
                    <a:pt x="737" y="274"/>
                    <a:pt x="741" y="268"/>
                  </a:cubicBezTo>
                  <a:cubicBezTo>
                    <a:pt x="745" y="263"/>
                    <a:pt x="748" y="258"/>
                    <a:pt x="750" y="252"/>
                  </a:cubicBezTo>
                  <a:cubicBezTo>
                    <a:pt x="751" y="248"/>
                    <a:pt x="754" y="243"/>
                    <a:pt x="752" y="240"/>
                  </a:cubicBezTo>
                  <a:cubicBezTo>
                    <a:pt x="752" y="239"/>
                    <a:pt x="751" y="240"/>
                    <a:pt x="751" y="241"/>
                  </a:cubicBezTo>
                  <a:cubicBezTo>
                    <a:pt x="752" y="245"/>
                    <a:pt x="747" y="253"/>
                    <a:pt x="746" y="256"/>
                  </a:cubicBezTo>
                  <a:cubicBezTo>
                    <a:pt x="741" y="263"/>
                    <a:pt x="737" y="270"/>
                    <a:pt x="731" y="275"/>
                  </a:cubicBezTo>
                  <a:cubicBezTo>
                    <a:pt x="725" y="281"/>
                    <a:pt x="717" y="282"/>
                    <a:pt x="710" y="285"/>
                  </a:cubicBezTo>
                  <a:cubicBezTo>
                    <a:pt x="703" y="287"/>
                    <a:pt x="697" y="291"/>
                    <a:pt x="692" y="296"/>
                  </a:cubicBezTo>
                  <a:cubicBezTo>
                    <a:pt x="686" y="303"/>
                    <a:pt x="681" y="310"/>
                    <a:pt x="675" y="317"/>
                  </a:cubicBezTo>
                  <a:cubicBezTo>
                    <a:pt x="673" y="321"/>
                    <a:pt x="670" y="326"/>
                    <a:pt x="666" y="328"/>
                  </a:cubicBezTo>
                  <a:cubicBezTo>
                    <a:pt x="664" y="329"/>
                    <a:pt x="662" y="330"/>
                    <a:pt x="661" y="331"/>
                  </a:cubicBezTo>
                  <a:cubicBezTo>
                    <a:pt x="666" y="325"/>
                    <a:pt x="669" y="319"/>
                    <a:pt x="674" y="314"/>
                  </a:cubicBezTo>
                  <a:cubicBezTo>
                    <a:pt x="679" y="310"/>
                    <a:pt x="682" y="304"/>
                    <a:pt x="687" y="300"/>
                  </a:cubicBezTo>
                  <a:cubicBezTo>
                    <a:pt x="690" y="296"/>
                    <a:pt x="694" y="291"/>
                    <a:pt x="698" y="287"/>
                  </a:cubicBezTo>
                  <a:cubicBezTo>
                    <a:pt x="698" y="287"/>
                    <a:pt x="697" y="286"/>
                    <a:pt x="697" y="287"/>
                  </a:cubicBezTo>
                  <a:cubicBezTo>
                    <a:pt x="692" y="291"/>
                    <a:pt x="689" y="296"/>
                    <a:pt x="685" y="301"/>
                  </a:cubicBezTo>
                  <a:cubicBezTo>
                    <a:pt x="681" y="305"/>
                    <a:pt x="677" y="309"/>
                    <a:pt x="673" y="313"/>
                  </a:cubicBezTo>
                  <a:cubicBezTo>
                    <a:pt x="666" y="319"/>
                    <a:pt x="662" y="328"/>
                    <a:pt x="654" y="333"/>
                  </a:cubicBezTo>
                  <a:cubicBezTo>
                    <a:pt x="654" y="333"/>
                    <a:pt x="654" y="333"/>
                    <a:pt x="654" y="333"/>
                  </a:cubicBezTo>
                  <a:cubicBezTo>
                    <a:pt x="656" y="331"/>
                    <a:pt x="657" y="329"/>
                    <a:pt x="659" y="327"/>
                  </a:cubicBezTo>
                  <a:cubicBezTo>
                    <a:pt x="663" y="322"/>
                    <a:pt x="667" y="317"/>
                    <a:pt x="671" y="312"/>
                  </a:cubicBezTo>
                  <a:cubicBezTo>
                    <a:pt x="671" y="312"/>
                    <a:pt x="670" y="311"/>
                    <a:pt x="670" y="312"/>
                  </a:cubicBezTo>
                  <a:cubicBezTo>
                    <a:pt x="667" y="317"/>
                    <a:pt x="662" y="321"/>
                    <a:pt x="658" y="326"/>
                  </a:cubicBezTo>
                  <a:cubicBezTo>
                    <a:pt x="655" y="329"/>
                    <a:pt x="653" y="333"/>
                    <a:pt x="649" y="335"/>
                  </a:cubicBezTo>
                  <a:cubicBezTo>
                    <a:pt x="648" y="336"/>
                    <a:pt x="648" y="336"/>
                    <a:pt x="648" y="336"/>
                  </a:cubicBezTo>
                  <a:cubicBezTo>
                    <a:pt x="646" y="337"/>
                    <a:pt x="643" y="339"/>
                    <a:pt x="641" y="340"/>
                  </a:cubicBezTo>
                  <a:cubicBezTo>
                    <a:pt x="642" y="339"/>
                    <a:pt x="644" y="337"/>
                    <a:pt x="645" y="335"/>
                  </a:cubicBezTo>
                  <a:cubicBezTo>
                    <a:pt x="645" y="335"/>
                    <a:pt x="645" y="335"/>
                    <a:pt x="645" y="335"/>
                  </a:cubicBezTo>
                  <a:cubicBezTo>
                    <a:pt x="641" y="339"/>
                    <a:pt x="637" y="342"/>
                    <a:pt x="633" y="346"/>
                  </a:cubicBezTo>
                  <a:cubicBezTo>
                    <a:pt x="630" y="349"/>
                    <a:pt x="626" y="352"/>
                    <a:pt x="623" y="356"/>
                  </a:cubicBezTo>
                  <a:cubicBezTo>
                    <a:pt x="623" y="356"/>
                    <a:pt x="623" y="355"/>
                    <a:pt x="623" y="354"/>
                  </a:cubicBezTo>
                  <a:cubicBezTo>
                    <a:pt x="624" y="354"/>
                    <a:pt x="624" y="353"/>
                    <a:pt x="625" y="352"/>
                  </a:cubicBezTo>
                  <a:cubicBezTo>
                    <a:pt x="627" y="350"/>
                    <a:pt x="629" y="347"/>
                    <a:pt x="631" y="345"/>
                  </a:cubicBezTo>
                  <a:cubicBezTo>
                    <a:pt x="632" y="343"/>
                    <a:pt x="633" y="341"/>
                    <a:pt x="634" y="339"/>
                  </a:cubicBezTo>
                  <a:cubicBezTo>
                    <a:pt x="635" y="339"/>
                    <a:pt x="635" y="339"/>
                    <a:pt x="635" y="338"/>
                  </a:cubicBezTo>
                  <a:cubicBezTo>
                    <a:pt x="636" y="337"/>
                    <a:pt x="636" y="336"/>
                    <a:pt x="637" y="335"/>
                  </a:cubicBezTo>
                  <a:cubicBezTo>
                    <a:pt x="641" y="330"/>
                    <a:pt x="644" y="325"/>
                    <a:pt x="648" y="320"/>
                  </a:cubicBezTo>
                  <a:cubicBezTo>
                    <a:pt x="648" y="320"/>
                    <a:pt x="648" y="320"/>
                    <a:pt x="647" y="320"/>
                  </a:cubicBezTo>
                  <a:cubicBezTo>
                    <a:pt x="644" y="323"/>
                    <a:pt x="642" y="326"/>
                    <a:pt x="640" y="330"/>
                  </a:cubicBezTo>
                  <a:cubicBezTo>
                    <a:pt x="643" y="324"/>
                    <a:pt x="646" y="319"/>
                    <a:pt x="649" y="313"/>
                  </a:cubicBezTo>
                  <a:cubicBezTo>
                    <a:pt x="654" y="306"/>
                    <a:pt x="659" y="299"/>
                    <a:pt x="664" y="291"/>
                  </a:cubicBezTo>
                  <a:cubicBezTo>
                    <a:pt x="664" y="291"/>
                    <a:pt x="663" y="290"/>
                    <a:pt x="663" y="290"/>
                  </a:cubicBezTo>
                  <a:cubicBezTo>
                    <a:pt x="657" y="298"/>
                    <a:pt x="652" y="306"/>
                    <a:pt x="647" y="314"/>
                  </a:cubicBezTo>
                  <a:cubicBezTo>
                    <a:pt x="642" y="322"/>
                    <a:pt x="637" y="329"/>
                    <a:pt x="634" y="337"/>
                  </a:cubicBezTo>
                  <a:cubicBezTo>
                    <a:pt x="632" y="340"/>
                    <a:pt x="630" y="342"/>
                    <a:pt x="628" y="345"/>
                  </a:cubicBezTo>
                  <a:cubicBezTo>
                    <a:pt x="627" y="346"/>
                    <a:pt x="626" y="348"/>
                    <a:pt x="624" y="349"/>
                  </a:cubicBezTo>
                  <a:cubicBezTo>
                    <a:pt x="629" y="340"/>
                    <a:pt x="633" y="331"/>
                    <a:pt x="638" y="322"/>
                  </a:cubicBezTo>
                  <a:cubicBezTo>
                    <a:pt x="641" y="317"/>
                    <a:pt x="643" y="312"/>
                    <a:pt x="646" y="308"/>
                  </a:cubicBezTo>
                  <a:cubicBezTo>
                    <a:pt x="648" y="303"/>
                    <a:pt x="651" y="299"/>
                    <a:pt x="653" y="295"/>
                  </a:cubicBezTo>
                  <a:cubicBezTo>
                    <a:pt x="653" y="294"/>
                    <a:pt x="653" y="294"/>
                    <a:pt x="653" y="294"/>
                  </a:cubicBezTo>
                  <a:cubicBezTo>
                    <a:pt x="645" y="303"/>
                    <a:pt x="642" y="315"/>
                    <a:pt x="635" y="325"/>
                  </a:cubicBezTo>
                  <a:cubicBezTo>
                    <a:pt x="631" y="331"/>
                    <a:pt x="626" y="337"/>
                    <a:pt x="624" y="345"/>
                  </a:cubicBezTo>
                  <a:cubicBezTo>
                    <a:pt x="625" y="341"/>
                    <a:pt x="626" y="337"/>
                    <a:pt x="627" y="334"/>
                  </a:cubicBezTo>
                  <a:cubicBezTo>
                    <a:pt x="632" y="323"/>
                    <a:pt x="638" y="314"/>
                    <a:pt x="642" y="303"/>
                  </a:cubicBezTo>
                  <a:cubicBezTo>
                    <a:pt x="643" y="302"/>
                    <a:pt x="641" y="302"/>
                    <a:pt x="640" y="303"/>
                  </a:cubicBezTo>
                  <a:cubicBezTo>
                    <a:pt x="636" y="314"/>
                    <a:pt x="628" y="324"/>
                    <a:pt x="624" y="335"/>
                  </a:cubicBezTo>
                  <a:cubicBezTo>
                    <a:pt x="622" y="340"/>
                    <a:pt x="621" y="346"/>
                    <a:pt x="620" y="351"/>
                  </a:cubicBezTo>
                  <a:cubicBezTo>
                    <a:pt x="620" y="351"/>
                    <a:pt x="619" y="350"/>
                    <a:pt x="619" y="350"/>
                  </a:cubicBezTo>
                  <a:cubicBezTo>
                    <a:pt x="619" y="350"/>
                    <a:pt x="619" y="349"/>
                    <a:pt x="619" y="349"/>
                  </a:cubicBezTo>
                  <a:cubicBezTo>
                    <a:pt x="620" y="347"/>
                    <a:pt x="620" y="344"/>
                    <a:pt x="620" y="341"/>
                  </a:cubicBezTo>
                  <a:cubicBezTo>
                    <a:pt x="621" y="335"/>
                    <a:pt x="624" y="329"/>
                    <a:pt x="626" y="324"/>
                  </a:cubicBezTo>
                  <a:cubicBezTo>
                    <a:pt x="631" y="313"/>
                    <a:pt x="637" y="302"/>
                    <a:pt x="640" y="290"/>
                  </a:cubicBezTo>
                  <a:cubicBezTo>
                    <a:pt x="640" y="290"/>
                    <a:pt x="640" y="290"/>
                    <a:pt x="640" y="290"/>
                  </a:cubicBezTo>
                  <a:cubicBezTo>
                    <a:pt x="634" y="303"/>
                    <a:pt x="628" y="315"/>
                    <a:pt x="622" y="328"/>
                  </a:cubicBezTo>
                  <a:cubicBezTo>
                    <a:pt x="622" y="329"/>
                    <a:pt x="622" y="330"/>
                    <a:pt x="621" y="330"/>
                  </a:cubicBezTo>
                  <a:cubicBezTo>
                    <a:pt x="622" y="324"/>
                    <a:pt x="625" y="319"/>
                    <a:pt x="627" y="313"/>
                  </a:cubicBezTo>
                  <a:cubicBezTo>
                    <a:pt x="629" y="310"/>
                    <a:pt x="629" y="307"/>
                    <a:pt x="630" y="304"/>
                  </a:cubicBezTo>
                  <a:cubicBezTo>
                    <a:pt x="632" y="300"/>
                    <a:pt x="634" y="296"/>
                    <a:pt x="635" y="292"/>
                  </a:cubicBezTo>
                  <a:cubicBezTo>
                    <a:pt x="636" y="291"/>
                    <a:pt x="635" y="291"/>
                    <a:pt x="635" y="291"/>
                  </a:cubicBezTo>
                  <a:cubicBezTo>
                    <a:pt x="632" y="296"/>
                    <a:pt x="631" y="301"/>
                    <a:pt x="629" y="306"/>
                  </a:cubicBezTo>
                  <a:cubicBezTo>
                    <a:pt x="627" y="309"/>
                    <a:pt x="625" y="312"/>
                    <a:pt x="624" y="315"/>
                  </a:cubicBezTo>
                  <a:cubicBezTo>
                    <a:pt x="623" y="318"/>
                    <a:pt x="622" y="320"/>
                    <a:pt x="621" y="323"/>
                  </a:cubicBezTo>
                  <a:cubicBezTo>
                    <a:pt x="621" y="321"/>
                    <a:pt x="621" y="319"/>
                    <a:pt x="621" y="317"/>
                  </a:cubicBezTo>
                  <a:cubicBezTo>
                    <a:pt x="623" y="313"/>
                    <a:pt x="624" y="309"/>
                    <a:pt x="625" y="305"/>
                  </a:cubicBezTo>
                  <a:cubicBezTo>
                    <a:pt x="625" y="305"/>
                    <a:pt x="625" y="305"/>
                    <a:pt x="624" y="305"/>
                  </a:cubicBezTo>
                  <a:cubicBezTo>
                    <a:pt x="623" y="307"/>
                    <a:pt x="622" y="310"/>
                    <a:pt x="621" y="313"/>
                  </a:cubicBezTo>
                  <a:cubicBezTo>
                    <a:pt x="622" y="308"/>
                    <a:pt x="622" y="303"/>
                    <a:pt x="623" y="298"/>
                  </a:cubicBezTo>
                  <a:cubicBezTo>
                    <a:pt x="623" y="298"/>
                    <a:pt x="623" y="298"/>
                    <a:pt x="623" y="298"/>
                  </a:cubicBezTo>
                  <a:cubicBezTo>
                    <a:pt x="623" y="298"/>
                    <a:pt x="623" y="298"/>
                    <a:pt x="623" y="298"/>
                  </a:cubicBezTo>
                  <a:cubicBezTo>
                    <a:pt x="624" y="297"/>
                    <a:pt x="624" y="295"/>
                    <a:pt x="625" y="293"/>
                  </a:cubicBezTo>
                  <a:cubicBezTo>
                    <a:pt x="626" y="291"/>
                    <a:pt x="627" y="289"/>
                    <a:pt x="628" y="287"/>
                  </a:cubicBezTo>
                  <a:cubicBezTo>
                    <a:pt x="630" y="283"/>
                    <a:pt x="631" y="280"/>
                    <a:pt x="631" y="277"/>
                  </a:cubicBezTo>
                  <a:cubicBezTo>
                    <a:pt x="631" y="276"/>
                    <a:pt x="631" y="276"/>
                    <a:pt x="630" y="277"/>
                  </a:cubicBezTo>
                  <a:cubicBezTo>
                    <a:pt x="629" y="281"/>
                    <a:pt x="627" y="285"/>
                    <a:pt x="625" y="289"/>
                  </a:cubicBezTo>
                  <a:cubicBezTo>
                    <a:pt x="624" y="291"/>
                    <a:pt x="623" y="292"/>
                    <a:pt x="623" y="294"/>
                  </a:cubicBezTo>
                  <a:cubicBezTo>
                    <a:pt x="623" y="292"/>
                    <a:pt x="623" y="289"/>
                    <a:pt x="623" y="286"/>
                  </a:cubicBezTo>
                  <a:cubicBezTo>
                    <a:pt x="624" y="286"/>
                    <a:pt x="624" y="286"/>
                    <a:pt x="624" y="286"/>
                  </a:cubicBezTo>
                  <a:cubicBezTo>
                    <a:pt x="625" y="282"/>
                    <a:pt x="627" y="279"/>
                    <a:pt x="628" y="276"/>
                  </a:cubicBezTo>
                  <a:cubicBezTo>
                    <a:pt x="628" y="275"/>
                    <a:pt x="628" y="275"/>
                    <a:pt x="627" y="275"/>
                  </a:cubicBezTo>
                  <a:cubicBezTo>
                    <a:pt x="626" y="277"/>
                    <a:pt x="625" y="280"/>
                    <a:pt x="624" y="282"/>
                  </a:cubicBezTo>
                  <a:cubicBezTo>
                    <a:pt x="624" y="280"/>
                    <a:pt x="624" y="278"/>
                    <a:pt x="624" y="276"/>
                  </a:cubicBezTo>
                  <a:cubicBezTo>
                    <a:pt x="624" y="267"/>
                    <a:pt x="624" y="257"/>
                    <a:pt x="622" y="247"/>
                  </a:cubicBezTo>
                  <a:cubicBezTo>
                    <a:pt x="624" y="245"/>
                    <a:pt x="622" y="243"/>
                    <a:pt x="623" y="241"/>
                  </a:cubicBezTo>
                  <a:cubicBezTo>
                    <a:pt x="623" y="239"/>
                    <a:pt x="623" y="238"/>
                    <a:pt x="623" y="237"/>
                  </a:cubicBezTo>
                  <a:cubicBezTo>
                    <a:pt x="623" y="235"/>
                    <a:pt x="623" y="234"/>
                    <a:pt x="623" y="233"/>
                  </a:cubicBezTo>
                  <a:cubicBezTo>
                    <a:pt x="623" y="232"/>
                    <a:pt x="622" y="232"/>
                    <a:pt x="622" y="233"/>
                  </a:cubicBezTo>
                  <a:cubicBezTo>
                    <a:pt x="622" y="234"/>
                    <a:pt x="621" y="236"/>
                    <a:pt x="621" y="237"/>
                  </a:cubicBezTo>
                  <a:cubicBezTo>
                    <a:pt x="621" y="238"/>
                    <a:pt x="622" y="239"/>
                    <a:pt x="622" y="241"/>
                  </a:cubicBezTo>
                  <a:cubicBezTo>
                    <a:pt x="622" y="242"/>
                    <a:pt x="622" y="243"/>
                    <a:pt x="621" y="244"/>
                  </a:cubicBezTo>
                  <a:cubicBezTo>
                    <a:pt x="620" y="239"/>
                    <a:pt x="619" y="234"/>
                    <a:pt x="617" y="229"/>
                  </a:cubicBezTo>
                  <a:cubicBezTo>
                    <a:pt x="613" y="218"/>
                    <a:pt x="607" y="206"/>
                    <a:pt x="601" y="196"/>
                  </a:cubicBezTo>
                  <a:cubicBezTo>
                    <a:pt x="601" y="193"/>
                    <a:pt x="605" y="190"/>
                    <a:pt x="606" y="187"/>
                  </a:cubicBezTo>
                  <a:cubicBezTo>
                    <a:pt x="609" y="184"/>
                    <a:pt x="611" y="180"/>
                    <a:pt x="614" y="177"/>
                  </a:cubicBezTo>
                  <a:cubicBezTo>
                    <a:pt x="619" y="170"/>
                    <a:pt x="624" y="163"/>
                    <a:pt x="631" y="157"/>
                  </a:cubicBezTo>
                  <a:cubicBezTo>
                    <a:pt x="636" y="152"/>
                    <a:pt x="641" y="147"/>
                    <a:pt x="648" y="144"/>
                  </a:cubicBezTo>
                  <a:cubicBezTo>
                    <a:pt x="653" y="141"/>
                    <a:pt x="657" y="139"/>
                    <a:pt x="662" y="136"/>
                  </a:cubicBezTo>
                  <a:cubicBezTo>
                    <a:pt x="668" y="130"/>
                    <a:pt x="676" y="130"/>
                    <a:pt x="684" y="129"/>
                  </a:cubicBezTo>
                  <a:close/>
                  <a:moveTo>
                    <a:pt x="538" y="132"/>
                  </a:moveTo>
                  <a:cubicBezTo>
                    <a:pt x="540" y="130"/>
                    <a:pt x="541" y="129"/>
                    <a:pt x="542" y="128"/>
                  </a:cubicBezTo>
                  <a:cubicBezTo>
                    <a:pt x="547" y="123"/>
                    <a:pt x="552" y="119"/>
                    <a:pt x="558" y="116"/>
                  </a:cubicBezTo>
                  <a:cubicBezTo>
                    <a:pt x="570" y="111"/>
                    <a:pt x="582" y="109"/>
                    <a:pt x="595" y="110"/>
                  </a:cubicBezTo>
                  <a:cubicBezTo>
                    <a:pt x="596" y="110"/>
                    <a:pt x="597" y="110"/>
                    <a:pt x="598" y="110"/>
                  </a:cubicBezTo>
                  <a:cubicBezTo>
                    <a:pt x="598" y="110"/>
                    <a:pt x="598" y="110"/>
                    <a:pt x="598" y="110"/>
                  </a:cubicBezTo>
                  <a:cubicBezTo>
                    <a:pt x="585" y="110"/>
                    <a:pt x="570" y="113"/>
                    <a:pt x="560" y="121"/>
                  </a:cubicBezTo>
                  <a:cubicBezTo>
                    <a:pt x="559" y="122"/>
                    <a:pt x="560" y="123"/>
                    <a:pt x="561" y="122"/>
                  </a:cubicBezTo>
                  <a:cubicBezTo>
                    <a:pt x="574" y="118"/>
                    <a:pt x="586" y="112"/>
                    <a:pt x="601" y="113"/>
                  </a:cubicBezTo>
                  <a:cubicBezTo>
                    <a:pt x="608" y="113"/>
                    <a:pt x="615" y="115"/>
                    <a:pt x="622" y="117"/>
                  </a:cubicBezTo>
                  <a:cubicBezTo>
                    <a:pt x="628" y="119"/>
                    <a:pt x="633" y="124"/>
                    <a:pt x="639" y="124"/>
                  </a:cubicBezTo>
                  <a:cubicBezTo>
                    <a:pt x="639" y="124"/>
                    <a:pt x="639" y="124"/>
                    <a:pt x="639" y="124"/>
                  </a:cubicBezTo>
                  <a:cubicBezTo>
                    <a:pt x="635" y="122"/>
                    <a:pt x="632" y="119"/>
                    <a:pt x="628" y="117"/>
                  </a:cubicBezTo>
                  <a:cubicBezTo>
                    <a:pt x="625" y="115"/>
                    <a:pt x="621" y="114"/>
                    <a:pt x="618" y="113"/>
                  </a:cubicBezTo>
                  <a:cubicBezTo>
                    <a:pt x="613" y="112"/>
                    <a:pt x="609" y="111"/>
                    <a:pt x="604" y="110"/>
                  </a:cubicBezTo>
                  <a:cubicBezTo>
                    <a:pt x="614" y="111"/>
                    <a:pt x="623" y="113"/>
                    <a:pt x="633" y="116"/>
                  </a:cubicBezTo>
                  <a:cubicBezTo>
                    <a:pt x="640" y="119"/>
                    <a:pt x="647" y="122"/>
                    <a:pt x="653" y="125"/>
                  </a:cubicBezTo>
                  <a:cubicBezTo>
                    <a:pt x="656" y="127"/>
                    <a:pt x="659" y="129"/>
                    <a:pt x="662" y="130"/>
                  </a:cubicBezTo>
                  <a:cubicBezTo>
                    <a:pt x="661" y="131"/>
                    <a:pt x="659" y="132"/>
                    <a:pt x="658" y="134"/>
                  </a:cubicBezTo>
                  <a:cubicBezTo>
                    <a:pt x="653" y="138"/>
                    <a:pt x="646" y="140"/>
                    <a:pt x="640" y="144"/>
                  </a:cubicBezTo>
                  <a:cubicBezTo>
                    <a:pt x="635" y="148"/>
                    <a:pt x="630" y="152"/>
                    <a:pt x="625" y="157"/>
                  </a:cubicBezTo>
                  <a:cubicBezTo>
                    <a:pt x="622" y="160"/>
                    <a:pt x="619" y="164"/>
                    <a:pt x="616" y="168"/>
                  </a:cubicBezTo>
                  <a:cubicBezTo>
                    <a:pt x="616" y="166"/>
                    <a:pt x="616" y="164"/>
                    <a:pt x="616" y="163"/>
                  </a:cubicBezTo>
                  <a:cubicBezTo>
                    <a:pt x="616" y="160"/>
                    <a:pt x="616" y="156"/>
                    <a:pt x="617" y="153"/>
                  </a:cubicBezTo>
                  <a:cubicBezTo>
                    <a:pt x="617" y="153"/>
                    <a:pt x="616" y="152"/>
                    <a:pt x="616" y="153"/>
                  </a:cubicBezTo>
                  <a:cubicBezTo>
                    <a:pt x="615" y="156"/>
                    <a:pt x="614" y="159"/>
                    <a:pt x="613" y="163"/>
                  </a:cubicBezTo>
                  <a:cubicBezTo>
                    <a:pt x="613" y="165"/>
                    <a:pt x="613" y="168"/>
                    <a:pt x="614" y="170"/>
                  </a:cubicBezTo>
                  <a:cubicBezTo>
                    <a:pt x="612" y="172"/>
                    <a:pt x="611" y="174"/>
                    <a:pt x="609" y="177"/>
                  </a:cubicBezTo>
                  <a:cubicBezTo>
                    <a:pt x="609" y="178"/>
                    <a:pt x="608" y="178"/>
                    <a:pt x="607" y="179"/>
                  </a:cubicBezTo>
                  <a:cubicBezTo>
                    <a:pt x="607" y="178"/>
                    <a:pt x="607" y="176"/>
                    <a:pt x="607" y="175"/>
                  </a:cubicBezTo>
                  <a:cubicBezTo>
                    <a:pt x="607" y="171"/>
                    <a:pt x="606" y="167"/>
                    <a:pt x="607" y="163"/>
                  </a:cubicBezTo>
                  <a:cubicBezTo>
                    <a:pt x="607" y="162"/>
                    <a:pt x="606" y="162"/>
                    <a:pt x="605" y="163"/>
                  </a:cubicBezTo>
                  <a:cubicBezTo>
                    <a:pt x="605" y="166"/>
                    <a:pt x="604" y="170"/>
                    <a:pt x="604" y="173"/>
                  </a:cubicBezTo>
                  <a:cubicBezTo>
                    <a:pt x="604" y="175"/>
                    <a:pt x="605" y="177"/>
                    <a:pt x="604" y="179"/>
                  </a:cubicBezTo>
                  <a:cubicBezTo>
                    <a:pt x="604" y="181"/>
                    <a:pt x="604" y="182"/>
                    <a:pt x="604" y="184"/>
                  </a:cubicBezTo>
                  <a:cubicBezTo>
                    <a:pt x="604" y="184"/>
                    <a:pt x="604" y="184"/>
                    <a:pt x="604" y="184"/>
                  </a:cubicBezTo>
                  <a:cubicBezTo>
                    <a:pt x="603" y="185"/>
                    <a:pt x="603" y="186"/>
                    <a:pt x="602" y="186"/>
                  </a:cubicBezTo>
                  <a:cubicBezTo>
                    <a:pt x="602" y="182"/>
                    <a:pt x="601" y="178"/>
                    <a:pt x="600" y="174"/>
                  </a:cubicBezTo>
                  <a:cubicBezTo>
                    <a:pt x="600" y="170"/>
                    <a:pt x="600" y="166"/>
                    <a:pt x="600" y="162"/>
                  </a:cubicBezTo>
                  <a:cubicBezTo>
                    <a:pt x="600" y="157"/>
                    <a:pt x="599" y="153"/>
                    <a:pt x="600" y="148"/>
                  </a:cubicBezTo>
                  <a:cubicBezTo>
                    <a:pt x="600" y="144"/>
                    <a:pt x="601" y="140"/>
                    <a:pt x="602" y="136"/>
                  </a:cubicBezTo>
                  <a:cubicBezTo>
                    <a:pt x="602" y="135"/>
                    <a:pt x="601" y="135"/>
                    <a:pt x="601" y="135"/>
                  </a:cubicBezTo>
                  <a:cubicBezTo>
                    <a:pt x="599" y="139"/>
                    <a:pt x="598" y="143"/>
                    <a:pt x="598" y="148"/>
                  </a:cubicBezTo>
                  <a:cubicBezTo>
                    <a:pt x="599" y="153"/>
                    <a:pt x="598" y="158"/>
                    <a:pt x="598" y="164"/>
                  </a:cubicBezTo>
                  <a:cubicBezTo>
                    <a:pt x="599" y="170"/>
                    <a:pt x="598" y="176"/>
                    <a:pt x="599" y="182"/>
                  </a:cubicBezTo>
                  <a:cubicBezTo>
                    <a:pt x="599" y="180"/>
                    <a:pt x="598" y="179"/>
                    <a:pt x="598" y="177"/>
                  </a:cubicBezTo>
                  <a:cubicBezTo>
                    <a:pt x="597" y="171"/>
                    <a:pt x="596" y="165"/>
                    <a:pt x="595" y="159"/>
                  </a:cubicBezTo>
                  <a:cubicBezTo>
                    <a:pt x="595" y="154"/>
                    <a:pt x="595" y="149"/>
                    <a:pt x="595" y="143"/>
                  </a:cubicBezTo>
                  <a:cubicBezTo>
                    <a:pt x="595" y="138"/>
                    <a:pt x="594" y="133"/>
                    <a:pt x="596" y="128"/>
                  </a:cubicBezTo>
                  <a:cubicBezTo>
                    <a:pt x="596" y="127"/>
                    <a:pt x="595" y="127"/>
                    <a:pt x="594" y="128"/>
                  </a:cubicBezTo>
                  <a:cubicBezTo>
                    <a:pt x="593" y="132"/>
                    <a:pt x="593" y="137"/>
                    <a:pt x="593" y="142"/>
                  </a:cubicBezTo>
                  <a:cubicBezTo>
                    <a:pt x="594" y="148"/>
                    <a:pt x="593" y="154"/>
                    <a:pt x="593" y="161"/>
                  </a:cubicBezTo>
                  <a:cubicBezTo>
                    <a:pt x="594" y="167"/>
                    <a:pt x="595" y="173"/>
                    <a:pt x="596" y="180"/>
                  </a:cubicBezTo>
                  <a:cubicBezTo>
                    <a:pt x="597" y="182"/>
                    <a:pt x="597" y="184"/>
                    <a:pt x="597" y="187"/>
                  </a:cubicBezTo>
                  <a:cubicBezTo>
                    <a:pt x="597" y="185"/>
                    <a:pt x="596" y="183"/>
                    <a:pt x="596" y="182"/>
                  </a:cubicBezTo>
                  <a:cubicBezTo>
                    <a:pt x="595" y="181"/>
                    <a:pt x="595" y="181"/>
                    <a:pt x="595" y="182"/>
                  </a:cubicBezTo>
                  <a:cubicBezTo>
                    <a:pt x="595" y="184"/>
                    <a:pt x="595" y="186"/>
                    <a:pt x="595" y="187"/>
                  </a:cubicBezTo>
                  <a:cubicBezTo>
                    <a:pt x="595" y="187"/>
                    <a:pt x="594" y="186"/>
                    <a:pt x="594" y="186"/>
                  </a:cubicBezTo>
                  <a:cubicBezTo>
                    <a:pt x="594" y="186"/>
                    <a:pt x="594" y="185"/>
                    <a:pt x="593" y="185"/>
                  </a:cubicBezTo>
                  <a:cubicBezTo>
                    <a:pt x="592" y="183"/>
                    <a:pt x="590" y="180"/>
                    <a:pt x="589" y="177"/>
                  </a:cubicBezTo>
                  <a:cubicBezTo>
                    <a:pt x="586" y="168"/>
                    <a:pt x="583" y="160"/>
                    <a:pt x="580" y="152"/>
                  </a:cubicBezTo>
                  <a:cubicBezTo>
                    <a:pt x="578" y="144"/>
                    <a:pt x="576" y="137"/>
                    <a:pt x="578" y="129"/>
                  </a:cubicBezTo>
                  <a:cubicBezTo>
                    <a:pt x="578" y="129"/>
                    <a:pt x="577" y="129"/>
                    <a:pt x="577" y="129"/>
                  </a:cubicBezTo>
                  <a:cubicBezTo>
                    <a:pt x="572" y="134"/>
                    <a:pt x="575" y="144"/>
                    <a:pt x="577" y="150"/>
                  </a:cubicBezTo>
                  <a:cubicBezTo>
                    <a:pt x="579" y="155"/>
                    <a:pt x="581" y="160"/>
                    <a:pt x="583" y="165"/>
                  </a:cubicBezTo>
                  <a:cubicBezTo>
                    <a:pt x="584" y="167"/>
                    <a:pt x="585" y="170"/>
                    <a:pt x="586" y="172"/>
                  </a:cubicBezTo>
                  <a:cubicBezTo>
                    <a:pt x="585" y="172"/>
                    <a:pt x="585" y="171"/>
                    <a:pt x="585" y="171"/>
                  </a:cubicBezTo>
                  <a:cubicBezTo>
                    <a:pt x="582" y="168"/>
                    <a:pt x="580" y="165"/>
                    <a:pt x="578" y="162"/>
                  </a:cubicBezTo>
                  <a:cubicBezTo>
                    <a:pt x="578" y="162"/>
                    <a:pt x="578" y="162"/>
                    <a:pt x="578" y="162"/>
                  </a:cubicBezTo>
                  <a:cubicBezTo>
                    <a:pt x="577" y="161"/>
                    <a:pt x="577" y="160"/>
                    <a:pt x="577" y="159"/>
                  </a:cubicBezTo>
                  <a:cubicBezTo>
                    <a:pt x="576" y="158"/>
                    <a:pt x="576" y="157"/>
                    <a:pt x="576" y="156"/>
                  </a:cubicBezTo>
                  <a:cubicBezTo>
                    <a:pt x="575" y="155"/>
                    <a:pt x="575" y="154"/>
                    <a:pt x="574" y="152"/>
                  </a:cubicBezTo>
                  <a:cubicBezTo>
                    <a:pt x="573" y="152"/>
                    <a:pt x="573" y="152"/>
                    <a:pt x="573" y="153"/>
                  </a:cubicBezTo>
                  <a:cubicBezTo>
                    <a:pt x="573" y="155"/>
                    <a:pt x="574" y="157"/>
                    <a:pt x="574" y="158"/>
                  </a:cubicBezTo>
                  <a:cubicBezTo>
                    <a:pt x="574" y="158"/>
                    <a:pt x="573" y="157"/>
                    <a:pt x="572" y="156"/>
                  </a:cubicBezTo>
                  <a:cubicBezTo>
                    <a:pt x="563" y="147"/>
                    <a:pt x="554" y="139"/>
                    <a:pt x="541" y="135"/>
                  </a:cubicBezTo>
                  <a:cubicBezTo>
                    <a:pt x="540" y="134"/>
                    <a:pt x="538" y="134"/>
                    <a:pt x="537" y="133"/>
                  </a:cubicBezTo>
                  <a:cubicBezTo>
                    <a:pt x="537" y="133"/>
                    <a:pt x="538" y="132"/>
                    <a:pt x="538" y="132"/>
                  </a:cubicBezTo>
                  <a:close/>
                  <a:moveTo>
                    <a:pt x="525" y="135"/>
                  </a:moveTo>
                  <a:cubicBezTo>
                    <a:pt x="531" y="136"/>
                    <a:pt x="538" y="137"/>
                    <a:pt x="544" y="139"/>
                  </a:cubicBezTo>
                  <a:cubicBezTo>
                    <a:pt x="556" y="144"/>
                    <a:pt x="566" y="154"/>
                    <a:pt x="574" y="163"/>
                  </a:cubicBezTo>
                  <a:cubicBezTo>
                    <a:pt x="579" y="168"/>
                    <a:pt x="583" y="173"/>
                    <a:pt x="586" y="179"/>
                  </a:cubicBezTo>
                  <a:cubicBezTo>
                    <a:pt x="589" y="183"/>
                    <a:pt x="591" y="187"/>
                    <a:pt x="594" y="190"/>
                  </a:cubicBezTo>
                  <a:cubicBezTo>
                    <a:pt x="601" y="206"/>
                    <a:pt x="611" y="220"/>
                    <a:pt x="616" y="238"/>
                  </a:cubicBezTo>
                  <a:cubicBezTo>
                    <a:pt x="621" y="254"/>
                    <a:pt x="621" y="270"/>
                    <a:pt x="620" y="287"/>
                  </a:cubicBezTo>
                  <a:cubicBezTo>
                    <a:pt x="619" y="304"/>
                    <a:pt x="617" y="321"/>
                    <a:pt x="616" y="339"/>
                  </a:cubicBezTo>
                  <a:cubicBezTo>
                    <a:pt x="616" y="345"/>
                    <a:pt x="616" y="351"/>
                    <a:pt x="616" y="357"/>
                  </a:cubicBezTo>
                  <a:cubicBezTo>
                    <a:pt x="616" y="359"/>
                    <a:pt x="616" y="363"/>
                    <a:pt x="617" y="365"/>
                  </a:cubicBezTo>
                  <a:cubicBezTo>
                    <a:pt x="615" y="366"/>
                    <a:pt x="613" y="367"/>
                    <a:pt x="611" y="368"/>
                  </a:cubicBezTo>
                  <a:cubicBezTo>
                    <a:pt x="611" y="368"/>
                    <a:pt x="611" y="368"/>
                    <a:pt x="610" y="367"/>
                  </a:cubicBezTo>
                  <a:cubicBezTo>
                    <a:pt x="607" y="365"/>
                    <a:pt x="605" y="362"/>
                    <a:pt x="603" y="358"/>
                  </a:cubicBezTo>
                  <a:cubicBezTo>
                    <a:pt x="601" y="351"/>
                    <a:pt x="600" y="344"/>
                    <a:pt x="600" y="338"/>
                  </a:cubicBezTo>
                  <a:cubicBezTo>
                    <a:pt x="599" y="324"/>
                    <a:pt x="601" y="311"/>
                    <a:pt x="605" y="297"/>
                  </a:cubicBezTo>
                  <a:cubicBezTo>
                    <a:pt x="608" y="284"/>
                    <a:pt x="610" y="270"/>
                    <a:pt x="609" y="256"/>
                  </a:cubicBezTo>
                  <a:cubicBezTo>
                    <a:pt x="609" y="250"/>
                    <a:pt x="609" y="243"/>
                    <a:pt x="607" y="237"/>
                  </a:cubicBezTo>
                  <a:cubicBezTo>
                    <a:pt x="605" y="232"/>
                    <a:pt x="603" y="227"/>
                    <a:pt x="601" y="222"/>
                  </a:cubicBezTo>
                  <a:cubicBezTo>
                    <a:pt x="600" y="221"/>
                    <a:pt x="599" y="222"/>
                    <a:pt x="599" y="223"/>
                  </a:cubicBezTo>
                  <a:cubicBezTo>
                    <a:pt x="601" y="230"/>
                    <a:pt x="604" y="236"/>
                    <a:pt x="605" y="243"/>
                  </a:cubicBezTo>
                  <a:cubicBezTo>
                    <a:pt x="606" y="251"/>
                    <a:pt x="606" y="258"/>
                    <a:pt x="606" y="266"/>
                  </a:cubicBezTo>
                  <a:cubicBezTo>
                    <a:pt x="605" y="274"/>
                    <a:pt x="605" y="281"/>
                    <a:pt x="603" y="289"/>
                  </a:cubicBezTo>
                  <a:cubicBezTo>
                    <a:pt x="602" y="296"/>
                    <a:pt x="599" y="303"/>
                    <a:pt x="598" y="309"/>
                  </a:cubicBezTo>
                  <a:cubicBezTo>
                    <a:pt x="597" y="315"/>
                    <a:pt x="597" y="321"/>
                    <a:pt x="596" y="327"/>
                  </a:cubicBezTo>
                  <a:cubicBezTo>
                    <a:pt x="596" y="326"/>
                    <a:pt x="596" y="326"/>
                    <a:pt x="596" y="326"/>
                  </a:cubicBezTo>
                  <a:cubicBezTo>
                    <a:pt x="596" y="326"/>
                    <a:pt x="597" y="325"/>
                    <a:pt x="596" y="325"/>
                  </a:cubicBezTo>
                  <a:cubicBezTo>
                    <a:pt x="595" y="323"/>
                    <a:pt x="595" y="320"/>
                    <a:pt x="595" y="318"/>
                  </a:cubicBezTo>
                  <a:cubicBezTo>
                    <a:pt x="595" y="318"/>
                    <a:pt x="595" y="318"/>
                    <a:pt x="595" y="318"/>
                  </a:cubicBezTo>
                  <a:cubicBezTo>
                    <a:pt x="595" y="317"/>
                    <a:pt x="595" y="317"/>
                    <a:pt x="596" y="316"/>
                  </a:cubicBezTo>
                  <a:cubicBezTo>
                    <a:pt x="596" y="316"/>
                    <a:pt x="596" y="315"/>
                    <a:pt x="596" y="315"/>
                  </a:cubicBezTo>
                  <a:cubicBezTo>
                    <a:pt x="596" y="314"/>
                    <a:pt x="595" y="313"/>
                    <a:pt x="595" y="312"/>
                  </a:cubicBezTo>
                  <a:cubicBezTo>
                    <a:pt x="595" y="312"/>
                    <a:pt x="594" y="312"/>
                    <a:pt x="594" y="313"/>
                  </a:cubicBezTo>
                  <a:cubicBezTo>
                    <a:pt x="594" y="313"/>
                    <a:pt x="594" y="314"/>
                    <a:pt x="594" y="315"/>
                  </a:cubicBezTo>
                  <a:cubicBezTo>
                    <a:pt x="594" y="316"/>
                    <a:pt x="594" y="316"/>
                    <a:pt x="594" y="316"/>
                  </a:cubicBezTo>
                  <a:cubicBezTo>
                    <a:pt x="594" y="317"/>
                    <a:pt x="594" y="317"/>
                    <a:pt x="594" y="317"/>
                  </a:cubicBezTo>
                  <a:cubicBezTo>
                    <a:pt x="594" y="317"/>
                    <a:pt x="594" y="316"/>
                    <a:pt x="593" y="316"/>
                  </a:cubicBezTo>
                  <a:cubicBezTo>
                    <a:pt x="593" y="316"/>
                    <a:pt x="593" y="316"/>
                    <a:pt x="593" y="316"/>
                  </a:cubicBezTo>
                  <a:cubicBezTo>
                    <a:pt x="593" y="314"/>
                    <a:pt x="593" y="313"/>
                    <a:pt x="592" y="312"/>
                  </a:cubicBezTo>
                  <a:cubicBezTo>
                    <a:pt x="592" y="312"/>
                    <a:pt x="592" y="312"/>
                    <a:pt x="592" y="311"/>
                  </a:cubicBezTo>
                  <a:cubicBezTo>
                    <a:pt x="592" y="311"/>
                    <a:pt x="592" y="311"/>
                    <a:pt x="591" y="310"/>
                  </a:cubicBezTo>
                  <a:cubicBezTo>
                    <a:pt x="591" y="310"/>
                    <a:pt x="591" y="310"/>
                    <a:pt x="591" y="310"/>
                  </a:cubicBezTo>
                  <a:cubicBezTo>
                    <a:pt x="591" y="311"/>
                    <a:pt x="591" y="311"/>
                    <a:pt x="591" y="311"/>
                  </a:cubicBezTo>
                  <a:cubicBezTo>
                    <a:pt x="590" y="311"/>
                    <a:pt x="590" y="312"/>
                    <a:pt x="590" y="312"/>
                  </a:cubicBezTo>
                  <a:cubicBezTo>
                    <a:pt x="590" y="313"/>
                    <a:pt x="590" y="315"/>
                    <a:pt x="591" y="316"/>
                  </a:cubicBezTo>
                  <a:cubicBezTo>
                    <a:pt x="587" y="306"/>
                    <a:pt x="584" y="295"/>
                    <a:pt x="582" y="285"/>
                  </a:cubicBezTo>
                  <a:cubicBezTo>
                    <a:pt x="582" y="284"/>
                    <a:pt x="581" y="284"/>
                    <a:pt x="581" y="285"/>
                  </a:cubicBezTo>
                  <a:cubicBezTo>
                    <a:pt x="581" y="291"/>
                    <a:pt x="583" y="297"/>
                    <a:pt x="585" y="303"/>
                  </a:cubicBezTo>
                  <a:cubicBezTo>
                    <a:pt x="586" y="306"/>
                    <a:pt x="587" y="310"/>
                    <a:pt x="588" y="313"/>
                  </a:cubicBezTo>
                  <a:cubicBezTo>
                    <a:pt x="589" y="315"/>
                    <a:pt x="589" y="316"/>
                    <a:pt x="590" y="318"/>
                  </a:cubicBezTo>
                  <a:cubicBezTo>
                    <a:pt x="591" y="319"/>
                    <a:pt x="592" y="318"/>
                    <a:pt x="591" y="318"/>
                  </a:cubicBezTo>
                  <a:cubicBezTo>
                    <a:pt x="592" y="318"/>
                    <a:pt x="592" y="319"/>
                    <a:pt x="592" y="319"/>
                  </a:cubicBezTo>
                  <a:cubicBezTo>
                    <a:pt x="592" y="319"/>
                    <a:pt x="592" y="319"/>
                    <a:pt x="592" y="319"/>
                  </a:cubicBezTo>
                  <a:cubicBezTo>
                    <a:pt x="592" y="320"/>
                    <a:pt x="592" y="321"/>
                    <a:pt x="593" y="322"/>
                  </a:cubicBezTo>
                  <a:cubicBezTo>
                    <a:pt x="588" y="315"/>
                    <a:pt x="584" y="306"/>
                    <a:pt x="578" y="300"/>
                  </a:cubicBezTo>
                  <a:cubicBezTo>
                    <a:pt x="571" y="293"/>
                    <a:pt x="561" y="288"/>
                    <a:pt x="553" y="282"/>
                  </a:cubicBezTo>
                  <a:cubicBezTo>
                    <a:pt x="552" y="282"/>
                    <a:pt x="551" y="281"/>
                    <a:pt x="550" y="281"/>
                  </a:cubicBezTo>
                  <a:cubicBezTo>
                    <a:pt x="550" y="281"/>
                    <a:pt x="550" y="281"/>
                    <a:pt x="550" y="281"/>
                  </a:cubicBezTo>
                  <a:cubicBezTo>
                    <a:pt x="546" y="278"/>
                    <a:pt x="543" y="276"/>
                    <a:pt x="539" y="274"/>
                  </a:cubicBezTo>
                  <a:cubicBezTo>
                    <a:pt x="539" y="274"/>
                    <a:pt x="539" y="274"/>
                    <a:pt x="539" y="274"/>
                  </a:cubicBezTo>
                  <a:cubicBezTo>
                    <a:pt x="540" y="275"/>
                    <a:pt x="542" y="276"/>
                    <a:pt x="543" y="278"/>
                  </a:cubicBezTo>
                  <a:cubicBezTo>
                    <a:pt x="540" y="276"/>
                    <a:pt x="537" y="275"/>
                    <a:pt x="535" y="274"/>
                  </a:cubicBezTo>
                  <a:cubicBezTo>
                    <a:pt x="536" y="275"/>
                    <a:pt x="536" y="275"/>
                    <a:pt x="537" y="275"/>
                  </a:cubicBezTo>
                  <a:cubicBezTo>
                    <a:pt x="538" y="275"/>
                    <a:pt x="538" y="275"/>
                    <a:pt x="538" y="275"/>
                  </a:cubicBezTo>
                  <a:cubicBezTo>
                    <a:pt x="533" y="270"/>
                    <a:pt x="525" y="267"/>
                    <a:pt x="519" y="264"/>
                  </a:cubicBezTo>
                  <a:cubicBezTo>
                    <a:pt x="515" y="262"/>
                    <a:pt x="512" y="260"/>
                    <a:pt x="508" y="259"/>
                  </a:cubicBezTo>
                  <a:cubicBezTo>
                    <a:pt x="504" y="258"/>
                    <a:pt x="500" y="256"/>
                    <a:pt x="496" y="256"/>
                  </a:cubicBezTo>
                  <a:cubicBezTo>
                    <a:pt x="495" y="255"/>
                    <a:pt x="493" y="255"/>
                    <a:pt x="491" y="256"/>
                  </a:cubicBezTo>
                  <a:cubicBezTo>
                    <a:pt x="491" y="256"/>
                    <a:pt x="491" y="257"/>
                    <a:pt x="492" y="257"/>
                  </a:cubicBezTo>
                  <a:cubicBezTo>
                    <a:pt x="494" y="256"/>
                    <a:pt x="499" y="258"/>
                    <a:pt x="501" y="258"/>
                  </a:cubicBezTo>
                  <a:cubicBezTo>
                    <a:pt x="504" y="259"/>
                    <a:pt x="507" y="260"/>
                    <a:pt x="510" y="261"/>
                  </a:cubicBezTo>
                  <a:cubicBezTo>
                    <a:pt x="516" y="263"/>
                    <a:pt x="520" y="266"/>
                    <a:pt x="525" y="269"/>
                  </a:cubicBezTo>
                  <a:cubicBezTo>
                    <a:pt x="528" y="271"/>
                    <a:pt x="531" y="273"/>
                    <a:pt x="534" y="274"/>
                  </a:cubicBezTo>
                  <a:cubicBezTo>
                    <a:pt x="531" y="273"/>
                    <a:pt x="527" y="272"/>
                    <a:pt x="524" y="271"/>
                  </a:cubicBezTo>
                  <a:cubicBezTo>
                    <a:pt x="514" y="269"/>
                    <a:pt x="504" y="266"/>
                    <a:pt x="494" y="267"/>
                  </a:cubicBezTo>
                  <a:cubicBezTo>
                    <a:pt x="487" y="267"/>
                    <a:pt x="479" y="270"/>
                    <a:pt x="472" y="272"/>
                  </a:cubicBezTo>
                  <a:cubicBezTo>
                    <a:pt x="468" y="273"/>
                    <a:pt x="464" y="274"/>
                    <a:pt x="459" y="276"/>
                  </a:cubicBezTo>
                  <a:cubicBezTo>
                    <a:pt x="458" y="271"/>
                    <a:pt x="458" y="266"/>
                    <a:pt x="456" y="261"/>
                  </a:cubicBezTo>
                  <a:cubicBezTo>
                    <a:pt x="454" y="256"/>
                    <a:pt x="452" y="251"/>
                    <a:pt x="452" y="245"/>
                  </a:cubicBezTo>
                  <a:cubicBezTo>
                    <a:pt x="452" y="240"/>
                    <a:pt x="452" y="235"/>
                    <a:pt x="453" y="230"/>
                  </a:cubicBezTo>
                  <a:cubicBezTo>
                    <a:pt x="453" y="225"/>
                    <a:pt x="453" y="219"/>
                    <a:pt x="455" y="214"/>
                  </a:cubicBezTo>
                  <a:cubicBezTo>
                    <a:pt x="456" y="209"/>
                    <a:pt x="459" y="204"/>
                    <a:pt x="461" y="199"/>
                  </a:cubicBezTo>
                  <a:cubicBezTo>
                    <a:pt x="463" y="194"/>
                    <a:pt x="464" y="188"/>
                    <a:pt x="465" y="183"/>
                  </a:cubicBezTo>
                  <a:cubicBezTo>
                    <a:pt x="466" y="178"/>
                    <a:pt x="467" y="172"/>
                    <a:pt x="471" y="167"/>
                  </a:cubicBezTo>
                  <a:cubicBezTo>
                    <a:pt x="474" y="163"/>
                    <a:pt x="478" y="158"/>
                    <a:pt x="482" y="154"/>
                  </a:cubicBezTo>
                  <a:cubicBezTo>
                    <a:pt x="486" y="150"/>
                    <a:pt x="490" y="146"/>
                    <a:pt x="494" y="143"/>
                  </a:cubicBezTo>
                  <a:cubicBezTo>
                    <a:pt x="498" y="139"/>
                    <a:pt x="502" y="135"/>
                    <a:pt x="508" y="134"/>
                  </a:cubicBezTo>
                  <a:cubicBezTo>
                    <a:pt x="513" y="133"/>
                    <a:pt x="519" y="134"/>
                    <a:pt x="525" y="135"/>
                  </a:cubicBezTo>
                  <a:close/>
                  <a:moveTo>
                    <a:pt x="373" y="210"/>
                  </a:moveTo>
                  <a:cubicBezTo>
                    <a:pt x="375" y="203"/>
                    <a:pt x="375" y="197"/>
                    <a:pt x="376" y="190"/>
                  </a:cubicBezTo>
                  <a:cubicBezTo>
                    <a:pt x="378" y="176"/>
                    <a:pt x="381" y="162"/>
                    <a:pt x="384" y="148"/>
                  </a:cubicBezTo>
                  <a:cubicBezTo>
                    <a:pt x="385" y="140"/>
                    <a:pt x="387" y="133"/>
                    <a:pt x="391" y="126"/>
                  </a:cubicBezTo>
                  <a:cubicBezTo>
                    <a:pt x="394" y="120"/>
                    <a:pt x="400" y="115"/>
                    <a:pt x="404" y="109"/>
                  </a:cubicBezTo>
                  <a:cubicBezTo>
                    <a:pt x="412" y="98"/>
                    <a:pt x="419" y="86"/>
                    <a:pt x="429" y="77"/>
                  </a:cubicBezTo>
                  <a:cubicBezTo>
                    <a:pt x="435" y="72"/>
                    <a:pt x="440" y="74"/>
                    <a:pt x="445" y="78"/>
                  </a:cubicBezTo>
                  <a:cubicBezTo>
                    <a:pt x="448" y="80"/>
                    <a:pt x="448" y="84"/>
                    <a:pt x="452" y="82"/>
                  </a:cubicBezTo>
                  <a:cubicBezTo>
                    <a:pt x="455" y="80"/>
                    <a:pt x="455" y="76"/>
                    <a:pt x="459" y="80"/>
                  </a:cubicBezTo>
                  <a:cubicBezTo>
                    <a:pt x="460" y="81"/>
                    <a:pt x="461" y="82"/>
                    <a:pt x="463" y="83"/>
                  </a:cubicBezTo>
                  <a:cubicBezTo>
                    <a:pt x="466" y="85"/>
                    <a:pt x="469" y="83"/>
                    <a:pt x="472" y="82"/>
                  </a:cubicBezTo>
                  <a:cubicBezTo>
                    <a:pt x="477" y="77"/>
                    <a:pt x="483" y="74"/>
                    <a:pt x="490" y="78"/>
                  </a:cubicBezTo>
                  <a:cubicBezTo>
                    <a:pt x="496" y="81"/>
                    <a:pt x="501" y="88"/>
                    <a:pt x="504" y="94"/>
                  </a:cubicBezTo>
                  <a:cubicBezTo>
                    <a:pt x="512" y="105"/>
                    <a:pt x="517" y="117"/>
                    <a:pt x="522" y="130"/>
                  </a:cubicBezTo>
                  <a:cubicBezTo>
                    <a:pt x="516" y="129"/>
                    <a:pt x="510" y="129"/>
                    <a:pt x="505" y="131"/>
                  </a:cubicBezTo>
                  <a:cubicBezTo>
                    <a:pt x="496" y="134"/>
                    <a:pt x="487" y="143"/>
                    <a:pt x="481" y="150"/>
                  </a:cubicBezTo>
                  <a:cubicBezTo>
                    <a:pt x="472" y="159"/>
                    <a:pt x="464" y="168"/>
                    <a:pt x="462" y="180"/>
                  </a:cubicBezTo>
                  <a:cubicBezTo>
                    <a:pt x="460" y="187"/>
                    <a:pt x="459" y="194"/>
                    <a:pt x="456" y="201"/>
                  </a:cubicBezTo>
                  <a:cubicBezTo>
                    <a:pt x="456" y="202"/>
                    <a:pt x="455" y="202"/>
                    <a:pt x="455" y="203"/>
                  </a:cubicBezTo>
                  <a:cubicBezTo>
                    <a:pt x="456" y="198"/>
                    <a:pt x="457" y="194"/>
                    <a:pt x="458" y="189"/>
                  </a:cubicBezTo>
                  <a:cubicBezTo>
                    <a:pt x="459" y="183"/>
                    <a:pt x="460" y="178"/>
                    <a:pt x="462" y="172"/>
                  </a:cubicBezTo>
                  <a:cubicBezTo>
                    <a:pt x="462" y="172"/>
                    <a:pt x="461" y="171"/>
                    <a:pt x="461" y="172"/>
                  </a:cubicBezTo>
                  <a:cubicBezTo>
                    <a:pt x="458" y="177"/>
                    <a:pt x="456" y="182"/>
                    <a:pt x="456" y="187"/>
                  </a:cubicBezTo>
                  <a:cubicBezTo>
                    <a:pt x="455" y="195"/>
                    <a:pt x="452" y="202"/>
                    <a:pt x="450" y="209"/>
                  </a:cubicBezTo>
                  <a:cubicBezTo>
                    <a:pt x="447" y="220"/>
                    <a:pt x="447" y="231"/>
                    <a:pt x="447" y="242"/>
                  </a:cubicBezTo>
                  <a:cubicBezTo>
                    <a:pt x="447" y="246"/>
                    <a:pt x="447" y="249"/>
                    <a:pt x="446" y="253"/>
                  </a:cubicBezTo>
                  <a:cubicBezTo>
                    <a:pt x="445" y="258"/>
                    <a:pt x="446" y="263"/>
                    <a:pt x="445" y="267"/>
                  </a:cubicBezTo>
                  <a:cubicBezTo>
                    <a:pt x="445" y="270"/>
                    <a:pt x="443" y="278"/>
                    <a:pt x="446" y="280"/>
                  </a:cubicBezTo>
                  <a:cubicBezTo>
                    <a:pt x="447" y="280"/>
                    <a:pt x="448" y="280"/>
                    <a:pt x="447" y="279"/>
                  </a:cubicBezTo>
                  <a:cubicBezTo>
                    <a:pt x="447" y="278"/>
                    <a:pt x="447" y="275"/>
                    <a:pt x="447" y="273"/>
                  </a:cubicBezTo>
                  <a:cubicBezTo>
                    <a:pt x="447" y="276"/>
                    <a:pt x="448" y="278"/>
                    <a:pt x="448" y="279"/>
                  </a:cubicBezTo>
                  <a:cubicBezTo>
                    <a:pt x="448" y="279"/>
                    <a:pt x="448" y="279"/>
                    <a:pt x="449" y="279"/>
                  </a:cubicBezTo>
                  <a:cubicBezTo>
                    <a:pt x="447" y="280"/>
                    <a:pt x="445" y="281"/>
                    <a:pt x="443" y="283"/>
                  </a:cubicBezTo>
                  <a:cubicBezTo>
                    <a:pt x="443" y="283"/>
                    <a:pt x="443" y="282"/>
                    <a:pt x="443" y="282"/>
                  </a:cubicBezTo>
                  <a:cubicBezTo>
                    <a:pt x="442" y="277"/>
                    <a:pt x="443" y="271"/>
                    <a:pt x="443" y="266"/>
                  </a:cubicBezTo>
                  <a:cubicBezTo>
                    <a:pt x="443" y="258"/>
                    <a:pt x="443" y="250"/>
                    <a:pt x="444" y="242"/>
                  </a:cubicBezTo>
                  <a:cubicBezTo>
                    <a:pt x="445" y="224"/>
                    <a:pt x="447" y="206"/>
                    <a:pt x="453" y="189"/>
                  </a:cubicBezTo>
                  <a:cubicBezTo>
                    <a:pt x="453" y="189"/>
                    <a:pt x="452" y="189"/>
                    <a:pt x="452" y="189"/>
                  </a:cubicBezTo>
                  <a:cubicBezTo>
                    <a:pt x="446" y="206"/>
                    <a:pt x="441" y="224"/>
                    <a:pt x="440" y="241"/>
                  </a:cubicBezTo>
                  <a:cubicBezTo>
                    <a:pt x="440" y="251"/>
                    <a:pt x="440" y="260"/>
                    <a:pt x="440" y="269"/>
                  </a:cubicBezTo>
                  <a:cubicBezTo>
                    <a:pt x="440" y="273"/>
                    <a:pt x="439" y="280"/>
                    <a:pt x="440" y="284"/>
                  </a:cubicBezTo>
                  <a:cubicBezTo>
                    <a:pt x="440" y="284"/>
                    <a:pt x="441" y="284"/>
                    <a:pt x="441" y="284"/>
                  </a:cubicBezTo>
                  <a:cubicBezTo>
                    <a:pt x="439" y="286"/>
                    <a:pt x="437" y="287"/>
                    <a:pt x="435" y="289"/>
                  </a:cubicBezTo>
                  <a:cubicBezTo>
                    <a:pt x="436" y="287"/>
                    <a:pt x="436" y="285"/>
                    <a:pt x="436" y="283"/>
                  </a:cubicBezTo>
                  <a:cubicBezTo>
                    <a:pt x="436" y="281"/>
                    <a:pt x="436" y="278"/>
                    <a:pt x="436" y="276"/>
                  </a:cubicBezTo>
                  <a:cubicBezTo>
                    <a:pt x="436" y="275"/>
                    <a:pt x="435" y="275"/>
                    <a:pt x="435" y="275"/>
                  </a:cubicBezTo>
                  <a:cubicBezTo>
                    <a:pt x="433" y="280"/>
                    <a:pt x="434" y="285"/>
                    <a:pt x="433" y="289"/>
                  </a:cubicBezTo>
                  <a:cubicBezTo>
                    <a:pt x="433" y="290"/>
                    <a:pt x="433" y="290"/>
                    <a:pt x="433" y="290"/>
                  </a:cubicBezTo>
                  <a:cubicBezTo>
                    <a:pt x="433" y="291"/>
                    <a:pt x="432" y="291"/>
                    <a:pt x="432" y="292"/>
                  </a:cubicBezTo>
                  <a:cubicBezTo>
                    <a:pt x="432" y="284"/>
                    <a:pt x="430" y="276"/>
                    <a:pt x="430" y="268"/>
                  </a:cubicBezTo>
                  <a:cubicBezTo>
                    <a:pt x="430" y="264"/>
                    <a:pt x="431" y="259"/>
                    <a:pt x="431" y="255"/>
                  </a:cubicBezTo>
                  <a:cubicBezTo>
                    <a:pt x="431" y="252"/>
                    <a:pt x="430" y="248"/>
                    <a:pt x="430" y="245"/>
                  </a:cubicBezTo>
                  <a:cubicBezTo>
                    <a:pt x="430" y="244"/>
                    <a:pt x="429" y="243"/>
                    <a:pt x="429" y="244"/>
                  </a:cubicBezTo>
                  <a:cubicBezTo>
                    <a:pt x="428" y="252"/>
                    <a:pt x="428" y="260"/>
                    <a:pt x="427" y="268"/>
                  </a:cubicBezTo>
                  <a:cubicBezTo>
                    <a:pt x="427" y="276"/>
                    <a:pt x="429" y="284"/>
                    <a:pt x="429" y="292"/>
                  </a:cubicBezTo>
                  <a:cubicBezTo>
                    <a:pt x="429" y="293"/>
                    <a:pt x="430" y="293"/>
                    <a:pt x="430" y="293"/>
                  </a:cubicBezTo>
                  <a:cubicBezTo>
                    <a:pt x="428" y="295"/>
                    <a:pt x="427" y="297"/>
                    <a:pt x="425" y="299"/>
                  </a:cubicBezTo>
                  <a:cubicBezTo>
                    <a:pt x="425" y="298"/>
                    <a:pt x="425" y="297"/>
                    <a:pt x="426" y="296"/>
                  </a:cubicBezTo>
                  <a:cubicBezTo>
                    <a:pt x="426" y="294"/>
                    <a:pt x="426" y="292"/>
                    <a:pt x="426" y="290"/>
                  </a:cubicBezTo>
                  <a:cubicBezTo>
                    <a:pt x="426" y="290"/>
                    <a:pt x="426" y="289"/>
                    <a:pt x="426" y="290"/>
                  </a:cubicBezTo>
                  <a:cubicBezTo>
                    <a:pt x="425" y="291"/>
                    <a:pt x="424" y="293"/>
                    <a:pt x="424" y="295"/>
                  </a:cubicBezTo>
                  <a:cubicBezTo>
                    <a:pt x="423" y="293"/>
                    <a:pt x="422" y="291"/>
                    <a:pt x="422" y="289"/>
                  </a:cubicBezTo>
                  <a:cubicBezTo>
                    <a:pt x="422" y="289"/>
                    <a:pt x="422" y="289"/>
                    <a:pt x="423" y="289"/>
                  </a:cubicBezTo>
                  <a:cubicBezTo>
                    <a:pt x="423" y="289"/>
                    <a:pt x="423" y="288"/>
                    <a:pt x="423" y="288"/>
                  </a:cubicBezTo>
                  <a:cubicBezTo>
                    <a:pt x="423" y="288"/>
                    <a:pt x="423" y="288"/>
                    <a:pt x="423" y="288"/>
                  </a:cubicBezTo>
                  <a:cubicBezTo>
                    <a:pt x="423" y="288"/>
                    <a:pt x="423" y="288"/>
                    <a:pt x="423" y="288"/>
                  </a:cubicBezTo>
                  <a:cubicBezTo>
                    <a:pt x="423" y="288"/>
                    <a:pt x="423" y="288"/>
                    <a:pt x="423" y="288"/>
                  </a:cubicBezTo>
                  <a:cubicBezTo>
                    <a:pt x="423" y="288"/>
                    <a:pt x="423" y="287"/>
                    <a:pt x="423" y="287"/>
                  </a:cubicBezTo>
                  <a:cubicBezTo>
                    <a:pt x="424" y="286"/>
                    <a:pt x="424" y="285"/>
                    <a:pt x="424" y="284"/>
                  </a:cubicBezTo>
                  <a:cubicBezTo>
                    <a:pt x="423" y="282"/>
                    <a:pt x="423" y="280"/>
                    <a:pt x="423" y="278"/>
                  </a:cubicBezTo>
                  <a:cubicBezTo>
                    <a:pt x="422" y="277"/>
                    <a:pt x="422" y="277"/>
                    <a:pt x="422" y="278"/>
                  </a:cubicBezTo>
                  <a:cubicBezTo>
                    <a:pt x="421" y="279"/>
                    <a:pt x="421" y="281"/>
                    <a:pt x="421" y="283"/>
                  </a:cubicBezTo>
                  <a:cubicBezTo>
                    <a:pt x="421" y="285"/>
                    <a:pt x="421" y="286"/>
                    <a:pt x="421" y="288"/>
                  </a:cubicBezTo>
                  <a:cubicBezTo>
                    <a:pt x="421" y="287"/>
                    <a:pt x="420" y="285"/>
                    <a:pt x="420" y="284"/>
                  </a:cubicBezTo>
                  <a:cubicBezTo>
                    <a:pt x="418" y="279"/>
                    <a:pt x="417" y="275"/>
                    <a:pt x="416" y="271"/>
                  </a:cubicBezTo>
                  <a:cubicBezTo>
                    <a:pt x="414" y="262"/>
                    <a:pt x="413" y="254"/>
                    <a:pt x="413" y="245"/>
                  </a:cubicBezTo>
                  <a:cubicBezTo>
                    <a:pt x="413" y="244"/>
                    <a:pt x="412" y="244"/>
                    <a:pt x="412" y="245"/>
                  </a:cubicBezTo>
                  <a:cubicBezTo>
                    <a:pt x="411" y="254"/>
                    <a:pt x="413" y="263"/>
                    <a:pt x="414" y="271"/>
                  </a:cubicBezTo>
                  <a:cubicBezTo>
                    <a:pt x="415" y="278"/>
                    <a:pt x="417" y="285"/>
                    <a:pt x="419" y="292"/>
                  </a:cubicBezTo>
                  <a:cubicBezTo>
                    <a:pt x="417" y="287"/>
                    <a:pt x="414" y="282"/>
                    <a:pt x="410" y="277"/>
                  </a:cubicBezTo>
                  <a:cubicBezTo>
                    <a:pt x="410" y="277"/>
                    <a:pt x="410" y="276"/>
                    <a:pt x="410" y="276"/>
                  </a:cubicBezTo>
                  <a:cubicBezTo>
                    <a:pt x="410" y="276"/>
                    <a:pt x="410" y="275"/>
                    <a:pt x="410" y="274"/>
                  </a:cubicBezTo>
                  <a:cubicBezTo>
                    <a:pt x="410" y="274"/>
                    <a:pt x="410" y="273"/>
                    <a:pt x="409" y="273"/>
                  </a:cubicBezTo>
                  <a:cubicBezTo>
                    <a:pt x="409" y="273"/>
                    <a:pt x="409" y="273"/>
                    <a:pt x="409" y="273"/>
                  </a:cubicBezTo>
                  <a:cubicBezTo>
                    <a:pt x="408" y="273"/>
                    <a:pt x="408" y="274"/>
                    <a:pt x="408" y="274"/>
                  </a:cubicBezTo>
                  <a:cubicBezTo>
                    <a:pt x="407" y="272"/>
                    <a:pt x="406" y="270"/>
                    <a:pt x="405" y="268"/>
                  </a:cubicBezTo>
                  <a:cubicBezTo>
                    <a:pt x="401" y="262"/>
                    <a:pt x="397" y="255"/>
                    <a:pt x="393" y="249"/>
                  </a:cubicBezTo>
                  <a:cubicBezTo>
                    <a:pt x="389" y="244"/>
                    <a:pt x="384" y="239"/>
                    <a:pt x="379" y="234"/>
                  </a:cubicBezTo>
                  <a:cubicBezTo>
                    <a:pt x="377" y="232"/>
                    <a:pt x="375" y="229"/>
                    <a:pt x="373" y="227"/>
                  </a:cubicBezTo>
                  <a:cubicBezTo>
                    <a:pt x="372" y="221"/>
                    <a:pt x="373" y="215"/>
                    <a:pt x="373" y="210"/>
                  </a:cubicBezTo>
                  <a:close/>
                  <a:moveTo>
                    <a:pt x="343" y="137"/>
                  </a:moveTo>
                  <a:cubicBezTo>
                    <a:pt x="349" y="146"/>
                    <a:pt x="355" y="156"/>
                    <a:pt x="359" y="166"/>
                  </a:cubicBezTo>
                  <a:cubicBezTo>
                    <a:pt x="363" y="175"/>
                    <a:pt x="368" y="185"/>
                    <a:pt x="369" y="196"/>
                  </a:cubicBezTo>
                  <a:cubicBezTo>
                    <a:pt x="370" y="199"/>
                    <a:pt x="370" y="203"/>
                    <a:pt x="370" y="207"/>
                  </a:cubicBezTo>
                  <a:cubicBezTo>
                    <a:pt x="370" y="210"/>
                    <a:pt x="369" y="213"/>
                    <a:pt x="369" y="216"/>
                  </a:cubicBezTo>
                  <a:cubicBezTo>
                    <a:pt x="369" y="218"/>
                    <a:pt x="369" y="221"/>
                    <a:pt x="370" y="223"/>
                  </a:cubicBezTo>
                  <a:cubicBezTo>
                    <a:pt x="368" y="221"/>
                    <a:pt x="365" y="219"/>
                    <a:pt x="363" y="216"/>
                  </a:cubicBezTo>
                  <a:cubicBezTo>
                    <a:pt x="363" y="216"/>
                    <a:pt x="363" y="216"/>
                    <a:pt x="363" y="216"/>
                  </a:cubicBezTo>
                  <a:cubicBezTo>
                    <a:pt x="363" y="216"/>
                    <a:pt x="363" y="216"/>
                    <a:pt x="363" y="215"/>
                  </a:cubicBezTo>
                  <a:cubicBezTo>
                    <a:pt x="364" y="200"/>
                    <a:pt x="357" y="185"/>
                    <a:pt x="352" y="170"/>
                  </a:cubicBezTo>
                  <a:cubicBezTo>
                    <a:pt x="348" y="157"/>
                    <a:pt x="346" y="144"/>
                    <a:pt x="340" y="132"/>
                  </a:cubicBezTo>
                  <a:cubicBezTo>
                    <a:pt x="341" y="134"/>
                    <a:pt x="342" y="136"/>
                    <a:pt x="343" y="137"/>
                  </a:cubicBezTo>
                  <a:close/>
                  <a:moveTo>
                    <a:pt x="321" y="108"/>
                  </a:moveTo>
                  <a:cubicBezTo>
                    <a:pt x="322" y="110"/>
                    <a:pt x="325" y="112"/>
                    <a:pt x="326" y="114"/>
                  </a:cubicBezTo>
                  <a:cubicBezTo>
                    <a:pt x="326" y="115"/>
                    <a:pt x="326" y="116"/>
                    <a:pt x="326" y="116"/>
                  </a:cubicBezTo>
                  <a:cubicBezTo>
                    <a:pt x="328" y="118"/>
                    <a:pt x="329" y="119"/>
                    <a:pt x="330" y="121"/>
                  </a:cubicBezTo>
                  <a:cubicBezTo>
                    <a:pt x="330" y="121"/>
                    <a:pt x="330" y="121"/>
                    <a:pt x="330" y="121"/>
                  </a:cubicBezTo>
                  <a:cubicBezTo>
                    <a:pt x="331" y="124"/>
                    <a:pt x="331" y="127"/>
                    <a:pt x="334" y="129"/>
                  </a:cubicBezTo>
                  <a:cubicBezTo>
                    <a:pt x="334" y="130"/>
                    <a:pt x="335" y="130"/>
                    <a:pt x="336" y="129"/>
                  </a:cubicBezTo>
                  <a:cubicBezTo>
                    <a:pt x="343" y="143"/>
                    <a:pt x="344" y="158"/>
                    <a:pt x="349" y="172"/>
                  </a:cubicBezTo>
                  <a:cubicBezTo>
                    <a:pt x="354" y="186"/>
                    <a:pt x="360" y="200"/>
                    <a:pt x="361" y="215"/>
                  </a:cubicBezTo>
                  <a:cubicBezTo>
                    <a:pt x="356" y="211"/>
                    <a:pt x="351" y="208"/>
                    <a:pt x="345" y="205"/>
                  </a:cubicBezTo>
                  <a:cubicBezTo>
                    <a:pt x="339" y="201"/>
                    <a:pt x="333" y="198"/>
                    <a:pt x="327" y="195"/>
                  </a:cubicBezTo>
                  <a:cubicBezTo>
                    <a:pt x="328" y="184"/>
                    <a:pt x="322" y="174"/>
                    <a:pt x="317" y="164"/>
                  </a:cubicBezTo>
                  <a:cubicBezTo>
                    <a:pt x="314" y="157"/>
                    <a:pt x="311" y="150"/>
                    <a:pt x="310" y="143"/>
                  </a:cubicBezTo>
                  <a:cubicBezTo>
                    <a:pt x="308" y="135"/>
                    <a:pt x="308" y="129"/>
                    <a:pt x="309" y="121"/>
                  </a:cubicBezTo>
                  <a:cubicBezTo>
                    <a:pt x="309" y="121"/>
                    <a:pt x="308" y="121"/>
                    <a:pt x="308" y="121"/>
                  </a:cubicBezTo>
                  <a:cubicBezTo>
                    <a:pt x="305" y="126"/>
                    <a:pt x="306" y="132"/>
                    <a:pt x="307" y="137"/>
                  </a:cubicBezTo>
                  <a:cubicBezTo>
                    <a:pt x="308" y="145"/>
                    <a:pt x="310" y="152"/>
                    <a:pt x="313" y="159"/>
                  </a:cubicBezTo>
                  <a:cubicBezTo>
                    <a:pt x="318" y="171"/>
                    <a:pt x="324" y="182"/>
                    <a:pt x="325" y="194"/>
                  </a:cubicBezTo>
                  <a:cubicBezTo>
                    <a:pt x="319" y="191"/>
                    <a:pt x="312" y="188"/>
                    <a:pt x="305" y="187"/>
                  </a:cubicBezTo>
                  <a:cubicBezTo>
                    <a:pt x="304" y="187"/>
                    <a:pt x="304" y="186"/>
                    <a:pt x="303" y="186"/>
                  </a:cubicBezTo>
                  <a:cubicBezTo>
                    <a:pt x="303" y="186"/>
                    <a:pt x="303" y="185"/>
                    <a:pt x="303" y="185"/>
                  </a:cubicBezTo>
                  <a:cubicBezTo>
                    <a:pt x="300" y="180"/>
                    <a:pt x="301" y="175"/>
                    <a:pt x="300" y="170"/>
                  </a:cubicBezTo>
                  <a:cubicBezTo>
                    <a:pt x="300" y="164"/>
                    <a:pt x="300" y="158"/>
                    <a:pt x="300" y="153"/>
                  </a:cubicBezTo>
                  <a:cubicBezTo>
                    <a:pt x="300" y="142"/>
                    <a:pt x="302" y="133"/>
                    <a:pt x="306" y="123"/>
                  </a:cubicBezTo>
                  <a:cubicBezTo>
                    <a:pt x="308" y="118"/>
                    <a:pt x="309" y="113"/>
                    <a:pt x="312" y="108"/>
                  </a:cubicBezTo>
                  <a:cubicBezTo>
                    <a:pt x="312" y="108"/>
                    <a:pt x="312" y="108"/>
                    <a:pt x="312" y="107"/>
                  </a:cubicBezTo>
                  <a:cubicBezTo>
                    <a:pt x="312" y="107"/>
                    <a:pt x="312" y="107"/>
                    <a:pt x="312" y="107"/>
                  </a:cubicBezTo>
                  <a:cubicBezTo>
                    <a:pt x="313" y="106"/>
                    <a:pt x="314" y="105"/>
                    <a:pt x="314" y="104"/>
                  </a:cubicBezTo>
                  <a:cubicBezTo>
                    <a:pt x="315" y="103"/>
                    <a:pt x="320" y="107"/>
                    <a:pt x="321" y="108"/>
                  </a:cubicBezTo>
                  <a:close/>
                  <a:moveTo>
                    <a:pt x="297" y="173"/>
                  </a:moveTo>
                  <a:cubicBezTo>
                    <a:pt x="297" y="177"/>
                    <a:pt x="297" y="181"/>
                    <a:pt x="299" y="185"/>
                  </a:cubicBezTo>
                  <a:cubicBezTo>
                    <a:pt x="297" y="185"/>
                    <a:pt x="295" y="184"/>
                    <a:pt x="293" y="184"/>
                  </a:cubicBezTo>
                  <a:cubicBezTo>
                    <a:pt x="293" y="184"/>
                    <a:pt x="293" y="183"/>
                    <a:pt x="293" y="183"/>
                  </a:cubicBezTo>
                  <a:cubicBezTo>
                    <a:pt x="293" y="183"/>
                    <a:pt x="293" y="182"/>
                    <a:pt x="293" y="182"/>
                  </a:cubicBezTo>
                  <a:cubicBezTo>
                    <a:pt x="288" y="170"/>
                    <a:pt x="292" y="155"/>
                    <a:pt x="295" y="142"/>
                  </a:cubicBezTo>
                  <a:cubicBezTo>
                    <a:pt x="297" y="136"/>
                    <a:pt x="298" y="129"/>
                    <a:pt x="300" y="122"/>
                  </a:cubicBezTo>
                  <a:cubicBezTo>
                    <a:pt x="302" y="118"/>
                    <a:pt x="303" y="114"/>
                    <a:pt x="307" y="112"/>
                  </a:cubicBezTo>
                  <a:cubicBezTo>
                    <a:pt x="306" y="114"/>
                    <a:pt x="305" y="116"/>
                    <a:pt x="305" y="117"/>
                  </a:cubicBezTo>
                  <a:cubicBezTo>
                    <a:pt x="303" y="123"/>
                    <a:pt x="300" y="129"/>
                    <a:pt x="299" y="136"/>
                  </a:cubicBezTo>
                  <a:cubicBezTo>
                    <a:pt x="298" y="141"/>
                    <a:pt x="297" y="147"/>
                    <a:pt x="297" y="152"/>
                  </a:cubicBezTo>
                  <a:cubicBezTo>
                    <a:pt x="297" y="159"/>
                    <a:pt x="297" y="166"/>
                    <a:pt x="297" y="173"/>
                  </a:cubicBezTo>
                  <a:close/>
                  <a:moveTo>
                    <a:pt x="239" y="8"/>
                  </a:moveTo>
                  <a:cubicBezTo>
                    <a:pt x="238" y="6"/>
                    <a:pt x="245" y="10"/>
                    <a:pt x="246" y="10"/>
                  </a:cubicBezTo>
                  <a:cubicBezTo>
                    <a:pt x="249" y="12"/>
                    <a:pt x="252" y="14"/>
                    <a:pt x="256" y="16"/>
                  </a:cubicBezTo>
                  <a:cubicBezTo>
                    <a:pt x="264" y="22"/>
                    <a:pt x="272" y="30"/>
                    <a:pt x="279" y="38"/>
                  </a:cubicBezTo>
                  <a:cubicBezTo>
                    <a:pt x="288" y="49"/>
                    <a:pt x="296" y="60"/>
                    <a:pt x="302" y="73"/>
                  </a:cubicBezTo>
                  <a:cubicBezTo>
                    <a:pt x="305" y="80"/>
                    <a:pt x="309" y="86"/>
                    <a:pt x="311" y="93"/>
                  </a:cubicBezTo>
                  <a:cubicBezTo>
                    <a:pt x="312" y="96"/>
                    <a:pt x="313" y="99"/>
                    <a:pt x="315" y="102"/>
                  </a:cubicBezTo>
                  <a:cubicBezTo>
                    <a:pt x="312" y="102"/>
                    <a:pt x="310" y="104"/>
                    <a:pt x="309" y="107"/>
                  </a:cubicBezTo>
                  <a:cubicBezTo>
                    <a:pt x="306" y="108"/>
                    <a:pt x="304" y="110"/>
                    <a:pt x="302" y="112"/>
                  </a:cubicBezTo>
                  <a:cubicBezTo>
                    <a:pt x="302" y="108"/>
                    <a:pt x="300" y="104"/>
                    <a:pt x="299" y="101"/>
                  </a:cubicBezTo>
                  <a:cubicBezTo>
                    <a:pt x="298" y="99"/>
                    <a:pt x="297" y="97"/>
                    <a:pt x="297" y="96"/>
                  </a:cubicBezTo>
                  <a:cubicBezTo>
                    <a:pt x="297" y="96"/>
                    <a:pt x="297" y="96"/>
                    <a:pt x="297" y="95"/>
                  </a:cubicBezTo>
                  <a:cubicBezTo>
                    <a:pt x="298" y="93"/>
                    <a:pt x="297" y="90"/>
                    <a:pt x="297" y="88"/>
                  </a:cubicBezTo>
                  <a:cubicBezTo>
                    <a:pt x="297" y="85"/>
                    <a:pt x="297" y="82"/>
                    <a:pt x="298" y="79"/>
                  </a:cubicBezTo>
                  <a:cubicBezTo>
                    <a:pt x="298" y="79"/>
                    <a:pt x="297" y="79"/>
                    <a:pt x="297" y="79"/>
                  </a:cubicBezTo>
                  <a:cubicBezTo>
                    <a:pt x="296" y="82"/>
                    <a:pt x="296" y="85"/>
                    <a:pt x="296" y="88"/>
                  </a:cubicBezTo>
                  <a:cubicBezTo>
                    <a:pt x="296" y="89"/>
                    <a:pt x="295" y="91"/>
                    <a:pt x="295" y="93"/>
                  </a:cubicBezTo>
                  <a:cubicBezTo>
                    <a:pt x="294" y="91"/>
                    <a:pt x="293" y="89"/>
                    <a:pt x="292" y="87"/>
                  </a:cubicBezTo>
                  <a:cubicBezTo>
                    <a:pt x="293" y="86"/>
                    <a:pt x="293" y="83"/>
                    <a:pt x="293" y="82"/>
                  </a:cubicBezTo>
                  <a:cubicBezTo>
                    <a:pt x="293" y="80"/>
                    <a:pt x="293" y="77"/>
                    <a:pt x="293" y="75"/>
                  </a:cubicBezTo>
                  <a:cubicBezTo>
                    <a:pt x="293" y="74"/>
                    <a:pt x="292" y="74"/>
                    <a:pt x="292" y="75"/>
                  </a:cubicBezTo>
                  <a:cubicBezTo>
                    <a:pt x="291" y="77"/>
                    <a:pt x="291" y="80"/>
                    <a:pt x="291" y="82"/>
                  </a:cubicBezTo>
                  <a:cubicBezTo>
                    <a:pt x="291" y="83"/>
                    <a:pt x="291" y="84"/>
                    <a:pt x="291" y="84"/>
                  </a:cubicBezTo>
                  <a:cubicBezTo>
                    <a:pt x="290" y="83"/>
                    <a:pt x="289" y="82"/>
                    <a:pt x="289" y="81"/>
                  </a:cubicBezTo>
                  <a:cubicBezTo>
                    <a:pt x="289" y="80"/>
                    <a:pt x="288" y="78"/>
                    <a:pt x="288" y="77"/>
                  </a:cubicBezTo>
                  <a:cubicBezTo>
                    <a:pt x="288" y="75"/>
                    <a:pt x="288" y="74"/>
                    <a:pt x="288" y="72"/>
                  </a:cubicBezTo>
                  <a:cubicBezTo>
                    <a:pt x="288" y="71"/>
                    <a:pt x="287" y="71"/>
                    <a:pt x="287" y="72"/>
                  </a:cubicBezTo>
                  <a:cubicBezTo>
                    <a:pt x="287" y="74"/>
                    <a:pt x="287" y="76"/>
                    <a:pt x="287" y="78"/>
                  </a:cubicBezTo>
                  <a:cubicBezTo>
                    <a:pt x="287" y="78"/>
                    <a:pt x="287" y="78"/>
                    <a:pt x="287" y="78"/>
                  </a:cubicBezTo>
                  <a:cubicBezTo>
                    <a:pt x="287" y="78"/>
                    <a:pt x="286" y="77"/>
                    <a:pt x="286" y="76"/>
                  </a:cubicBezTo>
                  <a:cubicBezTo>
                    <a:pt x="285" y="76"/>
                    <a:pt x="284" y="75"/>
                    <a:pt x="284" y="73"/>
                  </a:cubicBezTo>
                  <a:cubicBezTo>
                    <a:pt x="284" y="71"/>
                    <a:pt x="284" y="69"/>
                    <a:pt x="284" y="67"/>
                  </a:cubicBezTo>
                  <a:cubicBezTo>
                    <a:pt x="284" y="64"/>
                    <a:pt x="284" y="62"/>
                    <a:pt x="284" y="59"/>
                  </a:cubicBezTo>
                  <a:cubicBezTo>
                    <a:pt x="284" y="58"/>
                    <a:pt x="284" y="58"/>
                    <a:pt x="284" y="59"/>
                  </a:cubicBezTo>
                  <a:cubicBezTo>
                    <a:pt x="283" y="61"/>
                    <a:pt x="283" y="64"/>
                    <a:pt x="283" y="67"/>
                  </a:cubicBezTo>
                  <a:cubicBezTo>
                    <a:pt x="283" y="68"/>
                    <a:pt x="282" y="70"/>
                    <a:pt x="282" y="71"/>
                  </a:cubicBezTo>
                  <a:cubicBezTo>
                    <a:pt x="281" y="69"/>
                    <a:pt x="279" y="67"/>
                    <a:pt x="277" y="65"/>
                  </a:cubicBezTo>
                  <a:cubicBezTo>
                    <a:pt x="278" y="63"/>
                    <a:pt x="278" y="62"/>
                    <a:pt x="278" y="60"/>
                  </a:cubicBezTo>
                  <a:cubicBezTo>
                    <a:pt x="278" y="58"/>
                    <a:pt x="278" y="56"/>
                    <a:pt x="278" y="55"/>
                  </a:cubicBezTo>
                  <a:cubicBezTo>
                    <a:pt x="278" y="54"/>
                    <a:pt x="277" y="53"/>
                    <a:pt x="277" y="54"/>
                  </a:cubicBezTo>
                  <a:cubicBezTo>
                    <a:pt x="277" y="57"/>
                    <a:pt x="276" y="61"/>
                    <a:pt x="276" y="64"/>
                  </a:cubicBezTo>
                  <a:cubicBezTo>
                    <a:pt x="275" y="63"/>
                    <a:pt x="274" y="61"/>
                    <a:pt x="273" y="60"/>
                  </a:cubicBezTo>
                  <a:cubicBezTo>
                    <a:pt x="273" y="59"/>
                    <a:pt x="273" y="58"/>
                    <a:pt x="273" y="56"/>
                  </a:cubicBezTo>
                  <a:cubicBezTo>
                    <a:pt x="273" y="55"/>
                    <a:pt x="273" y="53"/>
                    <a:pt x="273" y="51"/>
                  </a:cubicBezTo>
                  <a:cubicBezTo>
                    <a:pt x="273" y="50"/>
                    <a:pt x="272" y="50"/>
                    <a:pt x="272" y="51"/>
                  </a:cubicBezTo>
                  <a:cubicBezTo>
                    <a:pt x="272" y="53"/>
                    <a:pt x="272" y="55"/>
                    <a:pt x="272" y="56"/>
                  </a:cubicBezTo>
                  <a:cubicBezTo>
                    <a:pt x="272" y="57"/>
                    <a:pt x="271" y="58"/>
                    <a:pt x="271" y="59"/>
                  </a:cubicBezTo>
                  <a:cubicBezTo>
                    <a:pt x="270" y="58"/>
                    <a:pt x="269" y="57"/>
                    <a:pt x="268" y="56"/>
                  </a:cubicBezTo>
                  <a:cubicBezTo>
                    <a:pt x="268" y="56"/>
                    <a:pt x="268" y="56"/>
                    <a:pt x="268" y="56"/>
                  </a:cubicBezTo>
                  <a:cubicBezTo>
                    <a:pt x="270" y="55"/>
                    <a:pt x="270" y="52"/>
                    <a:pt x="270" y="50"/>
                  </a:cubicBezTo>
                  <a:cubicBezTo>
                    <a:pt x="271" y="48"/>
                    <a:pt x="271" y="46"/>
                    <a:pt x="271" y="44"/>
                  </a:cubicBezTo>
                  <a:cubicBezTo>
                    <a:pt x="271" y="43"/>
                    <a:pt x="270" y="43"/>
                    <a:pt x="270" y="44"/>
                  </a:cubicBezTo>
                  <a:cubicBezTo>
                    <a:pt x="269" y="46"/>
                    <a:pt x="269" y="48"/>
                    <a:pt x="269" y="50"/>
                  </a:cubicBezTo>
                  <a:cubicBezTo>
                    <a:pt x="268" y="52"/>
                    <a:pt x="267" y="54"/>
                    <a:pt x="267" y="56"/>
                  </a:cubicBezTo>
                  <a:cubicBezTo>
                    <a:pt x="267" y="56"/>
                    <a:pt x="267" y="56"/>
                    <a:pt x="267" y="56"/>
                  </a:cubicBezTo>
                  <a:cubicBezTo>
                    <a:pt x="266" y="55"/>
                    <a:pt x="264" y="54"/>
                    <a:pt x="262" y="54"/>
                  </a:cubicBezTo>
                  <a:cubicBezTo>
                    <a:pt x="263" y="52"/>
                    <a:pt x="264" y="49"/>
                    <a:pt x="264" y="47"/>
                  </a:cubicBezTo>
                  <a:cubicBezTo>
                    <a:pt x="265" y="45"/>
                    <a:pt x="265" y="43"/>
                    <a:pt x="265" y="40"/>
                  </a:cubicBezTo>
                  <a:cubicBezTo>
                    <a:pt x="265" y="40"/>
                    <a:pt x="263" y="40"/>
                    <a:pt x="263" y="40"/>
                  </a:cubicBezTo>
                  <a:cubicBezTo>
                    <a:pt x="264" y="43"/>
                    <a:pt x="263" y="45"/>
                    <a:pt x="262" y="47"/>
                  </a:cubicBezTo>
                  <a:cubicBezTo>
                    <a:pt x="262" y="49"/>
                    <a:pt x="261" y="51"/>
                    <a:pt x="261" y="53"/>
                  </a:cubicBezTo>
                  <a:cubicBezTo>
                    <a:pt x="261" y="53"/>
                    <a:pt x="261" y="54"/>
                    <a:pt x="261" y="54"/>
                  </a:cubicBezTo>
                  <a:cubicBezTo>
                    <a:pt x="260" y="54"/>
                    <a:pt x="259" y="54"/>
                    <a:pt x="257" y="54"/>
                  </a:cubicBezTo>
                  <a:cubicBezTo>
                    <a:pt x="257" y="54"/>
                    <a:pt x="257" y="53"/>
                    <a:pt x="257" y="53"/>
                  </a:cubicBezTo>
                  <a:cubicBezTo>
                    <a:pt x="257" y="53"/>
                    <a:pt x="257" y="53"/>
                    <a:pt x="257" y="53"/>
                  </a:cubicBezTo>
                  <a:cubicBezTo>
                    <a:pt x="257" y="51"/>
                    <a:pt x="258" y="49"/>
                    <a:pt x="258" y="48"/>
                  </a:cubicBezTo>
                  <a:cubicBezTo>
                    <a:pt x="258" y="47"/>
                    <a:pt x="258" y="47"/>
                    <a:pt x="257" y="47"/>
                  </a:cubicBezTo>
                  <a:cubicBezTo>
                    <a:pt x="257" y="49"/>
                    <a:pt x="256" y="50"/>
                    <a:pt x="256" y="51"/>
                  </a:cubicBezTo>
                  <a:cubicBezTo>
                    <a:pt x="255" y="49"/>
                    <a:pt x="255" y="48"/>
                    <a:pt x="254" y="46"/>
                  </a:cubicBezTo>
                  <a:cubicBezTo>
                    <a:pt x="254" y="46"/>
                    <a:pt x="254" y="46"/>
                    <a:pt x="254" y="46"/>
                  </a:cubicBezTo>
                  <a:cubicBezTo>
                    <a:pt x="255" y="44"/>
                    <a:pt x="255" y="40"/>
                    <a:pt x="256" y="38"/>
                  </a:cubicBezTo>
                  <a:cubicBezTo>
                    <a:pt x="256" y="35"/>
                    <a:pt x="256" y="32"/>
                    <a:pt x="256" y="28"/>
                  </a:cubicBezTo>
                  <a:cubicBezTo>
                    <a:pt x="256" y="28"/>
                    <a:pt x="255" y="28"/>
                    <a:pt x="255" y="28"/>
                  </a:cubicBezTo>
                  <a:cubicBezTo>
                    <a:pt x="255" y="32"/>
                    <a:pt x="254" y="35"/>
                    <a:pt x="254" y="38"/>
                  </a:cubicBezTo>
                  <a:cubicBezTo>
                    <a:pt x="253" y="40"/>
                    <a:pt x="253" y="42"/>
                    <a:pt x="253" y="43"/>
                  </a:cubicBezTo>
                  <a:cubicBezTo>
                    <a:pt x="248" y="32"/>
                    <a:pt x="243" y="20"/>
                    <a:pt x="238" y="9"/>
                  </a:cubicBezTo>
                  <a:cubicBezTo>
                    <a:pt x="238" y="9"/>
                    <a:pt x="239" y="8"/>
                    <a:pt x="239" y="8"/>
                  </a:cubicBezTo>
                  <a:close/>
                  <a:moveTo>
                    <a:pt x="235" y="9"/>
                  </a:moveTo>
                  <a:cubicBezTo>
                    <a:pt x="236" y="9"/>
                    <a:pt x="236" y="9"/>
                    <a:pt x="237" y="9"/>
                  </a:cubicBezTo>
                  <a:cubicBezTo>
                    <a:pt x="237" y="17"/>
                    <a:pt x="242" y="24"/>
                    <a:pt x="245" y="31"/>
                  </a:cubicBezTo>
                  <a:cubicBezTo>
                    <a:pt x="248" y="40"/>
                    <a:pt x="251" y="48"/>
                    <a:pt x="255" y="56"/>
                  </a:cubicBezTo>
                  <a:cubicBezTo>
                    <a:pt x="255" y="57"/>
                    <a:pt x="255" y="57"/>
                    <a:pt x="255" y="58"/>
                  </a:cubicBezTo>
                  <a:cubicBezTo>
                    <a:pt x="255" y="58"/>
                    <a:pt x="255" y="58"/>
                    <a:pt x="256" y="58"/>
                  </a:cubicBezTo>
                  <a:cubicBezTo>
                    <a:pt x="256" y="58"/>
                    <a:pt x="256" y="58"/>
                    <a:pt x="256" y="58"/>
                  </a:cubicBezTo>
                  <a:cubicBezTo>
                    <a:pt x="256" y="58"/>
                    <a:pt x="257" y="58"/>
                    <a:pt x="258" y="58"/>
                  </a:cubicBezTo>
                  <a:cubicBezTo>
                    <a:pt x="262" y="55"/>
                    <a:pt x="267" y="60"/>
                    <a:pt x="270" y="63"/>
                  </a:cubicBezTo>
                  <a:cubicBezTo>
                    <a:pt x="276" y="68"/>
                    <a:pt x="280" y="75"/>
                    <a:pt x="284" y="81"/>
                  </a:cubicBezTo>
                  <a:cubicBezTo>
                    <a:pt x="291" y="91"/>
                    <a:pt x="300" y="105"/>
                    <a:pt x="298" y="117"/>
                  </a:cubicBezTo>
                  <a:cubicBezTo>
                    <a:pt x="298" y="117"/>
                    <a:pt x="298" y="118"/>
                    <a:pt x="298" y="118"/>
                  </a:cubicBezTo>
                  <a:cubicBezTo>
                    <a:pt x="298" y="120"/>
                    <a:pt x="297" y="122"/>
                    <a:pt x="296" y="123"/>
                  </a:cubicBezTo>
                  <a:cubicBezTo>
                    <a:pt x="294" y="131"/>
                    <a:pt x="293" y="138"/>
                    <a:pt x="291" y="146"/>
                  </a:cubicBezTo>
                  <a:cubicBezTo>
                    <a:pt x="289" y="154"/>
                    <a:pt x="286" y="164"/>
                    <a:pt x="287" y="174"/>
                  </a:cubicBezTo>
                  <a:cubicBezTo>
                    <a:pt x="284" y="170"/>
                    <a:pt x="281" y="166"/>
                    <a:pt x="278" y="162"/>
                  </a:cubicBezTo>
                  <a:cubicBezTo>
                    <a:pt x="270" y="150"/>
                    <a:pt x="262" y="137"/>
                    <a:pt x="255" y="124"/>
                  </a:cubicBezTo>
                  <a:cubicBezTo>
                    <a:pt x="251" y="117"/>
                    <a:pt x="248" y="110"/>
                    <a:pt x="245" y="102"/>
                  </a:cubicBezTo>
                  <a:cubicBezTo>
                    <a:pt x="245" y="102"/>
                    <a:pt x="245" y="102"/>
                    <a:pt x="245" y="102"/>
                  </a:cubicBezTo>
                  <a:cubicBezTo>
                    <a:pt x="245" y="100"/>
                    <a:pt x="245" y="97"/>
                    <a:pt x="244" y="95"/>
                  </a:cubicBezTo>
                  <a:cubicBezTo>
                    <a:pt x="244" y="93"/>
                    <a:pt x="244" y="91"/>
                    <a:pt x="244" y="89"/>
                  </a:cubicBezTo>
                  <a:cubicBezTo>
                    <a:pt x="244" y="87"/>
                    <a:pt x="242" y="87"/>
                    <a:pt x="242" y="89"/>
                  </a:cubicBezTo>
                  <a:cubicBezTo>
                    <a:pt x="242" y="91"/>
                    <a:pt x="242" y="93"/>
                    <a:pt x="242" y="95"/>
                  </a:cubicBezTo>
                  <a:cubicBezTo>
                    <a:pt x="241" y="92"/>
                    <a:pt x="241" y="88"/>
                    <a:pt x="240" y="85"/>
                  </a:cubicBezTo>
                  <a:cubicBezTo>
                    <a:pt x="239" y="72"/>
                    <a:pt x="239" y="60"/>
                    <a:pt x="236" y="47"/>
                  </a:cubicBezTo>
                  <a:cubicBezTo>
                    <a:pt x="235" y="47"/>
                    <a:pt x="235" y="46"/>
                    <a:pt x="234" y="46"/>
                  </a:cubicBezTo>
                  <a:cubicBezTo>
                    <a:pt x="232" y="46"/>
                    <a:pt x="233" y="34"/>
                    <a:pt x="232" y="32"/>
                  </a:cubicBezTo>
                  <a:cubicBezTo>
                    <a:pt x="231" y="26"/>
                    <a:pt x="229" y="21"/>
                    <a:pt x="229" y="16"/>
                  </a:cubicBezTo>
                  <a:cubicBezTo>
                    <a:pt x="229" y="15"/>
                    <a:pt x="229" y="15"/>
                    <a:pt x="228" y="15"/>
                  </a:cubicBezTo>
                  <a:cubicBezTo>
                    <a:pt x="230" y="11"/>
                    <a:pt x="232" y="5"/>
                    <a:pt x="235" y="9"/>
                  </a:cubicBezTo>
                  <a:close/>
                  <a:moveTo>
                    <a:pt x="269" y="165"/>
                  </a:moveTo>
                  <a:cubicBezTo>
                    <a:pt x="262" y="157"/>
                    <a:pt x="255" y="149"/>
                    <a:pt x="250" y="140"/>
                  </a:cubicBezTo>
                  <a:cubicBezTo>
                    <a:pt x="240" y="123"/>
                    <a:pt x="233" y="106"/>
                    <a:pt x="228" y="87"/>
                  </a:cubicBezTo>
                  <a:cubicBezTo>
                    <a:pt x="223" y="68"/>
                    <a:pt x="220" y="49"/>
                    <a:pt x="224" y="29"/>
                  </a:cubicBezTo>
                  <a:cubicBezTo>
                    <a:pt x="225" y="27"/>
                    <a:pt x="225" y="25"/>
                    <a:pt x="226" y="23"/>
                  </a:cubicBezTo>
                  <a:cubicBezTo>
                    <a:pt x="226" y="28"/>
                    <a:pt x="229" y="32"/>
                    <a:pt x="229" y="37"/>
                  </a:cubicBezTo>
                  <a:cubicBezTo>
                    <a:pt x="229" y="41"/>
                    <a:pt x="227" y="48"/>
                    <a:pt x="232" y="50"/>
                  </a:cubicBezTo>
                  <a:cubicBezTo>
                    <a:pt x="235" y="61"/>
                    <a:pt x="234" y="74"/>
                    <a:pt x="236" y="86"/>
                  </a:cubicBezTo>
                  <a:cubicBezTo>
                    <a:pt x="238" y="98"/>
                    <a:pt x="243" y="110"/>
                    <a:pt x="249" y="121"/>
                  </a:cubicBezTo>
                  <a:cubicBezTo>
                    <a:pt x="255" y="134"/>
                    <a:pt x="263" y="146"/>
                    <a:pt x="271" y="158"/>
                  </a:cubicBezTo>
                  <a:cubicBezTo>
                    <a:pt x="274" y="163"/>
                    <a:pt x="277" y="168"/>
                    <a:pt x="281" y="172"/>
                  </a:cubicBezTo>
                  <a:cubicBezTo>
                    <a:pt x="282" y="174"/>
                    <a:pt x="285" y="176"/>
                    <a:pt x="288" y="178"/>
                  </a:cubicBezTo>
                  <a:cubicBezTo>
                    <a:pt x="288" y="179"/>
                    <a:pt x="288" y="181"/>
                    <a:pt x="289" y="182"/>
                  </a:cubicBezTo>
                  <a:cubicBezTo>
                    <a:pt x="281" y="178"/>
                    <a:pt x="275" y="171"/>
                    <a:pt x="269" y="165"/>
                  </a:cubicBezTo>
                  <a:close/>
                  <a:moveTo>
                    <a:pt x="275" y="184"/>
                  </a:moveTo>
                  <a:cubicBezTo>
                    <a:pt x="279" y="184"/>
                    <a:pt x="284" y="185"/>
                    <a:pt x="289" y="186"/>
                  </a:cubicBezTo>
                  <a:cubicBezTo>
                    <a:pt x="289" y="187"/>
                    <a:pt x="290" y="187"/>
                    <a:pt x="290" y="187"/>
                  </a:cubicBezTo>
                  <a:cubicBezTo>
                    <a:pt x="291" y="187"/>
                    <a:pt x="291" y="187"/>
                    <a:pt x="292" y="187"/>
                  </a:cubicBezTo>
                  <a:cubicBezTo>
                    <a:pt x="294" y="188"/>
                    <a:pt x="296" y="188"/>
                    <a:pt x="298" y="188"/>
                  </a:cubicBezTo>
                  <a:cubicBezTo>
                    <a:pt x="306" y="190"/>
                    <a:pt x="314" y="192"/>
                    <a:pt x="321" y="196"/>
                  </a:cubicBezTo>
                  <a:cubicBezTo>
                    <a:pt x="337" y="205"/>
                    <a:pt x="354" y="211"/>
                    <a:pt x="366" y="224"/>
                  </a:cubicBezTo>
                  <a:cubicBezTo>
                    <a:pt x="372" y="231"/>
                    <a:pt x="378" y="237"/>
                    <a:pt x="384" y="244"/>
                  </a:cubicBezTo>
                  <a:cubicBezTo>
                    <a:pt x="390" y="250"/>
                    <a:pt x="394" y="257"/>
                    <a:pt x="398" y="264"/>
                  </a:cubicBezTo>
                  <a:cubicBezTo>
                    <a:pt x="406" y="276"/>
                    <a:pt x="416" y="289"/>
                    <a:pt x="422" y="303"/>
                  </a:cubicBezTo>
                  <a:cubicBezTo>
                    <a:pt x="421" y="303"/>
                    <a:pt x="421" y="304"/>
                    <a:pt x="421" y="304"/>
                  </a:cubicBezTo>
                  <a:cubicBezTo>
                    <a:pt x="420" y="305"/>
                    <a:pt x="419" y="307"/>
                    <a:pt x="418" y="308"/>
                  </a:cubicBezTo>
                  <a:cubicBezTo>
                    <a:pt x="418" y="307"/>
                    <a:pt x="418" y="307"/>
                    <a:pt x="418" y="307"/>
                  </a:cubicBezTo>
                  <a:cubicBezTo>
                    <a:pt x="406" y="285"/>
                    <a:pt x="397" y="261"/>
                    <a:pt x="378" y="244"/>
                  </a:cubicBezTo>
                  <a:cubicBezTo>
                    <a:pt x="369" y="235"/>
                    <a:pt x="359" y="228"/>
                    <a:pt x="349" y="220"/>
                  </a:cubicBezTo>
                  <a:cubicBezTo>
                    <a:pt x="339" y="212"/>
                    <a:pt x="330" y="203"/>
                    <a:pt x="319" y="197"/>
                  </a:cubicBezTo>
                  <a:cubicBezTo>
                    <a:pt x="308" y="192"/>
                    <a:pt x="295" y="189"/>
                    <a:pt x="283" y="187"/>
                  </a:cubicBezTo>
                  <a:cubicBezTo>
                    <a:pt x="272" y="186"/>
                    <a:pt x="261" y="184"/>
                    <a:pt x="250" y="186"/>
                  </a:cubicBezTo>
                  <a:cubicBezTo>
                    <a:pt x="239" y="187"/>
                    <a:pt x="229" y="191"/>
                    <a:pt x="219" y="198"/>
                  </a:cubicBezTo>
                  <a:cubicBezTo>
                    <a:pt x="209" y="205"/>
                    <a:pt x="206" y="214"/>
                    <a:pt x="201" y="225"/>
                  </a:cubicBezTo>
                  <a:cubicBezTo>
                    <a:pt x="200" y="226"/>
                    <a:pt x="202" y="227"/>
                    <a:pt x="202" y="226"/>
                  </a:cubicBezTo>
                  <a:cubicBezTo>
                    <a:pt x="206" y="221"/>
                    <a:pt x="208" y="216"/>
                    <a:pt x="211" y="211"/>
                  </a:cubicBezTo>
                  <a:cubicBezTo>
                    <a:pt x="215" y="206"/>
                    <a:pt x="220" y="202"/>
                    <a:pt x="226" y="198"/>
                  </a:cubicBezTo>
                  <a:cubicBezTo>
                    <a:pt x="236" y="192"/>
                    <a:pt x="246" y="189"/>
                    <a:pt x="258" y="189"/>
                  </a:cubicBezTo>
                  <a:cubicBezTo>
                    <a:pt x="270" y="189"/>
                    <a:pt x="282" y="190"/>
                    <a:pt x="294" y="193"/>
                  </a:cubicBezTo>
                  <a:cubicBezTo>
                    <a:pt x="305" y="195"/>
                    <a:pt x="316" y="198"/>
                    <a:pt x="325" y="205"/>
                  </a:cubicBezTo>
                  <a:cubicBezTo>
                    <a:pt x="334" y="212"/>
                    <a:pt x="343" y="219"/>
                    <a:pt x="352" y="226"/>
                  </a:cubicBezTo>
                  <a:cubicBezTo>
                    <a:pt x="361" y="233"/>
                    <a:pt x="371" y="240"/>
                    <a:pt x="379" y="249"/>
                  </a:cubicBezTo>
                  <a:cubicBezTo>
                    <a:pt x="388" y="258"/>
                    <a:pt x="394" y="269"/>
                    <a:pt x="401" y="281"/>
                  </a:cubicBezTo>
                  <a:cubicBezTo>
                    <a:pt x="403" y="285"/>
                    <a:pt x="405" y="289"/>
                    <a:pt x="407" y="293"/>
                  </a:cubicBezTo>
                  <a:cubicBezTo>
                    <a:pt x="400" y="284"/>
                    <a:pt x="391" y="275"/>
                    <a:pt x="383" y="266"/>
                  </a:cubicBezTo>
                  <a:cubicBezTo>
                    <a:pt x="376" y="260"/>
                    <a:pt x="370" y="253"/>
                    <a:pt x="362" y="247"/>
                  </a:cubicBezTo>
                  <a:cubicBezTo>
                    <a:pt x="357" y="242"/>
                    <a:pt x="351" y="238"/>
                    <a:pt x="344" y="236"/>
                  </a:cubicBezTo>
                  <a:cubicBezTo>
                    <a:pt x="343" y="236"/>
                    <a:pt x="343" y="237"/>
                    <a:pt x="344" y="237"/>
                  </a:cubicBezTo>
                  <a:cubicBezTo>
                    <a:pt x="360" y="243"/>
                    <a:pt x="372" y="258"/>
                    <a:pt x="384" y="270"/>
                  </a:cubicBezTo>
                  <a:cubicBezTo>
                    <a:pt x="395" y="281"/>
                    <a:pt x="406" y="293"/>
                    <a:pt x="413" y="306"/>
                  </a:cubicBezTo>
                  <a:cubicBezTo>
                    <a:pt x="413" y="306"/>
                    <a:pt x="413" y="306"/>
                    <a:pt x="413" y="306"/>
                  </a:cubicBezTo>
                  <a:cubicBezTo>
                    <a:pt x="412" y="305"/>
                    <a:pt x="411" y="304"/>
                    <a:pt x="409" y="303"/>
                  </a:cubicBezTo>
                  <a:cubicBezTo>
                    <a:pt x="405" y="298"/>
                    <a:pt x="402" y="294"/>
                    <a:pt x="398" y="289"/>
                  </a:cubicBezTo>
                  <a:cubicBezTo>
                    <a:pt x="389" y="280"/>
                    <a:pt x="378" y="273"/>
                    <a:pt x="368" y="265"/>
                  </a:cubicBezTo>
                  <a:cubicBezTo>
                    <a:pt x="368" y="264"/>
                    <a:pt x="367" y="265"/>
                    <a:pt x="368" y="265"/>
                  </a:cubicBezTo>
                  <a:cubicBezTo>
                    <a:pt x="377" y="274"/>
                    <a:pt x="388" y="281"/>
                    <a:pt x="396" y="291"/>
                  </a:cubicBezTo>
                  <a:cubicBezTo>
                    <a:pt x="400" y="295"/>
                    <a:pt x="404" y="300"/>
                    <a:pt x="408" y="304"/>
                  </a:cubicBezTo>
                  <a:cubicBezTo>
                    <a:pt x="408" y="305"/>
                    <a:pt x="408" y="305"/>
                    <a:pt x="409" y="306"/>
                  </a:cubicBezTo>
                  <a:cubicBezTo>
                    <a:pt x="404" y="302"/>
                    <a:pt x="398" y="299"/>
                    <a:pt x="393" y="295"/>
                  </a:cubicBezTo>
                  <a:cubicBezTo>
                    <a:pt x="388" y="290"/>
                    <a:pt x="383" y="285"/>
                    <a:pt x="376" y="282"/>
                  </a:cubicBezTo>
                  <a:cubicBezTo>
                    <a:pt x="376" y="282"/>
                    <a:pt x="376" y="282"/>
                    <a:pt x="376" y="283"/>
                  </a:cubicBezTo>
                  <a:cubicBezTo>
                    <a:pt x="388" y="292"/>
                    <a:pt x="401" y="301"/>
                    <a:pt x="412" y="311"/>
                  </a:cubicBezTo>
                  <a:cubicBezTo>
                    <a:pt x="412" y="311"/>
                    <a:pt x="412" y="311"/>
                    <a:pt x="412" y="311"/>
                  </a:cubicBezTo>
                  <a:cubicBezTo>
                    <a:pt x="399" y="301"/>
                    <a:pt x="384" y="291"/>
                    <a:pt x="368" y="285"/>
                  </a:cubicBezTo>
                  <a:cubicBezTo>
                    <a:pt x="359" y="282"/>
                    <a:pt x="349" y="280"/>
                    <a:pt x="341" y="276"/>
                  </a:cubicBezTo>
                  <a:cubicBezTo>
                    <a:pt x="334" y="272"/>
                    <a:pt x="327" y="268"/>
                    <a:pt x="319" y="266"/>
                  </a:cubicBezTo>
                  <a:cubicBezTo>
                    <a:pt x="319" y="266"/>
                    <a:pt x="319" y="266"/>
                    <a:pt x="319" y="266"/>
                  </a:cubicBezTo>
                  <a:cubicBezTo>
                    <a:pt x="321" y="269"/>
                    <a:pt x="324" y="270"/>
                    <a:pt x="328" y="271"/>
                  </a:cubicBezTo>
                  <a:cubicBezTo>
                    <a:pt x="332" y="273"/>
                    <a:pt x="337" y="276"/>
                    <a:pt x="341" y="278"/>
                  </a:cubicBezTo>
                  <a:cubicBezTo>
                    <a:pt x="349" y="281"/>
                    <a:pt x="357" y="284"/>
                    <a:pt x="364" y="286"/>
                  </a:cubicBezTo>
                  <a:cubicBezTo>
                    <a:pt x="373" y="290"/>
                    <a:pt x="383" y="293"/>
                    <a:pt x="391" y="299"/>
                  </a:cubicBezTo>
                  <a:cubicBezTo>
                    <a:pt x="397" y="304"/>
                    <a:pt x="403" y="308"/>
                    <a:pt x="409" y="313"/>
                  </a:cubicBezTo>
                  <a:cubicBezTo>
                    <a:pt x="409" y="313"/>
                    <a:pt x="408" y="313"/>
                    <a:pt x="408" y="312"/>
                  </a:cubicBezTo>
                  <a:cubicBezTo>
                    <a:pt x="407" y="312"/>
                    <a:pt x="407" y="311"/>
                    <a:pt x="406" y="311"/>
                  </a:cubicBezTo>
                  <a:cubicBezTo>
                    <a:pt x="405" y="310"/>
                    <a:pt x="404" y="310"/>
                    <a:pt x="404" y="309"/>
                  </a:cubicBezTo>
                  <a:cubicBezTo>
                    <a:pt x="403" y="308"/>
                    <a:pt x="402" y="307"/>
                    <a:pt x="400" y="307"/>
                  </a:cubicBezTo>
                  <a:cubicBezTo>
                    <a:pt x="396" y="304"/>
                    <a:pt x="392" y="301"/>
                    <a:pt x="388" y="299"/>
                  </a:cubicBezTo>
                  <a:cubicBezTo>
                    <a:pt x="379" y="294"/>
                    <a:pt x="369" y="292"/>
                    <a:pt x="360" y="288"/>
                  </a:cubicBezTo>
                  <a:cubicBezTo>
                    <a:pt x="350" y="284"/>
                    <a:pt x="340" y="281"/>
                    <a:pt x="331" y="277"/>
                  </a:cubicBezTo>
                  <a:cubicBezTo>
                    <a:pt x="321" y="273"/>
                    <a:pt x="311" y="271"/>
                    <a:pt x="302" y="265"/>
                  </a:cubicBezTo>
                  <a:cubicBezTo>
                    <a:pt x="302" y="265"/>
                    <a:pt x="301" y="266"/>
                    <a:pt x="302" y="266"/>
                  </a:cubicBezTo>
                  <a:cubicBezTo>
                    <a:pt x="308" y="273"/>
                    <a:pt x="318" y="274"/>
                    <a:pt x="327" y="277"/>
                  </a:cubicBezTo>
                  <a:cubicBezTo>
                    <a:pt x="337" y="281"/>
                    <a:pt x="347" y="285"/>
                    <a:pt x="358" y="289"/>
                  </a:cubicBezTo>
                  <a:cubicBezTo>
                    <a:pt x="368" y="294"/>
                    <a:pt x="379" y="295"/>
                    <a:pt x="389" y="301"/>
                  </a:cubicBezTo>
                  <a:cubicBezTo>
                    <a:pt x="391" y="302"/>
                    <a:pt x="394" y="303"/>
                    <a:pt x="396" y="305"/>
                  </a:cubicBezTo>
                  <a:cubicBezTo>
                    <a:pt x="391" y="303"/>
                    <a:pt x="385" y="301"/>
                    <a:pt x="380" y="299"/>
                  </a:cubicBezTo>
                  <a:cubicBezTo>
                    <a:pt x="372" y="296"/>
                    <a:pt x="365" y="293"/>
                    <a:pt x="358" y="291"/>
                  </a:cubicBezTo>
                  <a:cubicBezTo>
                    <a:pt x="351" y="289"/>
                    <a:pt x="344" y="287"/>
                    <a:pt x="338" y="285"/>
                  </a:cubicBezTo>
                  <a:cubicBezTo>
                    <a:pt x="323" y="281"/>
                    <a:pt x="310" y="276"/>
                    <a:pt x="295" y="273"/>
                  </a:cubicBezTo>
                  <a:cubicBezTo>
                    <a:pt x="282" y="270"/>
                    <a:pt x="268" y="268"/>
                    <a:pt x="254" y="266"/>
                  </a:cubicBezTo>
                  <a:cubicBezTo>
                    <a:pt x="253" y="266"/>
                    <a:pt x="252" y="267"/>
                    <a:pt x="253" y="268"/>
                  </a:cubicBezTo>
                  <a:cubicBezTo>
                    <a:pt x="258" y="270"/>
                    <a:pt x="264" y="270"/>
                    <a:pt x="269" y="271"/>
                  </a:cubicBezTo>
                  <a:cubicBezTo>
                    <a:pt x="277" y="271"/>
                    <a:pt x="285" y="273"/>
                    <a:pt x="293" y="274"/>
                  </a:cubicBezTo>
                  <a:cubicBezTo>
                    <a:pt x="307" y="278"/>
                    <a:pt x="321" y="281"/>
                    <a:pt x="335" y="285"/>
                  </a:cubicBezTo>
                  <a:cubicBezTo>
                    <a:pt x="351" y="290"/>
                    <a:pt x="366" y="296"/>
                    <a:pt x="381" y="301"/>
                  </a:cubicBezTo>
                  <a:cubicBezTo>
                    <a:pt x="388" y="304"/>
                    <a:pt x="395" y="307"/>
                    <a:pt x="402" y="311"/>
                  </a:cubicBezTo>
                  <a:cubicBezTo>
                    <a:pt x="402" y="311"/>
                    <a:pt x="403" y="311"/>
                    <a:pt x="403" y="312"/>
                  </a:cubicBezTo>
                  <a:cubicBezTo>
                    <a:pt x="398" y="309"/>
                    <a:pt x="392" y="308"/>
                    <a:pt x="388" y="307"/>
                  </a:cubicBezTo>
                  <a:cubicBezTo>
                    <a:pt x="383" y="305"/>
                    <a:pt x="379" y="302"/>
                    <a:pt x="374" y="301"/>
                  </a:cubicBezTo>
                  <a:cubicBezTo>
                    <a:pt x="370" y="300"/>
                    <a:pt x="365" y="299"/>
                    <a:pt x="361" y="298"/>
                  </a:cubicBezTo>
                  <a:cubicBezTo>
                    <a:pt x="361" y="298"/>
                    <a:pt x="360" y="299"/>
                    <a:pt x="361" y="299"/>
                  </a:cubicBezTo>
                  <a:cubicBezTo>
                    <a:pt x="365" y="301"/>
                    <a:pt x="369" y="302"/>
                    <a:pt x="374" y="303"/>
                  </a:cubicBezTo>
                  <a:cubicBezTo>
                    <a:pt x="375" y="303"/>
                    <a:pt x="377" y="304"/>
                    <a:pt x="378" y="304"/>
                  </a:cubicBezTo>
                  <a:cubicBezTo>
                    <a:pt x="377" y="304"/>
                    <a:pt x="376" y="304"/>
                    <a:pt x="375" y="304"/>
                  </a:cubicBezTo>
                  <a:cubicBezTo>
                    <a:pt x="374" y="304"/>
                    <a:pt x="374" y="304"/>
                    <a:pt x="374" y="304"/>
                  </a:cubicBezTo>
                  <a:cubicBezTo>
                    <a:pt x="378" y="306"/>
                    <a:pt x="383" y="306"/>
                    <a:pt x="386" y="309"/>
                  </a:cubicBezTo>
                  <a:cubicBezTo>
                    <a:pt x="386" y="309"/>
                    <a:pt x="386" y="309"/>
                    <a:pt x="386" y="309"/>
                  </a:cubicBezTo>
                  <a:cubicBezTo>
                    <a:pt x="385" y="308"/>
                    <a:pt x="384" y="307"/>
                    <a:pt x="384" y="307"/>
                  </a:cubicBezTo>
                  <a:cubicBezTo>
                    <a:pt x="384" y="307"/>
                    <a:pt x="385" y="307"/>
                    <a:pt x="386" y="307"/>
                  </a:cubicBezTo>
                  <a:cubicBezTo>
                    <a:pt x="390" y="309"/>
                    <a:pt x="394" y="310"/>
                    <a:pt x="398" y="312"/>
                  </a:cubicBezTo>
                  <a:cubicBezTo>
                    <a:pt x="400" y="313"/>
                    <a:pt x="401" y="313"/>
                    <a:pt x="403" y="314"/>
                  </a:cubicBezTo>
                  <a:cubicBezTo>
                    <a:pt x="392" y="310"/>
                    <a:pt x="374" y="308"/>
                    <a:pt x="371" y="308"/>
                  </a:cubicBezTo>
                  <a:cubicBezTo>
                    <a:pt x="361" y="306"/>
                    <a:pt x="351" y="305"/>
                    <a:pt x="340" y="305"/>
                  </a:cubicBezTo>
                  <a:cubicBezTo>
                    <a:pt x="328" y="306"/>
                    <a:pt x="314" y="307"/>
                    <a:pt x="302" y="312"/>
                  </a:cubicBezTo>
                  <a:cubicBezTo>
                    <a:pt x="298" y="313"/>
                    <a:pt x="293" y="316"/>
                    <a:pt x="289" y="318"/>
                  </a:cubicBezTo>
                  <a:cubicBezTo>
                    <a:pt x="282" y="322"/>
                    <a:pt x="275" y="326"/>
                    <a:pt x="269" y="331"/>
                  </a:cubicBezTo>
                  <a:cubicBezTo>
                    <a:pt x="265" y="334"/>
                    <a:pt x="262" y="338"/>
                    <a:pt x="259" y="341"/>
                  </a:cubicBezTo>
                  <a:cubicBezTo>
                    <a:pt x="258" y="341"/>
                    <a:pt x="258" y="341"/>
                    <a:pt x="258" y="341"/>
                  </a:cubicBezTo>
                  <a:cubicBezTo>
                    <a:pt x="252" y="344"/>
                    <a:pt x="242" y="339"/>
                    <a:pt x="237" y="337"/>
                  </a:cubicBezTo>
                  <a:cubicBezTo>
                    <a:pt x="229" y="333"/>
                    <a:pt x="221" y="329"/>
                    <a:pt x="215" y="323"/>
                  </a:cubicBezTo>
                  <a:cubicBezTo>
                    <a:pt x="205" y="313"/>
                    <a:pt x="194" y="302"/>
                    <a:pt x="188" y="289"/>
                  </a:cubicBezTo>
                  <a:cubicBezTo>
                    <a:pt x="185" y="283"/>
                    <a:pt x="181" y="273"/>
                    <a:pt x="183" y="266"/>
                  </a:cubicBezTo>
                  <a:cubicBezTo>
                    <a:pt x="185" y="263"/>
                    <a:pt x="187" y="260"/>
                    <a:pt x="189" y="257"/>
                  </a:cubicBezTo>
                  <a:cubicBezTo>
                    <a:pt x="189" y="256"/>
                    <a:pt x="190" y="255"/>
                    <a:pt x="190" y="254"/>
                  </a:cubicBezTo>
                  <a:cubicBezTo>
                    <a:pt x="196" y="251"/>
                    <a:pt x="199" y="241"/>
                    <a:pt x="199" y="234"/>
                  </a:cubicBezTo>
                  <a:cubicBezTo>
                    <a:pt x="200" y="228"/>
                    <a:pt x="197" y="220"/>
                    <a:pt x="198" y="213"/>
                  </a:cubicBezTo>
                  <a:cubicBezTo>
                    <a:pt x="198" y="213"/>
                    <a:pt x="198" y="212"/>
                    <a:pt x="199" y="212"/>
                  </a:cubicBezTo>
                  <a:cubicBezTo>
                    <a:pt x="205" y="199"/>
                    <a:pt x="219" y="191"/>
                    <a:pt x="232" y="187"/>
                  </a:cubicBezTo>
                  <a:cubicBezTo>
                    <a:pt x="246" y="182"/>
                    <a:pt x="260" y="182"/>
                    <a:pt x="275" y="184"/>
                  </a:cubicBezTo>
                  <a:close/>
                  <a:moveTo>
                    <a:pt x="155" y="52"/>
                  </a:moveTo>
                  <a:cubicBezTo>
                    <a:pt x="155" y="52"/>
                    <a:pt x="155" y="52"/>
                    <a:pt x="155" y="52"/>
                  </a:cubicBezTo>
                  <a:cubicBezTo>
                    <a:pt x="155" y="52"/>
                    <a:pt x="155" y="52"/>
                    <a:pt x="156" y="53"/>
                  </a:cubicBezTo>
                  <a:cubicBezTo>
                    <a:pt x="157" y="53"/>
                    <a:pt x="157" y="53"/>
                    <a:pt x="158" y="52"/>
                  </a:cubicBezTo>
                  <a:cubicBezTo>
                    <a:pt x="165" y="43"/>
                    <a:pt x="176" y="58"/>
                    <a:pt x="181" y="63"/>
                  </a:cubicBezTo>
                  <a:cubicBezTo>
                    <a:pt x="182" y="64"/>
                    <a:pt x="184" y="66"/>
                    <a:pt x="186" y="67"/>
                  </a:cubicBezTo>
                  <a:cubicBezTo>
                    <a:pt x="188" y="70"/>
                    <a:pt x="190" y="74"/>
                    <a:pt x="192" y="78"/>
                  </a:cubicBezTo>
                  <a:cubicBezTo>
                    <a:pt x="193" y="79"/>
                    <a:pt x="194" y="80"/>
                    <a:pt x="195" y="80"/>
                  </a:cubicBezTo>
                  <a:cubicBezTo>
                    <a:pt x="195" y="80"/>
                    <a:pt x="194" y="81"/>
                    <a:pt x="194" y="81"/>
                  </a:cubicBezTo>
                  <a:cubicBezTo>
                    <a:pt x="194" y="84"/>
                    <a:pt x="196" y="88"/>
                    <a:pt x="196" y="91"/>
                  </a:cubicBezTo>
                  <a:cubicBezTo>
                    <a:pt x="197" y="95"/>
                    <a:pt x="197" y="99"/>
                    <a:pt x="200" y="101"/>
                  </a:cubicBezTo>
                  <a:cubicBezTo>
                    <a:pt x="200" y="101"/>
                    <a:pt x="200" y="101"/>
                    <a:pt x="200" y="101"/>
                  </a:cubicBezTo>
                  <a:cubicBezTo>
                    <a:pt x="201" y="98"/>
                    <a:pt x="199" y="94"/>
                    <a:pt x="199" y="91"/>
                  </a:cubicBezTo>
                  <a:cubicBezTo>
                    <a:pt x="198" y="88"/>
                    <a:pt x="198" y="85"/>
                    <a:pt x="197" y="83"/>
                  </a:cubicBezTo>
                  <a:cubicBezTo>
                    <a:pt x="201" y="87"/>
                    <a:pt x="205" y="91"/>
                    <a:pt x="208" y="96"/>
                  </a:cubicBezTo>
                  <a:cubicBezTo>
                    <a:pt x="212" y="103"/>
                    <a:pt x="215" y="110"/>
                    <a:pt x="220" y="117"/>
                  </a:cubicBezTo>
                  <a:cubicBezTo>
                    <a:pt x="225" y="123"/>
                    <a:pt x="230" y="130"/>
                    <a:pt x="233" y="139"/>
                  </a:cubicBezTo>
                  <a:cubicBezTo>
                    <a:pt x="235" y="146"/>
                    <a:pt x="237" y="153"/>
                    <a:pt x="238" y="161"/>
                  </a:cubicBezTo>
                  <a:cubicBezTo>
                    <a:pt x="239" y="165"/>
                    <a:pt x="239" y="168"/>
                    <a:pt x="240" y="172"/>
                  </a:cubicBezTo>
                  <a:cubicBezTo>
                    <a:pt x="240" y="175"/>
                    <a:pt x="240" y="178"/>
                    <a:pt x="241" y="180"/>
                  </a:cubicBezTo>
                  <a:cubicBezTo>
                    <a:pt x="238" y="181"/>
                    <a:pt x="235" y="182"/>
                    <a:pt x="232" y="183"/>
                  </a:cubicBezTo>
                  <a:cubicBezTo>
                    <a:pt x="233" y="179"/>
                    <a:pt x="234" y="174"/>
                    <a:pt x="235" y="170"/>
                  </a:cubicBezTo>
                  <a:cubicBezTo>
                    <a:pt x="236" y="168"/>
                    <a:pt x="238" y="163"/>
                    <a:pt x="237" y="161"/>
                  </a:cubicBezTo>
                  <a:cubicBezTo>
                    <a:pt x="236" y="160"/>
                    <a:pt x="234" y="166"/>
                    <a:pt x="234" y="166"/>
                  </a:cubicBezTo>
                  <a:cubicBezTo>
                    <a:pt x="232" y="172"/>
                    <a:pt x="231" y="177"/>
                    <a:pt x="229" y="183"/>
                  </a:cubicBezTo>
                  <a:cubicBezTo>
                    <a:pt x="229" y="183"/>
                    <a:pt x="229" y="183"/>
                    <a:pt x="229" y="184"/>
                  </a:cubicBezTo>
                  <a:cubicBezTo>
                    <a:pt x="228" y="184"/>
                    <a:pt x="227" y="185"/>
                    <a:pt x="225" y="185"/>
                  </a:cubicBezTo>
                  <a:cubicBezTo>
                    <a:pt x="225" y="185"/>
                    <a:pt x="225" y="185"/>
                    <a:pt x="225" y="185"/>
                  </a:cubicBezTo>
                  <a:cubicBezTo>
                    <a:pt x="226" y="184"/>
                    <a:pt x="227" y="183"/>
                    <a:pt x="227" y="181"/>
                  </a:cubicBezTo>
                  <a:cubicBezTo>
                    <a:pt x="232" y="170"/>
                    <a:pt x="234" y="159"/>
                    <a:pt x="234" y="147"/>
                  </a:cubicBezTo>
                  <a:cubicBezTo>
                    <a:pt x="234" y="147"/>
                    <a:pt x="233" y="146"/>
                    <a:pt x="233" y="147"/>
                  </a:cubicBezTo>
                  <a:cubicBezTo>
                    <a:pt x="232" y="155"/>
                    <a:pt x="232" y="164"/>
                    <a:pt x="229" y="171"/>
                  </a:cubicBezTo>
                  <a:cubicBezTo>
                    <a:pt x="227" y="174"/>
                    <a:pt x="225" y="178"/>
                    <a:pt x="224" y="182"/>
                  </a:cubicBezTo>
                  <a:cubicBezTo>
                    <a:pt x="224" y="183"/>
                    <a:pt x="223" y="183"/>
                    <a:pt x="223" y="184"/>
                  </a:cubicBezTo>
                  <a:cubicBezTo>
                    <a:pt x="222" y="185"/>
                    <a:pt x="223" y="186"/>
                    <a:pt x="224" y="186"/>
                  </a:cubicBezTo>
                  <a:cubicBezTo>
                    <a:pt x="223" y="187"/>
                    <a:pt x="221" y="187"/>
                    <a:pt x="220" y="188"/>
                  </a:cubicBezTo>
                  <a:cubicBezTo>
                    <a:pt x="224" y="182"/>
                    <a:pt x="226" y="175"/>
                    <a:pt x="228" y="168"/>
                  </a:cubicBezTo>
                  <a:cubicBezTo>
                    <a:pt x="229" y="159"/>
                    <a:pt x="233" y="149"/>
                    <a:pt x="232" y="140"/>
                  </a:cubicBezTo>
                  <a:cubicBezTo>
                    <a:pt x="232" y="139"/>
                    <a:pt x="231" y="139"/>
                    <a:pt x="231" y="139"/>
                  </a:cubicBezTo>
                  <a:cubicBezTo>
                    <a:pt x="230" y="145"/>
                    <a:pt x="229" y="150"/>
                    <a:pt x="228" y="155"/>
                  </a:cubicBezTo>
                  <a:cubicBezTo>
                    <a:pt x="227" y="159"/>
                    <a:pt x="226" y="163"/>
                    <a:pt x="225" y="167"/>
                  </a:cubicBezTo>
                  <a:cubicBezTo>
                    <a:pt x="224" y="173"/>
                    <a:pt x="222" y="179"/>
                    <a:pt x="219" y="184"/>
                  </a:cubicBezTo>
                  <a:cubicBezTo>
                    <a:pt x="220" y="181"/>
                    <a:pt x="220" y="178"/>
                    <a:pt x="221" y="175"/>
                  </a:cubicBezTo>
                  <a:cubicBezTo>
                    <a:pt x="222" y="169"/>
                    <a:pt x="224" y="164"/>
                    <a:pt x="226" y="159"/>
                  </a:cubicBezTo>
                  <a:cubicBezTo>
                    <a:pt x="227" y="151"/>
                    <a:pt x="232" y="140"/>
                    <a:pt x="228" y="133"/>
                  </a:cubicBezTo>
                  <a:cubicBezTo>
                    <a:pt x="228" y="133"/>
                    <a:pt x="228" y="133"/>
                    <a:pt x="228" y="133"/>
                  </a:cubicBezTo>
                  <a:cubicBezTo>
                    <a:pt x="227" y="138"/>
                    <a:pt x="227" y="142"/>
                    <a:pt x="226" y="147"/>
                  </a:cubicBezTo>
                  <a:cubicBezTo>
                    <a:pt x="226" y="152"/>
                    <a:pt x="224" y="157"/>
                    <a:pt x="222" y="162"/>
                  </a:cubicBezTo>
                  <a:cubicBezTo>
                    <a:pt x="221" y="166"/>
                    <a:pt x="219" y="171"/>
                    <a:pt x="218" y="176"/>
                  </a:cubicBezTo>
                  <a:cubicBezTo>
                    <a:pt x="217" y="180"/>
                    <a:pt x="217" y="185"/>
                    <a:pt x="216" y="190"/>
                  </a:cubicBezTo>
                  <a:cubicBezTo>
                    <a:pt x="216" y="190"/>
                    <a:pt x="216" y="190"/>
                    <a:pt x="216" y="190"/>
                  </a:cubicBezTo>
                  <a:cubicBezTo>
                    <a:pt x="216" y="190"/>
                    <a:pt x="216" y="190"/>
                    <a:pt x="215" y="190"/>
                  </a:cubicBezTo>
                  <a:cubicBezTo>
                    <a:pt x="216" y="185"/>
                    <a:pt x="217" y="180"/>
                    <a:pt x="217" y="175"/>
                  </a:cubicBezTo>
                  <a:cubicBezTo>
                    <a:pt x="219" y="171"/>
                    <a:pt x="218" y="166"/>
                    <a:pt x="220" y="161"/>
                  </a:cubicBezTo>
                  <a:cubicBezTo>
                    <a:pt x="221" y="156"/>
                    <a:pt x="223" y="151"/>
                    <a:pt x="225" y="146"/>
                  </a:cubicBezTo>
                  <a:cubicBezTo>
                    <a:pt x="225" y="144"/>
                    <a:pt x="224" y="144"/>
                    <a:pt x="223" y="145"/>
                  </a:cubicBezTo>
                  <a:cubicBezTo>
                    <a:pt x="222" y="150"/>
                    <a:pt x="220" y="154"/>
                    <a:pt x="218" y="158"/>
                  </a:cubicBezTo>
                  <a:cubicBezTo>
                    <a:pt x="218" y="158"/>
                    <a:pt x="218" y="158"/>
                    <a:pt x="218" y="158"/>
                  </a:cubicBezTo>
                  <a:cubicBezTo>
                    <a:pt x="220" y="153"/>
                    <a:pt x="222" y="148"/>
                    <a:pt x="222" y="143"/>
                  </a:cubicBezTo>
                  <a:cubicBezTo>
                    <a:pt x="222" y="138"/>
                    <a:pt x="222" y="133"/>
                    <a:pt x="223" y="128"/>
                  </a:cubicBezTo>
                  <a:cubicBezTo>
                    <a:pt x="223" y="127"/>
                    <a:pt x="223" y="127"/>
                    <a:pt x="223" y="127"/>
                  </a:cubicBezTo>
                  <a:cubicBezTo>
                    <a:pt x="220" y="130"/>
                    <a:pt x="220" y="135"/>
                    <a:pt x="220" y="139"/>
                  </a:cubicBezTo>
                  <a:cubicBezTo>
                    <a:pt x="220" y="146"/>
                    <a:pt x="218" y="152"/>
                    <a:pt x="217" y="159"/>
                  </a:cubicBezTo>
                  <a:cubicBezTo>
                    <a:pt x="216" y="159"/>
                    <a:pt x="216" y="159"/>
                    <a:pt x="216" y="159"/>
                  </a:cubicBezTo>
                  <a:cubicBezTo>
                    <a:pt x="216" y="160"/>
                    <a:pt x="216" y="160"/>
                    <a:pt x="216" y="160"/>
                  </a:cubicBezTo>
                  <a:cubicBezTo>
                    <a:pt x="216" y="159"/>
                    <a:pt x="216" y="157"/>
                    <a:pt x="215" y="156"/>
                  </a:cubicBezTo>
                  <a:cubicBezTo>
                    <a:pt x="216" y="156"/>
                    <a:pt x="216" y="156"/>
                    <a:pt x="216" y="156"/>
                  </a:cubicBezTo>
                  <a:cubicBezTo>
                    <a:pt x="216" y="147"/>
                    <a:pt x="215" y="139"/>
                    <a:pt x="218" y="131"/>
                  </a:cubicBezTo>
                  <a:cubicBezTo>
                    <a:pt x="218" y="130"/>
                    <a:pt x="217" y="130"/>
                    <a:pt x="217" y="130"/>
                  </a:cubicBezTo>
                  <a:cubicBezTo>
                    <a:pt x="216" y="135"/>
                    <a:pt x="214" y="139"/>
                    <a:pt x="214" y="144"/>
                  </a:cubicBezTo>
                  <a:cubicBezTo>
                    <a:pt x="213" y="145"/>
                    <a:pt x="213" y="147"/>
                    <a:pt x="213" y="148"/>
                  </a:cubicBezTo>
                  <a:cubicBezTo>
                    <a:pt x="212" y="145"/>
                    <a:pt x="210" y="142"/>
                    <a:pt x="209" y="138"/>
                  </a:cubicBezTo>
                  <a:cubicBezTo>
                    <a:pt x="207" y="135"/>
                    <a:pt x="205" y="129"/>
                    <a:pt x="202" y="127"/>
                  </a:cubicBezTo>
                  <a:cubicBezTo>
                    <a:pt x="198" y="126"/>
                    <a:pt x="195" y="125"/>
                    <a:pt x="195" y="120"/>
                  </a:cubicBezTo>
                  <a:cubicBezTo>
                    <a:pt x="195" y="118"/>
                    <a:pt x="195" y="115"/>
                    <a:pt x="195" y="113"/>
                  </a:cubicBezTo>
                  <a:cubicBezTo>
                    <a:pt x="194" y="109"/>
                    <a:pt x="193" y="104"/>
                    <a:pt x="191" y="100"/>
                  </a:cubicBezTo>
                  <a:cubicBezTo>
                    <a:pt x="192" y="98"/>
                    <a:pt x="192" y="97"/>
                    <a:pt x="192" y="95"/>
                  </a:cubicBezTo>
                  <a:cubicBezTo>
                    <a:pt x="192" y="92"/>
                    <a:pt x="192" y="89"/>
                    <a:pt x="192" y="86"/>
                  </a:cubicBezTo>
                  <a:cubicBezTo>
                    <a:pt x="192" y="81"/>
                    <a:pt x="190" y="76"/>
                    <a:pt x="187" y="72"/>
                  </a:cubicBezTo>
                  <a:cubicBezTo>
                    <a:pt x="187" y="71"/>
                    <a:pt x="185" y="72"/>
                    <a:pt x="186" y="73"/>
                  </a:cubicBezTo>
                  <a:cubicBezTo>
                    <a:pt x="188" y="78"/>
                    <a:pt x="189" y="83"/>
                    <a:pt x="190" y="88"/>
                  </a:cubicBezTo>
                  <a:cubicBezTo>
                    <a:pt x="191" y="91"/>
                    <a:pt x="191" y="93"/>
                    <a:pt x="190" y="96"/>
                  </a:cubicBezTo>
                  <a:cubicBezTo>
                    <a:pt x="190" y="97"/>
                    <a:pt x="190" y="97"/>
                    <a:pt x="190" y="97"/>
                  </a:cubicBezTo>
                  <a:cubicBezTo>
                    <a:pt x="189" y="93"/>
                    <a:pt x="187" y="90"/>
                    <a:pt x="185" y="87"/>
                  </a:cubicBezTo>
                  <a:cubicBezTo>
                    <a:pt x="184" y="87"/>
                    <a:pt x="184" y="86"/>
                    <a:pt x="183" y="85"/>
                  </a:cubicBezTo>
                  <a:cubicBezTo>
                    <a:pt x="183" y="85"/>
                    <a:pt x="183" y="84"/>
                    <a:pt x="183" y="84"/>
                  </a:cubicBezTo>
                  <a:cubicBezTo>
                    <a:pt x="182" y="83"/>
                    <a:pt x="181" y="82"/>
                    <a:pt x="180" y="81"/>
                  </a:cubicBezTo>
                  <a:cubicBezTo>
                    <a:pt x="178" y="79"/>
                    <a:pt x="175" y="77"/>
                    <a:pt x="174" y="73"/>
                  </a:cubicBezTo>
                  <a:cubicBezTo>
                    <a:pt x="173" y="70"/>
                    <a:pt x="172" y="67"/>
                    <a:pt x="169" y="64"/>
                  </a:cubicBezTo>
                  <a:cubicBezTo>
                    <a:pt x="166" y="61"/>
                    <a:pt x="162" y="63"/>
                    <a:pt x="160" y="66"/>
                  </a:cubicBezTo>
                  <a:cubicBezTo>
                    <a:pt x="157" y="73"/>
                    <a:pt x="158" y="80"/>
                    <a:pt x="157" y="87"/>
                  </a:cubicBezTo>
                  <a:cubicBezTo>
                    <a:pt x="157" y="90"/>
                    <a:pt x="157" y="93"/>
                    <a:pt x="156" y="96"/>
                  </a:cubicBezTo>
                  <a:cubicBezTo>
                    <a:pt x="156" y="91"/>
                    <a:pt x="155" y="85"/>
                    <a:pt x="154" y="80"/>
                  </a:cubicBezTo>
                  <a:cubicBezTo>
                    <a:pt x="154" y="73"/>
                    <a:pt x="153" y="67"/>
                    <a:pt x="153" y="60"/>
                  </a:cubicBezTo>
                  <a:cubicBezTo>
                    <a:pt x="153" y="58"/>
                    <a:pt x="152" y="55"/>
                    <a:pt x="152" y="53"/>
                  </a:cubicBezTo>
                  <a:cubicBezTo>
                    <a:pt x="152" y="50"/>
                    <a:pt x="154" y="51"/>
                    <a:pt x="155" y="52"/>
                  </a:cubicBezTo>
                  <a:close/>
                  <a:moveTo>
                    <a:pt x="82" y="200"/>
                  </a:moveTo>
                  <a:cubicBezTo>
                    <a:pt x="80" y="194"/>
                    <a:pt x="79" y="189"/>
                    <a:pt x="75" y="185"/>
                  </a:cubicBezTo>
                  <a:cubicBezTo>
                    <a:pt x="77" y="179"/>
                    <a:pt x="75" y="171"/>
                    <a:pt x="75" y="165"/>
                  </a:cubicBezTo>
                  <a:cubicBezTo>
                    <a:pt x="75" y="157"/>
                    <a:pt x="75" y="149"/>
                    <a:pt x="77" y="141"/>
                  </a:cubicBezTo>
                  <a:cubicBezTo>
                    <a:pt x="80" y="126"/>
                    <a:pt x="87" y="113"/>
                    <a:pt x="93" y="99"/>
                  </a:cubicBezTo>
                  <a:cubicBezTo>
                    <a:pt x="97" y="91"/>
                    <a:pt x="100" y="83"/>
                    <a:pt x="104" y="77"/>
                  </a:cubicBezTo>
                  <a:cubicBezTo>
                    <a:pt x="108" y="70"/>
                    <a:pt x="114" y="64"/>
                    <a:pt x="118" y="58"/>
                  </a:cubicBezTo>
                  <a:cubicBezTo>
                    <a:pt x="123" y="52"/>
                    <a:pt x="128" y="45"/>
                    <a:pt x="137" y="45"/>
                  </a:cubicBezTo>
                  <a:cubicBezTo>
                    <a:pt x="142" y="45"/>
                    <a:pt x="148" y="45"/>
                    <a:pt x="151" y="48"/>
                  </a:cubicBezTo>
                  <a:cubicBezTo>
                    <a:pt x="151" y="48"/>
                    <a:pt x="150" y="49"/>
                    <a:pt x="150" y="50"/>
                  </a:cubicBezTo>
                  <a:cubicBezTo>
                    <a:pt x="148" y="56"/>
                    <a:pt x="149" y="64"/>
                    <a:pt x="150" y="70"/>
                  </a:cubicBezTo>
                  <a:cubicBezTo>
                    <a:pt x="151" y="84"/>
                    <a:pt x="153" y="97"/>
                    <a:pt x="156" y="111"/>
                  </a:cubicBezTo>
                  <a:cubicBezTo>
                    <a:pt x="156" y="111"/>
                    <a:pt x="156" y="112"/>
                    <a:pt x="155" y="113"/>
                  </a:cubicBezTo>
                  <a:cubicBezTo>
                    <a:pt x="152" y="121"/>
                    <a:pt x="156" y="132"/>
                    <a:pt x="157" y="140"/>
                  </a:cubicBezTo>
                  <a:cubicBezTo>
                    <a:pt x="158" y="153"/>
                    <a:pt x="160" y="167"/>
                    <a:pt x="163" y="180"/>
                  </a:cubicBezTo>
                  <a:cubicBezTo>
                    <a:pt x="163" y="182"/>
                    <a:pt x="164" y="185"/>
                    <a:pt x="165" y="187"/>
                  </a:cubicBezTo>
                  <a:cubicBezTo>
                    <a:pt x="163" y="184"/>
                    <a:pt x="162" y="180"/>
                    <a:pt x="159" y="177"/>
                  </a:cubicBezTo>
                  <a:cubicBezTo>
                    <a:pt x="155" y="173"/>
                    <a:pt x="150" y="171"/>
                    <a:pt x="146" y="169"/>
                  </a:cubicBezTo>
                  <a:cubicBezTo>
                    <a:pt x="145" y="169"/>
                    <a:pt x="144" y="169"/>
                    <a:pt x="143" y="168"/>
                  </a:cubicBezTo>
                  <a:cubicBezTo>
                    <a:pt x="144" y="162"/>
                    <a:pt x="141" y="156"/>
                    <a:pt x="141" y="150"/>
                  </a:cubicBezTo>
                  <a:cubicBezTo>
                    <a:pt x="140" y="142"/>
                    <a:pt x="139" y="135"/>
                    <a:pt x="139" y="128"/>
                  </a:cubicBezTo>
                  <a:cubicBezTo>
                    <a:pt x="140" y="127"/>
                    <a:pt x="138" y="127"/>
                    <a:pt x="138" y="128"/>
                  </a:cubicBezTo>
                  <a:cubicBezTo>
                    <a:pt x="137" y="135"/>
                    <a:pt x="138" y="143"/>
                    <a:pt x="139" y="150"/>
                  </a:cubicBezTo>
                  <a:cubicBezTo>
                    <a:pt x="139" y="156"/>
                    <a:pt x="139" y="163"/>
                    <a:pt x="141" y="168"/>
                  </a:cubicBezTo>
                  <a:cubicBezTo>
                    <a:pt x="140" y="168"/>
                    <a:pt x="138" y="168"/>
                    <a:pt x="137" y="169"/>
                  </a:cubicBezTo>
                  <a:cubicBezTo>
                    <a:pt x="137" y="169"/>
                    <a:pt x="137" y="169"/>
                    <a:pt x="136" y="169"/>
                  </a:cubicBezTo>
                  <a:cubicBezTo>
                    <a:pt x="134" y="171"/>
                    <a:pt x="133" y="174"/>
                    <a:pt x="132" y="177"/>
                  </a:cubicBezTo>
                  <a:cubicBezTo>
                    <a:pt x="132" y="176"/>
                    <a:pt x="131" y="174"/>
                    <a:pt x="131" y="173"/>
                  </a:cubicBezTo>
                  <a:cubicBezTo>
                    <a:pt x="130" y="170"/>
                    <a:pt x="130" y="166"/>
                    <a:pt x="130" y="163"/>
                  </a:cubicBezTo>
                  <a:cubicBezTo>
                    <a:pt x="130" y="156"/>
                    <a:pt x="129" y="149"/>
                    <a:pt x="129" y="142"/>
                  </a:cubicBezTo>
                  <a:cubicBezTo>
                    <a:pt x="128" y="137"/>
                    <a:pt x="128" y="132"/>
                    <a:pt x="128" y="127"/>
                  </a:cubicBezTo>
                  <a:cubicBezTo>
                    <a:pt x="128" y="124"/>
                    <a:pt x="128" y="120"/>
                    <a:pt x="128" y="117"/>
                  </a:cubicBezTo>
                  <a:cubicBezTo>
                    <a:pt x="127" y="113"/>
                    <a:pt x="127" y="108"/>
                    <a:pt x="126" y="104"/>
                  </a:cubicBezTo>
                  <a:cubicBezTo>
                    <a:pt x="126" y="100"/>
                    <a:pt x="126" y="96"/>
                    <a:pt x="126" y="93"/>
                  </a:cubicBezTo>
                  <a:cubicBezTo>
                    <a:pt x="126" y="92"/>
                    <a:pt x="126" y="92"/>
                    <a:pt x="126" y="93"/>
                  </a:cubicBezTo>
                  <a:cubicBezTo>
                    <a:pt x="123" y="101"/>
                    <a:pt x="128" y="109"/>
                    <a:pt x="126" y="117"/>
                  </a:cubicBezTo>
                  <a:cubicBezTo>
                    <a:pt x="124" y="122"/>
                    <a:pt x="126" y="127"/>
                    <a:pt x="126" y="131"/>
                  </a:cubicBezTo>
                  <a:cubicBezTo>
                    <a:pt x="126" y="136"/>
                    <a:pt x="126" y="141"/>
                    <a:pt x="127" y="146"/>
                  </a:cubicBezTo>
                  <a:cubicBezTo>
                    <a:pt x="127" y="153"/>
                    <a:pt x="127" y="161"/>
                    <a:pt x="128" y="169"/>
                  </a:cubicBezTo>
                  <a:cubicBezTo>
                    <a:pt x="128" y="172"/>
                    <a:pt x="128" y="178"/>
                    <a:pt x="132" y="180"/>
                  </a:cubicBezTo>
                  <a:cubicBezTo>
                    <a:pt x="130" y="187"/>
                    <a:pt x="131" y="194"/>
                    <a:pt x="132" y="200"/>
                  </a:cubicBezTo>
                  <a:cubicBezTo>
                    <a:pt x="132" y="202"/>
                    <a:pt x="133" y="204"/>
                    <a:pt x="133" y="206"/>
                  </a:cubicBezTo>
                  <a:cubicBezTo>
                    <a:pt x="127" y="204"/>
                    <a:pt x="119" y="207"/>
                    <a:pt x="114" y="210"/>
                  </a:cubicBezTo>
                  <a:cubicBezTo>
                    <a:pt x="107" y="213"/>
                    <a:pt x="101" y="216"/>
                    <a:pt x="95" y="219"/>
                  </a:cubicBezTo>
                  <a:cubicBezTo>
                    <a:pt x="91" y="220"/>
                    <a:pt x="88" y="220"/>
                    <a:pt x="85" y="220"/>
                  </a:cubicBezTo>
                  <a:cubicBezTo>
                    <a:pt x="84" y="213"/>
                    <a:pt x="84" y="206"/>
                    <a:pt x="82" y="200"/>
                  </a:cubicBezTo>
                  <a:close/>
                  <a:moveTo>
                    <a:pt x="85" y="234"/>
                  </a:moveTo>
                  <a:cubicBezTo>
                    <a:pt x="85" y="231"/>
                    <a:pt x="85" y="227"/>
                    <a:pt x="85" y="224"/>
                  </a:cubicBezTo>
                  <a:cubicBezTo>
                    <a:pt x="92" y="225"/>
                    <a:pt x="99" y="221"/>
                    <a:pt x="106" y="218"/>
                  </a:cubicBezTo>
                  <a:cubicBezTo>
                    <a:pt x="114" y="214"/>
                    <a:pt x="125" y="206"/>
                    <a:pt x="134" y="210"/>
                  </a:cubicBezTo>
                  <a:cubicBezTo>
                    <a:pt x="134" y="211"/>
                    <a:pt x="135" y="212"/>
                    <a:pt x="135" y="213"/>
                  </a:cubicBezTo>
                  <a:cubicBezTo>
                    <a:pt x="130" y="211"/>
                    <a:pt x="121" y="217"/>
                    <a:pt x="118" y="220"/>
                  </a:cubicBezTo>
                  <a:cubicBezTo>
                    <a:pt x="113" y="224"/>
                    <a:pt x="108" y="230"/>
                    <a:pt x="103" y="235"/>
                  </a:cubicBezTo>
                  <a:cubicBezTo>
                    <a:pt x="99" y="238"/>
                    <a:pt x="96" y="241"/>
                    <a:pt x="91" y="242"/>
                  </a:cubicBezTo>
                  <a:cubicBezTo>
                    <a:pt x="89" y="243"/>
                    <a:pt x="88" y="243"/>
                    <a:pt x="87" y="244"/>
                  </a:cubicBezTo>
                  <a:cubicBezTo>
                    <a:pt x="86" y="241"/>
                    <a:pt x="86" y="237"/>
                    <a:pt x="85" y="234"/>
                  </a:cubicBezTo>
                  <a:close/>
                  <a:moveTo>
                    <a:pt x="106" y="312"/>
                  </a:moveTo>
                  <a:cubicBezTo>
                    <a:pt x="106" y="311"/>
                    <a:pt x="105" y="311"/>
                    <a:pt x="105" y="310"/>
                  </a:cubicBezTo>
                  <a:cubicBezTo>
                    <a:pt x="105" y="310"/>
                    <a:pt x="106" y="310"/>
                    <a:pt x="106" y="310"/>
                  </a:cubicBezTo>
                  <a:cubicBezTo>
                    <a:pt x="107" y="311"/>
                    <a:pt x="108" y="311"/>
                    <a:pt x="108" y="311"/>
                  </a:cubicBezTo>
                  <a:cubicBezTo>
                    <a:pt x="108" y="311"/>
                    <a:pt x="108" y="311"/>
                    <a:pt x="107" y="311"/>
                  </a:cubicBezTo>
                  <a:cubicBezTo>
                    <a:pt x="107" y="311"/>
                    <a:pt x="106" y="311"/>
                    <a:pt x="106" y="312"/>
                  </a:cubicBezTo>
                  <a:close/>
                  <a:moveTo>
                    <a:pt x="117" y="337"/>
                  </a:moveTo>
                  <a:cubicBezTo>
                    <a:pt x="114" y="329"/>
                    <a:pt x="111" y="322"/>
                    <a:pt x="107" y="315"/>
                  </a:cubicBezTo>
                  <a:cubicBezTo>
                    <a:pt x="107" y="315"/>
                    <a:pt x="107" y="315"/>
                    <a:pt x="107" y="315"/>
                  </a:cubicBezTo>
                  <a:cubicBezTo>
                    <a:pt x="111" y="315"/>
                    <a:pt x="114" y="317"/>
                    <a:pt x="118" y="318"/>
                  </a:cubicBezTo>
                  <a:cubicBezTo>
                    <a:pt x="121" y="319"/>
                    <a:pt x="124" y="320"/>
                    <a:pt x="128" y="321"/>
                  </a:cubicBezTo>
                  <a:cubicBezTo>
                    <a:pt x="136" y="324"/>
                    <a:pt x="144" y="328"/>
                    <a:pt x="152" y="333"/>
                  </a:cubicBezTo>
                  <a:cubicBezTo>
                    <a:pt x="160" y="337"/>
                    <a:pt x="168" y="343"/>
                    <a:pt x="175" y="349"/>
                  </a:cubicBezTo>
                  <a:cubicBezTo>
                    <a:pt x="181" y="355"/>
                    <a:pt x="187" y="362"/>
                    <a:pt x="194" y="367"/>
                  </a:cubicBezTo>
                  <a:cubicBezTo>
                    <a:pt x="194" y="367"/>
                    <a:pt x="195" y="367"/>
                    <a:pt x="195" y="367"/>
                  </a:cubicBezTo>
                  <a:cubicBezTo>
                    <a:pt x="189" y="359"/>
                    <a:pt x="182" y="353"/>
                    <a:pt x="174" y="347"/>
                  </a:cubicBezTo>
                  <a:cubicBezTo>
                    <a:pt x="172" y="344"/>
                    <a:pt x="169" y="342"/>
                    <a:pt x="167" y="340"/>
                  </a:cubicBezTo>
                  <a:cubicBezTo>
                    <a:pt x="171" y="343"/>
                    <a:pt x="176" y="347"/>
                    <a:pt x="181" y="350"/>
                  </a:cubicBezTo>
                  <a:cubicBezTo>
                    <a:pt x="181" y="350"/>
                    <a:pt x="181" y="349"/>
                    <a:pt x="181" y="349"/>
                  </a:cubicBezTo>
                  <a:cubicBezTo>
                    <a:pt x="176" y="343"/>
                    <a:pt x="169" y="339"/>
                    <a:pt x="162" y="335"/>
                  </a:cubicBezTo>
                  <a:cubicBezTo>
                    <a:pt x="155" y="331"/>
                    <a:pt x="148" y="326"/>
                    <a:pt x="140" y="322"/>
                  </a:cubicBezTo>
                  <a:cubicBezTo>
                    <a:pt x="132" y="318"/>
                    <a:pt x="123" y="317"/>
                    <a:pt x="115" y="312"/>
                  </a:cubicBezTo>
                  <a:cubicBezTo>
                    <a:pt x="113" y="311"/>
                    <a:pt x="106" y="306"/>
                    <a:pt x="104" y="307"/>
                  </a:cubicBezTo>
                  <a:cubicBezTo>
                    <a:pt x="103" y="305"/>
                    <a:pt x="102" y="303"/>
                    <a:pt x="101" y="301"/>
                  </a:cubicBezTo>
                  <a:cubicBezTo>
                    <a:pt x="107" y="303"/>
                    <a:pt x="114" y="306"/>
                    <a:pt x="120" y="309"/>
                  </a:cubicBezTo>
                  <a:cubicBezTo>
                    <a:pt x="128" y="312"/>
                    <a:pt x="136" y="315"/>
                    <a:pt x="144" y="320"/>
                  </a:cubicBezTo>
                  <a:cubicBezTo>
                    <a:pt x="146" y="321"/>
                    <a:pt x="147" y="318"/>
                    <a:pt x="146" y="317"/>
                  </a:cubicBezTo>
                  <a:cubicBezTo>
                    <a:pt x="138" y="313"/>
                    <a:pt x="131" y="310"/>
                    <a:pt x="123" y="307"/>
                  </a:cubicBezTo>
                  <a:cubicBezTo>
                    <a:pt x="115" y="304"/>
                    <a:pt x="107" y="300"/>
                    <a:pt x="99" y="297"/>
                  </a:cubicBezTo>
                  <a:cubicBezTo>
                    <a:pt x="96" y="290"/>
                    <a:pt x="93" y="283"/>
                    <a:pt x="92" y="276"/>
                  </a:cubicBezTo>
                  <a:cubicBezTo>
                    <a:pt x="90" y="266"/>
                    <a:pt x="88" y="257"/>
                    <a:pt x="87" y="247"/>
                  </a:cubicBezTo>
                  <a:cubicBezTo>
                    <a:pt x="91" y="246"/>
                    <a:pt x="98" y="244"/>
                    <a:pt x="101" y="241"/>
                  </a:cubicBezTo>
                  <a:cubicBezTo>
                    <a:pt x="106" y="237"/>
                    <a:pt x="111" y="231"/>
                    <a:pt x="115" y="226"/>
                  </a:cubicBezTo>
                  <a:cubicBezTo>
                    <a:pt x="118" y="223"/>
                    <a:pt x="122" y="219"/>
                    <a:pt x="126" y="217"/>
                  </a:cubicBezTo>
                  <a:cubicBezTo>
                    <a:pt x="130" y="215"/>
                    <a:pt x="133" y="216"/>
                    <a:pt x="136" y="217"/>
                  </a:cubicBezTo>
                  <a:cubicBezTo>
                    <a:pt x="138" y="222"/>
                    <a:pt x="139" y="227"/>
                    <a:pt x="141" y="232"/>
                  </a:cubicBezTo>
                  <a:cubicBezTo>
                    <a:pt x="147" y="245"/>
                    <a:pt x="152" y="258"/>
                    <a:pt x="157" y="272"/>
                  </a:cubicBezTo>
                  <a:cubicBezTo>
                    <a:pt x="162" y="283"/>
                    <a:pt x="169" y="294"/>
                    <a:pt x="172" y="306"/>
                  </a:cubicBezTo>
                  <a:cubicBezTo>
                    <a:pt x="172" y="306"/>
                    <a:pt x="172" y="306"/>
                    <a:pt x="173" y="306"/>
                  </a:cubicBezTo>
                  <a:cubicBezTo>
                    <a:pt x="175" y="316"/>
                    <a:pt x="178" y="326"/>
                    <a:pt x="184" y="335"/>
                  </a:cubicBezTo>
                  <a:cubicBezTo>
                    <a:pt x="185" y="337"/>
                    <a:pt x="188" y="344"/>
                    <a:pt x="191" y="346"/>
                  </a:cubicBezTo>
                  <a:cubicBezTo>
                    <a:pt x="191" y="346"/>
                    <a:pt x="191" y="346"/>
                    <a:pt x="191" y="346"/>
                  </a:cubicBezTo>
                  <a:cubicBezTo>
                    <a:pt x="193" y="352"/>
                    <a:pt x="195" y="357"/>
                    <a:pt x="198" y="362"/>
                  </a:cubicBezTo>
                  <a:cubicBezTo>
                    <a:pt x="203" y="367"/>
                    <a:pt x="204" y="373"/>
                    <a:pt x="205" y="380"/>
                  </a:cubicBezTo>
                  <a:cubicBezTo>
                    <a:pt x="205" y="380"/>
                    <a:pt x="205" y="380"/>
                    <a:pt x="205" y="380"/>
                  </a:cubicBezTo>
                  <a:cubicBezTo>
                    <a:pt x="205" y="380"/>
                    <a:pt x="205" y="379"/>
                    <a:pt x="204" y="379"/>
                  </a:cubicBezTo>
                  <a:cubicBezTo>
                    <a:pt x="204" y="379"/>
                    <a:pt x="204" y="379"/>
                    <a:pt x="204" y="379"/>
                  </a:cubicBezTo>
                  <a:cubicBezTo>
                    <a:pt x="205" y="381"/>
                    <a:pt x="205" y="380"/>
                    <a:pt x="203" y="379"/>
                  </a:cubicBezTo>
                  <a:cubicBezTo>
                    <a:pt x="203" y="378"/>
                    <a:pt x="202" y="377"/>
                    <a:pt x="201" y="377"/>
                  </a:cubicBezTo>
                  <a:cubicBezTo>
                    <a:pt x="200" y="375"/>
                    <a:pt x="198" y="373"/>
                    <a:pt x="197" y="371"/>
                  </a:cubicBezTo>
                  <a:cubicBezTo>
                    <a:pt x="194" y="368"/>
                    <a:pt x="191" y="367"/>
                    <a:pt x="187" y="366"/>
                  </a:cubicBezTo>
                  <a:cubicBezTo>
                    <a:pt x="187" y="365"/>
                    <a:pt x="187" y="366"/>
                    <a:pt x="187" y="366"/>
                  </a:cubicBezTo>
                  <a:cubicBezTo>
                    <a:pt x="191" y="368"/>
                    <a:pt x="194" y="371"/>
                    <a:pt x="197" y="374"/>
                  </a:cubicBezTo>
                  <a:cubicBezTo>
                    <a:pt x="200" y="377"/>
                    <a:pt x="202" y="380"/>
                    <a:pt x="205" y="382"/>
                  </a:cubicBezTo>
                  <a:cubicBezTo>
                    <a:pt x="205" y="382"/>
                    <a:pt x="205" y="382"/>
                    <a:pt x="205" y="381"/>
                  </a:cubicBezTo>
                  <a:cubicBezTo>
                    <a:pt x="206" y="385"/>
                    <a:pt x="207" y="388"/>
                    <a:pt x="207" y="392"/>
                  </a:cubicBezTo>
                  <a:cubicBezTo>
                    <a:pt x="195" y="375"/>
                    <a:pt x="179" y="363"/>
                    <a:pt x="162" y="352"/>
                  </a:cubicBezTo>
                  <a:cubicBezTo>
                    <a:pt x="154" y="348"/>
                    <a:pt x="145" y="343"/>
                    <a:pt x="136" y="340"/>
                  </a:cubicBezTo>
                  <a:cubicBezTo>
                    <a:pt x="132" y="339"/>
                    <a:pt x="128" y="337"/>
                    <a:pt x="123" y="337"/>
                  </a:cubicBezTo>
                  <a:cubicBezTo>
                    <a:pt x="121" y="337"/>
                    <a:pt x="119" y="336"/>
                    <a:pt x="117" y="337"/>
                  </a:cubicBezTo>
                  <a:close/>
                  <a:moveTo>
                    <a:pt x="124" y="341"/>
                  </a:moveTo>
                  <a:cubicBezTo>
                    <a:pt x="129" y="342"/>
                    <a:pt x="133" y="343"/>
                    <a:pt x="137" y="344"/>
                  </a:cubicBezTo>
                  <a:cubicBezTo>
                    <a:pt x="146" y="348"/>
                    <a:pt x="154" y="352"/>
                    <a:pt x="161" y="356"/>
                  </a:cubicBezTo>
                  <a:cubicBezTo>
                    <a:pt x="170" y="361"/>
                    <a:pt x="179" y="366"/>
                    <a:pt x="186" y="373"/>
                  </a:cubicBezTo>
                  <a:cubicBezTo>
                    <a:pt x="194" y="380"/>
                    <a:pt x="200" y="388"/>
                    <a:pt x="207" y="395"/>
                  </a:cubicBezTo>
                  <a:cubicBezTo>
                    <a:pt x="207" y="397"/>
                    <a:pt x="208" y="399"/>
                    <a:pt x="208" y="400"/>
                  </a:cubicBezTo>
                  <a:cubicBezTo>
                    <a:pt x="209" y="405"/>
                    <a:pt x="210" y="410"/>
                    <a:pt x="210" y="416"/>
                  </a:cubicBezTo>
                  <a:cubicBezTo>
                    <a:pt x="208" y="416"/>
                    <a:pt x="207" y="418"/>
                    <a:pt x="206" y="421"/>
                  </a:cubicBezTo>
                  <a:cubicBezTo>
                    <a:pt x="201" y="434"/>
                    <a:pt x="207" y="451"/>
                    <a:pt x="211" y="463"/>
                  </a:cubicBezTo>
                  <a:cubicBezTo>
                    <a:pt x="213" y="469"/>
                    <a:pt x="215" y="474"/>
                    <a:pt x="217" y="480"/>
                  </a:cubicBezTo>
                  <a:cubicBezTo>
                    <a:pt x="218" y="485"/>
                    <a:pt x="219" y="489"/>
                    <a:pt x="221" y="493"/>
                  </a:cubicBezTo>
                  <a:cubicBezTo>
                    <a:pt x="225" y="502"/>
                    <a:pt x="232" y="510"/>
                    <a:pt x="236" y="519"/>
                  </a:cubicBezTo>
                  <a:cubicBezTo>
                    <a:pt x="241" y="528"/>
                    <a:pt x="243" y="538"/>
                    <a:pt x="248" y="547"/>
                  </a:cubicBezTo>
                  <a:cubicBezTo>
                    <a:pt x="249" y="549"/>
                    <a:pt x="251" y="551"/>
                    <a:pt x="252" y="553"/>
                  </a:cubicBezTo>
                  <a:cubicBezTo>
                    <a:pt x="251" y="552"/>
                    <a:pt x="251" y="552"/>
                    <a:pt x="250" y="551"/>
                  </a:cubicBezTo>
                  <a:cubicBezTo>
                    <a:pt x="244" y="545"/>
                    <a:pt x="239" y="541"/>
                    <a:pt x="233" y="535"/>
                  </a:cubicBezTo>
                  <a:cubicBezTo>
                    <a:pt x="223" y="525"/>
                    <a:pt x="213" y="515"/>
                    <a:pt x="206" y="502"/>
                  </a:cubicBezTo>
                  <a:cubicBezTo>
                    <a:pt x="200" y="489"/>
                    <a:pt x="196" y="476"/>
                    <a:pt x="192" y="462"/>
                  </a:cubicBezTo>
                  <a:cubicBezTo>
                    <a:pt x="189" y="450"/>
                    <a:pt x="186" y="438"/>
                    <a:pt x="178" y="429"/>
                  </a:cubicBezTo>
                  <a:cubicBezTo>
                    <a:pt x="178" y="428"/>
                    <a:pt x="178" y="428"/>
                    <a:pt x="178" y="428"/>
                  </a:cubicBezTo>
                  <a:cubicBezTo>
                    <a:pt x="177" y="425"/>
                    <a:pt x="177" y="421"/>
                    <a:pt x="176" y="417"/>
                  </a:cubicBezTo>
                  <a:cubicBezTo>
                    <a:pt x="174" y="413"/>
                    <a:pt x="172" y="409"/>
                    <a:pt x="170" y="405"/>
                  </a:cubicBezTo>
                  <a:cubicBezTo>
                    <a:pt x="164" y="397"/>
                    <a:pt x="157" y="389"/>
                    <a:pt x="151" y="381"/>
                  </a:cubicBezTo>
                  <a:cubicBezTo>
                    <a:pt x="148" y="377"/>
                    <a:pt x="145" y="372"/>
                    <a:pt x="142" y="368"/>
                  </a:cubicBezTo>
                  <a:cubicBezTo>
                    <a:pt x="139" y="363"/>
                    <a:pt x="137" y="359"/>
                    <a:pt x="134" y="355"/>
                  </a:cubicBezTo>
                  <a:cubicBezTo>
                    <a:pt x="129" y="350"/>
                    <a:pt x="124" y="346"/>
                    <a:pt x="119" y="341"/>
                  </a:cubicBezTo>
                  <a:cubicBezTo>
                    <a:pt x="121" y="341"/>
                    <a:pt x="123" y="341"/>
                    <a:pt x="124" y="341"/>
                  </a:cubicBezTo>
                  <a:close/>
                  <a:moveTo>
                    <a:pt x="103" y="382"/>
                  </a:moveTo>
                  <a:cubicBezTo>
                    <a:pt x="103" y="382"/>
                    <a:pt x="104" y="383"/>
                    <a:pt x="105" y="383"/>
                  </a:cubicBezTo>
                  <a:cubicBezTo>
                    <a:pt x="105" y="383"/>
                    <a:pt x="106" y="384"/>
                    <a:pt x="107" y="384"/>
                  </a:cubicBezTo>
                  <a:cubicBezTo>
                    <a:pt x="108" y="385"/>
                    <a:pt x="109" y="385"/>
                    <a:pt x="110" y="385"/>
                  </a:cubicBezTo>
                  <a:cubicBezTo>
                    <a:pt x="112" y="386"/>
                    <a:pt x="116" y="386"/>
                    <a:pt x="117" y="384"/>
                  </a:cubicBezTo>
                  <a:cubicBezTo>
                    <a:pt x="118" y="377"/>
                    <a:pt x="110" y="372"/>
                    <a:pt x="109" y="366"/>
                  </a:cubicBezTo>
                  <a:cubicBezTo>
                    <a:pt x="115" y="372"/>
                    <a:pt x="118" y="380"/>
                    <a:pt x="125" y="384"/>
                  </a:cubicBezTo>
                  <a:cubicBezTo>
                    <a:pt x="127" y="385"/>
                    <a:pt x="128" y="384"/>
                    <a:pt x="128" y="382"/>
                  </a:cubicBezTo>
                  <a:cubicBezTo>
                    <a:pt x="127" y="379"/>
                    <a:pt x="126" y="377"/>
                    <a:pt x="130" y="377"/>
                  </a:cubicBezTo>
                  <a:cubicBezTo>
                    <a:pt x="130" y="377"/>
                    <a:pt x="132" y="377"/>
                    <a:pt x="132" y="376"/>
                  </a:cubicBezTo>
                  <a:cubicBezTo>
                    <a:pt x="134" y="373"/>
                    <a:pt x="133" y="370"/>
                    <a:pt x="132" y="367"/>
                  </a:cubicBezTo>
                  <a:cubicBezTo>
                    <a:pt x="130" y="363"/>
                    <a:pt x="128" y="357"/>
                    <a:pt x="125" y="353"/>
                  </a:cubicBezTo>
                  <a:cubicBezTo>
                    <a:pt x="125" y="352"/>
                    <a:pt x="123" y="350"/>
                    <a:pt x="121" y="348"/>
                  </a:cubicBezTo>
                  <a:cubicBezTo>
                    <a:pt x="125" y="351"/>
                    <a:pt x="128" y="354"/>
                    <a:pt x="131" y="358"/>
                  </a:cubicBezTo>
                  <a:cubicBezTo>
                    <a:pt x="138" y="366"/>
                    <a:pt x="143" y="376"/>
                    <a:pt x="149" y="385"/>
                  </a:cubicBezTo>
                  <a:cubicBezTo>
                    <a:pt x="155" y="393"/>
                    <a:pt x="162" y="400"/>
                    <a:pt x="168" y="408"/>
                  </a:cubicBezTo>
                  <a:cubicBezTo>
                    <a:pt x="171" y="413"/>
                    <a:pt x="172" y="417"/>
                    <a:pt x="174" y="422"/>
                  </a:cubicBezTo>
                  <a:cubicBezTo>
                    <a:pt x="174" y="425"/>
                    <a:pt x="175" y="427"/>
                    <a:pt x="176" y="429"/>
                  </a:cubicBezTo>
                  <a:cubicBezTo>
                    <a:pt x="176" y="429"/>
                    <a:pt x="176" y="429"/>
                    <a:pt x="176" y="429"/>
                  </a:cubicBezTo>
                  <a:cubicBezTo>
                    <a:pt x="172" y="435"/>
                    <a:pt x="176" y="442"/>
                    <a:pt x="176" y="448"/>
                  </a:cubicBezTo>
                  <a:cubicBezTo>
                    <a:pt x="175" y="448"/>
                    <a:pt x="174" y="447"/>
                    <a:pt x="173" y="446"/>
                  </a:cubicBezTo>
                  <a:cubicBezTo>
                    <a:pt x="172" y="446"/>
                    <a:pt x="171" y="446"/>
                    <a:pt x="171" y="447"/>
                  </a:cubicBezTo>
                  <a:cubicBezTo>
                    <a:pt x="170" y="449"/>
                    <a:pt x="170" y="451"/>
                    <a:pt x="170" y="452"/>
                  </a:cubicBezTo>
                  <a:cubicBezTo>
                    <a:pt x="169" y="455"/>
                    <a:pt x="168" y="456"/>
                    <a:pt x="165" y="455"/>
                  </a:cubicBezTo>
                  <a:cubicBezTo>
                    <a:pt x="163" y="453"/>
                    <a:pt x="160" y="451"/>
                    <a:pt x="157" y="451"/>
                  </a:cubicBezTo>
                  <a:cubicBezTo>
                    <a:pt x="157" y="451"/>
                    <a:pt x="157" y="451"/>
                    <a:pt x="156" y="451"/>
                  </a:cubicBezTo>
                  <a:cubicBezTo>
                    <a:pt x="158" y="445"/>
                    <a:pt x="156" y="438"/>
                    <a:pt x="154" y="433"/>
                  </a:cubicBezTo>
                  <a:cubicBezTo>
                    <a:pt x="152" y="427"/>
                    <a:pt x="148" y="420"/>
                    <a:pt x="144" y="415"/>
                  </a:cubicBezTo>
                  <a:cubicBezTo>
                    <a:pt x="139" y="408"/>
                    <a:pt x="131" y="403"/>
                    <a:pt x="123" y="400"/>
                  </a:cubicBezTo>
                  <a:cubicBezTo>
                    <a:pt x="119" y="399"/>
                    <a:pt x="116" y="398"/>
                    <a:pt x="113" y="396"/>
                  </a:cubicBezTo>
                  <a:cubicBezTo>
                    <a:pt x="111" y="394"/>
                    <a:pt x="110" y="392"/>
                    <a:pt x="109" y="391"/>
                  </a:cubicBezTo>
                  <a:cubicBezTo>
                    <a:pt x="107" y="388"/>
                    <a:pt x="104" y="386"/>
                    <a:pt x="101" y="384"/>
                  </a:cubicBezTo>
                  <a:cubicBezTo>
                    <a:pt x="101" y="384"/>
                    <a:pt x="101" y="384"/>
                    <a:pt x="101" y="384"/>
                  </a:cubicBezTo>
                  <a:cubicBezTo>
                    <a:pt x="100" y="382"/>
                    <a:pt x="101" y="381"/>
                    <a:pt x="103" y="382"/>
                  </a:cubicBezTo>
                  <a:close/>
                  <a:moveTo>
                    <a:pt x="153" y="452"/>
                  </a:moveTo>
                  <a:cubicBezTo>
                    <a:pt x="152" y="453"/>
                    <a:pt x="152" y="453"/>
                    <a:pt x="151" y="454"/>
                  </a:cubicBezTo>
                  <a:cubicBezTo>
                    <a:pt x="150" y="449"/>
                    <a:pt x="148" y="445"/>
                    <a:pt x="146" y="441"/>
                  </a:cubicBezTo>
                  <a:cubicBezTo>
                    <a:pt x="144" y="436"/>
                    <a:pt x="142" y="432"/>
                    <a:pt x="140" y="428"/>
                  </a:cubicBezTo>
                  <a:cubicBezTo>
                    <a:pt x="138" y="424"/>
                    <a:pt x="136" y="419"/>
                    <a:pt x="134" y="415"/>
                  </a:cubicBezTo>
                  <a:cubicBezTo>
                    <a:pt x="134" y="413"/>
                    <a:pt x="133" y="411"/>
                    <a:pt x="132" y="409"/>
                  </a:cubicBezTo>
                  <a:cubicBezTo>
                    <a:pt x="135" y="411"/>
                    <a:pt x="138" y="413"/>
                    <a:pt x="140" y="416"/>
                  </a:cubicBezTo>
                  <a:cubicBezTo>
                    <a:pt x="148" y="425"/>
                    <a:pt x="156" y="439"/>
                    <a:pt x="153" y="452"/>
                  </a:cubicBezTo>
                  <a:close/>
                  <a:moveTo>
                    <a:pt x="101" y="389"/>
                  </a:moveTo>
                  <a:cubicBezTo>
                    <a:pt x="101" y="389"/>
                    <a:pt x="101" y="389"/>
                    <a:pt x="101" y="389"/>
                  </a:cubicBezTo>
                  <a:cubicBezTo>
                    <a:pt x="106" y="393"/>
                    <a:pt x="110" y="400"/>
                    <a:pt x="116" y="402"/>
                  </a:cubicBezTo>
                  <a:cubicBezTo>
                    <a:pt x="118" y="409"/>
                    <a:pt x="119" y="414"/>
                    <a:pt x="116" y="421"/>
                  </a:cubicBezTo>
                  <a:cubicBezTo>
                    <a:pt x="115" y="424"/>
                    <a:pt x="114" y="427"/>
                    <a:pt x="112" y="429"/>
                  </a:cubicBezTo>
                  <a:cubicBezTo>
                    <a:pt x="112" y="430"/>
                    <a:pt x="111" y="430"/>
                    <a:pt x="111" y="430"/>
                  </a:cubicBezTo>
                  <a:cubicBezTo>
                    <a:pt x="110" y="425"/>
                    <a:pt x="103" y="419"/>
                    <a:pt x="101" y="414"/>
                  </a:cubicBezTo>
                  <a:cubicBezTo>
                    <a:pt x="94" y="405"/>
                    <a:pt x="96" y="393"/>
                    <a:pt x="92" y="383"/>
                  </a:cubicBezTo>
                  <a:cubicBezTo>
                    <a:pt x="95" y="385"/>
                    <a:pt x="98" y="387"/>
                    <a:pt x="101" y="389"/>
                  </a:cubicBezTo>
                  <a:close/>
                  <a:moveTo>
                    <a:pt x="108" y="433"/>
                  </a:moveTo>
                  <a:cubicBezTo>
                    <a:pt x="108" y="433"/>
                    <a:pt x="108" y="433"/>
                    <a:pt x="108" y="434"/>
                  </a:cubicBezTo>
                  <a:cubicBezTo>
                    <a:pt x="107" y="433"/>
                    <a:pt x="107" y="433"/>
                    <a:pt x="107" y="433"/>
                  </a:cubicBezTo>
                  <a:cubicBezTo>
                    <a:pt x="102" y="428"/>
                    <a:pt x="96" y="426"/>
                    <a:pt x="92" y="421"/>
                  </a:cubicBezTo>
                  <a:cubicBezTo>
                    <a:pt x="82" y="411"/>
                    <a:pt x="73" y="401"/>
                    <a:pt x="67" y="388"/>
                  </a:cubicBezTo>
                  <a:cubicBezTo>
                    <a:pt x="63" y="379"/>
                    <a:pt x="58" y="370"/>
                    <a:pt x="53" y="362"/>
                  </a:cubicBezTo>
                  <a:cubicBezTo>
                    <a:pt x="54" y="362"/>
                    <a:pt x="54" y="362"/>
                    <a:pt x="55" y="363"/>
                  </a:cubicBezTo>
                  <a:cubicBezTo>
                    <a:pt x="59" y="364"/>
                    <a:pt x="63" y="365"/>
                    <a:pt x="66" y="367"/>
                  </a:cubicBezTo>
                  <a:cubicBezTo>
                    <a:pt x="69" y="368"/>
                    <a:pt x="72" y="370"/>
                    <a:pt x="75" y="372"/>
                  </a:cubicBezTo>
                  <a:cubicBezTo>
                    <a:pt x="80" y="375"/>
                    <a:pt x="84" y="377"/>
                    <a:pt x="88" y="380"/>
                  </a:cubicBezTo>
                  <a:cubicBezTo>
                    <a:pt x="87" y="381"/>
                    <a:pt x="87" y="381"/>
                    <a:pt x="88" y="382"/>
                  </a:cubicBezTo>
                  <a:cubicBezTo>
                    <a:pt x="92" y="391"/>
                    <a:pt x="90" y="402"/>
                    <a:pt x="95" y="411"/>
                  </a:cubicBezTo>
                  <a:cubicBezTo>
                    <a:pt x="97" y="415"/>
                    <a:pt x="100" y="418"/>
                    <a:pt x="102" y="421"/>
                  </a:cubicBezTo>
                  <a:cubicBezTo>
                    <a:pt x="103" y="422"/>
                    <a:pt x="104" y="424"/>
                    <a:pt x="105" y="425"/>
                  </a:cubicBezTo>
                  <a:cubicBezTo>
                    <a:pt x="105" y="425"/>
                    <a:pt x="105" y="425"/>
                    <a:pt x="105" y="425"/>
                  </a:cubicBezTo>
                  <a:cubicBezTo>
                    <a:pt x="105" y="426"/>
                    <a:pt x="106" y="427"/>
                    <a:pt x="106" y="428"/>
                  </a:cubicBezTo>
                  <a:cubicBezTo>
                    <a:pt x="106" y="429"/>
                    <a:pt x="106" y="430"/>
                    <a:pt x="107" y="431"/>
                  </a:cubicBezTo>
                  <a:cubicBezTo>
                    <a:pt x="107" y="431"/>
                    <a:pt x="107" y="431"/>
                    <a:pt x="107" y="431"/>
                  </a:cubicBezTo>
                  <a:cubicBezTo>
                    <a:pt x="108" y="430"/>
                    <a:pt x="108" y="429"/>
                    <a:pt x="107" y="428"/>
                  </a:cubicBezTo>
                  <a:cubicBezTo>
                    <a:pt x="108" y="430"/>
                    <a:pt x="109" y="432"/>
                    <a:pt x="108" y="433"/>
                  </a:cubicBezTo>
                  <a:close/>
                  <a:moveTo>
                    <a:pt x="132" y="482"/>
                  </a:moveTo>
                  <a:cubicBezTo>
                    <a:pt x="131" y="477"/>
                    <a:pt x="129" y="472"/>
                    <a:pt x="127" y="468"/>
                  </a:cubicBezTo>
                  <a:cubicBezTo>
                    <a:pt x="125" y="462"/>
                    <a:pt x="123" y="456"/>
                    <a:pt x="120" y="450"/>
                  </a:cubicBezTo>
                  <a:cubicBezTo>
                    <a:pt x="117" y="446"/>
                    <a:pt x="114" y="440"/>
                    <a:pt x="110" y="436"/>
                  </a:cubicBezTo>
                  <a:cubicBezTo>
                    <a:pt x="115" y="434"/>
                    <a:pt x="118" y="425"/>
                    <a:pt x="120" y="421"/>
                  </a:cubicBezTo>
                  <a:cubicBezTo>
                    <a:pt x="122" y="414"/>
                    <a:pt x="121" y="408"/>
                    <a:pt x="118" y="403"/>
                  </a:cubicBezTo>
                  <a:cubicBezTo>
                    <a:pt x="122" y="404"/>
                    <a:pt x="125" y="405"/>
                    <a:pt x="128" y="407"/>
                  </a:cubicBezTo>
                  <a:cubicBezTo>
                    <a:pt x="128" y="407"/>
                    <a:pt x="128" y="407"/>
                    <a:pt x="128" y="407"/>
                  </a:cubicBezTo>
                  <a:cubicBezTo>
                    <a:pt x="128" y="410"/>
                    <a:pt x="130" y="414"/>
                    <a:pt x="131" y="416"/>
                  </a:cubicBezTo>
                  <a:cubicBezTo>
                    <a:pt x="133" y="421"/>
                    <a:pt x="136" y="426"/>
                    <a:pt x="138" y="430"/>
                  </a:cubicBezTo>
                  <a:cubicBezTo>
                    <a:pt x="140" y="436"/>
                    <a:pt x="143" y="441"/>
                    <a:pt x="145" y="446"/>
                  </a:cubicBezTo>
                  <a:cubicBezTo>
                    <a:pt x="147" y="450"/>
                    <a:pt x="148" y="454"/>
                    <a:pt x="150" y="459"/>
                  </a:cubicBezTo>
                  <a:cubicBezTo>
                    <a:pt x="150" y="459"/>
                    <a:pt x="150" y="459"/>
                    <a:pt x="150" y="459"/>
                  </a:cubicBezTo>
                  <a:cubicBezTo>
                    <a:pt x="150" y="459"/>
                    <a:pt x="150" y="459"/>
                    <a:pt x="150" y="460"/>
                  </a:cubicBezTo>
                  <a:cubicBezTo>
                    <a:pt x="150" y="463"/>
                    <a:pt x="151" y="466"/>
                    <a:pt x="152" y="470"/>
                  </a:cubicBezTo>
                  <a:cubicBezTo>
                    <a:pt x="152" y="470"/>
                    <a:pt x="152" y="470"/>
                    <a:pt x="152" y="470"/>
                  </a:cubicBezTo>
                  <a:cubicBezTo>
                    <a:pt x="147" y="472"/>
                    <a:pt x="142" y="474"/>
                    <a:pt x="138" y="477"/>
                  </a:cubicBezTo>
                  <a:cubicBezTo>
                    <a:pt x="136" y="479"/>
                    <a:pt x="134" y="480"/>
                    <a:pt x="132" y="482"/>
                  </a:cubicBezTo>
                  <a:close/>
                  <a:moveTo>
                    <a:pt x="263" y="609"/>
                  </a:moveTo>
                  <a:cubicBezTo>
                    <a:pt x="258" y="606"/>
                    <a:pt x="255" y="602"/>
                    <a:pt x="250" y="599"/>
                  </a:cubicBezTo>
                  <a:cubicBezTo>
                    <a:pt x="246" y="597"/>
                    <a:pt x="242" y="597"/>
                    <a:pt x="238" y="596"/>
                  </a:cubicBezTo>
                  <a:cubicBezTo>
                    <a:pt x="228" y="593"/>
                    <a:pt x="219" y="587"/>
                    <a:pt x="210" y="581"/>
                  </a:cubicBezTo>
                  <a:cubicBezTo>
                    <a:pt x="200" y="575"/>
                    <a:pt x="190" y="569"/>
                    <a:pt x="181" y="561"/>
                  </a:cubicBezTo>
                  <a:cubicBezTo>
                    <a:pt x="173" y="554"/>
                    <a:pt x="165" y="547"/>
                    <a:pt x="157" y="539"/>
                  </a:cubicBezTo>
                  <a:cubicBezTo>
                    <a:pt x="154" y="535"/>
                    <a:pt x="149" y="533"/>
                    <a:pt x="146" y="529"/>
                  </a:cubicBezTo>
                  <a:cubicBezTo>
                    <a:pt x="143" y="526"/>
                    <a:pt x="141" y="521"/>
                    <a:pt x="140" y="516"/>
                  </a:cubicBezTo>
                  <a:cubicBezTo>
                    <a:pt x="139" y="508"/>
                    <a:pt x="139" y="500"/>
                    <a:pt x="136" y="493"/>
                  </a:cubicBezTo>
                  <a:cubicBezTo>
                    <a:pt x="132" y="486"/>
                    <a:pt x="137" y="482"/>
                    <a:pt x="143" y="479"/>
                  </a:cubicBezTo>
                  <a:cubicBezTo>
                    <a:pt x="146" y="477"/>
                    <a:pt x="150" y="475"/>
                    <a:pt x="154" y="473"/>
                  </a:cubicBezTo>
                  <a:cubicBezTo>
                    <a:pt x="154" y="475"/>
                    <a:pt x="155" y="476"/>
                    <a:pt x="155" y="477"/>
                  </a:cubicBezTo>
                  <a:cubicBezTo>
                    <a:pt x="159" y="484"/>
                    <a:pt x="162" y="492"/>
                    <a:pt x="165" y="499"/>
                  </a:cubicBezTo>
                  <a:cubicBezTo>
                    <a:pt x="170" y="509"/>
                    <a:pt x="176" y="519"/>
                    <a:pt x="183" y="527"/>
                  </a:cubicBezTo>
                  <a:cubicBezTo>
                    <a:pt x="190" y="536"/>
                    <a:pt x="199" y="543"/>
                    <a:pt x="208" y="551"/>
                  </a:cubicBezTo>
                  <a:cubicBezTo>
                    <a:pt x="216" y="560"/>
                    <a:pt x="225" y="568"/>
                    <a:pt x="233" y="577"/>
                  </a:cubicBezTo>
                  <a:cubicBezTo>
                    <a:pt x="238" y="584"/>
                    <a:pt x="244" y="592"/>
                    <a:pt x="253" y="594"/>
                  </a:cubicBezTo>
                  <a:cubicBezTo>
                    <a:pt x="255" y="594"/>
                    <a:pt x="256" y="591"/>
                    <a:pt x="254" y="590"/>
                  </a:cubicBezTo>
                  <a:cubicBezTo>
                    <a:pt x="244" y="587"/>
                    <a:pt x="238" y="577"/>
                    <a:pt x="231" y="570"/>
                  </a:cubicBezTo>
                  <a:cubicBezTo>
                    <a:pt x="224" y="562"/>
                    <a:pt x="216" y="553"/>
                    <a:pt x="207" y="546"/>
                  </a:cubicBezTo>
                  <a:cubicBezTo>
                    <a:pt x="199" y="538"/>
                    <a:pt x="191" y="531"/>
                    <a:pt x="184" y="523"/>
                  </a:cubicBezTo>
                  <a:cubicBezTo>
                    <a:pt x="184" y="522"/>
                    <a:pt x="183" y="521"/>
                    <a:pt x="183" y="520"/>
                  </a:cubicBezTo>
                  <a:cubicBezTo>
                    <a:pt x="185" y="523"/>
                    <a:pt x="187" y="524"/>
                    <a:pt x="189" y="527"/>
                  </a:cubicBezTo>
                  <a:cubicBezTo>
                    <a:pt x="193" y="530"/>
                    <a:pt x="197" y="534"/>
                    <a:pt x="201" y="536"/>
                  </a:cubicBezTo>
                  <a:cubicBezTo>
                    <a:pt x="202" y="537"/>
                    <a:pt x="202" y="536"/>
                    <a:pt x="202" y="536"/>
                  </a:cubicBezTo>
                  <a:cubicBezTo>
                    <a:pt x="194" y="530"/>
                    <a:pt x="188" y="522"/>
                    <a:pt x="181" y="515"/>
                  </a:cubicBezTo>
                  <a:cubicBezTo>
                    <a:pt x="180" y="515"/>
                    <a:pt x="180" y="515"/>
                    <a:pt x="180" y="516"/>
                  </a:cubicBezTo>
                  <a:cubicBezTo>
                    <a:pt x="180" y="517"/>
                    <a:pt x="181" y="518"/>
                    <a:pt x="181" y="518"/>
                  </a:cubicBezTo>
                  <a:cubicBezTo>
                    <a:pt x="176" y="512"/>
                    <a:pt x="172" y="505"/>
                    <a:pt x="169" y="497"/>
                  </a:cubicBezTo>
                  <a:cubicBezTo>
                    <a:pt x="165" y="490"/>
                    <a:pt x="162" y="483"/>
                    <a:pt x="159" y="476"/>
                  </a:cubicBezTo>
                  <a:cubicBezTo>
                    <a:pt x="157" y="471"/>
                    <a:pt x="152" y="463"/>
                    <a:pt x="154" y="457"/>
                  </a:cubicBezTo>
                  <a:cubicBezTo>
                    <a:pt x="155" y="452"/>
                    <a:pt x="160" y="456"/>
                    <a:pt x="163" y="458"/>
                  </a:cubicBezTo>
                  <a:cubicBezTo>
                    <a:pt x="165" y="459"/>
                    <a:pt x="167" y="459"/>
                    <a:pt x="170" y="459"/>
                  </a:cubicBezTo>
                  <a:cubicBezTo>
                    <a:pt x="173" y="459"/>
                    <a:pt x="173" y="454"/>
                    <a:pt x="174" y="451"/>
                  </a:cubicBezTo>
                  <a:cubicBezTo>
                    <a:pt x="174" y="451"/>
                    <a:pt x="175" y="452"/>
                    <a:pt x="176" y="452"/>
                  </a:cubicBezTo>
                  <a:cubicBezTo>
                    <a:pt x="177" y="453"/>
                    <a:pt x="179" y="453"/>
                    <a:pt x="179" y="451"/>
                  </a:cubicBezTo>
                  <a:cubicBezTo>
                    <a:pt x="181" y="446"/>
                    <a:pt x="176" y="439"/>
                    <a:pt x="177" y="433"/>
                  </a:cubicBezTo>
                  <a:cubicBezTo>
                    <a:pt x="185" y="445"/>
                    <a:pt x="187" y="459"/>
                    <a:pt x="191" y="471"/>
                  </a:cubicBezTo>
                  <a:cubicBezTo>
                    <a:pt x="194" y="484"/>
                    <a:pt x="198" y="496"/>
                    <a:pt x="204" y="507"/>
                  </a:cubicBezTo>
                  <a:cubicBezTo>
                    <a:pt x="212" y="520"/>
                    <a:pt x="222" y="529"/>
                    <a:pt x="232" y="539"/>
                  </a:cubicBezTo>
                  <a:cubicBezTo>
                    <a:pt x="238" y="544"/>
                    <a:pt x="244" y="549"/>
                    <a:pt x="249" y="554"/>
                  </a:cubicBezTo>
                  <a:cubicBezTo>
                    <a:pt x="254" y="560"/>
                    <a:pt x="259" y="566"/>
                    <a:pt x="265" y="571"/>
                  </a:cubicBezTo>
                  <a:cubicBezTo>
                    <a:pt x="265" y="571"/>
                    <a:pt x="266" y="571"/>
                    <a:pt x="266" y="571"/>
                  </a:cubicBezTo>
                  <a:cubicBezTo>
                    <a:pt x="266" y="572"/>
                    <a:pt x="267" y="572"/>
                    <a:pt x="267" y="573"/>
                  </a:cubicBezTo>
                  <a:cubicBezTo>
                    <a:pt x="268" y="574"/>
                    <a:pt x="269" y="573"/>
                    <a:pt x="269" y="572"/>
                  </a:cubicBezTo>
                  <a:cubicBezTo>
                    <a:pt x="267" y="568"/>
                    <a:pt x="264" y="564"/>
                    <a:pt x="262" y="561"/>
                  </a:cubicBezTo>
                  <a:cubicBezTo>
                    <a:pt x="262" y="560"/>
                    <a:pt x="262" y="560"/>
                    <a:pt x="262" y="560"/>
                  </a:cubicBezTo>
                  <a:cubicBezTo>
                    <a:pt x="258" y="547"/>
                    <a:pt x="250" y="537"/>
                    <a:pt x="244" y="525"/>
                  </a:cubicBezTo>
                  <a:cubicBezTo>
                    <a:pt x="244" y="525"/>
                    <a:pt x="243" y="525"/>
                    <a:pt x="243" y="526"/>
                  </a:cubicBezTo>
                  <a:cubicBezTo>
                    <a:pt x="246" y="532"/>
                    <a:pt x="248" y="538"/>
                    <a:pt x="252" y="543"/>
                  </a:cubicBezTo>
                  <a:cubicBezTo>
                    <a:pt x="255" y="548"/>
                    <a:pt x="257" y="553"/>
                    <a:pt x="260" y="558"/>
                  </a:cubicBezTo>
                  <a:cubicBezTo>
                    <a:pt x="257" y="555"/>
                    <a:pt x="255" y="552"/>
                    <a:pt x="252" y="548"/>
                  </a:cubicBezTo>
                  <a:cubicBezTo>
                    <a:pt x="247" y="541"/>
                    <a:pt x="245" y="533"/>
                    <a:pt x="242" y="525"/>
                  </a:cubicBezTo>
                  <a:cubicBezTo>
                    <a:pt x="240" y="519"/>
                    <a:pt x="237" y="513"/>
                    <a:pt x="233" y="508"/>
                  </a:cubicBezTo>
                  <a:cubicBezTo>
                    <a:pt x="234" y="509"/>
                    <a:pt x="235" y="510"/>
                    <a:pt x="236" y="511"/>
                  </a:cubicBezTo>
                  <a:cubicBezTo>
                    <a:pt x="236" y="511"/>
                    <a:pt x="237" y="511"/>
                    <a:pt x="236" y="510"/>
                  </a:cubicBezTo>
                  <a:cubicBezTo>
                    <a:pt x="235" y="509"/>
                    <a:pt x="235" y="506"/>
                    <a:pt x="234" y="504"/>
                  </a:cubicBezTo>
                  <a:cubicBezTo>
                    <a:pt x="233" y="503"/>
                    <a:pt x="233" y="501"/>
                    <a:pt x="231" y="501"/>
                  </a:cubicBezTo>
                  <a:cubicBezTo>
                    <a:pt x="231" y="501"/>
                    <a:pt x="231" y="502"/>
                    <a:pt x="231" y="502"/>
                  </a:cubicBezTo>
                  <a:cubicBezTo>
                    <a:pt x="230" y="503"/>
                    <a:pt x="232" y="505"/>
                    <a:pt x="232" y="507"/>
                  </a:cubicBezTo>
                  <a:cubicBezTo>
                    <a:pt x="233" y="507"/>
                    <a:pt x="233" y="507"/>
                    <a:pt x="233" y="508"/>
                  </a:cubicBezTo>
                  <a:cubicBezTo>
                    <a:pt x="232" y="506"/>
                    <a:pt x="231" y="504"/>
                    <a:pt x="230" y="502"/>
                  </a:cubicBezTo>
                  <a:cubicBezTo>
                    <a:pt x="228" y="499"/>
                    <a:pt x="225" y="495"/>
                    <a:pt x="224" y="491"/>
                  </a:cubicBezTo>
                  <a:cubicBezTo>
                    <a:pt x="222" y="487"/>
                    <a:pt x="221" y="482"/>
                    <a:pt x="220" y="477"/>
                  </a:cubicBezTo>
                  <a:cubicBezTo>
                    <a:pt x="216" y="463"/>
                    <a:pt x="208" y="449"/>
                    <a:pt x="208" y="433"/>
                  </a:cubicBezTo>
                  <a:cubicBezTo>
                    <a:pt x="208" y="427"/>
                    <a:pt x="208" y="418"/>
                    <a:pt x="216" y="418"/>
                  </a:cubicBezTo>
                  <a:cubicBezTo>
                    <a:pt x="220" y="418"/>
                    <a:pt x="222" y="418"/>
                    <a:pt x="226" y="416"/>
                  </a:cubicBezTo>
                  <a:cubicBezTo>
                    <a:pt x="231" y="415"/>
                    <a:pt x="234" y="418"/>
                    <a:pt x="237" y="420"/>
                  </a:cubicBezTo>
                  <a:cubicBezTo>
                    <a:pt x="237" y="420"/>
                    <a:pt x="237" y="420"/>
                    <a:pt x="237" y="420"/>
                  </a:cubicBezTo>
                  <a:cubicBezTo>
                    <a:pt x="238" y="426"/>
                    <a:pt x="240" y="431"/>
                    <a:pt x="242" y="437"/>
                  </a:cubicBezTo>
                  <a:cubicBezTo>
                    <a:pt x="240" y="438"/>
                    <a:pt x="240" y="442"/>
                    <a:pt x="240" y="444"/>
                  </a:cubicBezTo>
                  <a:cubicBezTo>
                    <a:pt x="239" y="450"/>
                    <a:pt x="237" y="455"/>
                    <a:pt x="236" y="461"/>
                  </a:cubicBezTo>
                  <a:cubicBezTo>
                    <a:pt x="235" y="466"/>
                    <a:pt x="235" y="471"/>
                    <a:pt x="236" y="477"/>
                  </a:cubicBezTo>
                  <a:cubicBezTo>
                    <a:pt x="236" y="480"/>
                    <a:pt x="236" y="484"/>
                    <a:pt x="236" y="487"/>
                  </a:cubicBezTo>
                  <a:cubicBezTo>
                    <a:pt x="235" y="490"/>
                    <a:pt x="235" y="493"/>
                    <a:pt x="235" y="495"/>
                  </a:cubicBezTo>
                  <a:cubicBezTo>
                    <a:pt x="238" y="509"/>
                    <a:pt x="250" y="516"/>
                    <a:pt x="258" y="526"/>
                  </a:cubicBezTo>
                  <a:cubicBezTo>
                    <a:pt x="268" y="538"/>
                    <a:pt x="277" y="551"/>
                    <a:pt x="284" y="564"/>
                  </a:cubicBezTo>
                  <a:cubicBezTo>
                    <a:pt x="287" y="570"/>
                    <a:pt x="290" y="576"/>
                    <a:pt x="295" y="580"/>
                  </a:cubicBezTo>
                  <a:cubicBezTo>
                    <a:pt x="296" y="581"/>
                    <a:pt x="296" y="582"/>
                    <a:pt x="297" y="583"/>
                  </a:cubicBezTo>
                  <a:cubicBezTo>
                    <a:pt x="297" y="583"/>
                    <a:pt x="296" y="584"/>
                    <a:pt x="296" y="585"/>
                  </a:cubicBezTo>
                  <a:cubicBezTo>
                    <a:pt x="298" y="593"/>
                    <a:pt x="297" y="603"/>
                    <a:pt x="290" y="609"/>
                  </a:cubicBezTo>
                  <a:cubicBezTo>
                    <a:pt x="287" y="612"/>
                    <a:pt x="284" y="614"/>
                    <a:pt x="281" y="616"/>
                  </a:cubicBezTo>
                  <a:cubicBezTo>
                    <a:pt x="279" y="618"/>
                    <a:pt x="277" y="619"/>
                    <a:pt x="275" y="621"/>
                  </a:cubicBezTo>
                  <a:cubicBezTo>
                    <a:pt x="272" y="616"/>
                    <a:pt x="268" y="613"/>
                    <a:pt x="263" y="609"/>
                  </a:cubicBezTo>
                  <a:close/>
                  <a:moveTo>
                    <a:pt x="300" y="586"/>
                  </a:moveTo>
                  <a:cubicBezTo>
                    <a:pt x="300" y="586"/>
                    <a:pt x="300" y="587"/>
                    <a:pt x="301" y="587"/>
                  </a:cubicBezTo>
                  <a:cubicBezTo>
                    <a:pt x="303" y="592"/>
                    <a:pt x="304" y="598"/>
                    <a:pt x="301" y="604"/>
                  </a:cubicBezTo>
                  <a:cubicBezTo>
                    <a:pt x="299" y="610"/>
                    <a:pt x="295" y="614"/>
                    <a:pt x="290" y="618"/>
                  </a:cubicBezTo>
                  <a:cubicBezTo>
                    <a:pt x="289" y="619"/>
                    <a:pt x="290" y="620"/>
                    <a:pt x="290" y="619"/>
                  </a:cubicBezTo>
                  <a:cubicBezTo>
                    <a:pt x="300" y="617"/>
                    <a:pt x="306" y="602"/>
                    <a:pt x="305" y="591"/>
                  </a:cubicBezTo>
                  <a:cubicBezTo>
                    <a:pt x="306" y="593"/>
                    <a:pt x="308" y="595"/>
                    <a:pt x="309" y="598"/>
                  </a:cubicBezTo>
                  <a:cubicBezTo>
                    <a:pt x="311" y="600"/>
                    <a:pt x="313" y="602"/>
                    <a:pt x="315" y="605"/>
                  </a:cubicBezTo>
                  <a:cubicBezTo>
                    <a:pt x="314" y="614"/>
                    <a:pt x="307" y="621"/>
                    <a:pt x="299" y="623"/>
                  </a:cubicBezTo>
                  <a:cubicBezTo>
                    <a:pt x="293" y="624"/>
                    <a:pt x="284" y="624"/>
                    <a:pt x="279" y="622"/>
                  </a:cubicBezTo>
                  <a:cubicBezTo>
                    <a:pt x="282" y="620"/>
                    <a:pt x="285" y="619"/>
                    <a:pt x="288" y="616"/>
                  </a:cubicBezTo>
                  <a:cubicBezTo>
                    <a:pt x="291" y="614"/>
                    <a:pt x="295" y="610"/>
                    <a:pt x="297" y="606"/>
                  </a:cubicBezTo>
                  <a:cubicBezTo>
                    <a:pt x="300" y="600"/>
                    <a:pt x="301" y="593"/>
                    <a:pt x="300" y="586"/>
                  </a:cubicBezTo>
                  <a:close/>
                  <a:moveTo>
                    <a:pt x="390" y="734"/>
                  </a:moveTo>
                  <a:cubicBezTo>
                    <a:pt x="390" y="743"/>
                    <a:pt x="391" y="756"/>
                    <a:pt x="383" y="761"/>
                  </a:cubicBezTo>
                  <a:cubicBezTo>
                    <a:pt x="380" y="764"/>
                    <a:pt x="375" y="765"/>
                    <a:pt x="371" y="767"/>
                  </a:cubicBezTo>
                  <a:cubicBezTo>
                    <a:pt x="368" y="768"/>
                    <a:pt x="359" y="774"/>
                    <a:pt x="357" y="769"/>
                  </a:cubicBezTo>
                  <a:cubicBezTo>
                    <a:pt x="355" y="765"/>
                    <a:pt x="357" y="761"/>
                    <a:pt x="357" y="757"/>
                  </a:cubicBezTo>
                  <a:cubicBezTo>
                    <a:pt x="357" y="753"/>
                    <a:pt x="356" y="750"/>
                    <a:pt x="355" y="746"/>
                  </a:cubicBezTo>
                  <a:cubicBezTo>
                    <a:pt x="352" y="739"/>
                    <a:pt x="347" y="732"/>
                    <a:pt x="343" y="725"/>
                  </a:cubicBezTo>
                  <a:cubicBezTo>
                    <a:pt x="338" y="716"/>
                    <a:pt x="334" y="706"/>
                    <a:pt x="328" y="698"/>
                  </a:cubicBezTo>
                  <a:cubicBezTo>
                    <a:pt x="321" y="689"/>
                    <a:pt x="314" y="681"/>
                    <a:pt x="307" y="672"/>
                  </a:cubicBezTo>
                  <a:cubicBezTo>
                    <a:pt x="301" y="663"/>
                    <a:pt x="296" y="653"/>
                    <a:pt x="288" y="644"/>
                  </a:cubicBezTo>
                  <a:cubicBezTo>
                    <a:pt x="284" y="639"/>
                    <a:pt x="277" y="635"/>
                    <a:pt x="277" y="628"/>
                  </a:cubicBezTo>
                  <a:cubicBezTo>
                    <a:pt x="277" y="628"/>
                    <a:pt x="278" y="627"/>
                    <a:pt x="278" y="627"/>
                  </a:cubicBezTo>
                  <a:cubicBezTo>
                    <a:pt x="277" y="626"/>
                    <a:pt x="277" y="625"/>
                    <a:pt x="277" y="624"/>
                  </a:cubicBezTo>
                  <a:cubicBezTo>
                    <a:pt x="280" y="626"/>
                    <a:pt x="284" y="626"/>
                    <a:pt x="288" y="626"/>
                  </a:cubicBezTo>
                  <a:cubicBezTo>
                    <a:pt x="293" y="626"/>
                    <a:pt x="298" y="626"/>
                    <a:pt x="302" y="625"/>
                  </a:cubicBezTo>
                  <a:cubicBezTo>
                    <a:pt x="308" y="622"/>
                    <a:pt x="317" y="615"/>
                    <a:pt x="317" y="608"/>
                  </a:cubicBezTo>
                  <a:cubicBezTo>
                    <a:pt x="318" y="610"/>
                    <a:pt x="320" y="612"/>
                    <a:pt x="321" y="612"/>
                  </a:cubicBezTo>
                  <a:cubicBezTo>
                    <a:pt x="320" y="614"/>
                    <a:pt x="319" y="617"/>
                    <a:pt x="318" y="619"/>
                  </a:cubicBezTo>
                  <a:cubicBezTo>
                    <a:pt x="318" y="619"/>
                    <a:pt x="317" y="618"/>
                    <a:pt x="317" y="618"/>
                  </a:cubicBezTo>
                  <a:cubicBezTo>
                    <a:pt x="317" y="618"/>
                    <a:pt x="316" y="618"/>
                    <a:pt x="316" y="619"/>
                  </a:cubicBezTo>
                  <a:cubicBezTo>
                    <a:pt x="316" y="619"/>
                    <a:pt x="317" y="620"/>
                    <a:pt x="317" y="621"/>
                  </a:cubicBezTo>
                  <a:cubicBezTo>
                    <a:pt x="315" y="625"/>
                    <a:pt x="312" y="628"/>
                    <a:pt x="308" y="629"/>
                  </a:cubicBezTo>
                  <a:cubicBezTo>
                    <a:pt x="303" y="631"/>
                    <a:pt x="298" y="629"/>
                    <a:pt x="292" y="630"/>
                  </a:cubicBezTo>
                  <a:cubicBezTo>
                    <a:pt x="292" y="630"/>
                    <a:pt x="292" y="630"/>
                    <a:pt x="292" y="630"/>
                  </a:cubicBezTo>
                  <a:cubicBezTo>
                    <a:pt x="297" y="633"/>
                    <a:pt x="306" y="633"/>
                    <a:pt x="311" y="630"/>
                  </a:cubicBezTo>
                  <a:cubicBezTo>
                    <a:pt x="314" y="628"/>
                    <a:pt x="316" y="625"/>
                    <a:pt x="318" y="622"/>
                  </a:cubicBezTo>
                  <a:cubicBezTo>
                    <a:pt x="319" y="624"/>
                    <a:pt x="320" y="625"/>
                    <a:pt x="321" y="625"/>
                  </a:cubicBezTo>
                  <a:cubicBezTo>
                    <a:pt x="322" y="626"/>
                    <a:pt x="323" y="625"/>
                    <a:pt x="323" y="625"/>
                  </a:cubicBezTo>
                  <a:cubicBezTo>
                    <a:pt x="322" y="623"/>
                    <a:pt x="321" y="622"/>
                    <a:pt x="320" y="621"/>
                  </a:cubicBezTo>
                  <a:cubicBezTo>
                    <a:pt x="320" y="621"/>
                    <a:pt x="320" y="620"/>
                    <a:pt x="319" y="620"/>
                  </a:cubicBezTo>
                  <a:cubicBezTo>
                    <a:pt x="320" y="618"/>
                    <a:pt x="321" y="615"/>
                    <a:pt x="322" y="613"/>
                  </a:cubicBezTo>
                  <a:cubicBezTo>
                    <a:pt x="322" y="613"/>
                    <a:pt x="322" y="613"/>
                    <a:pt x="322" y="613"/>
                  </a:cubicBezTo>
                  <a:cubicBezTo>
                    <a:pt x="325" y="626"/>
                    <a:pt x="337" y="638"/>
                    <a:pt x="344" y="649"/>
                  </a:cubicBezTo>
                  <a:cubicBezTo>
                    <a:pt x="347" y="653"/>
                    <a:pt x="350" y="657"/>
                    <a:pt x="352" y="660"/>
                  </a:cubicBezTo>
                  <a:cubicBezTo>
                    <a:pt x="353" y="662"/>
                    <a:pt x="354" y="663"/>
                    <a:pt x="354" y="664"/>
                  </a:cubicBezTo>
                  <a:cubicBezTo>
                    <a:pt x="357" y="669"/>
                    <a:pt x="358" y="675"/>
                    <a:pt x="360" y="680"/>
                  </a:cubicBezTo>
                  <a:cubicBezTo>
                    <a:pt x="362" y="685"/>
                    <a:pt x="365" y="688"/>
                    <a:pt x="367" y="693"/>
                  </a:cubicBezTo>
                  <a:cubicBezTo>
                    <a:pt x="370" y="697"/>
                    <a:pt x="372" y="702"/>
                    <a:pt x="375" y="707"/>
                  </a:cubicBezTo>
                  <a:cubicBezTo>
                    <a:pt x="377" y="710"/>
                    <a:pt x="380" y="714"/>
                    <a:pt x="383" y="718"/>
                  </a:cubicBezTo>
                  <a:cubicBezTo>
                    <a:pt x="385" y="722"/>
                    <a:pt x="386" y="726"/>
                    <a:pt x="388" y="731"/>
                  </a:cubicBezTo>
                  <a:cubicBezTo>
                    <a:pt x="389" y="732"/>
                    <a:pt x="389" y="733"/>
                    <a:pt x="390" y="734"/>
                  </a:cubicBezTo>
                  <a:close/>
                  <a:moveTo>
                    <a:pt x="421" y="721"/>
                  </a:moveTo>
                  <a:cubicBezTo>
                    <a:pt x="421" y="721"/>
                    <a:pt x="421" y="721"/>
                    <a:pt x="421" y="721"/>
                  </a:cubicBezTo>
                  <a:cubicBezTo>
                    <a:pt x="416" y="728"/>
                    <a:pt x="406" y="731"/>
                    <a:pt x="398" y="727"/>
                  </a:cubicBezTo>
                  <a:cubicBezTo>
                    <a:pt x="392" y="723"/>
                    <a:pt x="388" y="718"/>
                    <a:pt x="385" y="712"/>
                  </a:cubicBezTo>
                  <a:cubicBezTo>
                    <a:pt x="380" y="702"/>
                    <a:pt x="376" y="693"/>
                    <a:pt x="371" y="683"/>
                  </a:cubicBezTo>
                  <a:cubicBezTo>
                    <a:pt x="371" y="685"/>
                    <a:pt x="372" y="686"/>
                    <a:pt x="373" y="686"/>
                  </a:cubicBezTo>
                  <a:cubicBezTo>
                    <a:pt x="374" y="686"/>
                    <a:pt x="374" y="686"/>
                    <a:pt x="374" y="686"/>
                  </a:cubicBezTo>
                  <a:cubicBezTo>
                    <a:pt x="373" y="682"/>
                    <a:pt x="372" y="678"/>
                    <a:pt x="369" y="676"/>
                  </a:cubicBezTo>
                  <a:cubicBezTo>
                    <a:pt x="368" y="675"/>
                    <a:pt x="368" y="676"/>
                    <a:pt x="368" y="676"/>
                  </a:cubicBezTo>
                  <a:cubicBezTo>
                    <a:pt x="368" y="677"/>
                    <a:pt x="368" y="679"/>
                    <a:pt x="369" y="680"/>
                  </a:cubicBezTo>
                  <a:cubicBezTo>
                    <a:pt x="368" y="679"/>
                    <a:pt x="367" y="678"/>
                    <a:pt x="367" y="676"/>
                  </a:cubicBezTo>
                  <a:cubicBezTo>
                    <a:pt x="360" y="665"/>
                    <a:pt x="353" y="653"/>
                    <a:pt x="344" y="642"/>
                  </a:cubicBezTo>
                  <a:cubicBezTo>
                    <a:pt x="337" y="632"/>
                    <a:pt x="330" y="621"/>
                    <a:pt x="323" y="610"/>
                  </a:cubicBezTo>
                  <a:cubicBezTo>
                    <a:pt x="323" y="609"/>
                    <a:pt x="323" y="609"/>
                    <a:pt x="322" y="610"/>
                  </a:cubicBezTo>
                  <a:cubicBezTo>
                    <a:pt x="320" y="608"/>
                    <a:pt x="317" y="603"/>
                    <a:pt x="316" y="601"/>
                  </a:cubicBezTo>
                  <a:cubicBezTo>
                    <a:pt x="314" y="598"/>
                    <a:pt x="312" y="594"/>
                    <a:pt x="309" y="591"/>
                  </a:cubicBezTo>
                  <a:cubicBezTo>
                    <a:pt x="306" y="587"/>
                    <a:pt x="302" y="583"/>
                    <a:pt x="298" y="579"/>
                  </a:cubicBezTo>
                  <a:cubicBezTo>
                    <a:pt x="294" y="575"/>
                    <a:pt x="291" y="570"/>
                    <a:pt x="288" y="564"/>
                  </a:cubicBezTo>
                  <a:cubicBezTo>
                    <a:pt x="282" y="554"/>
                    <a:pt x="275" y="544"/>
                    <a:pt x="268" y="534"/>
                  </a:cubicBezTo>
                  <a:cubicBezTo>
                    <a:pt x="265" y="529"/>
                    <a:pt x="262" y="525"/>
                    <a:pt x="258" y="520"/>
                  </a:cubicBezTo>
                  <a:cubicBezTo>
                    <a:pt x="254" y="516"/>
                    <a:pt x="249" y="513"/>
                    <a:pt x="246" y="508"/>
                  </a:cubicBezTo>
                  <a:cubicBezTo>
                    <a:pt x="242" y="503"/>
                    <a:pt x="237" y="496"/>
                    <a:pt x="239" y="490"/>
                  </a:cubicBezTo>
                  <a:cubicBezTo>
                    <a:pt x="241" y="485"/>
                    <a:pt x="244" y="479"/>
                    <a:pt x="249" y="477"/>
                  </a:cubicBezTo>
                  <a:cubicBezTo>
                    <a:pt x="254" y="474"/>
                    <a:pt x="256" y="485"/>
                    <a:pt x="258" y="488"/>
                  </a:cubicBezTo>
                  <a:cubicBezTo>
                    <a:pt x="260" y="493"/>
                    <a:pt x="264" y="499"/>
                    <a:pt x="267" y="503"/>
                  </a:cubicBezTo>
                  <a:cubicBezTo>
                    <a:pt x="275" y="514"/>
                    <a:pt x="283" y="523"/>
                    <a:pt x="290" y="534"/>
                  </a:cubicBezTo>
                  <a:cubicBezTo>
                    <a:pt x="294" y="539"/>
                    <a:pt x="298" y="544"/>
                    <a:pt x="300" y="549"/>
                  </a:cubicBezTo>
                  <a:cubicBezTo>
                    <a:pt x="303" y="554"/>
                    <a:pt x="304" y="560"/>
                    <a:pt x="307" y="564"/>
                  </a:cubicBezTo>
                  <a:cubicBezTo>
                    <a:pt x="307" y="565"/>
                    <a:pt x="308" y="565"/>
                    <a:pt x="308" y="564"/>
                  </a:cubicBezTo>
                  <a:cubicBezTo>
                    <a:pt x="310" y="570"/>
                    <a:pt x="313" y="575"/>
                    <a:pt x="316" y="580"/>
                  </a:cubicBezTo>
                  <a:cubicBezTo>
                    <a:pt x="313" y="583"/>
                    <a:pt x="318" y="586"/>
                    <a:pt x="319" y="589"/>
                  </a:cubicBezTo>
                  <a:cubicBezTo>
                    <a:pt x="322" y="596"/>
                    <a:pt x="324" y="603"/>
                    <a:pt x="331" y="607"/>
                  </a:cubicBezTo>
                  <a:cubicBezTo>
                    <a:pt x="332" y="608"/>
                    <a:pt x="333" y="606"/>
                    <a:pt x="332" y="605"/>
                  </a:cubicBezTo>
                  <a:cubicBezTo>
                    <a:pt x="327" y="600"/>
                    <a:pt x="325" y="595"/>
                    <a:pt x="322" y="589"/>
                  </a:cubicBezTo>
                  <a:cubicBezTo>
                    <a:pt x="322" y="588"/>
                    <a:pt x="321" y="586"/>
                    <a:pt x="320" y="585"/>
                  </a:cubicBezTo>
                  <a:cubicBezTo>
                    <a:pt x="320" y="585"/>
                    <a:pt x="318" y="582"/>
                    <a:pt x="318" y="582"/>
                  </a:cubicBezTo>
                  <a:cubicBezTo>
                    <a:pt x="322" y="582"/>
                    <a:pt x="325" y="578"/>
                    <a:pt x="328" y="576"/>
                  </a:cubicBezTo>
                  <a:cubicBezTo>
                    <a:pt x="333" y="571"/>
                    <a:pt x="338" y="577"/>
                    <a:pt x="341" y="580"/>
                  </a:cubicBezTo>
                  <a:cubicBezTo>
                    <a:pt x="342" y="580"/>
                    <a:pt x="342" y="580"/>
                    <a:pt x="343" y="580"/>
                  </a:cubicBezTo>
                  <a:cubicBezTo>
                    <a:pt x="343" y="583"/>
                    <a:pt x="344" y="585"/>
                    <a:pt x="345" y="587"/>
                  </a:cubicBezTo>
                  <a:cubicBezTo>
                    <a:pt x="346" y="592"/>
                    <a:pt x="346" y="598"/>
                    <a:pt x="346" y="603"/>
                  </a:cubicBezTo>
                  <a:cubicBezTo>
                    <a:pt x="346" y="603"/>
                    <a:pt x="346" y="603"/>
                    <a:pt x="346" y="604"/>
                  </a:cubicBezTo>
                  <a:cubicBezTo>
                    <a:pt x="344" y="606"/>
                    <a:pt x="343" y="608"/>
                    <a:pt x="343" y="611"/>
                  </a:cubicBezTo>
                  <a:cubicBezTo>
                    <a:pt x="343" y="611"/>
                    <a:pt x="343" y="611"/>
                    <a:pt x="343" y="611"/>
                  </a:cubicBezTo>
                  <a:cubicBezTo>
                    <a:pt x="346" y="607"/>
                    <a:pt x="350" y="604"/>
                    <a:pt x="353" y="601"/>
                  </a:cubicBezTo>
                  <a:cubicBezTo>
                    <a:pt x="355" y="600"/>
                    <a:pt x="357" y="598"/>
                    <a:pt x="359" y="596"/>
                  </a:cubicBezTo>
                  <a:cubicBezTo>
                    <a:pt x="358" y="597"/>
                    <a:pt x="357" y="599"/>
                    <a:pt x="356" y="600"/>
                  </a:cubicBezTo>
                  <a:cubicBezTo>
                    <a:pt x="354" y="602"/>
                    <a:pt x="351" y="604"/>
                    <a:pt x="350" y="606"/>
                  </a:cubicBezTo>
                  <a:cubicBezTo>
                    <a:pt x="350" y="607"/>
                    <a:pt x="351" y="607"/>
                    <a:pt x="351" y="607"/>
                  </a:cubicBezTo>
                  <a:cubicBezTo>
                    <a:pt x="355" y="606"/>
                    <a:pt x="358" y="602"/>
                    <a:pt x="360" y="599"/>
                  </a:cubicBezTo>
                  <a:cubicBezTo>
                    <a:pt x="362" y="597"/>
                    <a:pt x="363" y="594"/>
                    <a:pt x="363" y="592"/>
                  </a:cubicBezTo>
                  <a:cubicBezTo>
                    <a:pt x="363" y="592"/>
                    <a:pt x="363" y="591"/>
                    <a:pt x="363" y="591"/>
                  </a:cubicBezTo>
                  <a:cubicBezTo>
                    <a:pt x="365" y="589"/>
                    <a:pt x="367" y="587"/>
                    <a:pt x="368" y="585"/>
                  </a:cubicBezTo>
                  <a:cubicBezTo>
                    <a:pt x="375" y="593"/>
                    <a:pt x="370" y="602"/>
                    <a:pt x="361" y="606"/>
                  </a:cubicBezTo>
                  <a:cubicBezTo>
                    <a:pt x="360" y="607"/>
                    <a:pt x="359" y="607"/>
                    <a:pt x="358" y="608"/>
                  </a:cubicBezTo>
                  <a:cubicBezTo>
                    <a:pt x="360" y="607"/>
                    <a:pt x="361" y="605"/>
                    <a:pt x="363" y="604"/>
                  </a:cubicBezTo>
                  <a:cubicBezTo>
                    <a:pt x="363" y="603"/>
                    <a:pt x="362" y="602"/>
                    <a:pt x="362" y="603"/>
                  </a:cubicBezTo>
                  <a:cubicBezTo>
                    <a:pt x="359" y="605"/>
                    <a:pt x="355" y="606"/>
                    <a:pt x="353" y="609"/>
                  </a:cubicBezTo>
                  <a:cubicBezTo>
                    <a:pt x="353" y="610"/>
                    <a:pt x="353" y="610"/>
                    <a:pt x="354" y="610"/>
                  </a:cubicBezTo>
                  <a:cubicBezTo>
                    <a:pt x="349" y="612"/>
                    <a:pt x="345" y="613"/>
                    <a:pt x="340" y="610"/>
                  </a:cubicBezTo>
                  <a:cubicBezTo>
                    <a:pt x="339" y="609"/>
                    <a:pt x="337" y="611"/>
                    <a:pt x="338" y="613"/>
                  </a:cubicBezTo>
                  <a:cubicBezTo>
                    <a:pt x="346" y="620"/>
                    <a:pt x="360" y="612"/>
                    <a:pt x="367" y="607"/>
                  </a:cubicBezTo>
                  <a:cubicBezTo>
                    <a:pt x="370" y="605"/>
                    <a:pt x="372" y="603"/>
                    <a:pt x="373" y="600"/>
                  </a:cubicBezTo>
                  <a:cubicBezTo>
                    <a:pt x="376" y="604"/>
                    <a:pt x="379" y="608"/>
                    <a:pt x="381" y="612"/>
                  </a:cubicBezTo>
                  <a:cubicBezTo>
                    <a:pt x="387" y="624"/>
                    <a:pt x="391" y="635"/>
                    <a:pt x="396" y="647"/>
                  </a:cubicBezTo>
                  <a:cubicBezTo>
                    <a:pt x="401" y="658"/>
                    <a:pt x="406" y="670"/>
                    <a:pt x="413" y="681"/>
                  </a:cubicBezTo>
                  <a:cubicBezTo>
                    <a:pt x="415" y="684"/>
                    <a:pt x="417" y="687"/>
                    <a:pt x="420" y="691"/>
                  </a:cubicBezTo>
                  <a:cubicBezTo>
                    <a:pt x="420" y="691"/>
                    <a:pt x="420" y="691"/>
                    <a:pt x="420" y="691"/>
                  </a:cubicBezTo>
                  <a:cubicBezTo>
                    <a:pt x="420" y="693"/>
                    <a:pt x="421" y="695"/>
                    <a:pt x="422" y="697"/>
                  </a:cubicBezTo>
                  <a:cubicBezTo>
                    <a:pt x="423" y="698"/>
                    <a:pt x="424" y="701"/>
                    <a:pt x="423" y="703"/>
                  </a:cubicBezTo>
                  <a:cubicBezTo>
                    <a:pt x="423" y="703"/>
                    <a:pt x="423" y="703"/>
                    <a:pt x="424" y="703"/>
                  </a:cubicBezTo>
                  <a:cubicBezTo>
                    <a:pt x="425" y="703"/>
                    <a:pt x="426" y="701"/>
                    <a:pt x="425" y="699"/>
                  </a:cubicBezTo>
                  <a:cubicBezTo>
                    <a:pt x="426" y="700"/>
                    <a:pt x="426" y="701"/>
                    <a:pt x="426" y="702"/>
                  </a:cubicBezTo>
                  <a:cubicBezTo>
                    <a:pt x="426" y="703"/>
                    <a:pt x="426" y="704"/>
                    <a:pt x="427" y="704"/>
                  </a:cubicBezTo>
                  <a:cubicBezTo>
                    <a:pt x="426" y="706"/>
                    <a:pt x="425" y="707"/>
                    <a:pt x="425" y="709"/>
                  </a:cubicBezTo>
                  <a:cubicBezTo>
                    <a:pt x="423" y="713"/>
                    <a:pt x="422" y="717"/>
                    <a:pt x="421" y="721"/>
                  </a:cubicBezTo>
                  <a:close/>
                  <a:moveTo>
                    <a:pt x="468" y="722"/>
                  </a:moveTo>
                  <a:cubicBezTo>
                    <a:pt x="467" y="726"/>
                    <a:pt x="465" y="730"/>
                    <a:pt x="464" y="734"/>
                  </a:cubicBezTo>
                  <a:cubicBezTo>
                    <a:pt x="459" y="741"/>
                    <a:pt x="449" y="744"/>
                    <a:pt x="441" y="742"/>
                  </a:cubicBezTo>
                  <a:cubicBezTo>
                    <a:pt x="435" y="742"/>
                    <a:pt x="429" y="739"/>
                    <a:pt x="426" y="734"/>
                  </a:cubicBezTo>
                  <a:cubicBezTo>
                    <a:pt x="423" y="728"/>
                    <a:pt x="425" y="720"/>
                    <a:pt x="427" y="713"/>
                  </a:cubicBezTo>
                  <a:cubicBezTo>
                    <a:pt x="430" y="706"/>
                    <a:pt x="434" y="699"/>
                    <a:pt x="436" y="691"/>
                  </a:cubicBezTo>
                  <a:cubicBezTo>
                    <a:pt x="439" y="683"/>
                    <a:pt x="442" y="674"/>
                    <a:pt x="444" y="666"/>
                  </a:cubicBezTo>
                  <a:cubicBezTo>
                    <a:pt x="446" y="657"/>
                    <a:pt x="449" y="649"/>
                    <a:pt x="449" y="640"/>
                  </a:cubicBezTo>
                  <a:cubicBezTo>
                    <a:pt x="449" y="634"/>
                    <a:pt x="448" y="627"/>
                    <a:pt x="447" y="621"/>
                  </a:cubicBezTo>
                  <a:cubicBezTo>
                    <a:pt x="448" y="621"/>
                    <a:pt x="448" y="621"/>
                    <a:pt x="448" y="621"/>
                  </a:cubicBezTo>
                  <a:cubicBezTo>
                    <a:pt x="455" y="622"/>
                    <a:pt x="459" y="627"/>
                    <a:pt x="465" y="631"/>
                  </a:cubicBezTo>
                  <a:cubicBezTo>
                    <a:pt x="470" y="633"/>
                    <a:pt x="475" y="635"/>
                    <a:pt x="480" y="637"/>
                  </a:cubicBezTo>
                  <a:cubicBezTo>
                    <a:pt x="485" y="639"/>
                    <a:pt x="490" y="641"/>
                    <a:pt x="496" y="642"/>
                  </a:cubicBezTo>
                  <a:cubicBezTo>
                    <a:pt x="493" y="644"/>
                    <a:pt x="491" y="648"/>
                    <a:pt x="490" y="650"/>
                  </a:cubicBezTo>
                  <a:cubicBezTo>
                    <a:pt x="486" y="657"/>
                    <a:pt x="484" y="664"/>
                    <a:pt x="482" y="672"/>
                  </a:cubicBezTo>
                  <a:cubicBezTo>
                    <a:pt x="479" y="684"/>
                    <a:pt x="476" y="695"/>
                    <a:pt x="472" y="707"/>
                  </a:cubicBezTo>
                  <a:cubicBezTo>
                    <a:pt x="470" y="712"/>
                    <a:pt x="469" y="716"/>
                    <a:pt x="468" y="722"/>
                  </a:cubicBezTo>
                  <a:close/>
                  <a:moveTo>
                    <a:pt x="641" y="696"/>
                  </a:moveTo>
                  <a:cubicBezTo>
                    <a:pt x="632" y="703"/>
                    <a:pt x="622" y="708"/>
                    <a:pt x="613" y="714"/>
                  </a:cubicBezTo>
                  <a:cubicBezTo>
                    <a:pt x="594" y="725"/>
                    <a:pt x="577" y="737"/>
                    <a:pt x="559" y="748"/>
                  </a:cubicBezTo>
                  <a:cubicBezTo>
                    <a:pt x="541" y="760"/>
                    <a:pt x="523" y="773"/>
                    <a:pt x="505" y="785"/>
                  </a:cubicBezTo>
                  <a:cubicBezTo>
                    <a:pt x="490" y="795"/>
                    <a:pt x="474" y="803"/>
                    <a:pt x="458" y="811"/>
                  </a:cubicBezTo>
                  <a:cubicBezTo>
                    <a:pt x="459" y="789"/>
                    <a:pt x="468" y="767"/>
                    <a:pt x="466" y="745"/>
                  </a:cubicBezTo>
                  <a:cubicBezTo>
                    <a:pt x="467" y="744"/>
                    <a:pt x="469" y="742"/>
                    <a:pt x="470" y="740"/>
                  </a:cubicBezTo>
                  <a:cubicBezTo>
                    <a:pt x="474" y="733"/>
                    <a:pt x="475" y="722"/>
                    <a:pt x="473" y="714"/>
                  </a:cubicBezTo>
                  <a:cubicBezTo>
                    <a:pt x="476" y="703"/>
                    <a:pt x="481" y="691"/>
                    <a:pt x="484" y="680"/>
                  </a:cubicBezTo>
                  <a:cubicBezTo>
                    <a:pt x="486" y="673"/>
                    <a:pt x="487" y="666"/>
                    <a:pt x="489" y="659"/>
                  </a:cubicBezTo>
                  <a:cubicBezTo>
                    <a:pt x="491" y="655"/>
                    <a:pt x="492" y="651"/>
                    <a:pt x="495" y="648"/>
                  </a:cubicBezTo>
                  <a:cubicBezTo>
                    <a:pt x="497" y="645"/>
                    <a:pt x="498" y="644"/>
                    <a:pt x="501" y="643"/>
                  </a:cubicBezTo>
                  <a:cubicBezTo>
                    <a:pt x="504" y="643"/>
                    <a:pt x="508" y="642"/>
                    <a:pt x="511" y="640"/>
                  </a:cubicBezTo>
                  <a:cubicBezTo>
                    <a:pt x="516" y="638"/>
                    <a:pt x="521" y="631"/>
                    <a:pt x="519" y="625"/>
                  </a:cubicBezTo>
                  <a:cubicBezTo>
                    <a:pt x="520" y="625"/>
                    <a:pt x="521" y="625"/>
                    <a:pt x="522" y="625"/>
                  </a:cubicBezTo>
                  <a:cubicBezTo>
                    <a:pt x="527" y="624"/>
                    <a:pt x="529" y="615"/>
                    <a:pt x="530" y="611"/>
                  </a:cubicBezTo>
                  <a:cubicBezTo>
                    <a:pt x="534" y="600"/>
                    <a:pt x="541" y="593"/>
                    <a:pt x="550" y="586"/>
                  </a:cubicBezTo>
                  <a:cubicBezTo>
                    <a:pt x="558" y="578"/>
                    <a:pt x="566" y="569"/>
                    <a:pt x="574" y="560"/>
                  </a:cubicBezTo>
                  <a:cubicBezTo>
                    <a:pt x="581" y="552"/>
                    <a:pt x="590" y="545"/>
                    <a:pt x="598" y="537"/>
                  </a:cubicBezTo>
                  <a:cubicBezTo>
                    <a:pt x="605" y="530"/>
                    <a:pt x="612" y="523"/>
                    <a:pt x="618" y="515"/>
                  </a:cubicBezTo>
                  <a:cubicBezTo>
                    <a:pt x="619" y="514"/>
                    <a:pt x="623" y="508"/>
                    <a:pt x="625" y="505"/>
                  </a:cubicBezTo>
                  <a:cubicBezTo>
                    <a:pt x="628" y="504"/>
                    <a:pt x="630" y="504"/>
                    <a:pt x="633" y="503"/>
                  </a:cubicBezTo>
                  <a:cubicBezTo>
                    <a:pt x="640" y="501"/>
                    <a:pt x="646" y="498"/>
                    <a:pt x="653" y="496"/>
                  </a:cubicBezTo>
                  <a:cubicBezTo>
                    <a:pt x="665" y="491"/>
                    <a:pt x="678" y="486"/>
                    <a:pt x="690" y="480"/>
                  </a:cubicBezTo>
                  <a:cubicBezTo>
                    <a:pt x="696" y="477"/>
                    <a:pt x="703" y="473"/>
                    <a:pt x="708" y="467"/>
                  </a:cubicBezTo>
                  <a:cubicBezTo>
                    <a:pt x="708" y="472"/>
                    <a:pt x="709" y="476"/>
                    <a:pt x="710" y="480"/>
                  </a:cubicBezTo>
                  <a:cubicBezTo>
                    <a:pt x="712" y="487"/>
                    <a:pt x="713" y="493"/>
                    <a:pt x="715" y="500"/>
                  </a:cubicBezTo>
                  <a:cubicBezTo>
                    <a:pt x="718" y="512"/>
                    <a:pt x="722" y="524"/>
                    <a:pt x="727" y="536"/>
                  </a:cubicBezTo>
                  <a:cubicBezTo>
                    <a:pt x="729" y="540"/>
                    <a:pt x="731" y="544"/>
                    <a:pt x="734" y="548"/>
                  </a:cubicBezTo>
                  <a:cubicBezTo>
                    <a:pt x="727" y="552"/>
                    <a:pt x="723" y="566"/>
                    <a:pt x="721" y="572"/>
                  </a:cubicBezTo>
                  <a:cubicBezTo>
                    <a:pt x="715" y="588"/>
                    <a:pt x="708" y="604"/>
                    <a:pt x="704" y="621"/>
                  </a:cubicBezTo>
                  <a:cubicBezTo>
                    <a:pt x="702" y="628"/>
                    <a:pt x="701" y="635"/>
                    <a:pt x="699" y="641"/>
                  </a:cubicBezTo>
                  <a:cubicBezTo>
                    <a:pt x="699" y="641"/>
                    <a:pt x="698" y="641"/>
                    <a:pt x="698" y="641"/>
                  </a:cubicBezTo>
                  <a:cubicBezTo>
                    <a:pt x="686" y="644"/>
                    <a:pt x="678" y="657"/>
                    <a:pt x="678" y="669"/>
                  </a:cubicBezTo>
                  <a:cubicBezTo>
                    <a:pt x="678" y="669"/>
                    <a:pt x="677" y="669"/>
                    <a:pt x="677" y="669"/>
                  </a:cubicBezTo>
                  <a:cubicBezTo>
                    <a:pt x="672" y="671"/>
                    <a:pt x="666" y="675"/>
                    <a:pt x="662" y="680"/>
                  </a:cubicBezTo>
                  <a:cubicBezTo>
                    <a:pt x="654" y="684"/>
                    <a:pt x="648" y="691"/>
                    <a:pt x="641" y="696"/>
                  </a:cubicBezTo>
                  <a:close/>
                  <a:moveTo>
                    <a:pt x="695" y="680"/>
                  </a:moveTo>
                  <a:cubicBezTo>
                    <a:pt x="690" y="676"/>
                    <a:pt x="687" y="671"/>
                    <a:pt x="688" y="664"/>
                  </a:cubicBezTo>
                  <a:cubicBezTo>
                    <a:pt x="688" y="657"/>
                    <a:pt x="692" y="652"/>
                    <a:pt x="697" y="648"/>
                  </a:cubicBezTo>
                  <a:cubicBezTo>
                    <a:pt x="695" y="652"/>
                    <a:pt x="694" y="657"/>
                    <a:pt x="693" y="662"/>
                  </a:cubicBezTo>
                  <a:cubicBezTo>
                    <a:pt x="692" y="668"/>
                    <a:pt x="692" y="674"/>
                    <a:pt x="695" y="680"/>
                  </a:cubicBezTo>
                  <a:close/>
                  <a:moveTo>
                    <a:pt x="698" y="685"/>
                  </a:moveTo>
                  <a:cubicBezTo>
                    <a:pt x="698" y="685"/>
                    <a:pt x="698" y="685"/>
                    <a:pt x="698" y="685"/>
                  </a:cubicBezTo>
                  <a:cubicBezTo>
                    <a:pt x="698" y="685"/>
                    <a:pt x="698" y="685"/>
                    <a:pt x="698" y="685"/>
                  </a:cubicBezTo>
                  <a:cubicBezTo>
                    <a:pt x="698" y="686"/>
                    <a:pt x="698" y="686"/>
                    <a:pt x="697" y="687"/>
                  </a:cubicBezTo>
                  <a:cubicBezTo>
                    <a:pt x="697" y="687"/>
                    <a:pt x="697" y="687"/>
                    <a:pt x="697" y="687"/>
                  </a:cubicBezTo>
                  <a:cubicBezTo>
                    <a:pt x="686" y="688"/>
                    <a:pt x="681" y="677"/>
                    <a:pt x="681" y="668"/>
                  </a:cubicBezTo>
                  <a:cubicBezTo>
                    <a:pt x="681" y="663"/>
                    <a:pt x="683" y="658"/>
                    <a:pt x="685" y="654"/>
                  </a:cubicBezTo>
                  <a:cubicBezTo>
                    <a:pt x="687" y="652"/>
                    <a:pt x="689" y="649"/>
                    <a:pt x="691" y="648"/>
                  </a:cubicBezTo>
                  <a:cubicBezTo>
                    <a:pt x="693" y="646"/>
                    <a:pt x="696" y="644"/>
                    <a:pt x="698" y="643"/>
                  </a:cubicBezTo>
                  <a:cubicBezTo>
                    <a:pt x="698" y="643"/>
                    <a:pt x="698" y="644"/>
                    <a:pt x="698" y="644"/>
                  </a:cubicBezTo>
                  <a:cubicBezTo>
                    <a:pt x="698" y="644"/>
                    <a:pt x="698" y="644"/>
                    <a:pt x="697" y="644"/>
                  </a:cubicBezTo>
                  <a:cubicBezTo>
                    <a:pt x="682" y="651"/>
                    <a:pt x="679" y="679"/>
                    <a:pt x="698" y="685"/>
                  </a:cubicBezTo>
                  <a:close/>
                  <a:moveTo>
                    <a:pt x="692" y="713"/>
                  </a:moveTo>
                  <a:cubicBezTo>
                    <a:pt x="685" y="716"/>
                    <a:pt x="675" y="721"/>
                    <a:pt x="668" y="716"/>
                  </a:cubicBezTo>
                  <a:cubicBezTo>
                    <a:pt x="650" y="704"/>
                    <a:pt x="661" y="679"/>
                    <a:pt x="678" y="673"/>
                  </a:cubicBezTo>
                  <a:cubicBezTo>
                    <a:pt x="679" y="683"/>
                    <a:pt x="686" y="692"/>
                    <a:pt x="697" y="690"/>
                  </a:cubicBezTo>
                  <a:cubicBezTo>
                    <a:pt x="697" y="695"/>
                    <a:pt x="699" y="701"/>
                    <a:pt x="701" y="704"/>
                  </a:cubicBezTo>
                  <a:cubicBezTo>
                    <a:pt x="703" y="706"/>
                    <a:pt x="704" y="708"/>
                    <a:pt x="706" y="709"/>
                  </a:cubicBezTo>
                  <a:cubicBezTo>
                    <a:pt x="701" y="709"/>
                    <a:pt x="695" y="712"/>
                    <a:pt x="692" y="713"/>
                  </a:cubicBezTo>
                  <a:close/>
                  <a:moveTo>
                    <a:pt x="704" y="702"/>
                  </a:moveTo>
                  <a:cubicBezTo>
                    <a:pt x="704" y="702"/>
                    <a:pt x="704" y="702"/>
                    <a:pt x="704" y="701"/>
                  </a:cubicBezTo>
                  <a:cubicBezTo>
                    <a:pt x="702" y="698"/>
                    <a:pt x="701" y="695"/>
                    <a:pt x="701" y="691"/>
                  </a:cubicBezTo>
                  <a:cubicBezTo>
                    <a:pt x="701" y="690"/>
                    <a:pt x="701" y="689"/>
                    <a:pt x="701" y="687"/>
                  </a:cubicBezTo>
                  <a:cubicBezTo>
                    <a:pt x="702" y="688"/>
                    <a:pt x="702" y="688"/>
                    <a:pt x="703" y="689"/>
                  </a:cubicBezTo>
                  <a:cubicBezTo>
                    <a:pt x="702" y="693"/>
                    <a:pt x="702" y="699"/>
                    <a:pt x="704" y="702"/>
                  </a:cubicBezTo>
                  <a:close/>
                  <a:moveTo>
                    <a:pt x="706" y="685"/>
                  </a:moveTo>
                  <a:cubicBezTo>
                    <a:pt x="700" y="687"/>
                    <a:pt x="696" y="674"/>
                    <a:pt x="696" y="669"/>
                  </a:cubicBezTo>
                  <a:cubicBezTo>
                    <a:pt x="696" y="664"/>
                    <a:pt x="697" y="659"/>
                    <a:pt x="698" y="654"/>
                  </a:cubicBezTo>
                  <a:cubicBezTo>
                    <a:pt x="702" y="642"/>
                    <a:pt x="705" y="629"/>
                    <a:pt x="708" y="616"/>
                  </a:cubicBezTo>
                  <a:cubicBezTo>
                    <a:pt x="712" y="602"/>
                    <a:pt x="718" y="588"/>
                    <a:pt x="723" y="574"/>
                  </a:cubicBezTo>
                  <a:cubicBezTo>
                    <a:pt x="725" y="569"/>
                    <a:pt x="727" y="564"/>
                    <a:pt x="729" y="559"/>
                  </a:cubicBezTo>
                  <a:cubicBezTo>
                    <a:pt x="731" y="556"/>
                    <a:pt x="733" y="553"/>
                    <a:pt x="735" y="551"/>
                  </a:cubicBezTo>
                  <a:cubicBezTo>
                    <a:pt x="736" y="551"/>
                    <a:pt x="736" y="552"/>
                    <a:pt x="737" y="553"/>
                  </a:cubicBezTo>
                  <a:cubicBezTo>
                    <a:pt x="731" y="556"/>
                    <a:pt x="731" y="564"/>
                    <a:pt x="728" y="569"/>
                  </a:cubicBezTo>
                  <a:cubicBezTo>
                    <a:pt x="726" y="574"/>
                    <a:pt x="724" y="580"/>
                    <a:pt x="724" y="586"/>
                  </a:cubicBezTo>
                  <a:cubicBezTo>
                    <a:pt x="724" y="586"/>
                    <a:pt x="724" y="587"/>
                    <a:pt x="724" y="586"/>
                  </a:cubicBezTo>
                  <a:cubicBezTo>
                    <a:pt x="726" y="581"/>
                    <a:pt x="728" y="576"/>
                    <a:pt x="729" y="570"/>
                  </a:cubicBezTo>
                  <a:cubicBezTo>
                    <a:pt x="730" y="566"/>
                    <a:pt x="732" y="563"/>
                    <a:pt x="734" y="559"/>
                  </a:cubicBezTo>
                  <a:cubicBezTo>
                    <a:pt x="735" y="558"/>
                    <a:pt x="736" y="555"/>
                    <a:pt x="737" y="554"/>
                  </a:cubicBezTo>
                  <a:cubicBezTo>
                    <a:pt x="741" y="559"/>
                    <a:pt x="745" y="565"/>
                    <a:pt x="750" y="570"/>
                  </a:cubicBezTo>
                  <a:cubicBezTo>
                    <a:pt x="748" y="571"/>
                    <a:pt x="746" y="578"/>
                    <a:pt x="746" y="579"/>
                  </a:cubicBezTo>
                  <a:cubicBezTo>
                    <a:pt x="743" y="585"/>
                    <a:pt x="740" y="591"/>
                    <a:pt x="736" y="598"/>
                  </a:cubicBezTo>
                  <a:cubicBezTo>
                    <a:pt x="733" y="605"/>
                    <a:pt x="729" y="612"/>
                    <a:pt x="726" y="619"/>
                  </a:cubicBezTo>
                  <a:cubicBezTo>
                    <a:pt x="722" y="627"/>
                    <a:pt x="717" y="634"/>
                    <a:pt x="712" y="642"/>
                  </a:cubicBezTo>
                  <a:cubicBezTo>
                    <a:pt x="711" y="642"/>
                    <a:pt x="712" y="643"/>
                    <a:pt x="712" y="643"/>
                  </a:cubicBezTo>
                  <a:cubicBezTo>
                    <a:pt x="708" y="648"/>
                    <a:pt x="707" y="654"/>
                    <a:pt x="708" y="660"/>
                  </a:cubicBezTo>
                  <a:cubicBezTo>
                    <a:pt x="709" y="663"/>
                    <a:pt x="711" y="666"/>
                    <a:pt x="714" y="668"/>
                  </a:cubicBezTo>
                  <a:cubicBezTo>
                    <a:pt x="716" y="670"/>
                    <a:pt x="720" y="671"/>
                    <a:pt x="722" y="671"/>
                  </a:cubicBezTo>
                  <a:cubicBezTo>
                    <a:pt x="723" y="671"/>
                    <a:pt x="723" y="671"/>
                    <a:pt x="723" y="670"/>
                  </a:cubicBezTo>
                  <a:cubicBezTo>
                    <a:pt x="720" y="673"/>
                    <a:pt x="717" y="677"/>
                    <a:pt x="714" y="680"/>
                  </a:cubicBezTo>
                  <a:cubicBezTo>
                    <a:pt x="713" y="681"/>
                    <a:pt x="712" y="682"/>
                    <a:pt x="711" y="683"/>
                  </a:cubicBezTo>
                  <a:cubicBezTo>
                    <a:pt x="711" y="683"/>
                    <a:pt x="711" y="683"/>
                    <a:pt x="710" y="683"/>
                  </a:cubicBezTo>
                  <a:cubicBezTo>
                    <a:pt x="705" y="682"/>
                    <a:pt x="702" y="673"/>
                    <a:pt x="702" y="668"/>
                  </a:cubicBezTo>
                  <a:cubicBezTo>
                    <a:pt x="702" y="667"/>
                    <a:pt x="701" y="667"/>
                    <a:pt x="701" y="668"/>
                  </a:cubicBezTo>
                  <a:cubicBezTo>
                    <a:pt x="700" y="674"/>
                    <a:pt x="701" y="681"/>
                    <a:pt x="706" y="685"/>
                  </a:cubicBezTo>
                  <a:close/>
                  <a:moveTo>
                    <a:pt x="789" y="596"/>
                  </a:moveTo>
                  <a:cubicBezTo>
                    <a:pt x="778" y="622"/>
                    <a:pt x="756" y="644"/>
                    <a:pt x="733" y="660"/>
                  </a:cubicBezTo>
                  <a:cubicBezTo>
                    <a:pt x="734" y="658"/>
                    <a:pt x="734" y="655"/>
                    <a:pt x="736" y="653"/>
                  </a:cubicBezTo>
                  <a:cubicBezTo>
                    <a:pt x="738" y="649"/>
                    <a:pt x="741" y="646"/>
                    <a:pt x="744" y="643"/>
                  </a:cubicBezTo>
                  <a:cubicBezTo>
                    <a:pt x="749" y="637"/>
                    <a:pt x="753" y="631"/>
                    <a:pt x="758" y="625"/>
                  </a:cubicBezTo>
                  <a:cubicBezTo>
                    <a:pt x="762" y="618"/>
                    <a:pt x="767" y="610"/>
                    <a:pt x="772" y="604"/>
                  </a:cubicBezTo>
                  <a:cubicBezTo>
                    <a:pt x="775" y="600"/>
                    <a:pt x="779" y="596"/>
                    <a:pt x="779" y="591"/>
                  </a:cubicBezTo>
                  <a:cubicBezTo>
                    <a:pt x="782" y="593"/>
                    <a:pt x="786" y="595"/>
                    <a:pt x="789" y="596"/>
                  </a:cubicBezTo>
                  <a:cubicBezTo>
                    <a:pt x="789" y="596"/>
                    <a:pt x="789" y="596"/>
                    <a:pt x="789" y="596"/>
                  </a:cubicBezTo>
                  <a:close/>
                  <a:moveTo>
                    <a:pt x="792" y="597"/>
                  </a:moveTo>
                  <a:cubicBezTo>
                    <a:pt x="794" y="598"/>
                    <a:pt x="795" y="598"/>
                    <a:pt x="797" y="599"/>
                  </a:cubicBezTo>
                  <a:cubicBezTo>
                    <a:pt x="794" y="610"/>
                    <a:pt x="784" y="618"/>
                    <a:pt x="776" y="625"/>
                  </a:cubicBezTo>
                  <a:cubicBezTo>
                    <a:pt x="775" y="626"/>
                    <a:pt x="775" y="626"/>
                    <a:pt x="774" y="627"/>
                  </a:cubicBezTo>
                  <a:cubicBezTo>
                    <a:pt x="781" y="618"/>
                    <a:pt x="788" y="608"/>
                    <a:pt x="792" y="597"/>
                  </a:cubicBezTo>
                  <a:close/>
                  <a:moveTo>
                    <a:pt x="777" y="590"/>
                  </a:moveTo>
                  <a:cubicBezTo>
                    <a:pt x="776" y="596"/>
                    <a:pt x="769" y="603"/>
                    <a:pt x="765" y="608"/>
                  </a:cubicBezTo>
                  <a:cubicBezTo>
                    <a:pt x="761" y="615"/>
                    <a:pt x="756" y="621"/>
                    <a:pt x="751" y="628"/>
                  </a:cubicBezTo>
                  <a:cubicBezTo>
                    <a:pt x="746" y="634"/>
                    <a:pt x="741" y="640"/>
                    <a:pt x="736" y="647"/>
                  </a:cubicBezTo>
                  <a:cubicBezTo>
                    <a:pt x="732" y="652"/>
                    <a:pt x="730" y="658"/>
                    <a:pt x="727" y="664"/>
                  </a:cubicBezTo>
                  <a:cubicBezTo>
                    <a:pt x="727" y="664"/>
                    <a:pt x="727" y="664"/>
                    <a:pt x="727" y="664"/>
                  </a:cubicBezTo>
                  <a:cubicBezTo>
                    <a:pt x="726" y="665"/>
                    <a:pt x="724" y="667"/>
                    <a:pt x="722" y="667"/>
                  </a:cubicBezTo>
                  <a:cubicBezTo>
                    <a:pt x="720" y="666"/>
                    <a:pt x="717" y="666"/>
                    <a:pt x="715" y="665"/>
                  </a:cubicBezTo>
                  <a:cubicBezTo>
                    <a:pt x="713" y="663"/>
                    <a:pt x="712" y="660"/>
                    <a:pt x="712" y="657"/>
                  </a:cubicBezTo>
                  <a:cubicBezTo>
                    <a:pt x="711" y="653"/>
                    <a:pt x="713" y="648"/>
                    <a:pt x="714" y="644"/>
                  </a:cubicBezTo>
                  <a:cubicBezTo>
                    <a:pt x="724" y="634"/>
                    <a:pt x="732" y="623"/>
                    <a:pt x="740" y="611"/>
                  </a:cubicBezTo>
                  <a:cubicBezTo>
                    <a:pt x="744" y="605"/>
                    <a:pt x="748" y="599"/>
                    <a:pt x="752" y="593"/>
                  </a:cubicBezTo>
                  <a:cubicBezTo>
                    <a:pt x="756" y="589"/>
                    <a:pt x="760" y="585"/>
                    <a:pt x="762" y="580"/>
                  </a:cubicBezTo>
                  <a:cubicBezTo>
                    <a:pt x="765" y="582"/>
                    <a:pt x="768" y="584"/>
                    <a:pt x="772" y="586"/>
                  </a:cubicBezTo>
                  <a:cubicBezTo>
                    <a:pt x="773" y="587"/>
                    <a:pt x="775" y="588"/>
                    <a:pt x="777" y="589"/>
                  </a:cubicBezTo>
                  <a:cubicBezTo>
                    <a:pt x="777" y="589"/>
                    <a:pt x="777" y="589"/>
                    <a:pt x="777" y="590"/>
                  </a:cubicBezTo>
                  <a:close/>
                  <a:moveTo>
                    <a:pt x="749" y="591"/>
                  </a:moveTo>
                  <a:cubicBezTo>
                    <a:pt x="745" y="597"/>
                    <a:pt x="741" y="603"/>
                    <a:pt x="737" y="610"/>
                  </a:cubicBezTo>
                  <a:cubicBezTo>
                    <a:pt x="734" y="614"/>
                    <a:pt x="731" y="619"/>
                    <a:pt x="728" y="623"/>
                  </a:cubicBezTo>
                  <a:cubicBezTo>
                    <a:pt x="728" y="622"/>
                    <a:pt x="729" y="621"/>
                    <a:pt x="729" y="621"/>
                  </a:cubicBezTo>
                  <a:cubicBezTo>
                    <a:pt x="732" y="614"/>
                    <a:pt x="735" y="606"/>
                    <a:pt x="739" y="600"/>
                  </a:cubicBezTo>
                  <a:cubicBezTo>
                    <a:pt x="742" y="593"/>
                    <a:pt x="746" y="587"/>
                    <a:pt x="749" y="580"/>
                  </a:cubicBezTo>
                  <a:cubicBezTo>
                    <a:pt x="750" y="579"/>
                    <a:pt x="752" y="574"/>
                    <a:pt x="752" y="571"/>
                  </a:cubicBezTo>
                  <a:cubicBezTo>
                    <a:pt x="754" y="574"/>
                    <a:pt x="757" y="576"/>
                    <a:pt x="760" y="578"/>
                  </a:cubicBezTo>
                  <a:cubicBezTo>
                    <a:pt x="756" y="582"/>
                    <a:pt x="753" y="587"/>
                    <a:pt x="749" y="591"/>
                  </a:cubicBezTo>
                  <a:close/>
                  <a:moveTo>
                    <a:pt x="744" y="695"/>
                  </a:moveTo>
                  <a:cubicBezTo>
                    <a:pt x="743" y="697"/>
                    <a:pt x="741" y="699"/>
                    <a:pt x="740" y="701"/>
                  </a:cubicBezTo>
                  <a:cubicBezTo>
                    <a:pt x="735" y="706"/>
                    <a:pt x="729" y="709"/>
                    <a:pt x="722" y="708"/>
                  </a:cubicBezTo>
                  <a:cubicBezTo>
                    <a:pt x="717" y="708"/>
                    <a:pt x="713" y="707"/>
                    <a:pt x="709" y="704"/>
                  </a:cubicBezTo>
                  <a:cubicBezTo>
                    <a:pt x="714" y="706"/>
                    <a:pt x="720" y="705"/>
                    <a:pt x="724" y="704"/>
                  </a:cubicBezTo>
                  <a:cubicBezTo>
                    <a:pt x="731" y="701"/>
                    <a:pt x="738" y="697"/>
                    <a:pt x="744" y="693"/>
                  </a:cubicBezTo>
                  <a:cubicBezTo>
                    <a:pt x="744" y="694"/>
                    <a:pt x="744" y="694"/>
                    <a:pt x="744" y="695"/>
                  </a:cubicBezTo>
                  <a:close/>
                  <a:moveTo>
                    <a:pt x="821" y="625"/>
                  </a:moveTo>
                  <a:cubicBezTo>
                    <a:pt x="821" y="625"/>
                    <a:pt x="821" y="625"/>
                    <a:pt x="820" y="625"/>
                  </a:cubicBezTo>
                  <a:cubicBezTo>
                    <a:pt x="811" y="635"/>
                    <a:pt x="800" y="644"/>
                    <a:pt x="789" y="653"/>
                  </a:cubicBezTo>
                  <a:cubicBezTo>
                    <a:pt x="779" y="662"/>
                    <a:pt x="768" y="671"/>
                    <a:pt x="757" y="679"/>
                  </a:cubicBezTo>
                  <a:cubicBezTo>
                    <a:pt x="748" y="686"/>
                    <a:pt x="738" y="694"/>
                    <a:pt x="727" y="699"/>
                  </a:cubicBezTo>
                  <a:cubicBezTo>
                    <a:pt x="722" y="701"/>
                    <a:pt x="718" y="702"/>
                    <a:pt x="713" y="702"/>
                  </a:cubicBezTo>
                  <a:cubicBezTo>
                    <a:pt x="709" y="701"/>
                    <a:pt x="706" y="699"/>
                    <a:pt x="708" y="694"/>
                  </a:cubicBezTo>
                  <a:cubicBezTo>
                    <a:pt x="710" y="688"/>
                    <a:pt x="716" y="683"/>
                    <a:pt x="720" y="678"/>
                  </a:cubicBezTo>
                  <a:cubicBezTo>
                    <a:pt x="725" y="673"/>
                    <a:pt x="730" y="669"/>
                    <a:pt x="735" y="664"/>
                  </a:cubicBezTo>
                  <a:cubicBezTo>
                    <a:pt x="745" y="656"/>
                    <a:pt x="755" y="648"/>
                    <a:pt x="765" y="640"/>
                  </a:cubicBezTo>
                  <a:cubicBezTo>
                    <a:pt x="772" y="633"/>
                    <a:pt x="780" y="627"/>
                    <a:pt x="787" y="620"/>
                  </a:cubicBezTo>
                  <a:cubicBezTo>
                    <a:pt x="792" y="614"/>
                    <a:pt x="798" y="608"/>
                    <a:pt x="800" y="599"/>
                  </a:cubicBezTo>
                  <a:cubicBezTo>
                    <a:pt x="801" y="599"/>
                    <a:pt x="802" y="599"/>
                    <a:pt x="803" y="599"/>
                  </a:cubicBezTo>
                  <a:cubicBezTo>
                    <a:pt x="807" y="600"/>
                    <a:pt x="812" y="599"/>
                    <a:pt x="817" y="599"/>
                  </a:cubicBezTo>
                  <a:cubicBezTo>
                    <a:pt x="820" y="599"/>
                    <a:pt x="822" y="599"/>
                    <a:pt x="824" y="598"/>
                  </a:cubicBezTo>
                  <a:cubicBezTo>
                    <a:pt x="822" y="607"/>
                    <a:pt x="821" y="615"/>
                    <a:pt x="821" y="625"/>
                  </a:cubicBezTo>
                  <a:close/>
                  <a:moveTo>
                    <a:pt x="824" y="594"/>
                  </a:moveTo>
                  <a:cubicBezTo>
                    <a:pt x="820" y="597"/>
                    <a:pt x="814" y="595"/>
                    <a:pt x="810" y="596"/>
                  </a:cubicBezTo>
                  <a:cubicBezTo>
                    <a:pt x="806" y="596"/>
                    <a:pt x="802" y="596"/>
                    <a:pt x="797" y="595"/>
                  </a:cubicBezTo>
                  <a:cubicBezTo>
                    <a:pt x="787" y="592"/>
                    <a:pt x="776" y="586"/>
                    <a:pt x="767" y="580"/>
                  </a:cubicBezTo>
                  <a:cubicBezTo>
                    <a:pt x="750" y="569"/>
                    <a:pt x="737" y="550"/>
                    <a:pt x="730" y="532"/>
                  </a:cubicBezTo>
                  <a:cubicBezTo>
                    <a:pt x="727" y="527"/>
                    <a:pt x="725" y="522"/>
                    <a:pt x="724" y="516"/>
                  </a:cubicBezTo>
                  <a:cubicBezTo>
                    <a:pt x="724" y="516"/>
                    <a:pt x="724" y="516"/>
                    <a:pt x="724" y="516"/>
                  </a:cubicBezTo>
                  <a:cubicBezTo>
                    <a:pt x="717" y="496"/>
                    <a:pt x="713" y="474"/>
                    <a:pt x="718" y="453"/>
                  </a:cubicBezTo>
                  <a:cubicBezTo>
                    <a:pt x="720" y="442"/>
                    <a:pt x="724" y="430"/>
                    <a:pt x="732" y="422"/>
                  </a:cubicBezTo>
                  <a:cubicBezTo>
                    <a:pt x="736" y="419"/>
                    <a:pt x="740" y="418"/>
                    <a:pt x="744" y="415"/>
                  </a:cubicBezTo>
                  <a:cubicBezTo>
                    <a:pt x="745" y="414"/>
                    <a:pt x="746" y="414"/>
                    <a:pt x="747" y="413"/>
                  </a:cubicBezTo>
                  <a:cubicBezTo>
                    <a:pt x="750" y="412"/>
                    <a:pt x="753" y="412"/>
                    <a:pt x="755" y="411"/>
                  </a:cubicBezTo>
                  <a:cubicBezTo>
                    <a:pt x="769" y="409"/>
                    <a:pt x="782" y="405"/>
                    <a:pt x="795" y="399"/>
                  </a:cubicBezTo>
                  <a:cubicBezTo>
                    <a:pt x="796" y="399"/>
                    <a:pt x="796" y="399"/>
                    <a:pt x="797" y="398"/>
                  </a:cubicBezTo>
                  <a:cubicBezTo>
                    <a:pt x="803" y="397"/>
                    <a:pt x="808" y="394"/>
                    <a:pt x="815" y="395"/>
                  </a:cubicBezTo>
                  <a:cubicBezTo>
                    <a:pt x="816" y="396"/>
                    <a:pt x="817" y="396"/>
                    <a:pt x="817" y="396"/>
                  </a:cubicBezTo>
                  <a:cubicBezTo>
                    <a:pt x="822" y="397"/>
                    <a:pt x="827" y="398"/>
                    <a:pt x="831" y="399"/>
                  </a:cubicBezTo>
                  <a:cubicBezTo>
                    <a:pt x="840" y="402"/>
                    <a:pt x="848" y="406"/>
                    <a:pt x="854" y="412"/>
                  </a:cubicBezTo>
                  <a:cubicBezTo>
                    <a:pt x="866" y="423"/>
                    <a:pt x="879" y="437"/>
                    <a:pt x="884" y="452"/>
                  </a:cubicBezTo>
                  <a:cubicBezTo>
                    <a:pt x="889" y="470"/>
                    <a:pt x="892" y="490"/>
                    <a:pt x="890" y="509"/>
                  </a:cubicBezTo>
                  <a:cubicBezTo>
                    <a:pt x="890" y="517"/>
                    <a:pt x="888" y="525"/>
                    <a:pt x="887" y="534"/>
                  </a:cubicBezTo>
                  <a:cubicBezTo>
                    <a:pt x="887" y="540"/>
                    <a:pt x="887" y="547"/>
                    <a:pt x="885" y="553"/>
                  </a:cubicBezTo>
                  <a:cubicBezTo>
                    <a:pt x="879" y="543"/>
                    <a:pt x="866" y="539"/>
                    <a:pt x="857" y="548"/>
                  </a:cubicBezTo>
                  <a:cubicBezTo>
                    <a:pt x="846" y="558"/>
                    <a:pt x="834" y="567"/>
                    <a:pt x="829" y="582"/>
                  </a:cubicBezTo>
                  <a:cubicBezTo>
                    <a:pt x="827" y="586"/>
                    <a:pt x="826" y="590"/>
                    <a:pt x="825" y="594"/>
                  </a:cubicBezTo>
                  <a:cubicBezTo>
                    <a:pt x="825" y="594"/>
                    <a:pt x="824" y="594"/>
                    <a:pt x="824" y="594"/>
                  </a:cubicBezTo>
                  <a:close/>
                  <a:moveTo>
                    <a:pt x="935" y="598"/>
                  </a:moveTo>
                  <a:cubicBezTo>
                    <a:pt x="940" y="605"/>
                    <a:pt x="945" y="611"/>
                    <a:pt x="949" y="618"/>
                  </a:cubicBezTo>
                  <a:cubicBezTo>
                    <a:pt x="957" y="632"/>
                    <a:pt x="964" y="647"/>
                    <a:pt x="970" y="661"/>
                  </a:cubicBezTo>
                  <a:cubicBezTo>
                    <a:pt x="973" y="668"/>
                    <a:pt x="976" y="676"/>
                    <a:pt x="976" y="684"/>
                  </a:cubicBezTo>
                  <a:cubicBezTo>
                    <a:pt x="976" y="692"/>
                    <a:pt x="974" y="700"/>
                    <a:pt x="970" y="707"/>
                  </a:cubicBezTo>
                  <a:cubicBezTo>
                    <a:pt x="965" y="715"/>
                    <a:pt x="960" y="721"/>
                    <a:pt x="950" y="724"/>
                  </a:cubicBezTo>
                  <a:cubicBezTo>
                    <a:pt x="943" y="727"/>
                    <a:pt x="936" y="729"/>
                    <a:pt x="929" y="730"/>
                  </a:cubicBezTo>
                  <a:cubicBezTo>
                    <a:pt x="920" y="731"/>
                    <a:pt x="911" y="731"/>
                    <a:pt x="903" y="732"/>
                  </a:cubicBezTo>
                  <a:cubicBezTo>
                    <a:pt x="896" y="732"/>
                    <a:pt x="889" y="732"/>
                    <a:pt x="883" y="732"/>
                  </a:cubicBezTo>
                  <a:cubicBezTo>
                    <a:pt x="866" y="729"/>
                    <a:pt x="855" y="717"/>
                    <a:pt x="848" y="702"/>
                  </a:cubicBezTo>
                  <a:cubicBezTo>
                    <a:pt x="841" y="687"/>
                    <a:pt x="833" y="673"/>
                    <a:pt x="829" y="657"/>
                  </a:cubicBezTo>
                  <a:cubicBezTo>
                    <a:pt x="826" y="642"/>
                    <a:pt x="824" y="626"/>
                    <a:pt x="826" y="610"/>
                  </a:cubicBezTo>
                  <a:cubicBezTo>
                    <a:pt x="827" y="595"/>
                    <a:pt x="832" y="577"/>
                    <a:pt x="844" y="565"/>
                  </a:cubicBezTo>
                  <a:cubicBezTo>
                    <a:pt x="849" y="560"/>
                    <a:pt x="854" y="554"/>
                    <a:pt x="860" y="549"/>
                  </a:cubicBezTo>
                  <a:cubicBezTo>
                    <a:pt x="864" y="547"/>
                    <a:pt x="868" y="546"/>
                    <a:pt x="871" y="547"/>
                  </a:cubicBezTo>
                  <a:cubicBezTo>
                    <a:pt x="868" y="549"/>
                    <a:pt x="864" y="551"/>
                    <a:pt x="862" y="555"/>
                  </a:cubicBezTo>
                  <a:cubicBezTo>
                    <a:pt x="856" y="565"/>
                    <a:pt x="855" y="577"/>
                    <a:pt x="848" y="587"/>
                  </a:cubicBezTo>
                  <a:cubicBezTo>
                    <a:pt x="842" y="597"/>
                    <a:pt x="839" y="609"/>
                    <a:pt x="838" y="621"/>
                  </a:cubicBezTo>
                  <a:cubicBezTo>
                    <a:pt x="836" y="632"/>
                    <a:pt x="836" y="644"/>
                    <a:pt x="839" y="655"/>
                  </a:cubicBezTo>
                  <a:cubicBezTo>
                    <a:pt x="840" y="656"/>
                    <a:pt x="841" y="656"/>
                    <a:pt x="841" y="655"/>
                  </a:cubicBezTo>
                  <a:cubicBezTo>
                    <a:pt x="839" y="636"/>
                    <a:pt x="840" y="613"/>
                    <a:pt x="848" y="595"/>
                  </a:cubicBezTo>
                  <a:cubicBezTo>
                    <a:pt x="850" y="590"/>
                    <a:pt x="854" y="586"/>
                    <a:pt x="856" y="580"/>
                  </a:cubicBezTo>
                  <a:cubicBezTo>
                    <a:pt x="858" y="576"/>
                    <a:pt x="859" y="572"/>
                    <a:pt x="861" y="567"/>
                  </a:cubicBezTo>
                  <a:cubicBezTo>
                    <a:pt x="862" y="562"/>
                    <a:pt x="864" y="557"/>
                    <a:pt x="868" y="553"/>
                  </a:cubicBezTo>
                  <a:cubicBezTo>
                    <a:pt x="871" y="551"/>
                    <a:pt x="873" y="549"/>
                    <a:pt x="876" y="550"/>
                  </a:cubicBezTo>
                  <a:cubicBezTo>
                    <a:pt x="877" y="550"/>
                    <a:pt x="877" y="550"/>
                    <a:pt x="877" y="550"/>
                  </a:cubicBezTo>
                  <a:cubicBezTo>
                    <a:pt x="879" y="552"/>
                    <a:pt x="881" y="554"/>
                    <a:pt x="882" y="556"/>
                  </a:cubicBezTo>
                  <a:cubicBezTo>
                    <a:pt x="882" y="556"/>
                    <a:pt x="882" y="557"/>
                    <a:pt x="882" y="557"/>
                  </a:cubicBezTo>
                  <a:cubicBezTo>
                    <a:pt x="880" y="556"/>
                    <a:pt x="877" y="557"/>
                    <a:pt x="875" y="557"/>
                  </a:cubicBezTo>
                  <a:cubicBezTo>
                    <a:pt x="871" y="558"/>
                    <a:pt x="868" y="560"/>
                    <a:pt x="866" y="564"/>
                  </a:cubicBezTo>
                  <a:cubicBezTo>
                    <a:pt x="866" y="564"/>
                    <a:pt x="866" y="565"/>
                    <a:pt x="866" y="564"/>
                  </a:cubicBezTo>
                  <a:cubicBezTo>
                    <a:pt x="869" y="562"/>
                    <a:pt x="872" y="559"/>
                    <a:pt x="875" y="558"/>
                  </a:cubicBezTo>
                  <a:cubicBezTo>
                    <a:pt x="878" y="558"/>
                    <a:pt x="881" y="559"/>
                    <a:pt x="884" y="559"/>
                  </a:cubicBezTo>
                  <a:cubicBezTo>
                    <a:pt x="883" y="560"/>
                    <a:pt x="883" y="561"/>
                    <a:pt x="882" y="562"/>
                  </a:cubicBezTo>
                  <a:cubicBezTo>
                    <a:pt x="880" y="560"/>
                    <a:pt x="877" y="562"/>
                    <a:pt x="875" y="564"/>
                  </a:cubicBezTo>
                  <a:cubicBezTo>
                    <a:pt x="875" y="564"/>
                    <a:pt x="875" y="564"/>
                    <a:pt x="874" y="564"/>
                  </a:cubicBezTo>
                  <a:cubicBezTo>
                    <a:pt x="872" y="565"/>
                    <a:pt x="870" y="568"/>
                    <a:pt x="868" y="571"/>
                  </a:cubicBezTo>
                  <a:cubicBezTo>
                    <a:pt x="866" y="574"/>
                    <a:pt x="864" y="578"/>
                    <a:pt x="862" y="582"/>
                  </a:cubicBezTo>
                  <a:cubicBezTo>
                    <a:pt x="858" y="589"/>
                    <a:pt x="855" y="596"/>
                    <a:pt x="853" y="604"/>
                  </a:cubicBezTo>
                  <a:cubicBezTo>
                    <a:pt x="851" y="611"/>
                    <a:pt x="851" y="618"/>
                    <a:pt x="851" y="626"/>
                  </a:cubicBezTo>
                  <a:cubicBezTo>
                    <a:pt x="850" y="631"/>
                    <a:pt x="849" y="637"/>
                    <a:pt x="852" y="642"/>
                  </a:cubicBezTo>
                  <a:cubicBezTo>
                    <a:pt x="852" y="643"/>
                    <a:pt x="853" y="642"/>
                    <a:pt x="853" y="642"/>
                  </a:cubicBezTo>
                  <a:cubicBezTo>
                    <a:pt x="850" y="629"/>
                    <a:pt x="852" y="614"/>
                    <a:pt x="856" y="601"/>
                  </a:cubicBezTo>
                  <a:cubicBezTo>
                    <a:pt x="858" y="595"/>
                    <a:pt x="861" y="589"/>
                    <a:pt x="864" y="583"/>
                  </a:cubicBezTo>
                  <a:cubicBezTo>
                    <a:pt x="861" y="592"/>
                    <a:pt x="859" y="602"/>
                    <a:pt x="859" y="610"/>
                  </a:cubicBezTo>
                  <a:cubicBezTo>
                    <a:pt x="858" y="614"/>
                    <a:pt x="859" y="618"/>
                    <a:pt x="859" y="622"/>
                  </a:cubicBezTo>
                  <a:cubicBezTo>
                    <a:pt x="859" y="625"/>
                    <a:pt x="858" y="628"/>
                    <a:pt x="859" y="631"/>
                  </a:cubicBezTo>
                  <a:cubicBezTo>
                    <a:pt x="860" y="638"/>
                    <a:pt x="861" y="646"/>
                    <a:pt x="865" y="652"/>
                  </a:cubicBezTo>
                  <a:cubicBezTo>
                    <a:pt x="865" y="652"/>
                    <a:pt x="865" y="652"/>
                    <a:pt x="865" y="651"/>
                  </a:cubicBezTo>
                  <a:cubicBezTo>
                    <a:pt x="863" y="645"/>
                    <a:pt x="861" y="638"/>
                    <a:pt x="860" y="631"/>
                  </a:cubicBezTo>
                  <a:cubicBezTo>
                    <a:pt x="860" y="627"/>
                    <a:pt x="859" y="624"/>
                    <a:pt x="859" y="620"/>
                  </a:cubicBezTo>
                  <a:cubicBezTo>
                    <a:pt x="860" y="617"/>
                    <a:pt x="861" y="614"/>
                    <a:pt x="861" y="611"/>
                  </a:cubicBezTo>
                  <a:cubicBezTo>
                    <a:pt x="861" y="604"/>
                    <a:pt x="862" y="597"/>
                    <a:pt x="864" y="591"/>
                  </a:cubicBezTo>
                  <a:cubicBezTo>
                    <a:pt x="866" y="584"/>
                    <a:pt x="869" y="579"/>
                    <a:pt x="873" y="573"/>
                  </a:cubicBezTo>
                  <a:cubicBezTo>
                    <a:pt x="873" y="574"/>
                    <a:pt x="873" y="575"/>
                    <a:pt x="873" y="576"/>
                  </a:cubicBezTo>
                  <a:cubicBezTo>
                    <a:pt x="871" y="582"/>
                    <a:pt x="869" y="588"/>
                    <a:pt x="867" y="595"/>
                  </a:cubicBezTo>
                  <a:cubicBezTo>
                    <a:pt x="867" y="599"/>
                    <a:pt x="867" y="603"/>
                    <a:pt x="866" y="607"/>
                  </a:cubicBezTo>
                  <a:cubicBezTo>
                    <a:pt x="866" y="611"/>
                    <a:pt x="865" y="614"/>
                    <a:pt x="865" y="618"/>
                  </a:cubicBezTo>
                  <a:cubicBezTo>
                    <a:pt x="866" y="627"/>
                    <a:pt x="866" y="636"/>
                    <a:pt x="868" y="644"/>
                  </a:cubicBezTo>
                  <a:cubicBezTo>
                    <a:pt x="869" y="652"/>
                    <a:pt x="871" y="660"/>
                    <a:pt x="872" y="668"/>
                  </a:cubicBezTo>
                  <a:cubicBezTo>
                    <a:pt x="872" y="668"/>
                    <a:pt x="873" y="668"/>
                    <a:pt x="873" y="668"/>
                  </a:cubicBezTo>
                  <a:cubicBezTo>
                    <a:pt x="873" y="659"/>
                    <a:pt x="870" y="651"/>
                    <a:pt x="869" y="642"/>
                  </a:cubicBezTo>
                  <a:cubicBezTo>
                    <a:pt x="868" y="634"/>
                    <a:pt x="867" y="626"/>
                    <a:pt x="867" y="618"/>
                  </a:cubicBezTo>
                  <a:cubicBezTo>
                    <a:pt x="867" y="613"/>
                    <a:pt x="867" y="608"/>
                    <a:pt x="868" y="603"/>
                  </a:cubicBezTo>
                  <a:cubicBezTo>
                    <a:pt x="869" y="600"/>
                    <a:pt x="868" y="595"/>
                    <a:pt x="869" y="592"/>
                  </a:cubicBezTo>
                  <a:cubicBezTo>
                    <a:pt x="870" y="588"/>
                    <a:pt x="873" y="584"/>
                    <a:pt x="874" y="579"/>
                  </a:cubicBezTo>
                  <a:cubicBezTo>
                    <a:pt x="875" y="580"/>
                    <a:pt x="875" y="580"/>
                    <a:pt x="875" y="581"/>
                  </a:cubicBezTo>
                  <a:cubicBezTo>
                    <a:pt x="875" y="581"/>
                    <a:pt x="875" y="581"/>
                    <a:pt x="875" y="581"/>
                  </a:cubicBezTo>
                  <a:cubicBezTo>
                    <a:pt x="874" y="584"/>
                    <a:pt x="873" y="589"/>
                    <a:pt x="872" y="592"/>
                  </a:cubicBezTo>
                  <a:cubicBezTo>
                    <a:pt x="871" y="596"/>
                    <a:pt x="871" y="601"/>
                    <a:pt x="870" y="606"/>
                  </a:cubicBezTo>
                  <a:cubicBezTo>
                    <a:pt x="870" y="607"/>
                    <a:pt x="872" y="607"/>
                    <a:pt x="872" y="606"/>
                  </a:cubicBezTo>
                  <a:cubicBezTo>
                    <a:pt x="873" y="601"/>
                    <a:pt x="874" y="596"/>
                    <a:pt x="875" y="591"/>
                  </a:cubicBezTo>
                  <a:cubicBezTo>
                    <a:pt x="875" y="588"/>
                    <a:pt x="877" y="585"/>
                    <a:pt x="878" y="583"/>
                  </a:cubicBezTo>
                  <a:cubicBezTo>
                    <a:pt x="879" y="584"/>
                    <a:pt x="881" y="585"/>
                    <a:pt x="883" y="586"/>
                  </a:cubicBezTo>
                  <a:cubicBezTo>
                    <a:pt x="882" y="587"/>
                    <a:pt x="882" y="588"/>
                    <a:pt x="882" y="589"/>
                  </a:cubicBezTo>
                  <a:cubicBezTo>
                    <a:pt x="882" y="591"/>
                    <a:pt x="882" y="593"/>
                    <a:pt x="883" y="594"/>
                  </a:cubicBezTo>
                  <a:cubicBezTo>
                    <a:pt x="883" y="595"/>
                    <a:pt x="884" y="594"/>
                    <a:pt x="884" y="594"/>
                  </a:cubicBezTo>
                  <a:cubicBezTo>
                    <a:pt x="884" y="592"/>
                    <a:pt x="884" y="590"/>
                    <a:pt x="884" y="589"/>
                  </a:cubicBezTo>
                  <a:cubicBezTo>
                    <a:pt x="884" y="588"/>
                    <a:pt x="884" y="587"/>
                    <a:pt x="884" y="586"/>
                  </a:cubicBezTo>
                  <a:cubicBezTo>
                    <a:pt x="886" y="587"/>
                    <a:pt x="889" y="587"/>
                    <a:pt x="891" y="586"/>
                  </a:cubicBezTo>
                  <a:cubicBezTo>
                    <a:pt x="891" y="591"/>
                    <a:pt x="895" y="598"/>
                    <a:pt x="898" y="602"/>
                  </a:cubicBezTo>
                  <a:cubicBezTo>
                    <a:pt x="904" y="609"/>
                    <a:pt x="908" y="617"/>
                    <a:pt x="916" y="624"/>
                  </a:cubicBezTo>
                  <a:cubicBezTo>
                    <a:pt x="916" y="624"/>
                    <a:pt x="917" y="623"/>
                    <a:pt x="916" y="623"/>
                  </a:cubicBezTo>
                  <a:cubicBezTo>
                    <a:pt x="910" y="617"/>
                    <a:pt x="906" y="609"/>
                    <a:pt x="901" y="601"/>
                  </a:cubicBezTo>
                  <a:cubicBezTo>
                    <a:pt x="900" y="599"/>
                    <a:pt x="899" y="597"/>
                    <a:pt x="898" y="595"/>
                  </a:cubicBezTo>
                  <a:cubicBezTo>
                    <a:pt x="900" y="598"/>
                    <a:pt x="902" y="601"/>
                    <a:pt x="904" y="603"/>
                  </a:cubicBezTo>
                  <a:cubicBezTo>
                    <a:pt x="908" y="608"/>
                    <a:pt x="913" y="612"/>
                    <a:pt x="918" y="616"/>
                  </a:cubicBezTo>
                  <a:cubicBezTo>
                    <a:pt x="923" y="620"/>
                    <a:pt x="927" y="623"/>
                    <a:pt x="931" y="628"/>
                  </a:cubicBezTo>
                  <a:cubicBezTo>
                    <a:pt x="931" y="629"/>
                    <a:pt x="932" y="629"/>
                    <a:pt x="932" y="628"/>
                  </a:cubicBezTo>
                  <a:cubicBezTo>
                    <a:pt x="931" y="624"/>
                    <a:pt x="928" y="622"/>
                    <a:pt x="925" y="619"/>
                  </a:cubicBezTo>
                  <a:cubicBezTo>
                    <a:pt x="920" y="615"/>
                    <a:pt x="915" y="612"/>
                    <a:pt x="911" y="607"/>
                  </a:cubicBezTo>
                  <a:cubicBezTo>
                    <a:pt x="904" y="600"/>
                    <a:pt x="899" y="593"/>
                    <a:pt x="896" y="584"/>
                  </a:cubicBezTo>
                  <a:cubicBezTo>
                    <a:pt x="897" y="584"/>
                    <a:pt x="897" y="584"/>
                    <a:pt x="898" y="584"/>
                  </a:cubicBezTo>
                  <a:cubicBezTo>
                    <a:pt x="898" y="586"/>
                    <a:pt x="900" y="588"/>
                    <a:pt x="901" y="590"/>
                  </a:cubicBezTo>
                  <a:cubicBezTo>
                    <a:pt x="903" y="593"/>
                    <a:pt x="906" y="596"/>
                    <a:pt x="908" y="599"/>
                  </a:cubicBezTo>
                  <a:cubicBezTo>
                    <a:pt x="911" y="602"/>
                    <a:pt x="914" y="604"/>
                    <a:pt x="918" y="607"/>
                  </a:cubicBezTo>
                  <a:cubicBezTo>
                    <a:pt x="923" y="612"/>
                    <a:pt x="927" y="617"/>
                    <a:pt x="932" y="622"/>
                  </a:cubicBezTo>
                  <a:cubicBezTo>
                    <a:pt x="932" y="622"/>
                    <a:pt x="933" y="622"/>
                    <a:pt x="933" y="621"/>
                  </a:cubicBezTo>
                  <a:cubicBezTo>
                    <a:pt x="929" y="612"/>
                    <a:pt x="919" y="607"/>
                    <a:pt x="912" y="599"/>
                  </a:cubicBezTo>
                  <a:cubicBezTo>
                    <a:pt x="908" y="594"/>
                    <a:pt x="904" y="590"/>
                    <a:pt x="901" y="584"/>
                  </a:cubicBezTo>
                  <a:cubicBezTo>
                    <a:pt x="902" y="584"/>
                    <a:pt x="904" y="585"/>
                    <a:pt x="905" y="585"/>
                  </a:cubicBezTo>
                  <a:cubicBezTo>
                    <a:pt x="905" y="585"/>
                    <a:pt x="905" y="585"/>
                    <a:pt x="905" y="585"/>
                  </a:cubicBezTo>
                  <a:cubicBezTo>
                    <a:pt x="904" y="591"/>
                    <a:pt x="911" y="595"/>
                    <a:pt x="914" y="598"/>
                  </a:cubicBezTo>
                  <a:cubicBezTo>
                    <a:pt x="921" y="605"/>
                    <a:pt x="928" y="612"/>
                    <a:pt x="936" y="617"/>
                  </a:cubicBezTo>
                  <a:cubicBezTo>
                    <a:pt x="937" y="617"/>
                    <a:pt x="937" y="617"/>
                    <a:pt x="937" y="616"/>
                  </a:cubicBezTo>
                  <a:cubicBezTo>
                    <a:pt x="931" y="610"/>
                    <a:pt x="923" y="606"/>
                    <a:pt x="918" y="599"/>
                  </a:cubicBezTo>
                  <a:cubicBezTo>
                    <a:pt x="914" y="595"/>
                    <a:pt x="908" y="591"/>
                    <a:pt x="907" y="585"/>
                  </a:cubicBezTo>
                  <a:cubicBezTo>
                    <a:pt x="909" y="586"/>
                    <a:pt x="911" y="586"/>
                    <a:pt x="913" y="587"/>
                  </a:cubicBezTo>
                  <a:cubicBezTo>
                    <a:pt x="912" y="587"/>
                    <a:pt x="912" y="588"/>
                    <a:pt x="913" y="588"/>
                  </a:cubicBezTo>
                  <a:cubicBezTo>
                    <a:pt x="915" y="593"/>
                    <a:pt x="920" y="597"/>
                    <a:pt x="924" y="601"/>
                  </a:cubicBezTo>
                  <a:cubicBezTo>
                    <a:pt x="928" y="605"/>
                    <a:pt x="932" y="609"/>
                    <a:pt x="936" y="613"/>
                  </a:cubicBezTo>
                  <a:cubicBezTo>
                    <a:pt x="936" y="613"/>
                    <a:pt x="937" y="613"/>
                    <a:pt x="937" y="612"/>
                  </a:cubicBezTo>
                  <a:cubicBezTo>
                    <a:pt x="937" y="610"/>
                    <a:pt x="935" y="608"/>
                    <a:pt x="933" y="607"/>
                  </a:cubicBezTo>
                  <a:cubicBezTo>
                    <a:pt x="930" y="604"/>
                    <a:pt x="927" y="601"/>
                    <a:pt x="924" y="598"/>
                  </a:cubicBezTo>
                  <a:cubicBezTo>
                    <a:pt x="921" y="595"/>
                    <a:pt x="918" y="592"/>
                    <a:pt x="916" y="589"/>
                  </a:cubicBezTo>
                  <a:cubicBezTo>
                    <a:pt x="916" y="588"/>
                    <a:pt x="915" y="588"/>
                    <a:pt x="915" y="587"/>
                  </a:cubicBezTo>
                  <a:cubicBezTo>
                    <a:pt x="918" y="588"/>
                    <a:pt x="922" y="588"/>
                    <a:pt x="925" y="588"/>
                  </a:cubicBezTo>
                  <a:cubicBezTo>
                    <a:pt x="929" y="591"/>
                    <a:pt x="932" y="595"/>
                    <a:pt x="935" y="598"/>
                  </a:cubicBezTo>
                  <a:close/>
                  <a:moveTo>
                    <a:pt x="1145" y="566"/>
                  </a:moveTo>
                  <a:cubicBezTo>
                    <a:pt x="1133" y="572"/>
                    <a:pt x="1119" y="575"/>
                    <a:pt x="1106" y="580"/>
                  </a:cubicBezTo>
                  <a:cubicBezTo>
                    <a:pt x="1098" y="583"/>
                    <a:pt x="1090" y="584"/>
                    <a:pt x="1082" y="585"/>
                  </a:cubicBezTo>
                  <a:cubicBezTo>
                    <a:pt x="1075" y="585"/>
                    <a:pt x="1068" y="586"/>
                    <a:pt x="1061" y="587"/>
                  </a:cubicBezTo>
                  <a:cubicBezTo>
                    <a:pt x="1046" y="590"/>
                    <a:pt x="1030" y="592"/>
                    <a:pt x="1015" y="595"/>
                  </a:cubicBezTo>
                  <a:cubicBezTo>
                    <a:pt x="1007" y="596"/>
                    <a:pt x="999" y="597"/>
                    <a:pt x="991" y="596"/>
                  </a:cubicBezTo>
                  <a:cubicBezTo>
                    <a:pt x="983" y="596"/>
                    <a:pt x="976" y="596"/>
                    <a:pt x="968" y="593"/>
                  </a:cubicBezTo>
                  <a:cubicBezTo>
                    <a:pt x="963" y="591"/>
                    <a:pt x="958" y="589"/>
                    <a:pt x="953" y="588"/>
                  </a:cubicBezTo>
                  <a:cubicBezTo>
                    <a:pt x="950" y="587"/>
                    <a:pt x="946" y="585"/>
                    <a:pt x="943" y="586"/>
                  </a:cubicBezTo>
                  <a:cubicBezTo>
                    <a:pt x="943" y="586"/>
                    <a:pt x="943" y="586"/>
                    <a:pt x="943" y="586"/>
                  </a:cubicBezTo>
                  <a:cubicBezTo>
                    <a:pt x="939" y="584"/>
                    <a:pt x="934" y="585"/>
                    <a:pt x="931" y="585"/>
                  </a:cubicBezTo>
                  <a:cubicBezTo>
                    <a:pt x="929" y="585"/>
                    <a:pt x="927" y="585"/>
                    <a:pt x="924" y="584"/>
                  </a:cubicBezTo>
                  <a:cubicBezTo>
                    <a:pt x="923" y="584"/>
                    <a:pt x="921" y="583"/>
                    <a:pt x="919" y="584"/>
                  </a:cubicBezTo>
                  <a:cubicBezTo>
                    <a:pt x="919" y="584"/>
                    <a:pt x="919" y="584"/>
                    <a:pt x="919" y="584"/>
                  </a:cubicBezTo>
                  <a:cubicBezTo>
                    <a:pt x="916" y="583"/>
                    <a:pt x="914" y="583"/>
                    <a:pt x="911" y="582"/>
                  </a:cubicBezTo>
                  <a:cubicBezTo>
                    <a:pt x="907" y="581"/>
                    <a:pt x="889" y="576"/>
                    <a:pt x="887" y="584"/>
                  </a:cubicBezTo>
                  <a:cubicBezTo>
                    <a:pt x="885" y="583"/>
                    <a:pt x="882" y="582"/>
                    <a:pt x="880" y="580"/>
                  </a:cubicBezTo>
                  <a:cubicBezTo>
                    <a:pt x="880" y="579"/>
                    <a:pt x="879" y="579"/>
                    <a:pt x="879" y="579"/>
                  </a:cubicBezTo>
                  <a:cubicBezTo>
                    <a:pt x="880" y="578"/>
                    <a:pt x="880" y="578"/>
                    <a:pt x="880" y="577"/>
                  </a:cubicBezTo>
                  <a:cubicBezTo>
                    <a:pt x="880" y="574"/>
                    <a:pt x="882" y="571"/>
                    <a:pt x="883" y="569"/>
                  </a:cubicBezTo>
                  <a:cubicBezTo>
                    <a:pt x="883" y="569"/>
                    <a:pt x="884" y="569"/>
                    <a:pt x="884" y="568"/>
                  </a:cubicBezTo>
                  <a:cubicBezTo>
                    <a:pt x="885" y="565"/>
                    <a:pt x="886" y="561"/>
                    <a:pt x="888" y="558"/>
                  </a:cubicBezTo>
                  <a:cubicBezTo>
                    <a:pt x="889" y="558"/>
                    <a:pt x="890" y="558"/>
                    <a:pt x="891" y="558"/>
                  </a:cubicBezTo>
                  <a:cubicBezTo>
                    <a:pt x="891" y="559"/>
                    <a:pt x="890" y="560"/>
                    <a:pt x="889" y="561"/>
                  </a:cubicBezTo>
                  <a:cubicBezTo>
                    <a:pt x="888" y="563"/>
                    <a:pt x="886" y="567"/>
                    <a:pt x="888" y="569"/>
                  </a:cubicBezTo>
                  <a:cubicBezTo>
                    <a:pt x="888" y="569"/>
                    <a:pt x="889" y="569"/>
                    <a:pt x="889" y="569"/>
                  </a:cubicBezTo>
                  <a:cubicBezTo>
                    <a:pt x="891" y="567"/>
                    <a:pt x="891" y="563"/>
                    <a:pt x="893" y="561"/>
                  </a:cubicBezTo>
                  <a:cubicBezTo>
                    <a:pt x="893" y="560"/>
                    <a:pt x="894" y="559"/>
                    <a:pt x="895" y="557"/>
                  </a:cubicBezTo>
                  <a:cubicBezTo>
                    <a:pt x="897" y="557"/>
                    <a:pt x="899" y="557"/>
                    <a:pt x="901" y="557"/>
                  </a:cubicBezTo>
                  <a:cubicBezTo>
                    <a:pt x="899" y="558"/>
                    <a:pt x="897" y="560"/>
                    <a:pt x="896" y="562"/>
                  </a:cubicBezTo>
                  <a:cubicBezTo>
                    <a:pt x="895" y="564"/>
                    <a:pt x="892" y="567"/>
                    <a:pt x="894" y="569"/>
                  </a:cubicBezTo>
                  <a:cubicBezTo>
                    <a:pt x="894" y="570"/>
                    <a:pt x="895" y="570"/>
                    <a:pt x="895" y="569"/>
                  </a:cubicBezTo>
                  <a:cubicBezTo>
                    <a:pt x="897" y="568"/>
                    <a:pt x="897" y="565"/>
                    <a:pt x="899" y="563"/>
                  </a:cubicBezTo>
                  <a:cubicBezTo>
                    <a:pt x="900" y="561"/>
                    <a:pt x="902" y="558"/>
                    <a:pt x="905" y="557"/>
                  </a:cubicBezTo>
                  <a:cubicBezTo>
                    <a:pt x="905" y="557"/>
                    <a:pt x="906" y="557"/>
                    <a:pt x="907" y="557"/>
                  </a:cubicBezTo>
                  <a:cubicBezTo>
                    <a:pt x="907" y="557"/>
                    <a:pt x="906" y="558"/>
                    <a:pt x="906" y="559"/>
                  </a:cubicBezTo>
                  <a:cubicBezTo>
                    <a:pt x="905" y="560"/>
                    <a:pt x="901" y="564"/>
                    <a:pt x="903" y="566"/>
                  </a:cubicBezTo>
                  <a:cubicBezTo>
                    <a:pt x="903" y="566"/>
                    <a:pt x="904" y="567"/>
                    <a:pt x="904" y="566"/>
                  </a:cubicBezTo>
                  <a:cubicBezTo>
                    <a:pt x="905" y="566"/>
                    <a:pt x="905" y="565"/>
                    <a:pt x="906" y="564"/>
                  </a:cubicBezTo>
                  <a:cubicBezTo>
                    <a:pt x="907" y="562"/>
                    <a:pt x="907" y="561"/>
                    <a:pt x="908" y="560"/>
                  </a:cubicBezTo>
                  <a:cubicBezTo>
                    <a:pt x="909" y="559"/>
                    <a:pt x="910" y="558"/>
                    <a:pt x="911" y="557"/>
                  </a:cubicBezTo>
                  <a:cubicBezTo>
                    <a:pt x="912" y="557"/>
                    <a:pt x="913" y="557"/>
                    <a:pt x="913" y="557"/>
                  </a:cubicBezTo>
                  <a:cubicBezTo>
                    <a:pt x="910" y="560"/>
                    <a:pt x="908" y="564"/>
                    <a:pt x="910" y="566"/>
                  </a:cubicBezTo>
                  <a:cubicBezTo>
                    <a:pt x="911" y="567"/>
                    <a:pt x="911" y="566"/>
                    <a:pt x="911" y="566"/>
                  </a:cubicBezTo>
                  <a:cubicBezTo>
                    <a:pt x="913" y="564"/>
                    <a:pt x="913" y="562"/>
                    <a:pt x="915" y="560"/>
                  </a:cubicBezTo>
                  <a:cubicBezTo>
                    <a:pt x="916" y="559"/>
                    <a:pt x="917" y="558"/>
                    <a:pt x="918" y="557"/>
                  </a:cubicBezTo>
                  <a:cubicBezTo>
                    <a:pt x="918" y="557"/>
                    <a:pt x="919" y="557"/>
                    <a:pt x="920" y="557"/>
                  </a:cubicBezTo>
                  <a:cubicBezTo>
                    <a:pt x="920" y="557"/>
                    <a:pt x="921" y="557"/>
                    <a:pt x="921" y="557"/>
                  </a:cubicBezTo>
                  <a:cubicBezTo>
                    <a:pt x="920" y="557"/>
                    <a:pt x="920" y="558"/>
                    <a:pt x="919" y="558"/>
                  </a:cubicBezTo>
                  <a:cubicBezTo>
                    <a:pt x="918" y="560"/>
                    <a:pt x="916" y="564"/>
                    <a:pt x="917" y="566"/>
                  </a:cubicBezTo>
                  <a:cubicBezTo>
                    <a:pt x="918" y="567"/>
                    <a:pt x="918" y="567"/>
                    <a:pt x="918" y="566"/>
                  </a:cubicBezTo>
                  <a:cubicBezTo>
                    <a:pt x="920" y="564"/>
                    <a:pt x="920" y="562"/>
                    <a:pt x="921" y="560"/>
                  </a:cubicBezTo>
                  <a:cubicBezTo>
                    <a:pt x="922" y="559"/>
                    <a:pt x="923" y="557"/>
                    <a:pt x="924" y="557"/>
                  </a:cubicBezTo>
                  <a:cubicBezTo>
                    <a:pt x="925" y="557"/>
                    <a:pt x="927" y="557"/>
                    <a:pt x="928" y="557"/>
                  </a:cubicBezTo>
                  <a:cubicBezTo>
                    <a:pt x="926" y="559"/>
                    <a:pt x="924" y="561"/>
                    <a:pt x="924" y="564"/>
                  </a:cubicBezTo>
                  <a:cubicBezTo>
                    <a:pt x="924" y="564"/>
                    <a:pt x="924" y="565"/>
                    <a:pt x="924" y="564"/>
                  </a:cubicBezTo>
                  <a:cubicBezTo>
                    <a:pt x="926" y="563"/>
                    <a:pt x="927" y="561"/>
                    <a:pt x="929" y="559"/>
                  </a:cubicBezTo>
                  <a:cubicBezTo>
                    <a:pt x="930" y="558"/>
                    <a:pt x="930" y="557"/>
                    <a:pt x="931" y="557"/>
                  </a:cubicBezTo>
                  <a:cubicBezTo>
                    <a:pt x="932" y="557"/>
                    <a:pt x="933" y="557"/>
                    <a:pt x="933" y="557"/>
                  </a:cubicBezTo>
                  <a:cubicBezTo>
                    <a:pt x="931" y="559"/>
                    <a:pt x="929" y="562"/>
                    <a:pt x="930" y="565"/>
                  </a:cubicBezTo>
                  <a:cubicBezTo>
                    <a:pt x="930" y="565"/>
                    <a:pt x="930" y="566"/>
                    <a:pt x="930" y="565"/>
                  </a:cubicBezTo>
                  <a:cubicBezTo>
                    <a:pt x="931" y="563"/>
                    <a:pt x="932" y="561"/>
                    <a:pt x="934" y="559"/>
                  </a:cubicBezTo>
                  <a:cubicBezTo>
                    <a:pt x="934" y="559"/>
                    <a:pt x="935" y="558"/>
                    <a:pt x="936" y="557"/>
                  </a:cubicBezTo>
                  <a:cubicBezTo>
                    <a:pt x="936" y="557"/>
                    <a:pt x="936" y="557"/>
                    <a:pt x="936" y="557"/>
                  </a:cubicBezTo>
                  <a:cubicBezTo>
                    <a:pt x="936" y="557"/>
                    <a:pt x="936" y="557"/>
                    <a:pt x="937" y="557"/>
                  </a:cubicBezTo>
                  <a:cubicBezTo>
                    <a:pt x="936" y="557"/>
                    <a:pt x="936" y="558"/>
                    <a:pt x="936" y="558"/>
                  </a:cubicBezTo>
                  <a:cubicBezTo>
                    <a:pt x="936" y="559"/>
                    <a:pt x="937" y="559"/>
                    <a:pt x="937" y="559"/>
                  </a:cubicBezTo>
                  <a:cubicBezTo>
                    <a:pt x="937" y="560"/>
                    <a:pt x="939" y="561"/>
                    <a:pt x="940" y="560"/>
                  </a:cubicBezTo>
                  <a:cubicBezTo>
                    <a:pt x="940" y="560"/>
                    <a:pt x="941" y="559"/>
                    <a:pt x="941" y="559"/>
                  </a:cubicBezTo>
                  <a:cubicBezTo>
                    <a:pt x="941" y="558"/>
                    <a:pt x="942" y="558"/>
                    <a:pt x="942" y="558"/>
                  </a:cubicBezTo>
                  <a:cubicBezTo>
                    <a:pt x="942" y="558"/>
                    <a:pt x="942" y="558"/>
                    <a:pt x="943" y="558"/>
                  </a:cubicBezTo>
                  <a:cubicBezTo>
                    <a:pt x="943" y="557"/>
                    <a:pt x="943" y="557"/>
                    <a:pt x="943" y="557"/>
                  </a:cubicBezTo>
                  <a:cubicBezTo>
                    <a:pt x="943" y="557"/>
                    <a:pt x="943" y="556"/>
                    <a:pt x="943" y="556"/>
                  </a:cubicBezTo>
                  <a:cubicBezTo>
                    <a:pt x="945" y="555"/>
                    <a:pt x="946" y="553"/>
                    <a:pt x="947" y="551"/>
                  </a:cubicBezTo>
                  <a:cubicBezTo>
                    <a:pt x="948" y="550"/>
                    <a:pt x="949" y="549"/>
                    <a:pt x="950" y="548"/>
                  </a:cubicBezTo>
                  <a:cubicBezTo>
                    <a:pt x="955" y="546"/>
                    <a:pt x="959" y="546"/>
                    <a:pt x="965" y="546"/>
                  </a:cubicBezTo>
                  <a:cubicBezTo>
                    <a:pt x="974" y="548"/>
                    <a:pt x="983" y="549"/>
                    <a:pt x="993" y="549"/>
                  </a:cubicBezTo>
                  <a:cubicBezTo>
                    <a:pt x="1013" y="550"/>
                    <a:pt x="1033" y="549"/>
                    <a:pt x="1053" y="547"/>
                  </a:cubicBezTo>
                  <a:cubicBezTo>
                    <a:pt x="1068" y="546"/>
                    <a:pt x="1083" y="544"/>
                    <a:pt x="1099" y="546"/>
                  </a:cubicBezTo>
                  <a:cubicBezTo>
                    <a:pt x="1107" y="547"/>
                    <a:pt x="1114" y="551"/>
                    <a:pt x="1122" y="553"/>
                  </a:cubicBezTo>
                  <a:cubicBezTo>
                    <a:pt x="1129" y="555"/>
                    <a:pt x="1135" y="556"/>
                    <a:pt x="1142" y="555"/>
                  </a:cubicBezTo>
                  <a:cubicBezTo>
                    <a:pt x="1144" y="555"/>
                    <a:pt x="1158" y="553"/>
                    <a:pt x="1158" y="556"/>
                  </a:cubicBezTo>
                  <a:cubicBezTo>
                    <a:pt x="1157" y="561"/>
                    <a:pt x="1149" y="564"/>
                    <a:pt x="1145" y="566"/>
                  </a:cubicBezTo>
                  <a:close/>
                  <a:moveTo>
                    <a:pt x="1156" y="551"/>
                  </a:moveTo>
                  <a:cubicBezTo>
                    <a:pt x="1154" y="551"/>
                    <a:pt x="1151" y="551"/>
                    <a:pt x="1150" y="551"/>
                  </a:cubicBezTo>
                  <a:cubicBezTo>
                    <a:pt x="1143" y="553"/>
                    <a:pt x="1136" y="553"/>
                    <a:pt x="1129" y="552"/>
                  </a:cubicBezTo>
                  <a:cubicBezTo>
                    <a:pt x="1126" y="551"/>
                    <a:pt x="1122" y="550"/>
                    <a:pt x="1119" y="549"/>
                  </a:cubicBezTo>
                  <a:cubicBezTo>
                    <a:pt x="1123" y="548"/>
                    <a:pt x="1128" y="547"/>
                    <a:pt x="1132" y="546"/>
                  </a:cubicBezTo>
                  <a:cubicBezTo>
                    <a:pt x="1137" y="546"/>
                    <a:pt x="1142" y="547"/>
                    <a:pt x="1147" y="547"/>
                  </a:cubicBezTo>
                  <a:cubicBezTo>
                    <a:pt x="1147" y="547"/>
                    <a:pt x="1147" y="546"/>
                    <a:pt x="1147" y="546"/>
                  </a:cubicBezTo>
                  <a:cubicBezTo>
                    <a:pt x="1144" y="542"/>
                    <a:pt x="1136" y="545"/>
                    <a:pt x="1132" y="545"/>
                  </a:cubicBezTo>
                  <a:cubicBezTo>
                    <a:pt x="1126" y="545"/>
                    <a:pt x="1120" y="545"/>
                    <a:pt x="1114" y="547"/>
                  </a:cubicBezTo>
                  <a:cubicBezTo>
                    <a:pt x="1113" y="546"/>
                    <a:pt x="1112" y="546"/>
                    <a:pt x="1111" y="546"/>
                  </a:cubicBezTo>
                  <a:cubicBezTo>
                    <a:pt x="1113" y="545"/>
                    <a:pt x="1114" y="544"/>
                    <a:pt x="1116" y="544"/>
                  </a:cubicBezTo>
                  <a:cubicBezTo>
                    <a:pt x="1119" y="544"/>
                    <a:pt x="1122" y="542"/>
                    <a:pt x="1125" y="543"/>
                  </a:cubicBezTo>
                  <a:cubicBezTo>
                    <a:pt x="1125" y="543"/>
                    <a:pt x="1125" y="542"/>
                    <a:pt x="1125" y="542"/>
                  </a:cubicBezTo>
                  <a:cubicBezTo>
                    <a:pt x="1121" y="542"/>
                    <a:pt x="1117" y="542"/>
                    <a:pt x="1113" y="543"/>
                  </a:cubicBezTo>
                  <a:cubicBezTo>
                    <a:pt x="1112" y="543"/>
                    <a:pt x="1109" y="543"/>
                    <a:pt x="1108" y="544"/>
                  </a:cubicBezTo>
                  <a:cubicBezTo>
                    <a:pt x="1105" y="544"/>
                    <a:pt x="1102" y="543"/>
                    <a:pt x="1100" y="543"/>
                  </a:cubicBezTo>
                  <a:cubicBezTo>
                    <a:pt x="1101" y="543"/>
                    <a:pt x="1101" y="542"/>
                    <a:pt x="1102" y="542"/>
                  </a:cubicBezTo>
                  <a:cubicBezTo>
                    <a:pt x="1104" y="541"/>
                    <a:pt x="1106" y="540"/>
                    <a:pt x="1107" y="539"/>
                  </a:cubicBezTo>
                  <a:cubicBezTo>
                    <a:pt x="1107" y="539"/>
                    <a:pt x="1107" y="538"/>
                    <a:pt x="1107" y="538"/>
                  </a:cubicBezTo>
                  <a:cubicBezTo>
                    <a:pt x="1105" y="538"/>
                    <a:pt x="1103" y="539"/>
                    <a:pt x="1101" y="540"/>
                  </a:cubicBezTo>
                  <a:cubicBezTo>
                    <a:pt x="1100" y="540"/>
                    <a:pt x="1098" y="540"/>
                    <a:pt x="1098" y="541"/>
                  </a:cubicBezTo>
                  <a:cubicBezTo>
                    <a:pt x="1097" y="541"/>
                    <a:pt x="1097" y="540"/>
                    <a:pt x="1097" y="540"/>
                  </a:cubicBezTo>
                  <a:cubicBezTo>
                    <a:pt x="1102" y="538"/>
                    <a:pt x="1107" y="534"/>
                    <a:pt x="1109" y="533"/>
                  </a:cubicBezTo>
                  <a:cubicBezTo>
                    <a:pt x="1110" y="532"/>
                    <a:pt x="1109" y="531"/>
                    <a:pt x="1108" y="532"/>
                  </a:cubicBezTo>
                  <a:cubicBezTo>
                    <a:pt x="1105" y="534"/>
                    <a:pt x="1102" y="535"/>
                    <a:pt x="1098" y="537"/>
                  </a:cubicBezTo>
                  <a:cubicBezTo>
                    <a:pt x="1097" y="538"/>
                    <a:pt x="1095" y="539"/>
                    <a:pt x="1093" y="540"/>
                  </a:cubicBezTo>
                  <a:cubicBezTo>
                    <a:pt x="1092" y="540"/>
                    <a:pt x="1092" y="540"/>
                    <a:pt x="1091" y="540"/>
                  </a:cubicBezTo>
                  <a:cubicBezTo>
                    <a:pt x="1093" y="539"/>
                    <a:pt x="1094" y="538"/>
                    <a:pt x="1095" y="537"/>
                  </a:cubicBezTo>
                  <a:cubicBezTo>
                    <a:pt x="1099" y="533"/>
                    <a:pt x="1104" y="530"/>
                    <a:pt x="1108" y="526"/>
                  </a:cubicBezTo>
                  <a:cubicBezTo>
                    <a:pt x="1112" y="523"/>
                    <a:pt x="1119" y="521"/>
                    <a:pt x="1121" y="515"/>
                  </a:cubicBezTo>
                  <a:cubicBezTo>
                    <a:pt x="1122" y="515"/>
                    <a:pt x="1121" y="514"/>
                    <a:pt x="1121" y="515"/>
                  </a:cubicBezTo>
                  <a:cubicBezTo>
                    <a:pt x="1116" y="518"/>
                    <a:pt x="1111" y="523"/>
                    <a:pt x="1105" y="527"/>
                  </a:cubicBezTo>
                  <a:cubicBezTo>
                    <a:pt x="1105" y="527"/>
                    <a:pt x="1104" y="527"/>
                    <a:pt x="1104" y="527"/>
                  </a:cubicBezTo>
                  <a:cubicBezTo>
                    <a:pt x="1105" y="526"/>
                    <a:pt x="1107" y="524"/>
                    <a:pt x="1108" y="523"/>
                  </a:cubicBezTo>
                  <a:cubicBezTo>
                    <a:pt x="1113" y="518"/>
                    <a:pt x="1117" y="512"/>
                    <a:pt x="1121" y="506"/>
                  </a:cubicBezTo>
                  <a:cubicBezTo>
                    <a:pt x="1126" y="506"/>
                    <a:pt x="1134" y="509"/>
                    <a:pt x="1136" y="513"/>
                  </a:cubicBezTo>
                  <a:cubicBezTo>
                    <a:pt x="1138" y="514"/>
                    <a:pt x="1139" y="517"/>
                    <a:pt x="1141" y="518"/>
                  </a:cubicBezTo>
                  <a:cubicBezTo>
                    <a:pt x="1143" y="519"/>
                    <a:pt x="1145" y="520"/>
                    <a:pt x="1147" y="521"/>
                  </a:cubicBezTo>
                  <a:cubicBezTo>
                    <a:pt x="1150" y="524"/>
                    <a:pt x="1150" y="527"/>
                    <a:pt x="1152" y="530"/>
                  </a:cubicBezTo>
                  <a:cubicBezTo>
                    <a:pt x="1152" y="531"/>
                    <a:pt x="1153" y="532"/>
                    <a:pt x="1155" y="534"/>
                  </a:cubicBezTo>
                  <a:cubicBezTo>
                    <a:pt x="1159" y="539"/>
                    <a:pt x="1158" y="545"/>
                    <a:pt x="1156" y="551"/>
                  </a:cubicBezTo>
                  <a:close/>
                </a:path>
              </a:pathLst>
            </a:custGeom>
            <a:solidFill>
              <a:srgbClr val="574F1F">
                <a:alpha val="12157"/>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pic>
          <p:nvPicPr>
            <p:cNvPr id="6" name="组合 1337">
              <a:extLst>
                <a:ext uri="{FF2B5EF4-FFF2-40B4-BE49-F238E27FC236}">
                  <a16:creationId xmlns="" xmlns:a16="http://schemas.microsoft.com/office/drawing/2014/main" id="{41AD654E-6682-4783-9551-E0ECEF4C7A37}"/>
                </a:ext>
              </a:extLst>
            </p:cNvPr>
            <p:cNvPicPr>
              <a:picLocks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2286" y="3577805"/>
              <a:ext cx="4864118" cy="34078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组合 521">
              <a:extLst>
                <a:ext uri="{FF2B5EF4-FFF2-40B4-BE49-F238E27FC236}">
                  <a16:creationId xmlns="" xmlns:a16="http://schemas.microsoft.com/office/drawing/2014/main" id="{390BDDF3-FF54-4DDE-8E03-1F5045F7D5AB}"/>
                </a:ext>
              </a:extLst>
            </p:cNvPr>
            <p:cNvPicPr>
              <a:picLocks noChangeArrowheads="1"/>
            </p:cNvPicPr>
            <p:nvPr/>
          </p:nvPicPr>
          <p:blipFill>
            <a:blip r:embed="rId6">
              <a:extLst>
                <a:ext uri="{28A0092B-C50C-407E-A947-70E740481C1C}">
                  <a14:useLocalDpi xmlns:a14="http://schemas.microsoft.com/office/drawing/2010/main"/>
                </a:ext>
              </a:extLst>
            </a:blip>
            <a:srcRect/>
            <a:stretch>
              <a:fillRect/>
            </a:stretch>
          </p:blipFill>
          <p:spPr bwMode="auto">
            <a:xfrm>
              <a:off x="758114" y="267478"/>
              <a:ext cx="4413060" cy="35663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1" name="椭圆 1338">
            <a:extLst>
              <a:ext uri="{FF2B5EF4-FFF2-40B4-BE49-F238E27FC236}">
                <a16:creationId xmlns="" xmlns:a16="http://schemas.microsoft.com/office/drawing/2014/main" id="{AA80EAD7-B0D9-496B-BD7B-6BDA8ECB30F8}"/>
              </a:ext>
            </a:extLst>
          </p:cNvPr>
          <p:cNvSpPr>
            <a:spLocks noChangeArrowheads="1"/>
          </p:cNvSpPr>
          <p:nvPr/>
        </p:nvSpPr>
        <p:spPr bwMode="auto">
          <a:xfrm>
            <a:off x="3481785" y="578869"/>
            <a:ext cx="5581650" cy="5580063"/>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DFBE9"/>
              </a:solidFill>
            </a:endParaRPr>
          </a:p>
        </p:txBody>
      </p:sp>
      <p:sp>
        <p:nvSpPr>
          <p:cNvPr id="12" name="椭圆 1339">
            <a:extLst>
              <a:ext uri="{FF2B5EF4-FFF2-40B4-BE49-F238E27FC236}">
                <a16:creationId xmlns="" xmlns:a16="http://schemas.microsoft.com/office/drawing/2014/main" id="{195C4C53-94A1-4F7C-B7A8-68C59187E2AE}"/>
              </a:ext>
            </a:extLst>
          </p:cNvPr>
          <p:cNvSpPr>
            <a:spLocks noChangeArrowheads="1"/>
          </p:cNvSpPr>
          <p:nvPr/>
        </p:nvSpPr>
        <p:spPr bwMode="auto">
          <a:xfrm>
            <a:off x="3524345" y="573111"/>
            <a:ext cx="5819775" cy="5818187"/>
          </a:xfrm>
          <a:prstGeom prst="ellipse">
            <a:avLst/>
          </a:prstGeom>
          <a:noFill/>
          <a:ln w="6350">
            <a:solidFill>
              <a:schemeClr val="bg1"/>
            </a:solidFill>
            <a:round/>
            <a:headEnd/>
            <a:tailEnd/>
          </a:ln>
          <a:extLst>
            <a:ext uri="{909E8E84-426E-40DD-AFC4-6F175D3DCCD1}">
              <a14:hiddenFill xmlns:a14="http://schemas.microsoft.com/office/drawing/2010/main">
                <a:solidFill>
                  <a:srgbClr val="FFFFFF"/>
                </a:solidFill>
              </a14:hiddenFill>
            </a:ext>
          </a:extLst>
        </p:spPr>
        <p:txBody>
          <a:bodyPr anchor="ct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DFBE9"/>
              </a:solidFill>
            </a:endParaRPr>
          </a:p>
        </p:txBody>
      </p:sp>
      <p:pic>
        <p:nvPicPr>
          <p:cNvPr id="13" name="组合 1366">
            <a:extLst>
              <a:ext uri="{FF2B5EF4-FFF2-40B4-BE49-F238E27FC236}">
                <a16:creationId xmlns="" xmlns:a16="http://schemas.microsoft.com/office/drawing/2014/main" id="{78F8E711-DA52-410F-A6BC-7261CA43C335}"/>
              </a:ext>
            </a:extLst>
          </p:cNvPr>
          <p:cNvPicPr>
            <a:picLocks noChangeArrowheads="1"/>
          </p:cNvPicPr>
          <p:nvPr/>
        </p:nvPicPr>
        <p:blipFill>
          <a:blip r:embed="rId7">
            <a:extLst>
              <a:ext uri="{28A0092B-C50C-407E-A947-70E740481C1C}">
                <a14:useLocalDpi xmlns:a14="http://schemas.microsoft.com/office/drawing/2010/main"/>
              </a:ext>
            </a:extLst>
          </a:blip>
          <a:srcRect/>
          <a:stretch>
            <a:fillRect/>
          </a:stretch>
        </p:blipFill>
        <p:spPr bwMode="auto">
          <a:xfrm>
            <a:off x="4197594" y="1945505"/>
            <a:ext cx="4408488" cy="307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文本框 1342">
            <a:extLst>
              <a:ext uri="{FF2B5EF4-FFF2-40B4-BE49-F238E27FC236}">
                <a16:creationId xmlns="" xmlns:a16="http://schemas.microsoft.com/office/drawing/2014/main" id="{AB081B4B-52F9-4759-9586-B915A6A8D6BB}"/>
              </a:ext>
            </a:extLst>
          </p:cNvPr>
          <p:cNvSpPr txBox="1">
            <a:spLocks noChangeArrowheads="1"/>
          </p:cNvSpPr>
          <p:nvPr/>
        </p:nvSpPr>
        <p:spPr bwMode="auto">
          <a:xfrm>
            <a:off x="4933684" y="2706916"/>
            <a:ext cx="2646878"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zh-CN" altLang="en-US" sz="4800" dirty="0" smtClean="0">
                <a:solidFill>
                  <a:srgbClr val="413B17"/>
                </a:solidFill>
                <a:latin typeface="宋体" panose="02010600030101010101" pitchFamily="2" charset="-122"/>
              </a:rPr>
              <a:t>谢谢聆听</a:t>
            </a:r>
            <a:endParaRPr lang="zh-CN" altLang="en-US" sz="4800" dirty="0">
              <a:solidFill>
                <a:srgbClr val="413B17"/>
              </a:solidFill>
              <a:latin typeface="宋体" panose="02010600030101010101" pitchFamily="2" charset="-122"/>
            </a:endParaRPr>
          </a:p>
        </p:txBody>
      </p:sp>
      <p:sp>
        <p:nvSpPr>
          <p:cNvPr id="17" name="文本框 1345">
            <a:extLst>
              <a:ext uri="{FF2B5EF4-FFF2-40B4-BE49-F238E27FC236}">
                <a16:creationId xmlns="" xmlns:a16="http://schemas.microsoft.com/office/drawing/2014/main" id="{DE467AB2-6F82-457B-B58C-A7D428B67B50}"/>
              </a:ext>
            </a:extLst>
          </p:cNvPr>
          <p:cNvSpPr txBox="1">
            <a:spLocks noChangeArrowheads="1"/>
          </p:cNvSpPr>
          <p:nvPr/>
        </p:nvSpPr>
        <p:spPr bwMode="auto">
          <a:xfrm>
            <a:off x="4249018" y="3839459"/>
            <a:ext cx="2185215" cy="400110"/>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zh-CN" altLang="en-US" sz="2000" dirty="0">
                <a:solidFill>
                  <a:srgbClr val="413B17"/>
                </a:solidFill>
                <a:latin typeface="微软雅黑" panose="020B0503020204020204" pitchFamily="34" charset="-122"/>
                <a:ea typeface="微软雅黑" panose="020B0503020204020204" pitchFamily="34" charset="-122"/>
              </a:rPr>
              <a:t>演讲人</a:t>
            </a:r>
            <a:r>
              <a:rPr lang="zh-CN" altLang="en-US" sz="2000" dirty="0" smtClean="0">
                <a:solidFill>
                  <a:srgbClr val="413B17"/>
                </a:solidFill>
                <a:latin typeface="微软雅黑" panose="020B0503020204020204" pitchFamily="34" charset="-122"/>
                <a:ea typeface="微软雅黑" panose="020B0503020204020204" pitchFamily="34" charset="-122"/>
              </a:rPr>
              <a:t>：第一</a:t>
            </a:r>
            <a:r>
              <a:rPr lang="en-US" altLang="zh-CN" sz="2000" dirty="0" smtClean="0">
                <a:solidFill>
                  <a:srgbClr val="413B17"/>
                </a:solidFill>
                <a:latin typeface="微软雅黑" panose="020B0503020204020204" pitchFamily="34" charset="-122"/>
                <a:ea typeface="微软雅黑" panose="020B0503020204020204" pitchFamily="34" charset="-122"/>
              </a:rPr>
              <a:t>PPT</a:t>
            </a:r>
            <a:endParaRPr lang="zh-CN" altLang="en-US" sz="2000" dirty="0">
              <a:solidFill>
                <a:srgbClr val="413B17"/>
              </a:solidFill>
              <a:latin typeface="微软雅黑" panose="020B0503020204020204" pitchFamily="34" charset="-122"/>
              <a:ea typeface="微软雅黑" panose="020B0503020204020204" pitchFamily="34" charset="-122"/>
            </a:endParaRPr>
          </a:p>
        </p:txBody>
      </p:sp>
      <p:sp>
        <p:nvSpPr>
          <p:cNvPr id="18" name="文本框 1345">
            <a:extLst>
              <a:ext uri="{FF2B5EF4-FFF2-40B4-BE49-F238E27FC236}">
                <a16:creationId xmlns="" xmlns:a16="http://schemas.microsoft.com/office/drawing/2014/main" id="{3EE779B6-19E5-4AF6-82DE-6D8DA17ACDFF}"/>
              </a:ext>
            </a:extLst>
          </p:cNvPr>
          <p:cNvSpPr txBox="1">
            <a:spLocks noChangeArrowheads="1"/>
          </p:cNvSpPr>
          <p:nvPr/>
        </p:nvSpPr>
        <p:spPr bwMode="auto">
          <a:xfrm>
            <a:off x="6636318" y="3839459"/>
            <a:ext cx="1957331" cy="400110"/>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zh-CN" altLang="en-US" sz="2000" dirty="0">
                <a:solidFill>
                  <a:srgbClr val="413B17"/>
                </a:solidFill>
                <a:latin typeface="微软雅黑" panose="020B0503020204020204" pitchFamily="34" charset="-122"/>
                <a:ea typeface="微软雅黑" panose="020B0503020204020204" pitchFamily="34" charset="-122"/>
              </a:rPr>
              <a:t>时间</a:t>
            </a:r>
            <a:r>
              <a:rPr lang="zh-CN" altLang="en-US" sz="2000" dirty="0" smtClean="0">
                <a:solidFill>
                  <a:srgbClr val="413B17"/>
                </a:solidFill>
                <a:latin typeface="微软雅黑" panose="020B0503020204020204" pitchFamily="34" charset="-122"/>
                <a:ea typeface="微软雅黑" panose="020B0503020204020204" pitchFamily="34" charset="-122"/>
              </a:rPr>
              <a:t>：</a:t>
            </a:r>
            <a:r>
              <a:rPr lang="en-US" altLang="zh-CN" sz="2000" dirty="0" smtClean="0">
                <a:solidFill>
                  <a:srgbClr val="413B17"/>
                </a:solidFill>
                <a:latin typeface="微软雅黑" panose="020B0503020204020204" pitchFamily="34" charset="-122"/>
                <a:ea typeface="微软雅黑" panose="020B0503020204020204" pitchFamily="34" charset="-122"/>
              </a:rPr>
              <a:t>20XX.04</a:t>
            </a:r>
            <a:endParaRPr lang="zh-CN" altLang="en-US" sz="2000" dirty="0">
              <a:solidFill>
                <a:srgbClr val="413B17"/>
              </a:solidFill>
              <a:latin typeface="微软雅黑" panose="020B0503020204020204" pitchFamily="34" charset="-122"/>
              <a:ea typeface="微软雅黑" panose="020B0503020204020204" pitchFamily="34" charset="-122"/>
            </a:endParaRPr>
          </a:p>
        </p:txBody>
      </p:sp>
      <p:sp>
        <p:nvSpPr>
          <p:cNvPr id="20" name="椭圆 1339">
            <a:extLst>
              <a:ext uri="{FF2B5EF4-FFF2-40B4-BE49-F238E27FC236}">
                <a16:creationId xmlns="" xmlns:a16="http://schemas.microsoft.com/office/drawing/2014/main" id="{195C4C53-94A1-4F7C-B7A8-68C59187E2AE}"/>
              </a:ext>
            </a:extLst>
          </p:cNvPr>
          <p:cNvSpPr>
            <a:spLocks noChangeArrowheads="1"/>
          </p:cNvSpPr>
          <p:nvPr/>
        </p:nvSpPr>
        <p:spPr bwMode="auto">
          <a:xfrm>
            <a:off x="3464720" y="347599"/>
            <a:ext cx="5819775" cy="5818187"/>
          </a:xfrm>
          <a:prstGeom prst="ellipse">
            <a:avLst/>
          </a:prstGeom>
          <a:noFill/>
          <a:ln w="6350">
            <a:solidFill>
              <a:schemeClr val="bg1"/>
            </a:solidFill>
            <a:round/>
            <a:headEnd/>
            <a:tailEnd/>
          </a:ln>
          <a:extLst>
            <a:ext uri="{909E8E84-426E-40DD-AFC4-6F175D3DCCD1}">
              <a14:hiddenFill xmlns:a14="http://schemas.microsoft.com/office/drawing/2010/main">
                <a:solidFill>
                  <a:srgbClr val="FFFFFF"/>
                </a:solidFill>
              </a14:hiddenFill>
            </a:ext>
          </a:extLst>
        </p:spPr>
        <p:txBody>
          <a:bodyPr anchor="ct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DFBE9"/>
              </a:solidFill>
            </a:endParaRPr>
          </a:p>
        </p:txBody>
      </p:sp>
      <p:sp>
        <p:nvSpPr>
          <p:cNvPr id="21" name="椭圆 1339">
            <a:extLst>
              <a:ext uri="{FF2B5EF4-FFF2-40B4-BE49-F238E27FC236}">
                <a16:creationId xmlns="" xmlns:a16="http://schemas.microsoft.com/office/drawing/2014/main" id="{195C4C53-94A1-4F7C-B7A8-68C59187E2AE}"/>
              </a:ext>
            </a:extLst>
          </p:cNvPr>
          <p:cNvSpPr>
            <a:spLocks noChangeArrowheads="1"/>
          </p:cNvSpPr>
          <p:nvPr/>
        </p:nvSpPr>
        <p:spPr bwMode="auto">
          <a:xfrm>
            <a:off x="3243660" y="519187"/>
            <a:ext cx="5819775" cy="5818187"/>
          </a:xfrm>
          <a:prstGeom prst="ellipse">
            <a:avLst/>
          </a:prstGeom>
          <a:noFill/>
          <a:ln w="6350">
            <a:solidFill>
              <a:schemeClr val="bg1"/>
            </a:solidFill>
            <a:round/>
            <a:headEnd/>
            <a:tailEnd/>
          </a:ln>
          <a:extLst>
            <a:ext uri="{909E8E84-426E-40DD-AFC4-6F175D3DCCD1}">
              <a14:hiddenFill xmlns:a14="http://schemas.microsoft.com/office/drawing/2010/main">
                <a:solidFill>
                  <a:srgbClr val="FFFFFF"/>
                </a:solidFill>
              </a14:hiddenFill>
            </a:ext>
          </a:extLst>
        </p:spPr>
        <p:txBody>
          <a:bodyPr anchor="ct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DFBE9"/>
              </a:solidFill>
            </a:endParaRPr>
          </a:p>
        </p:txBody>
      </p:sp>
    </p:spTree>
    <p:extLst>
      <p:ext uri="{BB962C8B-B14F-4D97-AF65-F5344CB8AC3E}">
        <p14:creationId xmlns:p14="http://schemas.microsoft.com/office/powerpoint/2010/main" val="1394587807"/>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heel(1)">
                                      <p:cBhvr>
                                        <p:cTn id="12" dur="2000"/>
                                        <p:tgtEl>
                                          <p:spTgt spid="11"/>
                                        </p:tgtEl>
                                      </p:cBhvr>
                                    </p:animEffect>
                                  </p:childTnLst>
                                </p:cTn>
                              </p:par>
                              <p:par>
                                <p:cTn id="13" presetID="21" presetClass="entr" presetSubtype="1"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wheel(1)">
                                      <p:cBhvr>
                                        <p:cTn id="15" dur="2000"/>
                                        <p:tgtEl>
                                          <p:spTgt spid="12"/>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grpId="0" nodeType="click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wipe(left)">
                                      <p:cBhvr>
                                        <p:cTn id="20" dur="500"/>
                                        <p:tgtEl>
                                          <p:spTgt spid="14"/>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fade">
                                      <p:cBhvr>
                                        <p:cTn id="25" dur="500"/>
                                        <p:tgtEl>
                                          <p:spTgt spid="17"/>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18"/>
                                        </p:tgtEl>
                                        <p:attrNameLst>
                                          <p:attrName>style.visibility</p:attrName>
                                        </p:attrNameLst>
                                      </p:cBhvr>
                                      <p:to>
                                        <p:strVal val="visible"/>
                                      </p:to>
                                    </p:set>
                                    <p:animEffect transition="in" filter="fade">
                                      <p:cBhvr>
                                        <p:cTn id="30" dur="500"/>
                                        <p:tgtEl>
                                          <p:spTgt spid="18"/>
                                        </p:tgtEl>
                                      </p:cBhvr>
                                    </p:animEffect>
                                  </p:childTnLst>
                                </p:cTn>
                              </p:par>
                              <p:par>
                                <p:cTn id="31" presetID="21" presetClass="entr" presetSubtype="1" fill="hold" grpId="0" nodeType="withEffect">
                                  <p:stCondLst>
                                    <p:cond delay="0"/>
                                  </p:stCondLst>
                                  <p:childTnLst>
                                    <p:set>
                                      <p:cBhvr>
                                        <p:cTn id="32" dur="1" fill="hold">
                                          <p:stCondLst>
                                            <p:cond delay="0"/>
                                          </p:stCondLst>
                                        </p:cTn>
                                        <p:tgtEl>
                                          <p:spTgt spid="20"/>
                                        </p:tgtEl>
                                        <p:attrNameLst>
                                          <p:attrName>style.visibility</p:attrName>
                                        </p:attrNameLst>
                                      </p:cBhvr>
                                      <p:to>
                                        <p:strVal val="visible"/>
                                      </p:to>
                                    </p:set>
                                    <p:animEffect transition="in" filter="wheel(1)">
                                      <p:cBhvr>
                                        <p:cTn id="33" dur="2000"/>
                                        <p:tgtEl>
                                          <p:spTgt spid="20"/>
                                        </p:tgtEl>
                                      </p:cBhvr>
                                    </p:animEffect>
                                  </p:childTnLst>
                                </p:cTn>
                              </p:par>
                              <p:par>
                                <p:cTn id="34" presetID="21" presetClass="entr" presetSubtype="1" fill="hold" grpId="0" nodeType="withEffect">
                                  <p:stCondLst>
                                    <p:cond delay="0"/>
                                  </p:stCondLst>
                                  <p:childTnLst>
                                    <p:set>
                                      <p:cBhvr>
                                        <p:cTn id="35" dur="1" fill="hold">
                                          <p:stCondLst>
                                            <p:cond delay="0"/>
                                          </p:stCondLst>
                                        </p:cTn>
                                        <p:tgtEl>
                                          <p:spTgt spid="21"/>
                                        </p:tgtEl>
                                        <p:attrNameLst>
                                          <p:attrName>style.visibility</p:attrName>
                                        </p:attrNameLst>
                                      </p:cBhvr>
                                      <p:to>
                                        <p:strVal val="visible"/>
                                      </p:to>
                                    </p:set>
                                    <p:animEffect transition="in" filter="wheel(1)">
                                      <p:cBhvr>
                                        <p:cTn id="36" dur="2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4" grpId="0"/>
      <p:bldP spid="17" grpId="0"/>
      <p:bldP spid="18" grpId="0"/>
      <p:bldP spid="20" grpId="0" animBg="1"/>
      <p:bldP spid="21"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2063554" y="4437115"/>
            <a:ext cx="8607439" cy="169277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914400"/>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2"/>
              </a:rPr>
              <a:t>www.1ppt.com/moban/</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行业</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3"/>
              </a:rPr>
              <a:t>www.1ppt.com/hangye/</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pPr defTabSz="914400"/>
            <a:r>
              <a:rPr lang="zh-CN" altLang="en-US" sz="110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4"/>
              </a:rPr>
              <a:t>www.1ppt.com/jieri/</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5"/>
              </a:rPr>
              <a:t>www.1ppt.com/sucai/</a:t>
            </a:r>
            <a:endParaRPr lang="en-US" altLang="zh-CN" sz="1100" dirty="0">
              <a:solidFill>
                <a:srgbClr val="EEECE1">
                  <a:lumMod val="25000"/>
                </a:srgbClr>
              </a:solidFill>
              <a:latin typeface="微软雅黑" panose="020B0503020204020204" pitchFamily="34" charset="-122"/>
              <a:ea typeface="微软雅黑" panose="020B0503020204020204" pitchFamily="34" charset="-122"/>
            </a:endParaRPr>
          </a:p>
          <a:p>
            <a:pPr defTabSz="914400"/>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6"/>
              </a:rPr>
              <a:t>www.1ppt.com/beijing/</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7"/>
              </a:rPr>
              <a:t>www.1ppt.com/tubiao/</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pPr defTabSz="914400"/>
            <a:r>
              <a:rPr lang="zh-CN" altLang="en-US" sz="1100" dirty="0">
                <a:solidFill>
                  <a:srgbClr val="EEECE1">
                    <a:lumMod val="25000"/>
                  </a:srgbClr>
                </a:solidFill>
                <a:latin typeface="微软雅黑" panose="020B0503020204020204" pitchFamily="34" charset="-122"/>
                <a:ea typeface="微软雅黑" panose="020B0503020204020204" pitchFamily="34" charset="-122"/>
              </a:rPr>
              <a:t>优秀</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8"/>
              </a:rPr>
              <a:t>www.1ppt.com/xiazai/</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教程</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9"/>
              </a:rPr>
              <a:t>www.1ppt.com/powerpoint</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9"/>
              </a:rPr>
              <a:t>/</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pPr defTabSz="914400"/>
            <a:r>
              <a:rPr lang="en-US" altLang="zh-CN" sz="1100" dirty="0">
                <a:solidFill>
                  <a:srgbClr val="EEECE1">
                    <a:lumMod val="25000"/>
                  </a:srgbClr>
                </a:solidFill>
                <a:latin typeface="微软雅黑" panose="020B0503020204020204" pitchFamily="34" charset="-122"/>
                <a:ea typeface="微软雅黑" panose="020B0503020204020204" pitchFamily="34" charset="-122"/>
              </a:rPr>
              <a:t>Word</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教程</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0"/>
              </a:rPr>
              <a:t>www.1ppt.com/word</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0"/>
              </a:rPr>
              <a:t>/</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Excel</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教程</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1"/>
              </a:rPr>
              <a:t>www.1ppt.com/excel</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1"/>
              </a:rPr>
              <a:t>/</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pPr defTabSz="914400"/>
            <a:r>
              <a:rPr lang="zh-CN" altLang="en-US" sz="1100" dirty="0">
                <a:solidFill>
                  <a:srgbClr val="EEECE1">
                    <a:lumMod val="25000"/>
                  </a:srgbClr>
                </a:solidFill>
                <a:latin typeface="微软雅黑" panose="020B0503020204020204" pitchFamily="34" charset="-122"/>
                <a:ea typeface="微软雅黑" panose="020B0503020204020204" pitchFamily="34" charset="-122"/>
              </a:rPr>
              <a:t>资料</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下载：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2"/>
              </a:rPr>
              <a:t>www.1ppt.com/ziliao/</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课件下载：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3"/>
              </a:rPr>
              <a:t>www.1ppt.com/kejian/</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pPr defTabSz="914400"/>
            <a:r>
              <a:rPr lang="zh-CN" altLang="en-US" sz="1100" dirty="0">
                <a:solidFill>
                  <a:srgbClr val="EEECE1">
                    <a:lumMod val="25000"/>
                  </a:srgbClr>
                </a:solidFill>
                <a:latin typeface="微软雅黑" panose="020B0503020204020204" pitchFamily="34" charset="-122"/>
                <a:ea typeface="微软雅黑" panose="020B0503020204020204" pitchFamily="34" charset="-122"/>
              </a:rPr>
              <a:t>范文下载</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4"/>
              </a:rPr>
              <a:t>www.1ppt.com/fanwen</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4"/>
              </a:rPr>
              <a:t>/</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试卷</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下载：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5"/>
              </a:rPr>
              <a:t>www.1ppt.com/shiti/</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endParaRPr lang="en-US" altLang="zh-CN" sz="1100" dirty="0">
              <a:solidFill>
                <a:srgbClr val="EEECE1">
                  <a:lumMod val="25000"/>
                </a:srgbClr>
              </a:solidFill>
              <a:latin typeface="微软雅黑" panose="020B0503020204020204" pitchFamily="34" charset="-122"/>
              <a:ea typeface="微软雅黑" panose="020B0503020204020204" pitchFamily="34" charset="-122"/>
            </a:endParaRPr>
          </a:p>
          <a:p>
            <a:pPr defTabSz="914400"/>
            <a:r>
              <a:rPr lang="zh-CN" altLang="en-US" sz="1100" dirty="0">
                <a:solidFill>
                  <a:srgbClr val="EEECE1">
                    <a:lumMod val="25000"/>
                  </a:srgbClr>
                </a:solidFill>
                <a:latin typeface="微软雅黑" panose="020B0503020204020204" pitchFamily="34" charset="-122"/>
                <a:ea typeface="微软雅黑" panose="020B0503020204020204" pitchFamily="34" charset="-122"/>
              </a:rPr>
              <a:t>教案</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下载：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6"/>
              </a:rPr>
              <a:t>www.1ppt.com/jiaoan/</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字体下载</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7"/>
              </a:rPr>
              <a:t>www.1ppt.com/ziti/</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endParaRPr lang="zh-CN" altLang="en-US" sz="1100" dirty="0">
              <a:solidFill>
                <a:srgbClr val="EEECE1">
                  <a:lumMod val="25000"/>
                </a:srgbClr>
              </a:solidFill>
              <a:latin typeface="微软雅黑" panose="020B0503020204020204" pitchFamily="34" charset="-122"/>
              <a:ea typeface="微软雅黑" panose="020B0503020204020204" pitchFamily="34" charset="-122"/>
            </a:endParaRPr>
          </a:p>
        </p:txBody>
      </p:sp>
      <p:sp>
        <p:nvSpPr>
          <p:cNvPr id="3" name="Rectangle 17"/>
          <p:cNvSpPr>
            <a:spLocks noChangeArrowheads="1"/>
          </p:cNvSpPr>
          <p:nvPr/>
        </p:nvSpPr>
        <p:spPr bwMode="gray">
          <a:xfrm>
            <a:off x="0" y="2998275"/>
            <a:ext cx="12192000" cy="1366829"/>
          </a:xfrm>
          <a:prstGeom prst="rect">
            <a:avLst/>
          </a:prstGeom>
          <a:solidFill>
            <a:schemeClr val="tx2">
              <a:lumMod val="75000"/>
            </a:schemeClr>
          </a:solidFill>
          <a:ln w="9525">
            <a:noFill/>
            <a:miter lim="800000"/>
            <a:headEnd/>
            <a:tailEnd/>
          </a:ln>
        </p:spPr>
        <p:txBody>
          <a:bodyPr wrap="none" anchor="ctr"/>
          <a:lstStyle/>
          <a:p>
            <a:pPr defTabSz="914400">
              <a:defRPr/>
            </a:pPr>
            <a:endParaRPr lang="zh-CN" altLang="en-US" kern="0" dirty="0">
              <a:solidFill>
                <a:srgbClr val="005397"/>
              </a:solidFill>
              <a:latin typeface="Arial"/>
              <a:ea typeface="微软雅黑"/>
            </a:endParaRPr>
          </a:p>
        </p:txBody>
      </p:sp>
      <p:pic>
        <p:nvPicPr>
          <p:cNvPr id="10" name="图片 9"/>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1094403" y="315180"/>
            <a:ext cx="10282184" cy="2681772"/>
          </a:xfrm>
          <a:prstGeom prst="rect">
            <a:avLst/>
          </a:prstGeom>
          <a:noFill/>
          <a:ln>
            <a:noFill/>
          </a:ln>
        </p:spPr>
      </p:pic>
      <p:sp>
        <p:nvSpPr>
          <p:cNvPr id="15" name="Rectangle 3"/>
          <p:cNvSpPr>
            <a:spLocks noChangeArrowheads="1"/>
          </p:cNvSpPr>
          <p:nvPr/>
        </p:nvSpPr>
        <p:spPr bwMode="auto">
          <a:xfrm>
            <a:off x="624419" y="3097348"/>
            <a:ext cx="5471583" cy="1618679"/>
          </a:xfrm>
          <a:prstGeom prst="rect">
            <a:avLst/>
          </a:prstGeom>
          <a:noFill/>
          <a:ln w="3175" algn="ctr">
            <a:noFill/>
            <a:prstDash val="dash"/>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defTabSz="914400">
              <a:spcBef>
                <a:spcPct val="20000"/>
              </a:spcBef>
              <a:buClr>
                <a:srgbClr val="5B8CC1"/>
              </a:buClr>
              <a:buFont typeface="Wingdings" pitchFamily="2" charset="2"/>
              <a:buNone/>
              <a:defRPr/>
            </a:pPr>
            <a:r>
              <a:rPr lang="zh-CN" altLang="en-US" sz="2000" b="1" kern="0" dirty="0" smtClean="0">
                <a:solidFill>
                  <a:prstClr val="white"/>
                </a:solidFill>
                <a:latin typeface="微软雅黑" pitchFamily="34" charset="-122"/>
                <a:ea typeface="微软雅黑" pitchFamily="34" charset="-122"/>
              </a:rPr>
              <a:t>可以在下列情况使用</a:t>
            </a:r>
            <a:endParaRPr lang="zh-CN" altLang="en-US" sz="1200" kern="0" dirty="0" smtClean="0">
              <a:solidFill>
                <a:prstClr val="white"/>
              </a:solidFill>
              <a:latin typeface="微软雅黑" pitchFamily="34" charset="-122"/>
              <a:ea typeface="微软雅黑" pitchFamily="34" charset="-122"/>
            </a:endParaRPr>
          </a:p>
          <a:p>
            <a:pPr defTabSz="914400">
              <a:lnSpc>
                <a:spcPct val="150000"/>
              </a:lnSpc>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不限次数的用于您个人</a:t>
            </a:r>
            <a:r>
              <a:rPr lang="en-US" altLang="zh-CN" sz="1200" kern="0" dirty="0" smtClean="0">
                <a:solidFill>
                  <a:prstClr val="white"/>
                </a:solidFill>
                <a:latin typeface="微软雅黑" pitchFamily="34" charset="-122"/>
                <a:ea typeface="微软雅黑" pitchFamily="34" charset="-122"/>
              </a:rPr>
              <a:t>/</a:t>
            </a:r>
            <a:r>
              <a:rPr lang="zh-CN" altLang="en-US" sz="1200" kern="0" dirty="0" smtClean="0">
                <a:solidFill>
                  <a:prstClr val="white"/>
                </a:solidFill>
                <a:latin typeface="微软雅黑" pitchFamily="34" charset="-122"/>
                <a:ea typeface="微软雅黑" pitchFamily="34" charset="-122"/>
              </a:rPr>
              <a:t>公司、企业的商业演示。</a:t>
            </a:r>
          </a:p>
          <a:p>
            <a:pPr defTabSz="914400">
              <a:lnSpc>
                <a:spcPct val="150000"/>
              </a:lnSpc>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拷贝模板中的内容用于其它幻灯片母版中使用。</a:t>
            </a:r>
          </a:p>
        </p:txBody>
      </p:sp>
      <p:sp>
        <p:nvSpPr>
          <p:cNvPr id="16" name="Rectangle 4"/>
          <p:cNvSpPr>
            <a:spLocks noChangeArrowheads="1"/>
          </p:cNvSpPr>
          <p:nvPr/>
        </p:nvSpPr>
        <p:spPr bwMode="auto">
          <a:xfrm>
            <a:off x="6096000" y="3097348"/>
            <a:ext cx="5471584" cy="1546671"/>
          </a:xfrm>
          <a:prstGeom prst="rect">
            <a:avLst/>
          </a:prstGeom>
          <a:noFill/>
          <a:ln w="3175" algn="ctr">
            <a:noFill/>
            <a:prstDash val="dash"/>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defTabSz="914400">
              <a:spcBef>
                <a:spcPct val="20000"/>
              </a:spcBef>
              <a:buClr>
                <a:srgbClr val="5B8CC1"/>
              </a:buClr>
              <a:buFont typeface="Wingdings" pitchFamily="2" charset="2"/>
              <a:buNone/>
              <a:defRPr/>
            </a:pPr>
            <a:r>
              <a:rPr lang="zh-CN" altLang="en-US" sz="2000" b="1" kern="0" dirty="0" smtClean="0">
                <a:solidFill>
                  <a:prstClr val="white"/>
                </a:solidFill>
                <a:latin typeface="微软雅黑" pitchFamily="34" charset="-122"/>
                <a:ea typeface="微软雅黑" pitchFamily="34" charset="-122"/>
              </a:rPr>
              <a:t>不可以在以下情况使用</a:t>
            </a:r>
            <a:endParaRPr lang="zh-CN" altLang="en-US" sz="1050" b="1" kern="0" dirty="0" smtClean="0">
              <a:solidFill>
                <a:prstClr val="white"/>
              </a:solidFill>
              <a:latin typeface="微软雅黑" pitchFamily="34" charset="-122"/>
              <a:ea typeface="微软雅黑" pitchFamily="34" charset="-122"/>
            </a:endParaRPr>
          </a:p>
          <a:p>
            <a:pPr defTabSz="914400">
              <a:lnSpc>
                <a:spcPct val="150000"/>
              </a:lnSpc>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用于任何形式的在线付费下载。</a:t>
            </a:r>
          </a:p>
          <a:p>
            <a:pPr defTabSz="914400">
              <a:lnSpc>
                <a:spcPct val="150000"/>
              </a:lnSpc>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收集整理我们发布的免费资源后，刻录光碟销售。</a:t>
            </a:r>
            <a:endParaRPr lang="zh-CN" altLang="en-GB" sz="1200" kern="0" dirty="0" smtClean="0">
              <a:solidFill>
                <a:prstClr val="white"/>
              </a:solidFill>
              <a:latin typeface="微软雅黑" pitchFamily="34" charset="-122"/>
              <a:ea typeface="微软雅黑" pitchFamily="34" charset="-122"/>
            </a:endParaRPr>
          </a:p>
        </p:txBody>
      </p:sp>
      <p:pic>
        <p:nvPicPr>
          <p:cNvPr id="17" name="Picture 10" descr="png-0644"/>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3887756" y="3097345"/>
            <a:ext cx="524933" cy="39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11" descr="png-0652"/>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9645336" y="3097345"/>
            <a:ext cx="524933" cy="39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824565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5">
            <a:extLst>
              <a:ext uri="{FF2B5EF4-FFF2-40B4-BE49-F238E27FC236}">
                <a16:creationId xmlns="" xmlns:a16="http://schemas.microsoft.com/office/drawing/2014/main" id="{6D1371C2-ED9D-4C98-B4A5-6E8D2CA1A186}"/>
              </a:ext>
            </a:extLst>
          </p:cNvPr>
          <p:cNvGrpSpPr>
            <a:grpSpLocks/>
          </p:cNvGrpSpPr>
          <p:nvPr/>
        </p:nvGrpSpPr>
        <p:grpSpPr bwMode="auto">
          <a:xfrm>
            <a:off x="567269" y="347599"/>
            <a:ext cx="11152188" cy="6983413"/>
            <a:chOff x="0" y="0"/>
            <a:chExt cx="11151065" cy="6983832"/>
          </a:xfrm>
        </p:grpSpPr>
        <p:sp>
          <p:nvSpPr>
            <p:cNvPr id="4" name="Freeform 1224">
              <a:extLst>
                <a:ext uri="{FF2B5EF4-FFF2-40B4-BE49-F238E27FC236}">
                  <a16:creationId xmlns="" xmlns:a16="http://schemas.microsoft.com/office/drawing/2014/main" id="{276ACE5F-9C2F-47BC-B513-49F42C6561EE}"/>
                </a:ext>
              </a:extLst>
            </p:cNvPr>
            <p:cNvSpPr>
              <a:spLocks noEditPoints="1"/>
            </p:cNvSpPr>
            <p:nvPr/>
          </p:nvSpPr>
          <p:spPr bwMode="auto">
            <a:xfrm>
              <a:off x="6285147" y="0"/>
              <a:ext cx="4865918" cy="3419055"/>
            </a:xfrm>
            <a:custGeom>
              <a:avLst/>
              <a:gdLst>
                <a:gd name="T0" fmla="*/ 2918713 w 1162"/>
                <a:gd name="T1" fmla="*/ 516005 h 815"/>
                <a:gd name="T2" fmla="*/ 653256 w 1162"/>
                <a:gd name="T3" fmla="*/ 205563 h 815"/>
                <a:gd name="T4" fmla="*/ 242877 w 1162"/>
                <a:gd name="T5" fmla="*/ 1522843 h 815"/>
                <a:gd name="T6" fmla="*/ 1695952 w 1162"/>
                <a:gd name="T7" fmla="*/ 3070857 h 815"/>
                <a:gd name="T8" fmla="*/ 3969785 w 1162"/>
                <a:gd name="T9" fmla="*/ 3058271 h 815"/>
                <a:gd name="T10" fmla="*/ 4120536 w 1162"/>
                <a:gd name="T11" fmla="*/ 2277972 h 815"/>
                <a:gd name="T12" fmla="*/ 3957222 w 1162"/>
                <a:gd name="T13" fmla="*/ 2152117 h 815"/>
                <a:gd name="T14" fmla="*/ 3655720 w 1162"/>
                <a:gd name="T15" fmla="*/ 1690649 h 815"/>
                <a:gd name="T16" fmla="*/ 3726908 w 1162"/>
                <a:gd name="T17" fmla="*/ 2244410 h 815"/>
                <a:gd name="T18" fmla="*/ 2491585 w 1162"/>
                <a:gd name="T19" fmla="*/ 1527038 h 815"/>
                <a:gd name="T20" fmla="*/ 2625586 w 1162"/>
                <a:gd name="T21" fmla="*/ 1657088 h 815"/>
                <a:gd name="T22" fmla="*/ 2721899 w 1162"/>
                <a:gd name="T23" fmla="*/ 1581575 h 815"/>
                <a:gd name="T24" fmla="*/ 2185894 w 1162"/>
                <a:gd name="T25" fmla="*/ 2580023 h 815"/>
                <a:gd name="T26" fmla="*/ 1993268 w 1162"/>
                <a:gd name="T27" fmla="*/ 2651341 h 815"/>
                <a:gd name="T28" fmla="*/ 1453075 w 1162"/>
                <a:gd name="T29" fmla="*/ 2378655 h 815"/>
                <a:gd name="T30" fmla="*/ 695131 w 1162"/>
                <a:gd name="T31" fmla="*/ 931325 h 815"/>
                <a:gd name="T32" fmla="*/ 728631 w 1162"/>
                <a:gd name="T33" fmla="*/ 658640 h 815"/>
                <a:gd name="T34" fmla="*/ 770507 w 1162"/>
                <a:gd name="T35" fmla="*/ 1308890 h 815"/>
                <a:gd name="T36" fmla="*/ 1620577 w 1162"/>
                <a:gd name="T37" fmla="*/ 1367622 h 815"/>
                <a:gd name="T38" fmla="*/ 1453075 w 1162"/>
                <a:gd name="T39" fmla="*/ 1564794 h 815"/>
                <a:gd name="T40" fmla="*/ 1453075 w 1162"/>
                <a:gd name="T41" fmla="*/ 2005286 h 815"/>
                <a:gd name="T42" fmla="*/ 2437147 w 1162"/>
                <a:gd name="T43" fmla="*/ 1493477 h 815"/>
                <a:gd name="T44" fmla="*/ 2257082 w 1162"/>
                <a:gd name="T45" fmla="*/ 1824894 h 815"/>
                <a:gd name="T46" fmla="*/ 2206832 w 1162"/>
                <a:gd name="T47" fmla="*/ 1929773 h 815"/>
                <a:gd name="T48" fmla="*/ 1947205 w 1162"/>
                <a:gd name="T49" fmla="*/ 2382851 h 815"/>
                <a:gd name="T50" fmla="*/ 1423763 w 1162"/>
                <a:gd name="T51" fmla="*/ 2395436 h 815"/>
                <a:gd name="T52" fmla="*/ 1867642 w 1162"/>
                <a:gd name="T53" fmla="*/ 2575828 h 815"/>
                <a:gd name="T54" fmla="*/ 4325726 w 1162"/>
                <a:gd name="T55" fmla="*/ 1564794 h 815"/>
                <a:gd name="T56" fmla="*/ 4154037 w 1162"/>
                <a:gd name="T57" fmla="*/ 1073961 h 815"/>
                <a:gd name="T58" fmla="*/ 3538469 w 1162"/>
                <a:gd name="T59" fmla="*/ 1170450 h 815"/>
                <a:gd name="T60" fmla="*/ 3207653 w 1162"/>
                <a:gd name="T61" fmla="*/ 1136888 h 815"/>
                <a:gd name="T62" fmla="*/ 3266279 w 1162"/>
                <a:gd name="T63" fmla="*/ 767714 h 815"/>
                <a:gd name="T64" fmla="*/ 2742837 w 1162"/>
                <a:gd name="T65" fmla="*/ 1413769 h 815"/>
                <a:gd name="T66" fmla="*/ 2734462 w 1162"/>
                <a:gd name="T67" fmla="*/ 1237572 h 815"/>
                <a:gd name="T68" fmla="*/ 2537647 w 1162"/>
                <a:gd name="T69" fmla="*/ 784495 h 815"/>
                <a:gd name="T70" fmla="*/ 2491585 w 1162"/>
                <a:gd name="T71" fmla="*/ 599908 h 815"/>
                <a:gd name="T72" fmla="*/ 2504147 w 1162"/>
                <a:gd name="T73" fmla="*/ 1296304 h 815"/>
                <a:gd name="T74" fmla="*/ 1922079 w 1162"/>
                <a:gd name="T75" fmla="*/ 1157864 h 815"/>
                <a:gd name="T76" fmla="*/ 1846704 w 1162"/>
                <a:gd name="T77" fmla="*/ 1191425 h 815"/>
                <a:gd name="T78" fmla="*/ 1545201 w 1162"/>
                <a:gd name="T79" fmla="*/ 906154 h 815"/>
                <a:gd name="T80" fmla="*/ 1264636 w 1162"/>
                <a:gd name="T81" fmla="*/ 306247 h 815"/>
                <a:gd name="T82" fmla="*/ 1109697 w 1162"/>
                <a:gd name="T83" fmla="*/ 167806 h 815"/>
                <a:gd name="T84" fmla="*/ 938008 w 1162"/>
                <a:gd name="T85" fmla="*/ 121660 h 815"/>
                <a:gd name="T86" fmla="*/ 1708515 w 1162"/>
                <a:gd name="T87" fmla="*/ 1275328 h 815"/>
                <a:gd name="T88" fmla="*/ 1666640 w 1162"/>
                <a:gd name="T89" fmla="*/ 1308890 h 815"/>
                <a:gd name="T90" fmla="*/ 933821 w 1162"/>
                <a:gd name="T91" fmla="*/ 771909 h 815"/>
                <a:gd name="T92" fmla="*/ 753757 w 1162"/>
                <a:gd name="T93" fmla="*/ 339808 h 815"/>
                <a:gd name="T94" fmla="*/ 397816 w 1162"/>
                <a:gd name="T95" fmla="*/ 918740 h 815"/>
                <a:gd name="T96" fmla="*/ 799820 w 1162"/>
                <a:gd name="T97" fmla="*/ 1451525 h 815"/>
                <a:gd name="T98" fmla="*/ 523442 w 1162"/>
                <a:gd name="T99" fmla="*/ 1610941 h 815"/>
                <a:gd name="T100" fmla="*/ 314065 w 1162"/>
                <a:gd name="T101" fmla="*/ 1560599 h 815"/>
                <a:gd name="T102" fmla="*/ 841695 w 1162"/>
                <a:gd name="T103" fmla="*/ 2248605 h 815"/>
                <a:gd name="T104" fmla="*/ 1189261 w 1162"/>
                <a:gd name="T105" fmla="*/ 2366070 h 815"/>
                <a:gd name="T106" fmla="*/ 1440513 w 1162"/>
                <a:gd name="T107" fmla="*/ 2722659 h 815"/>
                <a:gd name="T108" fmla="*/ 1478201 w 1162"/>
                <a:gd name="T109" fmla="*/ 2521291 h 815"/>
                <a:gd name="T110" fmla="*/ 1917892 w 1162"/>
                <a:gd name="T111" fmla="*/ 3402274 h 815"/>
                <a:gd name="T112" fmla="*/ 2918713 w 1162"/>
                <a:gd name="T113" fmla="*/ 2894660 h 815"/>
                <a:gd name="T114" fmla="*/ 3316529 w 1162"/>
                <a:gd name="T115" fmla="*/ 2504510 h 815"/>
                <a:gd name="T116" fmla="*/ 3056902 w 1162"/>
                <a:gd name="T117" fmla="*/ 2231825 h 815"/>
                <a:gd name="T118" fmla="*/ 3664095 w 1162"/>
                <a:gd name="T119" fmla="*/ 2340899 h 815"/>
                <a:gd name="T120" fmla="*/ 3760408 w 1162"/>
                <a:gd name="T121" fmla="*/ 2496120 h 815"/>
                <a:gd name="T122" fmla="*/ 3697595 w 1162"/>
                <a:gd name="T123" fmla="*/ 2387046 h 815"/>
                <a:gd name="T124" fmla="*/ 3948847 w 1162"/>
                <a:gd name="T125" fmla="*/ 2332509 h 815"/>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162" h="815">
                  <a:moveTo>
                    <a:pt x="1160" y="552"/>
                  </a:moveTo>
                  <a:cubicBezTo>
                    <a:pt x="1159" y="552"/>
                    <a:pt x="1159" y="552"/>
                    <a:pt x="1158" y="551"/>
                  </a:cubicBezTo>
                  <a:cubicBezTo>
                    <a:pt x="1161" y="547"/>
                    <a:pt x="1162" y="542"/>
                    <a:pt x="1160" y="537"/>
                  </a:cubicBezTo>
                  <a:cubicBezTo>
                    <a:pt x="1159" y="534"/>
                    <a:pt x="1156" y="532"/>
                    <a:pt x="1155" y="530"/>
                  </a:cubicBezTo>
                  <a:cubicBezTo>
                    <a:pt x="1153" y="527"/>
                    <a:pt x="1153" y="523"/>
                    <a:pt x="1151" y="521"/>
                  </a:cubicBezTo>
                  <a:cubicBezTo>
                    <a:pt x="1148" y="518"/>
                    <a:pt x="1144" y="517"/>
                    <a:pt x="1142" y="514"/>
                  </a:cubicBezTo>
                  <a:cubicBezTo>
                    <a:pt x="1139" y="512"/>
                    <a:pt x="1138" y="509"/>
                    <a:pt x="1134" y="507"/>
                  </a:cubicBezTo>
                  <a:cubicBezTo>
                    <a:pt x="1131" y="505"/>
                    <a:pt x="1127" y="503"/>
                    <a:pt x="1123" y="503"/>
                  </a:cubicBezTo>
                  <a:cubicBezTo>
                    <a:pt x="1127" y="498"/>
                    <a:pt x="1130" y="492"/>
                    <a:pt x="1132" y="486"/>
                  </a:cubicBezTo>
                  <a:cubicBezTo>
                    <a:pt x="1137" y="477"/>
                    <a:pt x="1140" y="466"/>
                    <a:pt x="1136" y="456"/>
                  </a:cubicBezTo>
                  <a:cubicBezTo>
                    <a:pt x="1135" y="452"/>
                    <a:pt x="1132" y="448"/>
                    <a:pt x="1128" y="446"/>
                  </a:cubicBezTo>
                  <a:cubicBezTo>
                    <a:pt x="1126" y="445"/>
                    <a:pt x="1122" y="445"/>
                    <a:pt x="1121" y="442"/>
                  </a:cubicBezTo>
                  <a:cubicBezTo>
                    <a:pt x="1121" y="439"/>
                    <a:pt x="1121" y="437"/>
                    <a:pt x="1120" y="434"/>
                  </a:cubicBezTo>
                  <a:cubicBezTo>
                    <a:pt x="1118" y="423"/>
                    <a:pt x="1109" y="413"/>
                    <a:pt x="1098" y="410"/>
                  </a:cubicBezTo>
                  <a:cubicBezTo>
                    <a:pt x="1086" y="406"/>
                    <a:pt x="1072" y="408"/>
                    <a:pt x="1060" y="410"/>
                  </a:cubicBezTo>
                  <a:cubicBezTo>
                    <a:pt x="1045" y="413"/>
                    <a:pt x="1030" y="417"/>
                    <a:pt x="1015" y="421"/>
                  </a:cubicBezTo>
                  <a:cubicBezTo>
                    <a:pt x="1006" y="423"/>
                    <a:pt x="996" y="426"/>
                    <a:pt x="987" y="429"/>
                  </a:cubicBezTo>
                  <a:cubicBezTo>
                    <a:pt x="988" y="428"/>
                    <a:pt x="989" y="425"/>
                    <a:pt x="989" y="423"/>
                  </a:cubicBezTo>
                  <a:cubicBezTo>
                    <a:pt x="992" y="419"/>
                    <a:pt x="995" y="414"/>
                    <a:pt x="998" y="410"/>
                  </a:cubicBezTo>
                  <a:cubicBezTo>
                    <a:pt x="1006" y="400"/>
                    <a:pt x="1016" y="393"/>
                    <a:pt x="1026" y="384"/>
                  </a:cubicBezTo>
                  <a:cubicBezTo>
                    <a:pt x="1041" y="371"/>
                    <a:pt x="1052" y="354"/>
                    <a:pt x="1050" y="332"/>
                  </a:cubicBezTo>
                  <a:cubicBezTo>
                    <a:pt x="1048" y="314"/>
                    <a:pt x="1035" y="295"/>
                    <a:pt x="1017" y="290"/>
                  </a:cubicBezTo>
                  <a:cubicBezTo>
                    <a:pt x="1007" y="288"/>
                    <a:pt x="998" y="287"/>
                    <a:pt x="988" y="289"/>
                  </a:cubicBezTo>
                  <a:cubicBezTo>
                    <a:pt x="987" y="289"/>
                    <a:pt x="984" y="289"/>
                    <a:pt x="982" y="290"/>
                  </a:cubicBezTo>
                  <a:cubicBezTo>
                    <a:pt x="988" y="286"/>
                    <a:pt x="993" y="280"/>
                    <a:pt x="997" y="275"/>
                  </a:cubicBezTo>
                  <a:cubicBezTo>
                    <a:pt x="1002" y="269"/>
                    <a:pt x="1006" y="261"/>
                    <a:pt x="1003" y="253"/>
                  </a:cubicBezTo>
                  <a:cubicBezTo>
                    <a:pt x="1003" y="252"/>
                    <a:pt x="1002" y="252"/>
                    <a:pt x="1001" y="252"/>
                  </a:cubicBezTo>
                  <a:cubicBezTo>
                    <a:pt x="1000" y="252"/>
                    <a:pt x="998" y="252"/>
                    <a:pt x="997" y="253"/>
                  </a:cubicBezTo>
                  <a:cubicBezTo>
                    <a:pt x="994" y="253"/>
                    <a:pt x="994" y="252"/>
                    <a:pt x="995" y="249"/>
                  </a:cubicBezTo>
                  <a:cubicBezTo>
                    <a:pt x="996" y="248"/>
                    <a:pt x="994" y="246"/>
                    <a:pt x="993" y="246"/>
                  </a:cubicBezTo>
                  <a:cubicBezTo>
                    <a:pt x="994" y="243"/>
                    <a:pt x="993" y="240"/>
                    <a:pt x="991" y="238"/>
                  </a:cubicBezTo>
                  <a:cubicBezTo>
                    <a:pt x="988" y="234"/>
                    <a:pt x="984" y="233"/>
                    <a:pt x="980" y="232"/>
                  </a:cubicBezTo>
                  <a:cubicBezTo>
                    <a:pt x="975" y="231"/>
                    <a:pt x="972" y="225"/>
                    <a:pt x="966" y="225"/>
                  </a:cubicBezTo>
                  <a:cubicBezTo>
                    <a:pt x="961" y="224"/>
                    <a:pt x="955" y="224"/>
                    <a:pt x="949" y="225"/>
                  </a:cubicBezTo>
                  <a:cubicBezTo>
                    <a:pt x="934" y="227"/>
                    <a:pt x="920" y="232"/>
                    <a:pt x="905" y="234"/>
                  </a:cubicBezTo>
                  <a:cubicBezTo>
                    <a:pt x="898" y="235"/>
                    <a:pt x="891" y="235"/>
                    <a:pt x="884" y="237"/>
                  </a:cubicBezTo>
                  <a:cubicBezTo>
                    <a:pt x="879" y="238"/>
                    <a:pt x="874" y="240"/>
                    <a:pt x="870" y="242"/>
                  </a:cubicBezTo>
                  <a:cubicBezTo>
                    <a:pt x="870" y="241"/>
                    <a:pt x="871" y="240"/>
                    <a:pt x="872" y="239"/>
                  </a:cubicBezTo>
                  <a:cubicBezTo>
                    <a:pt x="874" y="236"/>
                    <a:pt x="875" y="234"/>
                    <a:pt x="877" y="232"/>
                  </a:cubicBezTo>
                  <a:cubicBezTo>
                    <a:pt x="894" y="206"/>
                    <a:pt x="903" y="178"/>
                    <a:pt x="899" y="148"/>
                  </a:cubicBezTo>
                  <a:cubicBezTo>
                    <a:pt x="895" y="121"/>
                    <a:pt x="885" y="86"/>
                    <a:pt x="857" y="76"/>
                  </a:cubicBezTo>
                  <a:cubicBezTo>
                    <a:pt x="851" y="73"/>
                    <a:pt x="844" y="69"/>
                    <a:pt x="838" y="70"/>
                  </a:cubicBezTo>
                  <a:cubicBezTo>
                    <a:pt x="833" y="70"/>
                    <a:pt x="827" y="73"/>
                    <a:pt x="824" y="77"/>
                  </a:cubicBezTo>
                  <a:cubicBezTo>
                    <a:pt x="822" y="78"/>
                    <a:pt x="819" y="81"/>
                    <a:pt x="816" y="82"/>
                  </a:cubicBezTo>
                  <a:cubicBezTo>
                    <a:pt x="813" y="82"/>
                    <a:pt x="810" y="81"/>
                    <a:pt x="806" y="80"/>
                  </a:cubicBezTo>
                  <a:cubicBezTo>
                    <a:pt x="800" y="79"/>
                    <a:pt x="794" y="79"/>
                    <a:pt x="788" y="82"/>
                  </a:cubicBezTo>
                  <a:cubicBezTo>
                    <a:pt x="775" y="87"/>
                    <a:pt x="763" y="95"/>
                    <a:pt x="752" y="105"/>
                  </a:cubicBezTo>
                  <a:cubicBezTo>
                    <a:pt x="747" y="110"/>
                    <a:pt x="743" y="116"/>
                    <a:pt x="738" y="121"/>
                  </a:cubicBezTo>
                  <a:cubicBezTo>
                    <a:pt x="736" y="124"/>
                    <a:pt x="733" y="127"/>
                    <a:pt x="733" y="131"/>
                  </a:cubicBezTo>
                  <a:cubicBezTo>
                    <a:pt x="732" y="131"/>
                    <a:pt x="732" y="131"/>
                    <a:pt x="732" y="131"/>
                  </a:cubicBezTo>
                  <a:cubicBezTo>
                    <a:pt x="729" y="130"/>
                    <a:pt x="729" y="126"/>
                    <a:pt x="727" y="125"/>
                  </a:cubicBezTo>
                  <a:cubicBezTo>
                    <a:pt x="724" y="123"/>
                    <a:pt x="722" y="123"/>
                    <a:pt x="719" y="123"/>
                  </a:cubicBezTo>
                  <a:cubicBezTo>
                    <a:pt x="712" y="122"/>
                    <a:pt x="704" y="122"/>
                    <a:pt x="697" y="123"/>
                  </a:cubicBezTo>
                  <a:cubicBezTo>
                    <a:pt x="689" y="124"/>
                    <a:pt x="681" y="125"/>
                    <a:pt x="673" y="126"/>
                  </a:cubicBezTo>
                  <a:cubicBezTo>
                    <a:pt x="670" y="127"/>
                    <a:pt x="668" y="127"/>
                    <a:pt x="665" y="128"/>
                  </a:cubicBezTo>
                  <a:cubicBezTo>
                    <a:pt x="662" y="127"/>
                    <a:pt x="658" y="124"/>
                    <a:pt x="655" y="122"/>
                  </a:cubicBezTo>
                  <a:cubicBezTo>
                    <a:pt x="652" y="121"/>
                    <a:pt x="648" y="119"/>
                    <a:pt x="645" y="117"/>
                  </a:cubicBezTo>
                  <a:cubicBezTo>
                    <a:pt x="638" y="114"/>
                    <a:pt x="630" y="111"/>
                    <a:pt x="623" y="109"/>
                  </a:cubicBezTo>
                  <a:cubicBezTo>
                    <a:pt x="610" y="106"/>
                    <a:pt x="595" y="105"/>
                    <a:pt x="581" y="106"/>
                  </a:cubicBezTo>
                  <a:cubicBezTo>
                    <a:pt x="567" y="107"/>
                    <a:pt x="554" y="112"/>
                    <a:pt x="543" y="121"/>
                  </a:cubicBezTo>
                  <a:cubicBezTo>
                    <a:pt x="540" y="124"/>
                    <a:pt x="535" y="128"/>
                    <a:pt x="533" y="132"/>
                  </a:cubicBezTo>
                  <a:cubicBezTo>
                    <a:pt x="533" y="132"/>
                    <a:pt x="533" y="132"/>
                    <a:pt x="533" y="132"/>
                  </a:cubicBezTo>
                  <a:cubicBezTo>
                    <a:pt x="530" y="131"/>
                    <a:pt x="528" y="131"/>
                    <a:pt x="525" y="130"/>
                  </a:cubicBezTo>
                  <a:cubicBezTo>
                    <a:pt x="520" y="116"/>
                    <a:pt x="514" y="101"/>
                    <a:pt x="505" y="89"/>
                  </a:cubicBezTo>
                  <a:cubicBezTo>
                    <a:pt x="499" y="81"/>
                    <a:pt x="488" y="68"/>
                    <a:pt x="477" y="74"/>
                  </a:cubicBezTo>
                  <a:cubicBezTo>
                    <a:pt x="474" y="75"/>
                    <a:pt x="472" y="78"/>
                    <a:pt x="469" y="79"/>
                  </a:cubicBezTo>
                  <a:cubicBezTo>
                    <a:pt x="465" y="81"/>
                    <a:pt x="463" y="78"/>
                    <a:pt x="460" y="76"/>
                  </a:cubicBezTo>
                  <a:cubicBezTo>
                    <a:pt x="457" y="74"/>
                    <a:pt x="454" y="74"/>
                    <a:pt x="451" y="77"/>
                  </a:cubicBezTo>
                  <a:cubicBezTo>
                    <a:pt x="450" y="79"/>
                    <a:pt x="449" y="76"/>
                    <a:pt x="447" y="75"/>
                  </a:cubicBezTo>
                  <a:cubicBezTo>
                    <a:pt x="445" y="73"/>
                    <a:pt x="443" y="72"/>
                    <a:pt x="440" y="71"/>
                  </a:cubicBezTo>
                  <a:cubicBezTo>
                    <a:pt x="436" y="69"/>
                    <a:pt x="433" y="69"/>
                    <a:pt x="429" y="72"/>
                  </a:cubicBezTo>
                  <a:cubicBezTo>
                    <a:pt x="424" y="75"/>
                    <a:pt x="419" y="82"/>
                    <a:pt x="415" y="87"/>
                  </a:cubicBezTo>
                  <a:cubicBezTo>
                    <a:pt x="410" y="92"/>
                    <a:pt x="407" y="99"/>
                    <a:pt x="402" y="105"/>
                  </a:cubicBezTo>
                  <a:cubicBezTo>
                    <a:pt x="397" y="112"/>
                    <a:pt x="390" y="118"/>
                    <a:pt x="386" y="126"/>
                  </a:cubicBezTo>
                  <a:cubicBezTo>
                    <a:pt x="383" y="133"/>
                    <a:pt x="381" y="139"/>
                    <a:pt x="380" y="147"/>
                  </a:cubicBezTo>
                  <a:cubicBezTo>
                    <a:pt x="377" y="162"/>
                    <a:pt x="373" y="177"/>
                    <a:pt x="371" y="192"/>
                  </a:cubicBezTo>
                  <a:cubicBezTo>
                    <a:pt x="369" y="183"/>
                    <a:pt x="366" y="173"/>
                    <a:pt x="362" y="164"/>
                  </a:cubicBezTo>
                  <a:cubicBezTo>
                    <a:pt x="357" y="153"/>
                    <a:pt x="351" y="143"/>
                    <a:pt x="344" y="133"/>
                  </a:cubicBezTo>
                  <a:cubicBezTo>
                    <a:pt x="342" y="129"/>
                    <a:pt x="341" y="125"/>
                    <a:pt x="338" y="122"/>
                  </a:cubicBezTo>
                  <a:cubicBezTo>
                    <a:pt x="337" y="121"/>
                    <a:pt x="333" y="120"/>
                    <a:pt x="333" y="119"/>
                  </a:cubicBezTo>
                  <a:cubicBezTo>
                    <a:pt x="332" y="118"/>
                    <a:pt x="331" y="117"/>
                    <a:pt x="330" y="116"/>
                  </a:cubicBezTo>
                  <a:cubicBezTo>
                    <a:pt x="329" y="114"/>
                    <a:pt x="328" y="113"/>
                    <a:pt x="327" y="111"/>
                  </a:cubicBezTo>
                  <a:cubicBezTo>
                    <a:pt x="325" y="109"/>
                    <a:pt x="322" y="106"/>
                    <a:pt x="319" y="104"/>
                  </a:cubicBezTo>
                  <a:cubicBezTo>
                    <a:pt x="319" y="103"/>
                    <a:pt x="319" y="103"/>
                    <a:pt x="319" y="103"/>
                  </a:cubicBezTo>
                  <a:cubicBezTo>
                    <a:pt x="314" y="98"/>
                    <a:pt x="313" y="88"/>
                    <a:pt x="310" y="82"/>
                  </a:cubicBezTo>
                  <a:cubicBezTo>
                    <a:pt x="307" y="74"/>
                    <a:pt x="304" y="67"/>
                    <a:pt x="300" y="60"/>
                  </a:cubicBezTo>
                  <a:cubicBezTo>
                    <a:pt x="296" y="53"/>
                    <a:pt x="291" y="46"/>
                    <a:pt x="286" y="40"/>
                  </a:cubicBezTo>
                  <a:cubicBezTo>
                    <a:pt x="280" y="33"/>
                    <a:pt x="274" y="26"/>
                    <a:pt x="267" y="20"/>
                  </a:cubicBezTo>
                  <a:cubicBezTo>
                    <a:pt x="261" y="15"/>
                    <a:pt x="254" y="10"/>
                    <a:pt x="246" y="6"/>
                  </a:cubicBezTo>
                  <a:cubicBezTo>
                    <a:pt x="244" y="5"/>
                    <a:pt x="238" y="2"/>
                    <a:pt x="236" y="4"/>
                  </a:cubicBezTo>
                  <a:cubicBezTo>
                    <a:pt x="229" y="0"/>
                    <a:pt x="223" y="18"/>
                    <a:pt x="222" y="23"/>
                  </a:cubicBezTo>
                  <a:cubicBezTo>
                    <a:pt x="217" y="41"/>
                    <a:pt x="218" y="59"/>
                    <a:pt x="222" y="77"/>
                  </a:cubicBezTo>
                  <a:cubicBezTo>
                    <a:pt x="227" y="99"/>
                    <a:pt x="234" y="120"/>
                    <a:pt x="245" y="140"/>
                  </a:cubicBezTo>
                  <a:cubicBezTo>
                    <a:pt x="251" y="150"/>
                    <a:pt x="259" y="158"/>
                    <a:pt x="267" y="167"/>
                  </a:cubicBezTo>
                  <a:cubicBezTo>
                    <a:pt x="271" y="172"/>
                    <a:pt x="276" y="177"/>
                    <a:pt x="281" y="182"/>
                  </a:cubicBezTo>
                  <a:cubicBezTo>
                    <a:pt x="269" y="179"/>
                    <a:pt x="256" y="178"/>
                    <a:pt x="244" y="180"/>
                  </a:cubicBezTo>
                  <a:cubicBezTo>
                    <a:pt x="244" y="176"/>
                    <a:pt x="243" y="172"/>
                    <a:pt x="243" y="168"/>
                  </a:cubicBezTo>
                  <a:cubicBezTo>
                    <a:pt x="242" y="163"/>
                    <a:pt x="242" y="159"/>
                    <a:pt x="241" y="154"/>
                  </a:cubicBezTo>
                  <a:cubicBezTo>
                    <a:pt x="239" y="146"/>
                    <a:pt x="237" y="138"/>
                    <a:pt x="233" y="130"/>
                  </a:cubicBezTo>
                  <a:cubicBezTo>
                    <a:pt x="229" y="122"/>
                    <a:pt x="222" y="115"/>
                    <a:pt x="217" y="107"/>
                  </a:cubicBezTo>
                  <a:cubicBezTo>
                    <a:pt x="213" y="99"/>
                    <a:pt x="210" y="90"/>
                    <a:pt x="204" y="84"/>
                  </a:cubicBezTo>
                  <a:cubicBezTo>
                    <a:pt x="199" y="80"/>
                    <a:pt x="196" y="76"/>
                    <a:pt x="193" y="71"/>
                  </a:cubicBezTo>
                  <a:cubicBezTo>
                    <a:pt x="191" y="68"/>
                    <a:pt x="189" y="65"/>
                    <a:pt x="186" y="63"/>
                  </a:cubicBezTo>
                  <a:cubicBezTo>
                    <a:pt x="183" y="59"/>
                    <a:pt x="179" y="56"/>
                    <a:pt x="176" y="52"/>
                  </a:cubicBezTo>
                  <a:cubicBezTo>
                    <a:pt x="170" y="47"/>
                    <a:pt x="162" y="42"/>
                    <a:pt x="156" y="49"/>
                  </a:cubicBezTo>
                  <a:cubicBezTo>
                    <a:pt x="156" y="49"/>
                    <a:pt x="156" y="49"/>
                    <a:pt x="156" y="49"/>
                  </a:cubicBezTo>
                  <a:cubicBezTo>
                    <a:pt x="153" y="45"/>
                    <a:pt x="149" y="42"/>
                    <a:pt x="145" y="42"/>
                  </a:cubicBezTo>
                  <a:cubicBezTo>
                    <a:pt x="138" y="42"/>
                    <a:pt x="131" y="41"/>
                    <a:pt x="126" y="45"/>
                  </a:cubicBezTo>
                  <a:cubicBezTo>
                    <a:pt x="119" y="50"/>
                    <a:pt x="114" y="58"/>
                    <a:pt x="108" y="65"/>
                  </a:cubicBezTo>
                  <a:cubicBezTo>
                    <a:pt x="103" y="72"/>
                    <a:pt x="98" y="79"/>
                    <a:pt x="94" y="87"/>
                  </a:cubicBezTo>
                  <a:cubicBezTo>
                    <a:pt x="87" y="103"/>
                    <a:pt x="77" y="119"/>
                    <a:pt x="74" y="137"/>
                  </a:cubicBezTo>
                  <a:cubicBezTo>
                    <a:pt x="72" y="145"/>
                    <a:pt x="71" y="154"/>
                    <a:pt x="71" y="163"/>
                  </a:cubicBezTo>
                  <a:cubicBezTo>
                    <a:pt x="71" y="168"/>
                    <a:pt x="71" y="172"/>
                    <a:pt x="72" y="177"/>
                  </a:cubicBezTo>
                  <a:cubicBezTo>
                    <a:pt x="72" y="178"/>
                    <a:pt x="72" y="179"/>
                    <a:pt x="72" y="181"/>
                  </a:cubicBezTo>
                  <a:cubicBezTo>
                    <a:pt x="69" y="178"/>
                    <a:pt x="65" y="177"/>
                    <a:pt x="63" y="173"/>
                  </a:cubicBezTo>
                  <a:cubicBezTo>
                    <a:pt x="58" y="164"/>
                    <a:pt x="47" y="163"/>
                    <a:pt x="38" y="160"/>
                  </a:cubicBezTo>
                  <a:cubicBezTo>
                    <a:pt x="35" y="159"/>
                    <a:pt x="32" y="159"/>
                    <a:pt x="30" y="158"/>
                  </a:cubicBezTo>
                  <a:cubicBezTo>
                    <a:pt x="26" y="152"/>
                    <a:pt x="23" y="145"/>
                    <a:pt x="19" y="139"/>
                  </a:cubicBezTo>
                  <a:cubicBezTo>
                    <a:pt x="13" y="133"/>
                    <a:pt x="6" y="127"/>
                    <a:pt x="0" y="122"/>
                  </a:cubicBezTo>
                  <a:cubicBezTo>
                    <a:pt x="0" y="126"/>
                    <a:pt x="0" y="126"/>
                    <a:pt x="0" y="126"/>
                  </a:cubicBezTo>
                  <a:cubicBezTo>
                    <a:pt x="1" y="127"/>
                    <a:pt x="2" y="128"/>
                    <a:pt x="3" y="129"/>
                  </a:cubicBezTo>
                  <a:cubicBezTo>
                    <a:pt x="9" y="134"/>
                    <a:pt x="15" y="139"/>
                    <a:pt x="19" y="145"/>
                  </a:cubicBezTo>
                  <a:cubicBezTo>
                    <a:pt x="22" y="149"/>
                    <a:pt x="24" y="154"/>
                    <a:pt x="27" y="158"/>
                  </a:cubicBezTo>
                  <a:cubicBezTo>
                    <a:pt x="20" y="157"/>
                    <a:pt x="13" y="158"/>
                    <a:pt x="5" y="160"/>
                  </a:cubicBezTo>
                  <a:cubicBezTo>
                    <a:pt x="4" y="160"/>
                    <a:pt x="2" y="161"/>
                    <a:pt x="0" y="162"/>
                  </a:cubicBezTo>
                  <a:cubicBezTo>
                    <a:pt x="1" y="160"/>
                    <a:pt x="0" y="159"/>
                    <a:pt x="0" y="157"/>
                  </a:cubicBezTo>
                  <a:cubicBezTo>
                    <a:pt x="0" y="166"/>
                    <a:pt x="0" y="166"/>
                    <a:pt x="0" y="166"/>
                  </a:cubicBezTo>
                  <a:cubicBezTo>
                    <a:pt x="5" y="163"/>
                    <a:pt x="10" y="162"/>
                    <a:pt x="15" y="162"/>
                  </a:cubicBezTo>
                  <a:cubicBezTo>
                    <a:pt x="27" y="159"/>
                    <a:pt x="38" y="163"/>
                    <a:pt x="49" y="167"/>
                  </a:cubicBezTo>
                  <a:cubicBezTo>
                    <a:pt x="52" y="168"/>
                    <a:pt x="57" y="169"/>
                    <a:pt x="59" y="173"/>
                  </a:cubicBezTo>
                  <a:cubicBezTo>
                    <a:pt x="60" y="174"/>
                    <a:pt x="61" y="176"/>
                    <a:pt x="62" y="178"/>
                  </a:cubicBezTo>
                  <a:cubicBezTo>
                    <a:pt x="65" y="182"/>
                    <a:pt x="70" y="183"/>
                    <a:pt x="73" y="188"/>
                  </a:cubicBezTo>
                  <a:cubicBezTo>
                    <a:pt x="79" y="197"/>
                    <a:pt x="80" y="209"/>
                    <a:pt x="81" y="220"/>
                  </a:cubicBezTo>
                  <a:cubicBezTo>
                    <a:pt x="81" y="231"/>
                    <a:pt x="82" y="242"/>
                    <a:pt x="84" y="253"/>
                  </a:cubicBezTo>
                  <a:cubicBezTo>
                    <a:pt x="86" y="264"/>
                    <a:pt x="87" y="275"/>
                    <a:pt x="90" y="285"/>
                  </a:cubicBezTo>
                  <a:cubicBezTo>
                    <a:pt x="97" y="304"/>
                    <a:pt x="108" y="320"/>
                    <a:pt x="114" y="338"/>
                  </a:cubicBezTo>
                  <a:cubicBezTo>
                    <a:pt x="114" y="339"/>
                    <a:pt x="114" y="339"/>
                    <a:pt x="115" y="339"/>
                  </a:cubicBezTo>
                  <a:cubicBezTo>
                    <a:pt x="115" y="339"/>
                    <a:pt x="115" y="340"/>
                    <a:pt x="115" y="340"/>
                  </a:cubicBezTo>
                  <a:cubicBezTo>
                    <a:pt x="114" y="343"/>
                    <a:pt x="115" y="346"/>
                    <a:pt x="118" y="348"/>
                  </a:cubicBezTo>
                  <a:cubicBezTo>
                    <a:pt x="122" y="353"/>
                    <a:pt x="124" y="359"/>
                    <a:pt x="127" y="365"/>
                  </a:cubicBezTo>
                  <a:cubicBezTo>
                    <a:pt x="128" y="366"/>
                    <a:pt x="131" y="374"/>
                    <a:pt x="129" y="374"/>
                  </a:cubicBezTo>
                  <a:cubicBezTo>
                    <a:pt x="128" y="374"/>
                    <a:pt x="126" y="374"/>
                    <a:pt x="125" y="374"/>
                  </a:cubicBezTo>
                  <a:cubicBezTo>
                    <a:pt x="124" y="376"/>
                    <a:pt x="123" y="377"/>
                    <a:pt x="124" y="378"/>
                  </a:cubicBezTo>
                  <a:cubicBezTo>
                    <a:pt x="118" y="374"/>
                    <a:pt x="115" y="366"/>
                    <a:pt x="109" y="361"/>
                  </a:cubicBezTo>
                  <a:cubicBezTo>
                    <a:pt x="108" y="360"/>
                    <a:pt x="106" y="360"/>
                    <a:pt x="106" y="362"/>
                  </a:cubicBezTo>
                  <a:cubicBezTo>
                    <a:pt x="105" y="367"/>
                    <a:pt x="108" y="371"/>
                    <a:pt x="110" y="375"/>
                  </a:cubicBezTo>
                  <a:cubicBezTo>
                    <a:pt x="110" y="375"/>
                    <a:pt x="114" y="383"/>
                    <a:pt x="112" y="382"/>
                  </a:cubicBezTo>
                  <a:cubicBezTo>
                    <a:pt x="110" y="382"/>
                    <a:pt x="107" y="380"/>
                    <a:pt x="105" y="379"/>
                  </a:cubicBezTo>
                  <a:cubicBezTo>
                    <a:pt x="102" y="378"/>
                    <a:pt x="98" y="378"/>
                    <a:pt x="97" y="381"/>
                  </a:cubicBezTo>
                  <a:cubicBezTo>
                    <a:pt x="96" y="382"/>
                    <a:pt x="96" y="382"/>
                    <a:pt x="96" y="382"/>
                  </a:cubicBezTo>
                  <a:cubicBezTo>
                    <a:pt x="90" y="377"/>
                    <a:pt x="82" y="372"/>
                    <a:pt x="75" y="368"/>
                  </a:cubicBezTo>
                  <a:cubicBezTo>
                    <a:pt x="66" y="363"/>
                    <a:pt x="57" y="357"/>
                    <a:pt x="47" y="352"/>
                  </a:cubicBezTo>
                  <a:cubicBezTo>
                    <a:pt x="38" y="348"/>
                    <a:pt x="29" y="342"/>
                    <a:pt x="20" y="337"/>
                  </a:cubicBezTo>
                  <a:cubicBezTo>
                    <a:pt x="13" y="333"/>
                    <a:pt x="7" y="329"/>
                    <a:pt x="0" y="326"/>
                  </a:cubicBezTo>
                  <a:cubicBezTo>
                    <a:pt x="0" y="330"/>
                    <a:pt x="0" y="330"/>
                    <a:pt x="0" y="330"/>
                  </a:cubicBezTo>
                  <a:cubicBezTo>
                    <a:pt x="7" y="333"/>
                    <a:pt x="13" y="337"/>
                    <a:pt x="20" y="341"/>
                  </a:cubicBezTo>
                  <a:cubicBezTo>
                    <a:pt x="29" y="346"/>
                    <a:pt x="38" y="351"/>
                    <a:pt x="47" y="356"/>
                  </a:cubicBezTo>
                  <a:cubicBezTo>
                    <a:pt x="52" y="359"/>
                    <a:pt x="56" y="361"/>
                    <a:pt x="61" y="363"/>
                  </a:cubicBezTo>
                  <a:cubicBezTo>
                    <a:pt x="60" y="363"/>
                    <a:pt x="59" y="363"/>
                    <a:pt x="58" y="363"/>
                  </a:cubicBezTo>
                  <a:cubicBezTo>
                    <a:pt x="56" y="362"/>
                    <a:pt x="54" y="360"/>
                    <a:pt x="51" y="359"/>
                  </a:cubicBezTo>
                  <a:cubicBezTo>
                    <a:pt x="51" y="359"/>
                    <a:pt x="50" y="359"/>
                    <a:pt x="50" y="359"/>
                  </a:cubicBezTo>
                  <a:cubicBezTo>
                    <a:pt x="48" y="357"/>
                    <a:pt x="45" y="356"/>
                    <a:pt x="43" y="356"/>
                  </a:cubicBezTo>
                  <a:cubicBezTo>
                    <a:pt x="32" y="352"/>
                    <a:pt x="20" y="349"/>
                    <a:pt x="9" y="348"/>
                  </a:cubicBezTo>
                  <a:cubicBezTo>
                    <a:pt x="6" y="348"/>
                    <a:pt x="3" y="348"/>
                    <a:pt x="0" y="347"/>
                  </a:cubicBezTo>
                  <a:cubicBezTo>
                    <a:pt x="0" y="350"/>
                    <a:pt x="0" y="350"/>
                    <a:pt x="0" y="350"/>
                  </a:cubicBezTo>
                  <a:cubicBezTo>
                    <a:pt x="12" y="352"/>
                    <a:pt x="25" y="353"/>
                    <a:pt x="37" y="356"/>
                  </a:cubicBezTo>
                  <a:cubicBezTo>
                    <a:pt x="41" y="357"/>
                    <a:pt x="45" y="359"/>
                    <a:pt x="48" y="360"/>
                  </a:cubicBezTo>
                  <a:cubicBezTo>
                    <a:pt x="48" y="360"/>
                    <a:pt x="48" y="361"/>
                    <a:pt x="48" y="361"/>
                  </a:cubicBezTo>
                  <a:cubicBezTo>
                    <a:pt x="51" y="366"/>
                    <a:pt x="54" y="370"/>
                    <a:pt x="56" y="374"/>
                  </a:cubicBezTo>
                  <a:cubicBezTo>
                    <a:pt x="59" y="380"/>
                    <a:pt x="61" y="386"/>
                    <a:pt x="64" y="392"/>
                  </a:cubicBezTo>
                  <a:cubicBezTo>
                    <a:pt x="70" y="403"/>
                    <a:pt x="78" y="412"/>
                    <a:pt x="87" y="421"/>
                  </a:cubicBezTo>
                  <a:cubicBezTo>
                    <a:pt x="91" y="425"/>
                    <a:pt x="96" y="428"/>
                    <a:pt x="101" y="432"/>
                  </a:cubicBezTo>
                  <a:cubicBezTo>
                    <a:pt x="107" y="436"/>
                    <a:pt x="111" y="442"/>
                    <a:pt x="115" y="448"/>
                  </a:cubicBezTo>
                  <a:cubicBezTo>
                    <a:pt x="122" y="460"/>
                    <a:pt x="126" y="473"/>
                    <a:pt x="131" y="485"/>
                  </a:cubicBezTo>
                  <a:cubicBezTo>
                    <a:pt x="131" y="485"/>
                    <a:pt x="131" y="486"/>
                    <a:pt x="131" y="486"/>
                  </a:cubicBezTo>
                  <a:cubicBezTo>
                    <a:pt x="130" y="489"/>
                    <a:pt x="131" y="492"/>
                    <a:pt x="132" y="495"/>
                  </a:cubicBezTo>
                  <a:cubicBezTo>
                    <a:pt x="134" y="499"/>
                    <a:pt x="135" y="503"/>
                    <a:pt x="135" y="507"/>
                  </a:cubicBezTo>
                  <a:cubicBezTo>
                    <a:pt x="136" y="515"/>
                    <a:pt x="137" y="524"/>
                    <a:pt x="142" y="531"/>
                  </a:cubicBezTo>
                  <a:cubicBezTo>
                    <a:pt x="146" y="535"/>
                    <a:pt x="151" y="538"/>
                    <a:pt x="154" y="542"/>
                  </a:cubicBezTo>
                  <a:cubicBezTo>
                    <a:pt x="158" y="545"/>
                    <a:pt x="162" y="549"/>
                    <a:pt x="166" y="553"/>
                  </a:cubicBezTo>
                  <a:cubicBezTo>
                    <a:pt x="175" y="561"/>
                    <a:pt x="184" y="569"/>
                    <a:pt x="194" y="575"/>
                  </a:cubicBezTo>
                  <a:cubicBezTo>
                    <a:pt x="204" y="582"/>
                    <a:pt x="213" y="588"/>
                    <a:pt x="224" y="594"/>
                  </a:cubicBezTo>
                  <a:cubicBezTo>
                    <a:pt x="228" y="596"/>
                    <a:pt x="232" y="598"/>
                    <a:pt x="237" y="599"/>
                  </a:cubicBezTo>
                  <a:cubicBezTo>
                    <a:pt x="243" y="600"/>
                    <a:pt x="248" y="602"/>
                    <a:pt x="253" y="606"/>
                  </a:cubicBezTo>
                  <a:cubicBezTo>
                    <a:pt x="257" y="609"/>
                    <a:pt x="261" y="612"/>
                    <a:pt x="265" y="615"/>
                  </a:cubicBezTo>
                  <a:cubicBezTo>
                    <a:pt x="270" y="618"/>
                    <a:pt x="272" y="621"/>
                    <a:pt x="275" y="626"/>
                  </a:cubicBezTo>
                  <a:cubicBezTo>
                    <a:pt x="270" y="632"/>
                    <a:pt x="277" y="639"/>
                    <a:pt x="281" y="643"/>
                  </a:cubicBezTo>
                  <a:cubicBezTo>
                    <a:pt x="291" y="651"/>
                    <a:pt x="296" y="663"/>
                    <a:pt x="303" y="673"/>
                  </a:cubicBezTo>
                  <a:cubicBezTo>
                    <a:pt x="312" y="684"/>
                    <a:pt x="322" y="694"/>
                    <a:pt x="329" y="706"/>
                  </a:cubicBezTo>
                  <a:cubicBezTo>
                    <a:pt x="334" y="716"/>
                    <a:pt x="340" y="726"/>
                    <a:pt x="345" y="736"/>
                  </a:cubicBezTo>
                  <a:cubicBezTo>
                    <a:pt x="348" y="741"/>
                    <a:pt x="351" y="747"/>
                    <a:pt x="353" y="753"/>
                  </a:cubicBezTo>
                  <a:cubicBezTo>
                    <a:pt x="354" y="758"/>
                    <a:pt x="352" y="762"/>
                    <a:pt x="352" y="766"/>
                  </a:cubicBezTo>
                  <a:cubicBezTo>
                    <a:pt x="352" y="768"/>
                    <a:pt x="353" y="770"/>
                    <a:pt x="353" y="771"/>
                  </a:cubicBezTo>
                  <a:cubicBezTo>
                    <a:pt x="353" y="771"/>
                    <a:pt x="353" y="772"/>
                    <a:pt x="353" y="772"/>
                  </a:cubicBezTo>
                  <a:cubicBezTo>
                    <a:pt x="352" y="777"/>
                    <a:pt x="353" y="783"/>
                    <a:pt x="353" y="789"/>
                  </a:cubicBezTo>
                  <a:cubicBezTo>
                    <a:pt x="354" y="795"/>
                    <a:pt x="354" y="800"/>
                    <a:pt x="354" y="806"/>
                  </a:cubicBezTo>
                  <a:cubicBezTo>
                    <a:pt x="353" y="809"/>
                    <a:pt x="353" y="812"/>
                    <a:pt x="352" y="815"/>
                  </a:cubicBezTo>
                  <a:cubicBezTo>
                    <a:pt x="356" y="815"/>
                    <a:pt x="356" y="815"/>
                    <a:pt x="356" y="815"/>
                  </a:cubicBezTo>
                  <a:cubicBezTo>
                    <a:pt x="357" y="810"/>
                    <a:pt x="357" y="805"/>
                    <a:pt x="357" y="800"/>
                  </a:cubicBezTo>
                  <a:cubicBezTo>
                    <a:pt x="357" y="791"/>
                    <a:pt x="357" y="782"/>
                    <a:pt x="356" y="774"/>
                  </a:cubicBezTo>
                  <a:cubicBezTo>
                    <a:pt x="358" y="775"/>
                    <a:pt x="362" y="775"/>
                    <a:pt x="366" y="773"/>
                  </a:cubicBezTo>
                  <a:cubicBezTo>
                    <a:pt x="373" y="770"/>
                    <a:pt x="385" y="768"/>
                    <a:pt x="389" y="760"/>
                  </a:cubicBezTo>
                  <a:cubicBezTo>
                    <a:pt x="393" y="752"/>
                    <a:pt x="394" y="744"/>
                    <a:pt x="392" y="735"/>
                  </a:cubicBezTo>
                  <a:cubicBezTo>
                    <a:pt x="392" y="735"/>
                    <a:pt x="393" y="735"/>
                    <a:pt x="393" y="735"/>
                  </a:cubicBezTo>
                  <a:cubicBezTo>
                    <a:pt x="393" y="735"/>
                    <a:pt x="394" y="734"/>
                    <a:pt x="393" y="734"/>
                  </a:cubicBezTo>
                  <a:cubicBezTo>
                    <a:pt x="392" y="731"/>
                    <a:pt x="391" y="729"/>
                    <a:pt x="390" y="726"/>
                  </a:cubicBezTo>
                  <a:cubicBezTo>
                    <a:pt x="391" y="727"/>
                    <a:pt x="393" y="728"/>
                    <a:pt x="394" y="729"/>
                  </a:cubicBezTo>
                  <a:cubicBezTo>
                    <a:pt x="397" y="730"/>
                    <a:pt x="399" y="731"/>
                    <a:pt x="402" y="732"/>
                  </a:cubicBezTo>
                  <a:cubicBezTo>
                    <a:pt x="398" y="732"/>
                    <a:pt x="396" y="739"/>
                    <a:pt x="397" y="743"/>
                  </a:cubicBezTo>
                  <a:cubicBezTo>
                    <a:pt x="397" y="743"/>
                    <a:pt x="398" y="743"/>
                    <a:pt x="398" y="743"/>
                  </a:cubicBezTo>
                  <a:cubicBezTo>
                    <a:pt x="399" y="740"/>
                    <a:pt x="400" y="732"/>
                    <a:pt x="404" y="733"/>
                  </a:cubicBezTo>
                  <a:cubicBezTo>
                    <a:pt x="405" y="733"/>
                    <a:pt x="405" y="732"/>
                    <a:pt x="405" y="732"/>
                  </a:cubicBezTo>
                  <a:cubicBezTo>
                    <a:pt x="411" y="732"/>
                    <a:pt x="417" y="731"/>
                    <a:pt x="421" y="726"/>
                  </a:cubicBezTo>
                  <a:cubicBezTo>
                    <a:pt x="420" y="728"/>
                    <a:pt x="421" y="730"/>
                    <a:pt x="421" y="732"/>
                  </a:cubicBezTo>
                  <a:cubicBezTo>
                    <a:pt x="427" y="752"/>
                    <a:pt x="465" y="751"/>
                    <a:pt x="469" y="732"/>
                  </a:cubicBezTo>
                  <a:cubicBezTo>
                    <a:pt x="469" y="732"/>
                    <a:pt x="470" y="731"/>
                    <a:pt x="470" y="731"/>
                  </a:cubicBezTo>
                  <a:cubicBezTo>
                    <a:pt x="469" y="734"/>
                    <a:pt x="468" y="736"/>
                    <a:pt x="467" y="738"/>
                  </a:cubicBezTo>
                  <a:cubicBezTo>
                    <a:pt x="463" y="745"/>
                    <a:pt x="455" y="749"/>
                    <a:pt x="447" y="750"/>
                  </a:cubicBezTo>
                  <a:cubicBezTo>
                    <a:pt x="439" y="751"/>
                    <a:pt x="431" y="750"/>
                    <a:pt x="425" y="746"/>
                  </a:cubicBezTo>
                  <a:cubicBezTo>
                    <a:pt x="419" y="743"/>
                    <a:pt x="415" y="738"/>
                    <a:pt x="411" y="732"/>
                  </a:cubicBezTo>
                  <a:cubicBezTo>
                    <a:pt x="411" y="732"/>
                    <a:pt x="410" y="732"/>
                    <a:pt x="410" y="733"/>
                  </a:cubicBezTo>
                  <a:cubicBezTo>
                    <a:pt x="412" y="749"/>
                    <a:pt x="433" y="756"/>
                    <a:pt x="447" y="753"/>
                  </a:cubicBezTo>
                  <a:cubicBezTo>
                    <a:pt x="453" y="752"/>
                    <a:pt x="459" y="751"/>
                    <a:pt x="463" y="748"/>
                  </a:cubicBezTo>
                  <a:cubicBezTo>
                    <a:pt x="461" y="759"/>
                    <a:pt x="460" y="772"/>
                    <a:pt x="458" y="784"/>
                  </a:cubicBezTo>
                  <a:cubicBezTo>
                    <a:pt x="456" y="793"/>
                    <a:pt x="454" y="803"/>
                    <a:pt x="454" y="812"/>
                  </a:cubicBezTo>
                  <a:cubicBezTo>
                    <a:pt x="454" y="813"/>
                    <a:pt x="454" y="813"/>
                    <a:pt x="454" y="813"/>
                  </a:cubicBezTo>
                  <a:cubicBezTo>
                    <a:pt x="453" y="805"/>
                    <a:pt x="453" y="798"/>
                    <a:pt x="455" y="791"/>
                  </a:cubicBezTo>
                  <a:cubicBezTo>
                    <a:pt x="455" y="790"/>
                    <a:pt x="454" y="790"/>
                    <a:pt x="454" y="790"/>
                  </a:cubicBezTo>
                  <a:cubicBezTo>
                    <a:pt x="450" y="797"/>
                    <a:pt x="450" y="806"/>
                    <a:pt x="451" y="814"/>
                  </a:cubicBezTo>
                  <a:cubicBezTo>
                    <a:pt x="451" y="814"/>
                    <a:pt x="451" y="815"/>
                    <a:pt x="451" y="815"/>
                  </a:cubicBezTo>
                  <a:cubicBezTo>
                    <a:pt x="459" y="815"/>
                    <a:pt x="459" y="815"/>
                    <a:pt x="459" y="815"/>
                  </a:cubicBezTo>
                  <a:cubicBezTo>
                    <a:pt x="476" y="808"/>
                    <a:pt x="492" y="798"/>
                    <a:pt x="507" y="788"/>
                  </a:cubicBezTo>
                  <a:cubicBezTo>
                    <a:pt x="525" y="776"/>
                    <a:pt x="543" y="763"/>
                    <a:pt x="561" y="752"/>
                  </a:cubicBezTo>
                  <a:cubicBezTo>
                    <a:pt x="579" y="740"/>
                    <a:pt x="597" y="727"/>
                    <a:pt x="616" y="716"/>
                  </a:cubicBezTo>
                  <a:cubicBezTo>
                    <a:pt x="631" y="707"/>
                    <a:pt x="645" y="697"/>
                    <a:pt x="658" y="686"/>
                  </a:cubicBezTo>
                  <a:cubicBezTo>
                    <a:pt x="653" y="695"/>
                    <a:pt x="653" y="705"/>
                    <a:pt x="660" y="713"/>
                  </a:cubicBezTo>
                  <a:cubicBezTo>
                    <a:pt x="662" y="716"/>
                    <a:pt x="665" y="718"/>
                    <a:pt x="668" y="720"/>
                  </a:cubicBezTo>
                  <a:cubicBezTo>
                    <a:pt x="664" y="721"/>
                    <a:pt x="661" y="724"/>
                    <a:pt x="658" y="726"/>
                  </a:cubicBezTo>
                  <a:cubicBezTo>
                    <a:pt x="651" y="731"/>
                    <a:pt x="645" y="736"/>
                    <a:pt x="638" y="741"/>
                  </a:cubicBezTo>
                  <a:cubicBezTo>
                    <a:pt x="628" y="749"/>
                    <a:pt x="617" y="756"/>
                    <a:pt x="606" y="762"/>
                  </a:cubicBezTo>
                  <a:cubicBezTo>
                    <a:pt x="596" y="767"/>
                    <a:pt x="586" y="774"/>
                    <a:pt x="577" y="781"/>
                  </a:cubicBezTo>
                  <a:cubicBezTo>
                    <a:pt x="560" y="794"/>
                    <a:pt x="541" y="804"/>
                    <a:pt x="523" y="815"/>
                  </a:cubicBezTo>
                  <a:cubicBezTo>
                    <a:pt x="530" y="815"/>
                    <a:pt x="530" y="815"/>
                    <a:pt x="530" y="815"/>
                  </a:cubicBezTo>
                  <a:cubicBezTo>
                    <a:pt x="546" y="805"/>
                    <a:pt x="563" y="795"/>
                    <a:pt x="578" y="784"/>
                  </a:cubicBezTo>
                  <a:cubicBezTo>
                    <a:pt x="597" y="771"/>
                    <a:pt x="617" y="760"/>
                    <a:pt x="636" y="747"/>
                  </a:cubicBezTo>
                  <a:cubicBezTo>
                    <a:pt x="643" y="742"/>
                    <a:pt x="649" y="738"/>
                    <a:pt x="656" y="732"/>
                  </a:cubicBezTo>
                  <a:cubicBezTo>
                    <a:pt x="660" y="729"/>
                    <a:pt x="666" y="721"/>
                    <a:pt x="672" y="721"/>
                  </a:cubicBezTo>
                  <a:cubicBezTo>
                    <a:pt x="676" y="721"/>
                    <a:pt x="680" y="721"/>
                    <a:pt x="684" y="720"/>
                  </a:cubicBezTo>
                  <a:cubicBezTo>
                    <a:pt x="689" y="718"/>
                    <a:pt x="693" y="716"/>
                    <a:pt x="698" y="714"/>
                  </a:cubicBezTo>
                  <a:cubicBezTo>
                    <a:pt x="702" y="713"/>
                    <a:pt x="706" y="713"/>
                    <a:pt x="710" y="712"/>
                  </a:cubicBezTo>
                  <a:cubicBezTo>
                    <a:pt x="712" y="713"/>
                    <a:pt x="715" y="714"/>
                    <a:pt x="719" y="714"/>
                  </a:cubicBezTo>
                  <a:cubicBezTo>
                    <a:pt x="727" y="715"/>
                    <a:pt x="736" y="713"/>
                    <a:pt x="741" y="706"/>
                  </a:cubicBezTo>
                  <a:cubicBezTo>
                    <a:pt x="744" y="702"/>
                    <a:pt x="747" y="698"/>
                    <a:pt x="747" y="693"/>
                  </a:cubicBezTo>
                  <a:cubicBezTo>
                    <a:pt x="747" y="692"/>
                    <a:pt x="748" y="691"/>
                    <a:pt x="748" y="690"/>
                  </a:cubicBezTo>
                  <a:cubicBezTo>
                    <a:pt x="751" y="688"/>
                    <a:pt x="754" y="686"/>
                    <a:pt x="757" y="683"/>
                  </a:cubicBezTo>
                  <a:cubicBezTo>
                    <a:pt x="769" y="675"/>
                    <a:pt x="780" y="665"/>
                    <a:pt x="792" y="656"/>
                  </a:cubicBezTo>
                  <a:cubicBezTo>
                    <a:pt x="802" y="647"/>
                    <a:pt x="813" y="639"/>
                    <a:pt x="821" y="628"/>
                  </a:cubicBezTo>
                  <a:cubicBezTo>
                    <a:pt x="821" y="628"/>
                    <a:pt x="821" y="628"/>
                    <a:pt x="821" y="629"/>
                  </a:cubicBezTo>
                  <a:cubicBezTo>
                    <a:pt x="822" y="644"/>
                    <a:pt x="825" y="659"/>
                    <a:pt x="830" y="673"/>
                  </a:cubicBezTo>
                  <a:cubicBezTo>
                    <a:pt x="833" y="681"/>
                    <a:pt x="836" y="688"/>
                    <a:pt x="840" y="695"/>
                  </a:cubicBezTo>
                  <a:cubicBezTo>
                    <a:pt x="843" y="702"/>
                    <a:pt x="846" y="709"/>
                    <a:pt x="850" y="715"/>
                  </a:cubicBezTo>
                  <a:cubicBezTo>
                    <a:pt x="858" y="725"/>
                    <a:pt x="868" y="734"/>
                    <a:pt x="881" y="735"/>
                  </a:cubicBezTo>
                  <a:cubicBezTo>
                    <a:pt x="888" y="736"/>
                    <a:pt x="895" y="735"/>
                    <a:pt x="902" y="735"/>
                  </a:cubicBezTo>
                  <a:cubicBezTo>
                    <a:pt x="910" y="735"/>
                    <a:pt x="917" y="735"/>
                    <a:pt x="924" y="734"/>
                  </a:cubicBezTo>
                  <a:cubicBezTo>
                    <a:pt x="932" y="733"/>
                    <a:pt x="940" y="732"/>
                    <a:pt x="948" y="729"/>
                  </a:cubicBezTo>
                  <a:cubicBezTo>
                    <a:pt x="953" y="727"/>
                    <a:pt x="960" y="725"/>
                    <a:pt x="965" y="721"/>
                  </a:cubicBezTo>
                  <a:cubicBezTo>
                    <a:pt x="973" y="712"/>
                    <a:pt x="980" y="697"/>
                    <a:pt x="980" y="684"/>
                  </a:cubicBezTo>
                  <a:cubicBezTo>
                    <a:pt x="980" y="670"/>
                    <a:pt x="973" y="658"/>
                    <a:pt x="967" y="646"/>
                  </a:cubicBezTo>
                  <a:cubicBezTo>
                    <a:pt x="960" y="631"/>
                    <a:pt x="953" y="616"/>
                    <a:pt x="943" y="603"/>
                  </a:cubicBezTo>
                  <a:cubicBezTo>
                    <a:pt x="940" y="599"/>
                    <a:pt x="936" y="593"/>
                    <a:pt x="931" y="588"/>
                  </a:cubicBezTo>
                  <a:cubicBezTo>
                    <a:pt x="935" y="588"/>
                    <a:pt x="939" y="588"/>
                    <a:pt x="942" y="588"/>
                  </a:cubicBezTo>
                  <a:cubicBezTo>
                    <a:pt x="943" y="589"/>
                    <a:pt x="943" y="589"/>
                    <a:pt x="944" y="589"/>
                  </a:cubicBezTo>
                  <a:cubicBezTo>
                    <a:pt x="947" y="588"/>
                    <a:pt x="954" y="592"/>
                    <a:pt x="957" y="593"/>
                  </a:cubicBezTo>
                  <a:cubicBezTo>
                    <a:pt x="961" y="594"/>
                    <a:pt x="966" y="596"/>
                    <a:pt x="970" y="598"/>
                  </a:cubicBezTo>
                  <a:cubicBezTo>
                    <a:pt x="977" y="600"/>
                    <a:pt x="984" y="600"/>
                    <a:pt x="991" y="600"/>
                  </a:cubicBezTo>
                  <a:cubicBezTo>
                    <a:pt x="997" y="601"/>
                    <a:pt x="1003" y="601"/>
                    <a:pt x="1009" y="600"/>
                  </a:cubicBezTo>
                  <a:cubicBezTo>
                    <a:pt x="1023" y="598"/>
                    <a:pt x="1036" y="595"/>
                    <a:pt x="1050" y="593"/>
                  </a:cubicBezTo>
                  <a:cubicBezTo>
                    <a:pt x="1057" y="592"/>
                    <a:pt x="1064" y="590"/>
                    <a:pt x="1071" y="589"/>
                  </a:cubicBezTo>
                  <a:cubicBezTo>
                    <a:pt x="1078" y="589"/>
                    <a:pt x="1084" y="588"/>
                    <a:pt x="1091" y="588"/>
                  </a:cubicBezTo>
                  <a:cubicBezTo>
                    <a:pt x="1098" y="587"/>
                    <a:pt x="1105" y="585"/>
                    <a:pt x="1112" y="582"/>
                  </a:cubicBezTo>
                  <a:cubicBezTo>
                    <a:pt x="1119" y="579"/>
                    <a:pt x="1127" y="576"/>
                    <a:pt x="1135" y="574"/>
                  </a:cubicBezTo>
                  <a:cubicBezTo>
                    <a:pt x="1143" y="571"/>
                    <a:pt x="1155" y="567"/>
                    <a:pt x="1159" y="560"/>
                  </a:cubicBezTo>
                  <a:cubicBezTo>
                    <a:pt x="1161" y="558"/>
                    <a:pt x="1162" y="554"/>
                    <a:pt x="1160" y="552"/>
                  </a:cubicBezTo>
                  <a:close/>
                  <a:moveTo>
                    <a:pt x="1016" y="424"/>
                  </a:moveTo>
                  <a:cubicBezTo>
                    <a:pt x="1028" y="421"/>
                    <a:pt x="1041" y="418"/>
                    <a:pt x="1054" y="415"/>
                  </a:cubicBezTo>
                  <a:cubicBezTo>
                    <a:pt x="1065" y="413"/>
                    <a:pt x="1078" y="410"/>
                    <a:pt x="1090" y="412"/>
                  </a:cubicBezTo>
                  <a:cubicBezTo>
                    <a:pt x="1103" y="414"/>
                    <a:pt x="1115" y="423"/>
                    <a:pt x="1117" y="436"/>
                  </a:cubicBezTo>
                  <a:cubicBezTo>
                    <a:pt x="1118" y="439"/>
                    <a:pt x="1117" y="445"/>
                    <a:pt x="1120" y="447"/>
                  </a:cubicBezTo>
                  <a:cubicBezTo>
                    <a:pt x="1125" y="449"/>
                    <a:pt x="1129" y="449"/>
                    <a:pt x="1132" y="454"/>
                  </a:cubicBezTo>
                  <a:cubicBezTo>
                    <a:pt x="1137" y="464"/>
                    <a:pt x="1134" y="477"/>
                    <a:pt x="1129" y="486"/>
                  </a:cubicBezTo>
                  <a:cubicBezTo>
                    <a:pt x="1123" y="498"/>
                    <a:pt x="1116" y="510"/>
                    <a:pt x="1108" y="519"/>
                  </a:cubicBezTo>
                  <a:cubicBezTo>
                    <a:pt x="1103" y="524"/>
                    <a:pt x="1099" y="528"/>
                    <a:pt x="1095" y="533"/>
                  </a:cubicBezTo>
                  <a:cubicBezTo>
                    <a:pt x="1092" y="536"/>
                    <a:pt x="1089" y="540"/>
                    <a:pt x="1084" y="541"/>
                  </a:cubicBezTo>
                  <a:cubicBezTo>
                    <a:pt x="1084" y="541"/>
                    <a:pt x="1084" y="541"/>
                    <a:pt x="1084" y="541"/>
                  </a:cubicBezTo>
                  <a:cubicBezTo>
                    <a:pt x="1078" y="541"/>
                    <a:pt x="1072" y="542"/>
                    <a:pt x="1066" y="542"/>
                  </a:cubicBezTo>
                  <a:cubicBezTo>
                    <a:pt x="1049" y="544"/>
                    <a:pt x="1033" y="545"/>
                    <a:pt x="1016" y="545"/>
                  </a:cubicBezTo>
                  <a:cubicBezTo>
                    <a:pt x="1007" y="545"/>
                    <a:pt x="998" y="545"/>
                    <a:pt x="989" y="545"/>
                  </a:cubicBezTo>
                  <a:cubicBezTo>
                    <a:pt x="991" y="544"/>
                    <a:pt x="992" y="544"/>
                    <a:pt x="994" y="544"/>
                  </a:cubicBezTo>
                  <a:cubicBezTo>
                    <a:pt x="996" y="544"/>
                    <a:pt x="999" y="544"/>
                    <a:pt x="1002" y="544"/>
                  </a:cubicBezTo>
                  <a:cubicBezTo>
                    <a:pt x="1001" y="544"/>
                    <a:pt x="1001" y="544"/>
                    <a:pt x="1001" y="544"/>
                  </a:cubicBezTo>
                  <a:cubicBezTo>
                    <a:pt x="1001" y="544"/>
                    <a:pt x="1001" y="545"/>
                    <a:pt x="1001" y="545"/>
                  </a:cubicBezTo>
                  <a:cubicBezTo>
                    <a:pt x="1005" y="545"/>
                    <a:pt x="1008" y="544"/>
                    <a:pt x="1012" y="544"/>
                  </a:cubicBezTo>
                  <a:cubicBezTo>
                    <a:pt x="1013" y="544"/>
                    <a:pt x="1014" y="544"/>
                    <a:pt x="1015" y="544"/>
                  </a:cubicBezTo>
                  <a:cubicBezTo>
                    <a:pt x="1021" y="544"/>
                    <a:pt x="1027" y="544"/>
                    <a:pt x="1033" y="543"/>
                  </a:cubicBezTo>
                  <a:cubicBezTo>
                    <a:pt x="1040" y="541"/>
                    <a:pt x="1045" y="539"/>
                    <a:pt x="1051" y="537"/>
                  </a:cubicBezTo>
                  <a:cubicBezTo>
                    <a:pt x="1052" y="537"/>
                    <a:pt x="1051" y="536"/>
                    <a:pt x="1051" y="536"/>
                  </a:cubicBezTo>
                  <a:cubicBezTo>
                    <a:pt x="1045" y="538"/>
                    <a:pt x="1038" y="540"/>
                    <a:pt x="1031" y="541"/>
                  </a:cubicBezTo>
                  <a:cubicBezTo>
                    <a:pt x="1030" y="541"/>
                    <a:pt x="1028" y="541"/>
                    <a:pt x="1026" y="541"/>
                  </a:cubicBezTo>
                  <a:cubicBezTo>
                    <a:pt x="1033" y="540"/>
                    <a:pt x="1038" y="537"/>
                    <a:pt x="1044" y="536"/>
                  </a:cubicBezTo>
                  <a:cubicBezTo>
                    <a:pt x="1045" y="535"/>
                    <a:pt x="1045" y="535"/>
                    <a:pt x="1044" y="535"/>
                  </a:cubicBezTo>
                  <a:cubicBezTo>
                    <a:pt x="1037" y="536"/>
                    <a:pt x="1029" y="539"/>
                    <a:pt x="1022" y="540"/>
                  </a:cubicBezTo>
                  <a:cubicBezTo>
                    <a:pt x="1018" y="541"/>
                    <a:pt x="1015" y="541"/>
                    <a:pt x="1011" y="541"/>
                  </a:cubicBezTo>
                  <a:cubicBezTo>
                    <a:pt x="1011" y="541"/>
                    <a:pt x="1010" y="541"/>
                    <a:pt x="1010" y="541"/>
                  </a:cubicBezTo>
                  <a:cubicBezTo>
                    <a:pt x="1007" y="541"/>
                    <a:pt x="1003" y="541"/>
                    <a:pt x="1000" y="541"/>
                  </a:cubicBezTo>
                  <a:cubicBezTo>
                    <a:pt x="1007" y="539"/>
                    <a:pt x="1014" y="536"/>
                    <a:pt x="1020" y="534"/>
                  </a:cubicBezTo>
                  <a:cubicBezTo>
                    <a:pt x="1021" y="534"/>
                    <a:pt x="1020" y="533"/>
                    <a:pt x="1020" y="533"/>
                  </a:cubicBezTo>
                  <a:cubicBezTo>
                    <a:pt x="1008" y="537"/>
                    <a:pt x="996" y="540"/>
                    <a:pt x="984" y="543"/>
                  </a:cubicBezTo>
                  <a:cubicBezTo>
                    <a:pt x="984" y="543"/>
                    <a:pt x="984" y="543"/>
                    <a:pt x="984" y="543"/>
                  </a:cubicBezTo>
                  <a:cubicBezTo>
                    <a:pt x="982" y="543"/>
                    <a:pt x="981" y="543"/>
                    <a:pt x="979" y="544"/>
                  </a:cubicBezTo>
                  <a:cubicBezTo>
                    <a:pt x="978" y="544"/>
                    <a:pt x="977" y="544"/>
                    <a:pt x="977" y="544"/>
                  </a:cubicBezTo>
                  <a:cubicBezTo>
                    <a:pt x="981" y="542"/>
                    <a:pt x="985" y="539"/>
                    <a:pt x="989" y="537"/>
                  </a:cubicBezTo>
                  <a:cubicBezTo>
                    <a:pt x="996" y="533"/>
                    <a:pt x="1004" y="529"/>
                    <a:pt x="1012" y="527"/>
                  </a:cubicBezTo>
                  <a:cubicBezTo>
                    <a:pt x="1012" y="527"/>
                    <a:pt x="1012" y="526"/>
                    <a:pt x="1012" y="526"/>
                  </a:cubicBezTo>
                  <a:cubicBezTo>
                    <a:pt x="1003" y="528"/>
                    <a:pt x="997" y="531"/>
                    <a:pt x="989" y="535"/>
                  </a:cubicBezTo>
                  <a:cubicBezTo>
                    <a:pt x="985" y="536"/>
                    <a:pt x="982" y="538"/>
                    <a:pt x="978" y="540"/>
                  </a:cubicBezTo>
                  <a:cubicBezTo>
                    <a:pt x="976" y="541"/>
                    <a:pt x="973" y="542"/>
                    <a:pt x="971" y="543"/>
                  </a:cubicBezTo>
                  <a:cubicBezTo>
                    <a:pt x="970" y="543"/>
                    <a:pt x="969" y="543"/>
                    <a:pt x="968" y="543"/>
                  </a:cubicBezTo>
                  <a:cubicBezTo>
                    <a:pt x="962" y="542"/>
                    <a:pt x="955" y="541"/>
                    <a:pt x="950" y="544"/>
                  </a:cubicBezTo>
                  <a:cubicBezTo>
                    <a:pt x="946" y="546"/>
                    <a:pt x="943" y="548"/>
                    <a:pt x="941" y="552"/>
                  </a:cubicBezTo>
                  <a:cubicBezTo>
                    <a:pt x="938" y="550"/>
                    <a:pt x="933" y="551"/>
                    <a:pt x="930" y="551"/>
                  </a:cubicBezTo>
                  <a:cubicBezTo>
                    <a:pt x="929" y="551"/>
                    <a:pt x="928" y="551"/>
                    <a:pt x="927" y="551"/>
                  </a:cubicBezTo>
                  <a:cubicBezTo>
                    <a:pt x="937" y="549"/>
                    <a:pt x="947" y="544"/>
                    <a:pt x="956" y="541"/>
                  </a:cubicBezTo>
                  <a:cubicBezTo>
                    <a:pt x="964" y="538"/>
                    <a:pt x="971" y="535"/>
                    <a:pt x="978" y="532"/>
                  </a:cubicBezTo>
                  <a:cubicBezTo>
                    <a:pt x="985" y="528"/>
                    <a:pt x="993" y="524"/>
                    <a:pt x="1001" y="521"/>
                  </a:cubicBezTo>
                  <a:cubicBezTo>
                    <a:pt x="1001" y="520"/>
                    <a:pt x="1001" y="519"/>
                    <a:pt x="1000" y="520"/>
                  </a:cubicBezTo>
                  <a:cubicBezTo>
                    <a:pt x="992" y="523"/>
                    <a:pt x="985" y="527"/>
                    <a:pt x="977" y="530"/>
                  </a:cubicBezTo>
                  <a:cubicBezTo>
                    <a:pt x="970" y="533"/>
                    <a:pt x="963" y="535"/>
                    <a:pt x="955" y="538"/>
                  </a:cubicBezTo>
                  <a:cubicBezTo>
                    <a:pt x="942" y="543"/>
                    <a:pt x="928" y="548"/>
                    <a:pt x="914" y="549"/>
                  </a:cubicBezTo>
                  <a:cubicBezTo>
                    <a:pt x="913" y="549"/>
                    <a:pt x="913" y="550"/>
                    <a:pt x="912" y="550"/>
                  </a:cubicBezTo>
                  <a:cubicBezTo>
                    <a:pt x="912" y="550"/>
                    <a:pt x="911" y="550"/>
                    <a:pt x="911" y="550"/>
                  </a:cubicBezTo>
                  <a:cubicBezTo>
                    <a:pt x="909" y="550"/>
                    <a:pt x="907" y="550"/>
                    <a:pt x="905" y="550"/>
                  </a:cubicBezTo>
                  <a:cubicBezTo>
                    <a:pt x="905" y="550"/>
                    <a:pt x="906" y="549"/>
                    <a:pt x="906" y="549"/>
                  </a:cubicBezTo>
                  <a:cubicBezTo>
                    <a:pt x="906" y="549"/>
                    <a:pt x="907" y="549"/>
                    <a:pt x="907" y="549"/>
                  </a:cubicBezTo>
                  <a:cubicBezTo>
                    <a:pt x="911" y="549"/>
                    <a:pt x="915" y="547"/>
                    <a:pt x="919" y="545"/>
                  </a:cubicBezTo>
                  <a:cubicBezTo>
                    <a:pt x="924" y="543"/>
                    <a:pt x="929" y="540"/>
                    <a:pt x="934" y="538"/>
                  </a:cubicBezTo>
                  <a:cubicBezTo>
                    <a:pt x="944" y="532"/>
                    <a:pt x="954" y="526"/>
                    <a:pt x="965" y="523"/>
                  </a:cubicBezTo>
                  <a:cubicBezTo>
                    <a:pt x="966" y="522"/>
                    <a:pt x="966" y="521"/>
                    <a:pt x="965" y="521"/>
                  </a:cubicBezTo>
                  <a:cubicBezTo>
                    <a:pt x="954" y="525"/>
                    <a:pt x="944" y="529"/>
                    <a:pt x="934" y="534"/>
                  </a:cubicBezTo>
                  <a:cubicBezTo>
                    <a:pt x="929" y="536"/>
                    <a:pt x="924" y="539"/>
                    <a:pt x="919" y="541"/>
                  </a:cubicBezTo>
                  <a:cubicBezTo>
                    <a:pt x="916" y="543"/>
                    <a:pt x="912" y="544"/>
                    <a:pt x="909" y="545"/>
                  </a:cubicBezTo>
                  <a:cubicBezTo>
                    <a:pt x="910" y="545"/>
                    <a:pt x="910" y="544"/>
                    <a:pt x="910" y="544"/>
                  </a:cubicBezTo>
                  <a:cubicBezTo>
                    <a:pt x="911" y="543"/>
                    <a:pt x="912" y="543"/>
                    <a:pt x="913" y="542"/>
                  </a:cubicBezTo>
                  <a:cubicBezTo>
                    <a:pt x="916" y="541"/>
                    <a:pt x="919" y="539"/>
                    <a:pt x="921" y="538"/>
                  </a:cubicBezTo>
                  <a:cubicBezTo>
                    <a:pt x="928" y="534"/>
                    <a:pt x="934" y="529"/>
                    <a:pt x="940" y="525"/>
                  </a:cubicBezTo>
                  <a:cubicBezTo>
                    <a:pt x="947" y="521"/>
                    <a:pt x="954" y="517"/>
                    <a:pt x="960" y="513"/>
                  </a:cubicBezTo>
                  <a:cubicBezTo>
                    <a:pt x="967" y="508"/>
                    <a:pt x="974" y="504"/>
                    <a:pt x="980" y="500"/>
                  </a:cubicBezTo>
                  <a:cubicBezTo>
                    <a:pt x="981" y="500"/>
                    <a:pt x="980" y="500"/>
                    <a:pt x="980" y="500"/>
                  </a:cubicBezTo>
                  <a:cubicBezTo>
                    <a:pt x="964" y="508"/>
                    <a:pt x="950" y="518"/>
                    <a:pt x="934" y="527"/>
                  </a:cubicBezTo>
                  <a:cubicBezTo>
                    <a:pt x="928" y="531"/>
                    <a:pt x="923" y="534"/>
                    <a:pt x="917" y="537"/>
                  </a:cubicBezTo>
                  <a:cubicBezTo>
                    <a:pt x="918" y="535"/>
                    <a:pt x="920" y="534"/>
                    <a:pt x="921" y="532"/>
                  </a:cubicBezTo>
                  <a:cubicBezTo>
                    <a:pt x="921" y="532"/>
                    <a:pt x="921" y="532"/>
                    <a:pt x="921" y="532"/>
                  </a:cubicBezTo>
                  <a:cubicBezTo>
                    <a:pt x="926" y="532"/>
                    <a:pt x="930" y="529"/>
                    <a:pt x="934" y="526"/>
                  </a:cubicBezTo>
                  <a:cubicBezTo>
                    <a:pt x="939" y="523"/>
                    <a:pt x="943" y="520"/>
                    <a:pt x="948" y="517"/>
                  </a:cubicBezTo>
                  <a:cubicBezTo>
                    <a:pt x="957" y="510"/>
                    <a:pt x="965" y="503"/>
                    <a:pt x="972" y="495"/>
                  </a:cubicBezTo>
                  <a:cubicBezTo>
                    <a:pt x="973" y="494"/>
                    <a:pt x="972" y="494"/>
                    <a:pt x="972" y="494"/>
                  </a:cubicBezTo>
                  <a:cubicBezTo>
                    <a:pt x="964" y="503"/>
                    <a:pt x="955" y="510"/>
                    <a:pt x="945" y="516"/>
                  </a:cubicBezTo>
                  <a:cubicBezTo>
                    <a:pt x="940" y="519"/>
                    <a:pt x="936" y="522"/>
                    <a:pt x="931" y="524"/>
                  </a:cubicBezTo>
                  <a:cubicBezTo>
                    <a:pt x="930" y="525"/>
                    <a:pt x="929" y="525"/>
                    <a:pt x="928" y="526"/>
                  </a:cubicBezTo>
                  <a:cubicBezTo>
                    <a:pt x="928" y="526"/>
                    <a:pt x="928" y="526"/>
                    <a:pt x="928" y="525"/>
                  </a:cubicBezTo>
                  <a:cubicBezTo>
                    <a:pt x="928" y="525"/>
                    <a:pt x="928" y="525"/>
                    <a:pt x="928" y="525"/>
                  </a:cubicBezTo>
                  <a:cubicBezTo>
                    <a:pt x="934" y="521"/>
                    <a:pt x="939" y="517"/>
                    <a:pt x="945" y="513"/>
                  </a:cubicBezTo>
                  <a:cubicBezTo>
                    <a:pt x="950" y="510"/>
                    <a:pt x="953" y="508"/>
                    <a:pt x="957" y="502"/>
                  </a:cubicBezTo>
                  <a:cubicBezTo>
                    <a:pt x="957" y="502"/>
                    <a:pt x="957" y="502"/>
                    <a:pt x="957" y="502"/>
                  </a:cubicBezTo>
                  <a:cubicBezTo>
                    <a:pt x="960" y="499"/>
                    <a:pt x="963" y="496"/>
                    <a:pt x="965" y="494"/>
                  </a:cubicBezTo>
                  <a:cubicBezTo>
                    <a:pt x="974" y="485"/>
                    <a:pt x="983" y="476"/>
                    <a:pt x="994" y="469"/>
                  </a:cubicBezTo>
                  <a:cubicBezTo>
                    <a:pt x="994" y="469"/>
                    <a:pt x="994" y="468"/>
                    <a:pt x="993" y="469"/>
                  </a:cubicBezTo>
                  <a:cubicBezTo>
                    <a:pt x="983" y="474"/>
                    <a:pt x="975" y="483"/>
                    <a:pt x="966" y="491"/>
                  </a:cubicBezTo>
                  <a:cubicBezTo>
                    <a:pt x="964" y="492"/>
                    <a:pt x="962" y="494"/>
                    <a:pt x="960" y="496"/>
                  </a:cubicBezTo>
                  <a:cubicBezTo>
                    <a:pt x="957" y="497"/>
                    <a:pt x="954" y="499"/>
                    <a:pt x="951" y="501"/>
                  </a:cubicBezTo>
                  <a:cubicBezTo>
                    <a:pt x="953" y="499"/>
                    <a:pt x="955" y="497"/>
                    <a:pt x="957" y="495"/>
                  </a:cubicBezTo>
                  <a:cubicBezTo>
                    <a:pt x="964" y="488"/>
                    <a:pt x="972" y="481"/>
                    <a:pt x="979" y="475"/>
                  </a:cubicBezTo>
                  <a:cubicBezTo>
                    <a:pt x="982" y="471"/>
                    <a:pt x="986" y="468"/>
                    <a:pt x="989" y="465"/>
                  </a:cubicBezTo>
                  <a:cubicBezTo>
                    <a:pt x="993" y="461"/>
                    <a:pt x="997" y="459"/>
                    <a:pt x="1001" y="457"/>
                  </a:cubicBezTo>
                  <a:cubicBezTo>
                    <a:pt x="1006" y="453"/>
                    <a:pt x="1012" y="448"/>
                    <a:pt x="1019" y="447"/>
                  </a:cubicBezTo>
                  <a:cubicBezTo>
                    <a:pt x="1019" y="447"/>
                    <a:pt x="1019" y="446"/>
                    <a:pt x="1019" y="446"/>
                  </a:cubicBezTo>
                  <a:cubicBezTo>
                    <a:pt x="1013" y="446"/>
                    <a:pt x="1008" y="449"/>
                    <a:pt x="1003" y="453"/>
                  </a:cubicBezTo>
                  <a:cubicBezTo>
                    <a:pt x="997" y="458"/>
                    <a:pt x="990" y="462"/>
                    <a:pt x="984" y="468"/>
                  </a:cubicBezTo>
                  <a:cubicBezTo>
                    <a:pt x="975" y="474"/>
                    <a:pt x="967" y="481"/>
                    <a:pt x="959" y="489"/>
                  </a:cubicBezTo>
                  <a:cubicBezTo>
                    <a:pt x="955" y="492"/>
                    <a:pt x="951" y="497"/>
                    <a:pt x="947" y="501"/>
                  </a:cubicBezTo>
                  <a:cubicBezTo>
                    <a:pt x="955" y="492"/>
                    <a:pt x="964" y="484"/>
                    <a:pt x="972" y="476"/>
                  </a:cubicBezTo>
                  <a:cubicBezTo>
                    <a:pt x="977" y="471"/>
                    <a:pt x="982" y="465"/>
                    <a:pt x="987" y="462"/>
                  </a:cubicBezTo>
                  <a:cubicBezTo>
                    <a:pt x="992" y="459"/>
                    <a:pt x="996" y="457"/>
                    <a:pt x="1000" y="452"/>
                  </a:cubicBezTo>
                  <a:cubicBezTo>
                    <a:pt x="1001" y="452"/>
                    <a:pt x="1000" y="451"/>
                    <a:pt x="999" y="451"/>
                  </a:cubicBezTo>
                  <a:cubicBezTo>
                    <a:pt x="990" y="461"/>
                    <a:pt x="978" y="467"/>
                    <a:pt x="969" y="476"/>
                  </a:cubicBezTo>
                  <a:cubicBezTo>
                    <a:pt x="962" y="483"/>
                    <a:pt x="954" y="489"/>
                    <a:pt x="948" y="496"/>
                  </a:cubicBezTo>
                  <a:cubicBezTo>
                    <a:pt x="949" y="494"/>
                    <a:pt x="950" y="492"/>
                    <a:pt x="951" y="490"/>
                  </a:cubicBezTo>
                  <a:cubicBezTo>
                    <a:pt x="952" y="491"/>
                    <a:pt x="952" y="491"/>
                    <a:pt x="953" y="491"/>
                  </a:cubicBezTo>
                  <a:cubicBezTo>
                    <a:pt x="958" y="487"/>
                    <a:pt x="962" y="481"/>
                    <a:pt x="966" y="476"/>
                  </a:cubicBezTo>
                  <a:cubicBezTo>
                    <a:pt x="970" y="471"/>
                    <a:pt x="974" y="467"/>
                    <a:pt x="979" y="463"/>
                  </a:cubicBezTo>
                  <a:cubicBezTo>
                    <a:pt x="988" y="454"/>
                    <a:pt x="999" y="447"/>
                    <a:pt x="1008" y="439"/>
                  </a:cubicBezTo>
                  <a:cubicBezTo>
                    <a:pt x="1009" y="439"/>
                    <a:pt x="1008" y="439"/>
                    <a:pt x="1008" y="439"/>
                  </a:cubicBezTo>
                  <a:cubicBezTo>
                    <a:pt x="996" y="444"/>
                    <a:pt x="987" y="453"/>
                    <a:pt x="977" y="461"/>
                  </a:cubicBezTo>
                  <a:cubicBezTo>
                    <a:pt x="972" y="466"/>
                    <a:pt x="968" y="471"/>
                    <a:pt x="963" y="475"/>
                  </a:cubicBezTo>
                  <a:cubicBezTo>
                    <a:pt x="961" y="478"/>
                    <a:pt x="959" y="480"/>
                    <a:pt x="957" y="482"/>
                  </a:cubicBezTo>
                  <a:cubicBezTo>
                    <a:pt x="965" y="470"/>
                    <a:pt x="972" y="457"/>
                    <a:pt x="976" y="443"/>
                  </a:cubicBezTo>
                  <a:cubicBezTo>
                    <a:pt x="977" y="441"/>
                    <a:pt x="977" y="439"/>
                    <a:pt x="978" y="438"/>
                  </a:cubicBezTo>
                  <a:cubicBezTo>
                    <a:pt x="978" y="438"/>
                    <a:pt x="979" y="437"/>
                    <a:pt x="979" y="437"/>
                  </a:cubicBezTo>
                  <a:cubicBezTo>
                    <a:pt x="990" y="431"/>
                    <a:pt x="1004" y="428"/>
                    <a:pt x="1016" y="424"/>
                  </a:cubicBezTo>
                  <a:close/>
                  <a:moveTo>
                    <a:pt x="893" y="481"/>
                  </a:moveTo>
                  <a:cubicBezTo>
                    <a:pt x="893" y="481"/>
                    <a:pt x="893" y="481"/>
                    <a:pt x="893" y="481"/>
                  </a:cubicBezTo>
                  <a:cubicBezTo>
                    <a:pt x="893" y="481"/>
                    <a:pt x="893" y="481"/>
                    <a:pt x="894" y="481"/>
                  </a:cubicBezTo>
                  <a:cubicBezTo>
                    <a:pt x="895" y="480"/>
                    <a:pt x="894" y="478"/>
                    <a:pt x="894" y="477"/>
                  </a:cubicBezTo>
                  <a:cubicBezTo>
                    <a:pt x="895" y="474"/>
                    <a:pt x="895" y="471"/>
                    <a:pt x="896" y="469"/>
                  </a:cubicBezTo>
                  <a:cubicBezTo>
                    <a:pt x="896" y="466"/>
                    <a:pt x="896" y="462"/>
                    <a:pt x="895" y="459"/>
                  </a:cubicBezTo>
                  <a:cubicBezTo>
                    <a:pt x="895" y="456"/>
                    <a:pt x="896" y="452"/>
                    <a:pt x="895" y="448"/>
                  </a:cubicBezTo>
                  <a:cubicBezTo>
                    <a:pt x="895" y="448"/>
                    <a:pt x="894" y="448"/>
                    <a:pt x="894" y="448"/>
                  </a:cubicBezTo>
                  <a:cubicBezTo>
                    <a:pt x="893" y="452"/>
                    <a:pt x="894" y="455"/>
                    <a:pt x="894" y="459"/>
                  </a:cubicBezTo>
                  <a:cubicBezTo>
                    <a:pt x="894" y="462"/>
                    <a:pt x="893" y="466"/>
                    <a:pt x="894" y="469"/>
                  </a:cubicBezTo>
                  <a:cubicBezTo>
                    <a:pt x="894" y="471"/>
                    <a:pt x="893" y="474"/>
                    <a:pt x="892" y="477"/>
                  </a:cubicBezTo>
                  <a:cubicBezTo>
                    <a:pt x="892" y="476"/>
                    <a:pt x="892" y="475"/>
                    <a:pt x="892" y="475"/>
                  </a:cubicBezTo>
                  <a:cubicBezTo>
                    <a:pt x="890" y="465"/>
                    <a:pt x="889" y="455"/>
                    <a:pt x="885" y="446"/>
                  </a:cubicBezTo>
                  <a:cubicBezTo>
                    <a:pt x="883" y="441"/>
                    <a:pt x="880" y="437"/>
                    <a:pt x="877" y="432"/>
                  </a:cubicBezTo>
                  <a:cubicBezTo>
                    <a:pt x="877" y="428"/>
                    <a:pt x="875" y="424"/>
                    <a:pt x="874" y="420"/>
                  </a:cubicBezTo>
                  <a:cubicBezTo>
                    <a:pt x="873" y="414"/>
                    <a:pt x="872" y="408"/>
                    <a:pt x="873" y="403"/>
                  </a:cubicBezTo>
                  <a:cubicBezTo>
                    <a:pt x="873" y="402"/>
                    <a:pt x="871" y="401"/>
                    <a:pt x="871" y="402"/>
                  </a:cubicBezTo>
                  <a:cubicBezTo>
                    <a:pt x="871" y="408"/>
                    <a:pt x="871" y="413"/>
                    <a:pt x="872" y="419"/>
                  </a:cubicBezTo>
                  <a:cubicBezTo>
                    <a:pt x="872" y="422"/>
                    <a:pt x="873" y="425"/>
                    <a:pt x="874" y="427"/>
                  </a:cubicBezTo>
                  <a:cubicBezTo>
                    <a:pt x="870" y="422"/>
                    <a:pt x="865" y="417"/>
                    <a:pt x="859" y="412"/>
                  </a:cubicBezTo>
                  <a:cubicBezTo>
                    <a:pt x="859" y="408"/>
                    <a:pt x="858" y="405"/>
                    <a:pt x="857" y="402"/>
                  </a:cubicBezTo>
                  <a:cubicBezTo>
                    <a:pt x="856" y="397"/>
                    <a:pt x="856" y="390"/>
                    <a:pt x="857" y="385"/>
                  </a:cubicBezTo>
                  <a:cubicBezTo>
                    <a:pt x="857" y="384"/>
                    <a:pt x="855" y="383"/>
                    <a:pt x="855" y="385"/>
                  </a:cubicBezTo>
                  <a:cubicBezTo>
                    <a:pt x="855" y="391"/>
                    <a:pt x="855" y="396"/>
                    <a:pt x="856" y="402"/>
                  </a:cubicBezTo>
                  <a:cubicBezTo>
                    <a:pt x="856" y="404"/>
                    <a:pt x="856" y="407"/>
                    <a:pt x="857" y="410"/>
                  </a:cubicBezTo>
                  <a:cubicBezTo>
                    <a:pt x="855" y="408"/>
                    <a:pt x="853" y="407"/>
                    <a:pt x="851" y="405"/>
                  </a:cubicBezTo>
                  <a:cubicBezTo>
                    <a:pt x="851" y="404"/>
                    <a:pt x="851" y="403"/>
                    <a:pt x="851" y="402"/>
                  </a:cubicBezTo>
                  <a:cubicBezTo>
                    <a:pt x="851" y="401"/>
                    <a:pt x="850" y="400"/>
                    <a:pt x="850" y="399"/>
                  </a:cubicBezTo>
                  <a:cubicBezTo>
                    <a:pt x="850" y="398"/>
                    <a:pt x="848" y="398"/>
                    <a:pt x="848" y="399"/>
                  </a:cubicBezTo>
                  <a:cubicBezTo>
                    <a:pt x="848" y="400"/>
                    <a:pt x="848" y="402"/>
                    <a:pt x="849" y="403"/>
                  </a:cubicBezTo>
                  <a:cubicBezTo>
                    <a:pt x="849" y="403"/>
                    <a:pt x="849" y="403"/>
                    <a:pt x="849" y="404"/>
                  </a:cubicBezTo>
                  <a:cubicBezTo>
                    <a:pt x="841" y="399"/>
                    <a:pt x="833" y="396"/>
                    <a:pt x="824" y="394"/>
                  </a:cubicBezTo>
                  <a:cubicBezTo>
                    <a:pt x="821" y="394"/>
                    <a:pt x="816" y="391"/>
                    <a:pt x="812" y="391"/>
                  </a:cubicBezTo>
                  <a:cubicBezTo>
                    <a:pt x="813" y="390"/>
                    <a:pt x="814" y="390"/>
                    <a:pt x="815" y="389"/>
                  </a:cubicBezTo>
                  <a:cubicBezTo>
                    <a:pt x="820" y="385"/>
                    <a:pt x="824" y="382"/>
                    <a:pt x="828" y="378"/>
                  </a:cubicBezTo>
                  <a:cubicBezTo>
                    <a:pt x="836" y="372"/>
                    <a:pt x="851" y="362"/>
                    <a:pt x="854" y="350"/>
                  </a:cubicBezTo>
                  <a:cubicBezTo>
                    <a:pt x="854" y="350"/>
                    <a:pt x="855" y="350"/>
                    <a:pt x="855" y="349"/>
                  </a:cubicBezTo>
                  <a:cubicBezTo>
                    <a:pt x="855" y="335"/>
                    <a:pt x="848" y="321"/>
                    <a:pt x="838" y="310"/>
                  </a:cubicBezTo>
                  <a:cubicBezTo>
                    <a:pt x="838" y="310"/>
                    <a:pt x="838" y="309"/>
                    <a:pt x="838" y="309"/>
                  </a:cubicBezTo>
                  <a:cubicBezTo>
                    <a:pt x="839" y="309"/>
                    <a:pt x="839" y="308"/>
                    <a:pt x="839" y="308"/>
                  </a:cubicBezTo>
                  <a:cubicBezTo>
                    <a:pt x="840" y="305"/>
                    <a:pt x="845" y="302"/>
                    <a:pt x="847" y="300"/>
                  </a:cubicBezTo>
                  <a:cubicBezTo>
                    <a:pt x="851" y="295"/>
                    <a:pt x="856" y="290"/>
                    <a:pt x="860" y="285"/>
                  </a:cubicBezTo>
                  <a:cubicBezTo>
                    <a:pt x="864" y="280"/>
                    <a:pt x="868" y="274"/>
                    <a:pt x="874" y="272"/>
                  </a:cubicBezTo>
                  <a:cubicBezTo>
                    <a:pt x="879" y="270"/>
                    <a:pt x="883" y="269"/>
                    <a:pt x="886" y="266"/>
                  </a:cubicBezTo>
                  <a:cubicBezTo>
                    <a:pt x="899" y="257"/>
                    <a:pt x="911" y="251"/>
                    <a:pt x="927" y="252"/>
                  </a:cubicBezTo>
                  <a:cubicBezTo>
                    <a:pt x="945" y="254"/>
                    <a:pt x="957" y="264"/>
                    <a:pt x="966" y="280"/>
                  </a:cubicBezTo>
                  <a:cubicBezTo>
                    <a:pt x="980" y="306"/>
                    <a:pt x="988" y="337"/>
                    <a:pt x="988" y="367"/>
                  </a:cubicBezTo>
                  <a:cubicBezTo>
                    <a:pt x="986" y="382"/>
                    <a:pt x="984" y="397"/>
                    <a:pt x="978" y="411"/>
                  </a:cubicBezTo>
                  <a:cubicBezTo>
                    <a:pt x="972" y="429"/>
                    <a:pt x="962" y="446"/>
                    <a:pt x="953" y="463"/>
                  </a:cubicBezTo>
                  <a:cubicBezTo>
                    <a:pt x="945" y="478"/>
                    <a:pt x="935" y="492"/>
                    <a:pt x="924" y="505"/>
                  </a:cubicBezTo>
                  <a:cubicBezTo>
                    <a:pt x="926" y="501"/>
                    <a:pt x="929" y="496"/>
                    <a:pt x="931" y="492"/>
                  </a:cubicBezTo>
                  <a:cubicBezTo>
                    <a:pt x="933" y="487"/>
                    <a:pt x="935" y="482"/>
                    <a:pt x="938" y="478"/>
                  </a:cubicBezTo>
                  <a:cubicBezTo>
                    <a:pt x="939" y="478"/>
                    <a:pt x="938" y="477"/>
                    <a:pt x="938" y="477"/>
                  </a:cubicBezTo>
                  <a:cubicBezTo>
                    <a:pt x="933" y="480"/>
                    <a:pt x="932" y="486"/>
                    <a:pt x="929" y="491"/>
                  </a:cubicBezTo>
                  <a:cubicBezTo>
                    <a:pt x="926" y="497"/>
                    <a:pt x="921" y="503"/>
                    <a:pt x="920" y="510"/>
                  </a:cubicBezTo>
                  <a:cubicBezTo>
                    <a:pt x="920" y="510"/>
                    <a:pt x="919" y="510"/>
                    <a:pt x="919" y="511"/>
                  </a:cubicBezTo>
                  <a:cubicBezTo>
                    <a:pt x="913" y="517"/>
                    <a:pt x="907" y="524"/>
                    <a:pt x="901" y="530"/>
                  </a:cubicBezTo>
                  <a:cubicBezTo>
                    <a:pt x="901" y="529"/>
                    <a:pt x="902" y="527"/>
                    <a:pt x="902" y="526"/>
                  </a:cubicBezTo>
                  <a:cubicBezTo>
                    <a:pt x="904" y="522"/>
                    <a:pt x="907" y="517"/>
                    <a:pt x="909" y="513"/>
                  </a:cubicBezTo>
                  <a:cubicBezTo>
                    <a:pt x="910" y="513"/>
                    <a:pt x="909" y="513"/>
                    <a:pt x="909" y="513"/>
                  </a:cubicBezTo>
                  <a:cubicBezTo>
                    <a:pt x="908" y="514"/>
                    <a:pt x="906" y="516"/>
                    <a:pt x="905" y="517"/>
                  </a:cubicBezTo>
                  <a:cubicBezTo>
                    <a:pt x="906" y="517"/>
                    <a:pt x="906" y="516"/>
                    <a:pt x="906" y="516"/>
                  </a:cubicBezTo>
                  <a:cubicBezTo>
                    <a:pt x="909" y="507"/>
                    <a:pt x="912" y="498"/>
                    <a:pt x="913" y="488"/>
                  </a:cubicBezTo>
                  <a:cubicBezTo>
                    <a:pt x="913" y="488"/>
                    <a:pt x="912" y="488"/>
                    <a:pt x="912" y="488"/>
                  </a:cubicBezTo>
                  <a:cubicBezTo>
                    <a:pt x="909" y="497"/>
                    <a:pt x="908" y="506"/>
                    <a:pt x="904" y="515"/>
                  </a:cubicBezTo>
                  <a:cubicBezTo>
                    <a:pt x="901" y="522"/>
                    <a:pt x="898" y="529"/>
                    <a:pt x="894" y="535"/>
                  </a:cubicBezTo>
                  <a:cubicBezTo>
                    <a:pt x="894" y="535"/>
                    <a:pt x="894" y="535"/>
                    <a:pt x="894" y="535"/>
                  </a:cubicBezTo>
                  <a:cubicBezTo>
                    <a:pt x="893" y="537"/>
                    <a:pt x="891" y="538"/>
                    <a:pt x="890" y="540"/>
                  </a:cubicBezTo>
                  <a:cubicBezTo>
                    <a:pt x="890" y="538"/>
                    <a:pt x="890" y="537"/>
                    <a:pt x="890" y="535"/>
                  </a:cubicBezTo>
                  <a:cubicBezTo>
                    <a:pt x="891" y="526"/>
                    <a:pt x="894" y="516"/>
                    <a:pt x="894" y="507"/>
                  </a:cubicBezTo>
                  <a:cubicBezTo>
                    <a:pt x="894" y="498"/>
                    <a:pt x="894" y="490"/>
                    <a:pt x="893" y="481"/>
                  </a:cubicBezTo>
                  <a:close/>
                  <a:moveTo>
                    <a:pt x="713" y="477"/>
                  </a:moveTo>
                  <a:cubicBezTo>
                    <a:pt x="712" y="474"/>
                    <a:pt x="712" y="471"/>
                    <a:pt x="711" y="468"/>
                  </a:cubicBezTo>
                  <a:cubicBezTo>
                    <a:pt x="710" y="459"/>
                    <a:pt x="714" y="450"/>
                    <a:pt x="715" y="441"/>
                  </a:cubicBezTo>
                  <a:cubicBezTo>
                    <a:pt x="716" y="435"/>
                    <a:pt x="717" y="429"/>
                    <a:pt x="721" y="424"/>
                  </a:cubicBezTo>
                  <a:cubicBezTo>
                    <a:pt x="724" y="421"/>
                    <a:pt x="728" y="418"/>
                    <a:pt x="731" y="416"/>
                  </a:cubicBezTo>
                  <a:cubicBezTo>
                    <a:pt x="735" y="415"/>
                    <a:pt x="739" y="414"/>
                    <a:pt x="742" y="414"/>
                  </a:cubicBezTo>
                  <a:cubicBezTo>
                    <a:pt x="740" y="414"/>
                    <a:pt x="738" y="415"/>
                    <a:pt x="737" y="416"/>
                  </a:cubicBezTo>
                  <a:cubicBezTo>
                    <a:pt x="733" y="418"/>
                    <a:pt x="729" y="421"/>
                    <a:pt x="726" y="424"/>
                  </a:cubicBezTo>
                  <a:cubicBezTo>
                    <a:pt x="720" y="433"/>
                    <a:pt x="716" y="443"/>
                    <a:pt x="714" y="454"/>
                  </a:cubicBezTo>
                  <a:cubicBezTo>
                    <a:pt x="713" y="461"/>
                    <a:pt x="712" y="469"/>
                    <a:pt x="713" y="477"/>
                  </a:cubicBezTo>
                  <a:close/>
                  <a:moveTo>
                    <a:pt x="712" y="421"/>
                  </a:moveTo>
                  <a:cubicBezTo>
                    <a:pt x="712" y="420"/>
                    <a:pt x="711" y="418"/>
                    <a:pt x="709" y="416"/>
                  </a:cubicBezTo>
                  <a:cubicBezTo>
                    <a:pt x="712" y="417"/>
                    <a:pt x="715" y="417"/>
                    <a:pt x="717" y="417"/>
                  </a:cubicBezTo>
                  <a:cubicBezTo>
                    <a:pt x="720" y="417"/>
                    <a:pt x="723" y="417"/>
                    <a:pt x="726" y="416"/>
                  </a:cubicBezTo>
                  <a:cubicBezTo>
                    <a:pt x="721" y="419"/>
                    <a:pt x="718" y="423"/>
                    <a:pt x="715" y="428"/>
                  </a:cubicBezTo>
                  <a:cubicBezTo>
                    <a:pt x="714" y="425"/>
                    <a:pt x="713" y="421"/>
                    <a:pt x="712" y="421"/>
                  </a:cubicBezTo>
                  <a:close/>
                  <a:moveTo>
                    <a:pt x="741" y="410"/>
                  </a:moveTo>
                  <a:cubicBezTo>
                    <a:pt x="728" y="413"/>
                    <a:pt x="715" y="413"/>
                    <a:pt x="702" y="412"/>
                  </a:cubicBezTo>
                  <a:cubicBezTo>
                    <a:pt x="695" y="411"/>
                    <a:pt x="689" y="411"/>
                    <a:pt x="682" y="410"/>
                  </a:cubicBezTo>
                  <a:cubicBezTo>
                    <a:pt x="676" y="409"/>
                    <a:pt x="670" y="409"/>
                    <a:pt x="664" y="407"/>
                  </a:cubicBezTo>
                  <a:cubicBezTo>
                    <a:pt x="653" y="404"/>
                    <a:pt x="644" y="398"/>
                    <a:pt x="636" y="390"/>
                  </a:cubicBezTo>
                  <a:cubicBezTo>
                    <a:pt x="632" y="386"/>
                    <a:pt x="626" y="379"/>
                    <a:pt x="620" y="383"/>
                  </a:cubicBezTo>
                  <a:cubicBezTo>
                    <a:pt x="619" y="383"/>
                    <a:pt x="619" y="384"/>
                    <a:pt x="620" y="384"/>
                  </a:cubicBezTo>
                  <a:cubicBezTo>
                    <a:pt x="628" y="385"/>
                    <a:pt x="633" y="393"/>
                    <a:pt x="639" y="399"/>
                  </a:cubicBezTo>
                  <a:cubicBezTo>
                    <a:pt x="638" y="398"/>
                    <a:pt x="637" y="398"/>
                    <a:pt x="635" y="397"/>
                  </a:cubicBezTo>
                  <a:cubicBezTo>
                    <a:pt x="634" y="396"/>
                    <a:pt x="633" y="396"/>
                    <a:pt x="632" y="396"/>
                  </a:cubicBezTo>
                  <a:cubicBezTo>
                    <a:pt x="631" y="396"/>
                    <a:pt x="631" y="396"/>
                    <a:pt x="631" y="396"/>
                  </a:cubicBezTo>
                  <a:cubicBezTo>
                    <a:pt x="630" y="399"/>
                    <a:pt x="636" y="399"/>
                    <a:pt x="637" y="400"/>
                  </a:cubicBezTo>
                  <a:cubicBezTo>
                    <a:pt x="640" y="402"/>
                    <a:pt x="643" y="404"/>
                    <a:pt x="646" y="406"/>
                  </a:cubicBezTo>
                  <a:cubicBezTo>
                    <a:pt x="647" y="406"/>
                    <a:pt x="647" y="405"/>
                    <a:pt x="647" y="405"/>
                  </a:cubicBezTo>
                  <a:cubicBezTo>
                    <a:pt x="647" y="405"/>
                    <a:pt x="647" y="404"/>
                    <a:pt x="646" y="404"/>
                  </a:cubicBezTo>
                  <a:cubicBezTo>
                    <a:pt x="656" y="409"/>
                    <a:pt x="665" y="412"/>
                    <a:pt x="676" y="413"/>
                  </a:cubicBezTo>
                  <a:cubicBezTo>
                    <a:pt x="685" y="414"/>
                    <a:pt x="695" y="415"/>
                    <a:pt x="704" y="416"/>
                  </a:cubicBezTo>
                  <a:cubicBezTo>
                    <a:pt x="705" y="417"/>
                    <a:pt x="706" y="417"/>
                    <a:pt x="707" y="418"/>
                  </a:cubicBezTo>
                  <a:cubicBezTo>
                    <a:pt x="709" y="420"/>
                    <a:pt x="710" y="422"/>
                    <a:pt x="711" y="424"/>
                  </a:cubicBezTo>
                  <a:cubicBezTo>
                    <a:pt x="712" y="425"/>
                    <a:pt x="713" y="429"/>
                    <a:pt x="714" y="430"/>
                  </a:cubicBezTo>
                  <a:cubicBezTo>
                    <a:pt x="714" y="431"/>
                    <a:pt x="713" y="432"/>
                    <a:pt x="713" y="433"/>
                  </a:cubicBezTo>
                  <a:cubicBezTo>
                    <a:pt x="712" y="439"/>
                    <a:pt x="712" y="444"/>
                    <a:pt x="710" y="450"/>
                  </a:cubicBezTo>
                  <a:cubicBezTo>
                    <a:pt x="709" y="454"/>
                    <a:pt x="708" y="459"/>
                    <a:pt x="707" y="463"/>
                  </a:cubicBezTo>
                  <a:cubicBezTo>
                    <a:pt x="702" y="472"/>
                    <a:pt x="691" y="476"/>
                    <a:pt x="683" y="480"/>
                  </a:cubicBezTo>
                  <a:cubicBezTo>
                    <a:pt x="671" y="485"/>
                    <a:pt x="660" y="489"/>
                    <a:pt x="648" y="494"/>
                  </a:cubicBezTo>
                  <a:cubicBezTo>
                    <a:pt x="642" y="496"/>
                    <a:pt x="636" y="499"/>
                    <a:pt x="630" y="500"/>
                  </a:cubicBezTo>
                  <a:cubicBezTo>
                    <a:pt x="624" y="501"/>
                    <a:pt x="619" y="501"/>
                    <a:pt x="613" y="502"/>
                  </a:cubicBezTo>
                  <a:cubicBezTo>
                    <a:pt x="601" y="503"/>
                    <a:pt x="590" y="500"/>
                    <a:pt x="581" y="493"/>
                  </a:cubicBezTo>
                  <a:cubicBezTo>
                    <a:pt x="572" y="487"/>
                    <a:pt x="563" y="477"/>
                    <a:pt x="557" y="468"/>
                  </a:cubicBezTo>
                  <a:cubicBezTo>
                    <a:pt x="550" y="457"/>
                    <a:pt x="547" y="445"/>
                    <a:pt x="543" y="434"/>
                  </a:cubicBezTo>
                  <a:cubicBezTo>
                    <a:pt x="539" y="423"/>
                    <a:pt x="536" y="412"/>
                    <a:pt x="540" y="401"/>
                  </a:cubicBezTo>
                  <a:cubicBezTo>
                    <a:pt x="542" y="395"/>
                    <a:pt x="543" y="389"/>
                    <a:pt x="545" y="383"/>
                  </a:cubicBezTo>
                  <a:cubicBezTo>
                    <a:pt x="547" y="378"/>
                    <a:pt x="550" y="375"/>
                    <a:pt x="553" y="371"/>
                  </a:cubicBezTo>
                  <a:cubicBezTo>
                    <a:pt x="560" y="366"/>
                    <a:pt x="567" y="360"/>
                    <a:pt x="576" y="360"/>
                  </a:cubicBezTo>
                  <a:cubicBezTo>
                    <a:pt x="583" y="360"/>
                    <a:pt x="589" y="361"/>
                    <a:pt x="595" y="364"/>
                  </a:cubicBezTo>
                  <a:cubicBezTo>
                    <a:pt x="598" y="365"/>
                    <a:pt x="601" y="367"/>
                    <a:pt x="604" y="368"/>
                  </a:cubicBezTo>
                  <a:cubicBezTo>
                    <a:pt x="606" y="369"/>
                    <a:pt x="607" y="370"/>
                    <a:pt x="609" y="370"/>
                  </a:cubicBezTo>
                  <a:cubicBezTo>
                    <a:pt x="609" y="370"/>
                    <a:pt x="609" y="370"/>
                    <a:pt x="609" y="370"/>
                  </a:cubicBezTo>
                  <a:cubicBezTo>
                    <a:pt x="608" y="371"/>
                    <a:pt x="607" y="372"/>
                    <a:pt x="607" y="373"/>
                  </a:cubicBezTo>
                  <a:cubicBezTo>
                    <a:pt x="606" y="375"/>
                    <a:pt x="605" y="378"/>
                    <a:pt x="605" y="380"/>
                  </a:cubicBezTo>
                  <a:cubicBezTo>
                    <a:pt x="593" y="374"/>
                    <a:pt x="579" y="385"/>
                    <a:pt x="567" y="386"/>
                  </a:cubicBezTo>
                  <a:cubicBezTo>
                    <a:pt x="566" y="386"/>
                    <a:pt x="566" y="388"/>
                    <a:pt x="567" y="388"/>
                  </a:cubicBezTo>
                  <a:cubicBezTo>
                    <a:pt x="573" y="387"/>
                    <a:pt x="579" y="384"/>
                    <a:pt x="584" y="383"/>
                  </a:cubicBezTo>
                  <a:cubicBezTo>
                    <a:pt x="591" y="381"/>
                    <a:pt x="598" y="380"/>
                    <a:pt x="604" y="381"/>
                  </a:cubicBezTo>
                  <a:cubicBezTo>
                    <a:pt x="605" y="381"/>
                    <a:pt x="605" y="381"/>
                    <a:pt x="605" y="381"/>
                  </a:cubicBezTo>
                  <a:cubicBezTo>
                    <a:pt x="605" y="381"/>
                    <a:pt x="605" y="382"/>
                    <a:pt x="605" y="383"/>
                  </a:cubicBezTo>
                  <a:cubicBezTo>
                    <a:pt x="604" y="383"/>
                    <a:pt x="604" y="383"/>
                    <a:pt x="603" y="384"/>
                  </a:cubicBezTo>
                  <a:cubicBezTo>
                    <a:pt x="602" y="386"/>
                    <a:pt x="601" y="389"/>
                    <a:pt x="601" y="391"/>
                  </a:cubicBezTo>
                  <a:cubicBezTo>
                    <a:pt x="595" y="392"/>
                    <a:pt x="592" y="397"/>
                    <a:pt x="587" y="400"/>
                  </a:cubicBezTo>
                  <a:cubicBezTo>
                    <a:pt x="583" y="402"/>
                    <a:pt x="581" y="404"/>
                    <a:pt x="578" y="407"/>
                  </a:cubicBezTo>
                  <a:cubicBezTo>
                    <a:pt x="576" y="409"/>
                    <a:pt x="574" y="410"/>
                    <a:pt x="571" y="412"/>
                  </a:cubicBezTo>
                  <a:cubicBezTo>
                    <a:pt x="571" y="412"/>
                    <a:pt x="571" y="412"/>
                    <a:pt x="570" y="412"/>
                  </a:cubicBezTo>
                  <a:cubicBezTo>
                    <a:pt x="570" y="413"/>
                    <a:pt x="569" y="414"/>
                    <a:pt x="568" y="414"/>
                  </a:cubicBezTo>
                  <a:cubicBezTo>
                    <a:pt x="567" y="415"/>
                    <a:pt x="569" y="418"/>
                    <a:pt x="571" y="416"/>
                  </a:cubicBezTo>
                  <a:cubicBezTo>
                    <a:pt x="574" y="413"/>
                    <a:pt x="577" y="410"/>
                    <a:pt x="581" y="407"/>
                  </a:cubicBezTo>
                  <a:cubicBezTo>
                    <a:pt x="583" y="406"/>
                    <a:pt x="585" y="404"/>
                    <a:pt x="587" y="402"/>
                  </a:cubicBezTo>
                  <a:cubicBezTo>
                    <a:pt x="590" y="398"/>
                    <a:pt x="596" y="393"/>
                    <a:pt x="601" y="391"/>
                  </a:cubicBezTo>
                  <a:cubicBezTo>
                    <a:pt x="602" y="392"/>
                    <a:pt x="602" y="392"/>
                    <a:pt x="602" y="393"/>
                  </a:cubicBezTo>
                  <a:cubicBezTo>
                    <a:pt x="599" y="395"/>
                    <a:pt x="597" y="398"/>
                    <a:pt x="595" y="401"/>
                  </a:cubicBezTo>
                  <a:cubicBezTo>
                    <a:pt x="595" y="401"/>
                    <a:pt x="595" y="401"/>
                    <a:pt x="596" y="401"/>
                  </a:cubicBezTo>
                  <a:cubicBezTo>
                    <a:pt x="598" y="399"/>
                    <a:pt x="600" y="396"/>
                    <a:pt x="602" y="394"/>
                  </a:cubicBezTo>
                  <a:cubicBezTo>
                    <a:pt x="603" y="394"/>
                    <a:pt x="603" y="395"/>
                    <a:pt x="604" y="395"/>
                  </a:cubicBezTo>
                  <a:cubicBezTo>
                    <a:pt x="602" y="397"/>
                    <a:pt x="601" y="400"/>
                    <a:pt x="600" y="403"/>
                  </a:cubicBezTo>
                  <a:cubicBezTo>
                    <a:pt x="600" y="403"/>
                    <a:pt x="600" y="403"/>
                    <a:pt x="600" y="403"/>
                  </a:cubicBezTo>
                  <a:cubicBezTo>
                    <a:pt x="601" y="400"/>
                    <a:pt x="603" y="398"/>
                    <a:pt x="605" y="396"/>
                  </a:cubicBezTo>
                  <a:cubicBezTo>
                    <a:pt x="606" y="397"/>
                    <a:pt x="608" y="397"/>
                    <a:pt x="610" y="397"/>
                  </a:cubicBezTo>
                  <a:cubicBezTo>
                    <a:pt x="612" y="397"/>
                    <a:pt x="614" y="397"/>
                    <a:pt x="617" y="397"/>
                  </a:cubicBezTo>
                  <a:cubicBezTo>
                    <a:pt x="617" y="397"/>
                    <a:pt x="617" y="397"/>
                    <a:pt x="617" y="397"/>
                  </a:cubicBezTo>
                  <a:cubicBezTo>
                    <a:pt x="617" y="404"/>
                    <a:pt x="621" y="410"/>
                    <a:pt x="625" y="414"/>
                  </a:cubicBezTo>
                  <a:cubicBezTo>
                    <a:pt x="631" y="421"/>
                    <a:pt x="637" y="428"/>
                    <a:pt x="644" y="433"/>
                  </a:cubicBezTo>
                  <a:cubicBezTo>
                    <a:pt x="644" y="434"/>
                    <a:pt x="645" y="433"/>
                    <a:pt x="644" y="433"/>
                  </a:cubicBezTo>
                  <a:cubicBezTo>
                    <a:pt x="638" y="428"/>
                    <a:pt x="633" y="421"/>
                    <a:pt x="628" y="415"/>
                  </a:cubicBezTo>
                  <a:cubicBezTo>
                    <a:pt x="626" y="412"/>
                    <a:pt x="623" y="410"/>
                    <a:pt x="622" y="407"/>
                  </a:cubicBezTo>
                  <a:cubicBezTo>
                    <a:pt x="620" y="404"/>
                    <a:pt x="620" y="401"/>
                    <a:pt x="619" y="398"/>
                  </a:cubicBezTo>
                  <a:cubicBezTo>
                    <a:pt x="619" y="398"/>
                    <a:pt x="619" y="398"/>
                    <a:pt x="619" y="398"/>
                  </a:cubicBezTo>
                  <a:cubicBezTo>
                    <a:pt x="619" y="398"/>
                    <a:pt x="619" y="397"/>
                    <a:pt x="619" y="397"/>
                  </a:cubicBezTo>
                  <a:cubicBezTo>
                    <a:pt x="619" y="397"/>
                    <a:pt x="618" y="397"/>
                    <a:pt x="618" y="397"/>
                  </a:cubicBezTo>
                  <a:cubicBezTo>
                    <a:pt x="619" y="396"/>
                    <a:pt x="620" y="396"/>
                    <a:pt x="622" y="396"/>
                  </a:cubicBezTo>
                  <a:cubicBezTo>
                    <a:pt x="622" y="398"/>
                    <a:pt x="623" y="400"/>
                    <a:pt x="625" y="401"/>
                  </a:cubicBezTo>
                  <a:cubicBezTo>
                    <a:pt x="626" y="404"/>
                    <a:pt x="629" y="405"/>
                    <a:pt x="630" y="406"/>
                  </a:cubicBezTo>
                  <a:cubicBezTo>
                    <a:pt x="630" y="407"/>
                    <a:pt x="631" y="406"/>
                    <a:pt x="631" y="406"/>
                  </a:cubicBezTo>
                  <a:cubicBezTo>
                    <a:pt x="629" y="405"/>
                    <a:pt x="628" y="403"/>
                    <a:pt x="627" y="401"/>
                  </a:cubicBezTo>
                  <a:cubicBezTo>
                    <a:pt x="625" y="399"/>
                    <a:pt x="624" y="398"/>
                    <a:pt x="623" y="396"/>
                  </a:cubicBezTo>
                  <a:cubicBezTo>
                    <a:pt x="624" y="396"/>
                    <a:pt x="625" y="395"/>
                    <a:pt x="625" y="395"/>
                  </a:cubicBezTo>
                  <a:cubicBezTo>
                    <a:pt x="625" y="396"/>
                    <a:pt x="625" y="396"/>
                    <a:pt x="626" y="397"/>
                  </a:cubicBezTo>
                  <a:cubicBezTo>
                    <a:pt x="632" y="405"/>
                    <a:pt x="641" y="409"/>
                    <a:pt x="651" y="412"/>
                  </a:cubicBezTo>
                  <a:cubicBezTo>
                    <a:pt x="651" y="412"/>
                    <a:pt x="651" y="412"/>
                    <a:pt x="651" y="412"/>
                  </a:cubicBezTo>
                  <a:cubicBezTo>
                    <a:pt x="641" y="409"/>
                    <a:pt x="634" y="402"/>
                    <a:pt x="627" y="395"/>
                  </a:cubicBezTo>
                  <a:cubicBezTo>
                    <a:pt x="627" y="395"/>
                    <a:pt x="627" y="395"/>
                    <a:pt x="627" y="395"/>
                  </a:cubicBezTo>
                  <a:cubicBezTo>
                    <a:pt x="628" y="394"/>
                    <a:pt x="629" y="394"/>
                    <a:pt x="630" y="394"/>
                  </a:cubicBezTo>
                  <a:cubicBezTo>
                    <a:pt x="631" y="393"/>
                    <a:pt x="631" y="392"/>
                    <a:pt x="630" y="392"/>
                  </a:cubicBezTo>
                  <a:cubicBezTo>
                    <a:pt x="626" y="392"/>
                    <a:pt x="622" y="392"/>
                    <a:pt x="619" y="393"/>
                  </a:cubicBezTo>
                  <a:cubicBezTo>
                    <a:pt x="615" y="393"/>
                    <a:pt x="612" y="393"/>
                    <a:pt x="610" y="390"/>
                  </a:cubicBezTo>
                  <a:cubicBezTo>
                    <a:pt x="608" y="387"/>
                    <a:pt x="607" y="383"/>
                    <a:pt x="608" y="380"/>
                  </a:cubicBezTo>
                  <a:cubicBezTo>
                    <a:pt x="610" y="372"/>
                    <a:pt x="619" y="365"/>
                    <a:pt x="627" y="371"/>
                  </a:cubicBezTo>
                  <a:cubicBezTo>
                    <a:pt x="631" y="374"/>
                    <a:pt x="634" y="378"/>
                    <a:pt x="639" y="380"/>
                  </a:cubicBezTo>
                  <a:cubicBezTo>
                    <a:pt x="643" y="382"/>
                    <a:pt x="648" y="382"/>
                    <a:pt x="652" y="383"/>
                  </a:cubicBezTo>
                  <a:cubicBezTo>
                    <a:pt x="665" y="384"/>
                    <a:pt x="677" y="388"/>
                    <a:pt x="689" y="392"/>
                  </a:cubicBezTo>
                  <a:cubicBezTo>
                    <a:pt x="700" y="394"/>
                    <a:pt x="711" y="398"/>
                    <a:pt x="722" y="400"/>
                  </a:cubicBezTo>
                  <a:cubicBezTo>
                    <a:pt x="731" y="401"/>
                    <a:pt x="741" y="399"/>
                    <a:pt x="750" y="398"/>
                  </a:cubicBezTo>
                  <a:cubicBezTo>
                    <a:pt x="758" y="397"/>
                    <a:pt x="766" y="395"/>
                    <a:pt x="774" y="394"/>
                  </a:cubicBezTo>
                  <a:cubicBezTo>
                    <a:pt x="778" y="393"/>
                    <a:pt x="785" y="392"/>
                    <a:pt x="787" y="388"/>
                  </a:cubicBezTo>
                  <a:cubicBezTo>
                    <a:pt x="787" y="387"/>
                    <a:pt x="786" y="386"/>
                    <a:pt x="786" y="387"/>
                  </a:cubicBezTo>
                  <a:cubicBezTo>
                    <a:pt x="784" y="390"/>
                    <a:pt x="778" y="390"/>
                    <a:pt x="775" y="391"/>
                  </a:cubicBezTo>
                  <a:cubicBezTo>
                    <a:pt x="771" y="392"/>
                    <a:pt x="767" y="392"/>
                    <a:pt x="764" y="393"/>
                  </a:cubicBezTo>
                  <a:cubicBezTo>
                    <a:pt x="758" y="394"/>
                    <a:pt x="752" y="395"/>
                    <a:pt x="746" y="395"/>
                  </a:cubicBezTo>
                  <a:cubicBezTo>
                    <a:pt x="740" y="396"/>
                    <a:pt x="733" y="397"/>
                    <a:pt x="727" y="396"/>
                  </a:cubicBezTo>
                  <a:cubicBezTo>
                    <a:pt x="720" y="396"/>
                    <a:pt x="712" y="394"/>
                    <a:pt x="705" y="392"/>
                  </a:cubicBezTo>
                  <a:cubicBezTo>
                    <a:pt x="709" y="392"/>
                    <a:pt x="712" y="391"/>
                    <a:pt x="715" y="390"/>
                  </a:cubicBezTo>
                  <a:cubicBezTo>
                    <a:pt x="723" y="388"/>
                    <a:pt x="731" y="387"/>
                    <a:pt x="740" y="387"/>
                  </a:cubicBezTo>
                  <a:cubicBezTo>
                    <a:pt x="740" y="387"/>
                    <a:pt x="740" y="386"/>
                    <a:pt x="740" y="386"/>
                  </a:cubicBezTo>
                  <a:cubicBezTo>
                    <a:pt x="733" y="385"/>
                    <a:pt x="727" y="386"/>
                    <a:pt x="721" y="388"/>
                  </a:cubicBezTo>
                  <a:cubicBezTo>
                    <a:pt x="717" y="389"/>
                    <a:pt x="712" y="390"/>
                    <a:pt x="707" y="390"/>
                  </a:cubicBezTo>
                  <a:cubicBezTo>
                    <a:pt x="704" y="390"/>
                    <a:pt x="700" y="389"/>
                    <a:pt x="697" y="390"/>
                  </a:cubicBezTo>
                  <a:cubicBezTo>
                    <a:pt x="694" y="389"/>
                    <a:pt x="691" y="388"/>
                    <a:pt x="688" y="387"/>
                  </a:cubicBezTo>
                  <a:cubicBezTo>
                    <a:pt x="688" y="387"/>
                    <a:pt x="688" y="387"/>
                    <a:pt x="688" y="387"/>
                  </a:cubicBezTo>
                  <a:cubicBezTo>
                    <a:pt x="690" y="387"/>
                    <a:pt x="693" y="386"/>
                    <a:pt x="695" y="386"/>
                  </a:cubicBezTo>
                  <a:cubicBezTo>
                    <a:pt x="706" y="385"/>
                    <a:pt x="716" y="383"/>
                    <a:pt x="726" y="381"/>
                  </a:cubicBezTo>
                  <a:cubicBezTo>
                    <a:pt x="727" y="381"/>
                    <a:pt x="727" y="380"/>
                    <a:pt x="726" y="380"/>
                  </a:cubicBezTo>
                  <a:cubicBezTo>
                    <a:pt x="717" y="382"/>
                    <a:pt x="708" y="384"/>
                    <a:pt x="698" y="384"/>
                  </a:cubicBezTo>
                  <a:cubicBezTo>
                    <a:pt x="694" y="384"/>
                    <a:pt x="690" y="385"/>
                    <a:pt x="686" y="385"/>
                  </a:cubicBezTo>
                  <a:cubicBezTo>
                    <a:pt x="683" y="385"/>
                    <a:pt x="680" y="384"/>
                    <a:pt x="678" y="383"/>
                  </a:cubicBezTo>
                  <a:cubicBezTo>
                    <a:pt x="678" y="383"/>
                    <a:pt x="679" y="383"/>
                    <a:pt x="680" y="383"/>
                  </a:cubicBezTo>
                  <a:cubicBezTo>
                    <a:pt x="687" y="382"/>
                    <a:pt x="694" y="380"/>
                    <a:pt x="701" y="378"/>
                  </a:cubicBezTo>
                  <a:cubicBezTo>
                    <a:pt x="717" y="375"/>
                    <a:pt x="732" y="370"/>
                    <a:pt x="748" y="367"/>
                  </a:cubicBezTo>
                  <a:cubicBezTo>
                    <a:pt x="749" y="366"/>
                    <a:pt x="748" y="366"/>
                    <a:pt x="748" y="366"/>
                  </a:cubicBezTo>
                  <a:cubicBezTo>
                    <a:pt x="740" y="366"/>
                    <a:pt x="734" y="369"/>
                    <a:pt x="726" y="371"/>
                  </a:cubicBezTo>
                  <a:cubicBezTo>
                    <a:pt x="718" y="372"/>
                    <a:pt x="711" y="375"/>
                    <a:pt x="703" y="376"/>
                  </a:cubicBezTo>
                  <a:cubicBezTo>
                    <a:pt x="695" y="377"/>
                    <a:pt x="688" y="379"/>
                    <a:pt x="681" y="380"/>
                  </a:cubicBezTo>
                  <a:cubicBezTo>
                    <a:pt x="675" y="381"/>
                    <a:pt x="669" y="380"/>
                    <a:pt x="664" y="379"/>
                  </a:cubicBezTo>
                  <a:cubicBezTo>
                    <a:pt x="667" y="378"/>
                    <a:pt x="670" y="378"/>
                    <a:pt x="673" y="377"/>
                  </a:cubicBezTo>
                  <a:cubicBezTo>
                    <a:pt x="678" y="376"/>
                    <a:pt x="684" y="377"/>
                    <a:pt x="689" y="375"/>
                  </a:cubicBezTo>
                  <a:cubicBezTo>
                    <a:pt x="694" y="374"/>
                    <a:pt x="699" y="372"/>
                    <a:pt x="704" y="371"/>
                  </a:cubicBezTo>
                  <a:cubicBezTo>
                    <a:pt x="705" y="371"/>
                    <a:pt x="704" y="370"/>
                    <a:pt x="704" y="370"/>
                  </a:cubicBezTo>
                  <a:cubicBezTo>
                    <a:pt x="694" y="372"/>
                    <a:pt x="684" y="374"/>
                    <a:pt x="674" y="375"/>
                  </a:cubicBezTo>
                  <a:cubicBezTo>
                    <a:pt x="675" y="375"/>
                    <a:pt x="676" y="374"/>
                    <a:pt x="677" y="374"/>
                  </a:cubicBezTo>
                  <a:cubicBezTo>
                    <a:pt x="687" y="369"/>
                    <a:pt x="698" y="363"/>
                    <a:pt x="709" y="359"/>
                  </a:cubicBezTo>
                  <a:cubicBezTo>
                    <a:pt x="710" y="359"/>
                    <a:pt x="710" y="359"/>
                    <a:pt x="709" y="359"/>
                  </a:cubicBezTo>
                  <a:cubicBezTo>
                    <a:pt x="690" y="363"/>
                    <a:pt x="674" y="378"/>
                    <a:pt x="654" y="376"/>
                  </a:cubicBezTo>
                  <a:cubicBezTo>
                    <a:pt x="654" y="376"/>
                    <a:pt x="654" y="377"/>
                    <a:pt x="653" y="377"/>
                  </a:cubicBezTo>
                  <a:cubicBezTo>
                    <a:pt x="652" y="377"/>
                    <a:pt x="651" y="377"/>
                    <a:pt x="650" y="377"/>
                  </a:cubicBezTo>
                  <a:cubicBezTo>
                    <a:pt x="657" y="376"/>
                    <a:pt x="664" y="374"/>
                    <a:pt x="670" y="371"/>
                  </a:cubicBezTo>
                  <a:cubicBezTo>
                    <a:pt x="680" y="368"/>
                    <a:pt x="689" y="364"/>
                    <a:pt x="698" y="360"/>
                  </a:cubicBezTo>
                  <a:cubicBezTo>
                    <a:pt x="718" y="351"/>
                    <a:pt x="738" y="342"/>
                    <a:pt x="760" y="338"/>
                  </a:cubicBezTo>
                  <a:cubicBezTo>
                    <a:pt x="761" y="337"/>
                    <a:pt x="760" y="336"/>
                    <a:pt x="760" y="336"/>
                  </a:cubicBezTo>
                  <a:cubicBezTo>
                    <a:pt x="739" y="340"/>
                    <a:pt x="720" y="349"/>
                    <a:pt x="701" y="357"/>
                  </a:cubicBezTo>
                  <a:cubicBezTo>
                    <a:pt x="691" y="361"/>
                    <a:pt x="681" y="365"/>
                    <a:pt x="671" y="369"/>
                  </a:cubicBezTo>
                  <a:cubicBezTo>
                    <a:pt x="663" y="371"/>
                    <a:pt x="655" y="373"/>
                    <a:pt x="647" y="375"/>
                  </a:cubicBezTo>
                  <a:cubicBezTo>
                    <a:pt x="647" y="374"/>
                    <a:pt x="647" y="374"/>
                    <a:pt x="647" y="374"/>
                  </a:cubicBezTo>
                  <a:cubicBezTo>
                    <a:pt x="654" y="373"/>
                    <a:pt x="661" y="370"/>
                    <a:pt x="667" y="367"/>
                  </a:cubicBezTo>
                  <a:cubicBezTo>
                    <a:pt x="680" y="362"/>
                    <a:pt x="691" y="352"/>
                    <a:pt x="705" y="349"/>
                  </a:cubicBezTo>
                  <a:cubicBezTo>
                    <a:pt x="705" y="349"/>
                    <a:pt x="705" y="349"/>
                    <a:pt x="705" y="349"/>
                  </a:cubicBezTo>
                  <a:cubicBezTo>
                    <a:pt x="698" y="350"/>
                    <a:pt x="693" y="352"/>
                    <a:pt x="687" y="356"/>
                  </a:cubicBezTo>
                  <a:cubicBezTo>
                    <a:pt x="679" y="360"/>
                    <a:pt x="671" y="364"/>
                    <a:pt x="663" y="367"/>
                  </a:cubicBezTo>
                  <a:cubicBezTo>
                    <a:pt x="661" y="368"/>
                    <a:pt x="658" y="369"/>
                    <a:pt x="656" y="369"/>
                  </a:cubicBezTo>
                  <a:cubicBezTo>
                    <a:pt x="658" y="368"/>
                    <a:pt x="661" y="366"/>
                    <a:pt x="663" y="365"/>
                  </a:cubicBezTo>
                  <a:cubicBezTo>
                    <a:pt x="663" y="365"/>
                    <a:pt x="663" y="365"/>
                    <a:pt x="663" y="365"/>
                  </a:cubicBezTo>
                  <a:cubicBezTo>
                    <a:pt x="660" y="366"/>
                    <a:pt x="657" y="366"/>
                    <a:pt x="654" y="367"/>
                  </a:cubicBezTo>
                  <a:cubicBezTo>
                    <a:pt x="651" y="369"/>
                    <a:pt x="648" y="370"/>
                    <a:pt x="644" y="371"/>
                  </a:cubicBezTo>
                  <a:cubicBezTo>
                    <a:pt x="644" y="371"/>
                    <a:pt x="644" y="371"/>
                    <a:pt x="643" y="371"/>
                  </a:cubicBezTo>
                  <a:cubicBezTo>
                    <a:pt x="647" y="369"/>
                    <a:pt x="650" y="367"/>
                    <a:pt x="654" y="365"/>
                  </a:cubicBezTo>
                  <a:cubicBezTo>
                    <a:pt x="659" y="362"/>
                    <a:pt x="664" y="359"/>
                    <a:pt x="668" y="355"/>
                  </a:cubicBezTo>
                  <a:cubicBezTo>
                    <a:pt x="677" y="349"/>
                    <a:pt x="687" y="343"/>
                    <a:pt x="697" y="338"/>
                  </a:cubicBezTo>
                  <a:cubicBezTo>
                    <a:pt x="698" y="338"/>
                    <a:pt x="697" y="337"/>
                    <a:pt x="696" y="337"/>
                  </a:cubicBezTo>
                  <a:cubicBezTo>
                    <a:pt x="686" y="342"/>
                    <a:pt x="675" y="347"/>
                    <a:pt x="665" y="354"/>
                  </a:cubicBezTo>
                  <a:cubicBezTo>
                    <a:pt x="660" y="358"/>
                    <a:pt x="655" y="361"/>
                    <a:pt x="649" y="364"/>
                  </a:cubicBezTo>
                  <a:cubicBezTo>
                    <a:pt x="648" y="365"/>
                    <a:pt x="647" y="366"/>
                    <a:pt x="646" y="366"/>
                  </a:cubicBezTo>
                  <a:cubicBezTo>
                    <a:pt x="646" y="366"/>
                    <a:pt x="646" y="366"/>
                    <a:pt x="647" y="365"/>
                  </a:cubicBezTo>
                  <a:cubicBezTo>
                    <a:pt x="649" y="364"/>
                    <a:pt x="651" y="362"/>
                    <a:pt x="653" y="361"/>
                  </a:cubicBezTo>
                  <a:cubicBezTo>
                    <a:pt x="658" y="358"/>
                    <a:pt x="663" y="355"/>
                    <a:pt x="668" y="351"/>
                  </a:cubicBezTo>
                  <a:cubicBezTo>
                    <a:pt x="677" y="344"/>
                    <a:pt x="685" y="335"/>
                    <a:pt x="696" y="330"/>
                  </a:cubicBezTo>
                  <a:cubicBezTo>
                    <a:pt x="697" y="329"/>
                    <a:pt x="696" y="328"/>
                    <a:pt x="696" y="329"/>
                  </a:cubicBezTo>
                  <a:cubicBezTo>
                    <a:pt x="683" y="334"/>
                    <a:pt x="674" y="344"/>
                    <a:pt x="663" y="351"/>
                  </a:cubicBezTo>
                  <a:cubicBezTo>
                    <a:pt x="659" y="354"/>
                    <a:pt x="654" y="356"/>
                    <a:pt x="650" y="359"/>
                  </a:cubicBezTo>
                  <a:cubicBezTo>
                    <a:pt x="650" y="359"/>
                    <a:pt x="650" y="359"/>
                    <a:pt x="650" y="359"/>
                  </a:cubicBezTo>
                  <a:cubicBezTo>
                    <a:pt x="655" y="355"/>
                    <a:pt x="660" y="351"/>
                    <a:pt x="666" y="347"/>
                  </a:cubicBezTo>
                  <a:cubicBezTo>
                    <a:pt x="676" y="340"/>
                    <a:pt x="685" y="332"/>
                    <a:pt x="695" y="324"/>
                  </a:cubicBezTo>
                  <a:cubicBezTo>
                    <a:pt x="705" y="316"/>
                    <a:pt x="716" y="308"/>
                    <a:pt x="725" y="298"/>
                  </a:cubicBezTo>
                  <a:cubicBezTo>
                    <a:pt x="729" y="293"/>
                    <a:pt x="733" y="287"/>
                    <a:pt x="738" y="283"/>
                  </a:cubicBezTo>
                  <a:cubicBezTo>
                    <a:pt x="741" y="282"/>
                    <a:pt x="743" y="280"/>
                    <a:pt x="745" y="278"/>
                  </a:cubicBezTo>
                  <a:cubicBezTo>
                    <a:pt x="745" y="278"/>
                    <a:pt x="746" y="278"/>
                    <a:pt x="746" y="278"/>
                  </a:cubicBezTo>
                  <a:cubicBezTo>
                    <a:pt x="758" y="276"/>
                    <a:pt x="768" y="279"/>
                    <a:pt x="779" y="281"/>
                  </a:cubicBezTo>
                  <a:cubicBezTo>
                    <a:pt x="788" y="284"/>
                    <a:pt x="796" y="285"/>
                    <a:pt x="804" y="289"/>
                  </a:cubicBezTo>
                  <a:cubicBezTo>
                    <a:pt x="804" y="289"/>
                    <a:pt x="805" y="289"/>
                    <a:pt x="805" y="289"/>
                  </a:cubicBezTo>
                  <a:cubicBezTo>
                    <a:pt x="807" y="290"/>
                    <a:pt x="808" y="291"/>
                    <a:pt x="810" y="292"/>
                  </a:cubicBezTo>
                  <a:cubicBezTo>
                    <a:pt x="828" y="302"/>
                    <a:pt x="847" y="320"/>
                    <a:pt x="852" y="341"/>
                  </a:cubicBezTo>
                  <a:cubicBezTo>
                    <a:pt x="852" y="342"/>
                    <a:pt x="852" y="342"/>
                    <a:pt x="852" y="342"/>
                  </a:cubicBezTo>
                  <a:cubicBezTo>
                    <a:pt x="854" y="351"/>
                    <a:pt x="846" y="359"/>
                    <a:pt x="839" y="365"/>
                  </a:cubicBezTo>
                  <a:cubicBezTo>
                    <a:pt x="832" y="371"/>
                    <a:pt x="825" y="377"/>
                    <a:pt x="817" y="382"/>
                  </a:cubicBezTo>
                  <a:cubicBezTo>
                    <a:pt x="806" y="391"/>
                    <a:pt x="792" y="397"/>
                    <a:pt x="778" y="402"/>
                  </a:cubicBezTo>
                  <a:cubicBezTo>
                    <a:pt x="766" y="406"/>
                    <a:pt x="754" y="407"/>
                    <a:pt x="741" y="410"/>
                  </a:cubicBezTo>
                  <a:close/>
                  <a:moveTo>
                    <a:pt x="521" y="621"/>
                  </a:moveTo>
                  <a:cubicBezTo>
                    <a:pt x="520" y="621"/>
                    <a:pt x="520" y="621"/>
                    <a:pt x="519" y="621"/>
                  </a:cubicBezTo>
                  <a:cubicBezTo>
                    <a:pt x="521" y="620"/>
                    <a:pt x="522" y="617"/>
                    <a:pt x="522" y="615"/>
                  </a:cubicBezTo>
                  <a:cubicBezTo>
                    <a:pt x="523" y="613"/>
                    <a:pt x="520" y="613"/>
                    <a:pt x="520" y="614"/>
                  </a:cubicBezTo>
                  <a:cubicBezTo>
                    <a:pt x="520" y="616"/>
                    <a:pt x="519" y="617"/>
                    <a:pt x="519" y="618"/>
                  </a:cubicBezTo>
                  <a:cubicBezTo>
                    <a:pt x="518" y="618"/>
                    <a:pt x="517" y="619"/>
                    <a:pt x="516" y="619"/>
                  </a:cubicBezTo>
                  <a:cubicBezTo>
                    <a:pt x="515" y="619"/>
                    <a:pt x="515" y="620"/>
                    <a:pt x="516" y="621"/>
                  </a:cubicBezTo>
                  <a:cubicBezTo>
                    <a:pt x="514" y="621"/>
                    <a:pt x="513" y="621"/>
                    <a:pt x="512" y="621"/>
                  </a:cubicBezTo>
                  <a:cubicBezTo>
                    <a:pt x="509" y="622"/>
                    <a:pt x="506" y="623"/>
                    <a:pt x="504" y="624"/>
                  </a:cubicBezTo>
                  <a:cubicBezTo>
                    <a:pt x="501" y="625"/>
                    <a:pt x="499" y="625"/>
                    <a:pt x="497" y="624"/>
                  </a:cubicBezTo>
                  <a:cubicBezTo>
                    <a:pt x="497" y="623"/>
                    <a:pt x="497" y="623"/>
                    <a:pt x="496" y="622"/>
                  </a:cubicBezTo>
                  <a:cubicBezTo>
                    <a:pt x="495" y="621"/>
                    <a:pt x="495" y="620"/>
                    <a:pt x="493" y="619"/>
                  </a:cubicBezTo>
                  <a:cubicBezTo>
                    <a:pt x="493" y="619"/>
                    <a:pt x="492" y="619"/>
                    <a:pt x="492" y="619"/>
                  </a:cubicBezTo>
                  <a:cubicBezTo>
                    <a:pt x="492" y="619"/>
                    <a:pt x="492" y="619"/>
                    <a:pt x="491" y="619"/>
                  </a:cubicBezTo>
                  <a:cubicBezTo>
                    <a:pt x="491" y="619"/>
                    <a:pt x="490" y="618"/>
                    <a:pt x="490" y="618"/>
                  </a:cubicBezTo>
                  <a:cubicBezTo>
                    <a:pt x="491" y="616"/>
                    <a:pt x="492" y="615"/>
                    <a:pt x="494" y="613"/>
                  </a:cubicBezTo>
                  <a:cubicBezTo>
                    <a:pt x="495" y="611"/>
                    <a:pt x="498" y="609"/>
                    <a:pt x="499" y="606"/>
                  </a:cubicBezTo>
                  <a:cubicBezTo>
                    <a:pt x="503" y="600"/>
                    <a:pt x="506" y="592"/>
                    <a:pt x="513" y="588"/>
                  </a:cubicBezTo>
                  <a:cubicBezTo>
                    <a:pt x="518" y="585"/>
                    <a:pt x="522" y="583"/>
                    <a:pt x="525" y="578"/>
                  </a:cubicBezTo>
                  <a:cubicBezTo>
                    <a:pt x="528" y="571"/>
                    <a:pt x="532" y="566"/>
                    <a:pt x="536" y="560"/>
                  </a:cubicBezTo>
                  <a:cubicBezTo>
                    <a:pt x="547" y="548"/>
                    <a:pt x="558" y="537"/>
                    <a:pt x="570" y="526"/>
                  </a:cubicBezTo>
                  <a:cubicBezTo>
                    <a:pt x="573" y="523"/>
                    <a:pt x="577" y="519"/>
                    <a:pt x="580" y="515"/>
                  </a:cubicBezTo>
                  <a:cubicBezTo>
                    <a:pt x="582" y="512"/>
                    <a:pt x="585" y="507"/>
                    <a:pt x="589" y="505"/>
                  </a:cubicBezTo>
                  <a:cubicBezTo>
                    <a:pt x="590" y="504"/>
                    <a:pt x="590" y="502"/>
                    <a:pt x="588" y="503"/>
                  </a:cubicBezTo>
                  <a:cubicBezTo>
                    <a:pt x="585" y="504"/>
                    <a:pt x="582" y="508"/>
                    <a:pt x="579" y="511"/>
                  </a:cubicBezTo>
                  <a:cubicBezTo>
                    <a:pt x="576" y="515"/>
                    <a:pt x="573" y="519"/>
                    <a:pt x="569" y="523"/>
                  </a:cubicBezTo>
                  <a:cubicBezTo>
                    <a:pt x="565" y="526"/>
                    <a:pt x="562" y="529"/>
                    <a:pt x="559" y="532"/>
                  </a:cubicBezTo>
                  <a:cubicBezTo>
                    <a:pt x="559" y="531"/>
                    <a:pt x="560" y="530"/>
                    <a:pt x="561" y="529"/>
                  </a:cubicBezTo>
                  <a:cubicBezTo>
                    <a:pt x="563" y="526"/>
                    <a:pt x="566" y="522"/>
                    <a:pt x="569" y="519"/>
                  </a:cubicBezTo>
                  <a:cubicBezTo>
                    <a:pt x="574" y="513"/>
                    <a:pt x="580" y="507"/>
                    <a:pt x="584" y="500"/>
                  </a:cubicBezTo>
                  <a:cubicBezTo>
                    <a:pt x="584" y="500"/>
                    <a:pt x="584" y="500"/>
                    <a:pt x="584" y="500"/>
                  </a:cubicBezTo>
                  <a:cubicBezTo>
                    <a:pt x="592" y="504"/>
                    <a:pt x="601" y="507"/>
                    <a:pt x="610" y="506"/>
                  </a:cubicBezTo>
                  <a:cubicBezTo>
                    <a:pt x="614" y="505"/>
                    <a:pt x="618" y="505"/>
                    <a:pt x="623" y="505"/>
                  </a:cubicBezTo>
                  <a:cubicBezTo>
                    <a:pt x="617" y="510"/>
                    <a:pt x="609" y="520"/>
                    <a:pt x="608" y="521"/>
                  </a:cubicBezTo>
                  <a:cubicBezTo>
                    <a:pt x="594" y="537"/>
                    <a:pt x="577" y="551"/>
                    <a:pt x="563" y="567"/>
                  </a:cubicBezTo>
                  <a:cubicBezTo>
                    <a:pt x="555" y="575"/>
                    <a:pt x="547" y="582"/>
                    <a:pt x="540" y="590"/>
                  </a:cubicBezTo>
                  <a:cubicBezTo>
                    <a:pt x="533" y="596"/>
                    <a:pt x="529" y="602"/>
                    <a:pt x="527" y="610"/>
                  </a:cubicBezTo>
                  <a:cubicBezTo>
                    <a:pt x="526" y="611"/>
                    <a:pt x="526" y="613"/>
                    <a:pt x="525" y="616"/>
                  </a:cubicBezTo>
                  <a:cubicBezTo>
                    <a:pt x="525" y="616"/>
                    <a:pt x="525" y="616"/>
                    <a:pt x="524" y="616"/>
                  </a:cubicBezTo>
                  <a:cubicBezTo>
                    <a:pt x="524" y="616"/>
                    <a:pt x="523" y="617"/>
                    <a:pt x="523" y="617"/>
                  </a:cubicBezTo>
                  <a:cubicBezTo>
                    <a:pt x="522" y="618"/>
                    <a:pt x="521" y="619"/>
                    <a:pt x="521" y="621"/>
                  </a:cubicBezTo>
                  <a:cubicBezTo>
                    <a:pt x="521" y="621"/>
                    <a:pt x="521" y="621"/>
                    <a:pt x="521" y="621"/>
                  </a:cubicBezTo>
                  <a:close/>
                  <a:moveTo>
                    <a:pt x="453" y="616"/>
                  </a:moveTo>
                  <a:cubicBezTo>
                    <a:pt x="451" y="615"/>
                    <a:pt x="449" y="613"/>
                    <a:pt x="448" y="612"/>
                  </a:cubicBezTo>
                  <a:cubicBezTo>
                    <a:pt x="448" y="611"/>
                    <a:pt x="448" y="610"/>
                    <a:pt x="447" y="610"/>
                  </a:cubicBezTo>
                  <a:cubicBezTo>
                    <a:pt x="450" y="612"/>
                    <a:pt x="453" y="613"/>
                    <a:pt x="457" y="614"/>
                  </a:cubicBezTo>
                  <a:cubicBezTo>
                    <a:pt x="458" y="615"/>
                    <a:pt x="459" y="616"/>
                    <a:pt x="460" y="617"/>
                  </a:cubicBezTo>
                  <a:cubicBezTo>
                    <a:pt x="465" y="619"/>
                    <a:pt x="471" y="620"/>
                    <a:pt x="476" y="622"/>
                  </a:cubicBezTo>
                  <a:cubicBezTo>
                    <a:pt x="482" y="624"/>
                    <a:pt x="486" y="624"/>
                    <a:pt x="492" y="622"/>
                  </a:cubicBezTo>
                  <a:cubicBezTo>
                    <a:pt x="492" y="622"/>
                    <a:pt x="492" y="622"/>
                    <a:pt x="492" y="622"/>
                  </a:cubicBezTo>
                  <a:cubicBezTo>
                    <a:pt x="492" y="623"/>
                    <a:pt x="493" y="623"/>
                    <a:pt x="493" y="624"/>
                  </a:cubicBezTo>
                  <a:cubicBezTo>
                    <a:pt x="494" y="628"/>
                    <a:pt x="498" y="630"/>
                    <a:pt x="503" y="629"/>
                  </a:cubicBezTo>
                  <a:cubicBezTo>
                    <a:pt x="506" y="628"/>
                    <a:pt x="508" y="627"/>
                    <a:pt x="511" y="625"/>
                  </a:cubicBezTo>
                  <a:cubicBezTo>
                    <a:pt x="513" y="625"/>
                    <a:pt x="515" y="625"/>
                    <a:pt x="517" y="625"/>
                  </a:cubicBezTo>
                  <a:cubicBezTo>
                    <a:pt x="518" y="634"/>
                    <a:pt x="509" y="640"/>
                    <a:pt x="501" y="639"/>
                  </a:cubicBezTo>
                  <a:cubicBezTo>
                    <a:pt x="492" y="639"/>
                    <a:pt x="484" y="635"/>
                    <a:pt x="476" y="632"/>
                  </a:cubicBezTo>
                  <a:cubicBezTo>
                    <a:pt x="472" y="630"/>
                    <a:pt x="468" y="628"/>
                    <a:pt x="464" y="626"/>
                  </a:cubicBezTo>
                  <a:cubicBezTo>
                    <a:pt x="461" y="624"/>
                    <a:pt x="458" y="621"/>
                    <a:pt x="454" y="619"/>
                  </a:cubicBezTo>
                  <a:cubicBezTo>
                    <a:pt x="454" y="619"/>
                    <a:pt x="453" y="619"/>
                    <a:pt x="453" y="619"/>
                  </a:cubicBezTo>
                  <a:cubicBezTo>
                    <a:pt x="454" y="618"/>
                    <a:pt x="454" y="617"/>
                    <a:pt x="453" y="616"/>
                  </a:cubicBezTo>
                  <a:close/>
                  <a:moveTo>
                    <a:pt x="360" y="549"/>
                  </a:moveTo>
                  <a:cubicBezTo>
                    <a:pt x="361" y="525"/>
                    <a:pt x="362" y="499"/>
                    <a:pt x="367" y="475"/>
                  </a:cubicBezTo>
                  <a:cubicBezTo>
                    <a:pt x="367" y="474"/>
                    <a:pt x="367" y="474"/>
                    <a:pt x="366" y="473"/>
                  </a:cubicBezTo>
                  <a:cubicBezTo>
                    <a:pt x="366" y="473"/>
                    <a:pt x="366" y="473"/>
                    <a:pt x="367" y="473"/>
                  </a:cubicBezTo>
                  <a:cubicBezTo>
                    <a:pt x="368" y="472"/>
                    <a:pt x="370" y="471"/>
                    <a:pt x="372" y="471"/>
                  </a:cubicBezTo>
                  <a:cubicBezTo>
                    <a:pt x="372" y="471"/>
                    <a:pt x="372" y="471"/>
                    <a:pt x="372" y="471"/>
                  </a:cubicBezTo>
                  <a:cubicBezTo>
                    <a:pt x="372" y="471"/>
                    <a:pt x="372" y="471"/>
                    <a:pt x="372" y="472"/>
                  </a:cubicBezTo>
                  <a:cubicBezTo>
                    <a:pt x="371" y="472"/>
                    <a:pt x="371" y="473"/>
                    <a:pt x="371" y="474"/>
                  </a:cubicBezTo>
                  <a:cubicBezTo>
                    <a:pt x="371" y="476"/>
                    <a:pt x="370" y="478"/>
                    <a:pt x="370" y="479"/>
                  </a:cubicBezTo>
                  <a:cubicBezTo>
                    <a:pt x="370" y="480"/>
                    <a:pt x="371" y="480"/>
                    <a:pt x="371" y="480"/>
                  </a:cubicBezTo>
                  <a:cubicBezTo>
                    <a:pt x="372" y="478"/>
                    <a:pt x="373" y="475"/>
                    <a:pt x="373" y="473"/>
                  </a:cubicBezTo>
                  <a:cubicBezTo>
                    <a:pt x="373" y="472"/>
                    <a:pt x="374" y="471"/>
                    <a:pt x="373" y="470"/>
                  </a:cubicBezTo>
                  <a:cubicBezTo>
                    <a:pt x="376" y="469"/>
                    <a:pt x="378" y="468"/>
                    <a:pt x="380" y="466"/>
                  </a:cubicBezTo>
                  <a:cubicBezTo>
                    <a:pt x="380" y="467"/>
                    <a:pt x="380" y="467"/>
                    <a:pt x="380" y="468"/>
                  </a:cubicBezTo>
                  <a:cubicBezTo>
                    <a:pt x="380" y="468"/>
                    <a:pt x="380" y="469"/>
                    <a:pt x="380" y="469"/>
                  </a:cubicBezTo>
                  <a:cubicBezTo>
                    <a:pt x="377" y="475"/>
                    <a:pt x="377" y="484"/>
                    <a:pt x="376" y="490"/>
                  </a:cubicBezTo>
                  <a:cubicBezTo>
                    <a:pt x="374" y="499"/>
                    <a:pt x="375" y="507"/>
                    <a:pt x="375" y="516"/>
                  </a:cubicBezTo>
                  <a:cubicBezTo>
                    <a:pt x="375" y="526"/>
                    <a:pt x="375" y="535"/>
                    <a:pt x="374" y="545"/>
                  </a:cubicBezTo>
                  <a:cubicBezTo>
                    <a:pt x="373" y="550"/>
                    <a:pt x="372" y="556"/>
                    <a:pt x="371" y="561"/>
                  </a:cubicBezTo>
                  <a:cubicBezTo>
                    <a:pt x="370" y="565"/>
                    <a:pt x="369" y="568"/>
                    <a:pt x="369" y="571"/>
                  </a:cubicBezTo>
                  <a:cubicBezTo>
                    <a:pt x="369" y="571"/>
                    <a:pt x="369" y="571"/>
                    <a:pt x="368" y="571"/>
                  </a:cubicBezTo>
                  <a:cubicBezTo>
                    <a:pt x="366" y="575"/>
                    <a:pt x="368" y="580"/>
                    <a:pt x="365" y="584"/>
                  </a:cubicBezTo>
                  <a:cubicBezTo>
                    <a:pt x="364" y="585"/>
                    <a:pt x="364" y="586"/>
                    <a:pt x="363" y="587"/>
                  </a:cubicBezTo>
                  <a:cubicBezTo>
                    <a:pt x="363" y="586"/>
                    <a:pt x="363" y="585"/>
                    <a:pt x="363" y="584"/>
                  </a:cubicBezTo>
                  <a:cubicBezTo>
                    <a:pt x="363" y="572"/>
                    <a:pt x="360" y="561"/>
                    <a:pt x="360" y="549"/>
                  </a:cubicBezTo>
                  <a:close/>
                  <a:moveTo>
                    <a:pt x="359" y="574"/>
                  </a:moveTo>
                  <a:cubicBezTo>
                    <a:pt x="360" y="581"/>
                    <a:pt x="361" y="587"/>
                    <a:pt x="357" y="593"/>
                  </a:cubicBezTo>
                  <a:cubicBezTo>
                    <a:pt x="356" y="594"/>
                    <a:pt x="355" y="595"/>
                    <a:pt x="355" y="596"/>
                  </a:cubicBezTo>
                  <a:cubicBezTo>
                    <a:pt x="354" y="596"/>
                    <a:pt x="353" y="597"/>
                    <a:pt x="352" y="598"/>
                  </a:cubicBezTo>
                  <a:cubicBezTo>
                    <a:pt x="351" y="598"/>
                    <a:pt x="351" y="599"/>
                    <a:pt x="350" y="599"/>
                  </a:cubicBezTo>
                  <a:cubicBezTo>
                    <a:pt x="350" y="599"/>
                    <a:pt x="349" y="599"/>
                    <a:pt x="349" y="599"/>
                  </a:cubicBezTo>
                  <a:cubicBezTo>
                    <a:pt x="349" y="598"/>
                    <a:pt x="349" y="596"/>
                    <a:pt x="349" y="595"/>
                  </a:cubicBezTo>
                  <a:cubicBezTo>
                    <a:pt x="350" y="595"/>
                    <a:pt x="350" y="596"/>
                    <a:pt x="350" y="596"/>
                  </a:cubicBezTo>
                  <a:cubicBezTo>
                    <a:pt x="350" y="596"/>
                    <a:pt x="351" y="596"/>
                    <a:pt x="351" y="595"/>
                  </a:cubicBezTo>
                  <a:cubicBezTo>
                    <a:pt x="351" y="591"/>
                    <a:pt x="352" y="587"/>
                    <a:pt x="352" y="582"/>
                  </a:cubicBezTo>
                  <a:cubicBezTo>
                    <a:pt x="351" y="579"/>
                    <a:pt x="351" y="576"/>
                    <a:pt x="350" y="573"/>
                  </a:cubicBezTo>
                  <a:cubicBezTo>
                    <a:pt x="351" y="575"/>
                    <a:pt x="352" y="577"/>
                    <a:pt x="352" y="580"/>
                  </a:cubicBezTo>
                  <a:cubicBezTo>
                    <a:pt x="352" y="583"/>
                    <a:pt x="352" y="587"/>
                    <a:pt x="352" y="590"/>
                  </a:cubicBezTo>
                  <a:cubicBezTo>
                    <a:pt x="352" y="591"/>
                    <a:pt x="353" y="591"/>
                    <a:pt x="353" y="590"/>
                  </a:cubicBezTo>
                  <a:cubicBezTo>
                    <a:pt x="353" y="586"/>
                    <a:pt x="353" y="582"/>
                    <a:pt x="353" y="578"/>
                  </a:cubicBezTo>
                  <a:cubicBezTo>
                    <a:pt x="352" y="574"/>
                    <a:pt x="352" y="571"/>
                    <a:pt x="350" y="568"/>
                  </a:cubicBezTo>
                  <a:cubicBezTo>
                    <a:pt x="350" y="568"/>
                    <a:pt x="349" y="568"/>
                    <a:pt x="349" y="568"/>
                  </a:cubicBezTo>
                  <a:cubicBezTo>
                    <a:pt x="349" y="567"/>
                    <a:pt x="349" y="566"/>
                    <a:pt x="349" y="565"/>
                  </a:cubicBezTo>
                  <a:cubicBezTo>
                    <a:pt x="348" y="562"/>
                    <a:pt x="348" y="558"/>
                    <a:pt x="348" y="554"/>
                  </a:cubicBezTo>
                  <a:cubicBezTo>
                    <a:pt x="347" y="551"/>
                    <a:pt x="348" y="548"/>
                    <a:pt x="347" y="544"/>
                  </a:cubicBezTo>
                  <a:cubicBezTo>
                    <a:pt x="347" y="538"/>
                    <a:pt x="347" y="532"/>
                    <a:pt x="346" y="526"/>
                  </a:cubicBezTo>
                  <a:cubicBezTo>
                    <a:pt x="346" y="525"/>
                    <a:pt x="345" y="525"/>
                    <a:pt x="345" y="526"/>
                  </a:cubicBezTo>
                  <a:cubicBezTo>
                    <a:pt x="345" y="533"/>
                    <a:pt x="344" y="540"/>
                    <a:pt x="346" y="547"/>
                  </a:cubicBezTo>
                  <a:cubicBezTo>
                    <a:pt x="347" y="553"/>
                    <a:pt x="346" y="561"/>
                    <a:pt x="347" y="567"/>
                  </a:cubicBezTo>
                  <a:cubicBezTo>
                    <a:pt x="347" y="574"/>
                    <a:pt x="350" y="580"/>
                    <a:pt x="349" y="586"/>
                  </a:cubicBezTo>
                  <a:cubicBezTo>
                    <a:pt x="349" y="587"/>
                    <a:pt x="349" y="588"/>
                    <a:pt x="349" y="590"/>
                  </a:cubicBezTo>
                  <a:cubicBezTo>
                    <a:pt x="349" y="589"/>
                    <a:pt x="349" y="589"/>
                    <a:pt x="349" y="588"/>
                  </a:cubicBezTo>
                  <a:cubicBezTo>
                    <a:pt x="347" y="584"/>
                    <a:pt x="345" y="579"/>
                    <a:pt x="344" y="575"/>
                  </a:cubicBezTo>
                  <a:cubicBezTo>
                    <a:pt x="342" y="564"/>
                    <a:pt x="340" y="552"/>
                    <a:pt x="340" y="541"/>
                  </a:cubicBezTo>
                  <a:cubicBezTo>
                    <a:pt x="340" y="522"/>
                    <a:pt x="344" y="504"/>
                    <a:pt x="340" y="485"/>
                  </a:cubicBezTo>
                  <a:cubicBezTo>
                    <a:pt x="340" y="485"/>
                    <a:pt x="341" y="485"/>
                    <a:pt x="341" y="485"/>
                  </a:cubicBezTo>
                  <a:cubicBezTo>
                    <a:pt x="349" y="482"/>
                    <a:pt x="356" y="478"/>
                    <a:pt x="364" y="474"/>
                  </a:cubicBezTo>
                  <a:cubicBezTo>
                    <a:pt x="361" y="484"/>
                    <a:pt x="360" y="496"/>
                    <a:pt x="359" y="506"/>
                  </a:cubicBezTo>
                  <a:cubicBezTo>
                    <a:pt x="359" y="518"/>
                    <a:pt x="358" y="530"/>
                    <a:pt x="357" y="542"/>
                  </a:cubicBezTo>
                  <a:cubicBezTo>
                    <a:pt x="357" y="553"/>
                    <a:pt x="358" y="563"/>
                    <a:pt x="359" y="574"/>
                  </a:cubicBezTo>
                  <a:close/>
                  <a:moveTo>
                    <a:pt x="323" y="576"/>
                  </a:moveTo>
                  <a:cubicBezTo>
                    <a:pt x="323" y="576"/>
                    <a:pt x="323" y="576"/>
                    <a:pt x="323" y="576"/>
                  </a:cubicBezTo>
                  <a:cubicBezTo>
                    <a:pt x="322" y="577"/>
                    <a:pt x="322" y="577"/>
                    <a:pt x="321" y="578"/>
                  </a:cubicBezTo>
                  <a:cubicBezTo>
                    <a:pt x="320" y="578"/>
                    <a:pt x="320" y="579"/>
                    <a:pt x="319" y="579"/>
                  </a:cubicBezTo>
                  <a:cubicBezTo>
                    <a:pt x="319" y="579"/>
                    <a:pt x="319" y="579"/>
                    <a:pt x="319" y="579"/>
                  </a:cubicBezTo>
                  <a:cubicBezTo>
                    <a:pt x="311" y="566"/>
                    <a:pt x="307" y="551"/>
                    <a:pt x="302" y="537"/>
                  </a:cubicBezTo>
                  <a:cubicBezTo>
                    <a:pt x="297" y="523"/>
                    <a:pt x="291" y="509"/>
                    <a:pt x="286" y="495"/>
                  </a:cubicBezTo>
                  <a:cubicBezTo>
                    <a:pt x="282" y="486"/>
                    <a:pt x="277" y="478"/>
                    <a:pt x="272" y="469"/>
                  </a:cubicBezTo>
                  <a:cubicBezTo>
                    <a:pt x="274" y="471"/>
                    <a:pt x="276" y="473"/>
                    <a:pt x="279" y="475"/>
                  </a:cubicBezTo>
                  <a:cubicBezTo>
                    <a:pt x="286" y="480"/>
                    <a:pt x="294" y="484"/>
                    <a:pt x="303" y="487"/>
                  </a:cubicBezTo>
                  <a:cubicBezTo>
                    <a:pt x="303" y="487"/>
                    <a:pt x="303" y="487"/>
                    <a:pt x="303" y="487"/>
                  </a:cubicBezTo>
                  <a:cubicBezTo>
                    <a:pt x="303" y="491"/>
                    <a:pt x="304" y="495"/>
                    <a:pt x="305" y="499"/>
                  </a:cubicBezTo>
                  <a:cubicBezTo>
                    <a:pt x="305" y="503"/>
                    <a:pt x="306" y="506"/>
                    <a:pt x="307" y="510"/>
                  </a:cubicBezTo>
                  <a:cubicBezTo>
                    <a:pt x="309" y="517"/>
                    <a:pt x="313" y="524"/>
                    <a:pt x="316" y="531"/>
                  </a:cubicBezTo>
                  <a:cubicBezTo>
                    <a:pt x="321" y="545"/>
                    <a:pt x="326" y="560"/>
                    <a:pt x="336" y="571"/>
                  </a:cubicBezTo>
                  <a:cubicBezTo>
                    <a:pt x="335" y="571"/>
                    <a:pt x="334" y="570"/>
                    <a:pt x="333" y="570"/>
                  </a:cubicBezTo>
                  <a:cubicBezTo>
                    <a:pt x="330" y="570"/>
                    <a:pt x="327" y="571"/>
                    <a:pt x="325" y="573"/>
                  </a:cubicBezTo>
                  <a:cubicBezTo>
                    <a:pt x="325" y="574"/>
                    <a:pt x="324" y="574"/>
                    <a:pt x="324" y="575"/>
                  </a:cubicBezTo>
                  <a:cubicBezTo>
                    <a:pt x="323" y="574"/>
                    <a:pt x="323" y="574"/>
                    <a:pt x="322" y="574"/>
                  </a:cubicBezTo>
                  <a:cubicBezTo>
                    <a:pt x="322" y="574"/>
                    <a:pt x="321" y="574"/>
                    <a:pt x="322" y="574"/>
                  </a:cubicBezTo>
                  <a:cubicBezTo>
                    <a:pt x="322" y="575"/>
                    <a:pt x="322" y="575"/>
                    <a:pt x="323" y="576"/>
                  </a:cubicBezTo>
                  <a:close/>
                  <a:moveTo>
                    <a:pt x="176" y="253"/>
                  </a:moveTo>
                  <a:cubicBezTo>
                    <a:pt x="172" y="261"/>
                    <a:pt x="166" y="272"/>
                    <a:pt x="168" y="281"/>
                  </a:cubicBezTo>
                  <a:cubicBezTo>
                    <a:pt x="167" y="278"/>
                    <a:pt x="166" y="274"/>
                    <a:pt x="165" y="270"/>
                  </a:cubicBezTo>
                  <a:cubicBezTo>
                    <a:pt x="165" y="271"/>
                    <a:pt x="166" y="271"/>
                    <a:pt x="167" y="271"/>
                  </a:cubicBezTo>
                  <a:cubicBezTo>
                    <a:pt x="167" y="272"/>
                    <a:pt x="167" y="271"/>
                    <a:pt x="167" y="271"/>
                  </a:cubicBezTo>
                  <a:cubicBezTo>
                    <a:pt x="167" y="269"/>
                    <a:pt x="165" y="267"/>
                    <a:pt x="165" y="265"/>
                  </a:cubicBezTo>
                  <a:cubicBezTo>
                    <a:pt x="166" y="262"/>
                    <a:pt x="166" y="259"/>
                    <a:pt x="167" y="256"/>
                  </a:cubicBezTo>
                  <a:cubicBezTo>
                    <a:pt x="168" y="251"/>
                    <a:pt x="170" y="245"/>
                    <a:pt x="173" y="241"/>
                  </a:cubicBezTo>
                  <a:cubicBezTo>
                    <a:pt x="174" y="241"/>
                    <a:pt x="173" y="241"/>
                    <a:pt x="173" y="241"/>
                  </a:cubicBezTo>
                  <a:cubicBezTo>
                    <a:pt x="169" y="246"/>
                    <a:pt x="167" y="252"/>
                    <a:pt x="165" y="258"/>
                  </a:cubicBezTo>
                  <a:cubicBezTo>
                    <a:pt x="165" y="258"/>
                    <a:pt x="165" y="258"/>
                    <a:pt x="165" y="259"/>
                  </a:cubicBezTo>
                  <a:cubicBezTo>
                    <a:pt x="164" y="257"/>
                    <a:pt x="164" y="256"/>
                    <a:pt x="164" y="255"/>
                  </a:cubicBezTo>
                  <a:cubicBezTo>
                    <a:pt x="164" y="252"/>
                    <a:pt x="164" y="249"/>
                    <a:pt x="165" y="246"/>
                  </a:cubicBezTo>
                  <a:cubicBezTo>
                    <a:pt x="165" y="245"/>
                    <a:pt x="165" y="245"/>
                    <a:pt x="165" y="245"/>
                  </a:cubicBezTo>
                  <a:cubicBezTo>
                    <a:pt x="165" y="245"/>
                    <a:pt x="165" y="245"/>
                    <a:pt x="165" y="245"/>
                  </a:cubicBezTo>
                  <a:cubicBezTo>
                    <a:pt x="165" y="244"/>
                    <a:pt x="165" y="244"/>
                    <a:pt x="165" y="244"/>
                  </a:cubicBezTo>
                  <a:cubicBezTo>
                    <a:pt x="167" y="237"/>
                    <a:pt x="170" y="232"/>
                    <a:pt x="174" y="226"/>
                  </a:cubicBezTo>
                  <a:cubicBezTo>
                    <a:pt x="174" y="226"/>
                    <a:pt x="173" y="226"/>
                    <a:pt x="173" y="226"/>
                  </a:cubicBezTo>
                  <a:cubicBezTo>
                    <a:pt x="170" y="229"/>
                    <a:pt x="167" y="234"/>
                    <a:pt x="165" y="239"/>
                  </a:cubicBezTo>
                  <a:cubicBezTo>
                    <a:pt x="165" y="237"/>
                    <a:pt x="165" y="236"/>
                    <a:pt x="165" y="234"/>
                  </a:cubicBezTo>
                  <a:cubicBezTo>
                    <a:pt x="165" y="230"/>
                    <a:pt x="166" y="226"/>
                    <a:pt x="166" y="222"/>
                  </a:cubicBezTo>
                  <a:cubicBezTo>
                    <a:pt x="166" y="221"/>
                    <a:pt x="164" y="221"/>
                    <a:pt x="164" y="222"/>
                  </a:cubicBezTo>
                  <a:cubicBezTo>
                    <a:pt x="164" y="224"/>
                    <a:pt x="164" y="227"/>
                    <a:pt x="164" y="229"/>
                  </a:cubicBezTo>
                  <a:cubicBezTo>
                    <a:pt x="164" y="231"/>
                    <a:pt x="163" y="233"/>
                    <a:pt x="163" y="235"/>
                  </a:cubicBezTo>
                  <a:cubicBezTo>
                    <a:pt x="163" y="238"/>
                    <a:pt x="163" y="241"/>
                    <a:pt x="164" y="244"/>
                  </a:cubicBezTo>
                  <a:cubicBezTo>
                    <a:pt x="164" y="245"/>
                    <a:pt x="163" y="247"/>
                    <a:pt x="163" y="248"/>
                  </a:cubicBezTo>
                  <a:cubicBezTo>
                    <a:pt x="163" y="250"/>
                    <a:pt x="162" y="253"/>
                    <a:pt x="162" y="257"/>
                  </a:cubicBezTo>
                  <a:cubicBezTo>
                    <a:pt x="161" y="250"/>
                    <a:pt x="160" y="244"/>
                    <a:pt x="160" y="237"/>
                  </a:cubicBezTo>
                  <a:cubicBezTo>
                    <a:pt x="161" y="233"/>
                    <a:pt x="161" y="229"/>
                    <a:pt x="159" y="226"/>
                  </a:cubicBezTo>
                  <a:cubicBezTo>
                    <a:pt x="156" y="222"/>
                    <a:pt x="152" y="218"/>
                    <a:pt x="151" y="212"/>
                  </a:cubicBezTo>
                  <a:cubicBezTo>
                    <a:pt x="151" y="204"/>
                    <a:pt x="151" y="198"/>
                    <a:pt x="146" y="190"/>
                  </a:cubicBezTo>
                  <a:cubicBezTo>
                    <a:pt x="144" y="187"/>
                    <a:pt x="141" y="183"/>
                    <a:pt x="140" y="179"/>
                  </a:cubicBezTo>
                  <a:cubicBezTo>
                    <a:pt x="139" y="178"/>
                    <a:pt x="138" y="170"/>
                    <a:pt x="141" y="171"/>
                  </a:cubicBezTo>
                  <a:cubicBezTo>
                    <a:pt x="143" y="171"/>
                    <a:pt x="144" y="172"/>
                    <a:pt x="146" y="173"/>
                  </a:cubicBezTo>
                  <a:cubicBezTo>
                    <a:pt x="151" y="175"/>
                    <a:pt x="158" y="178"/>
                    <a:pt x="160" y="184"/>
                  </a:cubicBezTo>
                  <a:cubicBezTo>
                    <a:pt x="161" y="186"/>
                    <a:pt x="162" y="189"/>
                    <a:pt x="164" y="190"/>
                  </a:cubicBezTo>
                  <a:cubicBezTo>
                    <a:pt x="164" y="192"/>
                    <a:pt x="166" y="194"/>
                    <a:pt x="166" y="195"/>
                  </a:cubicBezTo>
                  <a:cubicBezTo>
                    <a:pt x="167" y="197"/>
                    <a:pt x="168" y="199"/>
                    <a:pt x="169" y="200"/>
                  </a:cubicBezTo>
                  <a:cubicBezTo>
                    <a:pt x="170" y="202"/>
                    <a:pt x="170" y="203"/>
                    <a:pt x="171" y="205"/>
                  </a:cubicBezTo>
                  <a:cubicBezTo>
                    <a:pt x="172" y="213"/>
                    <a:pt x="178" y="221"/>
                    <a:pt x="180" y="229"/>
                  </a:cubicBezTo>
                  <a:cubicBezTo>
                    <a:pt x="181" y="233"/>
                    <a:pt x="182" y="238"/>
                    <a:pt x="183" y="242"/>
                  </a:cubicBezTo>
                  <a:cubicBezTo>
                    <a:pt x="184" y="247"/>
                    <a:pt x="184" y="251"/>
                    <a:pt x="185" y="256"/>
                  </a:cubicBezTo>
                  <a:cubicBezTo>
                    <a:pt x="185" y="256"/>
                    <a:pt x="185" y="256"/>
                    <a:pt x="185" y="256"/>
                  </a:cubicBezTo>
                  <a:cubicBezTo>
                    <a:pt x="184" y="258"/>
                    <a:pt x="182" y="260"/>
                    <a:pt x="181" y="263"/>
                  </a:cubicBezTo>
                  <a:cubicBezTo>
                    <a:pt x="179" y="267"/>
                    <a:pt x="179" y="271"/>
                    <a:pt x="179" y="275"/>
                  </a:cubicBezTo>
                  <a:cubicBezTo>
                    <a:pt x="177" y="287"/>
                    <a:pt x="178" y="301"/>
                    <a:pt x="180" y="312"/>
                  </a:cubicBezTo>
                  <a:cubicBezTo>
                    <a:pt x="181" y="318"/>
                    <a:pt x="182" y="325"/>
                    <a:pt x="184" y="331"/>
                  </a:cubicBezTo>
                  <a:cubicBezTo>
                    <a:pt x="179" y="322"/>
                    <a:pt x="178" y="312"/>
                    <a:pt x="174" y="303"/>
                  </a:cubicBezTo>
                  <a:cubicBezTo>
                    <a:pt x="173" y="297"/>
                    <a:pt x="171" y="291"/>
                    <a:pt x="169" y="286"/>
                  </a:cubicBezTo>
                  <a:cubicBezTo>
                    <a:pt x="169" y="286"/>
                    <a:pt x="170" y="286"/>
                    <a:pt x="170" y="285"/>
                  </a:cubicBezTo>
                  <a:cubicBezTo>
                    <a:pt x="170" y="280"/>
                    <a:pt x="170" y="275"/>
                    <a:pt x="171" y="270"/>
                  </a:cubicBezTo>
                  <a:cubicBezTo>
                    <a:pt x="172" y="264"/>
                    <a:pt x="174" y="258"/>
                    <a:pt x="176" y="253"/>
                  </a:cubicBezTo>
                  <a:cubicBezTo>
                    <a:pt x="176" y="253"/>
                    <a:pt x="176" y="253"/>
                    <a:pt x="176" y="253"/>
                  </a:cubicBezTo>
                  <a:close/>
                  <a:moveTo>
                    <a:pt x="157" y="248"/>
                  </a:moveTo>
                  <a:cubicBezTo>
                    <a:pt x="158" y="254"/>
                    <a:pt x="159" y="260"/>
                    <a:pt x="160" y="266"/>
                  </a:cubicBezTo>
                  <a:cubicBezTo>
                    <a:pt x="162" y="271"/>
                    <a:pt x="163" y="276"/>
                    <a:pt x="165" y="281"/>
                  </a:cubicBezTo>
                  <a:cubicBezTo>
                    <a:pt x="163" y="278"/>
                    <a:pt x="162" y="275"/>
                    <a:pt x="161" y="273"/>
                  </a:cubicBezTo>
                  <a:cubicBezTo>
                    <a:pt x="157" y="261"/>
                    <a:pt x="152" y="250"/>
                    <a:pt x="148" y="238"/>
                  </a:cubicBezTo>
                  <a:cubicBezTo>
                    <a:pt x="140" y="219"/>
                    <a:pt x="131" y="197"/>
                    <a:pt x="136" y="176"/>
                  </a:cubicBezTo>
                  <a:cubicBezTo>
                    <a:pt x="136" y="177"/>
                    <a:pt x="136" y="177"/>
                    <a:pt x="136" y="177"/>
                  </a:cubicBezTo>
                  <a:cubicBezTo>
                    <a:pt x="137" y="186"/>
                    <a:pt x="145" y="191"/>
                    <a:pt x="147" y="200"/>
                  </a:cubicBezTo>
                  <a:cubicBezTo>
                    <a:pt x="148" y="205"/>
                    <a:pt x="147" y="211"/>
                    <a:pt x="149" y="216"/>
                  </a:cubicBezTo>
                  <a:cubicBezTo>
                    <a:pt x="150" y="221"/>
                    <a:pt x="156" y="225"/>
                    <a:pt x="157" y="230"/>
                  </a:cubicBezTo>
                  <a:cubicBezTo>
                    <a:pt x="158" y="236"/>
                    <a:pt x="157" y="242"/>
                    <a:pt x="157" y="248"/>
                  </a:cubicBezTo>
                  <a:close/>
                  <a:moveTo>
                    <a:pt x="163" y="261"/>
                  </a:moveTo>
                  <a:cubicBezTo>
                    <a:pt x="163" y="261"/>
                    <a:pt x="163" y="262"/>
                    <a:pt x="164" y="263"/>
                  </a:cubicBezTo>
                  <a:cubicBezTo>
                    <a:pt x="164" y="264"/>
                    <a:pt x="164" y="265"/>
                    <a:pt x="164" y="266"/>
                  </a:cubicBezTo>
                  <a:cubicBezTo>
                    <a:pt x="163" y="264"/>
                    <a:pt x="163" y="262"/>
                    <a:pt x="163" y="261"/>
                  </a:cubicBezTo>
                  <a:close/>
                  <a:moveTo>
                    <a:pt x="213" y="192"/>
                  </a:moveTo>
                  <a:cubicBezTo>
                    <a:pt x="206" y="196"/>
                    <a:pt x="200" y="201"/>
                    <a:pt x="196" y="208"/>
                  </a:cubicBezTo>
                  <a:cubicBezTo>
                    <a:pt x="194" y="213"/>
                    <a:pt x="192" y="218"/>
                    <a:pt x="192" y="223"/>
                  </a:cubicBezTo>
                  <a:cubicBezTo>
                    <a:pt x="190" y="220"/>
                    <a:pt x="189" y="218"/>
                    <a:pt x="187" y="215"/>
                  </a:cubicBezTo>
                  <a:cubicBezTo>
                    <a:pt x="184" y="210"/>
                    <a:pt x="183" y="204"/>
                    <a:pt x="182" y="197"/>
                  </a:cubicBezTo>
                  <a:cubicBezTo>
                    <a:pt x="179" y="184"/>
                    <a:pt x="177" y="170"/>
                    <a:pt x="174" y="157"/>
                  </a:cubicBezTo>
                  <a:cubicBezTo>
                    <a:pt x="172" y="143"/>
                    <a:pt x="169" y="130"/>
                    <a:pt x="164" y="117"/>
                  </a:cubicBezTo>
                  <a:cubicBezTo>
                    <a:pt x="164" y="115"/>
                    <a:pt x="162" y="111"/>
                    <a:pt x="160" y="110"/>
                  </a:cubicBezTo>
                  <a:cubicBezTo>
                    <a:pt x="160" y="102"/>
                    <a:pt x="160" y="95"/>
                    <a:pt x="161" y="87"/>
                  </a:cubicBezTo>
                  <a:cubicBezTo>
                    <a:pt x="161" y="81"/>
                    <a:pt x="161" y="74"/>
                    <a:pt x="164" y="68"/>
                  </a:cubicBezTo>
                  <a:cubicBezTo>
                    <a:pt x="167" y="63"/>
                    <a:pt x="169" y="72"/>
                    <a:pt x="170" y="74"/>
                  </a:cubicBezTo>
                  <a:cubicBezTo>
                    <a:pt x="171" y="78"/>
                    <a:pt x="173" y="80"/>
                    <a:pt x="176" y="82"/>
                  </a:cubicBezTo>
                  <a:cubicBezTo>
                    <a:pt x="183" y="89"/>
                    <a:pt x="187" y="98"/>
                    <a:pt x="189" y="107"/>
                  </a:cubicBezTo>
                  <a:cubicBezTo>
                    <a:pt x="191" y="112"/>
                    <a:pt x="191" y="116"/>
                    <a:pt x="191" y="121"/>
                  </a:cubicBezTo>
                  <a:cubicBezTo>
                    <a:pt x="191" y="123"/>
                    <a:pt x="192" y="125"/>
                    <a:pt x="193" y="127"/>
                  </a:cubicBezTo>
                  <a:cubicBezTo>
                    <a:pt x="194" y="128"/>
                    <a:pt x="196" y="129"/>
                    <a:pt x="197" y="129"/>
                  </a:cubicBezTo>
                  <a:cubicBezTo>
                    <a:pt x="200" y="131"/>
                    <a:pt x="202" y="132"/>
                    <a:pt x="203" y="135"/>
                  </a:cubicBezTo>
                  <a:cubicBezTo>
                    <a:pt x="205" y="139"/>
                    <a:pt x="207" y="143"/>
                    <a:pt x="208" y="146"/>
                  </a:cubicBezTo>
                  <a:cubicBezTo>
                    <a:pt x="212" y="155"/>
                    <a:pt x="214" y="164"/>
                    <a:pt x="213" y="174"/>
                  </a:cubicBezTo>
                  <a:cubicBezTo>
                    <a:pt x="213" y="180"/>
                    <a:pt x="212" y="186"/>
                    <a:pt x="213" y="192"/>
                  </a:cubicBezTo>
                  <a:close/>
                  <a:moveTo>
                    <a:pt x="193" y="242"/>
                  </a:moveTo>
                  <a:cubicBezTo>
                    <a:pt x="193" y="240"/>
                    <a:pt x="192" y="239"/>
                    <a:pt x="192" y="238"/>
                  </a:cubicBezTo>
                  <a:cubicBezTo>
                    <a:pt x="192" y="236"/>
                    <a:pt x="191" y="234"/>
                    <a:pt x="191" y="233"/>
                  </a:cubicBezTo>
                  <a:cubicBezTo>
                    <a:pt x="191" y="232"/>
                    <a:pt x="191" y="232"/>
                    <a:pt x="191" y="232"/>
                  </a:cubicBezTo>
                  <a:cubicBezTo>
                    <a:pt x="192" y="232"/>
                    <a:pt x="192" y="233"/>
                    <a:pt x="193" y="234"/>
                  </a:cubicBezTo>
                  <a:cubicBezTo>
                    <a:pt x="194" y="237"/>
                    <a:pt x="194" y="239"/>
                    <a:pt x="193" y="242"/>
                  </a:cubicBezTo>
                  <a:close/>
                  <a:moveTo>
                    <a:pt x="189" y="237"/>
                  </a:moveTo>
                  <a:cubicBezTo>
                    <a:pt x="189" y="239"/>
                    <a:pt x="190" y="241"/>
                    <a:pt x="190" y="243"/>
                  </a:cubicBezTo>
                  <a:cubicBezTo>
                    <a:pt x="190" y="244"/>
                    <a:pt x="190" y="245"/>
                    <a:pt x="191" y="246"/>
                  </a:cubicBezTo>
                  <a:cubicBezTo>
                    <a:pt x="189" y="248"/>
                    <a:pt x="188" y="251"/>
                    <a:pt x="186" y="254"/>
                  </a:cubicBezTo>
                  <a:cubicBezTo>
                    <a:pt x="186" y="246"/>
                    <a:pt x="183" y="237"/>
                    <a:pt x="181" y="228"/>
                  </a:cubicBezTo>
                  <a:cubicBezTo>
                    <a:pt x="180" y="224"/>
                    <a:pt x="179" y="219"/>
                    <a:pt x="177" y="214"/>
                  </a:cubicBezTo>
                  <a:cubicBezTo>
                    <a:pt x="177" y="214"/>
                    <a:pt x="177" y="215"/>
                    <a:pt x="177" y="215"/>
                  </a:cubicBezTo>
                  <a:cubicBezTo>
                    <a:pt x="181" y="220"/>
                    <a:pt x="185" y="225"/>
                    <a:pt x="190" y="230"/>
                  </a:cubicBezTo>
                  <a:cubicBezTo>
                    <a:pt x="188" y="231"/>
                    <a:pt x="188" y="235"/>
                    <a:pt x="189" y="237"/>
                  </a:cubicBezTo>
                  <a:close/>
                  <a:moveTo>
                    <a:pt x="161" y="121"/>
                  </a:moveTo>
                  <a:cubicBezTo>
                    <a:pt x="162" y="124"/>
                    <a:pt x="163" y="128"/>
                    <a:pt x="165" y="131"/>
                  </a:cubicBezTo>
                  <a:cubicBezTo>
                    <a:pt x="165" y="132"/>
                    <a:pt x="166" y="134"/>
                    <a:pt x="167" y="135"/>
                  </a:cubicBezTo>
                  <a:cubicBezTo>
                    <a:pt x="167" y="136"/>
                    <a:pt x="167" y="137"/>
                    <a:pt x="167" y="138"/>
                  </a:cubicBezTo>
                  <a:cubicBezTo>
                    <a:pt x="170" y="150"/>
                    <a:pt x="172" y="162"/>
                    <a:pt x="174" y="173"/>
                  </a:cubicBezTo>
                  <a:cubicBezTo>
                    <a:pt x="176" y="184"/>
                    <a:pt x="177" y="196"/>
                    <a:pt x="180" y="207"/>
                  </a:cubicBezTo>
                  <a:cubicBezTo>
                    <a:pt x="182" y="213"/>
                    <a:pt x="185" y="218"/>
                    <a:pt x="188" y="223"/>
                  </a:cubicBezTo>
                  <a:cubicBezTo>
                    <a:pt x="186" y="221"/>
                    <a:pt x="184" y="218"/>
                    <a:pt x="182" y="216"/>
                  </a:cubicBezTo>
                  <a:cubicBezTo>
                    <a:pt x="175" y="206"/>
                    <a:pt x="169" y="195"/>
                    <a:pt x="167" y="183"/>
                  </a:cubicBezTo>
                  <a:cubicBezTo>
                    <a:pt x="164" y="171"/>
                    <a:pt x="162" y="159"/>
                    <a:pt x="161" y="148"/>
                  </a:cubicBezTo>
                  <a:cubicBezTo>
                    <a:pt x="160" y="142"/>
                    <a:pt x="160" y="137"/>
                    <a:pt x="159" y="132"/>
                  </a:cubicBezTo>
                  <a:cubicBezTo>
                    <a:pt x="159" y="127"/>
                    <a:pt x="158" y="123"/>
                    <a:pt x="158" y="118"/>
                  </a:cubicBezTo>
                  <a:cubicBezTo>
                    <a:pt x="158" y="118"/>
                    <a:pt x="158" y="118"/>
                    <a:pt x="158" y="117"/>
                  </a:cubicBezTo>
                  <a:cubicBezTo>
                    <a:pt x="159" y="119"/>
                    <a:pt x="160" y="120"/>
                    <a:pt x="161" y="121"/>
                  </a:cubicBezTo>
                  <a:close/>
                  <a:moveTo>
                    <a:pt x="184" y="312"/>
                  </a:moveTo>
                  <a:cubicBezTo>
                    <a:pt x="182" y="304"/>
                    <a:pt x="181" y="297"/>
                    <a:pt x="181" y="290"/>
                  </a:cubicBezTo>
                  <a:cubicBezTo>
                    <a:pt x="181" y="288"/>
                    <a:pt x="181" y="286"/>
                    <a:pt x="182" y="284"/>
                  </a:cubicBezTo>
                  <a:cubicBezTo>
                    <a:pt x="185" y="294"/>
                    <a:pt x="191" y="303"/>
                    <a:pt x="198" y="311"/>
                  </a:cubicBezTo>
                  <a:cubicBezTo>
                    <a:pt x="202" y="315"/>
                    <a:pt x="206" y="320"/>
                    <a:pt x="211" y="324"/>
                  </a:cubicBezTo>
                  <a:cubicBezTo>
                    <a:pt x="210" y="328"/>
                    <a:pt x="211" y="332"/>
                    <a:pt x="209" y="336"/>
                  </a:cubicBezTo>
                  <a:cubicBezTo>
                    <a:pt x="208" y="338"/>
                    <a:pt x="207" y="344"/>
                    <a:pt x="204" y="345"/>
                  </a:cubicBezTo>
                  <a:cubicBezTo>
                    <a:pt x="202" y="347"/>
                    <a:pt x="197" y="345"/>
                    <a:pt x="194" y="344"/>
                  </a:cubicBezTo>
                  <a:cubicBezTo>
                    <a:pt x="192" y="339"/>
                    <a:pt x="189" y="335"/>
                    <a:pt x="188" y="329"/>
                  </a:cubicBezTo>
                  <a:cubicBezTo>
                    <a:pt x="186" y="324"/>
                    <a:pt x="185" y="318"/>
                    <a:pt x="184" y="312"/>
                  </a:cubicBezTo>
                  <a:close/>
                  <a:moveTo>
                    <a:pt x="208" y="347"/>
                  </a:moveTo>
                  <a:cubicBezTo>
                    <a:pt x="210" y="344"/>
                    <a:pt x="211" y="340"/>
                    <a:pt x="212" y="336"/>
                  </a:cubicBezTo>
                  <a:cubicBezTo>
                    <a:pt x="213" y="333"/>
                    <a:pt x="213" y="330"/>
                    <a:pt x="213" y="327"/>
                  </a:cubicBezTo>
                  <a:cubicBezTo>
                    <a:pt x="218" y="331"/>
                    <a:pt x="223" y="335"/>
                    <a:pt x="229" y="338"/>
                  </a:cubicBezTo>
                  <a:cubicBezTo>
                    <a:pt x="230" y="338"/>
                    <a:pt x="230" y="338"/>
                    <a:pt x="231" y="338"/>
                  </a:cubicBezTo>
                  <a:cubicBezTo>
                    <a:pt x="229" y="341"/>
                    <a:pt x="229" y="345"/>
                    <a:pt x="228" y="348"/>
                  </a:cubicBezTo>
                  <a:cubicBezTo>
                    <a:pt x="228" y="354"/>
                    <a:pt x="228" y="359"/>
                    <a:pt x="229" y="364"/>
                  </a:cubicBezTo>
                  <a:cubicBezTo>
                    <a:pt x="230" y="370"/>
                    <a:pt x="234" y="376"/>
                    <a:pt x="235" y="382"/>
                  </a:cubicBezTo>
                  <a:cubicBezTo>
                    <a:pt x="236" y="386"/>
                    <a:pt x="235" y="390"/>
                    <a:pt x="235" y="395"/>
                  </a:cubicBezTo>
                  <a:cubicBezTo>
                    <a:pt x="235" y="400"/>
                    <a:pt x="235" y="405"/>
                    <a:pt x="236" y="410"/>
                  </a:cubicBezTo>
                  <a:cubicBezTo>
                    <a:pt x="236" y="412"/>
                    <a:pt x="236" y="413"/>
                    <a:pt x="236" y="415"/>
                  </a:cubicBezTo>
                  <a:cubicBezTo>
                    <a:pt x="235" y="414"/>
                    <a:pt x="234" y="413"/>
                    <a:pt x="232" y="412"/>
                  </a:cubicBezTo>
                  <a:cubicBezTo>
                    <a:pt x="227" y="411"/>
                    <a:pt x="224" y="414"/>
                    <a:pt x="219" y="414"/>
                  </a:cubicBezTo>
                  <a:cubicBezTo>
                    <a:pt x="217" y="414"/>
                    <a:pt x="215" y="414"/>
                    <a:pt x="214" y="415"/>
                  </a:cubicBezTo>
                  <a:cubicBezTo>
                    <a:pt x="213" y="408"/>
                    <a:pt x="211" y="402"/>
                    <a:pt x="211" y="396"/>
                  </a:cubicBezTo>
                  <a:cubicBezTo>
                    <a:pt x="210" y="390"/>
                    <a:pt x="209" y="384"/>
                    <a:pt x="208" y="377"/>
                  </a:cubicBezTo>
                  <a:cubicBezTo>
                    <a:pt x="207" y="372"/>
                    <a:pt x="206" y="367"/>
                    <a:pt x="203" y="362"/>
                  </a:cubicBezTo>
                  <a:cubicBezTo>
                    <a:pt x="200" y="358"/>
                    <a:pt x="198" y="353"/>
                    <a:pt x="195" y="347"/>
                  </a:cubicBezTo>
                  <a:cubicBezTo>
                    <a:pt x="195" y="347"/>
                    <a:pt x="195" y="347"/>
                    <a:pt x="195" y="347"/>
                  </a:cubicBezTo>
                  <a:cubicBezTo>
                    <a:pt x="200" y="348"/>
                    <a:pt x="204" y="350"/>
                    <a:pt x="208" y="347"/>
                  </a:cubicBezTo>
                  <a:close/>
                  <a:moveTo>
                    <a:pt x="233" y="367"/>
                  </a:moveTo>
                  <a:cubicBezTo>
                    <a:pt x="232" y="361"/>
                    <a:pt x="231" y="355"/>
                    <a:pt x="232" y="348"/>
                  </a:cubicBezTo>
                  <a:cubicBezTo>
                    <a:pt x="232" y="346"/>
                    <a:pt x="233" y="342"/>
                    <a:pt x="233" y="339"/>
                  </a:cubicBezTo>
                  <a:cubicBezTo>
                    <a:pt x="240" y="343"/>
                    <a:pt x="248" y="347"/>
                    <a:pt x="255" y="346"/>
                  </a:cubicBezTo>
                  <a:cubicBezTo>
                    <a:pt x="250" y="353"/>
                    <a:pt x="246" y="361"/>
                    <a:pt x="242" y="368"/>
                  </a:cubicBezTo>
                  <a:cubicBezTo>
                    <a:pt x="240" y="372"/>
                    <a:pt x="239" y="376"/>
                    <a:pt x="238" y="380"/>
                  </a:cubicBezTo>
                  <a:cubicBezTo>
                    <a:pt x="237" y="375"/>
                    <a:pt x="235" y="371"/>
                    <a:pt x="233" y="367"/>
                  </a:cubicBezTo>
                  <a:close/>
                  <a:moveTo>
                    <a:pt x="246" y="367"/>
                  </a:moveTo>
                  <a:cubicBezTo>
                    <a:pt x="252" y="355"/>
                    <a:pt x="260" y="342"/>
                    <a:pt x="271" y="334"/>
                  </a:cubicBezTo>
                  <a:cubicBezTo>
                    <a:pt x="281" y="327"/>
                    <a:pt x="291" y="320"/>
                    <a:pt x="303" y="315"/>
                  </a:cubicBezTo>
                  <a:cubicBezTo>
                    <a:pt x="308" y="314"/>
                    <a:pt x="313" y="312"/>
                    <a:pt x="318" y="311"/>
                  </a:cubicBezTo>
                  <a:cubicBezTo>
                    <a:pt x="325" y="310"/>
                    <a:pt x="331" y="309"/>
                    <a:pt x="338" y="309"/>
                  </a:cubicBezTo>
                  <a:cubicBezTo>
                    <a:pt x="348" y="308"/>
                    <a:pt x="358" y="309"/>
                    <a:pt x="368" y="311"/>
                  </a:cubicBezTo>
                  <a:cubicBezTo>
                    <a:pt x="371" y="311"/>
                    <a:pt x="410" y="317"/>
                    <a:pt x="409" y="321"/>
                  </a:cubicBezTo>
                  <a:cubicBezTo>
                    <a:pt x="409" y="321"/>
                    <a:pt x="409" y="321"/>
                    <a:pt x="409" y="322"/>
                  </a:cubicBezTo>
                  <a:cubicBezTo>
                    <a:pt x="409" y="322"/>
                    <a:pt x="409" y="322"/>
                    <a:pt x="409" y="322"/>
                  </a:cubicBezTo>
                  <a:cubicBezTo>
                    <a:pt x="409" y="322"/>
                    <a:pt x="408" y="323"/>
                    <a:pt x="408" y="324"/>
                  </a:cubicBezTo>
                  <a:cubicBezTo>
                    <a:pt x="408" y="323"/>
                    <a:pt x="408" y="323"/>
                    <a:pt x="408" y="323"/>
                  </a:cubicBezTo>
                  <a:cubicBezTo>
                    <a:pt x="394" y="317"/>
                    <a:pt x="378" y="315"/>
                    <a:pt x="363" y="314"/>
                  </a:cubicBezTo>
                  <a:cubicBezTo>
                    <a:pt x="355" y="314"/>
                    <a:pt x="348" y="315"/>
                    <a:pt x="340" y="314"/>
                  </a:cubicBezTo>
                  <a:cubicBezTo>
                    <a:pt x="333" y="314"/>
                    <a:pt x="327" y="314"/>
                    <a:pt x="320" y="314"/>
                  </a:cubicBezTo>
                  <a:cubicBezTo>
                    <a:pt x="306" y="316"/>
                    <a:pt x="291" y="323"/>
                    <a:pt x="280" y="330"/>
                  </a:cubicBezTo>
                  <a:cubicBezTo>
                    <a:pt x="267" y="338"/>
                    <a:pt x="257" y="349"/>
                    <a:pt x="253" y="363"/>
                  </a:cubicBezTo>
                  <a:cubicBezTo>
                    <a:pt x="252" y="363"/>
                    <a:pt x="254" y="364"/>
                    <a:pt x="254" y="363"/>
                  </a:cubicBezTo>
                  <a:cubicBezTo>
                    <a:pt x="261" y="349"/>
                    <a:pt x="272" y="338"/>
                    <a:pt x="286" y="330"/>
                  </a:cubicBezTo>
                  <a:cubicBezTo>
                    <a:pt x="299" y="324"/>
                    <a:pt x="312" y="317"/>
                    <a:pt x="327" y="317"/>
                  </a:cubicBezTo>
                  <a:cubicBezTo>
                    <a:pt x="333" y="317"/>
                    <a:pt x="340" y="318"/>
                    <a:pt x="347" y="318"/>
                  </a:cubicBezTo>
                  <a:cubicBezTo>
                    <a:pt x="353" y="317"/>
                    <a:pt x="360" y="317"/>
                    <a:pt x="367" y="318"/>
                  </a:cubicBezTo>
                  <a:cubicBezTo>
                    <a:pt x="374" y="319"/>
                    <a:pt x="382" y="320"/>
                    <a:pt x="389" y="321"/>
                  </a:cubicBezTo>
                  <a:cubicBezTo>
                    <a:pt x="395" y="322"/>
                    <a:pt x="402" y="325"/>
                    <a:pt x="408" y="324"/>
                  </a:cubicBezTo>
                  <a:cubicBezTo>
                    <a:pt x="408" y="324"/>
                    <a:pt x="408" y="324"/>
                    <a:pt x="408" y="324"/>
                  </a:cubicBezTo>
                  <a:cubicBezTo>
                    <a:pt x="408" y="325"/>
                    <a:pt x="407" y="327"/>
                    <a:pt x="407" y="328"/>
                  </a:cubicBezTo>
                  <a:cubicBezTo>
                    <a:pt x="401" y="325"/>
                    <a:pt x="394" y="326"/>
                    <a:pt x="387" y="326"/>
                  </a:cubicBezTo>
                  <a:cubicBezTo>
                    <a:pt x="379" y="325"/>
                    <a:pt x="371" y="323"/>
                    <a:pt x="363" y="322"/>
                  </a:cubicBezTo>
                  <a:cubicBezTo>
                    <a:pt x="363" y="322"/>
                    <a:pt x="363" y="323"/>
                    <a:pt x="363" y="323"/>
                  </a:cubicBezTo>
                  <a:cubicBezTo>
                    <a:pt x="369" y="325"/>
                    <a:pt x="377" y="326"/>
                    <a:pt x="384" y="327"/>
                  </a:cubicBezTo>
                  <a:cubicBezTo>
                    <a:pt x="392" y="327"/>
                    <a:pt x="399" y="327"/>
                    <a:pt x="407" y="330"/>
                  </a:cubicBezTo>
                  <a:cubicBezTo>
                    <a:pt x="407" y="330"/>
                    <a:pt x="407" y="331"/>
                    <a:pt x="406" y="331"/>
                  </a:cubicBezTo>
                  <a:cubicBezTo>
                    <a:pt x="402" y="332"/>
                    <a:pt x="399" y="331"/>
                    <a:pt x="395" y="331"/>
                  </a:cubicBezTo>
                  <a:cubicBezTo>
                    <a:pt x="391" y="331"/>
                    <a:pt x="388" y="331"/>
                    <a:pt x="385" y="330"/>
                  </a:cubicBezTo>
                  <a:cubicBezTo>
                    <a:pt x="384" y="330"/>
                    <a:pt x="383" y="331"/>
                    <a:pt x="384" y="331"/>
                  </a:cubicBezTo>
                  <a:cubicBezTo>
                    <a:pt x="387" y="334"/>
                    <a:pt x="390" y="333"/>
                    <a:pt x="394" y="333"/>
                  </a:cubicBezTo>
                  <a:cubicBezTo>
                    <a:pt x="398" y="333"/>
                    <a:pt x="402" y="334"/>
                    <a:pt x="406" y="334"/>
                  </a:cubicBezTo>
                  <a:cubicBezTo>
                    <a:pt x="406" y="335"/>
                    <a:pt x="406" y="336"/>
                    <a:pt x="406" y="337"/>
                  </a:cubicBezTo>
                  <a:cubicBezTo>
                    <a:pt x="406" y="337"/>
                    <a:pt x="406" y="337"/>
                    <a:pt x="405" y="336"/>
                  </a:cubicBezTo>
                  <a:cubicBezTo>
                    <a:pt x="405" y="336"/>
                    <a:pt x="405" y="335"/>
                    <a:pt x="405" y="335"/>
                  </a:cubicBezTo>
                  <a:cubicBezTo>
                    <a:pt x="398" y="336"/>
                    <a:pt x="392" y="337"/>
                    <a:pt x="386" y="338"/>
                  </a:cubicBezTo>
                  <a:cubicBezTo>
                    <a:pt x="381" y="338"/>
                    <a:pt x="375" y="338"/>
                    <a:pt x="370" y="338"/>
                  </a:cubicBezTo>
                  <a:cubicBezTo>
                    <a:pt x="369" y="339"/>
                    <a:pt x="369" y="339"/>
                    <a:pt x="370" y="339"/>
                  </a:cubicBezTo>
                  <a:cubicBezTo>
                    <a:pt x="376" y="340"/>
                    <a:pt x="382" y="339"/>
                    <a:pt x="388" y="338"/>
                  </a:cubicBezTo>
                  <a:cubicBezTo>
                    <a:pt x="393" y="338"/>
                    <a:pt x="398" y="338"/>
                    <a:pt x="403" y="337"/>
                  </a:cubicBezTo>
                  <a:cubicBezTo>
                    <a:pt x="399" y="339"/>
                    <a:pt x="396" y="341"/>
                    <a:pt x="391" y="341"/>
                  </a:cubicBezTo>
                  <a:cubicBezTo>
                    <a:pt x="388" y="342"/>
                    <a:pt x="384" y="342"/>
                    <a:pt x="380" y="343"/>
                  </a:cubicBezTo>
                  <a:cubicBezTo>
                    <a:pt x="372" y="343"/>
                    <a:pt x="365" y="343"/>
                    <a:pt x="357" y="344"/>
                  </a:cubicBezTo>
                  <a:cubicBezTo>
                    <a:pt x="357" y="345"/>
                    <a:pt x="357" y="345"/>
                    <a:pt x="357" y="345"/>
                  </a:cubicBezTo>
                  <a:cubicBezTo>
                    <a:pt x="366" y="345"/>
                    <a:pt x="375" y="345"/>
                    <a:pt x="383" y="344"/>
                  </a:cubicBezTo>
                  <a:cubicBezTo>
                    <a:pt x="387" y="344"/>
                    <a:pt x="391" y="343"/>
                    <a:pt x="395" y="342"/>
                  </a:cubicBezTo>
                  <a:cubicBezTo>
                    <a:pt x="399" y="341"/>
                    <a:pt x="402" y="341"/>
                    <a:pt x="405" y="338"/>
                  </a:cubicBezTo>
                  <a:cubicBezTo>
                    <a:pt x="406" y="338"/>
                    <a:pt x="406" y="338"/>
                    <a:pt x="406" y="338"/>
                  </a:cubicBezTo>
                  <a:cubicBezTo>
                    <a:pt x="406" y="338"/>
                    <a:pt x="406" y="339"/>
                    <a:pt x="406" y="340"/>
                  </a:cubicBezTo>
                  <a:cubicBezTo>
                    <a:pt x="406" y="340"/>
                    <a:pt x="406" y="340"/>
                    <a:pt x="406" y="340"/>
                  </a:cubicBezTo>
                  <a:cubicBezTo>
                    <a:pt x="401" y="339"/>
                    <a:pt x="397" y="343"/>
                    <a:pt x="392" y="344"/>
                  </a:cubicBezTo>
                  <a:cubicBezTo>
                    <a:pt x="389" y="345"/>
                    <a:pt x="385" y="345"/>
                    <a:pt x="382" y="346"/>
                  </a:cubicBezTo>
                  <a:cubicBezTo>
                    <a:pt x="378" y="347"/>
                    <a:pt x="374" y="348"/>
                    <a:pt x="370" y="348"/>
                  </a:cubicBezTo>
                  <a:cubicBezTo>
                    <a:pt x="363" y="348"/>
                    <a:pt x="354" y="348"/>
                    <a:pt x="347" y="347"/>
                  </a:cubicBezTo>
                  <a:cubicBezTo>
                    <a:pt x="339" y="346"/>
                    <a:pt x="331" y="344"/>
                    <a:pt x="324" y="344"/>
                  </a:cubicBezTo>
                  <a:cubicBezTo>
                    <a:pt x="323" y="344"/>
                    <a:pt x="323" y="345"/>
                    <a:pt x="324" y="346"/>
                  </a:cubicBezTo>
                  <a:cubicBezTo>
                    <a:pt x="332" y="348"/>
                    <a:pt x="340" y="348"/>
                    <a:pt x="349" y="349"/>
                  </a:cubicBezTo>
                  <a:cubicBezTo>
                    <a:pt x="355" y="351"/>
                    <a:pt x="362" y="351"/>
                    <a:pt x="368" y="350"/>
                  </a:cubicBezTo>
                  <a:cubicBezTo>
                    <a:pt x="376" y="349"/>
                    <a:pt x="382" y="347"/>
                    <a:pt x="389" y="346"/>
                  </a:cubicBezTo>
                  <a:cubicBezTo>
                    <a:pt x="390" y="346"/>
                    <a:pt x="391" y="345"/>
                    <a:pt x="392" y="345"/>
                  </a:cubicBezTo>
                  <a:cubicBezTo>
                    <a:pt x="390" y="346"/>
                    <a:pt x="388" y="347"/>
                    <a:pt x="386" y="347"/>
                  </a:cubicBezTo>
                  <a:cubicBezTo>
                    <a:pt x="379" y="349"/>
                    <a:pt x="371" y="350"/>
                    <a:pt x="365" y="353"/>
                  </a:cubicBezTo>
                  <a:cubicBezTo>
                    <a:pt x="364" y="353"/>
                    <a:pt x="364" y="353"/>
                    <a:pt x="365" y="353"/>
                  </a:cubicBezTo>
                  <a:cubicBezTo>
                    <a:pt x="368" y="354"/>
                    <a:pt x="372" y="352"/>
                    <a:pt x="375" y="352"/>
                  </a:cubicBezTo>
                  <a:cubicBezTo>
                    <a:pt x="381" y="350"/>
                    <a:pt x="386" y="349"/>
                    <a:pt x="392" y="347"/>
                  </a:cubicBezTo>
                  <a:cubicBezTo>
                    <a:pt x="393" y="347"/>
                    <a:pt x="406" y="343"/>
                    <a:pt x="406" y="341"/>
                  </a:cubicBezTo>
                  <a:cubicBezTo>
                    <a:pt x="406" y="341"/>
                    <a:pt x="406" y="341"/>
                    <a:pt x="406" y="341"/>
                  </a:cubicBezTo>
                  <a:cubicBezTo>
                    <a:pt x="406" y="342"/>
                    <a:pt x="406" y="343"/>
                    <a:pt x="406" y="344"/>
                  </a:cubicBezTo>
                  <a:cubicBezTo>
                    <a:pt x="405" y="344"/>
                    <a:pt x="403" y="345"/>
                    <a:pt x="401" y="346"/>
                  </a:cubicBezTo>
                  <a:cubicBezTo>
                    <a:pt x="400" y="347"/>
                    <a:pt x="398" y="348"/>
                    <a:pt x="397" y="350"/>
                  </a:cubicBezTo>
                  <a:cubicBezTo>
                    <a:pt x="396" y="350"/>
                    <a:pt x="397" y="350"/>
                    <a:pt x="397" y="350"/>
                  </a:cubicBezTo>
                  <a:cubicBezTo>
                    <a:pt x="395" y="350"/>
                    <a:pt x="393" y="351"/>
                    <a:pt x="392" y="352"/>
                  </a:cubicBezTo>
                  <a:cubicBezTo>
                    <a:pt x="387" y="353"/>
                    <a:pt x="382" y="356"/>
                    <a:pt x="378" y="359"/>
                  </a:cubicBezTo>
                  <a:cubicBezTo>
                    <a:pt x="368" y="365"/>
                    <a:pt x="358" y="370"/>
                    <a:pt x="347" y="372"/>
                  </a:cubicBezTo>
                  <a:cubicBezTo>
                    <a:pt x="346" y="372"/>
                    <a:pt x="346" y="373"/>
                    <a:pt x="347" y="373"/>
                  </a:cubicBezTo>
                  <a:cubicBezTo>
                    <a:pt x="352" y="373"/>
                    <a:pt x="357" y="372"/>
                    <a:pt x="362" y="370"/>
                  </a:cubicBezTo>
                  <a:cubicBezTo>
                    <a:pt x="367" y="368"/>
                    <a:pt x="373" y="365"/>
                    <a:pt x="377" y="362"/>
                  </a:cubicBezTo>
                  <a:cubicBezTo>
                    <a:pt x="383" y="358"/>
                    <a:pt x="389" y="355"/>
                    <a:pt x="396" y="353"/>
                  </a:cubicBezTo>
                  <a:cubicBezTo>
                    <a:pt x="399" y="352"/>
                    <a:pt x="404" y="352"/>
                    <a:pt x="407" y="350"/>
                  </a:cubicBezTo>
                  <a:cubicBezTo>
                    <a:pt x="407" y="350"/>
                    <a:pt x="407" y="351"/>
                    <a:pt x="407" y="352"/>
                  </a:cubicBezTo>
                  <a:cubicBezTo>
                    <a:pt x="406" y="352"/>
                    <a:pt x="404" y="352"/>
                    <a:pt x="403" y="353"/>
                  </a:cubicBezTo>
                  <a:cubicBezTo>
                    <a:pt x="403" y="353"/>
                    <a:pt x="403" y="353"/>
                    <a:pt x="403" y="353"/>
                  </a:cubicBezTo>
                  <a:cubicBezTo>
                    <a:pt x="404" y="353"/>
                    <a:pt x="406" y="353"/>
                    <a:pt x="407" y="352"/>
                  </a:cubicBezTo>
                  <a:cubicBezTo>
                    <a:pt x="407" y="352"/>
                    <a:pt x="407" y="352"/>
                    <a:pt x="408" y="352"/>
                  </a:cubicBezTo>
                  <a:cubicBezTo>
                    <a:pt x="408" y="353"/>
                    <a:pt x="408" y="353"/>
                    <a:pt x="408" y="354"/>
                  </a:cubicBezTo>
                  <a:cubicBezTo>
                    <a:pt x="408" y="354"/>
                    <a:pt x="408" y="354"/>
                    <a:pt x="408" y="354"/>
                  </a:cubicBezTo>
                  <a:cubicBezTo>
                    <a:pt x="405" y="354"/>
                    <a:pt x="402" y="356"/>
                    <a:pt x="400" y="357"/>
                  </a:cubicBezTo>
                  <a:cubicBezTo>
                    <a:pt x="399" y="358"/>
                    <a:pt x="400" y="358"/>
                    <a:pt x="400" y="358"/>
                  </a:cubicBezTo>
                  <a:cubicBezTo>
                    <a:pt x="403" y="357"/>
                    <a:pt x="406" y="357"/>
                    <a:pt x="408" y="355"/>
                  </a:cubicBezTo>
                  <a:cubicBezTo>
                    <a:pt x="408" y="355"/>
                    <a:pt x="408" y="355"/>
                    <a:pt x="408" y="355"/>
                  </a:cubicBezTo>
                  <a:cubicBezTo>
                    <a:pt x="409" y="360"/>
                    <a:pt x="411" y="365"/>
                    <a:pt x="412" y="370"/>
                  </a:cubicBezTo>
                  <a:cubicBezTo>
                    <a:pt x="403" y="375"/>
                    <a:pt x="397" y="386"/>
                    <a:pt x="391" y="394"/>
                  </a:cubicBezTo>
                  <a:cubicBezTo>
                    <a:pt x="391" y="394"/>
                    <a:pt x="391" y="395"/>
                    <a:pt x="391" y="395"/>
                  </a:cubicBezTo>
                  <a:cubicBezTo>
                    <a:pt x="395" y="391"/>
                    <a:pt x="398" y="386"/>
                    <a:pt x="402" y="382"/>
                  </a:cubicBezTo>
                  <a:cubicBezTo>
                    <a:pt x="405" y="379"/>
                    <a:pt x="409" y="375"/>
                    <a:pt x="413" y="371"/>
                  </a:cubicBezTo>
                  <a:cubicBezTo>
                    <a:pt x="414" y="375"/>
                    <a:pt x="415" y="378"/>
                    <a:pt x="416" y="381"/>
                  </a:cubicBezTo>
                  <a:cubicBezTo>
                    <a:pt x="412" y="382"/>
                    <a:pt x="406" y="387"/>
                    <a:pt x="403" y="389"/>
                  </a:cubicBezTo>
                  <a:cubicBezTo>
                    <a:pt x="398" y="393"/>
                    <a:pt x="392" y="399"/>
                    <a:pt x="389" y="405"/>
                  </a:cubicBezTo>
                  <a:cubicBezTo>
                    <a:pt x="389" y="406"/>
                    <a:pt x="390" y="407"/>
                    <a:pt x="390" y="406"/>
                  </a:cubicBezTo>
                  <a:cubicBezTo>
                    <a:pt x="394" y="400"/>
                    <a:pt x="398" y="396"/>
                    <a:pt x="404" y="391"/>
                  </a:cubicBezTo>
                  <a:cubicBezTo>
                    <a:pt x="406" y="389"/>
                    <a:pt x="410" y="386"/>
                    <a:pt x="413" y="385"/>
                  </a:cubicBezTo>
                  <a:cubicBezTo>
                    <a:pt x="414" y="384"/>
                    <a:pt x="416" y="384"/>
                    <a:pt x="417" y="383"/>
                  </a:cubicBezTo>
                  <a:cubicBezTo>
                    <a:pt x="417" y="384"/>
                    <a:pt x="417" y="385"/>
                    <a:pt x="418" y="386"/>
                  </a:cubicBezTo>
                  <a:cubicBezTo>
                    <a:pt x="413" y="387"/>
                    <a:pt x="407" y="395"/>
                    <a:pt x="404" y="398"/>
                  </a:cubicBezTo>
                  <a:cubicBezTo>
                    <a:pt x="402" y="401"/>
                    <a:pt x="399" y="404"/>
                    <a:pt x="396" y="407"/>
                  </a:cubicBezTo>
                  <a:cubicBezTo>
                    <a:pt x="393" y="412"/>
                    <a:pt x="389" y="417"/>
                    <a:pt x="387" y="422"/>
                  </a:cubicBezTo>
                  <a:cubicBezTo>
                    <a:pt x="387" y="423"/>
                    <a:pt x="388" y="423"/>
                    <a:pt x="388" y="422"/>
                  </a:cubicBezTo>
                  <a:cubicBezTo>
                    <a:pt x="392" y="419"/>
                    <a:pt x="393" y="414"/>
                    <a:pt x="396" y="410"/>
                  </a:cubicBezTo>
                  <a:cubicBezTo>
                    <a:pt x="399" y="406"/>
                    <a:pt x="401" y="403"/>
                    <a:pt x="404" y="400"/>
                  </a:cubicBezTo>
                  <a:cubicBezTo>
                    <a:pt x="407" y="397"/>
                    <a:pt x="410" y="394"/>
                    <a:pt x="412" y="392"/>
                  </a:cubicBezTo>
                  <a:cubicBezTo>
                    <a:pt x="414" y="390"/>
                    <a:pt x="416" y="388"/>
                    <a:pt x="418" y="387"/>
                  </a:cubicBezTo>
                  <a:cubicBezTo>
                    <a:pt x="419" y="389"/>
                    <a:pt x="419" y="390"/>
                    <a:pt x="420" y="392"/>
                  </a:cubicBezTo>
                  <a:cubicBezTo>
                    <a:pt x="415" y="394"/>
                    <a:pt x="413" y="399"/>
                    <a:pt x="409" y="402"/>
                  </a:cubicBezTo>
                  <a:cubicBezTo>
                    <a:pt x="407" y="404"/>
                    <a:pt x="402" y="409"/>
                    <a:pt x="404" y="412"/>
                  </a:cubicBezTo>
                  <a:cubicBezTo>
                    <a:pt x="404" y="413"/>
                    <a:pt x="404" y="413"/>
                    <a:pt x="404" y="412"/>
                  </a:cubicBezTo>
                  <a:cubicBezTo>
                    <a:pt x="407" y="408"/>
                    <a:pt x="408" y="404"/>
                    <a:pt x="412" y="400"/>
                  </a:cubicBezTo>
                  <a:cubicBezTo>
                    <a:pt x="415" y="398"/>
                    <a:pt x="418" y="395"/>
                    <a:pt x="420" y="393"/>
                  </a:cubicBezTo>
                  <a:cubicBezTo>
                    <a:pt x="421" y="394"/>
                    <a:pt x="422" y="396"/>
                    <a:pt x="423" y="397"/>
                  </a:cubicBezTo>
                  <a:cubicBezTo>
                    <a:pt x="421" y="399"/>
                    <a:pt x="419" y="403"/>
                    <a:pt x="418" y="405"/>
                  </a:cubicBezTo>
                  <a:cubicBezTo>
                    <a:pt x="418" y="406"/>
                    <a:pt x="419" y="406"/>
                    <a:pt x="419" y="406"/>
                  </a:cubicBezTo>
                  <a:cubicBezTo>
                    <a:pt x="421" y="404"/>
                    <a:pt x="422" y="401"/>
                    <a:pt x="424" y="398"/>
                  </a:cubicBezTo>
                  <a:cubicBezTo>
                    <a:pt x="424" y="399"/>
                    <a:pt x="424" y="400"/>
                    <a:pt x="425" y="400"/>
                  </a:cubicBezTo>
                  <a:cubicBezTo>
                    <a:pt x="426" y="402"/>
                    <a:pt x="428" y="404"/>
                    <a:pt x="429" y="405"/>
                  </a:cubicBezTo>
                  <a:cubicBezTo>
                    <a:pt x="428" y="407"/>
                    <a:pt x="427" y="409"/>
                    <a:pt x="426" y="410"/>
                  </a:cubicBezTo>
                  <a:cubicBezTo>
                    <a:pt x="424" y="414"/>
                    <a:pt x="421" y="417"/>
                    <a:pt x="419" y="421"/>
                  </a:cubicBezTo>
                  <a:cubicBezTo>
                    <a:pt x="413" y="430"/>
                    <a:pt x="407" y="439"/>
                    <a:pt x="399" y="447"/>
                  </a:cubicBezTo>
                  <a:cubicBezTo>
                    <a:pt x="384" y="462"/>
                    <a:pt x="366" y="470"/>
                    <a:pt x="347" y="478"/>
                  </a:cubicBezTo>
                  <a:cubicBezTo>
                    <a:pt x="347" y="478"/>
                    <a:pt x="347" y="478"/>
                    <a:pt x="347" y="478"/>
                  </a:cubicBezTo>
                  <a:cubicBezTo>
                    <a:pt x="342" y="480"/>
                    <a:pt x="337" y="482"/>
                    <a:pt x="331" y="483"/>
                  </a:cubicBezTo>
                  <a:cubicBezTo>
                    <a:pt x="330" y="483"/>
                    <a:pt x="329" y="484"/>
                    <a:pt x="328" y="484"/>
                  </a:cubicBezTo>
                  <a:cubicBezTo>
                    <a:pt x="313" y="486"/>
                    <a:pt x="298" y="483"/>
                    <a:pt x="285" y="475"/>
                  </a:cubicBezTo>
                  <a:cubicBezTo>
                    <a:pt x="281" y="472"/>
                    <a:pt x="275" y="468"/>
                    <a:pt x="272" y="464"/>
                  </a:cubicBezTo>
                  <a:cubicBezTo>
                    <a:pt x="270" y="461"/>
                    <a:pt x="268" y="456"/>
                    <a:pt x="264" y="454"/>
                  </a:cubicBezTo>
                  <a:cubicBezTo>
                    <a:pt x="254" y="449"/>
                    <a:pt x="253" y="437"/>
                    <a:pt x="250" y="427"/>
                  </a:cubicBezTo>
                  <a:cubicBezTo>
                    <a:pt x="249" y="426"/>
                    <a:pt x="248" y="426"/>
                    <a:pt x="248" y="427"/>
                  </a:cubicBezTo>
                  <a:cubicBezTo>
                    <a:pt x="248" y="432"/>
                    <a:pt x="249" y="438"/>
                    <a:pt x="250" y="444"/>
                  </a:cubicBezTo>
                  <a:cubicBezTo>
                    <a:pt x="250" y="443"/>
                    <a:pt x="249" y="443"/>
                    <a:pt x="249" y="442"/>
                  </a:cubicBezTo>
                  <a:cubicBezTo>
                    <a:pt x="247" y="439"/>
                    <a:pt x="245" y="436"/>
                    <a:pt x="244" y="432"/>
                  </a:cubicBezTo>
                  <a:cubicBezTo>
                    <a:pt x="242" y="425"/>
                    <a:pt x="240" y="417"/>
                    <a:pt x="239" y="410"/>
                  </a:cubicBezTo>
                  <a:cubicBezTo>
                    <a:pt x="237" y="395"/>
                    <a:pt x="240" y="381"/>
                    <a:pt x="246" y="367"/>
                  </a:cubicBezTo>
                  <a:close/>
                  <a:moveTo>
                    <a:pt x="407" y="347"/>
                  </a:moveTo>
                  <a:cubicBezTo>
                    <a:pt x="406" y="347"/>
                    <a:pt x="406" y="348"/>
                    <a:pt x="406" y="348"/>
                  </a:cubicBezTo>
                  <a:cubicBezTo>
                    <a:pt x="406" y="347"/>
                    <a:pt x="402" y="348"/>
                    <a:pt x="401" y="349"/>
                  </a:cubicBezTo>
                  <a:cubicBezTo>
                    <a:pt x="400" y="349"/>
                    <a:pt x="399" y="349"/>
                    <a:pt x="398" y="350"/>
                  </a:cubicBezTo>
                  <a:cubicBezTo>
                    <a:pt x="399" y="349"/>
                    <a:pt x="401" y="348"/>
                    <a:pt x="402" y="347"/>
                  </a:cubicBezTo>
                  <a:cubicBezTo>
                    <a:pt x="404" y="346"/>
                    <a:pt x="405" y="346"/>
                    <a:pt x="406" y="345"/>
                  </a:cubicBezTo>
                  <a:cubicBezTo>
                    <a:pt x="406" y="346"/>
                    <a:pt x="407" y="347"/>
                    <a:pt x="407" y="347"/>
                  </a:cubicBezTo>
                  <a:close/>
                  <a:moveTo>
                    <a:pt x="449" y="263"/>
                  </a:moveTo>
                  <a:cubicBezTo>
                    <a:pt x="449" y="261"/>
                    <a:pt x="449" y="258"/>
                    <a:pt x="450" y="256"/>
                  </a:cubicBezTo>
                  <a:cubicBezTo>
                    <a:pt x="450" y="256"/>
                    <a:pt x="450" y="256"/>
                    <a:pt x="450" y="256"/>
                  </a:cubicBezTo>
                  <a:cubicBezTo>
                    <a:pt x="451" y="257"/>
                    <a:pt x="452" y="259"/>
                    <a:pt x="452" y="261"/>
                  </a:cubicBezTo>
                  <a:cubicBezTo>
                    <a:pt x="452" y="261"/>
                    <a:pt x="451" y="262"/>
                    <a:pt x="451" y="263"/>
                  </a:cubicBezTo>
                  <a:cubicBezTo>
                    <a:pt x="450" y="266"/>
                    <a:pt x="451" y="268"/>
                    <a:pt x="451" y="271"/>
                  </a:cubicBezTo>
                  <a:cubicBezTo>
                    <a:pt x="451" y="273"/>
                    <a:pt x="451" y="276"/>
                    <a:pt x="452" y="278"/>
                  </a:cubicBezTo>
                  <a:cubicBezTo>
                    <a:pt x="451" y="278"/>
                    <a:pt x="451" y="278"/>
                    <a:pt x="451" y="279"/>
                  </a:cubicBezTo>
                  <a:cubicBezTo>
                    <a:pt x="451" y="278"/>
                    <a:pt x="451" y="278"/>
                    <a:pt x="451" y="278"/>
                  </a:cubicBezTo>
                  <a:cubicBezTo>
                    <a:pt x="449" y="273"/>
                    <a:pt x="449" y="268"/>
                    <a:pt x="449" y="263"/>
                  </a:cubicBezTo>
                  <a:close/>
                  <a:moveTo>
                    <a:pt x="448" y="255"/>
                  </a:moveTo>
                  <a:cubicBezTo>
                    <a:pt x="448" y="252"/>
                    <a:pt x="448" y="248"/>
                    <a:pt x="448" y="245"/>
                  </a:cubicBezTo>
                  <a:cubicBezTo>
                    <a:pt x="448" y="246"/>
                    <a:pt x="448" y="248"/>
                    <a:pt x="449" y="249"/>
                  </a:cubicBezTo>
                  <a:cubicBezTo>
                    <a:pt x="449" y="250"/>
                    <a:pt x="449" y="252"/>
                    <a:pt x="450" y="253"/>
                  </a:cubicBezTo>
                  <a:cubicBezTo>
                    <a:pt x="449" y="253"/>
                    <a:pt x="448" y="254"/>
                    <a:pt x="448" y="255"/>
                  </a:cubicBezTo>
                  <a:close/>
                  <a:moveTo>
                    <a:pt x="450" y="283"/>
                  </a:moveTo>
                  <a:cubicBezTo>
                    <a:pt x="456" y="280"/>
                    <a:pt x="463" y="279"/>
                    <a:pt x="469" y="277"/>
                  </a:cubicBezTo>
                  <a:cubicBezTo>
                    <a:pt x="477" y="274"/>
                    <a:pt x="485" y="272"/>
                    <a:pt x="493" y="271"/>
                  </a:cubicBezTo>
                  <a:cubicBezTo>
                    <a:pt x="501" y="270"/>
                    <a:pt x="509" y="271"/>
                    <a:pt x="517" y="274"/>
                  </a:cubicBezTo>
                  <a:cubicBezTo>
                    <a:pt x="526" y="276"/>
                    <a:pt x="535" y="277"/>
                    <a:pt x="542" y="281"/>
                  </a:cubicBezTo>
                  <a:cubicBezTo>
                    <a:pt x="549" y="284"/>
                    <a:pt x="556" y="289"/>
                    <a:pt x="562" y="293"/>
                  </a:cubicBezTo>
                  <a:cubicBezTo>
                    <a:pt x="570" y="298"/>
                    <a:pt x="577" y="303"/>
                    <a:pt x="582" y="312"/>
                  </a:cubicBezTo>
                  <a:cubicBezTo>
                    <a:pt x="586" y="318"/>
                    <a:pt x="589" y="323"/>
                    <a:pt x="594" y="328"/>
                  </a:cubicBezTo>
                  <a:cubicBezTo>
                    <a:pt x="594" y="329"/>
                    <a:pt x="594" y="329"/>
                    <a:pt x="594" y="329"/>
                  </a:cubicBezTo>
                  <a:cubicBezTo>
                    <a:pt x="594" y="329"/>
                    <a:pt x="594" y="329"/>
                    <a:pt x="595" y="330"/>
                  </a:cubicBezTo>
                  <a:cubicBezTo>
                    <a:pt x="595" y="330"/>
                    <a:pt x="596" y="330"/>
                    <a:pt x="596" y="330"/>
                  </a:cubicBezTo>
                  <a:cubicBezTo>
                    <a:pt x="596" y="336"/>
                    <a:pt x="597" y="343"/>
                    <a:pt x="598" y="349"/>
                  </a:cubicBezTo>
                  <a:cubicBezTo>
                    <a:pt x="599" y="353"/>
                    <a:pt x="600" y="358"/>
                    <a:pt x="602" y="363"/>
                  </a:cubicBezTo>
                  <a:cubicBezTo>
                    <a:pt x="600" y="362"/>
                    <a:pt x="598" y="361"/>
                    <a:pt x="596" y="360"/>
                  </a:cubicBezTo>
                  <a:cubicBezTo>
                    <a:pt x="593" y="359"/>
                    <a:pt x="590" y="358"/>
                    <a:pt x="587" y="358"/>
                  </a:cubicBezTo>
                  <a:cubicBezTo>
                    <a:pt x="586" y="357"/>
                    <a:pt x="585" y="356"/>
                    <a:pt x="584" y="356"/>
                  </a:cubicBezTo>
                  <a:cubicBezTo>
                    <a:pt x="582" y="355"/>
                    <a:pt x="579" y="354"/>
                    <a:pt x="577" y="354"/>
                  </a:cubicBezTo>
                  <a:cubicBezTo>
                    <a:pt x="577" y="354"/>
                    <a:pt x="576" y="354"/>
                    <a:pt x="577" y="354"/>
                  </a:cubicBezTo>
                  <a:cubicBezTo>
                    <a:pt x="578" y="355"/>
                    <a:pt x="580" y="356"/>
                    <a:pt x="582" y="356"/>
                  </a:cubicBezTo>
                  <a:cubicBezTo>
                    <a:pt x="582" y="356"/>
                    <a:pt x="584" y="357"/>
                    <a:pt x="586" y="357"/>
                  </a:cubicBezTo>
                  <a:cubicBezTo>
                    <a:pt x="582" y="356"/>
                    <a:pt x="579" y="356"/>
                    <a:pt x="575" y="356"/>
                  </a:cubicBezTo>
                  <a:cubicBezTo>
                    <a:pt x="568" y="357"/>
                    <a:pt x="560" y="361"/>
                    <a:pt x="553" y="366"/>
                  </a:cubicBezTo>
                  <a:cubicBezTo>
                    <a:pt x="544" y="369"/>
                    <a:pt x="536" y="371"/>
                    <a:pt x="526" y="374"/>
                  </a:cubicBezTo>
                  <a:cubicBezTo>
                    <a:pt x="521" y="375"/>
                    <a:pt x="516" y="376"/>
                    <a:pt x="510" y="378"/>
                  </a:cubicBezTo>
                  <a:cubicBezTo>
                    <a:pt x="508" y="379"/>
                    <a:pt x="505" y="380"/>
                    <a:pt x="502" y="381"/>
                  </a:cubicBezTo>
                  <a:cubicBezTo>
                    <a:pt x="501" y="381"/>
                    <a:pt x="501" y="382"/>
                    <a:pt x="500" y="382"/>
                  </a:cubicBezTo>
                  <a:cubicBezTo>
                    <a:pt x="500" y="382"/>
                    <a:pt x="500" y="382"/>
                    <a:pt x="500" y="382"/>
                  </a:cubicBezTo>
                  <a:cubicBezTo>
                    <a:pt x="500" y="383"/>
                    <a:pt x="500" y="383"/>
                    <a:pt x="500" y="383"/>
                  </a:cubicBezTo>
                  <a:cubicBezTo>
                    <a:pt x="504" y="385"/>
                    <a:pt x="510" y="380"/>
                    <a:pt x="513" y="379"/>
                  </a:cubicBezTo>
                  <a:cubicBezTo>
                    <a:pt x="518" y="378"/>
                    <a:pt x="523" y="377"/>
                    <a:pt x="529" y="375"/>
                  </a:cubicBezTo>
                  <a:cubicBezTo>
                    <a:pt x="534" y="374"/>
                    <a:pt x="540" y="372"/>
                    <a:pt x="546" y="370"/>
                  </a:cubicBezTo>
                  <a:cubicBezTo>
                    <a:pt x="547" y="370"/>
                    <a:pt x="548" y="370"/>
                    <a:pt x="550" y="369"/>
                  </a:cubicBezTo>
                  <a:cubicBezTo>
                    <a:pt x="549" y="370"/>
                    <a:pt x="548" y="371"/>
                    <a:pt x="547" y="372"/>
                  </a:cubicBezTo>
                  <a:cubicBezTo>
                    <a:pt x="543" y="374"/>
                    <a:pt x="539" y="377"/>
                    <a:pt x="535" y="379"/>
                  </a:cubicBezTo>
                  <a:cubicBezTo>
                    <a:pt x="531" y="381"/>
                    <a:pt x="526" y="382"/>
                    <a:pt x="521" y="384"/>
                  </a:cubicBezTo>
                  <a:cubicBezTo>
                    <a:pt x="517" y="386"/>
                    <a:pt x="513" y="388"/>
                    <a:pt x="508" y="389"/>
                  </a:cubicBezTo>
                  <a:cubicBezTo>
                    <a:pt x="507" y="390"/>
                    <a:pt x="505" y="391"/>
                    <a:pt x="503" y="392"/>
                  </a:cubicBezTo>
                  <a:cubicBezTo>
                    <a:pt x="502" y="392"/>
                    <a:pt x="499" y="394"/>
                    <a:pt x="498" y="394"/>
                  </a:cubicBezTo>
                  <a:cubicBezTo>
                    <a:pt x="498" y="394"/>
                    <a:pt x="498" y="394"/>
                    <a:pt x="498" y="394"/>
                  </a:cubicBezTo>
                  <a:cubicBezTo>
                    <a:pt x="497" y="394"/>
                    <a:pt x="496" y="395"/>
                    <a:pt x="497" y="396"/>
                  </a:cubicBezTo>
                  <a:cubicBezTo>
                    <a:pt x="497" y="396"/>
                    <a:pt x="497" y="396"/>
                    <a:pt x="497" y="396"/>
                  </a:cubicBezTo>
                  <a:cubicBezTo>
                    <a:pt x="497" y="396"/>
                    <a:pt x="498" y="396"/>
                    <a:pt x="499" y="396"/>
                  </a:cubicBezTo>
                  <a:cubicBezTo>
                    <a:pt x="507" y="392"/>
                    <a:pt x="516" y="388"/>
                    <a:pt x="525" y="384"/>
                  </a:cubicBezTo>
                  <a:cubicBezTo>
                    <a:pt x="532" y="381"/>
                    <a:pt x="540" y="378"/>
                    <a:pt x="546" y="374"/>
                  </a:cubicBezTo>
                  <a:cubicBezTo>
                    <a:pt x="546" y="374"/>
                    <a:pt x="546" y="374"/>
                    <a:pt x="546" y="374"/>
                  </a:cubicBezTo>
                  <a:cubicBezTo>
                    <a:pt x="544" y="376"/>
                    <a:pt x="543" y="379"/>
                    <a:pt x="542" y="381"/>
                  </a:cubicBezTo>
                  <a:cubicBezTo>
                    <a:pt x="542" y="381"/>
                    <a:pt x="542" y="381"/>
                    <a:pt x="542" y="382"/>
                  </a:cubicBezTo>
                  <a:cubicBezTo>
                    <a:pt x="535" y="386"/>
                    <a:pt x="529" y="392"/>
                    <a:pt x="523" y="397"/>
                  </a:cubicBezTo>
                  <a:cubicBezTo>
                    <a:pt x="519" y="401"/>
                    <a:pt x="515" y="406"/>
                    <a:pt x="510" y="408"/>
                  </a:cubicBezTo>
                  <a:cubicBezTo>
                    <a:pt x="507" y="409"/>
                    <a:pt x="505" y="409"/>
                    <a:pt x="504" y="411"/>
                  </a:cubicBezTo>
                  <a:cubicBezTo>
                    <a:pt x="504" y="412"/>
                    <a:pt x="504" y="413"/>
                    <a:pt x="505" y="412"/>
                  </a:cubicBezTo>
                  <a:cubicBezTo>
                    <a:pt x="512" y="408"/>
                    <a:pt x="518" y="403"/>
                    <a:pt x="524" y="398"/>
                  </a:cubicBezTo>
                  <a:cubicBezTo>
                    <a:pt x="528" y="395"/>
                    <a:pt x="532" y="393"/>
                    <a:pt x="535" y="390"/>
                  </a:cubicBezTo>
                  <a:cubicBezTo>
                    <a:pt x="536" y="389"/>
                    <a:pt x="539" y="387"/>
                    <a:pt x="541" y="385"/>
                  </a:cubicBezTo>
                  <a:cubicBezTo>
                    <a:pt x="540" y="387"/>
                    <a:pt x="540" y="389"/>
                    <a:pt x="539" y="391"/>
                  </a:cubicBezTo>
                  <a:cubicBezTo>
                    <a:pt x="539" y="391"/>
                    <a:pt x="539" y="391"/>
                    <a:pt x="539" y="391"/>
                  </a:cubicBezTo>
                  <a:cubicBezTo>
                    <a:pt x="536" y="392"/>
                    <a:pt x="534" y="394"/>
                    <a:pt x="532" y="397"/>
                  </a:cubicBezTo>
                  <a:cubicBezTo>
                    <a:pt x="529" y="400"/>
                    <a:pt x="526" y="403"/>
                    <a:pt x="524" y="407"/>
                  </a:cubicBezTo>
                  <a:cubicBezTo>
                    <a:pt x="522" y="409"/>
                    <a:pt x="521" y="413"/>
                    <a:pt x="519" y="415"/>
                  </a:cubicBezTo>
                  <a:cubicBezTo>
                    <a:pt x="517" y="417"/>
                    <a:pt x="515" y="418"/>
                    <a:pt x="512" y="420"/>
                  </a:cubicBezTo>
                  <a:cubicBezTo>
                    <a:pt x="510" y="422"/>
                    <a:pt x="507" y="424"/>
                    <a:pt x="507" y="428"/>
                  </a:cubicBezTo>
                  <a:cubicBezTo>
                    <a:pt x="507" y="428"/>
                    <a:pt x="508" y="428"/>
                    <a:pt x="508" y="428"/>
                  </a:cubicBezTo>
                  <a:cubicBezTo>
                    <a:pt x="510" y="422"/>
                    <a:pt x="515" y="421"/>
                    <a:pt x="518" y="417"/>
                  </a:cubicBezTo>
                  <a:cubicBezTo>
                    <a:pt x="521" y="414"/>
                    <a:pt x="523" y="411"/>
                    <a:pt x="525" y="408"/>
                  </a:cubicBezTo>
                  <a:cubicBezTo>
                    <a:pt x="529" y="402"/>
                    <a:pt x="534" y="397"/>
                    <a:pt x="539" y="392"/>
                  </a:cubicBezTo>
                  <a:cubicBezTo>
                    <a:pt x="538" y="395"/>
                    <a:pt x="537" y="397"/>
                    <a:pt x="536" y="400"/>
                  </a:cubicBezTo>
                  <a:cubicBezTo>
                    <a:pt x="536" y="401"/>
                    <a:pt x="535" y="403"/>
                    <a:pt x="535" y="404"/>
                  </a:cubicBezTo>
                  <a:cubicBezTo>
                    <a:pt x="535" y="404"/>
                    <a:pt x="535" y="404"/>
                    <a:pt x="535" y="404"/>
                  </a:cubicBezTo>
                  <a:cubicBezTo>
                    <a:pt x="533" y="406"/>
                    <a:pt x="530" y="408"/>
                    <a:pt x="529" y="411"/>
                  </a:cubicBezTo>
                  <a:cubicBezTo>
                    <a:pt x="529" y="411"/>
                    <a:pt x="530" y="411"/>
                    <a:pt x="530" y="411"/>
                  </a:cubicBezTo>
                  <a:cubicBezTo>
                    <a:pt x="532" y="409"/>
                    <a:pt x="533" y="407"/>
                    <a:pt x="535" y="405"/>
                  </a:cubicBezTo>
                  <a:cubicBezTo>
                    <a:pt x="533" y="415"/>
                    <a:pt x="535" y="424"/>
                    <a:pt x="539" y="435"/>
                  </a:cubicBezTo>
                  <a:cubicBezTo>
                    <a:pt x="541" y="440"/>
                    <a:pt x="542" y="445"/>
                    <a:pt x="544" y="450"/>
                  </a:cubicBezTo>
                  <a:cubicBezTo>
                    <a:pt x="538" y="455"/>
                    <a:pt x="528" y="454"/>
                    <a:pt x="521" y="453"/>
                  </a:cubicBezTo>
                  <a:cubicBezTo>
                    <a:pt x="512" y="452"/>
                    <a:pt x="503" y="450"/>
                    <a:pt x="494" y="448"/>
                  </a:cubicBezTo>
                  <a:cubicBezTo>
                    <a:pt x="486" y="445"/>
                    <a:pt x="478" y="440"/>
                    <a:pt x="470" y="436"/>
                  </a:cubicBezTo>
                  <a:cubicBezTo>
                    <a:pt x="463" y="433"/>
                    <a:pt x="456" y="429"/>
                    <a:pt x="451" y="422"/>
                  </a:cubicBezTo>
                  <a:cubicBezTo>
                    <a:pt x="445" y="416"/>
                    <a:pt x="439" y="411"/>
                    <a:pt x="434" y="405"/>
                  </a:cubicBezTo>
                  <a:cubicBezTo>
                    <a:pt x="433" y="405"/>
                    <a:pt x="433" y="405"/>
                    <a:pt x="433" y="404"/>
                  </a:cubicBezTo>
                  <a:cubicBezTo>
                    <a:pt x="433" y="404"/>
                    <a:pt x="433" y="404"/>
                    <a:pt x="432" y="403"/>
                  </a:cubicBezTo>
                  <a:cubicBezTo>
                    <a:pt x="427" y="398"/>
                    <a:pt x="424" y="392"/>
                    <a:pt x="421" y="384"/>
                  </a:cubicBezTo>
                  <a:cubicBezTo>
                    <a:pt x="419" y="377"/>
                    <a:pt x="417" y="369"/>
                    <a:pt x="414" y="362"/>
                  </a:cubicBezTo>
                  <a:cubicBezTo>
                    <a:pt x="412" y="355"/>
                    <a:pt x="410" y="347"/>
                    <a:pt x="410" y="340"/>
                  </a:cubicBezTo>
                  <a:cubicBezTo>
                    <a:pt x="410" y="332"/>
                    <a:pt x="411" y="325"/>
                    <a:pt x="415" y="318"/>
                  </a:cubicBezTo>
                  <a:cubicBezTo>
                    <a:pt x="419" y="311"/>
                    <a:pt x="425" y="305"/>
                    <a:pt x="430" y="299"/>
                  </a:cubicBezTo>
                  <a:cubicBezTo>
                    <a:pt x="436" y="293"/>
                    <a:pt x="442" y="287"/>
                    <a:pt x="450" y="283"/>
                  </a:cubicBezTo>
                  <a:close/>
                  <a:moveTo>
                    <a:pt x="455" y="277"/>
                  </a:moveTo>
                  <a:cubicBezTo>
                    <a:pt x="455" y="276"/>
                    <a:pt x="456" y="275"/>
                    <a:pt x="456" y="274"/>
                  </a:cubicBezTo>
                  <a:cubicBezTo>
                    <a:pt x="456" y="275"/>
                    <a:pt x="456" y="276"/>
                    <a:pt x="456" y="276"/>
                  </a:cubicBezTo>
                  <a:cubicBezTo>
                    <a:pt x="456" y="277"/>
                    <a:pt x="455" y="277"/>
                    <a:pt x="455" y="277"/>
                  </a:cubicBezTo>
                  <a:close/>
                  <a:moveTo>
                    <a:pt x="528" y="466"/>
                  </a:moveTo>
                  <a:cubicBezTo>
                    <a:pt x="532" y="466"/>
                    <a:pt x="536" y="464"/>
                    <a:pt x="539" y="462"/>
                  </a:cubicBezTo>
                  <a:cubicBezTo>
                    <a:pt x="542" y="460"/>
                    <a:pt x="544" y="459"/>
                    <a:pt x="547" y="457"/>
                  </a:cubicBezTo>
                  <a:cubicBezTo>
                    <a:pt x="547" y="457"/>
                    <a:pt x="547" y="457"/>
                    <a:pt x="547" y="457"/>
                  </a:cubicBezTo>
                  <a:cubicBezTo>
                    <a:pt x="544" y="460"/>
                    <a:pt x="542" y="463"/>
                    <a:pt x="540" y="465"/>
                  </a:cubicBezTo>
                  <a:cubicBezTo>
                    <a:pt x="537" y="469"/>
                    <a:pt x="533" y="469"/>
                    <a:pt x="529" y="472"/>
                  </a:cubicBezTo>
                  <a:cubicBezTo>
                    <a:pt x="529" y="472"/>
                    <a:pt x="529" y="473"/>
                    <a:pt x="529" y="473"/>
                  </a:cubicBezTo>
                  <a:cubicBezTo>
                    <a:pt x="533" y="474"/>
                    <a:pt x="537" y="470"/>
                    <a:pt x="539" y="468"/>
                  </a:cubicBezTo>
                  <a:cubicBezTo>
                    <a:pt x="542" y="465"/>
                    <a:pt x="545" y="462"/>
                    <a:pt x="548" y="458"/>
                  </a:cubicBezTo>
                  <a:cubicBezTo>
                    <a:pt x="550" y="463"/>
                    <a:pt x="552" y="467"/>
                    <a:pt x="555" y="471"/>
                  </a:cubicBezTo>
                  <a:cubicBezTo>
                    <a:pt x="558" y="476"/>
                    <a:pt x="562" y="480"/>
                    <a:pt x="566" y="485"/>
                  </a:cubicBezTo>
                  <a:cubicBezTo>
                    <a:pt x="560" y="486"/>
                    <a:pt x="555" y="490"/>
                    <a:pt x="549" y="491"/>
                  </a:cubicBezTo>
                  <a:cubicBezTo>
                    <a:pt x="542" y="492"/>
                    <a:pt x="535" y="491"/>
                    <a:pt x="528" y="489"/>
                  </a:cubicBezTo>
                  <a:cubicBezTo>
                    <a:pt x="514" y="484"/>
                    <a:pt x="500" y="479"/>
                    <a:pt x="488" y="471"/>
                  </a:cubicBezTo>
                  <a:cubicBezTo>
                    <a:pt x="481" y="467"/>
                    <a:pt x="475" y="463"/>
                    <a:pt x="470" y="458"/>
                  </a:cubicBezTo>
                  <a:cubicBezTo>
                    <a:pt x="470" y="457"/>
                    <a:pt x="469" y="456"/>
                    <a:pt x="469" y="456"/>
                  </a:cubicBezTo>
                  <a:cubicBezTo>
                    <a:pt x="463" y="451"/>
                    <a:pt x="459" y="445"/>
                    <a:pt x="454" y="438"/>
                  </a:cubicBezTo>
                  <a:cubicBezTo>
                    <a:pt x="451" y="433"/>
                    <a:pt x="446" y="427"/>
                    <a:pt x="443" y="421"/>
                  </a:cubicBezTo>
                  <a:cubicBezTo>
                    <a:pt x="443" y="420"/>
                    <a:pt x="443" y="419"/>
                    <a:pt x="442" y="418"/>
                  </a:cubicBezTo>
                  <a:cubicBezTo>
                    <a:pt x="447" y="423"/>
                    <a:pt x="451" y="429"/>
                    <a:pt x="457" y="433"/>
                  </a:cubicBezTo>
                  <a:cubicBezTo>
                    <a:pt x="463" y="437"/>
                    <a:pt x="471" y="440"/>
                    <a:pt x="477" y="443"/>
                  </a:cubicBezTo>
                  <a:cubicBezTo>
                    <a:pt x="480" y="445"/>
                    <a:pt x="483" y="446"/>
                    <a:pt x="485" y="447"/>
                  </a:cubicBezTo>
                  <a:cubicBezTo>
                    <a:pt x="485" y="447"/>
                    <a:pt x="485" y="447"/>
                    <a:pt x="485" y="447"/>
                  </a:cubicBezTo>
                  <a:cubicBezTo>
                    <a:pt x="504" y="463"/>
                    <a:pt x="522" y="480"/>
                    <a:pt x="546" y="486"/>
                  </a:cubicBezTo>
                  <a:cubicBezTo>
                    <a:pt x="547" y="486"/>
                    <a:pt x="548" y="485"/>
                    <a:pt x="547" y="485"/>
                  </a:cubicBezTo>
                  <a:cubicBezTo>
                    <a:pt x="536" y="478"/>
                    <a:pt x="523" y="474"/>
                    <a:pt x="513" y="466"/>
                  </a:cubicBezTo>
                  <a:cubicBezTo>
                    <a:pt x="507" y="462"/>
                    <a:pt x="502" y="456"/>
                    <a:pt x="496" y="451"/>
                  </a:cubicBezTo>
                  <a:cubicBezTo>
                    <a:pt x="502" y="453"/>
                    <a:pt x="508" y="454"/>
                    <a:pt x="514" y="456"/>
                  </a:cubicBezTo>
                  <a:cubicBezTo>
                    <a:pt x="513" y="456"/>
                    <a:pt x="512" y="456"/>
                    <a:pt x="511" y="456"/>
                  </a:cubicBezTo>
                  <a:cubicBezTo>
                    <a:pt x="509" y="456"/>
                    <a:pt x="508" y="457"/>
                    <a:pt x="507" y="457"/>
                  </a:cubicBezTo>
                  <a:cubicBezTo>
                    <a:pt x="507" y="458"/>
                    <a:pt x="507" y="459"/>
                    <a:pt x="507" y="459"/>
                  </a:cubicBezTo>
                  <a:cubicBezTo>
                    <a:pt x="510" y="460"/>
                    <a:pt x="513" y="458"/>
                    <a:pt x="515" y="457"/>
                  </a:cubicBezTo>
                  <a:cubicBezTo>
                    <a:pt x="517" y="457"/>
                    <a:pt x="518" y="457"/>
                    <a:pt x="520" y="456"/>
                  </a:cubicBezTo>
                  <a:cubicBezTo>
                    <a:pt x="525" y="457"/>
                    <a:pt x="532" y="458"/>
                    <a:pt x="538" y="457"/>
                  </a:cubicBezTo>
                  <a:cubicBezTo>
                    <a:pt x="534" y="458"/>
                    <a:pt x="531" y="460"/>
                    <a:pt x="527" y="460"/>
                  </a:cubicBezTo>
                  <a:cubicBezTo>
                    <a:pt x="523" y="460"/>
                    <a:pt x="519" y="460"/>
                    <a:pt x="515" y="462"/>
                  </a:cubicBezTo>
                  <a:cubicBezTo>
                    <a:pt x="514" y="462"/>
                    <a:pt x="514" y="464"/>
                    <a:pt x="516" y="464"/>
                  </a:cubicBezTo>
                  <a:cubicBezTo>
                    <a:pt x="522" y="463"/>
                    <a:pt x="528" y="461"/>
                    <a:pt x="535" y="459"/>
                  </a:cubicBezTo>
                  <a:cubicBezTo>
                    <a:pt x="538" y="459"/>
                    <a:pt x="542" y="457"/>
                    <a:pt x="545" y="454"/>
                  </a:cubicBezTo>
                  <a:cubicBezTo>
                    <a:pt x="545" y="454"/>
                    <a:pt x="545" y="453"/>
                    <a:pt x="545" y="453"/>
                  </a:cubicBezTo>
                  <a:cubicBezTo>
                    <a:pt x="546" y="454"/>
                    <a:pt x="546" y="455"/>
                    <a:pt x="547" y="456"/>
                  </a:cubicBezTo>
                  <a:cubicBezTo>
                    <a:pt x="544" y="457"/>
                    <a:pt x="541" y="459"/>
                    <a:pt x="538" y="460"/>
                  </a:cubicBezTo>
                  <a:cubicBezTo>
                    <a:pt x="534" y="462"/>
                    <a:pt x="531" y="463"/>
                    <a:pt x="528" y="465"/>
                  </a:cubicBezTo>
                  <a:cubicBezTo>
                    <a:pt x="528" y="466"/>
                    <a:pt x="528" y="467"/>
                    <a:pt x="528" y="466"/>
                  </a:cubicBezTo>
                  <a:close/>
                  <a:moveTo>
                    <a:pt x="527" y="554"/>
                  </a:moveTo>
                  <a:cubicBezTo>
                    <a:pt x="521" y="565"/>
                    <a:pt x="511" y="574"/>
                    <a:pt x="508" y="586"/>
                  </a:cubicBezTo>
                  <a:cubicBezTo>
                    <a:pt x="508" y="587"/>
                    <a:pt x="508" y="587"/>
                    <a:pt x="509" y="587"/>
                  </a:cubicBezTo>
                  <a:cubicBezTo>
                    <a:pt x="508" y="587"/>
                    <a:pt x="508" y="587"/>
                    <a:pt x="508" y="587"/>
                  </a:cubicBezTo>
                  <a:cubicBezTo>
                    <a:pt x="503" y="592"/>
                    <a:pt x="500" y="599"/>
                    <a:pt x="496" y="605"/>
                  </a:cubicBezTo>
                  <a:cubicBezTo>
                    <a:pt x="494" y="608"/>
                    <a:pt x="490" y="612"/>
                    <a:pt x="487" y="615"/>
                  </a:cubicBezTo>
                  <a:cubicBezTo>
                    <a:pt x="487" y="615"/>
                    <a:pt x="487" y="615"/>
                    <a:pt x="487" y="614"/>
                  </a:cubicBezTo>
                  <a:cubicBezTo>
                    <a:pt x="488" y="614"/>
                    <a:pt x="488" y="614"/>
                    <a:pt x="489" y="613"/>
                  </a:cubicBezTo>
                  <a:cubicBezTo>
                    <a:pt x="490" y="607"/>
                    <a:pt x="492" y="600"/>
                    <a:pt x="495" y="595"/>
                  </a:cubicBezTo>
                  <a:cubicBezTo>
                    <a:pt x="498" y="588"/>
                    <a:pt x="503" y="584"/>
                    <a:pt x="507" y="578"/>
                  </a:cubicBezTo>
                  <a:cubicBezTo>
                    <a:pt x="515" y="569"/>
                    <a:pt x="521" y="558"/>
                    <a:pt x="526" y="547"/>
                  </a:cubicBezTo>
                  <a:cubicBezTo>
                    <a:pt x="532" y="536"/>
                    <a:pt x="537" y="524"/>
                    <a:pt x="544" y="513"/>
                  </a:cubicBezTo>
                  <a:cubicBezTo>
                    <a:pt x="548" y="507"/>
                    <a:pt x="554" y="500"/>
                    <a:pt x="554" y="493"/>
                  </a:cubicBezTo>
                  <a:cubicBezTo>
                    <a:pt x="558" y="491"/>
                    <a:pt x="562" y="489"/>
                    <a:pt x="567" y="487"/>
                  </a:cubicBezTo>
                  <a:cubicBezTo>
                    <a:pt x="567" y="487"/>
                    <a:pt x="567" y="487"/>
                    <a:pt x="567" y="487"/>
                  </a:cubicBezTo>
                  <a:cubicBezTo>
                    <a:pt x="571" y="490"/>
                    <a:pt x="575" y="494"/>
                    <a:pt x="579" y="497"/>
                  </a:cubicBezTo>
                  <a:cubicBezTo>
                    <a:pt x="580" y="497"/>
                    <a:pt x="581" y="498"/>
                    <a:pt x="582" y="499"/>
                  </a:cubicBezTo>
                  <a:cubicBezTo>
                    <a:pt x="582" y="499"/>
                    <a:pt x="582" y="499"/>
                    <a:pt x="582" y="499"/>
                  </a:cubicBezTo>
                  <a:cubicBezTo>
                    <a:pt x="575" y="507"/>
                    <a:pt x="568" y="514"/>
                    <a:pt x="562" y="522"/>
                  </a:cubicBezTo>
                  <a:cubicBezTo>
                    <a:pt x="558" y="527"/>
                    <a:pt x="553" y="532"/>
                    <a:pt x="552" y="538"/>
                  </a:cubicBezTo>
                  <a:cubicBezTo>
                    <a:pt x="546" y="544"/>
                    <a:pt x="540" y="551"/>
                    <a:pt x="534" y="558"/>
                  </a:cubicBezTo>
                  <a:cubicBezTo>
                    <a:pt x="530" y="563"/>
                    <a:pt x="526" y="567"/>
                    <a:pt x="523" y="573"/>
                  </a:cubicBezTo>
                  <a:cubicBezTo>
                    <a:pt x="521" y="578"/>
                    <a:pt x="520" y="581"/>
                    <a:pt x="515" y="583"/>
                  </a:cubicBezTo>
                  <a:cubicBezTo>
                    <a:pt x="513" y="584"/>
                    <a:pt x="511" y="585"/>
                    <a:pt x="509" y="587"/>
                  </a:cubicBezTo>
                  <a:cubicBezTo>
                    <a:pt x="513" y="581"/>
                    <a:pt x="515" y="575"/>
                    <a:pt x="519" y="570"/>
                  </a:cubicBezTo>
                  <a:cubicBezTo>
                    <a:pt x="522" y="565"/>
                    <a:pt x="525" y="560"/>
                    <a:pt x="528" y="555"/>
                  </a:cubicBezTo>
                  <a:cubicBezTo>
                    <a:pt x="528" y="554"/>
                    <a:pt x="528" y="554"/>
                    <a:pt x="527" y="554"/>
                  </a:cubicBezTo>
                  <a:close/>
                  <a:moveTo>
                    <a:pt x="486" y="620"/>
                  </a:moveTo>
                  <a:cubicBezTo>
                    <a:pt x="486" y="620"/>
                    <a:pt x="486" y="620"/>
                    <a:pt x="486" y="620"/>
                  </a:cubicBezTo>
                  <a:cubicBezTo>
                    <a:pt x="481" y="620"/>
                    <a:pt x="477" y="618"/>
                    <a:pt x="472" y="617"/>
                  </a:cubicBezTo>
                  <a:cubicBezTo>
                    <a:pt x="469" y="616"/>
                    <a:pt x="460" y="615"/>
                    <a:pt x="461" y="611"/>
                  </a:cubicBezTo>
                  <a:cubicBezTo>
                    <a:pt x="464" y="600"/>
                    <a:pt x="470" y="589"/>
                    <a:pt x="475" y="578"/>
                  </a:cubicBezTo>
                  <a:cubicBezTo>
                    <a:pt x="482" y="563"/>
                    <a:pt x="488" y="547"/>
                    <a:pt x="493" y="532"/>
                  </a:cubicBezTo>
                  <a:cubicBezTo>
                    <a:pt x="499" y="517"/>
                    <a:pt x="505" y="501"/>
                    <a:pt x="509" y="486"/>
                  </a:cubicBezTo>
                  <a:cubicBezTo>
                    <a:pt x="516" y="489"/>
                    <a:pt x="523" y="491"/>
                    <a:pt x="531" y="493"/>
                  </a:cubicBezTo>
                  <a:cubicBezTo>
                    <a:pt x="530" y="493"/>
                    <a:pt x="530" y="494"/>
                    <a:pt x="530" y="494"/>
                  </a:cubicBezTo>
                  <a:cubicBezTo>
                    <a:pt x="531" y="498"/>
                    <a:pt x="525" y="505"/>
                    <a:pt x="522" y="508"/>
                  </a:cubicBezTo>
                  <a:cubicBezTo>
                    <a:pt x="518" y="513"/>
                    <a:pt x="516" y="520"/>
                    <a:pt x="514" y="526"/>
                  </a:cubicBezTo>
                  <a:cubicBezTo>
                    <a:pt x="511" y="534"/>
                    <a:pt x="508" y="542"/>
                    <a:pt x="505" y="550"/>
                  </a:cubicBezTo>
                  <a:cubicBezTo>
                    <a:pt x="502" y="556"/>
                    <a:pt x="498" y="563"/>
                    <a:pt x="496" y="569"/>
                  </a:cubicBezTo>
                  <a:cubicBezTo>
                    <a:pt x="491" y="580"/>
                    <a:pt x="487" y="591"/>
                    <a:pt x="484" y="602"/>
                  </a:cubicBezTo>
                  <a:cubicBezTo>
                    <a:pt x="482" y="609"/>
                    <a:pt x="481" y="615"/>
                    <a:pt x="486" y="620"/>
                  </a:cubicBezTo>
                  <a:close/>
                  <a:moveTo>
                    <a:pt x="466" y="585"/>
                  </a:moveTo>
                  <a:cubicBezTo>
                    <a:pt x="466" y="579"/>
                    <a:pt x="466" y="573"/>
                    <a:pt x="465" y="568"/>
                  </a:cubicBezTo>
                  <a:cubicBezTo>
                    <a:pt x="464" y="560"/>
                    <a:pt x="462" y="553"/>
                    <a:pt x="462" y="546"/>
                  </a:cubicBezTo>
                  <a:cubicBezTo>
                    <a:pt x="461" y="539"/>
                    <a:pt x="462" y="533"/>
                    <a:pt x="462" y="526"/>
                  </a:cubicBezTo>
                  <a:cubicBezTo>
                    <a:pt x="462" y="513"/>
                    <a:pt x="462" y="499"/>
                    <a:pt x="466" y="486"/>
                  </a:cubicBezTo>
                  <a:cubicBezTo>
                    <a:pt x="468" y="479"/>
                    <a:pt x="471" y="471"/>
                    <a:pt x="471" y="463"/>
                  </a:cubicBezTo>
                  <a:cubicBezTo>
                    <a:pt x="477" y="469"/>
                    <a:pt x="484" y="473"/>
                    <a:pt x="491" y="477"/>
                  </a:cubicBezTo>
                  <a:cubicBezTo>
                    <a:pt x="496" y="480"/>
                    <a:pt x="500" y="482"/>
                    <a:pt x="505" y="484"/>
                  </a:cubicBezTo>
                  <a:cubicBezTo>
                    <a:pt x="503" y="494"/>
                    <a:pt x="499" y="503"/>
                    <a:pt x="496" y="513"/>
                  </a:cubicBezTo>
                  <a:cubicBezTo>
                    <a:pt x="493" y="522"/>
                    <a:pt x="490" y="531"/>
                    <a:pt x="486" y="540"/>
                  </a:cubicBezTo>
                  <a:cubicBezTo>
                    <a:pt x="480" y="557"/>
                    <a:pt x="473" y="573"/>
                    <a:pt x="466" y="590"/>
                  </a:cubicBezTo>
                  <a:cubicBezTo>
                    <a:pt x="466" y="588"/>
                    <a:pt x="466" y="586"/>
                    <a:pt x="466" y="585"/>
                  </a:cubicBezTo>
                  <a:close/>
                  <a:moveTo>
                    <a:pt x="492" y="588"/>
                  </a:moveTo>
                  <a:cubicBezTo>
                    <a:pt x="497" y="576"/>
                    <a:pt x="502" y="564"/>
                    <a:pt x="508" y="552"/>
                  </a:cubicBezTo>
                  <a:cubicBezTo>
                    <a:pt x="511" y="546"/>
                    <a:pt x="513" y="539"/>
                    <a:pt x="515" y="533"/>
                  </a:cubicBezTo>
                  <a:cubicBezTo>
                    <a:pt x="518" y="526"/>
                    <a:pt x="520" y="518"/>
                    <a:pt x="524" y="511"/>
                  </a:cubicBezTo>
                  <a:cubicBezTo>
                    <a:pt x="527" y="507"/>
                    <a:pt x="535" y="499"/>
                    <a:pt x="532" y="493"/>
                  </a:cubicBezTo>
                  <a:cubicBezTo>
                    <a:pt x="533" y="493"/>
                    <a:pt x="533" y="494"/>
                    <a:pt x="534" y="494"/>
                  </a:cubicBezTo>
                  <a:cubicBezTo>
                    <a:pt x="539" y="495"/>
                    <a:pt x="546" y="495"/>
                    <a:pt x="551" y="494"/>
                  </a:cubicBezTo>
                  <a:cubicBezTo>
                    <a:pt x="548" y="503"/>
                    <a:pt x="541" y="510"/>
                    <a:pt x="537" y="519"/>
                  </a:cubicBezTo>
                  <a:cubicBezTo>
                    <a:pt x="531" y="530"/>
                    <a:pt x="525" y="541"/>
                    <a:pt x="519" y="553"/>
                  </a:cubicBezTo>
                  <a:cubicBezTo>
                    <a:pt x="516" y="559"/>
                    <a:pt x="513" y="565"/>
                    <a:pt x="509" y="570"/>
                  </a:cubicBezTo>
                  <a:cubicBezTo>
                    <a:pt x="506" y="575"/>
                    <a:pt x="501" y="579"/>
                    <a:pt x="498" y="583"/>
                  </a:cubicBezTo>
                  <a:cubicBezTo>
                    <a:pt x="492" y="590"/>
                    <a:pt x="489" y="597"/>
                    <a:pt x="487" y="605"/>
                  </a:cubicBezTo>
                  <a:cubicBezTo>
                    <a:pt x="488" y="599"/>
                    <a:pt x="491" y="592"/>
                    <a:pt x="492" y="588"/>
                  </a:cubicBezTo>
                  <a:close/>
                  <a:moveTo>
                    <a:pt x="244" y="441"/>
                  </a:moveTo>
                  <a:cubicBezTo>
                    <a:pt x="246" y="444"/>
                    <a:pt x="249" y="447"/>
                    <a:pt x="252" y="449"/>
                  </a:cubicBezTo>
                  <a:cubicBezTo>
                    <a:pt x="253" y="451"/>
                    <a:pt x="255" y="453"/>
                    <a:pt x="257" y="455"/>
                  </a:cubicBezTo>
                  <a:cubicBezTo>
                    <a:pt x="257" y="455"/>
                    <a:pt x="258" y="456"/>
                    <a:pt x="259" y="456"/>
                  </a:cubicBezTo>
                  <a:cubicBezTo>
                    <a:pt x="260" y="458"/>
                    <a:pt x="263" y="462"/>
                    <a:pt x="263" y="462"/>
                  </a:cubicBezTo>
                  <a:cubicBezTo>
                    <a:pt x="264" y="463"/>
                    <a:pt x="264" y="463"/>
                    <a:pt x="264" y="463"/>
                  </a:cubicBezTo>
                  <a:cubicBezTo>
                    <a:pt x="262" y="468"/>
                    <a:pt x="259" y="473"/>
                    <a:pt x="258" y="479"/>
                  </a:cubicBezTo>
                  <a:cubicBezTo>
                    <a:pt x="256" y="474"/>
                    <a:pt x="253" y="470"/>
                    <a:pt x="248" y="473"/>
                  </a:cubicBezTo>
                  <a:cubicBezTo>
                    <a:pt x="245" y="475"/>
                    <a:pt x="242" y="478"/>
                    <a:pt x="239" y="481"/>
                  </a:cubicBezTo>
                  <a:cubicBezTo>
                    <a:pt x="239" y="480"/>
                    <a:pt x="239" y="479"/>
                    <a:pt x="239" y="478"/>
                  </a:cubicBezTo>
                  <a:cubicBezTo>
                    <a:pt x="239" y="472"/>
                    <a:pt x="238" y="466"/>
                    <a:pt x="240" y="460"/>
                  </a:cubicBezTo>
                  <a:cubicBezTo>
                    <a:pt x="241" y="454"/>
                    <a:pt x="242" y="449"/>
                    <a:pt x="243" y="444"/>
                  </a:cubicBezTo>
                  <a:cubicBezTo>
                    <a:pt x="244" y="443"/>
                    <a:pt x="244" y="442"/>
                    <a:pt x="244" y="441"/>
                  </a:cubicBezTo>
                  <a:close/>
                  <a:moveTo>
                    <a:pt x="262" y="474"/>
                  </a:moveTo>
                  <a:cubicBezTo>
                    <a:pt x="263" y="471"/>
                    <a:pt x="265" y="468"/>
                    <a:pt x="266" y="466"/>
                  </a:cubicBezTo>
                  <a:cubicBezTo>
                    <a:pt x="267" y="468"/>
                    <a:pt x="269" y="470"/>
                    <a:pt x="270" y="472"/>
                  </a:cubicBezTo>
                  <a:cubicBezTo>
                    <a:pt x="277" y="483"/>
                    <a:pt x="282" y="494"/>
                    <a:pt x="287" y="506"/>
                  </a:cubicBezTo>
                  <a:cubicBezTo>
                    <a:pt x="292" y="519"/>
                    <a:pt x="297" y="532"/>
                    <a:pt x="301" y="545"/>
                  </a:cubicBezTo>
                  <a:cubicBezTo>
                    <a:pt x="297" y="539"/>
                    <a:pt x="294" y="533"/>
                    <a:pt x="290" y="527"/>
                  </a:cubicBezTo>
                  <a:cubicBezTo>
                    <a:pt x="282" y="515"/>
                    <a:pt x="272" y="505"/>
                    <a:pt x="265" y="493"/>
                  </a:cubicBezTo>
                  <a:cubicBezTo>
                    <a:pt x="263" y="490"/>
                    <a:pt x="262" y="488"/>
                    <a:pt x="262" y="485"/>
                  </a:cubicBezTo>
                  <a:cubicBezTo>
                    <a:pt x="261" y="482"/>
                    <a:pt x="261" y="477"/>
                    <a:pt x="262" y="474"/>
                  </a:cubicBezTo>
                  <a:close/>
                  <a:moveTo>
                    <a:pt x="319" y="530"/>
                  </a:moveTo>
                  <a:cubicBezTo>
                    <a:pt x="316" y="522"/>
                    <a:pt x="312" y="515"/>
                    <a:pt x="310" y="507"/>
                  </a:cubicBezTo>
                  <a:cubicBezTo>
                    <a:pt x="309" y="501"/>
                    <a:pt x="308" y="493"/>
                    <a:pt x="305" y="487"/>
                  </a:cubicBezTo>
                  <a:cubicBezTo>
                    <a:pt x="315" y="490"/>
                    <a:pt x="325" y="490"/>
                    <a:pt x="336" y="487"/>
                  </a:cubicBezTo>
                  <a:cubicBezTo>
                    <a:pt x="336" y="486"/>
                    <a:pt x="336" y="486"/>
                    <a:pt x="337" y="486"/>
                  </a:cubicBezTo>
                  <a:cubicBezTo>
                    <a:pt x="340" y="505"/>
                    <a:pt x="335" y="524"/>
                    <a:pt x="337" y="543"/>
                  </a:cubicBezTo>
                  <a:cubicBezTo>
                    <a:pt x="337" y="552"/>
                    <a:pt x="338" y="562"/>
                    <a:pt x="340" y="571"/>
                  </a:cubicBezTo>
                  <a:cubicBezTo>
                    <a:pt x="340" y="571"/>
                    <a:pt x="340" y="571"/>
                    <a:pt x="340" y="571"/>
                  </a:cubicBezTo>
                  <a:cubicBezTo>
                    <a:pt x="340" y="571"/>
                    <a:pt x="340" y="570"/>
                    <a:pt x="339" y="570"/>
                  </a:cubicBezTo>
                  <a:cubicBezTo>
                    <a:pt x="329" y="558"/>
                    <a:pt x="325" y="544"/>
                    <a:pt x="319" y="530"/>
                  </a:cubicBezTo>
                  <a:close/>
                  <a:moveTo>
                    <a:pt x="370" y="572"/>
                  </a:moveTo>
                  <a:cubicBezTo>
                    <a:pt x="370" y="571"/>
                    <a:pt x="370" y="571"/>
                    <a:pt x="370" y="571"/>
                  </a:cubicBezTo>
                  <a:cubicBezTo>
                    <a:pt x="374" y="565"/>
                    <a:pt x="375" y="556"/>
                    <a:pt x="376" y="549"/>
                  </a:cubicBezTo>
                  <a:cubicBezTo>
                    <a:pt x="377" y="539"/>
                    <a:pt x="378" y="530"/>
                    <a:pt x="378" y="520"/>
                  </a:cubicBezTo>
                  <a:cubicBezTo>
                    <a:pt x="378" y="510"/>
                    <a:pt x="377" y="501"/>
                    <a:pt x="379" y="491"/>
                  </a:cubicBezTo>
                  <a:cubicBezTo>
                    <a:pt x="381" y="484"/>
                    <a:pt x="381" y="477"/>
                    <a:pt x="382" y="470"/>
                  </a:cubicBezTo>
                  <a:cubicBezTo>
                    <a:pt x="382" y="470"/>
                    <a:pt x="382" y="470"/>
                    <a:pt x="382" y="469"/>
                  </a:cubicBezTo>
                  <a:cubicBezTo>
                    <a:pt x="382" y="469"/>
                    <a:pt x="383" y="468"/>
                    <a:pt x="383" y="467"/>
                  </a:cubicBezTo>
                  <a:cubicBezTo>
                    <a:pt x="383" y="466"/>
                    <a:pt x="384" y="465"/>
                    <a:pt x="384" y="464"/>
                  </a:cubicBezTo>
                  <a:cubicBezTo>
                    <a:pt x="387" y="462"/>
                    <a:pt x="391" y="459"/>
                    <a:pt x="394" y="456"/>
                  </a:cubicBezTo>
                  <a:cubicBezTo>
                    <a:pt x="403" y="449"/>
                    <a:pt x="410" y="441"/>
                    <a:pt x="417" y="431"/>
                  </a:cubicBezTo>
                  <a:cubicBezTo>
                    <a:pt x="420" y="426"/>
                    <a:pt x="423" y="421"/>
                    <a:pt x="426" y="416"/>
                  </a:cubicBezTo>
                  <a:cubicBezTo>
                    <a:pt x="428" y="413"/>
                    <a:pt x="429" y="409"/>
                    <a:pt x="431" y="407"/>
                  </a:cubicBezTo>
                  <a:cubicBezTo>
                    <a:pt x="432" y="408"/>
                    <a:pt x="432" y="408"/>
                    <a:pt x="433" y="409"/>
                  </a:cubicBezTo>
                  <a:cubicBezTo>
                    <a:pt x="433" y="409"/>
                    <a:pt x="433" y="409"/>
                    <a:pt x="433" y="410"/>
                  </a:cubicBezTo>
                  <a:cubicBezTo>
                    <a:pt x="438" y="415"/>
                    <a:pt x="439" y="423"/>
                    <a:pt x="443" y="429"/>
                  </a:cubicBezTo>
                  <a:cubicBezTo>
                    <a:pt x="444" y="430"/>
                    <a:pt x="445" y="432"/>
                    <a:pt x="446" y="433"/>
                  </a:cubicBezTo>
                  <a:cubicBezTo>
                    <a:pt x="443" y="440"/>
                    <a:pt x="440" y="448"/>
                    <a:pt x="439" y="455"/>
                  </a:cubicBezTo>
                  <a:cubicBezTo>
                    <a:pt x="438" y="464"/>
                    <a:pt x="440" y="472"/>
                    <a:pt x="438" y="481"/>
                  </a:cubicBezTo>
                  <a:cubicBezTo>
                    <a:pt x="436" y="489"/>
                    <a:pt x="434" y="498"/>
                    <a:pt x="434" y="507"/>
                  </a:cubicBezTo>
                  <a:cubicBezTo>
                    <a:pt x="434" y="516"/>
                    <a:pt x="435" y="525"/>
                    <a:pt x="436" y="534"/>
                  </a:cubicBezTo>
                  <a:cubicBezTo>
                    <a:pt x="437" y="543"/>
                    <a:pt x="437" y="552"/>
                    <a:pt x="437" y="562"/>
                  </a:cubicBezTo>
                  <a:cubicBezTo>
                    <a:pt x="437" y="570"/>
                    <a:pt x="438" y="579"/>
                    <a:pt x="438" y="587"/>
                  </a:cubicBezTo>
                  <a:cubicBezTo>
                    <a:pt x="439" y="593"/>
                    <a:pt x="440" y="599"/>
                    <a:pt x="443" y="604"/>
                  </a:cubicBezTo>
                  <a:cubicBezTo>
                    <a:pt x="442" y="604"/>
                    <a:pt x="442" y="604"/>
                    <a:pt x="442" y="604"/>
                  </a:cubicBezTo>
                  <a:cubicBezTo>
                    <a:pt x="442" y="604"/>
                    <a:pt x="441" y="604"/>
                    <a:pt x="441" y="604"/>
                  </a:cubicBezTo>
                  <a:cubicBezTo>
                    <a:pt x="441" y="604"/>
                    <a:pt x="441" y="604"/>
                    <a:pt x="441" y="604"/>
                  </a:cubicBezTo>
                  <a:cubicBezTo>
                    <a:pt x="442" y="604"/>
                    <a:pt x="441" y="604"/>
                    <a:pt x="442" y="605"/>
                  </a:cubicBezTo>
                  <a:cubicBezTo>
                    <a:pt x="442" y="605"/>
                    <a:pt x="442" y="606"/>
                    <a:pt x="442" y="606"/>
                  </a:cubicBezTo>
                  <a:cubicBezTo>
                    <a:pt x="442" y="606"/>
                    <a:pt x="442" y="607"/>
                    <a:pt x="442" y="607"/>
                  </a:cubicBezTo>
                  <a:cubicBezTo>
                    <a:pt x="442" y="608"/>
                    <a:pt x="442" y="608"/>
                    <a:pt x="442" y="608"/>
                  </a:cubicBezTo>
                  <a:cubicBezTo>
                    <a:pt x="441" y="607"/>
                    <a:pt x="441" y="607"/>
                    <a:pt x="440" y="608"/>
                  </a:cubicBezTo>
                  <a:cubicBezTo>
                    <a:pt x="439" y="609"/>
                    <a:pt x="439" y="613"/>
                    <a:pt x="440" y="615"/>
                  </a:cubicBezTo>
                  <a:cubicBezTo>
                    <a:pt x="441" y="617"/>
                    <a:pt x="442" y="618"/>
                    <a:pt x="444" y="619"/>
                  </a:cubicBezTo>
                  <a:cubicBezTo>
                    <a:pt x="443" y="622"/>
                    <a:pt x="444" y="625"/>
                    <a:pt x="444" y="628"/>
                  </a:cubicBezTo>
                  <a:cubicBezTo>
                    <a:pt x="445" y="634"/>
                    <a:pt x="445" y="640"/>
                    <a:pt x="444" y="646"/>
                  </a:cubicBezTo>
                  <a:cubicBezTo>
                    <a:pt x="443" y="658"/>
                    <a:pt x="439" y="670"/>
                    <a:pt x="435" y="682"/>
                  </a:cubicBezTo>
                  <a:cubicBezTo>
                    <a:pt x="433" y="688"/>
                    <a:pt x="431" y="694"/>
                    <a:pt x="428" y="700"/>
                  </a:cubicBezTo>
                  <a:cubicBezTo>
                    <a:pt x="428" y="694"/>
                    <a:pt x="422" y="688"/>
                    <a:pt x="419" y="684"/>
                  </a:cubicBezTo>
                  <a:cubicBezTo>
                    <a:pt x="412" y="672"/>
                    <a:pt x="406" y="659"/>
                    <a:pt x="400" y="647"/>
                  </a:cubicBezTo>
                  <a:cubicBezTo>
                    <a:pt x="394" y="633"/>
                    <a:pt x="390" y="620"/>
                    <a:pt x="382" y="607"/>
                  </a:cubicBezTo>
                  <a:cubicBezTo>
                    <a:pt x="381" y="604"/>
                    <a:pt x="378" y="602"/>
                    <a:pt x="377" y="598"/>
                  </a:cubicBezTo>
                  <a:cubicBezTo>
                    <a:pt x="376" y="596"/>
                    <a:pt x="376" y="593"/>
                    <a:pt x="375" y="590"/>
                  </a:cubicBezTo>
                  <a:cubicBezTo>
                    <a:pt x="374" y="586"/>
                    <a:pt x="373" y="583"/>
                    <a:pt x="369" y="581"/>
                  </a:cubicBezTo>
                  <a:cubicBezTo>
                    <a:pt x="370" y="578"/>
                    <a:pt x="370" y="575"/>
                    <a:pt x="370" y="572"/>
                  </a:cubicBezTo>
                  <a:close/>
                  <a:moveTo>
                    <a:pt x="444" y="615"/>
                  </a:moveTo>
                  <a:cubicBezTo>
                    <a:pt x="444" y="615"/>
                    <a:pt x="444" y="614"/>
                    <a:pt x="443" y="614"/>
                  </a:cubicBezTo>
                  <a:cubicBezTo>
                    <a:pt x="443" y="613"/>
                    <a:pt x="443" y="612"/>
                    <a:pt x="443" y="611"/>
                  </a:cubicBezTo>
                  <a:cubicBezTo>
                    <a:pt x="443" y="611"/>
                    <a:pt x="444" y="611"/>
                    <a:pt x="444" y="611"/>
                  </a:cubicBezTo>
                  <a:cubicBezTo>
                    <a:pt x="445" y="612"/>
                    <a:pt x="445" y="613"/>
                    <a:pt x="446" y="614"/>
                  </a:cubicBezTo>
                  <a:cubicBezTo>
                    <a:pt x="446" y="614"/>
                    <a:pt x="446" y="614"/>
                    <a:pt x="446" y="614"/>
                  </a:cubicBezTo>
                  <a:cubicBezTo>
                    <a:pt x="445" y="614"/>
                    <a:pt x="445" y="614"/>
                    <a:pt x="445" y="615"/>
                  </a:cubicBezTo>
                  <a:cubicBezTo>
                    <a:pt x="445" y="615"/>
                    <a:pt x="444" y="615"/>
                    <a:pt x="444" y="615"/>
                  </a:cubicBezTo>
                  <a:close/>
                  <a:moveTo>
                    <a:pt x="443" y="595"/>
                  </a:moveTo>
                  <a:cubicBezTo>
                    <a:pt x="442" y="589"/>
                    <a:pt x="442" y="583"/>
                    <a:pt x="441" y="577"/>
                  </a:cubicBezTo>
                  <a:cubicBezTo>
                    <a:pt x="439" y="560"/>
                    <a:pt x="441" y="543"/>
                    <a:pt x="439" y="526"/>
                  </a:cubicBezTo>
                  <a:cubicBezTo>
                    <a:pt x="438" y="517"/>
                    <a:pt x="437" y="508"/>
                    <a:pt x="438" y="500"/>
                  </a:cubicBezTo>
                  <a:cubicBezTo>
                    <a:pt x="439" y="492"/>
                    <a:pt x="442" y="484"/>
                    <a:pt x="443" y="476"/>
                  </a:cubicBezTo>
                  <a:cubicBezTo>
                    <a:pt x="443" y="468"/>
                    <a:pt x="441" y="461"/>
                    <a:pt x="443" y="454"/>
                  </a:cubicBezTo>
                  <a:cubicBezTo>
                    <a:pt x="444" y="448"/>
                    <a:pt x="446" y="442"/>
                    <a:pt x="448" y="436"/>
                  </a:cubicBezTo>
                  <a:cubicBezTo>
                    <a:pt x="451" y="440"/>
                    <a:pt x="454" y="444"/>
                    <a:pt x="457" y="448"/>
                  </a:cubicBezTo>
                  <a:cubicBezTo>
                    <a:pt x="460" y="453"/>
                    <a:pt x="463" y="457"/>
                    <a:pt x="467" y="460"/>
                  </a:cubicBezTo>
                  <a:cubicBezTo>
                    <a:pt x="468" y="471"/>
                    <a:pt x="463" y="482"/>
                    <a:pt x="461" y="492"/>
                  </a:cubicBezTo>
                  <a:cubicBezTo>
                    <a:pt x="459" y="503"/>
                    <a:pt x="459" y="515"/>
                    <a:pt x="459" y="526"/>
                  </a:cubicBezTo>
                  <a:cubicBezTo>
                    <a:pt x="458" y="539"/>
                    <a:pt x="459" y="551"/>
                    <a:pt x="461" y="564"/>
                  </a:cubicBezTo>
                  <a:cubicBezTo>
                    <a:pt x="463" y="571"/>
                    <a:pt x="463" y="578"/>
                    <a:pt x="463" y="585"/>
                  </a:cubicBezTo>
                  <a:cubicBezTo>
                    <a:pt x="463" y="586"/>
                    <a:pt x="463" y="593"/>
                    <a:pt x="463" y="596"/>
                  </a:cubicBezTo>
                  <a:cubicBezTo>
                    <a:pt x="461" y="599"/>
                    <a:pt x="459" y="603"/>
                    <a:pt x="458" y="607"/>
                  </a:cubicBezTo>
                  <a:cubicBezTo>
                    <a:pt x="456" y="607"/>
                    <a:pt x="455" y="608"/>
                    <a:pt x="454" y="608"/>
                  </a:cubicBezTo>
                  <a:cubicBezTo>
                    <a:pt x="452" y="608"/>
                    <a:pt x="451" y="607"/>
                    <a:pt x="449" y="607"/>
                  </a:cubicBezTo>
                  <a:cubicBezTo>
                    <a:pt x="449" y="606"/>
                    <a:pt x="448" y="606"/>
                    <a:pt x="448" y="606"/>
                  </a:cubicBezTo>
                  <a:cubicBezTo>
                    <a:pt x="445" y="603"/>
                    <a:pt x="444" y="599"/>
                    <a:pt x="443" y="595"/>
                  </a:cubicBezTo>
                  <a:close/>
                  <a:moveTo>
                    <a:pt x="908" y="527"/>
                  </a:moveTo>
                  <a:cubicBezTo>
                    <a:pt x="916" y="520"/>
                    <a:pt x="922" y="512"/>
                    <a:pt x="928" y="505"/>
                  </a:cubicBezTo>
                  <a:cubicBezTo>
                    <a:pt x="940" y="490"/>
                    <a:pt x="950" y="475"/>
                    <a:pt x="959" y="459"/>
                  </a:cubicBezTo>
                  <a:cubicBezTo>
                    <a:pt x="967" y="443"/>
                    <a:pt x="976" y="427"/>
                    <a:pt x="981" y="410"/>
                  </a:cubicBezTo>
                  <a:cubicBezTo>
                    <a:pt x="985" y="398"/>
                    <a:pt x="986" y="385"/>
                    <a:pt x="988" y="372"/>
                  </a:cubicBezTo>
                  <a:cubicBezTo>
                    <a:pt x="988" y="388"/>
                    <a:pt x="985" y="403"/>
                    <a:pt x="980" y="418"/>
                  </a:cubicBezTo>
                  <a:cubicBezTo>
                    <a:pt x="974" y="435"/>
                    <a:pt x="971" y="452"/>
                    <a:pt x="962" y="467"/>
                  </a:cubicBezTo>
                  <a:cubicBezTo>
                    <a:pt x="957" y="475"/>
                    <a:pt x="952" y="482"/>
                    <a:pt x="947" y="490"/>
                  </a:cubicBezTo>
                  <a:cubicBezTo>
                    <a:pt x="943" y="497"/>
                    <a:pt x="939" y="504"/>
                    <a:pt x="934" y="510"/>
                  </a:cubicBezTo>
                  <a:cubicBezTo>
                    <a:pt x="927" y="521"/>
                    <a:pt x="917" y="531"/>
                    <a:pt x="909" y="541"/>
                  </a:cubicBezTo>
                  <a:cubicBezTo>
                    <a:pt x="907" y="542"/>
                    <a:pt x="906" y="544"/>
                    <a:pt x="905" y="546"/>
                  </a:cubicBezTo>
                  <a:cubicBezTo>
                    <a:pt x="904" y="547"/>
                    <a:pt x="904" y="548"/>
                    <a:pt x="903" y="549"/>
                  </a:cubicBezTo>
                  <a:cubicBezTo>
                    <a:pt x="902" y="549"/>
                    <a:pt x="902" y="549"/>
                    <a:pt x="902" y="549"/>
                  </a:cubicBezTo>
                  <a:cubicBezTo>
                    <a:pt x="901" y="549"/>
                    <a:pt x="901" y="550"/>
                    <a:pt x="901" y="550"/>
                  </a:cubicBezTo>
                  <a:cubicBezTo>
                    <a:pt x="898" y="550"/>
                    <a:pt x="896" y="550"/>
                    <a:pt x="893" y="551"/>
                  </a:cubicBezTo>
                  <a:cubicBezTo>
                    <a:pt x="892" y="551"/>
                    <a:pt x="890" y="551"/>
                    <a:pt x="888" y="551"/>
                  </a:cubicBezTo>
                  <a:cubicBezTo>
                    <a:pt x="889" y="550"/>
                    <a:pt x="889" y="548"/>
                    <a:pt x="890" y="546"/>
                  </a:cubicBezTo>
                  <a:cubicBezTo>
                    <a:pt x="893" y="538"/>
                    <a:pt x="902" y="533"/>
                    <a:pt x="908" y="527"/>
                  </a:cubicBezTo>
                  <a:close/>
                  <a:moveTo>
                    <a:pt x="988" y="406"/>
                  </a:moveTo>
                  <a:cubicBezTo>
                    <a:pt x="988" y="406"/>
                    <a:pt x="988" y="406"/>
                    <a:pt x="988" y="406"/>
                  </a:cubicBezTo>
                  <a:cubicBezTo>
                    <a:pt x="988" y="406"/>
                    <a:pt x="988" y="406"/>
                    <a:pt x="989" y="406"/>
                  </a:cubicBezTo>
                  <a:cubicBezTo>
                    <a:pt x="988" y="407"/>
                    <a:pt x="987" y="408"/>
                    <a:pt x="987" y="409"/>
                  </a:cubicBezTo>
                  <a:cubicBezTo>
                    <a:pt x="987" y="408"/>
                    <a:pt x="987" y="407"/>
                    <a:pt x="987" y="407"/>
                  </a:cubicBezTo>
                  <a:cubicBezTo>
                    <a:pt x="988" y="406"/>
                    <a:pt x="988" y="406"/>
                    <a:pt x="988" y="406"/>
                  </a:cubicBezTo>
                  <a:close/>
                  <a:moveTo>
                    <a:pt x="949" y="508"/>
                  </a:moveTo>
                  <a:cubicBezTo>
                    <a:pt x="952" y="506"/>
                    <a:pt x="954" y="504"/>
                    <a:pt x="956" y="502"/>
                  </a:cubicBezTo>
                  <a:cubicBezTo>
                    <a:pt x="954" y="505"/>
                    <a:pt x="952" y="506"/>
                    <a:pt x="949" y="508"/>
                  </a:cubicBezTo>
                  <a:close/>
                  <a:moveTo>
                    <a:pt x="986" y="292"/>
                  </a:moveTo>
                  <a:cubicBezTo>
                    <a:pt x="990" y="292"/>
                    <a:pt x="993" y="291"/>
                    <a:pt x="997" y="291"/>
                  </a:cubicBezTo>
                  <a:cubicBezTo>
                    <a:pt x="1007" y="292"/>
                    <a:pt x="1018" y="293"/>
                    <a:pt x="1026" y="299"/>
                  </a:cubicBezTo>
                  <a:cubicBezTo>
                    <a:pt x="1041" y="309"/>
                    <a:pt x="1048" y="326"/>
                    <a:pt x="1046" y="344"/>
                  </a:cubicBezTo>
                  <a:cubicBezTo>
                    <a:pt x="1044" y="355"/>
                    <a:pt x="1040" y="365"/>
                    <a:pt x="1033" y="373"/>
                  </a:cubicBezTo>
                  <a:cubicBezTo>
                    <a:pt x="1027" y="379"/>
                    <a:pt x="1020" y="384"/>
                    <a:pt x="1013" y="390"/>
                  </a:cubicBezTo>
                  <a:cubicBezTo>
                    <a:pt x="1012" y="390"/>
                    <a:pt x="1012" y="391"/>
                    <a:pt x="1012" y="391"/>
                  </a:cubicBezTo>
                  <a:cubicBezTo>
                    <a:pt x="1016" y="387"/>
                    <a:pt x="1019" y="383"/>
                    <a:pt x="1023" y="379"/>
                  </a:cubicBezTo>
                  <a:cubicBezTo>
                    <a:pt x="1023" y="378"/>
                    <a:pt x="1023" y="377"/>
                    <a:pt x="1022" y="378"/>
                  </a:cubicBezTo>
                  <a:cubicBezTo>
                    <a:pt x="1016" y="382"/>
                    <a:pt x="1013" y="387"/>
                    <a:pt x="1008" y="392"/>
                  </a:cubicBezTo>
                  <a:cubicBezTo>
                    <a:pt x="1004" y="397"/>
                    <a:pt x="998" y="401"/>
                    <a:pt x="994" y="407"/>
                  </a:cubicBezTo>
                  <a:cubicBezTo>
                    <a:pt x="990" y="411"/>
                    <a:pt x="985" y="418"/>
                    <a:pt x="983" y="424"/>
                  </a:cubicBezTo>
                  <a:cubicBezTo>
                    <a:pt x="985" y="416"/>
                    <a:pt x="989" y="410"/>
                    <a:pt x="994" y="403"/>
                  </a:cubicBezTo>
                  <a:cubicBezTo>
                    <a:pt x="998" y="397"/>
                    <a:pt x="1002" y="393"/>
                    <a:pt x="1007" y="388"/>
                  </a:cubicBezTo>
                  <a:cubicBezTo>
                    <a:pt x="1010" y="385"/>
                    <a:pt x="1014" y="382"/>
                    <a:pt x="1016" y="377"/>
                  </a:cubicBezTo>
                  <a:cubicBezTo>
                    <a:pt x="1016" y="377"/>
                    <a:pt x="1016" y="377"/>
                    <a:pt x="1015" y="377"/>
                  </a:cubicBezTo>
                  <a:cubicBezTo>
                    <a:pt x="1007" y="385"/>
                    <a:pt x="999" y="391"/>
                    <a:pt x="992" y="400"/>
                  </a:cubicBezTo>
                  <a:cubicBezTo>
                    <a:pt x="994" y="396"/>
                    <a:pt x="996" y="393"/>
                    <a:pt x="999" y="389"/>
                  </a:cubicBezTo>
                  <a:cubicBezTo>
                    <a:pt x="1003" y="386"/>
                    <a:pt x="1006" y="382"/>
                    <a:pt x="1010" y="378"/>
                  </a:cubicBezTo>
                  <a:cubicBezTo>
                    <a:pt x="1011" y="378"/>
                    <a:pt x="1010" y="377"/>
                    <a:pt x="1009" y="377"/>
                  </a:cubicBezTo>
                  <a:cubicBezTo>
                    <a:pt x="1005" y="381"/>
                    <a:pt x="1000" y="385"/>
                    <a:pt x="995" y="390"/>
                  </a:cubicBezTo>
                  <a:cubicBezTo>
                    <a:pt x="999" y="385"/>
                    <a:pt x="1002" y="381"/>
                    <a:pt x="1005" y="376"/>
                  </a:cubicBezTo>
                  <a:cubicBezTo>
                    <a:pt x="1009" y="372"/>
                    <a:pt x="1013" y="368"/>
                    <a:pt x="1017" y="364"/>
                  </a:cubicBezTo>
                  <a:cubicBezTo>
                    <a:pt x="1022" y="359"/>
                    <a:pt x="1030" y="350"/>
                    <a:pt x="1027" y="342"/>
                  </a:cubicBezTo>
                  <a:cubicBezTo>
                    <a:pt x="1027" y="342"/>
                    <a:pt x="1027" y="342"/>
                    <a:pt x="1027" y="342"/>
                  </a:cubicBezTo>
                  <a:cubicBezTo>
                    <a:pt x="1020" y="363"/>
                    <a:pt x="998" y="373"/>
                    <a:pt x="990" y="393"/>
                  </a:cubicBezTo>
                  <a:cubicBezTo>
                    <a:pt x="991" y="388"/>
                    <a:pt x="992" y="383"/>
                    <a:pt x="992" y="378"/>
                  </a:cubicBezTo>
                  <a:cubicBezTo>
                    <a:pt x="993" y="373"/>
                    <a:pt x="997" y="368"/>
                    <a:pt x="1000" y="365"/>
                  </a:cubicBezTo>
                  <a:cubicBezTo>
                    <a:pt x="1005" y="359"/>
                    <a:pt x="1012" y="354"/>
                    <a:pt x="1017" y="348"/>
                  </a:cubicBezTo>
                  <a:cubicBezTo>
                    <a:pt x="1017" y="348"/>
                    <a:pt x="1017" y="347"/>
                    <a:pt x="1017" y="347"/>
                  </a:cubicBezTo>
                  <a:cubicBezTo>
                    <a:pt x="1009" y="353"/>
                    <a:pt x="1003" y="360"/>
                    <a:pt x="997" y="367"/>
                  </a:cubicBezTo>
                  <a:cubicBezTo>
                    <a:pt x="996" y="369"/>
                    <a:pt x="994" y="371"/>
                    <a:pt x="992" y="374"/>
                  </a:cubicBezTo>
                  <a:cubicBezTo>
                    <a:pt x="992" y="372"/>
                    <a:pt x="992" y="371"/>
                    <a:pt x="992" y="369"/>
                  </a:cubicBezTo>
                  <a:cubicBezTo>
                    <a:pt x="994" y="366"/>
                    <a:pt x="995" y="363"/>
                    <a:pt x="996" y="359"/>
                  </a:cubicBezTo>
                  <a:cubicBezTo>
                    <a:pt x="998" y="356"/>
                    <a:pt x="1000" y="353"/>
                    <a:pt x="1002" y="349"/>
                  </a:cubicBezTo>
                  <a:cubicBezTo>
                    <a:pt x="1009" y="341"/>
                    <a:pt x="1017" y="334"/>
                    <a:pt x="1027" y="330"/>
                  </a:cubicBezTo>
                  <a:cubicBezTo>
                    <a:pt x="1027" y="330"/>
                    <a:pt x="1027" y="330"/>
                    <a:pt x="1026" y="330"/>
                  </a:cubicBezTo>
                  <a:cubicBezTo>
                    <a:pt x="1020" y="331"/>
                    <a:pt x="1015" y="335"/>
                    <a:pt x="1011" y="339"/>
                  </a:cubicBezTo>
                  <a:cubicBezTo>
                    <a:pt x="1007" y="342"/>
                    <a:pt x="1003" y="346"/>
                    <a:pt x="1000" y="350"/>
                  </a:cubicBezTo>
                  <a:cubicBezTo>
                    <a:pt x="999" y="352"/>
                    <a:pt x="995" y="357"/>
                    <a:pt x="992" y="362"/>
                  </a:cubicBezTo>
                  <a:cubicBezTo>
                    <a:pt x="992" y="361"/>
                    <a:pt x="992" y="360"/>
                    <a:pt x="992" y="359"/>
                  </a:cubicBezTo>
                  <a:cubicBezTo>
                    <a:pt x="992" y="359"/>
                    <a:pt x="992" y="359"/>
                    <a:pt x="992" y="359"/>
                  </a:cubicBezTo>
                  <a:cubicBezTo>
                    <a:pt x="993" y="356"/>
                    <a:pt x="993" y="354"/>
                    <a:pt x="994" y="351"/>
                  </a:cubicBezTo>
                  <a:cubicBezTo>
                    <a:pt x="996" y="349"/>
                    <a:pt x="997" y="346"/>
                    <a:pt x="998" y="344"/>
                  </a:cubicBezTo>
                  <a:cubicBezTo>
                    <a:pt x="999" y="343"/>
                    <a:pt x="997" y="342"/>
                    <a:pt x="997" y="343"/>
                  </a:cubicBezTo>
                  <a:cubicBezTo>
                    <a:pt x="995" y="346"/>
                    <a:pt x="993" y="349"/>
                    <a:pt x="992" y="352"/>
                  </a:cubicBezTo>
                  <a:cubicBezTo>
                    <a:pt x="992" y="352"/>
                    <a:pt x="992" y="353"/>
                    <a:pt x="991" y="353"/>
                  </a:cubicBezTo>
                  <a:cubicBezTo>
                    <a:pt x="991" y="352"/>
                    <a:pt x="991" y="351"/>
                    <a:pt x="991" y="350"/>
                  </a:cubicBezTo>
                  <a:cubicBezTo>
                    <a:pt x="991" y="346"/>
                    <a:pt x="990" y="342"/>
                    <a:pt x="990" y="338"/>
                  </a:cubicBezTo>
                  <a:cubicBezTo>
                    <a:pt x="990" y="336"/>
                    <a:pt x="991" y="333"/>
                    <a:pt x="992" y="331"/>
                  </a:cubicBezTo>
                  <a:cubicBezTo>
                    <a:pt x="993" y="328"/>
                    <a:pt x="995" y="326"/>
                    <a:pt x="996" y="324"/>
                  </a:cubicBezTo>
                  <a:cubicBezTo>
                    <a:pt x="997" y="323"/>
                    <a:pt x="996" y="322"/>
                    <a:pt x="995" y="323"/>
                  </a:cubicBezTo>
                  <a:cubicBezTo>
                    <a:pt x="993" y="326"/>
                    <a:pt x="990" y="330"/>
                    <a:pt x="989" y="334"/>
                  </a:cubicBezTo>
                  <a:cubicBezTo>
                    <a:pt x="987" y="325"/>
                    <a:pt x="985" y="316"/>
                    <a:pt x="982" y="308"/>
                  </a:cubicBezTo>
                  <a:cubicBezTo>
                    <a:pt x="980" y="303"/>
                    <a:pt x="979" y="298"/>
                    <a:pt x="977" y="294"/>
                  </a:cubicBezTo>
                  <a:cubicBezTo>
                    <a:pt x="979" y="293"/>
                    <a:pt x="984" y="292"/>
                    <a:pt x="986" y="292"/>
                  </a:cubicBezTo>
                  <a:close/>
                  <a:moveTo>
                    <a:pt x="992" y="256"/>
                  </a:moveTo>
                  <a:cubicBezTo>
                    <a:pt x="992" y="256"/>
                    <a:pt x="992" y="256"/>
                    <a:pt x="992" y="256"/>
                  </a:cubicBezTo>
                  <a:cubicBezTo>
                    <a:pt x="995" y="257"/>
                    <a:pt x="998" y="256"/>
                    <a:pt x="1000" y="255"/>
                  </a:cubicBezTo>
                  <a:cubicBezTo>
                    <a:pt x="1003" y="263"/>
                    <a:pt x="996" y="271"/>
                    <a:pt x="992" y="276"/>
                  </a:cubicBezTo>
                  <a:cubicBezTo>
                    <a:pt x="987" y="281"/>
                    <a:pt x="980" y="285"/>
                    <a:pt x="975" y="290"/>
                  </a:cubicBezTo>
                  <a:cubicBezTo>
                    <a:pt x="973" y="285"/>
                    <a:pt x="971" y="280"/>
                    <a:pt x="968" y="276"/>
                  </a:cubicBezTo>
                  <a:cubicBezTo>
                    <a:pt x="972" y="275"/>
                    <a:pt x="977" y="271"/>
                    <a:pt x="980" y="269"/>
                  </a:cubicBezTo>
                  <a:cubicBezTo>
                    <a:pt x="985" y="266"/>
                    <a:pt x="989" y="261"/>
                    <a:pt x="992" y="256"/>
                  </a:cubicBezTo>
                  <a:close/>
                  <a:moveTo>
                    <a:pt x="880" y="242"/>
                  </a:moveTo>
                  <a:cubicBezTo>
                    <a:pt x="885" y="240"/>
                    <a:pt x="891" y="239"/>
                    <a:pt x="896" y="239"/>
                  </a:cubicBezTo>
                  <a:cubicBezTo>
                    <a:pt x="908" y="237"/>
                    <a:pt x="920" y="234"/>
                    <a:pt x="932" y="231"/>
                  </a:cubicBezTo>
                  <a:cubicBezTo>
                    <a:pt x="939" y="230"/>
                    <a:pt x="946" y="229"/>
                    <a:pt x="953" y="228"/>
                  </a:cubicBezTo>
                  <a:cubicBezTo>
                    <a:pt x="957" y="228"/>
                    <a:pt x="965" y="226"/>
                    <a:pt x="969" y="229"/>
                  </a:cubicBezTo>
                  <a:cubicBezTo>
                    <a:pt x="973" y="231"/>
                    <a:pt x="975" y="235"/>
                    <a:pt x="980" y="236"/>
                  </a:cubicBezTo>
                  <a:cubicBezTo>
                    <a:pt x="988" y="237"/>
                    <a:pt x="992" y="241"/>
                    <a:pt x="991" y="249"/>
                  </a:cubicBezTo>
                  <a:cubicBezTo>
                    <a:pt x="991" y="250"/>
                    <a:pt x="991" y="250"/>
                    <a:pt x="991" y="250"/>
                  </a:cubicBezTo>
                  <a:cubicBezTo>
                    <a:pt x="988" y="257"/>
                    <a:pt x="984" y="263"/>
                    <a:pt x="977" y="267"/>
                  </a:cubicBezTo>
                  <a:cubicBezTo>
                    <a:pt x="974" y="269"/>
                    <a:pt x="969" y="270"/>
                    <a:pt x="966" y="273"/>
                  </a:cubicBezTo>
                  <a:cubicBezTo>
                    <a:pt x="965" y="271"/>
                    <a:pt x="964" y="270"/>
                    <a:pt x="963" y="268"/>
                  </a:cubicBezTo>
                  <a:cubicBezTo>
                    <a:pt x="954" y="257"/>
                    <a:pt x="943" y="250"/>
                    <a:pt x="929" y="249"/>
                  </a:cubicBezTo>
                  <a:cubicBezTo>
                    <a:pt x="915" y="248"/>
                    <a:pt x="902" y="250"/>
                    <a:pt x="891" y="258"/>
                  </a:cubicBezTo>
                  <a:cubicBezTo>
                    <a:pt x="888" y="260"/>
                    <a:pt x="885" y="263"/>
                    <a:pt x="882" y="264"/>
                  </a:cubicBezTo>
                  <a:cubicBezTo>
                    <a:pt x="879" y="266"/>
                    <a:pt x="877" y="267"/>
                    <a:pt x="874" y="268"/>
                  </a:cubicBezTo>
                  <a:cubicBezTo>
                    <a:pt x="871" y="269"/>
                    <a:pt x="869" y="271"/>
                    <a:pt x="867" y="273"/>
                  </a:cubicBezTo>
                  <a:cubicBezTo>
                    <a:pt x="867" y="272"/>
                    <a:pt x="867" y="272"/>
                    <a:pt x="866" y="272"/>
                  </a:cubicBezTo>
                  <a:cubicBezTo>
                    <a:pt x="866" y="272"/>
                    <a:pt x="865" y="272"/>
                    <a:pt x="864" y="272"/>
                  </a:cubicBezTo>
                  <a:cubicBezTo>
                    <a:pt x="864" y="272"/>
                    <a:pt x="863" y="272"/>
                    <a:pt x="863" y="272"/>
                  </a:cubicBezTo>
                  <a:cubicBezTo>
                    <a:pt x="861" y="272"/>
                    <a:pt x="860" y="273"/>
                    <a:pt x="859" y="274"/>
                  </a:cubicBezTo>
                  <a:cubicBezTo>
                    <a:pt x="859" y="274"/>
                    <a:pt x="859" y="275"/>
                    <a:pt x="860" y="275"/>
                  </a:cubicBezTo>
                  <a:cubicBezTo>
                    <a:pt x="861" y="275"/>
                    <a:pt x="862" y="274"/>
                    <a:pt x="863" y="274"/>
                  </a:cubicBezTo>
                  <a:cubicBezTo>
                    <a:pt x="863" y="274"/>
                    <a:pt x="864" y="274"/>
                    <a:pt x="865" y="273"/>
                  </a:cubicBezTo>
                  <a:cubicBezTo>
                    <a:pt x="865" y="273"/>
                    <a:pt x="866" y="273"/>
                    <a:pt x="866" y="273"/>
                  </a:cubicBezTo>
                  <a:cubicBezTo>
                    <a:pt x="864" y="275"/>
                    <a:pt x="861" y="278"/>
                    <a:pt x="859" y="281"/>
                  </a:cubicBezTo>
                  <a:cubicBezTo>
                    <a:pt x="856" y="284"/>
                    <a:pt x="853" y="288"/>
                    <a:pt x="849" y="291"/>
                  </a:cubicBezTo>
                  <a:cubicBezTo>
                    <a:pt x="847" y="294"/>
                    <a:pt x="845" y="297"/>
                    <a:pt x="842" y="300"/>
                  </a:cubicBezTo>
                  <a:cubicBezTo>
                    <a:pt x="840" y="302"/>
                    <a:pt x="836" y="304"/>
                    <a:pt x="836" y="307"/>
                  </a:cubicBezTo>
                  <a:cubicBezTo>
                    <a:pt x="835" y="307"/>
                    <a:pt x="835" y="307"/>
                    <a:pt x="835" y="307"/>
                  </a:cubicBezTo>
                  <a:cubicBezTo>
                    <a:pt x="833" y="304"/>
                    <a:pt x="830" y="302"/>
                    <a:pt x="827" y="299"/>
                  </a:cubicBezTo>
                  <a:cubicBezTo>
                    <a:pt x="830" y="298"/>
                    <a:pt x="833" y="296"/>
                    <a:pt x="836" y="295"/>
                  </a:cubicBezTo>
                  <a:cubicBezTo>
                    <a:pt x="839" y="294"/>
                    <a:pt x="843" y="294"/>
                    <a:pt x="846" y="292"/>
                  </a:cubicBezTo>
                  <a:cubicBezTo>
                    <a:pt x="846" y="292"/>
                    <a:pt x="846" y="292"/>
                    <a:pt x="846" y="292"/>
                  </a:cubicBezTo>
                  <a:cubicBezTo>
                    <a:pt x="843" y="291"/>
                    <a:pt x="839" y="292"/>
                    <a:pt x="836" y="293"/>
                  </a:cubicBezTo>
                  <a:cubicBezTo>
                    <a:pt x="832" y="294"/>
                    <a:pt x="828" y="295"/>
                    <a:pt x="825" y="297"/>
                  </a:cubicBezTo>
                  <a:cubicBezTo>
                    <a:pt x="825" y="297"/>
                    <a:pt x="825" y="297"/>
                    <a:pt x="824" y="298"/>
                  </a:cubicBezTo>
                  <a:cubicBezTo>
                    <a:pt x="824" y="297"/>
                    <a:pt x="823" y="297"/>
                    <a:pt x="823" y="296"/>
                  </a:cubicBezTo>
                  <a:cubicBezTo>
                    <a:pt x="824" y="295"/>
                    <a:pt x="826" y="294"/>
                    <a:pt x="827" y="294"/>
                  </a:cubicBezTo>
                  <a:cubicBezTo>
                    <a:pt x="829" y="293"/>
                    <a:pt x="832" y="292"/>
                    <a:pt x="834" y="291"/>
                  </a:cubicBezTo>
                  <a:cubicBezTo>
                    <a:pt x="839" y="290"/>
                    <a:pt x="843" y="286"/>
                    <a:pt x="848" y="285"/>
                  </a:cubicBezTo>
                  <a:cubicBezTo>
                    <a:pt x="849" y="285"/>
                    <a:pt x="849" y="285"/>
                    <a:pt x="848" y="285"/>
                  </a:cubicBezTo>
                  <a:cubicBezTo>
                    <a:pt x="843" y="283"/>
                    <a:pt x="837" y="287"/>
                    <a:pt x="832" y="290"/>
                  </a:cubicBezTo>
                  <a:cubicBezTo>
                    <a:pt x="830" y="291"/>
                    <a:pt x="823" y="292"/>
                    <a:pt x="820" y="294"/>
                  </a:cubicBezTo>
                  <a:cubicBezTo>
                    <a:pt x="819" y="294"/>
                    <a:pt x="818" y="293"/>
                    <a:pt x="818" y="293"/>
                  </a:cubicBezTo>
                  <a:cubicBezTo>
                    <a:pt x="820" y="292"/>
                    <a:pt x="823" y="290"/>
                    <a:pt x="825" y="289"/>
                  </a:cubicBezTo>
                  <a:cubicBezTo>
                    <a:pt x="832" y="286"/>
                    <a:pt x="838" y="284"/>
                    <a:pt x="845" y="282"/>
                  </a:cubicBezTo>
                  <a:cubicBezTo>
                    <a:pt x="847" y="281"/>
                    <a:pt x="846" y="278"/>
                    <a:pt x="845" y="279"/>
                  </a:cubicBezTo>
                  <a:cubicBezTo>
                    <a:pt x="837" y="282"/>
                    <a:pt x="830" y="285"/>
                    <a:pt x="822" y="287"/>
                  </a:cubicBezTo>
                  <a:cubicBezTo>
                    <a:pt x="820" y="288"/>
                    <a:pt x="816" y="289"/>
                    <a:pt x="815" y="291"/>
                  </a:cubicBezTo>
                  <a:cubicBezTo>
                    <a:pt x="814" y="291"/>
                    <a:pt x="814" y="290"/>
                    <a:pt x="813" y="290"/>
                  </a:cubicBezTo>
                  <a:cubicBezTo>
                    <a:pt x="813" y="290"/>
                    <a:pt x="813" y="290"/>
                    <a:pt x="813" y="290"/>
                  </a:cubicBezTo>
                  <a:cubicBezTo>
                    <a:pt x="813" y="289"/>
                    <a:pt x="813" y="289"/>
                    <a:pt x="813" y="289"/>
                  </a:cubicBezTo>
                  <a:cubicBezTo>
                    <a:pt x="815" y="287"/>
                    <a:pt x="817" y="285"/>
                    <a:pt x="819" y="284"/>
                  </a:cubicBezTo>
                  <a:cubicBezTo>
                    <a:pt x="822" y="282"/>
                    <a:pt x="825" y="281"/>
                    <a:pt x="828" y="279"/>
                  </a:cubicBezTo>
                  <a:cubicBezTo>
                    <a:pt x="836" y="276"/>
                    <a:pt x="843" y="273"/>
                    <a:pt x="850" y="270"/>
                  </a:cubicBezTo>
                  <a:cubicBezTo>
                    <a:pt x="864" y="265"/>
                    <a:pt x="877" y="262"/>
                    <a:pt x="891" y="257"/>
                  </a:cubicBezTo>
                  <a:cubicBezTo>
                    <a:pt x="891" y="257"/>
                    <a:pt x="891" y="256"/>
                    <a:pt x="891" y="256"/>
                  </a:cubicBezTo>
                  <a:cubicBezTo>
                    <a:pt x="876" y="258"/>
                    <a:pt x="862" y="264"/>
                    <a:pt x="848" y="269"/>
                  </a:cubicBezTo>
                  <a:cubicBezTo>
                    <a:pt x="842" y="271"/>
                    <a:pt x="835" y="274"/>
                    <a:pt x="829" y="276"/>
                  </a:cubicBezTo>
                  <a:cubicBezTo>
                    <a:pt x="834" y="273"/>
                    <a:pt x="838" y="270"/>
                    <a:pt x="843" y="267"/>
                  </a:cubicBezTo>
                  <a:cubicBezTo>
                    <a:pt x="846" y="266"/>
                    <a:pt x="849" y="264"/>
                    <a:pt x="853" y="263"/>
                  </a:cubicBezTo>
                  <a:cubicBezTo>
                    <a:pt x="858" y="261"/>
                    <a:pt x="863" y="260"/>
                    <a:pt x="869" y="257"/>
                  </a:cubicBezTo>
                  <a:cubicBezTo>
                    <a:pt x="878" y="253"/>
                    <a:pt x="888" y="248"/>
                    <a:pt x="899" y="247"/>
                  </a:cubicBezTo>
                  <a:cubicBezTo>
                    <a:pt x="899" y="246"/>
                    <a:pt x="899" y="245"/>
                    <a:pt x="898" y="245"/>
                  </a:cubicBezTo>
                  <a:cubicBezTo>
                    <a:pt x="888" y="246"/>
                    <a:pt x="879" y="251"/>
                    <a:pt x="869" y="255"/>
                  </a:cubicBezTo>
                  <a:cubicBezTo>
                    <a:pt x="863" y="257"/>
                    <a:pt x="856" y="259"/>
                    <a:pt x="850" y="262"/>
                  </a:cubicBezTo>
                  <a:cubicBezTo>
                    <a:pt x="850" y="262"/>
                    <a:pt x="849" y="262"/>
                    <a:pt x="849" y="262"/>
                  </a:cubicBezTo>
                  <a:cubicBezTo>
                    <a:pt x="855" y="257"/>
                    <a:pt x="861" y="252"/>
                    <a:pt x="866" y="246"/>
                  </a:cubicBezTo>
                  <a:cubicBezTo>
                    <a:pt x="871" y="246"/>
                    <a:pt x="875" y="244"/>
                    <a:pt x="880" y="242"/>
                  </a:cubicBezTo>
                  <a:close/>
                  <a:moveTo>
                    <a:pt x="743" y="122"/>
                  </a:moveTo>
                  <a:cubicBezTo>
                    <a:pt x="745" y="119"/>
                    <a:pt x="747" y="116"/>
                    <a:pt x="750" y="113"/>
                  </a:cubicBezTo>
                  <a:cubicBezTo>
                    <a:pt x="760" y="102"/>
                    <a:pt x="773" y="91"/>
                    <a:pt x="788" y="86"/>
                  </a:cubicBezTo>
                  <a:cubicBezTo>
                    <a:pt x="793" y="84"/>
                    <a:pt x="797" y="82"/>
                    <a:pt x="802" y="83"/>
                  </a:cubicBezTo>
                  <a:cubicBezTo>
                    <a:pt x="806" y="83"/>
                    <a:pt x="809" y="85"/>
                    <a:pt x="812" y="85"/>
                  </a:cubicBezTo>
                  <a:cubicBezTo>
                    <a:pt x="816" y="86"/>
                    <a:pt x="819" y="85"/>
                    <a:pt x="822" y="83"/>
                  </a:cubicBezTo>
                  <a:cubicBezTo>
                    <a:pt x="828" y="78"/>
                    <a:pt x="835" y="71"/>
                    <a:pt x="843" y="74"/>
                  </a:cubicBezTo>
                  <a:cubicBezTo>
                    <a:pt x="850" y="77"/>
                    <a:pt x="858" y="79"/>
                    <a:pt x="864" y="83"/>
                  </a:cubicBezTo>
                  <a:cubicBezTo>
                    <a:pt x="879" y="92"/>
                    <a:pt x="886" y="110"/>
                    <a:pt x="891" y="126"/>
                  </a:cubicBezTo>
                  <a:cubicBezTo>
                    <a:pt x="895" y="141"/>
                    <a:pt x="898" y="156"/>
                    <a:pt x="897" y="171"/>
                  </a:cubicBezTo>
                  <a:cubicBezTo>
                    <a:pt x="895" y="188"/>
                    <a:pt x="890" y="204"/>
                    <a:pt x="881" y="218"/>
                  </a:cubicBezTo>
                  <a:cubicBezTo>
                    <a:pt x="876" y="227"/>
                    <a:pt x="870" y="235"/>
                    <a:pt x="864" y="243"/>
                  </a:cubicBezTo>
                  <a:cubicBezTo>
                    <a:pt x="863" y="244"/>
                    <a:pt x="862" y="245"/>
                    <a:pt x="860" y="246"/>
                  </a:cubicBezTo>
                  <a:cubicBezTo>
                    <a:pt x="854" y="251"/>
                    <a:pt x="848" y="256"/>
                    <a:pt x="842" y="260"/>
                  </a:cubicBezTo>
                  <a:cubicBezTo>
                    <a:pt x="835" y="265"/>
                    <a:pt x="828" y="269"/>
                    <a:pt x="821" y="274"/>
                  </a:cubicBezTo>
                  <a:cubicBezTo>
                    <a:pt x="816" y="278"/>
                    <a:pt x="811" y="282"/>
                    <a:pt x="805" y="286"/>
                  </a:cubicBezTo>
                  <a:cubicBezTo>
                    <a:pt x="803" y="285"/>
                    <a:pt x="801" y="284"/>
                    <a:pt x="798" y="283"/>
                  </a:cubicBezTo>
                  <a:cubicBezTo>
                    <a:pt x="801" y="282"/>
                    <a:pt x="803" y="280"/>
                    <a:pt x="805" y="278"/>
                  </a:cubicBezTo>
                  <a:cubicBezTo>
                    <a:pt x="811" y="274"/>
                    <a:pt x="817" y="270"/>
                    <a:pt x="823" y="265"/>
                  </a:cubicBezTo>
                  <a:cubicBezTo>
                    <a:pt x="836" y="255"/>
                    <a:pt x="848" y="243"/>
                    <a:pt x="859" y="230"/>
                  </a:cubicBezTo>
                  <a:cubicBezTo>
                    <a:pt x="868" y="218"/>
                    <a:pt x="878" y="205"/>
                    <a:pt x="884" y="191"/>
                  </a:cubicBezTo>
                  <a:cubicBezTo>
                    <a:pt x="888" y="182"/>
                    <a:pt x="893" y="171"/>
                    <a:pt x="890" y="161"/>
                  </a:cubicBezTo>
                  <a:cubicBezTo>
                    <a:pt x="890" y="161"/>
                    <a:pt x="889" y="161"/>
                    <a:pt x="889" y="162"/>
                  </a:cubicBezTo>
                  <a:cubicBezTo>
                    <a:pt x="890" y="172"/>
                    <a:pt x="885" y="183"/>
                    <a:pt x="880" y="193"/>
                  </a:cubicBezTo>
                  <a:cubicBezTo>
                    <a:pt x="873" y="206"/>
                    <a:pt x="864" y="220"/>
                    <a:pt x="854" y="231"/>
                  </a:cubicBezTo>
                  <a:cubicBezTo>
                    <a:pt x="844" y="242"/>
                    <a:pt x="833" y="252"/>
                    <a:pt x="822" y="261"/>
                  </a:cubicBezTo>
                  <a:cubicBezTo>
                    <a:pt x="816" y="265"/>
                    <a:pt x="810" y="270"/>
                    <a:pt x="804" y="274"/>
                  </a:cubicBezTo>
                  <a:cubicBezTo>
                    <a:pt x="801" y="277"/>
                    <a:pt x="798" y="280"/>
                    <a:pt x="793" y="282"/>
                  </a:cubicBezTo>
                  <a:cubicBezTo>
                    <a:pt x="789" y="280"/>
                    <a:pt x="784" y="279"/>
                    <a:pt x="779" y="278"/>
                  </a:cubicBezTo>
                  <a:cubicBezTo>
                    <a:pt x="773" y="276"/>
                    <a:pt x="767" y="275"/>
                    <a:pt x="761" y="274"/>
                  </a:cubicBezTo>
                  <a:cubicBezTo>
                    <a:pt x="763" y="273"/>
                    <a:pt x="765" y="272"/>
                    <a:pt x="766" y="271"/>
                  </a:cubicBezTo>
                  <a:cubicBezTo>
                    <a:pt x="772" y="267"/>
                    <a:pt x="777" y="262"/>
                    <a:pt x="781" y="257"/>
                  </a:cubicBezTo>
                  <a:cubicBezTo>
                    <a:pt x="786" y="252"/>
                    <a:pt x="790" y="247"/>
                    <a:pt x="794" y="241"/>
                  </a:cubicBezTo>
                  <a:cubicBezTo>
                    <a:pt x="797" y="236"/>
                    <a:pt x="801" y="231"/>
                    <a:pt x="804" y="226"/>
                  </a:cubicBezTo>
                  <a:cubicBezTo>
                    <a:pt x="807" y="221"/>
                    <a:pt x="810" y="215"/>
                    <a:pt x="814" y="210"/>
                  </a:cubicBezTo>
                  <a:cubicBezTo>
                    <a:pt x="814" y="209"/>
                    <a:pt x="813" y="208"/>
                    <a:pt x="812" y="209"/>
                  </a:cubicBezTo>
                  <a:cubicBezTo>
                    <a:pt x="809" y="213"/>
                    <a:pt x="805" y="218"/>
                    <a:pt x="802" y="222"/>
                  </a:cubicBezTo>
                  <a:cubicBezTo>
                    <a:pt x="800" y="227"/>
                    <a:pt x="798" y="232"/>
                    <a:pt x="795" y="237"/>
                  </a:cubicBezTo>
                  <a:cubicBezTo>
                    <a:pt x="791" y="243"/>
                    <a:pt x="786" y="248"/>
                    <a:pt x="782" y="253"/>
                  </a:cubicBezTo>
                  <a:cubicBezTo>
                    <a:pt x="776" y="259"/>
                    <a:pt x="767" y="270"/>
                    <a:pt x="758" y="272"/>
                  </a:cubicBezTo>
                  <a:cubicBezTo>
                    <a:pt x="760" y="270"/>
                    <a:pt x="761" y="268"/>
                    <a:pt x="762" y="267"/>
                  </a:cubicBezTo>
                  <a:cubicBezTo>
                    <a:pt x="767" y="261"/>
                    <a:pt x="771" y="255"/>
                    <a:pt x="774" y="249"/>
                  </a:cubicBezTo>
                  <a:cubicBezTo>
                    <a:pt x="777" y="245"/>
                    <a:pt x="779" y="242"/>
                    <a:pt x="782" y="238"/>
                  </a:cubicBezTo>
                  <a:cubicBezTo>
                    <a:pt x="785" y="235"/>
                    <a:pt x="787" y="231"/>
                    <a:pt x="789" y="227"/>
                  </a:cubicBezTo>
                  <a:cubicBezTo>
                    <a:pt x="790" y="224"/>
                    <a:pt x="793" y="221"/>
                    <a:pt x="794" y="217"/>
                  </a:cubicBezTo>
                  <a:cubicBezTo>
                    <a:pt x="797" y="213"/>
                    <a:pt x="798" y="209"/>
                    <a:pt x="801" y="205"/>
                  </a:cubicBezTo>
                  <a:cubicBezTo>
                    <a:pt x="802" y="205"/>
                    <a:pt x="801" y="204"/>
                    <a:pt x="800" y="204"/>
                  </a:cubicBezTo>
                  <a:cubicBezTo>
                    <a:pt x="798" y="207"/>
                    <a:pt x="796" y="209"/>
                    <a:pt x="795" y="212"/>
                  </a:cubicBezTo>
                  <a:cubicBezTo>
                    <a:pt x="793" y="216"/>
                    <a:pt x="792" y="220"/>
                    <a:pt x="790" y="223"/>
                  </a:cubicBezTo>
                  <a:cubicBezTo>
                    <a:pt x="787" y="227"/>
                    <a:pt x="785" y="230"/>
                    <a:pt x="783" y="233"/>
                  </a:cubicBezTo>
                  <a:cubicBezTo>
                    <a:pt x="781" y="236"/>
                    <a:pt x="779" y="239"/>
                    <a:pt x="778" y="242"/>
                  </a:cubicBezTo>
                  <a:cubicBezTo>
                    <a:pt x="773" y="248"/>
                    <a:pt x="768" y="254"/>
                    <a:pt x="763" y="260"/>
                  </a:cubicBezTo>
                  <a:cubicBezTo>
                    <a:pt x="760" y="264"/>
                    <a:pt x="758" y="267"/>
                    <a:pt x="754" y="270"/>
                  </a:cubicBezTo>
                  <a:cubicBezTo>
                    <a:pt x="753" y="270"/>
                    <a:pt x="753" y="270"/>
                    <a:pt x="753" y="270"/>
                  </a:cubicBezTo>
                  <a:cubicBezTo>
                    <a:pt x="756" y="266"/>
                    <a:pt x="758" y="261"/>
                    <a:pt x="761" y="256"/>
                  </a:cubicBezTo>
                  <a:cubicBezTo>
                    <a:pt x="761" y="256"/>
                    <a:pt x="760" y="256"/>
                    <a:pt x="760" y="256"/>
                  </a:cubicBezTo>
                  <a:cubicBezTo>
                    <a:pt x="758" y="258"/>
                    <a:pt x="757" y="260"/>
                    <a:pt x="756" y="262"/>
                  </a:cubicBezTo>
                  <a:cubicBezTo>
                    <a:pt x="756" y="260"/>
                    <a:pt x="757" y="259"/>
                    <a:pt x="757" y="258"/>
                  </a:cubicBezTo>
                  <a:cubicBezTo>
                    <a:pt x="758" y="257"/>
                    <a:pt x="758" y="255"/>
                    <a:pt x="759" y="253"/>
                  </a:cubicBezTo>
                  <a:cubicBezTo>
                    <a:pt x="759" y="253"/>
                    <a:pt x="760" y="253"/>
                    <a:pt x="760" y="253"/>
                  </a:cubicBezTo>
                  <a:cubicBezTo>
                    <a:pt x="765" y="242"/>
                    <a:pt x="771" y="232"/>
                    <a:pt x="777" y="223"/>
                  </a:cubicBezTo>
                  <a:cubicBezTo>
                    <a:pt x="782" y="217"/>
                    <a:pt x="786" y="210"/>
                    <a:pt x="789" y="203"/>
                  </a:cubicBezTo>
                  <a:cubicBezTo>
                    <a:pt x="791" y="199"/>
                    <a:pt x="793" y="195"/>
                    <a:pt x="795" y="192"/>
                  </a:cubicBezTo>
                  <a:cubicBezTo>
                    <a:pt x="797" y="188"/>
                    <a:pt x="798" y="185"/>
                    <a:pt x="800" y="182"/>
                  </a:cubicBezTo>
                  <a:cubicBezTo>
                    <a:pt x="800" y="180"/>
                    <a:pt x="798" y="179"/>
                    <a:pt x="798" y="181"/>
                  </a:cubicBezTo>
                  <a:cubicBezTo>
                    <a:pt x="794" y="188"/>
                    <a:pt x="791" y="196"/>
                    <a:pt x="786" y="204"/>
                  </a:cubicBezTo>
                  <a:cubicBezTo>
                    <a:pt x="782" y="211"/>
                    <a:pt x="777" y="218"/>
                    <a:pt x="773" y="225"/>
                  </a:cubicBezTo>
                  <a:cubicBezTo>
                    <a:pt x="770" y="229"/>
                    <a:pt x="767" y="234"/>
                    <a:pt x="764" y="238"/>
                  </a:cubicBezTo>
                  <a:cubicBezTo>
                    <a:pt x="766" y="234"/>
                    <a:pt x="767" y="230"/>
                    <a:pt x="768" y="226"/>
                  </a:cubicBezTo>
                  <a:cubicBezTo>
                    <a:pt x="769" y="222"/>
                    <a:pt x="771" y="219"/>
                    <a:pt x="773" y="215"/>
                  </a:cubicBezTo>
                  <a:cubicBezTo>
                    <a:pt x="775" y="211"/>
                    <a:pt x="776" y="206"/>
                    <a:pt x="779" y="201"/>
                  </a:cubicBezTo>
                  <a:cubicBezTo>
                    <a:pt x="779" y="201"/>
                    <a:pt x="779" y="200"/>
                    <a:pt x="779" y="201"/>
                  </a:cubicBezTo>
                  <a:cubicBezTo>
                    <a:pt x="775" y="205"/>
                    <a:pt x="774" y="211"/>
                    <a:pt x="771" y="216"/>
                  </a:cubicBezTo>
                  <a:cubicBezTo>
                    <a:pt x="770" y="218"/>
                    <a:pt x="769" y="220"/>
                    <a:pt x="769" y="221"/>
                  </a:cubicBezTo>
                  <a:cubicBezTo>
                    <a:pt x="769" y="220"/>
                    <a:pt x="769" y="219"/>
                    <a:pt x="769" y="219"/>
                  </a:cubicBezTo>
                  <a:cubicBezTo>
                    <a:pt x="769" y="217"/>
                    <a:pt x="769" y="215"/>
                    <a:pt x="770" y="213"/>
                  </a:cubicBezTo>
                  <a:cubicBezTo>
                    <a:pt x="772" y="209"/>
                    <a:pt x="773" y="204"/>
                    <a:pt x="775" y="200"/>
                  </a:cubicBezTo>
                  <a:cubicBezTo>
                    <a:pt x="777" y="194"/>
                    <a:pt x="779" y="187"/>
                    <a:pt x="782" y="182"/>
                  </a:cubicBezTo>
                  <a:cubicBezTo>
                    <a:pt x="785" y="177"/>
                    <a:pt x="788" y="173"/>
                    <a:pt x="790" y="167"/>
                  </a:cubicBezTo>
                  <a:cubicBezTo>
                    <a:pt x="791" y="162"/>
                    <a:pt x="793" y="157"/>
                    <a:pt x="796" y="151"/>
                  </a:cubicBezTo>
                  <a:cubicBezTo>
                    <a:pt x="796" y="151"/>
                    <a:pt x="795" y="151"/>
                    <a:pt x="795" y="151"/>
                  </a:cubicBezTo>
                  <a:cubicBezTo>
                    <a:pt x="792" y="156"/>
                    <a:pt x="791" y="161"/>
                    <a:pt x="788" y="166"/>
                  </a:cubicBezTo>
                  <a:cubicBezTo>
                    <a:pt x="786" y="169"/>
                    <a:pt x="785" y="172"/>
                    <a:pt x="783" y="175"/>
                  </a:cubicBezTo>
                  <a:cubicBezTo>
                    <a:pt x="782" y="178"/>
                    <a:pt x="782" y="181"/>
                    <a:pt x="780" y="183"/>
                  </a:cubicBezTo>
                  <a:cubicBezTo>
                    <a:pt x="777" y="188"/>
                    <a:pt x="775" y="194"/>
                    <a:pt x="772" y="199"/>
                  </a:cubicBezTo>
                  <a:cubicBezTo>
                    <a:pt x="772" y="201"/>
                    <a:pt x="771" y="204"/>
                    <a:pt x="770" y="206"/>
                  </a:cubicBezTo>
                  <a:cubicBezTo>
                    <a:pt x="770" y="203"/>
                    <a:pt x="769" y="200"/>
                    <a:pt x="769" y="198"/>
                  </a:cubicBezTo>
                  <a:cubicBezTo>
                    <a:pt x="770" y="192"/>
                    <a:pt x="774" y="186"/>
                    <a:pt x="775" y="181"/>
                  </a:cubicBezTo>
                  <a:cubicBezTo>
                    <a:pt x="777" y="172"/>
                    <a:pt x="780" y="165"/>
                    <a:pt x="785" y="157"/>
                  </a:cubicBezTo>
                  <a:cubicBezTo>
                    <a:pt x="785" y="157"/>
                    <a:pt x="784" y="156"/>
                    <a:pt x="784" y="157"/>
                  </a:cubicBezTo>
                  <a:cubicBezTo>
                    <a:pt x="777" y="162"/>
                    <a:pt x="774" y="172"/>
                    <a:pt x="773" y="180"/>
                  </a:cubicBezTo>
                  <a:cubicBezTo>
                    <a:pt x="772" y="184"/>
                    <a:pt x="772" y="187"/>
                    <a:pt x="770" y="191"/>
                  </a:cubicBezTo>
                  <a:cubicBezTo>
                    <a:pt x="769" y="192"/>
                    <a:pt x="769" y="192"/>
                    <a:pt x="769" y="193"/>
                  </a:cubicBezTo>
                  <a:cubicBezTo>
                    <a:pt x="768" y="191"/>
                    <a:pt x="768" y="188"/>
                    <a:pt x="768" y="186"/>
                  </a:cubicBezTo>
                  <a:cubicBezTo>
                    <a:pt x="768" y="186"/>
                    <a:pt x="768" y="185"/>
                    <a:pt x="768" y="185"/>
                  </a:cubicBezTo>
                  <a:cubicBezTo>
                    <a:pt x="769" y="183"/>
                    <a:pt x="769" y="180"/>
                    <a:pt x="770" y="178"/>
                  </a:cubicBezTo>
                  <a:cubicBezTo>
                    <a:pt x="772" y="172"/>
                    <a:pt x="774" y="166"/>
                    <a:pt x="776" y="160"/>
                  </a:cubicBezTo>
                  <a:cubicBezTo>
                    <a:pt x="777" y="159"/>
                    <a:pt x="775" y="158"/>
                    <a:pt x="775" y="159"/>
                  </a:cubicBezTo>
                  <a:cubicBezTo>
                    <a:pt x="772" y="166"/>
                    <a:pt x="770" y="173"/>
                    <a:pt x="767" y="180"/>
                  </a:cubicBezTo>
                  <a:cubicBezTo>
                    <a:pt x="767" y="180"/>
                    <a:pt x="767" y="180"/>
                    <a:pt x="766" y="181"/>
                  </a:cubicBezTo>
                  <a:cubicBezTo>
                    <a:pt x="766" y="178"/>
                    <a:pt x="765" y="176"/>
                    <a:pt x="764" y="173"/>
                  </a:cubicBezTo>
                  <a:cubicBezTo>
                    <a:pt x="764" y="173"/>
                    <a:pt x="764" y="173"/>
                    <a:pt x="764" y="173"/>
                  </a:cubicBezTo>
                  <a:cubicBezTo>
                    <a:pt x="764" y="171"/>
                    <a:pt x="764" y="170"/>
                    <a:pt x="764" y="169"/>
                  </a:cubicBezTo>
                  <a:cubicBezTo>
                    <a:pt x="765" y="166"/>
                    <a:pt x="765" y="163"/>
                    <a:pt x="765" y="160"/>
                  </a:cubicBezTo>
                  <a:cubicBezTo>
                    <a:pt x="766" y="153"/>
                    <a:pt x="767" y="148"/>
                    <a:pt x="769" y="142"/>
                  </a:cubicBezTo>
                  <a:cubicBezTo>
                    <a:pt x="770" y="141"/>
                    <a:pt x="769" y="141"/>
                    <a:pt x="768" y="141"/>
                  </a:cubicBezTo>
                  <a:cubicBezTo>
                    <a:pt x="764" y="148"/>
                    <a:pt x="765" y="154"/>
                    <a:pt x="763" y="161"/>
                  </a:cubicBezTo>
                  <a:cubicBezTo>
                    <a:pt x="763" y="162"/>
                    <a:pt x="762" y="164"/>
                    <a:pt x="762" y="165"/>
                  </a:cubicBezTo>
                  <a:cubicBezTo>
                    <a:pt x="759" y="158"/>
                    <a:pt x="756" y="149"/>
                    <a:pt x="749" y="145"/>
                  </a:cubicBezTo>
                  <a:cubicBezTo>
                    <a:pt x="747" y="143"/>
                    <a:pt x="746" y="143"/>
                    <a:pt x="743" y="143"/>
                  </a:cubicBezTo>
                  <a:cubicBezTo>
                    <a:pt x="741" y="142"/>
                    <a:pt x="742" y="137"/>
                    <a:pt x="741" y="136"/>
                  </a:cubicBezTo>
                  <a:cubicBezTo>
                    <a:pt x="739" y="133"/>
                    <a:pt x="738" y="132"/>
                    <a:pt x="736" y="132"/>
                  </a:cubicBezTo>
                  <a:cubicBezTo>
                    <a:pt x="736" y="128"/>
                    <a:pt x="740" y="124"/>
                    <a:pt x="743" y="122"/>
                  </a:cubicBezTo>
                  <a:close/>
                  <a:moveTo>
                    <a:pt x="684" y="129"/>
                  </a:moveTo>
                  <a:cubicBezTo>
                    <a:pt x="692" y="127"/>
                    <a:pt x="700" y="126"/>
                    <a:pt x="708" y="126"/>
                  </a:cubicBezTo>
                  <a:cubicBezTo>
                    <a:pt x="712" y="126"/>
                    <a:pt x="716" y="126"/>
                    <a:pt x="719" y="126"/>
                  </a:cubicBezTo>
                  <a:cubicBezTo>
                    <a:pt x="722" y="127"/>
                    <a:pt x="725" y="128"/>
                    <a:pt x="726" y="130"/>
                  </a:cubicBezTo>
                  <a:cubicBezTo>
                    <a:pt x="726" y="131"/>
                    <a:pt x="727" y="132"/>
                    <a:pt x="727" y="132"/>
                  </a:cubicBezTo>
                  <a:cubicBezTo>
                    <a:pt x="730" y="135"/>
                    <a:pt x="737" y="133"/>
                    <a:pt x="738" y="139"/>
                  </a:cubicBezTo>
                  <a:cubicBezTo>
                    <a:pt x="738" y="142"/>
                    <a:pt x="739" y="146"/>
                    <a:pt x="743" y="146"/>
                  </a:cubicBezTo>
                  <a:cubicBezTo>
                    <a:pt x="750" y="146"/>
                    <a:pt x="753" y="155"/>
                    <a:pt x="756" y="160"/>
                  </a:cubicBezTo>
                  <a:cubicBezTo>
                    <a:pt x="761" y="172"/>
                    <a:pt x="765" y="186"/>
                    <a:pt x="766" y="199"/>
                  </a:cubicBezTo>
                  <a:cubicBezTo>
                    <a:pt x="767" y="216"/>
                    <a:pt x="763" y="230"/>
                    <a:pt x="758" y="245"/>
                  </a:cubicBezTo>
                  <a:cubicBezTo>
                    <a:pt x="755" y="254"/>
                    <a:pt x="752" y="266"/>
                    <a:pt x="745" y="273"/>
                  </a:cubicBezTo>
                  <a:cubicBezTo>
                    <a:pt x="745" y="273"/>
                    <a:pt x="745" y="273"/>
                    <a:pt x="745" y="273"/>
                  </a:cubicBezTo>
                  <a:cubicBezTo>
                    <a:pt x="742" y="275"/>
                    <a:pt x="740" y="278"/>
                    <a:pt x="737" y="280"/>
                  </a:cubicBezTo>
                  <a:cubicBezTo>
                    <a:pt x="734" y="282"/>
                    <a:pt x="732" y="284"/>
                    <a:pt x="730" y="286"/>
                  </a:cubicBezTo>
                  <a:cubicBezTo>
                    <a:pt x="726" y="291"/>
                    <a:pt x="722" y="296"/>
                    <a:pt x="718" y="300"/>
                  </a:cubicBezTo>
                  <a:cubicBezTo>
                    <a:pt x="709" y="309"/>
                    <a:pt x="699" y="316"/>
                    <a:pt x="689" y="324"/>
                  </a:cubicBezTo>
                  <a:cubicBezTo>
                    <a:pt x="684" y="329"/>
                    <a:pt x="679" y="334"/>
                    <a:pt x="673" y="338"/>
                  </a:cubicBezTo>
                  <a:cubicBezTo>
                    <a:pt x="668" y="342"/>
                    <a:pt x="663" y="345"/>
                    <a:pt x="657" y="349"/>
                  </a:cubicBezTo>
                  <a:cubicBezTo>
                    <a:pt x="649" y="355"/>
                    <a:pt x="642" y="363"/>
                    <a:pt x="635" y="372"/>
                  </a:cubicBezTo>
                  <a:cubicBezTo>
                    <a:pt x="635" y="372"/>
                    <a:pt x="635" y="372"/>
                    <a:pt x="635" y="372"/>
                  </a:cubicBezTo>
                  <a:cubicBezTo>
                    <a:pt x="635" y="372"/>
                    <a:pt x="634" y="371"/>
                    <a:pt x="633" y="371"/>
                  </a:cubicBezTo>
                  <a:cubicBezTo>
                    <a:pt x="630" y="368"/>
                    <a:pt x="627" y="365"/>
                    <a:pt x="623" y="365"/>
                  </a:cubicBezTo>
                  <a:cubicBezTo>
                    <a:pt x="628" y="357"/>
                    <a:pt x="634" y="350"/>
                    <a:pt x="642" y="345"/>
                  </a:cubicBezTo>
                  <a:cubicBezTo>
                    <a:pt x="646" y="342"/>
                    <a:pt x="650" y="339"/>
                    <a:pt x="655" y="337"/>
                  </a:cubicBezTo>
                  <a:cubicBezTo>
                    <a:pt x="659" y="335"/>
                    <a:pt x="664" y="334"/>
                    <a:pt x="668" y="332"/>
                  </a:cubicBezTo>
                  <a:cubicBezTo>
                    <a:pt x="674" y="327"/>
                    <a:pt x="679" y="319"/>
                    <a:pt x="684" y="313"/>
                  </a:cubicBezTo>
                  <a:cubicBezTo>
                    <a:pt x="689" y="305"/>
                    <a:pt x="695" y="296"/>
                    <a:pt x="704" y="291"/>
                  </a:cubicBezTo>
                  <a:cubicBezTo>
                    <a:pt x="711" y="288"/>
                    <a:pt x="719" y="286"/>
                    <a:pt x="726" y="283"/>
                  </a:cubicBezTo>
                  <a:cubicBezTo>
                    <a:pt x="732" y="280"/>
                    <a:pt x="737" y="274"/>
                    <a:pt x="741" y="268"/>
                  </a:cubicBezTo>
                  <a:cubicBezTo>
                    <a:pt x="745" y="263"/>
                    <a:pt x="748" y="258"/>
                    <a:pt x="750" y="252"/>
                  </a:cubicBezTo>
                  <a:cubicBezTo>
                    <a:pt x="751" y="248"/>
                    <a:pt x="754" y="243"/>
                    <a:pt x="752" y="240"/>
                  </a:cubicBezTo>
                  <a:cubicBezTo>
                    <a:pt x="752" y="239"/>
                    <a:pt x="751" y="240"/>
                    <a:pt x="751" y="241"/>
                  </a:cubicBezTo>
                  <a:cubicBezTo>
                    <a:pt x="752" y="245"/>
                    <a:pt x="747" y="253"/>
                    <a:pt x="746" y="256"/>
                  </a:cubicBezTo>
                  <a:cubicBezTo>
                    <a:pt x="741" y="263"/>
                    <a:pt x="737" y="270"/>
                    <a:pt x="731" y="275"/>
                  </a:cubicBezTo>
                  <a:cubicBezTo>
                    <a:pt x="725" y="281"/>
                    <a:pt x="717" y="282"/>
                    <a:pt x="710" y="285"/>
                  </a:cubicBezTo>
                  <a:cubicBezTo>
                    <a:pt x="703" y="287"/>
                    <a:pt x="697" y="291"/>
                    <a:pt x="692" y="296"/>
                  </a:cubicBezTo>
                  <a:cubicBezTo>
                    <a:pt x="686" y="303"/>
                    <a:pt x="681" y="310"/>
                    <a:pt x="675" y="317"/>
                  </a:cubicBezTo>
                  <a:cubicBezTo>
                    <a:pt x="673" y="321"/>
                    <a:pt x="670" y="326"/>
                    <a:pt x="666" y="328"/>
                  </a:cubicBezTo>
                  <a:cubicBezTo>
                    <a:pt x="664" y="329"/>
                    <a:pt x="662" y="330"/>
                    <a:pt x="661" y="331"/>
                  </a:cubicBezTo>
                  <a:cubicBezTo>
                    <a:pt x="666" y="325"/>
                    <a:pt x="669" y="319"/>
                    <a:pt x="674" y="314"/>
                  </a:cubicBezTo>
                  <a:cubicBezTo>
                    <a:pt x="679" y="310"/>
                    <a:pt x="682" y="304"/>
                    <a:pt x="687" y="300"/>
                  </a:cubicBezTo>
                  <a:cubicBezTo>
                    <a:pt x="690" y="296"/>
                    <a:pt x="694" y="291"/>
                    <a:pt x="698" y="287"/>
                  </a:cubicBezTo>
                  <a:cubicBezTo>
                    <a:pt x="698" y="287"/>
                    <a:pt x="697" y="286"/>
                    <a:pt x="697" y="287"/>
                  </a:cubicBezTo>
                  <a:cubicBezTo>
                    <a:pt x="692" y="291"/>
                    <a:pt x="689" y="296"/>
                    <a:pt x="685" y="301"/>
                  </a:cubicBezTo>
                  <a:cubicBezTo>
                    <a:pt x="681" y="305"/>
                    <a:pt x="677" y="309"/>
                    <a:pt x="673" y="313"/>
                  </a:cubicBezTo>
                  <a:cubicBezTo>
                    <a:pt x="666" y="319"/>
                    <a:pt x="662" y="328"/>
                    <a:pt x="654" y="333"/>
                  </a:cubicBezTo>
                  <a:cubicBezTo>
                    <a:pt x="654" y="333"/>
                    <a:pt x="654" y="333"/>
                    <a:pt x="654" y="333"/>
                  </a:cubicBezTo>
                  <a:cubicBezTo>
                    <a:pt x="656" y="331"/>
                    <a:pt x="657" y="329"/>
                    <a:pt x="659" y="327"/>
                  </a:cubicBezTo>
                  <a:cubicBezTo>
                    <a:pt x="663" y="322"/>
                    <a:pt x="667" y="317"/>
                    <a:pt x="671" y="312"/>
                  </a:cubicBezTo>
                  <a:cubicBezTo>
                    <a:pt x="671" y="312"/>
                    <a:pt x="670" y="311"/>
                    <a:pt x="670" y="312"/>
                  </a:cubicBezTo>
                  <a:cubicBezTo>
                    <a:pt x="667" y="317"/>
                    <a:pt x="662" y="321"/>
                    <a:pt x="658" y="326"/>
                  </a:cubicBezTo>
                  <a:cubicBezTo>
                    <a:pt x="655" y="329"/>
                    <a:pt x="653" y="333"/>
                    <a:pt x="649" y="335"/>
                  </a:cubicBezTo>
                  <a:cubicBezTo>
                    <a:pt x="648" y="336"/>
                    <a:pt x="648" y="336"/>
                    <a:pt x="648" y="336"/>
                  </a:cubicBezTo>
                  <a:cubicBezTo>
                    <a:pt x="646" y="337"/>
                    <a:pt x="643" y="339"/>
                    <a:pt x="641" y="340"/>
                  </a:cubicBezTo>
                  <a:cubicBezTo>
                    <a:pt x="642" y="339"/>
                    <a:pt x="644" y="337"/>
                    <a:pt x="645" y="335"/>
                  </a:cubicBezTo>
                  <a:cubicBezTo>
                    <a:pt x="645" y="335"/>
                    <a:pt x="645" y="335"/>
                    <a:pt x="645" y="335"/>
                  </a:cubicBezTo>
                  <a:cubicBezTo>
                    <a:pt x="641" y="339"/>
                    <a:pt x="637" y="342"/>
                    <a:pt x="633" y="346"/>
                  </a:cubicBezTo>
                  <a:cubicBezTo>
                    <a:pt x="630" y="349"/>
                    <a:pt x="626" y="352"/>
                    <a:pt x="623" y="356"/>
                  </a:cubicBezTo>
                  <a:cubicBezTo>
                    <a:pt x="623" y="356"/>
                    <a:pt x="623" y="355"/>
                    <a:pt x="623" y="354"/>
                  </a:cubicBezTo>
                  <a:cubicBezTo>
                    <a:pt x="624" y="354"/>
                    <a:pt x="624" y="353"/>
                    <a:pt x="625" y="352"/>
                  </a:cubicBezTo>
                  <a:cubicBezTo>
                    <a:pt x="627" y="350"/>
                    <a:pt x="629" y="347"/>
                    <a:pt x="631" y="345"/>
                  </a:cubicBezTo>
                  <a:cubicBezTo>
                    <a:pt x="632" y="343"/>
                    <a:pt x="633" y="341"/>
                    <a:pt x="634" y="339"/>
                  </a:cubicBezTo>
                  <a:cubicBezTo>
                    <a:pt x="635" y="339"/>
                    <a:pt x="635" y="339"/>
                    <a:pt x="635" y="338"/>
                  </a:cubicBezTo>
                  <a:cubicBezTo>
                    <a:pt x="636" y="337"/>
                    <a:pt x="636" y="336"/>
                    <a:pt x="637" y="335"/>
                  </a:cubicBezTo>
                  <a:cubicBezTo>
                    <a:pt x="641" y="330"/>
                    <a:pt x="644" y="325"/>
                    <a:pt x="648" y="320"/>
                  </a:cubicBezTo>
                  <a:cubicBezTo>
                    <a:pt x="648" y="320"/>
                    <a:pt x="648" y="320"/>
                    <a:pt x="647" y="320"/>
                  </a:cubicBezTo>
                  <a:cubicBezTo>
                    <a:pt x="644" y="323"/>
                    <a:pt x="642" y="326"/>
                    <a:pt x="640" y="330"/>
                  </a:cubicBezTo>
                  <a:cubicBezTo>
                    <a:pt x="643" y="324"/>
                    <a:pt x="646" y="319"/>
                    <a:pt x="649" y="313"/>
                  </a:cubicBezTo>
                  <a:cubicBezTo>
                    <a:pt x="654" y="306"/>
                    <a:pt x="659" y="299"/>
                    <a:pt x="664" y="291"/>
                  </a:cubicBezTo>
                  <a:cubicBezTo>
                    <a:pt x="664" y="291"/>
                    <a:pt x="663" y="290"/>
                    <a:pt x="663" y="290"/>
                  </a:cubicBezTo>
                  <a:cubicBezTo>
                    <a:pt x="657" y="298"/>
                    <a:pt x="652" y="306"/>
                    <a:pt x="647" y="314"/>
                  </a:cubicBezTo>
                  <a:cubicBezTo>
                    <a:pt x="642" y="322"/>
                    <a:pt x="637" y="329"/>
                    <a:pt x="634" y="337"/>
                  </a:cubicBezTo>
                  <a:cubicBezTo>
                    <a:pt x="632" y="340"/>
                    <a:pt x="630" y="342"/>
                    <a:pt x="628" y="345"/>
                  </a:cubicBezTo>
                  <a:cubicBezTo>
                    <a:pt x="627" y="346"/>
                    <a:pt x="626" y="348"/>
                    <a:pt x="624" y="349"/>
                  </a:cubicBezTo>
                  <a:cubicBezTo>
                    <a:pt x="629" y="340"/>
                    <a:pt x="633" y="331"/>
                    <a:pt x="638" y="322"/>
                  </a:cubicBezTo>
                  <a:cubicBezTo>
                    <a:pt x="641" y="317"/>
                    <a:pt x="643" y="312"/>
                    <a:pt x="646" y="308"/>
                  </a:cubicBezTo>
                  <a:cubicBezTo>
                    <a:pt x="648" y="303"/>
                    <a:pt x="651" y="299"/>
                    <a:pt x="653" y="295"/>
                  </a:cubicBezTo>
                  <a:cubicBezTo>
                    <a:pt x="653" y="294"/>
                    <a:pt x="653" y="294"/>
                    <a:pt x="653" y="294"/>
                  </a:cubicBezTo>
                  <a:cubicBezTo>
                    <a:pt x="645" y="303"/>
                    <a:pt x="642" y="315"/>
                    <a:pt x="635" y="325"/>
                  </a:cubicBezTo>
                  <a:cubicBezTo>
                    <a:pt x="631" y="331"/>
                    <a:pt x="626" y="337"/>
                    <a:pt x="624" y="345"/>
                  </a:cubicBezTo>
                  <a:cubicBezTo>
                    <a:pt x="625" y="341"/>
                    <a:pt x="626" y="337"/>
                    <a:pt x="627" y="334"/>
                  </a:cubicBezTo>
                  <a:cubicBezTo>
                    <a:pt x="632" y="323"/>
                    <a:pt x="638" y="314"/>
                    <a:pt x="642" y="303"/>
                  </a:cubicBezTo>
                  <a:cubicBezTo>
                    <a:pt x="643" y="302"/>
                    <a:pt x="641" y="302"/>
                    <a:pt x="640" y="303"/>
                  </a:cubicBezTo>
                  <a:cubicBezTo>
                    <a:pt x="636" y="314"/>
                    <a:pt x="628" y="324"/>
                    <a:pt x="624" y="335"/>
                  </a:cubicBezTo>
                  <a:cubicBezTo>
                    <a:pt x="622" y="340"/>
                    <a:pt x="621" y="346"/>
                    <a:pt x="620" y="351"/>
                  </a:cubicBezTo>
                  <a:cubicBezTo>
                    <a:pt x="620" y="351"/>
                    <a:pt x="619" y="350"/>
                    <a:pt x="619" y="350"/>
                  </a:cubicBezTo>
                  <a:cubicBezTo>
                    <a:pt x="619" y="350"/>
                    <a:pt x="619" y="349"/>
                    <a:pt x="619" y="349"/>
                  </a:cubicBezTo>
                  <a:cubicBezTo>
                    <a:pt x="620" y="347"/>
                    <a:pt x="620" y="344"/>
                    <a:pt x="620" y="341"/>
                  </a:cubicBezTo>
                  <a:cubicBezTo>
                    <a:pt x="621" y="335"/>
                    <a:pt x="624" y="329"/>
                    <a:pt x="626" y="324"/>
                  </a:cubicBezTo>
                  <a:cubicBezTo>
                    <a:pt x="631" y="313"/>
                    <a:pt x="637" y="302"/>
                    <a:pt x="640" y="290"/>
                  </a:cubicBezTo>
                  <a:cubicBezTo>
                    <a:pt x="640" y="290"/>
                    <a:pt x="640" y="290"/>
                    <a:pt x="640" y="290"/>
                  </a:cubicBezTo>
                  <a:cubicBezTo>
                    <a:pt x="634" y="303"/>
                    <a:pt x="628" y="315"/>
                    <a:pt x="622" y="328"/>
                  </a:cubicBezTo>
                  <a:cubicBezTo>
                    <a:pt x="622" y="329"/>
                    <a:pt x="622" y="330"/>
                    <a:pt x="621" y="330"/>
                  </a:cubicBezTo>
                  <a:cubicBezTo>
                    <a:pt x="622" y="324"/>
                    <a:pt x="625" y="319"/>
                    <a:pt x="627" y="313"/>
                  </a:cubicBezTo>
                  <a:cubicBezTo>
                    <a:pt x="629" y="310"/>
                    <a:pt x="629" y="307"/>
                    <a:pt x="630" y="304"/>
                  </a:cubicBezTo>
                  <a:cubicBezTo>
                    <a:pt x="632" y="300"/>
                    <a:pt x="634" y="296"/>
                    <a:pt x="635" y="292"/>
                  </a:cubicBezTo>
                  <a:cubicBezTo>
                    <a:pt x="636" y="291"/>
                    <a:pt x="635" y="291"/>
                    <a:pt x="635" y="291"/>
                  </a:cubicBezTo>
                  <a:cubicBezTo>
                    <a:pt x="632" y="296"/>
                    <a:pt x="631" y="301"/>
                    <a:pt x="629" y="306"/>
                  </a:cubicBezTo>
                  <a:cubicBezTo>
                    <a:pt x="627" y="309"/>
                    <a:pt x="625" y="312"/>
                    <a:pt x="624" y="315"/>
                  </a:cubicBezTo>
                  <a:cubicBezTo>
                    <a:pt x="623" y="318"/>
                    <a:pt x="622" y="320"/>
                    <a:pt x="621" y="323"/>
                  </a:cubicBezTo>
                  <a:cubicBezTo>
                    <a:pt x="621" y="321"/>
                    <a:pt x="621" y="319"/>
                    <a:pt x="621" y="317"/>
                  </a:cubicBezTo>
                  <a:cubicBezTo>
                    <a:pt x="623" y="313"/>
                    <a:pt x="624" y="309"/>
                    <a:pt x="625" y="305"/>
                  </a:cubicBezTo>
                  <a:cubicBezTo>
                    <a:pt x="625" y="305"/>
                    <a:pt x="625" y="305"/>
                    <a:pt x="624" y="305"/>
                  </a:cubicBezTo>
                  <a:cubicBezTo>
                    <a:pt x="623" y="307"/>
                    <a:pt x="622" y="310"/>
                    <a:pt x="621" y="313"/>
                  </a:cubicBezTo>
                  <a:cubicBezTo>
                    <a:pt x="622" y="308"/>
                    <a:pt x="622" y="303"/>
                    <a:pt x="623" y="298"/>
                  </a:cubicBezTo>
                  <a:cubicBezTo>
                    <a:pt x="623" y="298"/>
                    <a:pt x="623" y="298"/>
                    <a:pt x="623" y="298"/>
                  </a:cubicBezTo>
                  <a:cubicBezTo>
                    <a:pt x="623" y="298"/>
                    <a:pt x="623" y="298"/>
                    <a:pt x="623" y="298"/>
                  </a:cubicBezTo>
                  <a:cubicBezTo>
                    <a:pt x="624" y="297"/>
                    <a:pt x="624" y="295"/>
                    <a:pt x="625" y="293"/>
                  </a:cubicBezTo>
                  <a:cubicBezTo>
                    <a:pt x="626" y="291"/>
                    <a:pt x="627" y="289"/>
                    <a:pt x="628" y="287"/>
                  </a:cubicBezTo>
                  <a:cubicBezTo>
                    <a:pt x="630" y="283"/>
                    <a:pt x="631" y="280"/>
                    <a:pt x="631" y="277"/>
                  </a:cubicBezTo>
                  <a:cubicBezTo>
                    <a:pt x="631" y="276"/>
                    <a:pt x="631" y="276"/>
                    <a:pt x="630" y="277"/>
                  </a:cubicBezTo>
                  <a:cubicBezTo>
                    <a:pt x="629" y="281"/>
                    <a:pt x="627" y="285"/>
                    <a:pt x="625" y="289"/>
                  </a:cubicBezTo>
                  <a:cubicBezTo>
                    <a:pt x="624" y="291"/>
                    <a:pt x="623" y="292"/>
                    <a:pt x="623" y="294"/>
                  </a:cubicBezTo>
                  <a:cubicBezTo>
                    <a:pt x="623" y="292"/>
                    <a:pt x="623" y="289"/>
                    <a:pt x="623" y="286"/>
                  </a:cubicBezTo>
                  <a:cubicBezTo>
                    <a:pt x="624" y="286"/>
                    <a:pt x="624" y="286"/>
                    <a:pt x="624" y="286"/>
                  </a:cubicBezTo>
                  <a:cubicBezTo>
                    <a:pt x="625" y="282"/>
                    <a:pt x="627" y="279"/>
                    <a:pt x="628" y="276"/>
                  </a:cubicBezTo>
                  <a:cubicBezTo>
                    <a:pt x="628" y="275"/>
                    <a:pt x="628" y="275"/>
                    <a:pt x="627" y="275"/>
                  </a:cubicBezTo>
                  <a:cubicBezTo>
                    <a:pt x="626" y="277"/>
                    <a:pt x="625" y="280"/>
                    <a:pt x="624" y="282"/>
                  </a:cubicBezTo>
                  <a:cubicBezTo>
                    <a:pt x="624" y="280"/>
                    <a:pt x="624" y="278"/>
                    <a:pt x="624" y="276"/>
                  </a:cubicBezTo>
                  <a:cubicBezTo>
                    <a:pt x="624" y="267"/>
                    <a:pt x="624" y="257"/>
                    <a:pt x="622" y="247"/>
                  </a:cubicBezTo>
                  <a:cubicBezTo>
                    <a:pt x="624" y="245"/>
                    <a:pt x="622" y="243"/>
                    <a:pt x="623" y="241"/>
                  </a:cubicBezTo>
                  <a:cubicBezTo>
                    <a:pt x="623" y="239"/>
                    <a:pt x="623" y="238"/>
                    <a:pt x="623" y="237"/>
                  </a:cubicBezTo>
                  <a:cubicBezTo>
                    <a:pt x="623" y="235"/>
                    <a:pt x="623" y="234"/>
                    <a:pt x="623" y="233"/>
                  </a:cubicBezTo>
                  <a:cubicBezTo>
                    <a:pt x="623" y="232"/>
                    <a:pt x="622" y="232"/>
                    <a:pt x="622" y="233"/>
                  </a:cubicBezTo>
                  <a:cubicBezTo>
                    <a:pt x="622" y="234"/>
                    <a:pt x="621" y="236"/>
                    <a:pt x="621" y="237"/>
                  </a:cubicBezTo>
                  <a:cubicBezTo>
                    <a:pt x="621" y="238"/>
                    <a:pt x="622" y="239"/>
                    <a:pt x="622" y="241"/>
                  </a:cubicBezTo>
                  <a:cubicBezTo>
                    <a:pt x="622" y="242"/>
                    <a:pt x="622" y="243"/>
                    <a:pt x="621" y="244"/>
                  </a:cubicBezTo>
                  <a:cubicBezTo>
                    <a:pt x="620" y="239"/>
                    <a:pt x="619" y="234"/>
                    <a:pt x="617" y="229"/>
                  </a:cubicBezTo>
                  <a:cubicBezTo>
                    <a:pt x="613" y="218"/>
                    <a:pt x="607" y="206"/>
                    <a:pt x="601" y="196"/>
                  </a:cubicBezTo>
                  <a:cubicBezTo>
                    <a:pt x="601" y="193"/>
                    <a:pt x="605" y="190"/>
                    <a:pt x="606" y="187"/>
                  </a:cubicBezTo>
                  <a:cubicBezTo>
                    <a:pt x="609" y="184"/>
                    <a:pt x="611" y="180"/>
                    <a:pt x="614" y="177"/>
                  </a:cubicBezTo>
                  <a:cubicBezTo>
                    <a:pt x="619" y="170"/>
                    <a:pt x="624" y="163"/>
                    <a:pt x="631" y="157"/>
                  </a:cubicBezTo>
                  <a:cubicBezTo>
                    <a:pt x="636" y="152"/>
                    <a:pt x="641" y="147"/>
                    <a:pt x="648" y="144"/>
                  </a:cubicBezTo>
                  <a:cubicBezTo>
                    <a:pt x="653" y="141"/>
                    <a:pt x="657" y="139"/>
                    <a:pt x="662" y="136"/>
                  </a:cubicBezTo>
                  <a:cubicBezTo>
                    <a:pt x="668" y="130"/>
                    <a:pt x="676" y="130"/>
                    <a:pt x="684" y="129"/>
                  </a:cubicBezTo>
                  <a:close/>
                  <a:moveTo>
                    <a:pt x="538" y="132"/>
                  </a:moveTo>
                  <a:cubicBezTo>
                    <a:pt x="540" y="130"/>
                    <a:pt x="541" y="129"/>
                    <a:pt x="542" y="128"/>
                  </a:cubicBezTo>
                  <a:cubicBezTo>
                    <a:pt x="547" y="123"/>
                    <a:pt x="552" y="119"/>
                    <a:pt x="558" y="116"/>
                  </a:cubicBezTo>
                  <a:cubicBezTo>
                    <a:pt x="570" y="111"/>
                    <a:pt x="582" y="109"/>
                    <a:pt x="595" y="110"/>
                  </a:cubicBezTo>
                  <a:cubicBezTo>
                    <a:pt x="596" y="110"/>
                    <a:pt x="597" y="110"/>
                    <a:pt x="598" y="110"/>
                  </a:cubicBezTo>
                  <a:cubicBezTo>
                    <a:pt x="598" y="110"/>
                    <a:pt x="598" y="110"/>
                    <a:pt x="598" y="110"/>
                  </a:cubicBezTo>
                  <a:cubicBezTo>
                    <a:pt x="585" y="110"/>
                    <a:pt x="570" y="113"/>
                    <a:pt x="560" y="121"/>
                  </a:cubicBezTo>
                  <a:cubicBezTo>
                    <a:pt x="559" y="122"/>
                    <a:pt x="560" y="123"/>
                    <a:pt x="561" y="122"/>
                  </a:cubicBezTo>
                  <a:cubicBezTo>
                    <a:pt x="574" y="118"/>
                    <a:pt x="586" y="112"/>
                    <a:pt x="601" y="113"/>
                  </a:cubicBezTo>
                  <a:cubicBezTo>
                    <a:pt x="608" y="113"/>
                    <a:pt x="615" y="115"/>
                    <a:pt x="622" y="117"/>
                  </a:cubicBezTo>
                  <a:cubicBezTo>
                    <a:pt x="628" y="119"/>
                    <a:pt x="633" y="124"/>
                    <a:pt x="639" y="124"/>
                  </a:cubicBezTo>
                  <a:cubicBezTo>
                    <a:pt x="639" y="124"/>
                    <a:pt x="639" y="124"/>
                    <a:pt x="639" y="124"/>
                  </a:cubicBezTo>
                  <a:cubicBezTo>
                    <a:pt x="635" y="122"/>
                    <a:pt x="632" y="119"/>
                    <a:pt x="628" y="117"/>
                  </a:cubicBezTo>
                  <a:cubicBezTo>
                    <a:pt x="625" y="115"/>
                    <a:pt x="621" y="114"/>
                    <a:pt x="618" y="113"/>
                  </a:cubicBezTo>
                  <a:cubicBezTo>
                    <a:pt x="613" y="112"/>
                    <a:pt x="609" y="111"/>
                    <a:pt x="604" y="110"/>
                  </a:cubicBezTo>
                  <a:cubicBezTo>
                    <a:pt x="614" y="111"/>
                    <a:pt x="623" y="113"/>
                    <a:pt x="633" y="116"/>
                  </a:cubicBezTo>
                  <a:cubicBezTo>
                    <a:pt x="640" y="119"/>
                    <a:pt x="647" y="122"/>
                    <a:pt x="653" y="125"/>
                  </a:cubicBezTo>
                  <a:cubicBezTo>
                    <a:pt x="656" y="127"/>
                    <a:pt x="659" y="129"/>
                    <a:pt x="662" y="130"/>
                  </a:cubicBezTo>
                  <a:cubicBezTo>
                    <a:pt x="661" y="131"/>
                    <a:pt x="659" y="132"/>
                    <a:pt x="658" y="134"/>
                  </a:cubicBezTo>
                  <a:cubicBezTo>
                    <a:pt x="653" y="138"/>
                    <a:pt x="646" y="140"/>
                    <a:pt x="640" y="144"/>
                  </a:cubicBezTo>
                  <a:cubicBezTo>
                    <a:pt x="635" y="148"/>
                    <a:pt x="630" y="152"/>
                    <a:pt x="625" y="157"/>
                  </a:cubicBezTo>
                  <a:cubicBezTo>
                    <a:pt x="622" y="160"/>
                    <a:pt x="619" y="164"/>
                    <a:pt x="616" y="168"/>
                  </a:cubicBezTo>
                  <a:cubicBezTo>
                    <a:pt x="616" y="166"/>
                    <a:pt x="616" y="164"/>
                    <a:pt x="616" y="163"/>
                  </a:cubicBezTo>
                  <a:cubicBezTo>
                    <a:pt x="616" y="160"/>
                    <a:pt x="616" y="156"/>
                    <a:pt x="617" y="153"/>
                  </a:cubicBezTo>
                  <a:cubicBezTo>
                    <a:pt x="617" y="153"/>
                    <a:pt x="616" y="152"/>
                    <a:pt x="616" y="153"/>
                  </a:cubicBezTo>
                  <a:cubicBezTo>
                    <a:pt x="615" y="156"/>
                    <a:pt x="614" y="159"/>
                    <a:pt x="613" y="163"/>
                  </a:cubicBezTo>
                  <a:cubicBezTo>
                    <a:pt x="613" y="165"/>
                    <a:pt x="613" y="168"/>
                    <a:pt x="614" y="170"/>
                  </a:cubicBezTo>
                  <a:cubicBezTo>
                    <a:pt x="612" y="172"/>
                    <a:pt x="611" y="174"/>
                    <a:pt x="609" y="177"/>
                  </a:cubicBezTo>
                  <a:cubicBezTo>
                    <a:pt x="609" y="178"/>
                    <a:pt x="608" y="178"/>
                    <a:pt x="607" y="179"/>
                  </a:cubicBezTo>
                  <a:cubicBezTo>
                    <a:pt x="607" y="178"/>
                    <a:pt x="607" y="176"/>
                    <a:pt x="607" y="175"/>
                  </a:cubicBezTo>
                  <a:cubicBezTo>
                    <a:pt x="607" y="171"/>
                    <a:pt x="606" y="167"/>
                    <a:pt x="607" y="163"/>
                  </a:cubicBezTo>
                  <a:cubicBezTo>
                    <a:pt x="607" y="162"/>
                    <a:pt x="606" y="162"/>
                    <a:pt x="605" y="163"/>
                  </a:cubicBezTo>
                  <a:cubicBezTo>
                    <a:pt x="605" y="166"/>
                    <a:pt x="604" y="170"/>
                    <a:pt x="604" y="173"/>
                  </a:cubicBezTo>
                  <a:cubicBezTo>
                    <a:pt x="604" y="175"/>
                    <a:pt x="605" y="177"/>
                    <a:pt x="604" y="179"/>
                  </a:cubicBezTo>
                  <a:cubicBezTo>
                    <a:pt x="604" y="181"/>
                    <a:pt x="604" y="182"/>
                    <a:pt x="604" y="184"/>
                  </a:cubicBezTo>
                  <a:cubicBezTo>
                    <a:pt x="604" y="184"/>
                    <a:pt x="604" y="184"/>
                    <a:pt x="604" y="184"/>
                  </a:cubicBezTo>
                  <a:cubicBezTo>
                    <a:pt x="603" y="185"/>
                    <a:pt x="603" y="186"/>
                    <a:pt x="602" y="186"/>
                  </a:cubicBezTo>
                  <a:cubicBezTo>
                    <a:pt x="602" y="182"/>
                    <a:pt x="601" y="178"/>
                    <a:pt x="600" y="174"/>
                  </a:cubicBezTo>
                  <a:cubicBezTo>
                    <a:pt x="600" y="170"/>
                    <a:pt x="600" y="166"/>
                    <a:pt x="600" y="162"/>
                  </a:cubicBezTo>
                  <a:cubicBezTo>
                    <a:pt x="600" y="157"/>
                    <a:pt x="599" y="153"/>
                    <a:pt x="600" y="148"/>
                  </a:cubicBezTo>
                  <a:cubicBezTo>
                    <a:pt x="600" y="144"/>
                    <a:pt x="601" y="140"/>
                    <a:pt x="602" y="136"/>
                  </a:cubicBezTo>
                  <a:cubicBezTo>
                    <a:pt x="602" y="135"/>
                    <a:pt x="601" y="135"/>
                    <a:pt x="601" y="135"/>
                  </a:cubicBezTo>
                  <a:cubicBezTo>
                    <a:pt x="599" y="139"/>
                    <a:pt x="598" y="143"/>
                    <a:pt x="598" y="148"/>
                  </a:cubicBezTo>
                  <a:cubicBezTo>
                    <a:pt x="599" y="153"/>
                    <a:pt x="598" y="158"/>
                    <a:pt x="598" y="164"/>
                  </a:cubicBezTo>
                  <a:cubicBezTo>
                    <a:pt x="599" y="170"/>
                    <a:pt x="598" y="176"/>
                    <a:pt x="599" y="182"/>
                  </a:cubicBezTo>
                  <a:cubicBezTo>
                    <a:pt x="599" y="180"/>
                    <a:pt x="598" y="179"/>
                    <a:pt x="598" y="177"/>
                  </a:cubicBezTo>
                  <a:cubicBezTo>
                    <a:pt x="597" y="171"/>
                    <a:pt x="596" y="165"/>
                    <a:pt x="595" y="159"/>
                  </a:cubicBezTo>
                  <a:cubicBezTo>
                    <a:pt x="595" y="154"/>
                    <a:pt x="595" y="149"/>
                    <a:pt x="595" y="143"/>
                  </a:cubicBezTo>
                  <a:cubicBezTo>
                    <a:pt x="595" y="138"/>
                    <a:pt x="594" y="133"/>
                    <a:pt x="596" y="128"/>
                  </a:cubicBezTo>
                  <a:cubicBezTo>
                    <a:pt x="596" y="127"/>
                    <a:pt x="595" y="127"/>
                    <a:pt x="594" y="128"/>
                  </a:cubicBezTo>
                  <a:cubicBezTo>
                    <a:pt x="593" y="132"/>
                    <a:pt x="593" y="137"/>
                    <a:pt x="593" y="142"/>
                  </a:cubicBezTo>
                  <a:cubicBezTo>
                    <a:pt x="594" y="148"/>
                    <a:pt x="593" y="154"/>
                    <a:pt x="593" y="161"/>
                  </a:cubicBezTo>
                  <a:cubicBezTo>
                    <a:pt x="594" y="167"/>
                    <a:pt x="595" y="173"/>
                    <a:pt x="596" y="180"/>
                  </a:cubicBezTo>
                  <a:cubicBezTo>
                    <a:pt x="597" y="182"/>
                    <a:pt x="597" y="184"/>
                    <a:pt x="597" y="187"/>
                  </a:cubicBezTo>
                  <a:cubicBezTo>
                    <a:pt x="597" y="185"/>
                    <a:pt x="596" y="183"/>
                    <a:pt x="596" y="182"/>
                  </a:cubicBezTo>
                  <a:cubicBezTo>
                    <a:pt x="595" y="181"/>
                    <a:pt x="595" y="181"/>
                    <a:pt x="595" y="182"/>
                  </a:cubicBezTo>
                  <a:cubicBezTo>
                    <a:pt x="595" y="184"/>
                    <a:pt x="595" y="186"/>
                    <a:pt x="595" y="187"/>
                  </a:cubicBezTo>
                  <a:cubicBezTo>
                    <a:pt x="595" y="187"/>
                    <a:pt x="594" y="186"/>
                    <a:pt x="594" y="186"/>
                  </a:cubicBezTo>
                  <a:cubicBezTo>
                    <a:pt x="594" y="186"/>
                    <a:pt x="594" y="185"/>
                    <a:pt x="593" y="185"/>
                  </a:cubicBezTo>
                  <a:cubicBezTo>
                    <a:pt x="592" y="183"/>
                    <a:pt x="590" y="180"/>
                    <a:pt x="589" y="177"/>
                  </a:cubicBezTo>
                  <a:cubicBezTo>
                    <a:pt x="586" y="168"/>
                    <a:pt x="583" y="160"/>
                    <a:pt x="580" y="152"/>
                  </a:cubicBezTo>
                  <a:cubicBezTo>
                    <a:pt x="578" y="144"/>
                    <a:pt x="576" y="137"/>
                    <a:pt x="578" y="129"/>
                  </a:cubicBezTo>
                  <a:cubicBezTo>
                    <a:pt x="578" y="129"/>
                    <a:pt x="577" y="129"/>
                    <a:pt x="577" y="129"/>
                  </a:cubicBezTo>
                  <a:cubicBezTo>
                    <a:pt x="572" y="134"/>
                    <a:pt x="575" y="144"/>
                    <a:pt x="577" y="150"/>
                  </a:cubicBezTo>
                  <a:cubicBezTo>
                    <a:pt x="579" y="155"/>
                    <a:pt x="581" y="160"/>
                    <a:pt x="583" y="165"/>
                  </a:cubicBezTo>
                  <a:cubicBezTo>
                    <a:pt x="584" y="167"/>
                    <a:pt x="585" y="170"/>
                    <a:pt x="586" y="172"/>
                  </a:cubicBezTo>
                  <a:cubicBezTo>
                    <a:pt x="585" y="172"/>
                    <a:pt x="585" y="171"/>
                    <a:pt x="585" y="171"/>
                  </a:cubicBezTo>
                  <a:cubicBezTo>
                    <a:pt x="582" y="168"/>
                    <a:pt x="580" y="165"/>
                    <a:pt x="578" y="162"/>
                  </a:cubicBezTo>
                  <a:cubicBezTo>
                    <a:pt x="578" y="162"/>
                    <a:pt x="578" y="162"/>
                    <a:pt x="578" y="162"/>
                  </a:cubicBezTo>
                  <a:cubicBezTo>
                    <a:pt x="577" y="161"/>
                    <a:pt x="577" y="160"/>
                    <a:pt x="577" y="159"/>
                  </a:cubicBezTo>
                  <a:cubicBezTo>
                    <a:pt x="576" y="158"/>
                    <a:pt x="576" y="157"/>
                    <a:pt x="576" y="156"/>
                  </a:cubicBezTo>
                  <a:cubicBezTo>
                    <a:pt x="575" y="155"/>
                    <a:pt x="575" y="154"/>
                    <a:pt x="574" y="152"/>
                  </a:cubicBezTo>
                  <a:cubicBezTo>
                    <a:pt x="573" y="152"/>
                    <a:pt x="573" y="152"/>
                    <a:pt x="573" y="153"/>
                  </a:cubicBezTo>
                  <a:cubicBezTo>
                    <a:pt x="573" y="155"/>
                    <a:pt x="574" y="157"/>
                    <a:pt x="574" y="158"/>
                  </a:cubicBezTo>
                  <a:cubicBezTo>
                    <a:pt x="574" y="158"/>
                    <a:pt x="573" y="157"/>
                    <a:pt x="572" y="156"/>
                  </a:cubicBezTo>
                  <a:cubicBezTo>
                    <a:pt x="563" y="147"/>
                    <a:pt x="554" y="139"/>
                    <a:pt x="541" y="135"/>
                  </a:cubicBezTo>
                  <a:cubicBezTo>
                    <a:pt x="540" y="134"/>
                    <a:pt x="538" y="134"/>
                    <a:pt x="537" y="133"/>
                  </a:cubicBezTo>
                  <a:cubicBezTo>
                    <a:pt x="537" y="133"/>
                    <a:pt x="538" y="132"/>
                    <a:pt x="538" y="132"/>
                  </a:cubicBezTo>
                  <a:close/>
                  <a:moveTo>
                    <a:pt x="525" y="135"/>
                  </a:moveTo>
                  <a:cubicBezTo>
                    <a:pt x="531" y="136"/>
                    <a:pt x="538" y="137"/>
                    <a:pt x="544" y="139"/>
                  </a:cubicBezTo>
                  <a:cubicBezTo>
                    <a:pt x="556" y="144"/>
                    <a:pt x="566" y="154"/>
                    <a:pt x="574" y="163"/>
                  </a:cubicBezTo>
                  <a:cubicBezTo>
                    <a:pt x="579" y="168"/>
                    <a:pt x="583" y="173"/>
                    <a:pt x="586" y="179"/>
                  </a:cubicBezTo>
                  <a:cubicBezTo>
                    <a:pt x="589" y="183"/>
                    <a:pt x="591" y="187"/>
                    <a:pt x="594" y="190"/>
                  </a:cubicBezTo>
                  <a:cubicBezTo>
                    <a:pt x="601" y="206"/>
                    <a:pt x="611" y="220"/>
                    <a:pt x="616" y="238"/>
                  </a:cubicBezTo>
                  <a:cubicBezTo>
                    <a:pt x="621" y="254"/>
                    <a:pt x="621" y="270"/>
                    <a:pt x="620" y="287"/>
                  </a:cubicBezTo>
                  <a:cubicBezTo>
                    <a:pt x="619" y="304"/>
                    <a:pt x="617" y="321"/>
                    <a:pt x="616" y="339"/>
                  </a:cubicBezTo>
                  <a:cubicBezTo>
                    <a:pt x="616" y="345"/>
                    <a:pt x="616" y="351"/>
                    <a:pt x="616" y="357"/>
                  </a:cubicBezTo>
                  <a:cubicBezTo>
                    <a:pt x="616" y="359"/>
                    <a:pt x="616" y="363"/>
                    <a:pt x="617" y="365"/>
                  </a:cubicBezTo>
                  <a:cubicBezTo>
                    <a:pt x="615" y="366"/>
                    <a:pt x="613" y="367"/>
                    <a:pt x="611" y="368"/>
                  </a:cubicBezTo>
                  <a:cubicBezTo>
                    <a:pt x="611" y="368"/>
                    <a:pt x="611" y="368"/>
                    <a:pt x="610" y="367"/>
                  </a:cubicBezTo>
                  <a:cubicBezTo>
                    <a:pt x="607" y="365"/>
                    <a:pt x="605" y="362"/>
                    <a:pt x="603" y="358"/>
                  </a:cubicBezTo>
                  <a:cubicBezTo>
                    <a:pt x="601" y="351"/>
                    <a:pt x="600" y="344"/>
                    <a:pt x="600" y="338"/>
                  </a:cubicBezTo>
                  <a:cubicBezTo>
                    <a:pt x="599" y="324"/>
                    <a:pt x="601" y="311"/>
                    <a:pt x="605" y="297"/>
                  </a:cubicBezTo>
                  <a:cubicBezTo>
                    <a:pt x="608" y="284"/>
                    <a:pt x="610" y="270"/>
                    <a:pt x="609" y="256"/>
                  </a:cubicBezTo>
                  <a:cubicBezTo>
                    <a:pt x="609" y="250"/>
                    <a:pt x="609" y="243"/>
                    <a:pt x="607" y="237"/>
                  </a:cubicBezTo>
                  <a:cubicBezTo>
                    <a:pt x="605" y="232"/>
                    <a:pt x="603" y="227"/>
                    <a:pt x="601" y="222"/>
                  </a:cubicBezTo>
                  <a:cubicBezTo>
                    <a:pt x="600" y="221"/>
                    <a:pt x="599" y="222"/>
                    <a:pt x="599" y="223"/>
                  </a:cubicBezTo>
                  <a:cubicBezTo>
                    <a:pt x="601" y="230"/>
                    <a:pt x="604" y="236"/>
                    <a:pt x="605" y="243"/>
                  </a:cubicBezTo>
                  <a:cubicBezTo>
                    <a:pt x="606" y="251"/>
                    <a:pt x="606" y="258"/>
                    <a:pt x="606" y="266"/>
                  </a:cubicBezTo>
                  <a:cubicBezTo>
                    <a:pt x="605" y="274"/>
                    <a:pt x="605" y="281"/>
                    <a:pt x="603" y="289"/>
                  </a:cubicBezTo>
                  <a:cubicBezTo>
                    <a:pt x="602" y="296"/>
                    <a:pt x="599" y="303"/>
                    <a:pt x="598" y="309"/>
                  </a:cubicBezTo>
                  <a:cubicBezTo>
                    <a:pt x="597" y="315"/>
                    <a:pt x="597" y="321"/>
                    <a:pt x="596" y="327"/>
                  </a:cubicBezTo>
                  <a:cubicBezTo>
                    <a:pt x="596" y="326"/>
                    <a:pt x="596" y="326"/>
                    <a:pt x="596" y="326"/>
                  </a:cubicBezTo>
                  <a:cubicBezTo>
                    <a:pt x="596" y="326"/>
                    <a:pt x="597" y="325"/>
                    <a:pt x="596" y="325"/>
                  </a:cubicBezTo>
                  <a:cubicBezTo>
                    <a:pt x="595" y="323"/>
                    <a:pt x="595" y="320"/>
                    <a:pt x="595" y="318"/>
                  </a:cubicBezTo>
                  <a:cubicBezTo>
                    <a:pt x="595" y="318"/>
                    <a:pt x="595" y="318"/>
                    <a:pt x="595" y="318"/>
                  </a:cubicBezTo>
                  <a:cubicBezTo>
                    <a:pt x="595" y="317"/>
                    <a:pt x="595" y="317"/>
                    <a:pt x="596" y="316"/>
                  </a:cubicBezTo>
                  <a:cubicBezTo>
                    <a:pt x="596" y="316"/>
                    <a:pt x="596" y="315"/>
                    <a:pt x="596" y="315"/>
                  </a:cubicBezTo>
                  <a:cubicBezTo>
                    <a:pt x="596" y="314"/>
                    <a:pt x="595" y="313"/>
                    <a:pt x="595" y="312"/>
                  </a:cubicBezTo>
                  <a:cubicBezTo>
                    <a:pt x="595" y="312"/>
                    <a:pt x="594" y="312"/>
                    <a:pt x="594" y="313"/>
                  </a:cubicBezTo>
                  <a:cubicBezTo>
                    <a:pt x="594" y="313"/>
                    <a:pt x="594" y="314"/>
                    <a:pt x="594" y="315"/>
                  </a:cubicBezTo>
                  <a:cubicBezTo>
                    <a:pt x="594" y="316"/>
                    <a:pt x="594" y="316"/>
                    <a:pt x="594" y="316"/>
                  </a:cubicBezTo>
                  <a:cubicBezTo>
                    <a:pt x="594" y="317"/>
                    <a:pt x="594" y="317"/>
                    <a:pt x="594" y="317"/>
                  </a:cubicBezTo>
                  <a:cubicBezTo>
                    <a:pt x="594" y="317"/>
                    <a:pt x="594" y="316"/>
                    <a:pt x="593" y="316"/>
                  </a:cubicBezTo>
                  <a:cubicBezTo>
                    <a:pt x="593" y="316"/>
                    <a:pt x="593" y="316"/>
                    <a:pt x="593" y="316"/>
                  </a:cubicBezTo>
                  <a:cubicBezTo>
                    <a:pt x="593" y="314"/>
                    <a:pt x="593" y="313"/>
                    <a:pt x="592" y="312"/>
                  </a:cubicBezTo>
                  <a:cubicBezTo>
                    <a:pt x="592" y="312"/>
                    <a:pt x="592" y="312"/>
                    <a:pt x="592" y="311"/>
                  </a:cubicBezTo>
                  <a:cubicBezTo>
                    <a:pt x="592" y="311"/>
                    <a:pt x="592" y="311"/>
                    <a:pt x="591" y="310"/>
                  </a:cubicBezTo>
                  <a:cubicBezTo>
                    <a:pt x="591" y="310"/>
                    <a:pt x="591" y="310"/>
                    <a:pt x="591" y="310"/>
                  </a:cubicBezTo>
                  <a:cubicBezTo>
                    <a:pt x="591" y="311"/>
                    <a:pt x="591" y="311"/>
                    <a:pt x="591" y="311"/>
                  </a:cubicBezTo>
                  <a:cubicBezTo>
                    <a:pt x="590" y="311"/>
                    <a:pt x="590" y="312"/>
                    <a:pt x="590" y="312"/>
                  </a:cubicBezTo>
                  <a:cubicBezTo>
                    <a:pt x="590" y="313"/>
                    <a:pt x="590" y="315"/>
                    <a:pt x="591" y="316"/>
                  </a:cubicBezTo>
                  <a:cubicBezTo>
                    <a:pt x="587" y="306"/>
                    <a:pt x="584" y="295"/>
                    <a:pt x="582" y="285"/>
                  </a:cubicBezTo>
                  <a:cubicBezTo>
                    <a:pt x="582" y="284"/>
                    <a:pt x="581" y="284"/>
                    <a:pt x="581" y="285"/>
                  </a:cubicBezTo>
                  <a:cubicBezTo>
                    <a:pt x="581" y="291"/>
                    <a:pt x="583" y="297"/>
                    <a:pt x="585" y="303"/>
                  </a:cubicBezTo>
                  <a:cubicBezTo>
                    <a:pt x="586" y="306"/>
                    <a:pt x="587" y="310"/>
                    <a:pt x="588" y="313"/>
                  </a:cubicBezTo>
                  <a:cubicBezTo>
                    <a:pt x="589" y="315"/>
                    <a:pt x="589" y="316"/>
                    <a:pt x="590" y="318"/>
                  </a:cubicBezTo>
                  <a:cubicBezTo>
                    <a:pt x="591" y="319"/>
                    <a:pt x="592" y="318"/>
                    <a:pt x="591" y="318"/>
                  </a:cubicBezTo>
                  <a:cubicBezTo>
                    <a:pt x="592" y="318"/>
                    <a:pt x="592" y="319"/>
                    <a:pt x="592" y="319"/>
                  </a:cubicBezTo>
                  <a:cubicBezTo>
                    <a:pt x="592" y="319"/>
                    <a:pt x="592" y="319"/>
                    <a:pt x="592" y="319"/>
                  </a:cubicBezTo>
                  <a:cubicBezTo>
                    <a:pt x="592" y="320"/>
                    <a:pt x="592" y="321"/>
                    <a:pt x="593" y="322"/>
                  </a:cubicBezTo>
                  <a:cubicBezTo>
                    <a:pt x="588" y="315"/>
                    <a:pt x="584" y="306"/>
                    <a:pt x="578" y="300"/>
                  </a:cubicBezTo>
                  <a:cubicBezTo>
                    <a:pt x="571" y="293"/>
                    <a:pt x="561" y="288"/>
                    <a:pt x="553" y="282"/>
                  </a:cubicBezTo>
                  <a:cubicBezTo>
                    <a:pt x="552" y="282"/>
                    <a:pt x="551" y="281"/>
                    <a:pt x="550" y="281"/>
                  </a:cubicBezTo>
                  <a:cubicBezTo>
                    <a:pt x="550" y="281"/>
                    <a:pt x="550" y="281"/>
                    <a:pt x="550" y="281"/>
                  </a:cubicBezTo>
                  <a:cubicBezTo>
                    <a:pt x="546" y="278"/>
                    <a:pt x="543" y="276"/>
                    <a:pt x="539" y="274"/>
                  </a:cubicBezTo>
                  <a:cubicBezTo>
                    <a:pt x="539" y="274"/>
                    <a:pt x="539" y="274"/>
                    <a:pt x="539" y="274"/>
                  </a:cubicBezTo>
                  <a:cubicBezTo>
                    <a:pt x="540" y="275"/>
                    <a:pt x="542" y="276"/>
                    <a:pt x="543" y="278"/>
                  </a:cubicBezTo>
                  <a:cubicBezTo>
                    <a:pt x="540" y="276"/>
                    <a:pt x="537" y="275"/>
                    <a:pt x="535" y="274"/>
                  </a:cubicBezTo>
                  <a:cubicBezTo>
                    <a:pt x="536" y="275"/>
                    <a:pt x="536" y="275"/>
                    <a:pt x="537" y="275"/>
                  </a:cubicBezTo>
                  <a:cubicBezTo>
                    <a:pt x="538" y="275"/>
                    <a:pt x="538" y="275"/>
                    <a:pt x="538" y="275"/>
                  </a:cubicBezTo>
                  <a:cubicBezTo>
                    <a:pt x="533" y="270"/>
                    <a:pt x="525" y="267"/>
                    <a:pt x="519" y="264"/>
                  </a:cubicBezTo>
                  <a:cubicBezTo>
                    <a:pt x="515" y="262"/>
                    <a:pt x="512" y="260"/>
                    <a:pt x="508" y="259"/>
                  </a:cubicBezTo>
                  <a:cubicBezTo>
                    <a:pt x="504" y="258"/>
                    <a:pt x="500" y="256"/>
                    <a:pt x="496" y="256"/>
                  </a:cubicBezTo>
                  <a:cubicBezTo>
                    <a:pt x="495" y="255"/>
                    <a:pt x="493" y="255"/>
                    <a:pt x="491" y="256"/>
                  </a:cubicBezTo>
                  <a:cubicBezTo>
                    <a:pt x="491" y="256"/>
                    <a:pt x="491" y="257"/>
                    <a:pt x="492" y="257"/>
                  </a:cubicBezTo>
                  <a:cubicBezTo>
                    <a:pt x="494" y="256"/>
                    <a:pt x="499" y="258"/>
                    <a:pt x="501" y="258"/>
                  </a:cubicBezTo>
                  <a:cubicBezTo>
                    <a:pt x="504" y="259"/>
                    <a:pt x="507" y="260"/>
                    <a:pt x="510" y="261"/>
                  </a:cubicBezTo>
                  <a:cubicBezTo>
                    <a:pt x="516" y="263"/>
                    <a:pt x="520" y="266"/>
                    <a:pt x="525" y="269"/>
                  </a:cubicBezTo>
                  <a:cubicBezTo>
                    <a:pt x="528" y="271"/>
                    <a:pt x="531" y="273"/>
                    <a:pt x="534" y="274"/>
                  </a:cubicBezTo>
                  <a:cubicBezTo>
                    <a:pt x="531" y="273"/>
                    <a:pt x="527" y="272"/>
                    <a:pt x="524" y="271"/>
                  </a:cubicBezTo>
                  <a:cubicBezTo>
                    <a:pt x="514" y="269"/>
                    <a:pt x="504" y="266"/>
                    <a:pt x="494" y="267"/>
                  </a:cubicBezTo>
                  <a:cubicBezTo>
                    <a:pt x="487" y="267"/>
                    <a:pt x="479" y="270"/>
                    <a:pt x="472" y="272"/>
                  </a:cubicBezTo>
                  <a:cubicBezTo>
                    <a:pt x="468" y="273"/>
                    <a:pt x="464" y="274"/>
                    <a:pt x="459" y="276"/>
                  </a:cubicBezTo>
                  <a:cubicBezTo>
                    <a:pt x="458" y="271"/>
                    <a:pt x="458" y="266"/>
                    <a:pt x="456" y="261"/>
                  </a:cubicBezTo>
                  <a:cubicBezTo>
                    <a:pt x="454" y="256"/>
                    <a:pt x="452" y="251"/>
                    <a:pt x="452" y="245"/>
                  </a:cubicBezTo>
                  <a:cubicBezTo>
                    <a:pt x="452" y="240"/>
                    <a:pt x="452" y="235"/>
                    <a:pt x="453" y="230"/>
                  </a:cubicBezTo>
                  <a:cubicBezTo>
                    <a:pt x="453" y="225"/>
                    <a:pt x="453" y="219"/>
                    <a:pt x="455" y="214"/>
                  </a:cubicBezTo>
                  <a:cubicBezTo>
                    <a:pt x="456" y="209"/>
                    <a:pt x="459" y="204"/>
                    <a:pt x="461" y="199"/>
                  </a:cubicBezTo>
                  <a:cubicBezTo>
                    <a:pt x="463" y="194"/>
                    <a:pt x="464" y="188"/>
                    <a:pt x="465" y="183"/>
                  </a:cubicBezTo>
                  <a:cubicBezTo>
                    <a:pt x="466" y="178"/>
                    <a:pt x="467" y="172"/>
                    <a:pt x="471" y="167"/>
                  </a:cubicBezTo>
                  <a:cubicBezTo>
                    <a:pt x="474" y="163"/>
                    <a:pt x="478" y="158"/>
                    <a:pt x="482" y="154"/>
                  </a:cubicBezTo>
                  <a:cubicBezTo>
                    <a:pt x="486" y="150"/>
                    <a:pt x="490" y="146"/>
                    <a:pt x="494" y="143"/>
                  </a:cubicBezTo>
                  <a:cubicBezTo>
                    <a:pt x="498" y="139"/>
                    <a:pt x="502" y="135"/>
                    <a:pt x="508" y="134"/>
                  </a:cubicBezTo>
                  <a:cubicBezTo>
                    <a:pt x="513" y="133"/>
                    <a:pt x="519" y="134"/>
                    <a:pt x="525" y="135"/>
                  </a:cubicBezTo>
                  <a:close/>
                  <a:moveTo>
                    <a:pt x="373" y="210"/>
                  </a:moveTo>
                  <a:cubicBezTo>
                    <a:pt x="375" y="203"/>
                    <a:pt x="375" y="197"/>
                    <a:pt x="376" y="190"/>
                  </a:cubicBezTo>
                  <a:cubicBezTo>
                    <a:pt x="378" y="176"/>
                    <a:pt x="381" y="162"/>
                    <a:pt x="384" y="148"/>
                  </a:cubicBezTo>
                  <a:cubicBezTo>
                    <a:pt x="385" y="140"/>
                    <a:pt x="387" y="133"/>
                    <a:pt x="391" y="126"/>
                  </a:cubicBezTo>
                  <a:cubicBezTo>
                    <a:pt x="394" y="120"/>
                    <a:pt x="400" y="115"/>
                    <a:pt x="404" y="109"/>
                  </a:cubicBezTo>
                  <a:cubicBezTo>
                    <a:pt x="412" y="98"/>
                    <a:pt x="419" y="86"/>
                    <a:pt x="429" y="77"/>
                  </a:cubicBezTo>
                  <a:cubicBezTo>
                    <a:pt x="435" y="72"/>
                    <a:pt x="440" y="74"/>
                    <a:pt x="445" y="78"/>
                  </a:cubicBezTo>
                  <a:cubicBezTo>
                    <a:pt x="448" y="80"/>
                    <a:pt x="448" y="84"/>
                    <a:pt x="452" y="82"/>
                  </a:cubicBezTo>
                  <a:cubicBezTo>
                    <a:pt x="455" y="80"/>
                    <a:pt x="455" y="76"/>
                    <a:pt x="459" y="80"/>
                  </a:cubicBezTo>
                  <a:cubicBezTo>
                    <a:pt x="460" y="81"/>
                    <a:pt x="461" y="82"/>
                    <a:pt x="463" y="83"/>
                  </a:cubicBezTo>
                  <a:cubicBezTo>
                    <a:pt x="466" y="85"/>
                    <a:pt x="469" y="83"/>
                    <a:pt x="472" y="82"/>
                  </a:cubicBezTo>
                  <a:cubicBezTo>
                    <a:pt x="477" y="77"/>
                    <a:pt x="483" y="74"/>
                    <a:pt x="490" y="78"/>
                  </a:cubicBezTo>
                  <a:cubicBezTo>
                    <a:pt x="496" y="81"/>
                    <a:pt x="501" y="88"/>
                    <a:pt x="504" y="94"/>
                  </a:cubicBezTo>
                  <a:cubicBezTo>
                    <a:pt x="512" y="105"/>
                    <a:pt x="517" y="117"/>
                    <a:pt x="522" y="130"/>
                  </a:cubicBezTo>
                  <a:cubicBezTo>
                    <a:pt x="516" y="129"/>
                    <a:pt x="510" y="129"/>
                    <a:pt x="505" y="131"/>
                  </a:cubicBezTo>
                  <a:cubicBezTo>
                    <a:pt x="496" y="134"/>
                    <a:pt x="487" y="143"/>
                    <a:pt x="481" y="150"/>
                  </a:cubicBezTo>
                  <a:cubicBezTo>
                    <a:pt x="472" y="159"/>
                    <a:pt x="464" y="168"/>
                    <a:pt x="462" y="180"/>
                  </a:cubicBezTo>
                  <a:cubicBezTo>
                    <a:pt x="460" y="187"/>
                    <a:pt x="459" y="194"/>
                    <a:pt x="456" y="201"/>
                  </a:cubicBezTo>
                  <a:cubicBezTo>
                    <a:pt x="456" y="202"/>
                    <a:pt x="455" y="202"/>
                    <a:pt x="455" y="203"/>
                  </a:cubicBezTo>
                  <a:cubicBezTo>
                    <a:pt x="456" y="198"/>
                    <a:pt x="457" y="194"/>
                    <a:pt x="458" y="189"/>
                  </a:cubicBezTo>
                  <a:cubicBezTo>
                    <a:pt x="459" y="183"/>
                    <a:pt x="460" y="178"/>
                    <a:pt x="462" y="172"/>
                  </a:cubicBezTo>
                  <a:cubicBezTo>
                    <a:pt x="462" y="172"/>
                    <a:pt x="461" y="171"/>
                    <a:pt x="461" y="172"/>
                  </a:cubicBezTo>
                  <a:cubicBezTo>
                    <a:pt x="458" y="177"/>
                    <a:pt x="456" y="182"/>
                    <a:pt x="456" y="187"/>
                  </a:cubicBezTo>
                  <a:cubicBezTo>
                    <a:pt x="455" y="195"/>
                    <a:pt x="452" y="202"/>
                    <a:pt x="450" y="209"/>
                  </a:cubicBezTo>
                  <a:cubicBezTo>
                    <a:pt x="447" y="220"/>
                    <a:pt x="447" y="231"/>
                    <a:pt x="447" y="242"/>
                  </a:cubicBezTo>
                  <a:cubicBezTo>
                    <a:pt x="447" y="246"/>
                    <a:pt x="447" y="249"/>
                    <a:pt x="446" y="253"/>
                  </a:cubicBezTo>
                  <a:cubicBezTo>
                    <a:pt x="445" y="258"/>
                    <a:pt x="446" y="263"/>
                    <a:pt x="445" y="267"/>
                  </a:cubicBezTo>
                  <a:cubicBezTo>
                    <a:pt x="445" y="270"/>
                    <a:pt x="443" y="278"/>
                    <a:pt x="446" y="280"/>
                  </a:cubicBezTo>
                  <a:cubicBezTo>
                    <a:pt x="447" y="280"/>
                    <a:pt x="448" y="280"/>
                    <a:pt x="447" y="279"/>
                  </a:cubicBezTo>
                  <a:cubicBezTo>
                    <a:pt x="447" y="278"/>
                    <a:pt x="447" y="275"/>
                    <a:pt x="447" y="273"/>
                  </a:cubicBezTo>
                  <a:cubicBezTo>
                    <a:pt x="447" y="276"/>
                    <a:pt x="448" y="278"/>
                    <a:pt x="448" y="279"/>
                  </a:cubicBezTo>
                  <a:cubicBezTo>
                    <a:pt x="448" y="279"/>
                    <a:pt x="448" y="279"/>
                    <a:pt x="449" y="279"/>
                  </a:cubicBezTo>
                  <a:cubicBezTo>
                    <a:pt x="447" y="280"/>
                    <a:pt x="445" y="281"/>
                    <a:pt x="443" y="283"/>
                  </a:cubicBezTo>
                  <a:cubicBezTo>
                    <a:pt x="443" y="283"/>
                    <a:pt x="443" y="282"/>
                    <a:pt x="443" y="282"/>
                  </a:cubicBezTo>
                  <a:cubicBezTo>
                    <a:pt x="442" y="277"/>
                    <a:pt x="443" y="271"/>
                    <a:pt x="443" y="266"/>
                  </a:cubicBezTo>
                  <a:cubicBezTo>
                    <a:pt x="443" y="258"/>
                    <a:pt x="443" y="250"/>
                    <a:pt x="444" y="242"/>
                  </a:cubicBezTo>
                  <a:cubicBezTo>
                    <a:pt x="445" y="224"/>
                    <a:pt x="447" y="206"/>
                    <a:pt x="453" y="189"/>
                  </a:cubicBezTo>
                  <a:cubicBezTo>
                    <a:pt x="453" y="189"/>
                    <a:pt x="452" y="189"/>
                    <a:pt x="452" y="189"/>
                  </a:cubicBezTo>
                  <a:cubicBezTo>
                    <a:pt x="446" y="206"/>
                    <a:pt x="441" y="224"/>
                    <a:pt x="440" y="241"/>
                  </a:cubicBezTo>
                  <a:cubicBezTo>
                    <a:pt x="440" y="251"/>
                    <a:pt x="440" y="260"/>
                    <a:pt x="440" y="269"/>
                  </a:cubicBezTo>
                  <a:cubicBezTo>
                    <a:pt x="440" y="273"/>
                    <a:pt x="439" y="280"/>
                    <a:pt x="440" y="284"/>
                  </a:cubicBezTo>
                  <a:cubicBezTo>
                    <a:pt x="440" y="284"/>
                    <a:pt x="441" y="284"/>
                    <a:pt x="441" y="284"/>
                  </a:cubicBezTo>
                  <a:cubicBezTo>
                    <a:pt x="439" y="286"/>
                    <a:pt x="437" y="287"/>
                    <a:pt x="435" y="289"/>
                  </a:cubicBezTo>
                  <a:cubicBezTo>
                    <a:pt x="436" y="287"/>
                    <a:pt x="436" y="285"/>
                    <a:pt x="436" y="283"/>
                  </a:cubicBezTo>
                  <a:cubicBezTo>
                    <a:pt x="436" y="281"/>
                    <a:pt x="436" y="278"/>
                    <a:pt x="436" y="276"/>
                  </a:cubicBezTo>
                  <a:cubicBezTo>
                    <a:pt x="436" y="275"/>
                    <a:pt x="435" y="275"/>
                    <a:pt x="435" y="275"/>
                  </a:cubicBezTo>
                  <a:cubicBezTo>
                    <a:pt x="433" y="280"/>
                    <a:pt x="434" y="285"/>
                    <a:pt x="433" y="289"/>
                  </a:cubicBezTo>
                  <a:cubicBezTo>
                    <a:pt x="433" y="290"/>
                    <a:pt x="433" y="290"/>
                    <a:pt x="433" y="290"/>
                  </a:cubicBezTo>
                  <a:cubicBezTo>
                    <a:pt x="433" y="291"/>
                    <a:pt x="432" y="291"/>
                    <a:pt x="432" y="292"/>
                  </a:cubicBezTo>
                  <a:cubicBezTo>
                    <a:pt x="432" y="284"/>
                    <a:pt x="430" y="276"/>
                    <a:pt x="430" y="268"/>
                  </a:cubicBezTo>
                  <a:cubicBezTo>
                    <a:pt x="430" y="264"/>
                    <a:pt x="431" y="259"/>
                    <a:pt x="431" y="255"/>
                  </a:cubicBezTo>
                  <a:cubicBezTo>
                    <a:pt x="431" y="252"/>
                    <a:pt x="430" y="248"/>
                    <a:pt x="430" y="245"/>
                  </a:cubicBezTo>
                  <a:cubicBezTo>
                    <a:pt x="430" y="244"/>
                    <a:pt x="429" y="243"/>
                    <a:pt x="429" y="244"/>
                  </a:cubicBezTo>
                  <a:cubicBezTo>
                    <a:pt x="428" y="252"/>
                    <a:pt x="428" y="260"/>
                    <a:pt x="427" y="268"/>
                  </a:cubicBezTo>
                  <a:cubicBezTo>
                    <a:pt x="427" y="276"/>
                    <a:pt x="429" y="284"/>
                    <a:pt x="429" y="292"/>
                  </a:cubicBezTo>
                  <a:cubicBezTo>
                    <a:pt x="429" y="293"/>
                    <a:pt x="430" y="293"/>
                    <a:pt x="430" y="293"/>
                  </a:cubicBezTo>
                  <a:cubicBezTo>
                    <a:pt x="428" y="295"/>
                    <a:pt x="427" y="297"/>
                    <a:pt x="425" y="299"/>
                  </a:cubicBezTo>
                  <a:cubicBezTo>
                    <a:pt x="425" y="298"/>
                    <a:pt x="425" y="297"/>
                    <a:pt x="426" y="296"/>
                  </a:cubicBezTo>
                  <a:cubicBezTo>
                    <a:pt x="426" y="294"/>
                    <a:pt x="426" y="292"/>
                    <a:pt x="426" y="290"/>
                  </a:cubicBezTo>
                  <a:cubicBezTo>
                    <a:pt x="426" y="290"/>
                    <a:pt x="426" y="289"/>
                    <a:pt x="426" y="290"/>
                  </a:cubicBezTo>
                  <a:cubicBezTo>
                    <a:pt x="425" y="291"/>
                    <a:pt x="424" y="293"/>
                    <a:pt x="424" y="295"/>
                  </a:cubicBezTo>
                  <a:cubicBezTo>
                    <a:pt x="423" y="293"/>
                    <a:pt x="422" y="291"/>
                    <a:pt x="422" y="289"/>
                  </a:cubicBezTo>
                  <a:cubicBezTo>
                    <a:pt x="422" y="289"/>
                    <a:pt x="422" y="289"/>
                    <a:pt x="423" y="289"/>
                  </a:cubicBezTo>
                  <a:cubicBezTo>
                    <a:pt x="423" y="289"/>
                    <a:pt x="423" y="288"/>
                    <a:pt x="423" y="288"/>
                  </a:cubicBezTo>
                  <a:cubicBezTo>
                    <a:pt x="423" y="288"/>
                    <a:pt x="423" y="288"/>
                    <a:pt x="423" y="288"/>
                  </a:cubicBezTo>
                  <a:cubicBezTo>
                    <a:pt x="423" y="288"/>
                    <a:pt x="423" y="288"/>
                    <a:pt x="423" y="288"/>
                  </a:cubicBezTo>
                  <a:cubicBezTo>
                    <a:pt x="423" y="288"/>
                    <a:pt x="423" y="288"/>
                    <a:pt x="423" y="288"/>
                  </a:cubicBezTo>
                  <a:cubicBezTo>
                    <a:pt x="423" y="288"/>
                    <a:pt x="423" y="287"/>
                    <a:pt x="423" y="287"/>
                  </a:cubicBezTo>
                  <a:cubicBezTo>
                    <a:pt x="424" y="286"/>
                    <a:pt x="424" y="285"/>
                    <a:pt x="424" y="284"/>
                  </a:cubicBezTo>
                  <a:cubicBezTo>
                    <a:pt x="423" y="282"/>
                    <a:pt x="423" y="280"/>
                    <a:pt x="423" y="278"/>
                  </a:cubicBezTo>
                  <a:cubicBezTo>
                    <a:pt x="422" y="277"/>
                    <a:pt x="422" y="277"/>
                    <a:pt x="422" y="278"/>
                  </a:cubicBezTo>
                  <a:cubicBezTo>
                    <a:pt x="421" y="279"/>
                    <a:pt x="421" y="281"/>
                    <a:pt x="421" y="283"/>
                  </a:cubicBezTo>
                  <a:cubicBezTo>
                    <a:pt x="421" y="285"/>
                    <a:pt x="421" y="286"/>
                    <a:pt x="421" y="288"/>
                  </a:cubicBezTo>
                  <a:cubicBezTo>
                    <a:pt x="421" y="287"/>
                    <a:pt x="420" y="285"/>
                    <a:pt x="420" y="284"/>
                  </a:cubicBezTo>
                  <a:cubicBezTo>
                    <a:pt x="418" y="279"/>
                    <a:pt x="417" y="275"/>
                    <a:pt x="416" y="271"/>
                  </a:cubicBezTo>
                  <a:cubicBezTo>
                    <a:pt x="414" y="262"/>
                    <a:pt x="413" y="254"/>
                    <a:pt x="413" y="245"/>
                  </a:cubicBezTo>
                  <a:cubicBezTo>
                    <a:pt x="413" y="244"/>
                    <a:pt x="412" y="244"/>
                    <a:pt x="412" y="245"/>
                  </a:cubicBezTo>
                  <a:cubicBezTo>
                    <a:pt x="411" y="254"/>
                    <a:pt x="413" y="263"/>
                    <a:pt x="414" y="271"/>
                  </a:cubicBezTo>
                  <a:cubicBezTo>
                    <a:pt x="415" y="278"/>
                    <a:pt x="417" y="285"/>
                    <a:pt x="419" y="292"/>
                  </a:cubicBezTo>
                  <a:cubicBezTo>
                    <a:pt x="417" y="287"/>
                    <a:pt x="414" y="282"/>
                    <a:pt x="410" y="277"/>
                  </a:cubicBezTo>
                  <a:cubicBezTo>
                    <a:pt x="410" y="277"/>
                    <a:pt x="410" y="276"/>
                    <a:pt x="410" y="276"/>
                  </a:cubicBezTo>
                  <a:cubicBezTo>
                    <a:pt x="410" y="276"/>
                    <a:pt x="410" y="275"/>
                    <a:pt x="410" y="274"/>
                  </a:cubicBezTo>
                  <a:cubicBezTo>
                    <a:pt x="410" y="274"/>
                    <a:pt x="410" y="273"/>
                    <a:pt x="409" y="273"/>
                  </a:cubicBezTo>
                  <a:cubicBezTo>
                    <a:pt x="409" y="273"/>
                    <a:pt x="409" y="273"/>
                    <a:pt x="409" y="273"/>
                  </a:cubicBezTo>
                  <a:cubicBezTo>
                    <a:pt x="408" y="273"/>
                    <a:pt x="408" y="274"/>
                    <a:pt x="408" y="274"/>
                  </a:cubicBezTo>
                  <a:cubicBezTo>
                    <a:pt x="407" y="272"/>
                    <a:pt x="406" y="270"/>
                    <a:pt x="405" y="268"/>
                  </a:cubicBezTo>
                  <a:cubicBezTo>
                    <a:pt x="401" y="262"/>
                    <a:pt x="397" y="255"/>
                    <a:pt x="393" y="249"/>
                  </a:cubicBezTo>
                  <a:cubicBezTo>
                    <a:pt x="389" y="244"/>
                    <a:pt x="384" y="239"/>
                    <a:pt x="379" y="234"/>
                  </a:cubicBezTo>
                  <a:cubicBezTo>
                    <a:pt x="377" y="232"/>
                    <a:pt x="375" y="229"/>
                    <a:pt x="373" y="227"/>
                  </a:cubicBezTo>
                  <a:cubicBezTo>
                    <a:pt x="372" y="221"/>
                    <a:pt x="373" y="215"/>
                    <a:pt x="373" y="210"/>
                  </a:cubicBezTo>
                  <a:close/>
                  <a:moveTo>
                    <a:pt x="343" y="137"/>
                  </a:moveTo>
                  <a:cubicBezTo>
                    <a:pt x="349" y="146"/>
                    <a:pt x="355" y="156"/>
                    <a:pt x="359" y="166"/>
                  </a:cubicBezTo>
                  <a:cubicBezTo>
                    <a:pt x="363" y="175"/>
                    <a:pt x="368" y="185"/>
                    <a:pt x="369" y="196"/>
                  </a:cubicBezTo>
                  <a:cubicBezTo>
                    <a:pt x="370" y="199"/>
                    <a:pt x="370" y="203"/>
                    <a:pt x="370" y="207"/>
                  </a:cubicBezTo>
                  <a:cubicBezTo>
                    <a:pt x="370" y="210"/>
                    <a:pt x="369" y="213"/>
                    <a:pt x="369" y="216"/>
                  </a:cubicBezTo>
                  <a:cubicBezTo>
                    <a:pt x="369" y="218"/>
                    <a:pt x="369" y="221"/>
                    <a:pt x="370" y="223"/>
                  </a:cubicBezTo>
                  <a:cubicBezTo>
                    <a:pt x="368" y="221"/>
                    <a:pt x="365" y="219"/>
                    <a:pt x="363" y="216"/>
                  </a:cubicBezTo>
                  <a:cubicBezTo>
                    <a:pt x="363" y="216"/>
                    <a:pt x="363" y="216"/>
                    <a:pt x="363" y="216"/>
                  </a:cubicBezTo>
                  <a:cubicBezTo>
                    <a:pt x="363" y="216"/>
                    <a:pt x="363" y="216"/>
                    <a:pt x="363" y="215"/>
                  </a:cubicBezTo>
                  <a:cubicBezTo>
                    <a:pt x="364" y="200"/>
                    <a:pt x="357" y="185"/>
                    <a:pt x="352" y="170"/>
                  </a:cubicBezTo>
                  <a:cubicBezTo>
                    <a:pt x="348" y="157"/>
                    <a:pt x="346" y="144"/>
                    <a:pt x="340" y="132"/>
                  </a:cubicBezTo>
                  <a:cubicBezTo>
                    <a:pt x="341" y="134"/>
                    <a:pt x="342" y="136"/>
                    <a:pt x="343" y="137"/>
                  </a:cubicBezTo>
                  <a:close/>
                  <a:moveTo>
                    <a:pt x="321" y="108"/>
                  </a:moveTo>
                  <a:cubicBezTo>
                    <a:pt x="322" y="110"/>
                    <a:pt x="325" y="112"/>
                    <a:pt x="326" y="114"/>
                  </a:cubicBezTo>
                  <a:cubicBezTo>
                    <a:pt x="326" y="115"/>
                    <a:pt x="326" y="116"/>
                    <a:pt x="326" y="116"/>
                  </a:cubicBezTo>
                  <a:cubicBezTo>
                    <a:pt x="328" y="118"/>
                    <a:pt x="329" y="119"/>
                    <a:pt x="330" y="121"/>
                  </a:cubicBezTo>
                  <a:cubicBezTo>
                    <a:pt x="330" y="121"/>
                    <a:pt x="330" y="121"/>
                    <a:pt x="330" y="121"/>
                  </a:cubicBezTo>
                  <a:cubicBezTo>
                    <a:pt x="331" y="124"/>
                    <a:pt x="331" y="127"/>
                    <a:pt x="334" y="129"/>
                  </a:cubicBezTo>
                  <a:cubicBezTo>
                    <a:pt x="334" y="130"/>
                    <a:pt x="335" y="130"/>
                    <a:pt x="336" y="129"/>
                  </a:cubicBezTo>
                  <a:cubicBezTo>
                    <a:pt x="343" y="143"/>
                    <a:pt x="344" y="158"/>
                    <a:pt x="349" y="172"/>
                  </a:cubicBezTo>
                  <a:cubicBezTo>
                    <a:pt x="354" y="186"/>
                    <a:pt x="360" y="200"/>
                    <a:pt x="361" y="215"/>
                  </a:cubicBezTo>
                  <a:cubicBezTo>
                    <a:pt x="356" y="211"/>
                    <a:pt x="351" y="208"/>
                    <a:pt x="345" y="205"/>
                  </a:cubicBezTo>
                  <a:cubicBezTo>
                    <a:pt x="339" y="201"/>
                    <a:pt x="333" y="198"/>
                    <a:pt x="327" y="195"/>
                  </a:cubicBezTo>
                  <a:cubicBezTo>
                    <a:pt x="328" y="184"/>
                    <a:pt x="322" y="174"/>
                    <a:pt x="317" y="164"/>
                  </a:cubicBezTo>
                  <a:cubicBezTo>
                    <a:pt x="314" y="157"/>
                    <a:pt x="311" y="150"/>
                    <a:pt x="310" y="143"/>
                  </a:cubicBezTo>
                  <a:cubicBezTo>
                    <a:pt x="308" y="135"/>
                    <a:pt x="308" y="129"/>
                    <a:pt x="309" y="121"/>
                  </a:cubicBezTo>
                  <a:cubicBezTo>
                    <a:pt x="309" y="121"/>
                    <a:pt x="308" y="121"/>
                    <a:pt x="308" y="121"/>
                  </a:cubicBezTo>
                  <a:cubicBezTo>
                    <a:pt x="305" y="126"/>
                    <a:pt x="306" y="132"/>
                    <a:pt x="307" y="137"/>
                  </a:cubicBezTo>
                  <a:cubicBezTo>
                    <a:pt x="308" y="145"/>
                    <a:pt x="310" y="152"/>
                    <a:pt x="313" y="159"/>
                  </a:cubicBezTo>
                  <a:cubicBezTo>
                    <a:pt x="318" y="171"/>
                    <a:pt x="324" y="182"/>
                    <a:pt x="325" y="194"/>
                  </a:cubicBezTo>
                  <a:cubicBezTo>
                    <a:pt x="319" y="191"/>
                    <a:pt x="312" y="188"/>
                    <a:pt x="305" y="187"/>
                  </a:cubicBezTo>
                  <a:cubicBezTo>
                    <a:pt x="304" y="187"/>
                    <a:pt x="304" y="186"/>
                    <a:pt x="303" y="186"/>
                  </a:cubicBezTo>
                  <a:cubicBezTo>
                    <a:pt x="303" y="186"/>
                    <a:pt x="303" y="185"/>
                    <a:pt x="303" y="185"/>
                  </a:cubicBezTo>
                  <a:cubicBezTo>
                    <a:pt x="300" y="180"/>
                    <a:pt x="301" y="175"/>
                    <a:pt x="300" y="170"/>
                  </a:cubicBezTo>
                  <a:cubicBezTo>
                    <a:pt x="300" y="164"/>
                    <a:pt x="300" y="158"/>
                    <a:pt x="300" y="153"/>
                  </a:cubicBezTo>
                  <a:cubicBezTo>
                    <a:pt x="300" y="142"/>
                    <a:pt x="302" y="133"/>
                    <a:pt x="306" y="123"/>
                  </a:cubicBezTo>
                  <a:cubicBezTo>
                    <a:pt x="308" y="118"/>
                    <a:pt x="309" y="113"/>
                    <a:pt x="312" y="108"/>
                  </a:cubicBezTo>
                  <a:cubicBezTo>
                    <a:pt x="312" y="108"/>
                    <a:pt x="312" y="108"/>
                    <a:pt x="312" y="107"/>
                  </a:cubicBezTo>
                  <a:cubicBezTo>
                    <a:pt x="312" y="107"/>
                    <a:pt x="312" y="107"/>
                    <a:pt x="312" y="107"/>
                  </a:cubicBezTo>
                  <a:cubicBezTo>
                    <a:pt x="313" y="106"/>
                    <a:pt x="314" y="105"/>
                    <a:pt x="314" y="104"/>
                  </a:cubicBezTo>
                  <a:cubicBezTo>
                    <a:pt x="315" y="103"/>
                    <a:pt x="320" y="107"/>
                    <a:pt x="321" y="108"/>
                  </a:cubicBezTo>
                  <a:close/>
                  <a:moveTo>
                    <a:pt x="297" y="173"/>
                  </a:moveTo>
                  <a:cubicBezTo>
                    <a:pt x="297" y="177"/>
                    <a:pt x="297" y="181"/>
                    <a:pt x="299" y="185"/>
                  </a:cubicBezTo>
                  <a:cubicBezTo>
                    <a:pt x="297" y="185"/>
                    <a:pt x="295" y="184"/>
                    <a:pt x="293" y="184"/>
                  </a:cubicBezTo>
                  <a:cubicBezTo>
                    <a:pt x="293" y="184"/>
                    <a:pt x="293" y="183"/>
                    <a:pt x="293" y="183"/>
                  </a:cubicBezTo>
                  <a:cubicBezTo>
                    <a:pt x="293" y="183"/>
                    <a:pt x="293" y="182"/>
                    <a:pt x="293" y="182"/>
                  </a:cubicBezTo>
                  <a:cubicBezTo>
                    <a:pt x="288" y="170"/>
                    <a:pt x="292" y="155"/>
                    <a:pt x="295" y="142"/>
                  </a:cubicBezTo>
                  <a:cubicBezTo>
                    <a:pt x="297" y="136"/>
                    <a:pt x="298" y="129"/>
                    <a:pt x="300" y="122"/>
                  </a:cubicBezTo>
                  <a:cubicBezTo>
                    <a:pt x="302" y="118"/>
                    <a:pt x="303" y="114"/>
                    <a:pt x="307" y="112"/>
                  </a:cubicBezTo>
                  <a:cubicBezTo>
                    <a:pt x="306" y="114"/>
                    <a:pt x="305" y="116"/>
                    <a:pt x="305" y="117"/>
                  </a:cubicBezTo>
                  <a:cubicBezTo>
                    <a:pt x="303" y="123"/>
                    <a:pt x="300" y="129"/>
                    <a:pt x="299" y="136"/>
                  </a:cubicBezTo>
                  <a:cubicBezTo>
                    <a:pt x="298" y="141"/>
                    <a:pt x="297" y="147"/>
                    <a:pt x="297" y="152"/>
                  </a:cubicBezTo>
                  <a:cubicBezTo>
                    <a:pt x="297" y="159"/>
                    <a:pt x="297" y="166"/>
                    <a:pt x="297" y="173"/>
                  </a:cubicBezTo>
                  <a:close/>
                  <a:moveTo>
                    <a:pt x="239" y="8"/>
                  </a:moveTo>
                  <a:cubicBezTo>
                    <a:pt x="238" y="6"/>
                    <a:pt x="245" y="10"/>
                    <a:pt x="246" y="10"/>
                  </a:cubicBezTo>
                  <a:cubicBezTo>
                    <a:pt x="249" y="12"/>
                    <a:pt x="252" y="14"/>
                    <a:pt x="256" y="16"/>
                  </a:cubicBezTo>
                  <a:cubicBezTo>
                    <a:pt x="264" y="22"/>
                    <a:pt x="272" y="30"/>
                    <a:pt x="279" y="38"/>
                  </a:cubicBezTo>
                  <a:cubicBezTo>
                    <a:pt x="288" y="49"/>
                    <a:pt x="296" y="60"/>
                    <a:pt x="302" y="73"/>
                  </a:cubicBezTo>
                  <a:cubicBezTo>
                    <a:pt x="305" y="80"/>
                    <a:pt x="309" y="86"/>
                    <a:pt x="311" y="93"/>
                  </a:cubicBezTo>
                  <a:cubicBezTo>
                    <a:pt x="312" y="96"/>
                    <a:pt x="313" y="99"/>
                    <a:pt x="315" y="102"/>
                  </a:cubicBezTo>
                  <a:cubicBezTo>
                    <a:pt x="312" y="102"/>
                    <a:pt x="310" y="104"/>
                    <a:pt x="309" y="107"/>
                  </a:cubicBezTo>
                  <a:cubicBezTo>
                    <a:pt x="306" y="108"/>
                    <a:pt x="304" y="110"/>
                    <a:pt x="302" y="112"/>
                  </a:cubicBezTo>
                  <a:cubicBezTo>
                    <a:pt x="302" y="108"/>
                    <a:pt x="300" y="104"/>
                    <a:pt x="299" y="101"/>
                  </a:cubicBezTo>
                  <a:cubicBezTo>
                    <a:pt x="298" y="99"/>
                    <a:pt x="297" y="97"/>
                    <a:pt x="297" y="96"/>
                  </a:cubicBezTo>
                  <a:cubicBezTo>
                    <a:pt x="297" y="96"/>
                    <a:pt x="297" y="96"/>
                    <a:pt x="297" y="95"/>
                  </a:cubicBezTo>
                  <a:cubicBezTo>
                    <a:pt x="298" y="93"/>
                    <a:pt x="297" y="90"/>
                    <a:pt x="297" y="88"/>
                  </a:cubicBezTo>
                  <a:cubicBezTo>
                    <a:pt x="297" y="85"/>
                    <a:pt x="297" y="82"/>
                    <a:pt x="298" y="79"/>
                  </a:cubicBezTo>
                  <a:cubicBezTo>
                    <a:pt x="298" y="79"/>
                    <a:pt x="297" y="79"/>
                    <a:pt x="297" y="79"/>
                  </a:cubicBezTo>
                  <a:cubicBezTo>
                    <a:pt x="296" y="82"/>
                    <a:pt x="296" y="85"/>
                    <a:pt x="296" y="88"/>
                  </a:cubicBezTo>
                  <a:cubicBezTo>
                    <a:pt x="296" y="89"/>
                    <a:pt x="295" y="91"/>
                    <a:pt x="295" y="93"/>
                  </a:cubicBezTo>
                  <a:cubicBezTo>
                    <a:pt x="294" y="91"/>
                    <a:pt x="293" y="89"/>
                    <a:pt x="292" y="87"/>
                  </a:cubicBezTo>
                  <a:cubicBezTo>
                    <a:pt x="293" y="86"/>
                    <a:pt x="293" y="83"/>
                    <a:pt x="293" y="82"/>
                  </a:cubicBezTo>
                  <a:cubicBezTo>
                    <a:pt x="293" y="80"/>
                    <a:pt x="293" y="77"/>
                    <a:pt x="293" y="75"/>
                  </a:cubicBezTo>
                  <a:cubicBezTo>
                    <a:pt x="293" y="74"/>
                    <a:pt x="292" y="74"/>
                    <a:pt x="292" y="75"/>
                  </a:cubicBezTo>
                  <a:cubicBezTo>
                    <a:pt x="291" y="77"/>
                    <a:pt x="291" y="80"/>
                    <a:pt x="291" y="82"/>
                  </a:cubicBezTo>
                  <a:cubicBezTo>
                    <a:pt x="291" y="83"/>
                    <a:pt x="291" y="84"/>
                    <a:pt x="291" y="84"/>
                  </a:cubicBezTo>
                  <a:cubicBezTo>
                    <a:pt x="290" y="83"/>
                    <a:pt x="289" y="82"/>
                    <a:pt x="289" y="81"/>
                  </a:cubicBezTo>
                  <a:cubicBezTo>
                    <a:pt x="289" y="80"/>
                    <a:pt x="288" y="78"/>
                    <a:pt x="288" y="77"/>
                  </a:cubicBezTo>
                  <a:cubicBezTo>
                    <a:pt x="288" y="75"/>
                    <a:pt x="288" y="74"/>
                    <a:pt x="288" y="72"/>
                  </a:cubicBezTo>
                  <a:cubicBezTo>
                    <a:pt x="288" y="71"/>
                    <a:pt x="287" y="71"/>
                    <a:pt x="287" y="72"/>
                  </a:cubicBezTo>
                  <a:cubicBezTo>
                    <a:pt x="287" y="74"/>
                    <a:pt x="287" y="76"/>
                    <a:pt x="287" y="78"/>
                  </a:cubicBezTo>
                  <a:cubicBezTo>
                    <a:pt x="287" y="78"/>
                    <a:pt x="287" y="78"/>
                    <a:pt x="287" y="78"/>
                  </a:cubicBezTo>
                  <a:cubicBezTo>
                    <a:pt x="287" y="78"/>
                    <a:pt x="286" y="77"/>
                    <a:pt x="286" y="76"/>
                  </a:cubicBezTo>
                  <a:cubicBezTo>
                    <a:pt x="285" y="76"/>
                    <a:pt x="284" y="75"/>
                    <a:pt x="284" y="73"/>
                  </a:cubicBezTo>
                  <a:cubicBezTo>
                    <a:pt x="284" y="71"/>
                    <a:pt x="284" y="69"/>
                    <a:pt x="284" y="67"/>
                  </a:cubicBezTo>
                  <a:cubicBezTo>
                    <a:pt x="284" y="64"/>
                    <a:pt x="284" y="62"/>
                    <a:pt x="284" y="59"/>
                  </a:cubicBezTo>
                  <a:cubicBezTo>
                    <a:pt x="284" y="58"/>
                    <a:pt x="284" y="58"/>
                    <a:pt x="284" y="59"/>
                  </a:cubicBezTo>
                  <a:cubicBezTo>
                    <a:pt x="283" y="61"/>
                    <a:pt x="283" y="64"/>
                    <a:pt x="283" y="67"/>
                  </a:cubicBezTo>
                  <a:cubicBezTo>
                    <a:pt x="283" y="68"/>
                    <a:pt x="282" y="70"/>
                    <a:pt x="282" y="71"/>
                  </a:cubicBezTo>
                  <a:cubicBezTo>
                    <a:pt x="281" y="69"/>
                    <a:pt x="279" y="67"/>
                    <a:pt x="277" y="65"/>
                  </a:cubicBezTo>
                  <a:cubicBezTo>
                    <a:pt x="278" y="63"/>
                    <a:pt x="278" y="62"/>
                    <a:pt x="278" y="60"/>
                  </a:cubicBezTo>
                  <a:cubicBezTo>
                    <a:pt x="278" y="58"/>
                    <a:pt x="278" y="56"/>
                    <a:pt x="278" y="55"/>
                  </a:cubicBezTo>
                  <a:cubicBezTo>
                    <a:pt x="278" y="54"/>
                    <a:pt x="277" y="53"/>
                    <a:pt x="277" y="54"/>
                  </a:cubicBezTo>
                  <a:cubicBezTo>
                    <a:pt x="277" y="57"/>
                    <a:pt x="276" y="61"/>
                    <a:pt x="276" y="64"/>
                  </a:cubicBezTo>
                  <a:cubicBezTo>
                    <a:pt x="275" y="63"/>
                    <a:pt x="274" y="61"/>
                    <a:pt x="273" y="60"/>
                  </a:cubicBezTo>
                  <a:cubicBezTo>
                    <a:pt x="273" y="59"/>
                    <a:pt x="273" y="58"/>
                    <a:pt x="273" y="56"/>
                  </a:cubicBezTo>
                  <a:cubicBezTo>
                    <a:pt x="273" y="55"/>
                    <a:pt x="273" y="53"/>
                    <a:pt x="273" y="51"/>
                  </a:cubicBezTo>
                  <a:cubicBezTo>
                    <a:pt x="273" y="50"/>
                    <a:pt x="272" y="50"/>
                    <a:pt x="272" y="51"/>
                  </a:cubicBezTo>
                  <a:cubicBezTo>
                    <a:pt x="272" y="53"/>
                    <a:pt x="272" y="55"/>
                    <a:pt x="272" y="56"/>
                  </a:cubicBezTo>
                  <a:cubicBezTo>
                    <a:pt x="272" y="57"/>
                    <a:pt x="271" y="58"/>
                    <a:pt x="271" y="59"/>
                  </a:cubicBezTo>
                  <a:cubicBezTo>
                    <a:pt x="270" y="58"/>
                    <a:pt x="269" y="57"/>
                    <a:pt x="268" y="56"/>
                  </a:cubicBezTo>
                  <a:cubicBezTo>
                    <a:pt x="268" y="56"/>
                    <a:pt x="268" y="56"/>
                    <a:pt x="268" y="56"/>
                  </a:cubicBezTo>
                  <a:cubicBezTo>
                    <a:pt x="270" y="55"/>
                    <a:pt x="270" y="52"/>
                    <a:pt x="270" y="50"/>
                  </a:cubicBezTo>
                  <a:cubicBezTo>
                    <a:pt x="271" y="48"/>
                    <a:pt x="271" y="46"/>
                    <a:pt x="271" y="44"/>
                  </a:cubicBezTo>
                  <a:cubicBezTo>
                    <a:pt x="271" y="43"/>
                    <a:pt x="270" y="43"/>
                    <a:pt x="270" y="44"/>
                  </a:cubicBezTo>
                  <a:cubicBezTo>
                    <a:pt x="269" y="46"/>
                    <a:pt x="269" y="48"/>
                    <a:pt x="269" y="50"/>
                  </a:cubicBezTo>
                  <a:cubicBezTo>
                    <a:pt x="268" y="52"/>
                    <a:pt x="267" y="54"/>
                    <a:pt x="267" y="56"/>
                  </a:cubicBezTo>
                  <a:cubicBezTo>
                    <a:pt x="267" y="56"/>
                    <a:pt x="267" y="56"/>
                    <a:pt x="267" y="56"/>
                  </a:cubicBezTo>
                  <a:cubicBezTo>
                    <a:pt x="266" y="55"/>
                    <a:pt x="264" y="54"/>
                    <a:pt x="262" y="54"/>
                  </a:cubicBezTo>
                  <a:cubicBezTo>
                    <a:pt x="263" y="52"/>
                    <a:pt x="264" y="49"/>
                    <a:pt x="264" y="47"/>
                  </a:cubicBezTo>
                  <a:cubicBezTo>
                    <a:pt x="265" y="45"/>
                    <a:pt x="265" y="43"/>
                    <a:pt x="265" y="40"/>
                  </a:cubicBezTo>
                  <a:cubicBezTo>
                    <a:pt x="265" y="40"/>
                    <a:pt x="263" y="40"/>
                    <a:pt x="263" y="40"/>
                  </a:cubicBezTo>
                  <a:cubicBezTo>
                    <a:pt x="264" y="43"/>
                    <a:pt x="263" y="45"/>
                    <a:pt x="262" y="47"/>
                  </a:cubicBezTo>
                  <a:cubicBezTo>
                    <a:pt x="262" y="49"/>
                    <a:pt x="261" y="51"/>
                    <a:pt x="261" y="53"/>
                  </a:cubicBezTo>
                  <a:cubicBezTo>
                    <a:pt x="261" y="53"/>
                    <a:pt x="261" y="54"/>
                    <a:pt x="261" y="54"/>
                  </a:cubicBezTo>
                  <a:cubicBezTo>
                    <a:pt x="260" y="54"/>
                    <a:pt x="259" y="54"/>
                    <a:pt x="257" y="54"/>
                  </a:cubicBezTo>
                  <a:cubicBezTo>
                    <a:pt x="257" y="54"/>
                    <a:pt x="257" y="53"/>
                    <a:pt x="257" y="53"/>
                  </a:cubicBezTo>
                  <a:cubicBezTo>
                    <a:pt x="257" y="53"/>
                    <a:pt x="257" y="53"/>
                    <a:pt x="257" y="53"/>
                  </a:cubicBezTo>
                  <a:cubicBezTo>
                    <a:pt x="257" y="51"/>
                    <a:pt x="258" y="49"/>
                    <a:pt x="258" y="48"/>
                  </a:cubicBezTo>
                  <a:cubicBezTo>
                    <a:pt x="258" y="47"/>
                    <a:pt x="258" y="47"/>
                    <a:pt x="257" y="47"/>
                  </a:cubicBezTo>
                  <a:cubicBezTo>
                    <a:pt x="257" y="49"/>
                    <a:pt x="256" y="50"/>
                    <a:pt x="256" y="51"/>
                  </a:cubicBezTo>
                  <a:cubicBezTo>
                    <a:pt x="255" y="49"/>
                    <a:pt x="255" y="48"/>
                    <a:pt x="254" y="46"/>
                  </a:cubicBezTo>
                  <a:cubicBezTo>
                    <a:pt x="254" y="46"/>
                    <a:pt x="254" y="46"/>
                    <a:pt x="254" y="46"/>
                  </a:cubicBezTo>
                  <a:cubicBezTo>
                    <a:pt x="255" y="44"/>
                    <a:pt x="255" y="40"/>
                    <a:pt x="256" y="38"/>
                  </a:cubicBezTo>
                  <a:cubicBezTo>
                    <a:pt x="256" y="35"/>
                    <a:pt x="256" y="32"/>
                    <a:pt x="256" y="28"/>
                  </a:cubicBezTo>
                  <a:cubicBezTo>
                    <a:pt x="256" y="28"/>
                    <a:pt x="255" y="28"/>
                    <a:pt x="255" y="28"/>
                  </a:cubicBezTo>
                  <a:cubicBezTo>
                    <a:pt x="255" y="32"/>
                    <a:pt x="254" y="35"/>
                    <a:pt x="254" y="38"/>
                  </a:cubicBezTo>
                  <a:cubicBezTo>
                    <a:pt x="253" y="40"/>
                    <a:pt x="253" y="42"/>
                    <a:pt x="253" y="43"/>
                  </a:cubicBezTo>
                  <a:cubicBezTo>
                    <a:pt x="248" y="32"/>
                    <a:pt x="243" y="20"/>
                    <a:pt x="238" y="9"/>
                  </a:cubicBezTo>
                  <a:cubicBezTo>
                    <a:pt x="238" y="9"/>
                    <a:pt x="239" y="8"/>
                    <a:pt x="239" y="8"/>
                  </a:cubicBezTo>
                  <a:close/>
                  <a:moveTo>
                    <a:pt x="235" y="9"/>
                  </a:moveTo>
                  <a:cubicBezTo>
                    <a:pt x="236" y="9"/>
                    <a:pt x="236" y="9"/>
                    <a:pt x="237" y="9"/>
                  </a:cubicBezTo>
                  <a:cubicBezTo>
                    <a:pt x="237" y="17"/>
                    <a:pt x="242" y="24"/>
                    <a:pt x="245" y="31"/>
                  </a:cubicBezTo>
                  <a:cubicBezTo>
                    <a:pt x="248" y="40"/>
                    <a:pt x="251" y="48"/>
                    <a:pt x="255" y="56"/>
                  </a:cubicBezTo>
                  <a:cubicBezTo>
                    <a:pt x="255" y="57"/>
                    <a:pt x="255" y="57"/>
                    <a:pt x="255" y="58"/>
                  </a:cubicBezTo>
                  <a:cubicBezTo>
                    <a:pt x="255" y="58"/>
                    <a:pt x="255" y="58"/>
                    <a:pt x="256" y="58"/>
                  </a:cubicBezTo>
                  <a:cubicBezTo>
                    <a:pt x="256" y="58"/>
                    <a:pt x="256" y="58"/>
                    <a:pt x="256" y="58"/>
                  </a:cubicBezTo>
                  <a:cubicBezTo>
                    <a:pt x="256" y="58"/>
                    <a:pt x="257" y="58"/>
                    <a:pt x="258" y="58"/>
                  </a:cubicBezTo>
                  <a:cubicBezTo>
                    <a:pt x="262" y="55"/>
                    <a:pt x="267" y="60"/>
                    <a:pt x="270" y="63"/>
                  </a:cubicBezTo>
                  <a:cubicBezTo>
                    <a:pt x="276" y="68"/>
                    <a:pt x="280" y="75"/>
                    <a:pt x="284" y="81"/>
                  </a:cubicBezTo>
                  <a:cubicBezTo>
                    <a:pt x="291" y="91"/>
                    <a:pt x="300" y="105"/>
                    <a:pt x="298" y="117"/>
                  </a:cubicBezTo>
                  <a:cubicBezTo>
                    <a:pt x="298" y="117"/>
                    <a:pt x="298" y="118"/>
                    <a:pt x="298" y="118"/>
                  </a:cubicBezTo>
                  <a:cubicBezTo>
                    <a:pt x="298" y="120"/>
                    <a:pt x="297" y="122"/>
                    <a:pt x="296" y="123"/>
                  </a:cubicBezTo>
                  <a:cubicBezTo>
                    <a:pt x="294" y="131"/>
                    <a:pt x="293" y="138"/>
                    <a:pt x="291" y="146"/>
                  </a:cubicBezTo>
                  <a:cubicBezTo>
                    <a:pt x="289" y="154"/>
                    <a:pt x="286" y="164"/>
                    <a:pt x="287" y="174"/>
                  </a:cubicBezTo>
                  <a:cubicBezTo>
                    <a:pt x="284" y="170"/>
                    <a:pt x="281" y="166"/>
                    <a:pt x="278" y="162"/>
                  </a:cubicBezTo>
                  <a:cubicBezTo>
                    <a:pt x="270" y="150"/>
                    <a:pt x="262" y="137"/>
                    <a:pt x="255" y="124"/>
                  </a:cubicBezTo>
                  <a:cubicBezTo>
                    <a:pt x="251" y="117"/>
                    <a:pt x="248" y="110"/>
                    <a:pt x="245" y="102"/>
                  </a:cubicBezTo>
                  <a:cubicBezTo>
                    <a:pt x="245" y="102"/>
                    <a:pt x="245" y="102"/>
                    <a:pt x="245" y="102"/>
                  </a:cubicBezTo>
                  <a:cubicBezTo>
                    <a:pt x="245" y="100"/>
                    <a:pt x="245" y="97"/>
                    <a:pt x="244" y="95"/>
                  </a:cubicBezTo>
                  <a:cubicBezTo>
                    <a:pt x="244" y="93"/>
                    <a:pt x="244" y="91"/>
                    <a:pt x="244" y="89"/>
                  </a:cubicBezTo>
                  <a:cubicBezTo>
                    <a:pt x="244" y="87"/>
                    <a:pt x="242" y="87"/>
                    <a:pt x="242" y="89"/>
                  </a:cubicBezTo>
                  <a:cubicBezTo>
                    <a:pt x="242" y="91"/>
                    <a:pt x="242" y="93"/>
                    <a:pt x="242" y="95"/>
                  </a:cubicBezTo>
                  <a:cubicBezTo>
                    <a:pt x="241" y="92"/>
                    <a:pt x="241" y="88"/>
                    <a:pt x="240" y="85"/>
                  </a:cubicBezTo>
                  <a:cubicBezTo>
                    <a:pt x="239" y="72"/>
                    <a:pt x="239" y="60"/>
                    <a:pt x="236" y="47"/>
                  </a:cubicBezTo>
                  <a:cubicBezTo>
                    <a:pt x="235" y="47"/>
                    <a:pt x="235" y="46"/>
                    <a:pt x="234" y="46"/>
                  </a:cubicBezTo>
                  <a:cubicBezTo>
                    <a:pt x="232" y="46"/>
                    <a:pt x="233" y="34"/>
                    <a:pt x="232" y="32"/>
                  </a:cubicBezTo>
                  <a:cubicBezTo>
                    <a:pt x="231" y="26"/>
                    <a:pt x="229" y="21"/>
                    <a:pt x="229" y="16"/>
                  </a:cubicBezTo>
                  <a:cubicBezTo>
                    <a:pt x="229" y="15"/>
                    <a:pt x="229" y="15"/>
                    <a:pt x="228" y="15"/>
                  </a:cubicBezTo>
                  <a:cubicBezTo>
                    <a:pt x="230" y="11"/>
                    <a:pt x="232" y="5"/>
                    <a:pt x="235" y="9"/>
                  </a:cubicBezTo>
                  <a:close/>
                  <a:moveTo>
                    <a:pt x="269" y="165"/>
                  </a:moveTo>
                  <a:cubicBezTo>
                    <a:pt x="262" y="157"/>
                    <a:pt x="255" y="149"/>
                    <a:pt x="250" y="140"/>
                  </a:cubicBezTo>
                  <a:cubicBezTo>
                    <a:pt x="240" y="123"/>
                    <a:pt x="233" y="106"/>
                    <a:pt x="228" y="87"/>
                  </a:cubicBezTo>
                  <a:cubicBezTo>
                    <a:pt x="223" y="68"/>
                    <a:pt x="220" y="49"/>
                    <a:pt x="224" y="29"/>
                  </a:cubicBezTo>
                  <a:cubicBezTo>
                    <a:pt x="225" y="27"/>
                    <a:pt x="225" y="25"/>
                    <a:pt x="226" y="23"/>
                  </a:cubicBezTo>
                  <a:cubicBezTo>
                    <a:pt x="226" y="28"/>
                    <a:pt x="229" y="32"/>
                    <a:pt x="229" y="37"/>
                  </a:cubicBezTo>
                  <a:cubicBezTo>
                    <a:pt x="229" y="41"/>
                    <a:pt x="227" y="48"/>
                    <a:pt x="232" y="50"/>
                  </a:cubicBezTo>
                  <a:cubicBezTo>
                    <a:pt x="235" y="61"/>
                    <a:pt x="234" y="74"/>
                    <a:pt x="236" y="86"/>
                  </a:cubicBezTo>
                  <a:cubicBezTo>
                    <a:pt x="238" y="98"/>
                    <a:pt x="243" y="110"/>
                    <a:pt x="249" y="121"/>
                  </a:cubicBezTo>
                  <a:cubicBezTo>
                    <a:pt x="255" y="134"/>
                    <a:pt x="263" y="146"/>
                    <a:pt x="271" y="158"/>
                  </a:cubicBezTo>
                  <a:cubicBezTo>
                    <a:pt x="274" y="163"/>
                    <a:pt x="277" y="168"/>
                    <a:pt x="281" y="172"/>
                  </a:cubicBezTo>
                  <a:cubicBezTo>
                    <a:pt x="282" y="174"/>
                    <a:pt x="285" y="176"/>
                    <a:pt x="288" y="178"/>
                  </a:cubicBezTo>
                  <a:cubicBezTo>
                    <a:pt x="288" y="179"/>
                    <a:pt x="288" y="181"/>
                    <a:pt x="289" y="182"/>
                  </a:cubicBezTo>
                  <a:cubicBezTo>
                    <a:pt x="281" y="178"/>
                    <a:pt x="275" y="171"/>
                    <a:pt x="269" y="165"/>
                  </a:cubicBezTo>
                  <a:close/>
                  <a:moveTo>
                    <a:pt x="275" y="184"/>
                  </a:moveTo>
                  <a:cubicBezTo>
                    <a:pt x="279" y="184"/>
                    <a:pt x="284" y="185"/>
                    <a:pt x="289" y="186"/>
                  </a:cubicBezTo>
                  <a:cubicBezTo>
                    <a:pt x="289" y="187"/>
                    <a:pt x="290" y="187"/>
                    <a:pt x="290" y="187"/>
                  </a:cubicBezTo>
                  <a:cubicBezTo>
                    <a:pt x="291" y="187"/>
                    <a:pt x="291" y="187"/>
                    <a:pt x="292" y="187"/>
                  </a:cubicBezTo>
                  <a:cubicBezTo>
                    <a:pt x="294" y="188"/>
                    <a:pt x="296" y="188"/>
                    <a:pt x="298" y="188"/>
                  </a:cubicBezTo>
                  <a:cubicBezTo>
                    <a:pt x="306" y="190"/>
                    <a:pt x="314" y="192"/>
                    <a:pt x="321" y="196"/>
                  </a:cubicBezTo>
                  <a:cubicBezTo>
                    <a:pt x="337" y="205"/>
                    <a:pt x="354" y="211"/>
                    <a:pt x="366" y="224"/>
                  </a:cubicBezTo>
                  <a:cubicBezTo>
                    <a:pt x="372" y="231"/>
                    <a:pt x="378" y="237"/>
                    <a:pt x="384" y="244"/>
                  </a:cubicBezTo>
                  <a:cubicBezTo>
                    <a:pt x="390" y="250"/>
                    <a:pt x="394" y="257"/>
                    <a:pt x="398" y="264"/>
                  </a:cubicBezTo>
                  <a:cubicBezTo>
                    <a:pt x="406" y="276"/>
                    <a:pt x="416" y="289"/>
                    <a:pt x="422" y="303"/>
                  </a:cubicBezTo>
                  <a:cubicBezTo>
                    <a:pt x="421" y="303"/>
                    <a:pt x="421" y="304"/>
                    <a:pt x="421" y="304"/>
                  </a:cubicBezTo>
                  <a:cubicBezTo>
                    <a:pt x="420" y="305"/>
                    <a:pt x="419" y="307"/>
                    <a:pt x="418" y="308"/>
                  </a:cubicBezTo>
                  <a:cubicBezTo>
                    <a:pt x="418" y="307"/>
                    <a:pt x="418" y="307"/>
                    <a:pt x="418" y="307"/>
                  </a:cubicBezTo>
                  <a:cubicBezTo>
                    <a:pt x="406" y="285"/>
                    <a:pt x="397" y="261"/>
                    <a:pt x="378" y="244"/>
                  </a:cubicBezTo>
                  <a:cubicBezTo>
                    <a:pt x="369" y="235"/>
                    <a:pt x="359" y="228"/>
                    <a:pt x="349" y="220"/>
                  </a:cubicBezTo>
                  <a:cubicBezTo>
                    <a:pt x="339" y="212"/>
                    <a:pt x="330" y="203"/>
                    <a:pt x="319" y="197"/>
                  </a:cubicBezTo>
                  <a:cubicBezTo>
                    <a:pt x="308" y="192"/>
                    <a:pt x="295" y="189"/>
                    <a:pt x="283" y="187"/>
                  </a:cubicBezTo>
                  <a:cubicBezTo>
                    <a:pt x="272" y="186"/>
                    <a:pt x="261" y="184"/>
                    <a:pt x="250" y="186"/>
                  </a:cubicBezTo>
                  <a:cubicBezTo>
                    <a:pt x="239" y="187"/>
                    <a:pt x="229" y="191"/>
                    <a:pt x="219" y="198"/>
                  </a:cubicBezTo>
                  <a:cubicBezTo>
                    <a:pt x="209" y="205"/>
                    <a:pt x="206" y="214"/>
                    <a:pt x="201" y="225"/>
                  </a:cubicBezTo>
                  <a:cubicBezTo>
                    <a:pt x="200" y="226"/>
                    <a:pt x="202" y="227"/>
                    <a:pt x="202" y="226"/>
                  </a:cubicBezTo>
                  <a:cubicBezTo>
                    <a:pt x="206" y="221"/>
                    <a:pt x="208" y="216"/>
                    <a:pt x="211" y="211"/>
                  </a:cubicBezTo>
                  <a:cubicBezTo>
                    <a:pt x="215" y="206"/>
                    <a:pt x="220" y="202"/>
                    <a:pt x="226" y="198"/>
                  </a:cubicBezTo>
                  <a:cubicBezTo>
                    <a:pt x="236" y="192"/>
                    <a:pt x="246" y="189"/>
                    <a:pt x="258" y="189"/>
                  </a:cubicBezTo>
                  <a:cubicBezTo>
                    <a:pt x="270" y="189"/>
                    <a:pt x="282" y="190"/>
                    <a:pt x="294" y="193"/>
                  </a:cubicBezTo>
                  <a:cubicBezTo>
                    <a:pt x="305" y="195"/>
                    <a:pt x="316" y="198"/>
                    <a:pt x="325" y="205"/>
                  </a:cubicBezTo>
                  <a:cubicBezTo>
                    <a:pt x="334" y="212"/>
                    <a:pt x="343" y="219"/>
                    <a:pt x="352" y="226"/>
                  </a:cubicBezTo>
                  <a:cubicBezTo>
                    <a:pt x="361" y="233"/>
                    <a:pt x="371" y="240"/>
                    <a:pt x="379" y="249"/>
                  </a:cubicBezTo>
                  <a:cubicBezTo>
                    <a:pt x="388" y="258"/>
                    <a:pt x="394" y="269"/>
                    <a:pt x="401" y="281"/>
                  </a:cubicBezTo>
                  <a:cubicBezTo>
                    <a:pt x="403" y="285"/>
                    <a:pt x="405" y="289"/>
                    <a:pt x="407" y="293"/>
                  </a:cubicBezTo>
                  <a:cubicBezTo>
                    <a:pt x="400" y="284"/>
                    <a:pt x="391" y="275"/>
                    <a:pt x="383" y="266"/>
                  </a:cubicBezTo>
                  <a:cubicBezTo>
                    <a:pt x="376" y="260"/>
                    <a:pt x="370" y="253"/>
                    <a:pt x="362" y="247"/>
                  </a:cubicBezTo>
                  <a:cubicBezTo>
                    <a:pt x="357" y="242"/>
                    <a:pt x="351" y="238"/>
                    <a:pt x="344" y="236"/>
                  </a:cubicBezTo>
                  <a:cubicBezTo>
                    <a:pt x="343" y="236"/>
                    <a:pt x="343" y="237"/>
                    <a:pt x="344" y="237"/>
                  </a:cubicBezTo>
                  <a:cubicBezTo>
                    <a:pt x="360" y="243"/>
                    <a:pt x="372" y="258"/>
                    <a:pt x="384" y="270"/>
                  </a:cubicBezTo>
                  <a:cubicBezTo>
                    <a:pt x="395" y="281"/>
                    <a:pt x="406" y="293"/>
                    <a:pt x="413" y="306"/>
                  </a:cubicBezTo>
                  <a:cubicBezTo>
                    <a:pt x="413" y="306"/>
                    <a:pt x="413" y="306"/>
                    <a:pt x="413" y="306"/>
                  </a:cubicBezTo>
                  <a:cubicBezTo>
                    <a:pt x="412" y="305"/>
                    <a:pt x="411" y="304"/>
                    <a:pt x="409" y="303"/>
                  </a:cubicBezTo>
                  <a:cubicBezTo>
                    <a:pt x="405" y="298"/>
                    <a:pt x="402" y="294"/>
                    <a:pt x="398" y="289"/>
                  </a:cubicBezTo>
                  <a:cubicBezTo>
                    <a:pt x="389" y="280"/>
                    <a:pt x="378" y="273"/>
                    <a:pt x="368" y="265"/>
                  </a:cubicBezTo>
                  <a:cubicBezTo>
                    <a:pt x="368" y="264"/>
                    <a:pt x="367" y="265"/>
                    <a:pt x="368" y="265"/>
                  </a:cubicBezTo>
                  <a:cubicBezTo>
                    <a:pt x="377" y="274"/>
                    <a:pt x="388" y="281"/>
                    <a:pt x="396" y="291"/>
                  </a:cubicBezTo>
                  <a:cubicBezTo>
                    <a:pt x="400" y="295"/>
                    <a:pt x="404" y="300"/>
                    <a:pt x="408" y="304"/>
                  </a:cubicBezTo>
                  <a:cubicBezTo>
                    <a:pt x="408" y="305"/>
                    <a:pt x="408" y="305"/>
                    <a:pt x="409" y="306"/>
                  </a:cubicBezTo>
                  <a:cubicBezTo>
                    <a:pt x="404" y="302"/>
                    <a:pt x="398" y="299"/>
                    <a:pt x="393" y="295"/>
                  </a:cubicBezTo>
                  <a:cubicBezTo>
                    <a:pt x="388" y="290"/>
                    <a:pt x="383" y="285"/>
                    <a:pt x="376" y="282"/>
                  </a:cubicBezTo>
                  <a:cubicBezTo>
                    <a:pt x="376" y="282"/>
                    <a:pt x="376" y="282"/>
                    <a:pt x="376" y="283"/>
                  </a:cubicBezTo>
                  <a:cubicBezTo>
                    <a:pt x="388" y="292"/>
                    <a:pt x="401" y="301"/>
                    <a:pt x="412" y="311"/>
                  </a:cubicBezTo>
                  <a:cubicBezTo>
                    <a:pt x="412" y="311"/>
                    <a:pt x="412" y="311"/>
                    <a:pt x="412" y="311"/>
                  </a:cubicBezTo>
                  <a:cubicBezTo>
                    <a:pt x="399" y="301"/>
                    <a:pt x="384" y="291"/>
                    <a:pt x="368" y="285"/>
                  </a:cubicBezTo>
                  <a:cubicBezTo>
                    <a:pt x="359" y="282"/>
                    <a:pt x="349" y="280"/>
                    <a:pt x="341" y="276"/>
                  </a:cubicBezTo>
                  <a:cubicBezTo>
                    <a:pt x="334" y="272"/>
                    <a:pt x="327" y="268"/>
                    <a:pt x="319" y="266"/>
                  </a:cubicBezTo>
                  <a:cubicBezTo>
                    <a:pt x="319" y="266"/>
                    <a:pt x="319" y="266"/>
                    <a:pt x="319" y="266"/>
                  </a:cubicBezTo>
                  <a:cubicBezTo>
                    <a:pt x="321" y="269"/>
                    <a:pt x="324" y="270"/>
                    <a:pt x="328" y="271"/>
                  </a:cubicBezTo>
                  <a:cubicBezTo>
                    <a:pt x="332" y="273"/>
                    <a:pt x="337" y="276"/>
                    <a:pt x="341" y="278"/>
                  </a:cubicBezTo>
                  <a:cubicBezTo>
                    <a:pt x="349" y="281"/>
                    <a:pt x="357" y="284"/>
                    <a:pt x="364" y="286"/>
                  </a:cubicBezTo>
                  <a:cubicBezTo>
                    <a:pt x="373" y="290"/>
                    <a:pt x="383" y="293"/>
                    <a:pt x="391" y="299"/>
                  </a:cubicBezTo>
                  <a:cubicBezTo>
                    <a:pt x="397" y="304"/>
                    <a:pt x="403" y="308"/>
                    <a:pt x="409" y="313"/>
                  </a:cubicBezTo>
                  <a:cubicBezTo>
                    <a:pt x="409" y="313"/>
                    <a:pt x="408" y="313"/>
                    <a:pt x="408" y="312"/>
                  </a:cubicBezTo>
                  <a:cubicBezTo>
                    <a:pt x="407" y="312"/>
                    <a:pt x="407" y="311"/>
                    <a:pt x="406" y="311"/>
                  </a:cubicBezTo>
                  <a:cubicBezTo>
                    <a:pt x="405" y="310"/>
                    <a:pt x="404" y="310"/>
                    <a:pt x="404" y="309"/>
                  </a:cubicBezTo>
                  <a:cubicBezTo>
                    <a:pt x="403" y="308"/>
                    <a:pt x="402" y="307"/>
                    <a:pt x="400" y="307"/>
                  </a:cubicBezTo>
                  <a:cubicBezTo>
                    <a:pt x="396" y="304"/>
                    <a:pt x="392" y="301"/>
                    <a:pt x="388" y="299"/>
                  </a:cubicBezTo>
                  <a:cubicBezTo>
                    <a:pt x="379" y="294"/>
                    <a:pt x="369" y="292"/>
                    <a:pt x="360" y="288"/>
                  </a:cubicBezTo>
                  <a:cubicBezTo>
                    <a:pt x="350" y="284"/>
                    <a:pt x="340" y="281"/>
                    <a:pt x="331" y="277"/>
                  </a:cubicBezTo>
                  <a:cubicBezTo>
                    <a:pt x="321" y="273"/>
                    <a:pt x="311" y="271"/>
                    <a:pt x="302" y="265"/>
                  </a:cubicBezTo>
                  <a:cubicBezTo>
                    <a:pt x="302" y="265"/>
                    <a:pt x="301" y="266"/>
                    <a:pt x="302" y="266"/>
                  </a:cubicBezTo>
                  <a:cubicBezTo>
                    <a:pt x="308" y="273"/>
                    <a:pt x="318" y="274"/>
                    <a:pt x="327" y="277"/>
                  </a:cubicBezTo>
                  <a:cubicBezTo>
                    <a:pt x="337" y="281"/>
                    <a:pt x="347" y="285"/>
                    <a:pt x="358" y="289"/>
                  </a:cubicBezTo>
                  <a:cubicBezTo>
                    <a:pt x="368" y="294"/>
                    <a:pt x="379" y="295"/>
                    <a:pt x="389" y="301"/>
                  </a:cubicBezTo>
                  <a:cubicBezTo>
                    <a:pt x="391" y="302"/>
                    <a:pt x="394" y="303"/>
                    <a:pt x="396" y="305"/>
                  </a:cubicBezTo>
                  <a:cubicBezTo>
                    <a:pt x="391" y="303"/>
                    <a:pt x="385" y="301"/>
                    <a:pt x="380" y="299"/>
                  </a:cubicBezTo>
                  <a:cubicBezTo>
                    <a:pt x="372" y="296"/>
                    <a:pt x="365" y="293"/>
                    <a:pt x="358" y="291"/>
                  </a:cubicBezTo>
                  <a:cubicBezTo>
                    <a:pt x="351" y="289"/>
                    <a:pt x="344" y="287"/>
                    <a:pt x="338" y="285"/>
                  </a:cubicBezTo>
                  <a:cubicBezTo>
                    <a:pt x="323" y="281"/>
                    <a:pt x="310" y="276"/>
                    <a:pt x="295" y="273"/>
                  </a:cubicBezTo>
                  <a:cubicBezTo>
                    <a:pt x="282" y="270"/>
                    <a:pt x="268" y="268"/>
                    <a:pt x="254" y="266"/>
                  </a:cubicBezTo>
                  <a:cubicBezTo>
                    <a:pt x="253" y="266"/>
                    <a:pt x="252" y="267"/>
                    <a:pt x="253" y="268"/>
                  </a:cubicBezTo>
                  <a:cubicBezTo>
                    <a:pt x="258" y="270"/>
                    <a:pt x="264" y="270"/>
                    <a:pt x="269" y="271"/>
                  </a:cubicBezTo>
                  <a:cubicBezTo>
                    <a:pt x="277" y="271"/>
                    <a:pt x="285" y="273"/>
                    <a:pt x="293" y="274"/>
                  </a:cubicBezTo>
                  <a:cubicBezTo>
                    <a:pt x="307" y="278"/>
                    <a:pt x="321" y="281"/>
                    <a:pt x="335" y="285"/>
                  </a:cubicBezTo>
                  <a:cubicBezTo>
                    <a:pt x="351" y="290"/>
                    <a:pt x="366" y="296"/>
                    <a:pt x="381" y="301"/>
                  </a:cubicBezTo>
                  <a:cubicBezTo>
                    <a:pt x="388" y="304"/>
                    <a:pt x="395" y="307"/>
                    <a:pt x="402" y="311"/>
                  </a:cubicBezTo>
                  <a:cubicBezTo>
                    <a:pt x="402" y="311"/>
                    <a:pt x="403" y="311"/>
                    <a:pt x="403" y="312"/>
                  </a:cubicBezTo>
                  <a:cubicBezTo>
                    <a:pt x="398" y="309"/>
                    <a:pt x="392" y="308"/>
                    <a:pt x="388" y="307"/>
                  </a:cubicBezTo>
                  <a:cubicBezTo>
                    <a:pt x="383" y="305"/>
                    <a:pt x="379" y="302"/>
                    <a:pt x="374" y="301"/>
                  </a:cubicBezTo>
                  <a:cubicBezTo>
                    <a:pt x="370" y="300"/>
                    <a:pt x="365" y="299"/>
                    <a:pt x="361" y="298"/>
                  </a:cubicBezTo>
                  <a:cubicBezTo>
                    <a:pt x="361" y="298"/>
                    <a:pt x="360" y="299"/>
                    <a:pt x="361" y="299"/>
                  </a:cubicBezTo>
                  <a:cubicBezTo>
                    <a:pt x="365" y="301"/>
                    <a:pt x="369" y="302"/>
                    <a:pt x="374" y="303"/>
                  </a:cubicBezTo>
                  <a:cubicBezTo>
                    <a:pt x="375" y="303"/>
                    <a:pt x="377" y="304"/>
                    <a:pt x="378" y="304"/>
                  </a:cubicBezTo>
                  <a:cubicBezTo>
                    <a:pt x="377" y="304"/>
                    <a:pt x="376" y="304"/>
                    <a:pt x="375" y="304"/>
                  </a:cubicBezTo>
                  <a:cubicBezTo>
                    <a:pt x="374" y="304"/>
                    <a:pt x="374" y="304"/>
                    <a:pt x="374" y="304"/>
                  </a:cubicBezTo>
                  <a:cubicBezTo>
                    <a:pt x="378" y="306"/>
                    <a:pt x="383" y="306"/>
                    <a:pt x="386" y="309"/>
                  </a:cubicBezTo>
                  <a:cubicBezTo>
                    <a:pt x="386" y="309"/>
                    <a:pt x="386" y="309"/>
                    <a:pt x="386" y="309"/>
                  </a:cubicBezTo>
                  <a:cubicBezTo>
                    <a:pt x="385" y="308"/>
                    <a:pt x="384" y="307"/>
                    <a:pt x="384" y="307"/>
                  </a:cubicBezTo>
                  <a:cubicBezTo>
                    <a:pt x="384" y="307"/>
                    <a:pt x="385" y="307"/>
                    <a:pt x="386" y="307"/>
                  </a:cubicBezTo>
                  <a:cubicBezTo>
                    <a:pt x="390" y="309"/>
                    <a:pt x="394" y="310"/>
                    <a:pt x="398" y="312"/>
                  </a:cubicBezTo>
                  <a:cubicBezTo>
                    <a:pt x="400" y="313"/>
                    <a:pt x="401" y="313"/>
                    <a:pt x="403" y="314"/>
                  </a:cubicBezTo>
                  <a:cubicBezTo>
                    <a:pt x="392" y="310"/>
                    <a:pt x="374" y="308"/>
                    <a:pt x="371" y="308"/>
                  </a:cubicBezTo>
                  <a:cubicBezTo>
                    <a:pt x="361" y="306"/>
                    <a:pt x="351" y="305"/>
                    <a:pt x="340" y="305"/>
                  </a:cubicBezTo>
                  <a:cubicBezTo>
                    <a:pt x="328" y="306"/>
                    <a:pt x="314" y="307"/>
                    <a:pt x="302" y="312"/>
                  </a:cubicBezTo>
                  <a:cubicBezTo>
                    <a:pt x="298" y="313"/>
                    <a:pt x="293" y="316"/>
                    <a:pt x="289" y="318"/>
                  </a:cubicBezTo>
                  <a:cubicBezTo>
                    <a:pt x="282" y="322"/>
                    <a:pt x="275" y="326"/>
                    <a:pt x="269" y="331"/>
                  </a:cubicBezTo>
                  <a:cubicBezTo>
                    <a:pt x="265" y="334"/>
                    <a:pt x="262" y="338"/>
                    <a:pt x="259" y="341"/>
                  </a:cubicBezTo>
                  <a:cubicBezTo>
                    <a:pt x="258" y="341"/>
                    <a:pt x="258" y="341"/>
                    <a:pt x="258" y="341"/>
                  </a:cubicBezTo>
                  <a:cubicBezTo>
                    <a:pt x="252" y="344"/>
                    <a:pt x="242" y="339"/>
                    <a:pt x="237" y="337"/>
                  </a:cubicBezTo>
                  <a:cubicBezTo>
                    <a:pt x="229" y="333"/>
                    <a:pt x="221" y="329"/>
                    <a:pt x="215" y="323"/>
                  </a:cubicBezTo>
                  <a:cubicBezTo>
                    <a:pt x="205" y="313"/>
                    <a:pt x="194" y="302"/>
                    <a:pt x="188" y="289"/>
                  </a:cubicBezTo>
                  <a:cubicBezTo>
                    <a:pt x="185" y="283"/>
                    <a:pt x="181" y="273"/>
                    <a:pt x="183" y="266"/>
                  </a:cubicBezTo>
                  <a:cubicBezTo>
                    <a:pt x="185" y="263"/>
                    <a:pt x="187" y="260"/>
                    <a:pt x="189" y="257"/>
                  </a:cubicBezTo>
                  <a:cubicBezTo>
                    <a:pt x="189" y="256"/>
                    <a:pt x="190" y="255"/>
                    <a:pt x="190" y="254"/>
                  </a:cubicBezTo>
                  <a:cubicBezTo>
                    <a:pt x="196" y="251"/>
                    <a:pt x="199" y="241"/>
                    <a:pt x="199" y="234"/>
                  </a:cubicBezTo>
                  <a:cubicBezTo>
                    <a:pt x="200" y="228"/>
                    <a:pt x="197" y="220"/>
                    <a:pt x="198" y="213"/>
                  </a:cubicBezTo>
                  <a:cubicBezTo>
                    <a:pt x="198" y="213"/>
                    <a:pt x="198" y="212"/>
                    <a:pt x="199" y="212"/>
                  </a:cubicBezTo>
                  <a:cubicBezTo>
                    <a:pt x="205" y="199"/>
                    <a:pt x="219" y="191"/>
                    <a:pt x="232" y="187"/>
                  </a:cubicBezTo>
                  <a:cubicBezTo>
                    <a:pt x="246" y="182"/>
                    <a:pt x="260" y="182"/>
                    <a:pt x="275" y="184"/>
                  </a:cubicBezTo>
                  <a:close/>
                  <a:moveTo>
                    <a:pt x="155" y="52"/>
                  </a:moveTo>
                  <a:cubicBezTo>
                    <a:pt x="155" y="52"/>
                    <a:pt x="155" y="52"/>
                    <a:pt x="155" y="52"/>
                  </a:cubicBezTo>
                  <a:cubicBezTo>
                    <a:pt x="155" y="52"/>
                    <a:pt x="155" y="52"/>
                    <a:pt x="156" y="53"/>
                  </a:cubicBezTo>
                  <a:cubicBezTo>
                    <a:pt x="157" y="53"/>
                    <a:pt x="157" y="53"/>
                    <a:pt x="158" y="52"/>
                  </a:cubicBezTo>
                  <a:cubicBezTo>
                    <a:pt x="165" y="43"/>
                    <a:pt x="176" y="58"/>
                    <a:pt x="181" y="63"/>
                  </a:cubicBezTo>
                  <a:cubicBezTo>
                    <a:pt x="182" y="64"/>
                    <a:pt x="184" y="66"/>
                    <a:pt x="186" y="67"/>
                  </a:cubicBezTo>
                  <a:cubicBezTo>
                    <a:pt x="188" y="70"/>
                    <a:pt x="190" y="74"/>
                    <a:pt x="192" y="78"/>
                  </a:cubicBezTo>
                  <a:cubicBezTo>
                    <a:pt x="193" y="79"/>
                    <a:pt x="194" y="80"/>
                    <a:pt x="195" y="80"/>
                  </a:cubicBezTo>
                  <a:cubicBezTo>
                    <a:pt x="195" y="80"/>
                    <a:pt x="194" y="81"/>
                    <a:pt x="194" y="81"/>
                  </a:cubicBezTo>
                  <a:cubicBezTo>
                    <a:pt x="194" y="84"/>
                    <a:pt x="196" y="88"/>
                    <a:pt x="196" y="91"/>
                  </a:cubicBezTo>
                  <a:cubicBezTo>
                    <a:pt x="197" y="95"/>
                    <a:pt x="197" y="99"/>
                    <a:pt x="200" y="101"/>
                  </a:cubicBezTo>
                  <a:cubicBezTo>
                    <a:pt x="200" y="101"/>
                    <a:pt x="200" y="101"/>
                    <a:pt x="200" y="101"/>
                  </a:cubicBezTo>
                  <a:cubicBezTo>
                    <a:pt x="201" y="98"/>
                    <a:pt x="199" y="94"/>
                    <a:pt x="199" y="91"/>
                  </a:cubicBezTo>
                  <a:cubicBezTo>
                    <a:pt x="198" y="88"/>
                    <a:pt x="198" y="85"/>
                    <a:pt x="197" y="83"/>
                  </a:cubicBezTo>
                  <a:cubicBezTo>
                    <a:pt x="201" y="87"/>
                    <a:pt x="205" y="91"/>
                    <a:pt x="208" y="96"/>
                  </a:cubicBezTo>
                  <a:cubicBezTo>
                    <a:pt x="212" y="103"/>
                    <a:pt x="215" y="110"/>
                    <a:pt x="220" y="117"/>
                  </a:cubicBezTo>
                  <a:cubicBezTo>
                    <a:pt x="225" y="123"/>
                    <a:pt x="230" y="130"/>
                    <a:pt x="233" y="139"/>
                  </a:cubicBezTo>
                  <a:cubicBezTo>
                    <a:pt x="235" y="146"/>
                    <a:pt x="237" y="153"/>
                    <a:pt x="238" y="161"/>
                  </a:cubicBezTo>
                  <a:cubicBezTo>
                    <a:pt x="239" y="165"/>
                    <a:pt x="239" y="168"/>
                    <a:pt x="240" y="172"/>
                  </a:cubicBezTo>
                  <a:cubicBezTo>
                    <a:pt x="240" y="175"/>
                    <a:pt x="240" y="178"/>
                    <a:pt x="241" y="180"/>
                  </a:cubicBezTo>
                  <a:cubicBezTo>
                    <a:pt x="238" y="181"/>
                    <a:pt x="235" y="182"/>
                    <a:pt x="232" y="183"/>
                  </a:cubicBezTo>
                  <a:cubicBezTo>
                    <a:pt x="233" y="179"/>
                    <a:pt x="234" y="174"/>
                    <a:pt x="235" y="170"/>
                  </a:cubicBezTo>
                  <a:cubicBezTo>
                    <a:pt x="236" y="168"/>
                    <a:pt x="238" y="163"/>
                    <a:pt x="237" y="161"/>
                  </a:cubicBezTo>
                  <a:cubicBezTo>
                    <a:pt x="236" y="160"/>
                    <a:pt x="234" y="166"/>
                    <a:pt x="234" y="166"/>
                  </a:cubicBezTo>
                  <a:cubicBezTo>
                    <a:pt x="232" y="172"/>
                    <a:pt x="231" y="177"/>
                    <a:pt x="229" y="183"/>
                  </a:cubicBezTo>
                  <a:cubicBezTo>
                    <a:pt x="229" y="183"/>
                    <a:pt x="229" y="183"/>
                    <a:pt x="229" y="184"/>
                  </a:cubicBezTo>
                  <a:cubicBezTo>
                    <a:pt x="228" y="184"/>
                    <a:pt x="227" y="185"/>
                    <a:pt x="225" y="185"/>
                  </a:cubicBezTo>
                  <a:cubicBezTo>
                    <a:pt x="225" y="185"/>
                    <a:pt x="225" y="185"/>
                    <a:pt x="225" y="185"/>
                  </a:cubicBezTo>
                  <a:cubicBezTo>
                    <a:pt x="226" y="184"/>
                    <a:pt x="227" y="183"/>
                    <a:pt x="227" y="181"/>
                  </a:cubicBezTo>
                  <a:cubicBezTo>
                    <a:pt x="232" y="170"/>
                    <a:pt x="234" y="159"/>
                    <a:pt x="234" y="147"/>
                  </a:cubicBezTo>
                  <a:cubicBezTo>
                    <a:pt x="234" y="147"/>
                    <a:pt x="233" y="146"/>
                    <a:pt x="233" y="147"/>
                  </a:cubicBezTo>
                  <a:cubicBezTo>
                    <a:pt x="232" y="155"/>
                    <a:pt x="232" y="164"/>
                    <a:pt x="229" y="171"/>
                  </a:cubicBezTo>
                  <a:cubicBezTo>
                    <a:pt x="227" y="174"/>
                    <a:pt x="225" y="178"/>
                    <a:pt x="224" y="182"/>
                  </a:cubicBezTo>
                  <a:cubicBezTo>
                    <a:pt x="224" y="183"/>
                    <a:pt x="223" y="183"/>
                    <a:pt x="223" y="184"/>
                  </a:cubicBezTo>
                  <a:cubicBezTo>
                    <a:pt x="222" y="185"/>
                    <a:pt x="223" y="186"/>
                    <a:pt x="224" y="186"/>
                  </a:cubicBezTo>
                  <a:cubicBezTo>
                    <a:pt x="223" y="187"/>
                    <a:pt x="221" y="187"/>
                    <a:pt x="220" y="188"/>
                  </a:cubicBezTo>
                  <a:cubicBezTo>
                    <a:pt x="224" y="182"/>
                    <a:pt x="226" y="175"/>
                    <a:pt x="228" y="168"/>
                  </a:cubicBezTo>
                  <a:cubicBezTo>
                    <a:pt x="229" y="159"/>
                    <a:pt x="233" y="149"/>
                    <a:pt x="232" y="140"/>
                  </a:cubicBezTo>
                  <a:cubicBezTo>
                    <a:pt x="232" y="139"/>
                    <a:pt x="231" y="139"/>
                    <a:pt x="231" y="139"/>
                  </a:cubicBezTo>
                  <a:cubicBezTo>
                    <a:pt x="230" y="145"/>
                    <a:pt x="229" y="150"/>
                    <a:pt x="228" y="155"/>
                  </a:cubicBezTo>
                  <a:cubicBezTo>
                    <a:pt x="227" y="159"/>
                    <a:pt x="226" y="163"/>
                    <a:pt x="225" y="167"/>
                  </a:cubicBezTo>
                  <a:cubicBezTo>
                    <a:pt x="224" y="173"/>
                    <a:pt x="222" y="179"/>
                    <a:pt x="219" y="184"/>
                  </a:cubicBezTo>
                  <a:cubicBezTo>
                    <a:pt x="220" y="181"/>
                    <a:pt x="220" y="178"/>
                    <a:pt x="221" y="175"/>
                  </a:cubicBezTo>
                  <a:cubicBezTo>
                    <a:pt x="222" y="169"/>
                    <a:pt x="224" y="164"/>
                    <a:pt x="226" y="159"/>
                  </a:cubicBezTo>
                  <a:cubicBezTo>
                    <a:pt x="227" y="151"/>
                    <a:pt x="232" y="140"/>
                    <a:pt x="228" y="133"/>
                  </a:cubicBezTo>
                  <a:cubicBezTo>
                    <a:pt x="228" y="133"/>
                    <a:pt x="228" y="133"/>
                    <a:pt x="228" y="133"/>
                  </a:cubicBezTo>
                  <a:cubicBezTo>
                    <a:pt x="227" y="138"/>
                    <a:pt x="227" y="142"/>
                    <a:pt x="226" y="147"/>
                  </a:cubicBezTo>
                  <a:cubicBezTo>
                    <a:pt x="226" y="152"/>
                    <a:pt x="224" y="157"/>
                    <a:pt x="222" y="162"/>
                  </a:cubicBezTo>
                  <a:cubicBezTo>
                    <a:pt x="221" y="166"/>
                    <a:pt x="219" y="171"/>
                    <a:pt x="218" y="176"/>
                  </a:cubicBezTo>
                  <a:cubicBezTo>
                    <a:pt x="217" y="180"/>
                    <a:pt x="217" y="185"/>
                    <a:pt x="216" y="190"/>
                  </a:cubicBezTo>
                  <a:cubicBezTo>
                    <a:pt x="216" y="190"/>
                    <a:pt x="216" y="190"/>
                    <a:pt x="216" y="190"/>
                  </a:cubicBezTo>
                  <a:cubicBezTo>
                    <a:pt x="216" y="190"/>
                    <a:pt x="216" y="190"/>
                    <a:pt x="215" y="190"/>
                  </a:cubicBezTo>
                  <a:cubicBezTo>
                    <a:pt x="216" y="185"/>
                    <a:pt x="217" y="180"/>
                    <a:pt x="217" y="175"/>
                  </a:cubicBezTo>
                  <a:cubicBezTo>
                    <a:pt x="219" y="171"/>
                    <a:pt x="218" y="166"/>
                    <a:pt x="220" y="161"/>
                  </a:cubicBezTo>
                  <a:cubicBezTo>
                    <a:pt x="221" y="156"/>
                    <a:pt x="223" y="151"/>
                    <a:pt x="225" y="146"/>
                  </a:cubicBezTo>
                  <a:cubicBezTo>
                    <a:pt x="225" y="144"/>
                    <a:pt x="224" y="144"/>
                    <a:pt x="223" y="145"/>
                  </a:cubicBezTo>
                  <a:cubicBezTo>
                    <a:pt x="222" y="150"/>
                    <a:pt x="220" y="154"/>
                    <a:pt x="218" y="158"/>
                  </a:cubicBezTo>
                  <a:cubicBezTo>
                    <a:pt x="218" y="158"/>
                    <a:pt x="218" y="158"/>
                    <a:pt x="218" y="158"/>
                  </a:cubicBezTo>
                  <a:cubicBezTo>
                    <a:pt x="220" y="153"/>
                    <a:pt x="222" y="148"/>
                    <a:pt x="222" y="143"/>
                  </a:cubicBezTo>
                  <a:cubicBezTo>
                    <a:pt x="222" y="138"/>
                    <a:pt x="222" y="133"/>
                    <a:pt x="223" y="128"/>
                  </a:cubicBezTo>
                  <a:cubicBezTo>
                    <a:pt x="223" y="127"/>
                    <a:pt x="223" y="127"/>
                    <a:pt x="223" y="127"/>
                  </a:cubicBezTo>
                  <a:cubicBezTo>
                    <a:pt x="220" y="130"/>
                    <a:pt x="220" y="135"/>
                    <a:pt x="220" y="139"/>
                  </a:cubicBezTo>
                  <a:cubicBezTo>
                    <a:pt x="220" y="146"/>
                    <a:pt x="218" y="152"/>
                    <a:pt x="217" y="159"/>
                  </a:cubicBezTo>
                  <a:cubicBezTo>
                    <a:pt x="216" y="159"/>
                    <a:pt x="216" y="159"/>
                    <a:pt x="216" y="159"/>
                  </a:cubicBezTo>
                  <a:cubicBezTo>
                    <a:pt x="216" y="160"/>
                    <a:pt x="216" y="160"/>
                    <a:pt x="216" y="160"/>
                  </a:cubicBezTo>
                  <a:cubicBezTo>
                    <a:pt x="216" y="159"/>
                    <a:pt x="216" y="157"/>
                    <a:pt x="215" y="156"/>
                  </a:cubicBezTo>
                  <a:cubicBezTo>
                    <a:pt x="216" y="156"/>
                    <a:pt x="216" y="156"/>
                    <a:pt x="216" y="156"/>
                  </a:cubicBezTo>
                  <a:cubicBezTo>
                    <a:pt x="216" y="147"/>
                    <a:pt x="215" y="139"/>
                    <a:pt x="218" y="131"/>
                  </a:cubicBezTo>
                  <a:cubicBezTo>
                    <a:pt x="218" y="130"/>
                    <a:pt x="217" y="130"/>
                    <a:pt x="217" y="130"/>
                  </a:cubicBezTo>
                  <a:cubicBezTo>
                    <a:pt x="216" y="135"/>
                    <a:pt x="214" y="139"/>
                    <a:pt x="214" y="144"/>
                  </a:cubicBezTo>
                  <a:cubicBezTo>
                    <a:pt x="213" y="145"/>
                    <a:pt x="213" y="147"/>
                    <a:pt x="213" y="148"/>
                  </a:cubicBezTo>
                  <a:cubicBezTo>
                    <a:pt x="212" y="145"/>
                    <a:pt x="210" y="142"/>
                    <a:pt x="209" y="138"/>
                  </a:cubicBezTo>
                  <a:cubicBezTo>
                    <a:pt x="207" y="135"/>
                    <a:pt x="205" y="129"/>
                    <a:pt x="202" y="127"/>
                  </a:cubicBezTo>
                  <a:cubicBezTo>
                    <a:pt x="198" y="126"/>
                    <a:pt x="195" y="125"/>
                    <a:pt x="195" y="120"/>
                  </a:cubicBezTo>
                  <a:cubicBezTo>
                    <a:pt x="195" y="118"/>
                    <a:pt x="195" y="115"/>
                    <a:pt x="195" y="113"/>
                  </a:cubicBezTo>
                  <a:cubicBezTo>
                    <a:pt x="194" y="109"/>
                    <a:pt x="193" y="104"/>
                    <a:pt x="191" y="100"/>
                  </a:cubicBezTo>
                  <a:cubicBezTo>
                    <a:pt x="192" y="98"/>
                    <a:pt x="192" y="97"/>
                    <a:pt x="192" y="95"/>
                  </a:cubicBezTo>
                  <a:cubicBezTo>
                    <a:pt x="192" y="92"/>
                    <a:pt x="192" y="89"/>
                    <a:pt x="192" y="86"/>
                  </a:cubicBezTo>
                  <a:cubicBezTo>
                    <a:pt x="192" y="81"/>
                    <a:pt x="190" y="76"/>
                    <a:pt x="187" y="72"/>
                  </a:cubicBezTo>
                  <a:cubicBezTo>
                    <a:pt x="187" y="71"/>
                    <a:pt x="185" y="72"/>
                    <a:pt x="186" y="73"/>
                  </a:cubicBezTo>
                  <a:cubicBezTo>
                    <a:pt x="188" y="78"/>
                    <a:pt x="189" y="83"/>
                    <a:pt x="190" y="88"/>
                  </a:cubicBezTo>
                  <a:cubicBezTo>
                    <a:pt x="191" y="91"/>
                    <a:pt x="191" y="93"/>
                    <a:pt x="190" y="96"/>
                  </a:cubicBezTo>
                  <a:cubicBezTo>
                    <a:pt x="190" y="97"/>
                    <a:pt x="190" y="97"/>
                    <a:pt x="190" y="97"/>
                  </a:cubicBezTo>
                  <a:cubicBezTo>
                    <a:pt x="189" y="93"/>
                    <a:pt x="187" y="90"/>
                    <a:pt x="185" y="87"/>
                  </a:cubicBezTo>
                  <a:cubicBezTo>
                    <a:pt x="184" y="87"/>
                    <a:pt x="184" y="86"/>
                    <a:pt x="183" y="85"/>
                  </a:cubicBezTo>
                  <a:cubicBezTo>
                    <a:pt x="183" y="85"/>
                    <a:pt x="183" y="84"/>
                    <a:pt x="183" y="84"/>
                  </a:cubicBezTo>
                  <a:cubicBezTo>
                    <a:pt x="182" y="83"/>
                    <a:pt x="181" y="82"/>
                    <a:pt x="180" y="81"/>
                  </a:cubicBezTo>
                  <a:cubicBezTo>
                    <a:pt x="178" y="79"/>
                    <a:pt x="175" y="77"/>
                    <a:pt x="174" y="73"/>
                  </a:cubicBezTo>
                  <a:cubicBezTo>
                    <a:pt x="173" y="70"/>
                    <a:pt x="172" y="67"/>
                    <a:pt x="169" y="64"/>
                  </a:cubicBezTo>
                  <a:cubicBezTo>
                    <a:pt x="166" y="61"/>
                    <a:pt x="162" y="63"/>
                    <a:pt x="160" y="66"/>
                  </a:cubicBezTo>
                  <a:cubicBezTo>
                    <a:pt x="157" y="73"/>
                    <a:pt x="158" y="80"/>
                    <a:pt x="157" y="87"/>
                  </a:cubicBezTo>
                  <a:cubicBezTo>
                    <a:pt x="157" y="90"/>
                    <a:pt x="157" y="93"/>
                    <a:pt x="156" y="96"/>
                  </a:cubicBezTo>
                  <a:cubicBezTo>
                    <a:pt x="156" y="91"/>
                    <a:pt x="155" y="85"/>
                    <a:pt x="154" y="80"/>
                  </a:cubicBezTo>
                  <a:cubicBezTo>
                    <a:pt x="154" y="73"/>
                    <a:pt x="153" y="67"/>
                    <a:pt x="153" y="60"/>
                  </a:cubicBezTo>
                  <a:cubicBezTo>
                    <a:pt x="153" y="58"/>
                    <a:pt x="152" y="55"/>
                    <a:pt x="152" y="53"/>
                  </a:cubicBezTo>
                  <a:cubicBezTo>
                    <a:pt x="152" y="50"/>
                    <a:pt x="154" y="51"/>
                    <a:pt x="155" y="52"/>
                  </a:cubicBezTo>
                  <a:close/>
                  <a:moveTo>
                    <a:pt x="82" y="200"/>
                  </a:moveTo>
                  <a:cubicBezTo>
                    <a:pt x="80" y="194"/>
                    <a:pt x="79" y="189"/>
                    <a:pt x="75" y="185"/>
                  </a:cubicBezTo>
                  <a:cubicBezTo>
                    <a:pt x="77" y="179"/>
                    <a:pt x="75" y="171"/>
                    <a:pt x="75" y="165"/>
                  </a:cubicBezTo>
                  <a:cubicBezTo>
                    <a:pt x="75" y="157"/>
                    <a:pt x="75" y="149"/>
                    <a:pt x="77" y="141"/>
                  </a:cubicBezTo>
                  <a:cubicBezTo>
                    <a:pt x="80" y="126"/>
                    <a:pt x="87" y="113"/>
                    <a:pt x="93" y="99"/>
                  </a:cubicBezTo>
                  <a:cubicBezTo>
                    <a:pt x="97" y="91"/>
                    <a:pt x="100" y="83"/>
                    <a:pt x="104" y="77"/>
                  </a:cubicBezTo>
                  <a:cubicBezTo>
                    <a:pt x="108" y="70"/>
                    <a:pt x="114" y="64"/>
                    <a:pt x="118" y="58"/>
                  </a:cubicBezTo>
                  <a:cubicBezTo>
                    <a:pt x="123" y="52"/>
                    <a:pt x="128" y="45"/>
                    <a:pt x="137" y="45"/>
                  </a:cubicBezTo>
                  <a:cubicBezTo>
                    <a:pt x="142" y="45"/>
                    <a:pt x="148" y="45"/>
                    <a:pt x="151" y="48"/>
                  </a:cubicBezTo>
                  <a:cubicBezTo>
                    <a:pt x="151" y="48"/>
                    <a:pt x="150" y="49"/>
                    <a:pt x="150" y="50"/>
                  </a:cubicBezTo>
                  <a:cubicBezTo>
                    <a:pt x="148" y="56"/>
                    <a:pt x="149" y="64"/>
                    <a:pt x="150" y="70"/>
                  </a:cubicBezTo>
                  <a:cubicBezTo>
                    <a:pt x="151" y="84"/>
                    <a:pt x="153" y="97"/>
                    <a:pt x="156" y="111"/>
                  </a:cubicBezTo>
                  <a:cubicBezTo>
                    <a:pt x="156" y="111"/>
                    <a:pt x="156" y="112"/>
                    <a:pt x="155" y="113"/>
                  </a:cubicBezTo>
                  <a:cubicBezTo>
                    <a:pt x="152" y="121"/>
                    <a:pt x="156" y="132"/>
                    <a:pt x="157" y="140"/>
                  </a:cubicBezTo>
                  <a:cubicBezTo>
                    <a:pt x="158" y="153"/>
                    <a:pt x="160" y="167"/>
                    <a:pt x="163" y="180"/>
                  </a:cubicBezTo>
                  <a:cubicBezTo>
                    <a:pt x="163" y="182"/>
                    <a:pt x="164" y="185"/>
                    <a:pt x="165" y="187"/>
                  </a:cubicBezTo>
                  <a:cubicBezTo>
                    <a:pt x="163" y="184"/>
                    <a:pt x="162" y="180"/>
                    <a:pt x="159" y="177"/>
                  </a:cubicBezTo>
                  <a:cubicBezTo>
                    <a:pt x="155" y="173"/>
                    <a:pt x="150" y="171"/>
                    <a:pt x="146" y="169"/>
                  </a:cubicBezTo>
                  <a:cubicBezTo>
                    <a:pt x="145" y="169"/>
                    <a:pt x="144" y="169"/>
                    <a:pt x="143" y="168"/>
                  </a:cubicBezTo>
                  <a:cubicBezTo>
                    <a:pt x="144" y="162"/>
                    <a:pt x="141" y="156"/>
                    <a:pt x="141" y="150"/>
                  </a:cubicBezTo>
                  <a:cubicBezTo>
                    <a:pt x="140" y="142"/>
                    <a:pt x="139" y="135"/>
                    <a:pt x="139" y="128"/>
                  </a:cubicBezTo>
                  <a:cubicBezTo>
                    <a:pt x="140" y="127"/>
                    <a:pt x="138" y="127"/>
                    <a:pt x="138" y="128"/>
                  </a:cubicBezTo>
                  <a:cubicBezTo>
                    <a:pt x="137" y="135"/>
                    <a:pt x="138" y="143"/>
                    <a:pt x="139" y="150"/>
                  </a:cubicBezTo>
                  <a:cubicBezTo>
                    <a:pt x="139" y="156"/>
                    <a:pt x="139" y="163"/>
                    <a:pt x="141" y="168"/>
                  </a:cubicBezTo>
                  <a:cubicBezTo>
                    <a:pt x="140" y="168"/>
                    <a:pt x="138" y="168"/>
                    <a:pt x="137" y="169"/>
                  </a:cubicBezTo>
                  <a:cubicBezTo>
                    <a:pt x="137" y="169"/>
                    <a:pt x="137" y="169"/>
                    <a:pt x="136" y="169"/>
                  </a:cubicBezTo>
                  <a:cubicBezTo>
                    <a:pt x="134" y="171"/>
                    <a:pt x="133" y="174"/>
                    <a:pt x="132" y="177"/>
                  </a:cubicBezTo>
                  <a:cubicBezTo>
                    <a:pt x="132" y="176"/>
                    <a:pt x="131" y="174"/>
                    <a:pt x="131" y="173"/>
                  </a:cubicBezTo>
                  <a:cubicBezTo>
                    <a:pt x="130" y="170"/>
                    <a:pt x="130" y="166"/>
                    <a:pt x="130" y="163"/>
                  </a:cubicBezTo>
                  <a:cubicBezTo>
                    <a:pt x="130" y="156"/>
                    <a:pt x="129" y="149"/>
                    <a:pt x="129" y="142"/>
                  </a:cubicBezTo>
                  <a:cubicBezTo>
                    <a:pt x="128" y="137"/>
                    <a:pt x="128" y="132"/>
                    <a:pt x="128" y="127"/>
                  </a:cubicBezTo>
                  <a:cubicBezTo>
                    <a:pt x="128" y="124"/>
                    <a:pt x="128" y="120"/>
                    <a:pt x="128" y="117"/>
                  </a:cubicBezTo>
                  <a:cubicBezTo>
                    <a:pt x="127" y="113"/>
                    <a:pt x="127" y="108"/>
                    <a:pt x="126" y="104"/>
                  </a:cubicBezTo>
                  <a:cubicBezTo>
                    <a:pt x="126" y="100"/>
                    <a:pt x="126" y="96"/>
                    <a:pt x="126" y="93"/>
                  </a:cubicBezTo>
                  <a:cubicBezTo>
                    <a:pt x="126" y="92"/>
                    <a:pt x="126" y="92"/>
                    <a:pt x="126" y="93"/>
                  </a:cubicBezTo>
                  <a:cubicBezTo>
                    <a:pt x="123" y="101"/>
                    <a:pt x="128" y="109"/>
                    <a:pt x="126" y="117"/>
                  </a:cubicBezTo>
                  <a:cubicBezTo>
                    <a:pt x="124" y="122"/>
                    <a:pt x="126" y="127"/>
                    <a:pt x="126" y="131"/>
                  </a:cubicBezTo>
                  <a:cubicBezTo>
                    <a:pt x="126" y="136"/>
                    <a:pt x="126" y="141"/>
                    <a:pt x="127" y="146"/>
                  </a:cubicBezTo>
                  <a:cubicBezTo>
                    <a:pt x="127" y="153"/>
                    <a:pt x="127" y="161"/>
                    <a:pt x="128" y="169"/>
                  </a:cubicBezTo>
                  <a:cubicBezTo>
                    <a:pt x="128" y="172"/>
                    <a:pt x="128" y="178"/>
                    <a:pt x="132" y="180"/>
                  </a:cubicBezTo>
                  <a:cubicBezTo>
                    <a:pt x="130" y="187"/>
                    <a:pt x="131" y="194"/>
                    <a:pt x="132" y="200"/>
                  </a:cubicBezTo>
                  <a:cubicBezTo>
                    <a:pt x="132" y="202"/>
                    <a:pt x="133" y="204"/>
                    <a:pt x="133" y="206"/>
                  </a:cubicBezTo>
                  <a:cubicBezTo>
                    <a:pt x="127" y="204"/>
                    <a:pt x="119" y="207"/>
                    <a:pt x="114" y="210"/>
                  </a:cubicBezTo>
                  <a:cubicBezTo>
                    <a:pt x="107" y="213"/>
                    <a:pt x="101" y="216"/>
                    <a:pt x="95" y="219"/>
                  </a:cubicBezTo>
                  <a:cubicBezTo>
                    <a:pt x="91" y="220"/>
                    <a:pt x="88" y="220"/>
                    <a:pt x="85" y="220"/>
                  </a:cubicBezTo>
                  <a:cubicBezTo>
                    <a:pt x="84" y="213"/>
                    <a:pt x="84" y="206"/>
                    <a:pt x="82" y="200"/>
                  </a:cubicBezTo>
                  <a:close/>
                  <a:moveTo>
                    <a:pt x="85" y="234"/>
                  </a:moveTo>
                  <a:cubicBezTo>
                    <a:pt x="85" y="231"/>
                    <a:pt x="85" y="227"/>
                    <a:pt x="85" y="224"/>
                  </a:cubicBezTo>
                  <a:cubicBezTo>
                    <a:pt x="92" y="225"/>
                    <a:pt x="99" y="221"/>
                    <a:pt x="106" y="218"/>
                  </a:cubicBezTo>
                  <a:cubicBezTo>
                    <a:pt x="114" y="214"/>
                    <a:pt x="125" y="206"/>
                    <a:pt x="134" y="210"/>
                  </a:cubicBezTo>
                  <a:cubicBezTo>
                    <a:pt x="134" y="211"/>
                    <a:pt x="135" y="212"/>
                    <a:pt x="135" y="213"/>
                  </a:cubicBezTo>
                  <a:cubicBezTo>
                    <a:pt x="130" y="211"/>
                    <a:pt x="121" y="217"/>
                    <a:pt x="118" y="220"/>
                  </a:cubicBezTo>
                  <a:cubicBezTo>
                    <a:pt x="113" y="224"/>
                    <a:pt x="108" y="230"/>
                    <a:pt x="103" y="235"/>
                  </a:cubicBezTo>
                  <a:cubicBezTo>
                    <a:pt x="99" y="238"/>
                    <a:pt x="96" y="241"/>
                    <a:pt x="91" y="242"/>
                  </a:cubicBezTo>
                  <a:cubicBezTo>
                    <a:pt x="89" y="243"/>
                    <a:pt x="88" y="243"/>
                    <a:pt x="87" y="244"/>
                  </a:cubicBezTo>
                  <a:cubicBezTo>
                    <a:pt x="86" y="241"/>
                    <a:pt x="86" y="237"/>
                    <a:pt x="85" y="234"/>
                  </a:cubicBezTo>
                  <a:close/>
                  <a:moveTo>
                    <a:pt x="106" y="312"/>
                  </a:moveTo>
                  <a:cubicBezTo>
                    <a:pt x="106" y="311"/>
                    <a:pt x="105" y="311"/>
                    <a:pt x="105" y="310"/>
                  </a:cubicBezTo>
                  <a:cubicBezTo>
                    <a:pt x="105" y="310"/>
                    <a:pt x="106" y="310"/>
                    <a:pt x="106" y="310"/>
                  </a:cubicBezTo>
                  <a:cubicBezTo>
                    <a:pt x="107" y="311"/>
                    <a:pt x="108" y="311"/>
                    <a:pt x="108" y="311"/>
                  </a:cubicBezTo>
                  <a:cubicBezTo>
                    <a:pt x="108" y="311"/>
                    <a:pt x="108" y="311"/>
                    <a:pt x="107" y="311"/>
                  </a:cubicBezTo>
                  <a:cubicBezTo>
                    <a:pt x="107" y="311"/>
                    <a:pt x="106" y="311"/>
                    <a:pt x="106" y="312"/>
                  </a:cubicBezTo>
                  <a:close/>
                  <a:moveTo>
                    <a:pt x="117" y="337"/>
                  </a:moveTo>
                  <a:cubicBezTo>
                    <a:pt x="114" y="329"/>
                    <a:pt x="111" y="322"/>
                    <a:pt x="107" y="315"/>
                  </a:cubicBezTo>
                  <a:cubicBezTo>
                    <a:pt x="107" y="315"/>
                    <a:pt x="107" y="315"/>
                    <a:pt x="107" y="315"/>
                  </a:cubicBezTo>
                  <a:cubicBezTo>
                    <a:pt x="111" y="315"/>
                    <a:pt x="114" y="317"/>
                    <a:pt x="118" y="318"/>
                  </a:cubicBezTo>
                  <a:cubicBezTo>
                    <a:pt x="121" y="319"/>
                    <a:pt x="124" y="320"/>
                    <a:pt x="128" y="321"/>
                  </a:cubicBezTo>
                  <a:cubicBezTo>
                    <a:pt x="136" y="324"/>
                    <a:pt x="144" y="328"/>
                    <a:pt x="152" y="333"/>
                  </a:cubicBezTo>
                  <a:cubicBezTo>
                    <a:pt x="160" y="337"/>
                    <a:pt x="168" y="343"/>
                    <a:pt x="175" y="349"/>
                  </a:cubicBezTo>
                  <a:cubicBezTo>
                    <a:pt x="181" y="355"/>
                    <a:pt x="187" y="362"/>
                    <a:pt x="194" y="367"/>
                  </a:cubicBezTo>
                  <a:cubicBezTo>
                    <a:pt x="194" y="367"/>
                    <a:pt x="195" y="367"/>
                    <a:pt x="195" y="367"/>
                  </a:cubicBezTo>
                  <a:cubicBezTo>
                    <a:pt x="189" y="359"/>
                    <a:pt x="182" y="353"/>
                    <a:pt x="174" y="347"/>
                  </a:cubicBezTo>
                  <a:cubicBezTo>
                    <a:pt x="172" y="344"/>
                    <a:pt x="169" y="342"/>
                    <a:pt x="167" y="340"/>
                  </a:cubicBezTo>
                  <a:cubicBezTo>
                    <a:pt x="171" y="343"/>
                    <a:pt x="176" y="347"/>
                    <a:pt x="181" y="350"/>
                  </a:cubicBezTo>
                  <a:cubicBezTo>
                    <a:pt x="181" y="350"/>
                    <a:pt x="181" y="349"/>
                    <a:pt x="181" y="349"/>
                  </a:cubicBezTo>
                  <a:cubicBezTo>
                    <a:pt x="176" y="343"/>
                    <a:pt x="169" y="339"/>
                    <a:pt x="162" y="335"/>
                  </a:cubicBezTo>
                  <a:cubicBezTo>
                    <a:pt x="155" y="331"/>
                    <a:pt x="148" y="326"/>
                    <a:pt x="140" y="322"/>
                  </a:cubicBezTo>
                  <a:cubicBezTo>
                    <a:pt x="132" y="318"/>
                    <a:pt x="123" y="317"/>
                    <a:pt x="115" y="312"/>
                  </a:cubicBezTo>
                  <a:cubicBezTo>
                    <a:pt x="113" y="311"/>
                    <a:pt x="106" y="306"/>
                    <a:pt x="104" y="307"/>
                  </a:cubicBezTo>
                  <a:cubicBezTo>
                    <a:pt x="103" y="305"/>
                    <a:pt x="102" y="303"/>
                    <a:pt x="101" y="301"/>
                  </a:cubicBezTo>
                  <a:cubicBezTo>
                    <a:pt x="107" y="303"/>
                    <a:pt x="114" y="306"/>
                    <a:pt x="120" y="309"/>
                  </a:cubicBezTo>
                  <a:cubicBezTo>
                    <a:pt x="128" y="312"/>
                    <a:pt x="136" y="315"/>
                    <a:pt x="144" y="320"/>
                  </a:cubicBezTo>
                  <a:cubicBezTo>
                    <a:pt x="146" y="321"/>
                    <a:pt x="147" y="318"/>
                    <a:pt x="146" y="317"/>
                  </a:cubicBezTo>
                  <a:cubicBezTo>
                    <a:pt x="138" y="313"/>
                    <a:pt x="131" y="310"/>
                    <a:pt x="123" y="307"/>
                  </a:cubicBezTo>
                  <a:cubicBezTo>
                    <a:pt x="115" y="304"/>
                    <a:pt x="107" y="300"/>
                    <a:pt x="99" y="297"/>
                  </a:cubicBezTo>
                  <a:cubicBezTo>
                    <a:pt x="96" y="290"/>
                    <a:pt x="93" y="283"/>
                    <a:pt x="92" y="276"/>
                  </a:cubicBezTo>
                  <a:cubicBezTo>
                    <a:pt x="90" y="266"/>
                    <a:pt x="88" y="257"/>
                    <a:pt x="87" y="247"/>
                  </a:cubicBezTo>
                  <a:cubicBezTo>
                    <a:pt x="91" y="246"/>
                    <a:pt x="98" y="244"/>
                    <a:pt x="101" y="241"/>
                  </a:cubicBezTo>
                  <a:cubicBezTo>
                    <a:pt x="106" y="237"/>
                    <a:pt x="111" y="231"/>
                    <a:pt x="115" y="226"/>
                  </a:cubicBezTo>
                  <a:cubicBezTo>
                    <a:pt x="118" y="223"/>
                    <a:pt x="122" y="219"/>
                    <a:pt x="126" y="217"/>
                  </a:cubicBezTo>
                  <a:cubicBezTo>
                    <a:pt x="130" y="215"/>
                    <a:pt x="133" y="216"/>
                    <a:pt x="136" y="217"/>
                  </a:cubicBezTo>
                  <a:cubicBezTo>
                    <a:pt x="138" y="222"/>
                    <a:pt x="139" y="227"/>
                    <a:pt x="141" y="232"/>
                  </a:cubicBezTo>
                  <a:cubicBezTo>
                    <a:pt x="147" y="245"/>
                    <a:pt x="152" y="258"/>
                    <a:pt x="157" y="272"/>
                  </a:cubicBezTo>
                  <a:cubicBezTo>
                    <a:pt x="162" y="283"/>
                    <a:pt x="169" y="294"/>
                    <a:pt x="172" y="306"/>
                  </a:cubicBezTo>
                  <a:cubicBezTo>
                    <a:pt x="172" y="306"/>
                    <a:pt x="172" y="306"/>
                    <a:pt x="173" y="306"/>
                  </a:cubicBezTo>
                  <a:cubicBezTo>
                    <a:pt x="175" y="316"/>
                    <a:pt x="178" y="326"/>
                    <a:pt x="184" y="335"/>
                  </a:cubicBezTo>
                  <a:cubicBezTo>
                    <a:pt x="185" y="337"/>
                    <a:pt x="188" y="344"/>
                    <a:pt x="191" y="346"/>
                  </a:cubicBezTo>
                  <a:cubicBezTo>
                    <a:pt x="191" y="346"/>
                    <a:pt x="191" y="346"/>
                    <a:pt x="191" y="346"/>
                  </a:cubicBezTo>
                  <a:cubicBezTo>
                    <a:pt x="193" y="352"/>
                    <a:pt x="195" y="357"/>
                    <a:pt x="198" y="362"/>
                  </a:cubicBezTo>
                  <a:cubicBezTo>
                    <a:pt x="203" y="367"/>
                    <a:pt x="204" y="373"/>
                    <a:pt x="205" y="380"/>
                  </a:cubicBezTo>
                  <a:cubicBezTo>
                    <a:pt x="205" y="380"/>
                    <a:pt x="205" y="380"/>
                    <a:pt x="205" y="380"/>
                  </a:cubicBezTo>
                  <a:cubicBezTo>
                    <a:pt x="205" y="380"/>
                    <a:pt x="205" y="379"/>
                    <a:pt x="204" y="379"/>
                  </a:cubicBezTo>
                  <a:cubicBezTo>
                    <a:pt x="204" y="379"/>
                    <a:pt x="204" y="379"/>
                    <a:pt x="204" y="379"/>
                  </a:cubicBezTo>
                  <a:cubicBezTo>
                    <a:pt x="205" y="381"/>
                    <a:pt x="205" y="380"/>
                    <a:pt x="203" y="379"/>
                  </a:cubicBezTo>
                  <a:cubicBezTo>
                    <a:pt x="203" y="378"/>
                    <a:pt x="202" y="377"/>
                    <a:pt x="201" y="377"/>
                  </a:cubicBezTo>
                  <a:cubicBezTo>
                    <a:pt x="200" y="375"/>
                    <a:pt x="198" y="373"/>
                    <a:pt x="197" y="371"/>
                  </a:cubicBezTo>
                  <a:cubicBezTo>
                    <a:pt x="194" y="368"/>
                    <a:pt x="191" y="367"/>
                    <a:pt x="187" y="366"/>
                  </a:cubicBezTo>
                  <a:cubicBezTo>
                    <a:pt x="187" y="365"/>
                    <a:pt x="187" y="366"/>
                    <a:pt x="187" y="366"/>
                  </a:cubicBezTo>
                  <a:cubicBezTo>
                    <a:pt x="191" y="368"/>
                    <a:pt x="194" y="371"/>
                    <a:pt x="197" y="374"/>
                  </a:cubicBezTo>
                  <a:cubicBezTo>
                    <a:pt x="200" y="377"/>
                    <a:pt x="202" y="380"/>
                    <a:pt x="205" y="382"/>
                  </a:cubicBezTo>
                  <a:cubicBezTo>
                    <a:pt x="205" y="382"/>
                    <a:pt x="205" y="382"/>
                    <a:pt x="205" y="381"/>
                  </a:cubicBezTo>
                  <a:cubicBezTo>
                    <a:pt x="206" y="385"/>
                    <a:pt x="207" y="388"/>
                    <a:pt x="207" y="392"/>
                  </a:cubicBezTo>
                  <a:cubicBezTo>
                    <a:pt x="195" y="375"/>
                    <a:pt x="179" y="363"/>
                    <a:pt x="162" y="352"/>
                  </a:cubicBezTo>
                  <a:cubicBezTo>
                    <a:pt x="154" y="348"/>
                    <a:pt x="145" y="343"/>
                    <a:pt x="136" y="340"/>
                  </a:cubicBezTo>
                  <a:cubicBezTo>
                    <a:pt x="132" y="339"/>
                    <a:pt x="128" y="337"/>
                    <a:pt x="123" y="337"/>
                  </a:cubicBezTo>
                  <a:cubicBezTo>
                    <a:pt x="121" y="337"/>
                    <a:pt x="119" y="336"/>
                    <a:pt x="117" y="337"/>
                  </a:cubicBezTo>
                  <a:close/>
                  <a:moveTo>
                    <a:pt x="124" y="341"/>
                  </a:moveTo>
                  <a:cubicBezTo>
                    <a:pt x="129" y="342"/>
                    <a:pt x="133" y="343"/>
                    <a:pt x="137" y="344"/>
                  </a:cubicBezTo>
                  <a:cubicBezTo>
                    <a:pt x="146" y="348"/>
                    <a:pt x="154" y="352"/>
                    <a:pt x="161" y="356"/>
                  </a:cubicBezTo>
                  <a:cubicBezTo>
                    <a:pt x="170" y="361"/>
                    <a:pt x="179" y="366"/>
                    <a:pt x="186" y="373"/>
                  </a:cubicBezTo>
                  <a:cubicBezTo>
                    <a:pt x="194" y="380"/>
                    <a:pt x="200" y="388"/>
                    <a:pt x="207" y="395"/>
                  </a:cubicBezTo>
                  <a:cubicBezTo>
                    <a:pt x="207" y="397"/>
                    <a:pt x="208" y="399"/>
                    <a:pt x="208" y="400"/>
                  </a:cubicBezTo>
                  <a:cubicBezTo>
                    <a:pt x="209" y="405"/>
                    <a:pt x="210" y="410"/>
                    <a:pt x="210" y="416"/>
                  </a:cubicBezTo>
                  <a:cubicBezTo>
                    <a:pt x="208" y="416"/>
                    <a:pt x="207" y="418"/>
                    <a:pt x="206" y="421"/>
                  </a:cubicBezTo>
                  <a:cubicBezTo>
                    <a:pt x="201" y="434"/>
                    <a:pt x="207" y="451"/>
                    <a:pt x="211" y="463"/>
                  </a:cubicBezTo>
                  <a:cubicBezTo>
                    <a:pt x="213" y="469"/>
                    <a:pt x="215" y="474"/>
                    <a:pt x="217" y="480"/>
                  </a:cubicBezTo>
                  <a:cubicBezTo>
                    <a:pt x="218" y="485"/>
                    <a:pt x="219" y="489"/>
                    <a:pt x="221" y="493"/>
                  </a:cubicBezTo>
                  <a:cubicBezTo>
                    <a:pt x="225" y="502"/>
                    <a:pt x="232" y="510"/>
                    <a:pt x="236" y="519"/>
                  </a:cubicBezTo>
                  <a:cubicBezTo>
                    <a:pt x="241" y="528"/>
                    <a:pt x="243" y="538"/>
                    <a:pt x="248" y="547"/>
                  </a:cubicBezTo>
                  <a:cubicBezTo>
                    <a:pt x="249" y="549"/>
                    <a:pt x="251" y="551"/>
                    <a:pt x="252" y="553"/>
                  </a:cubicBezTo>
                  <a:cubicBezTo>
                    <a:pt x="251" y="552"/>
                    <a:pt x="251" y="552"/>
                    <a:pt x="250" y="551"/>
                  </a:cubicBezTo>
                  <a:cubicBezTo>
                    <a:pt x="244" y="545"/>
                    <a:pt x="239" y="541"/>
                    <a:pt x="233" y="535"/>
                  </a:cubicBezTo>
                  <a:cubicBezTo>
                    <a:pt x="223" y="525"/>
                    <a:pt x="213" y="515"/>
                    <a:pt x="206" y="502"/>
                  </a:cubicBezTo>
                  <a:cubicBezTo>
                    <a:pt x="200" y="489"/>
                    <a:pt x="196" y="476"/>
                    <a:pt x="192" y="462"/>
                  </a:cubicBezTo>
                  <a:cubicBezTo>
                    <a:pt x="189" y="450"/>
                    <a:pt x="186" y="438"/>
                    <a:pt x="178" y="429"/>
                  </a:cubicBezTo>
                  <a:cubicBezTo>
                    <a:pt x="178" y="428"/>
                    <a:pt x="178" y="428"/>
                    <a:pt x="178" y="428"/>
                  </a:cubicBezTo>
                  <a:cubicBezTo>
                    <a:pt x="177" y="425"/>
                    <a:pt x="177" y="421"/>
                    <a:pt x="176" y="417"/>
                  </a:cubicBezTo>
                  <a:cubicBezTo>
                    <a:pt x="174" y="413"/>
                    <a:pt x="172" y="409"/>
                    <a:pt x="170" y="405"/>
                  </a:cubicBezTo>
                  <a:cubicBezTo>
                    <a:pt x="164" y="397"/>
                    <a:pt x="157" y="389"/>
                    <a:pt x="151" y="381"/>
                  </a:cubicBezTo>
                  <a:cubicBezTo>
                    <a:pt x="148" y="377"/>
                    <a:pt x="145" y="372"/>
                    <a:pt x="142" y="368"/>
                  </a:cubicBezTo>
                  <a:cubicBezTo>
                    <a:pt x="139" y="363"/>
                    <a:pt x="137" y="359"/>
                    <a:pt x="134" y="355"/>
                  </a:cubicBezTo>
                  <a:cubicBezTo>
                    <a:pt x="129" y="350"/>
                    <a:pt x="124" y="346"/>
                    <a:pt x="119" y="341"/>
                  </a:cubicBezTo>
                  <a:cubicBezTo>
                    <a:pt x="121" y="341"/>
                    <a:pt x="123" y="341"/>
                    <a:pt x="124" y="341"/>
                  </a:cubicBezTo>
                  <a:close/>
                  <a:moveTo>
                    <a:pt x="103" y="382"/>
                  </a:moveTo>
                  <a:cubicBezTo>
                    <a:pt x="103" y="382"/>
                    <a:pt x="104" y="383"/>
                    <a:pt x="105" y="383"/>
                  </a:cubicBezTo>
                  <a:cubicBezTo>
                    <a:pt x="105" y="383"/>
                    <a:pt x="106" y="384"/>
                    <a:pt x="107" y="384"/>
                  </a:cubicBezTo>
                  <a:cubicBezTo>
                    <a:pt x="108" y="385"/>
                    <a:pt x="109" y="385"/>
                    <a:pt x="110" y="385"/>
                  </a:cubicBezTo>
                  <a:cubicBezTo>
                    <a:pt x="112" y="386"/>
                    <a:pt x="116" y="386"/>
                    <a:pt x="117" y="384"/>
                  </a:cubicBezTo>
                  <a:cubicBezTo>
                    <a:pt x="118" y="377"/>
                    <a:pt x="110" y="372"/>
                    <a:pt x="109" y="366"/>
                  </a:cubicBezTo>
                  <a:cubicBezTo>
                    <a:pt x="115" y="372"/>
                    <a:pt x="118" y="380"/>
                    <a:pt x="125" y="384"/>
                  </a:cubicBezTo>
                  <a:cubicBezTo>
                    <a:pt x="127" y="385"/>
                    <a:pt x="128" y="384"/>
                    <a:pt x="128" y="382"/>
                  </a:cubicBezTo>
                  <a:cubicBezTo>
                    <a:pt x="127" y="379"/>
                    <a:pt x="126" y="377"/>
                    <a:pt x="130" y="377"/>
                  </a:cubicBezTo>
                  <a:cubicBezTo>
                    <a:pt x="130" y="377"/>
                    <a:pt x="132" y="377"/>
                    <a:pt x="132" y="376"/>
                  </a:cubicBezTo>
                  <a:cubicBezTo>
                    <a:pt x="134" y="373"/>
                    <a:pt x="133" y="370"/>
                    <a:pt x="132" y="367"/>
                  </a:cubicBezTo>
                  <a:cubicBezTo>
                    <a:pt x="130" y="363"/>
                    <a:pt x="128" y="357"/>
                    <a:pt x="125" y="353"/>
                  </a:cubicBezTo>
                  <a:cubicBezTo>
                    <a:pt x="125" y="352"/>
                    <a:pt x="123" y="350"/>
                    <a:pt x="121" y="348"/>
                  </a:cubicBezTo>
                  <a:cubicBezTo>
                    <a:pt x="125" y="351"/>
                    <a:pt x="128" y="354"/>
                    <a:pt x="131" y="358"/>
                  </a:cubicBezTo>
                  <a:cubicBezTo>
                    <a:pt x="138" y="366"/>
                    <a:pt x="143" y="376"/>
                    <a:pt x="149" y="385"/>
                  </a:cubicBezTo>
                  <a:cubicBezTo>
                    <a:pt x="155" y="393"/>
                    <a:pt x="162" y="400"/>
                    <a:pt x="168" y="408"/>
                  </a:cubicBezTo>
                  <a:cubicBezTo>
                    <a:pt x="171" y="413"/>
                    <a:pt x="172" y="417"/>
                    <a:pt x="174" y="422"/>
                  </a:cubicBezTo>
                  <a:cubicBezTo>
                    <a:pt x="174" y="425"/>
                    <a:pt x="175" y="427"/>
                    <a:pt x="176" y="429"/>
                  </a:cubicBezTo>
                  <a:cubicBezTo>
                    <a:pt x="176" y="429"/>
                    <a:pt x="176" y="429"/>
                    <a:pt x="176" y="429"/>
                  </a:cubicBezTo>
                  <a:cubicBezTo>
                    <a:pt x="172" y="435"/>
                    <a:pt x="176" y="442"/>
                    <a:pt x="176" y="448"/>
                  </a:cubicBezTo>
                  <a:cubicBezTo>
                    <a:pt x="175" y="448"/>
                    <a:pt x="174" y="447"/>
                    <a:pt x="173" y="446"/>
                  </a:cubicBezTo>
                  <a:cubicBezTo>
                    <a:pt x="172" y="446"/>
                    <a:pt x="171" y="446"/>
                    <a:pt x="171" y="447"/>
                  </a:cubicBezTo>
                  <a:cubicBezTo>
                    <a:pt x="170" y="449"/>
                    <a:pt x="170" y="451"/>
                    <a:pt x="170" y="452"/>
                  </a:cubicBezTo>
                  <a:cubicBezTo>
                    <a:pt x="169" y="455"/>
                    <a:pt x="168" y="456"/>
                    <a:pt x="165" y="455"/>
                  </a:cubicBezTo>
                  <a:cubicBezTo>
                    <a:pt x="163" y="453"/>
                    <a:pt x="160" y="451"/>
                    <a:pt x="157" y="451"/>
                  </a:cubicBezTo>
                  <a:cubicBezTo>
                    <a:pt x="157" y="451"/>
                    <a:pt x="157" y="451"/>
                    <a:pt x="156" y="451"/>
                  </a:cubicBezTo>
                  <a:cubicBezTo>
                    <a:pt x="158" y="445"/>
                    <a:pt x="156" y="438"/>
                    <a:pt x="154" y="433"/>
                  </a:cubicBezTo>
                  <a:cubicBezTo>
                    <a:pt x="152" y="427"/>
                    <a:pt x="148" y="420"/>
                    <a:pt x="144" y="415"/>
                  </a:cubicBezTo>
                  <a:cubicBezTo>
                    <a:pt x="139" y="408"/>
                    <a:pt x="131" y="403"/>
                    <a:pt x="123" y="400"/>
                  </a:cubicBezTo>
                  <a:cubicBezTo>
                    <a:pt x="119" y="399"/>
                    <a:pt x="116" y="398"/>
                    <a:pt x="113" y="396"/>
                  </a:cubicBezTo>
                  <a:cubicBezTo>
                    <a:pt x="111" y="394"/>
                    <a:pt x="110" y="392"/>
                    <a:pt x="109" y="391"/>
                  </a:cubicBezTo>
                  <a:cubicBezTo>
                    <a:pt x="107" y="388"/>
                    <a:pt x="104" y="386"/>
                    <a:pt x="101" y="384"/>
                  </a:cubicBezTo>
                  <a:cubicBezTo>
                    <a:pt x="101" y="384"/>
                    <a:pt x="101" y="384"/>
                    <a:pt x="101" y="384"/>
                  </a:cubicBezTo>
                  <a:cubicBezTo>
                    <a:pt x="100" y="382"/>
                    <a:pt x="101" y="381"/>
                    <a:pt x="103" y="382"/>
                  </a:cubicBezTo>
                  <a:close/>
                  <a:moveTo>
                    <a:pt x="153" y="452"/>
                  </a:moveTo>
                  <a:cubicBezTo>
                    <a:pt x="152" y="453"/>
                    <a:pt x="152" y="453"/>
                    <a:pt x="151" y="454"/>
                  </a:cubicBezTo>
                  <a:cubicBezTo>
                    <a:pt x="150" y="449"/>
                    <a:pt x="148" y="445"/>
                    <a:pt x="146" y="441"/>
                  </a:cubicBezTo>
                  <a:cubicBezTo>
                    <a:pt x="144" y="436"/>
                    <a:pt x="142" y="432"/>
                    <a:pt x="140" y="428"/>
                  </a:cubicBezTo>
                  <a:cubicBezTo>
                    <a:pt x="138" y="424"/>
                    <a:pt x="136" y="419"/>
                    <a:pt x="134" y="415"/>
                  </a:cubicBezTo>
                  <a:cubicBezTo>
                    <a:pt x="134" y="413"/>
                    <a:pt x="133" y="411"/>
                    <a:pt x="132" y="409"/>
                  </a:cubicBezTo>
                  <a:cubicBezTo>
                    <a:pt x="135" y="411"/>
                    <a:pt x="138" y="413"/>
                    <a:pt x="140" y="416"/>
                  </a:cubicBezTo>
                  <a:cubicBezTo>
                    <a:pt x="148" y="425"/>
                    <a:pt x="156" y="439"/>
                    <a:pt x="153" y="452"/>
                  </a:cubicBezTo>
                  <a:close/>
                  <a:moveTo>
                    <a:pt x="101" y="389"/>
                  </a:moveTo>
                  <a:cubicBezTo>
                    <a:pt x="101" y="389"/>
                    <a:pt x="101" y="389"/>
                    <a:pt x="101" y="389"/>
                  </a:cubicBezTo>
                  <a:cubicBezTo>
                    <a:pt x="106" y="393"/>
                    <a:pt x="110" y="400"/>
                    <a:pt x="116" y="402"/>
                  </a:cubicBezTo>
                  <a:cubicBezTo>
                    <a:pt x="118" y="409"/>
                    <a:pt x="119" y="414"/>
                    <a:pt x="116" y="421"/>
                  </a:cubicBezTo>
                  <a:cubicBezTo>
                    <a:pt x="115" y="424"/>
                    <a:pt x="114" y="427"/>
                    <a:pt x="112" y="429"/>
                  </a:cubicBezTo>
                  <a:cubicBezTo>
                    <a:pt x="112" y="430"/>
                    <a:pt x="111" y="430"/>
                    <a:pt x="111" y="430"/>
                  </a:cubicBezTo>
                  <a:cubicBezTo>
                    <a:pt x="110" y="425"/>
                    <a:pt x="103" y="419"/>
                    <a:pt x="101" y="414"/>
                  </a:cubicBezTo>
                  <a:cubicBezTo>
                    <a:pt x="94" y="405"/>
                    <a:pt x="96" y="393"/>
                    <a:pt x="92" y="383"/>
                  </a:cubicBezTo>
                  <a:cubicBezTo>
                    <a:pt x="95" y="385"/>
                    <a:pt x="98" y="387"/>
                    <a:pt x="101" y="389"/>
                  </a:cubicBezTo>
                  <a:close/>
                  <a:moveTo>
                    <a:pt x="108" y="433"/>
                  </a:moveTo>
                  <a:cubicBezTo>
                    <a:pt x="108" y="433"/>
                    <a:pt x="108" y="433"/>
                    <a:pt x="108" y="434"/>
                  </a:cubicBezTo>
                  <a:cubicBezTo>
                    <a:pt x="107" y="433"/>
                    <a:pt x="107" y="433"/>
                    <a:pt x="107" y="433"/>
                  </a:cubicBezTo>
                  <a:cubicBezTo>
                    <a:pt x="102" y="428"/>
                    <a:pt x="96" y="426"/>
                    <a:pt x="92" y="421"/>
                  </a:cubicBezTo>
                  <a:cubicBezTo>
                    <a:pt x="82" y="411"/>
                    <a:pt x="73" y="401"/>
                    <a:pt x="67" y="388"/>
                  </a:cubicBezTo>
                  <a:cubicBezTo>
                    <a:pt x="63" y="379"/>
                    <a:pt x="58" y="370"/>
                    <a:pt x="53" y="362"/>
                  </a:cubicBezTo>
                  <a:cubicBezTo>
                    <a:pt x="54" y="362"/>
                    <a:pt x="54" y="362"/>
                    <a:pt x="55" y="363"/>
                  </a:cubicBezTo>
                  <a:cubicBezTo>
                    <a:pt x="59" y="364"/>
                    <a:pt x="63" y="365"/>
                    <a:pt x="66" y="367"/>
                  </a:cubicBezTo>
                  <a:cubicBezTo>
                    <a:pt x="69" y="368"/>
                    <a:pt x="72" y="370"/>
                    <a:pt x="75" y="372"/>
                  </a:cubicBezTo>
                  <a:cubicBezTo>
                    <a:pt x="80" y="375"/>
                    <a:pt x="84" y="377"/>
                    <a:pt x="88" y="380"/>
                  </a:cubicBezTo>
                  <a:cubicBezTo>
                    <a:pt x="87" y="381"/>
                    <a:pt x="87" y="381"/>
                    <a:pt x="88" y="382"/>
                  </a:cubicBezTo>
                  <a:cubicBezTo>
                    <a:pt x="92" y="391"/>
                    <a:pt x="90" y="402"/>
                    <a:pt x="95" y="411"/>
                  </a:cubicBezTo>
                  <a:cubicBezTo>
                    <a:pt x="97" y="415"/>
                    <a:pt x="100" y="418"/>
                    <a:pt x="102" y="421"/>
                  </a:cubicBezTo>
                  <a:cubicBezTo>
                    <a:pt x="103" y="422"/>
                    <a:pt x="104" y="424"/>
                    <a:pt x="105" y="425"/>
                  </a:cubicBezTo>
                  <a:cubicBezTo>
                    <a:pt x="105" y="425"/>
                    <a:pt x="105" y="425"/>
                    <a:pt x="105" y="425"/>
                  </a:cubicBezTo>
                  <a:cubicBezTo>
                    <a:pt x="105" y="426"/>
                    <a:pt x="106" y="427"/>
                    <a:pt x="106" y="428"/>
                  </a:cubicBezTo>
                  <a:cubicBezTo>
                    <a:pt x="106" y="429"/>
                    <a:pt x="106" y="430"/>
                    <a:pt x="107" y="431"/>
                  </a:cubicBezTo>
                  <a:cubicBezTo>
                    <a:pt x="107" y="431"/>
                    <a:pt x="107" y="431"/>
                    <a:pt x="107" y="431"/>
                  </a:cubicBezTo>
                  <a:cubicBezTo>
                    <a:pt x="108" y="430"/>
                    <a:pt x="108" y="429"/>
                    <a:pt x="107" y="428"/>
                  </a:cubicBezTo>
                  <a:cubicBezTo>
                    <a:pt x="108" y="430"/>
                    <a:pt x="109" y="432"/>
                    <a:pt x="108" y="433"/>
                  </a:cubicBezTo>
                  <a:close/>
                  <a:moveTo>
                    <a:pt x="132" y="482"/>
                  </a:moveTo>
                  <a:cubicBezTo>
                    <a:pt x="131" y="477"/>
                    <a:pt x="129" y="472"/>
                    <a:pt x="127" y="468"/>
                  </a:cubicBezTo>
                  <a:cubicBezTo>
                    <a:pt x="125" y="462"/>
                    <a:pt x="123" y="456"/>
                    <a:pt x="120" y="450"/>
                  </a:cubicBezTo>
                  <a:cubicBezTo>
                    <a:pt x="117" y="446"/>
                    <a:pt x="114" y="440"/>
                    <a:pt x="110" y="436"/>
                  </a:cubicBezTo>
                  <a:cubicBezTo>
                    <a:pt x="115" y="434"/>
                    <a:pt x="118" y="425"/>
                    <a:pt x="120" y="421"/>
                  </a:cubicBezTo>
                  <a:cubicBezTo>
                    <a:pt x="122" y="414"/>
                    <a:pt x="121" y="408"/>
                    <a:pt x="118" y="403"/>
                  </a:cubicBezTo>
                  <a:cubicBezTo>
                    <a:pt x="122" y="404"/>
                    <a:pt x="125" y="405"/>
                    <a:pt x="128" y="407"/>
                  </a:cubicBezTo>
                  <a:cubicBezTo>
                    <a:pt x="128" y="407"/>
                    <a:pt x="128" y="407"/>
                    <a:pt x="128" y="407"/>
                  </a:cubicBezTo>
                  <a:cubicBezTo>
                    <a:pt x="128" y="410"/>
                    <a:pt x="130" y="414"/>
                    <a:pt x="131" y="416"/>
                  </a:cubicBezTo>
                  <a:cubicBezTo>
                    <a:pt x="133" y="421"/>
                    <a:pt x="136" y="426"/>
                    <a:pt x="138" y="430"/>
                  </a:cubicBezTo>
                  <a:cubicBezTo>
                    <a:pt x="140" y="436"/>
                    <a:pt x="143" y="441"/>
                    <a:pt x="145" y="446"/>
                  </a:cubicBezTo>
                  <a:cubicBezTo>
                    <a:pt x="147" y="450"/>
                    <a:pt x="148" y="454"/>
                    <a:pt x="150" y="459"/>
                  </a:cubicBezTo>
                  <a:cubicBezTo>
                    <a:pt x="150" y="459"/>
                    <a:pt x="150" y="459"/>
                    <a:pt x="150" y="459"/>
                  </a:cubicBezTo>
                  <a:cubicBezTo>
                    <a:pt x="150" y="459"/>
                    <a:pt x="150" y="459"/>
                    <a:pt x="150" y="460"/>
                  </a:cubicBezTo>
                  <a:cubicBezTo>
                    <a:pt x="150" y="463"/>
                    <a:pt x="151" y="466"/>
                    <a:pt x="152" y="470"/>
                  </a:cubicBezTo>
                  <a:cubicBezTo>
                    <a:pt x="152" y="470"/>
                    <a:pt x="152" y="470"/>
                    <a:pt x="152" y="470"/>
                  </a:cubicBezTo>
                  <a:cubicBezTo>
                    <a:pt x="147" y="472"/>
                    <a:pt x="142" y="474"/>
                    <a:pt x="138" y="477"/>
                  </a:cubicBezTo>
                  <a:cubicBezTo>
                    <a:pt x="136" y="479"/>
                    <a:pt x="134" y="480"/>
                    <a:pt x="132" y="482"/>
                  </a:cubicBezTo>
                  <a:close/>
                  <a:moveTo>
                    <a:pt x="263" y="609"/>
                  </a:moveTo>
                  <a:cubicBezTo>
                    <a:pt x="258" y="606"/>
                    <a:pt x="255" y="602"/>
                    <a:pt x="250" y="599"/>
                  </a:cubicBezTo>
                  <a:cubicBezTo>
                    <a:pt x="246" y="597"/>
                    <a:pt x="242" y="597"/>
                    <a:pt x="238" y="596"/>
                  </a:cubicBezTo>
                  <a:cubicBezTo>
                    <a:pt x="228" y="593"/>
                    <a:pt x="219" y="587"/>
                    <a:pt x="210" y="581"/>
                  </a:cubicBezTo>
                  <a:cubicBezTo>
                    <a:pt x="200" y="575"/>
                    <a:pt x="190" y="569"/>
                    <a:pt x="181" y="561"/>
                  </a:cubicBezTo>
                  <a:cubicBezTo>
                    <a:pt x="173" y="554"/>
                    <a:pt x="165" y="547"/>
                    <a:pt x="157" y="539"/>
                  </a:cubicBezTo>
                  <a:cubicBezTo>
                    <a:pt x="154" y="535"/>
                    <a:pt x="149" y="533"/>
                    <a:pt x="146" y="529"/>
                  </a:cubicBezTo>
                  <a:cubicBezTo>
                    <a:pt x="143" y="526"/>
                    <a:pt x="141" y="521"/>
                    <a:pt x="140" y="516"/>
                  </a:cubicBezTo>
                  <a:cubicBezTo>
                    <a:pt x="139" y="508"/>
                    <a:pt x="139" y="500"/>
                    <a:pt x="136" y="493"/>
                  </a:cubicBezTo>
                  <a:cubicBezTo>
                    <a:pt x="132" y="486"/>
                    <a:pt x="137" y="482"/>
                    <a:pt x="143" y="479"/>
                  </a:cubicBezTo>
                  <a:cubicBezTo>
                    <a:pt x="146" y="477"/>
                    <a:pt x="150" y="475"/>
                    <a:pt x="154" y="473"/>
                  </a:cubicBezTo>
                  <a:cubicBezTo>
                    <a:pt x="154" y="475"/>
                    <a:pt x="155" y="476"/>
                    <a:pt x="155" y="477"/>
                  </a:cubicBezTo>
                  <a:cubicBezTo>
                    <a:pt x="159" y="484"/>
                    <a:pt x="162" y="492"/>
                    <a:pt x="165" y="499"/>
                  </a:cubicBezTo>
                  <a:cubicBezTo>
                    <a:pt x="170" y="509"/>
                    <a:pt x="176" y="519"/>
                    <a:pt x="183" y="527"/>
                  </a:cubicBezTo>
                  <a:cubicBezTo>
                    <a:pt x="190" y="536"/>
                    <a:pt x="199" y="543"/>
                    <a:pt x="208" y="551"/>
                  </a:cubicBezTo>
                  <a:cubicBezTo>
                    <a:pt x="216" y="560"/>
                    <a:pt x="225" y="568"/>
                    <a:pt x="233" y="577"/>
                  </a:cubicBezTo>
                  <a:cubicBezTo>
                    <a:pt x="238" y="584"/>
                    <a:pt x="244" y="592"/>
                    <a:pt x="253" y="594"/>
                  </a:cubicBezTo>
                  <a:cubicBezTo>
                    <a:pt x="255" y="594"/>
                    <a:pt x="256" y="591"/>
                    <a:pt x="254" y="590"/>
                  </a:cubicBezTo>
                  <a:cubicBezTo>
                    <a:pt x="244" y="587"/>
                    <a:pt x="238" y="577"/>
                    <a:pt x="231" y="570"/>
                  </a:cubicBezTo>
                  <a:cubicBezTo>
                    <a:pt x="224" y="562"/>
                    <a:pt x="216" y="553"/>
                    <a:pt x="207" y="546"/>
                  </a:cubicBezTo>
                  <a:cubicBezTo>
                    <a:pt x="199" y="538"/>
                    <a:pt x="191" y="531"/>
                    <a:pt x="184" y="523"/>
                  </a:cubicBezTo>
                  <a:cubicBezTo>
                    <a:pt x="184" y="522"/>
                    <a:pt x="183" y="521"/>
                    <a:pt x="183" y="520"/>
                  </a:cubicBezTo>
                  <a:cubicBezTo>
                    <a:pt x="185" y="523"/>
                    <a:pt x="187" y="524"/>
                    <a:pt x="189" y="527"/>
                  </a:cubicBezTo>
                  <a:cubicBezTo>
                    <a:pt x="193" y="530"/>
                    <a:pt x="197" y="534"/>
                    <a:pt x="201" y="536"/>
                  </a:cubicBezTo>
                  <a:cubicBezTo>
                    <a:pt x="202" y="537"/>
                    <a:pt x="202" y="536"/>
                    <a:pt x="202" y="536"/>
                  </a:cubicBezTo>
                  <a:cubicBezTo>
                    <a:pt x="194" y="530"/>
                    <a:pt x="188" y="522"/>
                    <a:pt x="181" y="515"/>
                  </a:cubicBezTo>
                  <a:cubicBezTo>
                    <a:pt x="180" y="515"/>
                    <a:pt x="180" y="515"/>
                    <a:pt x="180" y="516"/>
                  </a:cubicBezTo>
                  <a:cubicBezTo>
                    <a:pt x="180" y="517"/>
                    <a:pt x="181" y="518"/>
                    <a:pt x="181" y="518"/>
                  </a:cubicBezTo>
                  <a:cubicBezTo>
                    <a:pt x="176" y="512"/>
                    <a:pt x="172" y="505"/>
                    <a:pt x="169" y="497"/>
                  </a:cubicBezTo>
                  <a:cubicBezTo>
                    <a:pt x="165" y="490"/>
                    <a:pt x="162" y="483"/>
                    <a:pt x="159" y="476"/>
                  </a:cubicBezTo>
                  <a:cubicBezTo>
                    <a:pt x="157" y="471"/>
                    <a:pt x="152" y="463"/>
                    <a:pt x="154" y="457"/>
                  </a:cubicBezTo>
                  <a:cubicBezTo>
                    <a:pt x="155" y="452"/>
                    <a:pt x="160" y="456"/>
                    <a:pt x="163" y="458"/>
                  </a:cubicBezTo>
                  <a:cubicBezTo>
                    <a:pt x="165" y="459"/>
                    <a:pt x="167" y="459"/>
                    <a:pt x="170" y="459"/>
                  </a:cubicBezTo>
                  <a:cubicBezTo>
                    <a:pt x="173" y="459"/>
                    <a:pt x="173" y="454"/>
                    <a:pt x="174" y="451"/>
                  </a:cubicBezTo>
                  <a:cubicBezTo>
                    <a:pt x="174" y="451"/>
                    <a:pt x="175" y="452"/>
                    <a:pt x="176" y="452"/>
                  </a:cubicBezTo>
                  <a:cubicBezTo>
                    <a:pt x="177" y="453"/>
                    <a:pt x="179" y="453"/>
                    <a:pt x="179" y="451"/>
                  </a:cubicBezTo>
                  <a:cubicBezTo>
                    <a:pt x="181" y="446"/>
                    <a:pt x="176" y="439"/>
                    <a:pt x="177" y="433"/>
                  </a:cubicBezTo>
                  <a:cubicBezTo>
                    <a:pt x="185" y="445"/>
                    <a:pt x="187" y="459"/>
                    <a:pt x="191" y="471"/>
                  </a:cubicBezTo>
                  <a:cubicBezTo>
                    <a:pt x="194" y="484"/>
                    <a:pt x="198" y="496"/>
                    <a:pt x="204" y="507"/>
                  </a:cubicBezTo>
                  <a:cubicBezTo>
                    <a:pt x="212" y="520"/>
                    <a:pt x="222" y="529"/>
                    <a:pt x="232" y="539"/>
                  </a:cubicBezTo>
                  <a:cubicBezTo>
                    <a:pt x="238" y="544"/>
                    <a:pt x="244" y="549"/>
                    <a:pt x="249" y="554"/>
                  </a:cubicBezTo>
                  <a:cubicBezTo>
                    <a:pt x="254" y="560"/>
                    <a:pt x="259" y="566"/>
                    <a:pt x="265" y="571"/>
                  </a:cubicBezTo>
                  <a:cubicBezTo>
                    <a:pt x="265" y="571"/>
                    <a:pt x="266" y="571"/>
                    <a:pt x="266" y="571"/>
                  </a:cubicBezTo>
                  <a:cubicBezTo>
                    <a:pt x="266" y="572"/>
                    <a:pt x="267" y="572"/>
                    <a:pt x="267" y="573"/>
                  </a:cubicBezTo>
                  <a:cubicBezTo>
                    <a:pt x="268" y="574"/>
                    <a:pt x="269" y="573"/>
                    <a:pt x="269" y="572"/>
                  </a:cubicBezTo>
                  <a:cubicBezTo>
                    <a:pt x="267" y="568"/>
                    <a:pt x="264" y="564"/>
                    <a:pt x="262" y="561"/>
                  </a:cubicBezTo>
                  <a:cubicBezTo>
                    <a:pt x="262" y="560"/>
                    <a:pt x="262" y="560"/>
                    <a:pt x="262" y="560"/>
                  </a:cubicBezTo>
                  <a:cubicBezTo>
                    <a:pt x="258" y="547"/>
                    <a:pt x="250" y="537"/>
                    <a:pt x="244" y="525"/>
                  </a:cubicBezTo>
                  <a:cubicBezTo>
                    <a:pt x="244" y="525"/>
                    <a:pt x="243" y="525"/>
                    <a:pt x="243" y="526"/>
                  </a:cubicBezTo>
                  <a:cubicBezTo>
                    <a:pt x="246" y="532"/>
                    <a:pt x="248" y="538"/>
                    <a:pt x="252" y="543"/>
                  </a:cubicBezTo>
                  <a:cubicBezTo>
                    <a:pt x="255" y="548"/>
                    <a:pt x="257" y="553"/>
                    <a:pt x="260" y="558"/>
                  </a:cubicBezTo>
                  <a:cubicBezTo>
                    <a:pt x="257" y="555"/>
                    <a:pt x="255" y="552"/>
                    <a:pt x="252" y="548"/>
                  </a:cubicBezTo>
                  <a:cubicBezTo>
                    <a:pt x="247" y="541"/>
                    <a:pt x="245" y="533"/>
                    <a:pt x="242" y="525"/>
                  </a:cubicBezTo>
                  <a:cubicBezTo>
                    <a:pt x="240" y="519"/>
                    <a:pt x="237" y="513"/>
                    <a:pt x="233" y="508"/>
                  </a:cubicBezTo>
                  <a:cubicBezTo>
                    <a:pt x="234" y="509"/>
                    <a:pt x="235" y="510"/>
                    <a:pt x="236" y="511"/>
                  </a:cubicBezTo>
                  <a:cubicBezTo>
                    <a:pt x="236" y="511"/>
                    <a:pt x="237" y="511"/>
                    <a:pt x="236" y="510"/>
                  </a:cubicBezTo>
                  <a:cubicBezTo>
                    <a:pt x="235" y="509"/>
                    <a:pt x="235" y="506"/>
                    <a:pt x="234" y="504"/>
                  </a:cubicBezTo>
                  <a:cubicBezTo>
                    <a:pt x="233" y="503"/>
                    <a:pt x="233" y="501"/>
                    <a:pt x="231" y="501"/>
                  </a:cubicBezTo>
                  <a:cubicBezTo>
                    <a:pt x="231" y="501"/>
                    <a:pt x="231" y="502"/>
                    <a:pt x="231" y="502"/>
                  </a:cubicBezTo>
                  <a:cubicBezTo>
                    <a:pt x="230" y="503"/>
                    <a:pt x="232" y="505"/>
                    <a:pt x="232" y="507"/>
                  </a:cubicBezTo>
                  <a:cubicBezTo>
                    <a:pt x="233" y="507"/>
                    <a:pt x="233" y="507"/>
                    <a:pt x="233" y="508"/>
                  </a:cubicBezTo>
                  <a:cubicBezTo>
                    <a:pt x="232" y="506"/>
                    <a:pt x="231" y="504"/>
                    <a:pt x="230" y="502"/>
                  </a:cubicBezTo>
                  <a:cubicBezTo>
                    <a:pt x="228" y="499"/>
                    <a:pt x="225" y="495"/>
                    <a:pt x="224" y="491"/>
                  </a:cubicBezTo>
                  <a:cubicBezTo>
                    <a:pt x="222" y="487"/>
                    <a:pt x="221" y="482"/>
                    <a:pt x="220" y="477"/>
                  </a:cubicBezTo>
                  <a:cubicBezTo>
                    <a:pt x="216" y="463"/>
                    <a:pt x="208" y="449"/>
                    <a:pt x="208" y="433"/>
                  </a:cubicBezTo>
                  <a:cubicBezTo>
                    <a:pt x="208" y="427"/>
                    <a:pt x="208" y="418"/>
                    <a:pt x="216" y="418"/>
                  </a:cubicBezTo>
                  <a:cubicBezTo>
                    <a:pt x="220" y="418"/>
                    <a:pt x="222" y="418"/>
                    <a:pt x="226" y="416"/>
                  </a:cubicBezTo>
                  <a:cubicBezTo>
                    <a:pt x="231" y="415"/>
                    <a:pt x="234" y="418"/>
                    <a:pt x="237" y="420"/>
                  </a:cubicBezTo>
                  <a:cubicBezTo>
                    <a:pt x="237" y="420"/>
                    <a:pt x="237" y="420"/>
                    <a:pt x="237" y="420"/>
                  </a:cubicBezTo>
                  <a:cubicBezTo>
                    <a:pt x="238" y="426"/>
                    <a:pt x="240" y="431"/>
                    <a:pt x="242" y="437"/>
                  </a:cubicBezTo>
                  <a:cubicBezTo>
                    <a:pt x="240" y="438"/>
                    <a:pt x="240" y="442"/>
                    <a:pt x="240" y="444"/>
                  </a:cubicBezTo>
                  <a:cubicBezTo>
                    <a:pt x="239" y="450"/>
                    <a:pt x="237" y="455"/>
                    <a:pt x="236" y="461"/>
                  </a:cubicBezTo>
                  <a:cubicBezTo>
                    <a:pt x="235" y="466"/>
                    <a:pt x="235" y="471"/>
                    <a:pt x="236" y="477"/>
                  </a:cubicBezTo>
                  <a:cubicBezTo>
                    <a:pt x="236" y="480"/>
                    <a:pt x="236" y="484"/>
                    <a:pt x="236" y="487"/>
                  </a:cubicBezTo>
                  <a:cubicBezTo>
                    <a:pt x="235" y="490"/>
                    <a:pt x="235" y="493"/>
                    <a:pt x="235" y="495"/>
                  </a:cubicBezTo>
                  <a:cubicBezTo>
                    <a:pt x="238" y="509"/>
                    <a:pt x="250" y="516"/>
                    <a:pt x="258" y="526"/>
                  </a:cubicBezTo>
                  <a:cubicBezTo>
                    <a:pt x="268" y="538"/>
                    <a:pt x="277" y="551"/>
                    <a:pt x="284" y="564"/>
                  </a:cubicBezTo>
                  <a:cubicBezTo>
                    <a:pt x="287" y="570"/>
                    <a:pt x="290" y="576"/>
                    <a:pt x="295" y="580"/>
                  </a:cubicBezTo>
                  <a:cubicBezTo>
                    <a:pt x="296" y="581"/>
                    <a:pt x="296" y="582"/>
                    <a:pt x="297" y="583"/>
                  </a:cubicBezTo>
                  <a:cubicBezTo>
                    <a:pt x="297" y="583"/>
                    <a:pt x="296" y="584"/>
                    <a:pt x="296" y="585"/>
                  </a:cubicBezTo>
                  <a:cubicBezTo>
                    <a:pt x="298" y="593"/>
                    <a:pt x="297" y="603"/>
                    <a:pt x="290" y="609"/>
                  </a:cubicBezTo>
                  <a:cubicBezTo>
                    <a:pt x="287" y="612"/>
                    <a:pt x="284" y="614"/>
                    <a:pt x="281" y="616"/>
                  </a:cubicBezTo>
                  <a:cubicBezTo>
                    <a:pt x="279" y="618"/>
                    <a:pt x="277" y="619"/>
                    <a:pt x="275" y="621"/>
                  </a:cubicBezTo>
                  <a:cubicBezTo>
                    <a:pt x="272" y="616"/>
                    <a:pt x="268" y="613"/>
                    <a:pt x="263" y="609"/>
                  </a:cubicBezTo>
                  <a:close/>
                  <a:moveTo>
                    <a:pt x="300" y="586"/>
                  </a:moveTo>
                  <a:cubicBezTo>
                    <a:pt x="300" y="586"/>
                    <a:pt x="300" y="587"/>
                    <a:pt x="301" y="587"/>
                  </a:cubicBezTo>
                  <a:cubicBezTo>
                    <a:pt x="303" y="592"/>
                    <a:pt x="304" y="598"/>
                    <a:pt x="301" y="604"/>
                  </a:cubicBezTo>
                  <a:cubicBezTo>
                    <a:pt x="299" y="610"/>
                    <a:pt x="295" y="614"/>
                    <a:pt x="290" y="618"/>
                  </a:cubicBezTo>
                  <a:cubicBezTo>
                    <a:pt x="289" y="619"/>
                    <a:pt x="290" y="620"/>
                    <a:pt x="290" y="619"/>
                  </a:cubicBezTo>
                  <a:cubicBezTo>
                    <a:pt x="300" y="617"/>
                    <a:pt x="306" y="602"/>
                    <a:pt x="305" y="591"/>
                  </a:cubicBezTo>
                  <a:cubicBezTo>
                    <a:pt x="306" y="593"/>
                    <a:pt x="308" y="595"/>
                    <a:pt x="309" y="598"/>
                  </a:cubicBezTo>
                  <a:cubicBezTo>
                    <a:pt x="311" y="600"/>
                    <a:pt x="313" y="602"/>
                    <a:pt x="315" y="605"/>
                  </a:cubicBezTo>
                  <a:cubicBezTo>
                    <a:pt x="314" y="614"/>
                    <a:pt x="307" y="621"/>
                    <a:pt x="299" y="623"/>
                  </a:cubicBezTo>
                  <a:cubicBezTo>
                    <a:pt x="293" y="624"/>
                    <a:pt x="284" y="624"/>
                    <a:pt x="279" y="622"/>
                  </a:cubicBezTo>
                  <a:cubicBezTo>
                    <a:pt x="282" y="620"/>
                    <a:pt x="285" y="619"/>
                    <a:pt x="288" y="616"/>
                  </a:cubicBezTo>
                  <a:cubicBezTo>
                    <a:pt x="291" y="614"/>
                    <a:pt x="295" y="610"/>
                    <a:pt x="297" y="606"/>
                  </a:cubicBezTo>
                  <a:cubicBezTo>
                    <a:pt x="300" y="600"/>
                    <a:pt x="301" y="593"/>
                    <a:pt x="300" y="586"/>
                  </a:cubicBezTo>
                  <a:close/>
                  <a:moveTo>
                    <a:pt x="390" y="734"/>
                  </a:moveTo>
                  <a:cubicBezTo>
                    <a:pt x="390" y="743"/>
                    <a:pt x="391" y="756"/>
                    <a:pt x="383" y="761"/>
                  </a:cubicBezTo>
                  <a:cubicBezTo>
                    <a:pt x="380" y="764"/>
                    <a:pt x="375" y="765"/>
                    <a:pt x="371" y="767"/>
                  </a:cubicBezTo>
                  <a:cubicBezTo>
                    <a:pt x="368" y="768"/>
                    <a:pt x="359" y="774"/>
                    <a:pt x="357" y="769"/>
                  </a:cubicBezTo>
                  <a:cubicBezTo>
                    <a:pt x="355" y="765"/>
                    <a:pt x="357" y="761"/>
                    <a:pt x="357" y="757"/>
                  </a:cubicBezTo>
                  <a:cubicBezTo>
                    <a:pt x="357" y="753"/>
                    <a:pt x="356" y="750"/>
                    <a:pt x="355" y="746"/>
                  </a:cubicBezTo>
                  <a:cubicBezTo>
                    <a:pt x="352" y="739"/>
                    <a:pt x="347" y="732"/>
                    <a:pt x="343" y="725"/>
                  </a:cubicBezTo>
                  <a:cubicBezTo>
                    <a:pt x="338" y="716"/>
                    <a:pt x="334" y="706"/>
                    <a:pt x="328" y="698"/>
                  </a:cubicBezTo>
                  <a:cubicBezTo>
                    <a:pt x="321" y="689"/>
                    <a:pt x="314" y="681"/>
                    <a:pt x="307" y="672"/>
                  </a:cubicBezTo>
                  <a:cubicBezTo>
                    <a:pt x="301" y="663"/>
                    <a:pt x="296" y="653"/>
                    <a:pt x="288" y="644"/>
                  </a:cubicBezTo>
                  <a:cubicBezTo>
                    <a:pt x="284" y="639"/>
                    <a:pt x="277" y="635"/>
                    <a:pt x="277" y="628"/>
                  </a:cubicBezTo>
                  <a:cubicBezTo>
                    <a:pt x="277" y="628"/>
                    <a:pt x="278" y="627"/>
                    <a:pt x="278" y="627"/>
                  </a:cubicBezTo>
                  <a:cubicBezTo>
                    <a:pt x="277" y="626"/>
                    <a:pt x="277" y="625"/>
                    <a:pt x="277" y="624"/>
                  </a:cubicBezTo>
                  <a:cubicBezTo>
                    <a:pt x="280" y="626"/>
                    <a:pt x="284" y="626"/>
                    <a:pt x="288" y="626"/>
                  </a:cubicBezTo>
                  <a:cubicBezTo>
                    <a:pt x="293" y="626"/>
                    <a:pt x="298" y="626"/>
                    <a:pt x="302" y="625"/>
                  </a:cubicBezTo>
                  <a:cubicBezTo>
                    <a:pt x="308" y="622"/>
                    <a:pt x="317" y="615"/>
                    <a:pt x="317" y="608"/>
                  </a:cubicBezTo>
                  <a:cubicBezTo>
                    <a:pt x="318" y="610"/>
                    <a:pt x="320" y="612"/>
                    <a:pt x="321" y="612"/>
                  </a:cubicBezTo>
                  <a:cubicBezTo>
                    <a:pt x="320" y="614"/>
                    <a:pt x="319" y="617"/>
                    <a:pt x="318" y="619"/>
                  </a:cubicBezTo>
                  <a:cubicBezTo>
                    <a:pt x="318" y="619"/>
                    <a:pt x="317" y="618"/>
                    <a:pt x="317" y="618"/>
                  </a:cubicBezTo>
                  <a:cubicBezTo>
                    <a:pt x="317" y="618"/>
                    <a:pt x="316" y="618"/>
                    <a:pt x="316" y="619"/>
                  </a:cubicBezTo>
                  <a:cubicBezTo>
                    <a:pt x="316" y="619"/>
                    <a:pt x="317" y="620"/>
                    <a:pt x="317" y="621"/>
                  </a:cubicBezTo>
                  <a:cubicBezTo>
                    <a:pt x="315" y="625"/>
                    <a:pt x="312" y="628"/>
                    <a:pt x="308" y="629"/>
                  </a:cubicBezTo>
                  <a:cubicBezTo>
                    <a:pt x="303" y="631"/>
                    <a:pt x="298" y="629"/>
                    <a:pt x="292" y="630"/>
                  </a:cubicBezTo>
                  <a:cubicBezTo>
                    <a:pt x="292" y="630"/>
                    <a:pt x="292" y="630"/>
                    <a:pt x="292" y="630"/>
                  </a:cubicBezTo>
                  <a:cubicBezTo>
                    <a:pt x="297" y="633"/>
                    <a:pt x="306" y="633"/>
                    <a:pt x="311" y="630"/>
                  </a:cubicBezTo>
                  <a:cubicBezTo>
                    <a:pt x="314" y="628"/>
                    <a:pt x="316" y="625"/>
                    <a:pt x="318" y="622"/>
                  </a:cubicBezTo>
                  <a:cubicBezTo>
                    <a:pt x="319" y="624"/>
                    <a:pt x="320" y="625"/>
                    <a:pt x="321" y="625"/>
                  </a:cubicBezTo>
                  <a:cubicBezTo>
                    <a:pt x="322" y="626"/>
                    <a:pt x="323" y="625"/>
                    <a:pt x="323" y="625"/>
                  </a:cubicBezTo>
                  <a:cubicBezTo>
                    <a:pt x="322" y="623"/>
                    <a:pt x="321" y="622"/>
                    <a:pt x="320" y="621"/>
                  </a:cubicBezTo>
                  <a:cubicBezTo>
                    <a:pt x="320" y="621"/>
                    <a:pt x="320" y="620"/>
                    <a:pt x="319" y="620"/>
                  </a:cubicBezTo>
                  <a:cubicBezTo>
                    <a:pt x="320" y="618"/>
                    <a:pt x="321" y="615"/>
                    <a:pt x="322" y="613"/>
                  </a:cubicBezTo>
                  <a:cubicBezTo>
                    <a:pt x="322" y="613"/>
                    <a:pt x="322" y="613"/>
                    <a:pt x="322" y="613"/>
                  </a:cubicBezTo>
                  <a:cubicBezTo>
                    <a:pt x="325" y="626"/>
                    <a:pt x="337" y="638"/>
                    <a:pt x="344" y="649"/>
                  </a:cubicBezTo>
                  <a:cubicBezTo>
                    <a:pt x="347" y="653"/>
                    <a:pt x="350" y="657"/>
                    <a:pt x="352" y="660"/>
                  </a:cubicBezTo>
                  <a:cubicBezTo>
                    <a:pt x="353" y="662"/>
                    <a:pt x="354" y="663"/>
                    <a:pt x="354" y="664"/>
                  </a:cubicBezTo>
                  <a:cubicBezTo>
                    <a:pt x="357" y="669"/>
                    <a:pt x="358" y="675"/>
                    <a:pt x="360" y="680"/>
                  </a:cubicBezTo>
                  <a:cubicBezTo>
                    <a:pt x="362" y="685"/>
                    <a:pt x="365" y="688"/>
                    <a:pt x="367" y="693"/>
                  </a:cubicBezTo>
                  <a:cubicBezTo>
                    <a:pt x="370" y="697"/>
                    <a:pt x="372" y="702"/>
                    <a:pt x="375" y="707"/>
                  </a:cubicBezTo>
                  <a:cubicBezTo>
                    <a:pt x="377" y="710"/>
                    <a:pt x="380" y="714"/>
                    <a:pt x="383" y="718"/>
                  </a:cubicBezTo>
                  <a:cubicBezTo>
                    <a:pt x="385" y="722"/>
                    <a:pt x="386" y="726"/>
                    <a:pt x="388" y="731"/>
                  </a:cubicBezTo>
                  <a:cubicBezTo>
                    <a:pt x="389" y="732"/>
                    <a:pt x="389" y="733"/>
                    <a:pt x="390" y="734"/>
                  </a:cubicBezTo>
                  <a:close/>
                  <a:moveTo>
                    <a:pt x="421" y="721"/>
                  </a:moveTo>
                  <a:cubicBezTo>
                    <a:pt x="421" y="721"/>
                    <a:pt x="421" y="721"/>
                    <a:pt x="421" y="721"/>
                  </a:cubicBezTo>
                  <a:cubicBezTo>
                    <a:pt x="416" y="728"/>
                    <a:pt x="406" y="731"/>
                    <a:pt x="398" y="727"/>
                  </a:cubicBezTo>
                  <a:cubicBezTo>
                    <a:pt x="392" y="723"/>
                    <a:pt x="388" y="718"/>
                    <a:pt x="385" y="712"/>
                  </a:cubicBezTo>
                  <a:cubicBezTo>
                    <a:pt x="380" y="702"/>
                    <a:pt x="376" y="693"/>
                    <a:pt x="371" y="683"/>
                  </a:cubicBezTo>
                  <a:cubicBezTo>
                    <a:pt x="371" y="685"/>
                    <a:pt x="372" y="686"/>
                    <a:pt x="373" y="686"/>
                  </a:cubicBezTo>
                  <a:cubicBezTo>
                    <a:pt x="374" y="686"/>
                    <a:pt x="374" y="686"/>
                    <a:pt x="374" y="686"/>
                  </a:cubicBezTo>
                  <a:cubicBezTo>
                    <a:pt x="373" y="682"/>
                    <a:pt x="372" y="678"/>
                    <a:pt x="369" y="676"/>
                  </a:cubicBezTo>
                  <a:cubicBezTo>
                    <a:pt x="368" y="675"/>
                    <a:pt x="368" y="676"/>
                    <a:pt x="368" y="676"/>
                  </a:cubicBezTo>
                  <a:cubicBezTo>
                    <a:pt x="368" y="677"/>
                    <a:pt x="368" y="679"/>
                    <a:pt x="369" y="680"/>
                  </a:cubicBezTo>
                  <a:cubicBezTo>
                    <a:pt x="368" y="679"/>
                    <a:pt x="367" y="678"/>
                    <a:pt x="367" y="676"/>
                  </a:cubicBezTo>
                  <a:cubicBezTo>
                    <a:pt x="360" y="665"/>
                    <a:pt x="353" y="653"/>
                    <a:pt x="344" y="642"/>
                  </a:cubicBezTo>
                  <a:cubicBezTo>
                    <a:pt x="337" y="632"/>
                    <a:pt x="330" y="621"/>
                    <a:pt x="323" y="610"/>
                  </a:cubicBezTo>
                  <a:cubicBezTo>
                    <a:pt x="323" y="609"/>
                    <a:pt x="323" y="609"/>
                    <a:pt x="322" y="610"/>
                  </a:cubicBezTo>
                  <a:cubicBezTo>
                    <a:pt x="320" y="608"/>
                    <a:pt x="317" y="603"/>
                    <a:pt x="316" y="601"/>
                  </a:cubicBezTo>
                  <a:cubicBezTo>
                    <a:pt x="314" y="598"/>
                    <a:pt x="312" y="594"/>
                    <a:pt x="309" y="591"/>
                  </a:cubicBezTo>
                  <a:cubicBezTo>
                    <a:pt x="306" y="587"/>
                    <a:pt x="302" y="583"/>
                    <a:pt x="298" y="579"/>
                  </a:cubicBezTo>
                  <a:cubicBezTo>
                    <a:pt x="294" y="575"/>
                    <a:pt x="291" y="570"/>
                    <a:pt x="288" y="564"/>
                  </a:cubicBezTo>
                  <a:cubicBezTo>
                    <a:pt x="282" y="554"/>
                    <a:pt x="275" y="544"/>
                    <a:pt x="268" y="534"/>
                  </a:cubicBezTo>
                  <a:cubicBezTo>
                    <a:pt x="265" y="529"/>
                    <a:pt x="262" y="525"/>
                    <a:pt x="258" y="520"/>
                  </a:cubicBezTo>
                  <a:cubicBezTo>
                    <a:pt x="254" y="516"/>
                    <a:pt x="249" y="513"/>
                    <a:pt x="246" y="508"/>
                  </a:cubicBezTo>
                  <a:cubicBezTo>
                    <a:pt x="242" y="503"/>
                    <a:pt x="237" y="496"/>
                    <a:pt x="239" y="490"/>
                  </a:cubicBezTo>
                  <a:cubicBezTo>
                    <a:pt x="241" y="485"/>
                    <a:pt x="244" y="479"/>
                    <a:pt x="249" y="477"/>
                  </a:cubicBezTo>
                  <a:cubicBezTo>
                    <a:pt x="254" y="474"/>
                    <a:pt x="256" y="485"/>
                    <a:pt x="258" y="488"/>
                  </a:cubicBezTo>
                  <a:cubicBezTo>
                    <a:pt x="260" y="493"/>
                    <a:pt x="264" y="499"/>
                    <a:pt x="267" y="503"/>
                  </a:cubicBezTo>
                  <a:cubicBezTo>
                    <a:pt x="275" y="514"/>
                    <a:pt x="283" y="523"/>
                    <a:pt x="290" y="534"/>
                  </a:cubicBezTo>
                  <a:cubicBezTo>
                    <a:pt x="294" y="539"/>
                    <a:pt x="298" y="544"/>
                    <a:pt x="300" y="549"/>
                  </a:cubicBezTo>
                  <a:cubicBezTo>
                    <a:pt x="303" y="554"/>
                    <a:pt x="304" y="560"/>
                    <a:pt x="307" y="564"/>
                  </a:cubicBezTo>
                  <a:cubicBezTo>
                    <a:pt x="307" y="565"/>
                    <a:pt x="308" y="565"/>
                    <a:pt x="308" y="564"/>
                  </a:cubicBezTo>
                  <a:cubicBezTo>
                    <a:pt x="310" y="570"/>
                    <a:pt x="313" y="575"/>
                    <a:pt x="316" y="580"/>
                  </a:cubicBezTo>
                  <a:cubicBezTo>
                    <a:pt x="313" y="583"/>
                    <a:pt x="318" y="586"/>
                    <a:pt x="319" y="589"/>
                  </a:cubicBezTo>
                  <a:cubicBezTo>
                    <a:pt x="322" y="596"/>
                    <a:pt x="324" y="603"/>
                    <a:pt x="331" y="607"/>
                  </a:cubicBezTo>
                  <a:cubicBezTo>
                    <a:pt x="332" y="608"/>
                    <a:pt x="333" y="606"/>
                    <a:pt x="332" y="605"/>
                  </a:cubicBezTo>
                  <a:cubicBezTo>
                    <a:pt x="327" y="600"/>
                    <a:pt x="325" y="595"/>
                    <a:pt x="322" y="589"/>
                  </a:cubicBezTo>
                  <a:cubicBezTo>
                    <a:pt x="322" y="588"/>
                    <a:pt x="321" y="586"/>
                    <a:pt x="320" y="585"/>
                  </a:cubicBezTo>
                  <a:cubicBezTo>
                    <a:pt x="320" y="585"/>
                    <a:pt x="318" y="582"/>
                    <a:pt x="318" y="582"/>
                  </a:cubicBezTo>
                  <a:cubicBezTo>
                    <a:pt x="322" y="582"/>
                    <a:pt x="325" y="578"/>
                    <a:pt x="328" y="576"/>
                  </a:cubicBezTo>
                  <a:cubicBezTo>
                    <a:pt x="333" y="571"/>
                    <a:pt x="338" y="577"/>
                    <a:pt x="341" y="580"/>
                  </a:cubicBezTo>
                  <a:cubicBezTo>
                    <a:pt x="342" y="580"/>
                    <a:pt x="342" y="580"/>
                    <a:pt x="343" y="580"/>
                  </a:cubicBezTo>
                  <a:cubicBezTo>
                    <a:pt x="343" y="583"/>
                    <a:pt x="344" y="585"/>
                    <a:pt x="345" y="587"/>
                  </a:cubicBezTo>
                  <a:cubicBezTo>
                    <a:pt x="346" y="592"/>
                    <a:pt x="346" y="598"/>
                    <a:pt x="346" y="603"/>
                  </a:cubicBezTo>
                  <a:cubicBezTo>
                    <a:pt x="346" y="603"/>
                    <a:pt x="346" y="603"/>
                    <a:pt x="346" y="604"/>
                  </a:cubicBezTo>
                  <a:cubicBezTo>
                    <a:pt x="344" y="606"/>
                    <a:pt x="343" y="608"/>
                    <a:pt x="343" y="611"/>
                  </a:cubicBezTo>
                  <a:cubicBezTo>
                    <a:pt x="343" y="611"/>
                    <a:pt x="343" y="611"/>
                    <a:pt x="343" y="611"/>
                  </a:cubicBezTo>
                  <a:cubicBezTo>
                    <a:pt x="346" y="607"/>
                    <a:pt x="350" y="604"/>
                    <a:pt x="353" y="601"/>
                  </a:cubicBezTo>
                  <a:cubicBezTo>
                    <a:pt x="355" y="600"/>
                    <a:pt x="357" y="598"/>
                    <a:pt x="359" y="596"/>
                  </a:cubicBezTo>
                  <a:cubicBezTo>
                    <a:pt x="358" y="597"/>
                    <a:pt x="357" y="599"/>
                    <a:pt x="356" y="600"/>
                  </a:cubicBezTo>
                  <a:cubicBezTo>
                    <a:pt x="354" y="602"/>
                    <a:pt x="351" y="604"/>
                    <a:pt x="350" y="606"/>
                  </a:cubicBezTo>
                  <a:cubicBezTo>
                    <a:pt x="350" y="607"/>
                    <a:pt x="351" y="607"/>
                    <a:pt x="351" y="607"/>
                  </a:cubicBezTo>
                  <a:cubicBezTo>
                    <a:pt x="355" y="606"/>
                    <a:pt x="358" y="602"/>
                    <a:pt x="360" y="599"/>
                  </a:cubicBezTo>
                  <a:cubicBezTo>
                    <a:pt x="362" y="597"/>
                    <a:pt x="363" y="594"/>
                    <a:pt x="363" y="592"/>
                  </a:cubicBezTo>
                  <a:cubicBezTo>
                    <a:pt x="363" y="592"/>
                    <a:pt x="363" y="591"/>
                    <a:pt x="363" y="591"/>
                  </a:cubicBezTo>
                  <a:cubicBezTo>
                    <a:pt x="365" y="589"/>
                    <a:pt x="367" y="587"/>
                    <a:pt x="368" y="585"/>
                  </a:cubicBezTo>
                  <a:cubicBezTo>
                    <a:pt x="375" y="593"/>
                    <a:pt x="370" y="602"/>
                    <a:pt x="361" y="606"/>
                  </a:cubicBezTo>
                  <a:cubicBezTo>
                    <a:pt x="360" y="607"/>
                    <a:pt x="359" y="607"/>
                    <a:pt x="358" y="608"/>
                  </a:cubicBezTo>
                  <a:cubicBezTo>
                    <a:pt x="360" y="607"/>
                    <a:pt x="361" y="605"/>
                    <a:pt x="363" y="604"/>
                  </a:cubicBezTo>
                  <a:cubicBezTo>
                    <a:pt x="363" y="603"/>
                    <a:pt x="362" y="602"/>
                    <a:pt x="362" y="603"/>
                  </a:cubicBezTo>
                  <a:cubicBezTo>
                    <a:pt x="359" y="605"/>
                    <a:pt x="355" y="606"/>
                    <a:pt x="353" y="609"/>
                  </a:cubicBezTo>
                  <a:cubicBezTo>
                    <a:pt x="353" y="610"/>
                    <a:pt x="353" y="610"/>
                    <a:pt x="354" y="610"/>
                  </a:cubicBezTo>
                  <a:cubicBezTo>
                    <a:pt x="349" y="612"/>
                    <a:pt x="345" y="613"/>
                    <a:pt x="340" y="610"/>
                  </a:cubicBezTo>
                  <a:cubicBezTo>
                    <a:pt x="339" y="609"/>
                    <a:pt x="337" y="611"/>
                    <a:pt x="338" y="613"/>
                  </a:cubicBezTo>
                  <a:cubicBezTo>
                    <a:pt x="346" y="620"/>
                    <a:pt x="360" y="612"/>
                    <a:pt x="367" y="607"/>
                  </a:cubicBezTo>
                  <a:cubicBezTo>
                    <a:pt x="370" y="605"/>
                    <a:pt x="372" y="603"/>
                    <a:pt x="373" y="600"/>
                  </a:cubicBezTo>
                  <a:cubicBezTo>
                    <a:pt x="376" y="604"/>
                    <a:pt x="379" y="608"/>
                    <a:pt x="381" y="612"/>
                  </a:cubicBezTo>
                  <a:cubicBezTo>
                    <a:pt x="387" y="624"/>
                    <a:pt x="391" y="635"/>
                    <a:pt x="396" y="647"/>
                  </a:cubicBezTo>
                  <a:cubicBezTo>
                    <a:pt x="401" y="658"/>
                    <a:pt x="406" y="670"/>
                    <a:pt x="413" y="681"/>
                  </a:cubicBezTo>
                  <a:cubicBezTo>
                    <a:pt x="415" y="684"/>
                    <a:pt x="417" y="687"/>
                    <a:pt x="420" y="691"/>
                  </a:cubicBezTo>
                  <a:cubicBezTo>
                    <a:pt x="420" y="691"/>
                    <a:pt x="420" y="691"/>
                    <a:pt x="420" y="691"/>
                  </a:cubicBezTo>
                  <a:cubicBezTo>
                    <a:pt x="420" y="693"/>
                    <a:pt x="421" y="695"/>
                    <a:pt x="422" y="697"/>
                  </a:cubicBezTo>
                  <a:cubicBezTo>
                    <a:pt x="423" y="698"/>
                    <a:pt x="424" y="701"/>
                    <a:pt x="423" y="703"/>
                  </a:cubicBezTo>
                  <a:cubicBezTo>
                    <a:pt x="423" y="703"/>
                    <a:pt x="423" y="703"/>
                    <a:pt x="424" y="703"/>
                  </a:cubicBezTo>
                  <a:cubicBezTo>
                    <a:pt x="425" y="703"/>
                    <a:pt x="426" y="701"/>
                    <a:pt x="425" y="699"/>
                  </a:cubicBezTo>
                  <a:cubicBezTo>
                    <a:pt x="426" y="700"/>
                    <a:pt x="426" y="701"/>
                    <a:pt x="426" y="702"/>
                  </a:cubicBezTo>
                  <a:cubicBezTo>
                    <a:pt x="426" y="703"/>
                    <a:pt x="426" y="704"/>
                    <a:pt x="427" y="704"/>
                  </a:cubicBezTo>
                  <a:cubicBezTo>
                    <a:pt x="426" y="706"/>
                    <a:pt x="425" y="707"/>
                    <a:pt x="425" y="709"/>
                  </a:cubicBezTo>
                  <a:cubicBezTo>
                    <a:pt x="423" y="713"/>
                    <a:pt x="422" y="717"/>
                    <a:pt x="421" y="721"/>
                  </a:cubicBezTo>
                  <a:close/>
                  <a:moveTo>
                    <a:pt x="468" y="722"/>
                  </a:moveTo>
                  <a:cubicBezTo>
                    <a:pt x="467" y="726"/>
                    <a:pt x="465" y="730"/>
                    <a:pt x="464" y="734"/>
                  </a:cubicBezTo>
                  <a:cubicBezTo>
                    <a:pt x="459" y="741"/>
                    <a:pt x="449" y="744"/>
                    <a:pt x="441" y="742"/>
                  </a:cubicBezTo>
                  <a:cubicBezTo>
                    <a:pt x="435" y="742"/>
                    <a:pt x="429" y="739"/>
                    <a:pt x="426" y="734"/>
                  </a:cubicBezTo>
                  <a:cubicBezTo>
                    <a:pt x="423" y="728"/>
                    <a:pt x="425" y="720"/>
                    <a:pt x="427" y="713"/>
                  </a:cubicBezTo>
                  <a:cubicBezTo>
                    <a:pt x="430" y="706"/>
                    <a:pt x="434" y="699"/>
                    <a:pt x="436" y="691"/>
                  </a:cubicBezTo>
                  <a:cubicBezTo>
                    <a:pt x="439" y="683"/>
                    <a:pt x="442" y="674"/>
                    <a:pt x="444" y="666"/>
                  </a:cubicBezTo>
                  <a:cubicBezTo>
                    <a:pt x="446" y="657"/>
                    <a:pt x="449" y="649"/>
                    <a:pt x="449" y="640"/>
                  </a:cubicBezTo>
                  <a:cubicBezTo>
                    <a:pt x="449" y="634"/>
                    <a:pt x="448" y="627"/>
                    <a:pt x="447" y="621"/>
                  </a:cubicBezTo>
                  <a:cubicBezTo>
                    <a:pt x="448" y="621"/>
                    <a:pt x="448" y="621"/>
                    <a:pt x="448" y="621"/>
                  </a:cubicBezTo>
                  <a:cubicBezTo>
                    <a:pt x="455" y="622"/>
                    <a:pt x="459" y="627"/>
                    <a:pt x="465" y="631"/>
                  </a:cubicBezTo>
                  <a:cubicBezTo>
                    <a:pt x="470" y="633"/>
                    <a:pt x="475" y="635"/>
                    <a:pt x="480" y="637"/>
                  </a:cubicBezTo>
                  <a:cubicBezTo>
                    <a:pt x="485" y="639"/>
                    <a:pt x="490" y="641"/>
                    <a:pt x="496" y="642"/>
                  </a:cubicBezTo>
                  <a:cubicBezTo>
                    <a:pt x="493" y="644"/>
                    <a:pt x="491" y="648"/>
                    <a:pt x="490" y="650"/>
                  </a:cubicBezTo>
                  <a:cubicBezTo>
                    <a:pt x="486" y="657"/>
                    <a:pt x="484" y="664"/>
                    <a:pt x="482" y="672"/>
                  </a:cubicBezTo>
                  <a:cubicBezTo>
                    <a:pt x="479" y="684"/>
                    <a:pt x="476" y="695"/>
                    <a:pt x="472" y="707"/>
                  </a:cubicBezTo>
                  <a:cubicBezTo>
                    <a:pt x="470" y="712"/>
                    <a:pt x="469" y="716"/>
                    <a:pt x="468" y="722"/>
                  </a:cubicBezTo>
                  <a:close/>
                  <a:moveTo>
                    <a:pt x="641" y="696"/>
                  </a:moveTo>
                  <a:cubicBezTo>
                    <a:pt x="632" y="703"/>
                    <a:pt x="622" y="708"/>
                    <a:pt x="613" y="714"/>
                  </a:cubicBezTo>
                  <a:cubicBezTo>
                    <a:pt x="594" y="725"/>
                    <a:pt x="577" y="737"/>
                    <a:pt x="559" y="748"/>
                  </a:cubicBezTo>
                  <a:cubicBezTo>
                    <a:pt x="541" y="760"/>
                    <a:pt x="523" y="773"/>
                    <a:pt x="505" y="785"/>
                  </a:cubicBezTo>
                  <a:cubicBezTo>
                    <a:pt x="490" y="795"/>
                    <a:pt x="474" y="803"/>
                    <a:pt x="458" y="811"/>
                  </a:cubicBezTo>
                  <a:cubicBezTo>
                    <a:pt x="459" y="789"/>
                    <a:pt x="468" y="767"/>
                    <a:pt x="466" y="745"/>
                  </a:cubicBezTo>
                  <a:cubicBezTo>
                    <a:pt x="467" y="744"/>
                    <a:pt x="469" y="742"/>
                    <a:pt x="470" y="740"/>
                  </a:cubicBezTo>
                  <a:cubicBezTo>
                    <a:pt x="474" y="733"/>
                    <a:pt x="475" y="722"/>
                    <a:pt x="473" y="714"/>
                  </a:cubicBezTo>
                  <a:cubicBezTo>
                    <a:pt x="476" y="703"/>
                    <a:pt x="481" y="691"/>
                    <a:pt x="484" y="680"/>
                  </a:cubicBezTo>
                  <a:cubicBezTo>
                    <a:pt x="486" y="673"/>
                    <a:pt x="487" y="666"/>
                    <a:pt x="489" y="659"/>
                  </a:cubicBezTo>
                  <a:cubicBezTo>
                    <a:pt x="491" y="655"/>
                    <a:pt x="492" y="651"/>
                    <a:pt x="495" y="648"/>
                  </a:cubicBezTo>
                  <a:cubicBezTo>
                    <a:pt x="497" y="645"/>
                    <a:pt x="498" y="644"/>
                    <a:pt x="501" y="643"/>
                  </a:cubicBezTo>
                  <a:cubicBezTo>
                    <a:pt x="504" y="643"/>
                    <a:pt x="508" y="642"/>
                    <a:pt x="511" y="640"/>
                  </a:cubicBezTo>
                  <a:cubicBezTo>
                    <a:pt x="516" y="638"/>
                    <a:pt x="521" y="631"/>
                    <a:pt x="519" y="625"/>
                  </a:cubicBezTo>
                  <a:cubicBezTo>
                    <a:pt x="520" y="625"/>
                    <a:pt x="521" y="625"/>
                    <a:pt x="522" y="625"/>
                  </a:cubicBezTo>
                  <a:cubicBezTo>
                    <a:pt x="527" y="624"/>
                    <a:pt x="529" y="615"/>
                    <a:pt x="530" y="611"/>
                  </a:cubicBezTo>
                  <a:cubicBezTo>
                    <a:pt x="534" y="600"/>
                    <a:pt x="541" y="593"/>
                    <a:pt x="550" y="586"/>
                  </a:cubicBezTo>
                  <a:cubicBezTo>
                    <a:pt x="558" y="578"/>
                    <a:pt x="566" y="569"/>
                    <a:pt x="574" y="560"/>
                  </a:cubicBezTo>
                  <a:cubicBezTo>
                    <a:pt x="581" y="552"/>
                    <a:pt x="590" y="545"/>
                    <a:pt x="598" y="537"/>
                  </a:cubicBezTo>
                  <a:cubicBezTo>
                    <a:pt x="605" y="530"/>
                    <a:pt x="612" y="523"/>
                    <a:pt x="618" y="515"/>
                  </a:cubicBezTo>
                  <a:cubicBezTo>
                    <a:pt x="619" y="514"/>
                    <a:pt x="623" y="508"/>
                    <a:pt x="625" y="505"/>
                  </a:cubicBezTo>
                  <a:cubicBezTo>
                    <a:pt x="628" y="504"/>
                    <a:pt x="630" y="504"/>
                    <a:pt x="633" y="503"/>
                  </a:cubicBezTo>
                  <a:cubicBezTo>
                    <a:pt x="640" y="501"/>
                    <a:pt x="646" y="498"/>
                    <a:pt x="653" y="496"/>
                  </a:cubicBezTo>
                  <a:cubicBezTo>
                    <a:pt x="665" y="491"/>
                    <a:pt x="678" y="486"/>
                    <a:pt x="690" y="480"/>
                  </a:cubicBezTo>
                  <a:cubicBezTo>
                    <a:pt x="696" y="477"/>
                    <a:pt x="703" y="473"/>
                    <a:pt x="708" y="467"/>
                  </a:cubicBezTo>
                  <a:cubicBezTo>
                    <a:pt x="708" y="472"/>
                    <a:pt x="709" y="476"/>
                    <a:pt x="710" y="480"/>
                  </a:cubicBezTo>
                  <a:cubicBezTo>
                    <a:pt x="712" y="487"/>
                    <a:pt x="713" y="493"/>
                    <a:pt x="715" y="500"/>
                  </a:cubicBezTo>
                  <a:cubicBezTo>
                    <a:pt x="718" y="512"/>
                    <a:pt x="722" y="524"/>
                    <a:pt x="727" y="536"/>
                  </a:cubicBezTo>
                  <a:cubicBezTo>
                    <a:pt x="729" y="540"/>
                    <a:pt x="731" y="544"/>
                    <a:pt x="734" y="548"/>
                  </a:cubicBezTo>
                  <a:cubicBezTo>
                    <a:pt x="727" y="552"/>
                    <a:pt x="723" y="566"/>
                    <a:pt x="721" y="572"/>
                  </a:cubicBezTo>
                  <a:cubicBezTo>
                    <a:pt x="715" y="588"/>
                    <a:pt x="708" y="604"/>
                    <a:pt x="704" y="621"/>
                  </a:cubicBezTo>
                  <a:cubicBezTo>
                    <a:pt x="702" y="628"/>
                    <a:pt x="701" y="635"/>
                    <a:pt x="699" y="641"/>
                  </a:cubicBezTo>
                  <a:cubicBezTo>
                    <a:pt x="699" y="641"/>
                    <a:pt x="698" y="641"/>
                    <a:pt x="698" y="641"/>
                  </a:cubicBezTo>
                  <a:cubicBezTo>
                    <a:pt x="686" y="644"/>
                    <a:pt x="678" y="657"/>
                    <a:pt x="678" y="669"/>
                  </a:cubicBezTo>
                  <a:cubicBezTo>
                    <a:pt x="678" y="669"/>
                    <a:pt x="677" y="669"/>
                    <a:pt x="677" y="669"/>
                  </a:cubicBezTo>
                  <a:cubicBezTo>
                    <a:pt x="672" y="671"/>
                    <a:pt x="666" y="675"/>
                    <a:pt x="662" y="680"/>
                  </a:cubicBezTo>
                  <a:cubicBezTo>
                    <a:pt x="654" y="684"/>
                    <a:pt x="648" y="691"/>
                    <a:pt x="641" y="696"/>
                  </a:cubicBezTo>
                  <a:close/>
                  <a:moveTo>
                    <a:pt x="695" y="680"/>
                  </a:moveTo>
                  <a:cubicBezTo>
                    <a:pt x="690" y="676"/>
                    <a:pt x="687" y="671"/>
                    <a:pt x="688" y="664"/>
                  </a:cubicBezTo>
                  <a:cubicBezTo>
                    <a:pt x="688" y="657"/>
                    <a:pt x="692" y="652"/>
                    <a:pt x="697" y="648"/>
                  </a:cubicBezTo>
                  <a:cubicBezTo>
                    <a:pt x="695" y="652"/>
                    <a:pt x="694" y="657"/>
                    <a:pt x="693" y="662"/>
                  </a:cubicBezTo>
                  <a:cubicBezTo>
                    <a:pt x="692" y="668"/>
                    <a:pt x="692" y="674"/>
                    <a:pt x="695" y="680"/>
                  </a:cubicBezTo>
                  <a:close/>
                  <a:moveTo>
                    <a:pt x="698" y="685"/>
                  </a:moveTo>
                  <a:cubicBezTo>
                    <a:pt x="698" y="685"/>
                    <a:pt x="698" y="685"/>
                    <a:pt x="698" y="685"/>
                  </a:cubicBezTo>
                  <a:cubicBezTo>
                    <a:pt x="698" y="685"/>
                    <a:pt x="698" y="685"/>
                    <a:pt x="698" y="685"/>
                  </a:cubicBezTo>
                  <a:cubicBezTo>
                    <a:pt x="698" y="686"/>
                    <a:pt x="698" y="686"/>
                    <a:pt x="697" y="687"/>
                  </a:cubicBezTo>
                  <a:cubicBezTo>
                    <a:pt x="697" y="687"/>
                    <a:pt x="697" y="687"/>
                    <a:pt x="697" y="687"/>
                  </a:cubicBezTo>
                  <a:cubicBezTo>
                    <a:pt x="686" y="688"/>
                    <a:pt x="681" y="677"/>
                    <a:pt x="681" y="668"/>
                  </a:cubicBezTo>
                  <a:cubicBezTo>
                    <a:pt x="681" y="663"/>
                    <a:pt x="683" y="658"/>
                    <a:pt x="685" y="654"/>
                  </a:cubicBezTo>
                  <a:cubicBezTo>
                    <a:pt x="687" y="652"/>
                    <a:pt x="689" y="649"/>
                    <a:pt x="691" y="648"/>
                  </a:cubicBezTo>
                  <a:cubicBezTo>
                    <a:pt x="693" y="646"/>
                    <a:pt x="696" y="644"/>
                    <a:pt x="698" y="643"/>
                  </a:cubicBezTo>
                  <a:cubicBezTo>
                    <a:pt x="698" y="643"/>
                    <a:pt x="698" y="644"/>
                    <a:pt x="698" y="644"/>
                  </a:cubicBezTo>
                  <a:cubicBezTo>
                    <a:pt x="698" y="644"/>
                    <a:pt x="698" y="644"/>
                    <a:pt x="697" y="644"/>
                  </a:cubicBezTo>
                  <a:cubicBezTo>
                    <a:pt x="682" y="651"/>
                    <a:pt x="679" y="679"/>
                    <a:pt x="698" y="685"/>
                  </a:cubicBezTo>
                  <a:close/>
                  <a:moveTo>
                    <a:pt x="692" y="713"/>
                  </a:moveTo>
                  <a:cubicBezTo>
                    <a:pt x="685" y="716"/>
                    <a:pt x="675" y="721"/>
                    <a:pt x="668" y="716"/>
                  </a:cubicBezTo>
                  <a:cubicBezTo>
                    <a:pt x="650" y="704"/>
                    <a:pt x="661" y="679"/>
                    <a:pt x="678" y="673"/>
                  </a:cubicBezTo>
                  <a:cubicBezTo>
                    <a:pt x="679" y="683"/>
                    <a:pt x="686" y="692"/>
                    <a:pt x="697" y="690"/>
                  </a:cubicBezTo>
                  <a:cubicBezTo>
                    <a:pt x="697" y="695"/>
                    <a:pt x="699" y="701"/>
                    <a:pt x="701" y="704"/>
                  </a:cubicBezTo>
                  <a:cubicBezTo>
                    <a:pt x="703" y="706"/>
                    <a:pt x="704" y="708"/>
                    <a:pt x="706" y="709"/>
                  </a:cubicBezTo>
                  <a:cubicBezTo>
                    <a:pt x="701" y="709"/>
                    <a:pt x="695" y="712"/>
                    <a:pt x="692" y="713"/>
                  </a:cubicBezTo>
                  <a:close/>
                  <a:moveTo>
                    <a:pt x="704" y="702"/>
                  </a:moveTo>
                  <a:cubicBezTo>
                    <a:pt x="704" y="702"/>
                    <a:pt x="704" y="702"/>
                    <a:pt x="704" y="701"/>
                  </a:cubicBezTo>
                  <a:cubicBezTo>
                    <a:pt x="702" y="698"/>
                    <a:pt x="701" y="695"/>
                    <a:pt x="701" y="691"/>
                  </a:cubicBezTo>
                  <a:cubicBezTo>
                    <a:pt x="701" y="690"/>
                    <a:pt x="701" y="689"/>
                    <a:pt x="701" y="687"/>
                  </a:cubicBezTo>
                  <a:cubicBezTo>
                    <a:pt x="702" y="688"/>
                    <a:pt x="702" y="688"/>
                    <a:pt x="703" y="689"/>
                  </a:cubicBezTo>
                  <a:cubicBezTo>
                    <a:pt x="702" y="693"/>
                    <a:pt x="702" y="699"/>
                    <a:pt x="704" y="702"/>
                  </a:cubicBezTo>
                  <a:close/>
                  <a:moveTo>
                    <a:pt x="706" y="685"/>
                  </a:moveTo>
                  <a:cubicBezTo>
                    <a:pt x="700" y="687"/>
                    <a:pt x="696" y="674"/>
                    <a:pt x="696" y="669"/>
                  </a:cubicBezTo>
                  <a:cubicBezTo>
                    <a:pt x="696" y="664"/>
                    <a:pt x="697" y="659"/>
                    <a:pt x="698" y="654"/>
                  </a:cubicBezTo>
                  <a:cubicBezTo>
                    <a:pt x="702" y="642"/>
                    <a:pt x="705" y="629"/>
                    <a:pt x="708" y="616"/>
                  </a:cubicBezTo>
                  <a:cubicBezTo>
                    <a:pt x="712" y="602"/>
                    <a:pt x="718" y="588"/>
                    <a:pt x="723" y="574"/>
                  </a:cubicBezTo>
                  <a:cubicBezTo>
                    <a:pt x="725" y="569"/>
                    <a:pt x="727" y="564"/>
                    <a:pt x="729" y="559"/>
                  </a:cubicBezTo>
                  <a:cubicBezTo>
                    <a:pt x="731" y="556"/>
                    <a:pt x="733" y="553"/>
                    <a:pt x="735" y="551"/>
                  </a:cubicBezTo>
                  <a:cubicBezTo>
                    <a:pt x="736" y="551"/>
                    <a:pt x="736" y="552"/>
                    <a:pt x="737" y="553"/>
                  </a:cubicBezTo>
                  <a:cubicBezTo>
                    <a:pt x="731" y="556"/>
                    <a:pt x="731" y="564"/>
                    <a:pt x="728" y="569"/>
                  </a:cubicBezTo>
                  <a:cubicBezTo>
                    <a:pt x="726" y="574"/>
                    <a:pt x="724" y="580"/>
                    <a:pt x="724" y="586"/>
                  </a:cubicBezTo>
                  <a:cubicBezTo>
                    <a:pt x="724" y="586"/>
                    <a:pt x="724" y="587"/>
                    <a:pt x="724" y="586"/>
                  </a:cubicBezTo>
                  <a:cubicBezTo>
                    <a:pt x="726" y="581"/>
                    <a:pt x="728" y="576"/>
                    <a:pt x="729" y="570"/>
                  </a:cubicBezTo>
                  <a:cubicBezTo>
                    <a:pt x="730" y="566"/>
                    <a:pt x="732" y="563"/>
                    <a:pt x="734" y="559"/>
                  </a:cubicBezTo>
                  <a:cubicBezTo>
                    <a:pt x="735" y="558"/>
                    <a:pt x="736" y="555"/>
                    <a:pt x="737" y="554"/>
                  </a:cubicBezTo>
                  <a:cubicBezTo>
                    <a:pt x="741" y="559"/>
                    <a:pt x="745" y="565"/>
                    <a:pt x="750" y="570"/>
                  </a:cubicBezTo>
                  <a:cubicBezTo>
                    <a:pt x="748" y="571"/>
                    <a:pt x="746" y="578"/>
                    <a:pt x="746" y="579"/>
                  </a:cubicBezTo>
                  <a:cubicBezTo>
                    <a:pt x="743" y="585"/>
                    <a:pt x="740" y="591"/>
                    <a:pt x="736" y="598"/>
                  </a:cubicBezTo>
                  <a:cubicBezTo>
                    <a:pt x="733" y="605"/>
                    <a:pt x="729" y="612"/>
                    <a:pt x="726" y="619"/>
                  </a:cubicBezTo>
                  <a:cubicBezTo>
                    <a:pt x="722" y="627"/>
                    <a:pt x="717" y="634"/>
                    <a:pt x="712" y="642"/>
                  </a:cubicBezTo>
                  <a:cubicBezTo>
                    <a:pt x="711" y="642"/>
                    <a:pt x="712" y="643"/>
                    <a:pt x="712" y="643"/>
                  </a:cubicBezTo>
                  <a:cubicBezTo>
                    <a:pt x="708" y="648"/>
                    <a:pt x="707" y="654"/>
                    <a:pt x="708" y="660"/>
                  </a:cubicBezTo>
                  <a:cubicBezTo>
                    <a:pt x="709" y="663"/>
                    <a:pt x="711" y="666"/>
                    <a:pt x="714" y="668"/>
                  </a:cubicBezTo>
                  <a:cubicBezTo>
                    <a:pt x="716" y="670"/>
                    <a:pt x="720" y="671"/>
                    <a:pt x="722" y="671"/>
                  </a:cubicBezTo>
                  <a:cubicBezTo>
                    <a:pt x="723" y="671"/>
                    <a:pt x="723" y="671"/>
                    <a:pt x="723" y="670"/>
                  </a:cubicBezTo>
                  <a:cubicBezTo>
                    <a:pt x="720" y="673"/>
                    <a:pt x="717" y="677"/>
                    <a:pt x="714" y="680"/>
                  </a:cubicBezTo>
                  <a:cubicBezTo>
                    <a:pt x="713" y="681"/>
                    <a:pt x="712" y="682"/>
                    <a:pt x="711" y="683"/>
                  </a:cubicBezTo>
                  <a:cubicBezTo>
                    <a:pt x="711" y="683"/>
                    <a:pt x="711" y="683"/>
                    <a:pt x="710" y="683"/>
                  </a:cubicBezTo>
                  <a:cubicBezTo>
                    <a:pt x="705" y="682"/>
                    <a:pt x="702" y="673"/>
                    <a:pt x="702" y="668"/>
                  </a:cubicBezTo>
                  <a:cubicBezTo>
                    <a:pt x="702" y="667"/>
                    <a:pt x="701" y="667"/>
                    <a:pt x="701" y="668"/>
                  </a:cubicBezTo>
                  <a:cubicBezTo>
                    <a:pt x="700" y="674"/>
                    <a:pt x="701" y="681"/>
                    <a:pt x="706" y="685"/>
                  </a:cubicBezTo>
                  <a:close/>
                  <a:moveTo>
                    <a:pt x="789" y="596"/>
                  </a:moveTo>
                  <a:cubicBezTo>
                    <a:pt x="778" y="622"/>
                    <a:pt x="756" y="644"/>
                    <a:pt x="733" y="660"/>
                  </a:cubicBezTo>
                  <a:cubicBezTo>
                    <a:pt x="734" y="658"/>
                    <a:pt x="734" y="655"/>
                    <a:pt x="736" y="653"/>
                  </a:cubicBezTo>
                  <a:cubicBezTo>
                    <a:pt x="738" y="649"/>
                    <a:pt x="741" y="646"/>
                    <a:pt x="744" y="643"/>
                  </a:cubicBezTo>
                  <a:cubicBezTo>
                    <a:pt x="749" y="637"/>
                    <a:pt x="753" y="631"/>
                    <a:pt x="758" y="625"/>
                  </a:cubicBezTo>
                  <a:cubicBezTo>
                    <a:pt x="762" y="618"/>
                    <a:pt x="767" y="610"/>
                    <a:pt x="772" y="604"/>
                  </a:cubicBezTo>
                  <a:cubicBezTo>
                    <a:pt x="775" y="600"/>
                    <a:pt x="779" y="596"/>
                    <a:pt x="779" y="591"/>
                  </a:cubicBezTo>
                  <a:cubicBezTo>
                    <a:pt x="782" y="593"/>
                    <a:pt x="786" y="595"/>
                    <a:pt x="789" y="596"/>
                  </a:cubicBezTo>
                  <a:cubicBezTo>
                    <a:pt x="789" y="596"/>
                    <a:pt x="789" y="596"/>
                    <a:pt x="789" y="596"/>
                  </a:cubicBezTo>
                  <a:close/>
                  <a:moveTo>
                    <a:pt x="792" y="597"/>
                  </a:moveTo>
                  <a:cubicBezTo>
                    <a:pt x="794" y="598"/>
                    <a:pt x="795" y="598"/>
                    <a:pt x="797" y="599"/>
                  </a:cubicBezTo>
                  <a:cubicBezTo>
                    <a:pt x="794" y="610"/>
                    <a:pt x="784" y="618"/>
                    <a:pt x="776" y="625"/>
                  </a:cubicBezTo>
                  <a:cubicBezTo>
                    <a:pt x="775" y="626"/>
                    <a:pt x="775" y="626"/>
                    <a:pt x="774" y="627"/>
                  </a:cubicBezTo>
                  <a:cubicBezTo>
                    <a:pt x="781" y="618"/>
                    <a:pt x="788" y="608"/>
                    <a:pt x="792" y="597"/>
                  </a:cubicBezTo>
                  <a:close/>
                  <a:moveTo>
                    <a:pt x="777" y="590"/>
                  </a:moveTo>
                  <a:cubicBezTo>
                    <a:pt x="776" y="596"/>
                    <a:pt x="769" y="603"/>
                    <a:pt x="765" y="608"/>
                  </a:cubicBezTo>
                  <a:cubicBezTo>
                    <a:pt x="761" y="615"/>
                    <a:pt x="756" y="621"/>
                    <a:pt x="751" y="628"/>
                  </a:cubicBezTo>
                  <a:cubicBezTo>
                    <a:pt x="746" y="634"/>
                    <a:pt x="741" y="640"/>
                    <a:pt x="736" y="647"/>
                  </a:cubicBezTo>
                  <a:cubicBezTo>
                    <a:pt x="732" y="652"/>
                    <a:pt x="730" y="658"/>
                    <a:pt x="727" y="664"/>
                  </a:cubicBezTo>
                  <a:cubicBezTo>
                    <a:pt x="727" y="664"/>
                    <a:pt x="727" y="664"/>
                    <a:pt x="727" y="664"/>
                  </a:cubicBezTo>
                  <a:cubicBezTo>
                    <a:pt x="726" y="665"/>
                    <a:pt x="724" y="667"/>
                    <a:pt x="722" y="667"/>
                  </a:cubicBezTo>
                  <a:cubicBezTo>
                    <a:pt x="720" y="666"/>
                    <a:pt x="717" y="666"/>
                    <a:pt x="715" y="665"/>
                  </a:cubicBezTo>
                  <a:cubicBezTo>
                    <a:pt x="713" y="663"/>
                    <a:pt x="712" y="660"/>
                    <a:pt x="712" y="657"/>
                  </a:cubicBezTo>
                  <a:cubicBezTo>
                    <a:pt x="711" y="653"/>
                    <a:pt x="713" y="648"/>
                    <a:pt x="714" y="644"/>
                  </a:cubicBezTo>
                  <a:cubicBezTo>
                    <a:pt x="724" y="634"/>
                    <a:pt x="732" y="623"/>
                    <a:pt x="740" y="611"/>
                  </a:cubicBezTo>
                  <a:cubicBezTo>
                    <a:pt x="744" y="605"/>
                    <a:pt x="748" y="599"/>
                    <a:pt x="752" y="593"/>
                  </a:cubicBezTo>
                  <a:cubicBezTo>
                    <a:pt x="756" y="589"/>
                    <a:pt x="760" y="585"/>
                    <a:pt x="762" y="580"/>
                  </a:cubicBezTo>
                  <a:cubicBezTo>
                    <a:pt x="765" y="582"/>
                    <a:pt x="768" y="584"/>
                    <a:pt x="772" y="586"/>
                  </a:cubicBezTo>
                  <a:cubicBezTo>
                    <a:pt x="773" y="587"/>
                    <a:pt x="775" y="588"/>
                    <a:pt x="777" y="589"/>
                  </a:cubicBezTo>
                  <a:cubicBezTo>
                    <a:pt x="777" y="589"/>
                    <a:pt x="777" y="589"/>
                    <a:pt x="777" y="590"/>
                  </a:cubicBezTo>
                  <a:close/>
                  <a:moveTo>
                    <a:pt x="749" y="591"/>
                  </a:moveTo>
                  <a:cubicBezTo>
                    <a:pt x="745" y="597"/>
                    <a:pt x="741" y="603"/>
                    <a:pt x="737" y="610"/>
                  </a:cubicBezTo>
                  <a:cubicBezTo>
                    <a:pt x="734" y="614"/>
                    <a:pt x="731" y="619"/>
                    <a:pt x="728" y="623"/>
                  </a:cubicBezTo>
                  <a:cubicBezTo>
                    <a:pt x="728" y="622"/>
                    <a:pt x="729" y="621"/>
                    <a:pt x="729" y="621"/>
                  </a:cubicBezTo>
                  <a:cubicBezTo>
                    <a:pt x="732" y="614"/>
                    <a:pt x="735" y="606"/>
                    <a:pt x="739" y="600"/>
                  </a:cubicBezTo>
                  <a:cubicBezTo>
                    <a:pt x="742" y="593"/>
                    <a:pt x="746" y="587"/>
                    <a:pt x="749" y="580"/>
                  </a:cubicBezTo>
                  <a:cubicBezTo>
                    <a:pt x="750" y="579"/>
                    <a:pt x="752" y="574"/>
                    <a:pt x="752" y="571"/>
                  </a:cubicBezTo>
                  <a:cubicBezTo>
                    <a:pt x="754" y="574"/>
                    <a:pt x="757" y="576"/>
                    <a:pt x="760" y="578"/>
                  </a:cubicBezTo>
                  <a:cubicBezTo>
                    <a:pt x="756" y="582"/>
                    <a:pt x="753" y="587"/>
                    <a:pt x="749" y="591"/>
                  </a:cubicBezTo>
                  <a:close/>
                  <a:moveTo>
                    <a:pt x="744" y="695"/>
                  </a:moveTo>
                  <a:cubicBezTo>
                    <a:pt x="743" y="697"/>
                    <a:pt x="741" y="699"/>
                    <a:pt x="740" y="701"/>
                  </a:cubicBezTo>
                  <a:cubicBezTo>
                    <a:pt x="735" y="706"/>
                    <a:pt x="729" y="709"/>
                    <a:pt x="722" y="708"/>
                  </a:cubicBezTo>
                  <a:cubicBezTo>
                    <a:pt x="717" y="708"/>
                    <a:pt x="713" y="707"/>
                    <a:pt x="709" y="704"/>
                  </a:cubicBezTo>
                  <a:cubicBezTo>
                    <a:pt x="714" y="706"/>
                    <a:pt x="720" y="705"/>
                    <a:pt x="724" y="704"/>
                  </a:cubicBezTo>
                  <a:cubicBezTo>
                    <a:pt x="731" y="701"/>
                    <a:pt x="738" y="697"/>
                    <a:pt x="744" y="693"/>
                  </a:cubicBezTo>
                  <a:cubicBezTo>
                    <a:pt x="744" y="694"/>
                    <a:pt x="744" y="694"/>
                    <a:pt x="744" y="695"/>
                  </a:cubicBezTo>
                  <a:close/>
                  <a:moveTo>
                    <a:pt x="821" y="625"/>
                  </a:moveTo>
                  <a:cubicBezTo>
                    <a:pt x="821" y="625"/>
                    <a:pt x="821" y="625"/>
                    <a:pt x="820" y="625"/>
                  </a:cubicBezTo>
                  <a:cubicBezTo>
                    <a:pt x="811" y="635"/>
                    <a:pt x="800" y="644"/>
                    <a:pt x="789" y="653"/>
                  </a:cubicBezTo>
                  <a:cubicBezTo>
                    <a:pt x="779" y="662"/>
                    <a:pt x="768" y="671"/>
                    <a:pt x="757" y="679"/>
                  </a:cubicBezTo>
                  <a:cubicBezTo>
                    <a:pt x="748" y="686"/>
                    <a:pt x="738" y="694"/>
                    <a:pt x="727" y="699"/>
                  </a:cubicBezTo>
                  <a:cubicBezTo>
                    <a:pt x="722" y="701"/>
                    <a:pt x="718" y="702"/>
                    <a:pt x="713" y="702"/>
                  </a:cubicBezTo>
                  <a:cubicBezTo>
                    <a:pt x="709" y="701"/>
                    <a:pt x="706" y="699"/>
                    <a:pt x="708" y="694"/>
                  </a:cubicBezTo>
                  <a:cubicBezTo>
                    <a:pt x="710" y="688"/>
                    <a:pt x="716" y="683"/>
                    <a:pt x="720" y="678"/>
                  </a:cubicBezTo>
                  <a:cubicBezTo>
                    <a:pt x="725" y="673"/>
                    <a:pt x="730" y="669"/>
                    <a:pt x="735" y="664"/>
                  </a:cubicBezTo>
                  <a:cubicBezTo>
                    <a:pt x="745" y="656"/>
                    <a:pt x="755" y="648"/>
                    <a:pt x="765" y="640"/>
                  </a:cubicBezTo>
                  <a:cubicBezTo>
                    <a:pt x="772" y="633"/>
                    <a:pt x="780" y="627"/>
                    <a:pt x="787" y="620"/>
                  </a:cubicBezTo>
                  <a:cubicBezTo>
                    <a:pt x="792" y="614"/>
                    <a:pt x="798" y="608"/>
                    <a:pt x="800" y="599"/>
                  </a:cubicBezTo>
                  <a:cubicBezTo>
                    <a:pt x="801" y="599"/>
                    <a:pt x="802" y="599"/>
                    <a:pt x="803" y="599"/>
                  </a:cubicBezTo>
                  <a:cubicBezTo>
                    <a:pt x="807" y="600"/>
                    <a:pt x="812" y="599"/>
                    <a:pt x="817" y="599"/>
                  </a:cubicBezTo>
                  <a:cubicBezTo>
                    <a:pt x="820" y="599"/>
                    <a:pt x="822" y="599"/>
                    <a:pt x="824" y="598"/>
                  </a:cubicBezTo>
                  <a:cubicBezTo>
                    <a:pt x="822" y="607"/>
                    <a:pt x="821" y="615"/>
                    <a:pt x="821" y="625"/>
                  </a:cubicBezTo>
                  <a:close/>
                  <a:moveTo>
                    <a:pt x="824" y="594"/>
                  </a:moveTo>
                  <a:cubicBezTo>
                    <a:pt x="820" y="597"/>
                    <a:pt x="814" y="595"/>
                    <a:pt x="810" y="596"/>
                  </a:cubicBezTo>
                  <a:cubicBezTo>
                    <a:pt x="806" y="596"/>
                    <a:pt x="802" y="596"/>
                    <a:pt x="797" y="595"/>
                  </a:cubicBezTo>
                  <a:cubicBezTo>
                    <a:pt x="787" y="592"/>
                    <a:pt x="776" y="586"/>
                    <a:pt x="767" y="580"/>
                  </a:cubicBezTo>
                  <a:cubicBezTo>
                    <a:pt x="750" y="569"/>
                    <a:pt x="737" y="550"/>
                    <a:pt x="730" y="532"/>
                  </a:cubicBezTo>
                  <a:cubicBezTo>
                    <a:pt x="727" y="527"/>
                    <a:pt x="725" y="522"/>
                    <a:pt x="724" y="516"/>
                  </a:cubicBezTo>
                  <a:cubicBezTo>
                    <a:pt x="724" y="516"/>
                    <a:pt x="724" y="516"/>
                    <a:pt x="724" y="516"/>
                  </a:cubicBezTo>
                  <a:cubicBezTo>
                    <a:pt x="717" y="496"/>
                    <a:pt x="713" y="474"/>
                    <a:pt x="718" y="453"/>
                  </a:cubicBezTo>
                  <a:cubicBezTo>
                    <a:pt x="720" y="442"/>
                    <a:pt x="724" y="430"/>
                    <a:pt x="732" y="422"/>
                  </a:cubicBezTo>
                  <a:cubicBezTo>
                    <a:pt x="736" y="419"/>
                    <a:pt x="740" y="418"/>
                    <a:pt x="744" y="415"/>
                  </a:cubicBezTo>
                  <a:cubicBezTo>
                    <a:pt x="745" y="414"/>
                    <a:pt x="746" y="414"/>
                    <a:pt x="747" y="413"/>
                  </a:cubicBezTo>
                  <a:cubicBezTo>
                    <a:pt x="750" y="412"/>
                    <a:pt x="753" y="412"/>
                    <a:pt x="755" y="411"/>
                  </a:cubicBezTo>
                  <a:cubicBezTo>
                    <a:pt x="769" y="409"/>
                    <a:pt x="782" y="405"/>
                    <a:pt x="795" y="399"/>
                  </a:cubicBezTo>
                  <a:cubicBezTo>
                    <a:pt x="796" y="399"/>
                    <a:pt x="796" y="399"/>
                    <a:pt x="797" y="398"/>
                  </a:cubicBezTo>
                  <a:cubicBezTo>
                    <a:pt x="803" y="397"/>
                    <a:pt x="808" y="394"/>
                    <a:pt x="815" y="395"/>
                  </a:cubicBezTo>
                  <a:cubicBezTo>
                    <a:pt x="816" y="396"/>
                    <a:pt x="817" y="396"/>
                    <a:pt x="817" y="396"/>
                  </a:cubicBezTo>
                  <a:cubicBezTo>
                    <a:pt x="822" y="397"/>
                    <a:pt x="827" y="398"/>
                    <a:pt x="831" y="399"/>
                  </a:cubicBezTo>
                  <a:cubicBezTo>
                    <a:pt x="840" y="402"/>
                    <a:pt x="848" y="406"/>
                    <a:pt x="854" y="412"/>
                  </a:cubicBezTo>
                  <a:cubicBezTo>
                    <a:pt x="866" y="423"/>
                    <a:pt x="879" y="437"/>
                    <a:pt x="884" y="452"/>
                  </a:cubicBezTo>
                  <a:cubicBezTo>
                    <a:pt x="889" y="470"/>
                    <a:pt x="892" y="490"/>
                    <a:pt x="890" y="509"/>
                  </a:cubicBezTo>
                  <a:cubicBezTo>
                    <a:pt x="890" y="517"/>
                    <a:pt x="888" y="525"/>
                    <a:pt x="887" y="534"/>
                  </a:cubicBezTo>
                  <a:cubicBezTo>
                    <a:pt x="887" y="540"/>
                    <a:pt x="887" y="547"/>
                    <a:pt x="885" y="553"/>
                  </a:cubicBezTo>
                  <a:cubicBezTo>
                    <a:pt x="879" y="543"/>
                    <a:pt x="866" y="539"/>
                    <a:pt x="857" y="548"/>
                  </a:cubicBezTo>
                  <a:cubicBezTo>
                    <a:pt x="846" y="558"/>
                    <a:pt x="834" y="567"/>
                    <a:pt x="829" y="582"/>
                  </a:cubicBezTo>
                  <a:cubicBezTo>
                    <a:pt x="827" y="586"/>
                    <a:pt x="826" y="590"/>
                    <a:pt x="825" y="594"/>
                  </a:cubicBezTo>
                  <a:cubicBezTo>
                    <a:pt x="825" y="594"/>
                    <a:pt x="824" y="594"/>
                    <a:pt x="824" y="594"/>
                  </a:cubicBezTo>
                  <a:close/>
                  <a:moveTo>
                    <a:pt x="935" y="598"/>
                  </a:moveTo>
                  <a:cubicBezTo>
                    <a:pt x="940" y="605"/>
                    <a:pt x="945" y="611"/>
                    <a:pt x="949" y="618"/>
                  </a:cubicBezTo>
                  <a:cubicBezTo>
                    <a:pt x="957" y="632"/>
                    <a:pt x="964" y="647"/>
                    <a:pt x="970" y="661"/>
                  </a:cubicBezTo>
                  <a:cubicBezTo>
                    <a:pt x="973" y="668"/>
                    <a:pt x="976" y="676"/>
                    <a:pt x="976" y="684"/>
                  </a:cubicBezTo>
                  <a:cubicBezTo>
                    <a:pt x="976" y="692"/>
                    <a:pt x="974" y="700"/>
                    <a:pt x="970" y="707"/>
                  </a:cubicBezTo>
                  <a:cubicBezTo>
                    <a:pt x="965" y="715"/>
                    <a:pt x="960" y="721"/>
                    <a:pt x="950" y="724"/>
                  </a:cubicBezTo>
                  <a:cubicBezTo>
                    <a:pt x="943" y="727"/>
                    <a:pt x="936" y="729"/>
                    <a:pt x="929" y="730"/>
                  </a:cubicBezTo>
                  <a:cubicBezTo>
                    <a:pt x="920" y="731"/>
                    <a:pt x="911" y="731"/>
                    <a:pt x="903" y="732"/>
                  </a:cubicBezTo>
                  <a:cubicBezTo>
                    <a:pt x="896" y="732"/>
                    <a:pt x="889" y="732"/>
                    <a:pt x="883" y="732"/>
                  </a:cubicBezTo>
                  <a:cubicBezTo>
                    <a:pt x="866" y="729"/>
                    <a:pt x="855" y="717"/>
                    <a:pt x="848" y="702"/>
                  </a:cubicBezTo>
                  <a:cubicBezTo>
                    <a:pt x="841" y="687"/>
                    <a:pt x="833" y="673"/>
                    <a:pt x="829" y="657"/>
                  </a:cubicBezTo>
                  <a:cubicBezTo>
                    <a:pt x="826" y="642"/>
                    <a:pt x="824" y="626"/>
                    <a:pt x="826" y="610"/>
                  </a:cubicBezTo>
                  <a:cubicBezTo>
                    <a:pt x="827" y="595"/>
                    <a:pt x="832" y="577"/>
                    <a:pt x="844" y="565"/>
                  </a:cubicBezTo>
                  <a:cubicBezTo>
                    <a:pt x="849" y="560"/>
                    <a:pt x="854" y="554"/>
                    <a:pt x="860" y="549"/>
                  </a:cubicBezTo>
                  <a:cubicBezTo>
                    <a:pt x="864" y="547"/>
                    <a:pt x="868" y="546"/>
                    <a:pt x="871" y="547"/>
                  </a:cubicBezTo>
                  <a:cubicBezTo>
                    <a:pt x="868" y="549"/>
                    <a:pt x="864" y="551"/>
                    <a:pt x="862" y="555"/>
                  </a:cubicBezTo>
                  <a:cubicBezTo>
                    <a:pt x="856" y="565"/>
                    <a:pt x="855" y="577"/>
                    <a:pt x="848" y="587"/>
                  </a:cubicBezTo>
                  <a:cubicBezTo>
                    <a:pt x="842" y="597"/>
                    <a:pt x="839" y="609"/>
                    <a:pt x="838" y="621"/>
                  </a:cubicBezTo>
                  <a:cubicBezTo>
                    <a:pt x="836" y="632"/>
                    <a:pt x="836" y="644"/>
                    <a:pt x="839" y="655"/>
                  </a:cubicBezTo>
                  <a:cubicBezTo>
                    <a:pt x="840" y="656"/>
                    <a:pt x="841" y="656"/>
                    <a:pt x="841" y="655"/>
                  </a:cubicBezTo>
                  <a:cubicBezTo>
                    <a:pt x="839" y="636"/>
                    <a:pt x="840" y="613"/>
                    <a:pt x="848" y="595"/>
                  </a:cubicBezTo>
                  <a:cubicBezTo>
                    <a:pt x="850" y="590"/>
                    <a:pt x="854" y="586"/>
                    <a:pt x="856" y="580"/>
                  </a:cubicBezTo>
                  <a:cubicBezTo>
                    <a:pt x="858" y="576"/>
                    <a:pt x="859" y="572"/>
                    <a:pt x="861" y="567"/>
                  </a:cubicBezTo>
                  <a:cubicBezTo>
                    <a:pt x="862" y="562"/>
                    <a:pt x="864" y="557"/>
                    <a:pt x="868" y="553"/>
                  </a:cubicBezTo>
                  <a:cubicBezTo>
                    <a:pt x="871" y="551"/>
                    <a:pt x="873" y="549"/>
                    <a:pt x="876" y="550"/>
                  </a:cubicBezTo>
                  <a:cubicBezTo>
                    <a:pt x="877" y="550"/>
                    <a:pt x="877" y="550"/>
                    <a:pt x="877" y="550"/>
                  </a:cubicBezTo>
                  <a:cubicBezTo>
                    <a:pt x="879" y="552"/>
                    <a:pt x="881" y="554"/>
                    <a:pt x="882" y="556"/>
                  </a:cubicBezTo>
                  <a:cubicBezTo>
                    <a:pt x="882" y="556"/>
                    <a:pt x="882" y="557"/>
                    <a:pt x="882" y="557"/>
                  </a:cubicBezTo>
                  <a:cubicBezTo>
                    <a:pt x="880" y="556"/>
                    <a:pt x="877" y="557"/>
                    <a:pt x="875" y="557"/>
                  </a:cubicBezTo>
                  <a:cubicBezTo>
                    <a:pt x="871" y="558"/>
                    <a:pt x="868" y="560"/>
                    <a:pt x="866" y="564"/>
                  </a:cubicBezTo>
                  <a:cubicBezTo>
                    <a:pt x="866" y="564"/>
                    <a:pt x="866" y="565"/>
                    <a:pt x="866" y="564"/>
                  </a:cubicBezTo>
                  <a:cubicBezTo>
                    <a:pt x="869" y="562"/>
                    <a:pt x="872" y="559"/>
                    <a:pt x="875" y="558"/>
                  </a:cubicBezTo>
                  <a:cubicBezTo>
                    <a:pt x="878" y="558"/>
                    <a:pt x="881" y="559"/>
                    <a:pt x="884" y="559"/>
                  </a:cubicBezTo>
                  <a:cubicBezTo>
                    <a:pt x="883" y="560"/>
                    <a:pt x="883" y="561"/>
                    <a:pt x="882" y="562"/>
                  </a:cubicBezTo>
                  <a:cubicBezTo>
                    <a:pt x="880" y="560"/>
                    <a:pt x="877" y="562"/>
                    <a:pt x="875" y="564"/>
                  </a:cubicBezTo>
                  <a:cubicBezTo>
                    <a:pt x="875" y="564"/>
                    <a:pt x="875" y="564"/>
                    <a:pt x="874" y="564"/>
                  </a:cubicBezTo>
                  <a:cubicBezTo>
                    <a:pt x="872" y="565"/>
                    <a:pt x="870" y="568"/>
                    <a:pt x="868" y="571"/>
                  </a:cubicBezTo>
                  <a:cubicBezTo>
                    <a:pt x="866" y="574"/>
                    <a:pt x="864" y="578"/>
                    <a:pt x="862" y="582"/>
                  </a:cubicBezTo>
                  <a:cubicBezTo>
                    <a:pt x="858" y="589"/>
                    <a:pt x="855" y="596"/>
                    <a:pt x="853" y="604"/>
                  </a:cubicBezTo>
                  <a:cubicBezTo>
                    <a:pt x="851" y="611"/>
                    <a:pt x="851" y="618"/>
                    <a:pt x="851" y="626"/>
                  </a:cubicBezTo>
                  <a:cubicBezTo>
                    <a:pt x="850" y="631"/>
                    <a:pt x="849" y="637"/>
                    <a:pt x="852" y="642"/>
                  </a:cubicBezTo>
                  <a:cubicBezTo>
                    <a:pt x="852" y="643"/>
                    <a:pt x="853" y="642"/>
                    <a:pt x="853" y="642"/>
                  </a:cubicBezTo>
                  <a:cubicBezTo>
                    <a:pt x="850" y="629"/>
                    <a:pt x="852" y="614"/>
                    <a:pt x="856" y="601"/>
                  </a:cubicBezTo>
                  <a:cubicBezTo>
                    <a:pt x="858" y="595"/>
                    <a:pt x="861" y="589"/>
                    <a:pt x="864" y="583"/>
                  </a:cubicBezTo>
                  <a:cubicBezTo>
                    <a:pt x="861" y="592"/>
                    <a:pt x="859" y="602"/>
                    <a:pt x="859" y="610"/>
                  </a:cubicBezTo>
                  <a:cubicBezTo>
                    <a:pt x="858" y="614"/>
                    <a:pt x="859" y="618"/>
                    <a:pt x="859" y="622"/>
                  </a:cubicBezTo>
                  <a:cubicBezTo>
                    <a:pt x="859" y="625"/>
                    <a:pt x="858" y="628"/>
                    <a:pt x="859" y="631"/>
                  </a:cubicBezTo>
                  <a:cubicBezTo>
                    <a:pt x="860" y="638"/>
                    <a:pt x="861" y="646"/>
                    <a:pt x="865" y="652"/>
                  </a:cubicBezTo>
                  <a:cubicBezTo>
                    <a:pt x="865" y="652"/>
                    <a:pt x="865" y="652"/>
                    <a:pt x="865" y="651"/>
                  </a:cubicBezTo>
                  <a:cubicBezTo>
                    <a:pt x="863" y="645"/>
                    <a:pt x="861" y="638"/>
                    <a:pt x="860" y="631"/>
                  </a:cubicBezTo>
                  <a:cubicBezTo>
                    <a:pt x="860" y="627"/>
                    <a:pt x="859" y="624"/>
                    <a:pt x="859" y="620"/>
                  </a:cubicBezTo>
                  <a:cubicBezTo>
                    <a:pt x="860" y="617"/>
                    <a:pt x="861" y="614"/>
                    <a:pt x="861" y="611"/>
                  </a:cubicBezTo>
                  <a:cubicBezTo>
                    <a:pt x="861" y="604"/>
                    <a:pt x="862" y="597"/>
                    <a:pt x="864" y="591"/>
                  </a:cubicBezTo>
                  <a:cubicBezTo>
                    <a:pt x="866" y="584"/>
                    <a:pt x="869" y="579"/>
                    <a:pt x="873" y="573"/>
                  </a:cubicBezTo>
                  <a:cubicBezTo>
                    <a:pt x="873" y="574"/>
                    <a:pt x="873" y="575"/>
                    <a:pt x="873" y="576"/>
                  </a:cubicBezTo>
                  <a:cubicBezTo>
                    <a:pt x="871" y="582"/>
                    <a:pt x="869" y="588"/>
                    <a:pt x="867" y="595"/>
                  </a:cubicBezTo>
                  <a:cubicBezTo>
                    <a:pt x="867" y="599"/>
                    <a:pt x="867" y="603"/>
                    <a:pt x="866" y="607"/>
                  </a:cubicBezTo>
                  <a:cubicBezTo>
                    <a:pt x="866" y="611"/>
                    <a:pt x="865" y="614"/>
                    <a:pt x="865" y="618"/>
                  </a:cubicBezTo>
                  <a:cubicBezTo>
                    <a:pt x="866" y="627"/>
                    <a:pt x="866" y="636"/>
                    <a:pt x="868" y="644"/>
                  </a:cubicBezTo>
                  <a:cubicBezTo>
                    <a:pt x="869" y="652"/>
                    <a:pt x="871" y="660"/>
                    <a:pt x="872" y="668"/>
                  </a:cubicBezTo>
                  <a:cubicBezTo>
                    <a:pt x="872" y="668"/>
                    <a:pt x="873" y="668"/>
                    <a:pt x="873" y="668"/>
                  </a:cubicBezTo>
                  <a:cubicBezTo>
                    <a:pt x="873" y="659"/>
                    <a:pt x="870" y="651"/>
                    <a:pt x="869" y="642"/>
                  </a:cubicBezTo>
                  <a:cubicBezTo>
                    <a:pt x="868" y="634"/>
                    <a:pt x="867" y="626"/>
                    <a:pt x="867" y="618"/>
                  </a:cubicBezTo>
                  <a:cubicBezTo>
                    <a:pt x="867" y="613"/>
                    <a:pt x="867" y="608"/>
                    <a:pt x="868" y="603"/>
                  </a:cubicBezTo>
                  <a:cubicBezTo>
                    <a:pt x="869" y="600"/>
                    <a:pt x="868" y="595"/>
                    <a:pt x="869" y="592"/>
                  </a:cubicBezTo>
                  <a:cubicBezTo>
                    <a:pt x="870" y="588"/>
                    <a:pt x="873" y="584"/>
                    <a:pt x="874" y="579"/>
                  </a:cubicBezTo>
                  <a:cubicBezTo>
                    <a:pt x="875" y="580"/>
                    <a:pt x="875" y="580"/>
                    <a:pt x="875" y="581"/>
                  </a:cubicBezTo>
                  <a:cubicBezTo>
                    <a:pt x="875" y="581"/>
                    <a:pt x="875" y="581"/>
                    <a:pt x="875" y="581"/>
                  </a:cubicBezTo>
                  <a:cubicBezTo>
                    <a:pt x="874" y="584"/>
                    <a:pt x="873" y="589"/>
                    <a:pt x="872" y="592"/>
                  </a:cubicBezTo>
                  <a:cubicBezTo>
                    <a:pt x="871" y="596"/>
                    <a:pt x="871" y="601"/>
                    <a:pt x="870" y="606"/>
                  </a:cubicBezTo>
                  <a:cubicBezTo>
                    <a:pt x="870" y="607"/>
                    <a:pt x="872" y="607"/>
                    <a:pt x="872" y="606"/>
                  </a:cubicBezTo>
                  <a:cubicBezTo>
                    <a:pt x="873" y="601"/>
                    <a:pt x="874" y="596"/>
                    <a:pt x="875" y="591"/>
                  </a:cubicBezTo>
                  <a:cubicBezTo>
                    <a:pt x="875" y="588"/>
                    <a:pt x="877" y="585"/>
                    <a:pt x="878" y="583"/>
                  </a:cubicBezTo>
                  <a:cubicBezTo>
                    <a:pt x="879" y="584"/>
                    <a:pt x="881" y="585"/>
                    <a:pt x="883" y="586"/>
                  </a:cubicBezTo>
                  <a:cubicBezTo>
                    <a:pt x="882" y="587"/>
                    <a:pt x="882" y="588"/>
                    <a:pt x="882" y="589"/>
                  </a:cubicBezTo>
                  <a:cubicBezTo>
                    <a:pt x="882" y="591"/>
                    <a:pt x="882" y="593"/>
                    <a:pt x="883" y="594"/>
                  </a:cubicBezTo>
                  <a:cubicBezTo>
                    <a:pt x="883" y="595"/>
                    <a:pt x="884" y="594"/>
                    <a:pt x="884" y="594"/>
                  </a:cubicBezTo>
                  <a:cubicBezTo>
                    <a:pt x="884" y="592"/>
                    <a:pt x="884" y="590"/>
                    <a:pt x="884" y="589"/>
                  </a:cubicBezTo>
                  <a:cubicBezTo>
                    <a:pt x="884" y="588"/>
                    <a:pt x="884" y="587"/>
                    <a:pt x="884" y="586"/>
                  </a:cubicBezTo>
                  <a:cubicBezTo>
                    <a:pt x="886" y="587"/>
                    <a:pt x="889" y="587"/>
                    <a:pt x="891" y="586"/>
                  </a:cubicBezTo>
                  <a:cubicBezTo>
                    <a:pt x="891" y="591"/>
                    <a:pt x="895" y="598"/>
                    <a:pt x="898" y="602"/>
                  </a:cubicBezTo>
                  <a:cubicBezTo>
                    <a:pt x="904" y="609"/>
                    <a:pt x="908" y="617"/>
                    <a:pt x="916" y="624"/>
                  </a:cubicBezTo>
                  <a:cubicBezTo>
                    <a:pt x="916" y="624"/>
                    <a:pt x="917" y="623"/>
                    <a:pt x="916" y="623"/>
                  </a:cubicBezTo>
                  <a:cubicBezTo>
                    <a:pt x="910" y="617"/>
                    <a:pt x="906" y="609"/>
                    <a:pt x="901" y="601"/>
                  </a:cubicBezTo>
                  <a:cubicBezTo>
                    <a:pt x="900" y="599"/>
                    <a:pt x="899" y="597"/>
                    <a:pt x="898" y="595"/>
                  </a:cubicBezTo>
                  <a:cubicBezTo>
                    <a:pt x="900" y="598"/>
                    <a:pt x="902" y="601"/>
                    <a:pt x="904" y="603"/>
                  </a:cubicBezTo>
                  <a:cubicBezTo>
                    <a:pt x="908" y="608"/>
                    <a:pt x="913" y="612"/>
                    <a:pt x="918" y="616"/>
                  </a:cubicBezTo>
                  <a:cubicBezTo>
                    <a:pt x="923" y="620"/>
                    <a:pt x="927" y="623"/>
                    <a:pt x="931" y="628"/>
                  </a:cubicBezTo>
                  <a:cubicBezTo>
                    <a:pt x="931" y="629"/>
                    <a:pt x="932" y="629"/>
                    <a:pt x="932" y="628"/>
                  </a:cubicBezTo>
                  <a:cubicBezTo>
                    <a:pt x="931" y="624"/>
                    <a:pt x="928" y="622"/>
                    <a:pt x="925" y="619"/>
                  </a:cubicBezTo>
                  <a:cubicBezTo>
                    <a:pt x="920" y="615"/>
                    <a:pt x="915" y="612"/>
                    <a:pt x="911" y="607"/>
                  </a:cubicBezTo>
                  <a:cubicBezTo>
                    <a:pt x="904" y="600"/>
                    <a:pt x="899" y="593"/>
                    <a:pt x="896" y="584"/>
                  </a:cubicBezTo>
                  <a:cubicBezTo>
                    <a:pt x="897" y="584"/>
                    <a:pt x="897" y="584"/>
                    <a:pt x="898" y="584"/>
                  </a:cubicBezTo>
                  <a:cubicBezTo>
                    <a:pt x="898" y="586"/>
                    <a:pt x="900" y="588"/>
                    <a:pt x="901" y="590"/>
                  </a:cubicBezTo>
                  <a:cubicBezTo>
                    <a:pt x="903" y="593"/>
                    <a:pt x="906" y="596"/>
                    <a:pt x="908" y="599"/>
                  </a:cubicBezTo>
                  <a:cubicBezTo>
                    <a:pt x="911" y="602"/>
                    <a:pt x="914" y="604"/>
                    <a:pt x="918" y="607"/>
                  </a:cubicBezTo>
                  <a:cubicBezTo>
                    <a:pt x="923" y="612"/>
                    <a:pt x="927" y="617"/>
                    <a:pt x="932" y="622"/>
                  </a:cubicBezTo>
                  <a:cubicBezTo>
                    <a:pt x="932" y="622"/>
                    <a:pt x="933" y="622"/>
                    <a:pt x="933" y="621"/>
                  </a:cubicBezTo>
                  <a:cubicBezTo>
                    <a:pt x="929" y="612"/>
                    <a:pt x="919" y="607"/>
                    <a:pt x="912" y="599"/>
                  </a:cubicBezTo>
                  <a:cubicBezTo>
                    <a:pt x="908" y="594"/>
                    <a:pt x="904" y="590"/>
                    <a:pt x="901" y="584"/>
                  </a:cubicBezTo>
                  <a:cubicBezTo>
                    <a:pt x="902" y="584"/>
                    <a:pt x="904" y="585"/>
                    <a:pt x="905" y="585"/>
                  </a:cubicBezTo>
                  <a:cubicBezTo>
                    <a:pt x="905" y="585"/>
                    <a:pt x="905" y="585"/>
                    <a:pt x="905" y="585"/>
                  </a:cubicBezTo>
                  <a:cubicBezTo>
                    <a:pt x="904" y="591"/>
                    <a:pt x="911" y="595"/>
                    <a:pt x="914" y="598"/>
                  </a:cubicBezTo>
                  <a:cubicBezTo>
                    <a:pt x="921" y="605"/>
                    <a:pt x="928" y="612"/>
                    <a:pt x="936" y="617"/>
                  </a:cubicBezTo>
                  <a:cubicBezTo>
                    <a:pt x="937" y="617"/>
                    <a:pt x="937" y="617"/>
                    <a:pt x="937" y="616"/>
                  </a:cubicBezTo>
                  <a:cubicBezTo>
                    <a:pt x="931" y="610"/>
                    <a:pt x="923" y="606"/>
                    <a:pt x="918" y="599"/>
                  </a:cubicBezTo>
                  <a:cubicBezTo>
                    <a:pt x="914" y="595"/>
                    <a:pt x="908" y="591"/>
                    <a:pt x="907" y="585"/>
                  </a:cubicBezTo>
                  <a:cubicBezTo>
                    <a:pt x="909" y="586"/>
                    <a:pt x="911" y="586"/>
                    <a:pt x="913" y="587"/>
                  </a:cubicBezTo>
                  <a:cubicBezTo>
                    <a:pt x="912" y="587"/>
                    <a:pt x="912" y="588"/>
                    <a:pt x="913" y="588"/>
                  </a:cubicBezTo>
                  <a:cubicBezTo>
                    <a:pt x="915" y="593"/>
                    <a:pt x="920" y="597"/>
                    <a:pt x="924" y="601"/>
                  </a:cubicBezTo>
                  <a:cubicBezTo>
                    <a:pt x="928" y="605"/>
                    <a:pt x="932" y="609"/>
                    <a:pt x="936" y="613"/>
                  </a:cubicBezTo>
                  <a:cubicBezTo>
                    <a:pt x="936" y="613"/>
                    <a:pt x="937" y="613"/>
                    <a:pt x="937" y="612"/>
                  </a:cubicBezTo>
                  <a:cubicBezTo>
                    <a:pt x="937" y="610"/>
                    <a:pt x="935" y="608"/>
                    <a:pt x="933" y="607"/>
                  </a:cubicBezTo>
                  <a:cubicBezTo>
                    <a:pt x="930" y="604"/>
                    <a:pt x="927" y="601"/>
                    <a:pt x="924" y="598"/>
                  </a:cubicBezTo>
                  <a:cubicBezTo>
                    <a:pt x="921" y="595"/>
                    <a:pt x="918" y="592"/>
                    <a:pt x="916" y="589"/>
                  </a:cubicBezTo>
                  <a:cubicBezTo>
                    <a:pt x="916" y="588"/>
                    <a:pt x="915" y="588"/>
                    <a:pt x="915" y="587"/>
                  </a:cubicBezTo>
                  <a:cubicBezTo>
                    <a:pt x="918" y="588"/>
                    <a:pt x="922" y="588"/>
                    <a:pt x="925" y="588"/>
                  </a:cubicBezTo>
                  <a:cubicBezTo>
                    <a:pt x="929" y="591"/>
                    <a:pt x="932" y="595"/>
                    <a:pt x="935" y="598"/>
                  </a:cubicBezTo>
                  <a:close/>
                  <a:moveTo>
                    <a:pt x="1145" y="566"/>
                  </a:moveTo>
                  <a:cubicBezTo>
                    <a:pt x="1133" y="572"/>
                    <a:pt x="1119" y="575"/>
                    <a:pt x="1106" y="580"/>
                  </a:cubicBezTo>
                  <a:cubicBezTo>
                    <a:pt x="1098" y="583"/>
                    <a:pt x="1090" y="584"/>
                    <a:pt x="1082" y="585"/>
                  </a:cubicBezTo>
                  <a:cubicBezTo>
                    <a:pt x="1075" y="585"/>
                    <a:pt x="1068" y="586"/>
                    <a:pt x="1061" y="587"/>
                  </a:cubicBezTo>
                  <a:cubicBezTo>
                    <a:pt x="1046" y="590"/>
                    <a:pt x="1030" y="592"/>
                    <a:pt x="1015" y="595"/>
                  </a:cubicBezTo>
                  <a:cubicBezTo>
                    <a:pt x="1007" y="596"/>
                    <a:pt x="999" y="597"/>
                    <a:pt x="991" y="596"/>
                  </a:cubicBezTo>
                  <a:cubicBezTo>
                    <a:pt x="983" y="596"/>
                    <a:pt x="976" y="596"/>
                    <a:pt x="968" y="593"/>
                  </a:cubicBezTo>
                  <a:cubicBezTo>
                    <a:pt x="963" y="591"/>
                    <a:pt x="958" y="589"/>
                    <a:pt x="953" y="588"/>
                  </a:cubicBezTo>
                  <a:cubicBezTo>
                    <a:pt x="950" y="587"/>
                    <a:pt x="946" y="585"/>
                    <a:pt x="943" y="586"/>
                  </a:cubicBezTo>
                  <a:cubicBezTo>
                    <a:pt x="943" y="586"/>
                    <a:pt x="943" y="586"/>
                    <a:pt x="943" y="586"/>
                  </a:cubicBezTo>
                  <a:cubicBezTo>
                    <a:pt x="939" y="584"/>
                    <a:pt x="934" y="585"/>
                    <a:pt x="931" y="585"/>
                  </a:cubicBezTo>
                  <a:cubicBezTo>
                    <a:pt x="929" y="585"/>
                    <a:pt x="927" y="585"/>
                    <a:pt x="924" y="584"/>
                  </a:cubicBezTo>
                  <a:cubicBezTo>
                    <a:pt x="923" y="584"/>
                    <a:pt x="921" y="583"/>
                    <a:pt x="919" y="584"/>
                  </a:cubicBezTo>
                  <a:cubicBezTo>
                    <a:pt x="919" y="584"/>
                    <a:pt x="919" y="584"/>
                    <a:pt x="919" y="584"/>
                  </a:cubicBezTo>
                  <a:cubicBezTo>
                    <a:pt x="916" y="583"/>
                    <a:pt x="914" y="583"/>
                    <a:pt x="911" y="582"/>
                  </a:cubicBezTo>
                  <a:cubicBezTo>
                    <a:pt x="907" y="581"/>
                    <a:pt x="889" y="576"/>
                    <a:pt x="887" y="584"/>
                  </a:cubicBezTo>
                  <a:cubicBezTo>
                    <a:pt x="885" y="583"/>
                    <a:pt x="882" y="582"/>
                    <a:pt x="880" y="580"/>
                  </a:cubicBezTo>
                  <a:cubicBezTo>
                    <a:pt x="880" y="579"/>
                    <a:pt x="879" y="579"/>
                    <a:pt x="879" y="579"/>
                  </a:cubicBezTo>
                  <a:cubicBezTo>
                    <a:pt x="880" y="578"/>
                    <a:pt x="880" y="578"/>
                    <a:pt x="880" y="577"/>
                  </a:cubicBezTo>
                  <a:cubicBezTo>
                    <a:pt x="880" y="574"/>
                    <a:pt x="882" y="571"/>
                    <a:pt x="883" y="569"/>
                  </a:cubicBezTo>
                  <a:cubicBezTo>
                    <a:pt x="883" y="569"/>
                    <a:pt x="884" y="569"/>
                    <a:pt x="884" y="568"/>
                  </a:cubicBezTo>
                  <a:cubicBezTo>
                    <a:pt x="885" y="565"/>
                    <a:pt x="886" y="561"/>
                    <a:pt x="888" y="558"/>
                  </a:cubicBezTo>
                  <a:cubicBezTo>
                    <a:pt x="889" y="558"/>
                    <a:pt x="890" y="558"/>
                    <a:pt x="891" y="558"/>
                  </a:cubicBezTo>
                  <a:cubicBezTo>
                    <a:pt x="891" y="559"/>
                    <a:pt x="890" y="560"/>
                    <a:pt x="889" y="561"/>
                  </a:cubicBezTo>
                  <a:cubicBezTo>
                    <a:pt x="888" y="563"/>
                    <a:pt x="886" y="567"/>
                    <a:pt x="888" y="569"/>
                  </a:cubicBezTo>
                  <a:cubicBezTo>
                    <a:pt x="888" y="569"/>
                    <a:pt x="889" y="569"/>
                    <a:pt x="889" y="569"/>
                  </a:cubicBezTo>
                  <a:cubicBezTo>
                    <a:pt x="891" y="567"/>
                    <a:pt x="891" y="563"/>
                    <a:pt x="893" y="561"/>
                  </a:cubicBezTo>
                  <a:cubicBezTo>
                    <a:pt x="893" y="560"/>
                    <a:pt x="894" y="559"/>
                    <a:pt x="895" y="557"/>
                  </a:cubicBezTo>
                  <a:cubicBezTo>
                    <a:pt x="897" y="557"/>
                    <a:pt x="899" y="557"/>
                    <a:pt x="901" y="557"/>
                  </a:cubicBezTo>
                  <a:cubicBezTo>
                    <a:pt x="899" y="558"/>
                    <a:pt x="897" y="560"/>
                    <a:pt x="896" y="562"/>
                  </a:cubicBezTo>
                  <a:cubicBezTo>
                    <a:pt x="895" y="564"/>
                    <a:pt x="892" y="567"/>
                    <a:pt x="894" y="569"/>
                  </a:cubicBezTo>
                  <a:cubicBezTo>
                    <a:pt x="894" y="570"/>
                    <a:pt x="895" y="570"/>
                    <a:pt x="895" y="569"/>
                  </a:cubicBezTo>
                  <a:cubicBezTo>
                    <a:pt x="897" y="568"/>
                    <a:pt x="897" y="565"/>
                    <a:pt x="899" y="563"/>
                  </a:cubicBezTo>
                  <a:cubicBezTo>
                    <a:pt x="900" y="561"/>
                    <a:pt x="902" y="558"/>
                    <a:pt x="905" y="557"/>
                  </a:cubicBezTo>
                  <a:cubicBezTo>
                    <a:pt x="905" y="557"/>
                    <a:pt x="906" y="557"/>
                    <a:pt x="907" y="557"/>
                  </a:cubicBezTo>
                  <a:cubicBezTo>
                    <a:pt x="907" y="557"/>
                    <a:pt x="906" y="558"/>
                    <a:pt x="906" y="559"/>
                  </a:cubicBezTo>
                  <a:cubicBezTo>
                    <a:pt x="905" y="560"/>
                    <a:pt x="901" y="564"/>
                    <a:pt x="903" y="566"/>
                  </a:cubicBezTo>
                  <a:cubicBezTo>
                    <a:pt x="903" y="566"/>
                    <a:pt x="904" y="567"/>
                    <a:pt x="904" y="566"/>
                  </a:cubicBezTo>
                  <a:cubicBezTo>
                    <a:pt x="905" y="566"/>
                    <a:pt x="905" y="565"/>
                    <a:pt x="906" y="564"/>
                  </a:cubicBezTo>
                  <a:cubicBezTo>
                    <a:pt x="907" y="562"/>
                    <a:pt x="907" y="561"/>
                    <a:pt x="908" y="560"/>
                  </a:cubicBezTo>
                  <a:cubicBezTo>
                    <a:pt x="909" y="559"/>
                    <a:pt x="910" y="558"/>
                    <a:pt x="911" y="557"/>
                  </a:cubicBezTo>
                  <a:cubicBezTo>
                    <a:pt x="912" y="557"/>
                    <a:pt x="913" y="557"/>
                    <a:pt x="913" y="557"/>
                  </a:cubicBezTo>
                  <a:cubicBezTo>
                    <a:pt x="910" y="560"/>
                    <a:pt x="908" y="564"/>
                    <a:pt x="910" y="566"/>
                  </a:cubicBezTo>
                  <a:cubicBezTo>
                    <a:pt x="911" y="567"/>
                    <a:pt x="911" y="566"/>
                    <a:pt x="911" y="566"/>
                  </a:cubicBezTo>
                  <a:cubicBezTo>
                    <a:pt x="913" y="564"/>
                    <a:pt x="913" y="562"/>
                    <a:pt x="915" y="560"/>
                  </a:cubicBezTo>
                  <a:cubicBezTo>
                    <a:pt x="916" y="559"/>
                    <a:pt x="917" y="558"/>
                    <a:pt x="918" y="557"/>
                  </a:cubicBezTo>
                  <a:cubicBezTo>
                    <a:pt x="918" y="557"/>
                    <a:pt x="919" y="557"/>
                    <a:pt x="920" y="557"/>
                  </a:cubicBezTo>
                  <a:cubicBezTo>
                    <a:pt x="920" y="557"/>
                    <a:pt x="921" y="557"/>
                    <a:pt x="921" y="557"/>
                  </a:cubicBezTo>
                  <a:cubicBezTo>
                    <a:pt x="920" y="557"/>
                    <a:pt x="920" y="558"/>
                    <a:pt x="919" y="558"/>
                  </a:cubicBezTo>
                  <a:cubicBezTo>
                    <a:pt x="918" y="560"/>
                    <a:pt x="916" y="564"/>
                    <a:pt x="917" y="566"/>
                  </a:cubicBezTo>
                  <a:cubicBezTo>
                    <a:pt x="918" y="567"/>
                    <a:pt x="918" y="567"/>
                    <a:pt x="918" y="566"/>
                  </a:cubicBezTo>
                  <a:cubicBezTo>
                    <a:pt x="920" y="564"/>
                    <a:pt x="920" y="562"/>
                    <a:pt x="921" y="560"/>
                  </a:cubicBezTo>
                  <a:cubicBezTo>
                    <a:pt x="922" y="559"/>
                    <a:pt x="923" y="557"/>
                    <a:pt x="924" y="557"/>
                  </a:cubicBezTo>
                  <a:cubicBezTo>
                    <a:pt x="925" y="557"/>
                    <a:pt x="927" y="557"/>
                    <a:pt x="928" y="557"/>
                  </a:cubicBezTo>
                  <a:cubicBezTo>
                    <a:pt x="926" y="559"/>
                    <a:pt x="924" y="561"/>
                    <a:pt x="924" y="564"/>
                  </a:cubicBezTo>
                  <a:cubicBezTo>
                    <a:pt x="924" y="564"/>
                    <a:pt x="924" y="565"/>
                    <a:pt x="924" y="564"/>
                  </a:cubicBezTo>
                  <a:cubicBezTo>
                    <a:pt x="926" y="563"/>
                    <a:pt x="927" y="561"/>
                    <a:pt x="929" y="559"/>
                  </a:cubicBezTo>
                  <a:cubicBezTo>
                    <a:pt x="930" y="558"/>
                    <a:pt x="930" y="557"/>
                    <a:pt x="931" y="557"/>
                  </a:cubicBezTo>
                  <a:cubicBezTo>
                    <a:pt x="932" y="557"/>
                    <a:pt x="933" y="557"/>
                    <a:pt x="933" y="557"/>
                  </a:cubicBezTo>
                  <a:cubicBezTo>
                    <a:pt x="931" y="559"/>
                    <a:pt x="929" y="562"/>
                    <a:pt x="930" y="565"/>
                  </a:cubicBezTo>
                  <a:cubicBezTo>
                    <a:pt x="930" y="565"/>
                    <a:pt x="930" y="566"/>
                    <a:pt x="930" y="565"/>
                  </a:cubicBezTo>
                  <a:cubicBezTo>
                    <a:pt x="931" y="563"/>
                    <a:pt x="932" y="561"/>
                    <a:pt x="934" y="559"/>
                  </a:cubicBezTo>
                  <a:cubicBezTo>
                    <a:pt x="934" y="559"/>
                    <a:pt x="935" y="558"/>
                    <a:pt x="936" y="557"/>
                  </a:cubicBezTo>
                  <a:cubicBezTo>
                    <a:pt x="936" y="557"/>
                    <a:pt x="936" y="557"/>
                    <a:pt x="936" y="557"/>
                  </a:cubicBezTo>
                  <a:cubicBezTo>
                    <a:pt x="936" y="557"/>
                    <a:pt x="936" y="557"/>
                    <a:pt x="937" y="557"/>
                  </a:cubicBezTo>
                  <a:cubicBezTo>
                    <a:pt x="936" y="557"/>
                    <a:pt x="936" y="558"/>
                    <a:pt x="936" y="558"/>
                  </a:cubicBezTo>
                  <a:cubicBezTo>
                    <a:pt x="936" y="559"/>
                    <a:pt x="937" y="559"/>
                    <a:pt x="937" y="559"/>
                  </a:cubicBezTo>
                  <a:cubicBezTo>
                    <a:pt x="937" y="560"/>
                    <a:pt x="939" y="561"/>
                    <a:pt x="940" y="560"/>
                  </a:cubicBezTo>
                  <a:cubicBezTo>
                    <a:pt x="940" y="560"/>
                    <a:pt x="941" y="559"/>
                    <a:pt x="941" y="559"/>
                  </a:cubicBezTo>
                  <a:cubicBezTo>
                    <a:pt x="941" y="558"/>
                    <a:pt x="942" y="558"/>
                    <a:pt x="942" y="558"/>
                  </a:cubicBezTo>
                  <a:cubicBezTo>
                    <a:pt x="942" y="558"/>
                    <a:pt x="942" y="558"/>
                    <a:pt x="943" y="558"/>
                  </a:cubicBezTo>
                  <a:cubicBezTo>
                    <a:pt x="943" y="557"/>
                    <a:pt x="943" y="557"/>
                    <a:pt x="943" y="557"/>
                  </a:cubicBezTo>
                  <a:cubicBezTo>
                    <a:pt x="943" y="557"/>
                    <a:pt x="943" y="556"/>
                    <a:pt x="943" y="556"/>
                  </a:cubicBezTo>
                  <a:cubicBezTo>
                    <a:pt x="945" y="555"/>
                    <a:pt x="946" y="553"/>
                    <a:pt x="947" y="551"/>
                  </a:cubicBezTo>
                  <a:cubicBezTo>
                    <a:pt x="948" y="550"/>
                    <a:pt x="949" y="549"/>
                    <a:pt x="950" y="548"/>
                  </a:cubicBezTo>
                  <a:cubicBezTo>
                    <a:pt x="955" y="546"/>
                    <a:pt x="959" y="546"/>
                    <a:pt x="965" y="546"/>
                  </a:cubicBezTo>
                  <a:cubicBezTo>
                    <a:pt x="974" y="548"/>
                    <a:pt x="983" y="549"/>
                    <a:pt x="993" y="549"/>
                  </a:cubicBezTo>
                  <a:cubicBezTo>
                    <a:pt x="1013" y="550"/>
                    <a:pt x="1033" y="549"/>
                    <a:pt x="1053" y="547"/>
                  </a:cubicBezTo>
                  <a:cubicBezTo>
                    <a:pt x="1068" y="546"/>
                    <a:pt x="1083" y="544"/>
                    <a:pt x="1099" y="546"/>
                  </a:cubicBezTo>
                  <a:cubicBezTo>
                    <a:pt x="1107" y="547"/>
                    <a:pt x="1114" y="551"/>
                    <a:pt x="1122" y="553"/>
                  </a:cubicBezTo>
                  <a:cubicBezTo>
                    <a:pt x="1129" y="555"/>
                    <a:pt x="1135" y="556"/>
                    <a:pt x="1142" y="555"/>
                  </a:cubicBezTo>
                  <a:cubicBezTo>
                    <a:pt x="1144" y="555"/>
                    <a:pt x="1158" y="553"/>
                    <a:pt x="1158" y="556"/>
                  </a:cubicBezTo>
                  <a:cubicBezTo>
                    <a:pt x="1157" y="561"/>
                    <a:pt x="1149" y="564"/>
                    <a:pt x="1145" y="566"/>
                  </a:cubicBezTo>
                  <a:close/>
                  <a:moveTo>
                    <a:pt x="1156" y="551"/>
                  </a:moveTo>
                  <a:cubicBezTo>
                    <a:pt x="1154" y="551"/>
                    <a:pt x="1151" y="551"/>
                    <a:pt x="1150" y="551"/>
                  </a:cubicBezTo>
                  <a:cubicBezTo>
                    <a:pt x="1143" y="553"/>
                    <a:pt x="1136" y="553"/>
                    <a:pt x="1129" y="552"/>
                  </a:cubicBezTo>
                  <a:cubicBezTo>
                    <a:pt x="1126" y="551"/>
                    <a:pt x="1122" y="550"/>
                    <a:pt x="1119" y="549"/>
                  </a:cubicBezTo>
                  <a:cubicBezTo>
                    <a:pt x="1123" y="548"/>
                    <a:pt x="1128" y="547"/>
                    <a:pt x="1132" y="546"/>
                  </a:cubicBezTo>
                  <a:cubicBezTo>
                    <a:pt x="1137" y="546"/>
                    <a:pt x="1142" y="547"/>
                    <a:pt x="1147" y="547"/>
                  </a:cubicBezTo>
                  <a:cubicBezTo>
                    <a:pt x="1147" y="547"/>
                    <a:pt x="1147" y="546"/>
                    <a:pt x="1147" y="546"/>
                  </a:cubicBezTo>
                  <a:cubicBezTo>
                    <a:pt x="1144" y="542"/>
                    <a:pt x="1136" y="545"/>
                    <a:pt x="1132" y="545"/>
                  </a:cubicBezTo>
                  <a:cubicBezTo>
                    <a:pt x="1126" y="545"/>
                    <a:pt x="1120" y="545"/>
                    <a:pt x="1114" y="547"/>
                  </a:cubicBezTo>
                  <a:cubicBezTo>
                    <a:pt x="1113" y="546"/>
                    <a:pt x="1112" y="546"/>
                    <a:pt x="1111" y="546"/>
                  </a:cubicBezTo>
                  <a:cubicBezTo>
                    <a:pt x="1113" y="545"/>
                    <a:pt x="1114" y="544"/>
                    <a:pt x="1116" y="544"/>
                  </a:cubicBezTo>
                  <a:cubicBezTo>
                    <a:pt x="1119" y="544"/>
                    <a:pt x="1122" y="542"/>
                    <a:pt x="1125" y="543"/>
                  </a:cubicBezTo>
                  <a:cubicBezTo>
                    <a:pt x="1125" y="543"/>
                    <a:pt x="1125" y="542"/>
                    <a:pt x="1125" y="542"/>
                  </a:cubicBezTo>
                  <a:cubicBezTo>
                    <a:pt x="1121" y="542"/>
                    <a:pt x="1117" y="542"/>
                    <a:pt x="1113" y="543"/>
                  </a:cubicBezTo>
                  <a:cubicBezTo>
                    <a:pt x="1112" y="543"/>
                    <a:pt x="1109" y="543"/>
                    <a:pt x="1108" y="544"/>
                  </a:cubicBezTo>
                  <a:cubicBezTo>
                    <a:pt x="1105" y="544"/>
                    <a:pt x="1102" y="543"/>
                    <a:pt x="1100" y="543"/>
                  </a:cubicBezTo>
                  <a:cubicBezTo>
                    <a:pt x="1101" y="543"/>
                    <a:pt x="1101" y="542"/>
                    <a:pt x="1102" y="542"/>
                  </a:cubicBezTo>
                  <a:cubicBezTo>
                    <a:pt x="1104" y="541"/>
                    <a:pt x="1106" y="540"/>
                    <a:pt x="1107" y="539"/>
                  </a:cubicBezTo>
                  <a:cubicBezTo>
                    <a:pt x="1107" y="539"/>
                    <a:pt x="1107" y="538"/>
                    <a:pt x="1107" y="538"/>
                  </a:cubicBezTo>
                  <a:cubicBezTo>
                    <a:pt x="1105" y="538"/>
                    <a:pt x="1103" y="539"/>
                    <a:pt x="1101" y="540"/>
                  </a:cubicBezTo>
                  <a:cubicBezTo>
                    <a:pt x="1100" y="540"/>
                    <a:pt x="1098" y="540"/>
                    <a:pt x="1098" y="541"/>
                  </a:cubicBezTo>
                  <a:cubicBezTo>
                    <a:pt x="1097" y="541"/>
                    <a:pt x="1097" y="540"/>
                    <a:pt x="1097" y="540"/>
                  </a:cubicBezTo>
                  <a:cubicBezTo>
                    <a:pt x="1102" y="538"/>
                    <a:pt x="1107" y="534"/>
                    <a:pt x="1109" y="533"/>
                  </a:cubicBezTo>
                  <a:cubicBezTo>
                    <a:pt x="1110" y="532"/>
                    <a:pt x="1109" y="531"/>
                    <a:pt x="1108" y="532"/>
                  </a:cubicBezTo>
                  <a:cubicBezTo>
                    <a:pt x="1105" y="534"/>
                    <a:pt x="1102" y="535"/>
                    <a:pt x="1098" y="537"/>
                  </a:cubicBezTo>
                  <a:cubicBezTo>
                    <a:pt x="1097" y="538"/>
                    <a:pt x="1095" y="539"/>
                    <a:pt x="1093" y="540"/>
                  </a:cubicBezTo>
                  <a:cubicBezTo>
                    <a:pt x="1092" y="540"/>
                    <a:pt x="1092" y="540"/>
                    <a:pt x="1091" y="540"/>
                  </a:cubicBezTo>
                  <a:cubicBezTo>
                    <a:pt x="1093" y="539"/>
                    <a:pt x="1094" y="538"/>
                    <a:pt x="1095" y="537"/>
                  </a:cubicBezTo>
                  <a:cubicBezTo>
                    <a:pt x="1099" y="533"/>
                    <a:pt x="1104" y="530"/>
                    <a:pt x="1108" y="526"/>
                  </a:cubicBezTo>
                  <a:cubicBezTo>
                    <a:pt x="1112" y="523"/>
                    <a:pt x="1119" y="521"/>
                    <a:pt x="1121" y="515"/>
                  </a:cubicBezTo>
                  <a:cubicBezTo>
                    <a:pt x="1122" y="515"/>
                    <a:pt x="1121" y="514"/>
                    <a:pt x="1121" y="515"/>
                  </a:cubicBezTo>
                  <a:cubicBezTo>
                    <a:pt x="1116" y="518"/>
                    <a:pt x="1111" y="523"/>
                    <a:pt x="1105" y="527"/>
                  </a:cubicBezTo>
                  <a:cubicBezTo>
                    <a:pt x="1105" y="527"/>
                    <a:pt x="1104" y="527"/>
                    <a:pt x="1104" y="527"/>
                  </a:cubicBezTo>
                  <a:cubicBezTo>
                    <a:pt x="1105" y="526"/>
                    <a:pt x="1107" y="524"/>
                    <a:pt x="1108" y="523"/>
                  </a:cubicBezTo>
                  <a:cubicBezTo>
                    <a:pt x="1113" y="518"/>
                    <a:pt x="1117" y="512"/>
                    <a:pt x="1121" y="506"/>
                  </a:cubicBezTo>
                  <a:cubicBezTo>
                    <a:pt x="1126" y="506"/>
                    <a:pt x="1134" y="509"/>
                    <a:pt x="1136" y="513"/>
                  </a:cubicBezTo>
                  <a:cubicBezTo>
                    <a:pt x="1138" y="514"/>
                    <a:pt x="1139" y="517"/>
                    <a:pt x="1141" y="518"/>
                  </a:cubicBezTo>
                  <a:cubicBezTo>
                    <a:pt x="1143" y="519"/>
                    <a:pt x="1145" y="520"/>
                    <a:pt x="1147" y="521"/>
                  </a:cubicBezTo>
                  <a:cubicBezTo>
                    <a:pt x="1150" y="524"/>
                    <a:pt x="1150" y="527"/>
                    <a:pt x="1152" y="530"/>
                  </a:cubicBezTo>
                  <a:cubicBezTo>
                    <a:pt x="1152" y="531"/>
                    <a:pt x="1153" y="532"/>
                    <a:pt x="1155" y="534"/>
                  </a:cubicBezTo>
                  <a:cubicBezTo>
                    <a:pt x="1159" y="539"/>
                    <a:pt x="1158" y="545"/>
                    <a:pt x="1156" y="551"/>
                  </a:cubicBezTo>
                  <a:close/>
                </a:path>
              </a:pathLst>
            </a:custGeom>
            <a:solidFill>
              <a:srgbClr val="574F1F">
                <a:alpha val="12157"/>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pic>
          <p:nvPicPr>
            <p:cNvPr id="5" name="组合 1337">
              <a:extLst>
                <a:ext uri="{FF2B5EF4-FFF2-40B4-BE49-F238E27FC236}">
                  <a16:creationId xmlns="" xmlns:a16="http://schemas.microsoft.com/office/drawing/2014/main" id="{6C7387C3-CACF-445F-8F6F-F0AB4DBF819B}"/>
                </a:ext>
              </a:extLst>
            </p:cNvPr>
            <p:cNvPicPr>
              <a:picLocks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2286" y="3577805"/>
              <a:ext cx="4864118" cy="34078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组合 521">
              <a:extLst>
                <a:ext uri="{FF2B5EF4-FFF2-40B4-BE49-F238E27FC236}">
                  <a16:creationId xmlns="" xmlns:a16="http://schemas.microsoft.com/office/drawing/2014/main" id="{9DEE6228-9FEF-470F-9B74-153404893339}"/>
                </a:ext>
              </a:extLst>
            </p:cNvPr>
            <p:cNvPicPr>
              <a:picLocks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758114" y="267478"/>
              <a:ext cx="4413060" cy="35663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7" name="组合 6"/>
          <p:cNvGrpSpPr/>
          <p:nvPr/>
        </p:nvGrpSpPr>
        <p:grpSpPr>
          <a:xfrm>
            <a:off x="3940716" y="425699"/>
            <a:ext cx="4310565" cy="4270458"/>
            <a:chOff x="3243660" y="347599"/>
            <a:chExt cx="6100460" cy="6043699"/>
          </a:xfrm>
        </p:grpSpPr>
        <p:sp>
          <p:nvSpPr>
            <p:cNvPr id="12" name="椭圆 1338">
              <a:extLst>
                <a:ext uri="{FF2B5EF4-FFF2-40B4-BE49-F238E27FC236}">
                  <a16:creationId xmlns="" xmlns:a16="http://schemas.microsoft.com/office/drawing/2014/main" id="{AA80EAD7-B0D9-496B-BD7B-6BDA8ECB30F8}"/>
                </a:ext>
              </a:extLst>
            </p:cNvPr>
            <p:cNvSpPr>
              <a:spLocks noChangeArrowheads="1"/>
            </p:cNvSpPr>
            <p:nvPr/>
          </p:nvSpPr>
          <p:spPr bwMode="auto">
            <a:xfrm>
              <a:off x="3481785" y="578869"/>
              <a:ext cx="5581650" cy="5580063"/>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DFBE9"/>
                </a:solidFill>
              </a:endParaRPr>
            </a:p>
          </p:txBody>
        </p:sp>
        <p:sp>
          <p:nvSpPr>
            <p:cNvPr id="14" name="椭圆 1339">
              <a:extLst>
                <a:ext uri="{FF2B5EF4-FFF2-40B4-BE49-F238E27FC236}">
                  <a16:creationId xmlns="" xmlns:a16="http://schemas.microsoft.com/office/drawing/2014/main" id="{195C4C53-94A1-4F7C-B7A8-68C59187E2AE}"/>
                </a:ext>
              </a:extLst>
            </p:cNvPr>
            <p:cNvSpPr>
              <a:spLocks noChangeArrowheads="1"/>
            </p:cNvSpPr>
            <p:nvPr/>
          </p:nvSpPr>
          <p:spPr bwMode="auto">
            <a:xfrm>
              <a:off x="3524345" y="573111"/>
              <a:ext cx="5819775" cy="5818187"/>
            </a:xfrm>
            <a:prstGeom prst="ellipse">
              <a:avLst/>
            </a:prstGeom>
            <a:noFill/>
            <a:ln w="6350">
              <a:solidFill>
                <a:schemeClr val="bg1"/>
              </a:solidFill>
              <a:round/>
              <a:headEnd/>
              <a:tailEnd/>
            </a:ln>
            <a:extLst>
              <a:ext uri="{909E8E84-426E-40DD-AFC4-6F175D3DCCD1}">
                <a14:hiddenFill xmlns:a14="http://schemas.microsoft.com/office/drawing/2010/main">
                  <a:solidFill>
                    <a:srgbClr val="FFFFFF"/>
                  </a:solidFill>
                </a14:hiddenFill>
              </a:ext>
            </a:extLst>
          </p:spPr>
          <p:txBody>
            <a:bodyPr anchor="ct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DFBE9"/>
                </a:solidFill>
              </a:endParaRPr>
            </a:p>
          </p:txBody>
        </p:sp>
        <p:sp>
          <p:nvSpPr>
            <p:cNvPr id="19" name="椭圆 1339">
              <a:extLst>
                <a:ext uri="{FF2B5EF4-FFF2-40B4-BE49-F238E27FC236}">
                  <a16:creationId xmlns="" xmlns:a16="http://schemas.microsoft.com/office/drawing/2014/main" id="{195C4C53-94A1-4F7C-B7A8-68C59187E2AE}"/>
                </a:ext>
              </a:extLst>
            </p:cNvPr>
            <p:cNvSpPr>
              <a:spLocks noChangeArrowheads="1"/>
            </p:cNvSpPr>
            <p:nvPr/>
          </p:nvSpPr>
          <p:spPr bwMode="auto">
            <a:xfrm>
              <a:off x="3464720" y="347599"/>
              <a:ext cx="5819775" cy="5818187"/>
            </a:xfrm>
            <a:prstGeom prst="ellipse">
              <a:avLst/>
            </a:prstGeom>
            <a:noFill/>
            <a:ln w="6350">
              <a:solidFill>
                <a:schemeClr val="bg1"/>
              </a:solidFill>
              <a:round/>
              <a:headEnd/>
              <a:tailEnd/>
            </a:ln>
            <a:extLst>
              <a:ext uri="{909E8E84-426E-40DD-AFC4-6F175D3DCCD1}">
                <a14:hiddenFill xmlns:a14="http://schemas.microsoft.com/office/drawing/2010/main">
                  <a:solidFill>
                    <a:srgbClr val="FFFFFF"/>
                  </a:solidFill>
                </a14:hiddenFill>
              </a:ext>
            </a:extLst>
          </p:spPr>
          <p:txBody>
            <a:bodyPr anchor="ct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DFBE9"/>
                </a:solidFill>
              </a:endParaRPr>
            </a:p>
          </p:txBody>
        </p:sp>
        <p:sp>
          <p:nvSpPr>
            <p:cNvPr id="20" name="椭圆 1339">
              <a:extLst>
                <a:ext uri="{FF2B5EF4-FFF2-40B4-BE49-F238E27FC236}">
                  <a16:creationId xmlns="" xmlns:a16="http://schemas.microsoft.com/office/drawing/2014/main" id="{195C4C53-94A1-4F7C-B7A8-68C59187E2AE}"/>
                </a:ext>
              </a:extLst>
            </p:cNvPr>
            <p:cNvSpPr>
              <a:spLocks noChangeArrowheads="1"/>
            </p:cNvSpPr>
            <p:nvPr/>
          </p:nvSpPr>
          <p:spPr bwMode="auto">
            <a:xfrm>
              <a:off x="3243660" y="519187"/>
              <a:ext cx="5819775" cy="5818187"/>
            </a:xfrm>
            <a:prstGeom prst="ellipse">
              <a:avLst/>
            </a:prstGeom>
            <a:noFill/>
            <a:ln w="6350">
              <a:solidFill>
                <a:schemeClr val="bg1"/>
              </a:solidFill>
              <a:round/>
              <a:headEnd/>
              <a:tailEnd/>
            </a:ln>
            <a:extLst>
              <a:ext uri="{909E8E84-426E-40DD-AFC4-6F175D3DCCD1}">
                <a14:hiddenFill xmlns:a14="http://schemas.microsoft.com/office/drawing/2010/main">
                  <a:solidFill>
                    <a:srgbClr val="FFFFFF"/>
                  </a:solidFill>
                </a14:hiddenFill>
              </a:ext>
            </a:extLst>
          </p:spPr>
          <p:txBody>
            <a:bodyPr anchor="ct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DFBE9"/>
                </a:solidFill>
              </a:endParaRPr>
            </a:p>
          </p:txBody>
        </p:sp>
      </p:grpSp>
      <p:sp>
        <p:nvSpPr>
          <p:cNvPr id="2" name="矩形 1">
            <a:extLst>
              <a:ext uri="{FF2B5EF4-FFF2-40B4-BE49-F238E27FC236}">
                <a16:creationId xmlns="" xmlns:a16="http://schemas.microsoft.com/office/drawing/2014/main" id="{0B309EEC-607D-4A06-B024-8E190ED376AA}"/>
              </a:ext>
            </a:extLst>
          </p:cNvPr>
          <p:cNvSpPr/>
          <p:nvPr/>
        </p:nvSpPr>
        <p:spPr>
          <a:xfrm>
            <a:off x="208670" y="158261"/>
            <a:ext cx="11774659" cy="6541477"/>
          </a:xfrm>
          <a:prstGeom prst="rect">
            <a:avLst/>
          </a:prstGeom>
          <a:noFill/>
          <a:ln>
            <a:solidFill>
              <a:srgbClr val="68704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1342">
            <a:extLst>
              <a:ext uri="{FF2B5EF4-FFF2-40B4-BE49-F238E27FC236}">
                <a16:creationId xmlns="" xmlns:a16="http://schemas.microsoft.com/office/drawing/2014/main" id="{87D51FD6-1FD5-45BF-BBDE-D3BF2D9D1AFF}"/>
              </a:ext>
            </a:extLst>
          </p:cNvPr>
          <p:cNvSpPr txBox="1">
            <a:spLocks noChangeArrowheads="1"/>
          </p:cNvSpPr>
          <p:nvPr/>
        </p:nvSpPr>
        <p:spPr bwMode="auto">
          <a:xfrm>
            <a:off x="4866627" y="1597172"/>
            <a:ext cx="2646879"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en-US" altLang="zh-CN" sz="4800" dirty="0">
                <a:solidFill>
                  <a:srgbClr val="413B17"/>
                </a:solidFill>
                <a:latin typeface="宋体" panose="02010600030101010101" pitchFamily="2" charset="-122"/>
              </a:rPr>
              <a:t>PART ONE</a:t>
            </a:r>
            <a:endParaRPr lang="zh-CN" altLang="en-US" sz="4800" dirty="0">
              <a:solidFill>
                <a:srgbClr val="413B17"/>
              </a:solidFill>
              <a:latin typeface="宋体" panose="02010600030101010101" pitchFamily="2" charset="-122"/>
            </a:endParaRPr>
          </a:p>
        </p:txBody>
      </p:sp>
      <p:sp>
        <p:nvSpPr>
          <p:cNvPr id="11" name="文本框 10">
            <a:extLst>
              <a:ext uri="{FF2B5EF4-FFF2-40B4-BE49-F238E27FC236}">
                <a16:creationId xmlns="" xmlns:a16="http://schemas.microsoft.com/office/drawing/2014/main" id="{A0124F80-8899-4388-93EF-5A28BC7D614C}"/>
              </a:ext>
            </a:extLst>
          </p:cNvPr>
          <p:cNvSpPr txBox="1"/>
          <p:nvPr/>
        </p:nvSpPr>
        <p:spPr>
          <a:xfrm>
            <a:off x="5068209" y="2598475"/>
            <a:ext cx="2646879" cy="523220"/>
          </a:xfrm>
          <a:prstGeom prst="rect">
            <a:avLst/>
          </a:prstGeom>
          <a:noFill/>
        </p:spPr>
        <p:txBody>
          <a:bodyPr wrap="square" rtlCol="0">
            <a:spAutoFit/>
          </a:bodyPr>
          <a:lstStyle/>
          <a:p>
            <a:r>
              <a:rPr lang="zh-CN" altLang="en-US" sz="2800" dirty="0">
                <a:solidFill>
                  <a:srgbClr val="68704B"/>
                </a:solidFill>
              </a:rPr>
              <a:t>单击添加标题</a:t>
            </a:r>
          </a:p>
        </p:txBody>
      </p:sp>
      <p:pic>
        <p:nvPicPr>
          <p:cNvPr id="13" name="图片 12">
            <a:extLst>
              <a:ext uri="{FF2B5EF4-FFF2-40B4-BE49-F238E27FC236}">
                <a16:creationId xmlns="" xmlns:a16="http://schemas.microsoft.com/office/drawing/2014/main" id="{C068496B-6DF0-4A24-95BC-5229DBE5B0ED}"/>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442718" y="3132687"/>
            <a:ext cx="5897859" cy="3126941"/>
          </a:xfrm>
          <a:prstGeom prst="rect">
            <a:avLst/>
          </a:prstGeom>
        </p:spPr>
      </p:pic>
    </p:spTree>
    <p:extLst>
      <p:ext uri="{BB962C8B-B14F-4D97-AF65-F5344CB8AC3E}">
        <p14:creationId xmlns:p14="http://schemas.microsoft.com/office/powerpoint/2010/main" val="3755524977"/>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0B309EEC-607D-4A06-B024-8E190ED376AA}"/>
              </a:ext>
            </a:extLst>
          </p:cNvPr>
          <p:cNvSpPr/>
          <p:nvPr/>
        </p:nvSpPr>
        <p:spPr>
          <a:xfrm>
            <a:off x="208670" y="158261"/>
            <a:ext cx="11774659" cy="6541477"/>
          </a:xfrm>
          <a:prstGeom prst="rect">
            <a:avLst/>
          </a:prstGeom>
          <a:noFill/>
          <a:ln>
            <a:solidFill>
              <a:srgbClr val="68704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5">
            <a:extLst>
              <a:ext uri="{FF2B5EF4-FFF2-40B4-BE49-F238E27FC236}">
                <a16:creationId xmlns="" xmlns:a16="http://schemas.microsoft.com/office/drawing/2014/main" id="{6D1371C2-ED9D-4C98-B4A5-6E8D2CA1A186}"/>
              </a:ext>
            </a:extLst>
          </p:cNvPr>
          <p:cNvGrpSpPr>
            <a:grpSpLocks/>
          </p:cNvGrpSpPr>
          <p:nvPr/>
        </p:nvGrpSpPr>
        <p:grpSpPr bwMode="auto">
          <a:xfrm>
            <a:off x="567269" y="347599"/>
            <a:ext cx="11152188" cy="6983413"/>
            <a:chOff x="0" y="0"/>
            <a:chExt cx="11151065" cy="6983832"/>
          </a:xfrm>
        </p:grpSpPr>
        <p:sp>
          <p:nvSpPr>
            <p:cNvPr id="4" name="Freeform 1224">
              <a:extLst>
                <a:ext uri="{FF2B5EF4-FFF2-40B4-BE49-F238E27FC236}">
                  <a16:creationId xmlns="" xmlns:a16="http://schemas.microsoft.com/office/drawing/2014/main" id="{276ACE5F-9C2F-47BC-B513-49F42C6561EE}"/>
                </a:ext>
              </a:extLst>
            </p:cNvPr>
            <p:cNvSpPr>
              <a:spLocks noEditPoints="1"/>
            </p:cNvSpPr>
            <p:nvPr/>
          </p:nvSpPr>
          <p:spPr bwMode="auto">
            <a:xfrm>
              <a:off x="6285147" y="0"/>
              <a:ext cx="4865918" cy="3419055"/>
            </a:xfrm>
            <a:custGeom>
              <a:avLst/>
              <a:gdLst>
                <a:gd name="T0" fmla="*/ 2918713 w 1162"/>
                <a:gd name="T1" fmla="*/ 516005 h 815"/>
                <a:gd name="T2" fmla="*/ 653256 w 1162"/>
                <a:gd name="T3" fmla="*/ 205563 h 815"/>
                <a:gd name="T4" fmla="*/ 242877 w 1162"/>
                <a:gd name="T5" fmla="*/ 1522843 h 815"/>
                <a:gd name="T6" fmla="*/ 1695952 w 1162"/>
                <a:gd name="T7" fmla="*/ 3070857 h 815"/>
                <a:gd name="T8" fmla="*/ 3969785 w 1162"/>
                <a:gd name="T9" fmla="*/ 3058271 h 815"/>
                <a:gd name="T10" fmla="*/ 4120536 w 1162"/>
                <a:gd name="T11" fmla="*/ 2277972 h 815"/>
                <a:gd name="T12" fmla="*/ 3957222 w 1162"/>
                <a:gd name="T13" fmla="*/ 2152117 h 815"/>
                <a:gd name="T14" fmla="*/ 3655720 w 1162"/>
                <a:gd name="T15" fmla="*/ 1690649 h 815"/>
                <a:gd name="T16" fmla="*/ 3726908 w 1162"/>
                <a:gd name="T17" fmla="*/ 2244410 h 815"/>
                <a:gd name="T18" fmla="*/ 2491585 w 1162"/>
                <a:gd name="T19" fmla="*/ 1527038 h 815"/>
                <a:gd name="T20" fmla="*/ 2625586 w 1162"/>
                <a:gd name="T21" fmla="*/ 1657088 h 815"/>
                <a:gd name="T22" fmla="*/ 2721899 w 1162"/>
                <a:gd name="T23" fmla="*/ 1581575 h 815"/>
                <a:gd name="T24" fmla="*/ 2185894 w 1162"/>
                <a:gd name="T25" fmla="*/ 2580023 h 815"/>
                <a:gd name="T26" fmla="*/ 1993268 w 1162"/>
                <a:gd name="T27" fmla="*/ 2651341 h 815"/>
                <a:gd name="T28" fmla="*/ 1453075 w 1162"/>
                <a:gd name="T29" fmla="*/ 2378655 h 815"/>
                <a:gd name="T30" fmla="*/ 695131 w 1162"/>
                <a:gd name="T31" fmla="*/ 931325 h 815"/>
                <a:gd name="T32" fmla="*/ 728631 w 1162"/>
                <a:gd name="T33" fmla="*/ 658640 h 815"/>
                <a:gd name="T34" fmla="*/ 770507 w 1162"/>
                <a:gd name="T35" fmla="*/ 1308890 h 815"/>
                <a:gd name="T36" fmla="*/ 1620577 w 1162"/>
                <a:gd name="T37" fmla="*/ 1367622 h 815"/>
                <a:gd name="T38" fmla="*/ 1453075 w 1162"/>
                <a:gd name="T39" fmla="*/ 1564794 h 815"/>
                <a:gd name="T40" fmla="*/ 1453075 w 1162"/>
                <a:gd name="T41" fmla="*/ 2005286 h 815"/>
                <a:gd name="T42" fmla="*/ 2437147 w 1162"/>
                <a:gd name="T43" fmla="*/ 1493477 h 815"/>
                <a:gd name="T44" fmla="*/ 2257082 w 1162"/>
                <a:gd name="T45" fmla="*/ 1824894 h 815"/>
                <a:gd name="T46" fmla="*/ 2206832 w 1162"/>
                <a:gd name="T47" fmla="*/ 1929773 h 815"/>
                <a:gd name="T48" fmla="*/ 1947205 w 1162"/>
                <a:gd name="T49" fmla="*/ 2382851 h 815"/>
                <a:gd name="T50" fmla="*/ 1423763 w 1162"/>
                <a:gd name="T51" fmla="*/ 2395436 h 815"/>
                <a:gd name="T52" fmla="*/ 1867642 w 1162"/>
                <a:gd name="T53" fmla="*/ 2575828 h 815"/>
                <a:gd name="T54" fmla="*/ 4325726 w 1162"/>
                <a:gd name="T55" fmla="*/ 1564794 h 815"/>
                <a:gd name="T56" fmla="*/ 4154037 w 1162"/>
                <a:gd name="T57" fmla="*/ 1073961 h 815"/>
                <a:gd name="T58" fmla="*/ 3538469 w 1162"/>
                <a:gd name="T59" fmla="*/ 1170450 h 815"/>
                <a:gd name="T60" fmla="*/ 3207653 w 1162"/>
                <a:gd name="T61" fmla="*/ 1136888 h 815"/>
                <a:gd name="T62" fmla="*/ 3266279 w 1162"/>
                <a:gd name="T63" fmla="*/ 767714 h 815"/>
                <a:gd name="T64" fmla="*/ 2742837 w 1162"/>
                <a:gd name="T65" fmla="*/ 1413769 h 815"/>
                <a:gd name="T66" fmla="*/ 2734462 w 1162"/>
                <a:gd name="T67" fmla="*/ 1237572 h 815"/>
                <a:gd name="T68" fmla="*/ 2537647 w 1162"/>
                <a:gd name="T69" fmla="*/ 784495 h 815"/>
                <a:gd name="T70" fmla="*/ 2491585 w 1162"/>
                <a:gd name="T71" fmla="*/ 599908 h 815"/>
                <a:gd name="T72" fmla="*/ 2504147 w 1162"/>
                <a:gd name="T73" fmla="*/ 1296304 h 815"/>
                <a:gd name="T74" fmla="*/ 1922079 w 1162"/>
                <a:gd name="T75" fmla="*/ 1157864 h 815"/>
                <a:gd name="T76" fmla="*/ 1846704 w 1162"/>
                <a:gd name="T77" fmla="*/ 1191425 h 815"/>
                <a:gd name="T78" fmla="*/ 1545201 w 1162"/>
                <a:gd name="T79" fmla="*/ 906154 h 815"/>
                <a:gd name="T80" fmla="*/ 1264636 w 1162"/>
                <a:gd name="T81" fmla="*/ 306247 h 815"/>
                <a:gd name="T82" fmla="*/ 1109697 w 1162"/>
                <a:gd name="T83" fmla="*/ 167806 h 815"/>
                <a:gd name="T84" fmla="*/ 938008 w 1162"/>
                <a:gd name="T85" fmla="*/ 121660 h 815"/>
                <a:gd name="T86" fmla="*/ 1708515 w 1162"/>
                <a:gd name="T87" fmla="*/ 1275328 h 815"/>
                <a:gd name="T88" fmla="*/ 1666640 w 1162"/>
                <a:gd name="T89" fmla="*/ 1308890 h 815"/>
                <a:gd name="T90" fmla="*/ 933821 w 1162"/>
                <a:gd name="T91" fmla="*/ 771909 h 815"/>
                <a:gd name="T92" fmla="*/ 753757 w 1162"/>
                <a:gd name="T93" fmla="*/ 339808 h 815"/>
                <a:gd name="T94" fmla="*/ 397816 w 1162"/>
                <a:gd name="T95" fmla="*/ 918740 h 815"/>
                <a:gd name="T96" fmla="*/ 799820 w 1162"/>
                <a:gd name="T97" fmla="*/ 1451525 h 815"/>
                <a:gd name="T98" fmla="*/ 523442 w 1162"/>
                <a:gd name="T99" fmla="*/ 1610941 h 815"/>
                <a:gd name="T100" fmla="*/ 314065 w 1162"/>
                <a:gd name="T101" fmla="*/ 1560599 h 815"/>
                <a:gd name="T102" fmla="*/ 841695 w 1162"/>
                <a:gd name="T103" fmla="*/ 2248605 h 815"/>
                <a:gd name="T104" fmla="*/ 1189261 w 1162"/>
                <a:gd name="T105" fmla="*/ 2366070 h 815"/>
                <a:gd name="T106" fmla="*/ 1440513 w 1162"/>
                <a:gd name="T107" fmla="*/ 2722659 h 815"/>
                <a:gd name="T108" fmla="*/ 1478201 w 1162"/>
                <a:gd name="T109" fmla="*/ 2521291 h 815"/>
                <a:gd name="T110" fmla="*/ 1917892 w 1162"/>
                <a:gd name="T111" fmla="*/ 3402274 h 815"/>
                <a:gd name="T112" fmla="*/ 2918713 w 1162"/>
                <a:gd name="T113" fmla="*/ 2894660 h 815"/>
                <a:gd name="T114" fmla="*/ 3316529 w 1162"/>
                <a:gd name="T115" fmla="*/ 2504510 h 815"/>
                <a:gd name="T116" fmla="*/ 3056902 w 1162"/>
                <a:gd name="T117" fmla="*/ 2231825 h 815"/>
                <a:gd name="T118" fmla="*/ 3664095 w 1162"/>
                <a:gd name="T119" fmla="*/ 2340899 h 815"/>
                <a:gd name="T120" fmla="*/ 3760408 w 1162"/>
                <a:gd name="T121" fmla="*/ 2496120 h 815"/>
                <a:gd name="T122" fmla="*/ 3697595 w 1162"/>
                <a:gd name="T123" fmla="*/ 2387046 h 815"/>
                <a:gd name="T124" fmla="*/ 3948847 w 1162"/>
                <a:gd name="T125" fmla="*/ 2332509 h 815"/>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162" h="815">
                  <a:moveTo>
                    <a:pt x="1160" y="552"/>
                  </a:moveTo>
                  <a:cubicBezTo>
                    <a:pt x="1159" y="552"/>
                    <a:pt x="1159" y="552"/>
                    <a:pt x="1158" y="551"/>
                  </a:cubicBezTo>
                  <a:cubicBezTo>
                    <a:pt x="1161" y="547"/>
                    <a:pt x="1162" y="542"/>
                    <a:pt x="1160" y="537"/>
                  </a:cubicBezTo>
                  <a:cubicBezTo>
                    <a:pt x="1159" y="534"/>
                    <a:pt x="1156" y="532"/>
                    <a:pt x="1155" y="530"/>
                  </a:cubicBezTo>
                  <a:cubicBezTo>
                    <a:pt x="1153" y="527"/>
                    <a:pt x="1153" y="523"/>
                    <a:pt x="1151" y="521"/>
                  </a:cubicBezTo>
                  <a:cubicBezTo>
                    <a:pt x="1148" y="518"/>
                    <a:pt x="1144" y="517"/>
                    <a:pt x="1142" y="514"/>
                  </a:cubicBezTo>
                  <a:cubicBezTo>
                    <a:pt x="1139" y="512"/>
                    <a:pt x="1138" y="509"/>
                    <a:pt x="1134" y="507"/>
                  </a:cubicBezTo>
                  <a:cubicBezTo>
                    <a:pt x="1131" y="505"/>
                    <a:pt x="1127" y="503"/>
                    <a:pt x="1123" y="503"/>
                  </a:cubicBezTo>
                  <a:cubicBezTo>
                    <a:pt x="1127" y="498"/>
                    <a:pt x="1130" y="492"/>
                    <a:pt x="1132" y="486"/>
                  </a:cubicBezTo>
                  <a:cubicBezTo>
                    <a:pt x="1137" y="477"/>
                    <a:pt x="1140" y="466"/>
                    <a:pt x="1136" y="456"/>
                  </a:cubicBezTo>
                  <a:cubicBezTo>
                    <a:pt x="1135" y="452"/>
                    <a:pt x="1132" y="448"/>
                    <a:pt x="1128" y="446"/>
                  </a:cubicBezTo>
                  <a:cubicBezTo>
                    <a:pt x="1126" y="445"/>
                    <a:pt x="1122" y="445"/>
                    <a:pt x="1121" y="442"/>
                  </a:cubicBezTo>
                  <a:cubicBezTo>
                    <a:pt x="1121" y="439"/>
                    <a:pt x="1121" y="437"/>
                    <a:pt x="1120" y="434"/>
                  </a:cubicBezTo>
                  <a:cubicBezTo>
                    <a:pt x="1118" y="423"/>
                    <a:pt x="1109" y="413"/>
                    <a:pt x="1098" y="410"/>
                  </a:cubicBezTo>
                  <a:cubicBezTo>
                    <a:pt x="1086" y="406"/>
                    <a:pt x="1072" y="408"/>
                    <a:pt x="1060" y="410"/>
                  </a:cubicBezTo>
                  <a:cubicBezTo>
                    <a:pt x="1045" y="413"/>
                    <a:pt x="1030" y="417"/>
                    <a:pt x="1015" y="421"/>
                  </a:cubicBezTo>
                  <a:cubicBezTo>
                    <a:pt x="1006" y="423"/>
                    <a:pt x="996" y="426"/>
                    <a:pt x="987" y="429"/>
                  </a:cubicBezTo>
                  <a:cubicBezTo>
                    <a:pt x="988" y="428"/>
                    <a:pt x="989" y="425"/>
                    <a:pt x="989" y="423"/>
                  </a:cubicBezTo>
                  <a:cubicBezTo>
                    <a:pt x="992" y="419"/>
                    <a:pt x="995" y="414"/>
                    <a:pt x="998" y="410"/>
                  </a:cubicBezTo>
                  <a:cubicBezTo>
                    <a:pt x="1006" y="400"/>
                    <a:pt x="1016" y="393"/>
                    <a:pt x="1026" y="384"/>
                  </a:cubicBezTo>
                  <a:cubicBezTo>
                    <a:pt x="1041" y="371"/>
                    <a:pt x="1052" y="354"/>
                    <a:pt x="1050" y="332"/>
                  </a:cubicBezTo>
                  <a:cubicBezTo>
                    <a:pt x="1048" y="314"/>
                    <a:pt x="1035" y="295"/>
                    <a:pt x="1017" y="290"/>
                  </a:cubicBezTo>
                  <a:cubicBezTo>
                    <a:pt x="1007" y="288"/>
                    <a:pt x="998" y="287"/>
                    <a:pt x="988" y="289"/>
                  </a:cubicBezTo>
                  <a:cubicBezTo>
                    <a:pt x="987" y="289"/>
                    <a:pt x="984" y="289"/>
                    <a:pt x="982" y="290"/>
                  </a:cubicBezTo>
                  <a:cubicBezTo>
                    <a:pt x="988" y="286"/>
                    <a:pt x="993" y="280"/>
                    <a:pt x="997" y="275"/>
                  </a:cubicBezTo>
                  <a:cubicBezTo>
                    <a:pt x="1002" y="269"/>
                    <a:pt x="1006" y="261"/>
                    <a:pt x="1003" y="253"/>
                  </a:cubicBezTo>
                  <a:cubicBezTo>
                    <a:pt x="1003" y="252"/>
                    <a:pt x="1002" y="252"/>
                    <a:pt x="1001" y="252"/>
                  </a:cubicBezTo>
                  <a:cubicBezTo>
                    <a:pt x="1000" y="252"/>
                    <a:pt x="998" y="252"/>
                    <a:pt x="997" y="253"/>
                  </a:cubicBezTo>
                  <a:cubicBezTo>
                    <a:pt x="994" y="253"/>
                    <a:pt x="994" y="252"/>
                    <a:pt x="995" y="249"/>
                  </a:cubicBezTo>
                  <a:cubicBezTo>
                    <a:pt x="996" y="248"/>
                    <a:pt x="994" y="246"/>
                    <a:pt x="993" y="246"/>
                  </a:cubicBezTo>
                  <a:cubicBezTo>
                    <a:pt x="994" y="243"/>
                    <a:pt x="993" y="240"/>
                    <a:pt x="991" y="238"/>
                  </a:cubicBezTo>
                  <a:cubicBezTo>
                    <a:pt x="988" y="234"/>
                    <a:pt x="984" y="233"/>
                    <a:pt x="980" y="232"/>
                  </a:cubicBezTo>
                  <a:cubicBezTo>
                    <a:pt x="975" y="231"/>
                    <a:pt x="972" y="225"/>
                    <a:pt x="966" y="225"/>
                  </a:cubicBezTo>
                  <a:cubicBezTo>
                    <a:pt x="961" y="224"/>
                    <a:pt x="955" y="224"/>
                    <a:pt x="949" y="225"/>
                  </a:cubicBezTo>
                  <a:cubicBezTo>
                    <a:pt x="934" y="227"/>
                    <a:pt x="920" y="232"/>
                    <a:pt x="905" y="234"/>
                  </a:cubicBezTo>
                  <a:cubicBezTo>
                    <a:pt x="898" y="235"/>
                    <a:pt x="891" y="235"/>
                    <a:pt x="884" y="237"/>
                  </a:cubicBezTo>
                  <a:cubicBezTo>
                    <a:pt x="879" y="238"/>
                    <a:pt x="874" y="240"/>
                    <a:pt x="870" y="242"/>
                  </a:cubicBezTo>
                  <a:cubicBezTo>
                    <a:pt x="870" y="241"/>
                    <a:pt x="871" y="240"/>
                    <a:pt x="872" y="239"/>
                  </a:cubicBezTo>
                  <a:cubicBezTo>
                    <a:pt x="874" y="236"/>
                    <a:pt x="875" y="234"/>
                    <a:pt x="877" y="232"/>
                  </a:cubicBezTo>
                  <a:cubicBezTo>
                    <a:pt x="894" y="206"/>
                    <a:pt x="903" y="178"/>
                    <a:pt x="899" y="148"/>
                  </a:cubicBezTo>
                  <a:cubicBezTo>
                    <a:pt x="895" y="121"/>
                    <a:pt x="885" y="86"/>
                    <a:pt x="857" y="76"/>
                  </a:cubicBezTo>
                  <a:cubicBezTo>
                    <a:pt x="851" y="73"/>
                    <a:pt x="844" y="69"/>
                    <a:pt x="838" y="70"/>
                  </a:cubicBezTo>
                  <a:cubicBezTo>
                    <a:pt x="833" y="70"/>
                    <a:pt x="827" y="73"/>
                    <a:pt x="824" y="77"/>
                  </a:cubicBezTo>
                  <a:cubicBezTo>
                    <a:pt x="822" y="78"/>
                    <a:pt x="819" y="81"/>
                    <a:pt x="816" y="82"/>
                  </a:cubicBezTo>
                  <a:cubicBezTo>
                    <a:pt x="813" y="82"/>
                    <a:pt x="810" y="81"/>
                    <a:pt x="806" y="80"/>
                  </a:cubicBezTo>
                  <a:cubicBezTo>
                    <a:pt x="800" y="79"/>
                    <a:pt x="794" y="79"/>
                    <a:pt x="788" y="82"/>
                  </a:cubicBezTo>
                  <a:cubicBezTo>
                    <a:pt x="775" y="87"/>
                    <a:pt x="763" y="95"/>
                    <a:pt x="752" y="105"/>
                  </a:cubicBezTo>
                  <a:cubicBezTo>
                    <a:pt x="747" y="110"/>
                    <a:pt x="743" y="116"/>
                    <a:pt x="738" y="121"/>
                  </a:cubicBezTo>
                  <a:cubicBezTo>
                    <a:pt x="736" y="124"/>
                    <a:pt x="733" y="127"/>
                    <a:pt x="733" y="131"/>
                  </a:cubicBezTo>
                  <a:cubicBezTo>
                    <a:pt x="732" y="131"/>
                    <a:pt x="732" y="131"/>
                    <a:pt x="732" y="131"/>
                  </a:cubicBezTo>
                  <a:cubicBezTo>
                    <a:pt x="729" y="130"/>
                    <a:pt x="729" y="126"/>
                    <a:pt x="727" y="125"/>
                  </a:cubicBezTo>
                  <a:cubicBezTo>
                    <a:pt x="724" y="123"/>
                    <a:pt x="722" y="123"/>
                    <a:pt x="719" y="123"/>
                  </a:cubicBezTo>
                  <a:cubicBezTo>
                    <a:pt x="712" y="122"/>
                    <a:pt x="704" y="122"/>
                    <a:pt x="697" y="123"/>
                  </a:cubicBezTo>
                  <a:cubicBezTo>
                    <a:pt x="689" y="124"/>
                    <a:pt x="681" y="125"/>
                    <a:pt x="673" y="126"/>
                  </a:cubicBezTo>
                  <a:cubicBezTo>
                    <a:pt x="670" y="127"/>
                    <a:pt x="668" y="127"/>
                    <a:pt x="665" y="128"/>
                  </a:cubicBezTo>
                  <a:cubicBezTo>
                    <a:pt x="662" y="127"/>
                    <a:pt x="658" y="124"/>
                    <a:pt x="655" y="122"/>
                  </a:cubicBezTo>
                  <a:cubicBezTo>
                    <a:pt x="652" y="121"/>
                    <a:pt x="648" y="119"/>
                    <a:pt x="645" y="117"/>
                  </a:cubicBezTo>
                  <a:cubicBezTo>
                    <a:pt x="638" y="114"/>
                    <a:pt x="630" y="111"/>
                    <a:pt x="623" y="109"/>
                  </a:cubicBezTo>
                  <a:cubicBezTo>
                    <a:pt x="610" y="106"/>
                    <a:pt x="595" y="105"/>
                    <a:pt x="581" y="106"/>
                  </a:cubicBezTo>
                  <a:cubicBezTo>
                    <a:pt x="567" y="107"/>
                    <a:pt x="554" y="112"/>
                    <a:pt x="543" y="121"/>
                  </a:cubicBezTo>
                  <a:cubicBezTo>
                    <a:pt x="540" y="124"/>
                    <a:pt x="535" y="128"/>
                    <a:pt x="533" y="132"/>
                  </a:cubicBezTo>
                  <a:cubicBezTo>
                    <a:pt x="533" y="132"/>
                    <a:pt x="533" y="132"/>
                    <a:pt x="533" y="132"/>
                  </a:cubicBezTo>
                  <a:cubicBezTo>
                    <a:pt x="530" y="131"/>
                    <a:pt x="528" y="131"/>
                    <a:pt x="525" y="130"/>
                  </a:cubicBezTo>
                  <a:cubicBezTo>
                    <a:pt x="520" y="116"/>
                    <a:pt x="514" y="101"/>
                    <a:pt x="505" y="89"/>
                  </a:cubicBezTo>
                  <a:cubicBezTo>
                    <a:pt x="499" y="81"/>
                    <a:pt x="488" y="68"/>
                    <a:pt x="477" y="74"/>
                  </a:cubicBezTo>
                  <a:cubicBezTo>
                    <a:pt x="474" y="75"/>
                    <a:pt x="472" y="78"/>
                    <a:pt x="469" y="79"/>
                  </a:cubicBezTo>
                  <a:cubicBezTo>
                    <a:pt x="465" y="81"/>
                    <a:pt x="463" y="78"/>
                    <a:pt x="460" y="76"/>
                  </a:cubicBezTo>
                  <a:cubicBezTo>
                    <a:pt x="457" y="74"/>
                    <a:pt x="454" y="74"/>
                    <a:pt x="451" y="77"/>
                  </a:cubicBezTo>
                  <a:cubicBezTo>
                    <a:pt x="450" y="79"/>
                    <a:pt x="449" y="76"/>
                    <a:pt x="447" y="75"/>
                  </a:cubicBezTo>
                  <a:cubicBezTo>
                    <a:pt x="445" y="73"/>
                    <a:pt x="443" y="72"/>
                    <a:pt x="440" y="71"/>
                  </a:cubicBezTo>
                  <a:cubicBezTo>
                    <a:pt x="436" y="69"/>
                    <a:pt x="433" y="69"/>
                    <a:pt x="429" y="72"/>
                  </a:cubicBezTo>
                  <a:cubicBezTo>
                    <a:pt x="424" y="75"/>
                    <a:pt x="419" y="82"/>
                    <a:pt x="415" y="87"/>
                  </a:cubicBezTo>
                  <a:cubicBezTo>
                    <a:pt x="410" y="92"/>
                    <a:pt x="407" y="99"/>
                    <a:pt x="402" y="105"/>
                  </a:cubicBezTo>
                  <a:cubicBezTo>
                    <a:pt x="397" y="112"/>
                    <a:pt x="390" y="118"/>
                    <a:pt x="386" y="126"/>
                  </a:cubicBezTo>
                  <a:cubicBezTo>
                    <a:pt x="383" y="133"/>
                    <a:pt x="381" y="139"/>
                    <a:pt x="380" y="147"/>
                  </a:cubicBezTo>
                  <a:cubicBezTo>
                    <a:pt x="377" y="162"/>
                    <a:pt x="373" y="177"/>
                    <a:pt x="371" y="192"/>
                  </a:cubicBezTo>
                  <a:cubicBezTo>
                    <a:pt x="369" y="183"/>
                    <a:pt x="366" y="173"/>
                    <a:pt x="362" y="164"/>
                  </a:cubicBezTo>
                  <a:cubicBezTo>
                    <a:pt x="357" y="153"/>
                    <a:pt x="351" y="143"/>
                    <a:pt x="344" y="133"/>
                  </a:cubicBezTo>
                  <a:cubicBezTo>
                    <a:pt x="342" y="129"/>
                    <a:pt x="341" y="125"/>
                    <a:pt x="338" y="122"/>
                  </a:cubicBezTo>
                  <a:cubicBezTo>
                    <a:pt x="337" y="121"/>
                    <a:pt x="333" y="120"/>
                    <a:pt x="333" y="119"/>
                  </a:cubicBezTo>
                  <a:cubicBezTo>
                    <a:pt x="332" y="118"/>
                    <a:pt x="331" y="117"/>
                    <a:pt x="330" y="116"/>
                  </a:cubicBezTo>
                  <a:cubicBezTo>
                    <a:pt x="329" y="114"/>
                    <a:pt x="328" y="113"/>
                    <a:pt x="327" y="111"/>
                  </a:cubicBezTo>
                  <a:cubicBezTo>
                    <a:pt x="325" y="109"/>
                    <a:pt x="322" y="106"/>
                    <a:pt x="319" y="104"/>
                  </a:cubicBezTo>
                  <a:cubicBezTo>
                    <a:pt x="319" y="103"/>
                    <a:pt x="319" y="103"/>
                    <a:pt x="319" y="103"/>
                  </a:cubicBezTo>
                  <a:cubicBezTo>
                    <a:pt x="314" y="98"/>
                    <a:pt x="313" y="88"/>
                    <a:pt x="310" y="82"/>
                  </a:cubicBezTo>
                  <a:cubicBezTo>
                    <a:pt x="307" y="74"/>
                    <a:pt x="304" y="67"/>
                    <a:pt x="300" y="60"/>
                  </a:cubicBezTo>
                  <a:cubicBezTo>
                    <a:pt x="296" y="53"/>
                    <a:pt x="291" y="46"/>
                    <a:pt x="286" y="40"/>
                  </a:cubicBezTo>
                  <a:cubicBezTo>
                    <a:pt x="280" y="33"/>
                    <a:pt x="274" y="26"/>
                    <a:pt x="267" y="20"/>
                  </a:cubicBezTo>
                  <a:cubicBezTo>
                    <a:pt x="261" y="15"/>
                    <a:pt x="254" y="10"/>
                    <a:pt x="246" y="6"/>
                  </a:cubicBezTo>
                  <a:cubicBezTo>
                    <a:pt x="244" y="5"/>
                    <a:pt x="238" y="2"/>
                    <a:pt x="236" y="4"/>
                  </a:cubicBezTo>
                  <a:cubicBezTo>
                    <a:pt x="229" y="0"/>
                    <a:pt x="223" y="18"/>
                    <a:pt x="222" y="23"/>
                  </a:cubicBezTo>
                  <a:cubicBezTo>
                    <a:pt x="217" y="41"/>
                    <a:pt x="218" y="59"/>
                    <a:pt x="222" y="77"/>
                  </a:cubicBezTo>
                  <a:cubicBezTo>
                    <a:pt x="227" y="99"/>
                    <a:pt x="234" y="120"/>
                    <a:pt x="245" y="140"/>
                  </a:cubicBezTo>
                  <a:cubicBezTo>
                    <a:pt x="251" y="150"/>
                    <a:pt x="259" y="158"/>
                    <a:pt x="267" y="167"/>
                  </a:cubicBezTo>
                  <a:cubicBezTo>
                    <a:pt x="271" y="172"/>
                    <a:pt x="276" y="177"/>
                    <a:pt x="281" y="182"/>
                  </a:cubicBezTo>
                  <a:cubicBezTo>
                    <a:pt x="269" y="179"/>
                    <a:pt x="256" y="178"/>
                    <a:pt x="244" y="180"/>
                  </a:cubicBezTo>
                  <a:cubicBezTo>
                    <a:pt x="244" y="176"/>
                    <a:pt x="243" y="172"/>
                    <a:pt x="243" y="168"/>
                  </a:cubicBezTo>
                  <a:cubicBezTo>
                    <a:pt x="242" y="163"/>
                    <a:pt x="242" y="159"/>
                    <a:pt x="241" y="154"/>
                  </a:cubicBezTo>
                  <a:cubicBezTo>
                    <a:pt x="239" y="146"/>
                    <a:pt x="237" y="138"/>
                    <a:pt x="233" y="130"/>
                  </a:cubicBezTo>
                  <a:cubicBezTo>
                    <a:pt x="229" y="122"/>
                    <a:pt x="222" y="115"/>
                    <a:pt x="217" y="107"/>
                  </a:cubicBezTo>
                  <a:cubicBezTo>
                    <a:pt x="213" y="99"/>
                    <a:pt x="210" y="90"/>
                    <a:pt x="204" y="84"/>
                  </a:cubicBezTo>
                  <a:cubicBezTo>
                    <a:pt x="199" y="80"/>
                    <a:pt x="196" y="76"/>
                    <a:pt x="193" y="71"/>
                  </a:cubicBezTo>
                  <a:cubicBezTo>
                    <a:pt x="191" y="68"/>
                    <a:pt x="189" y="65"/>
                    <a:pt x="186" y="63"/>
                  </a:cubicBezTo>
                  <a:cubicBezTo>
                    <a:pt x="183" y="59"/>
                    <a:pt x="179" y="56"/>
                    <a:pt x="176" y="52"/>
                  </a:cubicBezTo>
                  <a:cubicBezTo>
                    <a:pt x="170" y="47"/>
                    <a:pt x="162" y="42"/>
                    <a:pt x="156" y="49"/>
                  </a:cubicBezTo>
                  <a:cubicBezTo>
                    <a:pt x="156" y="49"/>
                    <a:pt x="156" y="49"/>
                    <a:pt x="156" y="49"/>
                  </a:cubicBezTo>
                  <a:cubicBezTo>
                    <a:pt x="153" y="45"/>
                    <a:pt x="149" y="42"/>
                    <a:pt x="145" y="42"/>
                  </a:cubicBezTo>
                  <a:cubicBezTo>
                    <a:pt x="138" y="42"/>
                    <a:pt x="131" y="41"/>
                    <a:pt x="126" y="45"/>
                  </a:cubicBezTo>
                  <a:cubicBezTo>
                    <a:pt x="119" y="50"/>
                    <a:pt x="114" y="58"/>
                    <a:pt x="108" y="65"/>
                  </a:cubicBezTo>
                  <a:cubicBezTo>
                    <a:pt x="103" y="72"/>
                    <a:pt x="98" y="79"/>
                    <a:pt x="94" y="87"/>
                  </a:cubicBezTo>
                  <a:cubicBezTo>
                    <a:pt x="87" y="103"/>
                    <a:pt x="77" y="119"/>
                    <a:pt x="74" y="137"/>
                  </a:cubicBezTo>
                  <a:cubicBezTo>
                    <a:pt x="72" y="145"/>
                    <a:pt x="71" y="154"/>
                    <a:pt x="71" y="163"/>
                  </a:cubicBezTo>
                  <a:cubicBezTo>
                    <a:pt x="71" y="168"/>
                    <a:pt x="71" y="172"/>
                    <a:pt x="72" y="177"/>
                  </a:cubicBezTo>
                  <a:cubicBezTo>
                    <a:pt x="72" y="178"/>
                    <a:pt x="72" y="179"/>
                    <a:pt x="72" y="181"/>
                  </a:cubicBezTo>
                  <a:cubicBezTo>
                    <a:pt x="69" y="178"/>
                    <a:pt x="65" y="177"/>
                    <a:pt x="63" y="173"/>
                  </a:cubicBezTo>
                  <a:cubicBezTo>
                    <a:pt x="58" y="164"/>
                    <a:pt x="47" y="163"/>
                    <a:pt x="38" y="160"/>
                  </a:cubicBezTo>
                  <a:cubicBezTo>
                    <a:pt x="35" y="159"/>
                    <a:pt x="32" y="159"/>
                    <a:pt x="30" y="158"/>
                  </a:cubicBezTo>
                  <a:cubicBezTo>
                    <a:pt x="26" y="152"/>
                    <a:pt x="23" y="145"/>
                    <a:pt x="19" y="139"/>
                  </a:cubicBezTo>
                  <a:cubicBezTo>
                    <a:pt x="13" y="133"/>
                    <a:pt x="6" y="127"/>
                    <a:pt x="0" y="122"/>
                  </a:cubicBezTo>
                  <a:cubicBezTo>
                    <a:pt x="0" y="126"/>
                    <a:pt x="0" y="126"/>
                    <a:pt x="0" y="126"/>
                  </a:cubicBezTo>
                  <a:cubicBezTo>
                    <a:pt x="1" y="127"/>
                    <a:pt x="2" y="128"/>
                    <a:pt x="3" y="129"/>
                  </a:cubicBezTo>
                  <a:cubicBezTo>
                    <a:pt x="9" y="134"/>
                    <a:pt x="15" y="139"/>
                    <a:pt x="19" y="145"/>
                  </a:cubicBezTo>
                  <a:cubicBezTo>
                    <a:pt x="22" y="149"/>
                    <a:pt x="24" y="154"/>
                    <a:pt x="27" y="158"/>
                  </a:cubicBezTo>
                  <a:cubicBezTo>
                    <a:pt x="20" y="157"/>
                    <a:pt x="13" y="158"/>
                    <a:pt x="5" y="160"/>
                  </a:cubicBezTo>
                  <a:cubicBezTo>
                    <a:pt x="4" y="160"/>
                    <a:pt x="2" y="161"/>
                    <a:pt x="0" y="162"/>
                  </a:cubicBezTo>
                  <a:cubicBezTo>
                    <a:pt x="1" y="160"/>
                    <a:pt x="0" y="159"/>
                    <a:pt x="0" y="157"/>
                  </a:cubicBezTo>
                  <a:cubicBezTo>
                    <a:pt x="0" y="166"/>
                    <a:pt x="0" y="166"/>
                    <a:pt x="0" y="166"/>
                  </a:cubicBezTo>
                  <a:cubicBezTo>
                    <a:pt x="5" y="163"/>
                    <a:pt x="10" y="162"/>
                    <a:pt x="15" y="162"/>
                  </a:cubicBezTo>
                  <a:cubicBezTo>
                    <a:pt x="27" y="159"/>
                    <a:pt x="38" y="163"/>
                    <a:pt x="49" y="167"/>
                  </a:cubicBezTo>
                  <a:cubicBezTo>
                    <a:pt x="52" y="168"/>
                    <a:pt x="57" y="169"/>
                    <a:pt x="59" y="173"/>
                  </a:cubicBezTo>
                  <a:cubicBezTo>
                    <a:pt x="60" y="174"/>
                    <a:pt x="61" y="176"/>
                    <a:pt x="62" y="178"/>
                  </a:cubicBezTo>
                  <a:cubicBezTo>
                    <a:pt x="65" y="182"/>
                    <a:pt x="70" y="183"/>
                    <a:pt x="73" y="188"/>
                  </a:cubicBezTo>
                  <a:cubicBezTo>
                    <a:pt x="79" y="197"/>
                    <a:pt x="80" y="209"/>
                    <a:pt x="81" y="220"/>
                  </a:cubicBezTo>
                  <a:cubicBezTo>
                    <a:pt x="81" y="231"/>
                    <a:pt x="82" y="242"/>
                    <a:pt x="84" y="253"/>
                  </a:cubicBezTo>
                  <a:cubicBezTo>
                    <a:pt x="86" y="264"/>
                    <a:pt x="87" y="275"/>
                    <a:pt x="90" y="285"/>
                  </a:cubicBezTo>
                  <a:cubicBezTo>
                    <a:pt x="97" y="304"/>
                    <a:pt x="108" y="320"/>
                    <a:pt x="114" y="338"/>
                  </a:cubicBezTo>
                  <a:cubicBezTo>
                    <a:pt x="114" y="339"/>
                    <a:pt x="114" y="339"/>
                    <a:pt x="115" y="339"/>
                  </a:cubicBezTo>
                  <a:cubicBezTo>
                    <a:pt x="115" y="339"/>
                    <a:pt x="115" y="340"/>
                    <a:pt x="115" y="340"/>
                  </a:cubicBezTo>
                  <a:cubicBezTo>
                    <a:pt x="114" y="343"/>
                    <a:pt x="115" y="346"/>
                    <a:pt x="118" y="348"/>
                  </a:cubicBezTo>
                  <a:cubicBezTo>
                    <a:pt x="122" y="353"/>
                    <a:pt x="124" y="359"/>
                    <a:pt x="127" y="365"/>
                  </a:cubicBezTo>
                  <a:cubicBezTo>
                    <a:pt x="128" y="366"/>
                    <a:pt x="131" y="374"/>
                    <a:pt x="129" y="374"/>
                  </a:cubicBezTo>
                  <a:cubicBezTo>
                    <a:pt x="128" y="374"/>
                    <a:pt x="126" y="374"/>
                    <a:pt x="125" y="374"/>
                  </a:cubicBezTo>
                  <a:cubicBezTo>
                    <a:pt x="124" y="376"/>
                    <a:pt x="123" y="377"/>
                    <a:pt x="124" y="378"/>
                  </a:cubicBezTo>
                  <a:cubicBezTo>
                    <a:pt x="118" y="374"/>
                    <a:pt x="115" y="366"/>
                    <a:pt x="109" y="361"/>
                  </a:cubicBezTo>
                  <a:cubicBezTo>
                    <a:pt x="108" y="360"/>
                    <a:pt x="106" y="360"/>
                    <a:pt x="106" y="362"/>
                  </a:cubicBezTo>
                  <a:cubicBezTo>
                    <a:pt x="105" y="367"/>
                    <a:pt x="108" y="371"/>
                    <a:pt x="110" y="375"/>
                  </a:cubicBezTo>
                  <a:cubicBezTo>
                    <a:pt x="110" y="375"/>
                    <a:pt x="114" y="383"/>
                    <a:pt x="112" y="382"/>
                  </a:cubicBezTo>
                  <a:cubicBezTo>
                    <a:pt x="110" y="382"/>
                    <a:pt x="107" y="380"/>
                    <a:pt x="105" y="379"/>
                  </a:cubicBezTo>
                  <a:cubicBezTo>
                    <a:pt x="102" y="378"/>
                    <a:pt x="98" y="378"/>
                    <a:pt x="97" y="381"/>
                  </a:cubicBezTo>
                  <a:cubicBezTo>
                    <a:pt x="96" y="382"/>
                    <a:pt x="96" y="382"/>
                    <a:pt x="96" y="382"/>
                  </a:cubicBezTo>
                  <a:cubicBezTo>
                    <a:pt x="90" y="377"/>
                    <a:pt x="82" y="372"/>
                    <a:pt x="75" y="368"/>
                  </a:cubicBezTo>
                  <a:cubicBezTo>
                    <a:pt x="66" y="363"/>
                    <a:pt x="57" y="357"/>
                    <a:pt x="47" y="352"/>
                  </a:cubicBezTo>
                  <a:cubicBezTo>
                    <a:pt x="38" y="348"/>
                    <a:pt x="29" y="342"/>
                    <a:pt x="20" y="337"/>
                  </a:cubicBezTo>
                  <a:cubicBezTo>
                    <a:pt x="13" y="333"/>
                    <a:pt x="7" y="329"/>
                    <a:pt x="0" y="326"/>
                  </a:cubicBezTo>
                  <a:cubicBezTo>
                    <a:pt x="0" y="330"/>
                    <a:pt x="0" y="330"/>
                    <a:pt x="0" y="330"/>
                  </a:cubicBezTo>
                  <a:cubicBezTo>
                    <a:pt x="7" y="333"/>
                    <a:pt x="13" y="337"/>
                    <a:pt x="20" y="341"/>
                  </a:cubicBezTo>
                  <a:cubicBezTo>
                    <a:pt x="29" y="346"/>
                    <a:pt x="38" y="351"/>
                    <a:pt x="47" y="356"/>
                  </a:cubicBezTo>
                  <a:cubicBezTo>
                    <a:pt x="52" y="359"/>
                    <a:pt x="56" y="361"/>
                    <a:pt x="61" y="363"/>
                  </a:cubicBezTo>
                  <a:cubicBezTo>
                    <a:pt x="60" y="363"/>
                    <a:pt x="59" y="363"/>
                    <a:pt x="58" y="363"/>
                  </a:cubicBezTo>
                  <a:cubicBezTo>
                    <a:pt x="56" y="362"/>
                    <a:pt x="54" y="360"/>
                    <a:pt x="51" y="359"/>
                  </a:cubicBezTo>
                  <a:cubicBezTo>
                    <a:pt x="51" y="359"/>
                    <a:pt x="50" y="359"/>
                    <a:pt x="50" y="359"/>
                  </a:cubicBezTo>
                  <a:cubicBezTo>
                    <a:pt x="48" y="357"/>
                    <a:pt x="45" y="356"/>
                    <a:pt x="43" y="356"/>
                  </a:cubicBezTo>
                  <a:cubicBezTo>
                    <a:pt x="32" y="352"/>
                    <a:pt x="20" y="349"/>
                    <a:pt x="9" y="348"/>
                  </a:cubicBezTo>
                  <a:cubicBezTo>
                    <a:pt x="6" y="348"/>
                    <a:pt x="3" y="348"/>
                    <a:pt x="0" y="347"/>
                  </a:cubicBezTo>
                  <a:cubicBezTo>
                    <a:pt x="0" y="350"/>
                    <a:pt x="0" y="350"/>
                    <a:pt x="0" y="350"/>
                  </a:cubicBezTo>
                  <a:cubicBezTo>
                    <a:pt x="12" y="352"/>
                    <a:pt x="25" y="353"/>
                    <a:pt x="37" y="356"/>
                  </a:cubicBezTo>
                  <a:cubicBezTo>
                    <a:pt x="41" y="357"/>
                    <a:pt x="45" y="359"/>
                    <a:pt x="48" y="360"/>
                  </a:cubicBezTo>
                  <a:cubicBezTo>
                    <a:pt x="48" y="360"/>
                    <a:pt x="48" y="361"/>
                    <a:pt x="48" y="361"/>
                  </a:cubicBezTo>
                  <a:cubicBezTo>
                    <a:pt x="51" y="366"/>
                    <a:pt x="54" y="370"/>
                    <a:pt x="56" y="374"/>
                  </a:cubicBezTo>
                  <a:cubicBezTo>
                    <a:pt x="59" y="380"/>
                    <a:pt x="61" y="386"/>
                    <a:pt x="64" y="392"/>
                  </a:cubicBezTo>
                  <a:cubicBezTo>
                    <a:pt x="70" y="403"/>
                    <a:pt x="78" y="412"/>
                    <a:pt x="87" y="421"/>
                  </a:cubicBezTo>
                  <a:cubicBezTo>
                    <a:pt x="91" y="425"/>
                    <a:pt x="96" y="428"/>
                    <a:pt x="101" y="432"/>
                  </a:cubicBezTo>
                  <a:cubicBezTo>
                    <a:pt x="107" y="436"/>
                    <a:pt x="111" y="442"/>
                    <a:pt x="115" y="448"/>
                  </a:cubicBezTo>
                  <a:cubicBezTo>
                    <a:pt x="122" y="460"/>
                    <a:pt x="126" y="473"/>
                    <a:pt x="131" y="485"/>
                  </a:cubicBezTo>
                  <a:cubicBezTo>
                    <a:pt x="131" y="485"/>
                    <a:pt x="131" y="486"/>
                    <a:pt x="131" y="486"/>
                  </a:cubicBezTo>
                  <a:cubicBezTo>
                    <a:pt x="130" y="489"/>
                    <a:pt x="131" y="492"/>
                    <a:pt x="132" y="495"/>
                  </a:cubicBezTo>
                  <a:cubicBezTo>
                    <a:pt x="134" y="499"/>
                    <a:pt x="135" y="503"/>
                    <a:pt x="135" y="507"/>
                  </a:cubicBezTo>
                  <a:cubicBezTo>
                    <a:pt x="136" y="515"/>
                    <a:pt x="137" y="524"/>
                    <a:pt x="142" y="531"/>
                  </a:cubicBezTo>
                  <a:cubicBezTo>
                    <a:pt x="146" y="535"/>
                    <a:pt x="151" y="538"/>
                    <a:pt x="154" y="542"/>
                  </a:cubicBezTo>
                  <a:cubicBezTo>
                    <a:pt x="158" y="545"/>
                    <a:pt x="162" y="549"/>
                    <a:pt x="166" y="553"/>
                  </a:cubicBezTo>
                  <a:cubicBezTo>
                    <a:pt x="175" y="561"/>
                    <a:pt x="184" y="569"/>
                    <a:pt x="194" y="575"/>
                  </a:cubicBezTo>
                  <a:cubicBezTo>
                    <a:pt x="204" y="582"/>
                    <a:pt x="213" y="588"/>
                    <a:pt x="224" y="594"/>
                  </a:cubicBezTo>
                  <a:cubicBezTo>
                    <a:pt x="228" y="596"/>
                    <a:pt x="232" y="598"/>
                    <a:pt x="237" y="599"/>
                  </a:cubicBezTo>
                  <a:cubicBezTo>
                    <a:pt x="243" y="600"/>
                    <a:pt x="248" y="602"/>
                    <a:pt x="253" y="606"/>
                  </a:cubicBezTo>
                  <a:cubicBezTo>
                    <a:pt x="257" y="609"/>
                    <a:pt x="261" y="612"/>
                    <a:pt x="265" y="615"/>
                  </a:cubicBezTo>
                  <a:cubicBezTo>
                    <a:pt x="270" y="618"/>
                    <a:pt x="272" y="621"/>
                    <a:pt x="275" y="626"/>
                  </a:cubicBezTo>
                  <a:cubicBezTo>
                    <a:pt x="270" y="632"/>
                    <a:pt x="277" y="639"/>
                    <a:pt x="281" y="643"/>
                  </a:cubicBezTo>
                  <a:cubicBezTo>
                    <a:pt x="291" y="651"/>
                    <a:pt x="296" y="663"/>
                    <a:pt x="303" y="673"/>
                  </a:cubicBezTo>
                  <a:cubicBezTo>
                    <a:pt x="312" y="684"/>
                    <a:pt x="322" y="694"/>
                    <a:pt x="329" y="706"/>
                  </a:cubicBezTo>
                  <a:cubicBezTo>
                    <a:pt x="334" y="716"/>
                    <a:pt x="340" y="726"/>
                    <a:pt x="345" y="736"/>
                  </a:cubicBezTo>
                  <a:cubicBezTo>
                    <a:pt x="348" y="741"/>
                    <a:pt x="351" y="747"/>
                    <a:pt x="353" y="753"/>
                  </a:cubicBezTo>
                  <a:cubicBezTo>
                    <a:pt x="354" y="758"/>
                    <a:pt x="352" y="762"/>
                    <a:pt x="352" y="766"/>
                  </a:cubicBezTo>
                  <a:cubicBezTo>
                    <a:pt x="352" y="768"/>
                    <a:pt x="353" y="770"/>
                    <a:pt x="353" y="771"/>
                  </a:cubicBezTo>
                  <a:cubicBezTo>
                    <a:pt x="353" y="771"/>
                    <a:pt x="353" y="772"/>
                    <a:pt x="353" y="772"/>
                  </a:cubicBezTo>
                  <a:cubicBezTo>
                    <a:pt x="352" y="777"/>
                    <a:pt x="353" y="783"/>
                    <a:pt x="353" y="789"/>
                  </a:cubicBezTo>
                  <a:cubicBezTo>
                    <a:pt x="354" y="795"/>
                    <a:pt x="354" y="800"/>
                    <a:pt x="354" y="806"/>
                  </a:cubicBezTo>
                  <a:cubicBezTo>
                    <a:pt x="353" y="809"/>
                    <a:pt x="353" y="812"/>
                    <a:pt x="352" y="815"/>
                  </a:cubicBezTo>
                  <a:cubicBezTo>
                    <a:pt x="356" y="815"/>
                    <a:pt x="356" y="815"/>
                    <a:pt x="356" y="815"/>
                  </a:cubicBezTo>
                  <a:cubicBezTo>
                    <a:pt x="357" y="810"/>
                    <a:pt x="357" y="805"/>
                    <a:pt x="357" y="800"/>
                  </a:cubicBezTo>
                  <a:cubicBezTo>
                    <a:pt x="357" y="791"/>
                    <a:pt x="357" y="782"/>
                    <a:pt x="356" y="774"/>
                  </a:cubicBezTo>
                  <a:cubicBezTo>
                    <a:pt x="358" y="775"/>
                    <a:pt x="362" y="775"/>
                    <a:pt x="366" y="773"/>
                  </a:cubicBezTo>
                  <a:cubicBezTo>
                    <a:pt x="373" y="770"/>
                    <a:pt x="385" y="768"/>
                    <a:pt x="389" y="760"/>
                  </a:cubicBezTo>
                  <a:cubicBezTo>
                    <a:pt x="393" y="752"/>
                    <a:pt x="394" y="744"/>
                    <a:pt x="392" y="735"/>
                  </a:cubicBezTo>
                  <a:cubicBezTo>
                    <a:pt x="392" y="735"/>
                    <a:pt x="393" y="735"/>
                    <a:pt x="393" y="735"/>
                  </a:cubicBezTo>
                  <a:cubicBezTo>
                    <a:pt x="393" y="735"/>
                    <a:pt x="394" y="734"/>
                    <a:pt x="393" y="734"/>
                  </a:cubicBezTo>
                  <a:cubicBezTo>
                    <a:pt x="392" y="731"/>
                    <a:pt x="391" y="729"/>
                    <a:pt x="390" y="726"/>
                  </a:cubicBezTo>
                  <a:cubicBezTo>
                    <a:pt x="391" y="727"/>
                    <a:pt x="393" y="728"/>
                    <a:pt x="394" y="729"/>
                  </a:cubicBezTo>
                  <a:cubicBezTo>
                    <a:pt x="397" y="730"/>
                    <a:pt x="399" y="731"/>
                    <a:pt x="402" y="732"/>
                  </a:cubicBezTo>
                  <a:cubicBezTo>
                    <a:pt x="398" y="732"/>
                    <a:pt x="396" y="739"/>
                    <a:pt x="397" y="743"/>
                  </a:cubicBezTo>
                  <a:cubicBezTo>
                    <a:pt x="397" y="743"/>
                    <a:pt x="398" y="743"/>
                    <a:pt x="398" y="743"/>
                  </a:cubicBezTo>
                  <a:cubicBezTo>
                    <a:pt x="399" y="740"/>
                    <a:pt x="400" y="732"/>
                    <a:pt x="404" y="733"/>
                  </a:cubicBezTo>
                  <a:cubicBezTo>
                    <a:pt x="405" y="733"/>
                    <a:pt x="405" y="732"/>
                    <a:pt x="405" y="732"/>
                  </a:cubicBezTo>
                  <a:cubicBezTo>
                    <a:pt x="411" y="732"/>
                    <a:pt x="417" y="731"/>
                    <a:pt x="421" y="726"/>
                  </a:cubicBezTo>
                  <a:cubicBezTo>
                    <a:pt x="420" y="728"/>
                    <a:pt x="421" y="730"/>
                    <a:pt x="421" y="732"/>
                  </a:cubicBezTo>
                  <a:cubicBezTo>
                    <a:pt x="427" y="752"/>
                    <a:pt x="465" y="751"/>
                    <a:pt x="469" y="732"/>
                  </a:cubicBezTo>
                  <a:cubicBezTo>
                    <a:pt x="469" y="732"/>
                    <a:pt x="470" y="731"/>
                    <a:pt x="470" y="731"/>
                  </a:cubicBezTo>
                  <a:cubicBezTo>
                    <a:pt x="469" y="734"/>
                    <a:pt x="468" y="736"/>
                    <a:pt x="467" y="738"/>
                  </a:cubicBezTo>
                  <a:cubicBezTo>
                    <a:pt x="463" y="745"/>
                    <a:pt x="455" y="749"/>
                    <a:pt x="447" y="750"/>
                  </a:cubicBezTo>
                  <a:cubicBezTo>
                    <a:pt x="439" y="751"/>
                    <a:pt x="431" y="750"/>
                    <a:pt x="425" y="746"/>
                  </a:cubicBezTo>
                  <a:cubicBezTo>
                    <a:pt x="419" y="743"/>
                    <a:pt x="415" y="738"/>
                    <a:pt x="411" y="732"/>
                  </a:cubicBezTo>
                  <a:cubicBezTo>
                    <a:pt x="411" y="732"/>
                    <a:pt x="410" y="732"/>
                    <a:pt x="410" y="733"/>
                  </a:cubicBezTo>
                  <a:cubicBezTo>
                    <a:pt x="412" y="749"/>
                    <a:pt x="433" y="756"/>
                    <a:pt x="447" y="753"/>
                  </a:cubicBezTo>
                  <a:cubicBezTo>
                    <a:pt x="453" y="752"/>
                    <a:pt x="459" y="751"/>
                    <a:pt x="463" y="748"/>
                  </a:cubicBezTo>
                  <a:cubicBezTo>
                    <a:pt x="461" y="759"/>
                    <a:pt x="460" y="772"/>
                    <a:pt x="458" y="784"/>
                  </a:cubicBezTo>
                  <a:cubicBezTo>
                    <a:pt x="456" y="793"/>
                    <a:pt x="454" y="803"/>
                    <a:pt x="454" y="812"/>
                  </a:cubicBezTo>
                  <a:cubicBezTo>
                    <a:pt x="454" y="813"/>
                    <a:pt x="454" y="813"/>
                    <a:pt x="454" y="813"/>
                  </a:cubicBezTo>
                  <a:cubicBezTo>
                    <a:pt x="453" y="805"/>
                    <a:pt x="453" y="798"/>
                    <a:pt x="455" y="791"/>
                  </a:cubicBezTo>
                  <a:cubicBezTo>
                    <a:pt x="455" y="790"/>
                    <a:pt x="454" y="790"/>
                    <a:pt x="454" y="790"/>
                  </a:cubicBezTo>
                  <a:cubicBezTo>
                    <a:pt x="450" y="797"/>
                    <a:pt x="450" y="806"/>
                    <a:pt x="451" y="814"/>
                  </a:cubicBezTo>
                  <a:cubicBezTo>
                    <a:pt x="451" y="814"/>
                    <a:pt x="451" y="815"/>
                    <a:pt x="451" y="815"/>
                  </a:cubicBezTo>
                  <a:cubicBezTo>
                    <a:pt x="459" y="815"/>
                    <a:pt x="459" y="815"/>
                    <a:pt x="459" y="815"/>
                  </a:cubicBezTo>
                  <a:cubicBezTo>
                    <a:pt x="476" y="808"/>
                    <a:pt x="492" y="798"/>
                    <a:pt x="507" y="788"/>
                  </a:cubicBezTo>
                  <a:cubicBezTo>
                    <a:pt x="525" y="776"/>
                    <a:pt x="543" y="763"/>
                    <a:pt x="561" y="752"/>
                  </a:cubicBezTo>
                  <a:cubicBezTo>
                    <a:pt x="579" y="740"/>
                    <a:pt x="597" y="727"/>
                    <a:pt x="616" y="716"/>
                  </a:cubicBezTo>
                  <a:cubicBezTo>
                    <a:pt x="631" y="707"/>
                    <a:pt x="645" y="697"/>
                    <a:pt x="658" y="686"/>
                  </a:cubicBezTo>
                  <a:cubicBezTo>
                    <a:pt x="653" y="695"/>
                    <a:pt x="653" y="705"/>
                    <a:pt x="660" y="713"/>
                  </a:cubicBezTo>
                  <a:cubicBezTo>
                    <a:pt x="662" y="716"/>
                    <a:pt x="665" y="718"/>
                    <a:pt x="668" y="720"/>
                  </a:cubicBezTo>
                  <a:cubicBezTo>
                    <a:pt x="664" y="721"/>
                    <a:pt x="661" y="724"/>
                    <a:pt x="658" y="726"/>
                  </a:cubicBezTo>
                  <a:cubicBezTo>
                    <a:pt x="651" y="731"/>
                    <a:pt x="645" y="736"/>
                    <a:pt x="638" y="741"/>
                  </a:cubicBezTo>
                  <a:cubicBezTo>
                    <a:pt x="628" y="749"/>
                    <a:pt x="617" y="756"/>
                    <a:pt x="606" y="762"/>
                  </a:cubicBezTo>
                  <a:cubicBezTo>
                    <a:pt x="596" y="767"/>
                    <a:pt x="586" y="774"/>
                    <a:pt x="577" y="781"/>
                  </a:cubicBezTo>
                  <a:cubicBezTo>
                    <a:pt x="560" y="794"/>
                    <a:pt x="541" y="804"/>
                    <a:pt x="523" y="815"/>
                  </a:cubicBezTo>
                  <a:cubicBezTo>
                    <a:pt x="530" y="815"/>
                    <a:pt x="530" y="815"/>
                    <a:pt x="530" y="815"/>
                  </a:cubicBezTo>
                  <a:cubicBezTo>
                    <a:pt x="546" y="805"/>
                    <a:pt x="563" y="795"/>
                    <a:pt x="578" y="784"/>
                  </a:cubicBezTo>
                  <a:cubicBezTo>
                    <a:pt x="597" y="771"/>
                    <a:pt x="617" y="760"/>
                    <a:pt x="636" y="747"/>
                  </a:cubicBezTo>
                  <a:cubicBezTo>
                    <a:pt x="643" y="742"/>
                    <a:pt x="649" y="738"/>
                    <a:pt x="656" y="732"/>
                  </a:cubicBezTo>
                  <a:cubicBezTo>
                    <a:pt x="660" y="729"/>
                    <a:pt x="666" y="721"/>
                    <a:pt x="672" y="721"/>
                  </a:cubicBezTo>
                  <a:cubicBezTo>
                    <a:pt x="676" y="721"/>
                    <a:pt x="680" y="721"/>
                    <a:pt x="684" y="720"/>
                  </a:cubicBezTo>
                  <a:cubicBezTo>
                    <a:pt x="689" y="718"/>
                    <a:pt x="693" y="716"/>
                    <a:pt x="698" y="714"/>
                  </a:cubicBezTo>
                  <a:cubicBezTo>
                    <a:pt x="702" y="713"/>
                    <a:pt x="706" y="713"/>
                    <a:pt x="710" y="712"/>
                  </a:cubicBezTo>
                  <a:cubicBezTo>
                    <a:pt x="712" y="713"/>
                    <a:pt x="715" y="714"/>
                    <a:pt x="719" y="714"/>
                  </a:cubicBezTo>
                  <a:cubicBezTo>
                    <a:pt x="727" y="715"/>
                    <a:pt x="736" y="713"/>
                    <a:pt x="741" y="706"/>
                  </a:cubicBezTo>
                  <a:cubicBezTo>
                    <a:pt x="744" y="702"/>
                    <a:pt x="747" y="698"/>
                    <a:pt x="747" y="693"/>
                  </a:cubicBezTo>
                  <a:cubicBezTo>
                    <a:pt x="747" y="692"/>
                    <a:pt x="748" y="691"/>
                    <a:pt x="748" y="690"/>
                  </a:cubicBezTo>
                  <a:cubicBezTo>
                    <a:pt x="751" y="688"/>
                    <a:pt x="754" y="686"/>
                    <a:pt x="757" y="683"/>
                  </a:cubicBezTo>
                  <a:cubicBezTo>
                    <a:pt x="769" y="675"/>
                    <a:pt x="780" y="665"/>
                    <a:pt x="792" y="656"/>
                  </a:cubicBezTo>
                  <a:cubicBezTo>
                    <a:pt x="802" y="647"/>
                    <a:pt x="813" y="639"/>
                    <a:pt x="821" y="628"/>
                  </a:cubicBezTo>
                  <a:cubicBezTo>
                    <a:pt x="821" y="628"/>
                    <a:pt x="821" y="628"/>
                    <a:pt x="821" y="629"/>
                  </a:cubicBezTo>
                  <a:cubicBezTo>
                    <a:pt x="822" y="644"/>
                    <a:pt x="825" y="659"/>
                    <a:pt x="830" y="673"/>
                  </a:cubicBezTo>
                  <a:cubicBezTo>
                    <a:pt x="833" y="681"/>
                    <a:pt x="836" y="688"/>
                    <a:pt x="840" y="695"/>
                  </a:cubicBezTo>
                  <a:cubicBezTo>
                    <a:pt x="843" y="702"/>
                    <a:pt x="846" y="709"/>
                    <a:pt x="850" y="715"/>
                  </a:cubicBezTo>
                  <a:cubicBezTo>
                    <a:pt x="858" y="725"/>
                    <a:pt x="868" y="734"/>
                    <a:pt x="881" y="735"/>
                  </a:cubicBezTo>
                  <a:cubicBezTo>
                    <a:pt x="888" y="736"/>
                    <a:pt x="895" y="735"/>
                    <a:pt x="902" y="735"/>
                  </a:cubicBezTo>
                  <a:cubicBezTo>
                    <a:pt x="910" y="735"/>
                    <a:pt x="917" y="735"/>
                    <a:pt x="924" y="734"/>
                  </a:cubicBezTo>
                  <a:cubicBezTo>
                    <a:pt x="932" y="733"/>
                    <a:pt x="940" y="732"/>
                    <a:pt x="948" y="729"/>
                  </a:cubicBezTo>
                  <a:cubicBezTo>
                    <a:pt x="953" y="727"/>
                    <a:pt x="960" y="725"/>
                    <a:pt x="965" y="721"/>
                  </a:cubicBezTo>
                  <a:cubicBezTo>
                    <a:pt x="973" y="712"/>
                    <a:pt x="980" y="697"/>
                    <a:pt x="980" y="684"/>
                  </a:cubicBezTo>
                  <a:cubicBezTo>
                    <a:pt x="980" y="670"/>
                    <a:pt x="973" y="658"/>
                    <a:pt x="967" y="646"/>
                  </a:cubicBezTo>
                  <a:cubicBezTo>
                    <a:pt x="960" y="631"/>
                    <a:pt x="953" y="616"/>
                    <a:pt x="943" y="603"/>
                  </a:cubicBezTo>
                  <a:cubicBezTo>
                    <a:pt x="940" y="599"/>
                    <a:pt x="936" y="593"/>
                    <a:pt x="931" y="588"/>
                  </a:cubicBezTo>
                  <a:cubicBezTo>
                    <a:pt x="935" y="588"/>
                    <a:pt x="939" y="588"/>
                    <a:pt x="942" y="588"/>
                  </a:cubicBezTo>
                  <a:cubicBezTo>
                    <a:pt x="943" y="589"/>
                    <a:pt x="943" y="589"/>
                    <a:pt x="944" y="589"/>
                  </a:cubicBezTo>
                  <a:cubicBezTo>
                    <a:pt x="947" y="588"/>
                    <a:pt x="954" y="592"/>
                    <a:pt x="957" y="593"/>
                  </a:cubicBezTo>
                  <a:cubicBezTo>
                    <a:pt x="961" y="594"/>
                    <a:pt x="966" y="596"/>
                    <a:pt x="970" y="598"/>
                  </a:cubicBezTo>
                  <a:cubicBezTo>
                    <a:pt x="977" y="600"/>
                    <a:pt x="984" y="600"/>
                    <a:pt x="991" y="600"/>
                  </a:cubicBezTo>
                  <a:cubicBezTo>
                    <a:pt x="997" y="601"/>
                    <a:pt x="1003" y="601"/>
                    <a:pt x="1009" y="600"/>
                  </a:cubicBezTo>
                  <a:cubicBezTo>
                    <a:pt x="1023" y="598"/>
                    <a:pt x="1036" y="595"/>
                    <a:pt x="1050" y="593"/>
                  </a:cubicBezTo>
                  <a:cubicBezTo>
                    <a:pt x="1057" y="592"/>
                    <a:pt x="1064" y="590"/>
                    <a:pt x="1071" y="589"/>
                  </a:cubicBezTo>
                  <a:cubicBezTo>
                    <a:pt x="1078" y="589"/>
                    <a:pt x="1084" y="588"/>
                    <a:pt x="1091" y="588"/>
                  </a:cubicBezTo>
                  <a:cubicBezTo>
                    <a:pt x="1098" y="587"/>
                    <a:pt x="1105" y="585"/>
                    <a:pt x="1112" y="582"/>
                  </a:cubicBezTo>
                  <a:cubicBezTo>
                    <a:pt x="1119" y="579"/>
                    <a:pt x="1127" y="576"/>
                    <a:pt x="1135" y="574"/>
                  </a:cubicBezTo>
                  <a:cubicBezTo>
                    <a:pt x="1143" y="571"/>
                    <a:pt x="1155" y="567"/>
                    <a:pt x="1159" y="560"/>
                  </a:cubicBezTo>
                  <a:cubicBezTo>
                    <a:pt x="1161" y="558"/>
                    <a:pt x="1162" y="554"/>
                    <a:pt x="1160" y="552"/>
                  </a:cubicBezTo>
                  <a:close/>
                  <a:moveTo>
                    <a:pt x="1016" y="424"/>
                  </a:moveTo>
                  <a:cubicBezTo>
                    <a:pt x="1028" y="421"/>
                    <a:pt x="1041" y="418"/>
                    <a:pt x="1054" y="415"/>
                  </a:cubicBezTo>
                  <a:cubicBezTo>
                    <a:pt x="1065" y="413"/>
                    <a:pt x="1078" y="410"/>
                    <a:pt x="1090" y="412"/>
                  </a:cubicBezTo>
                  <a:cubicBezTo>
                    <a:pt x="1103" y="414"/>
                    <a:pt x="1115" y="423"/>
                    <a:pt x="1117" y="436"/>
                  </a:cubicBezTo>
                  <a:cubicBezTo>
                    <a:pt x="1118" y="439"/>
                    <a:pt x="1117" y="445"/>
                    <a:pt x="1120" y="447"/>
                  </a:cubicBezTo>
                  <a:cubicBezTo>
                    <a:pt x="1125" y="449"/>
                    <a:pt x="1129" y="449"/>
                    <a:pt x="1132" y="454"/>
                  </a:cubicBezTo>
                  <a:cubicBezTo>
                    <a:pt x="1137" y="464"/>
                    <a:pt x="1134" y="477"/>
                    <a:pt x="1129" y="486"/>
                  </a:cubicBezTo>
                  <a:cubicBezTo>
                    <a:pt x="1123" y="498"/>
                    <a:pt x="1116" y="510"/>
                    <a:pt x="1108" y="519"/>
                  </a:cubicBezTo>
                  <a:cubicBezTo>
                    <a:pt x="1103" y="524"/>
                    <a:pt x="1099" y="528"/>
                    <a:pt x="1095" y="533"/>
                  </a:cubicBezTo>
                  <a:cubicBezTo>
                    <a:pt x="1092" y="536"/>
                    <a:pt x="1089" y="540"/>
                    <a:pt x="1084" y="541"/>
                  </a:cubicBezTo>
                  <a:cubicBezTo>
                    <a:pt x="1084" y="541"/>
                    <a:pt x="1084" y="541"/>
                    <a:pt x="1084" y="541"/>
                  </a:cubicBezTo>
                  <a:cubicBezTo>
                    <a:pt x="1078" y="541"/>
                    <a:pt x="1072" y="542"/>
                    <a:pt x="1066" y="542"/>
                  </a:cubicBezTo>
                  <a:cubicBezTo>
                    <a:pt x="1049" y="544"/>
                    <a:pt x="1033" y="545"/>
                    <a:pt x="1016" y="545"/>
                  </a:cubicBezTo>
                  <a:cubicBezTo>
                    <a:pt x="1007" y="545"/>
                    <a:pt x="998" y="545"/>
                    <a:pt x="989" y="545"/>
                  </a:cubicBezTo>
                  <a:cubicBezTo>
                    <a:pt x="991" y="544"/>
                    <a:pt x="992" y="544"/>
                    <a:pt x="994" y="544"/>
                  </a:cubicBezTo>
                  <a:cubicBezTo>
                    <a:pt x="996" y="544"/>
                    <a:pt x="999" y="544"/>
                    <a:pt x="1002" y="544"/>
                  </a:cubicBezTo>
                  <a:cubicBezTo>
                    <a:pt x="1001" y="544"/>
                    <a:pt x="1001" y="544"/>
                    <a:pt x="1001" y="544"/>
                  </a:cubicBezTo>
                  <a:cubicBezTo>
                    <a:pt x="1001" y="544"/>
                    <a:pt x="1001" y="545"/>
                    <a:pt x="1001" y="545"/>
                  </a:cubicBezTo>
                  <a:cubicBezTo>
                    <a:pt x="1005" y="545"/>
                    <a:pt x="1008" y="544"/>
                    <a:pt x="1012" y="544"/>
                  </a:cubicBezTo>
                  <a:cubicBezTo>
                    <a:pt x="1013" y="544"/>
                    <a:pt x="1014" y="544"/>
                    <a:pt x="1015" y="544"/>
                  </a:cubicBezTo>
                  <a:cubicBezTo>
                    <a:pt x="1021" y="544"/>
                    <a:pt x="1027" y="544"/>
                    <a:pt x="1033" y="543"/>
                  </a:cubicBezTo>
                  <a:cubicBezTo>
                    <a:pt x="1040" y="541"/>
                    <a:pt x="1045" y="539"/>
                    <a:pt x="1051" y="537"/>
                  </a:cubicBezTo>
                  <a:cubicBezTo>
                    <a:pt x="1052" y="537"/>
                    <a:pt x="1051" y="536"/>
                    <a:pt x="1051" y="536"/>
                  </a:cubicBezTo>
                  <a:cubicBezTo>
                    <a:pt x="1045" y="538"/>
                    <a:pt x="1038" y="540"/>
                    <a:pt x="1031" y="541"/>
                  </a:cubicBezTo>
                  <a:cubicBezTo>
                    <a:pt x="1030" y="541"/>
                    <a:pt x="1028" y="541"/>
                    <a:pt x="1026" y="541"/>
                  </a:cubicBezTo>
                  <a:cubicBezTo>
                    <a:pt x="1033" y="540"/>
                    <a:pt x="1038" y="537"/>
                    <a:pt x="1044" y="536"/>
                  </a:cubicBezTo>
                  <a:cubicBezTo>
                    <a:pt x="1045" y="535"/>
                    <a:pt x="1045" y="535"/>
                    <a:pt x="1044" y="535"/>
                  </a:cubicBezTo>
                  <a:cubicBezTo>
                    <a:pt x="1037" y="536"/>
                    <a:pt x="1029" y="539"/>
                    <a:pt x="1022" y="540"/>
                  </a:cubicBezTo>
                  <a:cubicBezTo>
                    <a:pt x="1018" y="541"/>
                    <a:pt x="1015" y="541"/>
                    <a:pt x="1011" y="541"/>
                  </a:cubicBezTo>
                  <a:cubicBezTo>
                    <a:pt x="1011" y="541"/>
                    <a:pt x="1010" y="541"/>
                    <a:pt x="1010" y="541"/>
                  </a:cubicBezTo>
                  <a:cubicBezTo>
                    <a:pt x="1007" y="541"/>
                    <a:pt x="1003" y="541"/>
                    <a:pt x="1000" y="541"/>
                  </a:cubicBezTo>
                  <a:cubicBezTo>
                    <a:pt x="1007" y="539"/>
                    <a:pt x="1014" y="536"/>
                    <a:pt x="1020" y="534"/>
                  </a:cubicBezTo>
                  <a:cubicBezTo>
                    <a:pt x="1021" y="534"/>
                    <a:pt x="1020" y="533"/>
                    <a:pt x="1020" y="533"/>
                  </a:cubicBezTo>
                  <a:cubicBezTo>
                    <a:pt x="1008" y="537"/>
                    <a:pt x="996" y="540"/>
                    <a:pt x="984" y="543"/>
                  </a:cubicBezTo>
                  <a:cubicBezTo>
                    <a:pt x="984" y="543"/>
                    <a:pt x="984" y="543"/>
                    <a:pt x="984" y="543"/>
                  </a:cubicBezTo>
                  <a:cubicBezTo>
                    <a:pt x="982" y="543"/>
                    <a:pt x="981" y="543"/>
                    <a:pt x="979" y="544"/>
                  </a:cubicBezTo>
                  <a:cubicBezTo>
                    <a:pt x="978" y="544"/>
                    <a:pt x="977" y="544"/>
                    <a:pt x="977" y="544"/>
                  </a:cubicBezTo>
                  <a:cubicBezTo>
                    <a:pt x="981" y="542"/>
                    <a:pt x="985" y="539"/>
                    <a:pt x="989" y="537"/>
                  </a:cubicBezTo>
                  <a:cubicBezTo>
                    <a:pt x="996" y="533"/>
                    <a:pt x="1004" y="529"/>
                    <a:pt x="1012" y="527"/>
                  </a:cubicBezTo>
                  <a:cubicBezTo>
                    <a:pt x="1012" y="527"/>
                    <a:pt x="1012" y="526"/>
                    <a:pt x="1012" y="526"/>
                  </a:cubicBezTo>
                  <a:cubicBezTo>
                    <a:pt x="1003" y="528"/>
                    <a:pt x="997" y="531"/>
                    <a:pt x="989" y="535"/>
                  </a:cubicBezTo>
                  <a:cubicBezTo>
                    <a:pt x="985" y="536"/>
                    <a:pt x="982" y="538"/>
                    <a:pt x="978" y="540"/>
                  </a:cubicBezTo>
                  <a:cubicBezTo>
                    <a:pt x="976" y="541"/>
                    <a:pt x="973" y="542"/>
                    <a:pt x="971" y="543"/>
                  </a:cubicBezTo>
                  <a:cubicBezTo>
                    <a:pt x="970" y="543"/>
                    <a:pt x="969" y="543"/>
                    <a:pt x="968" y="543"/>
                  </a:cubicBezTo>
                  <a:cubicBezTo>
                    <a:pt x="962" y="542"/>
                    <a:pt x="955" y="541"/>
                    <a:pt x="950" y="544"/>
                  </a:cubicBezTo>
                  <a:cubicBezTo>
                    <a:pt x="946" y="546"/>
                    <a:pt x="943" y="548"/>
                    <a:pt x="941" y="552"/>
                  </a:cubicBezTo>
                  <a:cubicBezTo>
                    <a:pt x="938" y="550"/>
                    <a:pt x="933" y="551"/>
                    <a:pt x="930" y="551"/>
                  </a:cubicBezTo>
                  <a:cubicBezTo>
                    <a:pt x="929" y="551"/>
                    <a:pt x="928" y="551"/>
                    <a:pt x="927" y="551"/>
                  </a:cubicBezTo>
                  <a:cubicBezTo>
                    <a:pt x="937" y="549"/>
                    <a:pt x="947" y="544"/>
                    <a:pt x="956" y="541"/>
                  </a:cubicBezTo>
                  <a:cubicBezTo>
                    <a:pt x="964" y="538"/>
                    <a:pt x="971" y="535"/>
                    <a:pt x="978" y="532"/>
                  </a:cubicBezTo>
                  <a:cubicBezTo>
                    <a:pt x="985" y="528"/>
                    <a:pt x="993" y="524"/>
                    <a:pt x="1001" y="521"/>
                  </a:cubicBezTo>
                  <a:cubicBezTo>
                    <a:pt x="1001" y="520"/>
                    <a:pt x="1001" y="519"/>
                    <a:pt x="1000" y="520"/>
                  </a:cubicBezTo>
                  <a:cubicBezTo>
                    <a:pt x="992" y="523"/>
                    <a:pt x="985" y="527"/>
                    <a:pt x="977" y="530"/>
                  </a:cubicBezTo>
                  <a:cubicBezTo>
                    <a:pt x="970" y="533"/>
                    <a:pt x="963" y="535"/>
                    <a:pt x="955" y="538"/>
                  </a:cubicBezTo>
                  <a:cubicBezTo>
                    <a:pt x="942" y="543"/>
                    <a:pt x="928" y="548"/>
                    <a:pt x="914" y="549"/>
                  </a:cubicBezTo>
                  <a:cubicBezTo>
                    <a:pt x="913" y="549"/>
                    <a:pt x="913" y="550"/>
                    <a:pt x="912" y="550"/>
                  </a:cubicBezTo>
                  <a:cubicBezTo>
                    <a:pt x="912" y="550"/>
                    <a:pt x="911" y="550"/>
                    <a:pt x="911" y="550"/>
                  </a:cubicBezTo>
                  <a:cubicBezTo>
                    <a:pt x="909" y="550"/>
                    <a:pt x="907" y="550"/>
                    <a:pt x="905" y="550"/>
                  </a:cubicBezTo>
                  <a:cubicBezTo>
                    <a:pt x="905" y="550"/>
                    <a:pt x="906" y="549"/>
                    <a:pt x="906" y="549"/>
                  </a:cubicBezTo>
                  <a:cubicBezTo>
                    <a:pt x="906" y="549"/>
                    <a:pt x="907" y="549"/>
                    <a:pt x="907" y="549"/>
                  </a:cubicBezTo>
                  <a:cubicBezTo>
                    <a:pt x="911" y="549"/>
                    <a:pt x="915" y="547"/>
                    <a:pt x="919" y="545"/>
                  </a:cubicBezTo>
                  <a:cubicBezTo>
                    <a:pt x="924" y="543"/>
                    <a:pt x="929" y="540"/>
                    <a:pt x="934" y="538"/>
                  </a:cubicBezTo>
                  <a:cubicBezTo>
                    <a:pt x="944" y="532"/>
                    <a:pt x="954" y="526"/>
                    <a:pt x="965" y="523"/>
                  </a:cubicBezTo>
                  <a:cubicBezTo>
                    <a:pt x="966" y="522"/>
                    <a:pt x="966" y="521"/>
                    <a:pt x="965" y="521"/>
                  </a:cubicBezTo>
                  <a:cubicBezTo>
                    <a:pt x="954" y="525"/>
                    <a:pt x="944" y="529"/>
                    <a:pt x="934" y="534"/>
                  </a:cubicBezTo>
                  <a:cubicBezTo>
                    <a:pt x="929" y="536"/>
                    <a:pt x="924" y="539"/>
                    <a:pt x="919" y="541"/>
                  </a:cubicBezTo>
                  <a:cubicBezTo>
                    <a:pt x="916" y="543"/>
                    <a:pt x="912" y="544"/>
                    <a:pt x="909" y="545"/>
                  </a:cubicBezTo>
                  <a:cubicBezTo>
                    <a:pt x="910" y="545"/>
                    <a:pt x="910" y="544"/>
                    <a:pt x="910" y="544"/>
                  </a:cubicBezTo>
                  <a:cubicBezTo>
                    <a:pt x="911" y="543"/>
                    <a:pt x="912" y="543"/>
                    <a:pt x="913" y="542"/>
                  </a:cubicBezTo>
                  <a:cubicBezTo>
                    <a:pt x="916" y="541"/>
                    <a:pt x="919" y="539"/>
                    <a:pt x="921" y="538"/>
                  </a:cubicBezTo>
                  <a:cubicBezTo>
                    <a:pt x="928" y="534"/>
                    <a:pt x="934" y="529"/>
                    <a:pt x="940" y="525"/>
                  </a:cubicBezTo>
                  <a:cubicBezTo>
                    <a:pt x="947" y="521"/>
                    <a:pt x="954" y="517"/>
                    <a:pt x="960" y="513"/>
                  </a:cubicBezTo>
                  <a:cubicBezTo>
                    <a:pt x="967" y="508"/>
                    <a:pt x="974" y="504"/>
                    <a:pt x="980" y="500"/>
                  </a:cubicBezTo>
                  <a:cubicBezTo>
                    <a:pt x="981" y="500"/>
                    <a:pt x="980" y="500"/>
                    <a:pt x="980" y="500"/>
                  </a:cubicBezTo>
                  <a:cubicBezTo>
                    <a:pt x="964" y="508"/>
                    <a:pt x="950" y="518"/>
                    <a:pt x="934" y="527"/>
                  </a:cubicBezTo>
                  <a:cubicBezTo>
                    <a:pt x="928" y="531"/>
                    <a:pt x="923" y="534"/>
                    <a:pt x="917" y="537"/>
                  </a:cubicBezTo>
                  <a:cubicBezTo>
                    <a:pt x="918" y="535"/>
                    <a:pt x="920" y="534"/>
                    <a:pt x="921" y="532"/>
                  </a:cubicBezTo>
                  <a:cubicBezTo>
                    <a:pt x="921" y="532"/>
                    <a:pt x="921" y="532"/>
                    <a:pt x="921" y="532"/>
                  </a:cubicBezTo>
                  <a:cubicBezTo>
                    <a:pt x="926" y="532"/>
                    <a:pt x="930" y="529"/>
                    <a:pt x="934" y="526"/>
                  </a:cubicBezTo>
                  <a:cubicBezTo>
                    <a:pt x="939" y="523"/>
                    <a:pt x="943" y="520"/>
                    <a:pt x="948" y="517"/>
                  </a:cubicBezTo>
                  <a:cubicBezTo>
                    <a:pt x="957" y="510"/>
                    <a:pt x="965" y="503"/>
                    <a:pt x="972" y="495"/>
                  </a:cubicBezTo>
                  <a:cubicBezTo>
                    <a:pt x="973" y="494"/>
                    <a:pt x="972" y="494"/>
                    <a:pt x="972" y="494"/>
                  </a:cubicBezTo>
                  <a:cubicBezTo>
                    <a:pt x="964" y="503"/>
                    <a:pt x="955" y="510"/>
                    <a:pt x="945" y="516"/>
                  </a:cubicBezTo>
                  <a:cubicBezTo>
                    <a:pt x="940" y="519"/>
                    <a:pt x="936" y="522"/>
                    <a:pt x="931" y="524"/>
                  </a:cubicBezTo>
                  <a:cubicBezTo>
                    <a:pt x="930" y="525"/>
                    <a:pt x="929" y="525"/>
                    <a:pt x="928" y="526"/>
                  </a:cubicBezTo>
                  <a:cubicBezTo>
                    <a:pt x="928" y="526"/>
                    <a:pt x="928" y="526"/>
                    <a:pt x="928" y="525"/>
                  </a:cubicBezTo>
                  <a:cubicBezTo>
                    <a:pt x="928" y="525"/>
                    <a:pt x="928" y="525"/>
                    <a:pt x="928" y="525"/>
                  </a:cubicBezTo>
                  <a:cubicBezTo>
                    <a:pt x="934" y="521"/>
                    <a:pt x="939" y="517"/>
                    <a:pt x="945" y="513"/>
                  </a:cubicBezTo>
                  <a:cubicBezTo>
                    <a:pt x="950" y="510"/>
                    <a:pt x="953" y="508"/>
                    <a:pt x="957" y="502"/>
                  </a:cubicBezTo>
                  <a:cubicBezTo>
                    <a:pt x="957" y="502"/>
                    <a:pt x="957" y="502"/>
                    <a:pt x="957" y="502"/>
                  </a:cubicBezTo>
                  <a:cubicBezTo>
                    <a:pt x="960" y="499"/>
                    <a:pt x="963" y="496"/>
                    <a:pt x="965" y="494"/>
                  </a:cubicBezTo>
                  <a:cubicBezTo>
                    <a:pt x="974" y="485"/>
                    <a:pt x="983" y="476"/>
                    <a:pt x="994" y="469"/>
                  </a:cubicBezTo>
                  <a:cubicBezTo>
                    <a:pt x="994" y="469"/>
                    <a:pt x="994" y="468"/>
                    <a:pt x="993" y="469"/>
                  </a:cubicBezTo>
                  <a:cubicBezTo>
                    <a:pt x="983" y="474"/>
                    <a:pt x="975" y="483"/>
                    <a:pt x="966" y="491"/>
                  </a:cubicBezTo>
                  <a:cubicBezTo>
                    <a:pt x="964" y="492"/>
                    <a:pt x="962" y="494"/>
                    <a:pt x="960" y="496"/>
                  </a:cubicBezTo>
                  <a:cubicBezTo>
                    <a:pt x="957" y="497"/>
                    <a:pt x="954" y="499"/>
                    <a:pt x="951" y="501"/>
                  </a:cubicBezTo>
                  <a:cubicBezTo>
                    <a:pt x="953" y="499"/>
                    <a:pt x="955" y="497"/>
                    <a:pt x="957" y="495"/>
                  </a:cubicBezTo>
                  <a:cubicBezTo>
                    <a:pt x="964" y="488"/>
                    <a:pt x="972" y="481"/>
                    <a:pt x="979" y="475"/>
                  </a:cubicBezTo>
                  <a:cubicBezTo>
                    <a:pt x="982" y="471"/>
                    <a:pt x="986" y="468"/>
                    <a:pt x="989" y="465"/>
                  </a:cubicBezTo>
                  <a:cubicBezTo>
                    <a:pt x="993" y="461"/>
                    <a:pt x="997" y="459"/>
                    <a:pt x="1001" y="457"/>
                  </a:cubicBezTo>
                  <a:cubicBezTo>
                    <a:pt x="1006" y="453"/>
                    <a:pt x="1012" y="448"/>
                    <a:pt x="1019" y="447"/>
                  </a:cubicBezTo>
                  <a:cubicBezTo>
                    <a:pt x="1019" y="447"/>
                    <a:pt x="1019" y="446"/>
                    <a:pt x="1019" y="446"/>
                  </a:cubicBezTo>
                  <a:cubicBezTo>
                    <a:pt x="1013" y="446"/>
                    <a:pt x="1008" y="449"/>
                    <a:pt x="1003" y="453"/>
                  </a:cubicBezTo>
                  <a:cubicBezTo>
                    <a:pt x="997" y="458"/>
                    <a:pt x="990" y="462"/>
                    <a:pt x="984" y="468"/>
                  </a:cubicBezTo>
                  <a:cubicBezTo>
                    <a:pt x="975" y="474"/>
                    <a:pt x="967" y="481"/>
                    <a:pt x="959" y="489"/>
                  </a:cubicBezTo>
                  <a:cubicBezTo>
                    <a:pt x="955" y="492"/>
                    <a:pt x="951" y="497"/>
                    <a:pt x="947" y="501"/>
                  </a:cubicBezTo>
                  <a:cubicBezTo>
                    <a:pt x="955" y="492"/>
                    <a:pt x="964" y="484"/>
                    <a:pt x="972" y="476"/>
                  </a:cubicBezTo>
                  <a:cubicBezTo>
                    <a:pt x="977" y="471"/>
                    <a:pt x="982" y="465"/>
                    <a:pt x="987" y="462"/>
                  </a:cubicBezTo>
                  <a:cubicBezTo>
                    <a:pt x="992" y="459"/>
                    <a:pt x="996" y="457"/>
                    <a:pt x="1000" y="452"/>
                  </a:cubicBezTo>
                  <a:cubicBezTo>
                    <a:pt x="1001" y="452"/>
                    <a:pt x="1000" y="451"/>
                    <a:pt x="999" y="451"/>
                  </a:cubicBezTo>
                  <a:cubicBezTo>
                    <a:pt x="990" y="461"/>
                    <a:pt x="978" y="467"/>
                    <a:pt x="969" y="476"/>
                  </a:cubicBezTo>
                  <a:cubicBezTo>
                    <a:pt x="962" y="483"/>
                    <a:pt x="954" y="489"/>
                    <a:pt x="948" y="496"/>
                  </a:cubicBezTo>
                  <a:cubicBezTo>
                    <a:pt x="949" y="494"/>
                    <a:pt x="950" y="492"/>
                    <a:pt x="951" y="490"/>
                  </a:cubicBezTo>
                  <a:cubicBezTo>
                    <a:pt x="952" y="491"/>
                    <a:pt x="952" y="491"/>
                    <a:pt x="953" y="491"/>
                  </a:cubicBezTo>
                  <a:cubicBezTo>
                    <a:pt x="958" y="487"/>
                    <a:pt x="962" y="481"/>
                    <a:pt x="966" y="476"/>
                  </a:cubicBezTo>
                  <a:cubicBezTo>
                    <a:pt x="970" y="471"/>
                    <a:pt x="974" y="467"/>
                    <a:pt x="979" y="463"/>
                  </a:cubicBezTo>
                  <a:cubicBezTo>
                    <a:pt x="988" y="454"/>
                    <a:pt x="999" y="447"/>
                    <a:pt x="1008" y="439"/>
                  </a:cubicBezTo>
                  <a:cubicBezTo>
                    <a:pt x="1009" y="439"/>
                    <a:pt x="1008" y="439"/>
                    <a:pt x="1008" y="439"/>
                  </a:cubicBezTo>
                  <a:cubicBezTo>
                    <a:pt x="996" y="444"/>
                    <a:pt x="987" y="453"/>
                    <a:pt x="977" y="461"/>
                  </a:cubicBezTo>
                  <a:cubicBezTo>
                    <a:pt x="972" y="466"/>
                    <a:pt x="968" y="471"/>
                    <a:pt x="963" y="475"/>
                  </a:cubicBezTo>
                  <a:cubicBezTo>
                    <a:pt x="961" y="478"/>
                    <a:pt x="959" y="480"/>
                    <a:pt x="957" y="482"/>
                  </a:cubicBezTo>
                  <a:cubicBezTo>
                    <a:pt x="965" y="470"/>
                    <a:pt x="972" y="457"/>
                    <a:pt x="976" y="443"/>
                  </a:cubicBezTo>
                  <a:cubicBezTo>
                    <a:pt x="977" y="441"/>
                    <a:pt x="977" y="439"/>
                    <a:pt x="978" y="438"/>
                  </a:cubicBezTo>
                  <a:cubicBezTo>
                    <a:pt x="978" y="438"/>
                    <a:pt x="979" y="437"/>
                    <a:pt x="979" y="437"/>
                  </a:cubicBezTo>
                  <a:cubicBezTo>
                    <a:pt x="990" y="431"/>
                    <a:pt x="1004" y="428"/>
                    <a:pt x="1016" y="424"/>
                  </a:cubicBezTo>
                  <a:close/>
                  <a:moveTo>
                    <a:pt x="893" y="481"/>
                  </a:moveTo>
                  <a:cubicBezTo>
                    <a:pt x="893" y="481"/>
                    <a:pt x="893" y="481"/>
                    <a:pt x="893" y="481"/>
                  </a:cubicBezTo>
                  <a:cubicBezTo>
                    <a:pt x="893" y="481"/>
                    <a:pt x="893" y="481"/>
                    <a:pt x="894" y="481"/>
                  </a:cubicBezTo>
                  <a:cubicBezTo>
                    <a:pt x="895" y="480"/>
                    <a:pt x="894" y="478"/>
                    <a:pt x="894" y="477"/>
                  </a:cubicBezTo>
                  <a:cubicBezTo>
                    <a:pt x="895" y="474"/>
                    <a:pt x="895" y="471"/>
                    <a:pt x="896" y="469"/>
                  </a:cubicBezTo>
                  <a:cubicBezTo>
                    <a:pt x="896" y="466"/>
                    <a:pt x="896" y="462"/>
                    <a:pt x="895" y="459"/>
                  </a:cubicBezTo>
                  <a:cubicBezTo>
                    <a:pt x="895" y="456"/>
                    <a:pt x="896" y="452"/>
                    <a:pt x="895" y="448"/>
                  </a:cubicBezTo>
                  <a:cubicBezTo>
                    <a:pt x="895" y="448"/>
                    <a:pt x="894" y="448"/>
                    <a:pt x="894" y="448"/>
                  </a:cubicBezTo>
                  <a:cubicBezTo>
                    <a:pt x="893" y="452"/>
                    <a:pt x="894" y="455"/>
                    <a:pt x="894" y="459"/>
                  </a:cubicBezTo>
                  <a:cubicBezTo>
                    <a:pt x="894" y="462"/>
                    <a:pt x="893" y="466"/>
                    <a:pt x="894" y="469"/>
                  </a:cubicBezTo>
                  <a:cubicBezTo>
                    <a:pt x="894" y="471"/>
                    <a:pt x="893" y="474"/>
                    <a:pt x="892" y="477"/>
                  </a:cubicBezTo>
                  <a:cubicBezTo>
                    <a:pt x="892" y="476"/>
                    <a:pt x="892" y="475"/>
                    <a:pt x="892" y="475"/>
                  </a:cubicBezTo>
                  <a:cubicBezTo>
                    <a:pt x="890" y="465"/>
                    <a:pt x="889" y="455"/>
                    <a:pt x="885" y="446"/>
                  </a:cubicBezTo>
                  <a:cubicBezTo>
                    <a:pt x="883" y="441"/>
                    <a:pt x="880" y="437"/>
                    <a:pt x="877" y="432"/>
                  </a:cubicBezTo>
                  <a:cubicBezTo>
                    <a:pt x="877" y="428"/>
                    <a:pt x="875" y="424"/>
                    <a:pt x="874" y="420"/>
                  </a:cubicBezTo>
                  <a:cubicBezTo>
                    <a:pt x="873" y="414"/>
                    <a:pt x="872" y="408"/>
                    <a:pt x="873" y="403"/>
                  </a:cubicBezTo>
                  <a:cubicBezTo>
                    <a:pt x="873" y="402"/>
                    <a:pt x="871" y="401"/>
                    <a:pt x="871" y="402"/>
                  </a:cubicBezTo>
                  <a:cubicBezTo>
                    <a:pt x="871" y="408"/>
                    <a:pt x="871" y="413"/>
                    <a:pt x="872" y="419"/>
                  </a:cubicBezTo>
                  <a:cubicBezTo>
                    <a:pt x="872" y="422"/>
                    <a:pt x="873" y="425"/>
                    <a:pt x="874" y="427"/>
                  </a:cubicBezTo>
                  <a:cubicBezTo>
                    <a:pt x="870" y="422"/>
                    <a:pt x="865" y="417"/>
                    <a:pt x="859" y="412"/>
                  </a:cubicBezTo>
                  <a:cubicBezTo>
                    <a:pt x="859" y="408"/>
                    <a:pt x="858" y="405"/>
                    <a:pt x="857" y="402"/>
                  </a:cubicBezTo>
                  <a:cubicBezTo>
                    <a:pt x="856" y="397"/>
                    <a:pt x="856" y="390"/>
                    <a:pt x="857" y="385"/>
                  </a:cubicBezTo>
                  <a:cubicBezTo>
                    <a:pt x="857" y="384"/>
                    <a:pt x="855" y="383"/>
                    <a:pt x="855" y="385"/>
                  </a:cubicBezTo>
                  <a:cubicBezTo>
                    <a:pt x="855" y="391"/>
                    <a:pt x="855" y="396"/>
                    <a:pt x="856" y="402"/>
                  </a:cubicBezTo>
                  <a:cubicBezTo>
                    <a:pt x="856" y="404"/>
                    <a:pt x="856" y="407"/>
                    <a:pt x="857" y="410"/>
                  </a:cubicBezTo>
                  <a:cubicBezTo>
                    <a:pt x="855" y="408"/>
                    <a:pt x="853" y="407"/>
                    <a:pt x="851" y="405"/>
                  </a:cubicBezTo>
                  <a:cubicBezTo>
                    <a:pt x="851" y="404"/>
                    <a:pt x="851" y="403"/>
                    <a:pt x="851" y="402"/>
                  </a:cubicBezTo>
                  <a:cubicBezTo>
                    <a:pt x="851" y="401"/>
                    <a:pt x="850" y="400"/>
                    <a:pt x="850" y="399"/>
                  </a:cubicBezTo>
                  <a:cubicBezTo>
                    <a:pt x="850" y="398"/>
                    <a:pt x="848" y="398"/>
                    <a:pt x="848" y="399"/>
                  </a:cubicBezTo>
                  <a:cubicBezTo>
                    <a:pt x="848" y="400"/>
                    <a:pt x="848" y="402"/>
                    <a:pt x="849" y="403"/>
                  </a:cubicBezTo>
                  <a:cubicBezTo>
                    <a:pt x="849" y="403"/>
                    <a:pt x="849" y="403"/>
                    <a:pt x="849" y="404"/>
                  </a:cubicBezTo>
                  <a:cubicBezTo>
                    <a:pt x="841" y="399"/>
                    <a:pt x="833" y="396"/>
                    <a:pt x="824" y="394"/>
                  </a:cubicBezTo>
                  <a:cubicBezTo>
                    <a:pt x="821" y="394"/>
                    <a:pt x="816" y="391"/>
                    <a:pt x="812" y="391"/>
                  </a:cubicBezTo>
                  <a:cubicBezTo>
                    <a:pt x="813" y="390"/>
                    <a:pt x="814" y="390"/>
                    <a:pt x="815" y="389"/>
                  </a:cubicBezTo>
                  <a:cubicBezTo>
                    <a:pt x="820" y="385"/>
                    <a:pt x="824" y="382"/>
                    <a:pt x="828" y="378"/>
                  </a:cubicBezTo>
                  <a:cubicBezTo>
                    <a:pt x="836" y="372"/>
                    <a:pt x="851" y="362"/>
                    <a:pt x="854" y="350"/>
                  </a:cubicBezTo>
                  <a:cubicBezTo>
                    <a:pt x="854" y="350"/>
                    <a:pt x="855" y="350"/>
                    <a:pt x="855" y="349"/>
                  </a:cubicBezTo>
                  <a:cubicBezTo>
                    <a:pt x="855" y="335"/>
                    <a:pt x="848" y="321"/>
                    <a:pt x="838" y="310"/>
                  </a:cubicBezTo>
                  <a:cubicBezTo>
                    <a:pt x="838" y="310"/>
                    <a:pt x="838" y="309"/>
                    <a:pt x="838" y="309"/>
                  </a:cubicBezTo>
                  <a:cubicBezTo>
                    <a:pt x="839" y="309"/>
                    <a:pt x="839" y="308"/>
                    <a:pt x="839" y="308"/>
                  </a:cubicBezTo>
                  <a:cubicBezTo>
                    <a:pt x="840" y="305"/>
                    <a:pt x="845" y="302"/>
                    <a:pt x="847" y="300"/>
                  </a:cubicBezTo>
                  <a:cubicBezTo>
                    <a:pt x="851" y="295"/>
                    <a:pt x="856" y="290"/>
                    <a:pt x="860" y="285"/>
                  </a:cubicBezTo>
                  <a:cubicBezTo>
                    <a:pt x="864" y="280"/>
                    <a:pt x="868" y="274"/>
                    <a:pt x="874" y="272"/>
                  </a:cubicBezTo>
                  <a:cubicBezTo>
                    <a:pt x="879" y="270"/>
                    <a:pt x="883" y="269"/>
                    <a:pt x="886" y="266"/>
                  </a:cubicBezTo>
                  <a:cubicBezTo>
                    <a:pt x="899" y="257"/>
                    <a:pt x="911" y="251"/>
                    <a:pt x="927" y="252"/>
                  </a:cubicBezTo>
                  <a:cubicBezTo>
                    <a:pt x="945" y="254"/>
                    <a:pt x="957" y="264"/>
                    <a:pt x="966" y="280"/>
                  </a:cubicBezTo>
                  <a:cubicBezTo>
                    <a:pt x="980" y="306"/>
                    <a:pt x="988" y="337"/>
                    <a:pt x="988" y="367"/>
                  </a:cubicBezTo>
                  <a:cubicBezTo>
                    <a:pt x="986" y="382"/>
                    <a:pt x="984" y="397"/>
                    <a:pt x="978" y="411"/>
                  </a:cubicBezTo>
                  <a:cubicBezTo>
                    <a:pt x="972" y="429"/>
                    <a:pt x="962" y="446"/>
                    <a:pt x="953" y="463"/>
                  </a:cubicBezTo>
                  <a:cubicBezTo>
                    <a:pt x="945" y="478"/>
                    <a:pt x="935" y="492"/>
                    <a:pt x="924" y="505"/>
                  </a:cubicBezTo>
                  <a:cubicBezTo>
                    <a:pt x="926" y="501"/>
                    <a:pt x="929" y="496"/>
                    <a:pt x="931" y="492"/>
                  </a:cubicBezTo>
                  <a:cubicBezTo>
                    <a:pt x="933" y="487"/>
                    <a:pt x="935" y="482"/>
                    <a:pt x="938" y="478"/>
                  </a:cubicBezTo>
                  <a:cubicBezTo>
                    <a:pt x="939" y="478"/>
                    <a:pt x="938" y="477"/>
                    <a:pt x="938" y="477"/>
                  </a:cubicBezTo>
                  <a:cubicBezTo>
                    <a:pt x="933" y="480"/>
                    <a:pt x="932" y="486"/>
                    <a:pt x="929" y="491"/>
                  </a:cubicBezTo>
                  <a:cubicBezTo>
                    <a:pt x="926" y="497"/>
                    <a:pt x="921" y="503"/>
                    <a:pt x="920" y="510"/>
                  </a:cubicBezTo>
                  <a:cubicBezTo>
                    <a:pt x="920" y="510"/>
                    <a:pt x="919" y="510"/>
                    <a:pt x="919" y="511"/>
                  </a:cubicBezTo>
                  <a:cubicBezTo>
                    <a:pt x="913" y="517"/>
                    <a:pt x="907" y="524"/>
                    <a:pt x="901" y="530"/>
                  </a:cubicBezTo>
                  <a:cubicBezTo>
                    <a:pt x="901" y="529"/>
                    <a:pt x="902" y="527"/>
                    <a:pt x="902" y="526"/>
                  </a:cubicBezTo>
                  <a:cubicBezTo>
                    <a:pt x="904" y="522"/>
                    <a:pt x="907" y="517"/>
                    <a:pt x="909" y="513"/>
                  </a:cubicBezTo>
                  <a:cubicBezTo>
                    <a:pt x="910" y="513"/>
                    <a:pt x="909" y="513"/>
                    <a:pt x="909" y="513"/>
                  </a:cubicBezTo>
                  <a:cubicBezTo>
                    <a:pt x="908" y="514"/>
                    <a:pt x="906" y="516"/>
                    <a:pt x="905" y="517"/>
                  </a:cubicBezTo>
                  <a:cubicBezTo>
                    <a:pt x="906" y="517"/>
                    <a:pt x="906" y="516"/>
                    <a:pt x="906" y="516"/>
                  </a:cubicBezTo>
                  <a:cubicBezTo>
                    <a:pt x="909" y="507"/>
                    <a:pt x="912" y="498"/>
                    <a:pt x="913" y="488"/>
                  </a:cubicBezTo>
                  <a:cubicBezTo>
                    <a:pt x="913" y="488"/>
                    <a:pt x="912" y="488"/>
                    <a:pt x="912" y="488"/>
                  </a:cubicBezTo>
                  <a:cubicBezTo>
                    <a:pt x="909" y="497"/>
                    <a:pt x="908" y="506"/>
                    <a:pt x="904" y="515"/>
                  </a:cubicBezTo>
                  <a:cubicBezTo>
                    <a:pt x="901" y="522"/>
                    <a:pt x="898" y="529"/>
                    <a:pt x="894" y="535"/>
                  </a:cubicBezTo>
                  <a:cubicBezTo>
                    <a:pt x="894" y="535"/>
                    <a:pt x="894" y="535"/>
                    <a:pt x="894" y="535"/>
                  </a:cubicBezTo>
                  <a:cubicBezTo>
                    <a:pt x="893" y="537"/>
                    <a:pt x="891" y="538"/>
                    <a:pt x="890" y="540"/>
                  </a:cubicBezTo>
                  <a:cubicBezTo>
                    <a:pt x="890" y="538"/>
                    <a:pt x="890" y="537"/>
                    <a:pt x="890" y="535"/>
                  </a:cubicBezTo>
                  <a:cubicBezTo>
                    <a:pt x="891" y="526"/>
                    <a:pt x="894" y="516"/>
                    <a:pt x="894" y="507"/>
                  </a:cubicBezTo>
                  <a:cubicBezTo>
                    <a:pt x="894" y="498"/>
                    <a:pt x="894" y="490"/>
                    <a:pt x="893" y="481"/>
                  </a:cubicBezTo>
                  <a:close/>
                  <a:moveTo>
                    <a:pt x="713" y="477"/>
                  </a:moveTo>
                  <a:cubicBezTo>
                    <a:pt x="712" y="474"/>
                    <a:pt x="712" y="471"/>
                    <a:pt x="711" y="468"/>
                  </a:cubicBezTo>
                  <a:cubicBezTo>
                    <a:pt x="710" y="459"/>
                    <a:pt x="714" y="450"/>
                    <a:pt x="715" y="441"/>
                  </a:cubicBezTo>
                  <a:cubicBezTo>
                    <a:pt x="716" y="435"/>
                    <a:pt x="717" y="429"/>
                    <a:pt x="721" y="424"/>
                  </a:cubicBezTo>
                  <a:cubicBezTo>
                    <a:pt x="724" y="421"/>
                    <a:pt x="728" y="418"/>
                    <a:pt x="731" y="416"/>
                  </a:cubicBezTo>
                  <a:cubicBezTo>
                    <a:pt x="735" y="415"/>
                    <a:pt x="739" y="414"/>
                    <a:pt x="742" y="414"/>
                  </a:cubicBezTo>
                  <a:cubicBezTo>
                    <a:pt x="740" y="414"/>
                    <a:pt x="738" y="415"/>
                    <a:pt x="737" y="416"/>
                  </a:cubicBezTo>
                  <a:cubicBezTo>
                    <a:pt x="733" y="418"/>
                    <a:pt x="729" y="421"/>
                    <a:pt x="726" y="424"/>
                  </a:cubicBezTo>
                  <a:cubicBezTo>
                    <a:pt x="720" y="433"/>
                    <a:pt x="716" y="443"/>
                    <a:pt x="714" y="454"/>
                  </a:cubicBezTo>
                  <a:cubicBezTo>
                    <a:pt x="713" y="461"/>
                    <a:pt x="712" y="469"/>
                    <a:pt x="713" y="477"/>
                  </a:cubicBezTo>
                  <a:close/>
                  <a:moveTo>
                    <a:pt x="712" y="421"/>
                  </a:moveTo>
                  <a:cubicBezTo>
                    <a:pt x="712" y="420"/>
                    <a:pt x="711" y="418"/>
                    <a:pt x="709" y="416"/>
                  </a:cubicBezTo>
                  <a:cubicBezTo>
                    <a:pt x="712" y="417"/>
                    <a:pt x="715" y="417"/>
                    <a:pt x="717" y="417"/>
                  </a:cubicBezTo>
                  <a:cubicBezTo>
                    <a:pt x="720" y="417"/>
                    <a:pt x="723" y="417"/>
                    <a:pt x="726" y="416"/>
                  </a:cubicBezTo>
                  <a:cubicBezTo>
                    <a:pt x="721" y="419"/>
                    <a:pt x="718" y="423"/>
                    <a:pt x="715" y="428"/>
                  </a:cubicBezTo>
                  <a:cubicBezTo>
                    <a:pt x="714" y="425"/>
                    <a:pt x="713" y="421"/>
                    <a:pt x="712" y="421"/>
                  </a:cubicBezTo>
                  <a:close/>
                  <a:moveTo>
                    <a:pt x="741" y="410"/>
                  </a:moveTo>
                  <a:cubicBezTo>
                    <a:pt x="728" y="413"/>
                    <a:pt x="715" y="413"/>
                    <a:pt x="702" y="412"/>
                  </a:cubicBezTo>
                  <a:cubicBezTo>
                    <a:pt x="695" y="411"/>
                    <a:pt x="689" y="411"/>
                    <a:pt x="682" y="410"/>
                  </a:cubicBezTo>
                  <a:cubicBezTo>
                    <a:pt x="676" y="409"/>
                    <a:pt x="670" y="409"/>
                    <a:pt x="664" y="407"/>
                  </a:cubicBezTo>
                  <a:cubicBezTo>
                    <a:pt x="653" y="404"/>
                    <a:pt x="644" y="398"/>
                    <a:pt x="636" y="390"/>
                  </a:cubicBezTo>
                  <a:cubicBezTo>
                    <a:pt x="632" y="386"/>
                    <a:pt x="626" y="379"/>
                    <a:pt x="620" y="383"/>
                  </a:cubicBezTo>
                  <a:cubicBezTo>
                    <a:pt x="619" y="383"/>
                    <a:pt x="619" y="384"/>
                    <a:pt x="620" y="384"/>
                  </a:cubicBezTo>
                  <a:cubicBezTo>
                    <a:pt x="628" y="385"/>
                    <a:pt x="633" y="393"/>
                    <a:pt x="639" y="399"/>
                  </a:cubicBezTo>
                  <a:cubicBezTo>
                    <a:pt x="638" y="398"/>
                    <a:pt x="637" y="398"/>
                    <a:pt x="635" y="397"/>
                  </a:cubicBezTo>
                  <a:cubicBezTo>
                    <a:pt x="634" y="396"/>
                    <a:pt x="633" y="396"/>
                    <a:pt x="632" y="396"/>
                  </a:cubicBezTo>
                  <a:cubicBezTo>
                    <a:pt x="631" y="396"/>
                    <a:pt x="631" y="396"/>
                    <a:pt x="631" y="396"/>
                  </a:cubicBezTo>
                  <a:cubicBezTo>
                    <a:pt x="630" y="399"/>
                    <a:pt x="636" y="399"/>
                    <a:pt x="637" y="400"/>
                  </a:cubicBezTo>
                  <a:cubicBezTo>
                    <a:pt x="640" y="402"/>
                    <a:pt x="643" y="404"/>
                    <a:pt x="646" y="406"/>
                  </a:cubicBezTo>
                  <a:cubicBezTo>
                    <a:pt x="647" y="406"/>
                    <a:pt x="647" y="405"/>
                    <a:pt x="647" y="405"/>
                  </a:cubicBezTo>
                  <a:cubicBezTo>
                    <a:pt x="647" y="405"/>
                    <a:pt x="647" y="404"/>
                    <a:pt x="646" y="404"/>
                  </a:cubicBezTo>
                  <a:cubicBezTo>
                    <a:pt x="656" y="409"/>
                    <a:pt x="665" y="412"/>
                    <a:pt x="676" y="413"/>
                  </a:cubicBezTo>
                  <a:cubicBezTo>
                    <a:pt x="685" y="414"/>
                    <a:pt x="695" y="415"/>
                    <a:pt x="704" y="416"/>
                  </a:cubicBezTo>
                  <a:cubicBezTo>
                    <a:pt x="705" y="417"/>
                    <a:pt x="706" y="417"/>
                    <a:pt x="707" y="418"/>
                  </a:cubicBezTo>
                  <a:cubicBezTo>
                    <a:pt x="709" y="420"/>
                    <a:pt x="710" y="422"/>
                    <a:pt x="711" y="424"/>
                  </a:cubicBezTo>
                  <a:cubicBezTo>
                    <a:pt x="712" y="425"/>
                    <a:pt x="713" y="429"/>
                    <a:pt x="714" y="430"/>
                  </a:cubicBezTo>
                  <a:cubicBezTo>
                    <a:pt x="714" y="431"/>
                    <a:pt x="713" y="432"/>
                    <a:pt x="713" y="433"/>
                  </a:cubicBezTo>
                  <a:cubicBezTo>
                    <a:pt x="712" y="439"/>
                    <a:pt x="712" y="444"/>
                    <a:pt x="710" y="450"/>
                  </a:cubicBezTo>
                  <a:cubicBezTo>
                    <a:pt x="709" y="454"/>
                    <a:pt x="708" y="459"/>
                    <a:pt x="707" y="463"/>
                  </a:cubicBezTo>
                  <a:cubicBezTo>
                    <a:pt x="702" y="472"/>
                    <a:pt x="691" y="476"/>
                    <a:pt x="683" y="480"/>
                  </a:cubicBezTo>
                  <a:cubicBezTo>
                    <a:pt x="671" y="485"/>
                    <a:pt x="660" y="489"/>
                    <a:pt x="648" y="494"/>
                  </a:cubicBezTo>
                  <a:cubicBezTo>
                    <a:pt x="642" y="496"/>
                    <a:pt x="636" y="499"/>
                    <a:pt x="630" y="500"/>
                  </a:cubicBezTo>
                  <a:cubicBezTo>
                    <a:pt x="624" y="501"/>
                    <a:pt x="619" y="501"/>
                    <a:pt x="613" y="502"/>
                  </a:cubicBezTo>
                  <a:cubicBezTo>
                    <a:pt x="601" y="503"/>
                    <a:pt x="590" y="500"/>
                    <a:pt x="581" y="493"/>
                  </a:cubicBezTo>
                  <a:cubicBezTo>
                    <a:pt x="572" y="487"/>
                    <a:pt x="563" y="477"/>
                    <a:pt x="557" y="468"/>
                  </a:cubicBezTo>
                  <a:cubicBezTo>
                    <a:pt x="550" y="457"/>
                    <a:pt x="547" y="445"/>
                    <a:pt x="543" y="434"/>
                  </a:cubicBezTo>
                  <a:cubicBezTo>
                    <a:pt x="539" y="423"/>
                    <a:pt x="536" y="412"/>
                    <a:pt x="540" y="401"/>
                  </a:cubicBezTo>
                  <a:cubicBezTo>
                    <a:pt x="542" y="395"/>
                    <a:pt x="543" y="389"/>
                    <a:pt x="545" y="383"/>
                  </a:cubicBezTo>
                  <a:cubicBezTo>
                    <a:pt x="547" y="378"/>
                    <a:pt x="550" y="375"/>
                    <a:pt x="553" y="371"/>
                  </a:cubicBezTo>
                  <a:cubicBezTo>
                    <a:pt x="560" y="366"/>
                    <a:pt x="567" y="360"/>
                    <a:pt x="576" y="360"/>
                  </a:cubicBezTo>
                  <a:cubicBezTo>
                    <a:pt x="583" y="360"/>
                    <a:pt x="589" y="361"/>
                    <a:pt x="595" y="364"/>
                  </a:cubicBezTo>
                  <a:cubicBezTo>
                    <a:pt x="598" y="365"/>
                    <a:pt x="601" y="367"/>
                    <a:pt x="604" y="368"/>
                  </a:cubicBezTo>
                  <a:cubicBezTo>
                    <a:pt x="606" y="369"/>
                    <a:pt x="607" y="370"/>
                    <a:pt x="609" y="370"/>
                  </a:cubicBezTo>
                  <a:cubicBezTo>
                    <a:pt x="609" y="370"/>
                    <a:pt x="609" y="370"/>
                    <a:pt x="609" y="370"/>
                  </a:cubicBezTo>
                  <a:cubicBezTo>
                    <a:pt x="608" y="371"/>
                    <a:pt x="607" y="372"/>
                    <a:pt x="607" y="373"/>
                  </a:cubicBezTo>
                  <a:cubicBezTo>
                    <a:pt x="606" y="375"/>
                    <a:pt x="605" y="378"/>
                    <a:pt x="605" y="380"/>
                  </a:cubicBezTo>
                  <a:cubicBezTo>
                    <a:pt x="593" y="374"/>
                    <a:pt x="579" y="385"/>
                    <a:pt x="567" y="386"/>
                  </a:cubicBezTo>
                  <a:cubicBezTo>
                    <a:pt x="566" y="386"/>
                    <a:pt x="566" y="388"/>
                    <a:pt x="567" y="388"/>
                  </a:cubicBezTo>
                  <a:cubicBezTo>
                    <a:pt x="573" y="387"/>
                    <a:pt x="579" y="384"/>
                    <a:pt x="584" y="383"/>
                  </a:cubicBezTo>
                  <a:cubicBezTo>
                    <a:pt x="591" y="381"/>
                    <a:pt x="598" y="380"/>
                    <a:pt x="604" y="381"/>
                  </a:cubicBezTo>
                  <a:cubicBezTo>
                    <a:pt x="605" y="381"/>
                    <a:pt x="605" y="381"/>
                    <a:pt x="605" y="381"/>
                  </a:cubicBezTo>
                  <a:cubicBezTo>
                    <a:pt x="605" y="381"/>
                    <a:pt x="605" y="382"/>
                    <a:pt x="605" y="383"/>
                  </a:cubicBezTo>
                  <a:cubicBezTo>
                    <a:pt x="604" y="383"/>
                    <a:pt x="604" y="383"/>
                    <a:pt x="603" y="384"/>
                  </a:cubicBezTo>
                  <a:cubicBezTo>
                    <a:pt x="602" y="386"/>
                    <a:pt x="601" y="389"/>
                    <a:pt x="601" y="391"/>
                  </a:cubicBezTo>
                  <a:cubicBezTo>
                    <a:pt x="595" y="392"/>
                    <a:pt x="592" y="397"/>
                    <a:pt x="587" y="400"/>
                  </a:cubicBezTo>
                  <a:cubicBezTo>
                    <a:pt x="583" y="402"/>
                    <a:pt x="581" y="404"/>
                    <a:pt x="578" y="407"/>
                  </a:cubicBezTo>
                  <a:cubicBezTo>
                    <a:pt x="576" y="409"/>
                    <a:pt x="574" y="410"/>
                    <a:pt x="571" y="412"/>
                  </a:cubicBezTo>
                  <a:cubicBezTo>
                    <a:pt x="571" y="412"/>
                    <a:pt x="571" y="412"/>
                    <a:pt x="570" y="412"/>
                  </a:cubicBezTo>
                  <a:cubicBezTo>
                    <a:pt x="570" y="413"/>
                    <a:pt x="569" y="414"/>
                    <a:pt x="568" y="414"/>
                  </a:cubicBezTo>
                  <a:cubicBezTo>
                    <a:pt x="567" y="415"/>
                    <a:pt x="569" y="418"/>
                    <a:pt x="571" y="416"/>
                  </a:cubicBezTo>
                  <a:cubicBezTo>
                    <a:pt x="574" y="413"/>
                    <a:pt x="577" y="410"/>
                    <a:pt x="581" y="407"/>
                  </a:cubicBezTo>
                  <a:cubicBezTo>
                    <a:pt x="583" y="406"/>
                    <a:pt x="585" y="404"/>
                    <a:pt x="587" y="402"/>
                  </a:cubicBezTo>
                  <a:cubicBezTo>
                    <a:pt x="590" y="398"/>
                    <a:pt x="596" y="393"/>
                    <a:pt x="601" y="391"/>
                  </a:cubicBezTo>
                  <a:cubicBezTo>
                    <a:pt x="602" y="392"/>
                    <a:pt x="602" y="392"/>
                    <a:pt x="602" y="393"/>
                  </a:cubicBezTo>
                  <a:cubicBezTo>
                    <a:pt x="599" y="395"/>
                    <a:pt x="597" y="398"/>
                    <a:pt x="595" y="401"/>
                  </a:cubicBezTo>
                  <a:cubicBezTo>
                    <a:pt x="595" y="401"/>
                    <a:pt x="595" y="401"/>
                    <a:pt x="596" y="401"/>
                  </a:cubicBezTo>
                  <a:cubicBezTo>
                    <a:pt x="598" y="399"/>
                    <a:pt x="600" y="396"/>
                    <a:pt x="602" y="394"/>
                  </a:cubicBezTo>
                  <a:cubicBezTo>
                    <a:pt x="603" y="394"/>
                    <a:pt x="603" y="395"/>
                    <a:pt x="604" y="395"/>
                  </a:cubicBezTo>
                  <a:cubicBezTo>
                    <a:pt x="602" y="397"/>
                    <a:pt x="601" y="400"/>
                    <a:pt x="600" y="403"/>
                  </a:cubicBezTo>
                  <a:cubicBezTo>
                    <a:pt x="600" y="403"/>
                    <a:pt x="600" y="403"/>
                    <a:pt x="600" y="403"/>
                  </a:cubicBezTo>
                  <a:cubicBezTo>
                    <a:pt x="601" y="400"/>
                    <a:pt x="603" y="398"/>
                    <a:pt x="605" y="396"/>
                  </a:cubicBezTo>
                  <a:cubicBezTo>
                    <a:pt x="606" y="397"/>
                    <a:pt x="608" y="397"/>
                    <a:pt x="610" y="397"/>
                  </a:cubicBezTo>
                  <a:cubicBezTo>
                    <a:pt x="612" y="397"/>
                    <a:pt x="614" y="397"/>
                    <a:pt x="617" y="397"/>
                  </a:cubicBezTo>
                  <a:cubicBezTo>
                    <a:pt x="617" y="397"/>
                    <a:pt x="617" y="397"/>
                    <a:pt x="617" y="397"/>
                  </a:cubicBezTo>
                  <a:cubicBezTo>
                    <a:pt x="617" y="404"/>
                    <a:pt x="621" y="410"/>
                    <a:pt x="625" y="414"/>
                  </a:cubicBezTo>
                  <a:cubicBezTo>
                    <a:pt x="631" y="421"/>
                    <a:pt x="637" y="428"/>
                    <a:pt x="644" y="433"/>
                  </a:cubicBezTo>
                  <a:cubicBezTo>
                    <a:pt x="644" y="434"/>
                    <a:pt x="645" y="433"/>
                    <a:pt x="644" y="433"/>
                  </a:cubicBezTo>
                  <a:cubicBezTo>
                    <a:pt x="638" y="428"/>
                    <a:pt x="633" y="421"/>
                    <a:pt x="628" y="415"/>
                  </a:cubicBezTo>
                  <a:cubicBezTo>
                    <a:pt x="626" y="412"/>
                    <a:pt x="623" y="410"/>
                    <a:pt x="622" y="407"/>
                  </a:cubicBezTo>
                  <a:cubicBezTo>
                    <a:pt x="620" y="404"/>
                    <a:pt x="620" y="401"/>
                    <a:pt x="619" y="398"/>
                  </a:cubicBezTo>
                  <a:cubicBezTo>
                    <a:pt x="619" y="398"/>
                    <a:pt x="619" y="398"/>
                    <a:pt x="619" y="398"/>
                  </a:cubicBezTo>
                  <a:cubicBezTo>
                    <a:pt x="619" y="398"/>
                    <a:pt x="619" y="397"/>
                    <a:pt x="619" y="397"/>
                  </a:cubicBezTo>
                  <a:cubicBezTo>
                    <a:pt x="619" y="397"/>
                    <a:pt x="618" y="397"/>
                    <a:pt x="618" y="397"/>
                  </a:cubicBezTo>
                  <a:cubicBezTo>
                    <a:pt x="619" y="396"/>
                    <a:pt x="620" y="396"/>
                    <a:pt x="622" y="396"/>
                  </a:cubicBezTo>
                  <a:cubicBezTo>
                    <a:pt x="622" y="398"/>
                    <a:pt x="623" y="400"/>
                    <a:pt x="625" y="401"/>
                  </a:cubicBezTo>
                  <a:cubicBezTo>
                    <a:pt x="626" y="404"/>
                    <a:pt x="629" y="405"/>
                    <a:pt x="630" y="406"/>
                  </a:cubicBezTo>
                  <a:cubicBezTo>
                    <a:pt x="630" y="407"/>
                    <a:pt x="631" y="406"/>
                    <a:pt x="631" y="406"/>
                  </a:cubicBezTo>
                  <a:cubicBezTo>
                    <a:pt x="629" y="405"/>
                    <a:pt x="628" y="403"/>
                    <a:pt x="627" y="401"/>
                  </a:cubicBezTo>
                  <a:cubicBezTo>
                    <a:pt x="625" y="399"/>
                    <a:pt x="624" y="398"/>
                    <a:pt x="623" y="396"/>
                  </a:cubicBezTo>
                  <a:cubicBezTo>
                    <a:pt x="624" y="396"/>
                    <a:pt x="625" y="395"/>
                    <a:pt x="625" y="395"/>
                  </a:cubicBezTo>
                  <a:cubicBezTo>
                    <a:pt x="625" y="396"/>
                    <a:pt x="625" y="396"/>
                    <a:pt x="626" y="397"/>
                  </a:cubicBezTo>
                  <a:cubicBezTo>
                    <a:pt x="632" y="405"/>
                    <a:pt x="641" y="409"/>
                    <a:pt x="651" y="412"/>
                  </a:cubicBezTo>
                  <a:cubicBezTo>
                    <a:pt x="651" y="412"/>
                    <a:pt x="651" y="412"/>
                    <a:pt x="651" y="412"/>
                  </a:cubicBezTo>
                  <a:cubicBezTo>
                    <a:pt x="641" y="409"/>
                    <a:pt x="634" y="402"/>
                    <a:pt x="627" y="395"/>
                  </a:cubicBezTo>
                  <a:cubicBezTo>
                    <a:pt x="627" y="395"/>
                    <a:pt x="627" y="395"/>
                    <a:pt x="627" y="395"/>
                  </a:cubicBezTo>
                  <a:cubicBezTo>
                    <a:pt x="628" y="394"/>
                    <a:pt x="629" y="394"/>
                    <a:pt x="630" y="394"/>
                  </a:cubicBezTo>
                  <a:cubicBezTo>
                    <a:pt x="631" y="393"/>
                    <a:pt x="631" y="392"/>
                    <a:pt x="630" y="392"/>
                  </a:cubicBezTo>
                  <a:cubicBezTo>
                    <a:pt x="626" y="392"/>
                    <a:pt x="622" y="392"/>
                    <a:pt x="619" y="393"/>
                  </a:cubicBezTo>
                  <a:cubicBezTo>
                    <a:pt x="615" y="393"/>
                    <a:pt x="612" y="393"/>
                    <a:pt x="610" y="390"/>
                  </a:cubicBezTo>
                  <a:cubicBezTo>
                    <a:pt x="608" y="387"/>
                    <a:pt x="607" y="383"/>
                    <a:pt x="608" y="380"/>
                  </a:cubicBezTo>
                  <a:cubicBezTo>
                    <a:pt x="610" y="372"/>
                    <a:pt x="619" y="365"/>
                    <a:pt x="627" y="371"/>
                  </a:cubicBezTo>
                  <a:cubicBezTo>
                    <a:pt x="631" y="374"/>
                    <a:pt x="634" y="378"/>
                    <a:pt x="639" y="380"/>
                  </a:cubicBezTo>
                  <a:cubicBezTo>
                    <a:pt x="643" y="382"/>
                    <a:pt x="648" y="382"/>
                    <a:pt x="652" y="383"/>
                  </a:cubicBezTo>
                  <a:cubicBezTo>
                    <a:pt x="665" y="384"/>
                    <a:pt x="677" y="388"/>
                    <a:pt x="689" y="392"/>
                  </a:cubicBezTo>
                  <a:cubicBezTo>
                    <a:pt x="700" y="394"/>
                    <a:pt x="711" y="398"/>
                    <a:pt x="722" y="400"/>
                  </a:cubicBezTo>
                  <a:cubicBezTo>
                    <a:pt x="731" y="401"/>
                    <a:pt x="741" y="399"/>
                    <a:pt x="750" y="398"/>
                  </a:cubicBezTo>
                  <a:cubicBezTo>
                    <a:pt x="758" y="397"/>
                    <a:pt x="766" y="395"/>
                    <a:pt x="774" y="394"/>
                  </a:cubicBezTo>
                  <a:cubicBezTo>
                    <a:pt x="778" y="393"/>
                    <a:pt x="785" y="392"/>
                    <a:pt x="787" y="388"/>
                  </a:cubicBezTo>
                  <a:cubicBezTo>
                    <a:pt x="787" y="387"/>
                    <a:pt x="786" y="386"/>
                    <a:pt x="786" y="387"/>
                  </a:cubicBezTo>
                  <a:cubicBezTo>
                    <a:pt x="784" y="390"/>
                    <a:pt x="778" y="390"/>
                    <a:pt x="775" y="391"/>
                  </a:cubicBezTo>
                  <a:cubicBezTo>
                    <a:pt x="771" y="392"/>
                    <a:pt x="767" y="392"/>
                    <a:pt x="764" y="393"/>
                  </a:cubicBezTo>
                  <a:cubicBezTo>
                    <a:pt x="758" y="394"/>
                    <a:pt x="752" y="395"/>
                    <a:pt x="746" y="395"/>
                  </a:cubicBezTo>
                  <a:cubicBezTo>
                    <a:pt x="740" y="396"/>
                    <a:pt x="733" y="397"/>
                    <a:pt x="727" y="396"/>
                  </a:cubicBezTo>
                  <a:cubicBezTo>
                    <a:pt x="720" y="396"/>
                    <a:pt x="712" y="394"/>
                    <a:pt x="705" y="392"/>
                  </a:cubicBezTo>
                  <a:cubicBezTo>
                    <a:pt x="709" y="392"/>
                    <a:pt x="712" y="391"/>
                    <a:pt x="715" y="390"/>
                  </a:cubicBezTo>
                  <a:cubicBezTo>
                    <a:pt x="723" y="388"/>
                    <a:pt x="731" y="387"/>
                    <a:pt x="740" y="387"/>
                  </a:cubicBezTo>
                  <a:cubicBezTo>
                    <a:pt x="740" y="387"/>
                    <a:pt x="740" y="386"/>
                    <a:pt x="740" y="386"/>
                  </a:cubicBezTo>
                  <a:cubicBezTo>
                    <a:pt x="733" y="385"/>
                    <a:pt x="727" y="386"/>
                    <a:pt x="721" y="388"/>
                  </a:cubicBezTo>
                  <a:cubicBezTo>
                    <a:pt x="717" y="389"/>
                    <a:pt x="712" y="390"/>
                    <a:pt x="707" y="390"/>
                  </a:cubicBezTo>
                  <a:cubicBezTo>
                    <a:pt x="704" y="390"/>
                    <a:pt x="700" y="389"/>
                    <a:pt x="697" y="390"/>
                  </a:cubicBezTo>
                  <a:cubicBezTo>
                    <a:pt x="694" y="389"/>
                    <a:pt x="691" y="388"/>
                    <a:pt x="688" y="387"/>
                  </a:cubicBezTo>
                  <a:cubicBezTo>
                    <a:pt x="688" y="387"/>
                    <a:pt x="688" y="387"/>
                    <a:pt x="688" y="387"/>
                  </a:cubicBezTo>
                  <a:cubicBezTo>
                    <a:pt x="690" y="387"/>
                    <a:pt x="693" y="386"/>
                    <a:pt x="695" y="386"/>
                  </a:cubicBezTo>
                  <a:cubicBezTo>
                    <a:pt x="706" y="385"/>
                    <a:pt x="716" y="383"/>
                    <a:pt x="726" y="381"/>
                  </a:cubicBezTo>
                  <a:cubicBezTo>
                    <a:pt x="727" y="381"/>
                    <a:pt x="727" y="380"/>
                    <a:pt x="726" y="380"/>
                  </a:cubicBezTo>
                  <a:cubicBezTo>
                    <a:pt x="717" y="382"/>
                    <a:pt x="708" y="384"/>
                    <a:pt x="698" y="384"/>
                  </a:cubicBezTo>
                  <a:cubicBezTo>
                    <a:pt x="694" y="384"/>
                    <a:pt x="690" y="385"/>
                    <a:pt x="686" y="385"/>
                  </a:cubicBezTo>
                  <a:cubicBezTo>
                    <a:pt x="683" y="385"/>
                    <a:pt x="680" y="384"/>
                    <a:pt x="678" y="383"/>
                  </a:cubicBezTo>
                  <a:cubicBezTo>
                    <a:pt x="678" y="383"/>
                    <a:pt x="679" y="383"/>
                    <a:pt x="680" y="383"/>
                  </a:cubicBezTo>
                  <a:cubicBezTo>
                    <a:pt x="687" y="382"/>
                    <a:pt x="694" y="380"/>
                    <a:pt x="701" y="378"/>
                  </a:cubicBezTo>
                  <a:cubicBezTo>
                    <a:pt x="717" y="375"/>
                    <a:pt x="732" y="370"/>
                    <a:pt x="748" y="367"/>
                  </a:cubicBezTo>
                  <a:cubicBezTo>
                    <a:pt x="749" y="366"/>
                    <a:pt x="748" y="366"/>
                    <a:pt x="748" y="366"/>
                  </a:cubicBezTo>
                  <a:cubicBezTo>
                    <a:pt x="740" y="366"/>
                    <a:pt x="734" y="369"/>
                    <a:pt x="726" y="371"/>
                  </a:cubicBezTo>
                  <a:cubicBezTo>
                    <a:pt x="718" y="372"/>
                    <a:pt x="711" y="375"/>
                    <a:pt x="703" y="376"/>
                  </a:cubicBezTo>
                  <a:cubicBezTo>
                    <a:pt x="695" y="377"/>
                    <a:pt x="688" y="379"/>
                    <a:pt x="681" y="380"/>
                  </a:cubicBezTo>
                  <a:cubicBezTo>
                    <a:pt x="675" y="381"/>
                    <a:pt x="669" y="380"/>
                    <a:pt x="664" y="379"/>
                  </a:cubicBezTo>
                  <a:cubicBezTo>
                    <a:pt x="667" y="378"/>
                    <a:pt x="670" y="378"/>
                    <a:pt x="673" y="377"/>
                  </a:cubicBezTo>
                  <a:cubicBezTo>
                    <a:pt x="678" y="376"/>
                    <a:pt x="684" y="377"/>
                    <a:pt x="689" y="375"/>
                  </a:cubicBezTo>
                  <a:cubicBezTo>
                    <a:pt x="694" y="374"/>
                    <a:pt x="699" y="372"/>
                    <a:pt x="704" y="371"/>
                  </a:cubicBezTo>
                  <a:cubicBezTo>
                    <a:pt x="705" y="371"/>
                    <a:pt x="704" y="370"/>
                    <a:pt x="704" y="370"/>
                  </a:cubicBezTo>
                  <a:cubicBezTo>
                    <a:pt x="694" y="372"/>
                    <a:pt x="684" y="374"/>
                    <a:pt x="674" y="375"/>
                  </a:cubicBezTo>
                  <a:cubicBezTo>
                    <a:pt x="675" y="375"/>
                    <a:pt x="676" y="374"/>
                    <a:pt x="677" y="374"/>
                  </a:cubicBezTo>
                  <a:cubicBezTo>
                    <a:pt x="687" y="369"/>
                    <a:pt x="698" y="363"/>
                    <a:pt x="709" y="359"/>
                  </a:cubicBezTo>
                  <a:cubicBezTo>
                    <a:pt x="710" y="359"/>
                    <a:pt x="710" y="359"/>
                    <a:pt x="709" y="359"/>
                  </a:cubicBezTo>
                  <a:cubicBezTo>
                    <a:pt x="690" y="363"/>
                    <a:pt x="674" y="378"/>
                    <a:pt x="654" y="376"/>
                  </a:cubicBezTo>
                  <a:cubicBezTo>
                    <a:pt x="654" y="376"/>
                    <a:pt x="654" y="377"/>
                    <a:pt x="653" y="377"/>
                  </a:cubicBezTo>
                  <a:cubicBezTo>
                    <a:pt x="652" y="377"/>
                    <a:pt x="651" y="377"/>
                    <a:pt x="650" y="377"/>
                  </a:cubicBezTo>
                  <a:cubicBezTo>
                    <a:pt x="657" y="376"/>
                    <a:pt x="664" y="374"/>
                    <a:pt x="670" y="371"/>
                  </a:cubicBezTo>
                  <a:cubicBezTo>
                    <a:pt x="680" y="368"/>
                    <a:pt x="689" y="364"/>
                    <a:pt x="698" y="360"/>
                  </a:cubicBezTo>
                  <a:cubicBezTo>
                    <a:pt x="718" y="351"/>
                    <a:pt x="738" y="342"/>
                    <a:pt x="760" y="338"/>
                  </a:cubicBezTo>
                  <a:cubicBezTo>
                    <a:pt x="761" y="337"/>
                    <a:pt x="760" y="336"/>
                    <a:pt x="760" y="336"/>
                  </a:cubicBezTo>
                  <a:cubicBezTo>
                    <a:pt x="739" y="340"/>
                    <a:pt x="720" y="349"/>
                    <a:pt x="701" y="357"/>
                  </a:cubicBezTo>
                  <a:cubicBezTo>
                    <a:pt x="691" y="361"/>
                    <a:pt x="681" y="365"/>
                    <a:pt x="671" y="369"/>
                  </a:cubicBezTo>
                  <a:cubicBezTo>
                    <a:pt x="663" y="371"/>
                    <a:pt x="655" y="373"/>
                    <a:pt x="647" y="375"/>
                  </a:cubicBezTo>
                  <a:cubicBezTo>
                    <a:pt x="647" y="374"/>
                    <a:pt x="647" y="374"/>
                    <a:pt x="647" y="374"/>
                  </a:cubicBezTo>
                  <a:cubicBezTo>
                    <a:pt x="654" y="373"/>
                    <a:pt x="661" y="370"/>
                    <a:pt x="667" y="367"/>
                  </a:cubicBezTo>
                  <a:cubicBezTo>
                    <a:pt x="680" y="362"/>
                    <a:pt x="691" y="352"/>
                    <a:pt x="705" y="349"/>
                  </a:cubicBezTo>
                  <a:cubicBezTo>
                    <a:pt x="705" y="349"/>
                    <a:pt x="705" y="349"/>
                    <a:pt x="705" y="349"/>
                  </a:cubicBezTo>
                  <a:cubicBezTo>
                    <a:pt x="698" y="350"/>
                    <a:pt x="693" y="352"/>
                    <a:pt x="687" y="356"/>
                  </a:cubicBezTo>
                  <a:cubicBezTo>
                    <a:pt x="679" y="360"/>
                    <a:pt x="671" y="364"/>
                    <a:pt x="663" y="367"/>
                  </a:cubicBezTo>
                  <a:cubicBezTo>
                    <a:pt x="661" y="368"/>
                    <a:pt x="658" y="369"/>
                    <a:pt x="656" y="369"/>
                  </a:cubicBezTo>
                  <a:cubicBezTo>
                    <a:pt x="658" y="368"/>
                    <a:pt x="661" y="366"/>
                    <a:pt x="663" y="365"/>
                  </a:cubicBezTo>
                  <a:cubicBezTo>
                    <a:pt x="663" y="365"/>
                    <a:pt x="663" y="365"/>
                    <a:pt x="663" y="365"/>
                  </a:cubicBezTo>
                  <a:cubicBezTo>
                    <a:pt x="660" y="366"/>
                    <a:pt x="657" y="366"/>
                    <a:pt x="654" y="367"/>
                  </a:cubicBezTo>
                  <a:cubicBezTo>
                    <a:pt x="651" y="369"/>
                    <a:pt x="648" y="370"/>
                    <a:pt x="644" y="371"/>
                  </a:cubicBezTo>
                  <a:cubicBezTo>
                    <a:pt x="644" y="371"/>
                    <a:pt x="644" y="371"/>
                    <a:pt x="643" y="371"/>
                  </a:cubicBezTo>
                  <a:cubicBezTo>
                    <a:pt x="647" y="369"/>
                    <a:pt x="650" y="367"/>
                    <a:pt x="654" y="365"/>
                  </a:cubicBezTo>
                  <a:cubicBezTo>
                    <a:pt x="659" y="362"/>
                    <a:pt x="664" y="359"/>
                    <a:pt x="668" y="355"/>
                  </a:cubicBezTo>
                  <a:cubicBezTo>
                    <a:pt x="677" y="349"/>
                    <a:pt x="687" y="343"/>
                    <a:pt x="697" y="338"/>
                  </a:cubicBezTo>
                  <a:cubicBezTo>
                    <a:pt x="698" y="338"/>
                    <a:pt x="697" y="337"/>
                    <a:pt x="696" y="337"/>
                  </a:cubicBezTo>
                  <a:cubicBezTo>
                    <a:pt x="686" y="342"/>
                    <a:pt x="675" y="347"/>
                    <a:pt x="665" y="354"/>
                  </a:cubicBezTo>
                  <a:cubicBezTo>
                    <a:pt x="660" y="358"/>
                    <a:pt x="655" y="361"/>
                    <a:pt x="649" y="364"/>
                  </a:cubicBezTo>
                  <a:cubicBezTo>
                    <a:pt x="648" y="365"/>
                    <a:pt x="647" y="366"/>
                    <a:pt x="646" y="366"/>
                  </a:cubicBezTo>
                  <a:cubicBezTo>
                    <a:pt x="646" y="366"/>
                    <a:pt x="646" y="366"/>
                    <a:pt x="647" y="365"/>
                  </a:cubicBezTo>
                  <a:cubicBezTo>
                    <a:pt x="649" y="364"/>
                    <a:pt x="651" y="362"/>
                    <a:pt x="653" y="361"/>
                  </a:cubicBezTo>
                  <a:cubicBezTo>
                    <a:pt x="658" y="358"/>
                    <a:pt x="663" y="355"/>
                    <a:pt x="668" y="351"/>
                  </a:cubicBezTo>
                  <a:cubicBezTo>
                    <a:pt x="677" y="344"/>
                    <a:pt x="685" y="335"/>
                    <a:pt x="696" y="330"/>
                  </a:cubicBezTo>
                  <a:cubicBezTo>
                    <a:pt x="697" y="329"/>
                    <a:pt x="696" y="328"/>
                    <a:pt x="696" y="329"/>
                  </a:cubicBezTo>
                  <a:cubicBezTo>
                    <a:pt x="683" y="334"/>
                    <a:pt x="674" y="344"/>
                    <a:pt x="663" y="351"/>
                  </a:cubicBezTo>
                  <a:cubicBezTo>
                    <a:pt x="659" y="354"/>
                    <a:pt x="654" y="356"/>
                    <a:pt x="650" y="359"/>
                  </a:cubicBezTo>
                  <a:cubicBezTo>
                    <a:pt x="650" y="359"/>
                    <a:pt x="650" y="359"/>
                    <a:pt x="650" y="359"/>
                  </a:cubicBezTo>
                  <a:cubicBezTo>
                    <a:pt x="655" y="355"/>
                    <a:pt x="660" y="351"/>
                    <a:pt x="666" y="347"/>
                  </a:cubicBezTo>
                  <a:cubicBezTo>
                    <a:pt x="676" y="340"/>
                    <a:pt x="685" y="332"/>
                    <a:pt x="695" y="324"/>
                  </a:cubicBezTo>
                  <a:cubicBezTo>
                    <a:pt x="705" y="316"/>
                    <a:pt x="716" y="308"/>
                    <a:pt x="725" y="298"/>
                  </a:cubicBezTo>
                  <a:cubicBezTo>
                    <a:pt x="729" y="293"/>
                    <a:pt x="733" y="287"/>
                    <a:pt x="738" y="283"/>
                  </a:cubicBezTo>
                  <a:cubicBezTo>
                    <a:pt x="741" y="282"/>
                    <a:pt x="743" y="280"/>
                    <a:pt x="745" y="278"/>
                  </a:cubicBezTo>
                  <a:cubicBezTo>
                    <a:pt x="745" y="278"/>
                    <a:pt x="746" y="278"/>
                    <a:pt x="746" y="278"/>
                  </a:cubicBezTo>
                  <a:cubicBezTo>
                    <a:pt x="758" y="276"/>
                    <a:pt x="768" y="279"/>
                    <a:pt x="779" y="281"/>
                  </a:cubicBezTo>
                  <a:cubicBezTo>
                    <a:pt x="788" y="284"/>
                    <a:pt x="796" y="285"/>
                    <a:pt x="804" y="289"/>
                  </a:cubicBezTo>
                  <a:cubicBezTo>
                    <a:pt x="804" y="289"/>
                    <a:pt x="805" y="289"/>
                    <a:pt x="805" y="289"/>
                  </a:cubicBezTo>
                  <a:cubicBezTo>
                    <a:pt x="807" y="290"/>
                    <a:pt x="808" y="291"/>
                    <a:pt x="810" y="292"/>
                  </a:cubicBezTo>
                  <a:cubicBezTo>
                    <a:pt x="828" y="302"/>
                    <a:pt x="847" y="320"/>
                    <a:pt x="852" y="341"/>
                  </a:cubicBezTo>
                  <a:cubicBezTo>
                    <a:pt x="852" y="342"/>
                    <a:pt x="852" y="342"/>
                    <a:pt x="852" y="342"/>
                  </a:cubicBezTo>
                  <a:cubicBezTo>
                    <a:pt x="854" y="351"/>
                    <a:pt x="846" y="359"/>
                    <a:pt x="839" y="365"/>
                  </a:cubicBezTo>
                  <a:cubicBezTo>
                    <a:pt x="832" y="371"/>
                    <a:pt x="825" y="377"/>
                    <a:pt x="817" y="382"/>
                  </a:cubicBezTo>
                  <a:cubicBezTo>
                    <a:pt x="806" y="391"/>
                    <a:pt x="792" y="397"/>
                    <a:pt x="778" y="402"/>
                  </a:cubicBezTo>
                  <a:cubicBezTo>
                    <a:pt x="766" y="406"/>
                    <a:pt x="754" y="407"/>
                    <a:pt x="741" y="410"/>
                  </a:cubicBezTo>
                  <a:close/>
                  <a:moveTo>
                    <a:pt x="521" y="621"/>
                  </a:moveTo>
                  <a:cubicBezTo>
                    <a:pt x="520" y="621"/>
                    <a:pt x="520" y="621"/>
                    <a:pt x="519" y="621"/>
                  </a:cubicBezTo>
                  <a:cubicBezTo>
                    <a:pt x="521" y="620"/>
                    <a:pt x="522" y="617"/>
                    <a:pt x="522" y="615"/>
                  </a:cubicBezTo>
                  <a:cubicBezTo>
                    <a:pt x="523" y="613"/>
                    <a:pt x="520" y="613"/>
                    <a:pt x="520" y="614"/>
                  </a:cubicBezTo>
                  <a:cubicBezTo>
                    <a:pt x="520" y="616"/>
                    <a:pt x="519" y="617"/>
                    <a:pt x="519" y="618"/>
                  </a:cubicBezTo>
                  <a:cubicBezTo>
                    <a:pt x="518" y="618"/>
                    <a:pt x="517" y="619"/>
                    <a:pt x="516" y="619"/>
                  </a:cubicBezTo>
                  <a:cubicBezTo>
                    <a:pt x="515" y="619"/>
                    <a:pt x="515" y="620"/>
                    <a:pt x="516" y="621"/>
                  </a:cubicBezTo>
                  <a:cubicBezTo>
                    <a:pt x="514" y="621"/>
                    <a:pt x="513" y="621"/>
                    <a:pt x="512" y="621"/>
                  </a:cubicBezTo>
                  <a:cubicBezTo>
                    <a:pt x="509" y="622"/>
                    <a:pt x="506" y="623"/>
                    <a:pt x="504" y="624"/>
                  </a:cubicBezTo>
                  <a:cubicBezTo>
                    <a:pt x="501" y="625"/>
                    <a:pt x="499" y="625"/>
                    <a:pt x="497" y="624"/>
                  </a:cubicBezTo>
                  <a:cubicBezTo>
                    <a:pt x="497" y="623"/>
                    <a:pt x="497" y="623"/>
                    <a:pt x="496" y="622"/>
                  </a:cubicBezTo>
                  <a:cubicBezTo>
                    <a:pt x="495" y="621"/>
                    <a:pt x="495" y="620"/>
                    <a:pt x="493" y="619"/>
                  </a:cubicBezTo>
                  <a:cubicBezTo>
                    <a:pt x="493" y="619"/>
                    <a:pt x="492" y="619"/>
                    <a:pt x="492" y="619"/>
                  </a:cubicBezTo>
                  <a:cubicBezTo>
                    <a:pt x="492" y="619"/>
                    <a:pt x="492" y="619"/>
                    <a:pt x="491" y="619"/>
                  </a:cubicBezTo>
                  <a:cubicBezTo>
                    <a:pt x="491" y="619"/>
                    <a:pt x="490" y="618"/>
                    <a:pt x="490" y="618"/>
                  </a:cubicBezTo>
                  <a:cubicBezTo>
                    <a:pt x="491" y="616"/>
                    <a:pt x="492" y="615"/>
                    <a:pt x="494" y="613"/>
                  </a:cubicBezTo>
                  <a:cubicBezTo>
                    <a:pt x="495" y="611"/>
                    <a:pt x="498" y="609"/>
                    <a:pt x="499" y="606"/>
                  </a:cubicBezTo>
                  <a:cubicBezTo>
                    <a:pt x="503" y="600"/>
                    <a:pt x="506" y="592"/>
                    <a:pt x="513" y="588"/>
                  </a:cubicBezTo>
                  <a:cubicBezTo>
                    <a:pt x="518" y="585"/>
                    <a:pt x="522" y="583"/>
                    <a:pt x="525" y="578"/>
                  </a:cubicBezTo>
                  <a:cubicBezTo>
                    <a:pt x="528" y="571"/>
                    <a:pt x="532" y="566"/>
                    <a:pt x="536" y="560"/>
                  </a:cubicBezTo>
                  <a:cubicBezTo>
                    <a:pt x="547" y="548"/>
                    <a:pt x="558" y="537"/>
                    <a:pt x="570" y="526"/>
                  </a:cubicBezTo>
                  <a:cubicBezTo>
                    <a:pt x="573" y="523"/>
                    <a:pt x="577" y="519"/>
                    <a:pt x="580" y="515"/>
                  </a:cubicBezTo>
                  <a:cubicBezTo>
                    <a:pt x="582" y="512"/>
                    <a:pt x="585" y="507"/>
                    <a:pt x="589" y="505"/>
                  </a:cubicBezTo>
                  <a:cubicBezTo>
                    <a:pt x="590" y="504"/>
                    <a:pt x="590" y="502"/>
                    <a:pt x="588" y="503"/>
                  </a:cubicBezTo>
                  <a:cubicBezTo>
                    <a:pt x="585" y="504"/>
                    <a:pt x="582" y="508"/>
                    <a:pt x="579" y="511"/>
                  </a:cubicBezTo>
                  <a:cubicBezTo>
                    <a:pt x="576" y="515"/>
                    <a:pt x="573" y="519"/>
                    <a:pt x="569" y="523"/>
                  </a:cubicBezTo>
                  <a:cubicBezTo>
                    <a:pt x="565" y="526"/>
                    <a:pt x="562" y="529"/>
                    <a:pt x="559" y="532"/>
                  </a:cubicBezTo>
                  <a:cubicBezTo>
                    <a:pt x="559" y="531"/>
                    <a:pt x="560" y="530"/>
                    <a:pt x="561" y="529"/>
                  </a:cubicBezTo>
                  <a:cubicBezTo>
                    <a:pt x="563" y="526"/>
                    <a:pt x="566" y="522"/>
                    <a:pt x="569" y="519"/>
                  </a:cubicBezTo>
                  <a:cubicBezTo>
                    <a:pt x="574" y="513"/>
                    <a:pt x="580" y="507"/>
                    <a:pt x="584" y="500"/>
                  </a:cubicBezTo>
                  <a:cubicBezTo>
                    <a:pt x="584" y="500"/>
                    <a:pt x="584" y="500"/>
                    <a:pt x="584" y="500"/>
                  </a:cubicBezTo>
                  <a:cubicBezTo>
                    <a:pt x="592" y="504"/>
                    <a:pt x="601" y="507"/>
                    <a:pt x="610" y="506"/>
                  </a:cubicBezTo>
                  <a:cubicBezTo>
                    <a:pt x="614" y="505"/>
                    <a:pt x="618" y="505"/>
                    <a:pt x="623" y="505"/>
                  </a:cubicBezTo>
                  <a:cubicBezTo>
                    <a:pt x="617" y="510"/>
                    <a:pt x="609" y="520"/>
                    <a:pt x="608" y="521"/>
                  </a:cubicBezTo>
                  <a:cubicBezTo>
                    <a:pt x="594" y="537"/>
                    <a:pt x="577" y="551"/>
                    <a:pt x="563" y="567"/>
                  </a:cubicBezTo>
                  <a:cubicBezTo>
                    <a:pt x="555" y="575"/>
                    <a:pt x="547" y="582"/>
                    <a:pt x="540" y="590"/>
                  </a:cubicBezTo>
                  <a:cubicBezTo>
                    <a:pt x="533" y="596"/>
                    <a:pt x="529" y="602"/>
                    <a:pt x="527" y="610"/>
                  </a:cubicBezTo>
                  <a:cubicBezTo>
                    <a:pt x="526" y="611"/>
                    <a:pt x="526" y="613"/>
                    <a:pt x="525" y="616"/>
                  </a:cubicBezTo>
                  <a:cubicBezTo>
                    <a:pt x="525" y="616"/>
                    <a:pt x="525" y="616"/>
                    <a:pt x="524" y="616"/>
                  </a:cubicBezTo>
                  <a:cubicBezTo>
                    <a:pt x="524" y="616"/>
                    <a:pt x="523" y="617"/>
                    <a:pt x="523" y="617"/>
                  </a:cubicBezTo>
                  <a:cubicBezTo>
                    <a:pt x="522" y="618"/>
                    <a:pt x="521" y="619"/>
                    <a:pt x="521" y="621"/>
                  </a:cubicBezTo>
                  <a:cubicBezTo>
                    <a:pt x="521" y="621"/>
                    <a:pt x="521" y="621"/>
                    <a:pt x="521" y="621"/>
                  </a:cubicBezTo>
                  <a:close/>
                  <a:moveTo>
                    <a:pt x="453" y="616"/>
                  </a:moveTo>
                  <a:cubicBezTo>
                    <a:pt x="451" y="615"/>
                    <a:pt x="449" y="613"/>
                    <a:pt x="448" y="612"/>
                  </a:cubicBezTo>
                  <a:cubicBezTo>
                    <a:pt x="448" y="611"/>
                    <a:pt x="448" y="610"/>
                    <a:pt x="447" y="610"/>
                  </a:cubicBezTo>
                  <a:cubicBezTo>
                    <a:pt x="450" y="612"/>
                    <a:pt x="453" y="613"/>
                    <a:pt x="457" y="614"/>
                  </a:cubicBezTo>
                  <a:cubicBezTo>
                    <a:pt x="458" y="615"/>
                    <a:pt x="459" y="616"/>
                    <a:pt x="460" y="617"/>
                  </a:cubicBezTo>
                  <a:cubicBezTo>
                    <a:pt x="465" y="619"/>
                    <a:pt x="471" y="620"/>
                    <a:pt x="476" y="622"/>
                  </a:cubicBezTo>
                  <a:cubicBezTo>
                    <a:pt x="482" y="624"/>
                    <a:pt x="486" y="624"/>
                    <a:pt x="492" y="622"/>
                  </a:cubicBezTo>
                  <a:cubicBezTo>
                    <a:pt x="492" y="622"/>
                    <a:pt x="492" y="622"/>
                    <a:pt x="492" y="622"/>
                  </a:cubicBezTo>
                  <a:cubicBezTo>
                    <a:pt x="492" y="623"/>
                    <a:pt x="493" y="623"/>
                    <a:pt x="493" y="624"/>
                  </a:cubicBezTo>
                  <a:cubicBezTo>
                    <a:pt x="494" y="628"/>
                    <a:pt x="498" y="630"/>
                    <a:pt x="503" y="629"/>
                  </a:cubicBezTo>
                  <a:cubicBezTo>
                    <a:pt x="506" y="628"/>
                    <a:pt x="508" y="627"/>
                    <a:pt x="511" y="625"/>
                  </a:cubicBezTo>
                  <a:cubicBezTo>
                    <a:pt x="513" y="625"/>
                    <a:pt x="515" y="625"/>
                    <a:pt x="517" y="625"/>
                  </a:cubicBezTo>
                  <a:cubicBezTo>
                    <a:pt x="518" y="634"/>
                    <a:pt x="509" y="640"/>
                    <a:pt x="501" y="639"/>
                  </a:cubicBezTo>
                  <a:cubicBezTo>
                    <a:pt x="492" y="639"/>
                    <a:pt x="484" y="635"/>
                    <a:pt x="476" y="632"/>
                  </a:cubicBezTo>
                  <a:cubicBezTo>
                    <a:pt x="472" y="630"/>
                    <a:pt x="468" y="628"/>
                    <a:pt x="464" y="626"/>
                  </a:cubicBezTo>
                  <a:cubicBezTo>
                    <a:pt x="461" y="624"/>
                    <a:pt x="458" y="621"/>
                    <a:pt x="454" y="619"/>
                  </a:cubicBezTo>
                  <a:cubicBezTo>
                    <a:pt x="454" y="619"/>
                    <a:pt x="453" y="619"/>
                    <a:pt x="453" y="619"/>
                  </a:cubicBezTo>
                  <a:cubicBezTo>
                    <a:pt x="454" y="618"/>
                    <a:pt x="454" y="617"/>
                    <a:pt x="453" y="616"/>
                  </a:cubicBezTo>
                  <a:close/>
                  <a:moveTo>
                    <a:pt x="360" y="549"/>
                  </a:moveTo>
                  <a:cubicBezTo>
                    <a:pt x="361" y="525"/>
                    <a:pt x="362" y="499"/>
                    <a:pt x="367" y="475"/>
                  </a:cubicBezTo>
                  <a:cubicBezTo>
                    <a:pt x="367" y="474"/>
                    <a:pt x="367" y="474"/>
                    <a:pt x="366" y="473"/>
                  </a:cubicBezTo>
                  <a:cubicBezTo>
                    <a:pt x="366" y="473"/>
                    <a:pt x="366" y="473"/>
                    <a:pt x="367" y="473"/>
                  </a:cubicBezTo>
                  <a:cubicBezTo>
                    <a:pt x="368" y="472"/>
                    <a:pt x="370" y="471"/>
                    <a:pt x="372" y="471"/>
                  </a:cubicBezTo>
                  <a:cubicBezTo>
                    <a:pt x="372" y="471"/>
                    <a:pt x="372" y="471"/>
                    <a:pt x="372" y="471"/>
                  </a:cubicBezTo>
                  <a:cubicBezTo>
                    <a:pt x="372" y="471"/>
                    <a:pt x="372" y="471"/>
                    <a:pt x="372" y="472"/>
                  </a:cubicBezTo>
                  <a:cubicBezTo>
                    <a:pt x="371" y="472"/>
                    <a:pt x="371" y="473"/>
                    <a:pt x="371" y="474"/>
                  </a:cubicBezTo>
                  <a:cubicBezTo>
                    <a:pt x="371" y="476"/>
                    <a:pt x="370" y="478"/>
                    <a:pt x="370" y="479"/>
                  </a:cubicBezTo>
                  <a:cubicBezTo>
                    <a:pt x="370" y="480"/>
                    <a:pt x="371" y="480"/>
                    <a:pt x="371" y="480"/>
                  </a:cubicBezTo>
                  <a:cubicBezTo>
                    <a:pt x="372" y="478"/>
                    <a:pt x="373" y="475"/>
                    <a:pt x="373" y="473"/>
                  </a:cubicBezTo>
                  <a:cubicBezTo>
                    <a:pt x="373" y="472"/>
                    <a:pt x="374" y="471"/>
                    <a:pt x="373" y="470"/>
                  </a:cubicBezTo>
                  <a:cubicBezTo>
                    <a:pt x="376" y="469"/>
                    <a:pt x="378" y="468"/>
                    <a:pt x="380" y="466"/>
                  </a:cubicBezTo>
                  <a:cubicBezTo>
                    <a:pt x="380" y="467"/>
                    <a:pt x="380" y="467"/>
                    <a:pt x="380" y="468"/>
                  </a:cubicBezTo>
                  <a:cubicBezTo>
                    <a:pt x="380" y="468"/>
                    <a:pt x="380" y="469"/>
                    <a:pt x="380" y="469"/>
                  </a:cubicBezTo>
                  <a:cubicBezTo>
                    <a:pt x="377" y="475"/>
                    <a:pt x="377" y="484"/>
                    <a:pt x="376" y="490"/>
                  </a:cubicBezTo>
                  <a:cubicBezTo>
                    <a:pt x="374" y="499"/>
                    <a:pt x="375" y="507"/>
                    <a:pt x="375" y="516"/>
                  </a:cubicBezTo>
                  <a:cubicBezTo>
                    <a:pt x="375" y="526"/>
                    <a:pt x="375" y="535"/>
                    <a:pt x="374" y="545"/>
                  </a:cubicBezTo>
                  <a:cubicBezTo>
                    <a:pt x="373" y="550"/>
                    <a:pt x="372" y="556"/>
                    <a:pt x="371" y="561"/>
                  </a:cubicBezTo>
                  <a:cubicBezTo>
                    <a:pt x="370" y="565"/>
                    <a:pt x="369" y="568"/>
                    <a:pt x="369" y="571"/>
                  </a:cubicBezTo>
                  <a:cubicBezTo>
                    <a:pt x="369" y="571"/>
                    <a:pt x="369" y="571"/>
                    <a:pt x="368" y="571"/>
                  </a:cubicBezTo>
                  <a:cubicBezTo>
                    <a:pt x="366" y="575"/>
                    <a:pt x="368" y="580"/>
                    <a:pt x="365" y="584"/>
                  </a:cubicBezTo>
                  <a:cubicBezTo>
                    <a:pt x="364" y="585"/>
                    <a:pt x="364" y="586"/>
                    <a:pt x="363" y="587"/>
                  </a:cubicBezTo>
                  <a:cubicBezTo>
                    <a:pt x="363" y="586"/>
                    <a:pt x="363" y="585"/>
                    <a:pt x="363" y="584"/>
                  </a:cubicBezTo>
                  <a:cubicBezTo>
                    <a:pt x="363" y="572"/>
                    <a:pt x="360" y="561"/>
                    <a:pt x="360" y="549"/>
                  </a:cubicBezTo>
                  <a:close/>
                  <a:moveTo>
                    <a:pt x="359" y="574"/>
                  </a:moveTo>
                  <a:cubicBezTo>
                    <a:pt x="360" y="581"/>
                    <a:pt x="361" y="587"/>
                    <a:pt x="357" y="593"/>
                  </a:cubicBezTo>
                  <a:cubicBezTo>
                    <a:pt x="356" y="594"/>
                    <a:pt x="355" y="595"/>
                    <a:pt x="355" y="596"/>
                  </a:cubicBezTo>
                  <a:cubicBezTo>
                    <a:pt x="354" y="596"/>
                    <a:pt x="353" y="597"/>
                    <a:pt x="352" y="598"/>
                  </a:cubicBezTo>
                  <a:cubicBezTo>
                    <a:pt x="351" y="598"/>
                    <a:pt x="351" y="599"/>
                    <a:pt x="350" y="599"/>
                  </a:cubicBezTo>
                  <a:cubicBezTo>
                    <a:pt x="350" y="599"/>
                    <a:pt x="349" y="599"/>
                    <a:pt x="349" y="599"/>
                  </a:cubicBezTo>
                  <a:cubicBezTo>
                    <a:pt x="349" y="598"/>
                    <a:pt x="349" y="596"/>
                    <a:pt x="349" y="595"/>
                  </a:cubicBezTo>
                  <a:cubicBezTo>
                    <a:pt x="350" y="595"/>
                    <a:pt x="350" y="596"/>
                    <a:pt x="350" y="596"/>
                  </a:cubicBezTo>
                  <a:cubicBezTo>
                    <a:pt x="350" y="596"/>
                    <a:pt x="351" y="596"/>
                    <a:pt x="351" y="595"/>
                  </a:cubicBezTo>
                  <a:cubicBezTo>
                    <a:pt x="351" y="591"/>
                    <a:pt x="352" y="587"/>
                    <a:pt x="352" y="582"/>
                  </a:cubicBezTo>
                  <a:cubicBezTo>
                    <a:pt x="351" y="579"/>
                    <a:pt x="351" y="576"/>
                    <a:pt x="350" y="573"/>
                  </a:cubicBezTo>
                  <a:cubicBezTo>
                    <a:pt x="351" y="575"/>
                    <a:pt x="352" y="577"/>
                    <a:pt x="352" y="580"/>
                  </a:cubicBezTo>
                  <a:cubicBezTo>
                    <a:pt x="352" y="583"/>
                    <a:pt x="352" y="587"/>
                    <a:pt x="352" y="590"/>
                  </a:cubicBezTo>
                  <a:cubicBezTo>
                    <a:pt x="352" y="591"/>
                    <a:pt x="353" y="591"/>
                    <a:pt x="353" y="590"/>
                  </a:cubicBezTo>
                  <a:cubicBezTo>
                    <a:pt x="353" y="586"/>
                    <a:pt x="353" y="582"/>
                    <a:pt x="353" y="578"/>
                  </a:cubicBezTo>
                  <a:cubicBezTo>
                    <a:pt x="352" y="574"/>
                    <a:pt x="352" y="571"/>
                    <a:pt x="350" y="568"/>
                  </a:cubicBezTo>
                  <a:cubicBezTo>
                    <a:pt x="350" y="568"/>
                    <a:pt x="349" y="568"/>
                    <a:pt x="349" y="568"/>
                  </a:cubicBezTo>
                  <a:cubicBezTo>
                    <a:pt x="349" y="567"/>
                    <a:pt x="349" y="566"/>
                    <a:pt x="349" y="565"/>
                  </a:cubicBezTo>
                  <a:cubicBezTo>
                    <a:pt x="348" y="562"/>
                    <a:pt x="348" y="558"/>
                    <a:pt x="348" y="554"/>
                  </a:cubicBezTo>
                  <a:cubicBezTo>
                    <a:pt x="347" y="551"/>
                    <a:pt x="348" y="548"/>
                    <a:pt x="347" y="544"/>
                  </a:cubicBezTo>
                  <a:cubicBezTo>
                    <a:pt x="347" y="538"/>
                    <a:pt x="347" y="532"/>
                    <a:pt x="346" y="526"/>
                  </a:cubicBezTo>
                  <a:cubicBezTo>
                    <a:pt x="346" y="525"/>
                    <a:pt x="345" y="525"/>
                    <a:pt x="345" y="526"/>
                  </a:cubicBezTo>
                  <a:cubicBezTo>
                    <a:pt x="345" y="533"/>
                    <a:pt x="344" y="540"/>
                    <a:pt x="346" y="547"/>
                  </a:cubicBezTo>
                  <a:cubicBezTo>
                    <a:pt x="347" y="553"/>
                    <a:pt x="346" y="561"/>
                    <a:pt x="347" y="567"/>
                  </a:cubicBezTo>
                  <a:cubicBezTo>
                    <a:pt x="347" y="574"/>
                    <a:pt x="350" y="580"/>
                    <a:pt x="349" y="586"/>
                  </a:cubicBezTo>
                  <a:cubicBezTo>
                    <a:pt x="349" y="587"/>
                    <a:pt x="349" y="588"/>
                    <a:pt x="349" y="590"/>
                  </a:cubicBezTo>
                  <a:cubicBezTo>
                    <a:pt x="349" y="589"/>
                    <a:pt x="349" y="589"/>
                    <a:pt x="349" y="588"/>
                  </a:cubicBezTo>
                  <a:cubicBezTo>
                    <a:pt x="347" y="584"/>
                    <a:pt x="345" y="579"/>
                    <a:pt x="344" y="575"/>
                  </a:cubicBezTo>
                  <a:cubicBezTo>
                    <a:pt x="342" y="564"/>
                    <a:pt x="340" y="552"/>
                    <a:pt x="340" y="541"/>
                  </a:cubicBezTo>
                  <a:cubicBezTo>
                    <a:pt x="340" y="522"/>
                    <a:pt x="344" y="504"/>
                    <a:pt x="340" y="485"/>
                  </a:cubicBezTo>
                  <a:cubicBezTo>
                    <a:pt x="340" y="485"/>
                    <a:pt x="341" y="485"/>
                    <a:pt x="341" y="485"/>
                  </a:cubicBezTo>
                  <a:cubicBezTo>
                    <a:pt x="349" y="482"/>
                    <a:pt x="356" y="478"/>
                    <a:pt x="364" y="474"/>
                  </a:cubicBezTo>
                  <a:cubicBezTo>
                    <a:pt x="361" y="484"/>
                    <a:pt x="360" y="496"/>
                    <a:pt x="359" y="506"/>
                  </a:cubicBezTo>
                  <a:cubicBezTo>
                    <a:pt x="359" y="518"/>
                    <a:pt x="358" y="530"/>
                    <a:pt x="357" y="542"/>
                  </a:cubicBezTo>
                  <a:cubicBezTo>
                    <a:pt x="357" y="553"/>
                    <a:pt x="358" y="563"/>
                    <a:pt x="359" y="574"/>
                  </a:cubicBezTo>
                  <a:close/>
                  <a:moveTo>
                    <a:pt x="323" y="576"/>
                  </a:moveTo>
                  <a:cubicBezTo>
                    <a:pt x="323" y="576"/>
                    <a:pt x="323" y="576"/>
                    <a:pt x="323" y="576"/>
                  </a:cubicBezTo>
                  <a:cubicBezTo>
                    <a:pt x="322" y="577"/>
                    <a:pt x="322" y="577"/>
                    <a:pt x="321" y="578"/>
                  </a:cubicBezTo>
                  <a:cubicBezTo>
                    <a:pt x="320" y="578"/>
                    <a:pt x="320" y="579"/>
                    <a:pt x="319" y="579"/>
                  </a:cubicBezTo>
                  <a:cubicBezTo>
                    <a:pt x="319" y="579"/>
                    <a:pt x="319" y="579"/>
                    <a:pt x="319" y="579"/>
                  </a:cubicBezTo>
                  <a:cubicBezTo>
                    <a:pt x="311" y="566"/>
                    <a:pt x="307" y="551"/>
                    <a:pt x="302" y="537"/>
                  </a:cubicBezTo>
                  <a:cubicBezTo>
                    <a:pt x="297" y="523"/>
                    <a:pt x="291" y="509"/>
                    <a:pt x="286" y="495"/>
                  </a:cubicBezTo>
                  <a:cubicBezTo>
                    <a:pt x="282" y="486"/>
                    <a:pt x="277" y="478"/>
                    <a:pt x="272" y="469"/>
                  </a:cubicBezTo>
                  <a:cubicBezTo>
                    <a:pt x="274" y="471"/>
                    <a:pt x="276" y="473"/>
                    <a:pt x="279" y="475"/>
                  </a:cubicBezTo>
                  <a:cubicBezTo>
                    <a:pt x="286" y="480"/>
                    <a:pt x="294" y="484"/>
                    <a:pt x="303" y="487"/>
                  </a:cubicBezTo>
                  <a:cubicBezTo>
                    <a:pt x="303" y="487"/>
                    <a:pt x="303" y="487"/>
                    <a:pt x="303" y="487"/>
                  </a:cubicBezTo>
                  <a:cubicBezTo>
                    <a:pt x="303" y="491"/>
                    <a:pt x="304" y="495"/>
                    <a:pt x="305" y="499"/>
                  </a:cubicBezTo>
                  <a:cubicBezTo>
                    <a:pt x="305" y="503"/>
                    <a:pt x="306" y="506"/>
                    <a:pt x="307" y="510"/>
                  </a:cubicBezTo>
                  <a:cubicBezTo>
                    <a:pt x="309" y="517"/>
                    <a:pt x="313" y="524"/>
                    <a:pt x="316" y="531"/>
                  </a:cubicBezTo>
                  <a:cubicBezTo>
                    <a:pt x="321" y="545"/>
                    <a:pt x="326" y="560"/>
                    <a:pt x="336" y="571"/>
                  </a:cubicBezTo>
                  <a:cubicBezTo>
                    <a:pt x="335" y="571"/>
                    <a:pt x="334" y="570"/>
                    <a:pt x="333" y="570"/>
                  </a:cubicBezTo>
                  <a:cubicBezTo>
                    <a:pt x="330" y="570"/>
                    <a:pt x="327" y="571"/>
                    <a:pt x="325" y="573"/>
                  </a:cubicBezTo>
                  <a:cubicBezTo>
                    <a:pt x="325" y="574"/>
                    <a:pt x="324" y="574"/>
                    <a:pt x="324" y="575"/>
                  </a:cubicBezTo>
                  <a:cubicBezTo>
                    <a:pt x="323" y="574"/>
                    <a:pt x="323" y="574"/>
                    <a:pt x="322" y="574"/>
                  </a:cubicBezTo>
                  <a:cubicBezTo>
                    <a:pt x="322" y="574"/>
                    <a:pt x="321" y="574"/>
                    <a:pt x="322" y="574"/>
                  </a:cubicBezTo>
                  <a:cubicBezTo>
                    <a:pt x="322" y="575"/>
                    <a:pt x="322" y="575"/>
                    <a:pt x="323" y="576"/>
                  </a:cubicBezTo>
                  <a:close/>
                  <a:moveTo>
                    <a:pt x="176" y="253"/>
                  </a:moveTo>
                  <a:cubicBezTo>
                    <a:pt x="172" y="261"/>
                    <a:pt x="166" y="272"/>
                    <a:pt x="168" y="281"/>
                  </a:cubicBezTo>
                  <a:cubicBezTo>
                    <a:pt x="167" y="278"/>
                    <a:pt x="166" y="274"/>
                    <a:pt x="165" y="270"/>
                  </a:cubicBezTo>
                  <a:cubicBezTo>
                    <a:pt x="165" y="271"/>
                    <a:pt x="166" y="271"/>
                    <a:pt x="167" y="271"/>
                  </a:cubicBezTo>
                  <a:cubicBezTo>
                    <a:pt x="167" y="272"/>
                    <a:pt x="167" y="271"/>
                    <a:pt x="167" y="271"/>
                  </a:cubicBezTo>
                  <a:cubicBezTo>
                    <a:pt x="167" y="269"/>
                    <a:pt x="165" y="267"/>
                    <a:pt x="165" y="265"/>
                  </a:cubicBezTo>
                  <a:cubicBezTo>
                    <a:pt x="166" y="262"/>
                    <a:pt x="166" y="259"/>
                    <a:pt x="167" y="256"/>
                  </a:cubicBezTo>
                  <a:cubicBezTo>
                    <a:pt x="168" y="251"/>
                    <a:pt x="170" y="245"/>
                    <a:pt x="173" y="241"/>
                  </a:cubicBezTo>
                  <a:cubicBezTo>
                    <a:pt x="174" y="241"/>
                    <a:pt x="173" y="241"/>
                    <a:pt x="173" y="241"/>
                  </a:cubicBezTo>
                  <a:cubicBezTo>
                    <a:pt x="169" y="246"/>
                    <a:pt x="167" y="252"/>
                    <a:pt x="165" y="258"/>
                  </a:cubicBezTo>
                  <a:cubicBezTo>
                    <a:pt x="165" y="258"/>
                    <a:pt x="165" y="258"/>
                    <a:pt x="165" y="259"/>
                  </a:cubicBezTo>
                  <a:cubicBezTo>
                    <a:pt x="164" y="257"/>
                    <a:pt x="164" y="256"/>
                    <a:pt x="164" y="255"/>
                  </a:cubicBezTo>
                  <a:cubicBezTo>
                    <a:pt x="164" y="252"/>
                    <a:pt x="164" y="249"/>
                    <a:pt x="165" y="246"/>
                  </a:cubicBezTo>
                  <a:cubicBezTo>
                    <a:pt x="165" y="245"/>
                    <a:pt x="165" y="245"/>
                    <a:pt x="165" y="245"/>
                  </a:cubicBezTo>
                  <a:cubicBezTo>
                    <a:pt x="165" y="245"/>
                    <a:pt x="165" y="245"/>
                    <a:pt x="165" y="245"/>
                  </a:cubicBezTo>
                  <a:cubicBezTo>
                    <a:pt x="165" y="244"/>
                    <a:pt x="165" y="244"/>
                    <a:pt x="165" y="244"/>
                  </a:cubicBezTo>
                  <a:cubicBezTo>
                    <a:pt x="167" y="237"/>
                    <a:pt x="170" y="232"/>
                    <a:pt x="174" y="226"/>
                  </a:cubicBezTo>
                  <a:cubicBezTo>
                    <a:pt x="174" y="226"/>
                    <a:pt x="173" y="226"/>
                    <a:pt x="173" y="226"/>
                  </a:cubicBezTo>
                  <a:cubicBezTo>
                    <a:pt x="170" y="229"/>
                    <a:pt x="167" y="234"/>
                    <a:pt x="165" y="239"/>
                  </a:cubicBezTo>
                  <a:cubicBezTo>
                    <a:pt x="165" y="237"/>
                    <a:pt x="165" y="236"/>
                    <a:pt x="165" y="234"/>
                  </a:cubicBezTo>
                  <a:cubicBezTo>
                    <a:pt x="165" y="230"/>
                    <a:pt x="166" y="226"/>
                    <a:pt x="166" y="222"/>
                  </a:cubicBezTo>
                  <a:cubicBezTo>
                    <a:pt x="166" y="221"/>
                    <a:pt x="164" y="221"/>
                    <a:pt x="164" y="222"/>
                  </a:cubicBezTo>
                  <a:cubicBezTo>
                    <a:pt x="164" y="224"/>
                    <a:pt x="164" y="227"/>
                    <a:pt x="164" y="229"/>
                  </a:cubicBezTo>
                  <a:cubicBezTo>
                    <a:pt x="164" y="231"/>
                    <a:pt x="163" y="233"/>
                    <a:pt x="163" y="235"/>
                  </a:cubicBezTo>
                  <a:cubicBezTo>
                    <a:pt x="163" y="238"/>
                    <a:pt x="163" y="241"/>
                    <a:pt x="164" y="244"/>
                  </a:cubicBezTo>
                  <a:cubicBezTo>
                    <a:pt x="164" y="245"/>
                    <a:pt x="163" y="247"/>
                    <a:pt x="163" y="248"/>
                  </a:cubicBezTo>
                  <a:cubicBezTo>
                    <a:pt x="163" y="250"/>
                    <a:pt x="162" y="253"/>
                    <a:pt x="162" y="257"/>
                  </a:cubicBezTo>
                  <a:cubicBezTo>
                    <a:pt x="161" y="250"/>
                    <a:pt x="160" y="244"/>
                    <a:pt x="160" y="237"/>
                  </a:cubicBezTo>
                  <a:cubicBezTo>
                    <a:pt x="161" y="233"/>
                    <a:pt x="161" y="229"/>
                    <a:pt x="159" y="226"/>
                  </a:cubicBezTo>
                  <a:cubicBezTo>
                    <a:pt x="156" y="222"/>
                    <a:pt x="152" y="218"/>
                    <a:pt x="151" y="212"/>
                  </a:cubicBezTo>
                  <a:cubicBezTo>
                    <a:pt x="151" y="204"/>
                    <a:pt x="151" y="198"/>
                    <a:pt x="146" y="190"/>
                  </a:cubicBezTo>
                  <a:cubicBezTo>
                    <a:pt x="144" y="187"/>
                    <a:pt x="141" y="183"/>
                    <a:pt x="140" y="179"/>
                  </a:cubicBezTo>
                  <a:cubicBezTo>
                    <a:pt x="139" y="178"/>
                    <a:pt x="138" y="170"/>
                    <a:pt x="141" y="171"/>
                  </a:cubicBezTo>
                  <a:cubicBezTo>
                    <a:pt x="143" y="171"/>
                    <a:pt x="144" y="172"/>
                    <a:pt x="146" y="173"/>
                  </a:cubicBezTo>
                  <a:cubicBezTo>
                    <a:pt x="151" y="175"/>
                    <a:pt x="158" y="178"/>
                    <a:pt x="160" y="184"/>
                  </a:cubicBezTo>
                  <a:cubicBezTo>
                    <a:pt x="161" y="186"/>
                    <a:pt x="162" y="189"/>
                    <a:pt x="164" y="190"/>
                  </a:cubicBezTo>
                  <a:cubicBezTo>
                    <a:pt x="164" y="192"/>
                    <a:pt x="166" y="194"/>
                    <a:pt x="166" y="195"/>
                  </a:cubicBezTo>
                  <a:cubicBezTo>
                    <a:pt x="167" y="197"/>
                    <a:pt x="168" y="199"/>
                    <a:pt x="169" y="200"/>
                  </a:cubicBezTo>
                  <a:cubicBezTo>
                    <a:pt x="170" y="202"/>
                    <a:pt x="170" y="203"/>
                    <a:pt x="171" y="205"/>
                  </a:cubicBezTo>
                  <a:cubicBezTo>
                    <a:pt x="172" y="213"/>
                    <a:pt x="178" y="221"/>
                    <a:pt x="180" y="229"/>
                  </a:cubicBezTo>
                  <a:cubicBezTo>
                    <a:pt x="181" y="233"/>
                    <a:pt x="182" y="238"/>
                    <a:pt x="183" y="242"/>
                  </a:cubicBezTo>
                  <a:cubicBezTo>
                    <a:pt x="184" y="247"/>
                    <a:pt x="184" y="251"/>
                    <a:pt x="185" y="256"/>
                  </a:cubicBezTo>
                  <a:cubicBezTo>
                    <a:pt x="185" y="256"/>
                    <a:pt x="185" y="256"/>
                    <a:pt x="185" y="256"/>
                  </a:cubicBezTo>
                  <a:cubicBezTo>
                    <a:pt x="184" y="258"/>
                    <a:pt x="182" y="260"/>
                    <a:pt x="181" y="263"/>
                  </a:cubicBezTo>
                  <a:cubicBezTo>
                    <a:pt x="179" y="267"/>
                    <a:pt x="179" y="271"/>
                    <a:pt x="179" y="275"/>
                  </a:cubicBezTo>
                  <a:cubicBezTo>
                    <a:pt x="177" y="287"/>
                    <a:pt x="178" y="301"/>
                    <a:pt x="180" y="312"/>
                  </a:cubicBezTo>
                  <a:cubicBezTo>
                    <a:pt x="181" y="318"/>
                    <a:pt x="182" y="325"/>
                    <a:pt x="184" y="331"/>
                  </a:cubicBezTo>
                  <a:cubicBezTo>
                    <a:pt x="179" y="322"/>
                    <a:pt x="178" y="312"/>
                    <a:pt x="174" y="303"/>
                  </a:cubicBezTo>
                  <a:cubicBezTo>
                    <a:pt x="173" y="297"/>
                    <a:pt x="171" y="291"/>
                    <a:pt x="169" y="286"/>
                  </a:cubicBezTo>
                  <a:cubicBezTo>
                    <a:pt x="169" y="286"/>
                    <a:pt x="170" y="286"/>
                    <a:pt x="170" y="285"/>
                  </a:cubicBezTo>
                  <a:cubicBezTo>
                    <a:pt x="170" y="280"/>
                    <a:pt x="170" y="275"/>
                    <a:pt x="171" y="270"/>
                  </a:cubicBezTo>
                  <a:cubicBezTo>
                    <a:pt x="172" y="264"/>
                    <a:pt x="174" y="258"/>
                    <a:pt x="176" y="253"/>
                  </a:cubicBezTo>
                  <a:cubicBezTo>
                    <a:pt x="176" y="253"/>
                    <a:pt x="176" y="253"/>
                    <a:pt x="176" y="253"/>
                  </a:cubicBezTo>
                  <a:close/>
                  <a:moveTo>
                    <a:pt x="157" y="248"/>
                  </a:moveTo>
                  <a:cubicBezTo>
                    <a:pt x="158" y="254"/>
                    <a:pt x="159" y="260"/>
                    <a:pt x="160" y="266"/>
                  </a:cubicBezTo>
                  <a:cubicBezTo>
                    <a:pt x="162" y="271"/>
                    <a:pt x="163" y="276"/>
                    <a:pt x="165" y="281"/>
                  </a:cubicBezTo>
                  <a:cubicBezTo>
                    <a:pt x="163" y="278"/>
                    <a:pt x="162" y="275"/>
                    <a:pt x="161" y="273"/>
                  </a:cubicBezTo>
                  <a:cubicBezTo>
                    <a:pt x="157" y="261"/>
                    <a:pt x="152" y="250"/>
                    <a:pt x="148" y="238"/>
                  </a:cubicBezTo>
                  <a:cubicBezTo>
                    <a:pt x="140" y="219"/>
                    <a:pt x="131" y="197"/>
                    <a:pt x="136" y="176"/>
                  </a:cubicBezTo>
                  <a:cubicBezTo>
                    <a:pt x="136" y="177"/>
                    <a:pt x="136" y="177"/>
                    <a:pt x="136" y="177"/>
                  </a:cubicBezTo>
                  <a:cubicBezTo>
                    <a:pt x="137" y="186"/>
                    <a:pt x="145" y="191"/>
                    <a:pt x="147" y="200"/>
                  </a:cubicBezTo>
                  <a:cubicBezTo>
                    <a:pt x="148" y="205"/>
                    <a:pt x="147" y="211"/>
                    <a:pt x="149" y="216"/>
                  </a:cubicBezTo>
                  <a:cubicBezTo>
                    <a:pt x="150" y="221"/>
                    <a:pt x="156" y="225"/>
                    <a:pt x="157" y="230"/>
                  </a:cubicBezTo>
                  <a:cubicBezTo>
                    <a:pt x="158" y="236"/>
                    <a:pt x="157" y="242"/>
                    <a:pt x="157" y="248"/>
                  </a:cubicBezTo>
                  <a:close/>
                  <a:moveTo>
                    <a:pt x="163" y="261"/>
                  </a:moveTo>
                  <a:cubicBezTo>
                    <a:pt x="163" y="261"/>
                    <a:pt x="163" y="262"/>
                    <a:pt x="164" y="263"/>
                  </a:cubicBezTo>
                  <a:cubicBezTo>
                    <a:pt x="164" y="264"/>
                    <a:pt x="164" y="265"/>
                    <a:pt x="164" y="266"/>
                  </a:cubicBezTo>
                  <a:cubicBezTo>
                    <a:pt x="163" y="264"/>
                    <a:pt x="163" y="262"/>
                    <a:pt x="163" y="261"/>
                  </a:cubicBezTo>
                  <a:close/>
                  <a:moveTo>
                    <a:pt x="213" y="192"/>
                  </a:moveTo>
                  <a:cubicBezTo>
                    <a:pt x="206" y="196"/>
                    <a:pt x="200" y="201"/>
                    <a:pt x="196" y="208"/>
                  </a:cubicBezTo>
                  <a:cubicBezTo>
                    <a:pt x="194" y="213"/>
                    <a:pt x="192" y="218"/>
                    <a:pt x="192" y="223"/>
                  </a:cubicBezTo>
                  <a:cubicBezTo>
                    <a:pt x="190" y="220"/>
                    <a:pt x="189" y="218"/>
                    <a:pt x="187" y="215"/>
                  </a:cubicBezTo>
                  <a:cubicBezTo>
                    <a:pt x="184" y="210"/>
                    <a:pt x="183" y="204"/>
                    <a:pt x="182" y="197"/>
                  </a:cubicBezTo>
                  <a:cubicBezTo>
                    <a:pt x="179" y="184"/>
                    <a:pt x="177" y="170"/>
                    <a:pt x="174" y="157"/>
                  </a:cubicBezTo>
                  <a:cubicBezTo>
                    <a:pt x="172" y="143"/>
                    <a:pt x="169" y="130"/>
                    <a:pt x="164" y="117"/>
                  </a:cubicBezTo>
                  <a:cubicBezTo>
                    <a:pt x="164" y="115"/>
                    <a:pt x="162" y="111"/>
                    <a:pt x="160" y="110"/>
                  </a:cubicBezTo>
                  <a:cubicBezTo>
                    <a:pt x="160" y="102"/>
                    <a:pt x="160" y="95"/>
                    <a:pt x="161" y="87"/>
                  </a:cubicBezTo>
                  <a:cubicBezTo>
                    <a:pt x="161" y="81"/>
                    <a:pt x="161" y="74"/>
                    <a:pt x="164" y="68"/>
                  </a:cubicBezTo>
                  <a:cubicBezTo>
                    <a:pt x="167" y="63"/>
                    <a:pt x="169" y="72"/>
                    <a:pt x="170" y="74"/>
                  </a:cubicBezTo>
                  <a:cubicBezTo>
                    <a:pt x="171" y="78"/>
                    <a:pt x="173" y="80"/>
                    <a:pt x="176" y="82"/>
                  </a:cubicBezTo>
                  <a:cubicBezTo>
                    <a:pt x="183" y="89"/>
                    <a:pt x="187" y="98"/>
                    <a:pt x="189" y="107"/>
                  </a:cubicBezTo>
                  <a:cubicBezTo>
                    <a:pt x="191" y="112"/>
                    <a:pt x="191" y="116"/>
                    <a:pt x="191" y="121"/>
                  </a:cubicBezTo>
                  <a:cubicBezTo>
                    <a:pt x="191" y="123"/>
                    <a:pt x="192" y="125"/>
                    <a:pt x="193" y="127"/>
                  </a:cubicBezTo>
                  <a:cubicBezTo>
                    <a:pt x="194" y="128"/>
                    <a:pt x="196" y="129"/>
                    <a:pt x="197" y="129"/>
                  </a:cubicBezTo>
                  <a:cubicBezTo>
                    <a:pt x="200" y="131"/>
                    <a:pt x="202" y="132"/>
                    <a:pt x="203" y="135"/>
                  </a:cubicBezTo>
                  <a:cubicBezTo>
                    <a:pt x="205" y="139"/>
                    <a:pt x="207" y="143"/>
                    <a:pt x="208" y="146"/>
                  </a:cubicBezTo>
                  <a:cubicBezTo>
                    <a:pt x="212" y="155"/>
                    <a:pt x="214" y="164"/>
                    <a:pt x="213" y="174"/>
                  </a:cubicBezTo>
                  <a:cubicBezTo>
                    <a:pt x="213" y="180"/>
                    <a:pt x="212" y="186"/>
                    <a:pt x="213" y="192"/>
                  </a:cubicBezTo>
                  <a:close/>
                  <a:moveTo>
                    <a:pt x="193" y="242"/>
                  </a:moveTo>
                  <a:cubicBezTo>
                    <a:pt x="193" y="240"/>
                    <a:pt x="192" y="239"/>
                    <a:pt x="192" y="238"/>
                  </a:cubicBezTo>
                  <a:cubicBezTo>
                    <a:pt x="192" y="236"/>
                    <a:pt x="191" y="234"/>
                    <a:pt x="191" y="233"/>
                  </a:cubicBezTo>
                  <a:cubicBezTo>
                    <a:pt x="191" y="232"/>
                    <a:pt x="191" y="232"/>
                    <a:pt x="191" y="232"/>
                  </a:cubicBezTo>
                  <a:cubicBezTo>
                    <a:pt x="192" y="232"/>
                    <a:pt x="192" y="233"/>
                    <a:pt x="193" y="234"/>
                  </a:cubicBezTo>
                  <a:cubicBezTo>
                    <a:pt x="194" y="237"/>
                    <a:pt x="194" y="239"/>
                    <a:pt x="193" y="242"/>
                  </a:cubicBezTo>
                  <a:close/>
                  <a:moveTo>
                    <a:pt x="189" y="237"/>
                  </a:moveTo>
                  <a:cubicBezTo>
                    <a:pt x="189" y="239"/>
                    <a:pt x="190" y="241"/>
                    <a:pt x="190" y="243"/>
                  </a:cubicBezTo>
                  <a:cubicBezTo>
                    <a:pt x="190" y="244"/>
                    <a:pt x="190" y="245"/>
                    <a:pt x="191" y="246"/>
                  </a:cubicBezTo>
                  <a:cubicBezTo>
                    <a:pt x="189" y="248"/>
                    <a:pt x="188" y="251"/>
                    <a:pt x="186" y="254"/>
                  </a:cubicBezTo>
                  <a:cubicBezTo>
                    <a:pt x="186" y="246"/>
                    <a:pt x="183" y="237"/>
                    <a:pt x="181" y="228"/>
                  </a:cubicBezTo>
                  <a:cubicBezTo>
                    <a:pt x="180" y="224"/>
                    <a:pt x="179" y="219"/>
                    <a:pt x="177" y="214"/>
                  </a:cubicBezTo>
                  <a:cubicBezTo>
                    <a:pt x="177" y="214"/>
                    <a:pt x="177" y="215"/>
                    <a:pt x="177" y="215"/>
                  </a:cubicBezTo>
                  <a:cubicBezTo>
                    <a:pt x="181" y="220"/>
                    <a:pt x="185" y="225"/>
                    <a:pt x="190" y="230"/>
                  </a:cubicBezTo>
                  <a:cubicBezTo>
                    <a:pt x="188" y="231"/>
                    <a:pt x="188" y="235"/>
                    <a:pt x="189" y="237"/>
                  </a:cubicBezTo>
                  <a:close/>
                  <a:moveTo>
                    <a:pt x="161" y="121"/>
                  </a:moveTo>
                  <a:cubicBezTo>
                    <a:pt x="162" y="124"/>
                    <a:pt x="163" y="128"/>
                    <a:pt x="165" y="131"/>
                  </a:cubicBezTo>
                  <a:cubicBezTo>
                    <a:pt x="165" y="132"/>
                    <a:pt x="166" y="134"/>
                    <a:pt x="167" y="135"/>
                  </a:cubicBezTo>
                  <a:cubicBezTo>
                    <a:pt x="167" y="136"/>
                    <a:pt x="167" y="137"/>
                    <a:pt x="167" y="138"/>
                  </a:cubicBezTo>
                  <a:cubicBezTo>
                    <a:pt x="170" y="150"/>
                    <a:pt x="172" y="162"/>
                    <a:pt x="174" y="173"/>
                  </a:cubicBezTo>
                  <a:cubicBezTo>
                    <a:pt x="176" y="184"/>
                    <a:pt x="177" y="196"/>
                    <a:pt x="180" y="207"/>
                  </a:cubicBezTo>
                  <a:cubicBezTo>
                    <a:pt x="182" y="213"/>
                    <a:pt x="185" y="218"/>
                    <a:pt x="188" y="223"/>
                  </a:cubicBezTo>
                  <a:cubicBezTo>
                    <a:pt x="186" y="221"/>
                    <a:pt x="184" y="218"/>
                    <a:pt x="182" y="216"/>
                  </a:cubicBezTo>
                  <a:cubicBezTo>
                    <a:pt x="175" y="206"/>
                    <a:pt x="169" y="195"/>
                    <a:pt x="167" y="183"/>
                  </a:cubicBezTo>
                  <a:cubicBezTo>
                    <a:pt x="164" y="171"/>
                    <a:pt x="162" y="159"/>
                    <a:pt x="161" y="148"/>
                  </a:cubicBezTo>
                  <a:cubicBezTo>
                    <a:pt x="160" y="142"/>
                    <a:pt x="160" y="137"/>
                    <a:pt x="159" y="132"/>
                  </a:cubicBezTo>
                  <a:cubicBezTo>
                    <a:pt x="159" y="127"/>
                    <a:pt x="158" y="123"/>
                    <a:pt x="158" y="118"/>
                  </a:cubicBezTo>
                  <a:cubicBezTo>
                    <a:pt x="158" y="118"/>
                    <a:pt x="158" y="118"/>
                    <a:pt x="158" y="117"/>
                  </a:cubicBezTo>
                  <a:cubicBezTo>
                    <a:pt x="159" y="119"/>
                    <a:pt x="160" y="120"/>
                    <a:pt x="161" y="121"/>
                  </a:cubicBezTo>
                  <a:close/>
                  <a:moveTo>
                    <a:pt x="184" y="312"/>
                  </a:moveTo>
                  <a:cubicBezTo>
                    <a:pt x="182" y="304"/>
                    <a:pt x="181" y="297"/>
                    <a:pt x="181" y="290"/>
                  </a:cubicBezTo>
                  <a:cubicBezTo>
                    <a:pt x="181" y="288"/>
                    <a:pt x="181" y="286"/>
                    <a:pt x="182" y="284"/>
                  </a:cubicBezTo>
                  <a:cubicBezTo>
                    <a:pt x="185" y="294"/>
                    <a:pt x="191" y="303"/>
                    <a:pt x="198" y="311"/>
                  </a:cubicBezTo>
                  <a:cubicBezTo>
                    <a:pt x="202" y="315"/>
                    <a:pt x="206" y="320"/>
                    <a:pt x="211" y="324"/>
                  </a:cubicBezTo>
                  <a:cubicBezTo>
                    <a:pt x="210" y="328"/>
                    <a:pt x="211" y="332"/>
                    <a:pt x="209" y="336"/>
                  </a:cubicBezTo>
                  <a:cubicBezTo>
                    <a:pt x="208" y="338"/>
                    <a:pt x="207" y="344"/>
                    <a:pt x="204" y="345"/>
                  </a:cubicBezTo>
                  <a:cubicBezTo>
                    <a:pt x="202" y="347"/>
                    <a:pt x="197" y="345"/>
                    <a:pt x="194" y="344"/>
                  </a:cubicBezTo>
                  <a:cubicBezTo>
                    <a:pt x="192" y="339"/>
                    <a:pt x="189" y="335"/>
                    <a:pt x="188" y="329"/>
                  </a:cubicBezTo>
                  <a:cubicBezTo>
                    <a:pt x="186" y="324"/>
                    <a:pt x="185" y="318"/>
                    <a:pt x="184" y="312"/>
                  </a:cubicBezTo>
                  <a:close/>
                  <a:moveTo>
                    <a:pt x="208" y="347"/>
                  </a:moveTo>
                  <a:cubicBezTo>
                    <a:pt x="210" y="344"/>
                    <a:pt x="211" y="340"/>
                    <a:pt x="212" y="336"/>
                  </a:cubicBezTo>
                  <a:cubicBezTo>
                    <a:pt x="213" y="333"/>
                    <a:pt x="213" y="330"/>
                    <a:pt x="213" y="327"/>
                  </a:cubicBezTo>
                  <a:cubicBezTo>
                    <a:pt x="218" y="331"/>
                    <a:pt x="223" y="335"/>
                    <a:pt x="229" y="338"/>
                  </a:cubicBezTo>
                  <a:cubicBezTo>
                    <a:pt x="230" y="338"/>
                    <a:pt x="230" y="338"/>
                    <a:pt x="231" y="338"/>
                  </a:cubicBezTo>
                  <a:cubicBezTo>
                    <a:pt x="229" y="341"/>
                    <a:pt x="229" y="345"/>
                    <a:pt x="228" y="348"/>
                  </a:cubicBezTo>
                  <a:cubicBezTo>
                    <a:pt x="228" y="354"/>
                    <a:pt x="228" y="359"/>
                    <a:pt x="229" y="364"/>
                  </a:cubicBezTo>
                  <a:cubicBezTo>
                    <a:pt x="230" y="370"/>
                    <a:pt x="234" y="376"/>
                    <a:pt x="235" y="382"/>
                  </a:cubicBezTo>
                  <a:cubicBezTo>
                    <a:pt x="236" y="386"/>
                    <a:pt x="235" y="390"/>
                    <a:pt x="235" y="395"/>
                  </a:cubicBezTo>
                  <a:cubicBezTo>
                    <a:pt x="235" y="400"/>
                    <a:pt x="235" y="405"/>
                    <a:pt x="236" y="410"/>
                  </a:cubicBezTo>
                  <a:cubicBezTo>
                    <a:pt x="236" y="412"/>
                    <a:pt x="236" y="413"/>
                    <a:pt x="236" y="415"/>
                  </a:cubicBezTo>
                  <a:cubicBezTo>
                    <a:pt x="235" y="414"/>
                    <a:pt x="234" y="413"/>
                    <a:pt x="232" y="412"/>
                  </a:cubicBezTo>
                  <a:cubicBezTo>
                    <a:pt x="227" y="411"/>
                    <a:pt x="224" y="414"/>
                    <a:pt x="219" y="414"/>
                  </a:cubicBezTo>
                  <a:cubicBezTo>
                    <a:pt x="217" y="414"/>
                    <a:pt x="215" y="414"/>
                    <a:pt x="214" y="415"/>
                  </a:cubicBezTo>
                  <a:cubicBezTo>
                    <a:pt x="213" y="408"/>
                    <a:pt x="211" y="402"/>
                    <a:pt x="211" y="396"/>
                  </a:cubicBezTo>
                  <a:cubicBezTo>
                    <a:pt x="210" y="390"/>
                    <a:pt x="209" y="384"/>
                    <a:pt x="208" y="377"/>
                  </a:cubicBezTo>
                  <a:cubicBezTo>
                    <a:pt x="207" y="372"/>
                    <a:pt x="206" y="367"/>
                    <a:pt x="203" y="362"/>
                  </a:cubicBezTo>
                  <a:cubicBezTo>
                    <a:pt x="200" y="358"/>
                    <a:pt x="198" y="353"/>
                    <a:pt x="195" y="347"/>
                  </a:cubicBezTo>
                  <a:cubicBezTo>
                    <a:pt x="195" y="347"/>
                    <a:pt x="195" y="347"/>
                    <a:pt x="195" y="347"/>
                  </a:cubicBezTo>
                  <a:cubicBezTo>
                    <a:pt x="200" y="348"/>
                    <a:pt x="204" y="350"/>
                    <a:pt x="208" y="347"/>
                  </a:cubicBezTo>
                  <a:close/>
                  <a:moveTo>
                    <a:pt x="233" y="367"/>
                  </a:moveTo>
                  <a:cubicBezTo>
                    <a:pt x="232" y="361"/>
                    <a:pt x="231" y="355"/>
                    <a:pt x="232" y="348"/>
                  </a:cubicBezTo>
                  <a:cubicBezTo>
                    <a:pt x="232" y="346"/>
                    <a:pt x="233" y="342"/>
                    <a:pt x="233" y="339"/>
                  </a:cubicBezTo>
                  <a:cubicBezTo>
                    <a:pt x="240" y="343"/>
                    <a:pt x="248" y="347"/>
                    <a:pt x="255" y="346"/>
                  </a:cubicBezTo>
                  <a:cubicBezTo>
                    <a:pt x="250" y="353"/>
                    <a:pt x="246" y="361"/>
                    <a:pt x="242" y="368"/>
                  </a:cubicBezTo>
                  <a:cubicBezTo>
                    <a:pt x="240" y="372"/>
                    <a:pt x="239" y="376"/>
                    <a:pt x="238" y="380"/>
                  </a:cubicBezTo>
                  <a:cubicBezTo>
                    <a:pt x="237" y="375"/>
                    <a:pt x="235" y="371"/>
                    <a:pt x="233" y="367"/>
                  </a:cubicBezTo>
                  <a:close/>
                  <a:moveTo>
                    <a:pt x="246" y="367"/>
                  </a:moveTo>
                  <a:cubicBezTo>
                    <a:pt x="252" y="355"/>
                    <a:pt x="260" y="342"/>
                    <a:pt x="271" y="334"/>
                  </a:cubicBezTo>
                  <a:cubicBezTo>
                    <a:pt x="281" y="327"/>
                    <a:pt x="291" y="320"/>
                    <a:pt x="303" y="315"/>
                  </a:cubicBezTo>
                  <a:cubicBezTo>
                    <a:pt x="308" y="314"/>
                    <a:pt x="313" y="312"/>
                    <a:pt x="318" y="311"/>
                  </a:cubicBezTo>
                  <a:cubicBezTo>
                    <a:pt x="325" y="310"/>
                    <a:pt x="331" y="309"/>
                    <a:pt x="338" y="309"/>
                  </a:cubicBezTo>
                  <a:cubicBezTo>
                    <a:pt x="348" y="308"/>
                    <a:pt x="358" y="309"/>
                    <a:pt x="368" y="311"/>
                  </a:cubicBezTo>
                  <a:cubicBezTo>
                    <a:pt x="371" y="311"/>
                    <a:pt x="410" y="317"/>
                    <a:pt x="409" y="321"/>
                  </a:cubicBezTo>
                  <a:cubicBezTo>
                    <a:pt x="409" y="321"/>
                    <a:pt x="409" y="321"/>
                    <a:pt x="409" y="322"/>
                  </a:cubicBezTo>
                  <a:cubicBezTo>
                    <a:pt x="409" y="322"/>
                    <a:pt x="409" y="322"/>
                    <a:pt x="409" y="322"/>
                  </a:cubicBezTo>
                  <a:cubicBezTo>
                    <a:pt x="409" y="322"/>
                    <a:pt x="408" y="323"/>
                    <a:pt x="408" y="324"/>
                  </a:cubicBezTo>
                  <a:cubicBezTo>
                    <a:pt x="408" y="323"/>
                    <a:pt x="408" y="323"/>
                    <a:pt x="408" y="323"/>
                  </a:cubicBezTo>
                  <a:cubicBezTo>
                    <a:pt x="394" y="317"/>
                    <a:pt x="378" y="315"/>
                    <a:pt x="363" y="314"/>
                  </a:cubicBezTo>
                  <a:cubicBezTo>
                    <a:pt x="355" y="314"/>
                    <a:pt x="348" y="315"/>
                    <a:pt x="340" y="314"/>
                  </a:cubicBezTo>
                  <a:cubicBezTo>
                    <a:pt x="333" y="314"/>
                    <a:pt x="327" y="314"/>
                    <a:pt x="320" y="314"/>
                  </a:cubicBezTo>
                  <a:cubicBezTo>
                    <a:pt x="306" y="316"/>
                    <a:pt x="291" y="323"/>
                    <a:pt x="280" y="330"/>
                  </a:cubicBezTo>
                  <a:cubicBezTo>
                    <a:pt x="267" y="338"/>
                    <a:pt x="257" y="349"/>
                    <a:pt x="253" y="363"/>
                  </a:cubicBezTo>
                  <a:cubicBezTo>
                    <a:pt x="252" y="363"/>
                    <a:pt x="254" y="364"/>
                    <a:pt x="254" y="363"/>
                  </a:cubicBezTo>
                  <a:cubicBezTo>
                    <a:pt x="261" y="349"/>
                    <a:pt x="272" y="338"/>
                    <a:pt x="286" y="330"/>
                  </a:cubicBezTo>
                  <a:cubicBezTo>
                    <a:pt x="299" y="324"/>
                    <a:pt x="312" y="317"/>
                    <a:pt x="327" y="317"/>
                  </a:cubicBezTo>
                  <a:cubicBezTo>
                    <a:pt x="333" y="317"/>
                    <a:pt x="340" y="318"/>
                    <a:pt x="347" y="318"/>
                  </a:cubicBezTo>
                  <a:cubicBezTo>
                    <a:pt x="353" y="317"/>
                    <a:pt x="360" y="317"/>
                    <a:pt x="367" y="318"/>
                  </a:cubicBezTo>
                  <a:cubicBezTo>
                    <a:pt x="374" y="319"/>
                    <a:pt x="382" y="320"/>
                    <a:pt x="389" y="321"/>
                  </a:cubicBezTo>
                  <a:cubicBezTo>
                    <a:pt x="395" y="322"/>
                    <a:pt x="402" y="325"/>
                    <a:pt x="408" y="324"/>
                  </a:cubicBezTo>
                  <a:cubicBezTo>
                    <a:pt x="408" y="324"/>
                    <a:pt x="408" y="324"/>
                    <a:pt x="408" y="324"/>
                  </a:cubicBezTo>
                  <a:cubicBezTo>
                    <a:pt x="408" y="325"/>
                    <a:pt x="407" y="327"/>
                    <a:pt x="407" y="328"/>
                  </a:cubicBezTo>
                  <a:cubicBezTo>
                    <a:pt x="401" y="325"/>
                    <a:pt x="394" y="326"/>
                    <a:pt x="387" y="326"/>
                  </a:cubicBezTo>
                  <a:cubicBezTo>
                    <a:pt x="379" y="325"/>
                    <a:pt x="371" y="323"/>
                    <a:pt x="363" y="322"/>
                  </a:cubicBezTo>
                  <a:cubicBezTo>
                    <a:pt x="363" y="322"/>
                    <a:pt x="363" y="323"/>
                    <a:pt x="363" y="323"/>
                  </a:cubicBezTo>
                  <a:cubicBezTo>
                    <a:pt x="369" y="325"/>
                    <a:pt x="377" y="326"/>
                    <a:pt x="384" y="327"/>
                  </a:cubicBezTo>
                  <a:cubicBezTo>
                    <a:pt x="392" y="327"/>
                    <a:pt x="399" y="327"/>
                    <a:pt x="407" y="330"/>
                  </a:cubicBezTo>
                  <a:cubicBezTo>
                    <a:pt x="407" y="330"/>
                    <a:pt x="407" y="331"/>
                    <a:pt x="406" y="331"/>
                  </a:cubicBezTo>
                  <a:cubicBezTo>
                    <a:pt x="402" y="332"/>
                    <a:pt x="399" y="331"/>
                    <a:pt x="395" y="331"/>
                  </a:cubicBezTo>
                  <a:cubicBezTo>
                    <a:pt x="391" y="331"/>
                    <a:pt x="388" y="331"/>
                    <a:pt x="385" y="330"/>
                  </a:cubicBezTo>
                  <a:cubicBezTo>
                    <a:pt x="384" y="330"/>
                    <a:pt x="383" y="331"/>
                    <a:pt x="384" y="331"/>
                  </a:cubicBezTo>
                  <a:cubicBezTo>
                    <a:pt x="387" y="334"/>
                    <a:pt x="390" y="333"/>
                    <a:pt x="394" y="333"/>
                  </a:cubicBezTo>
                  <a:cubicBezTo>
                    <a:pt x="398" y="333"/>
                    <a:pt x="402" y="334"/>
                    <a:pt x="406" y="334"/>
                  </a:cubicBezTo>
                  <a:cubicBezTo>
                    <a:pt x="406" y="335"/>
                    <a:pt x="406" y="336"/>
                    <a:pt x="406" y="337"/>
                  </a:cubicBezTo>
                  <a:cubicBezTo>
                    <a:pt x="406" y="337"/>
                    <a:pt x="406" y="337"/>
                    <a:pt x="405" y="336"/>
                  </a:cubicBezTo>
                  <a:cubicBezTo>
                    <a:pt x="405" y="336"/>
                    <a:pt x="405" y="335"/>
                    <a:pt x="405" y="335"/>
                  </a:cubicBezTo>
                  <a:cubicBezTo>
                    <a:pt x="398" y="336"/>
                    <a:pt x="392" y="337"/>
                    <a:pt x="386" y="338"/>
                  </a:cubicBezTo>
                  <a:cubicBezTo>
                    <a:pt x="381" y="338"/>
                    <a:pt x="375" y="338"/>
                    <a:pt x="370" y="338"/>
                  </a:cubicBezTo>
                  <a:cubicBezTo>
                    <a:pt x="369" y="339"/>
                    <a:pt x="369" y="339"/>
                    <a:pt x="370" y="339"/>
                  </a:cubicBezTo>
                  <a:cubicBezTo>
                    <a:pt x="376" y="340"/>
                    <a:pt x="382" y="339"/>
                    <a:pt x="388" y="338"/>
                  </a:cubicBezTo>
                  <a:cubicBezTo>
                    <a:pt x="393" y="338"/>
                    <a:pt x="398" y="338"/>
                    <a:pt x="403" y="337"/>
                  </a:cubicBezTo>
                  <a:cubicBezTo>
                    <a:pt x="399" y="339"/>
                    <a:pt x="396" y="341"/>
                    <a:pt x="391" y="341"/>
                  </a:cubicBezTo>
                  <a:cubicBezTo>
                    <a:pt x="388" y="342"/>
                    <a:pt x="384" y="342"/>
                    <a:pt x="380" y="343"/>
                  </a:cubicBezTo>
                  <a:cubicBezTo>
                    <a:pt x="372" y="343"/>
                    <a:pt x="365" y="343"/>
                    <a:pt x="357" y="344"/>
                  </a:cubicBezTo>
                  <a:cubicBezTo>
                    <a:pt x="357" y="345"/>
                    <a:pt x="357" y="345"/>
                    <a:pt x="357" y="345"/>
                  </a:cubicBezTo>
                  <a:cubicBezTo>
                    <a:pt x="366" y="345"/>
                    <a:pt x="375" y="345"/>
                    <a:pt x="383" y="344"/>
                  </a:cubicBezTo>
                  <a:cubicBezTo>
                    <a:pt x="387" y="344"/>
                    <a:pt x="391" y="343"/>
                    <a:pt x="395" y="342"/>
                  </a:cubicBezTo>
                  <a:cubicBezTo>
                    <a:pt x="399" y="341"/>
                    <a:pt x="402" y="341"/>
                    <a:pt x="405" y="338"/>
                  </a:cubicBezTo>
                  <a:cubicBezTo>
                    <a:pt x="406" y="338"/>
                    <a:pt x="406" y="338"/>
                    <a:pt x="406" y="338"/>
                  </a:cubicBezTo>
                  <a:cubicBezTo>
                    <a:pt x="406" y="338"/>
                    <a:pt x="406" y="339"/>
                    <a:pt x="406" y="340"/>
                  </a:cubicBezTo>
                  <a:cubicBezTo>
                    <a:pt x="406" y="340"/>
                    <a:pt x="406" y="340"/>
                    <a:pt x="406" y="340"/>
                  </a:cubicBezTo>
                  <a:cubicBezTo>
                    <a:pt x="401" y="339"/>
                    <a:pt x="397" y="343"/>
                    <a:pt x="392" y="344"/>
                  </a:cubicBezTo>
                  <a:cubicBezTo>
                    <a:pt x="389" y="345"/>
                    <a:pt x="385" y="345"/>
                    <a:pt x="382" y="346"/>
                  </a:cubicBezTo>
                  <a:cubicBezTo>
                    <a:pt x="378" y="347"/>
                    <a:pt x="374" y="348"/>
                    <a:pt x="370" y="348"/>
                  </a:cubicBezTo>
                  <a:cubicBezTo>
                    <a:pt x="363" y="348"/>
                    <a:pt x="354" y="348"/>
                    <a:pt x="347" y="347"/>
                  </a:cubicBezTo>
                  <a:cubicBezTo>
                    <a:pt x="339" y="346"/>
                    <a:pt x="331" y="344"/>
                    <a:pt x="324" y="344"/>
                  </a:cubicBezTo>
                  <a:cubicBezTo>
                    <a:pt x="323" y="344"/>
                    <a:pt x="323" y="345"/>
                    <a:pt x="324" y="346"/>
                  </a:cubicBezTo>
                  <a:cubicBezTo>
                    <a:pt x="332" y="348"/>
                    <a:pt x="340" y="348"/>
                    <a:pt x="349" y="349"/>
                  </a:cubicBezTo>
                  <a:cubicBezTo>
                    <a:pt x="355" y="351"/>
                    <a:pt x="362" y="351"/>
                    <a:pt x="368" y="350"/>
                  </a:cubicBezTo>
                  <a:cubicBezTo>
                    <a:pt x="376" y="349"/>
                    <a:pt x="382" y="347"/>
                    <a:pt x="389" y="346"/>
                  </a:cubicBezTo>
                  <a:cubicBezTo>
                    <a:pt x="390" y="346"/>
                    <a:pt x="391" y="345"/>
                    <a:pt x="392" y="345"/>
                  </a:cubicBezTo>
                  <a:cubicBezTo>
                    <a:pt x="390" y="346"/>
                    <a:pt x="388" y="347"/>
                    <a:pt x="386" y="347"/>
                  </a:cubicBezTo>
                  <a:cubicBezTo>
                    <a:pt x="379" y="349"/>
                    <a:pt x="371" y="350"/>
                    <a:pt x="365" y="353"/>
                  </a:cubicBezTo>
                  <a:cubicBezTo>
                    <a:pt x="364" y="353"/>
                    <a:pt x="364" y="353"/>
                    <a:pt x="365" y="353"/>
                  </a:cubicBezTo>
                  <a:cubicBezTo>
                    <a:pt x="368" y="354"/>
                    <a:pt x="372" y="352"/>
                    <a:pt x="375" y="352"/>
                  </a:cubicBezTo>
                  <a:cubicBezTo>
                    <a:pt x="381" y="350"/>
                    <a:pt x="386" y="349"/>
                    <a:pt x="392" y="347"/>
                  </a:cubicBezTo>
                  <a:cubicBezTo>
                    <a:pt x="393" y="347"/>
                    <a:pt x="406" y="343"/>
                    <a:pt x="406" y="341"/>
                  </a:cubicBezTo>
                  <a:cubicBezTo>
                    <a:pt x="406" y="341"/>
                    <a:pt x="406" y="341"/>
                    <a:pt x="406" y="341"/>
                  </a:cubicBezTo>
                  <a:cubicBezTo>
                    <a:pt x="406" y="342"/>
                    <a:pt x="406" y="343"/>
                    <a:pt x="406" y="344"/>
                  </a:cubicBezTo>
                  <a:cubicBezTo>
                    <a:pt x="405" y="344"/>
                    <a:pt x="403" y="345"/>
                    <a:pt x="401" y="346"/>
                  </a:cubicBezTo>
                  <a:cubicBezTo>
                    <a:pt x="400" y="347"/>
                    <a:pt x="398" y="348"/>
                    <a:pt x="397" y="350"/>
                  </a:cubicBezTo>
                  <a:cubicBezTo>
                    <a:pt x="396" y="350"/>
                    <a:pt x="397" y="350"/>
                    <a:pt x="397" y="350"/>
                  </a:cubicBezTo>
                  <a:cubicBezTo>
                    <a:pt x="395" y="350"/>
                    <a:pt x="393" y="351"/>
                    <a:pt x="392" y="352"/>
                  </a:cubicBezTo>
                  <a:cubicBezTo>
                    <a:pt x="387" y="353"/>
                    <a:pt x="382" y="356"/>
                    <a:pt x="378" y="359"/>
                  </a:cubicBezTo>
                  <a:cubicBezTo>
                    <a:pt x="368" y="365"/>
                    <a:pt x="358" y="370"/>
                    <a:pt x="347" y="372"/>
                  </a:cubicBezTo>
                  <a:cubicBezTo>
                    <a:pt x="346" y="372"/>
                    <a:pt x="346" y="373"/>
                    <a:pt x="347" y="373"/>
                  </a:cubicBezTo>
                  <a:cubicBezTo>
                    <a:pt x="352" y="373"/>
                    <a:pt x="357" y="372"/>
                    <a:pt x="362" y="370"/>
                  </a:cubicBezTo>
                  <a:cubicBezTo>
                    <a:pt x="367" y="368"/>
                    <a:pt x="373" y="365"/>
                    <a:pt x="377" y="362"/>
                  </a:cubicBezTo>
                  <a:cubicBezTo>
                    <a:pt x="383" y="358"/>
                    <a:pt x="389" y="355"/>
                    <a:pt x="396" y="353"/>
                  </a:cubicBezTo>
                  <a:cubicBezTo>
                    <a:pt x="399" y="352"/>
                    <a:pt x="404" y="352"/>
                    <a:pt x="407" y="350"/>
                  </a:cubicBezTo>
                  <a:cubicBezTo>
                    <a:pt x="407" y="350"/>
                    <a:pt x="407" y="351"/>
                    <a:pt x="407" y="352"/>
                  </a:cubicBezTo>
                  <a:cubicBezTo>
                    <a:pt x="406" y="352"/>
                    <a:pt x="404" y="352"/>
                    <a:pt x="403" y="353"/>
                  </a:cubicBezTo>
                  <a:cubicBezTo>
                    <a:pt x="403" y="353"/>
                    <a:pt x="403" y="353"/>
                    <a:pt x="403" y="353"/>
                  </a:cubicBezTo>
                  <a:cubicBezTo>
                    <a:pt x="404" y="353"/>
                    <a:pt x="406" y="353"/>
                    <a:pt x="407" y="352"/>
                  </a:cubicBezTo>
                  <a:cubicBezTo>
                    <a:pt x="407" y="352"/>
                    <a:pt x="407" y="352"/>
                    <a:pt x="408" y="352"/>
                  </a:cubicBezTo>
                  <a:cubicBezTo>
                    <a:pt x="408" y="353"/>
                    <a:pt x="408" y="353"/>
                    <a:pt x="408" y="354"/>
                  </a:cubicBezTo>
                  <a:cubicBezTo>
                    <a:pt x="408" y="354"/>
                    <a:pt x="408" y="354"/>
                    <a:pt x="408" y="354"/>
                  </a:cubicBezTo>
                  <a:cubicBezTo>
                    <a:pt x="405" y="354"/>
                    <a:pt x="402" y="356"/>
                    <a:pt x="400" y="357"/>
                  </a:cubicBezTo>
                  <a:cubicBezTo>
                    <a:pt x="399" y="358"/>
                    <a:pt x="400" y="358"/>
                    <a:pt x="400" y="358"/>
                  </a:cubicBezTo>
                  <a:cubicBezTo>
                    <a:pt x="403" y="357"/>
                    <a:pt x="406" y="357"/>
                    <a:pt x="408" y="355"/>
                  </a:cubicBezTo>
                  <a:cubicBezTo>
                    <a:pt x="408" y="355"/>
                    <a:pt x="408" y="355"/>
                    <a:pt x="408" y="355"/>
                  </a:cubicBezTo>
                  <a:cubicBezTo>
                    <a:pt x="409" y="360"/>
                    <a:pt x="411" y="365"/>
                    <a:pt x="412" y="370"/>
                  </a:cubicBezTo>
                  <a:cubicBezTo>
                    <a:pt x="403" y="375"/>
                    <a:pt x="397" y="386"/>
                    <a:pt x="391" y="394"/>
                  </a:cubicBezTo>
                  <a:cubicBezTo>
                    <a:pt x="391" y="394"/>
                    <a:pt x="391" y="395"/>
                    <a:pt x="391" y="395"/>
                  </a:cubicBezTo>
                  <a:cubicBezTo>
                    <a:pt x="395" y="391"/>
                    <a:pt x="398" y="386"/>
                    <a:pt x="402" y="382"/>
                  </a:cubicBezTo>
                  <a:cubicBezTo>
                    <a:pt x="405" y="379"/>
                    <a:pt x="409" y="375"/>
                    <a:pt x="413" y="371"/>
                  </a:cubicBezTo>
                  <a:cubicBezTo>
                    <a:pt x="414" y="375"/>
                    <a:pt x="415" y="378"/>
                    <a:pt x="416" y="381"/>
                  </a:cubicBezTo>
                  <a:cubicBezTo>
                    <a:pt x="412" y="382"/>
                    <a:pt x="406" y="387"/>
                    <a:pt x="403" y="389"/>
                  </a:cubicBezTo>
                  <a:cubicBezTo>
                    <a:pt x="398" y="393"/>
                    <a:pt x="392" y="399"/>
                    <a:pt x="389" y="405"/>
                  </a:cubicBezTo>
                  <a:cubicBezTo>
                    <a:pt x="389" y="406"/>
                    <a:pt x="390" y="407"/>
                    <a:pt x="390" y="406"/>
                  </a:cubicBezTo>
                  <a:cubicBezTo>
                    <a:pt x="394" y="400"/>
                    <a:pt x="398" y="396"/>
                    <a:pt x="404" y="391"/>
                  </a:cubicBezTo>
                  <a:cubicBezTo>
                    <a:pt x="406" y="389"/>
                    <a:pt x="410" y="386"/>
                    <a:pt x="413" y="385"/>
                  </a:cubicBezTo>
                  <a:cubicBezTo>
                    <a:pt x="414" y="384"/>
                    <a:pt x="416" y="384"/>
                    <a:pt x="417" y="383"/>
                  </a:cubicBezTo>
                  <a:cubicBezTo>
                    <a:pt x="417" y="384"/>
                    <a:pt x="417" y="385"/>
                    <a:pt x="418" y="386"/>
                  </a:cubicBezTo>
                  <a:cubicBezTo>
                    <a:pt x="413" y="387"/>
                    <a:pt x="407" y="395"/>
                    <a:pt x="404" y="398"/>
                  </a:cubicBezTo>
                  <a:cubicBezTo>
                    <a:pt x="402" y="401"/>
                    <a:pt x="399" y="404"/>
                    <a:pt x="396" y="407"/>
                  </a:cubicBezTo>
                  <a:cubicBezTo>
                    <a:pt x="393" y="412"/>
                    <a:pt x="389" y="417"/>
                    <a:pt x="387" y="422"/>
                  </a:cubicBezTo>
                  <a:cubicBezTo>
                    <a:pt x="387" y="423"/>
                    <a:pt x="388" y="423"/>
                    <a:pt x="388" y="422"/>
                  </a:cubicBezTo>
                  <a:cubicBezTo>
                    <a:pt x="392" y="419"/>
                    <a:pt x="393" y="414"/>
                    <a:pt x="396" y="410"/>
                  </a:cubicBezTo>
                  <a:cubicBezTo>
                    <a:pt x="399" y="406"/>
                    <a:pt x="401" y="403"/>
                    <a:pt x="404" y="400"/>
                  </a:cubicBezTo>
                  <a:cubicBezTo>
                    <a:pt x="407" y="397"/>
                    <a:pt x="410" y="394"/>
                    <a:pt x="412" y="392"/>
                  </a:cubicBezTo>
                  <a:cubicBezTo>
                    <a:pt x="414" y="390"/>
                    <a:pt x="416" y="388"/>
                    <a:pt x="418" y="387"/>
                  </a:cubicBezTo>
                  <a:cubicBezTo>
                    <a:pt x="419" y="389"/>
                    <a:pt x="419" y="390"/>
                    <a:pt x="420" y="392"/>
                  </a:cubicBezTo>
                  <a:cubicBezTo>
                    <a:pt x="415" y="394"/>
                    <a:pt x="413" y="399"/>
                    <a:pt x="409" y="402"/>
                  </a:cubicBezTo>
                  <a:cubicBezTo>
                    <a:pt x="407" y="404"/>
                    <a:pt x="402" y="409"/>
                    <a:pt x="404" y="412"/>
                  </a:cubicBezTo>
                  <a:cubicBezTo>
                    <a:pt x="404" y="413"/>
                    <a:pt x="404" y="413"/>
                    <a:pt x="404" y="412"/>
                  </a:cubicBezTo>
                  <a:cubicBezTo>
                    <a:pt x="407" y="408"/>
                    <a:pt x="408" y="404"/>
                    <a:pt x="412" y="400"/>
                  </a:cubicBezTo>
                  <a:cubicBezTo>
                    <a:pt x="415" y="398"/>
                    <a:pt x="418" y="395"/>
                    <a:pt x="420" y="393"/>
                  </a:cubicBezTo>
                  <a:cubicBezTo>
                    <a:pt x="421" y="394"/>
                    <a:pt x="422" y="396"/>
                    <a:pt x="423" y="397"/>
                  </a:cubicBezTo>
                  <a:cubicBezTo>
                    <a:pt x="421" y="399"/>
                    <a:pt x="419" y="403"/>
                    <a:pt x="418" y="405"/>
                  </a:cubicBezTo>
                  <a:cubicBezTo>
                    <a:pt x="418" y="406"/>
                    <a:pt x="419" y="406"/>
                    <a:pt x="419" y="406"/>
                  </a:cubicBezTo>
                  <a:cubicBezTo>
                    <a:pt x="421" y="404"/>
                    <a:pt x="422" y="401"/>
                    <a:pt x="424" y="398"/>
                  </a:cubicBezTo>
                  <a:cubicBezTo>
                    <a:pt x="424" y="399"/>
                    <a:pt x="424" y="400"/>
                    <a:pt x="425" y="400"/>
                  </a:cubicBezTo>
                  <a:cubicBezTo>
                    <a:pt x="426" y="402"/>
                    <a:pt x="428" y="404"/>
                    <a:pt x="429" y="405"/>
                  </a:cubicBezTo>
                  <a:cubicBezTo>
                    <a:pt x="428" y="407"/>
                    <a:pt x="427" y="409"/>
                    <a:pt x="426" y="410"/>
                  </a:cubicBezTo>
                  <a:cubicBezTo>
                    <a:pt x="424" y="414"/>
                    <a:pt x="421" y="417"/>
                    <a:pt x="419" y="421"/>
                  </a:cubicBezTo>
                  <a:cubicBezTo>
                    <a:pt x="413" y="430"/>
                    <a:pt x="407" y="439"/>
                    <a:pt x="399" y="447"/>
                  </a:cubicBezTo>
                  <a:cubicBezTo>
                    <a:pt x="384" y="462"/>
                    <a:pt x="366" y="470"/>
                    <a:pt x="347" y="478"/>
                  </a:cubicBezTo>
                  <a:cubicBezTo>
                    <a:pt x="347" y="478"/>
                    <a:pt x="347" y="478"/>
                    <a:pt x="347" y="478"/>
                  </a:cubicBezTo>
                  <a:cubicBezTo>
                    <a:pt x="342" y="480"/>
                    <a:pt x="337" y="482"/>
                    <a:pt x="331" y="483"/>
                  </a:cubicBezTo>
                  <a:cubicBezTo>
                    <a:pt x="330" y="483"/>
                    <a:pt x="329" y="484"/>
                    <a:pt x="328" y="484"/>
                  </a:cubicBezTo>
                  <a:cubicBezTo>
                    <a:pt x="313" y="486"/>
                    <a:pt x="298" y="483"/>
                    <a:pt x="285" y="475"/>
                  </a:cubicBezTo>
                  <a:cubicBezTo>
                    <a:pt x="281" y="472"/>
                    <a:pt x="275" y="468"/>
                    <a:pt x="272" y="464"/>
                  </a:cubicBezTo>
                  <a:cubicBezTo>
                    <a:pt x="270" y="461"/>
                    <a:pt x="268" y="456"/>
                    <a:pt x="264" y="454"/>
                  </a:cubicBezTo>
                  <a:cubicBezTo>
                    <a:pt x="254" y="449"/>
                    <a:pt x="253" y="437"/>
                    <a:pt x="250" y="427"/>
                  </a:cubicBezTo>
                  <a:cubicBezTo>
                    <a:pt x="249" y="426"/>
                    <a:pt x="248" y="426"/>
                    <a:pt x="248" y="427"/>
                  </a:cubicBezTo>
                  <a:cubicBezTo>
                    <a:pt x="248" y="432"/>
                    <a:pt x="249" y="438"/>
                    <a:pt x="250" y="444"/>
                  </a:cubicBezTo>
                  <a:cubicBezTo>
                    <a:pt x="250" y="443"/>
                    <a:pt x="249" y="443"/>
                    <a:pt x="249" y="442"/>
                  </a:cubicBezTo>
                  <a:cubicBezTo>
                    <a:pt x="247" y="439"/>
                    <a:pt x="245" y="436"/>
                    <a:pt x="244" y="432"/>
                  </a:cubicBezTo>
                  <a:cubicBezTo>
                    <a:pt x="242" y="425"/>
                    <a:pt x="240" y="417"/>
                    <a:pt x="239" y="410"/>
                  </a:cubicBezTo>
                  <a:cubicBezTo>
                    <a:pt x="237" y="395"/>
                    <a:pt x="240" y="381"/>
                    <a:pt x="246" y="367"/>
                  </a:cubicBezTo>
                  <a:close/>
                  <a:moveTo>
                    <a:pt x="407" y="347"/>
                  </a:moveTo>
                  <a:cubicBezTo>
                    <a:pt x="406" y="347"/>
                    <a:pt x="406" y="348"/>
                    <a:pt x="406" y="348"/>
                  </a:cubicBezTo>
                  <a:cubicBezTo>
                    <a:pt x="406" y="347"/>
                    <a:pt x="402" y="348"/>
                    <a:pt x="401" y="349"/>
                  </a:cubicBezTo>
                  <a:cubicBezTo>
                    <a:pt x="400" y="349"/>
                    <a:pt x="399" y="349"/>
                    <a:pt x="398" y="350"/>
                  </a:cubicBezTo>
                  <a:cubicBezTo>
                    <a:pt x="399" y="349"/>
                    <a:pt x="401" y="348"/>
                    <a:pt x="402" y="347"/>
                  </a:cubicBezTo>
                  <a:cubicBezTo>
                    <a:pt x="404" y="346"/>
                    <a:pt x="405" y="346"/>
                    <a:pt x="406" y="345"/>
                  </a:cubicBezTo>
                  <a:cubicBezTo>
                    <a:pt x="406" y="346"/>
                    <a:pt x="407" y="347"/>
                    <a:pt x="407" y="347"/>
                  </a:cubicBezTo>
                  <a:close/>
                  <a:moveTo>
                    <a:pt x="449" y="263"/>
                  </a:moveTo>
                  <a:cubicBezTo>
                    <a:pt x="449" y="261"/>
                    <a:pt x="449" y="258"/>
                    <a:pt x="450" y="256"/>
                  </a:cubicBezTo>
                  <a:cubicBezTo>
                    <a:pt x="450" y="256"/>
                    <a:pt x="450" y="256"/>
                    <a:pt x="450" y="256"/>
                  </a:cubicBezTo>
                  <a:cubicBezTo>
                    <a:pt x="451" y="257"/>
                    <a:pt x="452" y="259"/>
                    <a:pt x="452" y="261"/>
                  </a:cubicBezTo>
                  <a:cubicBezTo>
                    <a:pt x="452" y="261"/>
                    <a:pt x="451" y="262"/>
                    <a:pt x="451" y="263"/>
                  </a:cubicBezTo>
                  <a:cubicBezTo>
                    <a:pt x="450" y="266"/>
                    <a:pt x="451" y="268"/>
                    <a:pt x="451" y="271"/>
                  </a:cubicBezTo>
                  <a:cubicBezTo>
                    <a:pt x="451" y="273"/>
                    <a:pt x="451" y="276"/>
                    <a:pt x="452" y="278"/>
                  </a:cubicBezTo>
                  <a:cubicBezTo>
                    <a:pt x="451" y="278"/>
                    <a:pt x="451" y="278"/>
                    <a:pt x="451" y="279"/>
                  </a:cubicBezTo>
                  <a:cubicBezTo>
                    <a:pt x="451" y="278"/>
                    <a:pt x="451" y="278"/>
                    <a:pt x="451" y="278"/>
                  </a:cubicBezTo>
                  <a:cubicBezTo>
                    <a:pt x="449" y="273"/>
                    <a:pt x="449" y="268"/>
                    <a:pt x="449" y="263"/>
                  </a:cubicBezTo>
                  <a:close/>
                  <a:moveTo>
                    <a:pt x="448" y="255"/>
                  </a:moveTo>
                  <a:cubicBezTo>
                    <a:pt x="448" y="252"/>
                    <a:pt x="448" y="248"/>
                    <a:pt x="448" y="245"/>
                  </a:cubicBezTo>
                  <a:cubicBezTo>
                    <a:pt x="448" y="246"/>
                    <a:pt x="448" y="248"/>
                    <a:pt x="449" y="249"/>
                  </a:cubicBezTo>
                  <a:cubicBezTo>
                    <a:pt x="449" y="250"/>
                    <a:pt x="449" y="252"/>
                    <a:pt x="450" y="253"/>
                  </a:cubicBezTo>
                  <a:cubicBezTo>
                    <a:pt x="449" y="253"/>
                    <a:pt x="448" y="254"/>
                    <a:pt x="448" y="255"/>
                  </a:cubicBezTo>
                  <a:close/>
                  <a:moveTo>
                    <a:pt x="450" y="283"/>
                  </a:moveTo>
                  <a:cubicBezTo>
                    <a:pt x="456" y="280"/>
                    <a:pt x="463" y="279"/>
                    <a:pt x="469" y="277"/>
                  </a:cubicBezTo>
                  <a:cubicBezTo>
                    <a:pt x="477" y="274"/>
                    <a:pt x="485" y="272"/>
                    <a:pt x="493" y="271"/>
                  </a:cubicBezTo>
                  <a:cubicBezTo>
                    <a:pt x="501" y="270"/>
                    <a:pt x="509" y="271"/>
                    <a:pt x="517" y="274"/>
                  </a:cubicBezTo>
                  <a:cubicBezTo>
                    <a:pt x="526" y="276"/>
                    <a:pt x="535" y="277"/>
                    <a:pt x="542" y="281"/>
                  </a:cubicBezTo>
                  <a:cubicBezTo>
                    <a:pt x="549" y="284"/>
                    <a:pt x="556" y="289"/>
                    <a:pt x="562" y="293"/>
                  </a:cubicBezTo>
                  <a:cubicBezTo>
                    <a:pt x="570" y="298"/>
                    <a:pt x="577" y="303"/>
                    <a:pt x="582" y="312"/>
                  </a:cubicBezTo>
                  <a:cubicBezTo>
                    <a:pt x="586" y="318"/>
                    <a:pt x="589" y="323"/>
                    <a:pt x="594" y="328"/>
                  </a:cubicBezTo>
                  <a:cubicBezTo>
                    <a:pt x="594" y="329"/>
                    <a:pt x="594" y="329"/>
                    <a:pt x="594" y="329"/>
                  </a:cubicBezTo>
                  <a:cubicBezTo>
                    <a:pt x="594" y="329"/>
                    <a:pt x="594" y="329"/>
                    <a:pt x="595" y="330"/>
                  </a:cubicBezTo>
                  <a:cubicBezTo>
                    <a:pt x="595" y="330"/>
                    <a:pt x="596" y="330"/>
                    <a:pt x="596" y="330"/>
                  </a:cubicBezTo>
                  <a:cubicBezTo>
                    <a:pt x="596" y="336"/>
                    <a:pt x="597" y="343"/>
                    <a:pt x="598" y="349"/>
                  </a:cubicBezTo>
                  <a:cubicBezTo>
                    <a:pt x="599" y="353"/>
                    <a:pt x="600" y="358"/>
                    <a:pt x="602" y="363"/>
                  </a:cubicBezTo>
                  <a:cubicBezTo>
                    <a:pt x="600" y="362"/>
                    <a:pt x="598" y="361"/>
                    <a:pt x="596" y="360"/>
                  </a:cubicBezTo>
                  <a:cubicBezTo>
                    <a:pt x="593" y="359"/>
                    <a:pt x="590" y="358"/>
                    <a:pt x="587" y="358"/>
                  </a:cubicBezTo>
                  <a:cubicBezTo>
                    <a:pt x="586" y="357"/>
                    <a:pt x="585" y="356"/>
                    <a:pt x="584" y="356"/>
                  </a:cubicBezTo>
                  <a:cubicBezTo>
                    <a:pt x="582" y="355"/>
                    <a:pt x="579" y="354"/>
                    <a:pt x="577" y="354"/>
                  </a:cubicBezTo>
                  <a:cubicBezTo>
                    <a:pt x="577" y="354"/>
                    <a:pt x="576" y="354"/>
                    <a:pt x="577" y="354"/>
                  </a:cubicBezTo>
                  <a:cubicBezTo>
                    <a:pt x="578" y="355"/>
                    <a:pt x="580" y="356"/>
                    <a:pt x="582" y="356"/>
                  </a:cubicBezTo>
                  <a:cubicBezTo>
                    <a:pt x="582" y="356"/>
                    <a:pt x="584" y="357"/>
                    <a:pt x="586" y="357"/>
                  </a:cubicBezTo>
                  <a:cubicBezTo>
                    <a:pt x="582" y="356"/>
                    <a:pt x="579" y="356"/>
                    <a:pt x="575" y="356"/>
                  </a:cubicBezTo>
                  <a:cubicBezTo>
                    <a:pt x="568" y="357"/>
                    <a:pt x="560" y="361"/>
                    <a:pt x="553" y="366"/>
                  </a:cubicBezTo>
                  <a:cubicBezTo>
                    <a:pt x="544" y="369"/>
                    <a:pt x="536" y="371"/>
                    <a:pt x="526" y="374"/>
                  </a:cubicBezTo>
                  <a:cubicBezTo>
                    <a:pt x="521" y="375"/>
                    <a:pt x="516" y="376"/>
                    <a:pt x="510" y="378"/>
                  </a:cubicBezTo>
                  <a:cubicBezTo>
                    <a:pt x="508" y="379"/>
                    <a:pt x="505" y="380"/>
                    <a:pt x="502" y="381"/>
                  </a:cubicBezTo>
                  <a:cubicBezTo>
                    <a:pt x="501" y="381"/>
                    <a:pt x="501" y="382"/>
                    <a:pt x="500" y="382"/>
                  </a:cubicBezTo>
                  <a:cubicBezTo>
                    <a:pt x="500" y="382"/>
                    <a:pt x="500" y="382"/>
                    <a:pt x="500" y="382"/>
                  </a:cubicBezTo>
                  <a:cubicBezTo>
                    <a:pt x="500" y="383"/>
                    <a:pt x="500" y="383"/>
                    <a:pt x="500" y="383"/>
                  </a:cubicBezTo>
                  <a:cubicBezTo>
                    <a:pt x="504" y="385"/>
                    <a:pt x="510" y="380"/>
                    <a:pt x="513" y="379"/>
                  </a:cubicBezTo>
                  <a:cubicBezTo>
                    <a:pt x="518" y="378"/>
                    <a:pt x="523" y="377"/>
                    <a:pt x="529" y="375"/>
                  </a:cubicBezTo>
                  <a:cubicBezTo>
                    <a:pt x="534" y="374"/>
                    <a:pt x="540" y="372"/>
                    <a:pt x="546" y="370"/>
                  </a:cubicBezTo>
                  <a:cubicBezTo>
                    <a:pt x="547" y="370"/>
                    <a:pt x="548" y="370"/>
                    <a:pt x="550" y="369"/>
                  </a:cubicBezTo>
                  <a:cubicBezTo>
                    <a:pt x="549" y="370"/>
                    <a:pt x="548" y="371"/>
                    <a:pt x="547" y="372"/>
                  </a:cubicBezTo>
                  <a:cubicBezTo>
                    <a:pt x="543" y="374"/>
                    <a:pt x="539" y="377"/>
                    <a:pt x="535" y="379"/>
                  </a:cubicBezTo>
                  <a:cubicBezTo>
                    <a:pt x="531" y="381"/>
                    <a:pt x="526" y="382"/>
                    <a:pt x="521" y="384"/>
                  </a:cubicBezTo>
                  <a:cubicBezTo>
                    <a:pt x="517" y="386"/>
                    <a:pt x="513" y="388"/>
                    <a:pt x="508" y="389"/>
                  </a:cubicBezTo>
                  <a:cubicBezTo>
                    <a:pt x="507" y="390"/>
                    <a:pt x="505" y="391"/>
                    <a:pt x="503" y="392"/>
                  </a:cubicBezTo>
                  <a:cubicBezTo>
                    <a:pt x="502" y="392"/>
                    <a:pt x="499" y="394"/>
                    <a:pt x="498" y="394"/>
                  </a:cubicBezTo>
                  <a:cubicBezTo>
                    <a:pt x="498" y="394"/>
                    <a:pt x="498" y="394"/>
                    <a:pt x="498" y="394"/>
                  </a:cubicBezTo>
                  <a:cubicBezTo>
                    <a:pt x="497" y="394"/>
                    <a:pt x="496" y="395"/>
                    <a:pt x="497" y="396"/>
                  </a:cubicBezTo>
                  <a:cubicBezTo>
                    <a:pt x="497" y="396"/>
                    <a:pt x="497" y="396"/>
                    <a:pt x="497" y="396"/>
                  </a:cubicBezTo>
                  <a:cubicBezTo>
                    <a:pt x="497" y="396"/>
                    <a:pt x="498" y="396"/>
                    <a:pt x="499" y="396"/>
                  </a:cubicBezTo>
                  <a:cubicBezTo>
                    <a:pt x="507" y="392"/>
                    <a:pt x="516" y="388"/>
                    <a:pt x="525" y="384"/>
                  </a:cubicBezTo>
                  <a:cubicBezTo>
                    <a:pt x="532" y="381"/>
                    <a:pt x="540" y="378"/>
                    <a:pt x="546" y="374"/>
                  </a:cubicBezTo>
                  <a:cubicBezTo>
                    <a:pt x="546" y="374"/>
                    <a:pt x="546" y="374"/>
                    <a:pt x="546" y="374"/>
                  </a:cubicBezTo>
                  <a:cubicBezTo>
                    <a:pt x="544" y="376"/>
                    <a:pt x="543" y="379"/>
                    <a:pt x="542" y="381"/>
                  </a:cubicBezTo>
                  <a:cubicBezTo>
                    <a:pt x="542" y="381"/>
                    <a:pt x="542" y="381"/>
                    <a:pt x="542" y="382"/>
                  </a:cubicBezTo>
                  <a:cubicBezTo>
                    <a:pt x="535" y="386"/>
                    <a:pt x="529" y="392"/>
                    <a:pt x="523" y="397"/>
                  </a:cubicBezTo>
                  <a:cubicBezTo>
                    <a:pt x="519" y="401"/>
                    <a:pt x="515" y="406"/>
                    <a:pt x="510" y="408"/>
                  </a:cubicBezTo>
                  <a:cubicBezTo>
                    <a:pt x="507" y="409"/>
                    <a:pt x="505" y="409"/>
                    <a:pt x="504" y="411"/>
                  </a:cubicBezTo>
                  <a:cubicBezTo>
                    <a:pt x="504" y="412"/>
                    <a:pt x="504" y="413"/>
                    <a:pt x="505" y="412"/>
                  </a:cubicBezTo>
                  <a:cubicBezTo>
                    <a:pt x="512" y="408"/>
                    <a:pt x="518" y="403"/>
                    <a:pt x="524" y="398"/>
                  </a:cubicBezTo>
                  <a:cubicBezTo>
                    <a:pt x="528" y="395"/>
                    <a:pt x="532" y="393"/>
                    <a:pt x="535" y="390"/>
                  </a:cubicBezTo>
                  <a:cubicBezTo>
                    <a:pt x="536" y="389"/>
                    <a:pt x="539" y="387"/>
                    <a:pt x="541" y="385"/>
                  </a:cubicBezTo>
                  <a:cubicBezTo>
                    <a:pt x="540" y="387"/>
                    <a:pt x="540" y="389"/>
                    <a:pt x="539" y="391"/>
                  </a:cubicBezTo>
                  <a:cubicBezTo>
                    <a:pt x="539" y="391"/>
                    <a:pt x="539" y="391"/>
                    <a:pt x="539" y="391"/>
                  </a:cubicBezTo>
                  <a:cubicBezTo>
                    <a:pt x="536" y="392"/>
                    <a:pt x="534" y="394"/>
                    <a:pt x="532" y="397"/>
                  </a:cubicBezTo>
                  <a:cubicBezTo>
                    <a:pt x="529" y="400"/>
                    <a:pt x="526" y="403"/>
                    <a:pt x="524" y="407"/>
                  </a:cubicBezTo>
                  <a:cubicBezTo>
                    <a:pt x="522" y="409"/>
                    <a:pt x="521" y="413"/>
                    <a:pt x="519" y="415"/>
                  </a:cubicBezTo>
                  <a:cubicBezTo>
                    <a:pt x="517" y="417"/>
                    <a:pt x="515" y="418"/>
                    <a:pt x="512" y="420"/>
                  </a:cubicBezTo>
                  <a:cubicBezTo>
                    <a:pt x="510" y="422"/>
                    <a:pt x="507" y="424"/>
                    <a:pt x="507" y="428"/>
                  </a:cubicBezTo>
                  <a:cubicBezTo>
                    <a:pt x="507" y="428"/>
                    <a:pt x="508" y="428"/>
                    <a:pt x="508" y="428"/>
                  </a:cubicBezTo>
                  <a:cubicBezTo>
                    <a:pt x="510" y="422"/>
                    <a:pt x="515" y="421"/>
                    <a:pt x="518" y="417"/>
                  </a:cubicBezTo>
                  <a:cubicBezTo>
                    <a:pt x="521" y="414"/>
                    <a:pt x="523" y="411"/>
                    <a:pt x="525" y="408"/>
                  </a:cubicBezTo>
                  <a:cubicBezTo>
                    <a:pt x="529" y="402"/>
                    <a:pt x="534" y="397"/>
                    <a:pt x="539" y="392"/>
                  </a:cubicBezTo>
                  <a:cubicBezTo>
                    <a:pt x="538" y="395"/>
                    <a:pt x="537" y="397"/>
                    <a:pt x="536" y="400"/>
                  </a:cubicBezTo>
                  <a:cubicBezTo>
                    <a:pt x="536" y="401"/>
                    <a:pt x="535" y="403"/>
                    <a:pt x="535" y="404"/>
                  </a:cubicBezTo>
                  <a:cubicBezTo>
                    <a:pt x="535" y="404"/>
                    <a:pt x="535" y="404"/>
                    <a:pt x="535" y="404"/>
                  </a:cubicBezTo>
                  <a:cubicBezTo>
                    <a:pt x="533" y="406"/>
                    <a:pt x="530" y="408"/>
                    <a:pt x="529" y="411"/>
                  </a:cubicBezTo>
                  <a:cubicBezTo>
                    <a:pt x="529" y="411"/>
                    <a:pt x="530" y="411"/>
                    <a:pt x="530" y="411"/>
                  </a:cubicBezTo>
                  <a:cubicBezTo>
                    <a:pt x="532" y="409"/>
                    <a:pt x="533" y="407"/>
                    <a:pt x="535" y="405"/>
                  </a:cubicBezTo>
                  <a:cubicBezTo>
                    <a:pt x="533" y="415"/>
                    <a:pt x="535" y="424"/>
                    <a:pt x="539" y="435"/>
                  </a:cubicBezTo>
                  <a:cubicBezTo>
                    <a:pt x="541" y="440"/>
                    <a:pt x="542" y="445"/>
                    <a:pt x="544" y="450"/>
                  </a:cubicBezTo>
                  <a:cubicBezTo>
                    <a:pt x="538" y="455"/>
                    <a:pt x="528" y="454"/>
                    <a:pt x="521" y="453"/>
                  </a:cubicBezTo>
                  <a:cubicBezTo>
                    <a:pt x="512" y="452"/>
                    <a:pt x="503" y="450"/>
                    <a:pt x="494" y="448"/>
                  </a:cubicBezTo>
                  <a:cubicBezTo>
                    <a:pt x="486" y="445"/>
                    <a:pt x="478" y="440"/>
                    <a:pt x="470" y="436"/>
                  </a:cubicBezTo>
                  <a:cubicBezTo>
                    <a:pt x="463" y="433"/>
                    <a:pt x="456" y="429"/>
                    <a:pt x="451" y="422"/>
                  </a:cubicBezTo>
                  <a:cubicBezTo>
                    <a:pt x="445" y="416"/>
                    <a:pt x="439" y="411"/>
                    <a:pt x="434" y="405"/>
                  </a:cubicBezTo>
                  <a:cubicBezTo>
                    <a:pt x="433" y="405"/>
                    <a:pt x="433" y="405"/>
                    <a:pt x="433" y="404"/>
                  </a:cubicBezTo>
                  <a:cubicBezTo>
                    <a:pt x="433" y="404"/>
                    <a:pt x="433" y="404"/>
                    <a:pt x="432" y="403"/>
                  </a:cubicBezTo>
                  <a:cubicBezTo>
                    <a:pt x="427" y="398"/>
                    <a:pt x="424" y="392"/>
                    <a:pt x="421" y="384"/>
                  </a:cubicBezTo>
                  <a:cubicBezTo>
                    <a:pt x="419" y="377"/>
                    <a:pt x="417" y="369"/>
                    <a:pt x="414" y="362"/>
                  </a:cubicBezTo>
                  <a:cubicBezTo>
                    <a:pt x="412" y="355"/>
                    <a:pt x="410" y="347"/>
                    <a:pt x="410" y="340"/>
                  </a:cubicBezTo>
                  <a:cubicBezTo>
                    <a:pt x="410" y="332"/>
                    <a:pt x="411" y="325"/>
                    <a:pt x="415" y="318"/>
                  </a:cubicBezTo>
                  <a:cubicBezTo>
                    <a:pt x="419" y="311"/>
                    <a:pt x="425" y="305"/>
                    <a:pt x="430" y="299"/>
                  </a:cubicBezTo>
                  <a:cubicBezTo>
                    <a:pt x="436" y="293"/>
                    <a:pt x="442" y="287"/>
                    <a:pt x="450" y="283"/>
                  </a:cubicBezTo>
                  <a:close/>
                  <a:moveTo>
                    <a:pt x="455" y="277"/>
                  </a:moveTo>
                  <a:cubicBezTo>
                    <a:pt x="455" y="276"/>
                    <a:pt x="456" y="275"/>
                    <a:pt x="456" y="274"/>
                  </a:cubicBezTo>
                  <a:cubicBezTo>
                    <a:pt x="456" y="275"/>
                    <a:pt x="456" y="276"/>
                    <a:pt x="456" y="276"/>
                  </a:cubicBezTo>
                  <a:cubicBezTo>
                    <a:pt x="456" y="277"/>
                    <a:pt x="455" y="277"/>
                    <a:pt x="455" y="277"/>
                  </a:cubicBezTo>
                  <a:close/>
                  <a:moveTo>
                    <a:pt x="528" y="466"/>
                  </a:moveTo>
                  <a:cubicBezTo>
                    <a:pt x="532" y="466"/>
                    <a:pt x="536" y="464"/>
                    <a:pt x="539" y="462"/>
                  </a:cubicBezTo>
                  <a:cubicBezTo>
                    <a:pt x="542" y="460"/>
                    <a:pt x="544" y="459"/>
                    <a:pt x="547" y="457"/>
                  </a:cubicBezTo>
                  <a:cubicBezTo>
                    <a:pt x="547" y="457"/>
                    <a:pt x="547" y="457"/>
                    <a:pt x="547" y="457"/>
                  </a:cubicBezTo>
                  <a:cubicBezTo>
                    <a:pt x="544" y="460"/>
                    <a:pt x="542" y="463"/>
                    <a:pt x="540" y="465"/>
                  </a:cubicBezTo>
                  <a:cubicBezTo>
                    <a:pt x="537" y="469"/>
                    <a:pt x="533" y="469"/>
                    <a:pt x="529" y="472"/>
                  </a:cubicBezTo>
                  <a:cubicBezTo>
                    <a:pt x="529" y="472"/>
                    <a:pt x="529" y="473"/>
                    <a:pt x="529" y="473"/>
                  </a:cubicBezTo>
                  <a:cubicBezTo>
                    <a:pt x="533" y="474"/>
                    <a:pt x="537" y="470"/>
                    <a:pt x="539" y="468"/>
                  </a:cubicBezTo>
                  <a:cubicBezTo>
                    <a:pt x="542" y="465"/>
                    <a:pt x="545" y="462"/>
                    <a:pt x="548" y="458"/>
                  </a:cubicBezTo>
                  <a:cubicBezTo>
                    <a:pt x="550" y="463"/>
                    <a:pt x="552" y="467"/>
                    <a:pt x="555" y="471"/>
                  </a:cubicBezTo>
                  <a:cubicBezTo>
                    <a:pt x="558" y="476"/>
                    <a:pt x="562" y="480"/>
                    <a:pt x="566" y="485"/>
                  </a:cubicBezTo>
                  <a:cubicBezTo>
                    <a:pt x="560" y="486"/>
                    <a:pt x="555" y="490"/>
                    <a:pt x="549" y="491"/>
                  </a:cubicBezTo>
                  <a:cubicBezTo>
                    <a:pt x="542" y="492"/>
                    <a:pt x="535" y="491"/>
                    <a:pt x="528" y="489"/>
                  </a:cubicBezTo>
                  <a:cubicBezTo>
                    <a:pt x="514" y="484"/>
                    <a:pt x="500" y="479"/>
                    <a:pt x="488" y="471"/>
                  </a:cubicBezTo>
                  <a:cubicBezTo>
                    <a:pt x="481" y="467"/>
                    <a:pt x="475" y="463"/>
                    <a:pt x="470" y="458"/>
                  </a:cubicBezTo>
                  <a:cubicBezTo>
                    <a:pt x="470" y="457"/>
                    <a:pt x="469" y="456"/>
                    <a:pt x="469" y="456"/>
                  </a:cubicBezTo>
                  <a:cubicBezTo>
                    <a:pt x="463" y="451"/>
                    <a:pt x="459" y="445"/>
                    <a:pt x="454" y="438"/>
                  </a:cubicBezTo>
                  <a:cubicBezTo>
                    <a:pt x="451" y="433"/>
                    <a:pt x="446" y="427"/>
                    <a:pt x="443" y="421"/>
                  </a:cubicBezTo>
                  <a:cubicBezTo>
                    <a:pt x="443" y="420"/>
                    <a:pt x="443" y="419"/>
                    <a:pt x="442" y="418"/>
                  </a:cubicBezTo>
                  <a:cubicBezTo>
                    <a:pt x="447" y="423"/>
                    <a:pt x="451" y="429"/>
                    <a:pt x="457" y="433"/>
                  </a:cubicBezTo>
                  <a:cubicBezTo>
                    <a:pt x="463" y="437"/>
                    <a:pt x="471" y="440"/>
                    <a:pt x="477" y="443"/>
                  </a:cubicBezTo>
                  <a:cubicBezTo>
                    <a:pt x="480" y="445"/>
                    <a:pt x="483" y="446"/>
                    <a:pt x="485" y="447"/>
                  </a:cubicBezTo>
                  <a:cubicBezTo>
                    <a:pt x="485" y="447"/>
                    <a:pt x="485" y="447"/>
                    <a:pt x="485" y="447"/>
                  </a:cubicBezTo>
                  <a:cubicBezTo>
                    <a:pt x="504" y="463"/>
                    <a:pt x="522" y="480"/>
                    <a:pt x="546" y="486"/>
                  </a:cubicBezTo>
                  <a:cubicBezTo>
                    <a:pt x="547" y="486"/>
                    <a:pt x="548" y="485"/>
                    <a:pt x="547" y="485"/>
                  </a:cubicBezTo>
                  <a:cubicBezTo>
                    <a:pt x="536" y="478"/>
                    <a:pt x="523" y="474"/>
                    <a:pt x="513" y="466"/>
                  </a:cubicBezTo>
                  <a:cubicBezTo>
                    <a:pt x="507" y="462"/>
                    <a:pt x="502" y="456"/>
                    <a:pt x="496" y="451"/>
                  </a:cubicBezTo>
                  <a:cubicBezTo>
                    <a:pt x="502" y="453"/>
                    <a:pt x="508" y="454"/>
                    <a:pt x="514" y="456"/>
                  </a:cubicBezTo>
                  <a:cubicBezTo>
                    <a:pt x="513" y="456"/>
                    <a:pt x="512" y="456"/>
                    <a:pt x="511" y="456"/>
                  </a:cubicBezTo>
                  <a:cubicBezTo>
                    <a:pt x="509" y="456"/>
                    <a:pt x="508" y="457"/>
                    <a:pt x="507" y="457"/>
                  </a:cubicBezTo>
                  <a:cubicBezTo>
                    <a:pt x="507" y="458"/>
                    <a:pt x="507" y="459"/>
                    <a:pt x="507" y="459"/>
                  </a:cubicBezTo>
                  <a:cubicBezTo>
                    <a:pt x="510" y="460"/>
                    <a:pt x="513" y="458"/>
                    <a:pt x="515" y="457"/>
                  </a:cubicBezTo>
                  <a:cubicBezTo>
                    <a:pt x="517" y="457"/>
                    <a:pt x="518" y="457"/>
                    <a:pt x="520" y="456"/>
                  </a:cubicBezTo>
                  <a:cubicBezTo>
                    <a:pt x="525" y="457"/>
                    <a:pt x="532" y="458"/>
                    <a:pt x="538" y="457"/>
                  </a:cubicBezTo>
                  <a:cubicBezTo>
                    <a:pt x="534" y="458"/>
                    <a:pt x="531" y="460"/>
                    <a:pt x="527" y="460"/>
                  </a:cubicBezTo>
                  <a:cubicBezTo>
                    <a:pt x="523" y="460"/>
                    <a:pt x="519" y="460"/>
                    <a:pt x="515" y="462"/>
                  </a:cubicBezTo>
                  <a:cubicBezTo>
                    <a:pt x="514" y="462"/>
                    <a:pt x="514" y="464"/>
                    <a:pt x="516" y="464"/>
                  </a:cubicBezTo>
                  <a:cubicBezTo>
                    <a:pt x="522" y="463"/>
                    <a:pt x="528" y="461"/>
                    <a:pt x="535" y="459"/>
                  </a:cubicBezTo>
                  <a:cubicBezTo>
                    <a:pt x="538" y="459"/>
                    <a:pt x="542" y="457"/>
                    <a:pt x="545" y="454"/>
                  </a:cubicBezTo>
                  <a:cubicBezTo>
                    <a:pt x="545" y="454"/>
                    <a:pt x="545" y="453"/>
                    <a:pt x="545" y="453"/>
                  </a:cubicBezTo>
                  <a:cubicBezTo>
                    <a:pt x="546" y="454"/>
                    <a:pt x="546" y="455"/>
                    <a:pt x="547" y="456"/>
                  </a:cubicBezTo>
                  <a:cubicBezTo>
                    <a:pt x="544" y="457"/>
                    <a:pt x="541" y="459"/>
                    <a:pt x="538" y="460"/>
                  </a:cubicBezTo>
                  <a:cubicBezTo>
                    <a:pt x="534" y="462"/>
                    <a:pt x="531" y="463"/>
                    <a:pt x="528" y="465"/>
                  </a:cubicBezTo>
                  <a:cubicBezTo>
                    <a:pt x="528" y="466"/>
                    <a:pt x="528" y="467"/>
                    <a:pt x="528" y="466"/>
                  </a:cubicBezTo>
                  <a:close/>
                  <a:moveTo>
                    <a:pt x="527" y="554"/>
                  </a:moveTo>
                  <a:cubicBezTo>
                    <a:pt x="521" y="565"/>
                    <a:pt x="511" y="574"/>
                    <a:pt x="508" y="586"/>
                  </a:cubicBezTo>
                  <a:cubicBezTo>
                    <a:pt x="508" y="587"/>
                    <a:pt x="508" y="587"/>
                    <a:pt x="509" y="587"/>
                  </a:cubicBezTo>
                  <a:cubicBezTo>
                    <a:pt x="508" y="587"/>
                    <a:pt x="508" y="587"/>
                    <a:pt x="508" y="587"/>
                  </a:cubicBezTo>
                  <a:cubicBezTo>
                    <a:pt x="503" y="592"/>
                    <a:pt x="500" y="599"/>
                    <a:pt x="496" y="605"/>
                  </a:cubicBezTo>
                  <a:cubicBezTo>
                    <a:pt x="494" y="608"/>
                    <a:pt x="490" y="612"/>
                    <a:pt x="487" y="615"/>
                  </a:cubicBezTo>
                  <a:cubicBezTo>
                    <a:pt x="487" y="615"/>
                    <a:pt x="487" y="615"/>
                    <a:pt x="487" y="614"/>
                  </a:cubicBezTo>
                  <a:cubicBezTo>
                    <a:pt x="488" y="614"/>
                    <a:pt x="488" y="614"/>
                    <a:pt x="489" y="613"/>
                  </a:cubicBezTo>
                  <a:cubicBezTo>
                    <a:pt x="490" y="607"/>
                    <a:pt x="492" y="600"/>
                    <a:pt x="495" y="595"/>
                  </a:cubicBezTo>
                  <a:cubicBezTo>
                    <a:pt x="498" y="588"/>
                    <a:pt x="503" y="584"/>
                    <a:pt x="507" y="578"/>
                  </a:cubicBezTo>
                  <a:cubicBezTo>
                    <a:pt x="515" y="569"/>
                    <a:pt x="521" y="558"/>
                    <a:pt x="526" y="547"/>
                  </a:cubicBezTo>
                  <a:cubicBezTo>
                    <a:pt x="532" y="536"/>
                    <a:pt x="537" y="524"/>
                    <a:pt x="544" y="513"/>
                  </a:cubicBezTo>
                  <a:cubicBezTo>
                    <a:pt x="548" y="507"/>
                    <a:pt x="554" y="500"/>
                    <a:pt x="554" y="493"/>
                  </a:cubicBezTo>
                  <a:cubicBezTo>
                    <a:pt x="558" y="491"/>
                    <a:pt x="562" y="489"/>
                    <a:pt x="567" y="487"/>
                  </a:cubicBezTo>
                  <a:cubicBezTo>
                    <a:pt x="567" y="487"/>
                    <a:pt x="567" y="487"/>
                    <a:pt x="567" y="487"/>
                  </a:cubicBezTo>
                  <a:cubicBezTo>
                    <a:pt x="571" y="490"/>
                    <a:pt x="575" y="494"/>
                    <a:pt x="579" y="497"/>
                  </a:cubicBezTo>
                  <a:cubicBezTo>
                    <a:pt x="580" y="497"/>
                    <a:pt x="581" y="498"/>
                    <a:pt x="582" y="499"/>
                  </a:cubicBezTo>
                  <a:cubicBezTo>
                    <a:pt x="582" y="499"/>
                    <a:pt x="582" y="499"/>
                    <a:pt x="582" y="499"/>
                  </a:cubicBezTo>
                  <a:cubicBezTo>
                    <a:pt x="575" y="507"/>
                    <a:pt x="568" y="514"/>
                    <a:pt x="562" y="522"/>
                  </a:cubicBezTo>
                  <a:cubicBezTo>
                    <a:pt x="558" y="527"/>
                    <a:pt x="553" y="532"/>
                    <a:pt x="552" y="538"/>
                  </a:cubicBezTo>
                  <a:cubicBezTo>
                    <a:pt x="546" y="544"/>
                    <a:pt x="540" y="551"/>
                    <a:pt x="534" y="558"/>
                  </a:cubicBezTo>
                  <a:cubicBezTo>
                    <a:pt x="530" y="563"/>
                    <a:pt x="526" y="567"/>
                    <a:pt x="523" y="573"/>
                  </a:cubicBezTo>
                  <a:cubicBezTo>
                    <a:pt x="521" y="578"/>
                    <a:pt x="520" y="581"/>
                    <a:pt x="515" y="583"/>
                  </a:cubicBezTo>
                  <a:cubicBezTo>
                    <a:pt x="513" y="584"/>
                    <a:pt x="511" y="585"/>
                    <a:pt x="509" y="587"/>
                  </a:cubicBezTo>
                  <a:cubicBezTo>
                    <a:pt x="513" y="581"/>
                    <a:pt x="515" y="575"/>
                    <a:pt x="519" y="570"/>
                  </a:cubicBezTo>
                  <a:cubicBezTo>
                    <a:pt x="522" y="565"/>
                    <a:pt x="525" y="560"/>
                    <a:pt x="528" y="555"/>
                  </a:cubicBezTo>
                  <a:cubicBezTo>
                    <a:pt x="528" y="554"/>
                    <a:pt x="528" y="554"/>
                    <a:pt x="527" y="554"/>
                  </a:cubicBezTo>
                  <a:close/>
                  <a:moveTo>
                    <a:pt x="486" y="620"/>
                  </a:moveTo>
                  <a:cubicBezTo>
                    <a:pt x="486" y="620"/>
                    <a:pt x="486" y="620"/>
                    <a:pt x="486" y="620"/>
                  </a:cubicBezTo>
                  <a:cubicBezTo>
                    <a:pt x="481" y="620"/>
                    <a:pt x="477" y="618"/>
                    <a:pt x="472" y="617"/>
                  </a:cubicBezTo>
                  <a:cubicBezTo>
                    <a:pt x="469" y="616"/>
                    <a:pt x="460" y="615"/>
                    <a:pt x="461" y="611"/>
                  </a:cubicBezTo>
                  <a:cubicBezTo>
                    <a:pt x="464" y="600"/>
                    <a:pt x="470" y="589"/>
                    <a:pt x="475" y="578"/>
                  </a:cubicBezTo>
                  <a:cubicBezTo>
                    <a:pt x="482" y="563"/>
                    <a:pt x="488" y="547"/>
                    <a:pt x="493" y="532"/>
                  </a:cubicBezTo>
                  <a:cubicBezTo>
                    <a:pt x="499" y="517"/>
                    <a:pt x="505" y="501"/>
                    <a:pt x="509" y="486"/>
                  </a:cubicBezTo>
                  <a:cubicBezTo>
                    <a:pt x="516" y="489"/>
                    <a:pt x="523" y="491"/>
                    <a:pt x="531" y="493"/>
                  </a:cubicBezTo>
                  <a:cubicBezTo>
                    <a:pt x="530" y="493"/>
                    <a:pt x="530" y="494"/>
                    <a:pt x="530" y="494"/>
                  </a:cubicBezTo>
                  <a:cubicBezTo>
                    <a:pt x="531" y="498"/>
                    <a:pt x="525" y="505"/>
                    <a:pt x="522" y="508"/>
                  </a:cubicBezTo>
                  <a:cubicBezTo>
                    <a:pt x="518" y="513"/>
                    <a:pt x="516" y="520"/>
                    <a:pt x="514" y="526"/>
                  </a:cubicBezTo>
                  <a:cubicBezTo>
                    <a:pt x="511" y="534"/>
                    <a:pt x="508" y="542"/>
                    <a:pt x="505" y="550"/>
                  </a:cubicBezTo>
                  <a:cubicBezTo>
                    <a:pt x="502" y="556"/>
                    <a:pt x="498" y="563"/>
                    <a:pt x="496" y="569"/>
                  </a:cubicBezTo>
                  <a:cubicBezTo>
                    <a:pt x="491" y="580"/>
                    <a:pt x="487" y="591"/>
                    <a:pt x="484" y="602"/>
                  </a:cubicBezTo>
                  <a:cubicBezTo>
                    <a:pt x="482" y="609"/>
                    <a:pt x="481" y="615"/>
                    <a:pt x="486" y="620"/>
                  </a:cubicBezTo>
                  <a:close/>
                  <a:moveTo>
                    <a:pt x="466" y="585"/>
                  </a:moveTo>
                  <a:cubicBezTo>
                    <a:pt x="466" y="579"/>
                    <a:pt x="466" y="573"/>
                    <a:pt x="465" y="568"/>
                  </a:cubicBezTo>
                  <a:cubicBezTo>
                    <a:pt x="464" y="560"/>
                    <a:pt x="462" y="553"/>
                    <a:pt x="462" y="546"/>
                  </a:cubicBezTo>
                  <a:cubicBezTo>
                    <a:pt x="461" y="539"/>
                    <a:pt x="462" y="533"/>
                    <a:pt x="462" y="526"/>
                  </a:cubicBezTo>
                  <a:cubicBezTo>
                    <a:pt x="462" y="513"/>
                    <a:pt x="462" y="499"/>
                    <a:pt x="466" y="486"/>
                  </a:cubicBezTo>
                  <a:cubicBezTo>
                    <a:pt x="468" y="479"/>
                    <a:pt x="471" y="471"/>
                    <a:pt x="471" y="463"/>
                  </a:cubicBezTo>
                  <a:cubicBezTo>
                    <a:pt x="477" y="469"/>
                    <a:pt x="484" y="473"/>
                    <a:pt x="491" y="477"/>
                  </a:cubicBezTo>
                  <a:cubicBezTo>
                    <a:pt x="496" y="480"/>
                    <a:pt x="500" y="482"/>
                    <a:pt x="505" y="484"/>
                  </a:cubicBezTo>
                  <a:cubicBezTo>
                    <a:pt x="503" y="494"/>
                    <a:pt x="499" y="503"/>
                    <a:pt x="496" y="513"/>
                  </a:cubicBezTo>
                  <a:cubicBezTo>
                    <a:pt x="493" y="522"/>
                    <a:pt x="490" y="531"/>
                    <a:pt x="486" y="540"/>
                  </a:cubicBezTo>
                  <a:cubicBezTo>
                    <a:pt x="480" y="557"/>
                    <a:pt x="473" y="573"/>
                    <a:pt x="466" y="590"/>
                  </a:cubicBezTo>
                  <a:cubicBezTo>
                    <a:pt x="466" y="588"/>
                    <a:pt x="466" y="586"/>
                    <a:pt x="466" y="585"/>
                  </a:cubicBezTo>
                  <a:close/>
                  <a:moveTo>
                    <a:pt x="492" y="588"/>
                  </a:moveTo>
                  <a:cubicBezTo>
                    <a:pt x="497" y="576"/>
                    <a:pt x="502" y="564"/>
                    <a:pt x="508" y="552"/>
                  </a:cubicBezTo>
                  <a:cubicBezTo>
                    <a:pt x="511" y="546"/>
                    <a:pt x="513" y="539"/>
                    <a:pt x="515" y="533"/>
                  </a:cubicBezTo>
                  <a:cubicBezTo>
                    <a:pt x="518" y="526"/>
                    <a:pt x="520" y="518"/>
                    <a:pt x="524" y="511"/>
                  </a:cubicBezTo>
                  <a:cubicBezTo>
                    <a:pt x="527" y="507"/>
                    <a:pt x="535" y="499"/>
                    <a:pt x="532" y="493"/>
                  </a:cubicBezTo>
                  <a:cubicBezTo>
                    <a:pt x="533" y="493"/>
                    <a:pt x="533" y="494"/>
                    <a:pt x="534" y="494"/>
                  </a:cubicBezTo>
                  <a:cubicBezTo>
                    <a:pt x="539" y="495"/>
                    <a:pt x="546" y="495"/>
                    <a:pt x="551" y="494"/>
                  </a:cubicBezTo>
                  <a:cubicBezTo>
                    <a:pt x="548" y="503"/>
                    <a:pt x="541" y="510"/>
                    <a:pt x="537" y="519"/>
                  </a:cubicBezTo>
                  <a:cubicBezTo>
                    <a:pt x="531" y="530"/>
                    <a:pt x="525" y="541"/>
                    <a:pt x="519" y="553"/>
                  </a:cubicBezTo>
                  <a:cubicBezTo>
                    <a:pt x="516" y="559"/>
                    <a:pt x="513" y="565"/>
                    <a:pt x="509" y="570"/>
                  </a:cubicBezTo>
                  <a:cubicBezTo>
                    <a:pt x="506" y="575"/>
                    <a:pt x="501" y="579"/>
                    <a:pt x="498" y="583"/>
                  </a:cubicBezTo>
                  <a:cubicBezTo>
                    <a:pt x="492" y="590"/>
                    <a:pt x="489" y="597"/>
                    <a:pt x="487" y="605"/>
                  </a:cubicBezTo>
                  <a:cubicBezTo>
                    <a:pt x="488" y="599"/>
                    <a:pt x="491" y="592"/>
                    <a:pt x="492" y="588"/>
                  </a:cubicBezTo>
                  <a:close/>
                  <a:moveTo>
                    <a:pt x="244" y="441"/>
                  </a:moveTo>
                  <a:cubicBezTo>
                    <a:pt x="246" y="444"/>
                    <a:pt x="249" y="447"/>
                    <a:pt x="252" y="449"/>
                  </a:cubicBezTo>
                  <a:cubicBezTo>
                    <a:pt x="253" y="451"/>
                    <a:pt x="255" y="453"/>
                    <a:pt x="257" y="455"/>
                  </a:cubicBezTo>
                  <a:cubicBezTo>
                    <a:pt x="257" y="455"/>
                    <a:pt x="258" y="456"/>
                    <a:pt x="259" y="456"/>
                  </a:cubicBezTo>
                  <a:cubicBezTo>
                    <a:pt x="260" y="458"/>
                    <a:pt x="263" y="462"/>
                    <a:pt x="263" y="462"/>
                  </a:cubicBezTo>
                  <a:cubicBezTo>
                    <a:pt x="264" y="463"/>
                    <a:pt x="264" y="463"/>
                    <a:pt x="264" y="463"/>
                  </a:cubicBezTo>
                  <a:cubicBezTo>
                    <a:pt x="262" y="468"/>
                    <a:pt x="259" y="473"/>
                    <a:pt x="258" y="479"/>
                  </a:cubicBezTo>
                  <a:cubicBezTo>
                    <a:pt x="256" y="474"/>
                    <a:pt x="253" y="470"/>
                    <a:pt x="248" y="473"/>
                  </a:cubicBezTo>
                  <a:cubicBezTo>
                    <a:pt x="245" y="475"/>
                    <a:pt x="242" y="478"/>
                    <a:pt x="239" y="481"/>
                  </a:cubicBezTo>
                  <a:cubicBezTo>
                    <a:pt x="239" y="480"/>
                    <a:pt x="239" y="479"/>
                    <a:pt x="239" y="478"/>
                  </a:cubicBezTo>
                  <a:cubicBezTo>
                    <a:pt x="239" y="472"/>
                    <a:pt x="238" y="466"/>
                    <a:pt x="240" y="460"/>
                  </a:cubicBezTo>
                  <a:cubicBezTo>
                    <a:pt x="241" y="454"/>
                    <a:pt x="242" y="449"/>
                    <a:pt x="243" y="444"/>
                  </a:cubicBezTo>
                  <a:cubicBezTo>
                    <a:pt x="244" y="443"/>
                    <a:pt x="244" y="442"/>
                    <a:pt x="244" y="441"/>
                  </a:cubicBezTo>
                  <a:close/>
                  <a:moveTo>
                    <a:pt x="262" y="474"/>
                  </a:moveTo>
                  <a:cubicBezTo>
                    <a:pt x="263" y="471"/>
                    <a:pt x="265" y="468"/>
                    <a:pt x="266" y="466"/>
                  </a:cubicBezTo>
                  <a:cubicBezTo>
                    <a:pt x="267" y="468"/>
                    <a:pt x="269" y="470"/>
                    <a:pt x="270" y="472"/>
                  </a:cubicBezTo>
                  <a:cubicBezTo>
                    <a:pt x="277" y="483"/>
                    <a:pt x="282" y="494"/>
                    <a:pt x="287" y="506"/>
                  </a:cubicBezTo>
                  <a:cubicBezTo>
                    <a:pt x="292" y="519"/>
                    <a:pt x="297" y="532"/>
                    <a:pt x="301" y="545"/>
                  </a:cubicBezTo>
                  <a:cubicBezTo>
                    <a:pt x="297" y="539"/>
                    <a:pt x="294" y="533"/>
                    <a:pt x="290" y="527"/>
                  </a:cubicBezTo>
                  <a:cubicBezTo>
                    <a:pt x="282" y="515"/>
                    <a:pt x="272" y="505"/>
                    <a:pt x="265" y="493"/>
                  </a:cubicBezTo>
                  <a:cubicBezTo>
                    <a:pt x="263" y="490"/>
                    <a:pt x="262" y="488"/>
                    <a:pt x="262" y="485"/>
                  </a:cubicBezTo>
                  <a:cubicBezTo>
                    <a:pt x="261" y="482"/>
                    <a:pt x="261" y="477"/>
                    <a:pt x="262" y="474"/>
                  </a:cubicBezTo>
                  <a:close/>
                  <a:moveTo>
                    <a:pt x="319" y="530"/>
                  </a:moveTo>
                  <a:cubicBezTo>
                    <a:pt x="316" y="522"/>
                    <a:pt x="312" y="515"/>
                    <a:pt x="310" y="507"/>
                  </a:cubicBezTo>
                  <a:cubicBezTo>
                    <a:pt x="309" y="501"/>
                    <a:pt x="308" y="493"/>
                    <a:pt x="305" y="487"/>
                  </a:cubicBezTo>
                  <a:cubicBezTo>
                    <a:pt x="315" y="490"/>
                    <a:pt x="325" y="490"/>
                    <a:pt x="336" y="487"/>
                  </a:cubicBezTo>
                  <a:cubicBezTo>
                    <a:pt x="336" y="486"/>
                    <a:pt x="336" y="486"/>
                    <a:pt x="337" y="486"/>
                  </a:cubicBezTo>
                  <a:cubicBezTo>
                    <a:pt x="340" y="505"/>
                    <a:pt x="335" y="524"/>
                    <a:pt x="337" y="543"/>
                  </a:cubicBezTo>
                  <a:cubicBezTo>
                    <a:pt x="337" y="552"/>
                    <a:pt x="338" y="562"/>
                    <a:pt x="340" y="571"/>
                  </a:cubicBezTo>
                  <a:cubicBezTo>
                    <a:pt x="340" y="571"/>
                    <a:pt x="340" y="571"/>
                    <a:pt x="340" y="571"/>
                  </a:cubicBezTo>
                  <a:cubicBezTo>
                    <a:pt x="340" y="571"/>
                    <a:pt x="340" y="570"/>
                    <a:pt x="339" y="570"/>
                  </a:cubicBezTo>
                  <a:cubicBezTo>
                    <a:pt x="329" y="558"/>
                    <a:pt x="325" y="544"/>
                    <a:pt x="319" y="530"/>
                  </a:cubicBezTo>
                  <a:close/>
                  <a:moveTo>
                    <a:pt x="370" y="572"/>
                  </a:moveTo>
                  <a:cubicBezTo>
                    <a:pt x="370" y="571"/>
                    <a:pt x="370" y="571"/>
                    <a:pt x="370" y="571"/>
                  </a:cubicBezTo>
                  <a:cubicBezTo>
                    <a:pt x="374" y="565"/>
                    <a:pt x="375" y="556"/>
                    <a:pt x="376" y="549"/>
                  </a:cubicBezTo>
                  <a:cubicBezTo>
                    <a:pt x="377" y="539"/>
                    <a:pt x="378" y="530"/>
                    <a:pt x="378" y="520"/>
                  </a:cubicBezTo>
                  <a:cubicBezTo>
                    <a:pt x="378" y="510"/>
                    <a:pt x="377" y="501"/>
                    <a:pt x="379" y="491"/>
                  </a:cubicBezTo>
                  <a:cubicBezTo>
                    <a:pt x="381" y="484"/>
                    <a:pt x="381" y="477"/>
                    <a:pt x="382" y="470"/>
                  </a:cubicBezTo>
                  <a:cubicBezTo>
                    <a:pt x="382" y="470"/>
                    <a:pt x="382" y="470"/>
                    <a:pt x="382" y="469"/>
                  </a:cubicBezTo>
                  <a:cubicBezTo>
                    <a:pt x="382" y="469"/>
                    <a:pt x="383" y="468"/>
                    <a:pt x="383" y="467"/>
                  </a:cubicBezTo>
                  <a:cubicBezTo>
                    <a:pt x="383" y="466"/>
                    <a:pt x="384" y="465"/>
                    <a:pt x="384" y="464"/>
                  </a:cubicBezTo>
                  <a:cubicBezTo>
                    <a:pt x="387" y="462"/>
                    <a:pt x="391" y="459"/>
                    <a:pt x="394" y="456"/>
                  </a:cubicBezTo>
                  <a:cubicBezTo>
                    <a:pt x="403" y="449"/>
                    <a:pt x="410" y="441"/>
                    <a:pt x="417" y="431"/>
                  </a:cubicBezTo>
                  <a:cubicBezTo>
                    <a:pt x="420" y="426"/>
                    <a:pt x="423" y="421"/>
                    <a:pt x="426" y="416"/>
                  </a:cubicBezTo>
                  <a:cubicBezTo>
                    <a:pt x="428" y="413"/>
                    <a:pt x="429" y="409"/>
                    <a:pt x="431" y="407"/>
                  </a:cubicBezTo>
                  <a:cubicBezTo>
                    <a:pt x="432" y="408"/>
                    <a:pt x="432" y="408"/>
                    <a:pt x="433" y="409"/>
                  </a:cubicBezTo>
                  <a:cubicBezTo>
                    <a:pt x="433" y="409"/>
                    <a:pt x="433" y="409"/>
                    <a:pt x="433" y="410"/>
                  </a:cubicBezTo>
                  <a:cubicBezTo>
                    <a:pt x="438" y="415"/>
                    <a:pt x="439" y="423"/>
                    <a:pt x="443" y="429"/>
                  </a:cubicBezTo>
                  <a:cubicBezTo>
                    <a:pt x="444" y="430"/>
                    <a:pt x="445" y="432"/>
                    <a:pt x="446" y="433"/>
                  </a:cubicBezTo>
                  <a:cubicBezTo>
                    <a:pt x="443" y="440"/>
                    <a:pt x="440" y="448"/>
                    <a:pt x="439" y="455"/>
                  </a:cubicBezTo>
                  <a:cubicBezTo>
                    <a:pt x="438" y="464"/>
                    <a:pt x="440" y="472"/>
                    <a:pt x="438" y="481"/>
                  </a:cubicBezTo>
                  <a:cubicBezTo>
                    <a:pt x="436" y="489"/>
                    <a:pt x="434" y="498"/>
                    <a:pt x="434" y="507"/>
                  </a:cubicBezTo>
                  <a:cubicBezTo>
                    <a:pt x="434" y="516"/>
                    <a:pt x="435" y="525"/>
                    <a:pt x="436" y="534"/>
                  </a:cubicBezTo>
                  <a:cubicBezTo>
                    <a:pt x="437" y="543"/>
                    <a:pt x="437" y="552"/>
                    <a:pt x="437" y="562"/>
                  </a:cubicBezTo>
                  <a:cubicBezTo>
                    <a:pt x="437" y="570"/>
                    <a:pt x="438" y="579"/>
                    <a:pt x="438" y="587"/>
                  </a:cubicBezTo>
                  <a:cubicBezTo>
                    <a:pt x="439" y="593"/>
                    <a:pt x="440" y="599"/>
                    <a:pt x="443" y="604"/>
                  </a:cubicBezTo>
                  <a:cubicBezTo>
                    <a:pt x="442" y="604"/>
                    <a:pt x="442" y="604"/>
                    <a:pt x="442" y="604"/>
                  </a:cubicBezTo>
                  <a:cubicBezTo>
                    <a:pt x="442" y="604"/>
                    <a:pt x="441" y="604"/>
                    <a:pt x="441" y="604"/>
                  </a:cubicBezTo>
                  <a:cubicBezTo>
                    <a:pt x="441" y="604"/>
                    <a:pt x="441" y="604"/>
                    <a:pt x="441" y="604"/>
                  </a:cubicBezTo>
                  <a:cubicBezTo>
                    <a:pt x="442" y="604"/>
                    <a:pt x="441" y="604"/>
                    <a:pt x="442" y="605"/>
                  </a:cubicBezTo>
                  <a:cubicBezTo>
                    <a:pt x="442" y="605"/>
                    <a:pt x="442" y="606"/>
                    <a:pt x="442" y="606"/>
                  </a:cubicBezTo>
                  <a:cubicBezTo>
                    <a:pt x="442" y="606"/>
                    <a:pt x="442" y="607"/>
                    <a:pt x="442" y="607"/>
                  </a:cubicBezTo>
                  <a:cubicBezTo>
                    <a:pt x="442" y="608"/>
                    <a:pt x="442" y="608"/>
                    <a:pt x="442" y="608"/>
                  </a:cubicBezTo>
                  <a:cubicBezTo>
                    <a:pt x="441" y="607"/>
                    <a:pt x="441" y="607"/>
                    <a:pt x="440" y="608"/>
                  </a:cubicBezTo>
                  <a:cubicBezTo>
                    <a:pt x="439" y="609"/>
                    <a:pt x="439" y="613"/>
                    <a:pt x="440" y="615"/>
                  </a:cubicBezTo>
                  <a:cubicBezTo>
                    <a:pt x="441" y="617"/>
                    <a:pt x="442" y="618"/>
                    <a:pt x="444" y="619"/>
                  </a:cubicBezTo>
                  <a:cubicBezTo>
                    <a:pt x="443" y="622"/>
                    <a:pt x="444" y="625"/>
                    <a:pt x="444" y="628"/>
                  </a:cubicBezTo>
                  <a:cubicBezTo>
                    <a:pt x="445" y="634"/>
                    <a:pt x="445" y="640"/>
                    <a:pt x="444" y="646"/>
                  </a:cubicBezTo>
                  <a:cubicBezTo>
                    <a:pt x="443" y="658"/>
                    <a:pt x="439" y="670"/>
                    <a:pt x="435" y="682"/>
                  </a:cubicBezTo>
                  <a:cubicBezTo>
                    <a:pt x="433" y="688"/>
                    <a:pt x="431" y="694"/>
                    <a:pt x="428" y="700"/>
                  </a:cubicBezTo>
                  <a:cubicBezTo>
                    <a:pt x="428" y="694"/>
                    <a:pt x="422" y="688"/>
                    <a:pt x="419" y="684"/>
                  </a:cubicBezTo>
                  <a:cubicBezTo>
                    <a:pt x="412" y="672"/>
                    <a:pt x="406" y="659"/>
                    <a:pt x="400" y="647"/>
                  </a:cubicBezTo>
                  <a:cubicBezTo>
                    <a:pt x="394" y="633"/>
                    <a:pt x="390" y="620"/>
                    <a:pt x="382" y="607"/>
                  </a:cubicBezTo>
                  <a:cubicBezTo>
                    <a:pt x="381" y="604"/>
                    <a:pt x="378" y="602"/>
                    <a:pt x="377" y="598"/>
                  </a:cubicBezTo>
                  <a:cubicBezTo>
                    <a:pt x="376" y="596"/>
                    <a:pt x="376" y="593"/>
                    <a:pt x="375" y="590"/>
                  </a:cubicBezTo>
                  <a:cubicBezTo>
                    <a:pt x="374" y="586"/>
                    <a:pt x="373" y="583"/>
                    <a:pt x="369" y="581"/>
                  </a:cubicBezTo>
                  <a:cubicBezTo>
                    <a:pt x="370" y="578"/>
                    <a:pt x="370" y="575"/>
                    <a:pt x="370" y="572"/>
                  </a:cubicBezTo>
                  <a:close/>
                  <a:moveTo>
                    <a:pt x="444" y="615"/>
                  </a:moveTo>
                  <a:cubicBezTo>
                    <a:pt x="444" y="615"/>
                    <a:pt x="444" y="614"/>
                    <a:pt x="443" y="614"/>
                  </a:cubicBezTo>
                  <a:cubicBezTo>
                    <a:pt x="443" y="613"/>
                    <a:pt x="443" y="612"/>
                    <a:pt x="443" y="611"/>
                  </a:cubicBezTo>
                  <a:cubicBezTo>
                    <a:pt x="443" y="611"/>
                    <a:pt x="444" y="611"/>
                    <a:pt x="444" y="611"/>
                  </a:cubicBezTo>
                  <a:cubicBezTo>
                    <a:pt x="445" y="612"/>
                    <a:pt x="445" y="613"/>
                    <a:pt x="446" y="614"/>
                  </a:cubicBezTo>
                  <a:cubicBezTo>
                    <a:pt x="446" y="614"/>
                    <a:pt x="446" y="614"/>
                    <a:pt x="446" y="614"/>
                  </a:cubicBezTo>
                  <a:cubicBezTo>
                    <a:pt x="445" y="614"/>
                    <a:pt x="445" y="614"/>
                    <a:pt x="445" y="615"/>
                  </a:cubicBezTo>
                  <a:cubicBezTo>
                    <a:pt x="445" y="615"/>
                    <a:pt x="444" y="615"/>
                    <a:pt x="444" y="615"/>
                  </a:cubicBezTo>
                  <a:close/>
                  <a:moveTo>
                    <a:pt x="443" y="595"/>
                  </a:moveTo>
                  <a:cubicBezTo>
                    <a:pt x="442" y="589"/>
                    <a:pt x="442" y="583"/>
                    <a:pt x="441" y="577"/>
                  </a:cubicBezTo>
                  <a:cubicBezTo>
                    <a:pt x="439" y="560"/>
                    <a:pt x="441" y="543"/>
                    <a:pt x="439" y="526"/>
                  </a:cubicBezTo>
                  <a:cubicBezTo>
                    <a:pt x="438" y="517"/>
                    <a:pt x="437" y="508"/>
                    <a:pt x="438" y="500"/>
                  </a:cubicBezTo>
                  <a:cubicBezTo>
                    <a:pt x="439" y="492"/>
                    <a:pt x="442" y="484"/>
                    <a:pt x="443" y="476"/>
                  </a:cubicBezTo>
                  <a:cubicBezTo>
                    <a:pt x="443" y="468"/>
                    <a:pt x="441" y="461"/>
                    <a:pt x="443" y="454"/>
                  </a:cubicBezTo>
                  <a:cubicBezTo>
                    <a:pt x="444" y="448"/>
                    <a:pt x="446" y="442"/>
                    <a:pt x="448" y="436"/>
                  </a:cubicBezTo>
                  <a:cubicBezTo>
                    <a:pt x="451" y="440"/>
                    <a:pt x="454" y="444"/>
                    <a:pt x="457" y="448"/>
                  </a:cubicBezTo>
                  <a:cubicBezTo>
                    <a:pt x="460" y="453"/>
                    <a:pt x="463" y="457"/>
                    <a:pt x="467" y="460"/>
                  </a:cubicBezTo>
                  <a:cubicBezTo>
                    <a:pt x="468" y="471"/>
                    <a:pt x="463" y="482"/>
                    <a:pt x="461" y="492"/>
                  </a:cubicBezTo>
                  <a:cubicBezTo>
                    <a:pt x="459" y="503"/>
                    <a:pt x="459" y="515"/>
                    <a:pt x="459" y="526"/>
                  </a:cubicBezTo>
                  <a:cubicBezTo>
                    <a:pt x="458" y="539"/>
                    <a:pt x="459" y="551"/>
                    <a:pt x="461" y="564"/>
                  </a:cubicBezTo>
                  <a:cubicBezTo>
                    <a:pt x="463" y="571"/>
                    <a:pt x="463" y="578"/>
                    <a:pt x="463" y="585"/>
                  </a:cubicBezTo>
                  <a:cubicBezTo>
                    <a:pt x="463" y="586"/>
                    <a:pt x="463" y="593"/>
                    <a:pt x="463" y="596"/>
                  </a:cubicBezTo>
                  <a:cubicBezTo>
                    <a:pt x="461" y="599"/>
                    <a:pt x="459" y="603"/>
                    <a:pt x="458" y="607"/>
                  </a:cubicBezTo>
                  <a:cubicBezTo>
                    <a:pt x="456" y="607"/>
                    <a:pt x="455" y="608"/>
                    <a:pt x="454" y="608"/>
                  </a:cubicBezTo>
                  <a:cubicBezTo>
                    <a:pt x="452" y="608"/>
                    <a:pt x="451" y="607"/>
                    <a:pt x="449" y="607"/>
                  </a:cubicBezTo>
                  <a:cubicBezTo>
                    <a:pt x="449" y="606"/>
                    <a:pt x="448" y="606"/>
                    <a:pt x="448" y="606"/>
                  </a:cubicBezTo>
                  <a:cubicBezTo>
                    <a:pt x="445" y="603"/>
                    <a:pt x="444" y="599"/>
                    <a:pt x="443" y="595"/>
                  </a:cubicBezTo>
                  <a:close/>
                  <a:moveTo>
                    <a:pt x="908" y="527"/>
                  </a:moveTo>
                  <a:cubicBezTo>
                    <a:pt x="916" y="520"/>
                    <a:pt x="922" y="512"/>
                    <a:pt x="928" y="505"/>
                  </a:cubicBezTo>
                  <a:cubicBezTo>
                    <a:pt x="940" y="490"/>
                    <a:pt x="950" y="475"/>
                    <a:pt x="959" y="459"/>
                  </a:cubicBezTo>
                  <a:cubicBezTo>
                    <a:pt x="967" y="443"/>
                    <a:pt x="976" y="427"/>
                    <a:pt x="981" y="410"/>
                  </a:cubicBezTo>
                  <a:cubicBezTo>
                    <a:pt x="985" y="398"/>
                    <a:pt x="986" y="385"/>
                    <a:pt x="988" y="372"/>
                  </a:cubicBezTo>
                  <a:cubicBezTo>
                    <a:pt x="988" y="388"/>
                    <a:pt x="985" y="403"/>
                    <a:pt x="980" y="418"/>
                  </a:cubicBezTo>
                  <a:cubicBezTo>
                    <a:pt x="974" y="435"/>
                    <a:pt x="971" y="452"/>
                    <a:pt x="962" y="467"/>
                  </a:cubicBezTo>
                  <a:cubicBezTo>
                    <a:pt x="957" y="475"/>
                    <a:pt x="952" y="482"/>
                    <a:pt x="947" y="490"/>
                  </a:cubicBezTo>
                  <a:cubicBezTo>
                    <a:pt x="943" y="497"/>
                    <a:pt x="939" y="504"/>
                    <a:pt x="934" y="510"/>
                  </a:cubicBezTo>
                  <a:cubicBezTo>
                    <a:pt x="927" y="521"/>
                    <a:pt x="917" y="531"/>
                    <a:pt x="909" y="541"/>
                  </a:cubicBezTo>
                  <a:cubicBezTo>
                    <a:pt x="907" y="542"/>
                    <a:pt x="906" y="544"/>
                    <a:pt x="905" y="546"/>
                  </a:cubicBezTo>
                  <a:cubicBezTo>
                    <a:pt x="904" y="547"/>
                    <a:pt x="904" y="548"/>
                    <a:pt x="903" y="549"/>
                  </a:cubicBezTo>
                  <a:cubicBezTo>
                    <a:pt x="902" y="549"/>
                    <a:pt x="902" y="549"/>
                    <a:pt x="902" y="549"/>
                  </a:cubicBezTo>
                  <a:cubicBezTo>
                    <a:pt x="901" y="549"/>
                    <a:pt x="901" y="550"/>
                    <a:pt x="901" y="550"/>
                  </a:cubicBezTo>
                  <a:cubicBezTo>
                    <a:pt x="898" y="550"/>
                    <a:pt x="896" y="550"/>
                    <a:pt x="893" y="551"/>
                  </a:cubicBezTo>
                  <a:cubicBezTo>
                    <a:pt x="892" y="551"/>
                    <a:pt x="890" y="551"/>
                    <a:pt x="888" y="551"/>
                  </a:cubicBezTo>
                  <a:cubicBezTo>
                    <a:pt x="889" y="550"/>
                    <a:pt x="889" y="548"/>
                    <a:pt x="890" y="546"/>
                  </a:cubicBezTo>
                  <a:cubicBezTo>
                    <a:pt x="893" y="538"/>
                    <a:pt x="902" y="533"/>
                    <a:pt x="908" y="527"/>
                  </a:cubicBezTo>
                  <a:close/>
                  <a:moveTo>
                    <a:pt x="988" y="406"/>
                  </a:moveTo>
                  <a:cubicBezTo>
                    <a:pt x="988" y="406"/>
                    <a:pt x="988" y="406"/>
                    <a:pt x="988" y="406"/>
                  </a:cubicBezTo>
                  <a:cubicBezTo>
                    <a:pt x="988" y="406"/>
                    <a:pt x="988" y="406"/>
                    <a:pt x="989" y="406"/>
                  </a:cubicBezTo>
                  <a:cubicBezTo>
                    <a:pt x="988" y="407"/>
                    <a:pt x="987" y="408"/>
                    <a:pt x="987" y="409"/>
                  </a:cubicBezTo>
                  <a:cubicBezTo>
                    <a:pt x="987" y="408"/>
                    <a:pt x="987" y="407"/>
                    <a:pt x="987" y="407"/>
                  </a:cubicBezTo>
                  <a:cubicBezTo>
                    <a:pt x="988" y="406"/>
                    <a:pt x="988" y="406"/>
                    <a:pt x="988" y="406"/>
                  </a:cubicBezTo>
                  <a:close/>
                  <a:moveTo>
                    <a:pt x="949" y="508"/>
                  </a:moveTo>
                  <a:cubicBezTo>
                    <a:pt x="952" y="506"/>
                    <a:pt x="954" y="504"/>
                    <a:pt x="956" y="502"/>
                  </a:cubicBezTo>
                  <a:cubicBezTo>
                    <a:pt x="954" y="505"/>
                    <a:pt x="952" y="506"/>
                    <a:pt x="949" y="508"/>
                  </a:cubicBezTo>
                  <a:close/>
                  <a:moveTo>
                    <a:pt x="986" y="292"/>
                  </a:moveTo>
                  <a:cubicBezTo>
                    <a:pt x="990" y="292"/>
                    <a:pt x="993" y="291"/>
                    <a:pt x="997" y="291"/>
                  </a:cubicBezTo>
                  <a:cubicBezTo>
                    <a:pt x="1007" y="292"/>
                    <a:pt x="1018" y="293"/>
                    <a:pt x="1026" y="299"/>
                  </a:cubicBezTo>
                  <a:cubicBezTo>
                    <a:pt x="1041" y="309"/>
                    <a:pt x="1048" y="326"/>
                    <a:pt x="1046" y="344"/>
                  </a:cubicBezTo>
                  <a:cubicBezTo>
                    <a:pt x="1044" y="355"/>
                    <a:pt x="1040" y="365"/>
                    <a:pt x="1033" y="373"/>
                  </a:cubicBezTo>
                  <a:cubicBezTo>
                    <a:pt x="1027" y="379"/>
                    <a:pt x="1020" y="384"/>
                    <a:pt x="1013" y="390"/>
                  </a:cubicBezTo>
                  <a:cubicBezTo>
                    <a:pt x="1012" y="390"/>
                    <a:pt x="1012" y="391"/>
                    <a:pt x="1012" y="391"/>
                  </a:cubicBezTo>
                  <a:cubicBezTo>
                    <a:pt x="1016" y="387"/>
                    <a:pt x="1019" y="383"/>
                    <a:pt x="1023" y="379"/>
                  </a:cubicBezTo>
                  <a:cubicBezTo>
                    <a:pt x="1023" y="378"/>
                    <a:pt x="1023" y="377"/>
                    <a:pt x="1022" y="378"/>
                  </a:cubicBezTo>
                  <a:cubicBezTo>
                    <a:pt x="1016" y="382"/>
                    <a:pt x="1013" y="387"/>
                    <a:pt x="1008" y="392"/>
                  </a:cubicBezTo>
                  <a:cubicBezTo>
                    <a:pt x="1004" y="397"/>
                    <a:pt x="998" y="401"/>
                    <a:pt x="994" y="407"/>
                  </a:cubicBezTo>
                  <a:cubicBezTo>
                    <a:pt x="990" y="411"/>
                    <a:pt x="985" y="418"/>
                    <a:pt x="983" y="424"/>
                  </a:cubicBezTo>
                  <a:cubicBezTo>
                    <a:pt x="985" y="416"/>
                    <a:pt x="989" y="410"/>
                    <a:pt x="994" y="403"/>
                  </a:cubicBezTo>
                  <a:cubicBezTo>
                    <a:pt x="998" y="397"/>
                    <a:pt x="1002" y="393"/>
                    <a:pt x="1007" y="388"/>
                  </a:cubicBezTo>
                  <a:cubicBezTo>
                    <a:pt x="1010" y="385"/>
                    <a:pt x="1014" y="382"/>
                    <a:pt x="1016" y="377"/>
                  </a:cubicBezTo>
                  <a:cubicBezTo>
                    <a:pt x="1016" y="377"/>
                    <a:pt x="1016" y="377"/>
                    <a:pt x="1015" y="377"/>
                  </a:cubicBezTo>
                  <a:cubicBezTo>
                    <a:pt x="1007" y="385"/>
                    <a:pt x="999" y="391"/>
                    <a:pt x="992" y="400"/>
                  </a:cubicBezTo>
                  <a:cubicBezTo>
                    <a:pt x="994" y="396"/>
                    <a:pt x="996" y="393"/>
                    <a:pt x="999" y="389"/>
                  </a:cubicBezTo>
                  <a:cubicBezTo>
                    <a:pt x="1003" y="386"/>
                    <a:pt x="1006" y="382"/>
                    <a:pt x="1010" y="378"/>
                  </a:cubicBezTo>
                  <a:cubicBezTo>
                    <a:pt x="1011" y="378"/>
                    <a:pt x="1010" y="377"/>
                    <a:pt x="1009" y="377"/>
                  </a:cubicBezTo>
                  <a:cubicBezTo>
                    <a:pt x="1005" y="381"/>
                    <a:pt x="1000" y="385"/>
                    <a:pt x="995" y="390"/>
                  </a:cubicBezTo>
                  <a:cubicBezTo>
                    <a:pt x="999" y="385"/>
                    <a:pt x="1002" y="381"/>
                    <a:pt x="1005" y="376"/>
                  </a:cubicBezTo>
                  <a:cubicBezTo>
                    <a:pt x="1009" y="372"/>
                    <a:pt x="1013" y="368"/>
                    <a:pt x="1017" y="364"/>
                  </a:cubicBezTo>
                  <a:cubicBezTo>
                    <a:pt x="1022" y="359"/>
                    <a:pt x="1030" y="350"/>
                    <a:pt x="1027" y="342"/>
                  </a:cubicBezTo>
                  <a:cubicBezTo>
                    <a:pt x="1027" y="342"/>
                    <a:pt x="1027" y="342"/>
                    <a:pt x="1027" y="342"/>
                  </a:cubicBezTo>
                  <a:cubicBezTo>
                    <a:pt x="1020" y="363"/>
                    <a:pt x="998" y="373"/>
                    <a:pt x="990" y="393"/>
                  </a:cubicBezTo>
                  <a:cubicBezTo>
                    <a:pt x="991" y="388"/>
                    <a:pt x="992" y="383"/>
                    <a:pt x="992" y="378"/>
                  </a:cubicBezTo>
                  <a:cubicBezTo>
                    <a:pt x="993" y="373"/>
                    <a:pt x="997" y="368"/>
                    <a:pt x="1000" y="365"/>
                  </a:cubicBezTo>
                  <a:cubicBezTo>
                    <a:pt x="1005" y="359"/>
                    <a:pt x="1012" y="354"/>
                    <a:pt x="1017" y="348"/>
                  </a:cubicBezTo>
                  <a:cubicBezTo>
                    <a:pt x="1017" y="348"/>
                    <a:pt x="1017" y="347"/>
                    <a:pt x="1017" y="347"/>
                  </a:cubicBezTo>
                  <a:cubicBezTo>
                    <a:pt x="1009" y="353"/>
                    <a:pt x="1003" y="360"/>
                    <a:pt x="997" y="367"/>
                  </a:cubicBezTo>
                  <a:cubicBezTo>
                    <a:pt x="996" y="369"/>
                    <a:pt x="994" y="371"/>
                    <a:pt x="992" y="374"/>
                  </a:cubicBezTo>
                  <a:cubicBezTo>
                    <a:pt x="992" y="372"/>
                    <a:pt x="992" y="371"/>
                    <a:pt x="992" y="369"/>
                  </a:cubicBezTo>
                  <a:cubicBezTo>
                    <a:pt x="994" y="366"/>
                    <a:pt x="995" y="363"/>
                    <a:pt x="996" y="359"/>
                  </a:cubicBezTo>
                  <a:cubicBezTo>
                    <a:pt x="998" y="356"/>
                    <a:pt x="1000" y="353"/>
                    <a:pt x="1002" y="349"/>
                  </a:cubicBezTo>
                  <a:cubicBezTo>
                    <a:pt x="1009" y="341"/>
                    <a:pt x="1017" y="334"/>
                    <a:pt x="1027" y="330"/>
                  </a:cubicBezTo>
                  <a:cubicBezTo>
                    <a:pt x="1027" y="330"/>
                    <a:pt x="1027" y="330"/>
                    <a:pt x="1026" y="330"/>
                  </a:cubicBezTo>
                  <a:cubicBezTo>
                    <a:pt x="1020" y="331"/>
                    <a:pt x="1015" y="335"/>
                    <a:pt x="1011" y="339"/>
                  </a:cubicBezTo>
                  <a:cubicBezTo>
                    <a:pt x="1007" y="342"/>
                    <a:pt x="1003" y="346"/>
                    <a:pt x="1000" y="350"/>
                  </a:cubicBezTo>
                  <a:cubicBezTo>
                    <a:pt x="999" y="352"/>
                    <a:pt x="995" y="357"/>
                    <a:pt x="992" y="362"/>
                  </a:cubicBezTo>
                  <a:cubicBezTo>
                    <a:pt x="992" y="361"/>
                    <a:pt x="992" y="360"/>
                    <a:pt x="992" y="359"/>
                  </a:cubicBezTo>
                  <a:cubicBezTo>
                    <a:pt x="992" y="359"/>
                    <a:pt x="992" y="359"/>
                    <a:pt x="992" y="359"/>
                  </a:cubicBezTo>
                  <a:cubicBezTo>
                    <a:pt x="993" y="356"/>
                    <a:pt x="993" y="354"/>
                    <a:pt x="994" y="351"/>
                  </a:cubicBezTo>
                  <a:cubicBezTo>
                    <a:pt x="996" y="349"/>
                    <a:pt x="997" y="346"/>
                    <a:pt x="998" y="344"/>
                  </a:cubicBezTo>
                  <a:cubicBezTo>
                    <a:pt x="999" y="343"/>
                    <a:pt x="997" y="342"/>
                    <a:pt x="997" y="343"/>
                  </a:cubicBezTo>
                  <a:cubicBezTo>
                    <a:pt x="995" y="346"/>
                    <a:pt x="993" y="349"/>
                    <a:pt x="992" y="352"/>
                  </a:cubicBezTo>
                  <a:cubicBezTo>
                    <a:pt x="992" y="352"/>
                    <a:pt x="992" y="353"/>
                    <a:pt x="991" y="353"/>
                  </a:cubicBezTo>
                  <a:cubicBezTo>
                    <a:pt x="991" y="352"/>
                    <a:pt x="991" y="351"/>
                    <a:pt x="991" y="350"/>
                  </a:cubicBezTo>
                  <a:cubicBezTo>
                    <a:pt x="991" y="346"/>
                    <a:pt x="990" y="342"/>
                    <a:pt x="990" y="338"/>
                  </a:cubicBezTo>
                  <a:cubicBezTo>
                    <a:pt x="990" y="336"/>
                    <a:pt x="991" y="333"/>
                    <a:pt x="992" y="331"/>
                  </a:cubicBezTo>
                  <a:cubicBezTo>
                    <a:pt x="993" y="328"/>
                    <a:pt x="995" y="326"/>
                    <a:pt x="996" y="324"/>
                  </a:cubicBezTo>
                  <a:cubicBezTo>
                    <a:pt x="997" y="323"/>
                    <a:pt x="996" y="322"/>
                    <a:pt x="995" y="323"/>
                  </a:cubicBezTo>
                  <a:cubicBezTo>
                    <a:pt x="993" y="326"/>
                    <a:pt x="990" y="330"/>
                    <a:pt x="989" y="334"/>
                  </a:cubicBezTo>
                  <a:cubicBezTo>
                    <a:pt x="987" y="325"/>
                    <a:pt x="985" y="316"/>
                    <a:pt x="982" y="308"/>
                  </a:cubicBezTo>
                  <a:cubicBezTo>
                    <a:pt x="980" y="303"/>
                    <a:pt x="979" y="298"/>
                    <a:pt x="977" y="294"/>
                  </a:cubicBezTo>
                  <a:cubicBezTo>
                    <a:pt x="979" y="293"/>
                    <a:pt x="984" y="292"/>
                    <a:pt x="986" y="292"/>
                  </a:cubicBezTo>
                  <a:close/>
                  <a:moveTo>
                    <a:pt x="992" y="256"/>
                  </a:moveTo>
                  <a:cubicBezTo>
                    <a:pt x="992" y="256"/>
                    <a:pt x="992" y="256"/>
                    <a:pt x="992" y="256"/>
                  </a:cubicBezTo>
                  <a:cubicBezTo>
                    <a:pt x="995" y="257"/>
                    <a:pt x="998" y="256"/>
                    <a:pt x="1000" y="255"/>
                  </a:cubicBezTo>
                  <a:cubicBezTo>
                    <a:pt x="1003" y="263"/>
                    <a:pt x="996" y="271"/>
                    <a:pt x="992" y="276"/>
                  </a:cubicBezTo>
                  <a:cubicBezTo>
                    <a:pt x="987" y="281"/>
                    <a:pt x="980" y="285"/>
                    <a:pt x="975" y="290"/>
                  </a:cubicBezTo>
                  <a:cubicBezTo>
                    <a:pt x="973" y="285"/>
                    <a:pt x="971" y="280"/>
                    <a:pt x="968" y="276"/>
                  </a:cubicBezTo>
                  <a:cubicBezTo>
                    <a:pt x="972" y="275"/>
                    <a:pt x="977" y="271"/>
                    <a:pt x="980" y="269"/>
                  </a:cubicBezTo>
                  <a:cubicBezTo>
                    <a:pt x="985" y="266"/>
                    <a:pt x="989" y="261"/>
                    <a:pt x="992" y="256"/>
                  </a:cubicBezTo>
                  <a:close/>
                  <a:moveTo>
                    <a:pt x="880" y="242"/>
                  </a:moveTo>
                  <a:cubicBezTo>
                    <a:pt x="885" y="240"/>
                    <a:pt x="891" y="239"/>
                    <a:pt x="896" y="239"/>
                  </a:cubicBezTo>
                  <a:cubicBezTo>
                    <a:pt x="908" y="237"/>
                    <a:pt x="920" y="234"/>
                    <a:pt x="932" y="231"/>
                  </a:cubicBezTo>
                  <a:cubicBezTo>
                    <a:pt x="939" y="230"/>
                    <a:pt x="946" y="229"/>
                    <a:pt x="953" y="228"/>
                  </a:cubicBezTo>
                  <a:cubicBezTo>
                    <a:pt x="957" y="228"/>
                    <a:pt x="965" y="226"/>
                    <a:pt x="969" y="229"/>
                  </a:cubicBezTo>
                  <a:cubicBezTo>
                    <a:pt x="973" y="231"/>
                    <a:pt x="975" y="235"/>
                    <a:pt x="980" y="236"/>
                  </a:cubicBezTo>
                  <a:cubicBezTo>
                    <a:pt x="988" y="237"/>
                    <a:pt x="992" y="241"/>
                    <a:pt x="991" y="249"/>
                  </a:cubicBezTo>
                  <a:cubicBezTo>
                    <a:pt x="991" y="250"/>
                    <a:pt x="991" y="250"/>
                    <a:pt x="991" y="250"/>
                  </a:cubicBezTo>
                  <a:cubicBezTo>
                    <a:pt x="988" y="257"/>
                    <a:pt x="984" y="263"/>
                    <a:pt x="977" y="267"/>
                  </a:cubicBezTo>
                  <a:cubicBezTo>
                    <a:pt x="974" y="269"/>
                    <a:pt x="969" y="270"/>
                    <a:pt x="966" y="273"/>
                  </a:cubicBezTo>
                  <a:cubicBezTo>
                    <a:pt x="965" y="271"/>
                    <a:pt x="964" y="270"/>
                    <a:pt x="963" y="268"/>
                  </a:cubicBezTo>
                  <a:cubicBezTo>
                    <a:pt x="954" y="257"/>
                    <a:pt x="943" y="250"/>
                    <a:pt x="929" y="249"/>
                  </a:cubicBezTo>
                  <a:cubicBezTo>
                    <a:pt x="915" y="248"/>
                    <a:pt x="902" y="250"/>
                    <a:pt x="891" y="258"/>
                  </a:cubicBezTo>
                  <a:cubicBezTo>
                    <a:pt x="888" y="260"/>
                    <a:pt x="885" y="263"/>
                    <a:pt x="882" y="264"/>
                  </a:cubicBezTo>
                  <a:cubicBezTo>
                    <a:pt x="879" y="266"/>
                    <a:pt x="877" y="267"/>
                    <a:pt x="874" y="268"/>
                  </a:cubicBezTo>
                  <a:cubicBezTo>
                    <a:pt x="871" y="269"/>
                    <a:pt x="869" y="271"/>
                    <a:pt x="867" y="273"/>
                  </a:cubicBezTo>
                  <a:cubicBezTo>
                    <a:pt x="867" y="272"/>
                    <a:pt x="867" y="272"/>
                    <a:pt x="866" y="272"/>
                  </a:cubicBezTo>
                  <a:cubicBezTo>
                    <a:pt x="866" y="272"/>
                    <a:pt x="865" y="272"/>
                    <a:pt x="864" y="272"/>
                  </a:cubicBezTo>
                  <a:cubicBezTo>
                    <a:pt x="864" y="272"/>
                    <a:pt x="863" y="272"/>
                    <a:pt x="863" y="272"/>
                  </a:cubicBezTo>
                  <a:cubicBezTo>
                    <a:pt x="861" y="272"/>
                    <a:pt x="860" y="273"/>
                    <a:pt x="859" y="274"/>
                  </a:cubicBezTo>
                  <a:cubicBezTo>
                    <a:pt x="859" y="274"/>
                    <a:pt x="859" y="275"/>
                    <a:pt x="860" y="275"/>
                  </a:cubicBezTo>
                  <a:cubicBezTo>
                    <a:pt x="861" y="275"/>
                    <a:pt x="862" y="274"/>
                    <a:pt x="863" y="274"/>
                  </a:cubicBezTo>
                  <a:cubicBezTo>
                    <a:pt x="863" y="274"/>
                    <a:pt x="864" y="274"/>
                    <a:pt x="865" y="273"/>
                  </a:cubicBezTo>
                  <a:cubicBezTo>
                    <a:pt x="865" y="273"/>
                    <a:pt x="866" y="273"/>
                    <a:pt x="866" y="273"/>
                  </a:cubicBezTo>
                  <a:cubicBezTo>
                    <a:pt x="864" y="275"/>
                    <a:pt x="861" y="278"/>
                    <a:pt x="859" y="281"/>
                  </a:cubicBezTo>
                  <a:cubicBezTo>
                    <a:pt x="856" y="284"/>
                    <a:pt x="853" y="288"/>
                    <a:pt x="849" y="291"/>
                  </a:cubicBezTo>
                  <a:cubicBezTo>
                    <a:pt x="847" y="294"/>
                    <a:pt x="845" y="297"/>
                    <a:pt x="842" y="300"/>
                  </a:cubicBezTo>
                  <a:cubicBezTo>
                    <a:pt x="840" y="302"/>
                    <a:pt x="836" y="304"/>
                    <a:pt x="836" y="307"/>
                  </a:cubicBezTo>
                  <a:cubicBezTo>
                    <a:pt x="835" y="307"/>
                    <a:pt x="835" y="307"/>
                    <a:pt x="835" y="307"/>
                  </a:cubicBezTo>
                  <a:cubicBezTo>
                    <a:pt x="833" y="304"/>
                    <a:pt x="830" y="302"/>
                    <a:pt x="827" y="299"/>
                  </a:cubicBezTo>
                  <a:cubicBezTo>
                    <a:pt x="830" y="298"/>
                    <a:pt x="833" y="296"/>
                    <a:pt x="836" y="295"/>
                  </a:cubicBezTo>
                  <a:cubicBezTo>
                    <a:pt x="839" y="294"/>
                    <a:pt x="843" y="294"/>
                    <a:pt x="846" y="292"/>
                  </a:cubicBezTo>
                  <a:cubicBezTo>
                    <a:pt x="846" y="292"/>
                    <a:pt x="846" y="292"/>
                    <a:pt x="846" y="292"/>
                  </a:cubicBezTo>
                  <a:cubicBezTo>
                    <a:pt x="843" y="291"/>
                    <a:pt x="839" y="292"/>
                    <a:pt x="836" y="293"/>
                  </a:cubicBezTo>
                  <a:cubicBezTo>
                    <a:pt x="832" y="294"/>
                    <a:pt x="828" y="295"/>
                    <a:pt x="825" y="297"/>
                  </a:cubicBezTo>
                  <a:cubicBezTo>
                    <a:pt x="825" y="297"/>
                    <a:pt x="825" y="297"/>
                    <a:pt x="824" y="298"/>
                  </a:cubicBezTo>
                  <a:cubicBezTo>
                    <a:pt x="824" y="297"/>
                    <a:pt x="823" y="297"/>
                    <a:pt x="823" y="296"/>
                  </a:cubicBezTo>
                  <a:cubicBezTo>
                    <a:pt x="824" y="295"/>
                    <a:pt x="826" y="294"/>
                    <a:pt x="827" y="294"/>
                  </a:cubicBezTo>
                  <a:cubicBezTo>
                    <a:pt x="829" y="293"/>
                    <a:pt x="832" y="292"/>
                    <a:pt x="834" y="291"/>
                  </a:cubicBezTo>
                  <a:cubicBezTo>
                    <a:pt x="839" y="290"/>
                    <a:pt x="843" y="286"/>
                    <a:pt x="848" y="285"/>
                  </a:cubicBezTo>
                  <a:cubicBezTo>
                    <a:pt x="849" y="285"/>
                    <a:pt x="849" y="285"/>
                    <a:pt x="848" y="285"/>
                  </a:cubicBezTo>
                  <a:cubicBezTo>
                    <a:pt x="843" y="283"/>
                    <a:pt x="837" y="287"/>
                    <a:pt x="832" y="290"/>
                  </a:cubicBezTo>
                  <a:cubicBezTo>
                    <a:pt x="830" y="291"/>
                    <a:pt x="823" y="292"/>
                    <a:pt x="820" y="294"/>
                  </a:cubicBezTo>
                  <a:cubicBezTo>
                    <a:pt x="819" y="294"/>
                    <a:pt x="818" y="293"/>
                    <a:pt x="818" y="293"/>
                  </a:cubicBezTo>
                  <a:cubicBezTo>
                    <a:pt x="820" y="292"/>
                    <a:pt x="823" y="290"/>
                    <a:pt x="825" y="289"/>
                  </a:cubicBezTo>
                  <a:cubicBezTo>
                    <a:pt x="832" y="286"/>
                    <a:pt x="838" y="284"/>
                    <a:pt x="845" y="282"/>
                  </a:cubicBezTo>
                  <a:cubicBezTo>
                    <a:pt x="847" y="281"/>
                    <a:pt x="846" y="278"/>
                    <a:pt x="845" y="279"/>
                  </a:cubicBezTo>
                  <a:cubicBezTo>
                    <a:pt x="837" y="282"/>
                    <a:pt x="830" y="285"/>
                    <a:pt x="822" y="287"/>
                  </a:cubicBezTo>
                  <a:cubicBezTo>
                    <a:pt x="820" y="288"/>
                    <a:pt x="816" y="289"/>
                    <a:pt x="815" y="291"/>
                  </a:cubicBezTo>
                  <a:cubicBezTo>
                    <a:pt x="814" y="291"/>
                    <a:pt x="814" y="290"/>
                    <a:pt x="813" y="290"/>
                  </a:cubicBezTo>
                  <a:cubicBezTo>
                    <a:pt x="813" y="290"/>
                    <a:pt x="813" y="290"/>
                    <a:pt x="813" y="290"/>
                  </a:cubicBezTo>
                  <a:cubicBezTo>
                    <a:pt x="813" y="289"/>
                    <a:pt x="813" y="289"/>
                    <a:pt x="813" y="289"/>
                  </a:cubicBezTo>
                  <a:cubicBezTo>
                    <a:pt x="815" y="287"/>
                    <a:pt x="817" y="285"/>
                    <a:pt x="819" y="284"/>
                  </a:cubicBezTo>
                  <a:cubicBezTo>
                    <a:pt x="822" y="282"/>
                    <a:pt x="825" y="281"/>
                    <a:pt x="828" y="279"/>
                  </a:cubicBezTo>
                  <a:cubicBezTo>
                    <a:pt x="836" y="276"/>
                    <a:pt x="843" y="273"/>
                    <a:pt x="850" y="270"/>
                  </a:cubicBezTo>
                  <a:cubicBezTo>
                    <a:pt x="864" y="265"/>
                    <a:pt x="877" y="262"/>
                    <a:pt x="891" y="257"/>
                  </a:cubicBezTo>
                  <a:cubicBezTo>
                    <a:pt x="891" y="257"/>
                    <a:pt x="891" y="256"/>
                    <a:pt x="891" y="256"/>
                  </a:cubicBezTo>
                  <a:cubicBezTo>
                    <a:pt x="876" y="258"/>
                    <a:pt x="862" y="264"/>
                    <a:pt x="848" y="269"/>
                  </a:cubicBezTo>
                  <a:cubicBezTo>
                    <a:pt x="842" y="271"/>
                    <a:pt x="835" y="274"/>
                    <a:pt x="829" y="276"/>
                  </a:cubicBezTo>
                  <a:cubicBezTo>
                    <a:pt x="834" y="273"/>
                    <a:pt x="838" y="270"/>
                    <a:pt x="843" y="267"/>
                  </a:cubicBezTo>
                  <a:cubicBezTo>
                    <a:pt x="846" y="266"/>
                    <a:pt x="849" y="264"/>
                    <a:pt x="853" y="263"/>
                  </a:cubicBezTo>
                  <a:cubicBezTo>
                    <a:pt x="858" y="261"/>
                    <a:pt x="863" y="260"/>
                    <a:pt x="869" y="257"/>
                  </a:cubicBezTo>
                  <a:cubicBezTo>
                    <a:pt x="878" y="253"/>
                    <a:pt x="888" y="248"/>
                    <a:pt x="899" y="247"/>
                  </a:cubicBezTo>
                  <a:cubicBezTo>
                    <a:pt x="899" y="246"/>
                    <a:pt x="899" y="245"/>
                    <a:pt x="898" y="245"/>
                  </a:cubicBezTo>
                  <a:cubicBezTo>
                    <a:pt x="888" y="246"/>
                    <a:pt x="879" y="251"/>
                    <a:pt x="869" y="255"/>
                  </a:cubicBezTo>
                  <a:cubicBezTo>
                    <a:pt x="863" y="257"/>
                    <a:pt x="856" y="259"/>
                    <a:pt x="850" y="262"/>
                  </a:cubicBezTo>
                  <a:cubicBezTo>
                    <a:pt x="850" y="262"/>
                    <a:pt x="849" y="262"/>
                    <a:pt x="849" y="262"/>
                  </a:cubicBezTo>
                  <a:cubicBezTo>
                    <a:pt x="855" y="257"/>
                    <a:pt x="861" y="252"/>
                    <a:pt x="866" y="246"/>
                  </a:cubicBezTo>
                  <a:cubicBezTo>
                    <a:pt x="871" y="246"/>
                    <a:pt x="875" y="244"/>
                    <a:pt x="880" y="242"/>
                  </a:cubicBezTo>
                  <a:close/>
                  <a:moveTo>
                    <a:pt x="743" y="122"/>
                  </a:moveTo>
                  <a:cubicBezTo>
                    <a:pt x="745" y="119"/>
                    <a:pt x="747" y="116"/>
                    <a:pt x="750" y="113"/>
                  </a:cubicBezTo>
                  <a:cubicBezTo>
                    <a:pt x="760" y="102"/>
                    <a:pt x="773" y="91"/>
                    <a:pt x="788" y="86"/>
                  </a:cubicBezTo>
                  <a:cubicBezTo>
                    <a:pt x="793" y="84"/>
                    <a:pt x="797" y="82"/>
                    <a:pt x="802" y="83"/>
                  </a:cubicBezTo>
                  <a:cubicBezTo>
                    <a:pt x="806" y="83"/>
                    <a:pt x="809" y="85"/>
                    <a:pt x="812" y="85"/>
                  </a:cubicBezTo>
                  <a:cubicBezTo>
                    <a:pt x="816" y="86"/>
                    <a:pt x="819" y="85"/>
                    <a:pt x="822" y="83"/>
                  </a:cubicBezTo>
                  <a:cubicBezTo>
                    <a:pt x="828" y="78"/>
                    <a:pt x="835" y="71"/>
                    <a:pt x="843" y="74"/>
                  </a:cubicBezTo>
                  <a:cubicBezTo>
                    <a:pt x="850" y="77"/>
                    <a:pt x="858" y="79"/>
                    <a:pt x="864" y="83"/>
                  </a:cubicBezTo>
                  <a:cubicBezTo>
                    <a:pt x="879" y="92"/>
                    <a:pt x="886" y="110"/>
                    <a:pt x="891" y="126"/>
                  </a:cubicBezTo>
                  <a:cubicBezTo>
                    <a:pt x="895" y="141"/>
                    <a:pt x="898" y="156"/>
                    <a:pt x="897" y="171"/>
                  </a:cubicBezTo>
                  <a:cubicBezTo>
                    <a:pt x="895" y="188"/>
                    <a:pt x="890" y="204"/>
                    <a:pt x="881" y="218"/>
                  </a:cubicBezTo>
                  <a:cubicBezTo>
                    <a:pt x="876" y="227"/>
                    <a:pt x="870" y="235"/>
                    <a:pt x="864" y="243"/>
                  </a:cubicBezTo>
                  <a:cubicBezTo>
                    <a:pt x="863" y="244"/>
                    <a:pt x="862" y="245"/>
                    <a:pt x="860" y="246"/>
                  </a:cubicBezTo>
                  <a:cubicBezTo>
                    <a:pt x="854" y="251"/>
                    <a:pt x="848" y="256"/>
                    <a:pt x="842" y="260"/>
                  </a:cubicBezTo>
                  <a:cubicBezTo>
                    <a:pt x="835" y="265"/>
                    <a:pt x="828" y="269"/>
                    <a:pt x="821" y="274"/>
                  </a:cubicBezTo>
                  <a:cubicBezTo>
                    <a:pt x="816" y="278"/>
                    <a:pt x="811" y="282"/>
                    <a:pt x="805" y="286"/>
                  </a:cubicBezTo>
                  <a:cubicBezTo>
                    <a:pt x="803" y="285"/>
                    <a:pt x="801" y="284"/>
                    <a:pt x="798" y="283"/>
                  </a:cubicBezTo>
                  <a:cubicBezTo>
                    <a:pt x="801" y="282"/>
                    <a:pt x="803" y="280"/>
                    <a:pt x="805" y="278"/>
                  </a:cubicBezTo>
                  <a:cubicBezTo>
                    <a:pt x="811" y="274"/>
                    <a:pt x="817" y="270"/>
                    <a:pt x="823" y="265"/>
                  </a:cubicBezTo>
                  <a:cubicBezTo>
                    <a:pt x="836" y="255"/>
                    <a:pt x="848" y="243"/>
                    <a:pt x="859" y="230"/>
                  </a:cubicBezTo>
                  <a:cubicBezTo>
                    <a:pt x="868" y="218"/>
                    <a:pt x="878" y="205"/>
                    <a:pt x="884" y="191"/>
                  </a:cubicBezTo>
                  <a:cubicBezTo>
                    <a:pt x="888" y="182"/>
                    <a:pt x="893" y="171"/>
                    <a:pt x="890" y="161"/>
                  </a:cubicBezTo>
                  <a:cubicBezTo>
                    <a:pt x="890" y="161"/>
                    <a:pt x="889" y="161"/>
                    <a:pt x="889" y="162"/>
                  </a:cubicBezTo>
                  <a:cubicBezTo>
                    <a:pt x="890" y="172"/>
                    <a:pt x="885" y="183"/>
                    <a:pt x="880" y="193"/>
                  </a:cubicBezTo>
                  <a:cubicBezTo>
                    <a:pt x="873" y="206"/>
                    <a:pt x="864" y="220"/>
                    <a:pt x="854" y="231"/>
                  </a:cubicBezTo>
                  <a:cubicBezTo>
                    <a:pt x="844" y="242"/>
                    <a:pt x="833" y="252"/>
                    <a:pt x="822" y="261"/>
                  </a:cubicBezTo>
                  <a:cubicBezTo>
                    <a:pt x="816" y="265"/>
                    <a:pt x="810" y="270"/>
                    <a:pt x="804" y="274"/>
                  </a:cubicBezTo>
                  <a:cubicBezTo>
                    <a:pt x="801" y="277"/>
                    <a:pt x="798" y="280"/>
                    <a:pt x="793" y="282"/>
                  </a:cubicBezTo>
                  <a:cubicBezTo>
                    <a:pt x="789" y="280"/>
                    <a:pt x="784" y="279"/>
                    <a:pt x="779" y="278"/>
                  </a:cubicBezTo>
                  <a:cubicBezTo>
                    <a:pt x="773" y="276"/>
                    <a:pt x="767" y="275"/>
                    <a:pt x="761" y="274"/>
                  </a:cubicBezTo>
                  <a:cubicBezTo>
                    <a:pt x="763" y="273"/>
                    <a:pt x="765" y="272"/>
                    <a:pt x="766" y="271"/>
                  </a:cubicBezTo>
                  <a:cubicBezTo>
                    <a:pt x="772" y="267"/>
                    <a:pt x="777" y="262"/>
                    <a:pt x="781" y="257"/>
                  </a:cubicBezTo>
                  <a:cubicBezTo>
                    <a:pt x="786" y="252"/>
                    <a:pt x="790" y="247"/>
                    <a:pt x="794" y="241"/>
                  </a:cubicBezTo>
                  <a:cubicBezTo>
                    <a:pt x="797" y="236"/>
                    <a:pt x="801" y="231"/>
                    <a:pt x="804" y="226"/>
                  </a:cubicBezTo>
                  <a:cubicBezTo>
                    <a:pt x="807" y="221"/>
                    <a:pt x="810" y="215"/>
                    <a:pt x="814" y="210"/>
                  </a:cubicBezTo>
                  <a:cubicBezTo>
                    <a:pt x="814" y="209"/>
                    <a:pt x="813" y="208"/>
                    <a:pt x="812" y="209"/>
                  </a:cubicBezTo>
                  <a:cubicBezTo>
                    <a:pt x="809" y="213"/>
                    <a:pt x="805" y="218"/>
                    <a:pt x="802" y="222"/>
                  </a:cubicBezTo>
                  <a:cubicBezTo>
                    <a:pt x="800" y="227"/>
                    <a:pt x="798" y="232"/>
                    <a:pt x="795" y="237"/>
                  </a:cubicBezTo>
                  <a:cubicBezTo>
                    <a:pt x="791" y="243"/>
                    <a:pt x="786" y="248"/>
                    <a:pt x="782" y="253"/>
                  </a:cubicBezTo>
                  <a:cubicBezTo>
                    <a:pt x="776" y="259"/>
                    <a:pt x="767" y="270"/>
                    <a:pt x="758" y="272"/>
                  </a:cubicBezTo>
                  <a:cubicBezTo>
                    <a:pt x="760" y="270"/>
                    <a:pt x="761" y="268"/>
                    <a:pt x="762" y="267"/>
                  </a:cubicBezTo>
                  <a:cubicBezTo>
                    <a:pt x="767" y="261"/>
                    <a:pt x="771" y="255"/>
                    <a:pt x="774" y="249"/>
                  </a:cubicBezTo>
                  <a:cubicBezTo>
                    <a:pt x="777" y="245"/>
                    <a:pt x="779" y="242"/>
                    <a:pt x="782" y="238"/>
                  </a:cubicBezTo>
                  <a:cubicBezTo>
                    <a:pt x="785" y="235"/>
                    <a:pt x="787" y="231"/>
                    <a:pt x="789" y="227"/>
                  </a:cubicBezTo>
                  <a:cubicBezTo>
                    <a:pt x="790" y="224"/>
                    <a:pt x="793" y="221"/>
                    <a:pt x="794" y="217"/>
                  </a:cubicBezTo>
                  <a:cubicBezTo>
                    <a:pt x="797" y="213"/>
                    <a:pt x="798" y="209"/>
                    <a:pt x="801" y="205"/>
                  </a:cubicBezTo>
                  <a:cubicBezTo>
                    <a:pt x="802" y="205"/>
                    <a:pt x="801" y="204"/>
                    <a:pt x="800" y="204"/>
                  </a:cubicBezTo>
                  <a:cubicBezTo>
                    <a:pt x="798" y="207"/>
                    <a:pt x="796" y="209"/>
                    <a:pt x="795" y="212"/>
                  </a:cubicBezTo>
                  <a:cubicBezTo>
                    <a:pt x="793" y="216"/>
                    <a:pt x="792" y="220"/>
                    <a:pt x="790" y="223"/>
                  </a:cubicBezTo>
                  <a:cubicBezTo>
                    <a:pt x="787" y="227"/>
                    <a:pt x="785" y="230"/>
                    <a:pt x="783" y="233"/>
                  </a:cubicBezTo>
                  <a:cubicBezTo>
                    <a:pt x="781" y="236"/>
                    <a:pt x="779" y="239"/>
                    <a:pt x="778" y="242"/>
                  </a:cubicBezTo>
                  <a:cubicBezTo>
                    <a:pt x="773" y="248"/>
                    <a:pt x="768" y="254"/>
                    <a:pt x="763" y="260"/>
                  </a:cubicBezTo>
                  <a:cubicBezTo>
                    <a:pt x="760" y="264"/>
                    <a:pt x="758" y="267"/>
                    <a:pt x="754" y="270"/>
                  </a:cubicBezTo>
                  <a:cubicBezTo>
                    <a:pt x="753" y="270"/>
                    <a:pt x="753" y="270"/>
                    <a:pt x="753" y="270"/>
                  </a:cubicBezTo>
                  <a:cubicBezTo>
                    <a:pt x="756" y="266"/>
                    <a:pt x="758" y="261"/>
                    <a:pt x="761" y="256"/>
                  </a:cubicBezTo>
                  <a:cubicBezTo>
                    <a:pt x="761" y="256"/>
                    <a:pt x="760" y="256"/>
                    <a:pt x="760" y="256"/>
                  </a:cubicBezTo>
                  <a:cubicBezTo>
                    <a:pt x="758" y="258"/>
                    <a:pt x="757" y="260"/>
                    <a:pt x="756" y="262"/>
                  </a:cubicBezTo>
                  <a:cubicBezTo>
                    <a:pt x="756" y="260"/>
                    <a:pt x="757" y="259"/>
                    <a:pt x="757" y="258"/>
                  </a:cubicBezTo>
                  <a:cubicBezTo>
                    <a:pt x="758" y="257"/>
                    <a:pt x="758" y="255"/>
                    <a:pt x="759" y="253"/>
                  </a:cubicBezTo>
                  <a:cubicBezTo>
                    <a:pt x="759" y="253"/>
                    <a:pt x="760" y="253"/>
                    <a:pt x="760" y="253"/>
                  </a:cubicBezTo>
                  <a:cubicBezTo>
                    <a:pt x="765" y="242"/>
                    <a:pt x="771" y="232"/>
                    <a:pt x="777" y="223"/>
                  </a:cubicBezTo>
                  <a:cubicBezTo>
                    <a:pt x="782" y="217"/>
                    <a:pt x="786" y="210"/>
                    <a:pt x="789" y="203"/>
                  </a:cubicBezTo>
                  <a:cubicBezTo>
                    <a:pt x="791" y="199"/>
                    <a:pt x="793" y="195"/>
                    <a:pt x="795" y="192"/>
                  </a:cubicBezTo>
                  <a:cubicBezTo>
                    <a:pt x="797" y="188"/>
                    <a:pt x="798" y="185"/>
                    <a:pt x="800" y="182"/>
                  </a:cubicBezTo>
                  <a:cubicBezTo>
                    <a:pt x="800" y="180"/>
                    <a:pt x="798" y="179"/>
                    <a:pt x="798" y="181"/>
                  </a:cubicBezTo>
                  <a:cubicBezTo>
                    <a:pt x="794" y="188"/>
                    <a:pt x="791" y="196"/>
                    <a:pt x="786" y="204"/>
                  </a:cubicBezTo>
                  <a:cubicBezTo>
                    <a:pt x="782" y="211"/>
                    <a:pt x="777" y="218"/>
                    <a:pt x="773" y="225"/>
                  </a:cubicBezTo>
                  <a:cubicBezTo>
                    <a:pt x="770" y="229"/>
                    <a:pt x="767" y="234"/>
                    <a:pt x="764" y="238"/>
                  </a:cubicBezTo>
                  <a:cubicBezTo>
                    <a:pt x="766" y="234"/>
                    <a:pt x="767" y="230"/>
                    <a:pt x="768" y="226"/>
                  </a:cubicBezTo>
                  <a:cubicBezTo>
                    <a:pt x="769" y="222"/>
                    <a:pt x="771" y="219"/>
                    <a:pt x="773" y="215"/>
                  </a:cubicBezTo>
                  <a:cubicBezTo>
                    <a:pt x="775" y="211"/>
                    <a:pt x="776" y="206"/>
                    <a:pt x="779" y="201"/>
                  </a:cubicBezTo>
                  <a:cubicBezTo>
                    <a:pt x="779" y="201"/>
                    <a:pt x="779" y="200"/>
                    <a:pt x="779" y="201"/>
                  </a:cubicBezTo>
                  <a:cubicBezTo>
                    <a:pt x="775" y="205"/>
                    <a:pt x="774" y="211"/>
                    <a:pt x="771" y="216"/>
                  </a:cubicBezTo>
                  <a:cubicBezTo>
                    <a:pt x="770" y="218"/>
                    <a:pt x="769" y="220"/>
                    <a:pt x="769" y="221"/>
                  </a:cubicBezTo>
                  <a:cubicBezTo>
                    <a:pt x="769" y="220"/>
                    <a:pt x="769" y="219"/>
                    <a:pt x="769" y="219"/>
                  </a:cubicBezTo>
                  <a:cubicBezTo>
                    <a:pt x="769" y="217"/>
                    <a:pt x="769" y="215"/>
                    <a:pt x="770" y="213"/>
                  </a:cubicBezTo>
                  <a:cubicBezTo>
                    <a:pt x="772" y="209"/>
                    <a:pt x="773" y="204"/>
                    <a:pt x="775" y="200"/>
                  </a:cubicBezTo>
                  <a:cubicBezTo>
                    <a:pt x="777" y="194"/>
                    <a:pt x="779" y="187"/>
                    <a:pt x="782" y="182"/>
                  </a:cubicBezTo>
                  <a:cubicBezTo>
                    <a:pt x="785" y="177"/>
                    <a:pt x="788" y="173"/>
                    <a:pt x="790" y="167"/>
                  </a:cubicBezTo>
                  <a:cubicBezTo>
                    <a:pt x="791" y="162"/>
                    <a:pt x="793" y="157"/>
                    <a:pt x="796" y="151"/>
                  </a:cubicBezTo>
                  <a:cubicBezTo>
                    <a:pt x="796" y="151"/>
                    <a:pt x="795" y="151"/>
                    <a:pt x="795" y="151"/>
                  </a:cubicBezTo>
                  <a:cubicBezTo>
                    <a:pt x="792" y="156"/>
                    <a:pt x="791" y="161"/>
                    <a:pt x="788" y="166"/>
                  </a:cubicBezTo>
                  <a:cubicBezTo>
                    <a:pt x="786" y="169"/>
                    <a:pt x="785" y="172"/>
                    <a:pt x="783" y="175"/>
                  </a:cubicBezTo>
                  <a:cubicBezTo>
                    <a:pt x="782" y="178"/>
                    <a:pt x="782" y="181"/>
                    <a:pt x="780" y="183"/>
                  </a:cubicBezTo>
                  <a:cubicBezTo>
                    <a:pt x="777" y="188"/>
                    <a:pt x="775" y="194"/>
                    <a:pt x="772" y="199"/>
                  </a:cubicBezTo>
                  <a:cubicBezTo>
                    <a:pt x="772" y="201"/>
                    <a:pt x="771" y="204"/>
                    <a:pt x="770" y="206"/>
                  </a:cubicBezTo>
                  <a:cubicBezTo>
                    <a:pt x="770" y="203"/>
                    <a:pt x="769" y="200"/>
                    <a:pt x="769" y="198"/>
                  </a:cubicBezTo>
                  <a:cubicBezTo>
                    <a:pt x="770" y="192"/>
                    <a:pt x="774" y="186"/>
                    <a:pt x="775" y="181"/>
                  </a:cubicBezTo>
                  <a:cubicBezTo>
                    <a:pt x="777" y="172"/>
                    <a:pt x="780" y="165"/>
                    <a:pt x="785" y="157"/>
                  </a:cubicBezTo>
                  <a:cubicBezTo>
                    <a:pt x="785" y="157"/>
                    <a:pt x="784" y="156"/>
                    <a:pt x="784" y="157"/>
                  </a:cubicBezTo>
                  <a:cubicBezTo>
                    <a:pt x="777" y="162"/>
                    <a:pt x="774" y="172"/>
                    <a:pt x="773" y="180"/>
                  </a:cubicBezTo>
                  <a:cubicBezTo>
                    <a:pt x="772" y="184"/>
                    <a:pt x="772" y="187"/>
                    <a:pt x="770" y="191"/>
                  </a:cubicBezTo>
                  <a:cubicBezTo>
                    <a:pt x="769" y="192"/>
                    <a:pt x="769" y="192"/>
                    <a:pt x="769" y="193"/>
                  </a:cubicBezTo>
                  <a:cubicBezTo>
                    <a:pt x="768" y="191"/>
                    <a:pt x="768" y="188"/>
                    <a:pt x="768" y="186"/>
                  </a:cubicBezTo>
                  <a:cubicBezTo>
                    <a:pt x="768" y="186"/>
                    <a:pt x="768" y="185"/>
                    <a:pt x="768" y="185"/>
                  </a:cubicBezTo>
                  <a:cubicBezTo>
                    <a:pt x="769" y="183"/>
                    <a:pt x="769" y="180"/>
                    <a:pt x="770" y="178"/>
                  </a:cubicBezTo>
                  <a:cubicBezTo>
                    <a:pt x="772" y="172"/>
                    <a:pt x="774" y="166"/>
                    <a:pt x="776" y="160"/>
                  </a:cubicBezTo>
                  <a:cubicBezTo>
                    <a:pt x="777" y="159"/>
                    <a:pt x="775" y="158"/>
                    <a:pt x="775" y="159"/>
                  </a:cubicBezTo>
                  <a:cubicBezTo>
                    <a:pt x="772" y="166"/>
                    <a:pt x="770" y="173"/>
                    <a:pt x="767" y="180"/>
                  </a:cubicBezTo>
                  <a:cubicBezTo>
                    <a:pt x="767" y="180"/>
                    <a:pt x="767" y="180"/>
                    <a:pt x="766" y="181"/>
                  </a:cubicBezTo>
                  <a:cubicBezTo>
                    <a:pt x="766" y="178"/>
                    <a:pt x="765" y="176"/>
                    <a:pt x="764" y="173"/>
                  </a:cubicBezTo>
                  <a:cubicBezTo>
                    <a:pt x="764" y="173"/>
                    <a:pt x="764" y="173"/>
                    <a:pt x="764" y="173"/>
                  </a:cubicBezTo>
                  <a:cubicBezTo>
                    <a:pt x="764" y="171"/>
                    <a:pt x="764" y="170"/>
                    <a:pt x="764" y="169"/>
                  </a:cubicBezTo>
                  <a:cubicBezTo>
                    <a:pt x="765" y="166"/>
                    <a:pt x="765" y="163"/>
                    <a:pt x="765" y="160"/>
                  </a:cubicBezTo>
                  <a:cubicBezTo>
                    <a:pt x="766" y="153"/>
                    <a:pt x="767" y="148"/>
                    <a:pt x="769" y="142"/>
                  </a:cubicBezTo>
                  <a:cubicBezTo>
                    <a:pt x="770" y="141"/>
                    <a:pt x="769" y="141"/>
                    <a:pt x="768" y="141"/>
                  </a:cubicBezTo>
                  <a:cubicBezTo>
                    <a:pt x="764" y="148"/>
                    <a:pt x="765" y="154"/>
                    <a:pt x="763" y="161"/>
                  </a:cubicBezTo>
                  <a:cubicBezTo>
                    <a:pt x="763" y="162"/>
                    <a:pt x="762" y="164"/>
                    <a:pt x="762" y="165"/>
                  </a:cubicBezTo>
                  <a:cubicBezTo>
                    <a:pt x="759" y="158"/>
                    <a:pt x="756" y="149"/>
                    <a:pt x="749" y="145"/>
                  </a:cubicBezTo>
                  <a:cubicBezTo>
                    <a:pt x="747" y="143"/>
                    <a:pt x="746" y="143"/>
                    <a:pt x="743" y="143"/>
                  </a:cubicBezTo>
                  <a:cubicBezTo>
                    <a:pt x="741" y="142"/>
                    <a:pt x="742" y="137"/>
                    <a:pt x="741" y="136"/>
                  </a:cubicBezTo>
                  <a:cubicBezTo>
                    <a:pt x="739" y="133"/>
                    <a:pt x="738" y="132"/>
                    <a:pt x="736" y="132"/>
                  </a:cubicBezTo>
                  <a:cubicBezTo>
                    <a:pt x="736" y="128"/>
                    <a:pt x="740" y="124"/>
                    <a:pt x="743" y="122"/>
                  </a:cubicBezTo>
                  <a:close/>
                  <a:moveTo>
                    <a:pt x="684" y="129"/>
                  </a:moveTo>
                  <a:cubicBezTo>
                    <a:pt x="692" y="127"/>
                    <a:pt x="700" y="126"/>
                    <a:pt x="708" y="126"/>
                  </a:cubicBezTo>
                  <a:cubicBezTo>
                    <a:pt x="712" y="126"/>
                    <a:pt x="716" y="126"/>
                    <a:pt x="719" y="126"/>
                  </a:cubicBezTo>
                  <a:cubicBezTo>
                    <a:pt x="722" y="127"/>
                    <a:pt x="725" y="128"/>
                    <a:pt x="726" y="130"/>
                  </a:cubicBezTo>
                  <a:cubicBezTo>
                    <a:pt x="726" y="131"/>
                    <a:pt x="727" y="132"/>
                    <a:pt x="727" y="132"/>
                  </a:cubicBezTo>
                  <a:cubicBezTo>
                    <a:pt x="730" y="135"/>
                    <a:pt x="737" y="133"/>
                    <a:pt x="738" y="139"/>
                  </a:cubicBezTo>
                  <a:cubicBezTo>
                    <a:pt x="738" y="142"/>
                    <a:pt x="739" y="146"/>
                    <a:pt x="743" y="146"/>
                  </a:cubicBezTo>
                  <a:cubicBezTo>
                    <a:pt x="750" y="146"/>
                    <a:pt x="753" y="155"/>
                    <a:pt x="756" y="160"/>
                  </a:cubicBezTo>
                  <a:cubicBezTo>
                    <a:pt x="761" y="172"/>
                    <a:pt x="765" y="186"/>
                    <a:pt x="766" y="199"/>
                  </a:cubicBezTo>
                  <a:cubicBezTo>
                    <a:pt x="767" y="216"/>
                    <a:pt x="763" y="230"/>
                    <a:pt x="758" y="245"/>
                  </a:cubicBezTo>
                  <a:cubicBezTo>
                    <a:pt x="755" y="254"/>
                    <a:pt x="752" y="266"/>
                    <a:pt x="745" y="273"/>
                  </a:cubicBezTo>
                  <a:cubicBezTo>
                    <a:pt x="745" y="273"/>
                    <a:pt x="745" y="273"/>
                    <a:pt x="745" y="273"/>
                  </a:cubicBezTo>
                  <a:cubicBezTo>
                    <a:pt x="742" y="275"/>
                    <a:pt x="740" y="278"/>
                    <a:pt x="737" y="280"/>
                  </a:cubicBezTo>
                  <a:cubicBezTo>
                    <a:pt x="734" y="282"/>
                    <a:pt x="732" y="284"/>
                    <a:pt x="730" y="286"/>
                  </a:cubicBezTo>
                  <a:cubicBezTo>
                    <a:pt x="726" y="291"/>
                    <a:pt x="722" y="296"/>
                    <a:pt x="718" y="300"/>
                  </a:cubicBezTo>
                  <a:cubicBezTo>
                    <a:pt x="709" y="309"/>
                    <a:pt x="699" y="316"/>
                    <a:pt x="689" y="324"/>
                  </a:cubicBezTo>
                  <a:cubicBezTo>
                    <a:pt x="684" y="329"/>
                    <a:pt x="679" y="334"/>
                    <a:pt x="673" y="338"/>
                  </a:cubicBezTo>
                  <a:cubicBezTo>
                    <a:pt x="668" y="342"/>
                    <a:pt x="663" y="345"/>
                    <a:pt x="657" y="349"/>
                  </a:cubicBezTo>
                  <a:cubicBezTo>
                    <a:pt x="649" y="355"/>
                    <a:pt x="642" y="363"/>
                    <a:pt x="635" y="372"/>
                  </a:cubicBezTo>
                  <a:cubicBezTo>
                    <a:pt x="635" y="372"/>
                    <a:pt x="635" y="372"/>
                    <a:pt x="635" y="372"/>
                  </a:cubicBezTo>
                  <a:cubicBezTo>
                    <a:pt x="635" y="372"/>
                    <a:pt x="634" y="371"/>
                    <a:pt x="633" y="371"/>
                  </a:cubicBezTo>
                  <a:cubicBezTo>
                    <a:pt x="630" y="368"/>
                    <a:pt x="627" y="365"/>
                    <a:pt x="623" y="365"/>
                  </a:cubicBezTo>
                  <a:cubicBezTo>
                    <a:pt x="628" y="357"/>
                    <a:pt x="634" y="350"/>
                    <a:pt x="642" y="345"/>
                  </a:cubicBezTo>
                  <a:cubicBezTo>
                    <a:pt x="646" y="342"/>
                    <a:pt x="650" y="339"/>
                    <a:pt x="655" y="337"/>
                  </a:cubicBezTo>
                  <a:cubicBezTo>
                    <a:pt x="659" y="335"/>
                    <a:pt x="664" y="334"/>
                    <a:pt x="668" y="332"/>
                  </a:cubicBezTo>
                  <a:cubicBezTo>
                    <a:pt x="674" y="327"/>
                    <a:pt x="679" y="319"/>
                    <a:pt x="684" y="313"/>
                  </a:cubicBezTo>
                  <a:cubicBezTo>
                    <a:pt x="689" y="305"/>
                    <a:pt x="695" y="296"/>
                    <a:pt x="704" y="291"/>
                  </a:cubicBezTo>
                  <a:cubicBezTo>
                    <a:pt x="711" y="288"/>
                    <a:pt x="719" y="286"/>
                    <a:pt x="726" y="283"/>
                  </a:cubicBezTo>
                  <a:cubicBezTo>
                    <a:pt x="732" y="280"/>
                    <a:pt x="737" y="274"/>
                    <a:pt x="741" y="268"/>
                  </a:cubicBezTo>
                  <a:cubicBezTo>
                    <a:pt x="745" y="263"/>
                    <a:pt x="748" y="258"/>
                    <a:pt x="750" y="252"/>
                  </a:cubicBezTo>
                  <a:cubicBezTo>
                    <a:pt x="751" y="248"/>
                    <a:pt x="754" y="243"/>
                    <a:pt x="752" y="240"/>
                  </a:cubicBezTo>
                  <a:cubicBezTo>
                    <a:pt x="752" y="239"/>
                    <a:pt x="751" y="240"/>
                    <a:pt x="751" y="241"/>
                  </a:cubicBezTo>
                  <a:cubicBezTo>
                    <a:pt x="752" y="245"/>
                    <a:pt x="747" y="253"/>
                    <a:pt x="746" y="256"/>
                  </a:cubicBezTo>
                  <a:cubicBezTo>
                    <a:pt x="741" y="263"/>
                    <a:pt x="737" y="270"/>
                    <a:pt x="731" y="275"/>
                  </a:cubicBezTo>
                  <a:cubicBezTo>
                    <a:pt x="725" y="281"/>
                    <a:pt x="717" y="282"/>
                    <a:pt x="710" y="285"/>
                  </a:cubicBezTo>
                  <a:cubicBezTo>
                    <a:pt x="703" y="287"/>
                    <a:pt x="697" y="291"/>
                    <a:pt x="692" y="296"/>
                  </a:cubicBezTo>
                  <a:cubicBezTo>
                    <a:pt x="686" y="303"/>
                    <a:pt x="681" y="310"/>
                    <a:pt x="675" y="317"/>
                  </a:cubicBezTo>
                  <a:cubicBezTo>
                    <a:pt x="673" y="321"/>
                    <a:pt x="670" y="326"/>
                    <a:pt x="666" y="328"/>
                  </a:cubicBezTo>
                  <a:cubicBezTo>
                    <a:pt x="664" y="329"/>
                    <a:pt x="662" y="330"/>
                    <a:pt x="661" y="331"/>
                  </a:cubicBezTo>
                  <a:cubicBezTo>
                    <a:pt x="666" y="325"/>
                    <a:pt x="669" y="319"/>
                    <a:pt x="674" y="314"/>
                  </a:cubicBezTo>
                  <a:cubicBezTo>
                    <a:pt x="679" y="310"/>
                    <a:pt x="682" y="304"/>
                    <a:pt x="687" y="300"/>
                  </a:cubicBezTo>
                  <a:cubicBezTo>
                    <a:pt x="690" y="296"/>
                    <a:pt x="694" y="291"/>
                    <a:pt x="698" y="287"/>
                  </a:cubicBezTo>
                  <a:cubicBezTo>
                    <a:pt x="698" y="287"/>
                    <a:pt x="697" y="286"/>
                    <a:pt x="697" y="287"/>
                  </a:cubicBezTo>
                  <a:cubicBezTo>
                    <a:pt x="692" y="291"/>
                    <a:pt x="689" y="296"/>
                    <a:pt x="685" y="301"/>
                  </a:cubicBezTo>
                  <a:cubicBezTo>
                    <a:pt x="681" y="305"/>
                    <a:pt x="677" y="309"/>
                    <a:pt x="673" y="313"/>
                  </a:cubicBezTo>
                  <a:cubicBezTo>
                    <a:pt x="666" y="319"/>
                    <a:pt x="662" y="328"/>
                    <a:pt x="654" y="333"/>
                  </a:cubicBezTo>
                  <a:cubicBezTo>
                    <a:pt x="654" y="333"/>
                    <a:pt x="654" y="333"/>
                    <a:pt x="654" y="333"/>
                  </a:cubicBezTo>
                  <a:cubicBezTo>
                    <a:pt x="656" y="331"/>
                    <a:pt x="657" y="329"/>
                    <a:pt x="659" y="327"/>
                  </a:cubicBezTo>
                  <a:cubicBezTo>
                    <a:pt x="663" y="322"/>
                    <a:pt x="667" y="317"/>
                    <a:pt x="671" y="312"/>
                  </a:cubicBezTo>
                  <a:cubicBezTo>
                    <a:pt x="671" y="312"/>
                    <a:pt x="670" y="311"/>
                    <a:pt x="670" y="312"/>
                  </a:cubicBezTo>
                  <a:cubicBezTo>
                    <a:pt x="667" y="317"/>
                    <a:pt x="662" y="321"/>
                    <a:pt x="658" y="326"/>
                  </a:cubicBezTo>
                  <a:cubicBezTo>
                    <a:pt x="655" y="329"/>
                    <a:pt x="653" y="333"/>
                    <a:pt x="649" y="335"/>
                  </a:cubicBezTo>
                  <a:cubicBezTo>
                    <a:pt x="648" y="336"/>
                    <a:pt x="648" y="336"/>
                    <a:pt x="648" y="336"/>
                  </a:cubicBezTo>
                  <a:cubicBezTo>
                    <a:pt x="646" y="337"/>
                    <a:pt x="643" y="339"/>
                    <a:pt x="641" y="340"/>
                  </a:cubicBezTo>
                  <a:cubicBezTo>
                    <a:pt x="642" y="339"/>
                    <a:pt x="644" y="337"/>
                    <a:pt x="645" y="335"/>
                  </a:cubicBezTo>
                  <a:cubicBezTo>
                    <a:pt x="645" y="335"/>
                    <a:pt x="645" y="335"/>
                    <a:pt x="645" y="335"/>
                  </a:cubicBezTo>
                  <a:cubicBezTo>
                    <a:pt x="641" y="339"/>
                    <a:pt x="637" y="342"/>
                    <a:pt x="633" y="346"/>
                  </a:cubicBezTo>
                  <a:cubicBezTo>
                    <a:pt x="630" y="349"/>
                    <a:pt x="626" y="352"/>
                    <a:pt x="623" y="356"/>
                  </a:cubicBezTo>
                  <a:cubicBezTo>
                    <a:pt x="623" y="356"/>
                    <a:pt x="623" y="355"/>
                    <a:pt x="623" y="354"/>
                  </a:cubicBezTo>
                  <a:cubicBezTo>
                    <a:pt x="624" y="354"/>
                    <a:pt x="624" y="353"/>
                    <a:pt x="625" y="352"/>
                  </a:cubicBezTo>
                  <a:cubicBezTo>
                    <a:pt x="627" y="350"/>
                    <a:pt x="629" y="347"/>
                    <a:pt x="631" y="345"/>
                  </a:cubicBezTo>
                  <a:cubicBezTo>
                    <a:pt x="632" y="343"/>
                    <a:pt x="633" y="341"/>
                    <a:pt x="634" y="339"/>
                  </a:cubicBezTo>
                  <a:cubicBezTo>
                    <a:pt x="635" y="339"/>
                    <a:pt x="635" y="339"/>
                    <a:pt x="635" y="338"/>
                  </a:cubicBezTo>
                  <a:cubicBezTo>
                    <a:pt x="636" y="337"/>
                    <a:pt x="636" y="336"/>
                    <a:pt x="637" y="335"/>
                  </a:cubicBezTo>
                  <a:cubicBezTo>
                    <a:pt x="641" y="330"/>
                    <a:pt x="644" y="325"/>
                    <a:pt x="648" y="320"/>
                  </a:cubicBezTo>
                  <a:cubicBezTo>
                    <a:pt x="648" y="320"/>
                    <a:pt x="648" y="320"/>
                    <a:pt x="647" y="320"/>
                  </a:cubicBezTo>
                  <a:cubicBezTo>
                    <a:pt x="644" y="323"/>
                    <a:pt x="642" y="326"/>
                    <a:pt x="640" y="330"/>
                  </a:cubicBezTo>
                  <a:cubicBezTo>
                    <a:pt x="643" y="324"/>
                    <a:pt x="646" y="319"/>
                    <a:pt x="649" y="313"/>
                  </a:cubicBezTo>
                  <a:cubicBezTo>
                    <a:pt x="654" y="306"/>
                    <a:pt x="659" y="299"/>
                    <a:pt x="664" y="291"/>
                  </a:cubicBezTo>
                  <a:cubicBezTo>
                    <a:pt x="664" y="291"/>
                    <a:pt x="663" y="290"/>
                    <a:pt x="663" y="290"/>
                  </a:cubicBezTo>
                  <a:cubicBezTo>
                    <a:pt x="657" y="298"/>
                    <a:pt x="652" y="306"/>
                    <a:pt x="647" y="314"/>
                  </a:cubicBezTo>
                  <a:cubicBezTo>
                    <a:pt x="642" y="322"/>
                    <a:pt x="637" y="329"/>
                    <a:pt x="634" y="337"/>
                  </a:cubicBezTo>
                  <a:cubicBezTo>
                    <a:pt x="632" y="340"/>
                    <a:pt x="630" y="342"/>
                    <a:pt x="628" y="345"/>
                  </a:cubicBezTo>
                  <a:cubicBezTo>
                    <a:pt x="627" y="346"/>
                    <a:pt x="626" y="348"/>
                    <a:pt x="624" y="349"/>
                  </a:cubicBezTo>
                  <a:cubicBezTo>
                    <a:pt x="629" y="340"/>
                    <a:pt x="633" y="331"/>
                    <a:pt x="638" y="322"/>
                  </a:cubicBezTo>
                  <a:cubicBezTo>
                    <a:pt x="641" y="317"/>
                    <a:pt x="643" y="312"/>
                    <a:pt x="646" y="308"/>
                  </a:cubicBezTo>
                  <a:cubicBezTo>
                    <a:pt x="648" y="303"/>
                    <a:pt x="651" y="299"/>
                    <a:pt x="653" y="295"/>
                  </a:cubicBezTo>
                  <a:cubicBezTo>
                    <a:pt x="653" y="294"/>
                    <a:pt x="653" y="294"/>
                    <a:pt x="653" y="294"/>
                  </a:cubicBezTo>
                  <a:cubicBezTo>
                    <a:pt x="645" y="303"/>
                    <a:pt x="642" y="315"/>
                    <a:pt x="635" y="325"/>
                  </a:cubicBezTo>
                  <a:cubicBezTo>
                    <a:pt x="631" y="331"/>
                    <a:pt x="626" y="337"/>
                    <a:pt x="624" y="345"/>
                  </a:cubicBezTo>
                  <a:cubicBezTo>
                    <a:pt x="625" y="341"/>
                    <a:pt x="626" y="337"/>
                    <a:pt x="627" y="334"/>
                  </a:cubicBezTo>
                  <a:cubicBezTo>
                    <a:pt x="632" y="323"/>
                    <a:pt x="638" y="314"/>
                    <a:pt x="642" y="303"/>
                  </a:cubicBezTo>
                  <a:cubicBezTo>
                    <a:pt x="643" y="302"/>
                    <a:pt x="641" y="302"/>
                    <a:pt x="640" y="303"/>
                  </a:cubicBezTo>
                  <a:cubicBezTo>
                    <a:pt x="636" y="314"/>
                    <a:pt x="628" y="324"/>
                    <a:pt x="624" y="335"/>
                  </a:cubicBezTo>
                  <a:cubicBezTo>
                    <a:pt x="622" y="340"/>
                    <a:pt x="621" y="346"/>
                    <a:pt x="620" y="351"/>
                  </a:cubicBezTo>
                  <a:cubicBezTo>
                    <a:pt x="620" y="351"/>
                    <a:pt x="619" y="350"/>
                    <a:pt x="619" y="350"/>
                  </a:cubicBezTo>
                  <a:cubicBezTo>
                    <a:pt x="619" y="350"/>
                    <a:pt x="619" y="349"/>
                    <a:pt x="619" y="349"/>
                  </a:cubicBezTo>
                  <a:cubicBezTo>
                    <a:pt x="620" y="347"/>
                    <a:pt x="620" y="344"/>
                    <a:pt x="620" y="341"/>
                  </a:cubicBezTo>
                  <a:cubicBezTo>
                    <a:pt x="621" y="335"/>
                    <a:pt x="624" y="329"/>
                    <a:pt x="626" y="324"/>
                  </a:cubicBezTo>
                  <a:cubicBezTo>
                    <a:pt x="631" y="313"/>
                    <a:pt x="637" y="302"/>
                    <a:pt x="640" y="290"/>
                  </a:cubicBezTo>
                  <a:cubicBezTo>
                    <a:pt x="640" y="290"/>
                    <a:pt x="640" y="290"/>
                    <a:pt x="640" y="290"/>
                  </a:cubicBezTo>
                  <a:cubicBezTo>
                    <a:pt x="634" y="303"/>
                    <a:pt x="628" y="315"/>
                    <a:pt x="622" y="328"/>
                  </a:cubicBezTo>
                  <a:cubicBezTo>
                    <a:pt x="622" y="329"/>
                    <a:pt x="622" y="330"/>
                    <a:pt x="621" y="330"/>
                  </a:cubicBezTo>
                  <a:cubicBezTo>
                    <a:pt x="622" y="324"/>
                    <a:pt x="625" y="319"/>
                    <a:pt x="627" y="313"/>
                  </a:cubicBezTo>
                  <a:cubicBezTo>
                    <a:pt x="629" y="310"/>
                    <a:pt x="629" y="307"/>
                    <a:pt x="630" y="304"/>
                  </a:cubicBezTo>
                  <a:cubicBezTo>
                    <a:pt x="632" y="300"/>
                    <a:pt x="634" y="296"/>
                    <a:pt x="635" y="292"/>
                  </a:cubicBezTo>
                  <a:cubicBezTo>
                    <a:pt x="636" y="291"/>
                    <a:pt x="635" y="291"/>
                    <a:pt x="635" y="291"/>
                  </a:cubicBezTo>
                  <a:cubicBezTo>
                    <a:pt x="632" y="296"/>
                    <a:pt x="631" y="301"/>
                    <a:pt x="629" y="306"/>
                  </a:cubicBezTo>
                  <a:cubicBezTo>
                    <a:pt x="627" y="309"/>
                    <a:pt x="625" y="312"/>
                    <a:pt x="624" y="315"/>
                  </a:cubicBezTo>
                  <a:cubicBezTo>
                    <a:pt x="623" y="318"/>
                    <a:pt x="622" y="320"/>
                    <a:pt x="621" y="323"/>
                  </a:cubicBezTo>
                  <a:cubicBezTo>
                    <a:pt x="621" y="321"/>
                    <a:pt x="621" y="319"/>
                    <a:pt x="621" y="317"/>
                  </a:cubicBezTo>
                  <a:cubicBezTo>
                    <a:pt x="623" y="313"/>
                    <a:pt x="624" y="309"/>
                    <a:pt x="625" y="305"/>
                  </a:cubicBezTo>
                  <a:cubicBezTo>
                    <a:pt x="625" y="305"/>
                    <a:pt x="625" y="305"/>
                    <a:pt x="624" y="305"/>
                  </a:cubicBezTo>
                  <a:cubicBezTo>
                    <a:pt x="623" y="307"/>
                    <a:pt x="622" y="310"/>
                    <a:pt x="621" y="313"/>
                  </a:cubicBezTo>
                  <a:cubicBezTo>
                    <a:pt x="622" y="308"/>
                    <a:pt x="622" y="303"/>
                    <a:pt x="623" y="298"/>
                  </a:cubicBezTo>
                  <a:cubicBezTo>
                    <a:pt x="623" y="298"/>
                    <a:pt x="623" y="298"/>
                    <a:pt x="623" y="298"/>
                  </a:cubicBezTo>
                  <a:cubicBezTo>
                    <a:pt x="623" y="298"/>
                    <a:pt x="623" y="298"/>
                    <a:pt x="623" y="298"/>
                  </a:cubicBezTo>
                  <a:cubicBezTo>
                    <a:pt x="624" y="297"/>
                    <a:pt x="624" y="295"/>
                    <a:pt x="625" y="293"/>
                  </a:cubicBezTo>
                  <a:cubicBezTo>
                    <a:pt x="626" y="291"/>
                    <a:pt x="627" y="289"/>
                    <a:pt x="628" y="287"/>
                  </a:cubicBezTo>
                  <a:cubicBezTo>
                    <a:pt x="630" y="283"/>
                    <a:pt x="631" y="280"/>
                    <a:pt x="631" y="277"/>
                  </a:cubicBezTo>
                  <a:cubicBezTo>
                    <a:pt x="631" y="276"/>
                    <a:pt x="631" y="276"/>
                    <a:pt x="630" y="277"/>
                  </a:cubicBezTo>
                  <a:cubicBezTo>
                    <a:pt x="629" y="281"/>
                    <a:pt x="627" y="285"/>
                    <a:pt x="625" y="289"/>
                  </a:cubicBezTo>
                  <a:cubicBezTo>
                    <a:pt x="624" y="291"/>
                    <a:pt x="623" y="292"/>
                    <a:pt x="623" y="294"/>
                  </a:cubicBezTo>
                  <a:cubicBezTo>
                    <a:pt x="623" y="292"/>
                    <a:pt x="623" y="289"/>
                    <a:pt x="623" y="286"/>
                  </a:cubicBezTo>
                  <a:cubicBezTo>
                    <a:pt x="624" y="286"/>
                    <a:pt x="624" y="286"/>
                    <a:pt x="624" y="286"/>
                  </a:cubicBezTo>
                  <a:cubicBezTo>
                    <a:pt x="625" y="282"/>
                    <a:pt x="627" y="279"/>
                    <a:pt x="628" y="276"/>
                  </a:cubicBezTo>
                  <a:cubicBezTo>
                    <a:pt x="628" y="275"/>
                    <a:pt x="628" y="275"/>
                    <a:pt x="627" y="275"/>
                  </a:cubicBezTo>
                  <a:cubicBezTo>
                    <a:pt x="626" y="277"/>
                    <a:pt x="625" y="280"/>
                    <a:pt x="624" y="282"/>
                  </a:cubicBezTo>
                  <a:cubicBezTo>
                    <a:pt x="624" y="280"/>
                    <a:pt x="624" y="278"/>
                    <a:pt x="624" y="276"/>
                  </a:cubicBezTo>
                  <a:cubicBezTo>
                    <a:pt x="624" y="267"/>
                    <a:pt x="624" y="257"/>
                    <a:pt x="622" y="247"/>
                  </a:cubicBezTo>
                  <a:cubicBezTo>
                    <a:pt x="624" y="245"/>
                    <a:pt x="622" y="243"/>
                    <a:pt x="623" y="241"/>
                  </a:cubicBezTo>
                  <a:cubicBezTo>
                    <a:pt x="623" y="239"/>
                    <a:pt x="623" y="238"/>
                    <a:pt x="623" y="237"/>
                  </a:cubicBezTo>
                  <a:cubicBezTo>
                    <a:pt x="623" y="235"/>
                    <a:pt x="623" y="234"/>
                    <a:pt x="623" y="233"/>
                  </a:cubicBezTo>
                  <a:cubicBezTo>
                    <a:pt x="623" y="232"/>
                    <a:pt x="622" y="232"/>
                    <a:pt x="622" y="233"/>
                  </a:cubicBezTo>
                  <a:cubicBezTo>
                    <a:pt x="622" y="234"/>
                    <a:pt x="621" y="236"/>
                    <a:pt x="621" y="237"/>
                  </a:cubicBezTo>
                  <a:cubicBezTo>
                    <a:pt x="621" y="238"/>
                    <a:pt x="622" y="239"/>
                    <a:pt x="622" y="241"/>
                  </a:cubicBezTo>
                  <a:cubicBezTo>
                    <a:pt x="622" y="242"/>
                    <a:pt x="622" y="243"/>
                    <a:pt x="621" y="244"/>
                  </a:cubicBezTo>
                  <a:cubicBezTo>
                    <a:pt x="620" y="239"/>
                    <a:pt x="619" y="234"/>
                    <a:pt x="617" y="229"/>
                  </a:cubicBezTo>
                  <a:cubicBezTo>
                    <a:pt x="613" y="218"/>
                    <a:pt x="607" y="206"/>
                    <a:pt x="601" y="196"/>
                  </a:cubicBezTo>
                  <a:cubicBezTo>
                    <a:pt x="601" y="193"/>
                    <a:pt x="605" y="190"/>
                    <a:pt x="606" y="187"/>
                  </a:cubicBezTo>
                  <a:cubicBezTo>
                    <a:pt x="609" y="184"/>
                    <a:pt x="611" y="180"/>
                    <a:pt x="614" y="177"/>
                  </a:cubicBezTo>
                  <a:cubicBezTo>
                    <a:pt x="619" y="170"/>
                    <a:pt x="624" y="163"/>
                    <a:pt x="631" y="157"/>
                  </a:cubicBezTo>
                  <a:cubicBezTo>
                    <a:pt x="636" y="152"/>
                    <a:pt x="641" y="147"/>
                    <a:pt x="648" y="144"/>
                  </a:cubicBezTo>
                  <a:cubicBezTo>
                    <a:pt x="653" y="141"/>
                    <a:pt x="657" y="139"/>
                    <a:pt x="662" y="136"/>
                  </a:cubicBezTo>
                  <a:cubicBezTo>
                    <a:pt x="668" y="130"/>
                    <a:pt x="676" y="130"/>
                    <a:pt x="684" y="129"/>
                  </a:cubicBezTo>
                  <a:close/>
                  <a:moveTo>
                    <a:pt x="538" y="132"/>
                  </a:moveTo>
                  <a:cubicBezTo>
                    <a:pt x="540" y="130"/>
                    <a:pt x="541" y="129"/>
                    <a:pt x="542" y="128"/>
                  </a:cubicBezTo>
                  <a:cubicBezTo>
                    <a:pt x="547" y="123"/>
                    <a:pt x="552" y="119"/>
                    <a:pt x="558" y="116"/>
                  </a:cubicBezTo>
                  <a:cubicBezTo>
                    <a:pt x="570" y="111"/>
                    <a:pt x="582" y="109"/>
                    <a:pt x="595" y="110"/>
                  </a:cubicBezTo>
                  <a:cubicBezTo>
                    <a:pt x="596" y="110"/>
                    <a:pt x="597" y="110"/>
                    <a:pt x="598" y="110"/>
                  </a:cubicBezTo>
                  <a:cubicBezTo>
                    <a:pt x="598" y="110"/>
                    <a:pt x="598" y="110"/>
                    <a:pt x="598" y="110"/>
                  </a:cubicBezTo>
                  <a:cubicBezTo>
                    <a:pt x="585" y="110"/>
                    <a:pt x="570" y="113"/>
                    <a:pt x="560" y="121"/>
                  </a:cubicBezTo>
                  <a:cubicBezTo>
                    <a:pt x="559" y="122"/>
                    <a:pt x="560" y="123"/>
                    <a:pt x="561" y="122"/>
                  </a:cubicBezTo>
                  <a:cubicBezTo>
                    <a:pt x="574" y="118"/>
                    <a:pt x="586" y="112"/>
                    <a:pt x="601" y="113"/>
                  </a:cubicBezTo>
                  <a:cubicBezTo>
                    <a:pt x="608" y="113"/>
                    <a:pt x="615" y="115"/>
                    <a:pt x="622" y="117"/>
                  </a:cubicBezTo>
                  <a:cubicBezTo>
                    <a:pt x="628" y="119"/>
                    <a:pt x="633" y="124"/>
                    <a:pt x="639" y="124"/>
                  </a:cubicBezTo>
                  <a:cubicBezTo>
                    <a:pt x="639" y="124"/>
                    <a:pt x="639" y="124"/>
                    <a:pt x="639" y="124"/>
                  </a:cubicBezTo>
                  <a:cubicBezTo>
                    <a:pt x="635" y="122"/>
                    <a:pt x="632" y="119"/>
                    <a:pt x="628" y="117"/>
                  </a:cubicBezTo>
                  <a:cubicBezTo>
                    <a:pt x="625" y="115"/>
                    <a:pt x="621" y="114"/>
                    <a:pt x="618" y="113"/>
                  </a:cubicBezTo>
                  <a:cubicBezTo>
                    <a:pt x="613" y="112"/>
                    <a:pt x="609" y="111"/>
                    <a:pt x="604" y="110"/>
                  </a:cubicBezTo>
                  <a:cubicBezTo>
                    <a:pt x="614" y="111"/>
                    <a:pt x="623" y="113"/>
                    <a:pt x="633" y="116"/>
                  </a:cubicBezTo>
                  <a:cubicBezTo>
                    <a:pt x="640" y="119"/>
                    <a:pt x="647" y="122"/>
                    <a:pt x="653" y="125"/>
                  </a:cubicBezTo>
                  <a:cubicBezTo>
                    <a:pt x="656" y="127"/>
                    <a:pt x="659" y="129"/>
                    <a:pt x="662" y="130"/>
                  </a:cubicBezTo>
                  <a:cubicBezTo>
                    <a:pt x="661" y="131"/>
                    <a:pt x="659" y="132"/>
                    <a:pt x="658" y="134"/>
                  </a:cubicBezTo>
                  <a:cubicBezTo>
                    <a:pt x="653" y="138"/>
                    <a:pt x="646" y="140"/>
                    <a:pt x="640" y="144"/>
                  </a:cubicBezTo>
                  <a:cubicBezTo>
                    <a:pt x="635" y="148"/>
                    <a:pt x="630" y="152"/>
                    <a:pt x="625" y="157"/>
                  </a:cubicBezTo>
                  <a:cubicBezTo>
                    <a:pt x="622" y="160"/>
                    <a:pt x="619" y="164"/>
                    <a:pt x="616" y="168"/>
                  </a:cubicBezTo>
                  <a:cubicBezTo>
                    <a:pt x="616" y="166"/>
                    <a:pt x="616" y="164"/>
                    <a:pt x="616" y="163"/>
                  </a:cubicBezTo>
                  <a:cubicBezTo>
                    <a:pt x="616" y="160"/>
                    <a:pt x="616" y="156"/>
                    <a:pt x="617" y="153"/>
                  </a:cubicBezTo>
                  <a:cubicBezTo>
                    <a:pt x="617" y="153"/>
                    <a:pt x="616" y="152"/>
                    <a:pt x="616" y="153"/>
                  </a:cubicBezTo>
                  <a:cubicBezTo>
                    <a:pt x="615" y="156"/>
                    <a:pt x="614" y="159"/>
                    <a:pt x="613" y="163"/>
                  </a:cubicBezTo>
                  <a:cubicBezTo>
                    <a:pt x="613" y="165"/>
                    <a:pt x="613" y="168"/>
                    <a:pt x="614" y="170"/>
                  </a:cubicBezTo>
                  <a:cubicBezTo>
                    <a:pt x="612" y="172"/>
                    <a:pt x="611" y="174"/>
                    <a:pt x="609" y="177"/>
                  </a:cubicBezTo>
                  <a:cubicBezTo>
                    <a:pt x="609" y="178"/>
                    <a:pt x="608" y="178"/>
                    <a:pt x="607" y="179"/>
                  </a:cubicBezTo>
                  <a:cubicBezTo>
                    <a:pt x="607" y="178"/>
                    <a:pt x="607" y="176"/>
                    <a:pt x="607" y="175"/>
                  </a:cubicBezTo>
                  <a:cubicBezTo>
                    <a:pt x="607" y="171"/>
                    <a:pt x="606" y="167"/>
                    <a:pt x="607" y="163"/>
                  </a:cubicBezTo>
                  <a:cubicBezTo>
                    <a:pt x="607" y="162"/>
                    <a:pt x="606" y="162"/>
                    <a:pt x="605" y="163"/>
                  </a:cubicBezTo>
                  <a:cubicBezTo>
                    <a:pt x="605" y="166"/>
                    <a:pt x="604" y="170"/>
                    <a:pt x="604" y="173"/>
                  </a:cubicBezTo>
                  <a:cubicBezTo>
                    <a:pt x="604" y="175"/>
                    <a:pt x="605" y="177"/>
                    <a:pt x="604" y="179"/>
                  </a:cubicBezTo>
                  <a:cubicBezTo>
                    <a:pt x="604" y="181"/>
                    <a:pt x="604" y="182"/>
                    <a:pt x="604" y="184"/>
                  </a:cubicBezTo>
                  <a:cubicBezTo>
                    <a:pt x="604" y="184"/>
                    <a:pt x="604" y="184"/>
                    <a:pt x="604" y="184"/>
                  </a:cubicBezTo>
                  <a:cubicBezTo>
                    <a:pt x="603" y="185"/>
                    <a:pt x="603" y="186"/>
                    <a:pt x="602" y="186"/>
                  </a:cubicBezTo>
                  <a:cubicBezTo>
                    <a:pt x="602" y="182"/>
                    <a:pt x="601" y="178"/>
                    <a:pt x="600" y="174"/>
                  </a:cubicBezTo>
                  <a:cubicBezTo>
                    <a:pt x="600" y="170"/>
                    <a:pt x="600" y="166"/>
                    <a:pt x="600" y="162"/>
                  </a:cubicBezTo>
                  <a:cubicBezTo>
                    <a:pt x="600" y="157"/>
                    <a:pt x="599" y="153"/>
                    <a:pt x="600" y="148"/>
                  </a:cubicBezTo>
                  <a:cubicBezTo>
                    <a:pt x="600" y="144"/>
                    <a:pt x="601" y="140"/>
                    <a:pt x="602" y="136"/>
                  </a:cubicBezTo>
                  <a:cubicBezTo>
                    <a:pt x="602" y="135"/>
                    <a:pt x="601" y="135"/>
                    <a:pt x="601" y="135"/>
                  </a:cubicBezTo>
                  <a:cubicBezTo>
                    <a:pt x="599" y="139"/>
                    <a:pt x="598" y="143"/>
                    <a:pt x="598" y="148"/>
                  </a:cubicBezTo>
                  <a:cubicBezTo>
                    <a:pt x="599" y="153"/>
                    <a:pt x="598" y="158"/>
                    <a:pt x="598" y="164"/>
                  </a:cubicBezTo>
                  <a:cubicBezTo>
                    <a:pt x="599" y="170"/>
                    <a:pt x="598" y="176"/>
                    <a:pt x="599" y="182"/>
                  </a:cubicBezTo>
                  <a:cubicBezTo>
                    <a:pt x="599" y="180"/>
                    <a:pt x="598" y="179"/>
                    <a:pt x="598" y="177"/>
                  </a:cubicBezTo>
                  <a:cubicBezTo>
                    <a:pt x="597" y="171"/>
                    <a:pt x="596" y="165"/>
                    <a:pt x="595" y="159"/>
                  </a:cubicBezTo>
                  <a:cubicBezTo>
                    <a:pt x="595" y="154"/>
                    <a:pt x="595" y="149"/>
                    <a:pt x="595" y="143"/>
                  </a:cubicBezTo>
                  <a:cubicBezTo>
                    <a:pt x="595" y="138"/>
                    <a:pt x="594" y="133"/>
                    <a:pt x="596" y="128"/>
                  </a:cubicBezTo>
                  <a:cubicBezTo>
                    <a:pt x="596" y="127"/>
                    <a:pt x="595" y="127"/>
                    <a:pt x="594" y="128"/>
                  </a:cubicBezTo>
                  <a:cubicBezTo>
                    <a:pt x="593" y="132"/>
                    <a:pt x="593" y="137"/>
                    <a:pt x="593" y="142"/>
                  </a:cubicBezTo>
                  <a:cubicBezTo>
                    <a:pt x="594" y="148"/>
                    <a:pt x="593" y="154"/>
                    <a:pt x="593" y="161"/>
                  </a:cubicBezTo>
                  <a:cubicBezTo>
                    <a:pt x="594" y="167"/>
                    <a:pt x="595" y="173"/>
                    <a:pt x="596" y="180"/>
                  </a:cubicBezTo>
                  <a:cubicBezTo>
                    <a:pt x="597" y="182"/>
                    <a:pt x="597" y="184"/>
                    <a:pt x="597" y="187"/>
                  </a:cubicBezTo>
                  <a:cubicBezTo>
                    <a:pt x="597" y="185"/>
                    <a:pt x="596" y="183"/>
                    <a:pt x="596" y="182"/>
                  </a:cubicBezTo>
                  <a:cubicBezTo>
                    <a:pt x="595" y="181"/>
                    <a:pt x="595" y="181"/>
                    <a:pt x="595" y="182"/>
                  </a:cubicBezTo>
                  <a:cubicBezTo>
                    <a:pt x="595" y="184"/>
                    <a:pt x="595" y="186"/>
                    <a:pt x="595" y="187"/>
                  </a:cubicBezTo>
                  <a:cubicBezTo>
                    <a:pt x="595" y="187"/>
                    <a:pt x="594" y="186"/>
                    <a:pt x="594" y="186"/>
                  </a:cubicBezTo>
                  <a:cubicBezTo>
                    <a:pt x="594" y="186"/>
                    <a:pt x="594" y="185"/>
                    <a:pt x="593" y="185"/>
                  </a:cubicBezTo>
                  <a:cubicBezTo>
                    <a:pt x="592" y="183"/>
                    <a:pt x="590" y="180"/>
                    <a:pt x="589" y="177"/>
                  </a:cubicBezTo>
                  <a:cubicBezTo>
                    <a:pt x="586" y="168"/>
                    <a:pt x="583" y="160"/>
                    <a:pt x="580" y="152"/>
                  </a:cubicBezTo>
                  <a:cubicBezTo>
                    <a:pt x="578" y="144"/>
                    <a:pt x="576" y="137"/>
                    <a:pt x="578" y="129"/>
                  </a:cubicBezTo>
                  <a:cubicBezTo>
                    <a:pt x="578" y="129"/>
                    <a:pt x="577" y="129"/>
                    <a:pt x="577" y="129"/>
                  </a:cubicBezTo>
                  <a:cubicBezTo>
                    <a:pt x="572" y="134"/>
                    <a:pt x="575" y="144"/>
                    <a:pt x="577" y="150"/>
                  </a:cubicBezTo>
                  <a:cubicBezTo>
                    <a:pt x="579" y="155"/>
                    <a:pt x="581" y="160"/>
                    <a:pt x="583" y="165"/>
                  </a:cubicBezTo>
                  <a:cubicBezTo>
                    <a:pt x="584" y="167"/>
                    <a:pt x="585" y="170"/>
                    <a:pt x="586" y="172"/>
                  </a:cubicBezTo>
                  <a:cubicBezTo>
                    <a:pt x="585" y="172"/>
                    <a:pt x="585" y="171"/>
                    <a:pt x="585" y="171"/>
                  </a:cubicBezTo>
                  <a:cubicBezTo>
                    <a:pt x="582" y="168"/>
                    <a:pt x="580" y="165"/>
                    <a:pt x="578" y="162"/>
                  </a:cubicBezTo>
                  <a:cubicBezTo>
                    <a:pt x="578" y="162"/>
                    <a:pt x="578" y="162"/>
                    <a:pt x="578" y="162"/>
                  </a:cubicBezTo>
                  <a:cubicBezTo>
                    <a:pt x="577" y="161"/>
                    <a:pt x="577" y="160"/>
                    <a:pt x="577" y="159"/>
                  </a:cubicBezTo>
                  <a:cubicBezTo>
                    <a:pt x="576" y="158"/>
                    <a:pt x="576" y="157"/>
                    <a:pt x="576" y="156"/>
                  </a:cubicBezTo>
                  <a:cubicBezTo>
                    <a:pt x="575" y="155"/>
                    <a:pt x="575" y="154"/>
                    <a:pt x="574" y="152"/>
                  </a:cubicBezTo>
                  <a:cubicBezTo>
                    <a:pt x="573" y="152"/>
                    <a:pt x="573" y="152"/>
                    <a:pt x="573" y="153"/>
                  </a:cubicBezTo>
                  <a:cubicBezTo>
                    <a:pt x="573" y="155"/>
                    <a:pt x="574" y="157"/>
                    <a:pt x="574" y="158"/>
                  </a:cubicBezTo>
                  <a:cubicBezTo>
                    <a:pt x="574" y="158"/>
                    <a:pt x="573" y="157"/>
                    <a:pt x="572" y="156"/>
                  </a:cubicBezTo>
                  <a:cubicBezTo>
                    <a:pt x="563" y="147"/>
                    <a:pt x="554" y="139"/>
                    <a:pt x="541" y="135"/>
                  </a:cubicBezTo>
                  <a:cubicBezTo>
                    <a:pt x="540" y="134"/>
                    <a:pt x="538" y="134"/>
                    <a:pt x="537" y="133"/>
                  </a:cubicBezTo>
                  <a:cubicBezTo>
                    <a:pt x="537" y="133"/>
                    <a:pt x="538" y="132"/>
                    <a:pt x="538" y="132"/>
                  </a:cubicBezTo>
                  <a:close/>
                  <a:moveTo>
                    <a:pt x="525" y="135"/>
                  </a:moveTo>
                  <a:cubicBezTo>
                    <a:pt x="531" y="136"/>
                    <a:pt x="538" y="137"/>
                    <a:pt x="544" y="139"/>
                  </a:cubicBezTo>
                  <a:cubicBezTo>
                    <a:pt x="556" y="144"/>
                    <a:pt x="566" y="154"/>
                    <a:pt x="574" y="163"/>
                  </a:cubicBezTo>
                  <a:cubicBezTo>
                    <a:pt x="579" y="168"/>
                    <a:pt x="583" y="173"/>
                    <a:pt x="586" y="179"/>
                  </a:cubicBezTo>
                  <a:cubicBezTo>
                    <a:pt x="589" y="183"/>
                    <a:pt x="591" y="187"/>
                    <a:pt x="594" y="190"/>
                  </a:cubicBezTo>
                  <a:cubicBezTo>
                    <a:pt x="601" y="206"/>
                    <a:pt x="611" y="220"/>
                    <a:pt x="616" y="238"/>
                  </a:cubicBezTo>
                  <a:cubicBezTo>
                    <a:pt x="621" y="254"/>
                    <a:pt x="621" y="270"/>
                    <a:pt x="620" y="287"/>
                  </a:cubicBezTo>
                  <a:cubicBezTo>
                    <a:pt x="619" y="304"/>
                    <a:pt x="617" y="321"/>
                    <a:pt x="616" y="339"/>
                  </a:cubicBezTo>
                  <a:cubicBezTo>
                    <a:pt x="616" y="345"/>
                    <a:pt x="616" y="351"/>
                    <a:pt x="616" y="357"/>
                  </a:cubicBezTo>
                  <a:cubicBezTo>
                    <a:pt x="616" y="359"/>
                    <a:pt x="616" y="363"/>
                    <a:pt x="617" y="365"/>
                  </a:cubicBezTo>
                  <a:cubicBezTo>
                    <a:pt x="615" y="366"/>
                    <a:pt x="613" y="367"/>
                    <a:pt x="611" y="368"/>
                  </a:cubicBezTo>
                  <a:cubicBezTo>
                    <a:pt x="611" y="368"/>
                    <a:pt x="611" y="368"/>
                    <a:pt x="610" y="367"/>
                  </a:cubicBezTo>
                  <a:cubicBezTo>
                    <a:pt x="607" y="365"/>
                    <a:pt x="605" y="362"/>
                    <a:pt x="603" y="358"/>
                  </a:cubicBezTo>
                  <a:cubicBezTo>
                    <a:pt x="601" y="351"/>
                    <a:pt x="600" y="344"/>
                    <a:pt x="600" y="338"/>
                  </a:cubicBezTo>
                  <a:cubicBezTo>
                    <a:pt x="599" y="324"/>
                    <a:pt x="601" y="311"/>
                    <a:pt x="605" y="297"/>
                  </a:cubicBezTo>
                  <a:cubicBezTo>
                    <a:pt x="608" y="284"/>
                    <a:pt x="610" y="270"/>
                    <a:pt x="609" y="256"/>
                  </a:cubicBezTo>
                  <a:cubicBezTo>
                    <a:pt x="609" y="250"/>
                    <a:pt x="609" y="243"/>
                    <a:pt x="607" y="237"/>
                  </a:cubicBezTo>
                  <a:cubicBezTo>
                    <a:pt x="605" y="232"/>
                    <a:pt x="603" y="227"/>
                    <a:pt x="601" y="222"/>
                  </a:cubicBezTo>
                  <a:cubicBezTo>
                    <a:pt x="600" y="221"/>
                    <a:pt x="599" y="222"/>
                    <a:pt x="599" y="223"/>
                  </a:cubicBezTo>
                  <a:cubicBezTo>
                    <a:pt x="601" y="230"/>
                    <a:pt x="604" y="236"/>
                    <a:pt x="605" y="243"/>
                  </a:cubicBezTo>
                  <a:cubicBezTo>
                    <a:pt x="606" y="251"/>
                    <a:pt x="606" y="258"/>
                    <a:pt x="606" y="266"/>
                  </a:cubicBezTo>
                  <a:cubicBezTo>
                    <a:pt x="605" y="274"/>
                    <a:pt x="605" y="281"/>
                    <a:pt x="603" y="289"/>
                  </a:cubicBezTo>
                  <a:cubicBezTo>
                    <a:pt x="602" y="296"/>
                    <a:pt x="599" y="303"/>
                    <a:pt x="598" y="309"/>
                  </a:cubicBezTo>
                  <a:cubicBezTo>
                    <a:pt x="597" y="315"/>
                    <a:pt x="597" y="321"/>
                    <a:pt x="596" y="327"/>
                  </a:cubicBezTo>
                  <a:cubicBezTo>
                    <a:pt x="596" y="326"/>
                    <a:pt x="596" y="326"/>
                    <a:pt x="596" y="326"/>
                  </a:cubicBezTo>
                  <a:cubicBezTo>
                    <a:pt x="596" y="326"/>
                    <a:pt x="597" y="325"/>
                    <a:pt x="596" y="325"/>
                  </a:cubicBezTo>
                  <a:cubicBezTo>
                    <a:pt x="595" y="323"/>
                    <a:pt x="595" y="320"/>
                    <a:pt x="595" y="318"/>
                  </a:cubicBezTo>
                  <a:cubicBezTo>
                    <a:pt x="595" y="318"/>
                    <a:pt x="595" y="318"/>
                    <a:pt x="595" y="318"/>
                  </a:cubicBezTo>
                  <a:cubicBezTo>
                    <a:pt x="595" y="317"/>
                    <a:pt x="595" y="317"/>
                    <a:pt x="596" y="316"/>
                  </a:cubicBezTo>
                  <a:cubicBezTo>
                    <a:pt x="596" y="316"/>
                    <a:pt x="596" y="315"/>
                    <a:pt x="596" y="315"/>
                  </a:cubicBezTo>
                  <a:cubicBezTo>
                    <a:pt x="596" y="314"/>
                    <a:pt x="595" y="313"/>
                    <a:pt x="595" y="312"/>
                  </a:cubicBezTo>
                  <a:cubicBezTo>
                    <a:pt x="595" y="312"/>
                    <a:pt x="594" y="312"/>
                    <a:pt x="594" y="313"/>
                  </a:cubicBezTo>
                  <a:cubicBezTo>
                    <a:pt x="594" y="313"/>
                    <a:pt x="594" y="314"/>
                    <a:pt x="594" y="315"/>
                  </a:cubicBezTo>
                  <a:cubicBezTo>
                    <a:pt x="594" y="316"/>
                    <a:pt x="594" y="316"/>
                    <a:pt x="594" y="316"/>
                  </a:cubicBezTo>
                  <a:cubicBezTo>
                    <a:pt x="594" y="317"/>
                    <a:pt x="594" y="317"/>
                    <a:pt x="594" y="317"/>
                  </a:cubicBezTo>
                  <a:cubicBezTo>
                    <a:pt x="594" y="317"/>
                    <a:pt x="594" y="316"/>
                    <a:pt x="593" y="316"/>
                  </a:cubicBezTo>
                  <a:cubicBezTo>
                    <a:pt x="593" y="316"/>
                    <a:pt x="593" y="316"/>
                    <a:pt x="593" y="316"/>
                  </a:cubicBezTo>
                  <a:cubicBezTo>
                    <a:pt x="593" y="314"/>
                    <a:pt x="593" y="313"/>
                    <a:pt x="592" y="312"/>
                  </a:cubicBezTo>
                  <a:cubicBezTo>
                    <a:pt x="592" y="312"/>
                    <a:pt x="592" y="312"/>
                    <a:pt x="592" y="311"/>
                  </a:cubicBezTo>
                  <a:cubicBezTo>
                    <a:pt x="592" y="311"/>
                    <a:pt x="592" y="311"/>
                    <a:pt x="591" y="310"/>
                  </a:cubicBezTo>
                  <a:cubicBezTo>
                    <a:pt x="591" y="310"/>
                    <a:pt x="591" y="310"/>
                    <a:pt x="591" y="310"/>
                  </a:cubicBezTo>
                  <a:cubicBezTo>
                    <a:pt x="591" y="311"/>
                    <a:pt x="591" y="311"/>
                    <a:pt x="591" y="311"/>
                  </a:cubicBezTo>
                  <a:cubicBezTo>
                    <a:pt x="590" y="311"/>
                    <a:pt x="590" y="312"/>
                    <a:pt x="590" y="312"/>
                  </a:cubicBezTo>
                  <a:cubicBezTo>
                    <a:pt x="590" y="313"/>
                    <a:pt x="590" y="315"/>
                    <a:pt x="591" y="316"/>
                  </a:cubicBezTo>
                  <a:cubicBezTo>
                    <a:pt x="587" y="306"/>
                    <a:pt x="584" y="295"/>
                    <a:pt x="582" y="285"/>
                  </a:cubicBezTo>
                  <a:cubicBezTo>
                    <a:pt x="582" y="284"/>
                    <a:pt x="581" y="284"/>
                    <a:pt x="581" y="285"/>
                  </a:cubicBezTo>
                  <a:cubicBezTo>
                    <a:pt x="581" y="291"/>
                    <a:pt x="583" y="297"/>
                    <a:pt x="585" y="303"/>
                  </a:cubicBezTo>
                  <a:cubicBezTo>
                    <a:pt x="586" y="306"/>
                    <a:pt x="587" y="310"/>
                    <a:pt x="588" y="313"/>
                  </a:cubicBezTo>
                  <a:cubicBezTo>
                    <a:pt x="589" y="315"/>
                    <a:pt x="589" y="316"/>
                    <a:pt x="590" y="318"/>
                  </a:cubicBezTo>
                  <a:cubicBezTo>
                    <a:pt x="591" y="319"/>
                    <a:pt x="592" y="318"/>
                    <a:pt x="591" y="318"/>
                  </a:cubicBezTo>
                  <a:cubicBezTo>
                    <a:pt x="592" y="318"/>
                    <a:pt x="592" y="319"/>
                    <a:pt x="592" y="319"/>
                  </a:cubicBezTo>
                  <a:cubicBezTo>
                    <a:pt x="592" y="319"/>
                    <a:pt x="592" y="319"/>
                    <a:pt x="592" y="319"/>
                  </a:cubicBezTo>
                  <a:cubicBezTo>
                    <a:pt x="592" y="320"/>
                    <a:pt x="592" y="321"/>
                    <a:pt x="593" y="322"/>
                  </a:cubicBezTo>
                  <a:cubicBezTo>
                    <a:pt x="588" y="315"/>
                    <a:pt x="584" y="306"/>
                    <a:pt x="578" y="300"/>
                  </a:cubicBezTo>
                  <a:cubicBezTo>
                    <a:pt x="571" y="293"/>
                    <a:pt x="561" y="288"/>
                    <a:pt x="553" y="282"/>
                  </a:cubicBezTo>
                  <a:cubicBezTo>
                    <a:pt x="552" y="282"/>
                    <a:pt x="551" y="281"/>
                    <a:pt x="550" y="281"/>
                  </a:cubicBezTo>
                  <a:cubicBezTo>
                    <a:pt x="550" y="281"/>
                    <a:pt x="550" y="281"/>
                    <a:pt x="550" y="281"/>
                  </a:cubicBezTo>
                  <a:cubicBezTo>
                    <a:pt x="546" y="278"/>
                    <a:pt x="543" y="276"/>
                    <a:pt x="539" y="274"/>
                  </a:cubicBezTo>
                  <a:cubicBezTo>
                    <a:pt x="539" y="274"/>
                    <a:pt x="539" y="274"/>
                    <a:pt x="539" y="274"/>
                  </a:cubicBezTo>
                  <a:cubicBezTo>
                    <a:pt x="540" y="275"/>
                    <a:pt x="542" y="276"/>
                    <a:pt x="543" y="278"/>
                  </a:cubicBezTo>
                  <a:cubicBezTo>
                    <a:pt x="540" y="276"/>
                    <a:pt x="537" y="275"/>
                    <a:pt x="535" y="274"/>
                  </a:cubicBezTo>
                  <a:cubicBezTo>
                    <a:pt x="536" y="275"/>
                    <a:pt x="536" y="275"/>
                    <a:pt x="537" y="275"/>
                  </a:cubicBezTo>
                  <a:cubicBezTo>
                    <a:pt x="538" y="275"/>
                    <a:pt x="538" y="275"/>
                    <a:pt x="538" y="275"/>
                  </a:cubicBezTo>
                  <a:cubicBezTo>
                    <a:pt x="533" y="270"/>
                    <a:pt x="525" y="267"/>
                    <a:pt x="519" y="264"/>
                  </a:cubicBezTo>
                  <a:cubicBezTo>
                    <a:pt x="515" y="262"/>
                    <a:pt x="512" y="260"/>
                    <a:pt x="508" y="259"/>
                  </a:cubicBezTo>
                  <a:cubicBezTo>
                    <a:pt x="504" y="258"/>
                    <a:pt x="500" y="256"/>
                    <a:pt x="496" y="256"/>
                  </a:cubicBezTo>
                  <a:cubicBezTo>
                    <a:pt x="495" y="255"/>
                    <a:pt x="493" y="255"/>
                    <a:pt x="491" y="256"/>
                  </a:cubicBezTo>
                  <a:cubicBezTo>
                    <a:pt x="491" y="256"/>
                    <a:pt x="491" y="257"/>
                    <a:pt x="492" y="257"/>
                  </a:cubicBezTo>
                  <a:cubicBezTo>
                    <a:pt x="494" y="256"/>
                    <a:pt x="499" y="258"/>
                    <a:pt x="501" y="258"/>
                  </a:cubicBezTo>
                  <a:cubicBezTo>
                    <a:pt x="504" y="259"/>
                    <a:pt x="507" y="260"/>
                    <a:pt x="510" y="261"/>
                  </a:cubicBezTo>
                  <a:cubicBezTo>
                    <a:pt x="516" y="263"/>
                    <a:pt x="520" y="266"/>
                    <a:pt x="525" y="269"/>
                  </a:cubicBezTo>
                  <a:cubicBezTo>
                    <a:pt x="528" y="271"/>
                    <a:pt x="531" y="273"/>
                    <a:pt x="534" y="274"/>
                  </a:cubicBezTo>
                  <a:cubicBezTo>
                    <a:pt x="531" y="273"/>
                    <a:pt x="527" y="272"/>
                    <a:pt x="524" y="271"/>
                  </a:cubicBezTo>
                  <a:cubicBezTo>
                    <a:pt x="514" y="269"/>
                    <a:pt x="504" y="266"/>
                    <a:pt x="494" y="267"/>
                  </a:cubicBezTo>
                  <a:cubicBezTo>
                    <a:pt x="487" y="267"/>
                    <a:pt x="479" y="270"/>
                    <a:pt x="472" y="272"/>
                  </a:cubicBezTo>
                  <a:cubicBezTo>
                    <a:pt x="468" y="273"/>
                    <a:pt x="464" y="274"/>
                    <a:pt x="459" y="276"/>
                  </a:cubicBezTo>
                  <a:cubicBezTo>
                    <a:pt x="458" y="271"/>
                    <a:pt x="458" y="266"/>
                    <a:pt x="456" y="261"/>
                  </a:cubicBezTo>
                  <a:cubicBezTo>
                    <a:pt x="454" y="256"/>
                    <a:pt x="452" y="251"/>
                    <a:pt x="452" y="245"/>
                  </a:cubicBezTo>
                  <a:cubicBezTo>
                    <a:pt x="452" y="240"/>
                    <a:pt x="452" y="235"/>
                    <a:pt x="453" y="230"/>
                  </a:cubicBezTo>
                  <a:cubicBezTo>
                    <a:pt x="453" y="225"/>
                    <a:pt x="453" y="219"/>
                    <a:pt x="455" y="214"/>
                  </a:cubicBezTo>
                  <a:cubicBezTo>
                    <a:pt x="456" y="209"/>
                    <a:pt x="459" y="204"/>
                    <a:pt x="461" y="199"/>
                  </a:cubicBezTo>
                  <a:cubicBezTo>
                    <a:pt x="463" y="194"/>
                    <a:pt x="464" y="188"/>
                    <a:pt x="465" y="183"/>
                  </a:cubicBezTo>
                  <a:cubicBezTo>
                    <a:pt x="466" y="178"/>
                    <a:pt x="467" y="172"/>
                    <a:pt x="471" y="167"/>
                  </a:cubicBezTo>
                  <a:cubicBezTo>
                    <a:pt x="474" y="163"/>
                    <a:pt x="478" y="158"/>
                    <a:pt x="482" y="154"/>
                  </a:cubicBezTo>
                  <a:cubicBezTo>
                    <a:pt x="486" y="150"/>
                    <a:pt x="490" y="146"/>
                    <a:pt x="494" y="143"/>
                  </a:cubicBezTo>
                  <a:cubicBezTo>
                    <a:pt x="498" y="139"/>
                    <a:pt x="502" y="135"/>
                    <a:pt x="508" y="134"/>
                  </a:cubicBezTo>
                  <a:cubicBezTo>
                    <a:pt x="513" y="133"/>
                    <a:pt x="519" y="134"/>
                    <a:pt x="525" y="135"/>
                  </a:cubicBezTo>
                  <a:close/>
                  <a:moveTo>
                    <a:pt x="373" y="210"/>
                  </a:moveTo>
                  <a:cubicBezTo>
                    <a:pt x="375" y="203"/>
                    <a:pt x="375" y="197"/>
                    <a:pt x="376" y="190"/>
                  </a:cubicBezTo>
                  <a:cubicBezTo>
                    <a:pt x="378" y="176"/>
                    <a:pt x="381" y="162"/>
                    <a:pt x="384" y="148"/>
                  </a:cubicBezTo>
                  <a:cubicBezTo>
                    <a:pt x="385" y="140"/>
                    <a:pt x="387" y="133"/>
                    <a:pt x="391" y="126"/>
                  </a:cubicBezTo>
                  <a:cubicBezTo>
                    <a:pt x="394" y="120"/>
                    <a:pt x="400" y="115"/>
                    <a:pt x="404" y="109"/>
                  </a:cubicBezTo>
                  <a:cubicBezTo>
                    <a:pt x="412" y="98"/>
                    <a:pt x="419" y="86"/>
                    <a:pt x="429" y="77"/>
                  </a:cubicBezTo>
                  <a:cubicBezTo>
                    <a:pt x="435" y="72"/>
                    <a:pt x="440" y="74"/>
                    <a:pt x="445" y="78"/>
                  </a:cubicBezTo>
                  <a:cubicBezTo>
                    <a:pt x="448" y="80"/>
                    <a:pt x="448" y="84"/>
                    <a:pt x="452" y="82"/>
                  </a:cubicBezTo>
                  <a:cubicBezTo>
                    <a:pt x="455" y="80"/>
                    <a:pt x="455" y="76"/>
                    <a:pt x="459" y="80"/>
                  </a:cubicBezTo>
                  <a:cubicBezTo>
                    <a:pt x="460" y="81"/>
                    <a:pt x="461" y="82"/>
                    <a:pt x="463" y="83"/>
                  </a:cubicBezTo>
                  <a:cubicBezTo>
                    <a:pt x="466" y="85"/>
                    <a:pt x="469" y="83"/>
                    <a:pt x="472" y="82"/>
                  </a:cubicBezTo>
                  <a:cubicBezTo>
                    <a:pt x="477" y="77"/>
                    <a:pt x="483" y="74"/>
                    <a:pt x="490" y="78"/>
                  </a:cubicBezTo>
                  <a:cubicBezTo>
                    <a:pt x="496" y="81"/>
                    <a:pt x="501" y="88"/>
                    <a:pt x="504" y="94"/>
                  </a:cubicBezTo>
                  <a:cubicBezTo>
                    <a:pt x="512" y="105"/>
                    <a:pt x="517" y="117"/>
                    <a:pt x="522" y="130"/>
                  </a:cubicBezTo>
                  <a:cubicBezTo>
                    <a:pt x="516" y="129"/>
                    <a:pt x="510" y="129"/>
                    <a:pt x="505" y="131"/>
                  </a:cubicBezTo>
                  <a:cubicBezTo>
                    <a:pt x="496" y="134"/>
                    <a:pt x="487" y="143"/>
                    <a:pt x="481" y="150"/>
                  </a:cubicBezTo>
                  <a:cubicBezTo>
                    <a:pt x="472" y="159"/>
                    <a:pt x="464" y="168"/>
                    <a:pt x="462" y="180"/>
                  </a:cubicBezTo>
                  <a:cubicBezTo>
                    <a:pt x="460" y="187"/>
                    <a:pt x="459" y="194"/>
                    <a:pt x="456" y="201"/>
                  </a:cubicBezTo>
                  <a:cubicBezTo>
                    <a:pt x="456" y="202"/>
                    <a:pt x="455" y="202"/>
                    <a:pt x="455" y="203"/>
                  </a:cubicBezTo>
                  <a:cubicBezTo>
                    <a:pt x="456" y="198"/>
                    <a:pt x="457" y="194"/>
                    <a:pt x="458" y="189"/>
                  </a:cubicBezTo>
                  <a:cubicBezTo>
                    <a:pt x="459" y="183"/>
                    <a:pt x="460" y="178"/>
                    <a:pt x="462" y="172"/>
                  </a:cubicBezTo>
                  <a:cubicBezTo>
                    <a:pt x="462" y="172"/>
                    <a:pt x="461" y="171"/>
                    <a:pt x="461" y="172"/>
                  </a:cubicBezTo>
                  <a:cubicBezTo>
                    <a:pt x="458" y="177"/>
                    <a:pt x="456" y="182"/>
                    <a:pt x="456" y="187"/>
                  </a:cubicBezTo>
                  <a:cubicBezTo>
                    <a:pt x="455" y="195"/>
                    <a:pt x="452" y="202"/>
                    <a:pt x="450" y="209"/>
                  </a:cubicBezTo>
                  <a:cubicBezTo>
                    <a:pt x="447" y="220"/>
                    <a:pt x="447" y="231"/>
                    <a:pt x="447" y="242"/>
                  </a:cubicBezTo>
                  <a:cubicBezTo>
                    <a:pt x="447" y="246"/>
                    <a:pt x="447" y="249"/>
                    <a:pt x="446" y="253"/>
                  </a:cubicBezTo>
                  <a:cubicBezTo>
                    <a:pt x="445" y="258"/>
                    <a:pt x="446" y="263"/>
                    <a:pt x="445" y="267"/>
                  </a:cubicBezTo>
                  <a:cubicBezTo>
                    <a:pt x="445" y="270"/>
                    <a:pt x="443" y="278"/>
                    <a:pt x="446" y="280"/>
                  </a:cubicBezTo>
                  <a:cubicBezTo>
                    <a:pt x="447" y="280"/>
                    <a:pt x="448" y="280"/>
                    <a:pt x="447" y="279"/>
                  </a:cubicBezTo>
                  <a:cubicBezTo>
                    <a:pt x="447" y="278"/>
                    <a:pt x="447" y="275"/>
                    <a:pt x="447" y="273"/>
                  </a:cubicBezTo>
                  <a:cubicBezTo>
                    <a:pt x="447" y="276"/>
                    <a:pt x="448" y="278"/>
                    <a:pt x="448" y="279"/>
                  </a:cubicBezTo>
                  <a:cubicBezTo>
                    <a:pt x="448" y="279"/>
                    <a:pt x="448" y="279"/>
                    <a:pt x="449" y="279"/>
                  </a:cubicBezTo>
                  <a:cubicBezTo>
                    <a:pt x="447" y="280"/>
                    <a:pt x="445" y="281"/>
                    <a:pt x="443" y="283"/>
                  </a:cubicBezTo>
                  <a:cubicBezTo>
                    <a:pt x="443" y="283"/>
                    <a:pt x="443" y="282"/>
                    <a:pt x="443" y="282"/>
                  </a:cubicBezTo>
                  <a:cubicBezTo>
                    <a:pt x="442" y="277"/>
                    <a:pt x="443" y="271"/>
                    <a:pt x="443" y="266"/>
                  </a:cubicBezTo>
                  <a:cubicBezTo>
                    <a:pt x="443" y="258"/>
                    <a:pt x="443" y="250"/>
                    <a:pt x="444" y="242"/>
                  </a:cubicBezTo>
                  <a:cubicBezTo>
                    <a:pt x="445" y="224"/>
                    <a:pt x="447" y="206"/>
                    <a:pt x="453" y="189"/>
                  </a:cubicBezTo>
                  <a:cubicBezTo>
                    <a:pt x="453" y="189"/>
                    <a:pt x="452" y="189"/>
                    <a:pt x="452" y="189"/>
                  </a:cubicBezTo>
                  <a:cubicBezTo>
                    <a:pt x="446" y="206"/>
                    <a:pt x="441" y="224"/>
                    <a:pt x="440" y="241"/>
                  </a:cubicBezTo>
                  <a:cubicBezTo>
                    <a:pt x="440" y="251"/>
                    <a:pt x="440" y="260"/>
                    <a:pt x="440" y="269"/>
                  </a:cubicBezTo>
                  <a:cubicBezTo>
                    <a:pt x="440" y="273"/>
                    <a:pt x="439" y="280"/>
                    <a:pt x="440" y="284"/>
                  </a:cubicBezTo>
                  <a:cubicBezTo>
                    <a:pt x="440" y="284"/>
                    <a:pt x="441" y="284"/>
                    <a:pt x="441" y="284"/>
                  </a:cubicBezTo>
                  <a:cubicBezTo>
                    <a:pt x="439" y="286"/>
                    <a:pt x="437" y="287"/>
                    <a:pt x="435" y="289"/>
                  </a:cubicBezTo>
                  <a:cubicBezTo>
                    <a:pt x="436" y="287"/>
                    <a:pt x="436" y="285"/>
                    <a:pt x="436" y="283"/>
                  </a:cubicBezTo>
                  <a:cubicBezTo>
                    <a:pt x="436" y="281"/>
                    <a:pt x="436" y="278"/>
                    <a:pt x="436" y="276"/>
                  </a:cubicBezTo>
                  <a:cubicBezTo>
                    <a:pt x="436" y="275"/>
                    <a:pt x="435" y="275"/>
                    <a:pt x="435" y="275"/>
                  </a:cubicBezTo>
                  <a:cubicBezTo>
                    <a:pt x="433" y="280"/>
                    <a:pt x="434" y="285"/>
                    <a:pt x="433" y="289"/>
                  </a:cubicBezTo>
                  <a:cubicBezTo>
                    <a:pt x="433" y="290"/>
                    <a:pt x="433" y="290"/>
                    <a:pt x="433" y="290"/>
                  </a:cubicBezTo>
                  <a:cubicBezTo>
                    <a:pt x="433" y="291"/>
                    <a:pt x="432" y="291"/>
                    <a:pt x="432" y="292"/>
                  </a:cubicBezTo>
                  <a:cubicBezTo>
                    <a:pt x="432" y="284"/>
                    <a:pt x="430" y="276"/>
                    <a:pt x="430" y="268"/>
                  </a:cubicBezTo>
                  <a:cubicBezTo>
                    <a:pt x="430" y="264"/>
                    <a:pt x="431" y="259"/>
                    <a:pt x="431" y="255"/>
                  </a:cubicBezTo>
                  <a:cubicBezTo>
                    <a:pt x="431" y="252"/>
                    <a:pt x="430" y="248"/>
                    <a:pt x="430" y="245"/>
                  </a:cubicBezTo>
                  <a:cubicBezTo>
                    <a:pt x="430" y="244"/>
                    <a:pt x="429" y="243"/>
                    <a:pt x="429" y="244"/>
                  </a:cubicBezTo>
                  <a:cubicBezTo>
                    <a:pt x="428" y="252"/>
                    <a:pt x="428" y="260"/>
                    <a:pt x="427" y="268"/>
                  </a:cubicBezTo>
                  <a:cubicBezTo>
                    <a:pt x="427" y="276"/>
                    <a:pt x="429" y="284"/>
                    <a:pt x="429" y="292"/>
                  </a:cubicBezTo>
                  <a:cubicBezTo>
                    <a:pt x="429" y="293"/>
                    <a:pt x="430" y="293"/>
                    <a:pt x="430" y="293"/>
                  </a:cubicBezTo>
                  <a:cubicBezTo>
                    <a:pt x="428" y="295"/>
                    <a:pt x="427" y="297"/>
                    <a:pt x="425" y="299"/>
                  </a:cubicBezTo>
                  <a:cubicBezTo>
                    <a:pt x="425" y="298"/>
                    <a:pt x="425" y="297"/>
                    <a:pt x="426" y="296"/>
                  </a:cubicBezTo>
                  <a:cubicBezTo>
                    <a:pt x="426" y="294"/>
                    <a:pt x="426" y="292"/>
                    <a:pt x="426" y="290"/>
                  </a:cubicBezTo>
                  <a:cubicBezTo>
                    <a:pt x="426" y="290"/>
                    <a:pt x="426" y="289"/>
                    <a:pt x="426" y="290"/>
                  </a:cubicBezTo>
                  <a:cubicBezTo>
                    <a:pt x="425" y="291"/>
                    <a:pt x="424" y="293"/>
                    <a:pt x="424" y="295"/>
                  </a:cubicBezTo>
                  <a:cubicBezTo>
                    <a:pt x="423" y="293"/>
                    <a:pt x="422" y="291"/>
                    <a:pt x="422" y="289"/>
                  </a:cubicBezTo>
                  <a:cubicBezTo>
                    <a:pt x="422" y="289"/>
                    <a:pt x="422" y="289"/>
                    <a:pt x="423" y="289"/>
                  </a:cubicBezTo>
                  <a:cubicBezTo>
                    <a:pt x="423" y="289"/>
                    <a:pt x="423" y="288"/>
                    <a:pt x="423" y="288"/>
                  </a:cubicBezTo>
                  <a:cubicBezTo>
                    <a:pt x="423" y="288"/>
                    <a:pt x="423" y="288"/>
                    <a:pt x="423" y="288"/>
                  </a:cubicBezTo>
                  <a:cubicBezTo>
                    <a:pt x="423" y="288"/>
                    <a:pt x="423" y="288"/>
                    <a:pt x="423" y="288"/>
                  </a:cubicBezTo>
                  <a:cubicBezTo>
                    <a:pt x="423" y="288"/>
                    <a:pt x="423" y="288"/>
                    <a:pt x="423" y="288"/>
                  </a:cubicBezTo>
                  <a:cubicBezTo>
                    <a:pt x="423" y="288"/>
                    <a:pt x="423" y="287"/>
                    <a:pt x="423" y="287"/>
                  </a:cubicBezTo>
                  <a:cubicBezTo>
                    <a:pt x="424" y="286"/>
                    <a:pt x="424" y="285"/>
                    <a:pt x="424" y="284"/>
                  </a:cubicBezTo>
                  <a:cubicBezTo>
                    <a:pt x="423" y="282"/>
                    <a:pt x="423" y="280"/>
                    <a:pt x="423" y="278"/>
                  </a:cubicBezTo>
                  <a:cubicBezTo>
                    <a:pt x="422" y="277"/>
                    <a:pt x="422" y="277"/>
                    <a:pt x="422" y="278"/>
                  </a:cubicBezTo>
                  <a:cubicBezTo>
                    <a:pt x="421" y="279"/>
                    <a:pt x="421" y="281"/>
                    <a:pt x="421" y="283"/>
                  </a:cubicBezTo>
                  <a:cubicBezTo>
                    <a:pt x="421" y="285"/>
                    <a:pt x="421" y="286"/>
                    <a:pt x="421" y="288"/>
                  </a:cubicBezTo>
                  <a:cubicBezTo>
                    <a:pt x="421" y="287"/>
                    <a:pt x="420" y="285"/>
                    <a:pt x="420" y="284"/>
                  </a:cubicBezTo>
                  <a:cubicBezTo>
                    <a:pt x="418" y="279"/>
                    <a:pt x="417" y="275"/>
                    <a:pt x="416" y="271"/>
                  </a:cubicBezTo>
                  <a:cubicBezTo>
                    <a:pt x="414" y="262"/>
                    <a:pt x="413" y="254"/>
                    <a:pt x="413" y="245"/>
                  </a:cubicBezTo>
                  <a:cubicBezTo>
                    <a:pt x="413" y="244"/>
                    <a:pt x="412" y="244"/>
                    <a:pt x="412" y="245"/>
                  </a:cubicBezTo>
                  <a:cubicBezTo>
                    <a:pt x="411" y="254"/>
                    <a:pt x="413" y="263"/>
                    <a:pt x="414" y="271"/>
                  </a:cubicBezTo>
                  <a:cubicBezTo>
                    <a:pt x="415" y="278"/>
                    <a:pt x="417" y="285"/>
                    <a:pt x="419" y="292"/>
                  </a:cubicBezTo>
                  <a:cubicBezTo>
                    <a:pt x="417" y="287"/>
                    <a:pt x="414" y="282"/>
                    <a:pt x="410" y="277"/>
                  </a:cubicBezTo>
                  <a:cubicBezTo>
                    <a:pt x="410" y="277"/>
                    <a:pt x="410" y="276"/>
                    <a:pt x="410" y="276"/>
                  </a:cubicBezTo>
                  <a:cubicBezTo>
                    <a:pt x="410" y="276"/>
                    <a:pt x="410" y="275"/>
                    <a:pt x="410" y="274"/>
                  </a:cubicBezTo>
                  <a:cubicBezTo>
                    <a:pt x="410" y="274"/>
                    <a:pt x="410" y="273"/>
                    <a:pt x="409" y="273"/>
                  </a:cubicBezTo>
                  <a:cubicBezTo>
                    <a:pt x="409" y="273"/>
                    <a:pt x="409" y="273"/>
                    <a:pt x="409" y="273"/>
                  </a:cubicBezTo>
                  <a:cubicBezTo>
                    <a:pt x="408" y="273"/>
                    <a:pt x="408" y="274"/>
                    <a:pt x="408" y="274"/>
                  </a:cubicBezTo>
                  <a:cubicBezTo>
                    <a:pt x="407" y="272"/>
                    <a:pt x="406" y="270"/>
                    <a:pt x="405" y="268"/>
                  </a:cubicBezTo>
                  <a:cubicBezTo>
                    <a:pt x="401" y="262"/>
                    <a:pt x="397" y="255"/>
                    <a:pt x="393" y="249"/>
                  </a:cubicBezTo>
                  <a:cubicBezTo>
                    <a:pt x="389" y="244"/>
                    <a:pt x="384" y="239"/>
                    <a:pt x="379" y="234"/>
                  </a:cubicBezTo>
                  <a:cubicBezTo>
                    <a:pt x="377" y="232"/>
                    <a:pt x="375" y="229"/>
                    <a:pt x="373" y="227"/>
                  </a:cubicBezTo>
                  <a:cubicBezTo>
                    <a:pt x="372" y="221"/>
                    <a:pt x="373" y="215"/>
                    <a:pt x="373" y="210"/>
                  </a:cubicBezTo>
                  <a:close/>
                  <a:moveTo>
                    <a:pt x="343" y="137"/>
                  </a:moveTo>
                  <a:cubicBezTo>
                    <a:pt x="349" y="146"/>
                    <a:pt x="355" y="156"/>
                    <a:pt x="359" y="166"/>
                  </a:cubicBezTo>
                  <a:cubicBezTo>
                    <a:pt x="363" y="175"/>
                    <a:pt x="368" y="185"/>
                    <a:pt x="369" y="196"/>
                  </a:cubicBezTo>
                  <a:cubicBezTo>
                    <a:pt x="370" y="199"/>
                    <a:pt x="370" y="203"/>
                    <a:pt x="370" y="207"/>
                  </a:cubicBezTo>
                  <a:cubicBezTo>
                    <a:pt x="370" y="210"/>
                    <a:pt x="369" y="213"/>
                    <a:pt x="369" y="216"/>
                  </a:cubicBezTo>
                  <a:cubicBezTo>
                    <a:pt x="369" y="218"/>
                    <a:pt x="369" y="221"/>
                    <a:pt x="370" y="223"/>
                  </a:cubicBezTo>
                  <a:cubicBezTo>
                    <a:pt x="368" y="221"/>
                    <a:pt x="365" y="219"/>
                    <a:pt x="363" y="216"/>
                  </a:cubicBezTo>
                  <a:cubicBezTo>
                    <a:pt x="363" y="216"/>
                    <a:pt x="363" y="216"/>
                    <a:pt x="363" y="216"/>
                  </a:cubicBezTo>
                  <a:cubicBezTo>
                    <a:pt x="363" y="216"/>
                    <a:pt x="363" y="216"/>
                    <a:pt x="363" y="215"/>
                  </a:cubicBezTo>
                  <a:cubicBezTo>
                    <a:pt x="364" y="200"/>
                    <a:pt x="357" y="185"/>
                    <a:pt x="352" y="170"/>
                  </a:cubicBezTo>
                  <a:cubicBezTo>
                    <a:pt x="348" y="157"/>
                    <a:pt x="346" y="144"/>
                    <a:pt x="340" y="132"/>
                  </a:cubicBezTo>
                  <a:cubicBezTo>
                    <a:pt x="341" y="134"/>
                    <a:pt x="342" y="136"/>
                    <a:pt x="343" y="137"/>
                  </a:cubicBezTo>
                  <a:close/>
                  <a:moveTo>
                    <a:pt x="321" y="108"/>
                  </a:moveTo>
                  <a:cubicBezTo>
                    <a:pt x="322" y="110"/>
                    <a:pt x="325" y="112"/>
                    <a:pt x="326" y="114"/>
                  </a:cubicBezTo>
                  <a:cubicBezTo>
                    <a:pt x="326" y="115"/>
                    <a:pt x="326" y="116"/>
                    <a:pt x="326" y="116"/>
                  </a:cubicBezTo>
                  <a:cubicBezTo>
                    <a:pt x="328" y="118"/>
                    <a:pt x="329" y="119"/>
                    <a:pt x="330" y="121"/>
                  </a:cubicBezTo>
                  <a:cubicBezTo>
                    <a:pt x="330" y="121"/>
                    <a:pt x="330" y="121"/>
                    <a:pt x="330" y="121"/>
                  </a:cubicBezTo>
                  <a:cubicBezTo>
                    <a:pt x="331" y="124"/>
                    <a:pt x="331" y="127"/>
                    <a:pt x="334" y="129"/>
                  </a:cubicBezTo>
                  <a:cubicBezTo>
                    <a:pt x="334" y="130"/>
                    <a:pt x="335" y="130"/>
                    <a:pt x="336" y="129"/>
                  </a:cubicBezTo>
                  <a:cubicBezTo>
                    <a:pt x="343" y="143"/>
                    <a:pt x="344" y="158"/>
                    <a:pt x="349" y="172"/>
                  </a:cubicBezTo>
                  <a:cubicBezTo>
                    <a:pt x="354" y="186"/>
                    <a:pt x="360" y="200"/>
                    <a:pt x="361" y="215"/>
                  </a:cubicBezTo>
                  <a:cubicBezTo>
                    <a:pt x="356" y="211"/>
                    <a:pt x="351" y="208"/>
                    <a:pt x="345" y="205"/>
                  </a:cubicBezTo>
                  <a:cubicBezTo>
                    <a:pt x="339" y="201"/>
                    <a:pt x="333" y="198"/>
                    <a:pt x="327" y="195"/>
                  </a:cubicBezTo>
                  <a:cubicBezTo>
                    <a:pt x="328" y="184"/>
                    <a:pt x="322" y="174"/>
                    <a:pt x="317" y="164"/>
                  </a:cubicBezTo>
                  <a:cubicBezTo>
                    <a:pt x="314" y="157"/>
                    <a:pt x="311" y="150"/>
                    <a:pt x="310" y="143"/>
                  </a:cubicBezTo>
                  <a:cubicBezTo>
                    <a:pt x="308" y="135"/>
                    <a:pt x="308" y="129"/>
                    <a:pt x="309" y="121"/>
                  </a:cubicBezTo>
                  <a:cubicBezTo>
                    <a:pt x="309" y="121"/>
                    <a:pt x="308" y="121"/>
                    <a:pt x="308" y="121"/>
                  </a:cubicBezTo>
                  <a:cubicBezTo>
                    <a:pt x="305" y="126"/>
                    <a:pt x="306" y="132"/>
                    <a:pt x="307" y="137"/>
                  </a:cubicBezTo>
                  <a:cubicBezTo>
                    <a:pt x="308" y="145"/>
                    <a:pt x="310" y="152"/>
                    <a:pt x="313" y="159"/>
                  </a:cubicBezTo>
                  <a:cubicBezTo>
                    <a:pt x="318" y="171"/>
                    <a:pt x="324" y="182"/>
                    <a:pt x="325" y="194"/>
                  </a:cubicBezTo>
                  <a:cubicBezTo>
                    <a:pt x="319" y="191"/>
                    <a:pt x="312" y="188"/>
                    <a:pt x="305" y="187"/>
                  </a:cubicBezTo>
                  <a:cubicBezTo>
                    <a:pt x="304" y="187"/>
                    <a:pt x="304" y="186"/>
                    <a:pt x="303" y="186"/>
                  </a:cubicBezTo>
                  <a:cubicBezTo>
                    <a:pt x="303" y="186"/>
                    <a:pt x="303" y="185"/>
                    <a:pt x="303" y="185"/>
                  </a:cubicBezTo>
                  <a:cubicBezTo>
                    <a:pt x="300" y="180"/>
                    <a:pt x="301" y="175"/>
                    <a:pt x="300" y="170"/>
                  </a:cubicBezTo>
                  <a:cubicBezTo>
                    <a:pt x="300" y="164"/>
                    <a:pt x="300" y="158"/>
                    <a:pt x="300" y="153"/>
                  </a:cubicBezTo>
                  <a:cubicBezTo>
                    <a:pt x="300" y="142"/>
                    <a:pt x="302" y="133"/>
                    <a:pt x="306" y="123"/>
                  </a:cubicBezTo>
                  <a:cubicBezTo>
                    <a:pt x="308" y="118"/>
                    <a:pt x="309" y="113"/>
                    <a:pt x="312" y="108"/>
                  </a:cubicBezTo>
                  <a:cubicBezTo>
                    <a:pt x="312" y="108"/>
                    <a:pt x="312" y="108"/>
                    <a:pt x="312" y="107"/>
                  </a:cubicBezTo>
                  <a:cubicBezTo>
                    <a:pt x="312" y="107"/>
                    <a:pt x="312" y="107"/>
                    <a:pt x="312" y="107"/>
                  </a:cubicBezTo>
                  <a:cubicBezTo>
                    <a:pt x="313" y="106"/>
                    <a:pt x="314" y="105"/>
                    <a:pt x="314" y="104"/>
                  </a:cubicBezTo>
                  <a:cubicBezTo>
                    <a:pt x="315" y="103"/>
                    <a:pt x="320" y="107"/>
                    <a:pt x="321" y="108"/>
                  </a:cubicBezTo>
                  <a:close/>
                  <a:moveTo>
                    <a:pt x="297" y="173"/>
                  </a:moveTo>
                  <a:cubicBezTo>
                    <a:pt x="297" y="177"/>
                    <a:pt x="297" y="181"/>
                    <a:pt x="299" y="185"/>
                  </a:cubicBezTo>
                  <a:cubicBezTo>
                    <a:pt x="297" y="185"/>
                    <a:pt x="295" y="184"/>
                    <a:pt x="293" y="184"/>
                  </a:cubicBezTo>
                  <a:cubicBezTo>
                    <a:pt x="293" y="184"/>
                    <a:pt x="293" y="183"/>
                    <a:pt x="293" y="183"/>
                  </a:cubicBezTo>
                  <a:cubicBezTo>
                    <a:pt x="293" y="183"/>
                    <a:pt x="293" y="182"/>
                    <a:pt x="293" y="182"/>
                  </a:cubicBezTo>
                  <a:cubicBezTo>
                    <a:pt x="288" y="170"/>
                    <a:pt x="292" y="155"/>
                    <a:pt x="295" y="142"/>
                  </a:cubicBezTo>
                  <a:cubicBezTo>
                    <a:pt x="297" y="136"/>
                    <a:pt x="298" y="129"/>
                    <a:pt x="300" y="122"/>
                  </a:cubicBezTo>
                  <a:cubicBezTo>
                    <a:pt x="302" y="118"/>
                    <a:pt x="303" y="114"/>
                    <a:pt x="307" y="112"/>
                  </a:cubicBezTo>
                  <a:cubicBezTo>
                    <a:pt x="306" y="114"/>
                    <a:pt x="305" y="116"/>
                    <a:pt x="305" y="117"/>
                  </a:cubicBezTo>
                  <a:cubicBezTo>
                    <a:pt x="303" y="123"/>
                    <a:pt x="300" y="129"/>
                    <a:pt x="299" y="136"/>
                  </a:cubicBezTo>
                  <a:cubicBezTo>
                    <a:pt x="298" y="141"/>
                    <a:pt x="297" y="147"/>
                    <a:pt x="297" y="152"/>
                  </a:cubicBezTo>
                  <a:cubicBezTo>
                    <a:pt x="297" y="159"/>
                    <a:pt x="297" y="166"/>
                    <a:pt x="297" y="173"/>
                  </a:cubicBezTo>
                  <a:close/>
                  <a:moveTo>
                    <a:pt x="239" y="8"/>
                  </a:moveTo>
                  <a:cubicBezTo>
                    <a:pt x="238" y="6"/>
                    <a:pt x="245" y="10"/>
                    <a:pt x="246" y="10"/>
                  </a:cubicBezTo>
                  <a:cubicBezTo>
                    <a:pt x="249" y="12"/>
                    <a:pt x="252" y="14"/>
                    <a:pt x="256" y="16"/>
                  </a:cubicBezTo>
                  <a:cubicBezTo>
                    <a:pt x="264" y="22"/>
                    <a:pt x="272" y="30"/>
                    <a:pt x="279" y="38"/>
                  </a:cubicBezTo>
                  <a:cubicBezTo>
                    <a:pt x="288" y="49"/>
                    <a:pt x="296" y="60"/>
                    <a:pt x="302" y="73"/>
                  </a:cubicBezTo>
                  <a:cubicBezTo>
                    <a:pt x="305" y="80"/>
                    <a:pt x="309" y="86"/>
                    <a:pt x="311" y="93"/>
                  </a:cubicBezTo>
                  <a:cubicBezTo>
                    <a:pt x="312" y="96"/>
                    <a:pt x="313" y="99"/>
                    <a:pt x="315" y="102"/>
                  </a:cubicBezTo>
                  <a:cubicBezTo>
                    <a:pt x="312" y="102"/>
                    <a:pt x="310" y="104"/>
                    <a:pt x="309" y="107"/>
                  </a:cubicBezTo>
                  <a:cubicBezTo>
                    <a:pt x="306" y="108"/>
                    <a:pt x="304" y="110"/>
                    <a:pt x="302" y="112"/>
                  </a:cubicBezTo>
                  <a:cubicBezTo>
                    <a:pt x="302" y="108"/>
                    <a:pt x="300" y="104"/>
                    <a:pt x="299" y="101"/>
                  </a:cubicBezTo>
                  <a:cubicBezTo>
                    <a:pt x="298" y="99"/>
                    <a:pt x="297" y="97"/>
                    <a:pt x="297" y="96"/>
                  </a:cubicBezTo>
                  <a:cubicBezTo>
                    <a:pt x="297" y="96"/>
                    <a:pt x="297" y="96"/>
                    <a:pt x="297" y="95"/>
                  </a:cubicBezTo>
                  <a:cubicBezTo>
                    <a:pt x="298" y="93"/>
                    <a:pt x="297" y="90"/>
                    <a:pt x="297" y="88"/>
                  </a:cubicBezTo>
                  <a:cubicBezTo>
                    <a:pt x="297" y="85"/>
                    <a:pt x="297" y="82"/>
                    <a:pt x="298" y="79"/>
                  </a:cubicBezTo>
                  <a:cubicBezTo>
                    <a:pt x="298" y="79"/>
                    <a:pt x="297" y="79"/>
                    <a:pt x="297" y="79"/>
                  </a:cubicBezTo>
                  <a:cubicBezTo>
                    <a:pt x="296" y="82"/>
                    <a:pt x="296" y="85"/>
                    <a:pt x="296" y="88"/>
                  </a:cubicBezTo>
                  <a:cubicBezTo>
                    <a:pt x="296" y="89"/>
                    <a:pt x="295" y="91"/>
                    <a:pt x="295" y="93"/>
                  </a:cubicBezTo>
                  <a:cubicBezTo>
                    <a:pt x="294" y="91"/>
                    <a:pt x="293" y="89"/>
                    <a:pt x="292" y="87"/>
                  </a:cubicBezTo>
                  <a:cubicBezTo>
                    <a:pt x="293" y="86"/>
                    <a:pt x="293" y="83"/>
                    <a:pt x="293" y="82"/>
                  </a:cubicBezTo>
                  <a:cubicBezTo>
                    <a:pt x="293" y="80"/>
                    <a:pt x="293" y="77"/>
                    <a:pt x="293" y="75"/>
                  </a:cubicBezTo>
                  <a:cubicBezTo>
                    <a:pt x="293" y="74"/>
                    <a:pt x="292" y="74"/>
                    <a:pt x="292" y="75"/>
                  </a:cubicBezTo>
                  <a:cubicBezTo>
                    <a:pt x="291" y="77"/>
                    <a:pt x="291" y="80"/>
                    <a:pt x="291" y="82"/>
                  </a:cubicBezTo>
                  <a:cubicBezTo>
                    <a:pt x="291" y="83"/>
                    <a:pt x="291" y="84"/>
                    <a:pt x="291" y="84"/>
                  </a:cubicBezTo>
                  <a:cubicBezTo>
                    <a:pt x="290" y="83"/>
                    <a:pt x="289" y="82"/>
                    <a:pt x="289" y="81"/>
                  </a:cubicBezTo>
                  <a:cubicBezTo>
                    <a:pt x="289" y="80"/>
                    <a:pt x="288" y="78"/>
                    <a:pt x="288" y="77"/>
                  </a:cubicBezTo>
                  <a:cubicBezTo>
                    <a:pt x="288" y="75"/>
                    <a:pt x="288" y="74"/>
                    <a:pt x="288" y="72"/>
                  </a:cubicBezTo>
                  <a:cubicBezTo>
                    <a:pt x="288" y="71"/>
                    <a:pt x="287" y="71"/>
                    <a:pt x="287" y="72"/>
                  </a:cubicBezTo>
                  <a:cubicBezTo>
                    <a:pt x="287" y="74"/>
                    <a:pt x="287" y="76"/>
                    <a:pt x="287" y="78"/>
                  </a:cubicBezTo>
                  <a:cubicBezTo>
                    <a:pt x="287" y="78"/>
                    <a:pt x="287" y="78"/>
                    <a:pt x="287" y="78"/>
                  </a:cubicBezTo>
                  <a:cubicBezTo>
                    <a:pt x="287" y="78"/>
                    <a:pt x="286" y="77"/>
                    <a:pt x="286" y="76"/>
                  </a:cubicBezTo>
                  <a:cubicBezTo>
                    <a:pt x="285" y="76"/>
                    <a:pt x="284" y="75"/>
                    <a:pt x="284" y="73"/>
                  </a:cubicBezTo>
                  <a:cubicBezTo>
                    <a:pt x="284" y="71"/>
                    <a:pt x="284" y="69"/>
                    <a:pt x="284" y="67"/>
                  </a:cubicBezTo>
                  <a:cubicBezTo>
                    <a:pt x="284" y="64"/>
                    <a:pt x="284" y="62"/>
                    <a:pt x="284" y="59"/>
                  </a:cubicBezTo>
                  <a:cubicBezTo>
                    <a:pt x="284" y="58"/>
                    <a:pt x="284" y="58"/>
                    <a:pt x="284" y="59"/>
                  </a:cubicBezTo>
                  <a:cubicBezTo>
                    <a:pt x="283" y="61"/>
                    <a:pt x="283" y="64"/>
                    <a:pt x="283" y="67"/>
                  </a:cubicBezTo>
                  <a:cubicBezTo>
                    <a:pt x="283" y="68"/>
                    <a:pt x="282" y="70"/>
                    <a:pt x="282" y="71"/>
                  </a:cubicBezTo>
                  <a:cubicBezTo>
                    <a:pt x="281" y="69"/>
                    <a:pt x="279" y="67"/>
                    <a:pt x="277" y="65"/>
                  </a:cubicBezTo>
                  <a:cubicBezTo>
                    <a:pt x="278" y="63"/>
                    <a:pt x="278" y="62"/>
                    <a:pt x="278" y="60"/>
                  </a:cubicBezTo>
                  <a:cubicBezTo>
                    <a:pt x="278" y="58"/>
                    <a:pt x="278" y="56"/>
                    <a:pt x="278" y="55"/>
                  </a:cubicBezTo>
                  <a:cubicBezTo>
                    <a:pt x="278" y="54"/>
                    <a:pt x="277" y="53"/>
                    <a:pt x="277" y="54"/>
                  </a:cubicBezTo>
                  <a:cubicBezTo>
                    <a:pt x="277" y="57"/>
                    <a:pt x="276" y="61"/>
                    <a:pt x="276" y="64"/>
                  </a:cubicBezTo>
                  <a:cubicBezTo>
                    <a:pt x="275" y="63"/>
                    <a:pt x="274" y="61"/>
                    <a:pt x="273" y="60"/>
                  </a:cubicBezTo>
                  <a:cubicBezTo>
                    <a:pt x="273" y="59"/>
                    <a:pt x="273" y="58"/>
                    <a:pt x="273" y="56"/>
                  </a:cubicBezTo>
                  <a:cubicBezTo>
                    <a:pt x="273" y="55"/>
                    <a:pt x="273" y="53"/>
                    <a:pt x="273" y="51"/>
                  </a:cubicBezTo>
                  <a:cubicBezTo>
                    <a:pt x="273" y="50"/>
                    <a:pt x="272" y="50"/>
                    <a:pt x="272" y="51"/>
                  </a:cubicBezTo>
                  <a:cubicBezTo>
                    <a:pt x="272" y="53"/>
                    <a:pt x="272" y="55"/>
                    <a:pt x="272" y="56"/>
                  </a:cubicBezTo>
                  <a:cubicBezTo>
                    <a:pt x="272" y="57"/>
                    <a:pt x="271" y="58"/>
                    <a:pt x="271" y="59"/>
                  </a:cubicBezTo>
                  <a:cubicBezTo>
                    <a:pt x="270" y="58"/>
                    <a:pt x="269" y="57"/>
                    <a:pt x="268" y="56"/>
                  </a:cubicBezTo>
                  <a:cubicBezTo>
                    <a:pt x="268" y="56"/>
                    <a:pt x="268" y="56"/>
                    <a:pt x="268" y="56"/>
                  </a:cubicBezTo>
                  <a:cubicBezTo>
                    <a:pt x="270" y="55"/>
                    <a:pt x="270" y="52"/>
                    <a:pt x="270" y="50"/>
                  </a:cubicBezTo>
                  <a:cubicBezTo>
                    <a:pt x="271" y="48"/>
                    <a:pt x="271" y="46"/>
                    <a:pt x="271" y="44"/>
                  </a:cubicBezTo>
                  <a:cubicBezTo>
                    <a:pt x="271" y="43"/>
                    <a:pt x="270" y="43"/>
                    <a:pt x="270" y="44"/>
                  </a:cubicBezTo>
                  <a:cubicBezTo>
                    <a:pt x="269" y="46"/>
                    <a:pt x="269" y="48"/>
                    <a:pt x="269" y="50"/>
                  </a:cubicBezTo>
                  <a:cubicBezTo>
                    <a:pt x="268" y="52"/>
                    <a:pt x="267" y="54"/>
                    <a:pt x="267" y="56"/>
                  </a:cubicBezTo>
                  <a:cubicBezTo>
                    <a:pt x="267" y="56"/>
                    <a:pt x="267" y="56"/>
                    <a:pt x="267" y="56"/>
                  </a:cubicBezTo>
                  <a:cubicBezTo>
                    <a:pt x="266" y="55"/>
                    <a:pt x="264" y="54"/>
                    <a:pt x="262" y="54"/>
                  </a:cubicBezTo>
                  <a:cubicBezTo>
                    <a:pt x="263" y="52"/>
                    <a:pt x="264" y="49"/>
                    <a:pt x="264" y="47"/>
                  </a:cubicBezTo>
                  <a:cubicBezTo>
                    <a:pt x="265" y="45"/>
                    <a:pt x="265" y="43"/>
                    <a:pt x="265" y="40"/>
                  </a:cubicBezTo>
                  <a:cubicBezTo>
                    <a:pt x="265" y="40"/>
                    <a:pt x="263" y="40"/>
                    <a:pt x="263" y="40"/>
                  </a:cubicBezTo>
                  <a:cubicBezTo>
                    <a:pt x="264" y="43"/>
                    <a:pt x="263" y="45"/>
                    <a:pt x="262" y="47"/>
                  </a:cubicBezTo>
                  <a:cubicBezTo>
                    <a:pt x="262" y="49"/>
                    <a:pt x="261" y="51"/>
                    <a:pt x="261" y="53"/>
                  </a:cubicBezTo>
                  <a:cubicBezTo>
                    <a:pt x="261" y="53"/>
                    <a:pt x="261" y="54"/>
                    <a:pt x="261" y="54"/>
                  </a:cubicBezTo>
                  <a:cubicBezTo>
                    <a:pt x="260" y="54"/>
                    <a:pt x="259" y="54"/>
                    <a:pt x="257" y="54"/>
                  </a:cubicBezTo>
                  <a:cubicBezTo>
                    <a:pt x="257" y="54"/>
                    <a:pt x="257" y="53"/>
                    <a:pt x="257" y="53"/>
                  </a:cubicBezTo>
                  <a:cubicBezTo>
                    <a:pt x="257" y="53"/>
                    <a:pt x="257" y="53"/>
                    <a:pt x="257" y="53"/>
                  </a:cubicBezTo>
                  <a:cubicBezTo>
                    <a:pt x="257" y="51"/>
                    <a:pt x="258" y="49"/>
                    <a:pt x="258" y="48"/>
                  </a:cubicBezTo>
                  <a:cubicBezTo>
                    <a:pt x="258" y="47"/>
                    <a:pt x="258" y="47"/>
                    <a:pt x="257" y="47"/>
                  </a:cubicBezTo>
                  <a:cubicBezTo>
                    <a:pt x="257" y="49"/>
                    <a:pt x="256" y="50"/>
                    <a:pt x="256" y="51"/>
                  </a:cubicBezTo>
                  <a:cubicBezTo>
                    <a:pt x="255" y="49"/>
                    <a:pt x="255" y="48"/>
                    <a:pt x="254" y="46"/>
                  </a:cubicBezTo>
                  <a:cubicBezTo>
                    <a:pt x="254" y="46"/>
                    <a:pt x="254" y="46"/>
                    <a:pt x="254" y="46"/>
                  </a:cubicBezTo>
                  <a:cubicBezTo>
                    <a:pt x="255" y="44"/>
                    <a:pt x="255" y="40"/>
                    <a:pt x="256" y="38"/>
                  </a:cubicBezTo>
                  <a:cubicBezTo>
                    <a:pt x="256" y="35"/>
                    <a:pt x="256" y="32"/>
                    <a:pt x="256" y="28"/>
                  </a:cubicBezTo>
                  <a:cubicBezTo>
                    <a:pt x="256" y="28"/>
                    <a:pt x="255" y="28"/>
                    <a:pt x="255" y="28"/>
                  </a:cubicBezTo>
                  <a:cubicBezTo>
                    <a:pt x="255" y="32"/>
                    <a:pt x="254" y="35"/>
                    <a:pt x="254" y="38"/>
                  </a:cubicBezTo>
                  <a:cubicBezTo>
                    <a:pt x="253" y="40"/>
                    <a:pt x="253" y="42"/>
                    <a:pt x="253" y="43"/>
                  </a:cubicBezTo>
                  <a:cubicBezTo>
                    <a:pt x="248" y="32"/>
                    <a:pt x="243" y="20"/>
                    <a:pt x="238" y="9"/>
                  </a:cubicBezTo>
                  <a:cubicBezTo>
                    <a:pt x="238" y="9"/>
                    <a:pt x="239" y="8"/>
                    <a:pt x="239" y="8"/>
                  </a:cubicBezTo>
                  <a:close/>
                  <a:moveTo>
                    <a:pt x="235" y="9"/>
                  </a:moveTo>
                  <a:cubicBezTo>
                    <a:pt x="236" y="9"/>
                    <a:pt x="236" y="9"/>
                    <a:pt x="237" y="9"/>
                  </a:cubicBezTo>
                  <a:cubicBezTo>
                    <a:pt x="237" y="17"/>
                    <a:pt x="242" y="24"/>
                    <a:pt x="245" y="31"/>
                  </a:cubicBezTo>
                  <a:cubicBezTo>
                    <a:pt x="248" y="40"/>
                    <a:pt x="251" y="48"/>
                    <a:pt x="255" y="56"/>
                  </a:cubicBezTo>
                  <a:cubicBezTo>
                    <a:pt x="255" y="57"/>
                    <a:pt x="255" y="57"/>
                    <a:pt x="255" y="58"/>
                  </a:cubicBezTo>
                  <a:cubicBezTo>
                    <a:pt x="255" y="58"/>
                    <a:pt x="255" y="58"/>
                    <a:pt x="256" y="58"/>
                  </a:cubicBezTo>
                  <a:cubicBezTo>
                    <a:pt x="256" y="58"/>
                    <a:pt x="256" y="58"/>
                    <a:pt x="256" y="58"/>
                  </a:cubicBezTo>
                  <a:cubicBezTo>
                    <a:pt x="256" y="58"/>
                    <a:pt x="257" y="58"/>
                    <a:pt x="258" y="58"/>
                  </a:cubicBezTo>
                  <a:cubicBezTo>
                    <a:pt x="262" y="55"/>
                    <a:pt x="267" y="60"/>
                    <a:pt x="270" y="63"/>
                  </a:cubicBezTo>
                  <a:cubicBezTo>
                    <a:pt x="276" y="68"/>
                    <a:pt x="280" y="75"/>
                    <a:pt x="284" y="81"/>
                  </a:cubicBezTo>
                  <a:cubicBezTo>
                    <a:pt x="291" y="91"/>
                    <a:pt x="300" y="105"/>
                    <a:pt x="298" y="117"/>
                  </a:cubicBezTo>
                  <a:cubicBezTo>
                    <a:pt x="298" y="117"/>
                    <a:pt x="298" y="118"/>
                    <a:pt x="298" y="118"/>
                  </a:cubicBezTo>
                  <a:cubicBezTo>
                    <a:pt x="298" y="120"/>
                    <a:pt x="297" y="122"/>
                    <a:pt x="296" y="123"/>
                  </a:cubicBezTo>
                  <a:cubicBezTo>
                    <a:pt x="294" y="131"/>
                    <a:pt x="293" y="138"/>
                    <a:pt x="291" y="146"/>
                  </a:cubicBezTo>
                  <a:cubicBezTo>
                    <a:pt x="289" y="154"/>
                    <a:pt x="286" y="164"/>
                    <a:pt x="287" y="174"/>
                  </a:cubicBezTo>
                  <a:cubicBezTo>
                    <a:pt x="284" y="170"/>
                    <a:pt x="281" y="166"/>
                    <a:pt x="278" y="162"/>
                  </a:cubicBezTo>
                  <a:cubicBezTo>
                    <a:pt x="270" y="150"/>
                    <a:pt x="262" y="137"/>
                    <a:pt x="255" y="124"/>
                  </a:cubicBezTo>
                  <a:cubicBezTo>
                    <a:pt x="251" y="117"/>
                    <a:pt x="248" y="110"/>
                    <a:pt x="245" y="102"/>
                  </a:cubicBezTo>
                  <a:cubicBezTo>
                    <a:pt x="245" y="102"/>
                    <a:pt x="245" y="102"/>
                    <a:pt x="245" y="102"/>
                  </a:cubicBezTo>
                  <a:cubicBezTo>
                    <a:pt x="245" y="100"/>
                    <a:pt x="245" y="97"/>
                    <a:pt x="244" y="95"/>
                  </a:cubicBezTo>
                  <a:cubicBezTo>
                    <a:pt x="244" y="93"/>
                    <a:pt x="244" y="91"/>
                    <a:pt x="244" y="89"/>
                  </a:cubicBezTo>
                  <a:cubicBezTo>
                    <a:pt x="244" y="87"/>
                    <a:pt x="242" y="87"/>
                    <a:pt x="242" y="89"/>
                  </a:cubicBezTo>
                  <a:cubicBezTo>
                    <a:pt x="242" y="91"/>
                    <a:pt x="242" y="93"/>
                    <a:pt x="242" y="95"/>
                  </a:cubicBezTo>
                  <a:cubicBezTo>
                    <a:pt x="241" y="92"/>
                    <a:pt x="241" y="88"/>
                    <a:pt x="240" y="85"/>
                  </a:cubicBezTo>
                  <a:cubicBezTo>
                    <a:pt x="239" y="72"/>
                    <a:pt x="239" y="60"/>
                    <a:pt x="236" y="47"/>
                  </a:cubicBezTo>
                  <a:cubicBezTo>
                    <a:pt x="235" y="47"/>
                    <a:pt x="235" y="46"/>
                    <a:pt x="234" y="46"/>
                  </a:cubicBezTo>
                  <a:cubicBezTo>
                    <a:pt x="232" y="46"/>
                    <a:pt x="233" y="34"/>
                    <a:pt x="232" y="32"/>
                  </a:cubicBezTo>
                  <a:cubicBezTo>
                    <a:pt x="231" y="26"/>
                    <a:pt x="229" y="21"/>
                    <a:pt x="229" y="16"/>
                  </a:cubicBezTo>
                  <a:cubicBezTo>
                    <a:pt x="229" y="15"/>
                    <a:pt x="229" y="15"/>
                    <a:pt x="228" y="15"/>
                  </a:cubicBezTo>
                  <a:cubicBezTo>
                    <a:pt x="230" y="11"/>
                    <a:pt x="232" y="5"/>
                    <a:pt x="235" y="9"/>
                  </a:cubicBezTo>
                  <a:close/>
                  <a:moveTo>
                    <a:pt x="269" y="165"/>
                  </a:moveTo>
                  <a:cubicBezTo>
                    <a:pt x="262" y="157"/>
                    <a:pt x="255" y="149"/>
                    <a:pt x="250" y="140"/>
                  </a:cubicBezTo>
                  <a:cubicBezTo>
                    <a:pt x="240" y="123"/>
                    <a:pt x="233" y="106"/>
                    <a:pt x="228" y="87"/>
                  </a:cubicBezTo>
                  <a:cubicBezTo>
                    <a:pt x="223" y="68"/>
                    <a:pt x="220" y="49"/>
                    <a:pt x="224" y="29"/>
                  </a:cubicBezTo>
                  <a:cubicBezTo>
                    <a:pt x="225" y="27"/>
                    <a:pt x="225" y="25"/>
                    <a:pt x="226" y="23"/>
                  </a:cubicBezTo>
                  <a:cubicBezTo>
                    <a:pt x="226" y="28"/>
                    <a:pt x="229" y="32"/>
                    <a:pt x="229" y="37"/>
                  </a:cubicBezTo>
                  <a:cubicBezTo>
                    <a:pt x="229" y="41"/>
                    <a:pt x="227" y="48"/>
                    <a:pt x="232" y="50"/>
                  </a:cubicBezTo>
                  <a:cubicBezTo>
                    <a:pt x="235" y="61"/>
                    <a:pt x="234" y="74"/>
                    <a:pt x="236" y="86"/>
                  </a:cubicBezTo>
                  <a:cubicBezTo>
                    <a:pt x="238" y="98"/>
                    <a:pt x="243" y="110"/>
                    <a:pt x="249" y="121"/>
                  </a:cubicBezTo>
                  <a:cubicBezTo>
                    <a:pt x="255" y="134"/>
                    <a:pt x="263" y="146"/>
                    <a:pt x="271" y="158"/>
                  </a:cubicBezTo>
                  <a:cubicBezTo>
                    <a:pt x="274" y="163"/>
                    <a:pt x="277" y="168"/>
                    <a:pt x="281" y="172"/>
                  </a:cubicBezTo>
                  <a:cubicBezTo>
                    <a:pt x="282" y="174"/>
                    <a:pt x="285" y="176"/>
                    <a:pt x="288" y="178"/>
                  </a:cubicBezTo>
                  <a:cubicBezTo>
                    <a:pt x="288" y="179"/>
                    <a:pt x="288" y="181"/>
                    <a:pt x="289" y="182"/>
                  </a:cubicBezTo>
                  <a:cubicBezTo>
                    <a:pt x="281" y="178"/>
                    <a:pt x="275" y="171"/>
                    <a:pt x="269" y="165"/>
                  </a:cubicBezTo>
                  <a:close/>
                  <a:moveTo>
                    <a:pt x="275" y="184"/>
                  </a:moveTo>
                  <a:cubicBezTo>
                    <a:pt x="279" y="184"/>
                    <a:pt x="284" y="185"/>
                    <a:pt x="289" y="186"/>
                  </a:cubicBezTo>
                  <a:cubicBezTo>
                    <a:pt x="289" y="187"/>
                    <a:pt x="290" y="187"/>
                    <a:pt x="290" y="187"/>
                  </a:cubicBezTo>
                  <a:cubicBezTo>
                    <a:pt x="291" y="187"/>
                    <a:pt x="291" y="187"/>
                    <a:pt x="292" y="187"/>
                  </a:cubicBezTo>
                  <a:cubicBezTo>
                    <a:pt x="294" y="188"/>
                    <a:pt x="296" y="188"/>
                    <a:pt x="298" y="188"/>
                  </a:cubicBezTo>
                  <a:cubicBezTo>
                    <a:pt x="306" y="190"/>
                    <a:pt x="314" y="192"/>
                    <a:pt x="321" y="196"/>
                  </a:cubicBezTo>
                  <a:cubicBezTo>
                    <a:pt x="337" y="205"/>
                    <a:pt x="354" y="211"/>
                    <a:pt x="366" y="224"/>
                  </a:cubicBezTo>
                  <a:cubicBezTo>
                    <a:pt x="372" y="231"/>
                    <a:pt x="378" y="237"/>
                    <a:pt x="384" y="244"/>
                  </a:cubicBezTo>
                  <a:cubicBezTo>
                    <a:pt x="390" y="250"/>
                    <a:pt x="394" y="257"/>
                    <a:pt x="398" y="264"/>
                  </a:cubicBezTo>
                  <a:cubicBezTo>
                    <a:pt x="406" y="276"/>
                    <a:pt x="416" y="289"/>
                    <a:pt x="422" y="303"/>
                  </a:cubicBezTo>
                  <a:cubicBezTo>
                    <a:pt x="421" y="303"/>
                    <a:pt x="421" y="304"/>
                    <a:pt x="421" y="304"/>
                  </a:cubicBezTo>
                  <a:cubicBezTo>
                    <a:pt x="420" y="305"/>
                    <a:pt x="419" y="307"/>
                    <a:pt x="418" y="308"/>
                  </a:cubicBezTo>
                  <a:cubicBezTo>
                    <a:pt x="418" y="307"/>
                    <a:pt x="418" y="307"/>
                    <a:pt x="418" y="307"/>
                  </a:cubicBezTo>
                  <a:cubicBezTo>
                    <a:pt x="406" y="285"/>
                    <a:pt x="397" y="261"/>
                    <a:pt x="378" y="244"/>
                  </a:cubicBezTo>
                  <a:cubicBezTo>
                    <a:pt x="369" y="235"/>
                    <a:pt x="359" y="228"/>
                    <a:pt x="349" y="220"/>
                  </a:cubicBezTo>
                  <a:cubicBezTo>
                    <a:pt x="339" y="212"/>
                    <a:pt x="330" y="203"/>
                    <a:pt x="319" y="197"/>
                  </a:cubicBezTo>
                  <a:cubicBezTo>
                    <a:pt x="308" y="192"/>
                    <a:pt x="295" y="189"/>
                    <a:pt x="283" y="187"/>
                  </a:cubicBezTo>
                  <a:cubicBezTo>
                    <a:pt x="272" y="186"/>
                    <a:pt x="261" y="184"/>
                    <a:pt x="250" y="186"/>
                  </a:cubicBezTo>
                  <a:cubicBezTo>
                    <a:pt x="239" y="187"/>
                    <a:pt x="229" y="191"/>
                    <a:pt x="219" y="198"/>
                  </a:cubicBezTo>
                  <a:cubicBezTo>
                    <a:pt x="209" y="205"/>
                    <a:pt x="206" y="214"/>
                    <a:pt x="201" y="225"/>
                  </a:cubicBezTo>
                  <a:cubicBezTo>
                    <a:pt x="200" y="226"/>
                    <a:pt x="202" y="227"/>
                    <a:pt x="202" y="226"/>
                  </a:cubicBezTo>
                  <a:cubicBezTo>
                    <a:pt x="206" y="221"/>
                    <a:pt x="208" y="216"/>
                    <a:pt x="211" y="211"/>
                  </a:cubicBezTo>
                  <a:cubicBezTo>
                    <a:pt x="215" y="206"/>
                    <a:pt x="220" y="202"/>
                    <a:pt x="226" y="198"/>
                  </a:cubicBezTo>
                  <a:cubicBezTo>
                    <a:pt x="236" y="192"/>
                    <a:pt x="246" y="189"/>
                    <a:pt x="258" y="189"/>
                  </a:cubicBezTo>
                  <a:cubicBezTo>
                    <a:pt x="270" y="189"/>
                    <a:pt x="282" y="190"/>
                    <a:pt x="294" y="193"/>
                  </a:cubicBezTo>
                  <a:cubicBezTo>
                    <a:pt x="305" y="195"/>
                    <a:pt x="316" y="198"/>
                    <a:pt x="325" y="205"/>
                  </a:cubicBezTo>
                  <a:cubicBezTo>
                    <a:pt x="334" y="212"/>
                    <a:pt x="343" y="219"/>
                    <a:pt x="352" y="226"/>
                  </a:cubicBezTo>
                  <a:cubicBezTo>
                    <a:pt x="361" y="233"/>
                    <a:pt x="371" y="240"/>
                    <a:pt x="379" y="249"/>
                  </a:cubicBezTo>
                  <a:cubicBezTo>
                    <a:pt x="388" y="258"/>
                    <a:pt x="394" y="269"/>
                    <a:pt x="401" y="281"/>
                  </a:cubicBezTo>
                  <a:cubicBezTo>
                    <a:pt x="403" y="285"/>
                    <a:pt x="405" y="289"/>
                    <a:pt x="407" y="293"/>
                  </a:cubicBezTo>
                  <a:cubicBezTo>
                    <a:pt x="400" y="284"/>
                    <a:pt x="391" y="275"/>
                    <a:pt x="383" y="266"/>
                  </a:cubicBezTo>
                  <a:cubicBezTo>
                    <a:pt x="376" y="260"/>
                    <a:pt x="370" y="253"/>
                    <a:pt x="362" y="247"/>
                  </a:cubicBezTo>
                  <a:cubicBezTo>
                    <a:pt x="357" y="242"/>
                    <a:pt x="351" y="238"/>
                    <a:pt x="344" y="236"/>
                  </a:cubicBezTo>
                  <a:cubicBezTo>
                    <a:pt x="343" y="236"/>
                    <a:pt x="343" y="237"/>
                    <a:pt x="344" y="237"/>
                  </a:cubicBezTo>
                  <a:cubicBezTo>
                    <a:pt x="360" y="243"/>
                    <a:pt x="372" y="258"/>
                    <a:pt x="384" y="270"/>
                  </a:cubicBezTo>
                  <a:cubicBezTo>
                    <a:pt x="395" y="281"/>
                    <a:pt x="406" y="293"/>
                    <a:pt x="413" y="306"/>
                  </a:cubicBezTo>
                  <a:cubicBezTo>
                    <a:pt x="413" y="306"/>
                    <a:pt x="413" y="306"/>
                    <a:pt x="413" y="306"/>
                  </a:cubicBezTo>
                  <a:cubicBezTo>
                    <a:pt x="412" y="305"/>
                    <a:pt x="411" y="304"/>
                    <a:pt x="409" y="303"/>
                  </a:cubicBezTo>
                  <a:cubicBezTo>
                    <a:pt x="405" y="298"/>
                    <a:pt x="402" y="294"/>
                    <a:pt x="398" y="289"/>
                  </a:cubicBezTo>
                  <a:cubicBezTo>
                    <a:pt x="389" y="280"/>
                    <a:pt x="378" y="273"/>
                    <a:pt x="368" y="265"/>
                  </a:cubicBezTo>
                  <a:cubicBezTo>
                    <a:pt x="368" y="264"/>
                    <a:pt x="367" y="265"/>
                    <a:pt x="368" y="265"/>
                  </a:cubicBezTo>
                  <a:cubicBezTo>
                    <a:pt x="377" y="274"/>
                    <a:pt x="388" y="281"/>
                    <a:pt x="396" y="291"/>
                  </a:cubicBezTo>
                  <a:cubicBezTo>
                    <a:pt x="400" y="295"/>
                    <a:pt x="404" y="300"/>
                    <a:pt x="408" y="304"/>
                  </a:cubicBezTo>
                  <a:cubicBezTo>
                    <a:pt x="408" y="305"/>
                    <a:pt x="408" y="305"/>
                    <a:pt x="409" y="306"/>
                  </a:cubicBezTo>
                  <a:cubicBezTo>
                    <a:pt x="404" y="302"/>
                    <a:pt x="398" y="299"/>
                    <a:pt x="393" y="295"/>
                  </a:cubicBezTo>
                  <a:cubicBezTo>
                    <a:pt x="388" y="290"/>
                    <a:pt x="383" y="285"/>
                    <a:pt x="376" y="282"/>
                  </a:cubicBezTo>
                  <a:cubicBezTo>
                    <a:pt x="376" y="282"/>
                    <a:pt x="376" y="282"/>
                    <a:pt x="376" y="283"/>
                  </a:cubicBezTo>
                  <a:cubicBezTo>
                    <a:pt x="388" y="292"/>
                    <a:pt x="401" y="301"/>
                    <a:pt x="412" y="311"/>
                  </a:cubicBezTo>
                  <a:cubicBezTo>
                    <a:pt x="412" y="311"/>
                    <a:pt x="412" y="311"/>
                    <a:pt x="412" y="311"/>
                  </a:cubicBezTo>
                  <a:cubicBezTo>
                    <a:pt x="399" y="301"/>
                    <a:pt x="384" y="291"/>
                    <a:pt x="368" y="285"/>
                  </a:cubicBezTo>
                  <a:cubicBezTo>
                    <a:pt x="359" y="282"/>
                    <a:pt x="349" y="280"/>
                    <a:pt x="341" y="276"/>
                  </a:cubicBezTo>
                  <a:cubicBezTo>
                    <a:pt x="334" y="272"/>
                    <a:pt x="327" y="268"/>
                    <a:pt x="319" y="266"/>
                  </a:cubicBezTo>
                  <a:cubicBezTo>
                    <a:pt x="319" y="266"/>
                    <a:pt x="319" y="266"/>
                    <a:pt x="319" y="266"/>
                  </a:cubicBezTo>
                  <a:cubicBezTo>
                    <a:pt x="321" y="269"/>
                    <a:pt x="324" y="270"/>
                    <a:pt x="328" y="271"/>
                  </a:cubicBezTo>
                  <a:cubicBezTo>
                    <a:pt x="332" y="273"/>
                    <a:pt x="337" y="276"/>
                    <a:pt x="341" y="278"/>
                  </a:cubicBezTo>
                  <a:cubicBezTo>
                    <a:pt x="349" y="281"/>
                    <a:pt x="357" y="284"/>
                    <a:pt x="364" y="286"/>
                  </a:cubicBezTo>
                  <a:cubicBezTo>
                    <a:pt x="373" y="290"/>
                    <a:pt x="383" y="293"/>
                    <a:pt x="391" y="299"/>
                  </a:cubicBezTo>
                  <a:cubicBezTo>
                    <a:pt x="397" y="304"/>
                    <a:pt x="403" y="308"/>
                    <a:pt x="409" y="313"/>
                  </a:cubicBezTo>
                  <a:cubicBezTo>
                    <a:pt x="409" y="313"/>
                    <a:pt x="408" y="313"/>
                    <a:pt x="408" y="312"/>
                  </a:cubicBezTo>
                  <a:cubicBezTo>
                    <a:pt x="407" y="312"/>
                    <a:pt x="407" y="311"/>
                    <a:pt x="406" y="311"/>
                  </a:cubicBezTo>
                  <a:cubicBezTo>
                    <a:pt x="405" y="310"/>
                    <a:pt x="404" y="310"/>
                    <a:pt x="404" y="309"/>
                  </a:cubicBezTo>
                  <a:cubicBezTo>
                    <a:pt x="403" y="308"/>
                    <a:pt x="402" y="307"/>
                    <a:pt x="400" y="307"/>
                  </a:cubicBezTo>
                  <a:cubicBezTo>
                    <a:pt x="396" y="304"/>
                    <a:pt x="392" y="301"/>
                    <a:pt x="388" y="299"/>
                  </a:cubicBezTo>
                  <a:cubicBezTo>
                    <a:pt x="379" y="294"/>
                    <a:pt x="369" y="292"/>
                    <a:pt x="360" y="288"/>
                  </a:cubicBezTo>
                  <a:cubicBezTo>
                    <a:pt x="350" y="284"/>
                    <a:pt x="340" y="281"/>
                    <a:pt x="331" y="277"/>
                  </a:cubicBezTo>
                  <a:cubicBezTo>
                    <a:pt x="321" y="273"/>
                    <a:pt x="311" y="271"/>
                    <a:pt x="302" y="265"/>
                  </a:cubicBezTo>
                  <a:cubicBezTo>
                    <a:pt x="302" y="265"/>
                    <a:pt x="301" y="266"/>
                    <a:pt x="302" y="266"/>
                  </a:cubicBezTo>
                  <a:cubicBezTo>
                    <a:pt x="308" y="273"/>
                    <a:pt x="318" y="274"/>
                    <a:pt x="327" y="277"/>
                  </a:cubicBezTo>
                  <a:cubicBezTo>
                    <a:pt x="337" y="281"/>
                    <a:pt x="347" y="285"/>
                    <a:pt x="358" y="289"/>
                  </a:cubicBezTo>
                  <a:cubicBezTo>
                    <a:pt x="368" y="294"/>
                    <a:pt x="379" y="295"/>
                    <a:pt x="389" y="301"/>
                  </a:cubicBezTo>
                  <a:cubicBezTo>
                    <a:pt x="391" y="302"/>
                    <a:pt x="394" y="303"/>
                    <a:pt x="396" y="305"/>
                  </a:cubicBezTo>
                  <a:cubicBezTo>
                    <a:pt x="391" y="303"/>
                    <a:pt x="385" y="301"/>
                    <a:pt x="380" y="299"/>
                  </a:cubicBezTo>
                  <a:cubicBezTo>
                    <a:pt x="372" y="296"/>
                    <a:pt x="365" y="293"/>
                    <a:pt x="358" y="291"/>
                  </a:cubicBezTo>
                  <a:cubicBezTo>
                    <a:pt x="351" y="289"/>
                    <a:pt x="344" y="287"/>
                    <a:pt x="338" y="285"/>
                  </a:cubicBezTo>
                  <a:cubicBezTo>
                    <a:pt x="323" y="281"/>
                    <a:pt x="310" y="276"/>
                    <a:pt x="295" y="273"/>
                  </a:cubicBezTo>
                  <a:cubicBezTo>
                    <a:pt x="282" y="270"/>
                    <a:pt x="268" y="268"/>
                    <a:pt x="254" y="266"/>
                  </a:cubicBezTo>
                  <a:cubicBezTo>
                    <a:pt x="253" y="266"/>
                    <a:pt x="252" y="267"/>
                    <a:pt x="253" y="268"/>
                  </a:cubicBezTo>
                  <a:cubicBezTo>
                    <a:pt x="258" y="270"/>
                    <a:pt x="264" y="270"/>
                    <a:pt x="269" y="271"/>
                  </a:cubicBezTo>
                  <a:cubicBezTo>
                    <a:pt x="277" y="271"/>
                    <a:pt x="285" y="273"/>
                    <a:pt x="293" y="274"/>
                  </a:cubicBezTo>
                  <a:cubicBezTo>
                    <a:pt x="307" y="278"/>
                    <a:pt x="321" y="281"/>
                    <a:pt x="335" y="285"/>
                  </a:cubicBezTo>
                  <a:cubicBezTo>
                    <a:pt x="351" y="290"/>
                    <a:pt x="366" y="296"/>
                    <a:pt x="381" y="301"/>
                  </a:cubicBezTo>
                  <a:cubicBezTo>
                    <a:pt x="388" y="304"/>
                    <a:pt x="395" y="307"/>
                    <a:pt x="402" y="311"/>
                  </a:cubicBezTo>
                  <a:cubicBezTo>
                    <a:pt x="402" y="311"/>
                    <a:pt x="403" y="311"/>
                    <a:pt x="403" y="312"/>
                  </a:cubicBezTo>
                  <a:cubicBezTo>
                    <a:pt x="398" y="309"/>
                    <a:pt x="392" y="308"/>
                    <a:pt x="388" y="307"/>
                  </a:cubicBezTo>
                  <a:cubicBezTo>
                    <a:pt x="383" y="305"/>
                    <a:pt x="379" y="302"/>
                    <a:pt x="374" y="301"/>
                  </a:cubicBezTo>
                  <a:cubicBezTo>
                    <a:pt x="370" y="300"/>
                    <a:pt x="365" y="299"/>
                    <a:pt x="361" y="298"/>
                  </a:cubicBezTo>
                  <a:cubicBezTo>
                    <a:pt x="361" y="298"/>
                    <a:pt x="360" y="299"/>
                    <a:pt x="361" y="299"/>
                  </a:cubicBezTo>
                  <a:cubicBezTo>
                    <a:pt x="365" y="301"/>
                    <a:pt x="369" y="302"/>
                    <a:pt x="374" y="303"/>
                  </a:cubicBezTo>
                  <a:cubicBezTo>
                    <a:pt x="375" y="303"/>
                    <a:pt x="377" y="304"/>
                    <a:pt x="378" y="304"/>
                  </a:cubicBezTo>
                  <a:cubicBezTo>
                    <a:pt x="377" y="304"/>
                    <a:pt x="376" y="304"/>
                    <a:pt x="375" y="304"/>
                  </a:cubicBezTo>
                  <a:cubicBezTo>
                    <a:pt x="374" y="304"/>
                    <a:pt x="374" y="304"/>
                    <a:pt x="374" y="304"/>
                  </a:cubicBezTo>
                  <a:cubicBezTo>
                    <a:pt x="378" y="306"/>
                    <a:pt x="383" y="306"/>
                    <a:pt x="386" y="309"/>
                  </a:cubicBezTo>
                  <a:cubicBezTo>
                    <a:pt x="386" y="309"/>
                    <a:pt x="386" y="309"/>
                    <a:pt x="386" y="309"/>
                  </a:cubicBezTo>
                  <a:cubicBezTo>
                    <a:pt x="385" y="308"/>
                    <a:pt x="384" y="307"/>
                    <a:pt x="384" y="307"/>
                  </a:cubicBezTo>
                  <a:cubicBezTo>
                    <a:pt x="384" y="307"/>
                    <a:pt x="385" y="307"/>
                    <a:pt x="386" y="307"/>
                  </a:cubicBezTo>
                  <a:cubicBezTo>
                    <a:pt x="390" y="309"/>
                    <a:pt x="394" y="310"/>
                    <a:pt x="398" y="312"/>
                  </a:cubicBezTo>
                  <a:cubicBezTo>
                    <a:pt x="400" y="313"/>
                    <a:pt x="401" y="313"/>
                    <a:pt x="403" y="314"/>
                  </a:cubicBezTo>
                  <a:cubicBezTo>
                    <a:pt x="392" y="310"/>
                    <a:pt x="374" y="308"/>
                    <a:pt x="371" y="308"/>
                  </a:cubicBezTo>
                  <a:cubicBezTo>
                    <a:pt x="361" y="306"/>
                    <a:pt x="351" y="305"/>
                    <a:pt x="340" y="305"/>
                  </a:cubicBezTo>
                  <a:cubicBezTo>
                    <a:pt x="328" y="306"/>
                    <a:pt x="314" y="307"/>
                    <a:pt x="302" y="312"/>
                  </a:cubicBezTo>
                  <a:cubicBezTo>
                    <a:pt x="298" y="313"/>
                    <a:pt x="293" y="316"/>
                    <a:pt x="289" y="318"/>
                  </a:cubicBezTo>
                  <a:cubicBezTo>
                    <a:pt x="282" y="322"/>
                    <a:pt x="275" y="326"/>
                    <a:pt x="269" y="331"/>
                  </a:cubicBezTo>
                  <a:cubicBezTo>
                    <a:pt x="265" y="334"/>
                    <a:pt x="262" y="338"/>
                    <a:pt x="259" y="341"/>
                  </a:cubicBezTo>
                  <a:cubicBezTo>
                    <a:pt x="258" y="341"/>
                    <a:pt x="258" y="341"/>
                    <a:pt x="258" y="341"/>
                  </a:cubicBezTo>
                  <a:cubicBezTo>
                    <a:pt x="252" y="344"/>
                    <a:pt x="242" y="339"/>
                    <a:pt x="237" y="337"/>
                  </a:cubicBezTo>
                  <a:cubicBezTo>
                    <a:pt x="229" y="333"/>
                    <a:pt x="221" y="329"/>
                    <a:pt x="215" y="323"/>
                  </a:cubicBezTo>
                  <a:cubicBezTo>
                    <a:pt x="205" y="313"/>
                    <a:pt x="194" y="302"/>
                    <a:pt x="188" y="289"/>
                  </a:cubicBezTo>
                  <a:cubicBezTo>
                    <a:pt x="185" y="283"/>
                    <a:pt x="181" y="273"/>
                    <a:pt x="183" y="266"/>
                  </a:cubicBezTo>
                  <a:cubicBezTo>
                    <a:pt x="185" y="263"/>
                    <a:pt x="187" y="260"/>
                    <a:pt x="189" y="257"/>
                  </a:cubicBezTo>
                  <a:cubicBezTo>
                    <a:pt x="189" y="256"/>
                    <a:pt x="190" y="255"/>
                    <a:pt x="190" y="254"/>
                  </a:cubicBezTo>
                  <a:cubicBezTo>
                    <a:pt x="196" y="251"/>
                    <a:pt x="199" y="241"/>
                    <a:pt x="199" y="234"/>
                  </a:cubicBezTo>
                  <a:cubicBezTo>
                    <a:pt x="200" y="228"/>
                    <a:pt x="197" y="220"/>
                    <a:pt x="198" y="213"/>
                  </a:cubicBezTo>
                  <a:cubicBezTo>
                    <a:pt x="198" y="213"/>
                    <a:pt x="198" y="212"/>
                    <a:pt x="199" y="212"/>
                  </a:cubicBezTo>
                  <a:cubicBezTo>
                    <a:pt x="205" y="199"/>
                    <a:pt x="219" y="191"/>
                    <a:pt x="232" y="187"/>
                  </a:cubicBezTo>
                  <a:cubicBezTo>
                    <a:pt x="246" y="182"/>
                    <a:pt x="260" y="182"/>
                    <a:pt x="275" y="184"/>
                  </a:cubicBezTo>
                  <a:close/>
                  <a:moveTo>
                    <a:pt x="155" y="52"/>
                  </a:moveTo>
                  <a:cubicBezTo>
                    <a:pt x="155" y="52"/>
                    <a:pt x="155" y="52"/>
                    <a:pt x="155" y="52"/>
                  </a:cubicBezTo>
                  <a:cubicBezTo>
                    <a:pt x="155" y="52"/>
                    <a:pt x="155" y="52"/>
                    <a:pt x="156" y="53"/>
                  </a:cubicBezTo>
                  <a:cubicBezTo>
                    <a:pt x="157" y="53"/>
                    <a:pt x="157" y="53"/>
                    <a:pt x="158" y="52"/>
                  </a:cubicBezTo>
                  <a:cubicBezTo>
                    <a:pt x="165" y="43"/>
                    <a:pt x="176" y="58"/>
                    <a:pt x="181" y="63"/>
                  </a:cubicBezTo>
                  <a:cubicBezTo>
                    <a:pt x="182" y="64"/>
                    <a:pt x="184" y="66"/>
                    <a:pt x="186" y="67"/>
                  </a:cubicBezTo>
                  <a:cubicBezTo>
                    <a:pt x="188" y="70"/>
                    <a:pt x="190" y="74"/>
                    <a:pt x="192" y="78"/>
                  </a:cubicBezTo>
                  <a:cubicBezTo>
                    <a:pt x="193" y="79"/>
                    <a:pt x="194" y="80"/>
                    <a:pt x="195" y="80"/>
                  </a:cubicBezTo>
                  <a:cubicBezTo>
                    <a:pt x="195" y="80"/>
                    <a:pt x="194" y="81"/>
                    <a:pt x="194" y="81"/>
                  </a:cubicBezTo>
                  <a:cubicBezTo>
                    <a:pt x="194" y="84"/>
                    <a:pt x="196" y="88"/>
                    <a:pt x="196" y="91"/>
                  </a:cubicBezTo>
                  <a:cubicBezTo>
                    <a:pt x="197" y="95"/>
                    <a:pt x="197" y="99"/>
                    <a:pt x="200" y="101"/>
                  </a:cubicBezTo>
                  <a:cubicBezTo>
                    <a:pt x="200" y="101"/>
                    <a:pt x="200" y="101"/>
                    <a:pt x="200" y="101"/>
                  </a:cubicBezTo>
                  <a:cubicBezTo>
                    <a:pt x="201" y="98"/>
                    <a:pt x="199" y="94"/>
                    <a:pt x="199" y="91"/>
                  </a:cubicBezTo>
                  <a:cubicBezTo>
                    <a:pt x="198" y="88"/>
                    <a:pt x="198" y="85"/>
                    <a:pt x="197" y="83"/>
                  </a:cubicBezTo>
                  <a:cubicBezTo>
                    <a:pt x="201" y="87"/>
                    <a:pt x="205" y="91"/>
                    <a:pt x="208" y="96"/>
                  </a:cubicBezTo>
                  <a:cubicBezTo>
                    <a:pt x="212" y="103"/>
                    <a:pt x="215" y="110"/>
                    <a:pt x="220" y="117"/>
                  </a:cubicBezTo>
                  <a:cubicBezTo>
                    <a:pt x="225" y="123"/>
                    <a:pt x="230" y="130"/>
                    <a:pt x="233" y="139"/>
                  </a:cubicBezTo>
                  <a:cubicBezTo>
                    <a:pt x="235" y="146"/>
                    <a:pt x="237" y="153"/>
                    <a:pt x="238" y="161"/>
                  </a:cubicBezTo>
                  <a:cubicBezTo>
                    <a:pt x="239" y="165"/>
                    <a:pt x="239" y="168"/>
                    <a:pt x="240" y="172"/>
                  </a:cubicBezTo>
                  <a:cubicBezTo>
                    <a:pt x="240" y="175"/>
                    <a:pt x="240" y="178"/>
                    <a:pt x="241" y="180"/>
                  </a:cubicBezTo>
                  <a:cubicBezTo>
                    <a:pt x="238" y="181"/>
                    <a:pt x="235" y="182"/>
                    <a:pt x="232" y="183"/>
                  </a:cubicBezTo>
                  <a:cubicBezTo>
                    <a:pt x="233" y="179"/>
                    <a:pt x="234" y="174"/>
                    <a:pt x="235" y="170"/>
                  </a:cubicBezTo>
                  <a:cubicBezTo>
                    <a:pt x="236" y="168"/>
                    <a:pt x="238" y="163"/>
                    <a:pt x="237" y="161"/>
                  </a:cubicBezTo>
                  <a:cubicBezTo>
                    <a:pt x="236" y="160"/>
                    <a:pt x="234" y="166"/>
                    <a:pt x="234" y="166"/>
                  </a:cubicBezTo>
                  <a:cubicBezTo>
                    <a:pt x="232" y="172"/>
                    <a:pt x="231" y="177"/>
                    <a:pt x="229" y="183"/>
                  </a:cubicBezTo>
                  <a:cubicBezTo>
                    <a:pt x="229" y="183"/>
                    <a:pt x="229" y="183"/>
                    <a:pt x="229" y="184"/>
                  </a:cubicBezTo>
                  <a:cubicBezTo>
                    <a:pt x="228" y="184"/>
                    <a:pt x="227" y="185"/>
                    <a:pt x="225" y="185"/>
                  </a:cubicBezTo>
                  <a:cubicBezTo>
                    <a:pt x="225" y="185"/>
                    <a:pt x="225" y="185"/>
                    <a:pt x="225" y="185"/>
                  </a:cubicBezTo>
                  <a:cubicBezTo>
                    <a:pt x="226" y="184"/>
                    <a:pt x="227" y="183"/>
                    <a:pt x="227" y="181"/>
                  </a:cubicBezTo>
                  <a:cubicBezTo>
                    <a:pt x="232" y="170"/>
                    <a:pt x="234" y="159"/>
                    <a:pt x="234" y="147"/>
                  </a:cubicBezTo>
                  <a:cubicBezTo>
                    <a:pt x="234" y="147"/>
                    <a:pt x="233" y="146"/>
                    <a:pt x="233" y="147"/>
                  </a:cubicBezTo>
                  <a:cubicBezTo>
                    <a:pt x="232" y="155"/>
                    <a:pt x="232" y="164"/>
                    <a:pt x="229" y="171"/>
                  </a:cubicBezTo>
                  <a:cubicBezTo>
                    <a:pt x="227" y="174"/>
                    <a:pt x="225" y="178"/>
                    <a:pt x="224" y="182"/>
                  </a:cubicBezTo>
                  <a:cubicBezTo>
                    <a:pt x="224" y="183"/>
                    <a:pt x="223" y="183"/>
                    <a:pt x="223" y="184"/>
                  </a:cubicBezTo>
                  <a:cubicBezTo>
                    <a:pt x="222" y="185"/>
                    <a:pt x="223" y="186"/>
                    <a:pt x="224" y="186"/>
                  </a:cubicBezTo>
                  <a:cubicBezTo>
                    <a:pt x="223" y="187"/>
                    <a:pt x="221" y="187"/>
                    <a:pt x="220" y="188"/>
                  </a:cubicBezTo>
                  <a:cubicBezTo>
                    <a:pt x="224" y="182"/>
                    <a:pt x="226" y="175"/>
                    <a:pt x="228" y="168"/>
                  </a:cubicBezTo>
                  <a:cubicBezTo>
                    <a:pt x="229" y="159"/>
                    <a:pt x="233" y="149"/>
                    <a:pt x="232" y="140"/>
                  </a:cubicBezTo>
                  <a:cubicBezTo>
                    <a:pt x="232" y="139"/>
                    <a:pt x="231" y="139"/>
                    <a:pt x="231" y="139"/>
                  </a:cubicBezTo>
                  <a:cubicBezTo>
                    <a:pt x="230" y="145"/>
                    <a:pt x="229" y="150"/>
                    <a:pt x="228" y="155"/>
                  </a:cubicBezTo>
                  <a:cubicBezTo>
                    <a:pt x="227" y="159"/>
                    <a:pt x="226" y="163"/>
                    <a:pt x="225" y="167"/>
                  </a:cubicBezTo>
                  <a:cubicBezTo>
                    <a:pt x="224" y="173"/>
                    <a:pt x="222" y="179"/>
                    <a:pt x="219" y="184"/>
                  </a:cubicBezTo>
                  <a:cubicBezTo>
                    <a:pt x="220" y="181"/>
                    <a:pt x="220" y="178"/>
                    <a:pt x="221" y="175"/>
                  </a:cubicBezTo>
                  <a:cubicBezTo>
                    <a:pt x="222" y="169"/>
                    <a:pt x="224" y="164"/>
                    <a:pt x="226" y="159"/>
                  </a:cubicBezTo>
                  <a:cubicBezTo>
                    <a:pt x="227" y="151"/>
                    <a:pt x="232" y="140"/>
                    <a:pt x="228" y="133"/>
                  </a:cubicBezTo>
                  <a:cubicBezTo>
                    <a:pt x="228" y="133"/>
                    <a:pt x="228" y="133"/>
                    <a:pt x="228" y="133"/>
                  </a:cubicBezTo>
                  <a:cubicBezTo>
                    <a:pt x="227" y="138"/>
                    <a:pt x="227" y="142"/>
                    <a:pt x="226" y="147"/>
                  </a:cubicBezTo>
                  <a:cubicBezTo>
                    <a:pt x="226" y="152"/>
                    <a:pt x="224" y="157"/>
                    <a:pt x="222" y="162"/>
                  </a:cubicBezTo>
                  <a:cubicBezTo>
                    <a:pt x="221" y="166"/>
                    <a:pt x="219" y="171"/>
                    <a:pt x="218" y="176"/>
                  </a:cubicBezTo>
                  <a:cubicBezTo>
                    <a:pt x="217" y="180"/>
                    <a:pt x="217" y="185"/>
                    <a:pt x="216" y="190"/>
                  </a:cubicBezTo>
                  <a:cubicBezTo>
                    <a:pt x="216" y="190"/>
                    <a:pt x="216" y="190"/>
                    <a:pt x="216" y="190"/>
                  </a:cubicBezTo>
                  <a:cubicBezTo>
                    <a:pt x="216" y="190"/>
                    <a:pt x="216" y="190"/>
                    <a:pt x="215" y="190"/>
                  </a:cubicBezTo>
                  <a:cubicBezTo>
                    <a:pt x="216" y="185"/>
                    <a:pt x="217" y="180"/>
                    <a:pt x="217" y="175"/>
                  </a:cubicBezTo>
                  <a:cubicBezTo>
                    <a:pt x="219" y="171"/>
                    <a:pt x="218" y="166"/>
                    <a:pt x="220" y="161"/>
                  </a:cubicBezTo>
                  <a:cubicBezTo>
                    <a:pt x="221" y="156"/>
                    <a:pt x="223" y="151"/>
                    <a:pt x="225" y="146"/>
                  </a:cubicBezTo>
                  <a:cubicBezTo>
                    <a:pt x="225" y="144"/>
                    <a:pt x="224" y="144"/>
                    <a:pt x="223" y="145"/>
                  </a:cubicBezTo>
                  <a:cubicBezTo>
                    <a:pt x="222" y="150"/>
                    <a:pt x="220" y="154"/>
                    <a:pt x="218" y="158"/>
                  </a:cubicBezTo>
                  <a:cubicBezTo>
                    <a:pt x="218" y="158"/>
                    <a:pt x="218" y="158"/>
                    <a:pt x="218" y="158"/>
                  </a:cubicBezTo>
                  <a:cubicBezTo>
                    <a:pt x="220" y="153"/>
                    <a:pt x="222" y="148"/>
                    <a:pt x="222" y="143"/>
                  </a:cubicBezTo>
                  <a:cubicBezTo>
                    <a:pt x="222" y="138"/>
                    <a:pt x="222" y="133"/>
                    <a:pt x="223" y="128"/>
                  </a:cubicBezTo>
                  <a:cubicBezTo>
                    <a:pt x="223" y="127"/>
                    <a:pt x="223" y="127"/>
                    <a:pt x="223" y="127"/>
                  </a:cubicBezTo>
                  <a:cubicBezTo>
                    <a:pt x="220" y="130"/>
                    <a:pt x="220" y="135"/>
                    <a:pt x="220" y="139"/>
                  </a:cubicBezTo>
                  <a:cubicBezTo>
                    <a:pt x="220" y="146"/>
                    <a:pt x="218" y="152"/>
                    <a:pt x="217" y="159"/>
                  </a:cubicBezTo>
                  <a:cubicBezTo>
                    <a:pt x="216" y="159"/>
                    <a:pt x="216" y="159"/>
                    <a:pt x="216" y="159"/>
                  </a:cubicBezTo>
                  <a:cubicBezTo>
                    <a:pt x="216" y="160"/>
                    <a:pt x="216" y="160"/>
                    <a:pt x="216" y="160"/>
                  </a:cubicBezTo>
                  <a:cubicBezTo>
                    <a:pt x="216" y="159"/>
                    <a:pt x="216" y="157"/>
                    <a:pt x="215" y="156"/>
                  </a:cubicBezTo>
                  <a:cubicBezTo>
                    <a:pt x="216" y="156"/>
                    <a:pt x="216" y="156"/>
                    <a:pt x="216" y="156"/>
                  </a:cubicBezTo>
                  <a:cubicBezTo>
                    <a:pt x="216" y="147"/>
                    <a:pt x="215" y="139"/>
                    <a:pt x="218" y="131"/>
                  </a:cubicBezTo>
                  <a:cubicBezTo>
                    <a:pt x="218" y="130"/>
                    <a:pt x="217" y="130"/>
                    <a:pt x="217" y="130"/>
                  </a:cubicBezTo>
                  <a:cubicBezTo>
                    <a:pt x="216" y="135"/>
                    <a:pt x="214" y="139"/>
                    <a:pt x="214" y="144"/>
                  </a:cubicBezTo>
                  <a:cubicBezTo>
                    <a:pt x="213" y="145"/>
                    <a:pt x="213" y="147"/>
                    <a:pt x="213" y="148"/>
                  </a:cubicBezTo>
                  <a:cubicBezTo>
                    <a:pt x="212" y="145"/>
                    <a:pt x="210" y="142"/>
                    <a:pt x="209" y="138"/>
                  </a:cubicBezTo>
                  <a:cubicBezTo>
                    <a:pt x="207" y="135"/>
                    <a:pt x="205" y="129"/>
                    <a:pt x="202" y="127"/>
                  </a:cubicBezTo>
                  <a:cubicBezTo>
                    <a:pt x="198" y="126"/>
                    <a:pt x="195" y="125"/>
                    <a:pt x="195" y="120"/>
                  </a:cubicBezTo>
                  <a:cubicBezTo>
                    <a:pt x="195" y="118"/>
                    <a:pt x="195" y="115"/>
                    <a:pt x="195" y="113"/>
                  </a:cubicBezTo>
                  <a:cubicBezTo>
                    <a:pt x="194" y="109"/>
                    <a:pt x="193" y="104"/>
                    <a:pt x="191" y="100"/>
                  </a:cubicBezTo>
                  <a:cubicBezTo>
                    <a:pt x="192" y="98"/>
                    <a:pt x="192" y="97"/>
                    <a:pt x="192" y="95"/>
                  </a:cubicBezTo>
                  <a:cubicBezTo>
                    <a:pt x="192" y="92"/>
                    <a:pt x="192" y="89"/>
                    <a:pt x="192" y="86"/>
                  </a:cubicBezTo>
                  <a:cubicBezTo>
                    <a:pt x="192" y="81"/>
                    <a:pt x="190" y="76"/>
                    <a:pt x="187" y="72"/>
                  </a:cubicBezTo>
                  <a:cubicBezTo>
                    <a:pt x="187" y="71"/>
                    <a:pt x="185" y="72"/>
                    <a:pt x="186" y="73"/>
                  </a:cubicBezTo>
                  <a:cubicBezTo>
                    <a:pt x="188" y="78"/>
                    <a:pt x="189" y="83"/>
                    <a:pt x="190" y="88"/>
                  </a:cubicBezTo>
                  <a:cubicBezTo>
                    <a:pt x="191" y="91"/>
                    <a:pt x="191" y="93"/>
                    <a:pt x="190" y="96"/>
                  </a:cubicBezTo>
                  <a:cubicBezTo>
                    <a:pt x="190" y="97"/>
                    <a:pt x="190" y="97"/>
                    <a:pt x="190" y="97"/>
                  </a:cubicBezTo>
                  <a:cubicBezTo>
                    <a:pt x="189" y="93"/>
                    <a:pt x="187" y="90"/>
                    <a:pt x="185" y="87"/>
                  </a:cubicBezTo>
                  <a:cubicBezTo>
                    <a:pt x="184" y="87"/>
                    <a:pt x="184" y="86"/>
                    <a:pt x="183" y="85"/>
                  </a:cubicBezTo>
                  <a:cubicBezTo>
                    <a:pt x="183" y="85"/>
                    <a:pt x="183" y="84"/>
                    <a:pt x="183" y="84"/>
                  </a:cubicBezTo>
                  <a:cubicBezTo>
                    <a:pt x="182" y="83"/>
                    <a:pt x="181" y="82"/>
                    <a:pt x="180" y="81"/>
                  </a:cubicBezTo>
                  <a:cubicBezTo>
                    <a:pt x="178" y="79"/>
                    <a:pt x="175" y="77"/>
                    <a:pt x="174" y="73"/>
                  </a:cubicBezTo>
                  <a:cubicBezTo>
                    <a:pt x="173" y="70"/>
                    <a:pt x="172" y="67"/>
                    <a:pt x="169" y="64"/>
                  </a:cubicBezTo>
                  <a:cubicBezTo>
                    <a:pt x="166" y="61"/>
                    <a:pt x="162" y="63"/>
                    <a:pt x="160" y="66"/>
                  </a:cubicBezTo>
                  <a:cubicBezTo>
                    <a:pt x="157" y="73"/>
                    <a:pt x="158" y="80"/>
                    <a:pt x="157" y="87"/>
                  </a:cubicBezTo>
                  <a:cubicBezTo>
                    <a:pt x="157" y="90"/>
                    <a:pt x="157" y="93"/>
                    <a:pt x="156" y="96"/>
                  </a:cubicBezTo>
                  <a:cubicBezTo>
                    <a:pt x="156" y="91"/>
                    <a:pt x="155" y="85"/>
                    <a:pt x="154" y="80"/>
                  </a:cubicBezTo>
                  <a:cubicBezTo>
                    <a:pt x="154" y="73"/>
                    <a:pt x="153" y="67"/>
                    <a:pt x="153" y="60"/>
                  </a:cubicBezTo>
                  <a:cubicBezTo>
                    <a:pt x="153" y="58"/>
                    <a:pt x="152" y="55"/>
                    <a:pt x="152" y="53"/>
                  </a:cubicBezTo>
                  <a:cubicBezTo>
                    <a:pt x="152" y="50"/>
                    <a:pt x="154" y="51"/>
                    <a:pt x="155" y="52"/>
                  </a:cubicBezTo>
                  <a:close/>
                  <a:moveTo>
                    <a:pt x="82" y="200"/>
                  </a:moveTo>
                  <a:cubicBezTo>
                    <a:pt x="80" y="194"/>
                    <a:pt x="79" y="189"/>
                    <a:pt x="75" y="185"/>
                  </a:cubicBezTo>
                  <a:cubicBezTo>
                    <a:pt x="77" y="179"/>
                    <a:pt x="75" y="171"/>
                    <a:pt x="75" y="165"/>
                  </a:cubicBezTo>
                  <a:cubicBezTo>
                    <a:pt x="75" y="157"/>
                    <a:pt x="75" y="149"/>
                    <a:pt x="77" y="141"/>
                  </a:cubicBezTo>
                  <a:cubicBezTo>
                    <a:pt x="80" y="126"/>
                    <a:pt x="87" y="113"/>
                    <a:pt x="93" y="99"/>
                  </a:cubicBezTo>
                  <a:cubicBezTo>
                    <a:pt x="97" y="91"/>
                    <a:pt x="100" y="83"/>
                    <a:pt x="104" y="77"/>
                  </a:cubicBezTo>
                  <a:cubicBezTo>
                    <a:pt x="108" y="70"/>
                    <a:pt x="114" y="64"/>
                    <a:pt x="118" y="58"/>
                  </a:cubicBezTo>
                  <a:cubicBezTo>
                    <a:pt x="123" y="52"/>
                    <a:pt x="128" y="45"/>
                    <a:pt x="137" y="45"/>
                  </a:cubicBezTo>
                  <a:cubicBezTo>
                    <a:pt x="142" y="45"/>
                    <a:pt x="148" y="45"/>
                    <a:pt x="151" y="48"/>
                  </a:cubicBezTo>
                  <a:cubicBezTo>
                    <a:pt x="151" y="48"/>
                    <a:pt x="150" y="49"/>
                    <a:pt x="150" y="50"/>
                  </a:cubicBezTo>
                  <a:cubicBezTo>
                    <a:pt x="148" y="56"/>
                    <a:pt x="149" y="64"/>
                    <a:pt x="150" y="70"/>
                  </a:cubicBezTo>
                  <a:cubicBezTo>
                    <a:pt x="151" y="84"/>
                    <a:pt x="153" y="97"/>
                    <a:pt x="156" y="111"/>
                  </a:cubicBezTo>
                  <a:cubicBezTo>
                    <a:pt x="156" y="111"/>
                    <a:pt x="156" y="112"/>
                    <a:pt x="155" y="113"/>
                  </a:cubicBezTo>
                  <a:cubicBezTo>
                    <a:pt x="152" y="121"/>
                    <a:pt x="156" y="132"/>
                    <a:pt x="157" y="140"/>
                  </a:cubicBezTo>
                  <a:cubicBezTo>
                    <a:pt x="158" y="153"/>
                    <a:pt x="160" y="167"/>
                    <a:pt x="163" y="180"/>
                  </a:cubicBezTo>
                  <a:cubicBezTo>
                    <a:pt x="163" y="182"/>
                    <a:pt x="164" y="185"/>
                    <a:pt x="165" y="187"/>
                  </a:cubicBezTo>
                  <a:cubicBezTo>
                    <a:pt x="163" y="184"/>
                    <a:pt x="162" y="180"/>
                    <a:pt x="159" y="177"/>
                  </a:cubicBezTo>
                  <a:cubicBezTo>
                    <a:pt x="155" y="173"/>
                    <a:pt x="150" y="171"/>
                    <a:pt x="146" y="169"/>
                  </a:cubicBezTo>
                  <a:cubicBezTo>
                    <a:pt x="145" y="169"/>
                    <a:pt x="144" y="169"/>
                    <a:pt x="143" y="168"/>
                  </a:cubicBezTo>
                  <a:cubicBezTo>
                    <a:pt x="144" y="162"/>
                    <a:pt x="141" y="156"/>
                    <a:pt x="141" y="150"/>
                  </a:cubicBezTo>
                  <a:cubicBezTo>
                    <a:pt x="140" y="142"/>
                    <a:pt x="139" y="135"/>
                    <a:pt x="139" y="128"/>
                  </a:cubicBezTo>
                  <a:cubicBezTo>
                    <a:pt x="140" y="127"/>
                    <a:pt x="138" y="127"/>
                    <a:pt x="138" y="128"/>
                  </a:cubicBezTo>
                  <a:cubicBezTo>
                    <a:pt x="137" y="135"/>
                    <a:pt x="138" y="143"/>
                    <a:pt x="139" y="150"/>
                  </a:cubicBezTo>
                  <a:cubicBezTo>
                    <a:pt x="139" y="156"/>
                    <a:pt x="139" y="163"/>
                    <a:pt x="141" y="168"/>
                  </a:cubicBezTo>
                  <a:cubicBezTo>
                    <a:pt x="140" y="168"/>
                    <a:pt x="138" y="168"/>
                    <a:pt x="137" y="169"/>
                  </a:cubicBezTo>
                  <a:cubicBezTo>
                    <a:pt x="137" y="169"/>
                    <a:pt x="137" y="169"/>
                    <a:pt x="136" y="169"/>
                  </a:cubicBezTo>
                  <a:cubicBezTo>
                    <a:pt x="134" y="171"/>
                    <a:pt x="133" y="174"/>
                    <a:pt x="132" y="177"/>
                  </a:cubicBezTo>
                  <a:cubicBezTo>
                    <a:pt x="132" y="176"/>
                    <a:pt x="131" y="174"/>
                    <a:pt x="131" y="173"/>
                  </a:cubicBezTo>
                  <a:cubicBezTo>
                    <a:pt x="130" y="170"/>
                    <a:pt x="130" y="166"/>
                    <a:pt x="130" y="163"/>
                  </a:cubicBezTo>
                  <a:cubicBezTo>
                    <a:pt x="130" y="156"/>
                    <a:pt x="129" y="149"/>
                    <a:pt x="129" y="142"/>
                  </a:cubicBezTo>
                  <a:cubicBezTo>
                    <a:pt x="128" y="137"/>
                    <a:pt x="128" y="132"/>
                    <a:pt x="128" y="127"/>
                  </a:cubicBezTo>
                  <a:cubicBezTo>
                    <a:pt x="128" y="124"/>
                    <a:pt x="128" y="120"/>
                    <a:pt x="128" y="117"/>
                  </a:cubicBezTo>
                  <a:cubicBezTo>
                    <a:pt x="127" y="113"/>
                    <a:pt x="127" y="108"/>
                    <a:pt x="126" y="104"/>
                  </a:cubicBezTo>
                  <a:cubicBezTo>
                    <a:pt x="126" y="100"/>
                    <a:pt x="126" y="96"/>
                    <a:pt x="126" y="93"/>
                  </a:cubicBezTo>
                  <a:cubicBezTo>
                    <a:pt x="126" y="92"/>
                    <a:pt x="126" y="92"/>
                    <a:pt x="126" y="93"/>
                  </a:cubicBezTo>
                  <a:cubicBezTo>
                    <a:pt x="123" y="101"/>
                    <a:pt x="128" y="109"/>
                    <a:pt x="126" y="117"/>
                  </a:cubicBezTo>
                  <a:cubicBezTo>
                    <a:pt x="124" y="122"/>
                    <a:pt x="126" y="127"/>
                    <a:pt x="126" y="131"/>
                  </a:cubicBezTo>
                  <a:cubicBezTo>
                    <a:pt x="126" y="136"/>
                    <a:pt x="126" y="141"/>
                    <a:pt x="127" y="146"/>
                  </a:cubicBezTo>
                  <a:cubicBezTo>
                    <a:pt x="127" y="153"/>
                    <a:pt x="127" y="161"/>
                    <a:pt x="128" y="169"/>
                  </a:cubicBezTo>
                  <a:cubicBezTo>
                    <a:pt x="128" y="172"/>
                    <a:pt x="128" y="178"/>
                    <a:pt x="132" y="180"/>
                  </a:cubicBezTo>
                  <a:cubicBezTo>
                    <a:pt x="130" y="187"/>
                    <a:pt x="131" y="194"/>
                    <a:pt x="132" y="200"/>
                  </a:cubicBezTo>
                  <a:cubicBezTo>
                    <a:pt x="132" y="202"/>
                    <a:pt x="133" y="204"/>
                    <a:pt x="133" y="206"/>
                  </a:cubicBezTo>
                  <a:cubicBezTo>
                    <a:pt x="127" y="204"/>
                    <a:pt x="119" y="207"/>
                    <a:pt x="114" y="210"/>
                  </a:cubicBezTo>
                  <a:cubicBezTo>
                    <a:pt x="107" y="213"/>
                    <a:pt x="101" y="216"/>
                    <a:pt x="95" y="219"/>
                  </a:cubicBezTo>
                  <a:cubicBezTo>
                    <a:pt x="91" y="220"/>
                    <a:pt x="88" y="220"/>
                    <a:pt x="85" y="220"/>
                  </a:cubicBezTo>
                  <a:cubicBezTo>
                    <a:pt x="84" y="213"/>
                    <a:pt x="84" y="206"/>
                    <a:pt x="82" y="200"/>
                  </a:cubicBezTo>
                  <a:close/>
                  <a:moveTo>
                    <a:pt x="85" y="234"/>
                  </a:moveTo>
                  <a:cubicBezTo>
                    <a:pt x="85" y="231"/>
                    <a:pt x="85" y="227"/>
                    <a:pt x="85" y="224"/>
                  </a:cubicBezTo>
                  <a:cubicBezTo>
                    <a:pt x="92" y="225"/>
                    <a:pt x="99" y="221"/>
                    <a:pt x="106" y="218"/>
                  </a:cubicBezTo>
                  <a:cubicBezTo>
                    <a:pt x="114" y="214"/>
                    <a:pt x="125" y="206"/>
                    <a:pt x="134" y="210"/>
                  </a:cubicBezTo>
                  <a:cubicBezTo>
                    <a:pt x="134" y="211"/>
                    <a:pt x="135" y="212"/>
                    <a:pt x="135" y="213"/>
                  </a:cubicBezTo>
                  <a:cubicBezTo>
                    <a:pt x="130" y="211"/>
                    <a:pt x="121" y="217"/>
                    <a:pt x="118" y="220"/>
                  </a:cubicBezTo>
                  <a:cubicBezTo>
                    <a:pt x="113" y="224"/>
                    <a:pt x="108" y="230"/>
                    <a:pt x="103" y="235"/>
                  </a:cubicBezTo>
                  <a:cubicBezTo>
                    <a:pt x="99" y="238"/>
                    <a:pt x="96" y="241"/>
                    <a:pt x="91" y="242"/>
                  </a:cubicBezTo>
                  <a:cubicBezTo>
                    <a:pt x="89" y="243"/>
                    <a:pt x="88" y="243"/>
                    <a:pt x="87" y="244"/>
                  </a:cubicBezTo>
                  <a:cubicBezTo>
                    <a:pt x="86" y="241"/>
                    <a:pt x="86" y="237"/>
                    <a:pt x="85" y="234"/>
                  </a:cubicBezTo>
                  <a:close/>
                  <a:moveTo>
                    <a:pt x="106" y="312"/>
                  </a:moveTo>
                  <a:cubicBezTo>
                    <a:pt x="106" y="311"/>
                    <a:pt x="105" y="311"/>
                    <a:pt x="105" y="310"/>
                  </a:cubicBezTo>
                  <a:cubicBezTo>
                    <a:pt x="105" y="310"/>
                    <a:pt x="106" y="310"/>
                    <a:pt x="106" y="310"/>
                  </a:cubicBezTo>
                  <a:cubicBezTo>
                    <a:pt x="107" y="311"/>
                    <a:pt x="108" y="311"/>
                    <a:pt x="108" y="311"/>
                  </a:cubicBezTo>
                  <a:cubicBezTo>
                    <a:pt x="108" y="311"/>
                    <a:pt x="108" y="311"/>
                    <a:pt x="107" y="311"/>
                  </a:cubicBezTo>
                  <a:cubicBezTo>
                    <a:pt x="107" y="311"/>
                    <a:pt x="106" y="311"/>
                    <a:pt x="106" y="312"/>
                  </a:cubicBezTo>
                  <a:close/>
                  <a:moveTo>
                    <a:pt x="117" y="337"/>
                  </a:moveTo>
                  <a:cubicBezTo>
                    <a:pt x="114" y="329"/>
                    <a:pt x="111" y="322"/>
                    <a:pt x="107" y="315"/>
                  </a:cubicBezTo>
                  <a:cubicBezTo>
                    <a:pt x="107" y="315"/>
                    <a:pt x="107" y="315"/>
                    <a:pt x="107" y="315"/>
                  </a:cubicBezTo>
                  <a:cubicBezTo>
                    <a:pt x="111" y="315"/>
                    <a:pt x="114" y="317"/>
                    <a:pt x="118" y="318"/>
                  </a:cubicBezTo>
                  <a:cubicBezTo>
                    <a:pt x="121" y="319"/>
                    <a:pt x="124" y="320"/>
                    <a:pt x="128" y="321"/>
                  </a:cubicBezTo>
                  <a:cubicBezTo>
                    <a:pt x="136" y="324"/>
                    <a:pt x="144" y="328"/>
                    <a:pt x="152" y="333"/>
                  </a:cubicBezTo>
                  <a:cubicBezTo>
                    <a:pt x="160" y="337"/>
                    <a:pt x="168" y="343"/>
                    <a:pt x="175" y="349"/>
                  </a:cubicBezTo>
                  <a:cubicBezTo>
                    <a:pt x="181" y="355"/>
                    <a:pt x="187" y="362"/>
                    <a:pt x="194" y="367"/>
                  </a:cubicBezTo>
                  <a:cubicBezTo>
                    <a:pt x="194" y="367"/>
                    <a:pt x="195" y="367"/>
                    <a:pt x="195" y="367"/>
                  </a:cubicBezTo>
                  <a:cubicBezTo>
                    <a:pt x="189" y="359"/>
                    <a:pt x="182" y="353"/>
                    <a:pt x="174" y="347"/>
                  </a:cubicBezTo>
                  <a:cubicBezTo>
                    <a:pt x="172" y="344"/>
                    <a:pt x="169" y="342"/>
                    <a:pt x="167" y="340"/>
                  </a:cubicBezTo>
                  <a:cubicBezTo>
                    <a:pt x="171" y="343"/>
                    <a:pt x="176" y="347"/>
                    <a:pt x="181" y="350"/>
                  </a:cubicBezTo>
                  <a:cubicBezTo>
                    <a:pt x="181" y="350"/>
                    <a:pt x="181" y="349"/>
                    <a:pt x="181" y="349"/>
                  </a:cubicBezTo>
                  <a:cubicBezTo>
                    <a:pt x="176" y="343"/>
                    <a:pt x="169" y="339"/>
                    <a:pt x="162" y="335"/>
                  </a:cubicBezTo>
                  <a:cubicBezTo>
                    <a:pt x="155" y="331"/>
                    <a:pt x="148" y="326"/>
                    <a:pt x="140" y="322"/>
                  </a:cubicBezTo>
                  <a:cubicBezTo>
                    <a:pt x="132" y="318"/>
                    <a:pt x="123" y="317"/>
                    <a:pt x="115" y="312"/>
                  </a:cubicBezTo>
                  <a:cubicBezTo>
                    <a:pt x="113" y="311"/>
                    <a:pt x="106" y="306"/>
                    <a:pt x="104" y="307"/>
                  </a:cubicBezTo>
                  <a:cubicBezTo>
                    <a:pt x="103" y="305"/>
                    <a:pt x="102" y="303"/>
                    <a:pt x="101" y="301"/>
                  </a:cubicBezTo>
                  <a:cubicBezTo>
                    <a:pt x="107" y="303"/>
                    <a:pt x="114" y="306"/>
                    <a:pt x="120" y="309"/>
                  </a:cubicBezTo>
                  <a:cubicBezTo>
                    <a:pt x="128" y="312"/>
                    <a:pt x="136" y="315"/>
                    <a:pt x="144" y="320"/>
                  </a:cubicBezTo>
                  <a:cubicBezTo>
                    <a:pt x="146" y="321"/>
                    <a:pt x="147" y="318"/>
                    <a:pt x="146" y="317"/>
                  </a:cubicBezTo>
                  <a:cubicBezTo>
                    <a:pt x="138" y="313"/>
                    <a:pt x="131" y="310"/>
                    <a:pt x="123" y="307"/>
                  </a:cubicBezTo>
                  <a:cubicBezTo>
                    <a:pt x="115" y="304"/>
                    <a:pt x="107" y="300"/>
                    <a:pt x="99" y="297"/>
                  </a:cubicBezTo>
                  <a:cubicBezTo>
                    <a:pt x="96" y="290"/>
                    <a:pt x="93" y="283"/>
                    <a:pt x="92" y="276"/>
                  </a:cubicBezTo>
                  <a:cubicBezTo>
                    <a:pt x="90" y="266"/>
                    <a:pt x="88" y="257"/>
                    <a:pt x="87" y="247"/>
                  </a:cubicBezTo>
                  <a:cubicBezTo>
                    <a:pt x="91" y="246"/>
                    <a:pt x="98" y="244"/>
                    <a:pt x="101" y="241"/>
                  </a:cubicBezTo>
                  <a:cubicBezTo>
                    <a:pt x="106" y="237"/>
                    <a:pt x="111" y="231"/>
                    <a:pt x="115" y="226"/>
                  </a:cubicBezTo>
                  <a:cubicBezTo>
                    <a:pt x="118" y="223"/>
                    <a:pt x="122" y="219"/>
                    <a:pt x="126" y="217"/>
                  </a:cubicBezTo>
                  <a:cubicBezTo>
                    <a:pt x="130" y="215"/>
                    <a:pt x="133" y="216"/>
                    <a:pt x="136" y="217"/>
                  </a:cubicBezTo>
                  <a:cubicBezTo>
                    <a:pt x="138" y="222"/>
                    <a:pt x="139" y="227"/>
                    <a:pt x="141" y="232"/>
                  </a:cubicBezTo>
                  <a:cubicBezTo>
                    <a:pt x="147" y="245"/>
                    <a:pt x="152" y="258"/>
                    <a:pt x="157" y="272"/>
                  </a:cubicBezTo>
                  <a:cubicBezTo>
                    <a:pt x="162" y="283"/>
                    <a:pt x="169" y="294"/>
                    <a:pt x="172" y="306"/>
                  </a:cubicBezTo>
                  <a:cubicBezTo>
                    <a:pt x="172" y="306"/>
                    <a:pt x="172" y="306"/>
                    <a:pt x="173" y="306"/>
                  </a:cubicBezTo>
                  <a:cubicBezTo>
                    <a:pt x="175" y="316"/>
                    <a:pt x="178" y="326"/>
                    <a:pt x="184" y="335"/>
                  </a:cubicBezTo>
                  <a:cubicBezTo>
                    <a:pt x="185" y="337"/>
                    <a:pt x="188" y="344"/>
                    <a:pt x="191" y="346"/>
                  </a:cubicBezTo>
                  <a:cubicBezTo>
                    <a:pt x="191" y="346"/>
                    <a:pt x="191" y="346"/>
                    <a:pt x="191" y="346"/>
                  </a:cubicBezTo>
                  <a:cubicBezTo>
                    <a:pt x="193" y="352"/>
                    <a:pt x="195" y="357"/>
                    <a:pt x="198" y="362"/>
                  </a:cubicBezTo>
                  <a:cubicBezTo>
                    <a:pt x="203" y="367"/>
                    <a:pt x="204" y="373"/>
                    <a:pt x="205" y="380"/>
                  </a:cubicBezTo>
                  <a:cubicBezTo>
                    <a:pt x="205" y="380"/>
                    <a:pt x="205" y="380"/>
                    <a:pt x="205" y="380"/>
                  </a:cubicBezTo>
                  <a:cubicBezTo>
                    <a:pt x="205" y="380"/>
                    <a:pt x="205" y="379"/>
                    <a:pt x="204" y="379"/>
                  </a:cubicBezTo>
                  <a:cubicBezTo>
                    <a:pt x="204" y="379"/>
                    <a:pt x="204" y="379"/>
                    <a:pt x="204" y="379"/>
                  </a:cubicBezTo>
                  <a:cubicBezTo>
                    <a:pt x="205" y="381"/>
                    <a:pt x="205" y="380"/>
                    <a:pt x="203" y="379"/>
                  </a:cubicBezTo>
                  <a:cubicBezTo>
                    <a:pt x="203" y="378"/>
                    <a:pt x="202" y="377"/>
                    <a:pt x="201" y="377"/>
                  </a:cubicBezTo>
                  <a:cubicBezTo>
                    <a:pt x="200" y="375"/>
                    <a:pt x="198" y="373"/>
                    <a:pt x="197" y="371"/>
                  </a:cubicBezTo>
                  <a:cubicBezTo>
                    <a:pt x="194" y="368"/>
                    <a:pt x="191" y="367"/>
                    <a:pt x="187" y="366"/>
                  </a:cubicBezTo>
                  <a:cubicBezTo>
                    <a:pt x="187" y="365"/>
                    <a:pt x="187" y="366"/>
                    <a:pt x="187" y="366"/>
                  </a:cubicBezTo>
                  <a:cubicBezTo>
                    <a:pt x="191" y="368"/>
                    <a:pt x="194" y="371"/>
                    <a:pt x="197" y="374"/>
                  </a:cubicBezTo>
                  <a:cubicBezTo>
                    <a:pt x="200" y="377"/>
                    <a:pt x="202" y="380"/>
                    <a:pt x="205" y="382"/>
                  </a:cubicBezTo>
                  <a:cubicBezTo>
                    <a:pt x="205" y="382"/>
                    <a:pt x="205" y="382"/>
                    <a:pt x="205" y="381"/>
                  </a:cubicBezTo>
                  <a:cubicBezTo>
                    <a:pt x="206" y="385"/>
                    <a:pt x="207" y="388"/>
                    <a:pt x="207" y="392"/>
                  </a:cubicBezTo>
                  <a:cubicBezTo>
                    <a:pt x="195" y="375"/>
                    <a:pt x="179" y="363"/>
                    <a:pt x="162" y="352"/>
                  </a:cubicBezTo>
                  <a:cubicBezTo>
                    <a:pt x="154" y="348"/>
                    <a:pt x="145" y="343"/>
                    <a:pt x="136" y="340"/>
                  </a:cubicBezTo>
                  <a:cubicBezTo>
                    <a:pt x="132" y="339"/>
                    <a:pt x="128" y="337"/>
                    <a:pt x="123" y="337"/>
                  </a:cubicBezTo>
                  <a:cubicBezTo>
                    <a:pt x="121" y="337"/>
                    <a:pt x="119" y="336"/>
                    <a:pt x="117" y="337"/>
                  </a:cubicBezTo>
                  <a:close/>
                  <a:moveTo>
                    <a:pt x="124" y="341"/>
                  </a:moveTo>
                  <a:cubicBezTo>
                    <a:pt x="129" y="342"/>
                    <a:pt x="133" y="343"/>
                    <a:pt x="137" y="344"/>
                  </a:cubicBezTo>
                  <a:cubicBezTo>
                    <a:pt x="146" y="348"/>
                    <a:pt x="154" y="352"/>
                    <a:pt x="161" y="356"/>
                  </a:cubicBezTo>
                  <a:cubicBezTo>
                    <a:pt x="170" y="361"/>
                    <a:pt x="179" y="366"/>
                    <a:pt x="186" y="373"/>
                  </a:cubicBezTo>
                  <a:cubicBezTo>
                    <a:pt x="194" y="380"/>
                    <a:pt x="200" y="388"/>
                    <a:pt x="207" y="395"/>
                  </a:cubicBezTo>
                  <a:cubicBezTo>
                    <a:pt x="207" y="397"/>
                    <a:pt x="208" y="399"/>
                    <a:pt x="208" y="400"/>
                  </a:cubicBezTo>
                  <a:cubicBezTo>
                    <a:pt x="209" y="405"/>
                    <a:pt x="210" y="410"/>
                    <a:pt x="210" y="416"/>
                  </a:cubicBezTo>
                  <a:cubicBezTo>
                    <a:pt x="208" y="416"/>
                    <a:pt x="207" y="418"/>
                    <a:pt x="206" y="421"/>
                  </a:cubicBezTo>
                  <a:cubicBezTo>
                    <a:pt x="201" y="434"/>
                    <a:pt x="207" y="451"/>
                    <a:pt x="211" y="463"/>
                  </a:cubicBezTo>
                  <a:cubicBezTo>
                    <a:pt x="213" y="469"/>
                    <a:pt x="215" y="474"/>
                    <a:pt x="217" y="480"/>
                  </a:cubicBezTo>
                  <a:cubicBezTo>
                    <a:pt x="218" y="485"/>
                    <a:pt x="219" y="489"/>
                    <a:pt x="221" y="493"/>
                  </a:cubicBezTo>
                  <a:cubicBezTo>
                    <a:pt x="225" y="502"/>
                    <a:pt x="232" y="510"/>
                    <a:pt x="236" y="519"/>
                  </a:cubicBezTo>
                  <a:cubicBezTo>
                    <a:pt x="241" y="528"/>
                    <a:pt x="243" y="538"/>
                    <a:pt x="248" y="547"/>
                  </a:cubicBezTo>
                  <a:cubicBezTo>
                    <a:pt x="249" y="549"/>
                    <a:pt x="251" y="551"/>
                    <a:pt x="252" y="553"/>
                  </a:cubicBezTo>
                  <a:cubicBezTo>
                    <a:pt x="251" y="552"/>
                    <a:pt x="251" y="552"/>
                    <a:pt x="250" y="551"/>
                  </a:cubicBezTo>
                  <a:cubicBezTo>
                    <a:pt x="244" y="545"/>
                    <a:pt x="239" y="541"/>
                    <a:pt x="233" y="535"/>
                  </a:cubicBezTo>
                  <a:cubicBezTo>
                    <a:pt x="223" y="525"/>
                    <a:pt x="213" y="515"/>
                    <a:pt x="206" y="502"/>
                  </a:cubicBezTo>
                  <a:cubicBezTo>
                    <a:pt x="200" y="489"/>
                    <a:pt x="196" y="476"/>
                    <a:pt x="192" y="462"/>
                  </a:cubicBezTo>
                  <a:cubicBezTo>
                    <a:pt x="189" y="450"/>
                    <a:pt x="186" y="438"/>
                    <a:pt x="178" y="429"/>
                  </a:cubicBezTo>
                  <a:cubicBezTo>
                    <a:pt x="178" y="428"/>
                    <a:pt x="178" y="428"/>
                    <a:pt x="178" y="428"/>
                  </a:cubicBezTo>
                  <a:cubicBezTo>
                    <a:pt x="177" y="425"/>
                    <a:pt x="177" y="421"/>
                    <a:pt x="176" y="417"/>
                  </a:cubicBezTo>
                  <a:cubicBezTo>
                    <a:pt x="174" y="413"/>
                    <a:pt x="172" y="409"/>
                    <a:pt x="170" y="405"/>
                  </a:cubicBezTo>
                  <a:cubicBezTo>
                    <a:pt x="164" y="397"/>
                    <a:pt x="157" y="389"/>
                    <a:pt x="151" y="381"/>
                  </a:cubicBezTo>
                  <a:cubicBezTo>
                    <a:pt x="148" y="377"/>
                    <a:pt x="145" y="372"/>
                    <a:pt x="142" y="368"/>
                  </a:cubicBezTo>
                  <a:cubicBezTo>
                    <a:pt x="139" y="363"/>
                    <a:pt x="137" y="359"/>
                    <a:pt x="134" y="355"/>
                  </a:cubicBezTo>
                  <a:cubicBezTo>
                    <a:pt x="129" y="350"/>
                    <a:pt x="124" y="346"/>
                    <a:pt x="119" y="341"/>
                  </a:cubicBezTo>
                  <a:cubicBezTo>
                    <a:pt x="121" y="341"/>
                    <a:pt x="123" y="341"/>
                    <a:pt x="124" y="341"/>
                  </a:cubicBezTo>
                  <a:close/>
                  <a:moveTo>
                    <a:pt x="103" y="382"/>
                  </a:moveTo>
                  <a:cubicBezTo>
                    <a:pt x="103" y="382"/>
                    <a:pt x="104" y="383"/>
                    <a:pt x="105" y="383"/>
                  </a:cubicBezTo>
                  <a:cubicBezTo>
                    <a:pt x="105" y="383"/>
                    <a:pt x="106" y="384"/>
                    <a:pt x="107" y="384"/>
                  </a:cubicBezTo>
                  <a:cubicBezTo>
                    <a:pt x="108" y="385"/>
                    <a:pt x="109" y="385"/>
                    <a:pt x="110" y="385"/>
                  </a:cubicBezTo>
                  <a:cubicBezTo>
                    <a:pt x="112" y="386"/>
                    <a:pt x="116" y="386"/>
                    <a:pt x="117" y="384"/>
                  </a:cubicBezTo>
                  <a:cubicBezTo>
                    <a:pt x="118" y="377"/>
                    <a:pt x="110" y="372"/>
                    <a:pt x="109" y="366"/>
                  </a:cubicBezTo>
                  <a:cubicBezTo>
                    <a:pt x="115" y="372"/>
                    <a:pt x="118" y="380"/>
                    <a:pt x="125" y="384"/>
                  </a:cubicBezTo>
                  <a:cubicBezTo>
                    <a:pt x="127" y="385"/>
                    <a:pt x="128" y="384"/>
                    <a:pt x="128" y="382"/>
                  </a:cubicBezTo>
                  <a:cubicBezTo>
                    <a:pt x="127" y="379"/>
                    <a:pt x="126" y="377"/>
                    <a:pt x="130" y="377"/>
                  </a:cubicBezTo>
                  <a:cubicBezTo>
                    <a:pt x="130" y="377"/>
                    <a:pt x="132" y="377"/>
                    <a:pt x="132" y="376"/>
                  </a:cubicBezTo>
                  <a:cubicBezTo>
                    <a:pt x="134" y="373"/>
                    <a:pt x="133" y="370"/>
                    <a:pt x="132" y="367"/>
                  </a:cubicBezTo>
                  <a:cubicBezTo>
                    <a:pt x="130" y="363"/>
                    <a:pt x="128" y="357"/>
                    <a:pt x="125" y="353"/>
                  </a:cubicBezTo>
                  <a:cubicBezTo>
                    <a:pt x="125" y="352"/>
                    <a:pt x="123" y="350"/>
                    <a:pt x="121" y="348"/>
                  </a:cubicBezTo>
                  <a:cubicBezTo>
                    <a:pt x="125" y="351"/>
                    <a:pt x="128" y="354"/>
                    <a:pt x="131" y="358"/>
                  </a:cubicBezTo>
                  <a:cubicBezTo>
                    <a:pt x="138" y="366"/>
                    <a:pt x="143" y="376"/>
                    <a:pt x="149" y="385"/>
                  </a:cubicBezTo>
                  <a:cubicBezTo>
                    <a:pt x="155" y="393"/>
                    <a:pt x="162" y="400"/>
                    <a:pt x="168" y="408"/>
                  </a:cubicBezTo>
                  <a:cubicBezTo>
                    <a:pt x="171" y="413"/>
                    <a:pt x="172" y="417"/>
                    <a:pt x="174" y="422"/>
                  </a:cubicBezTo>
                  <a:cubicBezTo>
                    <a:pt x="174" y="425"/>
                    <a:pt x="175" y="427"/>
                    <a:pt x="176" y="429"/>
                  </a:cubicBezTo>
                  <a:cubicBezTo>
                    <a:pt x="176" y="429"/>
                    <a:pt x="176" y="429"/>
                    <a:pt x="176" y="429"/>
                  </a:cubicBezTo>
                  <a:cubicBezTo>
                    <a:pt x="172" y="435"/>
                    <a:pt x="176" y="442"/>
                    <a:pt x="176" y="448"/>
                  </a:cubicBezTo>
                  <a:cubicBezTo>
                    <a:pt x="175" y="448"/>
                    <a:pt x="174" y="447"/>
                    <a:pt x="173" y="446"/>
                  </a:cubicBezTo>
                  <a:cubicBezTo>
                    <a:pt x="172" y="446"/>
                    <a:pt x="171" y="446"/>
                    <a:pt x="171" y="447"/>
                  </a:cubicBezTo>
                  <a:cubicBezTo>
                    <a:pt x="170" y="449"/>
                    <a:pt x="170" y="451"/>
                    <a:pt x="170" y="452"/>
                  </a:cubicBezTo>
                  <a:cubicBezTo>
                    <a:pt x="169" y="455"/>
                    <a:pt x="168" y="456"/>
                    <a:pt x="165" y="455"/>
                  </a:cubicBezTo>
                  <a:cubicBezTo>
                    <a:pt x="163" y="453"/>
                    <a:pt x="160" y="451"/>
                    <a:pt x="157" y="451"/>
                  </a:cubicBezTo>
                  <a:cubicBezTo>
                    <a:pt x="157" y="451"/>
                    <a:pt x="157" y="451"/>
                    <a:pt x="156" y="451"/>
                  </a:cubicBezTo>
                  <a:cubicBezTo>
                    <a:pt x="158" y="445"/>
                    <a:pt x="156" y="438"/>
                    <a:pt x="154" y="433"/>
                  </a:cubicBezTo>
                  <a:cubicBezTo>
                    <a:pt x="152" y="427"/>
                    <a:pt x="148" y="420"/>
                    <a:pt x="144" y="415"/>
                  </a:cubicBezTo>
                  <a:cubicBezTo>
                    <a:pt x="139" y="408"/>
                    <a:pt x="131" y="403"/>
                    <a:pt x="123" y="400"/>
                  </a:cubicBezTo>
                  <a:cubicBezTo>
                    <a:pt x="119" y="399"/>
                    <a:pt x="116" y="398"/>
                    <a:pt x="113" y="396"/>
                  </a:cubicBezTo>
                  <a:cubicBezTo>
                    <a:pt x="111" y="394"/>
                    <a:pt x="110" y="392"/>
                    <a:pt x="109" y="391"/>
                  </a:cubicBezTo>
                  <a:cubicBezTo>
                    <a:pt x="107" y="388"/>
                    <a:pt x="104" y="386"/>
                    <a:pt x="101" y="384"/>
                  </a:cubicBezTo>
                  <a:cubicBezTo>
                    <a:pt x="101" y="384"/>
                    <a:pt x="101" y="384"/>
                    <a:pt x="101" y="384"/>
                  </a:cubicBezTo>
                  <a:cubicBezTo>
                    <a:pt x="100" y="382"/>
                    <a:pt x="101" y="381"/>
                    <a:pt x="103" y="382"/>
                  </a:cubicBezTo>
                  <a:close/>
                  <a:moveTo>
                    <a:pt x="153" y="452"/>
                  </a:moveTo>
                  <a:cubicBezTo>
                    <a:pt x="152" y="453"/>
                    <a:pt x="152" y="453"/>
                    <a:pt x="151" y="454"/>
                  </a:cubicBezTo>
                  <a:cubicBezTo>
                    <a:pt x="150" y="449"/>
                    <a:pt x="148" y="445"/>
                    <a:pt x="146" y="441"/>
                  </a:cubicBezTo>
                  <a:cubicBezTo>
                    <a:pt x="144" y="436"/>
                    <a:pt x="142" y="432"/>
                    <a:pt x="140" y="428"/>
                  </a:cubicBezTo>
                  <a:cubicBezTo>
                    <a:pt x="138" y="424"/>
                    <a:pt x="136" y="419"/>
                    <a:pt x="134" y="415"/>
                  </a:cubicBezTo>
                  <a:cubicBezTo>
                    <a:pt x="134" y="413"/>
                    <a:pt x="133" y="411"/>
                    <a:pt x="132" y="409"/>
                  </a:cubicBezTo>
                  <a:cubicBezTo>
                    <a:pt x="135" y="411"/>
                    <a:pt x="138" y="413"/>
                    <a:pt x="140" y="416"/>
                  </a:cubicBezTo>
                  <a:cubicBezTo>
                    <a:pt x="148" y="425"/>
                    <a:pt x="156" y="439"/>
                    <a:pt x="153" y="452"/>
                  </a:cubicBezTo>
                  <a:close/>
                  <a:moveTo>
                    <a:pt x="101" y="389"/>
                  </a:moveTo>
                  <a:cubicBezTo>
                    <a:pt x="101" y="389"/>
                    <a:pt x="101" y="389"/>
                    <a:pt x="101" y="389"/>
                  </a:cubicBezTo>
                  <a:cubicBezTo>
                    <a:pt x="106" y="393"/>
                    <a:pt x="110" y="400"/>
                    <a:pt x="116" y="402"/>
                  </a:cubicBezTo>
                  <a:cubicBezTo>
                    <a:pt x="118" y="409"/>
                    <a:pt x="119" y="414"/>
                    <a:pt x="116" y="421"/>
                  </a:cubicBezTo>
                  <a:cubicBezTo>
                    <a:pt x="115" y="424"/>
                    <a:pt x="114" y="427"/>
                    <a:pt x="112" y="429"/>
                  </a:cubicBezTo>
                  <a:cubicBezTo>
                    <a:pt x="112" y="430"/>
                    <a:pt x="111" y="430"/>
                    <a:pt x="111" y="430"/>
                  </a:cubicBezTo>
                  <a:cubicBezTo>
                    <a:pt x="110" y="425"/>
                    <a:pt x="103" y="419"/>
                    <a:pt x="101" y="414"/>
                  </a:cubicBezTo>
                  <a:cubicBezTo>
                    <a:pt x="94" y="405"/>
                    <a:pt x="96" y="393"/>
                    <a:pt x="92" y="383"/>
                  </a:cubicBezTo>
                  <a:cubicBezTo>
                    <a:pt x="95" y="385"/>
                    <a:pt x="98" y="387"/>
                    <a:pt x="101" y="389"/>
                  </a:cubicBezTo>
                  <a:close/>
                  <a:moveTo>
                    <a:pt x="108" y="433"/>
                  </a:moveTo>
                  <a:cubicBezTo>
                    <a:pt x="108" y="433"/>
                    <a:pt x="108" y="433"/>
                    <a:pt x="108" y="434"/>
                  </a:cubicBezTo>
                  <a:cubicBezTo>
                    <a:pt x="107" y="433"/>
                    <a:pt x="107" y="433"/>
                    <a:pt x="107" y="433"/>
                  </a:cubicBezTo>
                  <a:cubicBezTo>
                    <a:pt x="102" y="428"/>
                    <a:pt x="96" y="426"/>
                    <a:pt x="92" y="421"/>
                  </a:cubicBezTo>
                  <a:cubicBezTo>
                    <a:pt x="82" y="411"/>
                    <a:pt x="73" y="401"/>
                    <a:pt x="67" y="388"/>
                  </a:cubicBezTo>
                  <a:cubicBezTo>
                    <a:pt x="63" y="379"/>
                    <a:pt x="58" y="370"/>
                    <a:pt x="53" y="362"/>
                  </a:cubicBezTo>
                  <a:cubicBezTo>
                    <a:pt x="54" y="362"/>
                    <a:pt x="54" y="362"/>
                    <a:pt x="55" y="363"/>
                  </a:cubicBezTo>
                  <a:cubicBezTo>
                    <a:pt x="59" y="364"/>
                    <a:pt x="63" y="365"/>
                    <a:pt x="66" y="367"/>
                  </a:cubicBezTo>
                  <a:cubicBezTo>
                    <a:pt x="69" y="368"/>
                    <a:pt x="72" y="370"/>
                    <a:pt x="75" y="372"/>
                  </a:cubicBezTo>
                  <a:cubicBezTo>
                    <a:pt x="80" y="375"/>
                    <a:pt x="84" y="377"/>
                    <a:pt x="88" y="380"/>
                  </a:cubicBezTo>
                  <a:cubicBezTo>
                    <a:pt x="87" y="381"/>
                    <a:pt x="87" y="381"/>
                    <a:pt x="88" y="382"/>
                  </a:cubicBezTo>
                  <a:cubicBezTo>
                    <a:pt x="92" y="391"/>
                    <a:pt x="90" y="402"/>
                    <a:pt x="95" y="411"/>
                  </a:cubicBezTo>
                  <a:cubicBezTo>
                    <a:pt x="97" y="415"/>
                    <a:pt x="100" y="418"/>
                    <a:pt x="102" y="421"/>
                  </a:cubicBezTo>
                  <a:cubicBezTo>
                    <a:pt x="103" y="422"/>
                    <a:pt x="104" y="424"/>
                    <a:pt x="105" y="425"/>
                  </a:cubicBezTo>
                  <a:cubicBezTo>
                    <a:pt x="105" y="425"/>
                    <a:pt x="105" y="425"/>
                    <a:pt x="105" y="425"/>
                  </a:cubicBezTo>
                  <a:cubicBezTo>
                    <a:pt x="105" y="426"/>
                    <a:pt x="106" y="427"/>
                    <a:pt x="106" y="428"/>
                  </a:cubicBezTo>
                  <a:cubicBezTo>
                    <a:pt x="106" y="429"/>
                    <a:pt x="106" y="430"/>
                    <a:pt x="107" y="431"/>
                  </a:cubicBezTo>
                  <a:cubicBezTo>
                    <a:pt x="107" y="431"/>
                    <a:pt x="107" y="431"/>
                    <a:pt x="107" y="431"/>
                  </a:cubicBezTo>
                  <a:cubicBezTo>
                    <a:pt x="108" y="430"/>
                    <a:pt x="108" y="429"/>
                    <a:pt x="107" y="428"/>
                  </a:cubicBezTo>
                  <a:cubicBezTo>
                    <a:pt x="108" y="430"/>
                    <a:pt x="109" y="432"/>
                    <a:pt x="108" y="433"/>
                  </a:cubicBezTo>
                  <a:close/>
                  <a:moveTo>
                    <a:pt x="132" y="482"/>
                  </a:moveTo>
                  <a:cubicBezTo>
                    <a:pt x="131" y="477"/>
                    <a:pt x="129" y="472"/>
                    <a:pt x="127" y="468"/>
                  </a:cubicBezTo>
                  <a:cubicBezTo>
                    <a:pt x="125" y="462"/>
                    <a:pt x="123" y="456"/>
                    <a:pt x="120" y="450"/>
                  </a:cubicBezTo>
                  <a:cubicBezTo>
                    <a:pt x="117" y="446"/>
                    <a:pt x="114" y="440"/>
                    <a:pt x="110" y="436"/>
                  </a:cubicBezTo>
                  <a:cubicBezTo>
                    <a:pt x="115" y="434"/>
                    <a:pt x="118" y="425"/>
                    <a:pt x="120" y="421"/>
                  </a:cubicBezTo>
                  <a:cubicBezTo>
                    <a:pt x="122" y="414"/>
                    <a:pt x="121" y="408"/>
                    <a:pt x="118" y="403"/>
                  </a:cubicBezTo>
                  <a:cubicBezTo>
                    <a:pt x="122" y="404"/>
                    <a:pt x="125" y="405"/>
                    <a:pt x="128" y="407"/>
                  </a:cubicBezTo>
                  <a:cubicBezTo>
                    <a:pt x="128" y="407"/>
                    <a:pt x="128" y="407"/>
                    <a:pt x="128" y="407"/>
                  </a:cubicBezTo>
                  <a:cubicBezTo>
                    <a:pt x="128" y="410"/>
                    <a:pt x="130" y="414"/>
                    <a:pt x="131" y="416"/>
                  </a:cubicBezTo>
                  <a:cubicBezTo>
                    <a:pt x="133" y="421"/>
                    <a:pt x="136" y="426"/>
                    <a:pt x="138" y="430"/>
                  </a:cubicBezTo>
                  <a:cubicBezTo>
                    <a:pt x="140" y="436"/>
                    <a:pt x="143" y="441"/>
                    <a:pt x="145" y="446"/>
                  </a:cubicBezTo>
                  <a:cubicBezTo>
                    <a:pt x="147" y="450"/>
                    <a:pt x="148" y="454"/>
                    <a:pt x="150" y="459"/>
                  </a:cubicBezTo>
                  <a:cubicBezTo>
                    <a:pt x="150" y="459"/>
                    <a:pt x="150" y="459"/>
                    <a:pt x="150" y="459"/>
                  </a:cubicBezTo>
                  <a:cubicBezTo>
                    <a:pt x="150" y="459"/>
                    <a:pt x="150" y="459"/>
                    <a:pt x="150" y="460"/>
                  </a:cubicBezTo>
                  <a:cubicBezTo>
                    <a:pt x="150" y="463"/>
                    <a:pt x="151" y="466"/>
                    <a:pt x="152" y="470"/>
                  </a:cubicBezTo>
                  <a:cubicBezTo>
                    <a:pt x="152" y="470"/>
                    <a:pt x="152" y="470"/>
                    <a:pt x="152" y="470"/>
                  </a:cubicBezTo>
                  <a:cubicBezTo>
                    <a:pt x="147" y="472"/>
                    <a:pt x="142" y="474"/>
                    <a:pt x="138" y="477"/>
                  </a:cubicBezTo>
                  <a:cubicBezTo>
                    <a:pt x="136" y="479"/>
                    <a:pt x="134" y="480"/>
                    <a:pt x="132" y="482"/>
                  </a:cubicBezTo>
                  <a:close/>
                  <a:moveTo>
                    <a:pt x="263" y="609"/>
                  </a:moveTo>
                  <a:cubicBezTo>
                    <a:pt x="258" y="606"/>
                    <a:pt x="255" y="602"/>
                    <a:pt x="250" y="599"/>
                  </a:cubicBezTo>
                  <a:cubicBezTo>
                    <a:pt x="246" y="597"/>
                    <a:pt x="242" y="597"/>
                    <a:pt x="238" y="596"/>
                  </a:cubicBezTo>
                  <a:cubicBezTo>
                    <a:pt x="228" y="593"/>
                    <a:pt x="219" y="587"/>
                    <a:pt x="210" y="581"/>
                  </a:cubicBezTo>
                  <a:cubicBezTo>
                    <a:pt x="200" y="575"/>
                    <a:pt x="190" y="569"/>
                    <a:pt x="181" y="561"/>
                  </a:cubicBezTo>
                  <a:cubicBezTo>
                    <a:pt x="173" y="554"/>
                    <a:pt x="165" y="547"/>
                    <a:pt x="157" y="539"/>
                  </a:cubicBezTo>
                  <a:cubicBezTo>
                    <a:pt x="154" y="535"/>
                    <a:pt x="149" y="533"/>
                    <a:pt x="146" y="529"/>
                  </a:cubicBezTo>
                  <a:cubicBezTo>
                    <a:pt x="143" y="526"/>
                    <a:pt x="141" y="521"/>
                    <a:pt x="140" y="516"/>
                  </a:cubicBezTo>
                  <a:cubicBezTo>
                    <a:pt x="139" y="508"/>
                    <a:pt x="139" y="500"/>
                    <a:pt x="136" y="493"/>
                  </a:cubicBezTo>
                  <a:cubicBezTo>
                    <a:pt x="132" y="486"/>
                    <a:pt x="137" y="482"/>
                    <a:pt x="143" y="479"/>
                  </a:cubicBezTo>
                  <a:cubicBezTo>
                    <a:pt x="146" y="477"/>
                    <a:pt x="150" y="475"/>
                    <a:pt x="154" y="473"/>
                  </a:cubicBezTo>
                  <a:cubicBezTo>
                    <a:pt x="154" y="475"/>
                    <a:pt x="155" y="476"/>
                    <a:pt x="155" y="477"/>
                  </a:cubicBezTo>
                  <a:cubicBezTo>
                    <a:pt x="159" y="484"/>
                    <a:pt x="162" y="492"/>
                    <a:pt x="165" y="499"/>
                  </a:cubicBezTo>
                  <a:cubicBezTo>
                    <a:pt x="170" y="509"/>
                    <a:pt x="176" y="519"/>
                    <a:pt x="183" y="527"/>
                  </a:cubicBezTo>
                  <a:cubicBezTo>
                    <a:pt x="190" y="536"/>
                    <a:pt x="199" y="543"/>
                    <a:pt x="208" y="551"/>
                  </a:cubicBezTo>
                  <a:cubicBezTo>
                    <a:pt x="216" y="560"/>
                    <a:pt x="225" y="568"/>
                    <a:pt x="233" y="577"/>
                  </a:cubicBezTo>
                  <a:cubicBezTo>
                    <a:pt x="238" y="584"/>
                    <a:pt x="244" y="592"/>
                    <a:pt x="253" y="594"/>
                  </a:cubicBezTo>
                  <a:cubicBezTo>
                    <a:pt x="255" y="594"/>
                    <a:pt x="256" y="591"/>
                    <a:pt x="254" y="590"/>
                  </a:cubicBezTo>
                  <a:cubicBezTo>
                    <a:pt x="244" y="587"/>
                    <a:pt x="238" y="577"/>
                    <a:pt x="231" y="570"/>
                  </a:cubicBezTo>
                  <a:cubicBezTo>
                    <a:pt x="224" y="562"/>
                    <a:pt x="216" y="553"/>
                    <a:pt x="207" y="546"/>
                  </a:cubicBezTo>
                  <a:cubicBezTo>
                    <a:pt x="199" y="538"/>
                    <a:pt x="191" y="531"/>
                    <a:pt x="184" y="523"/>
                  </a:cubicBezTo>
                  <a:cubicBezTo>
                    <a:pt x="184" y="522"/>
                    <a:pt x="183" y="521"/>
                    <a:pt x="183" y="520"/>
                  </a:cubicBezTo>
                  <a:cubicBezTo>
                    <a:pt x="185" y="523"/>
                    <a:pt x="187" y="524"/>
                    <a:pt x="189" y="527"/>
                  </a:cubicBezTo>
                  <a:cubicBezTo>
                    <a:pt x="193" y="530"/>
                    <a:pt x="197" y="534"/>
                    <a:pt x="201" y="536"/>
                  </a:cubicBezTo>
                  <a:cubicBezTo>
                    <a:pt x="202" y="537"/>
                    <a:pt x="202" y="536"/>
                    <a:pt x="202" y="536"/>
                  </a:cubicBezTo>
                  <a:cubicBezTo>
                    <a:pt x="194" y="530"/>
                    <a:pt x="188" y="522"/>
                    <a:pt x="181" y="515"/>
                  </a:cubicBezTo>
                  <a:cubicBezTo>
                    <a:pt x="180" y="515"/>
                    <a:pt x="180" y="515"/>
                    <a:pt x="180" y="516"/>
                  </a:cubicBezTo>
                  <a:cubicBezTo>
                    <a:pt x="180" y="517"/>
                    <a:pt x="181" y="518"/>
                    <a:pt x="181" y="518"/>
                  </a:cubicBezTo>
                  <a:cubicBezTo>
                    <a:pt x="176" y="512"/>
                    <a:pt x="172" y="505"/>
                    <a:pt x="169" y="497"/>
                  </a:cubicBezTo>
                  <a:cubicBezTo>
                    <a:pt x="165" y="490"/>
                    <a:pt x="162" y="483"/>
                    <a:pt x="159" y="476"/>
                  </a:cubicBezTo>
                  <a:cubicBezTo>
                    <a:pt x="157" y="471"/>
                    <a:pt x="152" y="463"/>
                    <a:pt x="154" y="457"/>
                  </a:cubicBezTo>
                  <a:cubicBezTo>
                    <a:pt x="155" y="452"/>
                    <a:pt x="160" y="456"/>
                    <a:pt x="163" y="458"/>
                  </a:cubicBezTo>
                  <a:cubicBezTo>
                    <a:pt x="165" y="459"/>
                    <a:pt x="167" y="459"/>
                    <a:pt x="170" y="459"/>
                  </a:cubicBezTo>
                  <a:cubicBezTo>
                    <a:pt x="173" y="459"/>
                    <a:pt x="173" y="454"/>
                    <a:pt x="174" y="451"/>
                  </a:cubicBezTo>
                  <a:cubicBezTo>
                    <a:pt x="174" y="451"/>
                    <a:pt x="175" y="452"/>
                    <a:pt x="176" y="452"/>
                  </a:cubicBezTo>
                  <a:cubicBezTo>
                    <a:pt x="177" y="453"/>
                    <a:pt x="179" y="453"/>
                    <a:pt x="179" y="451"/>
                  </a:cubicBezTo>
                  <a:cubicBezTo>
                    <a:pt x="181" y="446"/>
                    <a:pt x="176" y="439"/>
                    <a:pt x="177" y="433"/>
                  </a:cubicBezTo>
                  <a:cubicBezTo>
                    <a:pt x="185" y="445"/>
                    <a:pt x="187" y="459"/>
                    <a:pt x="191" y="471"/>
                  </a:cubicBezTo>
                  <a:cubicBezTo>
                    <a:pt x="194" y="484"/>
                    <a:pt x="198" y="496"/>
                    <a:pt x="204" y="507"/>
                  </a:cubicBezTo>
                  <a:cubicBezTo>
                    <a:pt x="212" y="520"/>
                    <a:pt x="222" y="529"/>
                    <a:pt x="232" y="539"/>
                  </a:cubicBezTo>
                  <a:cubicBezTo>
                    <a:pt x="238" y="544"/>
                    <a:pt x="244" y="549"/>
                    <a:pt x="249" y="554"/>
                  </a:cubicBezTo>
                  <a:cubicBezTo>
                    <a:pt x="254" y="560"/>
                    <a:pt x="259" y="566"/>
                    <a:pt x="265" y="571"/>
                  </a:cubicBezTo>
                  <a:cubicBezTo>
                    <a:pt x="265" y="571"/>
                    <a:pt x="266" y="571"/>
                    <a:pt x="266" y="571"/>
                  </a:cubicBezTo>
                  <a:cubicBezTo>
                    <a:pt x="266" y="572"/>
                    <a:pt x="267" y="572"/>
                    <a:pt x="267" y="573"/>
                  </a:cubicBezTo>
                  <a:cubicBezTo>
                    <a:pt x="268" y="574"/>
                    <a:pt x="269" y="573"/>
                    <a:pt x="269" y="572"/>
                  </a:cubicBezTo>
                  <a:cubicBezTo>
                    <a:pt x="267" y="568"/>
                    <a:pt x="264" y="564"/>
                    <a:pt x="262" y="561"/>
                  </a:cubicBezTo>
                  <a:cubicBezTo>
                    <a:pt x="262" y="560"/>
                    <a:pt x="262" y="560"/>
                    <a:pt x="262" y="560"/>
                  </a:cubicBezTo>
                  <a:cubicBezTo>
                    <a:pt x="258" y="547"/>
                    <a:pt x="250" y="537"/>
                    <a:pt x="244" y="525"/>
                  </a:cubicBezTo>
                  <a:cubicBezTo>
                    <a:pt x="244" y="525"/>
                    <a:pt x="243" y="525"/>
                    <a:pt x="243" y="526"/>
                  </a:cubicBezTo>
                  <a:cubicBezTo>
                    <a:pt x="246" y="532"/>
                    <a:pt x="248" y="538"/>
                    <a:pt x="252" y="543"/>
                  </a:cubicBezTo>
                  <a:cubicBezTo>
                    <a:pt x="255" y="548"/>
                    <a:pt x="257" y="553"/>
                    <a:pt x="260" y="558"/>
                  </a:cubicBezTo>
                  <a:cubicBezTo>
                    <a:pt x="257" y="555"/>
                    <a:pt x="255" y="552"/>
                    <a:pt x="252" y="548"/>
                  </a:cubicBezTo>
                  <a:cubicBezTo>
                    <a:pt x="247" y="541"/>
                    <a:pt x="245" y="533"/>
                    <a:pt x="242" y="525"/>
                  </a:cubicBezTo>
                  <a:cubicBezTo>
                    <a:pt x="240" y="519"/>
                    <a:pt x="237" y="513"/>
                    <a:pt x="233" y="508"/>
                  </a:cubicBezTo>
                  <a:cubicBezTo>
                    <a:pt x="234" y="509"/>
                    <a:pt x="235" y="510"/>
                    <a:pt x="236" y="511"/>
                  </a:cubicBezTo>
                  <a:cubicBezTo>
                    <a:pt x="236" y="511"/>
                    <a:pt x="237" y="511"/>
                    <a:pt x="236" y="510"/>
                  </a:cubicBezTo>
                  <a:cubicBezTo>
                    <a:pt x="235" y="509"/>
                    <a:pt x="235" y="506"/>
                    <a:pt x="234" y="504"/>
                  </a:cubicBezTo>
                  <a:cubicBezTo>
                    <a:pt x="233" y="503"/>
                    <a:pt x="233" y="501"/>
                    <a:pt x="231" y="501"/>
                  </a:cubicBezTo>
                  <a:cubicBezTo>
                    <a:pt x="231" y="501"/>
                    <a:pt x="231" y="502"/>
                    <a:pt x="231" y="502"/>
                  </a:cubicBezTo>
                  <a:cubicBezTo>
                    <a:pt x="230" y="503"/>
                    <a:pt x="232" y="505"/>
                    <a:pt x="232" y="507"/>
                  </a:cubicBezTo>
                  <a:cubicBezTo>
                    <a:pt x="233" y="507"/>
                    <a:pt x="233" y="507"/>
                    <a:pt x="233" y="508"/>
                  </a:cubicBezTo>
                  <a:cubicBezTo>
                    <a:pt x="232" y="506"/>
                    <a:pt x="231" y="504"/>
                    <a:pt x="230" y="502"/>
                  </a:cubicBezTo>
                  <a:cubicBezTo>
                    <a:pt x="228" y="499"/>
                    <a:pt x="225" y="495"/>
                    <a:pt x="224" y="491"/>
                  </a:cubicBezTo>
                  <a:cubicBezTo>
                    <a:pt x="222" y="487"/>
                    <a:pt x="221" y="482"/>
                    <a:pt x="220" y="477"/>
                  </a:cubicBezTo>
                  <a:cubicBezTo>
                    <a:pt x="216" y="463"/>
                    <a:pt x="208" y="449"/>
                    <a:pt x="208" y="433"/>
                  </a:cubicBezTo>
                  <a:cubicBezTo>
                    <a:pt x="208" y="427"/>
                    <a:pt x="208" y="418"/>
                    <a:pt x="216" y="418"/>
                  </a:cubicBezTo>
                  <a:cubicBezTo>
                    <a:pt x="220" y="418"/>
                    <a:pt x="222" y="418"/>
                    <a:pt x="226" y="416"/>
                  </a:cubicBezTo>
                  <a:cubicBezTo>
                    <a:pt x="231" y="415"/>
                    <a:pt x="234" y="418"/>
                    <a:pt x="237" y="420"/>
                  </a:cubicBezTo>
                  <a:cubicBezTo>
                    <a:pt x="237" y="420"/>
                    <a:pt x="237" y="420"/>
                    <a:pt x="237" y="420"/>
                  </a:cubicBezTo>
                  <a:cubicBezTo>
                    <a:pt x="238" y="426"/>
                    <a:pt x="240" y="431"/>
                    <a:pt x="242" y="437"/>
                  </a:cubicBezTo>
                  <a:cubicBezTo>
                    <a:pt x="240" y="438"/>
                    <a:pt x="240" y="442"/>
                    <a:pt x="240" y="444"/>
                  </a:cubicBezTo>
                  <a:cubicBezTo>
                    <a:pt x="239" y="450"/>
                    <a:pt x="237" y="455"/>
                    <a:pt x="236" y="461"/>
                  </a:cubicBezTo>
                  <a:cubicBezTo>
                    <a:pt x="235" y="466"/>
                    <a:pt x="235" y="471"/>
                    <a:pt x="236" y="477"/>
                  </a:cubicBezTo>
                  <a:cubicBezTo>
                    <a:pt x="236" y="480"/>
                    <a:pt x="236" y="484"/>
                    <a:pt x="236" y="487"/>
                  </a:cubicBezTo>
                  <a:cubicBezTo>
                    <a:pt x="235" y="490"/>
                    <a:pt x="235" y="493"/>
                    <a:pt x="235" y="495"/>
                  </a:cubicBezTo>
                  <a:cubicBezTo>
                    <a:pt x="238" y="509"/>
                    <a:pt x="250" y="516"/>
                    <a:pt x="258" y="526"/>
                  </a:cubicBezTo>
                  <a:cubicBezTo>
                    <a:pt x="268" y="538"/>
                    <a:pt x="277" y="551"/>
                    <a:pt x="284" y="564"/>
                  </a:cubicBezTo>
                  <a:cubicBezTo>
                    <a:pt x="287" y="570"/>
                    <a:pt x="290" y="576"/>
                    <a:pt x="295" y="580"/>
                  </a:cubicBezTo>
                  <a:cubicBezTo>
                    <a:pt x="296" y="581"/>
                    <a:pt x="296" y="582"/>
                    <a:pt x="297" y="583"/>
                  </a:cubicBezTo>
                  <a:cubicBezTo>
                    <a:pt x="297" y="583"/>
                    <a:pt x="296" y="584"/>
                    <a:pt x="296" y="585"/>
                  </a:cubicBezTo>
                  <a:cubicBezTo>
                    <a:pt x="298" y="593"/>
                    <a:pt x="297" y="603"/>
                    <a:pt x="290" y="609"/>
                  </a:cubicBezTo>
                  <a:cubicBezTo>
                    <a:pt x="287" y="612"/>
                    <a:pt x="284" y="614"/>
                    <a:pt x="281" y="616"/>
                  </a:cubicBezTo>
                  <a:cubicBezTo>
                    <a:pt x="279" y="618"/>
                    <a:pt x="277" y="619"/>
                    <a:pt x="275" y="621"/>
                  </a:cubicBezTo>
                  <a:cubicBezTo>
                    <a:pt x="272" y="616"/>
                    <a:pt x="268" y="613"/>
                    <a:pt x="263" y="609"/>
                  </a:cubicBezTo>
                  <a:close/>
                  <a:moveTo>
                    <a:pt x="300" y="586"/>
                  </a:moveTo>
                  <a:cubicBezTo>
                    <a:pt x="300" y="586"/>
                    <a:pt x="300" y="587"/>
                    <a:pt x="301" y="587"/>
                  </a:cubicBezTo>
                  <a:cubicBezTo>
                    <a:pt x="303" y="592"/>
                    <a:pt x="304" y="598"/>
                    <a:pt x="301" y="604"/>
                  </a:cubicBezTo>
                  <a:cubicBezTo>
                    <a:pt x="299" y="610"/>
                    <a:pt x="295" y="614"/>
                    <a:pt x="290" y="618"/>
                  </a:cubicBezTo>
                  <a:cubicBezTo>
                    <a:pt x="289" y="619"/>
                    <a:pt x="290" y="620"/>
                    <a:pt x="290" y="619"/>
                  </a:cubicBezTo>
                  <a:cubicBezTo>
                    <a:pt x="300" y="617"/>
                    <a:pt x="306" y="602"/>
                    <a:pt x="305" y="591"/>
                  </a:cubicBezTo>
                  <a:cubicBezTo>
                    <a:pt x="306" y="593"/>
                    <a:pt x="308" y="595"/>
                    <a:pt x="309" y="598"/>
                  </a:cubicBezTo>
                  <a:cubicBezTo>
                    <a:pt x="311" y="600"/>
                    <a:pt x="313" y="602"/>
                    <a:pt x="315" y="605"/>
                  </a:cubicBezTo>
                  <a:cubicBezTo>
                    <a:pt x="314" y="614"/>
                    <a:pt x="307" y="621"/>
                    <a:pt x="299" y="623"/>
                  </a:cubicBezTo>
                  <a:cubicBezTo>
                    <a:pt x="293" y="624"/>
                    <a:pt x="284" y="624"/>
                    <a:pt x="279" y="622"/>
                  </a:cubicBezTo>
                  <a:cubicBezTo>
                    <a:pt x="282" y="620"/>
                    <a:pt x="285" y="619"/>
                    <a:pt x="288" y="616"/>
                  </a:cubicBezTo>
                  <a:cubicBezTo>
                    <a:pt x="291" y="614"/>
                    <a:pt x="295" y="610"/>
                    <a:pt x="297" y="606"/>
                  </a:cubicBezTo>
                  <a:cubicBezTo>
                    <a:pt x="300" y="600"/>
                    <a:pt x="301" y="593"/>
                    <a:pt x="300" y="586"/>
                  </a:cubicBezTo>
                  <a:close/>
                  <a:moveTo>
                    <a:pt x="390" y="734"/>
                  </a:moveTo>
                  <a:cubicBezTo>
                    <a:pt x="390" y="743"/>
                    <a:pt x="391" y="756"/>
                    <a:pt x="383" y="761"/>
                  </a:cubicBezTo>
                  <a:cubicBezTo>
                    <a:pt x="380" y="764"/>
                    <a:pt x="375" y="765"/>
                    <a:pt x="371" y="767"/>
                  </a:cubicBezTo>
                  <a:cubicBezTo>
                    <a:pt x="368" y="768"/>
                    <a:pt x="359" y="774"/>
                    <a:pt x="357" y="769"/>
                  </a:cubicBezTo>
                  <a:cubicBezTo>
                    <a:pt x="355" y="765"/>
                    <a:pt x="357" y="761"/>
                    <a:pt x="357" y="757"/>
                  </a:cubicBezTo>
                  <a:cubicBezTo>
                    <a:pt x="357" y="753"/>
                    <a:pt x="356" y="750"/>
                    <a:pt x="355" y="746"/>
                  </a:cubicBezTo>
                  <a:cubicBezTo>
                    <a:pt x="352" y="739"/>
                    <a:pt x="347" y="732"/>
                    <a:pt x="343" y="725"/>
                  </a:cubicBezTo>
                  <a:cubicBezTo>
                    <a:pt x="338" y="716"/>
                    <a:pt x="334" y="706"/>
                    <a:pt x="328" y="698"/>
                  </a:cubicBezTo>
                  <a:cubicBezTo>
                    <a:pt x="321" y="689"/>
                    <a:pt x="314" y="681"/>
                    <a:pt x="307" y="672"/>
                  </a:cubicBezTo>
                  <a:cubicBezTo>
                    <a:pt x="301" y="663"/>
                    <a:pt x="296" y="653"/>
                    <a:pt x="288" y="644"/>
                  </a:cubicBezTo>
                  <a:cubicBezTo>
                    <a:pt x="284" y="639"/>
                    <a:pt x="277" y="635"/>
                    <a:pt x="277" y="628"/>
                  </a:cubicBezTo>
                  <a:cubicBezTo>
                    <a:pt x="277" y="628"/>
                    <a:pt x="278" y="627"/>
                    <a:pt x="278" y="627"/>
                  </a:cubicBezTo>
                  <a:cubicBezTo>
                    <a:pt x="277" y="626"/>
                    <a:pt x="277" y="625"/>
                    <a:pt x="277" y="624"/>
                  </a:cubicBezTo>
                  <a:cubicBezTo>
                    <a:pt x="280" y="626"/>
                    <a:pt x="284" y="626"/>
                    <a:pt x="288" y="626"/>
                  </a:cubicBezTo>
                  <a:cubicBezTo>
                    <a:pt x="293" y="626"/>
                    <a:pt x="298" y="626"/>
                    <a:pt x="302" y="625"/>
                  </a:cubicBezTo>
                  <a:cubicBezTo>
                    <a:pt x="308" y="622"/>
                    <a:pt x="317" y="615"/>
                    <a:pt x="317" y="608"/>
                  </a:cubicBezTo>
                  <a:cubicBezTo>
                    <a:pt x="318" y="610"/>
                    <a:pt x="320" y="612"/>
                    <a:pt x="321" y="612"/>
                  </a:cubicBezTo>
                  <a:cubicBezTo>
                    <a:pt x="320" y="614"/>
                    <a:pt x="319" y="617"/>
                    <a:pt x="318" y="619"/>
                  </a:cubicBezTo>
                  <a:cubicBezTo>
                    <a:pt x="318" y="619"/>
                    <a:pt x="317" y="618"/>
                    <a:pt x="317" y="618"/>
                  </a:cubicBezTo>
                  <a:cubicBezTo>
                    <a:pt x="317" y="618"/>
                    <a:pt x="316" y="618"/>
                    <a:pt x="316" y="619"/>
                  </a:cubicBezTo>
                  <a:cubicBezTo>
                    <a:pt x="316" y="619"/>
                    <a:pt x="317" y="620"/>
                    <a:pt x="317" y="621"/>
                  </a:cubicBezTo>
                  <a:cubicBezTo>
                    <a:pt x="315" y="625"/>
                    <a:pt x="312" y="628"/>
                    <a:pt x="308" y="629"/>
                  </a:cubicBezTo>
                  <a:cubicBezTo>
                    <a:pt x="303" y="631"/>
                    <a:pt x="298" y="629"/>
                    <a:pt x="292" y="630"/>
                  </a:cubicBezTo>
                  <a:cubicBezTo>
                    <a:pt x="292" y="630"/>
                    <a:pt x="292" y="630"/>
                    <a:pt x="292" y="630"/>
                  </a:cubicBezTo>
                  <a:cubicBezTo>
                    <a:pt x="297" y="633"/>
                    <a:pt x="306" y="633"/>
                    <a:pt x="311" y="630"/>
                  </a:cubicBezTo>
                  <a:cubicBezTo>
                    <a:pt x="314" y="628"/>
                    <a:pt x="316" y="625"/>
                    <a:pt x="318" y="622"/>
                  </a:cubicBezTo>
                  <a:cubicBezTo>
                    <a:pt x="319" y="624"/>
                    <a:pt x="320" y="625"/>
                    <a:pt x="321" y="625"/>
                  </a:cubicBezTo>
                  <a:cubicBezTo>
                    <a:pt x="322" y="626"/>
                    <a:pt x="323" y="625"/>
                    <a:pt x="323" y="625"/>
                  </a:cubicBezTo>
                  <a:cubicBezTo>
                    <a:pt x="322" y="623"/>
                    <a:pt x="321" y="622"/>
                    <a:pt x="320" y="621"/>
                  </a:cubicBezTo>
                  <a:cubicBezTo>
                    <a:pt x="320" y="621"/>
                    <a:pt x="320" y="620"/>
                    <a:pt x="319" y="620"/>
                  </a:cubicBezTo>
                  <a:cubicBezTo>
                    <a:pt x="320" y="618"/>
                    <a:pt x="321" y="615"/>
                    <a:pt x="322" y="613"/>
                  </a:cubicBezTo>
                  <a:cubicBezTo>
                    <a:pt x="322" y="613"/>
                    <a:pt x="322" y="613"/>
                    <a:pt x="322" y="613"/>
                  </a:cubicBezTo>
                  <a:cubicBezTo>
                    <a:pt x="325" y="626"/>
                    <a:pt x="337" y="638"/>
                    <a:pt x="344" y="649"/>
                  </a:cubicBezTo>
                  <a:cubicBezTo>
                    <a:pt x="347" y="653"/>
                    <a:pt x="350" y="657"/>
                    <a:pt x="352" y="660"/>
                  </a:cubicBezTo>
                  <a:cubicBezTo>
                    <a:pt x="353" y="662"/>
                    <a:pt x="354" y="663"/>
                    <a:pt x="354" y="664"/>
                  </a:cubicBezTo>
                  <a:cubicBezTo>
                    <a:pt x="357" y="669"/>
                    <a:pt x="358" y="675"/>
                    <a:pt x="360" y="680"/>
                  </a:cubicBezTo>
                  <a:cubicBezTo>
                    <a:pt x="362" y="685"/>
                    <a:pt x="365" y="688"/>
                    <a:pt x="367" y="693"/>
                  </a:cubicBezTo>
                  <a:cubicBezTo>
                    <a:pt x="370" y="697"/>
                    <a:pt x="372" y="702"/>
                    <a:pt x="375" y="707"/>
                  </a:cubicBezTo>
                  <a:cubicBezTo>
                    <a:pt x="377" y="710"/>
                    <a:pt x="380" y="714"/>
                    <a:pt x="383" y="718"/>
                  </a:cubicBezTo>
                  <a:cubicBezTo>
                    <a:pt x="385" y="722"/>
                    <a:pt x="386" y="726"/>
                    <a:pt x="388" y="731"/>
                  </a:cubicBezTo>
                  <a:cubicBezTo>
                    <a:pt x="389" y="732"/>
                    <a:pt x="389" y="733"/>
                    <a:pt x="390" y="734"/>
                  </a:cubicBezTo>
                  <a:close/>
                  <a:moveTo>
                    <a:pt x="421" y="721"/>
                  </a:moveTo>
                  <a:cubicBezTo>
                    <a:pt x="421" y="721"/>
                    <a:pt x="421" y="721"/>
                    <a:pt x="421" y="721"/>
                  </a:cubicBezTo>
                  <a:cubicBezTo>
                    <a:pt x="416" y="728"/>
                    <a:pt x="406" y="731"/>
                    <a:pt x="398" y="727"/>
                  </a:cubicBezTo>
                  <a:cubicBezTo>
                    <a:pt x="392" y="723"/>
                    <a:pt x="388" y="718"/>
                    <a:pt x="385" y="712"/>
                  </a:cubicBezTo>
                  <a:cubicBezTo>
                    <a:pt x="380" y="702"/>
                    <a:pt x="376" y="693"/>
                    <a:pt x="371" y="683"/>
                  </a:cubicBezTo>
                  <a:cubicBezTo>
                    <a:pt x="371" y="685"/>
                    <a:pt x="372" y="686"/>
                    <a:pt x="373" y="686"/>
                  </a:cubicBezTo>
                  <a:cubicBezTo>
                    <a:pt x="374" y="686"/>
                    <a:pt x="374" y="686"/>
                    <a:pt x="374" y="686"/>
                  </a:cubicBezTo>
                  <a:cubicBezTo>
                    <a:pt x="373" y="682"/>
                    <a:pt x="372" y="678"/>
                    <a:pt x="369" y="676"/>
                  </a:cubicBezTo>
                  <a:cubicBezTo>
                    <a:pt x="368" y="675"/>
                    <a:pt x="368" y="676"/>
                    <a:pt x="368" y="676"/>
                  </a:cubicBezTo>
                  <a:cubicBezTo>
                    <a:pt x="368" y="677"/>
                    <a:pt x="368" y="679"/>
                    <a:pt x="369" y="680"/>
                  </a:cubicBezTo>
                  <a:cubicBezTo>
                    <a:pt x="368" y="679"/>
                    <a:pt x="367" y="678"/>
                    <a:pt x="367" y="676"/>
                  </a:cubicBezTo>
                  <a:cubicBezTo>
                    <a:pt x="360" y="665"/>
                    <a:pt x="353" y="653"/>
                    <a:pt x="344" y="642"/>
                  </a:cubicBezTo>
                  <a:cubicBezTo>
                    <a:pt x="337" y="632"/>
                    <a:pt x="330" y="621"/>
                    <a:pt x="323" y="610"/>
                  </a:cubicBezTo>
                  <a:cubicBezTo>
                    <a:pt x="323" y="609"/>
                    <a:pt x="323" y="609"/>
                    <a:pt x="322" y="610"/>
                  </a:cubicBezTo>
                  <a:cubicBezTo>
                    <a:pt x="320" y="608"/>
                    <a:pt x="317" y="603"/>
                    <a:pt x="316" y="601"/>
                  </a:cubicBezTo>
                  <a:cubicBezTo>
                    <a:pt x="314" y="598"/>
                    <a:pt x="312" y="594"/>
                    <a:pt x="309" y="591"/>
                  </a:cubicBezTo>
                  <a:cubicBezTo>
                    <a:pt x="306" y="587"/>
                    <a:pt x="302" y="583"/>
                    <a:pt x="298" y="579"/>
                  </a:cubicBezTo>
                  <a:cubicBezTo>
                    <a:pt x="294" y="575"/>
                    <a:pt x="291" y="570"/>
                    <a:pt x="288" y="564"/>
                  </a:cubicBezTo>
                  <a:cubicBezTo>
                    <a:pt x="282" y="554"/>
                    <a:pt x="275" y="544"/>
                    <a:pt x="268" y="534"/>
                  </a:cubicBezTo>
                  <a:cubicBezTo>
                    <a:pt x="265" y="529"/>
                    <a:pt x="262" y="525"/>
                    <a:pt x="258" y="520"/>
                  </a:cubicBezTo>
                  <a:cubicBezTo>
                    <a:pt x="254" y="516"/>
                    <a:pt x="249" y="513"/>
                    <a:pt x="246" y="508"/>
                  </a:cubicBezTo>
                  <a:cubicBezTo>
                    <a:pt x="242" y="503"/>
                    <a:pt x="237" y="496"/>
                    <a:pt x="239" y="490"/>
                  </a:cubicBezTo>
                  <a:cubicBezTo>
                    <a:pt x="241" y="485"/>
                    <a:pt x="244" y="479"/>
                    <a:pt x="249" y="477"/>
                  </a:cubicBezTo>
                  <a:cubicBezTo>
                    <a:pt x="254" y="474"/>
                    <a:pt x="256" y="485"/>
                    <a:pt x="258" y="488"/>
                  </a:cubicBezTo>
                  <a:cubicBezTo>
                    <a:pt x="260" y="493"/>
                    <a:pt x="264" y="499"/>
                    <a:pt x="267" y="503"/>
                  </a:cubicBezTo>
                  <a:cubicBezTo>
                    <a:pt x="275" y="514"/>
                    <a:pt x="283" y="523"/>
                    <a:pt x="290" y="534"/>
                  </a:cubicBezTo>
                  <a:cubicBezTo>
                    <a:pt x="294" y="539"/>
                    <a:pt x="298" y="544"/>
                    <a:pt x="300" y="549"/>
                  </a:cubicBezTo>
                  <a:cubicBezTo>
                    <a:pt x="303" y="554"/>
                    <a:pt x="304" y="560"/>
                    <a:pt x="307" y="564"/>
                  </a:cubicBezTo>
                  <a:cubicBezTo>
                    <a:pt x="307" y="565"/>
                    <a:pt x="308" y="565"/>
                    <a:pt x="308" y="564"/>
                  </a:cubicBezTo>
                  <a:cubicBezTo>
                    <a:pt x="310" y="570"/>
                    <a:pt x="313" y="575"/>
                    <a:pt x="316" y="580"/>
                  </a:cubicBezTo>
                  <a:cubicBezTo>
                    <a:pt x="313" y="583"/>
                    <a:pt x="318" y="586"/>
                    <a:pt x="319" y="589"/>
                  </a:cubicBezTo>
                  <a:cubicBezTo>
                    <a:pt x="322" y="596"/>
                    <a:pt x="324" y="603"/>
                    <a:pt x="331" y="607"/>
                  </a:cubicBezTo>
                  <a:cubicBezTo>
                    <a:pt x="332" y="608"/>
                    <a:pt x="333" y="606"/>
                    <a:pt x="332" y="605"/>
                  </a:cubicBezTo>
                  <a:cubicBezTo>
                    <a:pt x="327" y="600"/>
                    <a:pt x="325" y="595"/>
                    <a:pt x="322" y="589"/>
                  </a:cubicBezTo>
                  <a:cubicBezTo>
                    <a:pt x="322" y="588"/>
                    <a:pt x="321" y="586"/>
                    <a:pt x="320" y="585"/>
                  </a:cubicBezTo>
                  <a:cubicBezTo>
                    <a:pt x="320" y="585"/>
                    <a:pt x="318" y="582"/>
                    <a:pt x="318" y="582"/>
                  </a:cubicBezTo>
                  <a:cubicBezTo>
                    <a:pt x="322" y="582"/>
                    <a:pt x="325" y="578"/>
                    <a:pt x="328" y="576"/>
                  </a:cubicBezTo>
                  <a:cubicBezTo>
                    <a:pt x="333" y="571"/>
                    <a:pt x="338" y="577"/>
                    <a:pt x="341" y="580"/>
                  </a:cubicBezTo>
                  <a:cubicBezTo>
                    <a:pt x="342" y="580"/>
                    <a:pt x="342" y="580"/>
                    <a:pt x="343" y="580"/>
                  </a:cubicBezTo>
                  <a:cubicBezTo>
                    <a:pt x="343" y="583"/>
                    <a:pt x="344" y="585"/>
                    <a:pt x="345" y="587"/>
                  </a:cubicBezTo>
                  <a:cubicBezTo>
                    <a:pt x="346" y="592"/>
                    <a:pt x="346" y="598"/>
                    <a:pt x="346" y="603"/>
                  </a:cubicBezTo>
                  <a:cubicBezTo>
                    <a:pt x="346" y="603"/>
                    <a:pt x="346" y="603"/>
                    <a:pt x="346" y="604"/>
                  </a:cubicBezTo>
                  <a:cubicBezTo>
                    <a:pt x="344" y="606"/>
                    <a:pt x="343" y="608"/>
                    <a:pt x="343" y="611"/>
                  </a:cubicBezTo>
                  <a:cubicBezTo>
                    <a:pt x="343" y="611"/>
                    <a:pt x="343" y="611"/>
                    <a:pt x="343" y="611"/>
                  </a:cubicBezTo>
                  <a:cubicBezTo>
                    <a:pt x="346" y="607"/>
                    <a:pt x="350" y="604"/>
                    <a:pt x="353" y="601"/>
                  </a:cubicBezTo>
                  <a:cubicBezTo>
                    <a:pt x="355" y="600"/>
                    <a:pt x="357" y="598"/>
                    <a:pt x="359" y="596"/>
                  </a:cubicBezTo>
                  <a:cubicBezTo>
                    <a:pt x="358" y="597"/>
                    <a:pt x="357" y="599"/>
                    <a:pt x="356" y="600"/>
                  </a:cubicBezTo>
                  <a:cubicBezTo>
                    <a:pt x="354" y="602"/>
                    <a:pt x="351" y="604"/>
                    <a:pt x="350" y="606"/>
                  </a:cubicBezTo>
                  <a:cubicBezTo>
                    <a:pt x="350" y="607"/>
                    <a:pt x="351" y="607"/>
                    <a:pt x="351" y="607"/>
                  </a:cubicBezTo>
                  <a:cubicBezTo>
                    <a:pt x="355" y="606"/>
                    <a:pt x="358" y="602"/>
                    <a:pt x="360" y="599"/>
                  </a:cubicBezTo>
                  <a:cubicBezTo>
                    <a:pt x="362" y="597"/>
                    <a:pt x="363" y="594"/>
                    <a:pt x="363" y="592"/>
                  </a:cubicBezTo>
                  <a:cubicBezTo>
                    <a:pt x="363" y="592"/>
                    <a:pt x="363" y="591"/>
                    <a:pt x="363" y="591"/>
                  </a:cubicBezTo>
                  <a:cubicBezTo>
                    <a:pt x="365" y="589"/>
                    <a:pt x="367" y="587"/>
                    <a:pt x="368" y="585"/>
                  </a:cubicBezTo>
                  <a:cubicBezTo>
                    <a:pt x="375" y="593"/>
                    <a:pt x="370" y="602"/>
                    <a:pt x="361" y="606"/>
                  </a:cubicBezTo>
                  <a:cubicBezTo>
                    <a:pt x="360" y="607"/>
                    <a:pt x="359" y="607"/>
                    <a:pt x="358" y="608"/>
                  </a:cubicBezTo>
                  <a:cubicBezTo>
                    <a:pt x="360" y="607"/>
                    <a:pt x="361" y="605"/>
                    <a:pt x="363" y="604"/>
                  </a:cubicBezTo>
                  <a:cubicBezTo>
                    <a:pt x="363" y="603"/>
                    <a:pt x="362" y="602"/>
                    <a:pt x="362" y="603"/>
                  </a:cubicBezTo>
                  <a:cubicBezTo>
                    <a:pt x="359" y="605"/>
                    <a:pt x="355" y="606"/>
                    <a:pt x="353" y="609"/>
                  </a:cubicBezTo>
                  <a:cubicBezTo>
                    <a:pt x="353" y="610"/>
                    <a:pt x="353" y="610"/>
                    <a:pt x="354" y="610"/>
                  </a:cubicBezTo>
                  <a:cubicBezTo>
                    <a:pt x="349" y="612"/>
                    <a:pt x="345" y="613"/>
                    <a:pt x="340" y="610"/>
                  </a:cubicBezTo>
                  <a:cubicBezTo>
                    <a:pt x="339" y="609"/>
                    <a:pt x="337" y="611"/>
                    <a:pt x="338" y="613"/>
                  </a:cubicBezTo>
                  <a:cubicBezTo>
                    <a:pt x="346" y="620"/>
                    <a:pt x="360" y="612"/>
                    <a:pt x="367" y="607"/>
                  </a:cubicBezTo>
                  <a:cubicBezTo>
                    <a:pt x="370" y="605"/>
                    <a:pt x="372" y="603"/>
                    <a:pt x="373" y="600"/>
                  </a:cubicBezTo>
                  <a:cubicBezTo>
                    <a:pt x="376" y="604"/>
                    <a:pt x="379" y="608"/>
                    <a:pt x="381" y="612"/>
                  </a:cubicBezTo>
                  <a:cubicBezTo>
                    <a:pt x="387" y="624"/>
                    <a:pt x="391" y="635"/>
                    <a:pt x="396" y="647"/>
                  </a:cubicBezTo>
                  <a:cubicBezTo>
                    <a:pt x="401" y="658"/>
                    <a:pt x="406" y="670"/>
                    <a:pt x="413" y="681"/>
                  </a:cubicBezTo>
                  <a:cubicBezTo>
                    <a:pt x="415" y="684"/>
                    <a:pt x="417" y="687"/>
                    <a:pt x="420" y="691"/>
                  </a:cubicBezTo>
                  <a:cubicBezTo>
                    <a:pt x="420" y="691"/>
                    <a:pt x="420" y="691"/>
                    <a:pt x="420" y="691"/>
                  </a:cubicBezTo>
                  <a:cubicBezTo>
                    <a:pt x="420" y="693"/>
                    <a:pt x="421" y="695"/>
                    <a:pt x="422" y="697"/>
                  </a:cubicBezTo>
                  <a:cubicBezTo>
                    <a:pt x="423" y="698"/>
                    <a:pt x="424" y="701"/>
                    <a:pt x="423" y="703"/>
                  </a:cubicBezTo>
                  <a:cubicBezTo>
                    <a:pt x="423" y="703"/>
                    <a:pt x="423" y="703"/>
                    <a:pt x="424" y="703"/>
                  </a:cubicBezTo>
                  <a:cubicBezTo>
                    <a:pt x="425" y="703"/>
                    <a:pt x="426" y="701"/>
                    <a:pt x="425" y="699"/>
                  </a:cubicBezTo>
                  <a:cubicBezTo>
                    <a:pt x="426" y="700"/>
                    <a:pt x="426" y="701"/>
                    <a:pt x="426" y="702"/>
                  </a:cubicBezTo>
                  <a:cubicBezTo>
                    <a:pt x="426" y="703"/>
                    <a:pt x="426" y="704"/>
                    <a:pt x="427" y="704"/>
                  </a:cubicBezTo>
                  <a:cubicBezTo>
                    <a:pt x="426" y="706"/>
                    <a:pt x="425" y="707"/>
                    <a:pt x="425" y="709"/>
                  </a:cubicBezTo>
                  <a:cubicBezTo>
                    <a:pt x="423" y="713"/>
                    <a:pt x="422" y="717"/>
                    <a:pt x="421" y="721"/>
                  </a:cubicBezTo>
                  <a:close/>
                  <a:moveTo>
                    <a:pt x="468" y="722"/>
                  </a:moveTo>
                  <a:cubicBezTo>
                    <a:pt x="467" y="726"/>
                    <a:pt x="465" y="730"/>
                    <a:pt x="464" y="734"/>
                  </a:cubicBezTo>
                  <a:cubicBezTo>
                    <a:pt x="459" y="741"/>
                    <a:pt x="449" y="744"/>
                    <a:pt x="441" y="742"/>
                  </a:cubicBezTo>
                  <a:cubicBezTo>
                    <a:pt x="435" y="742"/>
                    <a:pt x="429" y="739"/>
                    <a:pt x="426" y="734"/>
                  </a:cubicBezTo>
                  <a:cubicBezTo>
                    <a:pt x="423" y="728"/>
                    <a:pt x="425" y="720"/>
                    <a:pt x="427" y="713"/>
                  </a:cubicBezTo>
                  <a:cubicBezTo>
                    <a:pt x="430" y="706"/>
                    <a:pt x="434" y="699"/>
                    <a:pt x="436" y="691"/>
                  </a:cubicBezTo>
                  <a:cubicBezTo>
                    <a:pt x="439" y="683"/>
                    <a:pt x="442" y="674"/>
                    <a:pt x="444" y="666"/>
                  </a:cubicBezTo>
                  <a:cubicBezTo>
                    <a:pt x="446" y="657"/>
                    <a:pt x="449" y="649"/>
                    <a:pt x="449" y="640"/>
                  </a:cubicBezTo>
                  <a:cubicBezTo>
                    <a:pt x="449" y="634"/>
                    <a:pt x="448" y="627"/>
                    <a:pt x="447" y="621"/>
                  </a:cubicBezTo>
                  <a:cubicBezTo>
                    <a:pt x="448" y="621"/>
                    <a:pt x="448" y="621"/>
                    <a:pt x="448" y="621"/>
                  </a:cubicBezTo>
                  <a:cubicBezTo>
                    <a:pt x="455" y="622"/>
                    <a:pt x="459" y="627"/>
                    <a:pt x="465" y="631"/>
                  </a:cubicBezTo>
                  <a:cubicBezTo>
                    <a:pt x="470" y="633"/>
                    <a:pt x="475" y="635"/>
                    <a:pt x="480" y="637"/>
                  </a:cubicBezTo>
                  <a:cubicBezTo>
                    <a:pt x="485" y="639"/>
                    <a:pt x="490" y="641"/>
                    <a:pt x="496" y="642"/>
                  </a:cubicBezTo>
                  <a:cubicBezTo>
                    <a:pt x="493" y="644"/>
                    <a:pt x="491" y="648"/>
                    <a:pt x="490" y="650"/>
                  </a:cubicBezTo>
                  <a:cubicBezTo>
                    <a:pt x="486" y="657"/>
                    <a:pt x="484" y="664"/>
                    <a:pt x="482" y="672"/>
                  </a:cubicBezTo>
                  <a:cubicBezTo>
                    <a:pt x="479" y="684"/>
                    <a:pt x="476" y="695"/>
                    <a:pt x="472" y="707"/>
                  </a:cubicBezTo>
                  <a:cubicBezTo>
                    <a:pt x="470" y="712"/>
                    <a:pt x="469" y="716"/>
                    <a:pt x="468" y="722"/>
                  </a:cubicBezTo>
                  <a:close/>
                  <a:moveTo>
                    <a:pt x="641" y="696"/>
                  </a:moveTo>
                  <a:cubicBezTo>
                    <a:pt x="632" y="703"/>
                    <a:pt x="622" y="708"/>
                    <a:pt x="613" y="714"/>
                  </a:cubicBezTo>
                  <a:cubicBezTo>
                    <a:pt x="594" y="725"/>
                    <a:pt x="577" y="737"/>
                    <a:pt x="559" y="748"/>
                  </a:cubicBezTo>
                  <a:cubicBezTo>
                    <a:pt x="541" y="760"/>
                    <a:pt x="523" y="773"/>
                    <a:pt x="505" y="785"/>
                  </a:cubicBezTo>
                  <a:cubicBezTo>
                    <a:pt x="490" y="795"/>
                    <a:pt x="474" y="803"/>
                    <a:pt x="458" y="811"/>
                  </a:cubicBezTo>
                  <a:cubicBezTo>
                    <a:pt x="459" y="789"/>
                    <a:pt x="468" y="767"/>
                    <a:pt x="466" y="745"/>
                  </a:cubicBezTo>
                  <a:cubicBezTo>
                    <a:pt x="467" y="744"/>
                    <a:pt x="469" y="742"/>
                    <a:pt x="470" y="740"/>
                  </a:cubicBezTo>
                  <a:cubicBezTo>
                    <a:pt x="474" y="733"/>
                    <a:pt x="475" y="722"/>
                    <a:pt x="473" y="714"/>
                  </a:cubicBezTo>
                  <a:cubicBezTo>
                    <a:pt x="476" y="703"/>
                    <a:pt x="481" y="691"/>
                    <a:pt x="484" y="680"/>
                  </a:cubicBezTo>
                  <a:cubicBezTo>
                    <a:pt x="486" y="673"/>
                    <a:pt x="487" y="666"/>
                    <a:pt x="489" y="659"/>
                  </a:cubicBezTo>
                  <a:cubicBezTo>
                    <a:pt x="491" y="655"/>
                    <a:pt x="492" y="651"/>
                    <a:pt x="495" y="648"/>
                  </a:cubicBezTo>
                  <a:cubicBezTo>
                    <a:pt x="497" y="645"/>
                    <a:pt x="498" y="644"/>
                    <a:pt x="501" y="643"/>
                  </a:cubicBezTo>
                  <a:cubicBezTo>
                    <a:pt x="504" y="643"/>
                    <a:pt x="508" y="642"/>
                    <a:pt x="511" y="640"/>
                  </a:cubicBezTo>
                  <a:cubicBezTo>
                    <a:pt x="516" y="638"/>
                    <a:pt x="521" y="631"/>
                    <a:pt x="519" y="625"/>
                  </a:cubicBezTo>
                  <a:cubicBezTo>
                    <a:pt x="520" y="625"/>
                    <a:pt x="521" y="625"/>
                    <a:pt x="522" y="625"/>
                  </a:cubicBezTo>
                  <a:cubicBezTo>
                    <a:pt x="527" y="624"/>
                    <a:pt x="529" y="615"/>
                    <a:pt x="530" y="611"/>
                  </a:cubicBezTo>
                  <a:cubicBezTo>
                    <a:pt x="534" y="600"/>
                    <a:pt x="541" y="593"/>
                    <a:pt x="550" y="586"/>
                  </a:cubicBezTo>
                  <a:cubicBezTo>
                    <a:pt x="558" y="578"/>
                    <a:pt x="566" y="569"/>
                    <a:pt x="574" y="560"/>
                  </a:cubicBezTo>
                  <a:cubicBezTo>
                    <a:pt x="581" y="552"/>
                    <a:pt x="590" y="545"/>
                    <a:pt x="598" y="537"/>
                  </a:cubicBezTo>
                  <a:cubicBezTo>
                    <a:pt x="605" y="530"/>
                    <a:pt x="612" y="523"/>
                    <a:pt x="618" y="515"/>
                  </a:cubicBezTo>
                  <a:cubicBezTo>
                    <a:pt x="619" y="514"/>
                    <a:pt x="623" y="508"/>
                    <a:pt x="625" y="505"/>
                  </a:cubicBezTo>
                  <a:cubicBezTo>
                    <a:pt x="628" y="504"/>
                    <a:pt x="630" y="504"/>
                    <a:pt x="633" y="503"/>
                  </a:cubicBezTo>
                  <a:cubicBezTo>
                    <a:pt x="640" y="501"/>
                    <a:pt x="646" y="498"/>
                    <a:pt x="653" y="496"/>
                  </a:cubicBezTo>
                  <a:cubicBezTo>
                    <a:pt x="665" y="491"/>
                    <a:pt x="678" y="486"/>
                    <a:pt x="690" y="480"/>
                  </a:cubicBezTo>
                  <a:cubicBezTo>
                    <a:pt x="696" y="477"/>
                    <a:pt x="703" y="473"/>
                    <a:pt x="708" y="467"/>
                  </a:cubicBezTo>
                  <a:cubicBezTo>
                    <a:pt x="708" y="472"/>
                    <a:pt x="709" y="476"/>
                    <a:pt x="710" y="480"/>
                  </a:cubicBezTo>
                  <a:cubicBezTo>
                    <a:pt x="712" y="487"/>
                    <a:pt x="713" y="493"/>
                    <a:pt x="715" y="500"/>
                  </a:cubicBezTo>
                  <a:cubicBezTo>
                    <a:pt x="718" y="512"/>
                    <a:pt x="722" y="524"/>
                    <a:pt x="727" y="536"/>
                  </a:cubicBezTo>
                  <a:cubicBezTo>
                    <a:pt x="729" y="540"/>
                    <a:pt x="731" y="544"/>
                    <a:pt x="734" y="548"/>
                  </a:cubicBezTo>
                  <a:cubicBezTo>
                    <a:pt x="727" y="552"/>
                    <a:pt x="723" y="566"/>
                    <a:pt x="721" y="572"/>
                  </a:cubicBezTo>
                  <a:cubicBezTo>
                    <a:pt x="715" y="588"/>
                    <a:pt x="708" y="604"/>
                    <a:pt x="704" y="621"/>
                  </a:cubicBezTo>
                  <a:cubicBezTo>
                    <a:pt x="702" y="628"/>
                    <a:pt x="701" y="635"/>
                    <a:pt x="699" y="641"/>
                  </a:cubicBezTo>
                  <a:cubicBezTo>
                    <a:pt x="699" y="641"/>
                    <a:pt x="698" y="641"/>
                    <a:pt x="698" y="641"/>
                  </a:cubicBezTo>
                  <a:cubicBezTo>
                    <a:pt x="686" y="644"/>
                    <a:pt x="678" y="657"/>
                    <a:pt x="678" y="669"/>
                  </a:cubicBezTo>
                  <a:cubicBezTo>
                    <a:pt x="678" y="669"/>
                    <a:pt x="677" y="669"/>
                    <a:pt x="677" y="669"/>
                  </a:cubicBezTo>
                  <a:cubicBezTo>
                    <a:pt x="672" y="671"/>
                    <a:pt x="666" y="675"/>
                    <a:pt x="662" y="680"/>
                  </a:cubicBezTo>
                  <a:cubicBezTo>
                    <a:pt x="654" y="684"/>
                    <a:pt x="648" y="691"/>
                    <a:pt x="641" y="696"/>
                  </a:cubicBezTo>
                  <a:close/>
                  <a:moveTo>
                    <a:pt x="695" y="680"/>
                  </a:moveTo>
                  <a:cubicBezTo>
                    <a:pt x="690" y="676"/>
                    <a:pt x="687" y="671"/>
                    <a:pt x="688" y="664"/>
                  </a:cubicBezTo>
                  <a:cubicBezTo>
                    <a:pt x="688" y="657"/>
                    <a:pt x="692" y="652"/>
                    <a:pt x="697" y="648"/>
                  </a:cubicBezTo>
                  <a:cubicBezTo>
                    <a:pt x="695" y="652"/>
                    <a:pt x="694" y="657"/>
                    <a:pt x="693" y="662"/>
                  </a:cubicBezTo>
                  <a:cubicBezTo>
                    <a:pt x="692" y="668"/>
                    <a:pt x="692" y="674"/>
                    <a:pt x="695" y="680"/>
                  </a:cubicBezTo>
                  <a:close/>
                  <a:moveTo>
                    <a:pt x="698" y="685"/>
                  </a:moveTo>
                  <a:cubicBezTo>
                    <a:pt x="698" y="685"/>
                    <a:pt x="698" y="685"/>
                    <a:pt x="698" y="685"/>
                  </a:cubicBezTo>
                  <a:cubicBezTo>
                    <a:pt x="698" y="685"/>
                    <a:pt x="698" y="685"/>
                    <a:pt x="698" y="685"/>
                  </a:cubicBezTo>
                  <a:cubicBezTo>
                    <a:pt x="698" y="686"/>
                    <a:pt x="698" y="686"/>
                    <a:pt x="697" y="687"/>
                  </a:cubicBezTo>
                  <a:cubicBezTo>
                    <a:pt x="697" y="687"/>
                    <a:pt x="697" y="687"/>
                    <a:pt x="697" y="687"/>
                  </a:cubicBezTo>
                  <a:cubicBezTo>
                    <a:pt x="686" y="688"/>
                    <a:pt x="681" y="677"/>
                    <a:pt x="681" y="668"/>
                  </a:cubicBezTo>
                  <a:cubicBezTo>
                    <a:pt x="681" y="663"/>
                    <a:pt x="683" y="658"/>
                    <a:pt x="685" y="654"/>
                  </a:cubicBezTo>
                  <a:cubicBezTo>
                    <a:pt x="687" y="652"/>
                    <a:pt x="689" y="649"/>
                    <a:pt x="691" y="648"/>
                  </a:cubicBezTo>
                  <a:cubicBezTo>
                    <a:pt x="693" y="646"/>
                    <a:pt x="696" y="644"/>
                    <a:pt x="698" y="643"/>
                  </a:cubicBezTo>
                  <a:cubicBezTo>
                    <a:pt x="698" y="643"/>
                    <a:pt x="698" y="644"/>
                    <a:pt x="698" y="644"/>
                  </a:cubicBezTo>
                  <a:cubicBezTo>
                    <a:pt x="698" y="644"/>
                    <a:pt x="698" y="644"/>
                    <a:pt x="697" y="644"/>
                  </a:cubicBezTo>
                  <a:cubicBezTo>
                    <a:pt x="682" y="651"/>
                    <a:pt x="679" y="679"/>
                    <a:pt x="698" y="685"/>
                  </a:cubicBezTo>
                  <a:close/>
                  <a:moveTo>
                    <a:pt x="692" y="713"/>
                  </a:moveTo>
                  <a:cubicBezTo>
                    <a:pt x="685" y="716"/>
                    <a:pt x="675" y="721"/>
                    <a:pt x="668" y="716"/>
                  </a:cubicBezTo>
                  <a:cubicBezTo>
                    <a:pt x="650" y="704"/>
                    <a:pt x="661" y="679"/>
                    <a:pt x="678" y="673"/>
                  </a:cubicBezTo>
                  <a:cubicBezTo>
                    <a:pt x="679" y="683"/>
                    <a:pt x="686" y="692"/>
                    <a:pt x="697" y="690"/>
                  </a:cubicBezTo>
                  <a:cubicBezTo>
                    <a:pt x="697" y="695"/>
                    <a:pt x="699" y="701"/>
                    <a:pt x="701" y="704"/>
                  </a:cubicBezTo>
                  <a:cubicBezTo>
                    <a:pt x="703" y="706"/>
                    <a:pt x="704" y="708"/>
                    <a:pt x="706" y="709"/>
                  </a:cubicBezTo>
                  <a:cubicBezTo>
                    <a:pt x="701" y="709"/>
                    <a:pt x="695" y="712"/>
                    <a:pt x="692" y="713"/>
                  </a:cubicBezTo>
                  <a:close/>
                  <a:moveTo>
                    <a:pt x="704" y="702"/>
                  </a:moveTo>
                  <a:cubicBezTo>
                    <a:pt x="704" y="702"/>
                    <a:pt x="704" y="702"/>
                    <a:pt x="704" y="701"/>
                  </a:cubicBezTo>
                  <a:cubicBezTo>
                    <a:pt x="702" y="698"/>
                    <a:pt x="701" y="695"/>
                    <a:pt x="701" y="691"/>
                  </a:cubicBezTo>
                  <a:cubicBezTo>
                    <a:pt x="701" y="690"/>
                    <a:pt x="701" y="689"/>
                    <a:pt x="701" y="687"/>
                  </a:cubicBezTo>
                  <a:cubicBezTo>
                    <a:pt x="702" y="688"/>
                    <a:pt x="702" y="688"/>
                    <a:pt x="703" y="689"/>
                  </a:cubicBezTo>
                  <a:cubicBezTo>
                    <a:pt x="702" y="693"/>
                    <a:pt x="702" y="699"/>
                    <a:pt x="704" y="702"/>
                  </a:cubicBezTo>
                  <a:close/>
                  <a:moveTo>
                    <a:pt x="706" y="685"/>
                  </a:moveTo>
                  <a:cubicBezTo>
                    <a:pt x="700" y="687"/>
                    <a:pt x="696" y="674"/>
                    <a:pt x="696" y="669"/>
                  </a:cubicBezTo>
                  <a:cubicBezTo>
                    <a:pt x="696" y="664"/>
                    <a:pt x="697" y="659"/>
                    <a:pt x="698" y="654"/>
                  </a:cubicBezTo>
                  <a:cubicBezTo>
                    <a:pt x="702" y="642"/>
                    <a:pt x="705" y="629"/>
                    <a:pt x="708" y="616"/>
                  </a:cubicBezTo>
                  <a:cubicBezTo>
                    <a:pt x="712" y="602"/>
                    <a:pt x="718" y="588"/>
                    <a:pt x="723" y="574"/>
                  </a:cubicBezTo>
                  <a:cubicBezTo>
                    <a:pt x="725" y="569"/>
                    <a:pt x="727" y="564"/>
                    <a:pt x="729" y="559"/>
                  </a:cubicBezTo>
                  <a:cubicBezTo>
                    <a:pt x="731" y="556"/>
                    <a:pt x="733" y="553"/>
                    <a:pt x="735" y="551"/>
                  </a:cubicBezTo>
                  <a:cubicBezTo>
                    <a:pt x="736" y="551"/>
                    <a:pt x="736" y="552"/>
                    <a:pt x="737" y="553"/>
                  </a:cubicBezTo>
                  <a:cubicBezTo>
                    <a:pt x="731" y="556"/>
                    <a:pt x="731" y="564"/>
                    <a:pt x="728" y="569"/>
                  </a:cubicBezTo>
                  <a:cubicBezTo>
                    <a:pt x="726" y="574"/>
                    <a:pt x="724" y="580"/>
                    <a:pt x="724" y="586"/>
                  </a:cubicBezTo>
                  <a:cubicBezTo>
                    <a:pt x="724" y="586"/>
                    <a:pt x="724" y="587"/>
                    <a:pt x="724" y="586"/>
                  </a:cubicBezTo>
                  <a:cubicBezTo>
                    <a:pt x="726" y="581"/>
                    <a:pt x="728" y="576"/>
                    <a:pt x="729" y="570"/>
                  </a:cubicBezTo>
                  <a:cubicBezTo>
                    <a:pt x="730" y="566"/>
                    <a:pt x="732" y="563"/>
                    <a:pt x="734" y="559"/>
                  </a:cubicBezTo>
                  <a:cubicBezTo>
                    <a:pt x="735" y="558"/>
                    <a:pt x="736" y="555"/>
                    <a:pt x="737" y="554"/>
                  </a:cubicBezTo>
                  <a:cubicBezTo>
                    <a:pt x="741" y="559"/>
                    <a:pt x="745" y="565"/>
                    <a:pt x="750" y="570"/>
                  </a:cubicBezTo>
                  <a:cubicBezTo>
                    <a:pt x="748" y="571"/>
                    <a:pt x="746" y="578"/>
                    <a:pt x="746" y="579"/>
                  </a:cubicBezTo>
                  <a:cubicBezTo>
                    <a:pt x="743" y="585"/>
                    <a:pt x="740" y="591"/>
                    <a:pt x="736" y="598"/>
                  </a:cubicBezTo>
                  <a:cubicBezTo>
                    <a:pt x="733" y="605"/>
                    <a:pt x="729" y="612"/>
                    <a:pt x="726" y="619"/>
                  </a:cubicBezTo>
                  <a:cubicBezTo>
                    <a:pt x="722" y="627"/>
                    <a:pt x="717" y="634"/>
                    <a:pt x="712" y="642"/>
                  </a:cubicBezTo>
                  <a:cubicBezTo>
                    <a:pt x="711" y="642"/>
                    <a:pt x="712" y="643"/>
                    <a:pt x="712" y="643"/>
                  </a:cubicBezTo>
                  <a:cubicBezTo>
                    <a:pt x="708" y="648"/>
                    <a:pt x="707" y="654"/>
                    <a:pt x="708" y="660"/>
                  </a:cubicBezTo>
                  <a:cubicBezTo>
                    <a:pt x="709" y="663"/>
                    <a:pt x="711" y="666"/>
                    <a:pt x="714" y="668"/>
                  </a:cubicBezTo>
                  <a:cubicBezTo>
                    <a:pt x="716" y="670"/>
                    <a:pt x="720" y="671"/>
                    <a:pt x="722" y="671"/>
                  </a:cubicBezTo>
                  <a:cubicBezTo>
                    <a:pt x="723" y="671"/>
                    <a:pt x="723" y="671"/>
                    <a:pt x="723" y="670"/>
                  </a:cubicBezTo>
                  <a:cubicBezTo>
                    <a:pt x="720" y="673"/>
                    <a:pt x="717" y="677"/>
                    <a:pt x="714" y="680"/>
                  </a:cubicBezTo>
                  <a:cubicBezTo>
                    <a:pt x="713" y="681"/>
                    <a:pt x="712" y="682"/>
                    <a:pt x="711" y="683"/>
                  </a:cubicBezTo>
                  <a:cubicBezTo>
                    <a:pt x="711" y="683"/>
                    <a:pt x="711" y="683"/>
                    <a:pt x="710" y="683"/>
                  </a:cubicBezTo>
                  <a:cubicBezTo>
                    <a:pt x="705" y="682"/>
                    <a:pt x="702" y="673"/>
                    <a:pt x="702" y="668"/>
                  </a:cubicBezTo>
                  <a:cubicBezTo>
                    <a:pt x="702" y="667"/>
                    <a:pt x="701" y="667"/>
                    <a:pt x="701" y="668"/>
                  </a:cubicBezTo>
                  <a:cubicBezTo>
                    <a:pt x="700" y="674"/>
                    <a:pt x="701" y="681"/>
                    <a:pt x="706" y="685"/>
                  </a:cubicBezTo>
                  <a:close/>
                  <a:moveTo>
                    <a:pt x="789" y="596"/>
                  </a:moveTo>
                  <a:cubicBezTo>
                    <a:pt x="778" y="622"/>
                    <a:pt x="756" y="644"/>
                    <a:pt x="733" y="660"/>
                  </a:cubicBezTo>
                  <a:cubicBezTo>
                    <a:pt x="734" y="658"/>
                    <a:pt x="734" y="655"/>
                    <a:pt x="736" y="653"/>
                  </a:cubicBezTo>
                  <a:cubicBezTo>
                    <a:pt x="738" y="649"/>
                    <a:pt x="741" y="646"/>
                    <a:pt x="744" y="643"/>
                  </a:cubicBezTo>
                  <a:cubicBezTo>
                    <a:pt x="749" y="637"/>
                    <a:pt x="753" y="631"/>
                    <a:pt x="758" y="625"/>
                  </a:cubicBezTo>
                  <a:cubicBezTo>
                    <a:pt x="762" y="618"/>
                    <a:pt x="767" y="610"/>
                    <a:pt x="772" y="604"/>
                  </a:cubicBezTo>
                  <a:cubicBezTo>
                    <a:pt x="775" y="600"/>
                    <a:pt x="779" y="596"/>
                    <a:pt x="779" y="591"/>
                  </a:cubicBezTo>
                  <a:cubicBezTo>
                    <a:pt x="782" y="593"/>
                    <a:pt x="786" y="595"/>
                    <a:pt x="789" y="596"/>
                  </a:cubicBezTo>
                  <a:cubicBezTo>
                    <a:pt x="789" y="596"/>
                    <a:pt x="789" y="596"/>
                    <a:pt x="789" y="596"/>
                  </a:cubicBezTo>
                  <a:close/>
                  <a:moveTo>
                    <a:pt x="792" y="597"/>
                  </a:moveTo>
                  <a:cubicBezTo>
                    <a:pt x="794" y="598"/>
                    <a:pt x="795" y="598"/>
                    <a:pt x="797" y="599"/>
                  </a:cubicBezTo>
                  <a:cubicBezTo>
                    <a:pt x="794" y="610"/>
                    <a:pt x="784" y="618"/>
                    <a:pt x="776" y="625"/>
                  </a:cubicBezTo>
                  <a:cubicBezTo>
                    <a:pt x="775" y="626"/>
                    <a:pt x="775" y="626"/>
                    <a:pt x="774" y="627"/>
                  </a:cubicBezTo>
                  <a:cubicBezTo>
                    <a:pt x="781" y="618"/>
                    <a:pt x="788" y="608"/>
                    <a:pt x="792" y="597"/>
                  </a:cubicBezTo>
                  <a:close/>
                  <a:moveTo>
                    <a:pt x="777" y="590"/>
                  </a:moveTo>
                  <a:cubicBezTo>
                    <a:pt x="776" y="596"/>
                    <a:pt x="769" y="603"/>
                    <a:pt x="765" y="608"/>
                  </a:cubicBezTo>
                  <a:cubicBezTo>
                    <a:pt x="761" y="615"/>
                    <a:pt x="756" y="621"/>
                    <a:pt x="751" y="628"/>
                  </a:cubicBezTo>
                  <a:cubicBezTo>
                    <a:pt x="746" y="634"/>
                    <a:pt x="741" y="640"/>
                    <a:pt x="736" y="647"/>
                  </a:cubicBezTo>
                  <a:cubicBezTo>
                    <a:pt x="732" y="652"/>
                    <a:pt x="730" y="658"/>
                    <a:pt x="727" y="664"/>
                  </a:cubicBezTo>
                  <a:cubicBezTo>
                    <a:pt x="727" y="664"/>
                    <a:pt x="727" y="664"/>
                    <a:pt x="727" y="664"/>
                  </a:cubicBezTo>
                  <a:cubicBezTo>
                    <a:pt x="726" y="665"/>
                    <a:pt x="724" y="667"/>
                    <a:pt x="722" y="667"/>
                  </a:cubicBezTo>
                  <a:cubicBezTo>
                    <a:pt x="720" y="666"/>
                    <a:pt x="717" y="666"/>
                    <a:pt x="715" y="665"/>
                  </a:cubicBezTo>
                  <a:cubicBezTo>
                    <a:pt x="713" y="663"/>
                    <a:pt x="712" y="660"/>
                    <a:pt x="712" y="657"/>
                  </a:cubicBezTo>
                  <a:cubicBezTo>
                    <a:pt x="711" y="653"/>
                    <a:pt x="713" y="648"/>
                    <a:pt x="714" y="644"/>
                  </a:cubicBezTo>
                  <a:cubicBezTo>
                    <a:pt x="724" y="634"/>
                    <a:pt x="732" y="623"/>
                    <a:pt x="740" y="611"/>
                  </a:cubicBezTo>
                  <a:cubicBezTo>
                    <a:pt x="744" y="605"/>
                    <a:pt x="748" y="599"/>
                    <a:pt x="752" y="593"/>
                  </a:cubicBezTo>
                  <a:cubicBezTo>
                    <a:pt x="756" y="589"/>
                    <a:pt x="760" y="585"/>
                    <a:pt x="762" y="580"/>
                  </a:cubicBezTo>
                  <a:cubicBezTo>
                    <a:pt x="765" y="582"/>
                    <a:pt x="768" y="584"/>
                    <a:pt x="772" y="586"/>
                  </a:cubicBezTo>
                  <a:cubicBezTo>
                    <a:pt x="773" y="587"/>
                    <a:pt x="775" y="588"/>
                    <a:pt x="777" y="589"/>
                  </a:cubicBezTo>
                  <a:cubicBezTo>
                    <a:pt x="777" y="589"/>
                    <a:pt x="777" y="589"/>
                    <a:pt x="777" y="590"/>
                  </a:cubicBezTo>
                  <a:close/>
                  <a:moveTo>
                    <a:pt x="749" y="591"/>
                  </a:moveTo>
                  <a:cubicBezTo>
                    <a:pt x="745" y="597"/>
                    <a:pt x="741" y="603"/>
                    <a:pt x="737" y="610"/>
                  </a:cubicBezTo>
                  <a:cubicBezTo>
                    <a:pt x="734" y="614"/>
                    <a:pt x="731" y="619"/>
                    <a:pt x="728" y="623"/>
                  </a:cubicBezTo>
                  <a:cubicBezTo>
                    <a:pt x="728" y="622"/>
                    <a:pt x="729" y="621"/>
                    <a:pt x="729" y="621"/>
                  </a:cubicBezTo>
                  <a:cubicBezTo>
                    <a:pt x="732" y="614"/>
                    <a:pt x="735" y="606"/>
                    <a:pt x="739" y="600"/>
                  </a:cubicBezTo>
                  <a:cubicBezTo>
                    <a:pt x="742" y="593"/>
                    <a:pt x="746" y="587"/>
                    <a:pt x="749" y="580"/>
                  </a:cubicBezTo>
                  <a:cubicBezTo>
                    <a:pt x="750" y="579"/>
                    <a:pt x="752" y="574"/>
                    <a:pt x="752" y="571"/>
                  </a:cubicBezTo>
                  <a:cubicBezTo>
                    <a:pt x="754" y="574"/>
                    <a:pt x="757" y="576"/>
                    <a:pt x="760" y="578"/>
                  </a:cubicBezTo>
                  <a:cubicBezTo>
                    <a:pt x="756" y="582"/>
                    <a:pt x="753" y="587"/>
                    <a:pt x="749" y="591"/>
                  </a:cubicBezTo>
                  <a:close/>
                  <a:moveTo>
                    <a:pt x="744" y="695"/>
                  </a:moveTo>
                  <a:cubicBezTo>
                    <a:pt x="743" y="697"/>
                    <a:pt x="741" y="699"/>
                    <a:pt x="740" y="701"/>
                  </a:cubicBezTo>
                  <a:cubicBezTo>
                    <a:pt x="735" y="706"/>
                    <a:pt x="729" y="709"/>
                    <a:pt x="722" y="708"/>
                  </a:cubicBezTo>
                  <a:cubicBezTo>
                    <a:pt x="717" y="708"/>
                    <a:pt x="713" y="707"/>
                    <a:pt x="709" y="704"/>
                  </a:cubicBezTo>
                  <a:cubicBezTo>
                    <a:pt x="714" y="706"/>
                    <a:pt x="720" y="705"/>
                    <a:pt x="724" y="704"/>
                  </a:cubicBezTo>
                  <a:cubicBezTo>
                    <a:pt x="731" y="701"/>
                    <a:pt x="738" y="697"/>
                    <a:pt x="744" y="693"/>
                  </a:cubicBezTo>
                  <a:cubicBezTo>
                    <a:pt x="744" y="694"/>
                    <a:pt x="744" y="694"/>
                    <a:pt x="744" y="695"/>
                  </a:cubicBezTo>
                  <a:close/>
                  <a:moveTo>
                    <a:pt x="821" y="625"/>
                  </a:moveTo>
                  <a:cubicBezTo>
                    <a:pt x="821" y="625"/>
                    <a:pt x="821" y="625"/>
                    <a:pt x="820" y="625"/>
                  </a:cubicBezTo>
                  <a:cubicBezTo>
                    <a:pt x="811" y="635"/>
                    <a:pt x="800" y="644"/>
                    <a:pt x="789" y="653"/>
                  </a:cubicBezTo>
                  <a:cubicBezTo>
                    <a:pt x="779" y="662"/>
                    <a:pt x="768" y="671"/>
                    <a:pt x="757" y="679"/>
                  </a:cubicBezTo>
                  <a:cubicBezTo>
                    <a:pt x="748" y="686"/>
                    <a:pt x="738" y="694"/>
                    <a:pt x="727" y="699"/>
                  </a:cubicBezTo>
                  <a:cubicBezTo>
                    <a:pt x="722" y="701"/>
                    <a:pt x="718" y="702"/>
                    <a:pt x="713" y="702"/>
                  </a:cubicBezTo>
                  <a:cubicBezTo>
                    <a:pt x="709" y="701"/>
                    <a:pt x="706" y="699"/>
                    <a:pt x="708" y="694"/>
                  </a:cubicBezTo>
                  <a:cubicBezTo>
                    <a:pt x="710" y="688"/>
                    <a:pt x="716" y="683"/>
                    <a:pt x="720" y="678"/>
                  </a:cubicBezTo>
                  <a:cubicBezTo>
                    <a:pt x="725" y="673"/>
                    <a:pt x="730" y="669"/>
                    <a:pt x="735" y="664"/>
                  </a:cubicBezTo>
                  <a:cubicBezTo>
                    <a:pt x="745" y="656"/>
                    <a:pt x="755" y="648"/>
                    <a:pt x="765" y="640"/>
                  </a:cubicBezTo>
                  <a:cubicBezTo>
                    <a:pt x="772" y="633"/>
                    <a:pt x="780" y="627"/>
                    <a:pt x="787" y="620"/>
                  </a:cubicBezTo>
                  <a:cubicBezTo>
                    <a:pt x="792" y="614"/>
                    <a:pt x="798" y="608"/>
                    <a:pt x="800" y="599"/>
                  </a:cubicBezTo>
                  <a:cubicBezTo>
                    <a:pt x="801" y="599"/>
                    <a:pt x="802" y="599"/>
                    <a:pt x="803" y="599"/>
                  </a:cubicBezTo>
                  <a:cubicBezTo>
                    <a:pt x="807" y="600"/>
                    <a:pt x="812" y="599"/>
                    <a:pt x="817" y="599"/>
                  </a:cubicBezTo>
                  <a:cubicBezTo>
                    <a:pt x="820" y="599"/>
                    <a:pt x="822" y="599"/>
                    <a:pt x="824" y="598"/>
                  </a:cubicBezTo>
                  <a:cubicBezTo>
                    <a:pt x="822" y="607"/>
                    <a:pt x="821" y="615"/>
                    <a:pt x="821" y="625"/>
                  </a:cubicBezTo>
                  <a:close/>
                  <a:moveTo>
                    <a:pt x="824" y="594"/>
                  </a:moveTo>
                  <a:cubicBezTo>
                    <a:pt x="820" y="597"/>
                    <a:pt x="814" y="595"/>
                    <a:pt x="810" y="596"/>
                  </a:cubicBezTo>
                  <a:cubicBezTo>
                    <a:pt x="806" y="596"/>
                    <a:pt x="802" y="596"/>
                    <a:pt x="797" y="595"/>
                  </a:cubicBezTo>
                  <a:cubicBezTo>
                    <a:pt x="787" y="592"/>
                    <a:pt x="776" y="586"/>
                    <a:pt x="767" y="580"/>
                  </a:cubicBezTo>
                  <a:cubicBezTo>
                    <a:pt x="750" y="569"/>
                    <a:pt x="737" y="550"/>
                    <a:pt x="730" y="532"/>
                  </a:cubicBezTo>
                  <a:cubicBezTo>
                    <a:pt x="727" y="527"/>
                    <a:pt x="725" y="522"/>
                    <a:pt x="724" y="516"/>
                  </a:cubicBezTo>
                  <a:cubicBezTo>
                    <a:pt x="724" y="516"/>
                    <a:pt x="724" y="516"/>
                    <a:pt x="724" y="516"/>
                  </a:cubicBezTo>
                  <a:cubicBezTo>
                    <a:pt x="717" y="496"/>
                    <a:pt x="713" y="474"/>
                    <a:pt x="718" y="453"/>
                  </a:cubicBezTo>
                  <a:cubicBezTo>
                    <a:pt x="720" y="442"/>
                    <a:pt x="724" y="430"/>
                    <a:pt x="732" y="422"/>
                  </a:cubicBezTo>
                  <a:cubicBezTo>
                    <a:pt x="736" y="419"/>
                    <a:pt x="740" y="418"/>
                    <a:pt x="744" y="415"/>
                  </a:cubicBezTo>
                  <a:cubicBezTo>
                    <a:pt x="745" y="414"/>
                    <a:pt x="746" y="414"/>
                    <a:pt x="747" y="413"/>
                  </a:cubicBezTo>
                  <a:cubicBezTo>
                    <a:pt x="750" y="412"/>
                    <a:pt x="753" y="412"/>
                    <a:pt x="755" y="411"/>
                  </a:cubicBezTo>
                  <a:cubicBezTo>
                    <a:pt x="769" y="409"/>
                    <a:pt x="782" y="405"/>
                    <a:pt x="795" y="399"/>
                  </a:cubicBezTo>
                  <a:cubicBezTo>
                    <a:pt x="796" y="399"/>
                    <a:pt x="796" y="399"/>
                    <a:pt x="797" y="398"/>
                  </a:cubicBezTo>
                  <a:cubicBezTo>
                    <a:pt x="803" y="397"/>
                    <a:pt x="808" y="394"/>
                    <a:pt x="815" y="395"/>
                  </a:cubicBezTo>
                  <a:cubicBezTo>
                    <a:pt x="816" y="396"/>
                    <a:pt x="817" y="396"/>
                    <a:pt x="817" y="396"/>
                  </a:cubicBezTo>
                  <a:cubicBezTo>
                    <a:pt x="822" y="397"/>
                    <a:pt x="827" y="398"/>
                    <a:pt x="831" y="399"/>
                  </a:cubicBezTo>
                  <a:cubicBezTo>
                    <a:pt x="840" y="402"/>
                    <a:pt x="848" y="406"/>
                    <a:pt x="854" y="412"/>
                  </a:cubicBezTo>
                  <a:cubicBezTo>
                    <a:pt x="866" y="423"/>
                    <a:pt x="879" y="437"/>
                    <a:pt x="884" y="452"/>
                  </a:cubicBezTo>
                  <a:cubicBezTo>
                    <a:pt x="889" y="470"/>
                    <a:pt x="892" y="490"/>
                    <a:pt x="890" y="509"/>
                  </a:cubicBezTo>
                  <a:cubicBezTo>
                    <a:pt x="890" y="517"/>
                    <a:pt x="888" y="525"/>
                    <a:pt x="887" y="534"/>
                  </a:cubicBezTo>
                  <a:cubicBezTo>
                    <a:pt x="887" y="540"/>
                    <a:pt x="887" y="547"/>
                    <a:pt x="885" y="553"/>
                  </a:cubicBezTo>
                  <a:cubicBezTo>
                    <a:pt x="879" y="543"/>
                    <a:pt x="866" y="539"/>
                    <a:pt x="857" y="548"/>
                  </a:cubicBezTo>
                  <a:cubicBezTo>
                    <a:pt x="846" y="558"/>
                    <a:pt x="834" y="567"/>
                    <a:pt x="829" y="582"/>
                  </a:cubicBezTo>
                  <a:cubicBezTo>
                    <a:pt x="827" y="586"/>
                    <a:pt x="826" y="590"/>
                    <a:pt x="825" y="594"/>
                  </a:cubicBezTo>
                  <a:cubicBezTo>
                    <a:pt x="825" y="594"/>
                    <a:pt x="824" y="594"/>
                    <a:pt x="824" y="594"/>
                  </a:cubicBezTo>
                  <a:close/>
                  <a:moveTo>
                    <a:pt x="935" y="598"/>
                  </a:moveTo>
                  <a:cubicBezTo>
                    <a:pt x="940" y="605"/>
                    <a:pt x="945" y="611"/>
                    <a:pt x="949" y="618"/>
                  </a:cubicBezTo>
                  <a:cubicBezTo>
                    <a:pt x="957" y="632"/>
                    <a:pt x="964" y="647"/>
                    <a:pt x="970" y="661"/>
                  </a:cubicBezTo>
                  <a:cubicBezTo>
                    <a:pt x="973" y="668"/>
                    <a:pt x="976" y="676"/>
                    <a:pt x="976" y="684"/>
                  </a:cubicBezTo>
                  <a:cubicBezTo>
                    <a:pt x="976" y="692"/>
                    <a:pt x="974" y="700"/>
                    <a:pt x="970" y="707"/>
                  </a:cubicBezTo>
                  <a:cubicBezTo>
                    <a:pt x="965" y="715"/>
                    <a:pt x="960" y="721"/>
                    <a:pt x="950" y="724"/>
                  </a:cubicBezTo>
                  <a:cubicBezTo>
                    <a:pt x="943" y="727"/>
                    <a:pt x="936" y="729"/>
                    <a:pt x="929" y="730"/>
                  </a:cubicBezTo>
                  <a:cubicBezTo>
                    <a:pt x="920" y="731"/>
                    <a:pt x="911" y="731"/>
                    <a:pt x="903" y="732"/>
                  </a:cubicBezTo>
                  <a:cubicBezTo>
                    <a:pt x="896" y="732"/>
                    <a:pt x="889" y="732"/>
                    <a:pt x="883" y="732"/>
                  </a:cubicBezTo>
                  <a:cubicBezTo>
                    <a:pt x="866" y="729"/>
                    <a:pt x="855" y="717"/>
                    <a:pt x="848" y="702"/>
                  </a:cubicBezTo>
                  <a:cubicBezTo>
                    <a:pt x="841" y="687"/>
                    <a:pt x="833" y="673"/>
                    <a:pt x="829" y="657"/>
                  </a:cubicBezTo>
                  <a:cubicBezTo>
                    <a:pt x="826" y="642"/>
                    <a:pt x="824" y="626"/>
                    <a:pt x="826" y="610"/>
                  </a:cubicBezTo>
                  <a:cubicBezTo>
                    <a:pt x="827" y="595"/>
                    <a:pt x="832" y="577"/>
                    <a:pt x="844" y="565"/>
                  </a:cubicBezTo>
                  <a:cubicBezTo>
                    <a:pt x="849" y="560"/>
                    <a:pt x="854" y="554"/>
                    <a:pt x="860" y="549"/>
                  </a:cubicBezTo>
                  <a:cubicBezTo>
                    <a:pt x="864" y="547"/>
                    <a:pt x="868" y="546"/>
                    <a:pt x="871" y="547"/>
                  </a:cubicBezTo>
                  <a:cubicBezTo>
                    <a:pt x="868" y="549"/>
                    <a:pt x="864" y="551"/>
                    <a:pt x="862" y="555"/>
                  </a:cubicBezTo>
                  <a:cubicBezTo>
                    <a:pt x="856" y="565"/>
                    <a:pt x="855" y="577"/>
                    <a:pt x="848" y="587"/>
                  </a:cubicBezTo>
                  <a:cubicBezTo>
                    <a:pt x="842" y="597"/>
                    <a:pt x="839" y="609"/>
                    <a:pt x="838" y="621"/>
                  </a:cubicBezTo>
                  <a:cubicBezTo>
                    <a:pt x="836" y="632"/>
                    <a:pt x="836" y="644"/>
                    <a:pt x="839" y="655"/>
                  </a:cubicBezTo>
                  <a:cubicBezTo>
                    <a:pt x="840" y="656"/>
                    <a:pt x="841" y="656"/>
                    <a:pt x="841" y="655"/>
                  </a:cubicBezTo>
                  <a:cubicBezTo>
                    <a:pt x="839" y="636"/>
                    <a:pt x="840" y="613"/>
                    <a:pt x="848" y="595"/>
                  </a:cubicBezTo>
                  <a:cubicBezTo>
                    <a:pt x="850" y="590"/>
                    <a:pt x="854" y="586"/>
                    <a:pt x="856" y="580"/>
                  </a:cubicBezTo>
                  <a:cubicBezTo>
                    <a:pt x="858" y="576"/>
                    <a:pt x="859" y="572"/>
                    <a:pt x="861" y="567"/>
                  </a:cubicBezTo>
                  <a:cubicBezTo>
                    <a:pt x="862" y="562"/>
                    <a:pt x="864" y="557"/>
                    <a:pt x="868" y="553"/>
                  </a:cubicBezTo>
                  <a:cubicBezTo>
                    <a:pt x="871" y="551"/>
                    <a:pt x="873" y="549"/>
                    <a:pt x="876" y="550"/>
                  </a:cubicBezTo>
                  <a:cubicBezTo>
                    <a:pt x="877" y="550"/>
                    <a:pt x="877" y="550"/>
                    <a:pt x="877" y="550"/>
                  </a:cubicBezTo>
                  <a:cubicBezTo>
                    <a:pt x="879" y="552"/>
                    <a:pt x="881" y="554"/>
                    <a:pt x="882" y="556"/>
                  </a:cubicBezTo>
                  <a:cubicBezTo>
                    <a:pt x="882" y="556"/>
                    <a:pt x="882" y="557"/>
                    <a:pt x="882" y="557"/>
                  </a:cubicBezTo>
                  <a:cubicBezTo>
                    <a:pt x="880" y="556"/>
                    <a:pt x="877" y="557"/>
                    <a:pt x="875" y="557"/>
                  </a:cubicBezTo>
                  <a:cubicBezTo>
                    <a:pt x="871" y="558"/>
                    <a:pt x="868" y="560"/>
                    <a:pt x="866" y="564"/>
                  </a:cubicBezTo>
                  <a:cubicBezTo>
                    <a:pt x="866" y="564"/>
                    <a:pt x="866" y="565"/>
                    <a:pt x="866" y="564"/>
                  </a:cubicBezTo>
                  <a:cubicBezTo>
                    <a:pt x="869" y="562"/>
                    <a:pt x="872" y="559"/>
                    <a:pt x="875" y="558"/>
                  </a:cubicBezTo>
                  <a:cubicBezTo>
                    <a:pt x="878" y="558"/>
                    <a:pt x="881" y="559"/>
                    <a:pt x="884" y="559"/>
                  </a:cubicBezTo>
                  <a:cubicBezTo>
                    <a:pt x="883" y="560"/>
                    <a:pt x="883" y="561"/>
                    <a:pt x="882" y="562"/>
                  </a:cubicBezTo>
                  <a:cubicBezTo>
                    <a:pt x="880" y="560"/>
                    <a:pt x="877" y="562"/>
                    <a:pt x="875" y="564"/>
                  </a:cubicBezTo>
                  <a:cubicBezTo>
                    <a:pt x="875" y="564"/>
                    <a:pt x="875" y="564"/>
                    <a:pt x="874" y="564"/>
                  </a:cubicBezTo>
                  <a:cubicBezTo>
                    <a:pt x="872" y="565"/>
                    <a:pt x="870" y="568"/>
                    <a:pt x="868" y="571"/>
                  </a:cubicBezTo>
                  <a:cubicBezTo>
                    <a:pt x="866" y="574"/>
                    <a:pt x="864" y="578"/>
                    <a:pt x="862" y="582"/>
                  </a:cubicBezTo>
                  <a:cubicBezTo>
                    <a:pt x="858" y="589"/>
                    <a:pt x="855" y="596"/>
                    <a:pt x="853" y="604"/>
                  </a:cubicBezTo>
                  <a:cubicBezTo>
                    <a:pt x="851" y="611"/>
                    <a:pt x="851" y="618"/>
                    <a:pt x="851" y="626"/>
                  </a:cubicBezTo>
                  <a:cubicBezTo>
                    <a:pt x="850" y="631"/>
                    <a:pt x="849" y="637"/>
                    <a:pt x="852" y="642"/>
                  </a:cubicBezTo>
                  <a:cubicBezTo>
                    <a:pt x="852" y="643"/>
                    <a:pt x="853" y="642"/>
                    <a:pt x="853" y="642"/>
                  </a:cubicBezTo>
                  <a:cubicBezTo>
                    <a:pt x="850" y="629"/>
                    <a:pt x="852" y="614"/>
                    <a:pt x="856" y="601"/>
                  </a:cubicBezTo>
                  <a:cubicBezTo>
                    <a:pt x="858" y="595"/>
                    <a:pt x="861" y="589"/>
                    <a:pt x="864" y="583"/>
                  </a:cubicBezTo>
                  <a:cubicBezTo>
                    <a:pt x="861" y="592"/>
                    <a:pt x="859" y="602"/>
                    <a:pt x="859" y="610"/>
                  </a:cubicBezTo>
                  <a:cubicBezTo>
                    <a:pt x="858" y="614"/>
                    <a:pt x="859" y="618"/>
                    <a:pt x="859" y="622"/>
                  </a:cubicBezTo>
                  <a:cubicBezTo>
                    <a:pt x="859" y="625"/>
                    <a:pt x="858" y="628"/>
                    <a:pt x="859" y="631"/>
                  </a:cubicBezTo>
                  <a:cubicBezTo>
                    <a:pt x="860" y="638"/>
                    <a:pt x="861" y="646"/>
                    <a:pt x="865" y="652"/>
                  </a:cubicBezTo>
                  <a:cubicBezTo>
                    <a:pt x="865" y="652"/>
                    <a:pt x="865" y="652"/>
                    <a:pt x="865" y="651"/>
                  </a:cubicBezTo>
                  <a:cubicBezTo>
                    <a:pt x="863" y="645"/>
                    <a:pt x="861" y="638"/>
                    <a:pt x="860" y="631"/>
                  </a:cubicBezTo>
                  <a:cubicBezTo>
                    <a:pt x="860" y="627"/>
                    <a:pt x="859" y="624"/>
                    <a:pt x="859" y="620"/>
                  </a:cubicBezTo>
                  <a:cubicBezTo>
                    <a:pt x="860" y="617"/>
                    <a:pt x="861" y="614"/>
                    <a:pt x="861" y="611"/>
                  </a:cubicBezTo>
                  <a:cubicBezTo>
                    <a:pt x="861" y="604"/>
                    <a:pt x="862" y="597"/>
                    <a:pt x="864" y="591"/>
                  </a:cubicBezTo>
                  <a:cubicBezTo>
                    <a:pt x="866" y="584"/>
                    <a:pt x="869" y="579"/>
                    <a:pt x="873" y="573"/>
                  </a:cubicBezTo>
                  <a:cubicBezTo>
                    <a:pt x="873" y="574"/>
                    <a:pt x="873" y="575"/>
                    <a:pt x="873" y="576"/>
                  </a:cubicBezTo>
                  <a:cubicBezTo>
                    <a:pt x="871" y="582"/>
                    <a:pt x="869" y="588"/>
                    <a:pt x="867" y="595"/>
                  </a:cubicBezTo>
                  <a:cubicBezTo>
                    <a:pt x="867" y="599"/>
                    <a:pt x="867" y="603"/>
                    <a:pt x="866" y="607"/>
                  </a:cubicBezTo>
                  <a:cubicBezTo>
                    <a:pt x="866" y="611"/>
                    <a:pt x="865" y="614"/>
                    <a:pt x="865" y="618"/>
                  </a:cubicBezTo>
                  <a:cubicBezTo>
                    <a:pt x="866" y="627"/>
                    <a:pt x="866" y="636"/>
                    <a:pt x="868" y="644"/>
                  </a:cubicBezTo>
                  <a:cubicBezTo>
                    <a:pt x="869" y="652"/>
                    <a:pt x="871" y="660"/>
                    <a:pt x="872" y="668"/>
                  </a:cubicBezTo>
                  <a:cubicBezTo>
                    <a:pt x="872" y="668"/>
                    <a:pt x="873" y="668"/>
                    <a:pt x="873" y="668"/>
                  </a:cubicBezTo>
                  <a:cubicBezTo>
                    <a:pt x="873" y="659"/>
                    <a:pt x="870" y="651"/>
                    <a:pt x="869" y="642"/>
                  </a:cubicBezTo>
                  <a:cubicBezTo>
                    <a:pt x="868" y="634"/>
                    <a:pt x="867" y="626"/>
                    <a:pt x="867" y="618"/>
                  </a:cubicBezTo>
                  <a:cubicBezTo>
                    <a:pt x="867" y="613"/>
                    <a:pt x="867" y="608"/>
                    <a:pt x="868" y="603"/>
                  </a:cubicBezTo>
                  <a:cubicBezTo>
                    <a:pt x="869" y="600"/>
                    <a:pt x="868" y="595"/>
                    <a:pt x="869" y="592"/>
                  </a:cubicBezTo>
                  <a:cubicBezTo>
                    <a:pt x="870" y="588"/>
                    <a:pt x="873" y="584"/>
                    <a:pt x="874" y="579"/>
                  </a:cubicBezTo>
                  <a:cubicBezTo>
                    <a:pt x="875" y="580"/>
                    <a:pt x="875" y="580"/>
                    <a:pt x="875" y="581"/>
                  </a:cubicBezTo>
                  <a:cubicBezTo>
                    <a:pt x="875" y="581"/>
                    <a:pt x="875" y="581"/>
                    <a:pt x="875" y="581"/>
                  </a:cubicBezTo>
                  <a:cubicBezTo>
                    <a:pt x="874" y="584"/>
                    <a:pt x="873" y="589"/>
                    <a:pt x="872" y="592"/>
                  </a:cubicBezTo>
                  <a:cubicBezTo>
                    <a:pt x="871" y="596"/>
                    <a:pt x="871" y="601"/>
                    <a:pt x="870" y="606"/>
                  </a:cubicBezTo>
                  <a:cubicBezTo>
                    <a:pt x="870" y="607"/>
                    <a:pt x="872" y="607"/>
                    <a:pt x="872" y="606"/>
                  </a:cubicBezTo>
                  <a:cubicBezTo>
                    <a:pt x="873" y="601"/>
                    <a:pt x="874" y="596"/>
                    <a:pt x="875" y="591"/>
                  </a:cubicBezTo>
                  <a:cubicBezTo>
                    <a:pt x="875" y="588"/>
                    <a:pt x="877" y="585"/>
                    <a:pt x="878" y="583"/>
                  </a:cubicBezTo>
                  <a:cubicBezTo>
                    <a:pt x="879" y="584"/>
                    <a:pt x="881" y="585"/>
                    <a:pt x="883" y="586"/>
                  </a:cubicBezTo>
                  <a:cubicBezTo>
                    <a:pt x="882" y="587"/>
                    <a:pt x="882" y="588"/>
                    <a:pt x="882" y="589"/>
                  </a:cubicBezTo>
                  <a:cubicBezTo>
                    <a:pt x="882" y="591"/>
                    <a:pt x="882" y="593"/>
                    <a:pt x="883" y="594"/>
                  </a:cubicBezTo>
                  <a:cubicBezTo>
                    <a:pt x="883" y="595"/>
                    <a:pt x="884" y="594"/>
                    <a:pt x="884" y="594"/>
                  </a:cubicBezTo>
                  <a:cubicBezTo>
                    <a:pt x="884" y="592"/>
                    <a:pt x="884" y="590"/>
                    <a:pt x="884" y="589"/>
                  </a:cubicBezTo>
                  <a:cubicBezTo>
                    <a:pt x="884" y="588"/>
                    <a:pt x="884" y="587"/>
                    <a:pt x="884" y="586"/>
                  </a:cubicBezTo>
                  <a:cubicBezTo>
                    <a:pt x="886" y="587"/>
                    <a:pt x="889" y="587"/>
                    <a:pt x="891" y="586"/>
                  </a:cubicBezTo>
                  <a:cubicBezTo>
                    <a:pt x="891" y="591"/>
                    <a:pt x="895" y="598"/>
                    <a:pt x="898" y="602"/>
                  </a:cubicBezTo>
                  <a:cubicBezTo>
                    <a:pt x="904" y="609"/>
                    <a:pt x="908" y="617"/>
                    <a:pt x="916" y="624"/>
                  </a:cubicBezTo>
                  <a:cubicBezTo>
                    <a:pt x="916" y="624"/>
                    <a:pt x="917" y="623"/>
                    <a:pt x="916" y="623"/>
                  </a:cubicBezTo>
                  <a:cubicBezTo>
                    <a:pt x="910" y="617"/>
                    <a:pt x="906" y="609"/>
                    <a:pt x="901" y="601"/>
                  </a:cubicBezTo>
                  <a:cubicBezTo>
                    <a:pt x="900" y="599"/>
                    <a:pt x="899" y="597"/>
                    <a:pt x="898" y="595"/>
                  </a:cubicBezTo>
                  <a:cubicBezTo>
                    <a:pt x="900" y="598"/>
                    <a:pt x="902" y="601"/>
                    <a:pt x="904" y="603"/>
                  </a:cubicBezTo>
                  <a:cubicBezTo>
                    <a:pt x="908" y="608"/>
                    <a:pt x="913" y="612"/>
                    <a:pt x="918" y="616"/>
                  </a:cubicBezTo>
                  <a:cubicBezTo>
                    <a:pt x="923" y="620"/>
                    <a:pt x="927" y="623"/>
                    <a:pt x="931" y="628"/>
                  </a:cubicBezTo>
                  <a:cubicBezTo>
                    <a:pt x="931" y="629"/>
                    <a:pt x="932" y="629"/>
                    <a:pt x="932" y="628"/>
                  </a:cubicBezTo>
                  <a:cubicBezTo>
                    <a:pt x="931" y="624"/>
                    <a:pt x="928" y="622"/>
                    <a:pt x="925" y="619"/>
                  </a:cubicBezTo>
                  <a:cubicBezTo>
                    <a:pt x="920" y="615"/>
                    <a:pt x="915" y="612"/>
                    <a:pt x="911" y="607"/>
                  </a:cubicBezTo>
                  <a:cubicBezTo>
                    <a:pt x="904" y="600"/>
                    <a:pt x="899" y="593"/>
                    <a:pt x="896" y="584"/>
                  </a:cubicBezTo>
                  <a:cubicBezTo>
                    <a:pt x="897" y="584"/>
                    <a:pt x="897" y="584"/>
                    <a:pt x="898" y="584"/>
                  </a:cubicBezTo>
                  <a:cubicBezTo>
                    <a:pt x="898" y="586"/>
                    <a:pt x="900" y="588"/>
                    <a:pt x="901" y="590"/>
                  </a:cubicBezTo>
                  <a:cubicBezTo>
                    <a:pt x="903" y="593"/>
                    <a:pt x="906" y="596"/>
                    <a:pt x="908" y="599"/>
                  </a:cubicBezTo>
                  <a:cubicBezTo>
                    <a:pt x="911" y="602"/>
                    <a:pt x="914" y="604"/>
                    <a:pt x="918" y="607"/>
                  </a:cubicBezTo>
                  <a:cubicBezTo>
                    <a:pt x="923" y="612"/>
                    <a:pt x="927" y="617"/>
                    <a:pt x="932" y="622"/>
                  </a:cubicBezTo>
                  <a:cubicBezTo>
                    <a:pt x="932" y="622"/>
                    <a:pt x="933" y="622"/>
                    <a:pt x="933" y="621"/>
                  </a:cubicBezTo>
                  <a:cubicBezTo>
                    <a:pt x="929" y="612"/>
                    <a:pt x="919" y="607"/>
                    <a:pt x="912" y="599"/>
                  </a:cubicBezTo>
                  <a:cubicBezTo>
                    <a:pt x="908" y="594"/>
                    <a:pt x="904" y="590"/>
                    <a:pt x="901" y="584"/>
                  </a:cubicBezTo>
                  <a:cubicBezTo>
                    <a:pt x="902" y="584"/>
                    <a:pt x="904" y="585"/>
                    <a:pt x="905" y="585"/>
                  </a:cubicBezTo>
                  <a:cubicBezTo>
                    <a:pt x="905" y="585"/>
                    <a:pt x="905" y="585"/>
                    <a:pt x="905" y="585"/>
                  </a:cubicBezTo>
                  <a:cubicBezTo>
                    <a:pt x="904" y="591"/>
                    <a:pt x="911" y="595"/>
                    <a:pt x="914" y="598"/>
                  </a:cubicBezTo>
                  <a:cubicBezTo>
                    <a:pt x="921" y="605"/>
                    <a:pt x="928" y="612"/>
                    <a:pt x="936" y="617"/>
                  </a:cubicBezTo>
                  <a:cubicBezTo>
                    <a:pt x="937" y="617"/>
                    <a:pt x="937" y="617"/>
                    <a:pt x="937" y="616"/>
                  </a:cubicBezTo>
                  <a:cubicBezTo>
                    <a:pt x="931" y="610"/>
                    <a:pt x="923" y="606"/>
                    <a:pt x="918" y="599"/>
                  </a:cubicBezTo>
                  <a:cubicBezTo>
                    <a:pt x="914" y="595"/>
                    <a:pt x="908" y="591"/>
                    <a:pt x="907" y="585"/>
                  </a:cubicBezTo>
                  <a:cubicBezTo>
                    <a:pt x="909" y="586"/>
                    <a:pt x="911" y="586"/>
                    <a:pt x="913" y="587"/>
                  </a:cubicBezTo>
                  <a:cubicBezTo>
                    <a:pt x="912" y="587"/>
                    <a:pt x="912" y="588"/>
                    <a:pt x="913" y="588"/>
                  </a:cubicBezTo>
                  <a:cubicBezTo>
                    <a:pt x="915" y="593"/>
                    <a:pt x="920" y="597"/>
                    <a:pt x="924" y="601"/>
                  </a:cubicBezTo>
                  <a:cubicBezTo>
                    <a:pt x="928" y="605"/>
                    <a:pt x="932" y="609"/>
                    <a:pt x="936" y="613"/>
                  </a:cubicBezTo>
                  <a:cubicBezTo>
                    <a:pt x="936" y="613"/>
                    <a:pt x="937" y="613"/>
                    <a:pt x="937" y="612"/>
                  </a:cubicBezTo>
                  <a:cubicBezTo>
                    <a:pt x="937" y="610"/>
                    <a:pt x="935" y="608"/>
                    <a:pt x="933" y="607"/>
                  </a:cubicBezTo>
                  <a:cubicBezTo>
                    <a:pt x="930" y="604"/>
                    <a:pt x="927" y="601"/>
                    <a:pt x="924" y="598"/>
                  </a:cubicBezTo>
                  <a:cubicBezTo>
                    <a:pt x="921" y="595"/>
                    <a:pt x="918" y="592"/>
                    <a:pt x="916" y="589"/>
                  </a:cubicBezTo>
                  <a:cubicBezTo>
                    <a:pt x="916" y="588"/>
                    <a:pt x="915" y="588"/>
                    <a:pt x="915" y="587"/>
                  </a:cubicBezTo>
                  <a:cubicBezTo>
                    <a:pt x="918" y="588"/>
                    <a:pt x="922" y="588"/>
                    <a:pt x="925" y="588"/>
                  </a:cubicBezTo>
                  <a:cubicBezTo>
                    <a:pt x="929" y="591"/>
                    <a:pt x="932" y="595"/>
                    <a:pt x="935" y="598"/>
                  </a:cubicBezTo>
                  <a:close/>
                  <a:moveTo>
                    <a:pt x="1145" y="566"/>
                  </a:moveTo>
                  <a:cubicBezTo>
                    <a:pt x="1133" y="572"/>
                    <a:pt x="1119" y="575"/>
                    <a:pt x="1106" y="580"/>
                  </a:cubicBezTo>
                  <a:cubicBezTo>
                    <a:pt x="1098" y="583"/>
                    <a:pt x="1090" y="584"/>
                    <a:pt x="1082" y="585"/>
                  </a:cubicBezTo>
                  <a:cubicBezTo>
                    <a:pt x="1075" y="585"/>
                    <a:pt x="1068" y="586"/>
                    <a:pt x="1061" y="587"/>
                  </a:cubicBezTo>
                  <a:cubicBezTo>
                    <a:pt x="1046" y="590"/>
                    <a:pt x="1030" y="592"/>
                    <a:pt x="1015" y="595"/>
                  </a:cubicBezTo>
                  <a:cubicBezTo>
                    <a:pt x="1007" y="596"/>
                    <a:pt x="999" y="597"/>
                    <a:pt x="991" y="596"/>
                  </a:cubicBezTo>
                  <a:cubicBezTo>
                    <a:pt x="983" y="596"/>
                    <a:pt x="976" y="596"/>
                    <a:pt x="968" y="593"/>
                  </a:cubicBezTo>
                  <a:cubicBezTo>
                    <a:pt x="963" y="591"/>
                    <a:pt x="958" y="589"/>
                    <a:pt x="953" y="588"/>
                  </a:cubicBezTo>
                  <a:cubicBezTo>
                    <a:pt x="950" y="587"/>
                    <a:pt x="946" y="585"/>
                    <a:pt x="943" y="586"/>
                  </a:cubicBezTo>
                  <a:cubicBezTo>
                    <a:pt x="943" y="586"/>
                    <a:pt x="943" y="586"/>
                    <a:pt x="943" y="586"/>
                  </a:cubicBezTo>
                  <a:cubicBezTo>
                    <a:pt x="939" y="584"/>
                    <a:pt x="934" y="585"/>
                    <a:pt x="931" y="585"/>
                  </a:cubicBezTo>
                  <a:cubicBezTo>
                    <a:pt x="929" y="585"/>
                    <a:pt x="927" y="585"/>
                    <a:pt x="924" y="584"/>
                  </a:cubicBezTo>
                  <a:cubicBezTo>
                    <a:pt x="923" y="584"/>
                    <a:pt x="921" y="583"/>
                    <a:pt x="919" y="584"/>
                  </a:cubicBezTo>
                  <a:cubicBezTo>
                    <a:pt x="919" y="584"/>
                    <a:pt x="919" y="584"/>
                    <a:pt x="919" y="584"/>
                  </a:cubicBezTo>
                  <a:cubicBezTo>
                    <a:pt x="916" y="583"/>
                    <a:pt x="914" y="583"/>
                    <a:pt x="911" y="582"/>
                  </a:cubicBezTo>
                  <a:cubicBezTo>
                    <a:pt x="907" y="581"/>
                    <a:pt x="889" y="576"/>
                    <a:pt x="887" y="584"/>
                  </a:cubicBezTo>
                  <a:cubicBezTo>
                    <a:pt x="885" y="583"/>
                    <a:pt x="882" y="582"/>
                    <a:pt x="880" y="580"/>
                  </a:cubicBezTo>
                  <a:cubicBezTo>
                    <a:pt x="880" y="579"/>
                    <a:pt x="879" y="579"/>
                    <a:pt x="879" y="579"/>
                  </a:cubicBezTo>
                  <a:cubicBezTo>
                    <a:pt x="880" y="578"/>
                    <a:pt x="880" y="578"/>
                    <a:pt x="880" y="577"/>
                  </a:cubicBezTo>
                  <a:cubicBezTo>
                    <a:pt x="880" y="574"/>
                    <a:pt x="882" y="571"/>
                    <a:pt x="883" y="569"/>
                  </a:cubicBezTo>
                  <a:cubicBezTo>
                    <a:pt x="883" y="569"/>
                    <a:pt x="884" y="569"/>
                    <a:pt x="884" y="568"/>
                  </a:cubicBezTo>
                  <a:cubicBezTo>
                    <a:pt x="885" y="565"/>
                    <a:pt x="886" y="561"/>
                    <a:pt x="888" y="558"/>
                  </a:cubicBezTo>
                  <a:cubicBezTo>
                    <a:pt x="889" y="558"/>
                    <a:pt x="890" y="558"/>
                    <a:pt x="891" y="558"/>
                  </a:cubicBezTo>
                  <a:cubicBezTo>
                    <a:pt x="891" y="559"/>
                    <a:pt x="890" y="560"/>
                    <a:pt x="889" y="561"/>
                  </a:cubicBezTo>
                  <a:cubicBezTo>
                    <a:pt x="888" y="563"/>
                    <a:pt x="886" y="567"/>
                    <a:pt x="888" y="569"/>
                  </a:cubicBezTo>
                  <a:cubicBezTo>
                    <a:pt x="888" y="569"/>
                    <a:pt x="889" y="569"/>
                    <a:pt x="889" y="569"/>
                  </a:cubicBezTo>
                  <a:cubicBezTo>
                    <a:pt x="891" y="567"/>
                    <a:pt x="891" y="563"/>
                    <a:pt x="893" y="561"/>
                  </a:cubicBezTo>
                  <a:cubicBezTo>
                    <a:pt x="893" y="560"/>
                    <a:pt x="894" y="559"/>
                    <a:pt x="895" y="557"/>
                  </a:cubicBezTo>
                  <a:cubicBezTo>
                    <a:pt x="897" y="557"/>
                    <a:pt x="899" y="557"/>
                    <a:pt x="901" y="557"/>
                  </a:cubicBezTo>
                  <a:cubicBezTo>
                    <a:pt x="899" y="558"/>
                    <a:pt x="897" y="560"/>
                    <a:pt x="896" y="562"/>
                  </a:cubicBezTo>
                  <a:cubicBezTo>
                    <a:pt x="895" y="564"/>
                    <a:pt x="892" y="567"/>
                    <a:pt x="894" y="569"/>
                  </a:cubicBezTo>
                  <a:cubicBezTo>
                    <a:pt x="894" y="570"/>
                    <a:pt x="895" y="570"/>
                    <a:pt x="895" y="569"/>
                  </a:cubicBezTo>
                  <a:cubicBezTo>
                    <a:pt x="897" y="568"/>
                    <a:pt x="897" y="565"/>
                    <a:pt x="899" y="563"/>
                  </a:cubicBezTo>
                  <a:cubicBezTo>
                    <a:pt x="900" y="561"/>
                    <a:pt x="902" y="558"/>
                    <a:pt x="905" y="557"/>
                  </a:cubicBezTo>
                  <a:cubicBezTo>
                    <a:pt x="905" y="557"/>
                    <a:pt x="906" y="557"/>
                    <a:pt x="907" y="557"/>
                  </a:cubicBezTo>
                  <a:cubicBezTo>
                    <a:pt x="907" y="557"/>
                    <a:pt x="906" y="558"/>
                    <a:pt x="906" y="559"/>
                  </a:cubicBezTo>
                  <a:cubicBezTo>
                    <a:pt x="905" y="560"/>
                    <a:pt x="901" y="564"/>
                    <a:pt x="903" y="566"/>
                  </a:cubicBezTo>
                  <a:cubicBezTo>
                    <a:pt x="903" y="566"/>
                    <a:pt x="904" y="567"/>
                    <a:pt x="904" y="566"/>
                  </a:cubicBezTo>
                  <a:cubicBezTo>
                    <a:pt x="905" y="566"/>
                    <a:pt x="905" y="565"/>
                    <a:pt x="906" y="564"/>
                  </a:cubicBezTo>
                  <a:cubicBezTo>
                    <a:pt x="907" y="562"/>
                    <a:pt x="907" y="561"/>
                    <a:pt x="908" y="560"/>
                  </a:cubicBezTo>
                  <a:cubicBezTo>
                    <a:pt x="909" y="559"/>
                    <a:pt x="910" y="558"/>
                    <a:pt x="911" y="557"/>
                  </a:cubicBezTo>
                  <a:cubicBezTo>
                    <a:pt x="912" y="557"/>
                    <a:pt x="913" y="557"/>
                    <a:pt x="913" y="557"/>
                  </a:cubicBezTo>
                  <a:cubicBezTo>
                    <a:pt x="910" y="560"/>
                    <a:pt x="908" y="564"/>
                    <a:pt x="910" y="566"/>
                  </a:cubicBezTo>
                  <a:cubicBezTo>
                    <a:pt x="911" y="567"/>
                    <a:pt x="911" y="566"/>
                    <a:pt x="911" y="566"/>
                  </a:cubicBezTo>
                  <a:cubicBezTo>
                    <a:pt x="913" y="564"/>
                    <a:pt x="913" y="562"/>
                    <a:pt x="915" y="560"/>
                  </a:cubicBezTo>
                  <a:cubicBezTo>
                    <a:pt x="916" y="559"/>
                    <a:pt x="917" y="558"/>
                    <a:pt x="918" y="557"/>
                  </a:cubicBezTo>
                  <a:cubicBezTo>
                    <a:pt x="918" y="557"/>
                    <a:pt x="919" y="557"/>
                    <a:pt x="920" y="557"/>
                  </a:cubicBezTo>
                  <a:cubicBezTo>
                    <a:pt x="920" y="557"/>
                    <a:pt x="921" y="557"/>
                    <a:pt x="921" y="557"/>
                  </a:cubicBezTo>
                  <a:cubicBezTo>
                    <a:pt x="920" y="557"/>
                    <a:pt x="920" y="558"/>
                    <a:pt x="919" y="558"/>
                  </a:cubicBezTo>
                  <a:cubicBezTo>
                    <a:pt x="918" y="560"/>
                    <a:pt x="916" y="564"/>
                    <a:pt x="917" y="566"/>
                  </a:cubicBezTo>
                  <a:cubicBezTo>
                    <a:pt x="918" y="567"/>
                    <a:pt x="918" y="567"/>
                    <a:pt x="918" y="566"/>
                  </a:cubicBezTo>
                  <a:cubicBezTo>
                    <a:pt x="920" y="564"/>
                    <a:pt x="920" y="562"/>
                    <a:pt x="921" y="560"/>
                  </a:cubicBezTo>
                  <a:cubicBezTo>
                    <a:pt x="922" y="559"/>
                    <a:pt x="923" y="557"/>
                    <a:pt x="924" y="557"/>
                  </a:cubicBezTo>
                  <a:cubicBezTo>
                    <a:pt x="925" y="557"/>
                    <a:pt x="927" y="557"/>
                    <a:pt x="928" y="557"/>
                  </a:cubicBezTo>
                  <a:cubicBezTo>
                    <a:pt x="926" y="559"/>
                    <a:pt x="924" y="561"/>
                    <a:pt x="924" y="564"/>
                  </a:cubicBezTo>
                  <a:cubicBezTo>
                    <a:pt x="924" y="564"/>
                    <a:pt x="924" y="565"/>
                    <a:pt x="924" y="564"/>
                  </a:cubicBezTo>
                  <a:cubicBezTo>
                    <a:pt x="926" y="563"/>
                    <a:pt x="927" y="561"/>
                    <a:pt x="929" y="559"/>
                  </a:cubicBezTo>
                  <a:cubicBezTo>
                    <a:pt x="930" y="558"/>
                    <a:pt x="930" y="557"/>
                    <a:pt x="931" y="557"/>
                  </a:cubicBezTo>
                  <a:cubicBezTo>
                    <a:pt x="932" y="557"/>
                    <a:pt x="933" y="557"/>
                    <a:pt x="933" y="557"/>
                  </a:cubicBezTo>
                  <a:cubicBezTo>
                    <a:pt x="931" y="559"/>
                    <a:pt x="929" y="562"/>
                    <a:pt x="930" y="565"/>
                  </a:cubicBezTo>
                  <a:cubicBezTo>
                    <a:pt x="930" y="565"/>
                    <a:pt x="930" y="566"/>
                    <a:pt x="930" y="565"/>
                  </a:cubicBezTo>
                  <a:cubicBezTo>
                    <a:pt x="931" y="563"/>
                    <a:pt x="932" y="561"/>
                    <a:pt x="934" y="559"/>
                  </a:cubicBezTo>
                  <a:cubicBezTo>
                    <a:pt x="934" y="559"/>
                    <a:pt x="935" y="558"/>
                    <a:pt x="936" y="557"/>
                  </a:cubicBezTo>
                  <a:cubicBezTo>
                    <a:pt x="936" y="557"/>
                    <a:pt x="936" y="557"/>
                    <a:pt x="936" y="557"/>
                  </a:cubicBezTo>
                  <a:cubicBezTo>
                    <a:pt x="936" y="557"/>
                    <a:pt x="936" y="557"/>
                    <a:pt x="937" y="557"/>
                  </a:cubicBezTo>
                  <a:cubicBezTo>
                    <a:pt x="936" y="557"/>
                    <a:pt x="936" y="558"/>
                    <a:pt x="936" y="558"/>
                  </a:cubicBezTo>
                  <a:cubicBezTo>
                    <a:pt x="936" y="559"/>
                    <a:pt x="937" y="559"/>
                    <a:pt x="937" y="559"/>
                  </a:cubicBezTo>
                  <a:cubicBezTo>
                    <a:pt x="937" y="560"/>
                    <a:pt x="939" y="561"/>
                    <a:pt x="940" y="560"/>
                  </a:cubicBezTo>
                  <a:cubicBezTo>
                    <a:pt x="940" y="560"/>
                    <a:pt x="941" y="559"/>
                    <a:pt x="941" y="559"/>
                  </a:cubicBezTo>
                  <a:cubicBezTo>
                    <a:pt x="941" y="558"/>
                    <a:pt x="942" y="558"/>
                    <a:pt x="942" y="558"/>
                  </a:cubicBezTo>
                  <a:cubicBezTo>
                    <a:pt x="942" y="558"/>
                    <a:pt x="942" y="558"/>
                    <a:pt x="943" y="558"/>
                  </a:cubicBezTo>
                  <a:cubicBezTo>
                    <a:pt x="943" y="557"/>
                    <a:pt x="943" y="557"/>
                    <a:pt x="943" y="557"/>
                  </a:cubicBezTo>
                  <a:cubicBezTo>
                    <a:pt x="943" y="557"/>
                    <a:pt x="943" y="556"/>
                    <a:pt x="943" y="556"/>
                  </a:cubicBezTo>
                  <a:cubicBezTo>
                    <a:pt x="945" y="555"/>
                    <a:pt x="946" y="553"/>
                    <a:pt x="947" y="551"/>
                  </a:cubicBezTo>
                  <a:cubicBezTo>
                    <a:pt x="948" y="550"/>
                    <a:pt x="949" y="549"/>
                    <a:pt x="950" y="548"/>
                  </a:cubicBezTo>
                  <a:cubicBezTo>
                    <a:pt x="955" y="546"/>
                    <a:pt x="959" y="546"/>
                    <a:pt x="965" y="546"/>
                  </a:cubicBezTo>
                  <a:cubicBezTo>
                    <a:pt x="974" y="548"/>
                    <a:pt x="983" y="549"/>
                    <a:pt x="993" y="549"/>
                  </a:cubicBezTo>
                  <a:cubicBezTo>
                    <a:pt x="1013" y="550"/>
                    <a:pt x="1033" y="549"/>
                    <a:pt x="1053" y="547"/>
                  </a:cubicBezTo>
                  <a:cubicBezTo>
                    <a:pt x="1068" y="546"/>
                    <a:pt x="1083" y="544"/>
                    <a:pt x="1099" y="546"/>
                  </a:cubicBezTo>
                  <a:cubicBezTo>
                    <a:pt x="1107" y="547"/>
                    <a:pt x="1114" y="551"/>
                    <a:pt x="1122" y="553"/>
                  </a:cubicBezTo>
                  <a:cubicBezTo>
                    <a:pt x="1129" y="555"/>
                    <a:pt x="1135" y="556"/>
                    <a:pt x="1142" y="555"/>
                  </a:cubicBezTo>
                  <a:cubicBezTo>
                    <a:pt x="1144" y="555"/>
                    <a:pt x="1158" y="553"/>
                    <a:pt x="1158" y="556"/>
                  </a:cubicBezTo>
                  <a:cubicBezTo>
                    <a:pt x="1157" y="561"/>
                    <a:pt x="1149" y="564"/>
                    <a:pt x="1145" y="566"/>
                  </a:cubicBezTo>
                  <a:close/>
                  <a:moveTo>
                    <a:pt x="1156" y="551"/>
                  </a:moveTo>
                  <a:cubicBezTo>
                    <a:pt x="1154" y="551"/>
                    <a:pt x="1151" y="551"/>
                    <a:pt x="1150" y="551"/>
                  </a:cubicBezTo>
                  <a:cubicBezTo>
                    <a:pt x="1143" y="553"/>
                    <a:pt x="1136" y="553"/>
                    <a:pt x="1129" y="552"/>
                  </a:cubicBezTo>
                  <a:cubicBezTo>
                    <a:pt x="1126" y="551"/>
                    <a:pt x="1122" y="550"/>
                    <a:pt x="1119" y="549"/>
                  </a:cubicBezTo>
                  <a:cubicBezTo>
                    <a:pt x="1123" y="548"/>
                    <a:pt x="1128" y="547"/>
                    <a:pt x="1132" y="546"/>
                  </a:cubicBezTo>
                  <a:cubicBezTo>
                    <a:pt x="1137" y="546"/>
                    <a:pt x="1142" y="547"/>
                    <a:pt x="1147" y="547"/>
                  </a:cubicBezTo>
                  <a:cubicBezTo>
                    <a:pt x="1147" y="547"/>
                    <a:pt x="1147" y="546"/>
                    <a:pt x="1147" y="546"/>
                  </a:cubicBezTo>
                  <a:cubicBezTo>
                    <a:pt x="1144" y="542"/>
                    <a:pt x="1136" y="545"/>
                    <a:pt x="1132" y="545"/>
                  </a:cubicBezTo>
                  <a:cubicBezTo>
                    <a:pt x="1126" y="545"/>
                    <a:pt x="1120" y="545"/>
                    <a:pt x="1114" y="547"/>
                  </a:cubicBezTo>
                  <a:cubicBezTo>
                    <a:pt x="1113" y="546"/>
                    <a:pt x="1112" y="546"/>
                    <a:pt x="1111" y="546"/>
                  </a:cubicBezTo>
                  <a:cubicBezTo>
                    <a:pt x="1113" y="545"/>
                    <a:pt x="1114" y="544"/>
                    <a:pt x="1116" y="544"/>
                  </a:cubicBezTo>
                  <a:cubicBezTo>
                    <a:pt x="1119" y="544"/>
                    <a:pt x="1122" y="542"/>
                    <a:pt x="1125" y="543"/>
                  </a:cubicBezTo>
                  <a:cubicBezTo>
                    <a:pt x="1125" y="543"/>
                    <a:pt x="1125" y="542"/>
                    <a:pt x="1125" y="542"/>
                  </a:cubicBezTo>
                  <a:cubicBezTo>
                    <a:pt x="1121" y="542"/>
                    <a:pt x="1117" y="542"/>
                    <a:pt x="1113" y="543"/>
                  </a:cubicBezTo>
                  <a:cubicBezTo>
                    <a:pt x="1112" y="543"/>
                    <a:pt x="1109" y="543"/>
                    <a:pt x="1108" y="544"/>
                  </a:cubicBezTo>
                  <a:cubicBezTo>
                    <a:pt x="1105" y="544"/>
                    <a:pt x="1102" y="543"/>
                    <a:pt x="1100" y="543"/>
                  </a:cubicBezTo>
                  <a:cubicBezTo>
                    <a:pt x="1101" y="543"/>
                    <a:pt x="1101" y="542"/>
                    <a:pt x="1102" y="542"/>
                  </a:cubicBezTo>
                  <a:cubicBezTo>
                    <a:pt x="1104" y="541"/>
                    <a:pt x="1106" y="540"/>
                    <a:pt x="1107" y="539"/>
                  </a:cubicBezTo>
                  <a:cubicBezTo>
                    <a:pt x="1107" y="539"/>
                    <a:pt x="1107" y="538"/>
                    <a:pt x="1107" y="538"/>
                  </a:cubicBezTo>
                  <a:cubicBezTo>
                    <a:pt x="1105" y="538"/>
                    <a:pt x="1103" y="539"/>
                    <a:pt x="1101" y="540"/>
                  </a:cubicBezTo>
                  <a:cubicBezTo>
                    <a:pt x="1100" y="540"/>
                    <a:pt x="1098" y="540"/>
                    <a:pt x="1098" y="541"/>
                  </a:cubicBezTo>
                  <a:cubicBezTo>
                    <a:pt x="1097" y="541"/>
                    <a:pt x="1097" y="540"/>
                    <a:pt x="1097" y="540"/>
                  </a:cubicBezTo>
                  <a:cubicBezTo>
                    <a:pt x="1102" y="538"/>
                    <a:pt x="1107" y="534"/>
                    <a:pt x="1109" y="533"/>
                  </a:cubicBezTo>
                  <a:cubicBezTo>
                    <a:pt x="1110" y="532"/>
                    <a:pt x="1109" y="531"/>
                    <a:pt x="1108" y="532"/>
                  </a:cubicBezTo>
                  <a:cubicBezTo>
                    <a:pt x="1105" y="534"/>
                    <a:pt x="1102" y="535"/>
                    <a:pt x="1098" y="537"/>
                  </a:cubicBezTo>
                  <a:cubicBezTo>
                    <a:pt x="1097" y="538"/>
                    <a:pt x="1095" y="539"/>
                    <a:pt x="1093" y="540"/>
                  </a:cubicBezTo>
                  <a:cubicBezTo>
                    <a:pt x="1092" y="540"/>
                    <a:pt x="1092" y="540"/>
                    <a:pt x="1091" y="540"/>
                  </a:cubicBezTo>
                  <a:cubicBezTo>
                    <a:pt x="1093" y="539"/>
                    <a:pt x="1094" y="538"/>
                    <a:pt x="1095" y="537"/>
                  </a:cubicBezTo>
                  <a:cubicBezTo>
                    <a:pt x="1099" y="533"/>
                    <a:pt x="1104" y="530"/>
                    <a:pt x="1108" y="526"/>
                  </a:cubicBezTo>
                  <a:cubicBezTo>
                    <a:pt x="1112" y="523"/>
                    <a:pt x="1119" y="521"/>
                    <a:pt x="1121" y="515"/>
                  </a:cubicBezTo>
                  <a:cubicBezTo>
                    <a:pt x="1122" y="515"/>
                    <a:pt x="1121" y="514"/>
                    <a:pt x="1121" y="515"/>
                  </a:cubicBezTo>
                  <a:cubicBezTo>
                    <a:pt x="1116" y="518"/>
                    <a:pt x="1111" y="523"/>
                    <a:pt x="1105" y="527"/>
                  </a:cubicBezTo>
                  <a:cubicBezTo>
                    <a:pt x="1105" y="527"/>
                    <a:pt x="1104" y="527"/>
                    <a:pt x="1104" y="527"/>
                  </a:cubicBezTo>
                  <a:cubicBezTo>
                    <a:pt x="1105" y="526"/>
                    <a:pt x="1107" y="524"/>
                    <a:pt x="1108" y="523"/>
                  </a:cubicBezTo>
                  <a:cubicBezTo>
                    <a:pt x="1113" y="518"/>
                    <a:pt x="1117" y="512"/>
                    <a:pt x="1121" y="506"/>
                  </a:cubicBezTo>
                  <a:cubicBezTo>
                    <a:pt x="1126" y="506"/>
                    <a:pt x="1134" y="509"/>
                    <a:pt x="1136" y="513"/>
                  </a:cubicBezTo>
                  <a:cubicBezTo>
                    <a:pt x="1138" y="514"/>
                    <a:pt x="1139" y="517"/>
                    <a:pt x="1141" y="518"/>
                  </a:cubicBezTo>
                  <a:cubicBezTo>
                    <a:pt x="1143" y="519"/>
                    <a:pt x="1145" y="520"/>
                    <a:pt x="1147" y="521"/>
                  </a:cubicBezTo>
                  <a:cubicBezTo>
                    <a:pt x="1150" y="524"/>
                    <a:pt x="1150" y="527"/>
                    <a:pt x="1152" y="530"/>
                  </a:cubicBezTo>
                  <a:cubicBezTo>
                    <a:pt x="1152" y="531"/>
                    <a:pt x="1153" y="532"/>
                    <a:pt x="1155" y="534"/>
                  </a:cubicBezTo>
                  <a:cubicBezTo>
                    <a:pt x="1159" y="539"/>
                    <a:pt x="1158" y="545"/>
                    <a:pt x="1156" y="551"/>
                  </a:cubicBezTo>
                  <a:close/>
                </a:path>
              </a:pathLst>
            </a:custGeom>
            <a:solidFill>
              <a:srgbClr val="574F1F">
                <a:alpha val="12157"/>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pic>
          <p:nvPicPr>
            <p:cNvPr id="5" name="组合 1337">
              <a:extLst>
                <a:ext uri="{FF2B5EF4-FFF2-40B4-BE49-F238E27FC236}">
                  <a16:creationId xmlns="" xmlns:a16="http://schemas.microsoft.com/office/drawing/2014/main" id="{6C7387C3-CACF-445F-8F6F-F0AB4DBF819B}"/>
                </a:ext>
              </a:extLst>
            </p:cNvPr>
            <p:cNvPicPr>
              <a:picLocks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2286" y="3577805"/>
              <a:ext cx="4864118" cy="34078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组合 521">
              <a:extLst>
                <a:ext uri="{FF2B5EF4-FFF2-40B4-BE49-F238E27FC236}">
                  <a16:creationId xmlns="" xmlns:a16="http://schemas.microsoft.com/office/drawing/2014/main" id="{9DEE6228-9FEF-470F-9B74-153404893339}"/>
                </a:ext>
              </a:extLst>
            </p:cNvPr>
            <p:cNvPicPr>
              <a:picLocks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758114" y="267478"/>
              <a:ext cx="4413060" cy="35663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 name="图片 9">
            <a:extLst>
              <a:ext uri="{FF2B5EF4-FFF2-40B4-BE49-F238E27FC236}">
                <a16:creationId xmlns="" xmlns:a16="http://schemas.microsoft.com/office/drawing/2014/main" id="{2F6D5498-FEEE-489F-A266-7A3960B7905B}"/>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0" y="-18054"/>
            <a:ext cx="1723194" cy="1700577"/>
          </a:xfrm>
          <a:prstGeom prst="rect">
            <a:avLst/>
          </a:prstGeom>
        </p:spPr>
      </p:pic>
      <p:sp>
        <p:nvSpPr>
          <p:cNvPr id="16" name="文本框 15">
            <a:extLst>
              <a:ext uri="{FF2B5EF4-FFF2-40B4-BE49-F238E27FC236}">
                <a16:creationId xmlns="" xmlns:a16="http://schemas.microsoft.com/office/drawing/2014/main" id="{ADAB3731-2888-43C7-8F62-9858F6FDDC3E}"/>
              </a:ext>
            </a:extLst>
          </p:cNvPr>
          <p:cNvSpPr txBox="1"/>
          <p:nvPr/>
        </p:nvSpPr>
        <p:spPr>
          <a:xfrm>
            <a:off x="1737717" y="498200"/>
            <a:ext cx="2585846" cy="400110"/>
          </a:xfrm>
          <a:prstGeom prst="rect">
            <a:avLst/>
          </a:prstGeom>
          <a:noFill/>
        </p:spPr>
        <p:txBody>
          <a:bodyPr wrap="square" rtlCol="0">
            <a:spAutoFit/>
          </a:bodyPr>
          <a:lstStyle/>
          <a:p>
            <a:r>
              <a:rPr lang="zh-CN" altLang="en-US" sz="2000" dirty="0">
                <a:solidFill>
                  <a:srgbClr val="68704B"/>
                </a:solidFill>
                <a:latin typeface="微软雅黑" panose="020B0503020204020204" pitchFamily="34" charset="-122"/>
                <a:ea typeface="微软雅黑" panose="020B0503020204020204" pitchFamily="34" charset="-122"/>
              </a:rPr>
              <a:t>单击此处添加标题</a:t>
            </a:r>
          </a:p>
        </p:txBody>
      </p:sp>
      <p:pic>
        <p:nvPicPr>
          <p:cNvPr id="20" name="图片 19">
            <a:extLst>
              <a:ext uri="{FF2B5EF4-FFF2-40B4-BE49-F238E27FC236}">
                <a16:creationId xmlns="" xmlns:a16="http://schemas.microsoft.com/office/drawing/2014/main" id="{F77F9813-1726-4D30-AD11-0236EDAB0D62}"/>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t="-7"/>
          <a:stretch/>
        </p:blipFill>
        <p:spPr>
          <a:xfrm>
            <a:off x="1061588" y="1713668"/>
            <a:ext cx="2470624" cy="1700577"/>
          </a:xfrm>
          <a:prstGeom prst="rect">
            <a:avLst/>
          </a:prstGeom>
        </p:spPr>
      </p:pic>
      <p:sp>
        <p:nvSpPr>
          <p:cNvPr id="22" name="椭圆 5">
            <a:extLst>
              <a:ext uri="{FF2B5EF4-FFF2-40B4-BE49-F238E27FC236}">
                <a16:creationId xmlns="" xmlns:a16="http://schemas.microsoft.com/office/drawing/2014/main" id="{F87E53D0-3C6B-4801-8975-F9F6221ABF24}"/>
              </a:ext>
            </a:extLst>
          </p:cNvPr>
          <p:cNvSpPr>
            <a:spLocks noChangeArrowheads="1"/>
          </p:cNvSpPr>
          <p:nvPr/>
        </p:nvSpPr>
        <p:spPr bwMode="auto">
          <a:xfrm>
            <a:off x="2095506" y="1935584"/>
            <a:ext cx="1700577" cy="1700577"/>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DFBE9"/>
              </a:solidFill>
            </a:endParaRPr>
          </a:p>
        </p:txBody>
      </p:sp>
      <p:sp>
        <p:nvSpPr>
          <p:cNvPr id="24" name="矩形: 圆角 23">
            <a:extLst>
              <a:ext uri="{FF2B5EF4-FFF2-40B4-BE49-F238E27FC236}">
                <a16:creationId xmlns="" xmlns:a16="http://schemas.microsoft.com/office/drawing/2014/main" id="{F027A044-3ABA-4F1F-AAD1-2E68EFC40BC0}"/>
              </a:ext>
            </a:extLst>
          </p:cNvPr>
          <p:cNvSpPr/>
          <p:nvPr/>
        </p:nvSpPr>
        <p:spPr>
          <a:xfrm>
            <a:off x="2319142" y="4101651"/>
            <a:ext cx="1219200" cy="447089"/>
          </a:xfrm>
          <a:prstGeom prst="roundRect">
            <a:avLst/>
          </a:prstGeom>
          <a:solidFill>
            <a:srgbClr val="6870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文本框 24">
            <a:extLst>
              <a:ext uri="{FF2B5EF4-FFF2-40B4-BE49-F238E27FC236}">
                <a16:creationId xmlns="" xmlns:a16="http://schemas.microsoft.com/office/drawing/2014/main" id="{49C80DA7-85A6-4F12-8940-312AC927DDE6}"/>
              </a:ext>
            </a:extLst>
          </p:cNvPr>
          <p:cNvSpPr txBox="1"/>
          <p:nvPr/>
        </p:nvSpPr>
        <p:spPr>
          <a:xfrm>
            <a:off x="1543821" y="4039988"/>
            <a:ext cx="2769842" cy="1338828"/>
          </a:xfrm>
          <a:prstGeom prst="rect">
            <a:avLst/>
          </a:prstGeom>
          <a:noFill/>
        </p:spPr>
        <p:txBody>
          <a:bodyPr wrap="square" rtlCol="0">
            <a:spAutoFit/>
          </a:bodyPr>
          <a:lstStyle/>
          <a:p>
            <a:pPr algn="ctr">
              <a:lnSpc>
                <a:spcPct val="150000"/>
              </a:lnSpc>
            </a:pPr>
            <a:r>
              <a:rPr lang="zh-CN" altLang="en-US" b="1" dirty="0">
                <a:solidFill>
                  <a:schemeClr val="bg1"/>
                </a:solidFill>
                <a:latin typeface="微软雅黑" panose="020B0503020204020204" pitchFamily="34" charset="-122"/>
                <a:ea typeface="微软雅黑" panose="020B0503020204020204" pitchFamily="34" charset="-122"/>
              </a:rPr>
              <a:t>添加标题</a:t>
            </a:r>
            <a:endParaRPr lang="en-US" altLang="zh-CN" b="1" dirty="0">
              <a:solidFill>
                <a:schemeClr val="bg1"/>
              </a:solidFill>
              <a:latin typeface="微软雅黑" panose="020B0503020204020204" pitchFamily="34" charset="-122"/>
              <a:ea typeface="微软雅黑" panose="020B0503020204020204" pitchFamily="34" charset="-122"/>
            </a:endParaRPr>
          </a:p>
          <a:p>
            <a:pPr algn="ctr">
              <a:lnSpc>
                <a:spcPct val="150000"/>
              </a:lnSpc>
            </a:pPr>
            <a:r>
              <a:rPr lang="zh-CN" altLang="en-US" dirty="0">
                <a:latin typeface="微软雅黑" panose="020B0503020204020204" pitchFamily="34" charset="-122"/>
                <a:ea typeface="微软雅黑" panose="020B0503020204020204" pitchFamily="34" charset="-122"/>
              </a:rPr>
              <a:t>单击此处添加文本单击此处添加文本单击此处添加</a:t>
            </a:r>
          </a:p>
        </p:txBody>
      </p:sp>
      <p:sp>
        <p:nvSpPr>
          <p:cNvPr id="26" name="文本框 25">
            <a:extLst>
              <a:ext uri="{FF2B5EF4-FFF2-40B4-BE49-F238E27FC236}">
                <a16:creationId xmlns="" xmlns:a16="http://schemas.microsoft.com/office/drawing/2014/main" id="{34433FD6-13C3-4E23-A222-3DD41F742B12}"/>
              </a:ext>
            </a:extLst>
          </p:cNvPr>
          <p:cNvSpPr txBox="1"/>
          <p:nvPr/>
        </p:nvSpPr>
        <p:spPr>
          <a:xfrm>
            <a:off x="2527812" y="2303567"/>
            <a:ext cx="1213070" cy="830997"/>
          </a:xfrm>
          <a:prstGeom prst="rect">
            <a:avLst/>
          </a:prstGeom>
          <a:noFill/>
        </p:spPr>
        <p:txBody>
          <a:bodyPr wrap="square" rtlCol="0">
            <a:spAutoFit/>
          </a:bodyPr>
          <a:lstStyle/>
          <a:p>
            <a:r>
              <a:rPr lang="en-US" altLang="zh-CN" sz="4800" dirty="0">
                <a:latin typeface="Algerian" panose="04020705040A02060702" pitchFamily="82" charset="0"/>
              </a:rPr>
              <a:t>01</a:t>
            </a:r>
            <a:endParaRPr lang="zh-CN" altLang="en-US" sz="4800" dirty="0">
              <a:latin typeface="Algerian" panose="04020705040A02060702" pitchFamily="82" charset="0"/>
            </a:endParaRPr>
          </a:p>
        </p:txBody>
      </p:sp>
      <p:pic>
        <p:nvPicPr>
          <p:cNvPr id="27" name="图片 26">
            <a:extLst>
              <a:ext uri="{FF2B5EF4-FFF2-40B4-BE49-F238E27FC236}">
                <a16:creationId xmlns="" xmlns:a16="http://schemas.microsoft.com/office/drawing/2014/main" id="{BA4833F5-EEC3-4F80-A809-3D53834BB455}"/>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t="-7"/>
          <a:stretch/>
        </p:blipFill>
        <p:spPr>
          <a:xfrm>
            <a:off x="4624703" y="1713668"/>
            <a:ext cx="2470624" cy="1700577"/>
          </a:xfrm>
          <a:prstGeom prst="rect">
            <a:avLst/>
          </a:prstGeom>
        </p:spPr>
      </p:pic>
      <p:sp>
        <p:nvSpPr>
          <p:cNvPr id="28" name="椭圆 5">
            <a:extLst>
              <a:ext uri="{FF2B5EF4-FFF2-40B4-BE49-F238E27FC236}">
                <a16:creationId xmlns="" xmlns:a16="http://schemas.microsoft.com/office/drawing/2014/main" id="{804C9007-9042-4E33-A819-03B0EDE09ACE}"/>
              </a:ext>
            </a:extLst>
          </p:cNvPr>
          <p:cNvSpPr>
            <a:spLocks noChangeArrowheads="1"/>
          </p:cNvSpPr>
          <p:nvPr/>
        </p:nvSpPr>
        <p:spPr bwMode="auto">
          <a:xfrm>
            <a:off x="5658621" y="1935584"/>
            <a:ext cx="1700577" cy="1700577"/>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DFBE9"/>
              </a:solidFill>
            </a:endParaRPr>
          </a:p>
        </p:txBody>
      </p:sp>
      <p:sp>
        <p:nvSpPr>
          <p:cNvPr id="29" name="矩形: 圆角 28">
            <a:extLst>
              <a:ext uri="{FF2B5EF4-FFF2-40B4-BE49-F238E27FC236}">
                <a16:creationId xmlns="" xmlns:a16="http://schemas.microsoft.com/office/drawing/2014/main" id="{9218E1D4-AA39-4A8C-92F6-AF23FFCBD0CF}"/>
              </a:ext>
            </a:extLst>
          </p:cNvPr>
          <p:cNvSpPr/>
          <p:nvPr/>
        </p:nvSpPr>
        <p:spPr>
          <a:xfrm>
            <a:off x="5882257" y="4101651"/>
            <a:ext cx="1219200" cy="447089"/>
          </a:xfrm>
          <a:prstGeom prst="roundRect">
            <a:avLst/>
          </a:prstGeom>
          <a:solidFill>
            <a:srgbClr val="6870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文本框 29">
            <a:extLst>
              <a:ext uri="{FF2B5EF4-FFF2-40B4-BE49-F238E27FC236}">
                <a16:creationId xmlns="" xmlns:a16="http://schemas.microsoft.com/office/drawing/2014/main" id="{A54E9FA7-105A-434A-B0D2-5393585017CC}"/>
              </a:ext>
            </a:extLst>
          </p:cNvPr>
          <p:cNvSpPr txBox="1"/>
          <p:nvPr/>
        </p:nvSpPr>
        <p:spPr>
          <a:xfrm>
            <a:off x="5106936" y="4039988"/>
            <a:ext cx="2769842" cy="1338828"/>
          </a:xfrm>
          <a:prstGeom prst="rect">
            <a:avLst/>
          </a:prstGeom>
          <a:noFill/>
        </p:spPr>
        <p:txBody>
          <a:bodyPr wrap="square" rtlCol="0">
            <a:spAutoFit/>
          </a:bodyPr>
          <a:lstStyle/>
          <a:p>
            <a:pPr algn="ctr">
              <a:lnSpc>
                <a:spcPct val="150000"/>
              </a:lnSpc>
            </a:pPr>
            <a:r>
              <a:rPr lang="zh-CN" altLang="en-US" b="1" dirty="0">
                <a:solidFill>
                  <a:schemeClr val="bg1"/>
                </a:solidFill>
                <a:latin typeface="微软雅黑" panose="020B0503020204020204" pitchFamily="34" charset="-122"/>
                <a:ea typeface="微软雅黑" panose="020B0503020204020204" pitchFamily="34" charset="-122"/>
              </a:rPr>
              <a:t>添加标题</a:t>
            </a:r>
            <a:endParaRPr lang="en-US" altLang="zh-CN" b="1" dirty="0">
              <a:solidFill>
                <a:schemeClr val="bg1"/>
              </a:solidFill>
              <a:latin typeface="微软雅黑" panose="020B0503020204020204" pitchFamily="34" charset="-122"/>
              <a:ea typeface="微软雅黑" panose="020B0503020204020204" pitchFamily="34" charset="-122"/>
            </a:endParaRPr>
          </a:p>
          <a:p>
            <a:pPr algn="ctr">
              <a:lnSpc>
                <a:spcPct val="150000"/>
              </a:lnSpc>
            </a:pPr>
            <a:r>
              <a:rPr lang="zh-CN" altLang="en-US" dirty="0">
                <a:latin typeface="微软雅黑" panose="020B0503020204020204" pitchFamily="34" charset="-122"/>
                <a:ea typeface="微软雅黑" panose="020B0503020204020204" pitchFamily="34" charset="-122"/>
              </a:rPr>
              <a:t>单击此处添加文本单击此处添加文本单击此处添加</a:t>
            </a:r>
          </a:p>
        </p:txBody>
      </p:sp>
      <p:sp>
        <p:nvSpPr>
          <p:cNvPr id="31" name="文本框 30">
            <a:extLst>
              <a:ext uri="{FF2B5EF4-FFF2-40B4-BE49-F238E27FC236}">
                <a16:creationId xmlns="" xmlns:a16="http://schemas.microsoft.com/office/drawing/2014/main" id="{641943EE-0AF2-4DEC-A82D-3D16A2BB1B41}"/>
              </a:ext>
            </a:extLst>
          </p:cNvPr>
          <p:cNvSpPr txBox="1"/>
          <p:nvPr/>
        </p:nvSpPr>
        <p:spPr>
          <a:xfrm>
            <a:off x="6090927" y="2303567"/>
            <a:ext cx="1213070" cy="830997"/>
          </a:xfrm>
          <a:prstGeom prst="rect">
            <a:avLst/>
          </a:prstGeom>
          <a:noFill/>
        </p:spPr>
        <p:txBody>
          <a:bodyPr wrap="square" rtlCol="0">
            <a:spAutoFit/>
          </a:bodyPr>
          <a:lstStyle/>
          <a:p>
            <a:r>
              <a:rPr lang="en-US" altLang="zh-CN" sz="4800" dirty="0">
                <a:latin typeface="Algerian" panose="04020705040A02060702" pitchFamily="82" charset="0"/>
              </a:rPr>
              <a:t>02</a:t>
            </a:r>
            <a:endParaRPr lang="zh-CN" altLang="en-US" sz="4800" dirty="0">
              <a:latin typeface="Algerian" panose="04020705040A02060702" pitchFamily="82" charset="0"/>
            </a:endParaRPr>
          </a:p>
        </p:txBody>
      </p:sp>
      <p:pic>
        <p:nvPicPr>
          <p:cNvPr id="32" name="图片 31">
            <a:extLst>
              <a:ext uri="{FF2B5EF4-FFF2-40B4-BE49-F238E27FC236}">
                <a16:creationId xmlns="" xmlns:a16="http://schemas.microsoft.com/office/drawing/2014/main" id="{4F2FFF43-3C66-47A2-AC60-FF68F2385073}"/>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t="-7"/>
          <a:stretch/>
        </p:blipFill>
        <p:spPr>
          <a:xfrm>
            <a:off x="8114876" y="1655130"/>
            <a:ext cx="2470624" cy="1700577"/>
          </a:xfrm>
          <a:prstGeom prst="rect">
            <a:avLst/>
          </a:prstGeom>
        </p:spPr>
      </p:pic>
      <p:sp>
        <p:nvSpPr>
          <p:cNvPr id="33" name="椭圆 5">
            <a:extLst>
              <a:ext uri="{FF2B5EF4-FFF2-40B4-BE49-F238E27FC236}">
                <a16:creationId xmlns="" xmlns:a16="http://schemas.microsoft.com/office/drawing/2014/main" id="{8B6A68D3-D488-431A-A81F-D158F812D67C}"/>
              </a:ext>
            </a:extLst>
          </p:cNvPr>
          <p:cNvSpPr>
            <a:spLocks noChangeArrowheads="1"/>
          </p:cNvSpPr>
          <p:nvPr/>
        </p:nvSpPr>
        <p:spPr bwMode="auto">
          <a:xfrm>
            <a:off x="9148794" y="1877046"/>
            <a:ext cx="1700577" cy="1700577"/>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DFBE9"/>
              </a:solidFill>
            </a:endParaRPr>
          </a:p>
        </p:txBody>
      </p:sp>
      <p:sp>
        <p:nvSpPr>
          <p:cNvPr id="34" name="矩形: 圆角 33">
            <a:extLst>
              <a:ext uri="{FF2B5EF4-FFF2-40B4-BE49-F238E27FC236}">
                <a16:creationId xmlns="" xmlns:a16="http://schemas.microsoft.com/office/drawing/2014/main" id="{3DF79DE3-F7C5-4820-BA3F-8B36BEE2FEE6}"/>
              </a:ext>
            </a:extLst>
          </p:cNvPr>
          <p:cNvSpPr/>
          <p:nvPr/>
        </p:nvSpPr>
        <p:spPr>
          <a:xfrm>
            <a:off x="9372430" y="4043113"/>
            <a:ext cx="1219200" cy="447089"/>
          </a:xfrm>
          <a:prstGeom prst="roundRect">
            <a:avLst/>
          </a:prstGeom>
          <a:solidFill>
            <a:srgbClr val="6870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文本框 34">
            <a:extLst>
              <a:ext uri="{FF2B5EF4-FFF2-40B4-BE49-F238E27FC236}">
                <a16:creationId xmlns="" xmlns:a16="http://schemas.microsoft.com/office/drawing/2014/main" id="{3A0431D3-C4F8-4860-BD22-797677A9D99C}"/>
              </a:ext>
            </a:extLst>
          </p:cNvPr>
          <p:cNvSpPr txBox="1"/>
          <p:nvPr/>
        </p:nvSpPr>
        <p:spPr>
          <a:xfrm>
            <a:off x="8597109" y="3981450"/>
            <a:ext cx="2769842" cy="1338828"/>
          </a:xfrm>
          <a:prstGeom prst="rect">
            <a:avLst/>
          </a:prstGeom>
          <a:noFill/>
        </p:spPr>
        <p:txBody>
          <a:bodyPr wrap="square" rtlCol="0">
            <a:spAutoFit/>
          </a:bodyPr>
          <a:lstStyle/>
          <a:p>
            <a:pPr algn="ctr">
              <a:lnSpc>
                <a:spcPct val="150000"/>
              </a:lnSpc>
            </a:pPr>
            <a:r>
              <a:rPr lang="zh-CN" altLang="en-US" b="1" dirty="0">
                <a:solidFill>
                  <a:schemeClr val="bg1"/>
                </a:solidFill>
                <a:latin typeface="微软雅黑" panose="020B0503020204020204" pitchFamily="34" charset="-122"/>
                <a:ea typeface="微软雅黑" panose="020B0503020204020204" pitchFamily="34" charset="-122"/>
              </a:rPr>
              <a:t>添加标题</a:t>
            </a:r>
            <a:endParaRPr lang="en-US" altLang="zh-CN" b="1" dirty="0">
              <a:solidFill>
                <a:schemeClr val="bg1"/>
              </a:solidFill>
              <a:latin typeface="微软雅黑" panose="020B0503020204020204" pitchFamily="34" charset="-122"/>
              <a:ea typeface="微软雅黑" panose="020B0503020204020204" pitchFamily="34" charset="-122"/>
            </a:endParaRPr>
          </a:p>
          <a:p>
            <a:pPr algn="ctr">
              <a:lnSpc>
                <a:spcPct val="150000"/>
              </a:lnSpc>
            </a:pPr>
            <a:r>
              <a:rPr lang="zh-CN" altLang="en-US" dirty="0">
                <a:latin typeface="微软雅黑" panose="020B0503020204020204" pitchFamily="34" charset="-122"/>
                <a:ea typeface="微软雅黑" panose="020B0503020204020204" pitchFamily="34" charset="-122"/>
              </a:rPr>
              <a:t>单击此处添加文本单击此处添加文本单击此处添加</a:t>
            </a:r>
          </a:p>
        </p:txBody>
      </p:sp>
      <p:sp>
        <p:nvSpPr>
          <p:cNvPr id="36" name="文本框 35">
            <a:extLst>
              <a:ext uri="{FF2B5EF4-FFF2-40B4-BE49-F238E27FC236}">
                <a16:creationId xmlns="" xmlns:a16="http://schemas.microsoft.com/office/drawing/2014/main" id="{93BA0CE2-8C76-4E5F-B2F6-9FBD9B0CC012}"/>
              </a:ext>
            </a:extLst>
          </p:cNvPr>
          <p:cNvSpPr txBox="1"/>
          <p:nvPr/>
        </p:nvSpPr>
        <p:spPr>
          <a:xfrm>
            <a:off x="9581100" y="2245029"/>
            <a:ext cx="1213070" cy="830997"/>
          </a:xfrm>
          <a:prstGeom prst="rect">
            <a:avLst/>
          </a:prstGeom>
          <a:noFill/>
        </p:spPr>
        <p:txBody>
          <a:bodyPr wrap="square" rtlCol="0">
            <a:spAutoFit/>
          </a:bodyPr>
          <a:lstStyle/>
          <a:p>
            <a:r>
              <a:rPr lang="en-US" altLang="zh-CN" sz="4800" dirty="0">
                <a:latin typeface="Algerian" panose="04020705040A02060702" pitchFamily="82" charset="0"/>
              </a:rPr>
              <a:t>03</a:t>
            </a:r>
            <a:endParaRPr lang="zh-CN" altLang="en-US" sz="4800" dirty="0">
              <a:latin typeface="Algerian" panose="04020705040A02060702" pitchFamily="82" charset="0"/>
            </a:endParaRPr>
          </a:p>
        </p:txBody>
      </p:sp>
    </p:spTree>
    <p:extLst>
      <p:ext uri="{BB962C8B-B14F-4D97-AF65-F5344CB8AC3E}">
        <p14:creationId xmlns:p14="http://schemas.microsoft.com/office/powerpoint/2010/main" val="3888800024"/>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anim calcmode="lin" valueType="num">
                                      <p:cBhvr>
                                        <p:cTn id="8" dur="1000" fill="hold"/>
                                        <p:tgtEl>
                                          <p:spTgt spid="20"/>
                                        </p:tgtEl>
                                        <p:attrNameLst>
                                          <p:attrName>ppt_x</p:attrName>
                                        </p:attrNameLst>
                                      </p:cBhvr>
                                      <p:tavLst>
                                        <p:tav tm="0">
                                          <p:val>
                                            <p:strVal val="#ppt_x"/>
                                          </p:val>
                                        </p:tav>
                                        <p:tav tm="100000">
                                          <p:val>
                                            <p:strVal val="#ppt_x"/>
                                          </p:val>
                                        </p:tav>
                                      </p:tavLst>
                                    </p:anim>
                                    <p:anim calcmode="lin" valueType="num">
                                      <p:cBhvr>
                                        <p:cTn id="9" dur="1000" fill="hold"/>
                                        <p:tgtEl>
                                          <p:spTgt spid="20"/>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fade">
                                      <p:cBhvr>
                                        <p:cTn id="12" dur="1000"/>
                                        <p:tgtEl>
                                          <p:spTgt spid="22"/>
                                        </p:tgtEl>
                                      </p:cBhvr>
                                    </p:animEffect>
                                    <p:anim calcmode="lin" valueType="num">
                                      <p:cBhvr>
                                        <p:cTn id="13" dur="1000" fill="hold"/>
                                        <p:tgtEl>
                                          <p:spTgt spid="22"/>
                                        </p:tgtEl>
                                        <p:attrNameLst>
                                          <p:attrName>ppt_x</p:attrName>
                                        </p:attrNameLst>
                                      </p:cBhvr>
                                      <p:tavLst>
                                        <p:tav tm="0">
                                          <p:val>
                                            <p:strVal val="#ppt_x"/>
                                          </p:val>
                                        </p:tav>
                                        <p:tav tm="100000">
                                          <p:val>
                                            <p:strVal val="#ppt_x"/>
                                          </p:val>
                                        </p:tav>
                                      </p:tavLst>
                                    </p:anim>
                                    <p:anim calcmode="lin" valueType="num">
                                      <p:cBhvr>
                                        <p:cTn id="14" dur="1000" fill="hold"/>
                                        <p:tgtEl>
                                          <p:spTgt spid="22"/>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26"/>
                                        </p:tgtEl>
                                        <p:attrNameLst>
                                          <p:attrName>style.visibility</p:attrName>
                                        </p:attrNameLst>
                                      </p:cBhvr>
                                      <p:to>
                                        <p:strVal val="visible"/>
                                      </p:to>
                                    </p:set>
                                    <p:animEffect transition="in" filter="fade">
                                      <p:cBhvr>
                                        <p:cTn id="17" dur="1000"/>
                                        <p:tgtEl>
                                          <p:spTgt spid="26"/>
                                        </p:tgtEl>
                                      </p:cBhvr>
                                    </p:animEffect>
                                    <p:anim calcmode="lin" valueType="num">
                                      <p:cBhvr>
                                        <p:cTn id="18" dur="1000" fill="hold"/>
                                        <p:tgtEl>
                                          <p:spTgt spid="26"/>
                                        </p:tgtEl>
                                        <p:attrNameLst>
                                          <p:attrName>ppt_x</p:attrName>
                                        </p:attrNameLst>
                                      </p:cBhvr>
                                      <p:tavLst>
                                        <p:tav tm="0">
                                          <p:val>
                                            <p:strVal val="#ppt_x"/>
                                          </p:val>
                                        </p:tav>
                                        <p:tav tm="100000">
                                          <p:val>
                                            <p:strVal val="#ppt_x"/>
                                          </p:val>
                                        </p:tav>
                                      </p:tavLst>
                                    </p:anim>
                                    <p:anim calcmode="lin" valueType="num">
                                      <p:cBhvr>
                                        <p:cTn id="19"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25"/>
                                        </p:tgtEl>
                                        <p:attrNameLst>
                                          <p:attrName>style.visibility</p:attrName>
                                        </p:attrNameLst>
                                      </p:cBhvr>
                                      <p:to>
                                        <p:strVal val="visible"/>
                                      </p:to>
                                    </p:set>
                                    <p:animEffect transition="in" filter="fade">
                                      <p:cBhvr>
                                        <p:cTn id="24" dur="500"/>
                                        <p:tgtEl>
                                          <p:spTgt spid="25"/>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fade">
                                      <p:cBhvr>
                                        <p:cTn id="27" dur="500"/>
                                        <p:tgtEl>
                                          <p:spTgt spid="24"/>
                                        </p:tgtEl>
                                      </p:cBhvr>
                                    </p:animEffect>
                                  </p:childTnLst>
                                </p:cTn>
                              </p:par>
                            </p:childTnLst>
                          </p:cTn>
                        </p:par>
                      </p:childTnLst>
                    </p:cTn>
                  </p:par>
                  <p:par>
                    <p:cTn id="28" fill="hold">
                      <p:stCondLst>
                        <p:cond delay="indefinite"/>
                      </p:stCondLst>
                      <p:childTnLst>
                        <p:par>
                          <p:cTn id="29" fill="hold">
                            <p:stCondLst>
                              <p:cond delay="0"/>
                            </p:stCondLst>
                            <p:childTnLst>
                              <p:par>
                                <p:cTn id="30" presetID="42" presetClass="entr" presetSubtype="0" fill="hold" nodeType="clickEffect">
                                  <p:stCondLst>
                                    <p:cond delay="0"/>
                                  </p:stCondLst>
                                  <p:childTnLst>
                                    <p:set>
                                      <p:cBhvr>
                                        <p:cTn id="31" dur="1" fill="hold">
                                          <p:stCondLst>
                                            <p:cond delay="0"/>
                                          </p:stCondLst>
                                        </p:cTn>
                                        <p:tgtEl>
                                          <p:spTgt spid="27"/>
                                        </p:tgtEl>
                                        <p:attrNameLst>
                                          <p:attrName>style.visibility</p:attrName>
                                        </p:attrNameLst>
                                      </p:cBhvr>
                                      <p:to>
                                        <p:strVal val="visible"/>
                                      </p:to>
                                    </p:set>
                                    <p:animEffect transition="in" filter="fade">
                                      <p:cBhvr>
                                        <p:cTn id="32" dur="1000"/>
                                        <p:tgtEl>
                                          <p:spTgt spid="27"/>
                                        </p:tgtEl>
                                      </p:cBhvr>
                                    </p:animEffect>
                                    <p:anim calcmode="lin" valueType="num">
                                      <p:cBhvr>
                                        <p:cTn id="33" dur="1000" fill="hold"/>
                                        <p:tgtEl>
                                          <p:spTgt spid="27"/>
                                        </p:tgtEl>
                                        <p:attrNameLst>
                                          <p:attrName>ppt_x</p:attrName>
                                        </p:attrNameLst>
                                      </p:cBhvr>
                                      <p:tavLst>
                                        <p:tav tm="0">
                                          <p:val>
                                            <p:strVal val="#ppt_x"/>
                                          </p:val>
                                        </p:tav>
                                        <p:tav tm="100000">
                                          <p:val>
                                            <p:strVal val="#ppt_x"/>
                                          </p:val>
                                        </p:tav>
                                      </p:tavLst>
                                    </p:anim>
                                    <p:anim calcmode="lin" valueType="num">
                                      <p:cBhvr>
                                        <p:cTn id="34" dur="1000" fill="hold"/>
                                        <p:tgtEl>
                                          <p:spTgt spid="27"/>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28"/>
                                        </p:tgtEl>
                                        <p:attrNameLst>
                                          <p:attrName>style.visibility</p:attrName>
                                        </p:attrNameLst>
                                      </p:cBhvr>
                                      <p:to>
                                        <p:strVal val="visible"/>
                                      </p:to>
                                    </p:set>
                                    <p:animEffect transition="in" filter="fade">
                                      <p:cBhvr>
                                        <p:cTn id="37" dur="1000"/>
                                        <p:tgtEl>
                                          <p:spTgt spid="28"/>
                                        </p:tgtEl>
                                      </p:cBhvr>
                                    </p:animEffect>
                                    <p:anim calcmode="lin" valueType="num">
                                      <p:cBhvr>
                                        <p:cTn id="38" dur="1000" fill="hold"/>
                                        <p:tgtEl>
                                          <p:spTgt spid="28"/>
                                        </p:tgtEl>
                                        <p:attrNameLst>
                                          <p:attrName>ppt_x</p:attrName>
                                        </p:attrNameLst>
                                      </p:cBhvr>
                                      <p:tavLst>
                                        <p:tav tm="0">
                                          <p:val>
                                            <p:strVal val="#ppt_x"/>
                                          </p:val>
                                        </p:tav>
                                        <p:tav tm="100000">
                                          <p:val>
                                            <p:strVal val="#ppt_x"/>
                                          </p:val>
                                        </p:tav>
                                      </p:tavLst>
                                    </p:anim>
                                    <p:anim calcmode="lin" valueType="num">
                                      <p:cBhvr>
                                        <p:cTn id="39" dur="1000" fill="hold"/>
                                        <p:tgtEl>
                                          <p:spTgt spid="28"/>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31"/>
                                        </p:tgtEl>
                                        <p:attrNameLst>
                                          <p:attrName>style.visibility</p:attrName>
                                        </p:attrNameLst>
                                      </p:cBhvr>
                                      <p:to>
                                        <p:strVal val="visible"/>
                                      </p:to>
                                    </p:set>
                                    <p:animEffect transition="in" filter="fade">
                                      <p:cBhvr>
                                        <p:cTn id="42" dur="1000"/>
                                        <p:tgtEl>
                                          <p:spTgt spid="31"/>
                                        </p:tgtEl>
                                      </p:cBhvr>
                                    </p:animEffect>
                                    <p:anim calcmode="lin" valueType="num">
                                      <p:cBhvr>
                                        <p:cTn id="43" dur="1000" fill="hold"/>
                                        <p:tgtEl>
                                          <p:spTgt spid="31"/>
                                        </p:tgtEl>
                                        <p:attrNameLst>
                                          <p:attrName>ppt_x</p:attrName>
                                        </p:attrNameLst>
                                      </p:cBhvr>
                                      <p:tavLst>
                                        <p:tav tm="0">
                                          <p:val>
                                            <p:strVal val="#ppt_x"/>
                                          </p:val>
                                        </p:tav>
                                        <p:tav tm="100000">
                                          <p:val>
                                            <p:strVal val="#ppt_x"/>
                                          </p:val>
                                        </p:tav>
                                      </p:tavLst>
                                    </p:anim>
                                    <p:anim calcmode="lin" valueType="num">
                                      <p:cBhvr>
                                        <p:cTn id="44"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grpId="0" nodeType="clickEffect">
                                  <p:stCondLst>
                                    <p:cond delay="0"/>
                                  </p:stCondLst>
                                  <p:childTnLst>
                                    <p:set>
                                      <p:cBhvr>
                                        <p:cTn id="48" dur="1" fill="hold">
                                          <p:stCondLst>
                                            <p:cond delay="0"/>
                                          </p:stCondLst>
                                        </p:cTn>
                                        <p:tgtEl>
                                          <p:spTgt spid="30"/>
                                        </p:tgtEl>
                                        <p:attrNameLst>
                                          <p:attrName>style.visibility</p:attrName>
                                        </p:attrNameLst>
                                      </p:cBhvr>
                                      <p:to>
                                        <p:strVal val="visible"/>
                                      </p:to>
                                    </p:set>
                                    <p:animEffect transition="in" filter="fade">
                                      <p:cBhvr>
                                        <p:cTn id="49" dur="500"/>
                                        <p:tgtEl>
                                          <p:spTgt spid="30"/>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29"/>
                                        </p:tgtEl>
                                        <p:attrNameLst>
                                          <p:attrName>style.visibility</p:attrName>
                                        </p:attrNameLst>
                                      </p:cBhvr>
                                      <p:to>
                                        <p:strVal val="visible"/>
                                      </p:to>
                                    </p:set>
                                    <p:animEffect transition="in" filter="fade">
                                      <p:cBhvr>
                                        <p:cTn id="52" dur="500"/>
                                        <p:tgtEl>
                                          <p:spTgt spid="29"/>
                                        </p:tgtEl>
                                      </p:cBhvr>
                                    </p:animEffect>
                                  </p:childTnLst>
                                </p:cTn>
                              </p:par>
                            </p:childTnLst>
                          </p:cTn>
                        </p:par>
                      </p:childTnLst>
                    </p:cTn>
                  </p:par>
                  <p:par>
                    <p:cTn id="53" fill="hold">
                      <p:stCondLst>
                        <p:cond delay="indefinite"/>
                      </p:stCondLst>
                      <p:childTnLst>
                        <p:par>
                          <p:cTn id="54" fill="hold">
                            <p:stCondLst>
                              <p:cond delay="0"/>
                            </p:stCondLst>
                            <p:childTnLst>
                              <p:par>
                                <p:cTn id="55" presetID="42" presetClass="entr" presetSubtype="0" fill="hold" nodeType="clickEffect">
                                  <p:stCondLst>
                                    <p:cond delay="0"/>
                                  </p:stCondLst>
                                  <p:childTnLst>
                                    <p:set>
                                      <p:cBhvr>
                                        <p:cTn id="56" dur="1" fill="hold">
                                          <p:stCondLst>
                                            <p:cond delay="0"/>
                                          </p:stCondLst>
                                        </p:cTn>
                                        <p:tgtEl>
                                          <p:spTgt spid="32"/>
                                        </p:tgtEl>
                                        <p:attrNameLst>
                                          <p:attrName>style.visibility</p:attrName>
                                        </p:attrNameLst>
                                      </p:cBhvr>
                                      <p:to>
                                        <p:strVal val="visible"/>
                                      </p:to>
                                    </p:set>
                                    <p:animEffect transition="in" filter="fade">
                                      <p:cBhvr>
                                        <p:cTn id="57" dur="1000"/>
                                        <p:tgtEl>
                                          <p:spTgt spid="32"/>
                                        </p:tgtEl>
                                      </p:cBhvr>
                                    </p:animEffect>
                                    <p:anim calcmode="lin" valueType="num">
                                      <p:cBhvr>
                                        <p:cTn id="58" dur="1000" fill="hold"/>
                                        <p:tgtEl>
                                          <p:spTgt spid="32"/>
                                        </p:tgtEl>
                                        <p:attrNameLst>
                                          <p:attrName>ppt_x</p:attrName>
                                        </p:attrNameLst>
                                      </p:cBhvr>
                                      <p:tavLst>
                                        <p:tav tm="0">
                                          <p:val>
                                            <p:strVal val="#ppt_x"/>
                                          </p:val>
                                        </p:tav>
                                        <p:tav tm="100000">
                                          <p:val>
                                            <p:strVal val="#ppt_x"/>
                                          </p:val>
                                        </p:tav>
                                      </p:tavLst>
                                    </p:anim>
                                    <p:anim calcmode="lin" valueType="num">
                                      <p:cBhvr>
                                        <p:cTn id="59" dur="1000" fill="hold"/>
                                        <p:tgtEl>
                                          <p:spTgt spid="32"/>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33"/>
                                        </p:tgtEl>
                                        <p:attrNameLst>
                                          <p:attrName>style.visibility</p:attrName>
                                        </p:attrNameLst>
                                      </p:cBhvr>
                                      <p:to>
                                        <p:strVal val="visible"/>
                                      </p:to>
                                    </p:set>
                                    <p:animEffect transition="in" filter="fade">
                                      <p:cBhvr>
                                        <p:cTn id="62" dur="1000"/>
                                        <p:tgtEl>
                                          <p:spTgt spid="33"/>
                                        </p:tgtEl>
                                      </p:cBhvr>
                                    </p:animEffect>
                                    <p:anim calcmode="lin" valueType="num">
                                      <p:cBhvr>
                                        <p:cTn id="63" dur="1000" fill="hold"/>
                                        <p:tgtEl>
                                          <p:spTgt spid="33"/>
                                        </p:tgtEl>
                                        <p:attrNameLst>
                                          <p:attrName>ppt_x</p:attrName>
                                        </p:attrNameLst>
                                      </p:cBhvr>
                                      <p:tavLst>
                                        <p:tav tm="0">
                                          <p:val>
                                            <p:strVal val="#ppt_x"/>
                                          </p:val>
                                        </p:tav>
                                        <p:tav tm="100000">
                                          <p:val>
                                            <p:strVal val="#ppt_x"/>
                                          </p:val>
                                        </p:tav>
                                      </p:tavLst>
                                    </p:anim>
                                    <p:anim calcmode="lin" valueType="num">
                                      <p:cBhvr>
                                        <p:cTn id="64" dur="1000" fill="hold"/>
                                        <p:tgtEl>
                                          <p:spTgt spid="33"/>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36"/>
                                        </p:tgtEl>
                                        <p:attrNameLst>
                                          <p:attrName>style.visibility</p:attrName>
                                        </p:attrNameLst>
                                      </p:cBhvr>
                                      <p:to>
                                        <p:strVal val="visible"/>
                                      </p:to>
                                    </p:set>
                                    <p:animEffect transition="in" filter="fade">
                                      <p:cBhvr>
                                        <p:cTn id="67" dur="1000"/>
                                        <p:tgtEl>
                                          <p:spTgt spid="36"/>
                                        </p:tgtEl>
                                      </p:cBhvr>
                                    </p:animEffect>
                                    <p:anim calcmode="lin" valueType="num">
                                      <p:cBhvr>
                                        <p:cTn id="68" dur="1000" fill="hold"/>
                                        <p:tgtEl>
                                          <p:spTgt spid="36"/>
                                        </p:tgtEl>
                                        <p:attrNameLst>
                                          <p:attrName>ppt_x</p:attrName>
                                        </p:attrNameLst>
                                      </p:cBhvr>
                                      <p:tavLst>
                                        <p:tav tm="0">
                                          <p:val>
                                            <p:strVal val="#ppt_x"/>
                                          </p:val>
                                        </p:tav>
                                        <p:tav tm="100000">
                                          <p:val>
                                            <p:strVal val="#ppt_x"/>
                                          </p:val>
                                        </p:tav>
                                      </p:tavLst>
                                    </p:anim>
                                    <p:anim calcmode="lin" valueType="num">
                                      <p:cBhvr>
                                        <p:cTn id="69" dur="10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70" fill="hold">
                      <p:stCondLst>
                        <p:cond delay="indefinite"/>
                      </p:stCondLst>
                      <p:childTnLst>
                        <p:par>
                          <p:cTn id="71" fill="hold">
                            <p:stCondLst>
                              <p:cond delay="0"/>
                            </p:stCondLst>
                            <p:childTnLst>
                              <p:par>
                                <p:cTn id="72" presetID="10" presetClass="entr" presetSubtype="0" fill="hold" grpId="0" nodeType="clickEffect">
                                  <p:stCondLst>
                                    <p:cond delay="0"/>
                                  </p:stCondLst>
                                  <p:childTnLst>
                                    <p:set>
                                      <p:cBhvr>
                                        <p:cTn id="73" dur="1" fill="hold">
                                          <p:stCondLst>
                                            <p:cond delay="0"/>
                                          </p:stCondLst>
                                        </p:cTn>
                                        <p:tgtEl>
                                          <p:spTgt spid="35"/>
                                        </p:tgtEl>
                                        <p:attrNameLst>
                                          <p:attrName>style.visibility</p:attrName>
                                        </p:attrNameLst>
                                      </p:cBhvr>
                                      <p:to>
                                        <p:strVal val="visible"/>
                                      </p:to>
                                    </p:set>
                                    <p:animEffect transition="in" filter="fade">
                                      <p:cBhvr>
                                        <p:cTn id="74" dur="500"/>
                                        <p:tgtEl>
                                          <p:spTgt spid="35"/>
                                        </p:tgtEl>
                                      </p:cBhvr>
                                    </p:animEffect>
                                  </p:childTnLst>
                                </p:cTn>
                              </p:par>
                              <p:par>
                                <p:cTn id="75" presetID="10" presetClass="entr" presetSubtype="0" fill="hold" grpId="0" nodeType="withEffect">
                                  <p:stCondLst>
                                    <p:cond delay="0"/>
                                  </p:stCondLst>
                                  <p:childTnLst>
                                    <p:set>
                                      <p:cBhvr>
                                        <p:cTn id="76" dur="1" fill="hold">
                                          <p:stCondLst>
                                            <p:cond delay="0"/>
                                          </p:stCondLst>
                                        </p:cTn>
                                        <p:tgtEl>
                                          <p:spTgt spid="34"/>
                                        </p:tgtEl>
                                        <p:attrNameLst>
                                          <p:attrName>style.visibility</p:attrName>
                                        </p:attrNameLst>
                                      </p:cBhvr>
                                      <p:to>
                                        <p:strVal val="visible"/>
                                      </p:to>
                                    </p:set>
                                    <p:animEffect transition="in" filter="fade">
                                      <p:cBhvr>
                                        <p:cTn id="77"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4" grpId="0" animBg="1"/>
      <p:bldP spid="25" grpId="0"/>
      <p:bldP spid="26" grpId="0"/>
      <p:bldP spid="28" grpId="0" animBg="1"/>
      <p:bldP spid="29" grpId="0" animBg="1"/>
      <p:bldP spid="30" grpId="0"/>
      <p:bldP spid="31" grpId="0"/>
      <p:bldP spid="33" grpId="0" animBg="1"/>
      <p:bldP spid="34" grpId="0" animBg="1"/>
      <p:bldP spid="35" grpId="0"/>
      <p:bldP spid="3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0B309EEC-607D-4A06-B024-8E190ED376AA}"/>
              </a:ext>
            </a:extLst>
          </p:cNvPr>
          <p:cNvSpPr/>
          <p:nvPr/>
        </p:nvSpPr>
        <p:spPr>
          <a:xfrm>
            <a:off x="208670" y="158261"/>
            <a:ext cx="11774659" cy="6541477"/>
          </a:xfrm>
          <a:prstGeom prst="rect">
            <a:avLst/>
          </a:prstGeom>
          <a:noFill/>
          <a:ln>
            <a:solidFill>
              <a:srgbClr val="68704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5">
            <a:extLst>
              <a:ext uri="{FF2B5EF4-FFF2-40B4-BE49-F238E27FC236}">
                <a16:creationId xmlns="" xmlns:a16="http://schemas.microsoft.com/office/drawing/2014/main" id="{6D1371C2-ED9D-4C98-B4A5-6E8D2CA1A186}"/>
              </a:ext>
            </a:extLst>
          </p:cNvPr>
          <p:cNvGrpSpPr>
            <a:grpSpLocks/>
          </p:cNvGrpSpPr>
          <p:nvPr/>
        </p:nvGrpSpPr>
        <p:grpSpPr bwMode="auto">
          <a:xfrm>
            <a:off x="567269" y="347599"/>
            <a:ext cx="11152188" cy="6983413"/>
            <a:chOff x="0" y="0"/>
            <a:chExt cx="11151065" cy="6983832"/>
          </a:xfrm>
        </p:grpSpPr>
        <p:sp>
          <p:nvSpPr>
            <p:cNvPr id="4" name="Freeform 1224">
              <a:extLst>
                <a:ext uri="{FF2B5EF4-FFF2-40B4-BE49-F238E27FC236}">
                  <a16:creationId xmlns="" xmlns:a16="http://schemas.microsoft.com/office/drawing/2014/main" id="{276ACE5F-9C2F-47BC-B513-49F42C6561EE}"/>
                </a:ext>
              </a:extLst>
            </p:cNvPr>
            <p:cNvSpPr>
              <a:spLocks noEditPoints="1"/>
            </p:cNvSpPr>
            <p:nvPr/>
          </p:nvSpPr>
          <p:spPr bwMode="auto">
            <a:xfrm>
              <a:off x="6285147" y="0"/>
              <a:ext cx="4865918" cy="3419055"/>
            </a:xfrm>
            <a:custGeom>
              <a:avLst/>
              <a:gdLst>
                <a:gd name="T0" fmla="*/ 2918713 w 1162"/>
                <a:gd name="T1" fmla="*/ 516005 h 815"/>
                <a:gd name="T2" fmla="*/ 653256 w 1162"/>
                <a:gd name="T3" fmla="*/ 205563 h 815"/>
                <a:gd name="T4" fmla="*/ 242877 w 1162"/>
                <a:gd name="T5" fmla="*/ 1522843 h 815"/>
                <a:gd name="T6" fmla="*/ 1695952 w 1162"/>
                <a:gd name="T7" fmla="*/ 3070857 h 815"/>
                <a:gd name="T8" fmla="*/ 3969785 w 1162"/>
                <a:gd name="T9" fmla="*/ 3058271 h 815"/>
                <a:gd name="T10" fmla="*/ 4120536 w 1162"/>
                <a:gd name="T11" fmla="*/ 2277972 h 815"/>
                <a:gd name="T12" fmla="*/ 3957222 w 1162"/>
                <a:gd name="T13" fmla="*/ 2152117 h 815"/>
                <a:gd name="T14" fmla="*/ 3655720 w 1162"/>
                <a:gd name="T15" fmla="*/ 1690649 h 815"/>
                <a:gd name="T16" fmla="*/ 3726908 w 1162"/>
                <a:gd name="T17" fmla="*/ 2244410 h 815"/>
                <a:gd name="T18" fmla="*/ 2491585 w 1162"/>
                <a:gd name="T19" fmla="*/ 1527038 h 815"/>
                <a:gd name="T20" fmla="*/ 2625586 w 1162"/>
                <a:gd name="T21" fmla="*/ 1657088 h 815"/>
                <a:gd name="T22" fmla="*/ 2721899 w 1162"/>
                <a:gd name="T23" fmla="*/ 1581575 h 815"/>
                <a:gd name="T24" fmla="*/ 2185894 w 1162"/>
                <a:gd name="T25" fmla="*/ 2580023 h 815"/>
                <a:gd name="T26" fmla="*/ 1993268 w 1162"/>
                <a:gd name="T27" fmla="*/ 2651341 h 815"/>
                <a:gd name="T28" fmla="*/ 1453075 w 1162"/>
                <a:gd name="T29" fmla="*/ 2378655 h 815"/>
                <a:gd name="T30" fmla="*/ 695131 w 1162"/>
                <a:gd name="T31" fmla="*/ 931325 h 815"/>
                <a:gd name="T32" fmla="*/ 728631 w 1162"/>
                <a:gd name="T33" fmla="*/ 658640 h 815"/>
                <a:gd name="T34" fmla="*/ 770507 w 1162"/>
                <a:gd name="T35" fmla="*/ 1308890 h 815"/>
                <a:gd name="T36" fmla="*/ 1620577 w 1162"/>
                <a:gd name="T37" fmla="*/ 1367622 h 815"/>
                <a:gd name="T38" fmla="*/ 1453075 w 1162"/>
                <a:gd name="T39" fmla="*/ 1564794 h 815"/>
                <a:gd name="T40" fmla="*/ 1453075 w 1162"/>
                <a:gd name="T41" fmla="*/ 2005286 h 815"/>
                <a:gd name="T42" fmla="*/ 2437147 w 1162"/>
                <a:gd name="T43" fmla="*/ 1493477 h 815"/>
                <a:gd name="T44" fmla="*/ 2257082 w 1162"/>
                <a:gd name="T45" fmla="*/ 1824894 h 815"/>
                <a:gd name="T46" fmla="*/ 2206832 w 1162"/>
                <a:gd name="T47" fmla="*/ 1929773 h 815"/>
                <a:gd name="T48" fmla="*/ 1947205 w 1162"/>
                <a:gd name="T49" fmla="*/ 2382851 h 815"/>
                <a:gd name="T50" fmla="*/ 1423763 w 1162"/>
                <a:gd name="T51" fmla="*/ 2395436 h 815"/>
                <a:gd name="T52" fmla="*/ 1867642 w 1162"/>
                <a:gd name="T53" fmla="*/ 2575828 h 815"/>
                <a:gd name="T54" fmla="*/ 4325726 w 1162"/>
                <a:gd name="T55" fmla="*/ 1564794 h 815"/>
                <a:gd name="T56" fmla="*/ 4154037 w 1162"/>
                <a:gd name="T57" fmla="*/ 1073961 h 815"/>
                <a:gd name="T58" fmla="*/ 3538469 w 1162"/>
                <a:gd name="T59" fmla="*/ 1170450 h 815"/>
                <a:gd name="T60" fmla="*/ 3207653 w 1162"/>
                <a:gd name="T61" fmla="*/ 1136888 h 815"/>
                <a:gd name="T62" fmla="*/ 3266279 w 1162"/>
                <a:gd name="T63" fmla="*/ 767714 h 815"/>
                <a:gd name="T64" fmla="*/ 2742837 w 1162"/>
                <a:gd name="T65" fmla="*/ 1413769 h 815"/>
                <a:gd name="T66" fmla="*/ 2734462 w 1162"/>
                <a:gd name="T67" fmla="*/ 1237572 h 815"/>
                <a:gd name="T68" fmla="*/ 2537647 w 1162"/>
                <a:gd name="T69" fmla="*/ 784495 h 815"/>
                <a:gd name="T70" fmla="*/ 2491585 w 1162"/>
                <a:gd name="T71" fmla="*/ 599908 h 815"/>
                <a:gd name="T72" fmla="*/ 2504147 w 1162"/>
                <a:gd name="T73" fmla="*/ 1296304 h 815"/>
                <a:gd name="T74" fmla="*/ 1922079 w 1162"/>
                <a:gd name="T75" fmla="*/ 1157864 h 815"/>
                <a:gd name="T76" fmla="*/ 1846704 w 1162"/>
                <a:gd name="T77" fmla="*/ 1191425 h 815"/>
                <a:gd name="T78" fmla="*/ 1545201 w 1162"/>
                <a:gd name="T79" fmla="*/ 906154 h 815"/>
                <a:gd name="T80" fmla="*/ 1264636 w 1162"/>
                <a:gd name="T81" fmla="*/ 306247 h 815"/>
                <a:gd name="T82" fmla="*/ 1109697 w 1162"/>
                <a:gd name="T83" fmla="*/ 167806 h 815"/>
                <a:gd name="T84" fmla="*/ 938008 w 1162"/>
                <a:gd name="T85" fmla="*/ 121660 h 815"/>
                <a:gd name="T86" fmla="*/ 1708515 w 1162"/>
                <a:gd name="T87" fmla="*/ 1275328 h 815"/>
                <a:gd name="T88" fmla="*/ 1666640 w 1162"/>
                <a:gd name="T89" fmla="*/ 1308890 h 815"/>
                <a:gd name="T90" fmla="*/ 933821 w 1162"/>
                <a:gd name="T91" fmla="*/ 771909 h 815"/>
                <a:gd name="T92" fmla="*/ 753757 w 1162"/>
                <a:gd name="T93" fmla="*/ 339808 h 815"/>
                <a:gd name="T94" fmla="*/ 397816 w 1162"/>
                <a:gd name="T95" fmla="*/ 918740 h 815"/>
                <a:gd name="T96" fmla="*/ 799820 w 1162"/>
                <a:gd name="T97" fmla="*/ 1451525 h 815"/>
                <a:gd name="T98" fmla="*/ 523442 w 1162"/>
                <a:gd name="T99" fmla="*/ 1610941 h 815"/>
                <a:gd name="T100" fmla="*/ 314065 w 1162"/>
                <a:gd name="T101" fmla="*/ 1560599 h 815"/>
                <a:gd name="T102" fmla="*/ 841695 w 1162"/>
                <a:gd name="T103" fmla="*/ 2248605 h 815"/>
                <a:gd name="T104" fmla="*/ 1189261 w 1162"/>
                <a:gd name="T105" fmla="*/ 2366070 h 815"/>
                <a:gd name="T106" fmla="*/ 1440513 w 1162"/>
                <a:gd name="T107" fmla="*/ 2722659 h 815"/>
                <a:gd name="T108" fmla="*/ 1478201 w 1162"/>
                <a:gd name="T109" fmla="*/ 2521291 h 815"/>
                <a:gd name="T110" fmla="*/ 1917892 w 1162"/>
                <a:gd name="T111" fmla="*/ 3402274 h 815"/>
                <a:gd name="T112" fmla="*/ 2918713 w 1162"/>
                <a:gd name="T113" fmla="*/ 2894660 h 815"/>
                <a:gd name="T114" fmla="*/ 3316529 w 1162"/>
                <a:gd name="T115" fmla="*/ 2504510 h 815"/>
                <a:gd name="T116" fmla="*/ 3056902 w 1162"/>
                <a:gd name="T117" fmla="*/ 2231825 h 815"/>
                <a:gd name="T118" fmla="*/ 3664095 w 1162"/>
                <a:gd name="T119" fmla="*/ 2340899 h 815"/>
                <a:gd name="T120" fmla="*/ 3760408 w 1162"/>
                <a:gd name="T121" fmla="*/ 2496120 h 815"/>
                <a:gd name="T122" fmla="*/ 3697595 w 1162"/>
                <a:gd name="T123" fmla="*/ 2387046 h 815"/>
                <a:gd name="T124" fmla="*/ 3948847 w 1162"/>
                <a:gd name="T125" fmla="*/ 2332509 h 815"/>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162" h="815">
                  <a:moveTo>
                    <a:pt x="1160" y="552"/>
                  </a:moveTo>
                  <a:cubicBezTo>
                    <a:pt x="1159" y="552"/>
                    <a:pt x="1159" y="552"/>
                    <a:pt x="1158" y="551"/>
                  </a:cubicBezTo>
                  <a:cubicBezTo>
                    <a:pt x="1161" y="547"/>
                    <a:pt x="1162" y="542"/>
                    <a:pt x="1160" y="537"/>
                  </a:cubicBezTo>
                  <a:cubicBezTo>
                    <a:pt x="1159" y="534"/>
                    <a:pt x="1156" y="532"/>
                    <a:pt x="1155" y="530"/>
                  </a:cubicBezTo>
                  <a:cubicBezTo>
                    <a:pt x="1153" y="527"/>
                    <a:pt x="1153" y="523"/>
                    <a:pt x="1151" y="521"/>
                  </a:cubicBezTo>
                  <a:cubicBezTo>
                    <a:pt x="1148" y="518"/>
                    <a:pt x="1144" y="517"/>
                    <a:pt x="1142" y="514"/>
                  </a:cubicBezTo>
                  <a:cubicBezTo>
                    <a:pt x="1139" y="512"/>
                    <a:pt x="1138" y="509"/>
                    <a:pt x="1134" y="507"/>
                  </a:cubicBezTo>
                  <a:cubicBezTo>
                    <a:pt x="1131" y="505"/>
                    <a:pt x="1127" y="503"/>
                    <a:pt x="1123" y="503"/>
                  </a:cubicBezTo>
                  <a:cubicBezTo>
                    <a:pt x="1127" y="498"/>
                    <a:pt x="1130" y="492"/>
                    <a:pt x="1132" y="486"/>
                  </a:cubicBezTo>
                  <a:cubicBezTo>
                    <a:pt x="1137" y="477"/>
                    <a:pt x="1140" y="466"/>
                    <a:pt x="1136" y="456"/>
                  </a:cubicBezTo>
                  <a:cubicBezTo>
                    <a:pt x="1135" y="452"/>
                    <a:pt x="1132" y="448"/>
                    <a:pt x="1128" y="446"/>
                  </a:cubicBezTo>
                  <a:cubicBezTo>
                    <a:pt x="1126" y="445"/>
                    <a:pt x="1122" y="445"/>
                    <a:pt x="1121" y="442"/>
                  </a:cubicBezTo>
                  <a:cubicBezTo>
                    <a:pt x="1121" y="439"/>
                    <a:pt x="1121" y="437"/>
                    <a:pt x="1120" y="434"/>
                  </a:cubicBezTo>
                  <a:cubicBezTo>
                    <a:pt x="1118" y="423"/>
                    <a:pt x="1109" y="413"/>
                    <a:pt x="1098" y="410"/>
                  </a:cubicBezTo>
                  <a:cubicBezTo>
                    <a:pt x="1086" y="406"/>
                    <a:pt x="1072" y="408"/>
                    <a:pt x="1060" y="410"/>
                  </a:cubicBezTo>
                  <a:cubicBezTo>
                    <a:pt x="1045" y="413"/>
                    <a:pt x="1030" y="417"/>
                    <a:pt x="1015" y="421"/>
                  </a:cubicBezTo>
                  <a:cubicBezTo>
                    <a:pt x="1006" y="423"/>
                    <a:pt x="996" y="426"/>
                    <a:pt x="987" y="429"/>
                  </a:cubicBezTo>
                  <a:cubicBezTo>
                    <a:pt x="988" y="428"/>
                    <a:pt x="989" y="425"/>
                    <a:pt x="989" y="423"/>
                  </a:cubicBezTo>
                  <a:cubicBezTo>
                    <a:pt x="992" y="419"/>
                    <a:pt x="995" y="414"/>
                    <a:pt x="998" y="410"/>
                  </a:cubicBezTo>
                  <a:cubicBezTo>
                    <a:pt x="1006" y="400"/>
                    <a:pt x="1016" y="393"/>
                    <a:pt x="1026" y="384"/>
                  </a:cubicBezTo>
                  <a:cubicBezTo>
                    <a:pt x="1041" y="371"/>
                    <a:pt x="1052" y="354"/>
                    <a:pt x="1050" y="332"/>
                  </a:cubicBezTo>
                  <a:cubicBezTo>
                    <a:pt x="1048" y="314"/>
                    <a:pt x="1035" y="295"/>
                    <a:pt x="1017" y="290"/>
                  </a:cubicBezTo>
                  <a:cubicBezTo>
                    <a:pt x="1007" y="288"/>
                    <a:pt x="998" y="287"/>
                    <a:pt x="988" y="289"/>
                  </a:cubicBezTo>
                  <a:cubicBezTo>
                    <a:pt x="987" y="289"/>
                    <a:pt x="984" y="289"/>
                    <a:pt x="982" y="290"/>
                  </a:cubicBezTo>
                  <a:cubicBezTo>
                    <a:pt x="988" y="286"/>
                    <a:pt x="993" y="280"/>
                    <a:pt x="997" y="275"/>
                  </a:cubicBezTo>
                  <a:cubicBezTo>
                    <a:pt x="1002" y="269"/>
                    <a:pt x="1006" y="261"/>
                    <a:pt x="1003" y="253"/>
                  </a:cubicBezTo>
                  <a:cubicBezTo>
                    <a:pt x="1003" y="252"/>
                    <a:pt x="1002" y="252"/>
                    <a:pt x="1001" y="252"/>
                  </a:cubicBezTo>
                  <a:cubicBezTo>
                    <a:pt x="1000" y="252"/>
                    <a:pt x="998" y="252"/>
                    <a:pt x="997" y="253"/>
                  </a:cubicBezTo>
                  <a:cubicBezTo>
                    <a:pt x="994" y="253"/>
                    <a:pt x="994" y="252"/>
                    <a:pt x="995" y="249"/>
                  </a:cubicBezTo>
                  <a:cubicBezTo>
                    <a:pt x="996" y="248"/>
                    <a:pt x="994" y="246"/>
                    <a:pt x="993" y="246"/>
                  </a:cubicBezTo>
                  <a:cubicBezTo>
                    <a:pt x="994" y="243"/>
                    <a:pt x="993" y="240"/>
                    <a:pt x="991" y="238"/>
                  </a:cubicBezTo>
                  <a:cubicBezTo>
                    <a:pt x="988" y="234"/>
                    <a:pt x="984" y="233"/>
                    <a:pt x="980" y="232"/>
                  </a:cubicBezTo>
                  <a:cubicBezTo>
                    <a:pt x="975" y="231"/>
                    <a:pt x="972" y="225"/>
                    <a:pt x="966" y="225"/>
                  </a:cubicBezTo>
                  <a:cubicBezTo>
                    <a:pt x="961" y="224"/>
                    <a:pt x="955" y="224"/>
                    <a:pt x="949" y="225"/>
                  </a:cubicBezTo>
                  <a:cubicBezTo>
                    <a:pt x="934" y="227"/>
                    <a:pt x="920" y="232"/>
                    <a:pt x="905" y="234"/>
                  </a:cubicBezTo>
                  <a:cubicBezTo>
                    <a:pt x="898" y="235"/>
                    <a:pt x="891" y="235"/>
                    <a:pt x="884" y="237"/>
                  </a:cubicBezTo>
                  <a:cubicBezTo>
                    <a:pt x="879" y="238"/>
                    <a:pt x="874" y="240"/>
                    <a:pt x="870" y="242"/>
                  </a:cubicBezTo>
                  <a:cubicBezTo>
                    <a:pt x="870" y="241"/>
                    <a:pt x="871" y="240"/>
                    <a:pt x="872" y="239"/>
                  </a:cubicBezTo>
                  <a:cubicBezTo>
                    <a:pt x="874" y="236"/>
                    <a:pt x="875" y="234"/>
                    <a:pt x="877" y="232"/>
                  </a:cubicBezTo>
                  <a:cubicBezTo>
                    <a:pt x="894" y="206"/>
                    <a:pt x="903" y="178"/>
                    <a:pt x="899" y="148"/>
                  </a:cubicBezTo>
                  <a:cubicBezTo>
                    <a:pt x="895" y="121"/>
                    <a:pt x="885" y="86"/>
                    <a:pt x="857" y="76"/>
                  </a:cubicBezTo>
                  <a:cubicBezTo>
                    <a:pt x="851" y="73"/>
                    <a:pt x="844" y="69"/>
                    <a:pt x="838" y="70"/>
                  </a:cubicBezTo>
                  <a:cubicBezTo>
                    <a:pt x="833" y="70"/>
                    <a:pt x="827" y="73"/>
                    <a:pt x="824" y="77"/>
                  </a:cubicBezTo>
                  <a:cubicBezTo>
                    <a:pt x="822" y="78"/>
                    <a:pt x="819" y="81"/>
                    <a:pt x="816" y="82"/>
                  </a:cubicBezTo>
                  <a:cubicBezTo>
                    <a:pt x="813" y="82"/>
                    <a:pt x="810" y="81"/>
                    <a:pt x="806" y="80"/>
                  </a:cubicBezTo>
                  <a:cubicBezTo>
                    <a:pt x="800" y="79"/>
                    <a:pt x="794" y="79"/>
                    <a:pt x="788" y="82"/>
                  </a:cubicBezTo>
                  <a:cubicBezTo>
                    <a:pt x="775" y="87"/>
                    <a:pt x="763" y="95"/>
                    <a:pt x="752" y="105"/>
                  </a:cubicBezTo>
                  <a:cubicBezTo>
                    <a:pt x="747" y="110"/>
                    <a:pt x="743" y="116"/>
                    <a:pt x="738" y="121"/>
                  </a:cubicBezTo>
                  <a:cubicBezTo>
                    <a:pt x="736" y="124"/>
                    <a:pt x="733" y="127"/>
                    <a:pt x="733" y="131"/>
                  </a:cubicBezTo>
                  <a:cubicBezTo>
                    <a:pt x="732" y="131"/>
                    <a:pt x="732" y="131"/>
                    <a:pt x="732" y="131"/>
                  </a:cubicBezTo>
                  <a:cubicBezTo>
                    <a:pt x="729" y="130"/>
                    <a:pt x="729" y="126"/>
                    <a:pt x="727" y="125"/>
                  </a:cubicBezTo>
                  <a:cubicBezTo>
                    <a:pt x="724" y="123"/>
                    <a:pt x="722" y="123"/>
                    <a:pt x="719" y="123"/>
                  </a:cubicBezTo>
                  <a:cubicBezTo>
                    <a:pt x="712" y="122"/>
                    <a:pt x="704" y="122"/>
                    <a:pt x="697" y="123"/>
                  </a:cubicBezTo>
                  <a:cubicBezTo>
                    <a:pt x="689" y="124"/>
                    <a:pt x="681" y="125"/>
                    <a:pt x="673" y="126"/>
                  </a:cubicBezTo>
                  <a:cubicBezTo>
                    <a:pt x="670" y="127"/>
                    <a:pt x="668" y="127"/>
                    <a:pt x="665" y="128"/>
                  </a:cubicBezTo>
                  <a:cubicBezTo>
                    <a:pt x="662" y="127"/>
                    <a:pt x="658" y="124"/>
                    <a:pt x="655" y="122"/>
                  </a:cubicBezTo>
                  <a:cubicBezTo>
                    <a:pt x="652" y="121"/>
                    <a:pt x="648" y="119"/>
                    <a:pt x="645" y="117"/>
                  </a:cubicBezTo>
                  <a:cubicBezTo>
                    <a:pt x="638" y="114"/>
                    <a:pt x="630" y="111"/>
                    <a:pt x="623" y="109"/>
                  </a:cubicBezTo>
                  <a:cubicBezTo>
                    <a:pt x="610" y="106"/>
                    <a:pt x="595" y="105"/>
                    <a:pt x="581" y="106"/>
                  </a:cubicBezTo>
                  <a:cubicBezTo>
                    <a:pt x="567" y="107"/>
                    <a:pt x="554" y="112"/>
                    <a:pt x="543" y="121"/>
                  </a:cubicBezTo>
                  <a:cubicBezTo>
                    <a:pt x="540" y="124"/>
                    <a:pt x="535" y="128"/>
                    <a:pt x="533" y="132"/>
                  </a:cubicBezTo>
                  <a:cubicBezTo>
                    <a:pt x="533" y="132"/>
                    <a:pt x="533" y="132"/>
                    <a:pt x="533" y="132"/>
                  </a:cubicBezTo>
                  <a:cubicBezTo>
                    <a:pt x="530" y="131"/>
                    <a:pt x="528" y="131"/>
                    <a:pt x="525" y="130"/>
                  </a:cubicBezTo>
                  <a:cubicBezTo>
                    <a:pt x="520" y="116"/>
                    <a:pt x="514" y="101"/>
                    <a:pt x="505" y="89"/>
                  </a:cubicBezTo>
                  <a:cubicBezTo>
                    <a:pt x="499" y="81"/>
                    <a:pt x="488" y="68"/>
                    <a:pt x="477" y="74"/>
                  </a:cubicBezTo>
                  <a:cubicBezTo>
                    <a:pt x="474" y="75"/>
                    <a:pt x="472" y="78"/>
                    <a:pt x="469" y="79"/>
                  </a:cubicBezTo>
                  <a:cubicBezTo>
                    <a:pt x="465" y="81"/>
                    <a:pt x="463" y="78"/>
                    <a:pt x="460" y="76"/>
                  </a:cubicBezTo>
                  <a:cubicBezTo>
                    <a:pt x="457" y="74"/>
                    <a:pt x="454" y="74"/>
                    <a:pt x="451" y="77"/>
                  </a:cubicBezTo>
                  <a:cubicBezTo>
                    <a:pt x="450" y="79"/>
                    <a:pt x="449" y="76"/>
                    <a:pt x="447" y="75"/>
                  </a:cubicBezTo>
                  <a:cubicBezTo>
                    <a:pt x="445" y="73"/>
                    <a:pt x="443" y="72"/>
                    <a:pt x="440" y="71"/>
                  </a:cubicBezTo>
                  <a:cubicBezTo>
                    <a:pt x="436" y="69"/>
                    <a:pt x="433" y="69"/>
                    <a:pt x="429" y="72"/>
                  </a:cubicBezTo>
                  <a:cubicBezTo>
                    <a:pt x="424" y="75"/>
                    <a:pt x="419" y="82"/>
                    <a:pt x="415" y="87"/>
                  </a:cubicBezTo>
                  <a:cubicBezTo>
                    <a:pt x="410" y="92"/>
                    <a:pt x="407" y="99"/>
                    <a:pt x="402" y="105"/>
                  </a:cubicBezTo>
                  <a:cubicBezTo>
                    <a:pt x="397" y="112"/>
                    <a:pt x="390" y="118"/>
                    <a:pt x="386" y="126"/>
                  </a:cubicBezTo>
                  <a:cubicBezTo>
                    <a:pt x="383" y="133"/>
                    <a:pt x="381" y="139"/>
                    <a:pt x="380" y="147"/>
                  </a:cubicBezTo>
                  <a:cubicBezTo>
                    <a:pt x="377" y="162"/>
                    <a:pt x="373" y="177"/>
                    <a:pt x="371" y="192"/>
                  </a:cubicBezTo>
                  <a:cubicBezTo>
                    <a:pt x="369" y="183"/>
                    <a:pt x="366" y="173"/>
                    <a:pt x="362" y="164"/>
                  </a:cubicBezTo>
                  <a:cubicBezTo>
                    <a:pt x="357" y="153"/>
                    <a:pt x="351" y="143"/>
                    <a:pt x="344" y="133"/>
                  </a:cubicBezTo>
                  <a:cubicBezTo>
                    <a:pt x="342" y="129"/>
                    <a:pt x="341" y="125"/>
                    <a:pt x="338" y="122"/>
                  </a:cubicBezTo>
                  <a:cubicBezTo>
                    <a:pt x="337" y="121"/>
                    <a:pt x="333" y="120"/>
                    <a:pt x="333" y="119"/>
                  </a:cubicBezTo>
                  <a:cubicBezTo>
                    <a:pt x="332" y="118"/>
                    <a:pt x="331" y="117"/>
                    <a:pt x="330" y="116"/>
                  </a:cubicBezTo>
                  <a:cubicBezTo>
                    <a:pt x="329" y="114"/>
                    <a:pt x="328" y="113"/>
                    <a:pt x="327" y="111"/>
                  </a:cubicBezTo>
                  <a:cubicBezTo>
                    <a:pt x="325" y="109"/>
                    <a:pt x="322" y="106"/>
                    <a:pt x="319" y="104"/>
                  </a:cubicBezTo>
                  <a:cubicBezTo>
                    <a:pt x="319" y="103"/>
                    <a:pt x="319" y="103"/>
                    <a:pt x="319" y="103"/>
                  </a:cubicBezTo>
                  <a:cubicBezTo>
                    <a:pt x="314" y="98"/>
                    <a:pt x="313" y="88"/>
                    <a:pt x="310" y="82"/>
                  </a:cubicBezTo>
                  <a:cubicBezTo>
                    <a:pt x="307" y="74"/>
                    <a:pt x="304" y="67"/>
                    <a:pt x="300" y="60"/>
                  </a:cubicBezTo>
                  <a:cubicBezTo>
                    <a:pt x="296" y="53"/>
                    <a:pt x="291" y="46"/>
                    <a:pt x="286" y="40"/>
                  </a:cubicBezTo>
                  <a:cubicBezTo>
                    <a:pt x="280" y="33"/>
                    <a:pt x="274" y="26"/>
                    <a:pt x="267" y="20"/>
                  </a:cubicBezTo>
                  <a:cubicBezTo>
                    <a:pt x="261" y="15"/>
                    <a:pt x="254" y="10"/>
                    <a:pt x="246" y="6"/>
                  </a:cubicBezTo>
                  <a:cubicBezTo>
                    <a:pt x="244" y="5"/>
                    <a:pt x="238" y="2"/>
                    <a:pt x="236" y="4"/>
                  </a:cubicBezTo>
                  <a:cubicBezTo>
                    <a:pt x="229" y="0"/>
                    <a:pt x="223" y="18"/>
                    <a:pt x="222" y="23"/>
                  </a:cubicBezTo>
                  <a:cubicBezTo>
                    <a:pt x="217" y="41"/>
                    <a:pt x="218" y="59"/>
                    <a:pt x="222" y="77"/>
                  </a:cubicBezTo>
                  <a:cubicBezTo>
                    <a:pt x="227" y="99"/>
                    <a:pt x="234" y="120"/>
                    <a:pt x="245" y="140"/>
                  </a:cubicBezTo>
                  <a:cubicBezTo>
                    <a:pt x="251" y="150"/>
                    <a:pt x="259" y="158"/>
                    <a:pt x="267" y="167"/>
                  </a:cubicBezTo>
                  <a:cubicBezTo>
                    <a:pt x="271" y="172"/>
                    <a:pt x="276" y="177"/>
                    <a:pt x="281" y="182"/>
                  </a:cubicBezTo>
                  <a:cubicBezTo>
                    <a:pt x="269" y="179"/>
                    <a:pt x="256" y="178"/>
                    <a:pt x="244" y="180"/>
                  </a:cubicBezTo>
                  <a:cubicBezTo>
                    <a:pt x="244" y="176"/>
                    <a:pt x="243" y="172"/>
                    <a:pt x="243" y="168"/>
                  </a:cubicBezTo>
                  <a:cubicBezTo>
                    <a:pt x="242" y="163"/>
                    <a:pt x="242" y="159"/>
                    <a:pt x="241" y="154"/>
                  </a:cubicBezTo>
                  <a:cubicBezTo>
                    <a:pt x="239" y="146"/>
                    <a:pt x="237" y="138"/>
                    <a:pt x="233" y="130"/>
                  </a:cubicBezTo>
                  <a:cubicBezTo>
                    <a:pt x="229" y="122"/>
                    <a:pt x="222" y="115"/>
                    <a:pt x="217" y="107"/>
                  </a:cubicBezTo>
                  <a:cubicBezTo>
                    <a:pt x="213" y="99"/>
                    <a:pt x="210" y="90"/>
                    <a:pt x="204" y="84"/>
                  </a:cubicBezTo>
                  <a:cubicBezTo>
                    <a:pt x="199" y="80"/>
                    <a:pt x="196" y="76"/>
                    <a:pt x="193" y="71"/>
                  </a:cubicBezTo>
                  <a:cubicBezTo>
                    <a:pt x="191" y="68"/>
                    <a:pt x="189" y="65"/>
                    <a:pt x="186" y="63"/>
                  </a:cubicBezTo>
                  <a:cubicBezTo>
                    <a:pt x="183" y="59"/>
                    <a:pt x="179" y="56"/>
                    <a:pt x="176" y="52"/>
                  </a:cubicBezTo>
                  <a:cubicBezTo>
                    <a:pt x="170" y="47"/>
                    <a:pt x="162" y="42"/>
                    <a:pt x="156" y="49"/>
                  </a:cubicBezTo>
                  <a:cubicBezTo>
                    <a:pt x="156" y="49"/>
                    <a:pt x="156" y="49"/>
                    <a:pt x="156" y="49"/>
                  </a:cubicBezTo>
                  <a:cubicBezTo>
                    <a:pt x="153" y="45"/>
                    <a:pt x="149" y="42"/>
                    <a:pt x="145" y="42"/>
                  </a:cubicBezTo>
                  <a:cubicBezTo>
                    <a:pt x="138" y="42"/>
                    <a:pt x="131" y="41"/>
                    <a:pt x="126" y="45"/>
                  </a:cubicBezTo>
                  <a:cubicBezTo>
                    <a:pt x="119" y="50"/>
                    <a:pt x="114" y="58"/>
                    <a:pt x="108" y="65"/>
                  </a:cubicBezTo>
                  <a:cubicBezTo>
                    <a:pt x="103" y="72"/>
                    <a:pt x="98" y="79"/>
                    <a:pt x="94" y="87"/>
                  </a:cubicBezTo>
                  <a:cubicBezTo>
                    <a:pt x="87" y="103"/>
                    <a:pt x="77" y="119"/>
                    <a:pt x="74" y="137"/>
                  </a:cubicBezTo>
                  <a:cubicBezTo>
                    <a:pt x="72" y="145"/>
                    <a:pt x="71" y="154"/>
                    <a:pt x="71" y="163"/>
                  </a:cubicBezTo>
                  <a:cubicBezTo>
                    <a:pt x="71" y="168"/>
                    <a:pt x="71" y="172"/>
                    <a:pt x="72" y="177"/>
                  </a:cubicBezTo>
                  <a:cubicBezTo>
                    <a:pt x="72" y="178"/>
                    <a:pt x="72" y="179"/>
                    <a:pt x="72" y="181"/>
                  </a:cubicBezTo>
                  <a:cubicBezTo>
                    <a:pt x="69" y="178"/>
                    <a:pt x="65" y="177"/>
                    <a:pt x="63" y="173"/>
                  </a:cubicBezTo>
                  <a:cubicBezTo>
                    <a:pt x="58" y="164"/>
                    <a:pt x="47" y="163"/>
                    <a:pt x="38" y="160"/>
                  </a:cubicBezTo>
                  <a:cubicBezTo>
                    <a:pt x="35" y="159"/>
                    <a:pt x="32" y="159"/>
                    <a:pt x="30" y="158"/>
                  </a:cubicBezTo>
                  <a:cubicBezTo>
                    <a:pt x="26" y="152"/>
                    <a:pt x="23" y="145"/>
                    <a:pt x="19" y="139"/>
                  </a:cubicBezTo>
                  <a:cubicBezTo>
                    <a:pt x="13" y="133"/>
                    <a:pt x="6" y="127"/>
                    <a:pt x="0" y="122"/>
                  </a:cubicBezTo>
                  <a:cubicBezTo>
                    <a:pt x="0" y="126"/>
                    <a:pt x="0" y="126"/>
                    <a:pt x="0" y="126"/>
                  </a:cubicBezTo>
                  <a:cubicBezTo>
                    <a:pt x="1" y="127"/>
                    <a:pt x="2" y="128"/>
                    <a:pt x="3" y="129"/>
                  </a:cubicBezTo>
                  <a:cubicBezTo>
                    <a:pt x="9" y="134"/>
                    <a:pt x="15" y="139"/>
                    <a:pt x="19" y="145"/>
                  </a:cubicBezTo>
                  <a:cubicBezTo>
                    <a:pt x="22" y="149"/>
                    <a:pt x="24" y="154"/>
                    <a:pt x="27" y="158"/>
                  </a:cubicBezTo>
                  <a:cubicBezTo>
                    <a:pt x="20" y="157"/>
                    <a:pt x="13" y="158"/>
                    <a:pt x="5" y="160"/>
                  </a:cubicBezTo>
                  <a:cubicBezTo>
                    <a:pt x="4" y="160"/>
                    <a:pt x="2" y="161"/>
                    <a:pt x="0" y="162"/>
                  </a:cubicBezTo>
                  <a:cubicBezTo>
                    <a:pt x="1" y="160"/>
                    <a:pt x="0" y="159"/>
                    <a:pt x="0" y="157"/>
                  </a:cubicBezTo>
                  <a:cubicBezTo>
                    <a:pt x="0" y="166"/>
                    <a:pt x="0" y="166"/>
                    <a:pt x="0" y="166"/>
                  </a:cubicBezTo>
                  <a:cubicBezTo>
                    <a:pt x="5" y="163"/>
                    <a:pt x="10" y="162"/>
                    <a:pt x="15" y="162"/>
                  </a:cubicBezTo>
                  <a:cubicBezTo>
                    <a:pt x="27" y="159"/>
                    <a:pt x="38" y="163"/>
                    <a:pt x="49" y="167"/>
                  </a:cubicBezTo>
                  <a:cubicBezTo>
                    <a:pt x="52" y="168"/>
                    <a:pt x="57" y="169"/>
                    <a:pt x="59" y="173"/>
                  </a:cubicBezTo>
                  <a:cubicBezTo>
                    <a:pt x="60" y="174"/>
                    <a:pt x="61" y="176"/>
                    <a:pt x="62" y="178"/>
                  </a:cubicBezTo>
                  <a:cubicBezTo>
                    <a:pt x="65" y="182"/>
                    <a:pt x="70" y="183"/>
                    <a:pt x="73" y="188"/>
                  </a:cubicBezTo>
                  <a:cubicBezTo>
                    <a:pt x="79" y="197"/>
                    <a:pt x="80" y="209"/>
                    <a:pt x="81" y="220"/>
                  </a:cubicBezTo>
                  <a:cubicBezTo>
                    <a:pt x="81" y="231"/>
                    <a:pt x="82" y="242"/>
                    <a:pt x="84" y="253"/>
                  </a:cubicBezTo>
                  <a:cubicBezTo>
                    <a:pt x="86" y="264"/>
                    <a:pt x="87" y="275"/>
                    <a:pt x="90" y="285"/>
                  </a:cubicBezTo>
                  <a:cubicBezTo>
                    <a:pt x="97" y="304"/>
                    <a:pt x="108" y="320"/>
                    <a:pt x="114" y="338"/>
                  </a:cubicBezTo>
                  <a:cubicBezTo>
                    <a:pt x="114" y="339"/>
                    <a:pt x="114" y="339"/>
                    <a:pt x="115" y="339"/>
                  </a:cubicBezTo>
                  <a:cubicBezTo>
                    <a:pt x="115" y="339"/>
                    <a:pt x="115" y="340"/>
                    <a:pt x="115" y="340"/>
                  </a:cubicBezTo>
                  <a:cubicBezTo>
                    <a:pt x="114" y="343"/>
                    <a:pt x="115" y="346"/>
                    <a:pt x="118" y="348"/>
                  </a:cubicBezTo>
                  <a:cubicBezTo>
                    <a:pt x="122" y="353"/>
                    <a:pt x="124" y="359"/>
                    <a:pt x="127" y="365"/>
                  </a:cubicBezTo>
                  <a:cubicBezTo>
                    <a:pt x="128" y="366"/>
                    <a:pt x="131" y="374"/>
                    <a:pt x="129" y="374"/>
                  </a:cubicBezTo>
                  <a:cubicBezTo>
                    <a:pt x="128" y="374"/>
                    <a:pt x="126" y="374"/>
                    <a:pt x="125" y="374"/>
                  </a:cubicBezTo>
                  <a:cubicBezTo>
                    <a:pt x="124" y="376"/>
                    <a:pt x="123" y="377"/>
                    <a:pt x="124" y="378"/>
                  </a:cubicBezTo>
                  <a:cubicBezTo>
                    <a:pt x="118" y="374"/>
                    <a:pt x="115" y="366"/>
                    <a:pt x="109" y="361"/>
                  </a:cubicBezTo>
                  <a:cubicBezTo>
                    <a:pt x="108" y="360"/>
                    <a:pt x="106" y="360"/>
                    <a:pt x="106" y="362"/>
                  </a:cubicBezTo>
                  <a:cubicBezTo>
                    <a:pt x="105" y="367"/>
                    <a:pt x="108" y="371"/>
                    <a:pt x="110" y="375"/>
                  </a:cubicBezTo>
                  <a:cubicBezTo>
                    <a:pt x="110" y="375"/>
                    <a:pt x="114" y="383"/>
                    <a:pt x="112" y="382"/>
                  </a:cubicBezTo>
                  <a:cubicBezTo>
                    <a:pt x="110" y="382"/>
                    <a:pt x="107" y="380"/>
                    <a:pt x="105" y="379"/>
                  </a:cubicBezTo>
                  <a:cubicBezTo>
                    <a:pt x="102" y="378"/>
                    <a:pt x="98" y="378"/>
                    <a:pt x="97" y="381"/>
                  </a:cubicBezTo>
                  <a:cubicBezTo>
                    <a:pt x="96" y="382"/>
                    <a:pt x="96" y="382"/>
                    <a:pt x="96" y="382"/>
                  </a:cubicBezTo>
                  <a:cubicBezTo>
                    <a:pt x="90" y="377"/>
                    <a:pt x="82" y="372"/>
                    <a:pt x="75" y="368"/>
                  </a:cubicBezTo>
                  <a:cubicBezTo>
                    <a:pt x="66" y="363"/>
                    <a:pt x="57" y="357"/>
                    <a:pt x="47" y="352"/>
                  </a:cubicBezTo>
                  <a:cubicBezTo>
                    <a:pt x="38" y="348"/>
                    <a:pt x="29" y="342"/>
                    <a:pt x="20" y="337"/>
                  </a:cubicBezTo>
                  <a:cubicBezTo>
                    <a:pt x="13" y="333"/>
                    <a:pt x="7" y="329"/>
                    <a:pt x="0" y="326"/>
                  </a:cubicBezTo>
                  <a:cubicBezTo>
                    <a:pt x="0" y="330"/>
                    <a:pt x="0" y="330"/>
                    <a:pt x="0" y="330"/>
                  </a:cubicBezTo>
                  <a:cubicBezTo>
                    <a:pt x="7" y="333"/>
                    <a:pt x="13" y="337"/>
                    <a:pt x="20" y="341"/>
                  </a:cubicBezTo>
                  <a:cubicBezTo>
                    <a:pt x="29" y="346"/>
                    <a:pt x="38" y="351"/>
                    <a:pt x="47" y="356"/>
                  </a:cubicBezTo>
                  <a:cubicBezTo>
                    <a:pt x="52" y="359"/>
                    <a:pt x="56" y="361"/>
                    <a:pt x="61" y="363"/>
                  </a:cubicBezTo>
                  <a:cubicBezTo>
                    <a:pt x="60" y="363"/>
                    <a:pt x="59" y="363"/>
                    <a:pt x="58" y="363"/>
                  </a:cubicBezTo>
                  <a:cubicBezTo>
                    <a:pt x="56" y="362"/>
                    <a:pt x="54" y="360"/>
                    <a:pt x="51" y="359"/>
                  </a:cubicBezTo>
                  <a:cubicBezTo>
                    <a:pt x="51" y="359"/>
                    <a:pt x="50" y="359"/>
                    <a:pt x="50" y="359"/>
                  </a:cubicBezTo>
                  <a:cubicBezTo>
                    <a:pt x="48" y="357"/>
                    <a:pt x="45" y="356"/>
                    <a:pt x="43" y="356"/>
                  </a:cubicBezTo>
                  <a:cubicBezTo>
                    <a:pt x="32" y="352"/>
                    <a:pt x="20" y="349"/>
                    <a:pt x="9" y="348"/>
                  </a:cubicBezTo>
                  <a:cubicBezTo>
                    <a:pt x="6" y="348"/>
                    <a:pt x="3" y="348"/>
                    <a:pt x="0" y="347"/>
                  </a:cubicBezTo>
                  <a:cubicBezTo>
                    <a:pt x="0" y="350"/>
                    <a:pt x="0" y="350"/>
                    <a:pt x="0" y="350"/>
                  </a:cubicBezTo>
                  <a:cubicBezTo>
                    <a:pt x="12" y="352"/>
                    <a:pt x="25" y="353"/>
                    <a:pt x="37" y="356"/>
                  </a:cubicBezTo>
                  <a:cubicBezTo>
                    <a:pt x="41" y="357"/>
                    <a:pt x="45" y="359"/>
                    <a:pt x="48" y="360"/>
                  </a:cubicBezTo>
                  <a:cubicBezTo>
                    <a:pt x="48" y="360"/>
                    <a:pt x="48" y="361"/>
                    <a:pt x="48" y="361"/>
                  </a:cubicBezTo>
                  <a:cubicBezTo>
                    <a:pt x="51" y="366"/>
                    <a:pt x="54" y="370"/>
                    <a:pt x="56" y="374"/>
                  </a:cubicBezTo>
                  <a:cubicBezTo>
                    <a:pt x="59" y="380"/>
                    <a:pt x="61" y="386"/>
                    <a:pt x="64" y="392"/>
                  </a:cubicBezTo>
                  <a:cubicBezTo>
                    <a:pt x="70" y="403"/>
                    <a:pt x="78" y="412"/>
                    <a:pt x="87" y="421"/>
                  </a:cubicBezTo>
                  <a:cubicBezTo>
                    <a:pt x="91" y="425"/>
                    <a:pt x="96" y="428"/>
                    <a:pt x="101" y="432"/>
                  </a:cubicBezTo>
                  <a:cubicBezTo>
                    <a:pt x="107" y="436"/>
                    <a:pt x="111" y="442"/>
                    <a:pt x="115" y="448"/>
                  </a:cubicBezTo>
                  <a:cubicBezTo>
                    <a:pt x="122" y="460"/>
                    <a:pt x="126" y="473"/>
                    <a:pt x="131" y="485"/>
                  </a:cubicBezTo>
                  <a:cubicBezTo>
                    <a:pt x="131" y="485"/>
                    <a:pt x="131" y="486"/>
                    <a:pt x="131" y="486"/>
                  </a:cubicBezTo>
                  <a:cubicBezTo>
                    <a:pt x="130" y="489"/>
                    <a:pt x="131" y="492"/>
                    <a:pt x="132" y="495"/>
                  </a:cubicBezTo>
                  <a:cubicBezTo>
                    <a:pt x="134" y="499"/>
                    <a:pt x="135" y="503"/>
                    <a:pt x="135" y="507"/>
                  </a:cubicBezTo>
                  <a:cubicBezTo>
                    <a:pt x="136" y="515"/>
                    <a:pt x="137" y="524"/>
                    <a:pt x="142" y="531"/>
                  </a:cubicBezTo>
                  <a:cubicBezTo>
                    <a:pt x="146" y="535"/>
                    <a:pt x="151" y="538"/>
                    <a:pt x="154" y="542"/>
                  </a:cubicBezTo>
                  <a:cubicBezTo>
                    <a:pt x="158" y="545"/>
                    <a:pt x="162" y="549"/>
                    <a:pt x="166" y="553"/>
                  </a:cubicBezTo>
                  <a:cubicBezTo>
                    <a:pt x="175" y="561"/>
                    <a:pt x="184" y="569"/>
                    <a:pt x="194" y="575"/>
                  </a:cubicBezTo>
                  <a:cubicBezTo>
                    <a:pt x="204" y="582"/>
                    <a:pt x="213" y="588"/>
                    <a:pt x="224" y="594"/>
                  </a:cubicBezTo>
                  <a:cubicBezTo>
                    <a:pt x="228" y="596"/>
                    <a:pt x="232" y="598"/>
                    <a:pt x="237" y="599"/>
                  </a:cubicBezTo>
                  <a:cubicBezTo>
                    <a:pt x="243" y="600"/>
                    <a:pt x="248" y="602"/>
                    <a:pt x="253" y="606"/>
                  </a:cubicBezTo>
                  <a:cubicBezTo>
                    <a:pt x="257" y="609"/>
                    <a:pt x="261" y="612"/>
                    <a:pt x="265" y="615"/>
                  </a:cubicBezTo>
                  <a:cubicBezTo>
                    <a:pt x="270" y="618"/>
                    <a:pt x="272" y="621"/>
                    <a:pt x="275" y="626"/>
                  </a:cubicBezTo>
                  <a:cubicBezTo>
                    <a:pt x="270" y="632"/>
                    <a:pt x="277" y="639"/>
                    <a:pt x="281" y="643"/>
                  </a:cubicBezTo>
                  <a:cubicBezTo>
                    <a:pt x="291" y="651"/>
                    <a:pt x="296" y="663"/>
                    <a:pt x="303" y="673"/>
                  </a:cubicBezTo>
                  <a:cubicBezTo>
                    <a:pt x="312" y="684"/>
                    <a:pt x="322" y="694"/>
                    <a:pt x="329" y="706"/>
                  </a:cubicBezTo>
                  <a:cubicBezTo>
                    <a:pt x="334" y="716"/>
                    <a:pt x="340" y="726"/>
                    <a:pt x="345" y="736"/>
                  </a:cubicBezTo>
                  <a:cubicBezTo>
                    <a:pt x="348" y="741"/>
                    <a:pt x="351" y="747"/>
                    <a:pt x="353" y="753"/>
                  </a:cubicBezTo>
                  <a:cubicBezTo>
                    <a:pt x="354" y="758"/>
                    <a:pt x="352" y="762"/>
                    <a:pt x="352" y="766"/>
                  </a:cubicBezTo>
                  <a:cubicBezTo>
                    <a:pt x="352" y="768"/>
                    <a:pt x="353" y="770"/>
                    <a:pt x="353" y="771"/>
                  </a:cubicBezTo>
                  <a:cubicBezTo>
                    <a:pt x="353" y="771"/>
                    <a:pt x="353" y="772"/>
                    <a:pt x="353" y="772"/>
                  </a:cubicBezTo>
                  <a:cubicBezTo>
                    <a:pt x="352" y="777"/>
                    <a:pt x="353" y="783"/>
                    <a:pt x="353" y="789"/>
                  </a:cubicBezTo>
                  <a:cubicBezTo>
                    <a:pt x="354" y="795"/>
                    <a:pt x="354" y="800"/>
                    <a:pt x="354" y="806"/>
                  </a:cubicBezTo>
                  <a:cubicBezTo>
                    <a:pt x="353" y="809"/>
                    <a:pt x="353" y="812"/>
                    <a:pt x="352" y="815"/>
                  </a:cubicBezTo>
                  <a:cubicBezTo>
                    <a:pt x="356" y="815"/>
                    <a:pt x="356" y="815"/>
                    <a:pt x="356" y="815"/>
                  </a:cubicBezTo>
                  <a:cubicBezTo>
                    <a:pt x="357" y="810"/>
                    <a:pt x="357" y="805"/>
                    <a:pt x="357" y="800"/>
                  </a:cubicBezTo>
                  <a:cubicBezTo>
                    <a:pt x="357" y="791"/>
                    <a:pt x="357" y="782"/>
                    <a:pt x="356" y="774"/>
                  </a:cubicBezTo>
                  <a:cubicBezTo>
                    <a:pt x="358" y="775"/>
                    <a:pt x="362" y="775"/>
                    <a:pt x="366" y="773"/>
                  </a:cubicBezTo>
                  <a:cubicBezTo>
                    <a:pt x="373" y="770"/>
                    <a:pt x="385" y="768"/>
                    <a:pt x="389" y="760"/>
                  </a:cubicBezTo>
                  <a:cubicBezTo>
                    <a:pt x="393" y="752"/>
                    <a:pt x="394" y="744"/>
                    <a:pt x="392" y="735"/>
                  </a:cubicBezTo>
                  <a:cubicBezTo>
                    <a:pt x="392" y="735"/>
                    <a:pt x="393" y="735"/>
                    <a:pt x="393" y="735"/>
                  </a:cubicBezTo>
                  <a:cubicBezTo>
                    <a:pt x="393" y="735"/>
                    <a:pt x="394" y="734"/>
                    <a:pt x="393" y="734"/>
                  </a:cubicBezTo>
                  <a:cubicBezTo>
                    <a:pt x="392" y="731"/>
                    <a:pt x="391" y="729"/>
                    <a:pt x="390" y="726"/>
                  </a:cubicBezTo>
                  <a:cubicBezTo>
                    <a:pt x="391" y="727"/>
                    <a:pt x="393" y="728"/>
                    <a:pt x="394" y="729"/>
                  </a:cubicBezTo>
                  <a:cubicBezTo>
                    <a:pt x="397" y="730"/>
                    <a:pt x="399" y="731"/>
                    <a:pt x="402" y="732"/>
                  </a:cubicBezTo>
                  <a:cubicBezTo>
                    <a:pt x="398" y="732"/>
                    <a:pt x="396" y="739"/>
                    <a:pt x="397" y="743"/>
                  </a:cubicBezTo>
                  <a:cubicBezTo>
                    <a:pt x="397" y="743"/>
                    <a:pt x="398" y="743"/>
                    <a:pt x="398" y="743"/>
                  </a:cubicBezTo>
                  <a:cubicBezTo>
                    <a:pt x="399" y="740"/>
                    <a:pt x="400" y="732"/>
                    <a:pt x="404" y="733"/>
                  </a:cubicBezTo>
                  <a:cubicBezTo>
                    <a:pt x="405" y="733"/>
                    <a:pt x="405" y="732"/>
                    <a:pt x="405" y="732"/>
                  </a:cubicBezTo>
                  <a:cubicBezTo>
                    <a:pt x="411" y="732"/>
                    <a:pt x="417" y="731"/>
                    <a:pt x="421" y="726"/>
                  </a:cubicBezTo>
                  <a:cubicBezTo>
                    <a:pt x="420" y="728"/>
                    <a:pt x="421" y="730"/>
                    <a:pt x="421" y="732"/>
                  </a:cubicBezTo>
                  <a:cubicBezTo>
                    <a:pt x="427" y="752"/>
                    <a:pt x="465" y="751"/>
                    <a:pt x="469" y="732"/>
                  </a:cubicBezTo>
                  <a:cubicBezTo>
                    <a:pt x="469" y="732"/>
                    <a:pt x="470" y="731"/>
                    <a:pt x="470" y="731"/>
                  </a:cubicBezTo>
                  <a:cubicBezTo>
                    <a:pt x="469" y="734"/>
                    <a:pt x="468" y="736"/>
                    <a:pt x="467" y="738"/>
                  </a:cubicBezTo>
                  <a:cubicBezTo>
                    <a:pt x="463" y="745"/>
                    <a:pt x="455" y="749"/>
                    <a:pt x="447" y="750"/>
                  </a:cubicBezTo>
                  <a:cubicBezTo>
                    <a:pt x="439" y="751"/>
                    <a:pt x="431" y="750"/>
                    <a:pt x="425" y="746"/>
                  </a:cubicBezTo>
                  <a:cubicBezTo>
                    <a:pt x="419" y="743"/>
                    <a:pt x="415" y="738"/>
                    <a:pt x="411" y="732"/>
                  </a:cubicBezTo>
                  <a:cubicBezTo>
                    <a:pt x="411" y="732"/>
                    <a:pt x="410" y="732"/>
                    <a:pt x="410" y="733"/>
                  </a:cubicBezTo>
                  <a:cubicBezTo>
                    <a:pt x="412" y="749"/>
                    <a:pt x="433" y="756"/>
                    <a:pt x="447" y="753"/>
                  </a:cubicBezTo>
                  <a:cubicBezTo>
                    <a:pt x="453" y="752"/>
                    <a:pt x="459" y="751"/>
                    <a:pt x="463" y="748"/>
                  </a:cubicBezTo>
                  <a:cubicBezTo>
                    <a:pt x="461" y="759"/>
                    <a:pt x="460" y="772"/>
                    <a:pt x="458" y="784"/>
                  </a:cubicBezTo>
                  <a:cubicBezTo>
                    <a:pt x="456" y="793"/>
                    <a:pt x="454" y="803"/>
                    <a:pt x="454" y="812"/>
                  </a:cubicBezTo>
                  <a:cubicBezTo>
                    <a:pt x="454" y="813"/>
                    <a:pt x="454" y="813"/>
                    <a:pt x="454" y="813"/>
                  </a:cubicBezTo>
                  <a:cubicBezTo>
                    <a:pt x="453" y="805"/>
                    <a:pt x="453" y="798"/>
                    <a:pt x="455" y="791"/>
                  </a:cubicBezTo>
                  <a:cubicBezTo>
                    <a:pt x="455" y="790"/>
                    <a:pt x="454" y="790"/>
                    <a:pt x="454" y="790"/>
                  </a:cubicBezTo>
                  <a:cubicBezTo>
                    <a:pt x="450" y="797"/>
                    <a:pt x="450" y="806"/>
                    <a:pt x="451" y="814"/>
                  </a:cubicBezTo>
                  <a:cubicBezTo>
                    <a:pt x="451" y="814"/>
                    <a:pt x="451" y="815"/>
                    <a:pt x="451" y="815"/>
                  </a:cubicBezTo>
                  <a:cubicBezTo>
                    <a:pt x="459" y="815"/>
                    <a:pt x="459" y="815"/>
                    <a:pt x="459" y="815"/>
                  </a:cubicBezTo>
                  <a:cubicBezTo>
                    <a:pt x="476" y="808"/>
                    <a:pt x="492" y="798"/>
                    <a:pt x="507" y="788"/>
                  </a:cubicBezTo>
                  <a:cubicBezTo>
                    <a:pt x="525" y="776"/>
                    <a:pt x="543" y="763"/>
                    <a:pt x="561" y="752"/>
                  </a:cubicBezTo>
                  <a:cubicBezTo>
                    <a:pt x="579" y="740"/>
                    <a:pt x="597" y="727"/>
                    <a:pt x="616" y="716"/>
                  </a:cubicBezTo>
                  <a:cubicBezTo>
                    <a:pt x="631" y="707"/>
                    <a:pt x="645" y="697"/>
                    <a:pt x="658" y="686"/>
                  </a:cubicBezTo>
                  <a:cubicBezTo>
                    <a:pt x="653" y="695"/>
                    <a:pt x="653" y="705"/>
                    <a:pt x="660" y="713"/>
                  </a:cubicBezTo>
                  <a:cubicBezTo>
                    <a:pt x="662" y="716"/>
                    <a:pt x="665" y="718"/>
                    <a:pt x="668" y="720"/>
                  </a:cubicBezTo>
                  <a:cubicBezTo>
                    <a:pt x="664" y="721"/>
                    <a:pt x="661" y="724"/>
                    <a:pt x="658" y="726"/>
                  </a:cubicBezTo>
                  <a:cubicBezTo>
                    <a:pt x="651" y="731"/>
                    <a:pt x="645" y="736"/>
                    <a:pt x="638" y="741"/>
                  </a:cubicBezTo>
                  <a:cubicBezTo>
                    <a:pt x="628" y="749"/>
                    <a:pt x="617" y="756"/>
                    <a:pt x="606" y="762"/>
                  </a:cubicBezTo>
                  <a:cubicBezTo>
                    <a:pt x="596" y="767"/>
                    <a:pt x="586" y="774"/>
                    <a:pt x="577" y="781"/>
                  </a:cubicBezTo>
                  <a:cubicBezTo>
                    <a:pt x="560" y="794"/>
                    <a:pt x="541" y="804"/>
                    <a:pt x="523" y="815"/>
                  </a:cubicBezTo>
                  <a:cubicBezTo>
                    <a:pt x="530" y="815"/>
                    <a:pt x="530" y="815"/>
                    <a:pt x="530" y="815"/>
                  </a:cubicBezTo>
                  <a:cubicBezTo>
                    <a:pt x="546" y="805"/>
                    <a:pt x="563" y="795"/>
                    <a:pt x="578" y="784"/>
                  </a:cubicBezTo>
                  <a:cubicBezTo>
                    <a:pt x="597" y="771"/>
                    <a:pt x="617" y="760"/>
                    <a:pt x="636" y="747"/>
                  </a:cubicBezTo>
                  <a:cubicBezTo>
                    <a:pt x="643" y="742"/>
                    <a:pt x="649" y="738"/>
                    <a:pt x="656" y="732"/>
                  </a:cubicBezTo>
                  <a:cubicBezTo>
                    <a:pt x="660" y="729"/>
                    <a:pt x="666" y="721"/>
                    <a:pt x="672" y="721"/>
                  </a:cubicBezTo>
                  <a:cubicBezTo>
                    <a:pt x="676" y="721"/>
                    <a:pt x="680" y="721"/>
                    <a:pt x="684" y="720"/>
                  </a:cubicBezTo>
                  <a:cubicBezTo>
                    <a:pt x="689" y="718"/>
                    <a:pt x="693" y="716"/>
                    <a:pt x="698" y="714"/>
                  </a:cubicBezTo>
                  <a:cubicBezTo>
                    <a:pt x="702" y="713"/>
                    <a:pt x="706" y="713"/>
                    <a:pt x="710" y="712"/>
                  </a:cubicBezTo>
                  <a:cubicBezTo>
                    <a:pt x="712" y="713"/>
                    <a:pt x="715" y="714"/>
                    <a:pt x="719" y="714"/>
                  </a:cubicBezTo>
                  <a:cubicBezTo>
                    <a:pt x="727" y="715"/>
                    <a:pt x="736" y="713"/>
                    <a:pt x="741" y="706"/>
                  </a:cubicBezTo>
                  <a:cubicBezTo>
                    <a:pt x="744" y="702"/>
                    <a:pt x="747" y="698"/>
                    <a:pt x="747" y="693"/>
                  </a:cubicBezTo>
                  <a:cubicBezTo>
                    <a:pt x="747" y="692"/>
                    <a:pt x="748" y="691"/>
                    <a:pt x="748" y="690"/>
                  </a:cubicBezTo>
                  <a:cubicBezTo>
                    <a:pt x="751" y="688"/>
                    <a:pt x="754" y="686"/>
                    <a:pt x="757" y="683"/>
                  </a:cubicBezTo>
                  <a:cubicBezTo>
                    <a:pt x="769" y="675"/>
                    <a:pt x="780" y="665"/>
                    <a:pt x="792" y="656"/>
                  </a:cubicBezTo>
                  <a:cubicBezTo>
                    <a:pt x="802" y="647"/>
                    <a:pt x="813" y="639"/>
                    <a:pt x="821" y="628"/>
                  </a:cubicBezTo>
                  <a:cubicBezTo>
                    <a:pt x="821" y="628"/>
                    <a:pt x="821" y="628"/>
                    <a:pt x="821" y="629"/>
                  </a:cubicBezTo>
                  <a:cubicBezTo>
                    <a:pt x="822" y="644"/>
                    <a:pt x="825" y="659"/>
                    <a:pt x="830" y="673"/>
                  </a:cubicBezTo>
                  <a:cubicBezTo>
                    <a:pt x="833" y="681"/>
                    <a:pt x="836" y="688"/>
                    <a:pt x="840" y="695"/>
                  </a:cubicBezTo>
                  <a:cubicBezTo>
                    <a:pt x="843" y="702"/>
                    <a:pt x="846" y="709"/>
                    <a:pt x="850" y="715"/>
                  </a:cubicBezTo>
                  <a:cubicBezTo>
                    <a:pt x="858" y="725"/>
                    <a:pt x="868" y="734"/>
                    <a:pt x="881" y="735"/>
                  </a:cubicBezTo>
                  <a:cubicBezTo>
                    <a:pt x="888" y="736"/>
                    <a:pt x="895" y="735"/>
                    <a:pt x="902" y="735"/>
                  </a:cubicBezTo>
                  <a:cubicBezTo>
                    <a:pt x="910" y="735"/>
                    <a:pt x="917" y="735"/>
                    <a:pt x="924" y="734"/>
                  </a:cubicBezTo>
                  <a:cubicBezTo>
                    <a:pt x="932" y="733"/>
                    <a:pt x="940" y="732"/>
                    <a:pt x="948" y="729"/>
                  </a:cubicBezTo>
                  <a:cubicBezTo>
                    <a:pt x="953" y="727"/>
                    <a:pt x="960" y="725"/>
                    <a:pt x="965" y="721"/>
                  </a:cubicBezTo>
                  <a:cubicBezTo>
                    <a:pt x="973" y="712"/>
                    <a:pt x="980" y="697"/>
                    <a:pt x="980" y="684"/>
                  </a:cubicBezTo>
                  <a:cubicBezTo>
                    <a:pt x="980" y="670"/>
                    <a:pt x="973" y="658"/>
                    <a:pt x="967" y="646"/>
                  </a:cubicBezTo>
                  <a:cubicBezTo>
                    <a:pt x="960" y="631"/>
                    <a:pt x="953" y="616"/>
                    <a:pt x="943" y="603"/>
                  </a:cubicBezTo>
                  <a:cubicBezTo>
                    <a:pt x="940" y="599"/>
                    <a:pt x="936" y="593"/>
                    <a:pt x="931" y="588"/>
                  </a:cubicBezTo>
                  <a:cubicBezTo>
                    <a:pt x="935" y="588"/>
                    <a:pt x="939" y="588"/>
                    <a:pt x="942" y="588"/>
                  </a:cubicBezTo>
                  <a:cubicBezTo>
                    <a:pt x="943" y="589"/>
                    <a:pt x="943" y="589"/>
                    <a:pt x="944" y="589"/>
                  </a:cubicBezTo>
                  <a:cubicBezTo>
                    <a:pt x="947" y="588"/>
                    <a:pt x="954" y="592"/>
                    <a:pt x="957" y="593"/>
                  </a:cubicBezTo>
                  <a:cubicBezTo>
                    <a:pt x="961" y="594"/>
                    <a:pt x="966" y="596"/>
                    <a:pt x="970" y="598"/>
                  </a:cubicBezTo>
                  <a:cubicBezTo>
                    <a:pt x="977" y="600"/>
                    <a:pt x="984" y="600"/>
                    <a:pt x="991" y="600"/>
                  </a:cubicBezTo>
                  <a:cubicBezTo>
                    <a:pt x="997" y="601"/>
                    <a:pt x="1003" y="601"/>
                    <a:pt x="1009" y="600"/>
                  </a:cubicBezTo>
                  <a:cubicBezTo>
                    <a:pt x="1023" y="598"/>
                    <a:pt x="1036" y="595"/>
                    <a:pt x="1050" y="593"/>
                  </a:cubicBezTo>
                  <a:cubicBezTo>
                    <a:pt x="1057" y="592"/>
                    <a:pt x="1064" y="590"/>
                    <a:pt x="1071" y="589"/>
                  </a:cubicBezTo>
                  <a:cubicBezTo>
                    <a:pt x="1078" y="589"/>
                    <a:pt x="1084" y="588"/>
                    <a:pt x="1091" y="588"/>
                  </a:cubicBezTo>
                  <a:cubicBezTo>
                    <a:pt x="1098" y="587"/>
                    <a:pt x="1105" y="585"/>
                    <a:pt x="1112" y="582"/>
                  </a:cubicBezTo>
                  <a:cubicBezTo>
                    <a:pt x="1119" y="579"/>
                    <a:pt x="1127" y="576"/>
                    <a:pt x="1135" y="574"/>
                  </a:cubicBezTo>
                  <a:cubicBezTo>
                    <a:pt x="1143" y="571"/>
                    <a:pt x="1155" y="567"/>
                    <a:pt x="1159" y="560"/>
                  </a:cubicBezTo>
                  <a:cubicBezTo>
                    <a:pt x="1161" y="558"/>
                    <a:pt x="1162" y="554"/>
                    <a:pt x="1160" y="552"/>
                  </a:cubicBezTo>
                  <a:close/>
                  <a:moveTo>
                    <a:pt x="1016" y="424"/>
                  </a:moveTo>
                  <a:cubicBezTo>
                    <a:pt x="1028" y="421"/>
                    <a:pt x="1041" y="418"/>
                    <a:pt x="1054" y="415"/>
                  </a:cubicBezTo>
                  <a:cubicBezTo>
                    <a:pt x="1065" y="413"/>
                    <a:pt x="1078" y="410"/>
                    <a:pt x="1090" y="412"/>
                  </a:cubicBezTo>
                  <a:cubicBezTo>
                    <a:pt x="1103" y="414"/>
                    <a:pt x="1115" y="423"/>
                    <a:pt x="1117" y="436"/>
                  </a:cubicBezTo>
                  <a:cubicBezTo>
                    <a:pt x="1118" y="439"/>
                    <a:pt x="1117" y="445"/>
                    <a:pt x="1120" y="447"/>
                  </a:cubicBezTo>
                  <a:cubicBezTo>
                    <a:pt x="1125" y="449"/>
                    <a:pt x="1129" y="449"/>
                    <a:pt x="1132" y="454"/>
                  </a:cubicBezTo>
                  <a:cubicBezTo>
                    <a:pt x="1137" y="464"/>
                    <a:pt x="1134" y="477"/>
                    <a:pt x="1129" y="486"/>
                  </a:cubicBezTo>
                  <a:cubicBezTo>
                    <a:pt x="1123" y="498"/>
                    <a:pt x="1116" y="510"/>
                    <a:pt x="1108" y="519"/>
                  </a:cubicBezTo>
                  <a:cubicBezTo>
                    <a:pt x="1103" y="524"/>
                    <a:pt x="1099" y="528"/>
                    <a:pt x="1095" y="533"/>
                  </a:cubicBezTo>
                  <a:cubicBezTo>
                    <a:pt x="1092" y="536"/>
                    <a:pt x="1089" y="540"/>
                    <a:pt x="1084" y="541"/>
                  </a:cubicBezTo>
                  <a:cubicBezTo>
                    <a:pt x="1084" y="541"/>
                    <a:pt x="1084" y="541"/>
                    <a:pt x="1084" y="541"/>
                  </a:cubicBezTo>
                  <a:cubicBezTo>
                    <a:pt x="1078" y="541"/>
                    <a:pt x="1072" y="542"/>
                    <a:pt x="1066" y="542"/>
                  </a:cubicBezTo>
                  <a:cubicBezTo>
                    <a:pt x="1049" y="544"/>
                    <a:pt x="1033" y="545"/>
                    <a:pt x="1016" y="545"/>
                  </a:cubicBezTo>
                  <a:cubicBezTo>
                    <a:pt x="1007" y="545"/>
                    <a:pt x="998" y="545"/>
                    <a:pt x="989" y="545"/>
                  </a:cubicBezTo>
                  <a:cubicBezTo>
                    <a:pt x="991" y="544"/>
                    <a:pt x="992" y="544"/>
                    <a:pt x="994" y="544"/>
                  </a:cubicBezTo>
                  <a:cubicBezTo>
                    <a:pt x="996" y="544"/>
                    <a:pt x="999" y="544"/>
                    <a:pt x="1002" y="544"/>
                  </a:cubicBezTo>
                  <a:cubicBezTo>
                    <a:pt x="1001" y="544"/>
                    <a:pt x="1001" y="544"/>
                    <a:pt x="1001" y="544"/>
                  </a:cubicBezTo>
                  <a:cubicBezTo>
                    <a:pt x="1001" y="544"/>
                    <a:pt x="1001" y="545"/>
                    <a:pt x="1001" y="545"/>
                  </a:cubicBezTo>
                  <a:cubicBezTo>
                    <a:pt x="1005" y="545"/>
                    <a:pt x="1008" y="544"/>
                    <a:pt x="1012" y="544"/>
                  </a:cubicBezTo>
                  <a:cubicBezTo>
                    <a:pt x="1013" y="544"/>
                    <a:pt x="1014" y="544"/>
                    <a:pt x="1015" y="544"/>
                  </a:cubicBezTo>
                  <a:cubicBezTo>
                    <a:pt x="1021" y="544"/>
                    <a:pt x="1027" y="544"/>
                    <a:pt x="1033" y="543"/>
                  </a:cubicBezTo>
                  <a:cubicBezTo>
                    <a:pt x="1040" y="541"/>
                    <a:pt x="1045" y="539"/>
                    <a:pt x="1051" y="537"/>
                  </a:cubicBezTo>
                  <a:cubicBezTo>
                    <a:pt x="1052" y="537"/>
                    <a:pt x="1051" y="536"/>
                    <a:pt x="1051" y="536"/>
                  </a:cubicBezTo>
                  <a:cubicBezTo>
                    <a:pt x="1045" y="538"/>
                    <a:pt x="1038" y="540"/>
                    <a:pt x="1031" y="541"/>
                  </a:cubicBezTo>
                  <a:cubicBezTo>
                    <a:pt x="1030" y="541"/>
                    <a:pt x="1028" y="541"/>
                    <a:pt x="1026" y="541"/>
                  </a:cubicBezTo>
                  <a:cubicBezTo>
                    <a:pt x="1033" y="540"/>
                    <a:pt x="1038" y="537"/>
                    <a:pt x="1044" y="536"/>
                  </a:cubicBezTo>
                  <a:cubicBezTo>
                    <a:pt x="1045" y="535"/>
                    <a:pt x="1045" y="535"/>
                    <a:pt x="1044" y="535"/>
                  </a:cubicBezTo>
                  <a:cubicBezTo>
                    <a:pt x="1037" y="536"/>
                    <a:pt x="1029" y="539"/>
                    <a:pt x="1022" y="540"/>
                  </a:cubicBezTo>
                  <a:cubicBezTo>
                    <a:pt x="1018" y="541"/>
                    <a:pt x="1015" y="541"/>
                    <a:pt x="1011" y="541"/>
                  </a:cubicBezTo>
                  <a:cubicBezTo>
                    <a:pt x="1011" y="541"/>
                    <a:pt x="1010" y="541"/>
                    <a:pt x="1010" y="541"/>
                  </a:cubicBezTo>
                  <a:cubicBezTo>
                    <a:pt x="1007" y="541"/>
                    <a:pt x="1003" y="541"/>
                    <a:pt x="1000" y="541"/>
                  </a:cubicBezTo>
                  <a:cubicBezTo>
                    <a:pt x="1007" y="539"/>
                    <a:pt x="1014" y="536"/>
                    <a:pt x="1020" y="534"/>
                  </a:cubicBezTo>
                  <a:cubicBezTo>
                    <a:pt x="1021" y="534"/>
                    <a:pt x="1020" y="533"/>
                    <a:pt x="1020" y="533"/>
                  </a:cubicBezTo>
                  <a:cubicBezTo>
                    <a:pt x="1008" y="537"/>
                    <a:pt x="996" y="540"/>
                    <a:pt x="984" y="543"/>
                  </a:cubicBezTo>
                  <a:cubicBezTo>
                    <a:pt x="984" y="543"/>
                    <a:pt x="984" y="543"/>
                    <a:pt x="984" y="543"/>
                  </a:cubicBezTo>
                  <a:cubicBezTo>
                    <a:pt x="982" y="543"/>
                    <a:pt x="981" y="543"/>
                    <a:pt x="979" y="544"/>
                  </a:cubicBezTo>
                  <a:cubicBezTo>
                    <a:pt x="978" y="544"/>
                    <a:pt x="977" y="544"/>
                    <a:pt x="977" y="544"/>
                  </a:cubicBezTo>
                  <a:cubicBezTo>
                    <a:pt x="981" y="542"/>
                    <a:pt x="985" y="539"/>
                    <a:pt x="989" y="537"/>
                  </a:cubicBezTo>
                  <a:cubicBezTo>
                    <a:pt x="996" y="533"/>
                    <a:pt x="1004" y="529"/>
                    <a:pt x="1012" y="527"/>
                  </a:cubicBezTo>
                  <a:cubicBezTo>
                    <a:pt x="1012" y="527"/>
                    <a:pt x="1012" y="526"/>
                    <a:pt x="1012" y="526"/>
                  </a:cubicBezTo>
                  <a:cubicBezTo>
                    <a:pt x="1003" y="528"/>
                    <a:pt x="997" y="531"/>
                    <a:pt x="989" y="535"/>
                  </a:cubicBezTo>
                  <a:cubicBezTo>
                    <a:pt x="985" y="536"/>
                    <a:pt x="982" y="538"/>
                    <a:pt x="978" y="540"/>
                  </a:cubicBezTo>
                  <a:cubicBezTo>
                    <a:pt x="976" y="541"/>
                    <a:pt x="973" y="542"/>
                    <a:pt x="971" y="543"/>
                  </a:cubicBezTo>
                  <a:cubicBezTo>
                    <a:pt x="970" y="543"/>
                    <a:pt x="969" y="543"/>
                    <a:pt x="968" y="543"/>
                  </a:cubicBezTo>
                  <a:cubicBezTo>
                    <a:pt x="962" y="542"/>
                    <a:pt x="955" y="541"/>
                    <a:pt x="950" y="544"/>
                  </a:cubicBezTo>
                  <a:cubicBezTo>
                    <a:pt x="946" y="546"/>
                    <a:pt x="943" y="548"/>
                    <a:pt x="941" y="552"/>
                  </a:cubicBezTo>
                  <a:cubicBezTo>
                    <a:pt x="938" y="550"/>
                    <a:pt x="933" y="551"/>
                    <a:pt x="930" y="551"/>
                  </a:cubicBezTo>
                  <a:cubicBezTo>
                    <a:pt x="929" y="551"/>
                    <a:pt x="928" y="551"/>
                    <a:pt x="927" y="551"/>
                  </a:cubicBezTo>
                  <a:cubicBezTo>
                    <a:pt x="937" y="549"/>
                    <a:pt x="947" y="544"/>
                    <a:pt x="956" y="541"/>
                  </a:cubicBezTo>
                  <a:cubicBezTo>
                    <a:pt x="964" y="538"/>
                    <a:pt x="971" y="535"/>
                    <a:pt x="978" y="532"/>
                  </a:cubicBezTo>
                  <a:cubicBezTo>
                    <a:pt x="985" y="528"/>
                    <a:pt x="993" y="524"/>
                    <a:pt x="1001" y="521"/>
                  </a:cubicBezTo>
                  <a:cubicBezTo>
                    <a:pt x="1001" y="520"/>
                    <a:pt x="1001" y="519"/>
                    <a:pt x="1000" y="520"/>
                  </a:cubicBezTo>
                  <a:cubicBezTo>
                    <a:pt x="992" y="523"/>
                    <a:pt x="985" y="527"/>
                    <a:pt x="977" y="530"/>
                  </a:cubicBezTo>
                  <a:cubicBezTo>
                    <a:pt x="970" y="533"/>
                    <a:pt x="963" y="535"/>
                    <a:pt x="955" y="538"/>
                  </a:cubicBezTo>
                  <a:cubicBezTo>
                    <a:pt x="942" y="543"/>
                    <a:pt x="928" y="548"/>
                    <a:pt x="914" y="549"/>
                  </a:cubicBezTo>
                  <a:cubicBezTo>
                    <a:pt x="913" y="549"/>
                    <a:pt x="913" y="550"/>
                    <a:pt x="912" y="550"/>
                  </a:cubicBezTo>
                  <a:cubicBezTo>
                    <a:pt x="912" y="550"/>
                    <a:pt x="911" y="550"/>
                    <a:pt x="911" y="550"/>
                  </a:cubicBezTo>
                  <a:cubicBezTo>
                    <a:pt x="909" y="550"/>
                    <a:pt x="907" y="550"/>
                    <a:pt x="905" y="550"/>
                  </a:cubicBezTo>
                  <a:cubicBezTo>
                    <a:pt x="905" y="550"/>
                    <a:pt x="906" y="549"/>
                    <a:pt x="906" y="549"/>
                  </a:cubicBezTo>
                  <a:cubicBezTo>
                    <a:pt x="906" y="549"/>
                    <a:pt x="907" y="549"/>
                    <a:pt x="907" y="549"/>
                  </a:cubicBezTo>
                  <a:cubicBezTo>
                    <a:pt x="911" y="549"/>
                    <a:pt x="915" y="547"/>
                    <a:pt x="919" y="545"/>
                  </a:cubicBezTo>
                  <a:cubicBezTo>
                    <a:pt x="924" y="543"/>
                    <a:pt x="929" y="540"/>
                    <a:pt x="934" y="538"/>
                  </a:cubicBezTo>
                  <a:cubicBezTo>
                    <a:pt x="944" y="532"/>
                    <a:pt x="954" y="526"/>
                    <a:pt x="965" y="523"/>
                  </a:cubicBezTo>
                  <a:cubicBezTo>
                    <a:pt x="966" y="522"/>
                    <a:pt x="966" y="521"/>
                    <a:pt x="965" y="521"/>
                  </a:cubicBezTo>
                  <a:cubicBezTo>
                    <a:pt x="954" y="525"/>
                    <a:pt x="944" y="529"/>
                    <a:pt x="934" y="534"/>
                  </a:cubicBezTo>
                  <a:cubicBezTo>
                    <a:pt x="929" y="536"/>
                    <a:pt x="924" y="539"/>
                    <a:pt x="919" y="541"/>
                  </a:cubicBezTo>
                  <a:cubicBezTo>
                    <a:pt x="916" y="543"/>
                    <a:pt x="912" y="544"/>
                    <a:pt x="909" y="545"/>
                  </a:cubicBezTo>
                  <a:cubicBezTo>
                    <a:pt x="910" y="545"/>
                    <a:pt x="910" y="544"/>
                    <a:pt x="910" y="544"/>
                  </a:cubicBezTo>
                  <a:cubicBezTo>
                    <a:pt x="911" y="543"/>
                    <a:pt x="912" y="543"/>
                    <a:pt x="913" y="542"/>
                  </a:cubicBezTo>
                  <a:cubicBezTo>
                    <a:pt x="916" y="541"/>
                    <a:pt x="919" y="539"/>
                    <a:pt x="921" y="538"/>
                  </a:cubicBezTo>
                  <a:cubicBezTo>
                    <a:pt x="928" y="534"/>
                    <a:pt x="934" y="529"/>
                    <a:pt x="940" y="525"/>
                  </a:cubicBezTo>
                  <a:cubicBezTo>
                    <a:pt x="947" y="521"/>
                    <a:pt x="954" y="517"/>
                    <a:pt x="960" y="513"/>
                  </a:cubicBezTo>
                  <a:cubicBezTo>
                    <a:pt x="967" y="508"/>
                    <a:pt x="974" y="504"/>
                    <a:pt x="980" y="500"/>
                  </a:cubicBezTo>
                  <a:cubicBezTo>
                    <a:pt x="981" y="500"/>
                    <a:pt x="980" y="500"/>
                    <a:pt x="980" y="500"/>
                  </a:cubicBezTo>
                  <a:cubicBezTo>
                    <a:pt x="964" y="508"/>
                    <a:pt x="950" y="518"/>
                    <a:pt x="934" y="527"/>
                  </a:cubicBezTo>
                  <a:cubicBezTo>
                    <a:pt x="928" y="531"/>
                    <a:pt x="923" y="534"/>
                    <a:pt x="917" y="537"/>
                  </a:cubicBezTo>
                  <a:cubicBezTo>
                    <a:pt x="918" y="535"/>
                    <a:pt x="920" y="534"/>
                    <a:pt x="921" y="532"/>
                  </a:cubicBezTo>
                  <a:cubicBezTo>
                    <a:pt x="921" y="532"/>
                    <a:pt x="921" y="532"/>
                    <a:pt x="921" y="532"/>
                  </a:cubicBezTo>
                  <a:cubicBezTo>
                    <a:pt x="926" y="532"/>
                    <a:pt x="930" y="529"/>
                    <a:pt x="934" y="526"/>
                  </a:cubicBezTo>
                  <a:cubicBezTo>
                    <a:pt x="939" y="523"/>
                    <a:pt x="943" y="520"/>
                    <a:pt x="948" y="517"/>
                  </a:cubicBezTo>
                  <a:cubicBezTo>
                    <a:pt x="957" y="510"/>
                    <a:pt x="965" y="503"/>
                    <a:pt x="972" y="495"/>
                  </a:cubicBezTo>
                  <a:cubicBezTo>
                    <a:pt x="973" y="494"/>
                    <a:pt x="972" y="494"/>
                    <a:pt x="972" y="494"/>
                  </a:cubicBezTo>
                  <a:cubicBezTo>
                    <a:pt x="964" y="503"/>
                    <a:pt x="955" y="510"/>
                    <a:pt x="945" y="516"/>
                  </a:cubicBezTo>
                  <a:cubicBezTo>
                    <a:pt x="940" y="519"/>
                    <a:pt x="936" y="522"/>
                    <a:pt x="931" y="524"/>
                  </a:cubicBezTo>
                  <a:cubicBezTo>
                    <a:pt x="930" y="525"/>
                    <a:pt x="929" y="525"/>
                    <a:pt x="928" y="526"/>
                  </a:cubicBezTo>
                  <a:cubicBezTo>
                    <a:pt x="928" y="526"/>
                    <a:pt x="928" y="526"/>
                    <a:pt x="928" y="525"/>
                  </a:cubicBezTo>
                  <a:cubicBezTo>
                    <a:pt x="928" y="525"/>
                    <a:pt x="928" y="525"/>
                    <a:pt x="928" y="525"/>
                  </a:cubicBezTo>
                  <a:cubicBezTo>
                    <a:pt x="934" y="521"/>
                    <a:pt x="939" y="517"/>
                    <a:pt x="945" y="513"/>
                  </a:cubicBezTo>
                  <a:cubicBezTo>
                    <a:pt x="950" y="510"/>
                    <a:pt x="953" y="508"/>
                    <a:pt x="957" y="502"/>
                  </a:cubicBezTo>
                  <a:cubicBezTo>
                    <a:pt x="957" y="502"/>
                    <a:pt x="957" y="502"/>
                    <a:pt x="957" y="502"/>
                  </a:cubicBezTo>
                  <a:cubicBezTo>
                    <a:pt x="960" y="499"/>
                    <a:pt x="963" y="496"/>
                    <a:pt x="965" y="494"/>
                  </a:cubicBezTo>
                  <a:cubicBezTo>
                    <a:pt x="974" y="485"/>
                    <a:pt x="983" y="476"/>
                    <a:pt x="994" y="469"/>
                  </a:cubicBezTo>
                  <a:cubicBezTo>
                    <a:pt x="994" y="469"/>
                    <a:pt x="994" y="468"/>
                    <a:pt x="993" y="469"/>
                  </a:cubicBezTo>
                  <a:cubicBezTo>
                    <a:pt x="983" y="474"/>
                    <a:pt x="975" y="483"/>
                    <a:pt x="966" y="491"/>
                  </a:cubicBezTo>
                  <a:cubicBezTo>
                    <a:pt x="964" y="492"/>
                    <a:pt x="962" y="494"/>
                    <a:pt x="960" y="496"/>
                  </a:cubicBezTo>
                  <a:cubicBezTo>
                    <a:pt x="957" y="497"/>
                    <a:pt x="954" y="499"/>
                    <a:pt x="951" y="501"/>
                  </a:cubicBezTo>
                  <a:cubicBezTo>
                    <a:pt x="953" y="499"/>
                    <a:pt x="955" y="497"/>
                    <a:pt x="957" y="495"/>
                  </a:cubicBezTo>
                  <a:cubicBezTo>
                    <a:pt x="964" y="488"/>
                    <a:pt x="972" y="481"/>
                    <a:pt x="979" y="475"/>
                  </a:cubicBezTo>
                  <a:cubicBezTo>
                    <a:pt x="982" y="471"/>
                    <a:pt x="986" y="468"/>
                    <a:pt x="989" y="465"/>
                  </a:cubicBezTo>
                  <a:cubicBezTo>
                    <a:pt x="993" y="461"/>
                    <a:pt x="997" y="459"/>
                    <a:pt x="1001" y="457"/>
                  </a:cubicBezTo>
                  <a:cubicBezTo>
                    <a:pt x="1006" y="453"/>
                    <a:pt x="1012" y="448"/>
                    <a:pt x="1019" y="447"/>
                  </a:cubicBezTo>
                  <a:cubicBezTo>
                    <a:pt x="1019" y="447"/>
                    <a:pt x="1019" y="446"/>
                    <a:pt x="1019" y="446"/>
                  </a:cubicBezTo>
                  <a:cubicBezTo>
                    <a:pt x="1013" y="446"/>
                    <a:pt x="1008" y="449"/>
                    <a:pt x="1003" y="453"/>
                  </a:cubicBezTo>
                  <a:cubicBezTo>
                    <a:pt x="997" y="458"/>
                    <a:pt x="990" y="462"/>
                    <a:pt x="984" y="468"/>
                  </a:cubicBezTo>
                  <a:cubicBezTo>
                    <a:pt x="975" y="474"/>
                    <a:pt x="967" y="481"/>
                    <a:pt x="959" y="489"/>
                  </a:cubicBezTo>
                  <a:cubicBezTo>
                    <a:pt x="955" y="492"/>
                    <a:pt x="951" y="497"/>
                    <a:pt x="947" y="501"/>
                  </a:cubicBezTo>
                  <a:cubicBezTo>
                    <a:pt x="955" y="492"/>
                    <a:pt x="964" y="484"/>
                    <a:pt x="972" y="476"/>
                  </a:cubicBezTo>
                  <a:cubicBezTo>
                    <a:pt x="977" y="471"/>
                    <a:pt x="982" y="465"/>
                    <a:pt x="987" y="462"/>
                  </a:cubicBezTo>
                  <a:cubicBezTo>
                    <a:pt x="992" y="459"/>
                    <a:pt x="996" y="457"/>
                    <a:pt x="1000" y="452"/>
                  </a:cubicBezTo>
                  <a:cubicBezTo>
                    <a:pt x="1001" y="452"/>
                    <a:pt x="1000" y="451"/>
                    <a:pt x="999" y="451"/>
                  </a:cubicBezTo>
                  <a:cubicBezTo>
                    <a:pt x="990" y="461"/>
                    <a:pt x="978" y="467"/>
                    <a:pt x="969" y="476"/>
                  </a:cubicBezTo>
                  <a:cubicBezTo>
                    <a:pt x="962" y="483"/>
                    <a:pt x="954" y="489"/>
                    <a:pt x="948" y="496"/>
                  </a:cubicBezTo>
                  <a:cubicBezTo>
                    <a:pt x="949" y="494"/>
                    <a:pt x="950" y="492"/>
                    <a:pt x="951" y="490"/>
                  </a:cubicBezTo>
                  <a:cubicBezTo>
                    <a:pt x="952" y="491"/>
                    <a:pt x="952" y="491"/>
                    <a:pt x="953" y="491"/>
                  </a:cubicBezTo>
                  <a:cubicBezTo>
                    <a:pt x="958" y="487"/>
                    <a:pt x="962" y="481"/>
                    <a:pt x="966" y="476"/>
                  </a:cubicBezTo>
                  <a:cubicBezTo>
                    <a:pt x="970" y="471"/>
                    <a:pt x="974" y="467"/>
                    <a:pt x="979" y="463"/>
                  </a:cubicBezTo>
                  <a:cubicBezTo>
                    <a:pt x="988" y="454"/>
                    <a:pt x="999" y="447"/>
                    <a:pt x="1008" y="439"/>
                  </a:cubicBezTo>
                  <a:cubicBezTo>
                    <a:pt x="1009" y="439"/>
                    <a:pt x="1008" y="439"/>
                    <a:pt x="1008" y="439"/>
                  </a:cubicBezTo>
                  <a:cubicBezTo>
                    <a:pt x="996" y="444"/>
                    <a:pt x="987" y="453"/>
                    <a:pt x="977" y="461"/>
                  </a:cubicBezTo>
                  <a:cubicBezTo>
                    <a:pt x="972" y="466"/>
                    <a:pt x="968" y="471"/>
                    <a:pt x="963" y="475"/>
                  </a:cubicBezTo>
                  <a:cubicBezTo>
                    <a:pt x="961" y="478"/>
                    <a:pt x="959" y="480"/>
                    <a:pt x="957" y="482"/>
                  </a:cubicBezTo>
                  <a:cubicBezTo>
                    <a:pt x="965" y="470"/>
                    <a:pt x="972" y="457"/>
                    <a:pt x="976" y="443"/>
                  </a:cubicBezTo>
                  <a:cubicBezTo>
                    <a:pt x="977" y="441"/>
                    <a:pt x="977" y="439"/>
                    <a:pt x="978" y="438"/>
                  </a:cubicBezTo>
                  <a:cubicBezTo>
                    <a:pt x="978" y="438"/>
                    <a:pt x="979" y="437"/>
                    <a:pt x="979" y="437"/>
                  </a:cubicBezTo>
                  <a:cubicBezTo>
                    <a:pt x="990" y="431"/>
                    <a:pt x="1004" y="428"/>
                    <a:pt x="1016" y="424"/>
                  </a:cubicBezTo>
                  <a:close/>
                  <a:moveTo>
                    <a:pt x="893" y="481"/>
                  </a:moveTo>
                  <a:cubicBezTo>
                    <a:pt x="893" y="481"/>
                    <a:pt x="893" y="481"/>
                    <a:pt x="893" y="481"/>
                  </a:cubicBezTo>
                  <a:cubicBezTo>
                    <a:pt x="893" y="481"/>
                    <a:pt x="893" y="481"/>
                    <a:pt x="894" y="481"/>
                  </a:cubicBezTo>
                  <a:cubicBezTo>
                    <a:pt x="895" y="480"/>
                    <a:pt x="894" y="478"/>
                    <a:pt x="894" y="477"/>
                  </a:cubicBezTo>
                  <a:cubicBezTo>
                    <a:pt x="895" y="474"/>
                    <a:pt x="895" y="471"/>
                    <a:pt x="896" y="469"/>
                  </a:cubicBezTo>
                  <a:cubicBezTo>
                    <a:pt x="896" y="466"/>
                    <a:pt x="896" y="462"/>
                    <a:pt x="895" y="459"/>
                  </a:cubicBezTo>
                  <a:cubicBezTo>
                    <a:pt x="895" y="456"/>
                    <a:pt x="896" y="452"/>
                    <a:pt x="895" y="448"/>
                  </a:cubicBezTo>
                  <a:cubicBezTo>
                    <a:pt x="895" y="448"/>
                    <a:pt x="894" y="448"/>
                    <a:pt x="894" y="448"/>
                  </a:cubicBezTo>
                  <a:cubicBezTo>
                    <a:pt x="893" y="452"/>
                    <a:pt x="894" y="455"/>
                    <a:pt x="894" y="459"/>
                  </a:cubicBezTo>
                  <a:cubicBezTo>
                    <a:pt x="894" y="462"/>
                    <a:pt x="893" y="466"/>
                    <a:pt x="894" y="469"/>
                  </a:cubicBezTo>
                  <a:cubicBezTo>
                    <a:pt x="894" y="471"/>
                    <a:pt x="893" y="474"/>
                    <a:pt x="892" y="477"/>
                  </a:cubicBezTo>
                  <a:cubicBezTo>
                    <a:pt x="892" y="476"/>
                    <a:pt x="892" y="475"/>
                    <a:pt x="892" y="475"/>
                  </a:cubicBezTo>
                  <a:cubicBezTo>
                    <a:pt x="890" y="465"/>
                    <a:pt x="889" y="455"/>
                    <a:pt x="885" y="446"/>
                  </a:cubicBezTo>
                  <a:cubicBezTo>
                    <a:pt x="883" y="441"/>
                    <a:pt x="880" y="437"/>
                    <a:pt x="877" y="432"/>
                  </a:cubicBezTo>
                  <a:cubicBezTo>
                    <a:pt x="877" y="428"/>
                    <a:pt x="875" y="424"/>
                    <a:pt x="874" y="420"/>
                  </a:cubicBezTo>
                  <a:cubicBezTo>
                    <a:pt x="873" y="414"/>
                    <a:pt x="872" y="408"/>
                    <a:pt x="873" y="403"/>
                  </a:cubicBezTo>
                  <a:cubicBezTo>
                    <a:pt x="873" y="402"/>
                    <a:pt x="871" y="401"/>
                    <a:pt x="871" y="402"/>
                  </a:cubicBezTo>
                  <a:cubicBezTo>
                    <a:pt x="871" y="408"/>
                    <a:pt x="871" y="413"/>
                    <a:pt x="872" y="419"/>
                  </a:cubicBezTo>
                  <a:cubicBezTo>
                    <a:pt x="872" y="422"/>
                    <a:pt x="873" y="425"/>
                    <a:pt x="874" y="427"/>
                  </a:cubicBezTo>
                  <a:cubicBezTo>
                    <a:pt x="870" y="422"/>
                    <a:pt x="865" y="417"/>
                    <a:pt x="859" y="412"/>
                  </a:cubicBezTo>
                  <a:cubicBezTo>
                    <a:pt x="859" y="408"/>
                    <a:pt x="858" y="405"/>
                    <a:pt x="857" y="402"/>
                  </a:cubicBezTo>
                  <a:cubicBezTo>
                    <a:pt x="856" y="397"/>
                    <a:pt x="856" y="390"/>
                    <a:pt x="857" y="385"/>
                  </a:cubicBezTo>
                  <a:cubicBezTo>
                    <a:pt x="857" y="384"/>
                    <a:pt x="855" y="383"/>
                    <a:pt x="855" y="385"/>
                  </a:cubicBezTo>
                  <a:cubicBezTo>
                    <a:pt x="855" y="391"/>
                    <a:pt x="855" y="396"/>
                    <a:pt x="856" y="402"/>
                  </a:cubicBezTo>
                  <a:cubicBezTo>
                    <a:pt x="856" y="404"/>
                    <a:pt x="856" y="407"/>
                    <a:pt x="857" y="410"/>
                  </a:cubicBezTo>
                  <a:cubicBezTo>
                    <a:pt x="855" y="408"/>
                    <a:pt x="853" y="407"/>
                    <a:pt x="851" y="405"/>
                  </a:cubicBezTo>
                  <a:cubicBezTo>
                    <a:pt x="851" y="404"/>
                    <a:pt x="851" y="403"/>
                    <a:pt x="851" y="402"/>
                  </a:cubicBezTo>
                  <a:cubicBezTo>
                    <a:pt x="851" y="401"/>
                    <a:pt x="850" y="400"/>
                    <a:pt x="850" y="399"/>
                  </a:cubicBezTo>
                  <a:cubicBezTo>
                    <a:pt x="850" y="398"/>
                    <a:pt x="848" y="398"/>
                    <a:pt x="848" y="399"/>
                  </a:cubicBezTo>
                  <a:cubicBezTo>
                    <a:pt x="848" y="400"/>
                    <a:pt x="848" y="402"/>
                    <a:pt x="849" y="403"/>
                  </a:cubicBezTo>
                  <a:cubicBezTo>
                    <a:pt x="849" y="403"/>
                    <a:pt x="849" y="403"/>
                    <a:pt x="849" y="404"/>
                  </a:cubicBezTo>
                  <a:cubicBezTo>
                    <a:pt x="841" y="399"/>
                    <a:pt x="833" y="396"/>
                    <a:pt x="824" y="394"/>
                  </a:cubicBezTo>
                  <a:cubicBezTo>
                    <a:pt x="821" y="394"/>
                    <a:pt x="816" y="391"/>
                    <a:pt x="812" y="391"/>
                  </a:cubicBezTo>
                  <a:cubicBezTo>
                    <a:pt x="813" y="390"/>
                    <a:pt x="814" y="390"/>
                    <a:pt x="815" y="389"/>
                  </a:cubicBezTo>
                  <a:cubicBezTo>
                    <a:pt x="820" y="385"/>
                    <a:pt x="824" y="382"/>
                    <a:pt x="828" y="378"/>
                  </a:cubicBezTo>
                  <a:cubicBezTo>
                    <a:pt x="836" y="372"/>
                    <a:pt x="851" y="362"/>
                    <a:pt x="854" y="350"/>
                  </a:cubicBezTo>
                  <a:cubicBezTo>
                    <a:pt x="854" y="350"/>
                    <a:pt x="855" y="350"/>
                    <a:pt x="855" y="349"/>
                  </a:cubicBezTo>
                  <a:cubicBezTo>
                    <a:pt x="855" y="335"/>
                    <a:pt x="848" y="321"/>
                    <a:pt x="838" y="310"/>
                  </a:cubicBezTo>
                  <a:cubicBezTo>
                    <a:pt x="838" y="310"/>
                    <a:pt x="838" y="309"/>
                    <a:pt x="838" y="309"/>
                  </a:cubicBezTo>
                  <a:cubicBezTo>
                    <a:pt x="839" y="309"/>
                    <a:pt x="839" y="308"/>
                    <a:pt x="839" y="308"/>
                  </a:cubicBezTo>
                  <a:cubicBezTo>
                    <a:pt x="840" y="305"/>
                    <a:pt x="845" y="302"/>
                    <a:pt x="847" y="300"/>
                  </a:cubicBezTo>
                  <a:cubicBezTo>
                    <a:pt x="851" y="295"/>
                    <a:pt x="856" y="290"/>
                    <a:pt x="860" y="285"/>
                  </a:cubicBezTo>
                  <a:cubicBezTo>
                    <a:pt x="864" y="280"/>
                    <a:pt x="868" y="274"/>
                    <a:pt x="874" y="272"/>
                  </a:cubicBezTo>
                  <a:cubicBezTo>
                    <a:pt x="879" y="270"/>
                    <a:pt x="883" y="269"/>
                    <a:pt x="886" y="266"/>
                  </a:cubicBezTo>
                  <a:cubicBezTo>
                    <a:pt x="899" y="257"/>
                    <a:pt x="911" y="251"/>
                    <a:pt x="927" y="252"/>
                  </a:cubicBezTo>
                  <a:cubicBezTo>
                    <a:pt x="945" y="254"/>
                    <a:pt x="957" y="264"/>
                    <a:pt x="966" y="280"/>
                  </a:cubicBezTo>
                  <a:cubicBezTo>
                    <a:pt x="980" y="306"/>
                    <a:pt x="988" y="337"/>
                    <a:pt x="988" y="367"/>
                  </a:cubicBezTo>
                  <a:cubicBezTo>
                    <a:pt x="986" y="382"/>
                    <a:pt x="984" y="397"/>
                    <a:pt x="978" y="411"/>
                  </a:cubicBezTo>
                  <a:cubicBezTo>
                    <a:pt x="972" y="429"/>
                    <a:pt x="962" y="446"/>
                    <a:pt x="953" y="463"/>
                  </a:cubicBezTo>
                  <a:cubicBezTo>
                    <a:pt x="945" y="478"/>
                    <a:pt x="935" y="492"/>
                    <a:pt x="924" y="505"/>
                  </a:cubicBezTo>
                  <a:cubicBezTo>
                    <a:pt x="926" y="501"/>
                    <a:pt x="929" y="496"/>
                    <a:pt x="931" y="492"/>
                  </a:cubicBezTo>
                  <a:cubicBezTo>
                    <a:pt x="933" y="487"/>
                    <a:pt x="935" y="482"/>
                    <a:pt x="938" y="478"/>
                  </a:cubicBezTo>
                  <a:cubicBezTo>
                    <a:pt x="939" y="478"/>
                    <a:pt x="938" y="477"/>
                    <a:pt x="938" y="477"/>
                  </a:cubicBezTo>
                  <a:cubicBezTo>
                    <a:pt x="933" y="480"/>
                    <a:pt x="932" y="486"/>
                    <a:pt x="929" y="491"/>
                  </a:cubicBezTo>
                  <a:cubicBezTo>
                    <a:pt x="926" y="497"/>
                    <a:pt x="921" y="503"/>
                    <a:pt x="920" y="510"/>
                  </a:cubicBezTo>
                  <a:cubicBezTo>
                    <a:pt x="920" y="510"/>
                    <a:pt x="919" y="510"/>
                    <a:pt x="919" y="511"/>
                  </a:cubicBezTo>
                  <a:cubicBezTo>
                    <a:pt x="913" y="517"/>
                    <a:pt x="907" y="524"/>
                    <a:pt x="901" y="530"/>
                  </a:cubicBezTo>
                  <a:cubicBezTo>
                    <a:pt x="901" y="529"/>
                    <a:pt x="902" y="527"/>
                    <a:pt x="902" y="526"/>
                  </a:cubicBezTo>
                  <a:cubicBezTo>
                    <a:pt x="904" y="522"/>
                    <a:pt x="907" y="517"/>
                    <a:pt x="909" y="513"/>
                  </a:cubicBezTo>
                  <a:cubicBezTo>
                    <a:pt x="910" y="513"/>
                    <a:pt x="909" y="513"/>
                    <a:pt x="909" y="513"/>
                  </a:cubicBezTo>
                  <a:cubicBezTo>
                    <a:pt x="908" y="514"/>
                    <a:pt x="906" y="516"/>
                    <a:pt x="905" y="517"/>
                  </a:cubicBezTo>
                  <a:cubicBezTo>
                    <a:pt x="906" y="517"/>
                    <a:pt x="906" y="516"/>
                    <a:pt x="906" y="516"/>
                  </a:cubicBezTo>
                  <a:cubicBezTo>
                    <a:pt x="909" y="507"/>
                    <a:pt x="912" y="498"/>
                    <a:pt x="913" y="488"/>
                  </a:cubicBezTo>
                  <a:cubicBezTo>
                    <a:pt x="913" y="488"/>
                    <a:pt x="912" y="488"/>
                    <a:pt x="912" y="488"/>
                  </a:cubicBezTo>
                  <a:cubicBezTo>
                    <a:pt x="909" y="497"/>
                    <a:pt x="908" y="506"/>
                    <a:pt x="904" y="515"/>
                  </a:cubicBezTo>
                  <a:cubicBezTo>
                    <a:pt x="901" y="522"/>
                    <a:pt x="898" y="529"/>
                    <a:pt x="894" y="535"/>
                  </a:cubicBezTo>
                  <a:cubicBezTo>
                    <a:pt x="894" y="535"/>
                    <a:pt x="894" y="535"/>
                    <a:pt x="894" y="535"/>
                  </a:cubicBezTo>
                  <a:cubicBezTo>
                    <a:pt x="893" y="537"/>
                    <a:pt x="891" y="538"/>
                    <a:pt x="890" y="540"/>
                  </a:cubicBezTo>
                  <a:cubicBezTo>
                    <a:pt x="890" y="538"/>
                    <a:pt x="890" y="537"/>
                    <a:pt x="890" y="535"/>
                  </a:cubicBezTo>
                  <a:cubicBezTo>
                    <a:pt x="891" y="526"/>
                    <a:pt x="894" y="516"/>
                    <a:pt x="894" y="507"/>
                  </a:cubicBezTo>
                  <a:cubicBezTo>
                    <a:pt x="894" y="498"/>
                    <a:pt x="894" y="490"/>
                    <a:pt x="893" y="481"/>
                  </a:cubicBezTo>
                  <a:close/>
                  <a:moveTo>
                    <a:pt x="713" y="477"/>
                  </a:moveTo>
                  <a:cubicBezTo>
                    <a:pt x="712" y="474"/>
                    <a:pt x="712" y="471"/>
                    <a:pt x="711" y="468"/>
                  </a:cubicBezTo>
                  <a:cubicBezTo>
                    <a:pt x="710" y="459"/>
                    <a:pt x="714" y="450"/>
                    <a:pt x="715" y="441"/>
                  </a:cubicBezTo>
                  <a:cubicBezTo>
                    <a:pt x="716" y="435"/>
                    <a:pt x="717" y="429"/>
                    <a:pt x="721" y="424"/>
                  </a:cubicBezTo>
                  <a:cubicBezTo>
                    <a:pt x="724" y="421"/>
                    <a:pt x="728" y="418"/>
                    <a:pt x="731" y="416"/>
                  </a:cubicBezTo>
                  <a:cubicBezTo>
                    <a:pt x="735" y="415"/>
                    <a:pt x="739" y="414"/>
                    <a:pt x="742" y="414"/>
                  </a:cubicBezTo>
                  <a:cubicBezTo>
                    <a:pt x="740" y="414"/>
                    <a:pt x="738" y="415"/>
                    <a:pt x="737" y="416"/>
                  </a:cubicBezTo>
                  <a:cubicBezTo>
                    <a:pt x="733" y="418"/>
                    <a:pt x="729" y="421"/>
                    <a:pt x="726" y="424"/>
                  </a:cubicBezTo>
                  <a:cubicBezTo>
                    <a:pt x="720" y="433"/>
                    <a:pt x="716" y="443"/>
                    <a:pt x="714" y="454"/>
                  </a:cubicBezTo>
                  <a:cubicBezTo>
                    <a:pt x="713" y="461"/>
                    <a:pt x="712" y="469"/>
                    <a:pt x="713" y="477"/>
                  </a:cubicBezTo>
                  <a:close/>
                  <a:moveTo>
                    <a:pt x="712" y="421"/>
                  </a:moveTo>
                  <a:cubicBezTo>
                    <a:pt x="712" y="420"/>
                    <a:pt x="711" y="418"/>
                    <a:pt x="709" y="416"/>
                  </a:cubicBezTo>
                  <a:cubicBezTo>
                    <a:pt x="712" y="417"/>
                    <a:pt x="715" y="417"/>
                    <a:pt x="717" y="417"/>
                  </a:cubicBezTo>
                  <a:cubicBezTo>
                    <a:pt x="720" y="417"/>
                    <a:pt x="723" y="417"/>
                    <a:pt x="726" y="416"/>
                  </a:cubicBezTo>
                  <a:cubicBezTo>
                    <a:pt x="721" y="419"/>
                    <a:pt x="718" y="423"/>
                    <a:pt x="715" y="428"/>
                  </a:cubicBezTo>
                  <a:cubicBezTo>
                    <a:pt x="714" y="425"/>
                    <a:pt x="713" y="421"/>
                    <a:pt x="712" y="421"/>
                  </a:cubicBezTo>
                  <a:close/>
                  <a:moveTo>
                    <a:pt x="741" y="410"/>
                  </a:moveTo>
                  <a:cubicBezTo>
                    <a:pt x="728" y="413"/>
                    <a:pt x="715" y="413"/>
                    <a:pt x="702" y="412"/>
                  </a:cubicBezTo>
                  <a:cubicBezTo>
                    <a:pt x="695" y="411"/>
                    <a:pt x="689" y="411"/>
                    <a:pt x="682" y="410"/>
                  </a:cubicBezTo>
                  <a:cubicBezTo>
                    <a:pt x="676" y="409"/>
                    <a:pt x="670" y="409"/>
                    <a:pt x="664" y="407"/>
                  </a:cubicBezTo>
                  <a:cubicBezTo>
                    <a:pt x="653" y="404"/>
                    <a:pt x="644" y="398"/>
                    <a:pt x="636" y="390"/>
                  </a:cubicBezTo>
                  <a:cubicBezTo>
                    <a:pt x="632" y="386"/>
                    <a:pt x="626" y="379"/>
                    <a:pt x="620" y="383"/>
                  </a:cubicBezTo>
                  <a:cubicBezTo>
                    <a:pt x="619" y="383"/>
                    <a:pt x="619" y="384"/>
                    <a:pt x="620" y="384"/>
                  </a:cubicBezTo>
                  <a:cubicBezTo>
                    <a:pt x="628" y="385"/>
                    <a:pt x="633" y="393"/>
                    <a:pt x="639" y="399"/>
                  </a:cubicBezTo>
                  <a:cubicBezTo>
                    <a:pt x="638" y="398"/>
                    <a:pt x="637" y="398"/>
                    <a:pt x="635" y="397"/>
                  </a:cubicBezTo>
                  <a:cubicBezTo>
                    <a:pt x="634" y="396"/>
                    <a:pt x="633" y="396"/>
                    <a:pt x="632" y="396"/>
                  </a:cubicBezTo>
                  <a:cubicBezTo>
                    <a:pt x="631" y="396"/>
                    <a:pt x="631" y="396"/>
                    <a:pt x="631" y="396"/>
                  </a:cubicBezTo>
                  <a:cubicBezTo>
                    <a:pt x="630" y="399"/>
                    <a:pt x="636" y="399"/>
                    <a:pt x="637" y="400"/>
                  </a:cubicBezTo>
                  <a:cubicBezTo>
                    <a:pt x="640" y="402"/>
                    <a:pt x="643" y="404"/>
                    <a:pt x="646" y="406"/>
                  </a:cubicBezTo>
                  <a:cubicBezTo>
                    <a:pt x="647" y="406"/>
                    <a:pt x="647" y="405"/>
                    <a:pt x="647" y="405"/>
                  </a:cubicBezTo>
                  <a:cubicBezTo>
                    <a:pt x="647" y="405"/>
                    <a:pt x="647" y="404"/>
                    <a:pt x="646" y="404"/>
                  </a:cubicBezTo>
                  <a:cubicBezTo>
                    <a:pt x="656" y="409"/>
                    <a:pt x="665" y="412"/>
                    <a:pt x="676" y="413"/>
                  </a:cubicBezTo>
                  <a:cubicBezTo>
                    <a:pt x="685" y="414"/>
                    <a:pt x="695" y="415"/>
                    <a:pt x="704" y="416"/>
                  </a:cubicBezTo>
                  <a:cubicBezTo>
                    <a:pt x="705" y="417"/>
                    <a:pt x="706" y="417"/>
                    <a:pt x="707" y="418"/>
                  </a:cubicBezTo>
                  <a:cubicBezTo>
                    <a:pt x="709" y="420"/>
                    <a:pt x="710" y="422"/>
                    <a:pt x="711" y="424"/>
                  </a:cubicBezTo>
                  <a:cubicBezTo>
                    <a:pt x="712" y="425"/>
                    <a:pt x="713" y="429"/>
                    <a:pt x="714" y="430"/>
                  </a:cubicBezTo>
                  <a:cubicBezTo>
                    <a:pt x="714" y="431"/>
                    <a:pt x="713" y="432"/>
                    <a:pt x="713" y="433"/>
                  </a:cubicBezTo>
                  <a:cubicBezTo>
                    <a:pt x="712" y="439"/>
                    <a:pt x="712" y="444"/>
                    <a:pt x="710" y="450"/>
                  </a:cubicBezTo>
                  <a:cubicBezTo>
                    <a:pt x="709" y="454"/>
                    <a:pt x="708" y="459"/>
                    <a:pt x="707" y="463"/>
                  </a:cubicBezTo>
                  <a:cubicBezTo>
                    <a:pt x="702" y="472"/>
                    <a:pt x="691" y="476"/>
                    <a:pt x="683" y="480"/>
                  </a:cubicBezTo>
                  <a:cubicBezTo>
                    <a:pt x="671" y="485"/>
                    <a:pt x="660" y="489"/>
                    <a:pt x="648" y="494"/>
                  </a:cubicBezTo>
                  <a:cubicBezTo>
                    <a:pt x="642" y="496"/>
                    <a:pt x="636" y="499"/>
                    <a:pt x="630" y="500"/>
                  </a:cubicBezTo>
                  <a:cubicBezTo>
                    <a:pt x="624" y="501"/>
                    <a:pt x="619" y="501"/>
                    <a:pt x="613" y="502"/>
                  </a:cubicBezTo>
                  <a:cubicBezTo>
                    <a:pt x="601" y="503"/>
                    <a:pt x="590" y="500"/>
                    <a:pt x="581" y="493"/>
                  </a:cubicBezTo>
                  <a:cubicBezTo>
                    <a:pt x="572" y="487"/>
                    <a:pt x="563" y="477"/>
                    <a:pt x="557" y="468"/>
                  </a:cubicBezTo>
                  <a:cubicBezTo>
                    <a:pt x="550" y="457"/>
                    <a:pt x="547" y="445"/>
                    <a:pt x="543" y="434"/>
                  </a:cubicBezTo>
                  <a:cubicBezTo>
                    <a:pt x="539" y="423"/>
                    <a:pt x="536" y="412"/>
                    <a:pt x="540" y="401"/>
                  </a:cubicBezTo>
                  <a:cubicBezTo>
                    <a:pt x="542" y="395"/>
                    <a:pt x="543" y="389"/>
                    <a:pt x="545" y="383"/>
                  </a:cubicBezTo>
                  <a:cubicBezTo>
                    <a:pt x="547" y="378"/>
                    <a:pt x="550" y="375"/>
                    <a:pt x="553" y="371"/>
                  </a:cubicBezTo>
                  <a:cubicBezTo>
                    <a:pt x="560" y="366"/>
                    <a:pt x="567" y="360"/>
                    <a:pt x="576" y="360"/>
                  </a:cubicBezTo>
                  <a:cubicBezTo>
                    <a:pt x="583" y="360"/>
                    <a:pt x="589" y="361"/>
                    <a:pt x="595" y="364"/>
                  </a:cubicBezTo>
                  <a:cubicBezTo>
                    <a:pt x="598" y="365"/>
                    <a:pt x="601" y="367"/>
                    <a:pt x="604" y="368"/>
                  </a:cubicBezTo>
                  <a:cubicBezTo>
                    <a:pt x="606" y="369"/>
                    <a:pt x="607" y="370"/>
                    <a:pt x="609" y="370"/>
                  </a:cubicBezTo>
                  <a:cubicBezTo>
                    <a:pt x="609" y="370"/>
                    <a:pt x="609" y="370"/>
                    <a:pt x="609" y="370"/>
                  </a:cubicBezTo>
                  <a:cubicBezTo>
                    <a:pt x="608" y="371"/>
                    <a:pt x="607" y="372"/>
                    <a:pt x="607" y="373"/>
                  </a:cubicBezTo>
                  <a:cubicBezTo>
                    <a:pt x="606" y="375"/>
                    <a:pt x="605" y="378"/>
                    <a:pt x="605" y="380"/>
                  </a:cubicBezTo>
                  <a:cubicBezTo>
                    <a:pt x="593" y="374"/>
                    <a:pt x="579" y="385"/>
                    <a:pt x="567" y="386"/>
                  </a:cubicBezTo>
                  <a:cubicBezTo>
                    <a:pt x="566" y="386"/>
                    <a:pt x="566" y="388"/>
                    <a:pt x="567" y="388"/>
                  </a:cubicBezTo>
                  <a:cubicBezTo>
                    <a:pt x="573" y="387"/>
                    <a:pt x="579" y="384"/>
                    <a:pt x="584" y="383"/>
                  </a:cubicBezTo>
                  <a:cubicBezTo>
                    <a:pt x="591" y="381"/>
                    <a:pt x="598" y="380"/>
                    <a:pt x="604" y="381"/>
                  </a:cubicBezTo>
                  <a:cubicBezTo>
                    <a:pt x="605" y="381"/>
                    <a:pt x="605" y="381"/>
                    <a:pt x="605" y="381"/>
                  </a:cubicBezTo>
                  <a:cubicBezTo>
                    <a:pt x="605" y="381"/>
                    <a:pt x="605" y="382"/>
                    <a:pt x="605" y="383"/>
                  </a:cubicBezTo>
                  <a:cubicBezTo>
                    <a:pt x="604" y="383"/>
                    <a:pt x="604" y="383"/>
                    <a:pt x="603" y="384"/>
                  </a:cubicBezTo>
                  <a:cubicBezTo>
                    <a:pt x="602" y="386"/>
                    <a:pt x="601" y="389"/>
                    <a:pt x="601" y="391"/>
                  </a:cubicBezTo>
                  <a:cubicBezTo>
                    <a:pt x="595" y="392"/>
                    <a:pt x="592" y="397"/>
                    <a:pt x="587" y="400"/>
                  </a:cubicBezTo>
                  <a:cubicBezTo>
                    <a:pt x="583" y="402"/>
                    <a:pt x="581" y="404"/>
                    <a:pt x="578" y="407"/>
                  </a:cubicBezTo>
                  <a:cubicBezTo>
                    <a:pt x="576" y="409"/>
                    <a:pt x="574" y="410"/>
                    <a:pt x="571" y="412"/>
                  </a:cubicBezTo>
                  <a:cubicBezTo>
                    <a:pt x="571" y="412"/>
                    <a:pt x="571" y="412"/>
                    <a:pt x="570" y="412"/>
                  </a:cubicBezTo>
                  <a:cubicBezTo>
                    <a:pt x="570" y="413"/>
                    <a:pt x="569" y="414"/>
                    <a:pt x="568" y="414"/>
                  </a:cubicBezTo>
                  <a:cubicBezTo>
                    <a:pt x="567" y="415"/>
                    <a:pt x="569" y="418"/>
                    <a:pt x="571" y="416"/>
                  </a:cubicBezTo>
                  <a:cubicBezTo>
                    <a:pt x="574" y="413"/>
                    <a:pt x="577" y="410"/>
                    <a:pt x="581" y="407"/>
                  </a:cubicBezTo>
                  <a:cubicBezTo>
                    <a:pt x="583" y="406"/>
                    <a:pt x="585" y="404"/>
                    <a:pt x="587" y="402"/>
                  </a:cubicBezTo>
                  <a:cubicBezTo>
                    <a:pt x="590" y="398"/>
                    <a:pt x="596" y="393"/>
                    <a:pt x="601" y="391"/>
                  </a:cubicBezTo>
                  <a:cubicBezTo>
                    <a:pt x="602" y="392"/>
                    <a:pt x="602" y="392"/>
                    <a:pt x="602" y="393"/>
                  </a:cubicBezTo>
                  <a:cubicBezTo>
                    <a:pt x="599" y="395"/>
                    <a:pt x="597" y="398"/>
                    <a:pt x="595" y="401"/>
                  </a:cubicBezTo>
                  <a:cubicBezTo>
                    <a:pt x="595" y="401"/>
                    <a:pt x="595" y="401"/>
                    <a:pt x="596" y="401"/>
                  </a:cubicBezTo>
                  <a:cubicBezTo>
                    <a:pt x="598" y="399"/>
                    <a:pt x="600" y="396"/>
                    <a:pt x="602" y="394"/>
                  </a:cubicBezTo>
                  <a:cubicBezTo>
                    <a:pt x="603" y="394"/>
                    <a:pt x="603" y="395"/>
                    <a:pt x="604" y="395"/>
                  </a:cubicBezTo>
                  <a:cubicBezTo>
                    <a:pt x="602" y="397"/>
                    <a:pt x="601" y="400"/>
                    <a:pt x="600" y="403"/>
                  </a:cubicBezTo>
                  <a:cubicBezTo>
                    <a:pt x="600" y="403"/>
                    <a:pt x="600" y="403"/>
                    <a:pt x="600" y="403"/>
                  </a:cubicBezTo>
                  <a:cubicBezTo>
                    <a:pt x="601" y="400"/>
                    <a:pt x="603" y="398"/>
                    <a:pt x="605" y="396"/>
                  </a:cubicBezTo>
                  <a:cubicBezTo>
                    <a:pt x="606" y="397"/>
                    <a:pt x="608" y="397"/>
                    <a:pt x="610" y="397"/>
                  </a:cubicBezTo>
                  <a:cubicBezTo>
                    <a:pt x="612" y="397"/>
                    <a:pt x="614" y="397"/>
                    <a:pt x="617" y="397"/>
                  </a:cubicBezTo>
                  <a:cubicBezTo>
                    <a:pt x="617" y="397"/>
                    <a:pt x="617" y="397"/>
                    <a:pt x="617" y="397"/>
                  </a:cubicBezTo>
                  <a:cubicBezTo>
                    <a:pt x="617" y="404"/>
                    <a:pt x="621" y="410"/>
                    <a:pt x="625" y="414"/>
                  </a:cubicBezTo>
                  <a:cubicBezTo>
                    <a:pt x="631" y="421"/>
                    <a:pt x="637" y="428"/>
                    <a:pt x="644" y="433"/>
                  </a:cubicBezTo>
                  <a:cubicBezTo>
                    <a:pt x="644" y="434"/>
                    <a:pt x="645" y="433"/>
                    <a:pt x="644" y="433"/>
                  </a:cubicBezTo>
                  <a:cubicBezTo>
                    <a:pt x="638" y="428"/>
                    <a:pt x="633" y="421"/>
                    <a:pt x="628" y="415"/>
                  </a:cubicBezTo>
                  <a:cubicBezTo>
                    <a:pt x="626" y="412"/>
                    <a:pt x="623" y="410"/>
                    <a:pt x="622" y="407"/>
                  </a:cubicBezTo>
                  <a:cubicBezTo>
                    <a:pt x="620" y="404"/>
                    <a:pt x="620" y="401"/>
                    <a:pt x="619" y="398"/>
                  </a:cubicBezTo>
                  <a:cubicBezTo>
                    <a:pt x="619" y="398"/>
                    <a:pt x="619" y="398"/>
                    <a:pt x="619" y="398"/>
                  </a:cubicBezTo>
                  <a:cubicBezTo>
                    <a:pt x="619" y="398"/>
                    <a:pt x="619" y="397"/>
                    <a:pt x="619" y="397"/>
                  </a:cubicBezTo>
                  <a:cubicBezTo>
                    <a:pt x="619" y="397"/>
                    <a:pt x="618" y="397"/>
                    <a:pt x="618" y="397"/>
                  </a:cubicBezTo>
                  <a:cubicBezTo>
                    <a:pt x="619" y="396"/>
                    <a:pt x="620" y="396"/>
                    <a:pt x="622" y="396"/>
                  </a:cubicBezTo>
                  <a:cubicBezTo>
                    <a:pt x="622" y="398"/>
                    <a:pt x="623" y="400"/>
                    <a:pt x="625" y="401"/>
                  </a:cubicBezTo>
                  <a:cubicBezTo>
                    <a:pt x="626" y="404"/>
                    <a:pt x="629" y="405"/>
                    <a:pt x="630" y="406"/>
                  </a:cubicBezTo>
                  <a:cubicBezTo>
                    <a:pt x="630" y="407"/>
                    <a:pt x="631" y="406"/>
                    <a:pt x="631" y="406"/>
                  </a:cubicBezTo>
                  <a:cubicBezTo>
                    <a:pt x="629" y="405"/>
                    <a:pt x="628" y="403"/>
                    <a:pt x="627" y="401"/>
                  </a:cubicBezTo>
                  <a:cubicBezTo>
                    <a:pt x="625" y="399"/>
                    <a:pt x="624" y="398"/>
                    <a:pt x="623" y="396"/>
                  </a:cubicBezTo>
                  <a:cubicBezTo>
                    <a:pt x="624" y="396"/>
                    <a:pt x="625" y="395"/>
                    <a:pt x="625" y="395"/>
                  </a:cubicBezTo>
                  <a:cubicBezTo>
                    <a:pt x="625" y="396"/>
                    <a:pt x="625" y="396"/>
                    <a:pt x="626" y="397"/>
                  </a:cubicBezTo>
                  <a:cubicBezTo>
                    <a:pt x="632" y="405"/>
                    <a:pt x="641" y="409"/>
                    <a:pt x="651" y="412"/>
                  </a:cubicBezTo>
                  <a:cubicBezTo>
                    <a:pt x="651" y="412"/>
                    <a:pt x="651" y="412"/>
                    <a:pt x="651" y="412"/>
                  </a:cubicBezTo>
                  <a:cubicBezTo>
                    <a:pt x="641" y="409"/>
                    <a:pt x="634" y="402"/>
                    <a:pt x="627" y="395"/>
                  </a:cubicBezTo>
                  <a:cubicBezTo>
                    <a:pt x="627" y="395"/>
                    <a:pt x="627" y="395"/>
                    <a:pt x="627" y="395"/>
                  </a:cubicBezTo>
                  <a:cubicBezTo>
                    <a:pt x="628" y="394"/>
                    <a:pt x="629" y="394"/>
                    <a:pt x="630" y="394"/>
                  </a:cubicBezTo>
                  <a:cubicBezTo>
                    <a:pt x="631" y="393"/>
                    <a:pt x="631" y="392"/>
                    <a:pt x="630" y="392"/>
                  </a:cubicBezTo>
                  <a:cubicBezTo>
                    <a:pt x="626" y="392"/>
                    <a:pt x="622" y="392"/>
                    <a:pt x="619" y="393"/>
                  </a:cubicBezTo>
                  <a:cubicBezTo>
                    <a:pt x="615" y="393"/>
                    <a:pt x="612" y="393"/>
                    <a:pt x="610" y="390"/>
                  </a:cubicBezTo>
                  <a:cubicBezTo>
                    <a:pt x="608" y="387"/>
                    <a:pt x="607" y="383"/>
                    <a:pt x="608" y="380"/>
                  </a:cubicBezTo>
                  <a:cubicBezTo>
                    <a:pt x="610" y="372"/>
                    <a:pt x="619" y="365"/>
                    <a:pt x="627" y="371"/>
                  </a:cubicBezTo>
                  <a:cubicBezTo>
                    <a:pt x="631" y="374"/>
                    <a:pt x="634" y="378"/>
                    <a:pt x="639" y="380"/>
                  </a:cubicBezTo>
                  <a:cubicBezTo>
                    <a:pt x="643" y="382"/>
                    <a:pt x="648" y="382"/>
                    <a:pt x="652" y="383"/>
                  </a:cubicBezTo>
                  <a:cubicBezTo>
                    <a:pt x="665" y="384"/>
                    <a:pt x="677" y="388"/>
                    <a:pt x="689" y="392"/>
                  </a:cubicBezTo>
                  <a:cubicBezTo>
                    <a:pt x="700" y="394"/>
                    <a:pt x="711" y="398"/>
                    <a:pt x="722" y="400"/>
                  </a:cubicBezTo>
                  <a:cubicBezTo>
                    <a:pt x="731" y="401"/>
                    <a:pt x="741" y="399"/>
                    <a:pt x="750" y="398"/>
                  </a:cubicBezTo>
                  <a:cubicBezTo>
                    <a:pt x="758" y="397"/>
                    <a:pt x="766" y="395"/>
                    <a:pt x="774" y="394"/>
                  </a:cubicBezTo>
                  <a:cubicBezTo>
                    <a:pt x="778" y="393"/>
                    <a:pt x="785" y="392"/>
                    <a:pt x="787" y="388"/>
                  </a:cubicBezTo>
                  <a:cubicBezTo>
                    <a:pt x="787" y="387"/>
                    <a:pt x="786" y="386"/>
                    <a:pt x="786" y="387"/>
                  </a:cubicBezTo>
                  <a:cubicBezTo>
                    <a:pt x="784" y="390"/>
                    <a:pt x="778" y="390"/>
                    <a:pt x="775" y="391"/>
                  </a:cubicBezTo>
                  <a:cubicBezTo>
                    <a:pt x="771" y="392"/>
                    <a:pt x="767" y="392"/>
                    <a:pt x="764" y="393"/>
                  </a:cubicBezTo>
                  <a:cubicBezTo>
                    <a:pt x="758" y="394"/>
                    <a:pt x="752" y="395"/>
                    <a:pt x="746" y="395"/>
                  </a:cubicBezTo>
                  <a:cubicBezTo>
                    <a:pt x="740" y="396"/>
                    <a:pt x="733" y="397"/>
                    <a:pt x="727" y="396"/>
                  </a:cubicBezTo>
                  <a:cubicBezTo>
                    <a:pt x="720" y="396"/>
                    <a:pt x="712" y="394"/>
                    <a:pt x="705" y="392"/>
                  </a:cubicBezTo>
                  <a:cubicBezTo>
                    <a:pt x="709" y="392"/>
                    <a:pt x="712" y="391"/>
                    <a:pt x="715" y="390"/>
                  </a:cubicBezTo>
                  <a:cubicBezTo>
                    <a:pt x="723" y="388"/>
                    <a:pt x="731" y="387"/>
                    <a:pt x="740" y="387"/>
                  </a:cubicBezTo>
                  <a:cubicBezTo>
                    <a:pt x="740" y="387"/>
                    <a:pt x="740" y="386"/>
                    <a:pt x="740" y="386"/>
                  </a:cubicBezTo>
                  <a:cubicBezTo>
                    <a:pt x="733" y="385"/>
                    <a:pt x="727" y="386"/>
                    <a:pt x="721" y="388"/>
                  </a:cubicBezTo>
                  <a:cubicBezTo>
                    <a:pt x="717" y="389"/>
                    <a:pt x="712" y="390"/>
                    <a:pt x="707" y="390"/>
                  </a:cubicBezTo>
                  <a:cubicBezTo>
                    <a:pt x="704" y="390"/>
                    <a:pt x="700" y="389"/>
                    <a:pt x="697" y="390"/>
                  </a:cubicBezTo>
                  <a:cubicBezTo>
                    <a:pt x="694" y="389"/>
                    <a:pt x="691" y="388"/>
                    <a:pt x="688" y="387"/>
                  </a:cubicBezTo>
                  <a:cubicBezTo>
                    <a:pt x="688" y="387"/>
                    <a:pt x="688" y="387"/>
                    <a:pt x="688" y="387"/>
                  </a:cubicBezTo>
                  <a:cubicBezTo>
                    <a:pt x="690" y="387"/>
                    <a:pt x="693" y="386"/>
                    <a:pt x="695" y="386"/>
                  </a:cubicBezTo>
                  <a:cubicBezTo>
                    <a:pt x="706" y="385"/>
                    <a:pt x="716" y="383"/>
                    <a:pt x="726" y="381"/>
                  </a:cubicBezTo>
                  <a:cubicBezTo>
                    <a:pt x="727" y="381"/>
                    <a:pt x="727" y="380"/>
                    <a:pt x="726" y="380"/>
                  </a:cubicBezTo>
                  <a:cubicBezTo>
                    <a:pt x="717" y="382"/>
                    <a:pt x="708" y="384"/>
                    <a:pt x="698" y="384"/>
                  </a:cubicBezTo>
                  <a:cubicBezTo>
                    <a:pt x="694" y="384"/>
                    <a:pt x="690" y="385"/>
                    <a:pt x="686" y="385"/>
                  </a:cubicBezTo>
                  <a:cubicBezTo>
                    <a:pt x="683" y="385"/>
                    <a:pt x="680" y="384"/>
                    <a:pt x="678" y="383"/>
                  </a:cubicBezTo>
                  <a:cubicBezTo>
                    <a:pt x="678" y="383"/>
                    <a:pt x="679" y="383"/>
                    <a:pt x="680" y="383"/>
                  </a:cubicBezTo>
                  <a:cubicBezTo>
                    <a:pt x="687" y="382"/>
                    <a:pt x="694" y="380"/>
                    <a:pt x="701" y="378"/>
                  </a:cubicBezTo>
                  <a:cubicBezTo>
                    <a:pt x="717" y="375"/>
                    <a:pt x="732" y="370"/>
                    <a:pt x="748" y="367"/>
                  </a:cubicBezTo>
                  <a:cubicBezTo>
                    <a:pt x="749" y="366"/>
                    <a:pt x="748" y="366"/>
                    <a:pt x="748" y="366"/>
                  </a:cubicBezTo>
                  <a:cubicBezTo>
                    <a:pt x="740" y="366"/>
                    <a:pt x="734" y="369"/>
                    <a:pt x="726" y="371"/>
                  </a:cubicBezTo>
                  <a:cubicBezTo>
                    <a:pt x="718" y="372"/>
                    <a:pt x="711" y="375"/>
                    <a:pt x="703" y="376"/>
                  </a:cubicBezTo>
                  <a:cubicBezTo>
                    <a:pt x="695" y="377"/>
                    <a:pt x="688" y="379"/>
                    <a:pt x="681" y="380"/>
                  </a:cubicBezTo>
                  <a:cubicBezTo>
                    <a:pt x="675" y="381"/>
                    <a:pt x="669" y="380"/>
                    <a:pt x="664" y="379"/>
                  </a:cubicBezTo>
                  <a:cubicBezTo>
                    <a:pt x="667" y="378"/>
                    <a:pt x="670" y="378"/>
                    <a:pt x="673" y="377"/>
                  </a:cubicBezTo>
                  <a:cubicBezTo>
                    <a:pt x="678" y="376"/>
                    <a:pt x="684" y="377"/>
                    <a:pt x="689" y="375"/>
                  </a:cubicBezTo>
                  <a:cubicBezTo>
                    <a:pt x="694" y="374"/>
                    <a:pt x="699" y="372"/>
                    <a:pt x="704" y="371"/>
                  </a:cubicBezTo>
                  <a:cubicBezTo>
                    <a:pt x="705" y="371"/>
                    <a:pt x="704" y="370"/>
                    <a:pt x="704" y="370"/>
                  </a:cubicBezTo>
                  <a:cubicBezTo>
                    <a:pt x="694" y="372"/>
                    <a:pt x="684" y="374"/>
                    <a:pt x="674" y="375"/>
                  </a:cubicBezTo>
                  <a:cubicBezTo>
                    <a:pt x="675" y="375"/>
                    <a:pt x="676" y="374"/>
                    <a:pt x="677" y="374"/>
                  </a:cubicBezTo>
                  <a:cubicBezTo>
                    <a:pt x="687" y="369"/>
                    <a:pt x="698" y="363"/>
                    <a:pt x="709" y="359"/>
                  </a:cubicBezTo>
                  <a:cubicBezTo>
                    <a:pt x="710" y="359"/>
                    <a:pt x="710" y="359"/>
                    <a:pt x="709" y="359"/>
                  </a:cubicBezTo>
                  <a:cubicBezTo>
                    <a:pt x="690" y="363"/>
                    <a:pt x="674" y="378"/>
                    <a:pt x="654" y="376"/>
                  </a:cubicBezTo>
                  <a:cubicBezTo>
                    <a:pt x="654" y="376"/>
                    <a:pt x="654" y="377"/>
                    <a:pt x="653" y="377"/>
                  </a:cubicBezTo>
                  <a:cubicBezTo>
                    <a:pt x="652" y="377"/>
                    <a:pt x="651" y="377"/>
                    <a:pt x="650" y="377"/>
                  </a:cubicBezTo>
                  <a:cubicBezTo>
                    <a:pt x="657" y="376"/>
                    <a:pt x="664" y="374"/>
                    <a:pt x="670" y="371"/>
                  </a:cubicBezTo>
                  <a:cubicBezTo>
                    <a:pt x="680" y="368"/>
                    <a:pt x="689" y="364"/>
                    <a:pt x="698" y="360"/>
                  </a:cubicBezTo>
                  <a:cubicBezTo>
                    <a:pt x="718" y="351"/>
                    <a:pt x="738" y="342"/>
                    <a:pt x="760" y="338"/>
                  </a:cubicBezTo>
                  <a:cubicBezTo>
                    <a:pt x="761" y="337"/>
                    <a:pt x="760" y="336"/>
                    <a:pt x="760" y="336"/>
                  </a:cubicBezTo>
                  <a:cubicBezTo>
                    <a:pt x="739" y="340"/>
                    <a:pt x="720" y="349"/>
                    <a:pt x="701" y="357"/>
                  </a:cubicBezTo>
                  <a:cubicBezTo>
                    <a:pt x="691" y="361"/>
                    <a:pt x="681" y="365"/>
                    <a:pt x="671" y="369"/>
                  </a:cubicBezTo>
                  <a:cubicBezTo>
                    <a:pt x="663" y="371"/>
                    <a:pt x="655" y="373"/>
                    <a:pt x="647" y="375"/>
                  </a:cubicBezTo>
                  <a:cubicBezTo>
                    <a:pt x="647" y="374"/>
                    <a:pt x="647" y="374"/>
                    <a:pt x="647" y="374"/>
                  </a:cubicBezTo>
                  <a:cubicBezTo>
                    <a:pt x="654" y="373"/>
                    <a:pt x="661" y="370"/>
                    <a:pt x="667" y="367"/>
                  </a:cubicBezTo>
                  <a:cubicBezTo>
                    <a:pt x="680" y="362"/>
                    <a:pt x="691" y="352"/>
                    <a:pt x="705" y="349"/>
                  </a:cubicBezTo>
                  <a:cubicBezTo>
                    <a:pt x="705" y="349"/>
                    <a:pt x="705" y="349"/>
                    <a:pt x="705" y="349"/>
                  </a:cubicBezTo>
                  <a:cubicBezTo>
                    <a:pt x="698" y="350"/>
                    <a:pt x="693" y="352"/>
                    <a:pt x="687" y="356"/>
                  </a:cubicBezTo>
                  <a:cubicBezTo>
                    <a:pt x="679" y="360"/>
                    <a:pt x="671" y="364"/>
                    <a:pt x="663" y="367"/>
                  </a:cubicBezTo>
                  <a:cubicBezTo>
                    <a:pt x="661" y="368"/>
                    <a:pt x="658" y="369"/>
                    <a:pt x="656" y="369"/>
                  </a:cubicBezTo>
                  <a:cubicBezTo>
                    <a:pt x="658" y="368"/>
                    <a:pt x="661" y="366"/>
                    <a:pt x="663" y="365"/>
                  </a:cubicBezTo>
                  <a:cubicBezTo>
                    <a:pt x="663" y="365"/>
                    <a:pt x="663" y="365"/>
                    <a:pt x="663" y="365"/>
                  </a:cubicBezTo>
                  <a:cubicBezTo>
                    <a:pt x="660" y="366"/>
                    <a:pt x="657" y="366"/>
                    <a:pt x="654" y="367"/>
                  </a:cubicBezTo>
                  <a:cubicBezTo>
                    <a:pt x="651" y="369"/>
                    <a:pt x="648" y="370"/>
                    <a:pt x="644" y="371"/>
                  </a:cubicBezTo>
                  <a:cubicBezTo>
                    <a:pt x="644" y="371"/>
                    <a:pt x="644" y="371"/>
                    <a:pt x="643" y="371"/>
                  </a:cubicBezTo>
                  <a:cubicBezTo>
                    <a:pt x="647" y="369"/>
                    <a:pt x="650" y="367"/>
                    <a:pt x="654" y="365"/>
                  </a:cubicBezTo>
                  <a:cubicBezTo>
                    <a:pt x="659" y="362"/>
                    <a:pt x="664" y="359"/>
                    <a:pt x="668" y="355"/>
                  </a:cubicBezTo>
                  <a:cubicBezTo>
                    <a:pt x="677" y="349"/>
                    <a:pt x="687" y="343"/>
                    <a:pt x="697" y="338"/>
                  </a:cubicBezTo>
                  <a:cubicBezTo>
                    <a:pt x="698" y="338"/>
                    <a:pt x="697" y="337"/>
                    <a:pt x="696" y="337"/>
                  </a:cubicBezTo>
                  <a:cubicBezTo>
                    <a:pt x="686" y="342"/>
                    <a:pt x="675" y="347"/>
                    <a:pt x="665" y="354"/>
                  </a:cubicBezTo>
                  <a:cubicBezTo>
                    <a:pt x="660" y="358"/>
                    <a:pt x="655" y="361"/>
                    <a:pt x="649" y="364"/>
                  </a:cubicBezTo>
                  <a:cubicBezTo>
                    <a:pt x="648" y="365"/>
                    <a:pt x="647" y="366"/>
                    <a:pt x="646" y="366"/>
                  </a:cubicBezTo>
                  <a:cubicBezTo>
                    <a:pt x="646" y="366"/>
                    <a:pt x="646" y="366"/>
                    <a:pt x="647" y="365"/>
                  </a:cubicBezTo>
                  <a:cubicBezTo>
                    <a:pt x="649" y="364"/>
                    <a:pt x="651" y="362"/>
                    <a:pt x="653" y="361"/>
                  </a:cubicBezTo>
                  <a:cubicBezTo>
                    <a:pt x="658" y="358"/>
                    <a:pt x="663" y="355"/>
                    <a:pt x="668" y="351"/>
                  </a:cubicBezTo>
                  <a:cubicBezTo>
                    <a:pt x="677" y="344"/>
                    <a:pt x="685" y="335"/>
                    <a:pt x="696" y="330"/>
                  </a:cubicBezTo>
                  <a:cubicBezTo>
                    <a:pt x="697" y="329"/>
                    <a:pt x="696" y="328"/>
                    <a:pt x="696" y="329"/>
                  </a:cubicBezTo>
                  <a:cubicBezTo>
                    <a:pt x="683" y="334"/>
                    <a:pt x="674" y="344"/>
                    <a:pt x="663" y="351"/>
                  </a:cubicBezTo>
                  <a:cubicBezTo>
                    <a:pt x="659" y="354"/>
                    <a:pt x="654" y="356"/>
                    <a:pt x="650" y="359"/>
                  </a:cubicBezTo>
                  <a:cubicBezTo>
                    <a:pt x="650" y="359"/>
                    <a:pt x="650" y="359"/>
                    <a:pt x="650" y="359"/>
                  </a:cubicBezTo>
                  <a:cubicBezTo>
                    <a:pt x="655" y="355"/>
                    <a:pt x="660" y="351"/>
                    <a:pt x="666" y="347"/>
                  </a:cubicBezTo>
                  <a:cubicBezTo>
                    <a:pt x="676" y="340"/>
                    <a:pt x="685" y="332"/>
                    <a:pt x="695" y="324"/>
                  </a:cubicBezTo>
                  <a:cubicBezTo>
                    <a:pt x="705" y="316"/>
                    <a:pt x="716" y="308"/>
                    <a:pt x="725" y="298"/>
                  </a:cubicBezTo>
                  <a:cubicBezTo>
                    <a:pt x="729" y="293"/>
                    <a:pt x="733" y="287"/>
                    <a:pt x="738" y="283"/>
                  </a:cubicBezTo>
                  <a:cubicBezTo>
                    <a:pt x="741" y="282"/>
                    <a:pt x="743" y="280"/>
                    <a:pt x="745" y="278"/>
                  </a:cubicBezTo>
                  <a:cubicBezTo>
                    <a:pt x="745" y="278"/>
                    <a:pt x="746" y="278"/>
                    <a:pt x="746" y="278"/>
                  </a:cubicBezTo>
                  <a:cubicBezTo>
                    <a:pt x="758" y="276"/>
                    <a:pt x="768" y="279"/>
                    <a:pt x="779" y="281"/>
                  </a:cubicBezTo>
                  <a:cubicBezTo>
                    <a:pt x="788" y="284"/>
                    <a:pt x="796" y="285"/>
                    <a:pt x="804" y="289"/>
                  </a:cubicBezTo>
                  <a:cubicBezTo>
                    <a:pt x="804" y="289"/>
                    <a:pt x="805" y="289"/>
                    <a:pt x="805" y="289"/>
                  </a:cubicBezTo>
                  <a:cubicBezTo>
                    <a:pt x="807" y="290"/>
                    <a:pt x="808" y="291"/>
                    <a:pt x="810" y="292"/>
                  </a:cubicBezTo>
                  <a:cubicBezTo>
                    <a:pt x="828" y="302"/>
                    <a:pt x="847" y="320"/>
                    <a:pt x="852" y="341"/>
                  </a:cubicBezTo>
                  <a:cubicBezTo>
                    <a:pt x="852" y="342"/>
                    <a:pt x="852" y="342"/>
                    <a:pt x="852" y="342"/>
                  </a:cubicBezTo>
                  <a:cubicBezTo>
                    <a:pt x="854" y="351"/>
                    <a:pt x="846" y="359"/>
                    <a:pt x="839" y="365"/>
                  </a:cubicBezTo>
                  <a:cubicBezTo>
                    <a:pt x="832" y="371"/>
                    <a:pt x="825" y="377"/>
                    <a:pt x="817" y="382"/>
                  </a:cubicBezTo>
                  <a:cubicBezTo>
                    <a:pt x="806" y="391"/>
                    <a:pt x="792" y="397"/>
                    <a:pt x="778" y="402"/>
                  </a:cubicBezTo>
                  <a:cubicBezTo>
                    <a:pt x="766" y="406"/>
                    <a:pt x="754" y="407"/>
                    <a:pt x="741" y="410"/>
                  </a:cubicBezTo>
                  <a:close/>
                  <a:moveTo>
                    <a:pt x="521" y="621"/>
                  </a:moveTo>
                  <a:cubicBezTo>
                    <a:pt x="520" y="621"/>
                    <a:pt x="520" y="621"/>
                    <a:pt x="519" y="621"/>
                  </a:cubicBezTo>
                  <a:cubicBezTo>
                    <a:pt x="521" y="620"/>
                    <a:pt x="522" y="617"/>
                    <a:pt x="522" y="615"/>
                  </a:cubicBezTo>
                  <a:cubicBezTo>
                    <a:pt x="523" y="613"/>
                    <a:pt x="520" y="613"/>
                    <a:pt x="520" y="614"/>
                  </a:cubicBezTo>
                  <a:cubicBezTo>
                    <a:pt x="520" y="616"/>
                    <a:pt x="519" y="617"/>
                    <a:pt x="519" y="618"/>
                  </a:cubicBezTo>
                  <a:cubicBezTo>
                    <a:pt x="518" y="618"/>
                    <a:pt x="517" y="619"/>
                    <a:pt x="516" y="619"/>
                  </a:cubicBezTo>
                  <a:cubicBezTo>
                    <a:pt x="515" y="619"/>
                    <a:pt x="515" y="620"/>
                    <a:pt x="516" y="621"/>
                  </a:cubicBezTo>
                  <a:cubicBezTo>
                    <a:pt x="514" y="621"/>
                    <a:pt x="513" y="621"/>
                    <a:pt x="512" y="621"/>
                  </a:cubicBezTo>
                  <a:cubicBezTo>
                    <a:pt x="509" y="622"/>
                    <a:pt x="506" y="623"/>
                    <a:pt x="504" y="624"/>
                  </a:cubicBezTo>
                  <a:cubicBezTo>
                    <a:pt x="501" y="625"/>
                    <a:pt x="499" y="625"/>
                    <a:pt x="497" y="624"/>
                  </a:cubicBezTo>
                  <a:cubicBezTo>
                    <a:pt x="497" y="623"/>
                    <a:pt x="497" y="623"/>
                    <a:pt x="496" y="622"/>
                  </a:cubicBezTo>
                  <a:cubicBezTo>
                    <a:pt x="495" y="621"/>
                    <a:pt x="495" y="620"/>
                    <a:pt x="493" y="619"/>
                  </a:cubicBezTo>
                  <a:cubicBezTo>
                    <a:pt x="493" y="619"/>
                    <a:pt x="492" y="619"/>
                    <a:pt x="492" y="619"/>
                  </a:cubicBezTo>
                  <a:cubicBezTo>
                    <a:pt x="492" y="619"/>
                    <a:pt x="492" y="619"/>
                    <a:pt x="491" y="619"/>
                  </a:cubicBezTo>
                  <a:cubicBezTo>
                    <a:pt x="491" y="619"/>
                    <a:pt x="490" y="618"/>
                    <a:pt x="490" y="618"/>
                  </a:cubicBezTo>
                  <a:cubicBezTo>
                    <a:pt x="491" y="616"/>
                    <a:pt x="492" y="615"/>
                    <a:pt x="494" y="613"/>
                  </a:cubicBezTo>
                  <a:cubicBezTo>
                    <a:pt x="495" y="611"/>
                    <a:pt x="498" y="609"/>
                    <a:pt x="499" y="606"/>
                  </a:cubicBezTo>
                  <a:cubicBezTo>
                    <a:pt x="503" y="600"/>
                    <a:pt x="506" y="592"/>
                    <a:pt x="513" y="588"/>
                  </a:cubicBezTo>
                  <a:cubicBezTo>
                    <a:pt x="518" y="585"/>
                    <a:pt x="522" y="583"/>
                    <a:pt x="525" y="578"/>
                  </a:cubicBezTo>
                  <a:cubicBezTo>
                    <a:pt x="528" y="571"/>
                    <a:pt x="532" y="566"/>
                    <a:pt x="536" y="560"/>
                  </a:cubicBezTo>
                  <a:cubicBezTo>
                    <a:pt x="547" y="548"/>
                    <a:pt x="558" y="537"/>
                    <a:pt x="570" y="526"/>
                  </a:cubicBezTo>
                  <a:cubicBezTo>
                    <a:pt x="573" y="523"/>
                    <a:pt x="577" y="519"/>
                    <a:pt x="580" y="515"/>
                  </a:cubicBezTo>
                  <a:cubicBezTo>
                    <a:pt x="582" y="512"/>
                    <a:pt x="585" y="507"/>
                    <a:pt x="589" y="505"/>
                  </a:cubicBezTo>
                  <a:cubicBezTo>
                    <a:pt x="590" y="504"/>
                    <a:pt x="590" y="502"/>
                    <a:pt x="588" y="503"/>
                  </a:cubicBezTo>
                  <a:cubicBezTo>
                    <a:pt x="585" y="504"/>
                    <a:pt x="582" y="508"/>
                    <a:pt x="579" y="511"/>
                  </a:cubicBezTo>
                  <a:cubicBezTo>
                    <a:pt x="576" y="515"/>
                    <a:pt x="573" y="519"/>
                    <a:pt x="569" y="523"/>
                  </a:cubicBezTo>
                  <a:cubicBezTo>
                    <a:pt x="565" y="526"/>
                    <a:pt x="562" y="529"/>
                    <a:pt x="559" y="532"/>
                  </a:cubicBezTo>
                  <a:cubicBezTo>
                    <a:pt x="559" y="531"/>
                    <a:pt x="560" y="530"/>
                    <a:pt x="561" y="529"/>
                  </a:cubicBezTo>
                  <a:cubicBezTo>
                    <a:pt x="563" y="526"/>
                    <a:pt x="566" y="522"/>
                    <a:pt x="569" y="519"/>
                  </a:cubicBezTo>
                  <a:cubicBezTo>
                    <a:pt x="574" y="513"/>
                    <a:pt x="580" y="507"/>
                    <a:pt x="584" y="500"/>
                  </a:cubicBezTo>
                  <a:cubicBezTo>
                    <a:pt x="584" y="500"/>
                    <a:pt x="584" y="500"/>
                    <a:pt x="584" y="500"/>
                  </a:cubicBezTo>
                  <a:cubicBezTo>
                    <a:pt x="592" y="504"/>
                    <a:pt x="601" y="507"/>
                    <a:pt x="610" y="506"/>
                  </a:cubicBezTo>
                  <a:cubicBezTo>
                    <a:pt x="614" y="505"/>
                    <a:pt x="618" y="505"/>
                    <a:pt x="623" y="505"/>
                  </a:cubicBezTo>
                  <a:cubicBezTo>
                    <a:pt x="617" y="510"/>
                    <a:pt x="609" y="520"/>
                    <a:pt x="608" y="521"/>
                  </a:cubicBezTo>
                  <a:cubicBezTo>
                    <a:pt x="594" y="537"/>
                    <a:pt x="577" y="551"/>
                    <a:pt x="563" y="567"/>
                  </a:cubicBezTo>
                  <a:cubicBezTo>
                    <a:pt x="555" y="575"/>
                    <a:pt x="547" y="582"/>
                    <a:pt x="540" y="590"/>
                  </a:cubicBezTo>
                  <a:cubicBezTo>
                    <a:pt x="533" y="596"/>
                    <a:pt x="529" y="602"/>
                    <a:pt x="527" y="610"/>
                  </a:cubicBezTo>
                  <a:cubicBezTo>
                    <a:pt x="526" y="611"/>
                    <a:pt x="526" y="613"/>
                    <a:pt x="525" y="616"/>
                  </a:cubicBezTo>
                  <a:cubicBezTo>
                    <a:pt x="525" y="616"/>
                    <a:pt x="525" y="616"/>
                    <a:pt x="524" y="616"/>
                  </a:cubicBezTo>
                  <a:cubicBezTo>
                    <a:pt x="524" y="616"/>
                    <a:pt x="523" y="617"/>
                    <a:pt x="523" y="617"/>
                  </a:cubicBezTo>
                  <a:cubicBezTo>
                    <a:pt x="522" y="618"/>
                    <a:pt x="521" y="619"/>
                    <a:pt x="521" y="621"/>
                  </a:cubicBezTo>
                  <a:cubicBezTo>
                    <a:pt x="521" y="621"/>
                    <a:pt x="521" y="621"/>
                    <a:pt x="521" y="621"/>
                  </a:cubicBezTo>
                  <a:close/>
                  <a:moveTo>
                    <a:pt x="453" y="616"/>
                  </a:moveTo>
                  <a:cubicBezTo>
                    <a:pt x="451" y="615"/>
                    <a:pt x="449" y="613"/>
                    <a:pt x="448" y="612"/>
                  </a:cubicBezTo>
                  <a:cubicBezTo>
                    <a:pt x="448" y="611"/>
                    <a:pt x="448" y="610"/>
                    <a:pt x="447" y="610"/>
                  </a:cubicBezTo>
                  <a:cubicBezTo>
                    <a:pt x="450" y="612"/>
                    <a:pt x="453" y="613"/>
                    <a:pt x="457" y="614"/>
                  </a:cubicBezTo>
                  <a:cubicBezTo>
                    <a:pt x="458" y="615"/>
                    <a:pt x="459" y="616"/>
                    <a:pt x="460" y="617"/>
                  </a:cubicBezTo>
                  <a:cubicBezTo>
                    <a:pt x="465" y="619"/>
                    <a:pt x="471" y="620"/>
                    <a:pt x="476" y="622"/>
                  </a:cubicBezTo>
                  <a:cubicBezTo>
                    <a:pt x="482" y="624"/>
                    <a:pt x="486" y="624"/>
                    <a:pt x="492" y="622"/>
                  </a:cubicBezTo>
                  <a:cubicBezTo>
                    <a:pt x="492" y="622"/>
                    <a:pt x="492" y="622"/>
                    <a:pt x="492" y="622"/>
                  </a:cubicBezTo>
                  <a:cubicBezTo>
                    <a:pt x="492" y="623"/>
                    <a:pt x="493" y="623"/>
                    <a:pt x="493" y="624"/>
                  </a:cubicBezTo>
                  <a:cubicBezTo>
                    <a:pt x="494" y="628"/>
                    <a:pt x="498" y="630"/>
                    <a:pt x="503" y="629"/>
                  </a:cubicBezTo>
                  <a:cubicBezTo>
                    <a:pt x="506" y="628"/>
                    <a:pt x="508" y="627"/>
                    <a:pt x="511" y="625"/>
                  </a:cubicBezTo>
                  <a:cubicBezTo>
                    <a:pt x="513" y="625"/>
                    <a:pt x="515" y="625"/>
                    <a:pt x="517" y="625"/>
                  </a:cubicBezTo>
                  <a:cubicBezTo>
                    <a:pt x="518" y="634"/>
                    <a:pt x="509" y="640"/>
                    <a:pt x="501" y="639"/>
                  </a:cubicBezTo>
                  <a:cubicBezTo>
                    <a:pt x="492" y="639"/>
                    <a:pt x="484" y="635"/>
                    <a:pt x="476" y="632"/>
                  </a:cubicBezTo>
                  <a:cubicBezTo>
                    <a:pt x="472" y="630"/>
                    <a:pt x="468" y="628"/>
                    <a:pt x="464" y="626"/>
                  </a:cubicBezTo>
                  <a:cubicBezTo>
                    <a:pt x="461" y="624"/>
                    <a:pt x="458" y="621"/>
                    <a:pt x="454" y="619"/>
                  </a:cubicBezTo>
                  <a:cubicBezTo>
                    <a:pt x="454" y="619"/>
                    <a:pt x="453" y="619"/>
                    <a:pt x="453" y="619"/>
                  </a:cubicBezTo>
                  <a:cubicBezTo>
                    <a:pt x="454" y="618"/>
                    <a:pt x="454" y="617"/>
                    <a:pt x="453" y="616"/>
                  </a:cubicBezTo>
                  <a:close/>
                  <a:moveTo>
                    <a:pt x="360" y="549"/>
                  </a:moveTo>
                  <a:cubicBezTo>
                    <a:pt x="361" y="525"/>
                    <a:pt x="362" y="499"/>
                    <a:pt x="367" y="475"/>
                  </a:cubicBezTo>
                  <a:cubicBezTo>
                    <a:pt x="367" y="474"/>
                    <a:pt x="367" y="474"/>
                    <a:pt x="366" y="473"/>
                  </a:cubicBezTo>
                  <a:cubicBezTo>
                    <a:pt x="366" y="473"/>
                    <a:pt x="366" y="473"/>
                    <a:pt x="367" y="473"/>
                  </a:cubicBezTo>
                  <a:cubicBezTo>
                    <a:pt x="368" y="472"/>
                    <a:pt x="370" y="471"/>
                    <a:pt x="372" y="471"/>
                  </a:cubicBezTo>
                  <a:cubicBezTo>
                    <a:pt x="372" y="471"/>
                    <a:pt x="372" y="471"/>
                    <a:pt x="372" y="471"/>
                  </a:cubicBezTo>
                  <a:cubicBezTo>
                    <a:pt x="372" y="471"/>
                    <a:pt x="372" y="471"/>
                    <a:pt x="372" y="472"/>
                  </a:cubicBezTo>
                  <a:cubicBezTo>
                    <a:pt x="371" y="472"/>
                    <a:pt x="371" y="473"/>
                    <a:pt x="371" y="474"/>
                  </a:cubicBezTo>
                  <a:cubicBezTo>
                    <a:pt x="371" y="476"/>
                    <a:pt x="370" y="478"/>
                    <a:pt x="370" y="479"/>
                  </a:cubicBezTo>
                  <a:cubicBezTo>
                    <a:pt x="370" y="480"/>
                    <a:pt x="371" y="480"/>
                    <a:pt x="371" y="480"/>
                  </a:cubicBezTo>
                  <a:cubicBezTo>
                    <a:pt x="372" y="478"/>
                    <a:pt x="373" y="475"/>
                    <a:pt x="373" y="473"/>
                  </a:cubicBezTo>
                  <a:cubicBezTo>
                    <a:pt x="373" y="472"/>
                    <a:pt x="374" y="471"/>
                    <a:pt x="373" y="470"/>
                  </a:cubicBezTo>
                  <a:cubicBezTo>
                    <a:pt x="376" y="469"/>
                    <a:pt x="378" y="468"/>
                    <a:pt x="380" y="466"/>
                  </a:cubicBezTo>
                  <a:cubicBezTo>
                    <a:pt x="380" y="467"/>
                    <a:pt x="380" y="467"/>
                    <a:pt x="380" y="468"/>
                  </a:cubicBezTo>
                  <a:cubicBezTo>
                    <a:pt x="380" y="468"/>
                    <a:pt x="380" y="469"/>
                    <a:pt x="380" y="469"/>
                  </a:cubicBezTo>
                  <a:cubicBezTo>
                    <a:pt x="377" y="475"/>
                    <a:pt x="377" y="484"/>
                    <a:pt x="376" y="490"/>
                  </a:cubicBezTo>
                  <a:cubicBezTo>
                    <a:pt x="374" y="499"/>
                    <a:pt x="375" y="507"/>
                    <a:pt x="375" y="516"/>
                  </a:cubicBezTo>
                  <a:cubicBezTo>
                    <a:pt x="375" y="526"/>
                    <a:pt x="375" y="535"/>
                    <a:pt x="374" y="545"/>
                  </a:cubicBezTo>
                  <a:cubicBezTo>
                    <a:pt x="373" y="550"/>
                    <a:pt x="372" y="556"/>
                    <a:pt x="371" y="561"/>
                  </a:cubicBezTo>
                  <a:cubicBezTo>
                    <a:pt x="370" y="565"/>
                    <a:pt x="369" y="568"/>
                    <a:pt x="369" y="571"/>
                  </a:cubicBezTo>
                  <a:cubicBezTo>
                    <a:pt x="369" y="571"/>
                    <a:pt x="369" y="571"/>
                    <a:pt x="368" y="571"/>
                  </a:cubicBezTo>
                  <a:cubicBezTo>
                    <a:pt x="366" y="575"/>
                    <a:pt x="368" y="580"/>
                    <a:pt x="365" y="584"/>
                  </a:cubicBezTo>
                  <a:cubicBezTo>
                    <a:pt x="364" y="585"/>
                    <a:pt x="364" y="586"/>
                    <a:pt x="363" y="587"/>
                  </a:cubicBezTo>
                  <a:cubicBezTo>
                    <a:pt x="363" y="586"/>
                    <a:pt x="363" y="585"/>
                    <a:pt x="363" y="584"/>
                  </a:cubicBezTo>
                  <a:cubicBezTo>
                    <a:pt x="363" y="572"/>
                    <a:pt x="360" y="561"/>
                    <a:pt x="360" y="549"/>
                  </a:cubicBezTo>
                  <a:close/>
                  <a:moveTo>
                    <a:pt x="359" y="574"/>
                  </a:moveTo>
                  <a:cubicBezTo>
                    <a:pt x="360" y="581"/>
                    <a:pt x="361" y="587"/>
                    <a:pt x="357" y="593"/>
                  </a:cubicBezTo>
                  <a:cubicBezTo>
                    <a:pt x="356" y="594"/>
                    <a:pt x="355" y="595"/>
                    <a:pt x="355" y="596"/>
                  </a:cubicBezTo>
                  <a:cubicBezTo>
                    <a:pt x="354" y="596"/>
                    <a:pt x="353" y="597"/>
                    <a:pt x="352" y="598"/>
                  </a:cubicBezTo>
                  <a:cubicBezTo>
                    <a:pt x="351" y="598"/>
                    <a:pt x="351" y="599"/>
                    <a:pt x="350" y="599"/>
                  </a:cubicBezTo>
                  <a:cubicBezTo>
                    <a:pt x="350" y="599"/>
                    <a:pt x="349" y="599"/>
                    <a:pt x="349" y="599"/>
                  </a:cubicBezTo>
                  <a:cubicBezTo>
                    <a:pt x="349" y="598"/>
                    <a:pt x="349" y="596"/>
                    <a:pt x="349" y="595"/>
                  </a:cubicBezTo>
                  <a:cubicBezTo>
                    <a:pt x="350" y="595"/>
                    <a:pt x="350" y="596"/>
                    <a:pt x="350" y="596"/>
                  </a:cubicBezTo>
                  <a:cubicBezTo>
                    <a:pt x="350" y="596"/>
                    <a:pt x="351" y="596"/>
                    <a:pt x="351" y="595"/>
                  </a:cubicBezTo>
                  <a:cubicBezTo>
                    <a:pt x="351" y="591"/>
                    <a:pt x="352" y="587"/>
                    <a:pt x="352" y="582"/>
                  </a:cubicBezTo>
                  <a:cubicBezTo>
                    <a:pt x="351" y="579"/>
                    <a:pt x="351" y="576"/>
                    <a:pt x="350" y="573"/>
                  </a:cubicBezTo>
                  <a:cubicBezTo>
                    <a:pt x="351" y="575"/>
                    <a:pt x="352" y="577"/>
                    <a:pt x="352" y="580"/>
                  </a:cubicBezTo>
                  <a:cubicBezTo>
                    <a:pt x="352" y="583"/>
                    <a:pt x="352" y="587"/>
                    <a:pt x="352" y="590"/>
                  </a:cubicBezTo>
                  <a:cubicBezTo>
                    <a:pt x="352" y="591"/>
                    <a:pt x="353" y="591"/>
                    <a:pt x="353" y="590"/>
                  </a:cubicBezTo>
                  <a:cubicBezTo>
                    <a:pt x="353" y="586"/>
                    <a:pt x="353" y="582"/>
                    <a:pt x="353" y="578"/>
                  </a:cubicBezTo>
                  <a:cubicBezTo>
                    <a:pt x="352" y="574"/>
                    <a:pt x="352" y="571"/>
                    <a:pt x="350" y="568"/>
                  </a:cubicBezTo>
                  <a:cubicBezTo>
                    <a:pt x="350" y="568"/>
                    <a:pt x="349" y="568"/>
                    <a:pt x="349" y="568"/>
                  </a:cubicBezTo>
                  <a:cubicBezTo>
                    <a:pt x="349" y="567"/>
                    <a:pt x="349" y="566"/>
                    <a:pt x="349" y="565"/>
                  </a:cubicBezTo>
                  <a:cubicBezTo>
                    <a:pt x="348" y="562"/>
                    <a:pt x="348" y="558"/>
                    <a:pt x="348" y="554"/>
                  </a:cubicBezTo>
                  <a:cubicBezTo>
                    <a:pt x="347" y="551"/>
                    <a:pt x="348" y="548"/>
                    <a:pt x="347" y="544"/>
                  </a:cubicBezTo>
                  <a:cubicBezTo>
                    <a:pt x="347" y="538"/>
                    <a:pt x="347" y="532"/>
                    <a:pt x="346" y="526"/>
                  </a:cubicBezTo>
                  <a:cubicBezTo>
                    <a:pt x="346" y="525"/>
                    <a:pt x="345" y="525"/>
                    <a:pt x="345" y="526"/>
                  </a:cubicBezTo>
                  <a:cubicBezTo>
                    <a:pt x="345" y="533"/>
                    <a:pt x="344" y="540"/>
                    <a:pt x="346" y="547"/>
                  </a:cubicBezTo>
                  <a:cubicBezTo>
                    <a:pt x="347" y="553"/>
                    <a:pt x="346" y="561"/>
                    <a:pt x="347" y="567"/>
                  </a:cubicBezTo>
                  <a:cubicBezTo>
                    <a:pt x="347" y="574"/>
                    <a:pt x="350" y="580"/>
                    <a:pt x="349" y="586"/>
                  </a:cubicBezTo>
                  <a:cubicBezTo>
                    <a:pt x="349" y="587"/>
                    <a:pt x="349" y="588"/>
                    <a:pt x="349" y="590"/>
                  </a:cubicBezTo>
                  <a:cubicBezTo>
                    <a:pt x="349" y="589"/>
                    <a:pt x="349" y="589"/>
                    <a:pt x="349" y="588"/>
                  </a:cubicBezTo>
                  <a:cubicBezTo>
                    <a:pt x="347" y="584"/>
                    <a:pt x="345" y="579"/>
                    <a:pt x="344" y="575"/>
                  </a:cubicBezTo>
                  <a:cubicBezTo>
                    <a:pt x="342" y="564"/>
                    <a:pt x="340" y="552"/>
                    <a:pt x="340" y="541"/>
                  </a:cubicBezTo>
                  <a:cubicBezTo>
                    <a:pt x="340" y="522"/>
                    <a:pt x="344" y="504"/>
                    <a:pt x="340" y="485"/>
                  </a:cubicBezTo>
                  <a:cubicBezTo>
                    <a:pt x="340" y="485"/>
                    <a:pt x="341" y="485"/>
                    <a:pt x="341" y="485"/>
                  </a:cubicBezTo>
                  <a:cubicBezTo>
                    <a:pt x="349" y="482"/>
                    <a:pt x="356" y="478"/>
                    <a:pt x="364" y="474"/>
                  </a:cubicBezTo>
                  <a:cubicBezTo>
                    <a:pt x="361" y="484"/>
                    <a:pt x="360" y="496"/>
                    <a:pt x="359" y="506"/>
                  </a:cubicBezTo>
                  <a:cubicBezTo>
                    <a:pt x="359" y="518"/>
                    <a:pt x="358" y="530"/>
                    <a:pt x="357" y="542"/>
                  </a:cubicBezTo>
                  <a:cubicBezTo>
                    <a:pt x="357" y="553"/>
                    <a:pt x="358" y="563"/>
                    <a:pt x="359" y="574"/>
                  </a:cubicBezTo>
                  <a:close/>
                  <a:moveTo>
                    <a:pt x="323" y="576"/>
                  </a:moveTo>
                  <a:cubicBezTo>
                    <a:pt x="323" y="576"/>
                    <a:pt x="323" y="576"/>
                    <a:pt x="323" y="576"/>
                  </a:cubicBezTo>
                  <a:cubicBezTo>
                    <a:pt x="322" y="577"/>
                    <a:pt x="322" y="577"/>
                    <a:pt x="321" y="578"/>
                  </a:cubicBezTo>
                  <a:cubicBezTo>
                    <a:pt x="320" y="578"/>
                    <a:pt x="320" y="579"/>
                    <a:pt x="319" y="579"/>
                  </a:cubicBezTo>
                  <a:cubicBezTo>
                    <a:pt x="319" y="579"/>
                    <a:pt x="319" y="579"/>
                    <a:pt x="319" y="579"/>
                  </a:cubicBezTo>
                  <a:cubicBezTo>
                    <a:pt x="311" y="566"/>
                    <a:pt x="307" y="551"/>
                    <a:pt x="302" y="537"/>
                  </a:cubicBezTo>
                  <a:cubicBezTo>
                    <a:pt x="297" y="523"/>
                    <a:pt x="291" y="509"/>
                    <a:pt x="286" y="495"/>
                  </a:cubicBezTo>
                  <a:cubicBezTo>
                    <a:pt x="282" y="486"/>
                    <a:pt x="277" y="478"/>
                    <a:pt x="272" y="469"/>
                  </a:cubicBezTo>
                  <a:cubicBezTo>
                    <a:pt x="274" y="471"/>
                    <a:pt x="276" y="473"/>
                    <a:pt x="279" y="475"/>
                  </a:cubicBezTo>
                  <a:cubicBezTo>
                    <a:pt x="286" y="480"/>
                    <a:pt x="294" y="484"/>
                    <a:pt x="303" y="487"/>
                  </a:cubicBezTo>
                  <a:cubicBezTo>
                    <a:pt x="303" y="487"/>
                    <a:pt x="303" y="487"/>
                    <a:pt x="303" y="487"/>
                  </a:cubicBezTo>
                  <a:cubicBezTo>
                    <a:pt x="303" y="491"/>
                    <a:pt x="304" y="495"/>
                    <a:pt x="305" y="499"/>
                  </a:cubicBezTo>
                  <a:cubicBezTo>
                    <a:pt x="305" y="503"/>
                    <a:pt x="306" y="506"/>
                    <a:pt x="307" y="510"/>
                  </a:cubicBezTo>
                  <a:cubicBezTo>
                    <a:pt x="309" y="517"/>
                    <a:pt x="313" y="524"/>
                    <a:pt x="316" y="531"/>
                  </a:cubicBezTo>
                  <a:cubicBezTo>
                    <a:pt x="321" y="545"/>
                    <a:pt x="326" y="560"/>
                    <a:pt x="336" y="571"/>
                  </a:cubicBezTo>
                  <a:cubicBezTo>
                    <a:pt x="335" y="571"/>
                    <a:pt x="334" y="570"/>
                    <a:pt x="333" y="570"/>
                  </a:cubicBezTo>
                  <a:cubicBezTo>
                    <a:pt x="330" y="570"/>
                    <a:pt x="327" y="571"/>
                    <a:pt x="325" y="573"/>
                  </a:cubicBezTo>
                  <a:cubicBezTo>
                    <a:pt x="325" y="574"/>
                    <a:pt x="324" y="574"/>
                    <a:pt x="324" y="575"/>
                  </a:cubicBezTo>
                  <a:cubicBezTo>
                    <a:pt x="323" y="574"/>
                    <a:pt x="323" y="574"/>
                    <a:pt x="322" y="574"/>
                  </a:cubicBezTo>
                  <a:cubicBezTo>
                    <a:pt x="322" y="574"/>
                    <a:pt x="321" y="574"/>
                    <a:pt x="322" y="574"/>
                  </a:cubicBezTo>
                  <a:cubicBezTo>
                    <a:pt x="322" y="575"/>
                    <a:pt x="322" y="575"/>
                    <a:pt x="323" y="576"/>
                  </a:cubicBezTo>
                  <a:close/>
                  <a:moveTo>
                    <a:pt x="176" y="253"/>
                  </a:moveTo>
                  <a:cubicBezTo>
                    <a:pt x="172" y="261"/>
                    <a:pt x="166" y="272"/>
                    <a:pt x="168" y="281"/>
                  </a:cubicBezTo>
                  <a:cubicBezTo>
                    <a:pt x="167" y="278"/>
                    <a:pt x="166" y="274"/>
                    <a:pt x="165" y="270"/>
                  </a:cubicBezTo>
                  <a:cubicBezTo>
                    <a:pt x="165" y="271"/>
                    <a:pt x="166" y="271"/>
                    <a:pt x="167" y="271"/>
                  </a:cubicBezTo>
                  <a:cubicBezTo>
                    <a:pt x="167" y="272"/>
                    <a:pt x="167" y="271"/>
                    <a:pt x="167" y="271"/>
                  </a:cubicBezTo>
                  <a:cubicBezTo>
                    <a:pt x="167" y="269"/>
                    <a:pt x="165" y="267"/>
                    <a:pt x="165" y="265"/>
                  </a:cubicBezTo>
                  <a:cubicBezTo>
                    <a:pt x="166" y="262"/>
                    <a:pt x="166" y="259"/>
                    <a:pt x="167" y="256"/>
                  </a:cubicBezTo>
                  <a:cubicBezTo>
                    <a:pt x="168" y="251"/>
                    <a:pt x="170" y="245"/>
                    <a:pt x="173" y="241"/>
                  </a:cubicBezTo>
                  <a:cubicBezTo>
                    <a:pt x="174" y="241"/>
                    <a:pt x="173" y="241"/>
                    <a:pt x="173" y="241"/>
                  </a:cubicBezTo>
                  <a:cubicBezTo>
                    <a:pt x="169" y="246"/>
                    <a:pt x="167" y="252"/>
                    <a:pt x="165" y="258"/>
                  </a:cubicBezTo>
                  <a:cubicBezTo>
                    <a:pt x="165" y="258"/>
                    <a:pt x="165" y="258"/>
                    <a:pt x="165" y="259"/>
                  </a:cubicBezTo>
                  <a:cubicBezTo>
                    <a:pt x="164" y="257"/>
                    <a:pt x="164" y="256"/>
                    <a:pt x="164" y="255"/>
                  </a:cubicBezTo>
                  <a:cubicBezTo>
                    <a:pt x="164" y="252"/>
                    <a:pt x="164" y="249"/>
                    <a:pt x="165" y="246"/>
                  </a:cubicBezTo>
                  <a:cubicBezTo>
                    <a:pt x="165" y="245"/>
                    <a:pt x="165" y="245"/>
                    <a:pt x="165" y="245"/>
                  </a:cubicBezTo>
                  <a:cubicBezTo>
                    <a:pt x="165" y="245"/>
                    <a:pt x="165" y="245"/>
                    <a:pt x="165" y="245"/>
                  </a:cubicBezTo>
                  <a:cubicBezTo>
                    <a:pt x="165" y="244"/>
                    <a:pt x="165" y="244"/>
                    <a:pt x="165" y="244"/>
                  </a:cubicBezTo>
                  <a:cubicBezTo>
                    <a:pt x="167" y="237"/>
                    <a:pt x="170" y="232"/>
                    <a:pt x="174" y="226"/>
                  </a:cubicBezTo>
                  <a:cubicBezTo>
                    <a:pt x="174" y="226"/>
                    <a:pt x="173" y="226"/>
                    <a:pt x="173" y="226"/>
                  </a:cubicBezTo>
                  <a:cubicBezTo>
                    <a:pt x="170" y="229"/>
                    <a:pt x="167" y="234"/>
                    <a:pt x="165" y="239"/>
                  </a:cubicBezTo>
                  <a:cubicBezTo>
                    <a:pt x="165" y="237"/>
                    <a:pt x="165" y="236"/>
                    <a:pt x="165" y="234"/>
                  </a:cubicBezTo>
                  <a:cubicBezTo>
                    <a:pt x="165" y="230"/>
                    <a:pt x="166" y="226"/>
                    <a:pt x="166" y="222"/>
                  </a:cubicBezTo>
                  <a:cubicBezTo>
                    <a:pt x="166" y="221"/>
                    <a:pt x="164" y="221"/>
                    <a:pt x="164" y="222"/>
                  </a:cubicBezTo>
                  <a:cubicBezTo>
                    <a:pt x="164" y="224"/>
                    <a:pt x="164" y="227"/>
                    <a:pt x="164" y="229"/>
                  </a:cubicBezTo>
                  <a:cubicBezTo>
                    <a:pt x="164" y="231"/>
                    <a:pt x="163" y="233"/>
                    <a:pt x="163" y="235"/>
                  </a:cubicBezTo>
                  <a:cubicBezTo>
                    <a:pt x="163" y="238"/>
                    <a:pt x="163" y="241"/>
                    <a:pt x="164" y="244"/>
                  </a:cubicBezTo>
                  <a:cubicBezTo>
                    <a:pt x="164" y="245"/>
                    <a:pt x="163" y="247"/>
                    <a:pt x="163" y="248"/>
                  </a:cubicBezTo>
                  <a:cubicBezTo>
                    <a:pt x="163" y="250"/>
                    <a:pt x="162" y="253"/>
                    <a:pt x="162" y="257"/>
                  </a:cubicBezTo>
                  <a:cubicBezTo>
                    <a:pt x="161" y="250"/>
                    <a:pt x="160" y="244"/>
                    <a:pt x="160" y="237"/>
                  </a:cubicBezTo>
                  <a:cubicBezTo>
                    <a:pt x="161" y="233"/>
                    <a:pt x="161" y="229"/>
                    <a:pt x="159" y="226"/>
                  </a:cubicBezTo>
                  <a:cubicBezTo>
                    <a:pt x="156" y="222"/>
                    <a:pt x="152" y="218"/>
                    <a:pt x="151" y="212"/>
                  </a:cubicBezTo>
                  <a:cubicBezTo>
                    <a:pt x="151" y="204"/>
                    <a:pt x="151" y="198"/>
                    <a:pt x="146" y="190"/>
                  </a:cubicBezTo>
                  <a:cubicBezTo>
                    <a:pt x="144" y="187"/>
                    <a:pt x="141" y="183"/>
                    <a:pt x="140" y="179"/>
                  </a:cubicBezTo>
                  <a:cubicBezTo>
                    <a:pt x="139" y="178"/>
                    <a:pt x="138" y="170"/>
                    <a:pt x="141" y="171"/>
                  </a:cubicBezTo>
                  <a:cubicBezTo>
                    <a:pt x="143" y="171"/>
                    <a:pt x="144" y="172"/>
                    <a:pt x="146" y="173"/>
                  </a:cubicBezTo>
                  <a:cubicBezTo>
                    <a:pt x="151" y="175"/>
                    <a:pt x="158" y="178"/>
                    <a:pt x="160" y="184"/>
                  </a:cubicBezTo>
                  <a:cubicBezTo>
                    <a:pt x="161" y="186"/>
                    <a:pt x="162" y="189"/>
                    <a:pt x="164" y="190"/>
                  </a:cubicBezTo>
                  <a:cubicBezTo>
                    <a:pt x="164" y="192"/>
                    <a:pt x="166" y="194"/>
                    <a:pt x="166" y="195"/>
                  </a:cubicBezTo>
                  <a:cubicBezTo>
                    <a:pt x="167" y="197"/>
                    <a:pt x="168" y="199"/>
                    <a:pt x="169" y="200"/>
                  </a:cubicBezTo>
                  <a:cubicBezTo>
                    <a:pt x="170" y="202"/>
                    <a:pt x="170" y="203"/>
                    <a:pt x="171" y="205"/>
                  </a:cubicBezTo>
                  <a:cubicBezTo>
                    <a:pt x="172" y="213"/>
                    <a:pt x="178" y="221"/>
                    <a:pt x="180" y="229"/>
                  </a:cubicBezTo>
                  <a:cubicBezTo>
                    <a:pt x="181" y="233"/>
                    <a:pt x="182" y="238"/>
                    <a:pt x="183" y="242"/>
                  </a:cubicBezTo>
                  <a:cubicBezTo>
                    <a:pt x="184" y="247"/>
                    <a:pt x="184" y="251"/>
                    <a:pt x="185" y="256"/>
                  </a:cubicBezTo>
                  <a:cubicBezTo>
                    <a:pt x="185" y="256"/>
                    <a:pt x="185" y="256"/>
                    <a:pt x="185" y="256"/>
                  </a:cubicBezTo>
                  <a:cubicBezTo>
                    <a:pt x="184" y="258"/>
                    <a:pt x="182" y="260"/>
                    <a:pt x="181" y="263"/>
                  </a:cubicBezTo>
                  <a:cubicBezTo>
                    <a:pt x="179" y="267"/>
                    <a:pt x="179" y="271"/>
                    <a:pt x="179" y="275"/>
                  </a:cubicBezTo>
                  <a:cubicBezTo>
                    <a:pt x="177" y="287"/>
                    <a:pt x="178" y="301"/>
                    <a:pt x="180" y="312"/>
                  </a:cubicBezTo>
                  <a:cubicBezTo>
                    <a:pt x="181" y="318"/>
                    <a:pt x="182" y="325"/>
                    <a:pt x="184" y="331"/>
                  </a:cubicBezTo>
                  <a:cubicBezTo>
                    <a:pt x="179" y="322"/>
                    <a:pt x="178" y="312"/>
                    <a:pt x="174" y="303"/>
                  </a:cubicBezTo>
                  <a:cubicBezTo>
                    <a:pt x="173" y="297"/>
                    <a:pt x="171" y="291"/>
                    <a:pt x="169" y="286"/>
                  </a:cubicBezTo>
                  <a:cubicBezTo>
                    <a:pt x="169" y="286"/>
                    <a:pt x="170" y="286"/>
                    <a:pt x="170" y="285"/>
                  </a:cubicBezTo>
                  <a:cubicBezTo>
                    <a:pt x="170" y="280"/>
                    <a:pt x="170" y="275"/>
                    <a:pt x="171" y="270"/>
                  </a:cubicBezTo>
                  <a:cubicBezTo>
                    <a:pt x="172" y="264"/>
                    <a:pt x="174" y="258"/>
                    <a:pt x="176" y="253"/>
                  </a:cubicBezTo>
                  <a:cubicBezTo>
                    <a:pt x="176" y="253"/>
                    <a:pt x="176" y="253"/>
                    <a:pt x="176" y="253"/>
                  </a:cubicBezTo>
                  <a:close/>
                  <a:moveTo>
                    <a:pt x="157" y="248"/>
                  </a:moveTo>
                  <a:cubicBezTo>
                    <a:pt x="158" y="254"/>
                    <a:pt x="159" y="260"/>
                    <a:pt x="160" y="266"/>
                  </a:cubicBezTo>
                  <a:cubicBezTo>
                    <a:pt x="162" y="271"/>
                    <a:pt x="163" y="276"/>
                    <a:pt x="165" y="281"/>
                  </a:cubicBezTo>
                  <a:cubicBezTo>
                    <a:pt x="163" y="278"/>
                    <a:pt x="162" y="275"/>
                    <a:pt x="161" y="273"/>
                  </a:cubicBezTo>
                  <a:cubicBezTo>
                    <a:pt x="157" y="261"/>
                    <a:pt x="152" y="250"/>
                    <a:pt x="148" y="238"/>
                  </a:cubicBezTo>
                  <a:cubicBezTo>
                    <a:pt x="140" y="219"/>
                    <a:pt x="131" y="197"/>
                    <a:pt x="136" y="176"/>
                  </a:cubicBezTo>
                  <a:cubicBezTo>
                    <a:pt x="136" y="177"/>
                    <a:pt x="136" y="177"/>
                    <a:pt x="136" y="177"/>
                  </a:cubicBezTo>
                  <a:cubicBezTo>
                    <a:pt x="137" y="186"/>
                    <a:pt x="145" y="191"/>
                    <a:pt x="147" y="200"/>
                  </a:cubicBezTo>
                  <a:cubicBezTo>
                    <a:pt x="148" y="205"/>
                    <a:pt x="147" y="211"/>
                    <a:pt x="149" y="216"/>
                  </a:cubicBezTo>
                  <a:cubicBezTo>
                    <a:pt x="150" y="221"/>
                    <a:pt x="156" y="225"/>
                    <a:pt x="157" y="230"/>
                  </a:cubicBezTo>
                  <a:cubicBezTo>
                    <a:pt x="158" y="236"/>
                    <a:pt x="157" y="242"/>
                    <a:pt x="157" y="248"/>
                  </a:cubicBezTo>
                  <a:close/>
                  <a:moveTo>
                    <a:pt x="163" y="261"/>
                  </a:moveTo>
                  <a:cubicBezTo>
                    <a:pt x="163" y="261"/>
                    <a:pt x="163" y="262"/>
                    <a:pt x="164" y="263"/>
                  </a:cubicBezTo>
                  <a:cubicBezTo>
                    <a:pt x="164" y="264"/>
                    <a:pt x="164" y="265"/>
                    <a:pt x="164" y="266"/>
                  </a:cubicBezTo>
                  <a:cubicBezTo>
                    <a:pt x="163" y="264"/>
                    <a:pt x="163" y="262"/>
                    <a:pt x="163" y="261"/>
                  </a:cubicBezTo>
                  <a:close/>
                  <a:moveTo>
                    <a:pt x="213" y="192"/>
                  </a:moveTo>
                  <a:cubicBezTo>
                    <a:pt x="206" y="196"/>
                    <a:pt x="200" y="201"/>
                    <a:pt x="196" y="208"/>
                  </a:cubicBezTo>
                  <a:cubicBezTo>
                    <a:pt x="194" y="213"/>
                    <a:pt x="192" y="218"/>
                    <a:pt x="192" y="223"/>
                  </a:cubicBezTo>
                  <a:cubicBezTo>
                    <a:pt x="190" y="220"/>
                    <a:pt x="189" y="218"/>
                    <a:pt x="187" y="215"/>
                  </a:cubicBezTo>
                  <a:cubicBezTo>
                    <a:pt x="184" y="210"/>
                    <a:pt x="183" y="204"/>
                    <a:pt x="182" y="197"/>
                  </a:cubicBezTo>
                  <a:cubicBezTo>
                    <a:pt x="179" y="184"/>
                    <a:pt x="177" y="170"/>
                    <a:pt x="174" y="157"/>
                  </a:cubicBezTo>
                  <a:cubicBezTo>
                    <a:pt x="172" y="143"/>
                    <a:pt x="169" y="130"/>
                    <a:pt x="164" y="117"/>
                  </a:cubicBezTo>
                  <a:cubicBezTo>
                    <a:pt x="164" y="115"/>
                    <a:pt x="162" y="111"/>
                    <a:pt x="160" y="110"/>
                  </a:cubicBezTo>
                  <a:cubicBezTo>
                    <a:pt x="160" y="102"/>
                    <a:pt x="160" y="95"/>
                    <a:pt x="161" y="87"/>
                  </a:cubicBezTo>
                  <a:cubicBezTo>
                    <a:pt x="161" y="81"/>
                    <a:pt x="161" y="74"/>
                    <a:pt x="164" y="68"/>
                  </a:cubicBezTo>
                  <a:cubicBezTo>
                    <a:pt x="167" y="63"/>
                    <a:pt x="169" y="72"/>
                    <a:pt x="170" y="74"/>
                  </a:cubicBezTo>
                  <a:cubicBezTo>
                    <a:pt x="171" y="78"/>
                    <a:pt x="173" y="80"/>
                    <a:pt x="176" y="82"/>
                  </a:cubicBezTo>
                  <a:cubicBezTo>
                    <a:pt x="183" y="89"/>
                    <a:pt x="187" y="98"/>
                    <a:pt x="189" y="107"/>
                  </a:cubicBezTo>
                  <a:cubicBezTo>
                    <a:pt x="191" y="112"/>
                    <a:pt x="191" y="116"/>
                    <a:pt x="191" y="121"/>
                  </a:cubicBezTo>
                  <a:cubicBezTo>
                    <a:pt x="191" y="123"/>
                    <a:pt x="192" y="125"/>
                    <a:pt x="193" y="127"/>
                  </a:cubicBezTo>
                  <a:cubicBezTo>
                    <a:pt x="194" y="128"/>
                    <a:pt x="196" y="129"/>
                    <a:pt x="197" y="129"/>
                  </a:cubicBezTo>
                  <a:cubicBezTo>
                    <a:pt x="200" y="131"/>
                    <a:pt x="202" y="132"/>
                    <a:pt x="203" y="135"/>
                  </a:cubicBezTo>
                  <a:cubicBezTo>
                    <a:pt x="205" y="139"/>
                    <a:pt x="207" y="143"/>
                    <a:pt x="208" y="146"/>
                  </a:cubicBezTo>
                  <a:cubicBezTo>
                    <a:pt x="212" y="155"/>
                    <a:pt x="214" y="164"/>
                    <a:pt x="213" y="174"/>
                  </a:cubicBezTo>
                  <a:cubicBezTo>
                    <a:pt x="213" y="180"/>
                    <a:pt x="212" y="186"/>
                    <a:pt x="213" y="192"/>
                  </a:cubicBezTo>
                  <a:close/>
                  <a:moveTo>
                    <a:pt x="193" y="242"/>
                  </a:moveTo>
                  <a:cubicBezTo>
                    <a:pt x="193" y="240"/>
                    <a:pt x="192" y="239"/>
                    <a:pt x="192" y="238"/>
                  </a:cubicBezTo>
                  <a:cubicBezTo>
                    <a:pt x="192" y="236"/>
                    <a:pt x="191" y="234"/>
                    <a:pt x="191" y="233"/>
                  </a:cubicBezTo>
                  <a:cubicBezTo>
                    <a:pt x="191" y="232"/>
                    <a:pt x="191" y="232"/>
                    <a:pt x="191" y="232"/>
                  </a:cubicBezTo>
                  <a:cubicBezTo>
                    <a:pt x="192" y="232"/>
                    <a:pt x="192" y="233"/>
                    <a:pt x="193" y="234"/>
                  </a:cubicBezTo>
                  <a:cubicBezTo>
                    <a:pt x="194" y="237"/>
                    <a:pt x="194" y="239"/>
                    <a:pt x="193" y="242"/>
                  </a:cubicBezTo>
                  <a:close/>
                  <a:moveTo>
                    <a:pt x="189" y="237"/>
                  </a:moveTo>
                  <a:cubicBezTo>
                    <a:pt x="189" y="239"/>
                    <a:pt x="190" y="241"/>
                    <a:pt x="190" y="243"/>
                  </a:cubicBezTo>
                  <a:cubicBezTo>
                    <a:pt x="190" y="244"/>
                    <a:pt x="190" y="245"/>
                    <a:pt x="191" y="246"/>
                  </a:cubicBezTo>
                  <a:cubicBezTo>
                    <a:pt x="189" y="248"/>
                    <a:pt x="188" y="251"/>
                    <a:pt x="186" y="254"/>
                  </a:cubicBezTo>
                  <a:cubicBezTo>
                    <a:pt x="186" y="246"/>
                    <a:pt x="183" y="237"/>
                    <a:pt x="181" y="228"/>
                  </a:cubicBezTo>
                  <a:cubicBezTo>
                    <a:pt x="180" y="224"/>
                    <a:pt x="179" y="219"/>
                    <a:pt x="177" y="214"/>
                  </a:cubicBezTo>
                  <a:cubicBezTo>
                    <a:pt x="177" y="214"/>
                    <a:pt x="177" y="215"/>
                    <a:pt x="177" y="215"/>
                  </a:cubicBezTo>
                  <a:cubicBezTo>
                    <a:pt x="181" y="220"/>
                    <a:pt x="185" y="225"/>
                    <a:pt x="190" y="230"/>
                  </a:cubicBezTo>
                  <a:cubicBezTo>
                    <a:pt x="188" y="231"/>
                    <a:pt x="188" y="235"/>
                    <a:pt x="189" y="237"/>
                  </a:cubicBezTo>
                  <a:close/>
                  <a:moveTo>
                    <a:pt x="161" y="121"/>
                  </a:moveTo>
                  <a:cubicBezTo>
                    <a:pt x="162" y="124"/>
                    <a:pt x="163" y="128"/>
                    <a:pt x="165" y="131"/>
                  </a:cubicBezTo>
                  <a:cubicBezTo>
                    <a:pt x="165" y="132"/>
                    <a:pt x="166" y="134"/>
                    <a:pt x="167" y="135"/>
                  </a:cubicBezTo>
                  <a:cubicBezTo>
                    <a:pt x="167" y="136"/>
                    <a:pt x="167" y="137"/>
                    <a:pt x="167" y="138"/>
                  </a:cubicBezTo>
                  <a:cubicBezTo>
                    <a:pt x="170" y="150"/>
                    <a:pt x="172" y="162"/>
                    <a:pt x="174" y="173"/>
                  </a:cubicBezTo>
                  <a:cubicBezTo>
                    <a:pt x="176" y="184"/>
                    <a:pt x="177" y="196"/>
                    <a:pt x="180" y="207"/>
                  </a:cubicBezTo>
                  <a:cubicBezTo>
                    <a:pt x="182" y="213"/>
                    <a:pt x="185" y="218"/>
                    <a:pt x="188" y="223"/>
                  </a:cubicBezTo>
                  <a:cubicBezTo>
                    <a:pt x="186" y="221"/>
                    <a:pt x="184" y="218"/>
                    <a:pt x="182" y="216"/>
                  </a:cubicBezTo>
                  <a:cubicBezTo>
                    <a:pt x="175" y="206"/>
                    <a:pt x="169" y="195"/>
                    <a:pt x="167" y="183"/>
                  </a:cubicBezTo>
                  <a:cubicBezTo>
                    <a:pt x="164" y="171"/>
                    <a:pt x="162" y="159"/>
                    <a:pt x="161" y="148"/>
                  </a:cubicBezTo>
                  <a:cubicBezTo>
                    <a:pt x="160" y="142"/>
                    <a:pt x="160" y="137"/>
                    <a:pt x="159" y="132"/>
                  </a:cubicBezTo>
                  <a:cubicBezTo>
                    <a:pt x="159" y="127"/>
                    <a:pt x="158" y="123"/>
                    <a:pt x="158" y="118"/>
                  </a:cubicBezTo>
                  <a:cubicBezTo>
                    <a:pt x="158" y="118"/>
                    <a:pt x="158" y="118"/>
                    <a:pt x="158" y="117"/>
                  </a:cubicBezTo>
                  <a:cubicBezTo>
                    <a:pt x="159" y="119"/>
                    <a:pt x="160" y="120"/>
                    <a:pt x="161" y="121"/>
                  </a:cubicBezTo>
                  <a:close/>
                  <a:moveTo>
                    <a:pt x="184" y="312"/>
                  </a:moveTo>
                  <a:cubicBezTo>
                    <a:pt x="182" y="304"/>
                    <a:pt x="181" y="297"/>
                    <a:pt x="181" y="290"/>
                  </a:cubicBezTo>
                  <a:cubicBezTo>
                    <a:pt x="181" y="288"/>
                    <a:pt x="181" y="286"/>
                    <a:pt x="182" y="284"/>
                  </a:cubicBezTo>
                  <a:cubicBezTo>
                    <a:pt x="185" y="294"/>
                    <a:pt x="191" y="303"/>
                    <a:pt x="198" y="311"/>
                  </a:cubicBezTo>
                  <a:cubicBezTo>
                    <a:pt x="202" y="315"/>
                    <a:pt x="206" y="320"/>
                    <a:pt x="211" y="324"/>
                  </a:cubicBezTo>
                  <a:cubicBezTo>
                    <a:pt x="210" y="328"/>
                    <a:pt x="211" y="332"/>
                    <a:pt x="209" y="336"/>
                  </a:cubicBezTo>
                  <a:cubicBezTo>
                    <a:pt x="208" y="338"/>
                    <a:pt x="207" y="344"/>
                    <a:pt x="204" y="345"/>
                  </a:cubicBezTo>
                  <a:cubicBezTo>
                    <a:pt x="202" y="347"/>
                    <a:pt x="197" y="345"/>
                    <a:pt x="194" y="344"/>
                  </a:cubicBezTo>
                  <a:cubicBezTo>
                    <a:pt x="192" y="339"/>
                    <a:pt x="189" y="335"/>
                    <a:pt x="188" y="329"/>
                  </a:cubicBezTo>
                  <a:cubicBezTo>
                    <a:pt x="186" y="324"/>
                    <a:pt x="185" y="318"/>
                    <a:pt x="184" y="312"/>
                  </a:cubicBezTo>
                  <a:close/>
                  <a:moveTo>
                    <a:pt x="208" y="347"/>
                  </a:moveTo>
                  <a:cubicBezTo>
                    <a:pt x="210" y="344"/>
                    <a:pt x="211" y="340"/>
                    <a:pt x="212" y="336"/>
                  </a:cubicBezTo>
                  <a:cubicBezTo>
                    <a:pt x="213" y="333"/>
                    <a:pt x="213" y="330"/>
                    <a:pt x="213" y="327"/>
                  </a:cubicBezTo>
                  <a:cubicBezTo>
                    <a:pt x="218" y="331"/>
                    <a:pt x="223" y="335"/>
                    <a:pt x="229" y="338"/>
                  </a:cubicBezTo>
                  <a:cubicBezTo>
                    <a:pt x="230" y="338"/>
                    <a:pt x="230" y="338"/>
                    <a:pt x="231" y="338"/>
                  </a:cubicBezTo>
                  <a:cubicBezTo>
                    <a:pt x="229" y="341"/>
                    <a:pt x="229" y="345"/>
                    <a:pt x="228" y="348"/>
                  </a:cubicBezTo>
                  <a:cubicBezTo>
                    <a:pt x="228" y="354"/>
                    <a:pt x="228" y="359"/>
                    <a:pt x="229" y="364"/>
                  </a:cubicBezTo>
                  <a:cubicBezTo>
                    <a:pt x="230" y="370"/>
                    <a:pt x="234" y="376"/>
                    <a:pt x="235" y="382"/>
                  </a:cubicBezTo>
                  <a:cubicBezTo>
                    <a:pt x="236" y="386"/>
                    <a:pt x="235" y="390"/>
                    <a:pt x="235" y="395"/>
                  </a:cubicBezTo>
                  <a:cubicBezTo>
                    <a:pt x="235" y="400"/>
                    <a:pt x="235" y="405"/>
                    <a:pt x="236" y="410"/>
                  </a:cubicBezTo>
                  <a:cubicBezTo>
                    <a:pt x="236" y="412"/>
                    <a:pt x="236" y="413"/>
                    <a:pt x="236" y="415"/>
                  </a:cubicBezTo>
                  <a:cubicBezTo>
                    <a:pt x="235" y="414"/>
                    <a:pt x="234" y="413"/>
                    <a:pt x="232" y="412"/>
                  </a:cubicBezTo>
                  <a:cubicBezTo>
                    <a:pt x="227" y="411"/>
                    <a:pt x="224" y="414"/>
                    <a:pt x="219" y="414"/>
                  </a:cubicBezTo>
                  <a:cubicBezTo>
                    <a:pt x="217" y="414"/>
                    <a:pt x="215" y="414"/>
                    <a:pt x="214" y="415"/>
                  </a:cubicBezTo>
                  <a:cubicBezTo>
                    <a:pt x="213" y="408"/>
                    <a:pt x="211" y="402"/>
                    <a:pt x="211" y="396"/>
                  </a:cubicBezTo>
                  <a:cubicBezTo>
                    <a:pt x="210" y="390"/>
                    <a:pt x="209" y="384"/>
                    <a:pt x="208" y="377"/>
                  </a:cubicBezTo>
                  <a:cubicBezTo>
                    <a:pt x="207" y="372"/>
                    <a:pt x="206" y="367"/>
                    <a:pt x="203" y="362"/>
                  </a:cubicBezTo>
                  <a:cubicBezTo>
                    <a:pt x="200" y="358"/>
                    <a:pt x="198" y="353"/>
                    <a:pt x="195" y="347"/>
                  </a:cubicBezTo>
                  <a:cubicBezTo>
                    <a:pt x="195" y="347"/>
                    <a:pt x="195" y="347"/>
                    <a:pt x="195" y="347"/>
                  </a:cubicBezTo>
                  <a:cubicBezTo>
                    <a:pt x="200" y="348"/>
                    <a:pt x="204" y="350"/>
                    <a:pt x="208" y="347"/>
                  </a:cubicBezTo>
                  <a:close/>
                  <a:moveTo>
                    <a:pt x="233" y="367"/>
                  </a:moveTo>
                  <a:cubicBezTo>
                    <a:pt x="232" y="361"/>
                    <a:pt x="231" y="355"/>
                    <a:pt x="232" y="348"/>
                  </a:cubicBezTo>
                  <a:cubicBezTo>
                    <a:pt x="232" y="346"/>
                    <a:pt x="233" y="342"/>
                    <a:pt x="233" y="339"/>
                  </a:cubicBezTo>
                  <a:cubicBezTo>
                    <a:pt x="240" y="343"/>
                    <a:pt x="248" y="347"/>
                    <a:pt x="255" y="346"/>
                  </a:cubicBezTo>
                  <a:cubicBezTo>
                    <a:pt x="250" y="353"/>
                    <a:pt x="246" y="361"/>
                    <a:pt x="242" y="368"/>
                  </a:cubicBezTo>
                  <a:cubicBezTo>
                    <a:pt x="240" y="372"/>
                    <a:pt x="239" y="376"/>
                    <a:pt x="238" y="380"/>
                  </a:cubicBezTo>
                  <a:cubicBezTo>
                    <a:pt x="237" y="375"/>
                    <a:pt x="235" y="371"/>
                    <a:pt x="233" y="367"/>
                  </a:cubicBezTo>
                  <a:close/>
                  <a:moveTo>
                    <a:pt x="246" y="367"/>
                  </a:moveTo>
                  <a:cubicBezTo>
                    <a:pt x="252" y="355"/>
                    <a:pt x="260" y="342"/>
                    <a:pt x="271" y="334"/>
                  </a:cubicBezTo>
                  <a:cubicBezTo>
                    <a:pt x="281" y="327"/>
                    <a:pt x="291" y="320"/>
                    <a:pt x="303" y="315"/>
                  </a:cubicBezTo>
                  <a:cubicBezTo>
                    <a:pt x="308" y="314"/>
                    <a:pt x="313" y="312"/>
                    <a:pt x="318" y="311"/>
                  </a:cubicBezTo>
                  <a:cubicBezTo>
                    <a:pt x="325" y="310"/>
                    <a:pt x="331" y="309"/>
                    <a:pt x="338" y="309"/>
                  </a:cubicBezTo>
                  <a:cubicBezTo>
                    <a:pt x="348" y="308"/>
                    <a:pt x="358" y="309"/>
                    <a:pt x="368" y="311"/>
                  </a:cubicBezTo>
                  <a:cubicBezTo>
                    <a:pt x="371" y="311"/>
                    <a:pt x="410" y="317"/>
                    <a:pt x="409" y="321"/>
                  </a:cubicBezTo>
                  <a:cubicBezTo>
                    <a:pt x="409" y="321"/>
                    <a:pt x="409" y="321"/>
                    <a:pt x="409" y="322"/>
                  </a:cubicBezTo>
                  <a:cubicBezTo>
                    <a:pt x="409" y="322"/>
                    <a:pt x="409" y="322"/>
                    <a:pt x="409" y="322"/>
                  </a:cubicBezTo>
                  <a:cubicBezTo>
                    <a:pt x="409" y="322"/>
                    <a:pt x="408" y="323"/>
                    <a:pt x="408" y="324"/>
                  </a:cubicBezTo>
                  <a:cubicBezTo>
                    <a:pt x="408" y="323"/>
                    <a:pt x="408" y="323"/>
                    <a:pt x="408" y="323"/>
                  </a:cubicBezTo>
                  <a:cubicBezTo>
                    <a:pt x="394" y="317"/>
                    <a:pt x="378" y="315"/>
                    <a:pt x="363" y="314"/>
                  </a:cubicBezTo>
                  <a:cubicBezTo>
                    <a:pt x="355" y="314"/>
                    <a:pt x="348" y="315"/>
                    <a:pt x="340" y="314"/>
                  </a:cubicBezTo>
                  <a:cubicBezTo>
                    <a:pt x="333" y="314"/>
                    <a:pt x="327" y="314"/>
                    <a:pt x="320" y="314"/>
                  </a:cubicBezTo>
                  <a:cubicBezTo>
                    <a:pt x="306" y="316"/>
                    <a:pt x="291" y="323"/>
                    <a:pt x="280" y="330"/>
                  </a:cubicBezTo>
                  <a:cubicBezTo>
                    <a:pt x="267" y="338"/>
                    <a:pt x="257" y="349"/>
                    <a:pt x="253" y="363"/>
                  </a:cubicBezTo>
                  <a:cubicBezTo>
                    <a:pt x="252" y="363"/>
                    <a:pt x="254" y="364"/>
                    <a:pt x="254" y="363"/>
                  </a:cubicBezTo>
                  <a:cubicBezTo>
                    <a:pt x="261" y="349"/>
                    <a:pt x="272" y="338"/>
                    <a:pt x="286" y="330"/>
                  </a:cubicBezTo>
                  <a:cubicBezTo>
                    <a:pt x="299" y="324"/>
                    <a:pt x="312" y="317"/>
                    <a:pt x="327" y="317"/>
                  </a:cubicBezTo>
                  <a:cubicBezTo>
                    <a:pt x="333" y="317"/>
                    <a:pt x="340" y="318"/>
                    <a:pt x="347" y="318"/>
                  </a:cubicBezTo>
                  <a:cubicBezTo>
                    <a:pt x="353" y="317"/>
                    <a:pt x="360" y="317"/>
                    <a:pt x="367" y="318"/>
                  </a:cubicBezTo>
                  <a:cubicBezTo>
                    <a:pt x="374" y="319"/>
                    <a:pt x="382" y="320"/>
                    <a:pt x="389" y="321"/>
                  </a:cubicBezTo>
                  <a:cubicBezTo>
                    <a:pt x="395" y="322"/>
                    <a:pt x="402" y="325"/>
                    <a:pt x="408" y="324"/>
                  </a:cubicBezTo>
                  <a:cubicBezTo>
                    <a:pt x="408" y="324"/>
                    <a:pt x="408" y="324"/>
                    <a:pt x="408" y="324"/>
                  </a:cubicBezTo>
                  <a:cubicBezTo>
                    <a:pt x="408" y="325"/>
                    <a:pt x="407" y="327"/>
                    <a:pt x="407" y="328"/>
                  </a:cubicBezTo>
                  <a:cubicBezTo>
                    <a:pt x="401" y="325"/>
                    <a:pt x="394" y="326"/>
                    <a:pt x="387" y="326"/>
                  </a:cubicBezTo>
                  <a:cubicBezTo>
                    <a:pt x="379" y="325"/>
                    <a:pt x="371" y="323"/>
                    <a:pt x="363" y="322"/>
                  </a:cubicBezTo>
                  <a:cubicBezTo>
                    <a:pt x="363" y="322"/>
                    <a:pt x="363" y="323"/>
                    <a:pt x="363" y="323"/>
                  </a:cubicBezTo>
                  <a:cubicBezTo>
                    <a:pt x="369" y="325"/>
                    <a:pt x="377" y="326"/>
                    <a:pt x="384" y="327"/>
                  </a:cubicBezTo>
                  <a:cubicBezTo>
                    <a:pt x="392" y="327"/>
                    <a:pt x="399" y="327"/>
                    <a:pt x="407" y="330"/>
                  </a:cubicBezTo>
                  <a:cubicBezTo>
                    <a:pt x="407" y="330"/>
                    <a:pt x="407" y="331"/>
                    <a:pt x="406" y="331"/>
                  </a:cubicBezTo>
                  <a:cubicBezTo>
                    <a:pt x="402" y="332"/>
                    <a:pt x="399" y="331"/>
                    <a:pt x="395" y="331"/>
                  </a:cubicBezTo>
                  <a:cubicBezTo>
                    <a:pt x="391" y="331"/>
                    <a:pt x="388" y="331"/>
                    <a:pt x="385" y="330"/>
                  </a:cubicBezTo>
                  <a:cubicBezTo>
                    <a:pt x="384" y="330"/>
                    <a:pt x="383" y="331"/>
                    <a:pt x="384" y="331"/>
                  </a:cubicBezTo>
                  <a:cubicBezTo>
                    <a:pt x="387" y="334"/>
                    <a:pt x="390" y="333"/>
                    <a:pt x="394" y="333"/>
                  </a:cubicBezTo>
                  <a:cubicBezTo>
                    <a:pt x="398" y="333"/>
                    <a:pt x="402" y="334"/>
                    <a:pt x="406" y="334"/>
                  </a:cubicBezTo>
                  <a:cubicBezTo>
                    <a:pt x="406" y="335"/>
                    <a:pt x="406" y="336"/>
                    <a:pt x="406" y="337"/>
                  </a:cubicBezTo>
                  <a:cubicBezTo>
                    <a:pt x="406" y="337"/>
                    <a:pt x="406" y="337"/>
                    <a:pt x="405" y="336"/>
                  </a:cubicBezTo>
                  <a:cubicBezTo>
                    <a:pt x="405" y="336"/>
                    <a:pt x="405" y="335"/>
                    <a:pt x="405" y="335"/>
                  </a:cubicBezTo>
                  <a:cubicBezTo>
                    <a:pt x="398" y="336"/>
                    <a:pt x="392" y="337"/>
                    <a:pt x="386" y="338"/>
                  </a:cubicBezTo>
                  <a:cubicBezTo>
                    <a:pt x="381" y="338"/>
                    <a:pt x="375" y="338"/>
                    <a:pt x="370" y="338"/>
                  </a:cubicBezTo>
                  <a:cubicBezTo>
                    <a:pt x="369" y="339"/>
                    <a:pt x="369" y="339"/>
                    <a:pt x="370" y="339"/>
                  </a:cubicBezTo>
                  <a:cubicBezTo>
                    <a:pt x="376" y="340"/>
                    <a:pt x="382" y="339"/>
                    <a:pt x="388" y="338"/>
                  </a:cubicBezTo>
                  <a:cubicBezTo>
                    <a:pt x="393" y="338"/>
                    <a:pt x="398" y="338"/>
                    <a:pt x="403" y="337"/>
                  </a:cubicBezTo>
                  <a:cubicBezTo>
                    <a:pt x="399" y="339"/>
                    <a:pt x="396" y="341"/>
                    <a:pt x="391" y="341"/>
                  </a:cubicBezTo>
                  <a:cubicBezTo>
                    <a:pt x="388" y="342"/>
                    <a:pt x="384" y="342"/>
                    <a:pt x="380" y="343"/>
                  </a:cubicBezTo>
                  <a:cubicBezTo>
                    <a:pt x="372" y="343"/>
                    <a:pt x="365" y="343"/>
                    <a:pt x="357" y="344"/>
                  </a:cubicBezTo>
                  <a:cubicBezTo>
                    <a:pt x="357" y="345"/>
                    <a:pt x="357" y="345"/>
                    <a:pt x="357" y="345"/>
                  </a:cubicBezTo>
                  <a:cubicBezTo>
                    <a:pt x="366" y="345"/>
                    <a:pt x="375" y="345"/>
                    <a:pt x="383" y="344"/>
                  </a:cubicBezTo>
                  <a:cubicBezTo>
                    <a:pt x="387" y="344"/>
                    <a:pt x="391" y="343"/>
                    <a:pt x="395" y="342"/>
                  </a:cubicBezTo>
                  <a:cubicBezTo>
                    <a:pt x="399" y="341"/>
                    <a:pt x="402" y="341"/>
                    <a:pt x="405" y="338"/>
                  </a:cubicBezTo>
                  <a:cubicBezTo>
                    <a:pt x="406" y="338"/>
                    <a:pt x="406" y="338"/>
                    <a:pt x="406" y="338"/>
                  </a:cubicBezTo>
                  <a:cubicBezTo>
                    <a:pt x="406" y="338"/>
                    <a:pt x="406" y="339"/>
                    <a:pt x="406" y="340"/>
                  </a:cubicBezTo>
                  <a:cubicBezTo>
                    <a:pt x="406" y="340"/>
                    <a:pt x="406" y="340"/>
                    <a:pt x="406" y="340"/>
                  </a:cubicBezTo>
                  <a:cubicBezTo>
                    <a:pt x="401" y="339"/>
                    <a:pt x="397" y="343"/>
                    <a:pt x="392" y="344"/>
                  </a:cubicBezTo>
                  <a:cubicBezTo>
                    <a:pt x="389" y="345"/>
                    <a:pt x="385" y="345"/>
                    <a:pt x="382" y="346"/>
                  </a:cubicBezTo>
                  <a:cubicBezTo>
                    <a:pt x="378" y="347"/>
                    <a:pt x="374" y="348"/>
                    <a:pt x="370" y="348"/>
                  </a:cubicBezTo>
                  <a:cubicBezTo>
                    <a:pt x="363" y="348"/>
                    <a:pt x="354" y="348"/>
                    <a:pt x="347" y="347"/>
                  </a:cubicBezTo>
                  <a:cubicBezTo>
                    <a:pt x="339" y="346"/>
                    <a:pt x="331" y="344"/>
                    <a:pt x="324" y="344"/>
                  </a:cubicBezTo>
                  <a:cubicBezTo>
                    <a:pt x="323" y="344"/>
                    <a:pt x="323" y="345"/>
                    <a:pt x="324" y="346"/>
                  </a:cubicBezTo>
                  <a:cubicBezTo>
                    <a:pt x="332" y="348"/>
                    <a:pt x="340" y="348"/>
                    <a:pt x="349" y="349"/>
                  </a:cubicBezTo>
                  <a:cubicBezTo>
                    <a:pt x="355" y="351"/>
                    <a:pt x="362" y="351"/>
                    <a:pt x="368" y="350"/>
                  </a:cubicBezTo>
                  <a:cubicBezTo>
                    <a:pt x="376" y="349"/>
                    <a:pt x="382" y="347"/>
                    <a:pt x="389" y="346"/>
                  </a:cubicBezTo>
                  <a:cubicBezTo>
                    <a:pt x="390" y="346"/>
                    <a:pt x="391" y="345"/>
                    <a:pt x="392" y="345"/>
                  </a:cubicBezTo>
                  <a:cubicBezTo>
                    <a:pt x="390" y="346"/>
                    <a:pt x="388" y="347"/>
                    <a:pt x="386" y="347"/>
                  </a:cubicBezTo>
                  <a:cubicBezTo>
                    <a:pt x="379" y="349"/>
                    <a:pt x="371" y="350"/>
                    <a:pt x="365" y="353"/>
                  </a:cubicBezTo>
                  <a:cubicBezTo>
                    <a:pt x="364" y="353"/>
                    <a:pt x="364" y="353"/>
                    <a:pt x="365" y="353"/>
                  </a:cubicBezTo>
                  <a:cubicBezTo>
                    <a:pt x="368" y="354"/>
                    <a:pt x="372" y="352"/>
                    <a:pt x="375" y="352"/>
                  </a:cubicBezTo>
                  <a:cubicBezTo>
                    <a:pt x="381" y="350"/>
                    <a:pt x="386" y="349"/>
                    <a:pt x="392" y="347"/>
                  </a:cubicBezTo>
                  <a:cubicBezTo>
                    <a:pt x="393" y="347"/>
                    <a:pt x="406" y="343"/>
                    <a:pt x="406" y="341"/>
                  </a:cubicBezTo>
                  <a:cubicBezTo>
                    <a:pt x="406" y="341"/>
                    <a:pt x="406" y="341"/>
                    <a:pt x="406" y="341"/>
                  </a:cubicBezTo>
                  <a:cubicBezTo>
                    <a:pt x="406" y="342"/>
                    <a:pt x="406" y="343"/>
                    <a:pt x="406" y="344"/>
                  </a:cubicBezTo>
                  <a:cubicBezTo>
                    <a:pt x="405" y="344"/>
                    <a:pt x="403" y="345"/>
                    <a:pt x="401" y="346"/>
                  </a:cubicBezTo>
                  <a:cubicBezTo>
                    <a:pt x="400" y="347"/>
                    <a:pt x="398" y="348"/>
                    <a:pt x="397" y="350"/>
                  </a:cubicBezTo>
                  <a:cubicBezTo>
                    <a:pt x="396" y="350"/>
                    <a:pt x="397" y="350"/>
                    <a:pt x="397" y="350"/>
                  </a:cubicBezTo>
                  <a:cubicBezTo>
                    <a:pt x="395" y="350"/>
                    <a:pt x="393" y="351"/>
                    <a:pt x="392" y="352"/>
                  </a:cubicBezTo>
                  <a:cubicBezTo>
                    <a:pt x="387" y="353"/>
                    <a:pt x="382" y="356"/>
                    <a:pt x="378" y="359"/>
                  </a:cubicBezTo>
                  <a:cubicBezTo>
                    <a:pt x="368" y="365"/>
                    <a:pt x="358" y="370"/>
                    <a:pt x="347" y="372"/>
                  </a:cubicBezTo>
                  <a:cubicBezTo>
                    <a:pt x="346" y="372"/>
                    <a:pt x="346" y="373"/>
                    <a:pt x="347" y="373"/>
                  </a:cubicBezTo>
                  <a:cubicBezTo>
                    <a:pt x="352" y="373"/>
                    <a:pt x="357" y="372"/>
                    <a:pt x="362" y="370"/>
                  </a:cubicBezTo>
                  <a:cubicBezTo>
                    <a:pt x="367" y="368"/>
                    <a:pt x="373" y="365"/>
                    <a:pt x="377" y="362"/>
                  </a:cubicBezTo>
                  <a:cubicBezTo>
                    <a:pt x="383" y="358"/>
                    <a:pt x="389" y="355"/>
                    <a:pt x="396" y="353"/>
                  </a:cubicBezTo>
                  <a:cubicBezTo>
                    <a:pt x="399" y="352"/>
                    <a:pt x="404" y="352"/>
                    <a:pt x="407" y="350"/>
                  </a:cubicBezTo>
                  <a:cubicBezTo>
                    <a:pt x="407" y="350"/>
                    <a:pt x="407" y="351"/>
                    <a:pt x="407" y="352"/>
                  </a:cubicBezTo>
                  <a:cubicBezTo>
                    <a:pt x="406" y="352"/>
                    <a:pt x="404" y="352"/>
                    <a:pt x="403" y="353"/>
                  </a:cubicBezTo>
                  <a:cubicBezTo>
                    <a:pt x="403" y="353"/>
                    <a:pt x="403" y="353"/>
                    <a:pt x="403" y="353"/>
                  </a:cubicBezTo>
                  <a:cubicBezTo>
                    <a:pt x="404" y="353"/>
                    <a:pt x="406" y="353"/>
                    <a:pt x="407" y="352"/>
                  </a:cubicBezTo>
                  <a:cubicBezTo>
                    <a:pt x="407" y="352"/>
                    <a:pt x="407" y="352"/>
                    <a:pt x="408" y="352"/>
                  </a:cubicBezTo>
                  <a:cubicBezTo>
                    <a:pt x="408" y="353"/>
                    <a:pt x="408" y="353"/>
                    <a:pt x="408" y="354"/>
                  </a:cubicBezTo>
                  <a:cubicBezTo>
                    <a:pt x="408" y="354"/>
                    <a:pt x="408" y="354"/>
                    <a:pt x="408" y="354"/>
                  </a:cubicBezTo>
                  <a:cubicBezTo>
                    <a:pt x="405" y="354"/>
                    <a:pt x="402" y="356"/>
                    <a:pt x="400" y="357"/>
                  </a:cubicBezTo>
                  <a:cubicBezTo>
                    <a:pt x="399" y="358"/>
                    <a:pt x="400" y="358"/>
                    <a:pt x="400" y="358"/>
                  </a:cubicBezTo>
                  <a:cubicBezTo>
                    <a:pt x="403" y="357"/>
                    <a:pt x="406" y="357"/>
                    <a:pt x="408" y="355"/>
                  </a:cubicBezTo>
                  <a:cubicBezTo>
                    <a:pt x="408" y="355"/>
                    <a:pt x="408" y="355"/>
                    <a:pt x="408" y="355"/>
                  </a:cubicBezTo>
                  <a:cubicBezTo>
                    <a:pt x="409" y="360"/>
                    <a:pt x="411" y="365"/>
                    <a:pt x="412" y="370"/>
                  </a:cubicBezTo>
                  <a:cubicBezTo>
                    <a:pt x="403" y="375"/>
                    <a:pt x="397" y="386"/>
                    <a:pt x="391" y="394"/>
                  </a:cubicBezTo>
                  <a:cubicBezTo>
                    <a:pt x="391" y="394"/>
                    <a:pt x="391" y="395"/>
                    <a:pt x="391" y="395"/>
                  </a:cubicBezTo>
                  <a:cubicBezTo>
                    <a:pt x="395" y="391"/>
                    <a:pt x="398" y="386"/>
                    <a:pt x="402" y="382"/>
                  </a:cubicBezTo>
                  <a:cubicBezTo>
                    <a:pt x="405" y="379"/>
                    <a:pt x="409" y="375"/>
                    <a:pt x="413" y="371"/>
                  </a:cubicBezTo>
                  <a:cubicBezTo>
                    <a:pt x="414" y="375"/>
                    <a:pt x="415" y="378"/>
                    <a:pt x="416" y="381"/>
                  </a:cubicBezTo>
                  <a:cubicBezTo>
                    <a:pt x="412" y="382"/>
                    <a:pt x="406" y="387"/>
                    <a:pt x="403" y="389"/>
                  </a:cubicBezTo>
                  <a:cubicBezTo>
                    <a:pt x="398" y="393"/>
                    <a:pt x="392" y="399"/>
                    <a:pt x="389" y="405"/>
                  </a:cubicBezTo>
                  <a:cubicBezTo>
                    <a:pt x="389" y="406"/>
                    <a:pt x="390" y="407"/>
                    <a:pt x="390" y="406"/>
                  </a:cubicBezTo>
                  <a:cubicBezTo>
                    <a:pt x="394" y="400"/>
                    <a:pt x="398" y="396"/>
                    <a:pt x="404" y="391"/>
                  </a:cubicBezTo>
                  <a:cubicBezTo>
                    <a:pt x="406" y="389"/>
                    <a:pt x="410" y="386"/>
                    <a:pt x="413" y="385"/>
                  </a:cubicBezTo>
                  <a:cubicBezTo>
                    <a:pt x="414" y="384"/>
                    <a:pt x="416" y="384"/>
                    <a:pt x="417" y="383"/>
                  </a:cubicBezTo>
                  <a:cubicBezTo>
                    <a:pt x="417" y="384"/>
                    <a:pt x="417" y="385"/>
                    <a:pt x="418" y="386"/>
                  </a:cubicBezTo>
                  <a:cubicBezTo>
                    <a:pt x="413" y="387"/>
                    <a:pt x="407" y="395"/>
                    <a:pt x="404" y="398"/>
                  </a:cubicBezTo>
                  <a:cubicBezTo>
                    <a:pt x="402" y="401"/>
                    <a:pt x="399" y="404"/>
                    <a:pt x="396" y="407"/>
                  </a:cubicBezTo>
                  <a:cubicBezTo>
                    <a:pt x="393" y="412"/>
                    <a:pt x="389" y="417"/>
                    <a:pt x="387" y="422"/>
                  </a:cubicBezTo>
                  <a:cubicBezTo>
                    <a:pt x="387" y="423"/>
                    <a:pt x="388" y="423"/>
                    <a:pt x="388" y="422"/>
                  </a:cubicBezTo>
                  <a:cubicBezTo>
                    <a:pt x="392" y="419"/>
                    <a:pt x="393" y="414"/>
                    <a:pt x="396" y="410"/>
                  </a:cubicBezTo>
                  <a:cubicBezTo>
                    <a:pt x="399" y="406"/>
                    <a:pt x="401" y="403"/>
                    <a:pt x="404" y="400"/>
                  </a:cubicBezTo>
                  <a:cubicBezTo>
                    <a:pt x="407" y="397"/>
                    <a:pt x="410" y="394"/>
                    <a:pt x="412" y="392"/>
                  </a:cubicBezTo>
                  <a:cubicBezTo>
                    <a:pt x="414" y="390"/>
                    <a:pt x="416" y="388"/>
                    <a:pt x="418" y="387"/>
                  </a:cubicBezTo>
                  <a:cubicBezTo>
                    <a:pt x="419" y="389"/>
                    <a:pt x="419" y="390"/>
                    <a:pt x="420" y="392"/>
                  </a:cubicBezTo>
                  <a:cubicBezTo>
                    <a:pt x="415" y="394"/>
                    <a:pt x="413" y="399"/>
                    <a:pt x="409" y="402"/>
                  </a:cubicBezTo>
                  <a:cubicBezTo>
                    <a:pt x="407" y="404"/>
                    <a:pt x="402" y="409"/>
                    <a:pt x="404" y="412"/>
                  </a:cubicBezTo>
                  <a:cubicBezTo>
                    <a:pt x="404" y="413"/>
                    <a:pt x="404" y="413"/>
                    <a:pt x="404" y="412"/>
                  </a:cubicBezTo>
                  <a:cubicBezTo>
                    <a:pt x="407" y="408"/>
                    <a:pt x="408" y="404"/>
                    <a:pt x="412" y="400"/>
                  </a:cubicBezTo>
                  <a:cubicBezTo>
                    <a:pt x="415" y="398"/>
                    <a:pt x="418" y="395"/>
                    <a:pt x="420" y="393"/>
                  </a:cubicBezTo>
                  <a:cubicBezTo>
                    <a:pt x="421" y="394"/>
                    <a:pt x="422" y="396"/>
                    <a:pt x="423" y="397"/>
                  </a:cubicBezTo>
                  <a:cubicBezTo>
                    <a:pt x="421" y="399"/>
                    <a:pt x="419" y="403"/>
                    <a:pt x="418" y="405"/>
                  </a:cubicBezTo>
                  <a:cubicBezTo>
                    <a:pt x="418" y="406"/>
                    <a:pt x="419" y="406"/>
                    <a:pt x="419" y="406"/>
                  </a:cubicBezTo>
                  <a:cubicBezTo>
                    <a:pt x="421" y="404"/>
                    <a:pt x="422" y="401"/>
                    <a:pt x="424" y="398"/>
                  </a:cubicBezTo>
                  <a:cubicBezTo>
                    <a:pt x="424" y="399"/>
                    <a:pt x="424" y="400"/>
                    <a:pt x="425" y="400"/>
                  </a:cubicBezTo>
                  <a:cubicBezTo>
                    <a:pt x="426" y="402"/>
                    <a:pt x="428" y="404"/>
                    <a:pt x="429" y="405"/>
                  </a:cubicBezTo>
                  <a:cubicBezTo>
                    <a:pt x="428" y="407"/>
                    <a:pt x="427" y="409"/>
                    <a:pt x="426" y="410"/>
                  </a:cubicBezTo>
                  <a:cubicBezTo>
                    <a:pt x="424" y="414"/>
                    <a:pt x="421" y="417"/>
                    <a:pt x="419" y="421"/>
                  </a:cubicBezTo>
                  <a:cubicBezTo>
                    <a:pt x="413" y="430"/>
                    <a:pt x="407" y="439"/>
                    <a:pt x="399" y="447"/>
                  </a:cubicBezTo>
                  <a:cubicBezTo>
                    <a:pt x="384" y="462"/>
                    <a:pt x="366" y="470"/>
                    <a:pt x="347" y="478"/>
                  </a:cubicBezTo>
                  <a:cubicBezTo>
                    <a:pt x="347" y="478"/>
                    <a:pt x="347" y="478"/>
                    <a:pt x="347" y="478"/>
                  </a:cubicBezTo>
                  <a:cubicBezTo>
                    <a:pt x="342" y="480"/>
                    <a:pt x="337" y="482"/>
                    <a:pt x="331" y="483"/>
                  </a:cubicBezTo>
                  <a:cubicBezTo>
                    <a:pt x="330" y="483"/>
                    <a:pt x="329" y="484"/>
                    <a:pt x="328" y="484"/>
                  </a:cubicBezTo>
                  <a:cubicBezTo>
                    <a:pt x="313" y="486"/>
                    <a:pt x="298" y="483"/>
                    <a:pt x="285" y="475"/>
                  </a:cubicBezTo>
                  <a:cubicBezTo>
                    <a:pt x="281" y="472"/>
                    <a:pt x="275" y="468"/>
                    <a:pt x="272" y="464"/>
                  </a:cubicBezTo>
                  <a:cubicBezTo>
                    <a:pt x="270" y="461"/>
                    <a:pt x="268" y="456"/>
                    <a:pt x="264" y="454"/>
                  </a:cubicBezTo>
                  <a:cubicBezTo>
                    <a:pt x="254" y="449"/>
                    <a:pt x="253" y="437"/>
                    <a:pt x="250" y="427"/>
                  </a:cubicBezTo>
                  <a:cubicBezTo>
                    <a:pt x="249" y="426"/>
                    <a:pt x="248" y="426"/>
                    <a:pt x="248" y="427"/>
                  </a:cubicBezTo>
                  <a:cubicBezTo>
                    <a:pt x="248" y="432"/>
                    <a:pt x="249" y="438"/>
                    <a:pt x="250" y="444"/>
                  </a:cubicBezTo>
                  <a:cubicBezTo>
                    <a:pt x="250" y="443"/>
                    <a:pt x="249" y="443"/>
                    <a:pt x="249" y="442"/>
                  </a:cubicBezTo>
                  <a:cubicBezTo>
                    <a:pt x="247" y="439"/>
                    <a:pt x="245" y="436"/>
                    <a:pt x="244" y="432"/>
                  </a:cubicBezTo>
                  <a:cubicBezTo>
                    <a:pt x="242" y="425"/>
                    <a:pt x="240" y="417"/>
                    <a:pt x="239" y="410"/>
                  </a:cubicBezTo>
                  <a:cubicBezTo>
                    <a:pt x="237" y="395"/>
                    <a:pt x="240" y="381"/>
                    <a:pt x="246" y="367"/>
                  </a:cubicBezTo>
                  <a:close/>
                  <a:moveTo>
                    <a:pt x="407" y="347"/>
                  </a:moveTo>
                  <a:cubicBezTo>
                    <a:pt x="406" y="347"/>
                    <a:pt x="406" y="348"/>
                    <a:pt x="406" y="348"/>
                  </a:cubicBezTo>
                  <a:cubicBezTo>
                    <a:pt x="406" y="347"/>
                    <a:pt x="402" y="348"/>
                    <a:pt x="401" y="349"/>
                  </a:cubicBezTo>
                  <a:cubicBezTo>
                    <a:pt x="400" y="349"/>
                    <a:pt x="399" y="349"/>
                    <a:pt x="398" y="350"/>
                  </a:cubicBezTo>
                  <a:cubicBezTo>
                    <a:pt x="399" y="349"/>
                    <a:pt x="401" y="348"/>
                    <a:pt x="402" y="347"/>
                  </a:cubicBezTo>
                  <a:cubicBezTo>
                    <a:pt x="404" y="346"/>
                    <a:pt x="405" y="346"/>
                    <a:pt x="406" y="345"/>
                  </a:cubicBezTo>
                  <a:cubicBezTo>
                    <a:pt x="406" y="346"/>
                    <a:pt x="407" y="347"/>
                    <a:pt x="407" y="347"/>
                  </a:cubicBezTo>
                  <a:close/>
                  <a:moveTo>
                    <a:pt x="449" y="263"/>
                  </a:moveTo>
                  <a:cubicBezTo>
                    <a:pt x="449" y="261"/>
                    <a:pt x="449" y="258"/>
                    <a:pt x="450" y="256"/>
                  </a:cubicBezTo>
                  <a:cubicBezTo>
                    <a:pt x="450" y="256"/>
                    <a:pt x="450" y="256"/>
                    <a:pt x="450" y="256"/>
                  </a:cubicBezTo>
                  <a:cubicBezTo>
                    <a:pt x="451" y="257"/>
                    <a:pt x="452" y="259"/>
                    <a:pt x="452" y="261"/>
                  </a:cubicBezTo>
                  <a:cubicBezTo>
                    <a:pt x="452" y="261"/>
                    <a:pt x="451" y="262"/>
                    <a:pt x="451" y="263"/>
                  </a:cubicBezTo>
                  <a:cubicBezTo>
                    <a:pt x="450" y="266"/>
                    <a:pt x="451" y="268"/>
                    <a:pt x="451" y="271"/>
                  </a:cubicBezTo>
                  <a:cubicBezTo>
                    <a:pt x="451" y="273"/>
                    <a:pt x="451" y="276"/>
                    <a:pt x="452" y="278"/>
                  </a:cubicBezTo>
                  <a:cubicBezTo>
                    <a:pt x="451" y="278"/>
                    <a:pt x="451" y="278"/>
                    <a:pt x="451" y="279"/>
                  </a:cubicBezTo>
                  <a:cubicBezTo>
                    <a:pt x="451" y="278"/>
                    <a:pt x="451" y="278"/>
                    <a:pt x="451" y="278"/>
                  </a:cubicBezTo>
                  <a:cubicBezTo>
                    <a:pt x="449" y="273"/>
                    <a:pt x="449" y="268"/>
                    <a:pt x="449" y="263"/>
                  </a:cubicBezTo>
                  <a:close/>
                  <a:moveTo>
                    <a:pt x="448" y="255"/>
                  </a:moveTo>
                  <a:cubicBezTo>
                    <a:pt x="448" y="252"/>
                    <a:pt x="448" y="248"/>
                    <a:pt x="448" y="245"/>
                  </a:cubicBezTo>
                  <a:cubicBezTo>
                    <a:pt x="448" y="246"/>
                    <a:pt x="448" y="248"/>
                    <a:pt x="449" y="249"/>
                  </a:cubicBezTo>
                  <a:cubicBezTo>
                    <a:pt x="449" y="250"/>
                    <a:pt x="449" y="252"/>
                    <a:pt x="450" y="253"/>
                  </a:cubicBezTo>
                  <a:cubicBezTo>
                    <a:pt x="449" y="253"/>
                    <a:pt x="448" y="254"/>
                    <a:pt x="448" y="255"/>
                  </a:cubicBezTo>
                  <a:close/>
                  <a:moveTo>
                    <a:pt x="450" y="283"/>
                  </a:moveTo>
                  <a:cubicBezTo>
                    <a:pt x="456" y="280"/>
                    <a:pt x="463" y="279"/>
                    <a:pt x="469" y="277"/>
                  </a:cubicBezTo>
                  <a:cubicBezTo>
                    <a:pt x="477" y="274"/>
                    <a:pt x="485" y="272"/>
                    <a:pt x="493" y="271"/>
                  </a:cubicBezTo>
                  <a:cubicBezTo>
                    <a:pt x="501" y="270"/>
                    <a:pt x="509" y="271"/>
                    <a:pt x="517" y="274"/>
                  </a:cubicBezTo>
                  <a:cubicBezTo>
                    <a:pt x="526" y="276"/>
                    <a:pt x="535" y="277"/>
                    <a:pt x="542" y="281"/>
                  </a:cubicBezTo>
                  <a:cubicBezTo>
                    <a:pt x="549" y="284"/>
                    <a:pt x="556" y="289"/>
                    <a:pt x="562" y="293"/>
                  </a:cubicBezTo>
                  <a:cubicBezTo>
                    <a:pt x="570" y="298"/>
                    <a:pt x="577" y="303"/>
                    <a:pt x="582" y="312"/>
                  </a:cubicBezTo>
                  <a:cubicBezTo>
                    <a:pt x="586" y="318"/>
                    <a:pt x="589" y="323"/>
                    <a:pt x="594" y="328"/>
                  </a:cubicBezTo>
                  <a:cubicBezTo>
                    <a:pt x="594" y="329"/>
                    <a:pt x="594" y="329"/>
                    <a:pt x="594" y="329"/>
                  </a:cubicBezTo>
                  <a:cubicBezTo>
                    <a:pt x="594" y="329"/>
                    <a:pt x="594" y="329"/>
                    <a:pt x="595" y="330"/>
                  </a:cubicBezTo>
                  <a:cubicBezTo>
                    <a:pt x="595" y="330"/>
                    <a:pt x="596" y="330"/>
                    <a:pt x="596" y="330"/>
                  </a:cubicBezTo>
                  <a:cubicBezTo>
                    <a:pt x="596" y="336"/>
                    <a:pt x="597" y="343"/>
                    <a:pt x="598" y="349"/>
                  </a:cubicBezTo>
                  <a:cubicBezTo>
                    <a:pt x="599" y="353"/>
                    <a:pt x="600" y="358"/>
                    <a:pt x="602" y="363"/>
                  </a:cubicBezTo>
                  <a:cubicBezTo>
                    <a:pt x="600" y="362"/>
                    <a:pt x="598" y="361"/>
                    <a:pt x="596" y="360"/>
                  </a:cubicBezTo>
                  <a:cubicBezTo>
                    <a:pt x="593" y="359"/>
                    <a:pt x="590" y="358"/>
                    <a:pt x="587" y="358"/>
                  </a:cubicBezTo>
                  <a:cubicBezTo>
                    <a:pt x="586" y="357"/>
                    <a:pt x="585" y="356"/>
                    <a:pt x="584" y="356"/>
                  </a:cubicBezTo>
                  <a:cubicBezTo>
                    <a:pt x="582" y="355"/>
                    <a:pt x="579" y="354"/>
                    <a:pt x="577" y="354"/>
                  </a:cubicBezTo>
                  <a:cubicBezTo>
                    <a:pt x="577" y="354"/>
                    <a:pt x="576" y="354"/>
                    <a:pt x="577" y="354"/>
                  </a:cubicBezTo>
                  <a:cubicBezTo>
                    <a:pt x="578" y="355"/>
                    <a:pt x="580" y="356"/>
                    <a:pt x="582" y="356"/>
                  </a:cubicBezTo>
                  <a:cubicBezTo>
                    <a:pt x="582" y="356"/>
                    <a:pt x="584" y="357"/>
                    <a:pt x="586" y="357"/>
                  </a:cubicBezTo>
                  <a:cubicBezTo>
                    <a:pt x="582" y="356"/>
                    <a:pt x="579" y="356"/>
                    <a:pt x="575" y="356"/>
                  </a:cubicBezTo>
                  <a:cubicBezTo>
                    <a:pt x="568" y="357"/>
                    <a:pt x="560" y="361"/>
                    <a:pt x="553" y="366"/>
                  </a:cubicBezTo>
                  <a:cubicBezTo>
                    <a:pt x="544" y="369"/>
                    <a:pt x="536" y="371"/>
                    <a:pt x="526" y="374"/>
                  </a:cubicBezTo>
                  <a:cubicBezTo>
                    <a:pt x="521" y="375"/>
                    <a:pt x="516" y="376"/>
                    <a:pt x="510" y="378"/>
                  </a:cubicBezTo>
                  <a:cubicBezTo>
                    <a:pt x="508" y="379"/>
                    <a:pt x="505" y="380"/>
                    <a:pt x="502" y="381"/>
                  </a:cubicBezTo>
                  <a:cubicBezTo>
                    <a:pt x="501" y="381"/>
                    <a:pt x="501" y="382"/>
                    <a:pt x="500" y="382"/>
                  </a:cubicBezTo>
                  <a:cubicBezTo>
                    <a:pt x="500" y="382"/>
                    <a:pt x="500" y="382"/>
                    <a:pt x="500" y="382"/>
                  </a:cubicBezTo>
                  <a:cubicBezTo>
                    <a:pt x="500" y="383"/>
                    <a:pt x="500" y="383"/>
                    <a:pt x="500" y="383"/>
                  </a:cubicBezTo>
                  <a:cubicBezTo>
                    <a:pt x="504" y="385"/>
                    <a:pt x="510" y="380"/>
                    <a:pt x="513" y="379"/>
                  </a:cubicBezTo>
                  <a:cubicBezTo>
                    <a:pt x="518" y="378"/>
                    <a:pt x="523" y="377"/>
                    <a:pt x="529" y="375"/>
                  </a:cubicBezTo>
                  <a:cubicBezTo>
                    <a:pt x="534" y="374"/>
                    <a:pt x="540" y="372"/>
                    <a:pt x="546" y="370"/>
                  </a:cubicBezTo>
                  <a:cubicBezTo>
                    <a:pt x="547" y="370"/>
                    <a:pt x="548" y="370"/>
                    <a:pt x="550" y="369"/>
                  </a:cubicBezTo>
                  <a:cubicBezTo>
                    <a:pt x="549" y="370"/>
                    <a:pt x="548" y="371"/>
                    <a:pt x="547" y="372"/>
                  </a:cubicBezTo>
                  <a:cubicBezTo>
                    <a:pt x="543" y="374"/>
                    <a:pt x="539" y="377"/>
                    <a:pt x="535" y="379"/>
                  </a:cubicBezTo>
                  <a:cubicBezTo>
                    <a:pt x="531" y="381"/>
                    <a:pt x="526" y="382"/>
                    <a:pt x="521" y="384"/>
                  </a:cubicBezTo>
                  <a:cubicBezTo>
                    <a:pt x="517" y="386"/>
                    <a:pt x="513" y="388"/>
                    <a:pt x="508" y="389"/>
                  </a:cubicBezTo>
                  <a:cubicBezTo>
                    <a:pt x="507" y="390"/>
                    <a:pt x="505" y="391"/>
                    <a:pt x="503" y="392"/>
                  </a:cubicBezTo>
                  <a:cubicBezTo>
                    <a:pt x="502" y="392"/>
                    <a:pt x="499" y="394"/>
                    <a:pt x="498" y="394"/>
                  </a:cubicBezTo>
                  <a:cubicBezTo>
                    <a:pt x="498" y="394"/>
                    <a:pt x="498" y="394"/>
                    <a:pt x="498" y="394"/>
                  </a:cubicBezTo>
                  <a:cubicBezTo>
                    <a:pt x="497" y="394"/>
                    <a:pt x="496" y="395"/>
                    <a:pt x="497" y="396"/>
                  </a:cubicBezTo>
                  <a:cubicBezTo>
                    <a:pt x="497" y="396"/>
                    <a:pt x="497" y="396"/>
                    <a:pt x="497" y="396"/>
                  </a:cubicBezTo>
                  <a:cubicBezTo>
                    <a:pt x="497" y="396"/>
                    <a:pt x="498" y="396"/>
                    <a:pt x="499" y="396"/>
                  </a:cubicBezTo>
                  <a:cubicBezTo>
                    <a:pt x="507" y="392"/>
                    <a:pt x="516" y="388"/>
                    <a:pt x="525" y="384"/>
                  </a:cubicBezTo>
                  <a:cubicBezTo>
                    <a:pt x="532" y="381"/>
                    <a:pt x="540" y="378"/>
                    <a:pt x="546" y="374"/>
                  </a:cubicBezTo>
                  <a:cubicBezTo>
                    <a:pt x="546" y="374"/>
                    <a:pt x="546" y="374"/>
                    <a:pt x="546" y="374"/>
                  </a:cubicBezTo>
                  <a:cubicBezTo>
                    <a:pt x="544" y="376"/>
                    <a:pt x="543" y="379"/>
                    <a:pt x="542" y="381"/>
                  </a:cubicBezTo>
                  <a:cubicBezTo>
                    <a:pt x="542" y="381"/>
                    <a:pt x="542" y="381"/>
                    <a:pt x="542" y="382"/>
                  </a:cubicBezTo>
                  <a:cubicBezTo>
                    <a:pt x="535" y="386"/>
                    <a:pt x="529" y="392"/>
                    <a:pt x="523" y="397"/>
                  </a:cubicBezTo>
                  <a:cubicBezTo>
                    <a:pt x="519" y="401"/>
                    <a:pt x="515" y="406"/>
                    <a:pt x="510" y="408"/>
                  </a:cubicBezTo>
                  <a:cubicBezTo>
                    <a:pt x="507" y="409"/>
                    <a:pt x="505" y="409"/>
                    <a:pt x="504" y="411"/>
                  </a:cubicBezTo>
                  <a:cubicBezTo>
                    <a:pt x="504" y="412"/>
                    <a:pt x="504" y="413"/>
                    <a:pt x="505" y="412"/>
                  </a:cubicBezTo>
                  <a:cubicBezTo>
                    <a:pt x="512" y="408"/>
                    <a:pt x="518" y="403"/>
                    <a:pt x="524" y="398"/>
                  </a:cubicBezTo>
                  <a:cubicBezTo>
                    <a:pt x="528" y="395"/>
                    <a:pt x="532" y="393"/>
                    <a:pt x="535" y="390"/>
                  </a:cubicBezTo>
                  <a:cubicBezTo>
                    <a:pt x="536" y="389"/>
                    <a:pt x="539" y="387"/>
                    <a:pt x="541" y="385"/>
                  </a:cubicBezTo>
                  <a:cubicBezTo>
                    <a:pt x="540" y="387"/>
                    <a:pt x="540" y="389"/>
                    <a:pt x="539" y="391"/>
                  </a:cubicBezTo>
                  <a:cubicBezTo>
                    <a:pt x="539" y="391"/>
                    <a:pt x="539" y="391"/>
                    <a:pt x="539" y="391"/>
                  </a:cubicBezTo>
                  <a:cubicBezTo>
                    <a:pt x="536" y="392"/>
                    <a:pt x="534" y="394"/>
                    <a:pt x="532" y="397"/>
                  </a:cubicBezTo>
                  <a:cubicBezTo>
                    <a:pt x="529" y="400"/>
                    <a:pt x="526" y="403"/>
                    <a:pt x="524" y="407"/>
                  </a:cubicBezTo>
                  <a:cubicBezTo>
                    <a:pt x="522" y="409"/>
                    <a:pt x="521" y="413"/>
                    <a:pt x="519" y="415"/>
                  </a:cubicBezTo>
                  <a:cubicBezTo>
                    <a:pt x="517" y="417"/>
                    <a:pt x="515" y="418"/>
                    <a:pt x="512" y="420"/>
                  </a:cubicBezTo>
                  <a:cubicBezTo>
                    <a:pt x="510" y="422"/>
                    <a:pt x="507" y="424"/>
                    <a:pt x="507" y="428"/>
                  </a:cubicBezTo>
                  <a:cubicBezTo>
                    <a:pt x="507" y="428"/>
                    <a:pt x="508" y="428"/>
                    <a:pt x="508" y="428"/>
                  </a:cubicBezTo>
                  <a:cubicBezTo>
                    <a:pt x="510" y="422"/>
                    <a:pt x="515" y="421"/>
                    <a:pt x="518" y="417"/>
                  </a:cubicBezTo>
                  <a:cubicBezTo>
                    <a:pt x="521" y="414"/>
                    <a:pt x="523" y="411"/>
                    <a:pt x="525" y="408"/>
                  </a:cubicBezTo>
                  <a:cubicBezTo>
                    <a:pt x="529" y="402"/>
                    <a:pt x="534" y="397"/>
                    <a:pt x="539" y="392"/>
                  </a:cubicBezTo>
                  <a:cubicBezTo>
                    <a:pt x="538" y="395"/>
                    <a:pt x="537" y="397"/>
                    <a:pt x="536" y="400"/>
                  </a:cubicBezTo>
                  <a:cubicBezTo>
                    <a:pt x="536" y="401"/>
                    <a:pt x="535" y="403"/>
                    <a:pt x="535" y="404"/>
                  </a:cubicBezTo>
                  <a:cubicBezTo>
                    <a:pt x="535" y="404"/>
                    <a:pt x="535" y="404"/>
                    <a:pt x="535" y="404"/>
                  </a:cubicBezTo>
                  <a:cubicBezTo>
                    <a:pt x="533" y="406"/>
                    <a:pt x="530" y="408"/>
                    <a:pt x="529" y="411"/>
                  </a:cubicBezTo>
                  <a:cubicBezTo>
                    <a:pt x="529" y="411"/>
                    <a:pt x="530" y="411"/>
                    <a:pt x="530" y="411"/>
                  </a:cubicBezTo>
                  <a:cubicBezTo>
                    <a:pt x="532" y="409"/>
                    <a:pt x="533" y="407"/>
                    <a:pt x="535" y="405"/>
                  </a:cubicBezTo>
                  <a:cubicBezTo>
                    <a:pt x="533" y="415"/>
                    <a:pt x="535" y="424"/>
                    <a:pt x="539" y="435"/>
                  </a:cubicBezTo>
                  <a:cubicBezTo>
                    <a:pt x="541" y="440"/>
                    <a:pt x="542" y="445"/>
                    <a:pt x="544" y="450"/>
                  </a:cubicBezTo>
                  <a:cubicBezTo>
                    <a:pt x="538" y="455"/>
                    <a:pt x="528" y="454"/>
                    <a:pt x="521" y="453"/>
                  </a:cubicBezTo>
                  <a:cubicBezTo>
                    <a:pt x="512" y="452"/>
                    <a:pt x="503" y="450"/>
                    <a:pt x="494" y="448"/>
                  </a:cubicBezTo>
                  <a:cubicBezTo>
                    <a:pt x="486" y="445"/>
                    <a:pt x="478" y="440"/>
                    <a:pt x="470" y="436"/>
                  </a:cubicBezTo>
                  <a:cubicBezTo>
                    <a:pt x="463" y="433"/>
                    <a:pt x="456" y="429"/>
                    <a:pt x="451" y="422"/>
                  </a:cubicBezTo>
                  <a:cubicBezTo>
                    <a:pt x="445" y="416"/>
                    <a:pt x="439" y="411"/>
                    <a:pt x="434" y="405"/>
                  </a:cubicBezTo>
                  <a:cubicBezTo>
                    <a:pt x="433" y="405"/>
                    <a:pt x="433" y="405"/>
                    <a:pt x="433" y="404"/>
                  </a:cubicBezTo>
                  <a:cubicBezTo>
                    <a:pt x="433" y="404"/>
                    <a:pt x="433" y="404"/>
                    <a:pt x="432" y="403"/>
                  </a:cubicBezTo>
                  <a:cubicBezTo>
                    <a:pt x="427" y="398"/>
                    <a:pt x="424" y="392"/>
                    <a:pt x="421" y="384"/>
                  </a:cubicBezTo>
                  <a:cubicBezTo>
                    <a:pt x="419" y="377"/>
                    <a:pt x="417" y="369"/>
                    <a:pt x="414" y="362"/>
                  </a:cubicBezTo>
                  <a:cubicBezTo>
                    <a:pt x="412" y="355"/>
                    <a:pt x="410" y="347"/>
                    <a:pt x="410" y="340"/>
                  </a:cubicBezTo>
                  <a:cubicBezTo>
                    <a:pt x="410" y="332"/>
                    <a:pt x="411" y="325"/>
                    <a:pt x="415" y="318"/>
                  </a:cubicBezTo>
                  <a:cubicBezTo>
                    <a:pt x="419" y="311"/>
                    <a:pt x="425" y="305"/>
                    <a:pt x="430" y="299"/>
                  </a:cubicBezTo>
                  <a:cubicBezTo>
                    <a:pt x="436" y="293"/>
                    <a:pt x="442" y="287"/>
                    <a:pt x="450" y="283"/>
                  </a:cubicBezTo>
                  <a:close/>
                  <a:moveTo>
                    <a:pt x="455" y="277"/>
                  </a:moveTo>
                  <a:cubicBezTo>
                    <a:pt x="455" y="276"/>
                    <a:pt x="456" y="275"/>
                    <a:pt x="456" y="274"/>
                  </a:cubicBezTo>
                  <a:cubicBezTo>
                    <a:pt x="456" y="275"/>
                    <a:pt x="456" y="276"/>
                    <a:pt x="456" y="276"/>
                  </a:cubicBezTo>
                  <a:cubicBezTo>
                    <a:pt x="456" y="277"/>
                    <a:pt x="455" y="277"/>
                    <a:pt x="455" y="277"/>
                  </a:cubicBezTo>
                  <a:close/>
                  <a:moveTo>
                    <a:pt x="528" y="466"/>
                  </a:moveTo>
                  <a:cubicBezTo>
                    <a:pt x="532" y="466"/>
                    <a:pt x="536" y="464"/>
                    <a:pt x="539" y="462"/>
                  </a:cubicBezTo>
                  <a:cubicBezTo>
                    <a:pt x="542" y="460"/>
                    <a:pt x="544" y="459"/>
                    <a:pt x="547" y="457"/>
                  </a:cubicBezTo>
                  <a:cubicBezTo>
                    <a:pt x="547" y="457"/>
                    <a:pt x="547" y="457"/>
                    <a:pt x="547" y="457"/>
                  </a:cubicBezTo>
                  <a:cubicBezTo>
                    <a:pt x="544" y="460"/>
                    <a:pt x="542" y="463"/>
                    <a:pt x="540" y="465"/>
                  </a:cubicBezTo>
                  <a:cubicBezTo>
                    <a:pt x="537" y="469"/>
                    <a:pt x="533" y="469"/>
                    <a:pt x="529" y="472"/>
                  </a:cubicBezTo>
                  <a:cubicBezTo>
                    <a:pt x="529" y="472"/>
                    <a:pt x="529" y="473"/>
                    <a:pt x="529" y="473"/>
                  </a:cubicBezTo>
                  <a:cubicBezTo>
                    <a:pt x="533" y="474"/>
                    <a:pt x="537" y="470"/>
                    <a:pt x="539" y="468"/>
                  </a:cubicBezTo>
                  <a:cubicBezTo>
                    <a:pt x="542" y="465"/>
                    <a:pt x="545" y="462"/>
                    <a:pt x="548" y="458"/>
                  </a:cubicBezTo>
                  <a:cubicBezTo>
                    <a:pt x="550" y="463"/>
                    <a:pt x="552" y="467"/>
                    <a:pt x="555" y="471"/>
                  </a:cubicBezTo>
                  <a:cubicBezTo>
                    <a:pt x="558" y="476"/>
                    <a:pt x="562" y="480"/>
                    <a:pt x="566" y="485"/>
                  </a:cubicBezTo>
                  <a:cubicBezTo>
                    <a:pt x="560" y="486"/>
                    <a:pt x="555" y="490"/>
                    <a:pt x="549" y="491"/>
                  </a:cubicBezTo>
                  <a:cubicBezTo>
                    <a:pt x="542" y="492"/>
                    <a:pt x="535" y="491"/>
                    <a:pt x="528" y="489"/>
                  </a:cubicBezTo>
                  <a:cubicBezTo>
                    <a:pt x="514" y="484"/>
                    <a:pt x="500" y="479"/>
                    <a:pt x="488" y="471"/>
                  </a:cubicBezTo>
                  <a:cubicBezTo>
                    <a:pt x="481" y="467"/>
                    <a:pt x="475" y="463"/>
                    <a:pt x="470" y="458"/>
                  </a:cubicBezTo>
                  <a:cubicBezTo>
                    <a:pt x="470" y="457"/>
                    <a:pt x="469" y="456"/>
                    <a:pt x="469" y="456"/>
                  </a:cubicBezTo>
                  <a:cubicBezTo>
                    <a:pt x="463" y="451"/>
                    <a:pt x="459" y="445"/>
                    <a:pt x="454" y="438"/>
                  </a:cubicBezTo>
                  <a:cubicBezTo>
                    <a:pt x="451" y="433"/>
                    <a:pt x="446" y="427"/>
                    <a:pt x="443" y="421"/>
                  </a:cubicBezTo>
                  <a:cubicBezTo>
                    <a:pt x="443" y="420"/>
                    <a:pt x="443" y="419"/>
                    <a:pt x="442" y="418"/>
                  </a:cubicBezTo>
                  <a:cubicBezTo>
                    <a:pt x="447" y="423"/>
                    <a:pt x="451" y="429"/>
                    <a:pt x="457" y="433"/>
                  </a:cubicBezTo>
                  <a:cubicBezTo>
                    <a:pt x="463" y="437"/>
                    <a:pt x="471" y="440"/>
                    <a:pt x="477" y="443"/>
                  </a:cubicBezTo>
                  <a:cubicBezTo>
                    <a:pt x="480" y="445"/>
                    <a:pt x="483" y="446"/>
                    <a:pt x="485" y="447"/>
                  </a:cubicBezTo>
                  <a:cubicBezTo>
                    <a:pt x="485" y="447"/>
                    <a:pt x="485" y="447"/>
                    <a:pt x="485" y="447"/>
                  </a:cubicBezTo>
                  <a:cubicBezTo>
                    <a:pt x="504" y="463"/>
                    <a:pt x="522" y="480"/>
                    <a:pt x="546" y="486"/>
                  </a:cubicBezTo>
                  <a:cubicBezTo>
                    <a:pt x="547" y="486"/>
                    <a:pt x="548" y="485"/>
                    <a:pt x="547" y="485"/>
                  </a:cubicBezTo>
                  <a:cubicBezTo>
                    <a:pt x="536" y="478"/>
                    <a:pt x="523" y="474"/>
                    <a:pt x="513" y="466"/>
                  </a:cubicBezTo>
                  <a:cubicBezTo>
                    <a:pt x="507" y="462"/>
                    <a:pt x="502" y="456"/>
                    <a:pt x="496" y="451"/>
                  </a:cubicBezTo>
                  <a:cubicBezTo>
                    <a:pt x="502" y="453"/>
                    <a:pt x="508" y="454"/>
                    <a:pt x="514" y="456"/>
                  </a:cubicBezTo>
                  <a:cubicBezTo>
                    <a:pt x="513" y="456"/>
                    <a:pt x="512" y="456"/>
                    <a:pt x="511" y="456"/>
                  </a:cubicBezTo>
                  <a:cubicBezTo>
                    <a:pt x="509" y="456"/>
                    <a:pt x="508" y="457"/>
                    <a:pt x="507" y="457"/>
                  </a:cubicBezTo>
                  <a:cubicBezTo>
                    <a:pt x="507" y="458"/>
                    <a:pt x="507" y="459"/>
                    <a:pt x="507" y="459"/>
                  </a:cubicBezTo>
                  <a:cubicBezTo>
                    <a:pt x="510" y="460"/>
                    <a:pt x="513" y="458"/>
                    <a:pt x="515" y="457"/>
                  </a:cubicBezTo>
                  <a:cubicBezTo>
                    <a:pt x="517" y="457"/>
                    <a:pt x="518" y="457"/>
                    <a:pt x="520" y="456"/>
                  </a:cubicBezTo>
                  <a:cubicBezTo>
                    <a:pt x="525" y="457"/>
                    <a:pt x="532" y="458"/>
                    <a:pt x="538" y="457"/>
                  </a:cubicBezTo>
                  <a:cubicBezTo>
                    <a:pt x="534" y="458"/>
                    <a:pt x="531" y="460"/>
                    <a:pt x="527" y="460"/>
                  </a:cubicBezTo>
                  <a:cubicBezTo>
                    <a:pt x="523" y="460"/>
                    <a:pt x="519" y="460"/>
                    <a:pt x="515" y="462"/>
                  </a:cubicBezTo>
                  <a:cubicBezTo>
                    <a:pt x="514" y="462"/>
                    <a:pt x="514" y="464"/>
                    <a:pt x="516" y="464"/>
                  </a:cubicBezTo>
                  <a:cubicBezTo>
                    <a:pt x="522" y="463"/>
                    <a:pt x="528" y="461"/>
                    <a:pt x="535" y="459"/>
                  </a:cubicBezTo>
                  <a:cubicBezTo>
                    <a:pt x="538" y="459"/>
                    <a:pt x="542" y="457"/>
                    <a:pt x="545" y="454"/>
                  </a:cubicBezTo>
                  <a:cubicBezTo>
                    <a:pt x="545" y="454"/>
                    <a:pt x="545" y="453"/>
                    <a:pt x="545" y="453"/>
                  </a:cubicBezTo>
                  <a:cubicBezTo>
                    <a:pt x="546" y="454"/>
                    <a:pt x="546" y="455"/>
                    <a:pt x="547" y="456"/>
                  </a:cubicBezTo>
                  <a:cubicBezTo>
                    <a:pt x="544" y="457"/>
                    <a:pt x="541" y="459"/>
                    <a:pt x="538" y="460"/>
                  </a:cubicBezTo>
                  <a:cubicBezTo>
                    <a:pt x="534" y="462"/>
                    <a:pt x="531" y="463"/>
                    <a:pt x="528" y="465"/>
                  </a:cubicBezTo>
                  <a:cubicBezTo>
                    <a:pt x="528" y="466"/>
                    <a:pt x="528" y="467"/>
                    <a:pt x="528" y="466"/>
                  </a:cubicBezTo>
                  <a:close/>
                  <a:moveTo>
                    <a:pt x="527" y="554"/>
                  </a:moveTo>
                  <a:cubicBezTo>
                    <a:pt x="521" y="565"/>
                    <a:pt x="511" y="574"/>
                    <a:pt x="508" y="586"/>
                  </a:cubicBezTo>
                  <a:cubicBezTo>
                    <a:pt x="508" y="587"/>
                    <a:pt x="508" y="587"/>
                    <a:pt x="509" y="587"/>
                  </a:cubicBezTo>
                  <a:cubicBezTo>
                    <a:pt x="508" y="587"/>
                    <a:pt x="508" y="587"/>
                    <a:pt x="508" y="587"/>
                  </a:cubicBezTo>
                  <a:cubicBezTo>
                    <a:pt x="503" y="592"/>
                    <a:pt x="500" y="599"/>
                    <a:pt x="496" y="605"/>
                  </a:cubicBezTo>
                  <a:cubicBezTo>
                    <a:pt x="494" y="608"/>
                    <a:pt x="490" y="612"/>
                    <a:pt x="487" y="615"/>
                  </a:cubicBezTo>
                  <a:cubicBezTo>
                    <a:pt x="487" y="615"/>
                    <a:pt x="487" y="615"/>
                    <a:pt x="487" y="614"/>
                  </a:cubicBezTo>
                  <a:cubicBezTo>
                    <a:pt x="488" y="614"/>
                    <a:pt x="488" y="614"/>
                    <a:pt x="489" y="613"/>
                  </a:cubicBezTo>
                  <a:cubicBezTo>
                    <a:pt x="490" y="607"/>
                    <a:pt x="492" y="600"/>
                    <a:pt x="495" y="595"/>
                  </a:cubicBezTo>
                  <a:cubicBezTo>
                    <a:pt x="498" y="588"/>
                    <a:pt x="503" y="584"/>
                    <a:pt x="507" y="578"/>
                  </a:cubicBezTo>
                  <a:cubicBezTo>
                    <a:pt x="515" y="569"/>
                    <a:pt x="521" y="558"/>
                    <a:pt x="526" y="547"/>
                  </a:cubicBezTo>
                  <a:cubicBezTo>
                    <a:pt x="532" y="536"/>
                    <a:pt x="537" y="524"/>
                    <a:pt x="544" y="513"/>
                  </a:cubicBezTo>
                  <a:cubicBezTo>
                    <a:pt x="548" y="507"/>
                    <a:pt x="554" y="500"/>
                    <a:pt x="554" y="493"/>
                  </a:cubicBezTo>
                  <a:cubicBezTo>
                    <a:pt x="558" y="491"/>
                    <a:pt x="562" y="489"/>
                    <a:pt x="567" y="487"/>
                  </a:cubicBezTo>
                  <a:cubicBezTo>
                    <a:pt x="567" y="487"/>
                    <a:pt x="567" y="487"/>
                    <a:pt x="567" y="487"/>
                  </a:cubicBezTo>
                  <a:cubicBezTo>
                    <a:pt x="571" y="490"/>
                    <a:pt x="575" y="494"/>
                    <a:pt x="579" y="497"/>
                  </a:cubicBezTo>
                  <a:cubicBezTo>
                    <a:pt x="580" y="497"/>
                    <a:pt x="581" y="498"/>
                    <a:pt x="582" y="499"/>
                  </a:cubicBezTo>
                  <a:cubicBezTo>
                    <a:pt x="582" y="499"/>
                    <a:pt x="582" y="499"/>
                    <a:pt x="582" y="499"/>
                  </a:cubicBezTo>
                  <a:cubicBezTo>
                    <a:pt x="575" y="507"/>
                    <a:pt x="568" y="514"/>
                    <a:pt x="562" y="522"/>
                  </a:cubicBezTo>
                  <a:cubicBezTo>
                    <a:pt x="558" y="527"/>
                    <a:pt x="553" y="532"/>
                    <a:pt x="552" y="538"/>
                  </a:cubicBezTo>
                  <a:cubicBezTo>
                    <a:pt x="546" y="544"/>
                    <a:pt x="540" y="551"/>
                    <a:pt x="534" y="558"/>
                  </a:cubicBezTo>
                  <a:cubicBezTo>
                    <a:pt x="530" y="563"/>
                    <a:pt x="526" y="567"/>
                    <a:pt x="523" y="573"/>
                  </a:cubicBezTo>
                  <a:cubicBezTo>
                    <a:pt x="521" y="578"/>
                    <a:pt x="520" y="581"/>
                    <a:pt x="515" y="583"/>
                  </a:cubicBezTo>
                  <a:cubicBezTo>
                    <a:pt x="513" y="584"/>
                    <a:pt x="511" y="585"/>
                    <a:pt x="509" y="587"/>
                  </a:cubicBezTo>
                  <a:cubicBezTo>
                    <a:pt x="513" y="581"/>
                    <a:pt x="515" y="575"/>
                    <a:pt x="519" y="570"/>
                  </a:cubicBezTo>
                  <a:cubicBezTo>
                    <a:pt x="522" y="565"/>
                    <a:pt x="525" y="560"/>
                    <a:pt x="528" y="555"/>
                  </a:cubicBezTo>
                  <a:cubicBezTo>
                    <a:pt x="528" y="554"/>
                    <a:pt x="528" y="554"/>
                    <a:pt x="527" y="554"/>
                  </a:cubicBezTo>
                  <a:close/>
                  <a:moveTo>
                    <a:pt x="486" y="620"/>
                  </a:moveTo>
                  <a:cubicBezTo>
                    <a:pt x="486" y="620"/>
                    <a:pt x="486" y="620"/>
                    <a:pt x="486" y="620"/>
                  </a:cubicBezTo>
                  <a:cubicBezTo>
                    <a:pt x="481" y="620"/>
                    <a:pt x="477" y="618"/>
                    <a:pt x="472" y="617"/>
                  </a:cubicBezTo>
                  <a:cubicBezTo>
                    <a:pt x="469" y="616"/>
                    <a:pt x="460" y="615"/>
                    <a:pt x="461" y="611"/>
                  </a:cubicBezTo>
                  <a:cubicBezTo>
                    <a:pt x="464" y="600"/>
                    <a:pt x="470" y="589"/>
                    <a:pt x="475" y="578"/>
                  </a:cubicBezTo>
                  <a:cubicBezTo>
                    <a:pt x="482" y="563"/>
                    <a:pt x="488" y="547"/>
                    <a:pt x="493" y="532"/>
                  </a:cubicBezTo>
                  <a:cubicBezTo>
                    <a:pt x="499" y="517"/>
                    <a:pt x="505" y="501"/>
                    <a:pt x="509" y="486"/>
                  </a:cubicBezTo>
                  <a:cubicBezTo>
                    <a:pt x="516" y="489"/>
                    <a:pt x="523" y="491"/>
                    <a:pt x="531" y="493"/>
                  </a:cubicBezTo>
                  <a:cubicBezTo>
                    <a:pt x="530" y="493"/>
                    <a:pt x="530" y="494"/>
                    <a:pt x="530" y="494"/>
                  </a:cubicBezTo>
                  <a:cubicBezTo>
                    <a:pt x="531" y="498"/>
                    <a:pt x="525" y="505"/>
                    <a:pt x="522" y="508"/>
                  </a:cubicBezTo>
                  <a:cubicBezTo>
                    <a:pt x="518" y="513"/>
                    <a:pt x="516" y="520"/>
                    <a:pt x="514" y="526"/>
                  </a:cubicBezTo>
                  <a:cubicBezTo>
                    <a:pt x="511" y="534"/>
                    <a:pt x="508" y="542"/>
                    <a:pt x="505" y="550"/>
                  </a:cubicBezTo>
                  <a:cubicBezTo>
                    <a:pt x="502" y="556"/>
                    <a:pt x="498" y="563"/>
                    <a:pt x="496" y="569"/>
                  </a:cubicBezTo>
                  <a:cubicBezTo>
                    <a:pt x="491" y="580"/>
                    <a:pt x="487" y="591"/>
                    <a:pt x="484" y="602"/>
                  </a:cubicBezTo>
                  <a:cubicBezTo>
                    <a:pt x="482" y="609"/>
                    <a:pt x="481" y="615"/>
                    <a:pt x="486" y="620"/>
                  </a:cubicBezTo>
                  <a:close/>
                  <a:moveTo>
                    <a:pt x="466" y="585"/>
                  </a:moveTo>
                  <a:cubicBezTo>
                    <a:pt x="466" y="579"/>
                    <a:pt x="466" y="573"/>
                    <a:pt x="465" y="568"/>
                  </a:cubicBezTo>
                  <a:cubicBezTo>
                    <a:pt x="464" y="560"/>
                    <a:pt x="462" y="553"/>
                    <a:pt x="462" y="546"/>
                  </a:cubicBezTo>
                  <a:cubicBezTo>
                    <a:pt x="461" y="539"/>
                    <a:pt x="462" y="533"/>
                    <a:pt x="462" y="526"/>
                  </a:cubicBezTo>
                  <a:cubicBezTo>
                    <a:pt x="462" y="513"/>
                    <a:pt x="462" y="499"/>
                    <a:pt x="466" y="486"/>
                  </a:cubicBezTo>
                  <a:cubicBezTo>
                    <a:pt x="468" y="479"/>
                    <a:pt x="471" y="471"/>
                    <a:pt x="471" y="463"/>
                  </a:cubicBezTo>
                  <a:cubicBezTo>
                    <a:pt x="477" y="469"/>
                    <a:pt x="484" y="473"/>
                    <a:pt x="491" y="477"/>
                  </a:cubicBezTo>
                  <a:cubicBezTo>
                    <a:pt x="496" y="480"/>
                    <a:pt x="500" y="482"/>
                    <a:pt x="505" y="484"/>
                  </a:cubicBezTo>
                  <a:cubicBezTo>
                    <a:pt x="503" y="494"/>
                    <a:pt x="499" y="503"/>
                    <a:pt x="496" y="513"/>
                  </a:cubicBezTo>
                  <a:cubicBezTo>
                    <a:pt x="493" y="522"/>
                    <a:pt x="490" y="531"/>
                    <a:pt x="486" y="540"/>
                  </a:cubicBezTo>
                  <a:cubicBezTo>
                    <a:pt x="480" y="557"/>
                    <a:pt x="473" y="573"/>
                    <a:pt x="466" y="590"/>
                  </a:cubicBezTo>
                  <a:cubicBezTo>
                    <a:pt x="466" y="588"/>
                    <a:pt x="466" y="586"/>
                    <a:pt x="466" y="585"/>
                  </a:cubicBezTo>
                  <a:close/>
                  <a:moveTo>
                    <a:pt x="492" y="588"/>
                  </a:moveTo>
                  <a:cubicBezTo>
                    <a:pt x="497" y="576"/>
                    <a:pt x="502" y="564"/>
                    <a:pt x="508" y="552"/>
                  </a:cubicBezTo>
                  <a:cubicBezTo>
                    <a:pt x="511" y="546"/>
                    <a:pt x="513" y="539"/>
                    <a:pt x="515" y="533"/>
                  </a:cubicBezTo>
                  <a:cubicBezTo>
                    <a:pt x="518" y="526"/>
                    <a:pt x="520" y="518"/>
                    <a:pt x="524" y="511"/>
                  </a:cubicBezTo>
                  <a:cubicBezTo>
                    <a:pt x="527" y="507"/>
                    <a:pt x="535" y="499"/>
                    <a:pt x="532" y="493"/>
                  </a:cubicBezTo>
                  <a:cubicBezTo>
                    <a:pt x="533" y="493"/>
                    <a:pt x="533" y="494"/>
                    <a:pt x="534" y="494"/>
                  </a:cubicBezTo>
                  <a:cubicBezTo>
                    <a:pt x="539" y="495"/>
                    <a:pt x="546" y="495"/>
                    <a:pt x="551" y="494"/>
                  </a:cubicBezTo>
                  <a:cubicBezTo>
                    <a:pt x="548" y="503"/>
                    <a:pt x="541" y="510"/>
                    <a:pt x="537" y="519"/>
                  </a:cubicBezTo>
                  <a:cubicBezTo>
                    <a:pt x="531" y="530"/>
                    <a:pt x="525" y="541"/>
                    <a:pt x="519" y="553"/>
                  </a:cubicBezTo>
                  <a:cubicBezTo>
                    <a:pt x="516" y="559"/>
                    <a:pt x="513" y="565"/>
                    <a:pt x="509" y="570"/>
                  </a:cubicBezTo>
                  <a:cubicBezTo>
                    <a:pt x="506" y="575"/>
                    <a:pt x="501" y="579"/>
                    <a:pt x="498" y="583"/>
                  </a:cubicBezTo>
                  <a:cubicBezTo>
                    <a:pt x="492" y="590"/>
                    <a:pt x="489" y="597"/>
                    <a:pt x="487" y="605"/>
                  </a:cubicBezTo>
                  <a:cubicBezTo>
                    <a:pt x="488" y="599"/>
                    <a:pt x="491" y="592"/>
                    <a:pt x="492" y="588"/>
                  </a:cubicBezTo>
                  <a:close/>
                  <a:moveTo>
                    <a:pt x="244" y="441"/>
                  </a:moveTo>
                  <a:cubicBezTo>
                    <a:pt x="246" y="444"/>
                    <a:pt x="249" y="447"/>
                    <a:pt x="252" y="449"/>
                  </a:cubicBezTo>
                  <a:cubicBezTo>
                    <a:pt x="253" y="451"/>
                    <a:pt x="255" y="453"/>
                    <a:pt x="257" y="455"/>
                  </a:cubicBezTo>
                  <a:cubicBezTo>
                    <a:pt x="257" y="455"/>
                    <a:pt x="258" y="456"/>
                    <a:pt x="259" y="456"/>
                  </a:cubicBezTo>
                  <a:cubicBezTo>
                    <a:pt x="260" y="458"/>
                    <a:pt x="263" y="462"/>
                    <a:pt x="263" y="462"/>
                  </a:cubicBezTo>
                  <a:cubicBezTo>
                    <a:pt x="264" y="463"/>
                    <a:pt x="264" y="463"/>
                    <a:pt x="264" y="463"/>
                  </a:cubicBezTo>
                  <a:cubicBezTo>
                    <a:pt x="262" y="468"/>
                    <a:pt x="259" y="473"/>
                    <a:pt x="258" y="479"/>
                  </a:cubicBezTo>
                  <a:cubicBezTo>
                    <a:pt x="256" y="474"/>
                    <a:pt x="253" y="470"/>
                    <a:pt x="248" y="473"/>
                  </a:cubicBezTo>
                  <a:cubicBezTo>
                    <a:pt x="245" y="475"/>
                    <a:pt x="242" y="478"/>
                    <a:pt x="239" y="481"/>
                  </a:cubicBezTo>
                  <a:cubicBezTo>
                    <a:pt x="239" y="480"/>
                    <a:pt x="239" y="479"/>
                    <a:pt x="239" y="478"/>
                  </a:cubicBezTo>
                  <a:cubicBezTo>
                    <a:pt x="239" y="472"/>
                    <a:pt x="238" y="466"/>
                    <a:pt x="240" y="460"/>
                  </a:cubicBezTo>
                  <a:cubicBezTo>
                    <a:pt x="241" y="454"/>
                    <a:pt x="242" y="449"/>
                    <a:pt x="243" y="444"/>
                  </a:cubicBezTo>
                  <a:cubicBezTo>
                    <a:pt x="244" y="443"/>
                    <a:pt x="244" y="442"/>
                    <a:pt x="244" y="441"/>
                  </a:cubicBezTo>
                  <a:close/>
                  <a:moveTo>
                    <a:pt x="262" y="474"/>
                  </a:moveTo>
                  <a:cubicBezTo>
                    <a:pt x="263" y="471"/>
                    <a:pt x="265" y="468"/>
                    <a:pt x="266" y="466"/>
                  </a:cubicBezTo>
                  <a:cubicBezTo>
                    <a:pt x="267" y="468"/>
                    <a:pt x="269" y="470"/>
                    <a:pt x="270" y="472"/>
                  </a:cubicBezTo>
                  <a:cubicBezTo>
                    <a:pt x="277" y="483"/>
                    <a:pt x="282" y="494"/>
                    <a:pt x="287" y="506"/>
                  </a:cubicBezTo>
                  <a:cubicBezTo>
                    <a:pt x="292" y="519"/>
                    <a:pt x="297" y="532"/>
                    <a:pt x="301" y="545"/>
                  </a:cubicBezTo>
                  <a:cubicBezTo>
                    <a:pt x="297" y="539"/>
                    <a:pt x="294" y="533"/>
                    <a:pt x="290" y="527"/>
                  </a:cubicBezTo>
                  <a:cubicBezTo>
                    <a:pt x="282" y="515"/>
                    <a:pt x="272" y="505"/>
                    <a:pt x="265" y="493"/>
                  </a:cubicBezTo>
                  <a:cubicBezTo>
                    <a:pt x="263" y="490"/>
                    <a:pt x="262" y="488"/>
                    <a:pt x="262" y="485"/>
                  </a:cubicBezTo>
                  <a:cubicBezTo>
                    <a:pt x="261" y="482"/>
                    <a:pt x="261" y="477"/>
                    <a:pt x="262" y="474"/>
                  </a:cubicBezTo>
                  <a:close/>
                  <a:moveTo>
                    <a:pt x="319" y="530"/>
                  </a:moveTo>
                  <a:cubicBezTo>
                    <a:pt x="316" y="522"/>
                    <a:pt x="312" y="515"/>
                    <a:pt x="310" y="507"/>
                  </a:cubicBezTo>
                  <a:cubicBezTo>
                    <a:pt x="309" y="501"/>
                    <a:pt x="308" y="493"/>
                    <a:pt x="305" y="487"/>
                  </a:cubicBezTo>
                  <a:cubicBezTo>
                    <a:pt x="315" y="490"/>
                    <a:pt x="325" y="490"/>
                    <a:pt x="336" y="487"/>
                  </a:cubicBezTo>
                  <a:cubicBezTo>
                    <a:pt x="336" y="486"/>
                    <a:pt x="336" y="486"/>
                    <a:pt x="337" y="486"/>
                  </a:cubicBezTo>
                  <a:cubicBezTo>
                    <a:pt x="340" y="505"/>
                    <a:pt x="335" y="524"/>
                    <a:pt x="337" y="543"/>
                  </a:cubicBezTo>
                  <a:cubicBezTo>
                    <a:pt x="337" y="552"/>
                    <a:pt x="338" y="562"/>
                    <a:pt x="340" y="571"/>
                  </a:cubicBezTo>
                  <a:cubicBezTo>
                    <a:pt x="340" y="571"/>
                    <a:pt x="340" y="571"/>
                    <a:pt x="340" y="571"/>
                  </a:cubicBezTo>
                  <a:cubicBezTo>
                    <a:pt x="340" y="571"/>
                    <a:pt x="340" y="570"/>
                    <a:pt x="339" y="570"/>
                  </a:cubicBezTo>
                  <a:cubicBezTo>
                    <a:pt x="329" y="558"/>
                    <a:pt x="325" y="544"/>
                    <a:pt x="319" y="530"/>
                  </a:cubicBezTo>
                  <a:close/>
                  <a:moveTo>
                    <a:pt x="370" y="572"/>
                  </a:moveTo>
                  <a:cubicBezTo>
                    <a:pt x="370" y="571"/>
                    <a:pt x="370" y="571"/>
                    <a:pt x="370" y="571"/>
                  </a:cubicBezTo>
                  <a:cubicBezTo>
                    <a:pt x="374" y="565"/>
                    <a:pt x="375" y="556"/>
                    <a:pt x="376" y="549"/>
                  </a:cubicBezTo>
                  <a:cubicBezTo>
                    <a:pt x="377" y="539"/>
                    <a:pt x="378" y="530"/>
                    <a:pt x="378" y="520"/>
                  </a:cubicBezTo>
                  <a:cubicBezTo>
                    <a:pt x="378" y="510"/>
                    <a:pt x="377" y="501"/>
                    <a:pt x="379" y="491"/>
                  </a:cubicBezTo>
                  <a:cubicBezTo>
                    <a:pt x="381" y="484"/>
                    <a:pt x="381" y="477"/>
                    <a:pt x="382" y="470"/>
                  </a:cubicBezTo>
                  <a:cubicBezTo>
                    <a:pt x="382" y="470"/>
                    <a:pt x="382" y="470"/>
                    <a:pt x="382" y="469"/>
                  </a:cubicBezTo>
                  <a:cubicBezTo>
                    <a:pt x="382" y="469"/>
                    <a:pt x="383" y="468"/>
                    <a:pt x="383" y="467"/>
                  </a:cubicBezTo>
                  <a:cubicBezTo>
                    <a:pt x="383" y="466"/>
                    <a:pt x="384" y="465"/>
                    <a:pt x="384" y="464"/>
                  </a:cubicBezTo>
                  <a:cubicBezTo>
                    <a:pt x="387" y="462"/>
                    <a:pt x="391" y="459"/>
                    <a:pt x="394" y="456"/>
                  </a:cubicBezTo>
                  <a:cubicBezTo>
                    <a:pt x="403" y="449"/>
                    <a:pt x="410" y="441"/>
                    <a:pt x="417" y="431"/>
                  </a:cubicBezTo>
                  <a:cubicBezTo>
                    <a:pt x="420" y="426"/>
                    <a:pt x="423" y="421"/>
                    <a:pt x="426" y="416"/>
                  </a:cubicBezTo>
                  <a:cubicBezTo>
                    <a:pt x="428" y="413"/>
                    <a:pt x="429" y="409"/>
                    <a:pt x="431" y="407"/>
                  </a:cubicBezTo>
                  <a:cubicBezTo>
                    <a:pt x="432" y="408"/>
                    <a:pt x="432" y="408"/>
                    <a:pt x="433" y="409"/>
                  </a:cubicBezTo>
                  <a:cubicBezTo>
                    <a:pt x="433" y="409"/>
                    <a:pt x="433" y="409"/>
                    <a:pt x="433" y="410"/>
                  </a:cubicBezTo>
                  <a:cubicBezTo>
                    <a:pt x="438" y="415"/>
                    <a:pt x="439" y="423"/>
                    <a:pt x="443" y="429"/>
                  </a:cubicBezTo>
                  <a:cubicBezTo>
                    <a:pt x="444" y="430"/>
                    <a:pt x="445" y="432"/>
                    <a:pt x="446" y="433"/>
                  </a:cubicBezTo>
                  <a:cubicBezTo>
                    <a:pt x="443" y="440"/>
                    <a:pt x="440" y="448"/>
                    <a:pt x="439" y="455"/>
                  </a:cubicBezTo>
                  <a:cubicBezTo>
                    <a:pt x="438" y="464"/>
                    <a:pt x="440" y="472"/>
                    <a:pt x="438" y="481"/>
                  </a:cubicBezTo>
                  <a:cubicBezTo>
                    <a:pt x="436" y="489"/>
                    <a:pt x="434" y="498"/>
                    <a:pt x="434" y="507"/>
                  </a:cubicBezTo>
                  <a:cubicBezTo>
                    <a:pt x="434" y="516"/>
                    <a:pt x="435" y="525"/>
                    <a:pt x="436" y="534"/>
                  </a:cubicBezTo>
                  <a:cubicBezTo>
                    <a:pt x="437" y="543"/>
                    <a:pt x="437" y="552"/>
                    <a:pt x="437" y="562"/>
                  </a:cubicBezTo>
                  <a:cubicBezTo>
                    <a:pt x="437" y="570"/>
                    <a:pt x="438" y="579"/>
                    <a:pt x="438" y="587"/>
                  </a:cubicBezTo>
                  <a:cubicBezTo>
                    <a:pt x="439" y="593"/>
                    <a:pt x="440" y="599"/>
                    <a:pt x="443" y="604"/>
                  </a:cubicBezTo>
                  <a:cubicBezTo>
                    <a:pt x="442" y="604"/>
                    <a:pt x="442" y="604"/>
                    <a:pt x="442" y="604"/>
                  </a:cubicBezTo>
                  <a:cubicBezTo>
                    <a:pt x="442" y="604"/>
                    <a:pt x="441" y="604"/>
                    <a:pt x="441" y="604"/>
                  </a:cubicBezTo>
                  <a:cubicBezTo>
                    <a:pt x="441" y="604"/>
                    <a:pt x="441" y="604"/>
                    <a:pt x="441" y="604"/>
                  </a:cubicBezTo>
                  <a:cubicBezTo>
                    <a:pt x="442" y="604"/>
                    <a:pt x="441" y="604"/>
                    <a:pt x="442" y="605"/>
                  </a:cubicBezTo>
                  <a:cubicBezTo>
                    <a:pt x="442" y="605"/>
                    <a:pt x="442" y="606"/>
                    <a:pt x="442" y="606"/>
                  </a:cubicBezTo>
                  <a:cubicBezTo>
                    <a:pt x="442" y="606"/>
                    <a:pt x="442" y="607"/>
                    <a:pt x="442" y="607"/>
                  </a:cubicBezTo>
                  <a:cubicBezTo>
                    <a:pt x="442" y="608"/>
                    <a:pt x="442" y="608"/>
                    <a:pt x="442" y="608"/>
                  </a:cubicBezTo>
                  <a:cubicBezTo>
                    <a:pt x="441" y="607"/>
                    <a:pt x="441" y="607"/>
                    <a:pt x="440" y="608"/>
                  </a:cubicBezTo>
                  <a:cubicBezTo>
                    <a:pt x="439" y="609"/>
                    <a:pt x="439" y="613"/>
                    <a:pt x="440" y="615"/>
                  </a:cubicBezTo>
                  <a:cubicBezTo>
                    <a:pt x="441" y="617"/>
                    <a:pt x="442" y="618"/>
                    <a:pt x="444" y="619"/>
                  </a:cubicBezTo>
                  <a:cubicBezTo>
                    <a:pt x="443" y="622"/>
                    <a:pt x="444" y="625"/>
                    <a:pt x="444" y="628"/>
                  </a:cubicBezTo>
                  <a:cubicBezTo>
                    <a:pt x="445" y="634"/>
                    <a:pt x="445" y="640"/>
                    <a:pt x="444" y="646"/>
                  </a:cubicBezTo>
                  <a:cubicBezTo>
                    <a:pt x="443" y="658"/>
                    <a:pt x="439" y="670"/>
                    <a:pt x="435" y="682"/>
                  </a:cubicBezTo>
                  <a:cubicBezTo>
                    <a:pt x="433" y="688"/>
                    <a:pt x="431" y="694"/>
                    <a:pt x="428" y="700"/>
                  </a:cubicBezTo>
                  <a:cubicBezTo>
                    <a:pt x="428" y="694"/>
                    <a:pt x="422" y="688"/>
                    <a:pt x="419" y="684"/>
                  </a:cubicBezTo>
                  <a:cubicBezTo>
                    <a:pt x="412" y="672"/>
                    <a:pt x="406" y="659"/>
                    <a:pt x="400" y="647"/>
                  </a:cubicBezTo>
                  <a:cubicBezTo>
                    <a:pt x="394" y="633"/>
                    <a:pt x="390" y="620"/>
                    <a:pt x="382" y="607"/>
                  </a:cubicBezTo>
                  <a:cubicBezTo>
                    <a:pt x="381" y="604"/>
                    <a:pt x="378" y="602"/>
                    <a:pt x="377" y="598"/>
                  </a:cubicBezTo>
                  <a:cubicBezTo>
                    <a:pt x="376" y="596"/>
                    <a:pt x="376" y="593"/>
                    <a:pt x="375" y="590"/>
                  </a:cubicBezTo>
                  <a:cubicBezTo>
                    <a:pt x="374" y="586"/>
                    <a:pt x="373" y="583"/>
                    <a:pt x="369" y="581"/>
                  </a:cubicBezTo>
                  <a:cubicBezTo>
                    <a:pt x="370" y="578"/>
                    <a:pt x="370" y="575"/>
                    <a:pt x="370" y="572"/>
                  </a:cubicBezTo>
                  <a:close/>
                  <a:moveTo>
                    <a:pt x="444" y="615"/>
                  </a:moveTo>
                  <a:cubicBezTo>
                    <a:pt x="444" y="615"/>
                    <a:pt x="444" y="614"/>
                    <a:pt x="443" y="614"/>
                  </a:cubicBezTo>
                  <a:cubicBezTo>
                    <a:pt x="443" y="613"/>
                    <a:pt x="443" y="612"/>
                    <a:pt x="443" y="611"/>
                  </a:cubicBezTo>
                  <a:cubicBezTo>
                    <a:pt x="443" y="611"/>
                    <a:pt x="444" y="611"/>
                    <a:pt x="444" y="611"/>
                  </a:cubicBezTo>
                  <a:cubicBezTo>
                    <a:pt x="445" y="612"/>
                    <a:pt x="445" y="613"/>
                    <a:pt x="446" y="614"/>
                  </a:cubicBezTo>
                  <a:cubicBezTo>
                    <a:pt x="446" y="614"/>
                    <a:pt x="446" y="614"/>
                    <a:pt x="446" y="614"/>
                  </a:cubicBezTo>
                  <a:cubicBezTo>
                    <a:pt x="445" y="614"/>
                    <a:pt x="445" y="614"/>
                    <a:pt x="445" y="615"/>
                  </a:cubicBezTo>
                  <a:cubicBezTo>
                    <a:pt x="445" y="615"/>
                    <a:pt x="444" y="615"/>
                    <a:pt x="444" y="615"/>
                  </a:cubicBezTo>
                  <a:close/>
                  <a:moveTo>
                    <a:pt x="443" y="595"/>
                  </a:moveTo>
                  <a:cubicBezTo>
                    <a:pt x="442" y="589"/>
                    <a:pt x="442" y="583"/>
                    <a:pt x="441" y="577"/>
                  </a:cubicBezTo>
                  <a:cubicBezTo>
                    <a:pt x="439" y="560"/>
                    <a:pt x="441" y="543"/>
                    <a:pt x="439" y="526"/>
                  </a:cubicBezTo>
                  <a:cubicBezTo>
                    <a:pt x="438" y="517"/>
                    <a:pt x="437" y="508"/>
                    <a:pt x="438" y="500"/>
                  </a:cubicBezTo>
                  <a:cubicBezTo>
                    <a:pt x="439" y="492"/>
                    <a:pt x="442" y="484"/>
                    <a:pt x="443" y="476"/>
                  </a:cubicBezTo>
                  <a:cubicBezTo>
                    <a:pt x="443" y="468"/>
                    <a:pt x="441" y="461"/>
                    <a:pt x="443" y="454"/>
                  </a:cubicBezTo>
                  <a:cubicBezTo>
                    <a:pt x="444" y="448"/>
                    <a:pt x="446" y="442"/>
                    <a:pt x="448" y="436"/>
                  </a:cubicBezTo>
                  <a:cubicBezTo>
                    <a:pt x="451" y="440"/>
                    <a:pt x="454" y="444"/>
                    <a:pt x="457" y="448"/>
                  </a:cubicBezTo>
                  <a:cubicBezTo>
                    <a:pt x="460" y="453"/>
                    <a:pt x="463" y="457"/>
                    <a:pt x="467" y="460"/>
                  </a:cubicBezTo>
                  <a:cubicBezTo>
                    <a:pt x="468" y="471"/>
                    <a:pt x="463" y="482"/>
                    <a:pt x="461" y="492"/>
                  </a:cubicBezTo>
                  <a:cubicBezTo>
                    <a:pt x="459" y="503"/>
                    <a:pt x="459" y="515"/>
                    <a:pt x="459" y="526"/>
                  </a:cubicBezTo>
                  <a:cubicBezTo>
                    <a:pt x="458" y="539"/>
                    <a:pt x="459" y="551"/>
                    <a:pt x="461" y="564"/>
                  </a:cubicBezTo>
                  <a:cubicBezTo>
                    <a:pt x="463" y="571"/>
                    <a:pt x="463" y="578"/>
                    <a:pt x="463" y="585"/>
                  </a:cubicBezTo>
                  <a:cubicBezTo>
                    <a:pt x="463" y="586"/>
                    <a:pt x="463" y="593"/>
                    <a:pt x="463" y="596"/>
                  </a:cubicBezTo>
                  <a:cubicBezTo>
                    <a:pt x="461" y="599"/>
                    <a:pt x="459" y="603"/>
                    <a:pt x="458" y="607"/>
                  </a:cubicBezTo>
                  <a:cubicBezTo>
                    <a:pt x="456" y="607"/>
                    <a:pt x="455" y="608"/>
                    <a:pt x="454" y="608"/>
                  </a:cubicBezTo>
                  <a:cubicBezTo>
                    <a:pt x="452" y="608"/>
                    <a:pt x="451" y="607"/>
                    <a:pt x="449" y="607"/>
                  </a:cubicBezTo>
                  <a:cubicBezTo>
                    <a:pt x="449" y="606"/>
                    <a:pt x="448" y="606"/>
                    <a:pt x="448" y="606"/>
                  </a:cubicBezTo>
                  <a:cubicBezTo>
                    <a:pt x="445" y="603"/>
                    <a:pt x="444" y="599"/>
                    <a:pt x="443" y="595"/>
                  </a:cubicBezTo>
                  <a:close/>
                  <a:moveTo>
                    <a:pt x="908" y="527"/>
                  </a:moveTo>
                  <a:cubicBezTo>
                    <a:pt x="916" y="520"/>
                    <a:pt x="922" y="512"/>
                    <a:pt x="928" y="505"/>
                  </a:cubicBezTo>
                  <a:cubicBezTo>
                    <a:pt x="940" y="490"/>
                    <a:pt x="950" y="475"/>
                    <a:pt x="959" y="459"/>
                  </a:cubicBezTo>
                  <a:cubicBezTo>
                    <a:pt x="967" y="443"/>
                    <a:pt x="976" y="427"/>
                    <a:pt x="981" y="410"/>
                  </a:cubicBezTo>
                  <a:cubicBezTo>
                    <a:pt x="985" y="398"/>
                    <a:pt x="986" y="385"/>
                    <a:pt x="988" y="372"/>
                  </a:cubicBezTo>
                  <a:cubicBezTo>
                    <a:pt x="988" y="388"/>
                    <a:pt x="985" y="403"/>
                    <a:pt x="980" y="418"/>
                  </a:cubicBezTo>
                  <a:cubicBezTo>
                    <a:pt x="974" y="435"/>
                    <a:pt x="971" y="452"/>
                    <a:pt x="962" y="467"/>
                  </a:cubicBezTo>
                  <a:cubicBezTo>
                    <a:pt x="957" y="475"/>
                    <a:pt x="952" y="482"/>
                    <a:pt x="947" y="490"/>
                  </a:cubicBezTo>
                  <a:cubicBezTo>
                    <a:pt x="943" y="497"/>
                    <a:pt x="939" y="504"/>
                    <a:pt x="934" y="510"/>
                  </a:cubicBezTo>
                  <a:cubicBezTo>
                    <a:pt x="927" y="521"/>
                    <a:pt x="917" y="531"/>
                    <a:pt x="909" y="541"/>
                  </a:cubicBezTo>
                  <a:cubicBezTo>
                    <a:pt x="907" y="542"/>
                    <a:pt x="906" y="544"/>
                    <a:pt x="905" y="546"/>
                  </a:cubicBezTo>
                  <a:cubicBezTo>
                    <a:pt x="904" y="547"/>
                    <a:pt x="904" y="548"/>
                    <a:pt x="903" y="549"/>
                  </a:cubicBezTo>
                  <a:cubicBezTo>
                    <a:pt x="902" y="549"/>
                    <a:pt x="902" y="549"/>
                    <a:pt x="902" y="549"/>
                  </a:cubicBezTo>
                  <a:cubicBezTo>
                    <a:pt x="901" y="549"/>
                    <a:pt x="901" y="550"/>
                    <a:pt x="901" y="550"/>
                  </a:cubicBezTo>
                  <a:cubicBezTo>
                    <a:pt x="898" y="550"/>
                    <a:pt x="896" y="550"/>
                    <a:pt x="893" y="551"/>
                  </a:cubicBezTo>
                  <a:cubicBezTo>
                    <a:pt x="892" y="551"/>
                    <a:pt x="890" y="551"/>
                    <a:pt x="888" y="551"/>
                  </a:cubicBezTo>
                  <a:cubicBezTo>
                    <a:pt x="889" y="550"/>
                    <a:pt x="889" y="548"/>
                    <a:pt x="890" y="546"/>
                  </a:cubicBezTo>
                  <a:cubicBezTo>
                    <a:pt x="893" y="538"/>
                    <a:pt x="902" y="533"/>
                    <a:pt x="908" y="527"/>
                  </a:cubicBezTo>
                  <a:close/>
                  <a:moveTo>
                    <a:pt x="988" y="406"/>
                  </a:moveTo>
                  <a:cubicBezTo>
                    <a:pt x="988" y="406"/>
                    <a:pt x="988" y="406"/>
                    <a:pt x="988" y="406"/>
                  </a:cubicBezTo>
                  <a:cubicBezTo>
                    <a:pt x="988" y="406"/>
                    <a:pt x="988" y="406"/>
                    <a:pt x="989" y="406"/>
                  </a:cubicBezTo>
                  <a:cubicBezTo>
                    <a:pt x="988" y="407"/>
                    <a:pt x="987" y="408"/>
                    <a:pt x="987" y="409"/>
                  </a:cubicBezTo>
                  <a:cubicBezTo>
                    <a:pt x="987" y="408"/>
                    <a:pt x="987" y="407"/>
                    <a:pt x="987" y="407"/>
                  </a:cubicBezTo>
                  <a:cubicBezTo>
                    <a:pt x="988" y="406"/>
                    <a:pt x="988" y="406"/>
                    <a:pt x="988" y="406"/>
                  </a:cubicBezTo>
                  <a:close/>
                  <a:moveTo>
                    <a:pt x="949" y="508"/>
                  </a:moveTo>
                  <a:cubicBezTo>
                    <a:pt x="952" y="506"/>
                    <a:pt x="954" y="504"/>
                    <a:pt x="956" y="502"/>
                  </a:cubicBezTo>
                  <a:cubicBezTo>
                    <a:pt x="954" y="505"/>
                    <a:pt x="952" y="506"/>
                    <a:pt x="949" y="508"/>
                  </a:cubicBezTo>
                  <a:close/>
                  <a:moveTo>
                    <a:pt x="986" y="292"/>
                  </a:moveTo>
                  <a:cubicBezTo>
                    <a:pt x="990" y="292"/>
                    <a:pt x="993" y="291"/>
                    <a:pt x="997" y="291"/>
                  </a:cubicBezTo>
                  <a:cubicBezTo>
                    <a:pt x="1007" y="292"/>
                    <a:pt x="1018" y="293"/>
                    <a:pt x="1026" y="299"/>
                  </a:cubicBezTo>
                  <a:cubicBezTo>
                    <a:pt x="1041" y="309"/>
                    <a:pt x="1048" y="326"/>
                    <a:pt x="1046" y="344"/>
                  </a:cubicBezTo>
                  <a:cubicBezTo>
                    <a:pt x="1044" y="355"/>
                    <a:pt x="1040" y="365"/>
                    <a:pt x="1033" y="373"/>
                  </a:cubicBezTo>
                  <a:cubicBezTo>
                    <a:pt x="1027" y="379"/>
                    <a:pt x="1020" y="384"/>
                    <a:pt x="1013" y="390"/>
                  </a:cubicBezTo>
                  <a:cubicBezTo>
                    <a:pt x="1012" y="390"/>
                    <a:pt x="1012" y="391"/>
                    <a:pt x="1012" y="391"/>
                  </a:cubicBezTo>
                  <a:cubicBezTo>
                    <a:pt x="1016" y="387"/>
                    <a:pt x="1019" y="383"/>
                    <a:pt x="1023" y="379"/>
                  </a:cubicBezTo>
                  <a:cubicBezTo>
                    <a:pt x="1023" y="378"/>
                    <a:pt x="1023" y="377"/>
                    <a:pt x="1022" y="378"/>
                  </a:cubicBezTo>
                  <a:cubicBezTo>
                    <a:pt x="1016" y="382"/>
                    <a:pt x="1013" y="387"/>
                    <a:pt x="1008" y="392"/>
                  </a:cubicBezTo>
                  <a:cubicBezTo>
                    <a:pt x="1004" y="397"/>
                    <a:pt x="998" y="401"/>
                    <a:pt x="994" y="407"/>
                  </a:cubicBezTo>
                  <a:cubicBezTo>
                    <a:pt x="990" y="411"/>
                    <a:pt x="985" y="418"/>
                    <a:pt x="983" y="424"/>
                  </a:cubicBezTo>
                  <a:cubicBezTo>
                    <a:pt x="985" y="416"/>
                    <a:pt x="989" y="410"/>
                    <a:pt x="994" y="403"/>
                  </a:cubicBezTo>
                  <a:cubicBezTo>
                    <a:pt x="998" y="397"/>
                    <a:pt x="1002" y="393"/>
                    <a:pt x="1007" y="388"/>
                  </a:cubicBezTo>
                  <a:cubicBezTo>
                    <a:pt x="1010" y="385"/>
                    <a:pt x="1014" y="382"/>
                    <a:pt x="1016" y="377"/>
                  </a:cubicBezTo>
                  <a:cubicBezTo>
                    <a:pt x="1016" y="377"/>
                    <a:pt x="1016" y="377"/>
                    <a:pt x="1015" y="377"/>
                  </a:cubicBezTo>
                  <a:cubicBezTo>
                    <a:pt x="1007" y="385"/>
                    <a:pt x="999" y="391"/>
                    <a:pt x="992" y="400"/>
                  </a:cubicBezTo>
                  <a:cubicBezTo>
                    <a:pt x="994" y="396"/>
                    <a:pt x="996" y="393"/>
                    <a:pt x="999" y="389"/>
                  </a:cubicBezTo>
                  <a:cubicBezTo>
                    <a:pt x="1003" y="386"/>
                    <a:pt x="1006" y="382"/>
                    <a:pt x="1010" y="378"/>
                  </a:cubicBezTo>
                  <a:cubicBezTo>
                    <a:pt x="1011" y="378"/>
                    <a:pt x="1010" y="377"/>
                    <a:pt x="1009" y="377"/>
                  </a:cubicBezTo>
                  <a:cubicBezTo>
                    <a:pt x="1005" y="381"/>
                    <a:pt x="1000" y="385"/>
                    <a:pt x="995" y="390"/>
                  </a:cubicBezTo>
                  <a:cubicBezTo>
                    <a:pt x="999" y="385"/>
                    <a:pt x="1002" y="381"/>
                    <a:pt x="1005" y="376"/>
                  </a:cubicBezTo>
                  <a:cubicBezTo>
                    <a:pt x="1009" y="372"/>
                    <a:pt x="1013" y="368"/>
                    <a:pt x="1017" y="364"/>
                  </a:cubicBezTo>
                  <a:cubicBezTo>
                    <a:pt x="1022" y="359"/>
                    <a:pt x="1030" y="350"/>
                    <a:pt x="1027" y="342"/>
                  </a:cubicBezTo>
                  <a:cubicBezTo>
                    <a:pt x="1027" y="342"/>
                    <a:pt x="1027" y="342"/>
                    <a:pt x="1027" y="342"/>
                  </a:cubicBezTo>
                  <a:cubicBezTo>
                    <a:pt x="1020" y="363"/>
                    <a:pt x="998" y="373"/>
                    <a:pt x="990" y="393"/>
                  </a:cubicBezTo>
                  <a:cubicBezTo>
                    <a:pt x="991" y="388"/>
                    <a:pt x="992" y="383"/>
                    <a:pt x="992" y="378"/>
                  </a:cubicBezTo>
                  <a:cubicBezTo>
                    <a:pt x="993" y="373"/>
                    <a:pt x="997" y="368"/>
                    <a:pt x="1000" y="365"/>
                  </a:cubicBezTo>
                  <a:cubicBezTo>
                    <a:pt x="1005" y="359"/>
                    <a:pt x="1012" y="354"/>
                    <a:pt x="1017" y="348"/>
                  </a:cubicBezTo>
                  <a:cubicBezTo>
                    <a:pt x="1017" y="348"/>
                    <a:pt x="1017" y="347"/>
                    <a:pt x="1017" y="347"/>
                  </a:cubicBezTo>
                  <a:cubicBezTo>
                    <a:pt x="1009" y="353"/>
                    <a:pt x="1003" y="360"/>
                    <a:pt x="997" y="367"/>
                  </a:cubicBezTo>
                  <a:cubicBezTo>
                    <a:pt x="996" y="369"/>
                    <a:pt x="994" y="371"/>
                    <a:pt x="992" y="374"/>
                  </a:cubicBezTo>
                  <a:cubicBezTo>
                    <a:pt x="992" y="372"/>
                    <a:pt x="992" y="371"/>
                    <a:pt x="992" y="369"/>
                  </a:cubicBezTo>
                  <a:cubicBezTo>
                    <a:pt x="994" y="366"/>
                    <a:pt x="995" y="363"/>
                    <a:pt x="996" y="359"/>
                  </a:cubicBezTo>
                  <a:cubicBezTo>
                    <a:pt x="998" y="356"/>
                    <a:pt x="1000" y="353"/>
                    <a:pt x="1002" y="349"/>
                  </a:cubicBezTo>
                  <a:cubicBezTo>
                    <a:pt x="1009" y="341"/>
                    <a:pt x="1017" y="334"/>
                    <a:pt x="1027" y="330"/>
                  </a:cubicBezTo>
                  <a:cubicBezTo>
                    <a:pt x="1027" y="330"/>
                    <a:pt x="1027" y="330"/>
                    <a:pt x="1026" y="330"/>
                  </a:cubicBezTo>
                  <a:cubicBezTo>
                    <a:pt x="1020" y="331"/>
                    <a:pt x="1015" y="335"/>
                    <a:pt x="1011" y="339"/>
                  </a:cubicBezTo>
                  <a:cubicBezTo>
                    <a:pt x="1007" y="342"/>
                    <a:pt x="1003" y="346"/>
                    <a:pt x="1000" y="350"/>
                  </a:cubicBezTo>
                  <a:cubicBezTo>
                    <a:pt x="999" y="352"/>
                    <a:pt x="995" y="357"/>
                    <a:pt x="992" y="362"/>
                  </a:cubicBezTo>
                  <a:cubicBezTo>
                    <a:pt x="992" y="361"/>
                    <a:pt x="992" y="360"/>
                    <a:pt x="992" y="359"/>
                  </a:cubicBezTo>
                  <a:cubicBezTo>
                    <a:pt x="992" y="359"/>
                    <a:pt x="992" y="359"/>
                    <a:pt x="992" y="359"/>
                  </a:cubicBezTo>
                  <a:cubicBezTo>
                    <a:pt x="993" y="356"/>
                    <a:pt x="993" y="354"/>
                    <a:pt x="994" y="351"/>
                  </a:cubicBezTo>
                  <a:cubicBezTo>
                    <a:pt x="996" y="349"/>
                    <a:pt x="997" y="346"/>
                    <a:pt x="998" y="344"/>
                  </a:cubicBezTo>
                  <a:cubicBezTo>
                    <a:pt x="999" y="343"/>
                    <a:pt x="997" y="342"/>
                    <a:pt x="997" y="343"/>
                  </a:cubicBezTo>
                  <a:cubicBezTo>
                    <a:pt x="995" y="346"/>
                    <a:pt x="993" y="349"/>
                    <a:pt x="992" y="352"/>
                  </a:cubicBezTo>
                  <a:cubicBezTo>
                    <a:pt x="992" y="352"/>
                    <a:pt x="992" y="353"/>
                    <a:pt x="991" y="353"/>
                  </a:cubicBezTo>
                  <a:cubicBezTo>
                    <a:pt x="991" y="352"/>
                    <a:pt x="991" y="351"/>
                    <a:pt x="991" y="350"/>
                  </a:cubicBezTo>
                  <a:cubicBezTo>
                    <a:pt x="991" y="346"/>
                    <a:pt x="990" y="342"/>
                    <a:pt x="990" y="338"/>
                  </a:cubicBezTo>
                  <a:cubicBezTo>
                    <a:pt x="990" y="336"/>
                    <a:pt x="991" y="333"/>
                    <a:pt x="992" y="331"/>
                  </a:cubicBezTo>
                  <a:cubicBezTo>
                    <a:pt x="993" y="328"/>
                    <a:pt x="995" y="326"/>
                    <a:pt x="996" y="324"/>
                  </a:cubicBezTo>
                  <a:cubicBezTo>
                    <a:pt x="997" y="323"/>
                    <a:pt x="996" y="322"/>
                    <a:pt x="995" y="323"/>
                  </a:cubicBezTo>
                  <a:cubicBezTo>
                    <a:pt x="993" y="326"/>
                    <a:pt x="990" y="330"/>
                    <a:pt x="989" y="334"/>
                  </a:cubicBezTo>
                  <a:cubicBezTo>
                    <a:pt x="987" y="325"/>
                    <a:pt x="985" y="316"/>
                    <a:pt x="982" y="308"/>
                  </a:cubicBezTo>
                  <a:cubicBezTo>
                    <a:pt x="980" y="303"/>
                    <a:pt x="979" y="298"/>
                    <a:pt x="977" y="294"/>
                  </a:cubicBezTo>
                  <a:cubicBezTo>
                    <a:pt x="979" y="293"/>
                    <a:pt x="984" y="292"/>
                    <a:pt x="986" y="292"/>
                  </a:cubicBezTo>
                  <a:close/>
                  <a:moveTo>
                    <a:pt x="992" y="256"/>
                  </a:moveTo>
                  <a:cubicBezTo>
                    <a:pt x="992" y="256"/>
                    <a:pt x="992" y="256"/>
                    <a:pt x="992" y="256"/>
                  </a:cubicBezTo>
                  <a:cubicBezTo>
                    <a:pt x="995" y="257"/>
                    <a:pt x="998" y="256"/>
                    <a:pt x="1000" y="255"/>
                  </a:cubicBezTo>
                  <a:cubicBezTo>
                    <a:pt x="1003" y="263"/>
                    <a:pt x="996" y="271"/>
                    <a:pt x="992" y="276"/>
                  </a:cubicBezTo>
                  <a:cubicBezTo>
                    <a:pt x="987" y="281"/>
                    <a:pt x="980" y="285"/>
                    <a:pt x="975" y="290"/>
                  </a:cubicBezTo>
                  <a:cubicBezTo>
                    <a:pt x="973" y="285"/>
                    <a:pt x="971" y="280"/>
                    <a:pt x="968" y="276"/>
                  </a:cubicBezTo>
                  <a:cubicBezTo>
                    <a:pt x="972" y="275"/>
                    <a:pt x="977" y="271"/>
                    <a:pt x="980" y="269"/>
                  </a:cubicBezTo>
                  <a:cubicBezTo>
                    <a:pt x="985" y="266"/>
                    <a:pt x="989" y="261"/>
                    <a:pt x="992" y="256"/>
                  </a:cubicBezTo>
                  <a:close/>
                  <a:moveTo>
                    <a:pt x="880" y="242"/>
                  </a:moveTo>
                  <a:cubicBezTo>
                    <a:pt x="885" y="240"/>
                    <a:pt x="891" y="239"/>
                    <a:pt x="896" y="239"/>
                  </a:cubicBezTo>
                  <a:cubicBezTo>
                    <a:pt x="908" y="237"/>
                    <a:pt x="920" y="234"/>
                    <a:pt x="932" y="231"/>
                  </a:cubicBezTo>
                  <a:cubicBezTo>
                    <a:pt x="939" y="230"/>
                    <a:pt x="946" y="229"/>
                    <a:pt x="953" y="228"/>
                  </a:cubicBezTo>
                  <a:cubicBezTo>
                    <a:pt x="957" y="228"/>
                    <a:pt x="965" y="226"/>
                    <a:pt x="969" y="229"/>
                  </a:cubicBezTo>
                  <a:cubicBezTo>
                    <a:pt x="973" y="231"/>
                    <a:pt x="975" y="235"/>
                    <a:pt x="980" y="236"/>
                  </a:cubicBezTo>
                  <a:cubicBezTo>
                    <a:pt x="988" y="237"/>
                    <a:pt x="992" y="241"/>
                    <a:pt x="991" y="249"/>
                  </a:cubicBezTo>
                  <a:cubicBezTo>
                    <a:pt x="991" y="250"/>
                    <a:pt x="991" y="250"/>
                    <a:pt x="991" y="250"/>
                  </a:cubicBezTo>
                  <a:cubicBezTo>
                    <a:pt x="988" y="257"/>
                    <a:pt x="984" y="263"/>
                    <a:pt x="977" y="267"/>
                  </a:cubicBezTo>
                  <a:cubicBezTo>
                    <a:pt x="974" y="269"/>
                    <a:pt x="969" y="270"/>
                    <a:pt x="966" y="273"/>
                  </a:cubicBezTo>
                  <a:cubicBezTo>
                    <a:pt x="965" y="271"/>
                    <a:pt x="964" y="270"/>
                    <a:pt x="963" y="268"/>
                  </a:cubicBezTo>
                  <a:cubicBezTo>
                    <a:pt x="954" y="257"/>
                    <a:pt x="943" y="250"/>
                    <a:pt x="929" y="249"/>
                  </a:cubicBezTo>
                  <a:cubicBezTo>
                    <a:pt x="915" y="248"/>
                    <a:pt x="902" y="250"/>
                    <a:pt x="891" y="258"/>
                  </a:cubicBezTo>
                  <a:cubicBezTo>
                    <a:pt x="888" y="260"/>
                    <a:pt x="885" y="263"/>
                    <a:pt x="882" y="264"/>
                  </a:cubicBezTo>
                  <a:cubicBezTo>
                    <a:pt x="879" y="266"/>
                    <a:pt x="877" y="267"/>
                    <a:pt x="874" y="268"/>
                  </a:cubicBezTo>
                  <a:cubicBezTo>
                    <a:pt x="871" y="269"/>
                    <a:pt x="869" y="271"/>
                    <a:pt x="867" y="273"/>
                  </a:cubicBezTo>
                  <a:cubicBezTo>
                    <a:pt x="867" y="272"/>
                    <a:pt x="867" y="272"/>
                    <a:pt x="866" y="272"/>
                  </a:cubicBezTo>
                  <a:cubicBezTo>
                    <a:pt x="866" y="272"/>
                    <a:pt x="865" y="272"/>
                    <a:pt x="864" y="272"/>
                  </a:cubicBezTo>
                  <a:cubicBezTo>
                    <a:pt x="864" y="272"/>
                    <a:pt x="863" y="272"/>
                    <a:pt x="863" y="272"/>
                  </a:cubicBezTo>
                  <a:cubicBezTo>
                    <a:pt x="861" y="272"/>
                    <a:pt x="860" y="273"/>
                    <a:pt x="859" y="274"/>
                  </a:cubicBezTo>
                  <a:cubicBezTo>
                    <a:pt x="859" y="274"/>
                    <a:pt x="859" y="275"/>
                    <a:pt x="860" y="275"/>
                  </a:cubicBezTo>
                  <a:cubicBezTo>
                    <a:pt x="861" y="275"/>
                    <a:pt x="862" y="274"/>
                    <a:pt x="863" y="274"/>
                  </a:cubicBezTo>
                  <a:cubicBezTo>
                    <a:pt x="863" y="274"/>
                    <a:pt x="864" y="274"/>
                    <a:pt x="865" y="273"/>
                  </a:cubicBezTo>
                  <a:cubicBezTo>
                    <a:pt x="865" y="273"/>
                    <a:pt x="866" y="273"/>
                    <a:pt x="866" y="273"/>
                  </a:cubicBezTo>
                  <a:cubicBezTo>
                    <a:pt x="864" y="275"/>
                    <a:pt x="861" y="278"/>
                    <a:pt x="859" y="281"/>
                  </a:cubicBezTo>
                  <a:cubicBezTo>
                    <a:pt x="856" y="284"/>
                    <a:pt x="853" y="288"/>
                    <a:pt x="849" y="291"/>
                  </a:cubicBezTo>
                  <a:cubicBezTo>
                    <a:pt x="847" y="294"/>
                    <a:pt x="845" y="297"/>
                    <a:pt x="842" y="300"/>
                  </a:cubicBezTo>
                  <a:cubicBezTo>
                    <a:pt x="840" y="302"/>
                    <a:pt x="836" y="304"/>
                    <a:pt x="836" y="307"/>
                  </a:cubicBezTo>
                  <a:cubicBezTo>
                    <a:pt x="835" y="307"/>
                    <a:pt x="835" y="307"/>
                    <a:pt x="835" y="307"/>
                  </a:cubicBezTo>
                  <a:cubicBezTo>
                    <a:pt x="833" y="304"/>
                    <a:pt x="830" y="302"/>
                    <a:pt x="827" y="299"/>
                  </a:cubicBezTo>
                  <a:cubicBezTo>
                    <a:pt x="830" y="298"/>
                    <a:pt x="833" y="296"/>
                    <a:pt x="836" y="295"/>
                  </a:cubicBezTo>
                  <a:cubicBezTo>
                    <a:pt x="839" y="294"/>
                    <a:pt x="843" y="294"/>
                    <a:pt x="846" y="292"/>
                  </a:cubicBezTo>
                  <a:cubicBezTo>
                    <a:pt x="846" y="292"/>
                    <a:pt x="846" y="292"/>
                    <a:pt x="846" y="292"/>
                  </a:cubicBezTo>
                  <a:cubicBezTo>
                    <a:pt x="843" y="291"/>
                    <a:pt x="839" y="292"/>
                    <a:pt x="836" y="293"/>
                  </a:cubicBezTo>
                  <a:cubicBezTo>
                    <a:pt x="832" y="294"/>
                    <a:pt x="828" y="295"/>
                    <a:pt x="825" y="297"/>
                  </a:cubicBezTo>
                  <a:cubicBezTo>
                    <a:pt x="825" y="297"/>
                    <a:pt x="825" y="297"/>
                    <a:pt x="824" y="298"/>
                  </a:cubicBezTo>
                  <a:cubicBezTo>
                    <a:pt x="824" y="297"/>
                    <a:pt x="823" y="297"/>
                    <a:pt x="823" y="296"/>
                  </a:cubicBezTo>
                  <a:cubicBezTo>
                    <a:pt x="824" y="295"/>
                    <a:pt x="826" y="294"/>
                    <a:pt x="827" y="294"/>
                  </a:cubicBezTo>
                  <a:cubicBezTo>
                    <a:pt x="829" y="293"/>
                    <a:pt x="832" y="292"/>
                    <a:pt x="834" y="291"/>
                  </a:cubicBezTo>
                  <a:cubicBezTo>
                    <a:pt x="839" y="290"/>
                    <a:pt x="843" y="286"/>
                    <a:pt x="848" y="285"/>
                  </a:cubicBezTo>
                  <a:cubicBezTo>
                    <a:pt x="849" y="285"/>
                    <a:pt x="849" y="285"/>
                    <a:pt x="848" y="285"/>
                  </a:cubicBezTo>
                  <a:cubicBezTo>
                    <a:pt x="843" y="283"/>
                    <a:pt x="837" y="287"/>
                    <a:pt x="832" y="290"/>
                  </a:cubicBezTo>
                  <a:cubicBezTo>
                    <a:pt x="830" y="291"/>
                    <a:pt x="823" y="292"/>
                    <a:pt x="820" y="294"/>
                  </a:cubicBezTo>
                  <a:cubicBezTo>
                    <a:pt x="819" y="294"/>
                    <a:pt x="818" y="293"/>
                    <a:pt x="818" y="293"/>
                  </a:cubicBezTo>
                  <a:cubicBezTo>
                    <a:pt x="820" y="292"/>
                    <a:pt x="823" y="290"/>
                    <a:pt x="825" y="289"/>
                  </a:cubicBezTo>
                  <a:cubicBezTo>
                    <a:pt x="832" y="286"/>
                    <a:pt x="838" y="284"/>
                    <a:pt x="845" y="282"/>
                  </a:cubicBezTo>
                  <a:cubicBezTo>
                    <a:pt x="847" y="281"/>
                    <a:pt x="846" y="278"/>
                    <a:pt x="845" y="279"/>
                  </a:cubicBezTo>
                  <a:cubicBezTo>
                    <a:pt x="837" y="282"/>
                    <a:pt x="830" y="285"/>
                    <a:pt x="822" y="287"/>
                  </a:cubicBezTo>
                  <a:cubicBezTo>
                    <a:pt x="820" y="288"/>
                    <a:pt x="816" y="289"/>
                    <a:pt x="815" y="291"/>
                  </a:cubicBezTo>
                  <a:cubicBezTo>
                    <a:pt x="814" y="291"/>
                    <a:pt x="814" y="290"/>
                    <a:pt x="813" y="290"/>
                  </a:cubicBezTo>
                  <a:cubicBezTo>
                    <a:pt x="813" y="290"/>
                    <a:pt x="813" y="290"/>
                    <a:pt x="813" y="290"/>
                  </a:cubicBezTo>
                  <a:cubicBezTo>
                    <a:pt x="813" y="289"/>
                    <a:pt x="813" y="289"/>
                    <a:pt x="813" y="289"/>
                  </a:cubicBezTo>
                  <a:cubicBezTo>
                    <a:pt x="815" y="287"/>
                    <a:pt x="817" y="285"/>
                    <a:pt x="819" y="284"/>
                  </a:cubicBezTo>
                  <a:cubicBezTo>
                    <a:pt x="822" y="282"/>
                    <a:pt x="825" y="281"/>
                    <a:pt x="828" y="279"/>
                  </a:cubicBezTo>
                  <a:cubicBezTo>
                    <a:pt x="836" y="276"/>
                    <a:pt x="843" y="273"/>
                    <a:pt x="850" y="270"/>
                  </a:cubicBezTo>
                  <a:cubicBezTo>
                    <a:pt x="864" y="265"/>
                    <a:pt x="877" y="262"/>
                    <a:pt x="891" y="257"/>
                  </a:cubicBezTo>
                  <a:cubicBezTo>
                    <a:pt x="891" y="257"/>
                    <a:pt x="891" y="256"/>
                    <a:pt x="891" y="256"/>
                  </a:cubicBezTo>
                  <a:cubicBezTo>
                    <a:pt x="876" y="258"/>
                    <a:pt x="862" y="264"/>
                    <a:pt x="848" y="269"/>
                  </a:cubicBezTo>
                  <a:cubicBezTo>
                    <a:pt x="842" y="271"/>
                    <a:pt x="835" y="274"/>
                    <a:pt x="829" y="276"/>
                  </a:cubicBezTo>
                  <a:cubicBezTo>
                    <a:pt x="834" y="273"/>
                    <a:pt x="838" y="270"/>
                    <a:pt x="843" y="267"/>
                  </a:cubicBezTo>
                  <a:cubicBezTo>
                    <a:pt x="846" y="266"/>
                    <a:pt x="849" y="264"/>
                    <a:pt x="853" y="263"/>
                  </a:cubicBezTo>
                  <a:cubicBezTo>
                    <a:pt x="858" y="261"/>
                    <a:pt x="863" y="260"/>
                    <a:pt x="869" y="257"/>
                  </a:cubicBezTo>
                  <a:cubicBezTo>
                    <a:pt x="878" y="253"/>
                    <a:pt x="888" y="248"/>
                    <a:pt x="899" y="247"/>
                  </a:cubicBezTo>
                  <a:cubicBezTo>
                    <a:pt x="899" y="246"/>
                    <a:pt x="899" y="245"/>
                    <a:pt x="898" y="245"/>
                  </a:cubicBezTo>
                  <a:cubicBezTo>
                    <a:pt x="888" y="246"/>
                    <a:pt x="879" y="251"/>
                    <a:pt x="869" y="255"/>
                  </a:cubicBezTo>
                  <a:cubicBezTo>
                    <a:pt x="863" y="257"/>
                    <a:pt x="856" y="259"/>
                    <a:pt x="850" y="262"/>
                  </a:cubicBezTo>
                  <a:cubicBezTo>
                    <a:pt x="850" y="262"/>
                    <a:pt x="849" y="262"/>
                    <a:pt x="849" y="262"/>
                  </a:cubicBezTo>
                  <a:cubicBezTo>
                    <a:pt x="855" y="257"/>
                    <a:pt x="861" y="252"/>
                    <a:pt x="866" y="246"/>
                  </a:cubicBezTo>
                  <a:cubicBezTo>
                    <a:pt x="871" y="246"/>
                    <a:pt x="875" y="244"/>
                    <a:pt x="880" y="242"/>
                  </a:cubicBezTo>
                  <a:close/>
                  <a:moveTo>
                    <a:pt x="743" y="122"/>
                  </a:moveTo>
                  <a:cubicBezTo>
                    <a:pt x="745" y="119"/>
                    <a:pt x="747" y="116"/>
                    <a:pt x="750" y="113"/>
                  </a:cubicBezTo>
                  <a:cubicBezTo>
                    <a:pt x="760" y="102"/>
                    <a:pt x="773" y="91"/>
                    <a:pt x="788" y="86"/>
                  </a:cubicBezTo>
                  <a:cubicBezTo>
                    <a:pt x="793" y="84"/>
                    <a:pt x="797" y="82"/>
                    <a:pt x="802" y="83"/>
                  </a:cubicBezTo>
                  <a:cubicBezTo>
                    <a:pt x="806" y="83"/>
                    <a:pt x="809" y="85"/>
                    <a:pt x="812" y="85"/>
                  </a:cubicBezTo>
                  <a:cubicBezTo>
                    <a:pt x="816" y="86"/>
                    <a:pt x="819" y="85"/>
                    <a:pt x="822" y="83"/>
                  </a:cubicBezTo>
                  <a:cubicBezTo>
                    <a:pt x="828" y="78"/>
                    <a:pt x="835" y="71"/>
                    <a:pt x="843" y="74"/>
                  </a:cubicBezTo>
                  <a:cubicBezTo>
                    <a:pt x="850" y="77"/>
                    <a:pt x="858" y="79"/>
                    <a:pt x="864" y="83"/>
                  </a:cubicBezTo>
                  <a:cubicBezTo>
                    <a:pt x="879" y="92"/>
                    <a:pt x="886" y="110"/>
                    <a:pt x="891" y="126"/>
                  </a:cubicBezTo>
                  <a:cubicBezTo>
                    <a:pt x="895" y="141"/>
                    <a:pt x="898" y="156"/>
                    <a:pt x="897" y="171"/>
                  </a:cubicBezTo>
                  <a:cubicBezTo>
                    <a:pt x="895" y="188"/>
                    <a:pt x="890" y="204"/>
                    <a:pt x="881" y="218"/>
                  </a:cubicBezTo>
                  <a:cubicBezTo>
                    <a:pt x="876" y="227"/>
                    <a:pt x="870" y="235"/>
                    <a:pt x="864" y="243"/>
                  </a:cubicBezTo>
                  <a:cubicBezTo>
                    <a:pt x="863" y="244"/>
                    <a:pt x="862" y="245"/>
                    <a:pt x="860" y="246"/>
                  </a:cubicBezTo>
                  <a:cubicBezTo>
                    <a:pt x="854" y="251"/>
                    <a:pt x="848" y="256"/>
                    <a:pt x="842" y="260"/>
                  </a:cubicBezTo>
                  <a:cubicBezTo>
                    <a:pt x="835" y="265"/>
                    <a:pt x="828" y="269"/>
                    <a:pt x="821" y="274"/>
                  </a:cubicBezTo>
                  <a:cubicBezTo>
                    <a:pt x="816" y="278"/>
                    <a:pt x="811" y="282"/>
                    <a:pt x="805" y="286"/>
                  </a:cubicBezTo>
                  <a:cubicBezTo>
                    <a:pt x="803" y="285"/>
                    <a:pt x="801" y="284"/>
                    <a:pt x="798" y="283"/>
                  </a:cubicBezTo>
                  <a:cubicBezTo>
                    <a:pt x="801" y="282"/>
                    <a:pt x="803" y="280"/>
                    <a:pt x="805" y="278"/>
                  </a:cubicBezTo>
                  <a:cubicBezTo>
                    <a:pt x="811" y="274"/>
                    <a:pt x="817" y="270"/>
                    <a:pt x="823" y="265"/>
                  </a:cubicBezTo>
                  <a:cubicBezTo>
                    <a:pt x="836" y="255"/>
                    <a:pt x="848" y="243"/>
                    <a:pt x="859" y="230"/>
                  </a:cubicBezTo>
                  <a:cubicBezTo>
                    <a:pt x="868" y="218"/>
                    <a:pt x="878" y="205"/>
                    <a:pt x="884" y="191"/>
                  </a:cubicBezTo>
                  <a:cubicBezTo>
                    <a:pt x="888" y="182"/>
                    <a:pt x="893" y="171"/>
                    <a:pt x="890" y="161"/>
                  </a:cubicBezTo>
                  <a:cubicBezTo>
                    <a:pt x="890" y="161"/>
                    <a:pt x="889" y="161"/>
                    <a:pt x="889" y="162"/>
                  </a:cubicBezTo>
                  <a:cubicBezTo>
                    <a:pt x="890" y="172"/>
                    <a:pt x="885" y="183"/>
                    <a:pt x="880" y="193"/>
                  </a:cubicBezTo>
                  <a:cubicBezTo>
                    <a:pt x="873" y="206"/>
                    <a:pt x="864" y="220"/>
                    <a:pt x="854" y="231"/>
                  </a:cubicBezTo>
                  <a:cubicBezTo>
                    <a:pt x="844" y="242"/>
                    <a:pt x="833" y="252"/>
                    <a:pt x="822" y="261"/>
                  </a:cubicBezTo>
                  <a:cubicBezTo>
                    <a:pt x="816" y="265"/>
                    <a:pt x="810" y="270"/>
                    <a:pt x="804" y="274"/>
                  </a:cubicBezTo>
                  <a:cubicBezTo>
                    <a:pt x="801" y="277"/>
                    <a:pt x="798" y="280"/>
                    <a:pt x="793" y="282"/>
                  </a:cubicBezTo>
                  <a:cubicBezTo>
                    <a:pt x="789" y="280"/>
                    <a:pt x="784" y="279"/>
                    <a:pt x="779" y="278"/>
                  </a:cubicBezTo>
                  <a:cubicBezTo>
                    <a:pt x="773" y="276"/>
                    <a:pt x="767" y="275"/>
                    <a:pt x="761" y="274"/>
                  </a:cubicBezTo>
                  <a:cubicBezTo>
                    <a:pt x="763" y="273"/>
                    <a:pt x="765" y="272"/>
                    <a:pt x="766" y="271"/>
                  </a:cubicBezTo>
                  <a:cubicBezTo>
                    <a:pt x="772" y="267"/>
                    <a:pt x="777" y="262"/>
                    <a:pt x="781" y="257"/>
                  </a:cubicBezTo>
                  <a:cubicBezTo>
                    <a:pt x="786" y="252"/>
                    <a:pt x="790" y="247"/>
                    <a:pt x="794" y="241"/>
                  </a:cubicBezTo>
                  <a:cubicBezTo>
                    <a:pt x="797" y="236"/>
                    <a:pt x="801" y="231"/>
                    <a:pt x="804" y="226"/>
                  </a:cubicBezTo>
                  <a:cubicBezTo>
                    <a:pt x="807" y="221"/>
                    <a:pt x="810" y="215"/>
                    <a:pt x="814" y="210"/>
                  </a:cubicBezTo>
                  <a:cubicBezTo>
                    <a:pt x="814" y="209"/>
                    <a:pt x="813" y="208"/>
                    <a:pt x="812" y="209"/>
                  </a:cubicBezTo>
                  <a:cubicBezTo>
                    <a:pt x="809" y="213"/>
                    <a:pt x="805" y="218"/>
                    <a:pt x="802" y="222"/>
                  </a:cubicBezTo>
                  <a:cubicBezTo>
                    <a:pt x="800" y="227"/>
                    <a:pt x="798" y="232"/>
                    <a:pt x="795" y="237"/>
                  </a:cubicBezTo>
                  <a:cubicBezTo>
                    <a:pt x="791" y="243"/>
                    <a:pt x="786" y="248"/>
                    <a:pt x="782" y="253"/>
                  </a:cubicBezTo>
                  <a:cubicBezTo>
                    <a:pt x="776" y="259"/>
                    <a:pt x="767" y="270"/>
                    <a:pt x="758" y="272"/>
                  </a:cubicBezTo>
                  <a:cubicBezTo>
                    <a:pt x="760" y="270"/>
                    <a:pt x="761" y="268"/>
                    <a:pt x="762" y="267"/>
                  </a:cubicBezTo>
                  <a:cubicBezTo>
                    <a:pt x="767" y="261"/>
                    <a:pt x="771" y="255"/>
                    <a:pt x="774" y="249"/>
                  </a:cubicBezTo>
                  <a:cubicBezTo>
                    <a:pt x="777" y="245"/>
                    <a:pt x="779" y="242"/>
                    <a:pt x="782" y="238"/>
                  </a:cubicBezTo>
                  <a:cubicBezTo>
                    <a:pt x="785" y="235"/>
                    <a:pt x="787" y="231"/>
                    <a:pt x="789" y="227"/>
                  </a:cubicBezTo>
                  <a:cubicBezTo>
                    <a:pt x="790" y="224"/>
                    <a:pt x="793" y="221"/>
                    <a:pt x="794" y="217"/>
                  </a:cubicBezTo>
                  <a:cubicBezTo>
                    <a:pt x="797" y="213"/>
                    <a:pt x="798" y="209"/>
                    <a:pt x="801" y="205"/>
                  </a:cubicBezTo>
                  <a:cubicBezTo>
                    <a:pt x="802" y="205"/>
                    <a:pt x="801" y="204"/>
                    <a:pt x="800" y="204"/>
                  </a:cubicBezTo>
                  <a:cubicBezTo>
                    <a:pt x="798" y="207"/>
                    <a:pt x="796" y="209"/>
                    <a:pt x="795" y="212"/>
                  </a:cubicBezTo>
                  <a:cubicBezTo>
                    <a:pt x="793" y="216"/>
                    <a:pt x="792" y="220"/>
                    <a:pt x="790" y="223"/>
                  </a:cubicBezTo>
                  <a:cubicBezTo>
                    <a:pt x="787" y="227"/>
                    <a:pt x="785" y="230"/>
                    <a:pt x="783" y="233"/>
                  </a:cubicBezTo>
                  <a:cubicBezTo>
                    <a:pt x="781" y="236"/>
                    <a:pt x="779" y="239"/>
                    <a:pt x="778" y="242"/>
                  </a:cubicBezTo>
                  <a:cubicBezTo>
                    <a:pt x="773" y="248"/>
                    <a:pt x="768" y="254"/>
                    <a:pt x="763" y="260"/>
                  </a:cubicBezTo>
                  <a:cubicBezTo>
                    <a:pt x="760" y="264"/>
                    <a:pt x="758" y="267"/>
                    <a:pt x="754" y="270"/>
                  </a:cubicBezTo>
                  <a:cubicBezTo>
                    <a:pt x="753" y="270"/>
                    <a:pt x="753" y="270"/>
                    <a:pt x="753" y="270"/>
                  </a:cubicBezTo>
                  <a:cubicBezTo>
                    <a:pt x="756" y="266"/>
                    <a:pt x="758" y="261"/>
                    <a:pt x="761" y="256"/>
                  </a:cubicBezTo>
                  <a:cubicBezTo>
                    <a:pt x="761" y="256"/>
                    <a:pt x="760" y="256"/>
                    <a:pt x="760" y="256"/>
                  </a:cubicBezTo>
                  <a:cubicBezTo>
                    <a:pt x="758" y="258"/>
                    <a:pt x="757" y="260"/>
                    <a:pt x="756" y="262"/>
                  </a:cubicBezTo>
                  <a:cubicBezTo>
                    <a:pt x="756" y="260"/>
                    <a:pt x="757" y="259"/>
                    <a:pt x="757" y="258"/>
                  </a:cubicBezTo>
                  <a:cubicBezTo>
                    <a:pt x="758" y="257"/>
                    <a:pt x="758" y="255"/>
                    <a:pt x="759" y="253"/>
                  </a:cubicBezTo>
                  <a:cubicBezTo>
                    <a:pt x="759" y="253"/>
                    <a:pt x="760" y="253"/>
                    <a:pt x="760" y="253"/>
                  </a:cubicBezTo>
                  <a:cubicBezTo>
                    <a:pt x="765" y="242"/>
                    <a:pt x="771" y="232"/>
                    <a:pt x="777" y="223"/>
                  </a:cubicBezTo>
                  <a:cubicBezTo>
                    <a:pt x="782" y="217"/>
                    <a:pt x="786" y="210"/>
                    <a:pt x="789" y="203"/>
                  </a:cubicBezTo>
                  <a:cubicBezTo>
                    <a:pt x="791" y="199"/>
                    <a:pt x="793" y="195"/>
                    <a:pt x="795" y="192"/>
                  </a:cubicBezTo>
                  <a:cubicBezTo>
                    <a:pt x="797" y="188"/>
                    <a:pt x="798" y="185"/>
                    <a:pt x="800" y="182"/>
                  </a:cubicBezTo>
                  <a:cubicBezTo>
                    <a:pt x="800" y="180"/>
                    <a:pt x="798" y="179"/>
                    <a:pt x="798" y="181"/>
                  </a:cubicBezTo>
                  <a:cubicBezTo>
                    <a:pt x="794" y="188"/>
                    <a:pt x="791" y="196"/>
                    <a:pt x="786" y="204"/>
                  </a:cubicBezTo>
                  <a:cubicBezTo>
                    <a:pt x="782" y="211"/>
                    <a:pt x="777" y="218"/>
                    <a:pt x="773" y="225"/>
                  </a:cubicBezTo>
                  <a:cubicBezTo>
                    <a:pt x="770" y="229"/>
                    <a:pt x="767" y="234"/>
                    <a:pt x="764" y="238"/>
                  </a:cubicBezTo>
                  <a:cubicBezTo>
                    <a:pt x="766" y="234"/>
                    <a:pt x="767" y="230"/>
                    <a:pt x="768" y="226"/>
                  </a:cubicBezTo>
                  <a:cubicBezTo>
                    <a:pt x="769" y="222"/>
                    <a:pt x="771" y="219"/>
                    <a:pt x="773" y="215"/>
                  </a:cubicBezTo>
                  <a:cubicBezTo>
                    <a:pt x="775" y="211"/>
                    <a:pt x="776" y="206"/>
                    <a:pt x="779" y="201"/>
                  </a:cubicBezTo>
                  <a:cubicBezTo>
                    <a:pt x="779" y="201"/>
                    <a:pt x="779" y="200"/>
                    <a:pt x="779" y="201"/>
                  </a:cubicBezTo>
                  <a:cubicBezTo>
                    <a:pt x="775" y="205"/>
                    <a:pt x="774" y="211"/>
                    <a:pt x="771" y="216"/>
                  </a:cubicBezTo>
                  <a:cubicBezTo>
                    <a:pt x="770" y="218"/>
                    <a:pt x="769" y="220"/>
                    <a:pt x="769" y="221"/>
                  </a:cubicBezTo>
                  <a:cubicBezTo>
                    <a:pt x="769" y="220"/>
                    <a:pt x="769" y="219"/>
                    <a:pt x="769" y="219"/>
                  </a:cubicBezTo>
                  <a:cubicBezTo>
                    <a:pt x="769" y="217"/>
                    <a:pt x="769" y="215"/>
                    <a:pt x="770" y="213"/>
                  </a:cubicBezTo>
                  <a:cubicBezTo>
                    <a:pt x="772" y="209"/>
                    <a:pt x="773" y="204"/>
                    <a:pt x="775" y="200"/>
                  </a:cubicBezTo>
                  <a:cubicBezTo>
                    <a:pt x="777" y="194"/>
                    <a:pt x="779" y="187"/>
                    <a:pt x="782" y="182"/>
                  </a:cubicBezTo>
                  <a:cubicBezTo>
                    <a:pt x="785" y="177"/>
                    <a:pt x="788" y="173"/>
                    <a:pt x="790" y="167"/>
                  </a:cubicBezTo>
                  <a:cubicBezTo>
                    <a:pt x="791" y="162"/>
                    <a:pt x="793" y="157"/>
                    <a:pt x="796" y="151"/>
                  </a:cubicBezTo>
                  <a:cubicBezTo>
                    <a:pt x="796" y="151"/>
                    <a:pt x="795" y="151"/>
                    <a:pt x="795" y="151"/>
                  </a:cubicBezTo>
                  <a:cubicBezTo>
                    <a:pt x="792" y="156"/>
                    <a:pt x="791" y="161"/>
                    <a:pt x="788" y="166"/>
                  </a:cubicBezTo>
                  <a:cubicBezTo>
                    <a:pt x="786" y="169"/>
                    <a:pt x="785" y="172"/>
                    <a:pt x="783" y="175"/>
                  </a:cubicBezTo>
                  <a:cubicBezTo>
                    <a:pt x="782" y="178"/>
                    <a:pt x="782" y="181"/>
                    <a:pt x="780" y="183"/>
                  </a:cubicBezTo>
                  <a:cubicBezTo>
                    <a:pt x="777" y="188"/>
                    <a:pt x="775" y="194"/>
                    <a:pt x="772" y="199"/>
                  </a:cubicBezTo>
                  <a:cubicBezTo>
                    <a:pt x="772" y="201"/>
                    <a:pt x="771" y="204"/>
                    <a:pt x="770" y="206"/>
                  </a:cubicBezTo>
                  <a:cubicBezTo>
                    <a:pt x="770" y="203"/>
                    <a:pt x="769" y="200"/>
                    <a:pt x="769" y="198"/>
                  </a:cubicBezTo>
                  <a:cubicBezTo>
                    <a:pt x="770" y="192"/>
                    <a:pt x="774" y="186"/>
                    <a:pt x="775" y="181"/>
                  </a:cubicBezTo>
                  <a:cubicBezTo>
                    <a:pt x="777" y="172"/>
                    <a:pt x="780" y="165"/>
                    <a:pt x="785" y="157"/>
                  </a:cubicBezTo>
                  <a:cubicBezTo>
                    <a:pt x="785" y="157"/>
                    <a:pt x="784" y="156"/>
                    <a:pt x="784" y="157"/>
                  </a:cubicBezTo>
                  <a:cubicBezTo>
                    <a:pt x="777" y="162"/>
                    <a:pt x="774" y="172"/>
                    <a:pt x="773" y="180"/>
                  </a:cubicBezTo>
                  <a:cubicBezTo>
                    <a:pt x="772" y="184"/>
                    <a:pt x="772" y="187"/>
                    <a:pt x="770" y="191"/>
                  </a:cubicBezTo>
                  <a:cubicBezTo>
                    <a:pt x="769" y="192"/>
                    <a:pt x="769" y="192"/>
                    <a:pt x="769" y="193"/>
                  </a:cubicBezTo>
                  <a:cubicBezTo>
                    <a:pt x="768" y="191"/>
                    <a:pt x="768" y="188"/>
                    <a:pt x="768" y="186"/>
                  </a:cubicBezTo>
                  <a:cubicBezTo>
                    <a:pt x="768" y="186"/>
                    <a:pt x="768" y="185"/>
                    <a:pt x="768" y="185"/>
                  </a:cubicBezTo>
                  <a:cubicBezTo>
                    <a:pt x="769" y="183"/>
                    <a:pt x="769" y="180"/>
                    <a:pt x="770" y="178"/>
                  </a:cubicBezTo>
                  <a:cubicBezTo>
                    <a:pt x="772" y="172"/>
                    <a:pt x="774" y="166"/>
                    <a:pt x="776" y="160"/>
                  </a:cubicBezTo>
                  <a:cubicBezTo>
                    <a:pt x="777" y="159"/>
                    <a:pt x="775" y="158"/>
                    <a:pt x="775" y="159"/>
                  </a:cubicBezTo>
                  <a:cubicBezTo>
                    <a:pt x="772" y="166"/>
                    <a:pt x="770" y="173"/>
                    <a:pt x="767" y="180"/>
                  </a:cubicBezTo>
                  <a:cubicBezTo>
                    <a:pt x="767" y="180"/>
                    <a:pt x="767" y="180"/>
                    <a:pt x="766" y="181"/>
                  </a:cubicBezTo>
                  <a:cubicBezTo>
                    <a:pt x="766" y="178"/>
                    <a:pt x="765" y="176"/>
                    <a:pt x="764" y="173"/>
                  </a:cubicBezTo>
                  <a:cubicBezTo>
                    <a:pt x="764" y="173"/>
                    <a:pt x="764" y="173"/>
                    <a:pt x="764" y="173"/>
                  </a:cubicBezTo>
                  <a:cubicBezTo>
                    <a:pt x="764" y="171"/>
                    <a:pt x="764" y="170"/>
                    <a:pt x="764" y="169"/>
                  </a:cubicBezTo>
                  <a:cubicBezTo>
                    <a:pt x="765" y="166"/>
                    <a:pt x="765" y="163"/>
                    <a:pt x="765" y="160"/>
                  </a:cubicBezTo>
                  <a:cubicBezTo>
                    <a:pt x="766" y="153"/>
                    <a:pt x="767" y="148"/>
                    <a:pt x="769" y="142"/>
                  </a:cubicBezTo>
                  <a:cubicBezTo>
                    <a:pt x="770" y="141"/>
                    <a:pt x="769" y="141"/>
                    <a:pt x="768" y="141"/>
                  </a:cubicBezTo>
                  <a:cubicBezTo>
                    <a:pt x="764" y="148"/>
                    <a:pt x="765" y="154"/>
                    <a:pt x="763" y="161"/>
                  </a:cubicBezTo>
                  <a:cubicBezTo>
                    <a:pt x="763" y="162"/>
                    <a:pt x="762" y="164"/>
                    <a:pt x="762" y="165"/>
                  </a:cubicBezTo>
                  <a:cubicBezTo>
                    <a:pt x="759" y="158"/>
                    <a:pt x="756" y="149"/>
                    <a:pt x="749" y="145"/>
                  </a:cubicBezTo>
                  <a:cubicBezTo>
                    <a:pt x="747" y="143"/>
                    <a:pt x="746" y="143"/>
                    <a:pt x="743" y="143"/>
                  </a:cubicBezTo>
                  <a:cubicBezTo>
                    <a:pt x="741" y="142"/>
                    <a:pt x="742" y="137"/>
                    <a:pt x="741" y="136"/>
                  </a:cubicBezTo>
                  <a:cubicBezTo>
                    <a:pt x="739" y="133"/>
                    <a:pt x="738" y="132"/>
                    <a:pt x="736" y="132"/>
                  </a:cubicBezTo>
                  <a:cubicBezTo>
                    <a:pt x="736" y="128"/>
                    <a:pt x="740" y="124"/>
                    <a:pt x="743" y="122"/>
                  </a:cubicBezTo>
                  <a:close/>
                  <a:moveTo>
                    <a:pt x="684" y="129"/>
                  </a:moveTo>
                  <a:cubicBezTo>
                    <a:pt x="692" y="127"/>
                    <a:pt x="700" y="126"/>
                    <a:pt x="708" y="126"/>
                  </a:cubicBezTo>
                  <a:cubicBezTo>
                    <a:pt x="712" y="126"/>
                    <a:pt x="716" y="126"/>
                    <a:pt x="719" y="126"/>
                  </a:cubicBezTo>
                  <a:cubicBezTo>
                    <a:pt x="722" y="127"/>
                    <a:pt x="725" y="128"/>
                    <a:pt x="726" y="130"/>
                  </a:cubicBezTo>
                  <a:cubicBezTo>
                    <a:pt x="726" y="131"/>
                    <a:pt x="727" y="132"/>
                    <a:pt x="727" y="132"/>
                  </a:cubicBezTo>
                  <a:cubicBezTo>
                    <a:pt x="730" y="135"/>
                    <a:pt x="737" y="133"/>
                    <a:pt x="738" y="139"/>
                  </a:cubicBezTo>
                  <a:cubicBezTo>
                    <a:pt x="738" y="142"/>
                    <a:pt x="739" y="146"/>
                    <a:pt x="743" y="146"/>
                  </a:cubicBezTo>
                  <a:cubicBezTo>
                    <a:pt x="750" y="146"/>
                    <a:pt x="753" y="155"/>
                    <a:pt x="756" y="160"/>
                  </a:cubicBezTo>
                  <a:cubicBezTo>
                    <a:pt x="761" y="172"/>
                    <a:pt x="765" y="186"/>
                    <a:pt x="766" y="199"/>
                  </a:cubicBezTo>
                  <a:cubicBezTo>
                    <a:pt x="767" y="216"/>
                    <a:pt x="763" y="230"/>
                    <a:pt x="758" y="245"/>
                  </a:cubicBezTo>
                  <a:cubicBezTo>
                    <a:pt x="755" y="254"/>
                    <a:pt x="752" y="266"/>
                    <a:pt x="745" y="273"/>
                  </a:cubicBezTo>
                  <a:cubicBezTo>
                    <a:pt x="745" y="273"/>
                    <a:pt x="745" y="273"/>
                    <a:pt x="745" y="273"/>
                  </a:cubicBezTo>
                  <a:cubicBezTo>
                    <a:pt x="742" y="275"/>
                    <a:pt x="740" y="278"/>
                    <a:pt x="737" y="280"/>
                  </a:cubicBezTo>
                  <a:cubicBezTo>
                    <a:pt x="734" y="282"/>
                    <a:pt x="732" y="284"/>
                    <a:pt x="730" y="286"/>
                  </a:cubicBezTo>
                  <a:cubicBezTo>
                    <a:pt x="726" y="291"/>
                    <a:pt x="722" y="296"/>
                    <a:pt x="718" y="300"/>
                  </a:cubicBezTo>
                  <a:cubicBezTo>
                    <a:pt x="709" y="309"/>
                    <a:pt x="699" y="316"/>
                    <a:pt x="689" y="324"/>
                  </a:cubicBezTo>
                  <a:cubicBezTo>
                    <a:pt x="684" y="329"/>
                    <a:pt x="679" y="334"/>
                    <a:pt x="673" y="338"/>
                  </a:cubicBezTo>
                  <a:cubicBezTo>
                    <a:pt x="668" y="342"/>
                    <a:pt x="663" y="345"/>
                    <a:pt x="657" y="349"/>
                  </a:cubicBezTo>
                  <a:cubicBezTo>
                    <a:pt x="649" y="355"/>
                    <a:pt x="642" y="363"/>
                    <a:pt x="635" y="372"/>
                  </a:cubicBezTo>
                  <a:cubicBezTo>
                    <a:pt x="635" y="372"/>
                    <a:pt x="635" y="372"/>
                    <a:pt x="635" y="372"/>
                  </a:cubicBezTo>
                  <a:cubicBezTo>
                    <a:pt x="635" y="372"/>
                    <a:pt x="634" y="371"/>
                    <a:pt x="633" y="371"/>
                  </a:cubicBezTo>
                  <a:cubicBezTo>
                    <a:pt x="630" y="368"/>
                    <a:pt x="627" y="365"/>
                    <a:pt x="623" y="365"/>
                  </a:cubicBezTo>
                  <a:cubicBezTo>
                    <a:pt x="628" y="357"/>
                    <a:pt x="634" y="350"/>
                    <a:pt x="642" y="345"/>
                  </a:cubicBezTo>
                  <a:cubicBezTo>
                    <a:pt x="646" y="342"/>
                    <a:pt x="650" y="339"/>
                    <a:pt x="655" y="337"/>
                  </a:cubicBezTo>
                  <a:cubicBezTo>
                    <a:pt x="659" y="335"/>
                    <a:pt x="664" y="334"/>
                    <a:pt x="668" y="332"/>
                  </a:cubicBezTo>
                  <a:cubicBezTo>
                    <a:pt x="674" y="327"/>
                    <a:pt x="679" y="319"/>
                    <a:pt x="684" y="313"/>
                  </a:cubicBezTo>
                  <a:cubicBezTo>
                    <a:pt x="689" y="305"/>
                    <a:pt x="695" y="296"/>
                    <a:pt x="704" y="291"/>
                  </a:cubicBezTo>
                  <a:cubicBezTo>
                    <a:pt x="711" y="288"/>
                    <a:pt x="719" y="286"/>
                    <a:pt x="726" y="283"/>
                  </a:cubicBezTo>
                  <a:cubicBezTo>
                    <a:pt x="732" y="280"/>
                    <a:pt x="737" y="274"/>
                    <a:pt x="741" y="268"/>
                  </a:cubicBezTo>
                  <a:cubicBezTo>
                    <a:pt x="745" y="263"/>
                    <a:pt x="748" y="258"/>
                    <a:pt x="750" y="252"/>
                  </a:cubicBezTo>
                  <a:cubicBezTo>
                    <a:pt x="751" y="248"/>
                    <a:pt x="754" y="243"/>
                    <a:pt x="752" y="240"/>
                  </a:cubicBezTo>
                  <a:cubicBezTo>
                    <a:pt x="752" y="239"/>
                    <a:pt x="751" y="240"/>
                    <a:pt x="751" y="241"/>
                  </a:cubicBezTo>
                  <a:cubicBezTo>
                    <a:pt x="752" y="245"/>
                    <a:pt x="747" y="253"/>
                    <a:pt x="746" y="256"/>
                  </a:cubicBezTo>
                  <a:cubicBezTo>
                    <a:pt x="741" y="263"/>
                    <a:pt x="737" y="270"/>
                    <a:pt x="731" y="275"/>
                  </a:cubicBezTo>
                  <a:cubicBezTo>
                    <a:pt x="725" y="281"/>
                    <a:pt x="717" y="282"/>
                    <a:pt x="710" y="285"/>
                  </a:cubicBezTo>
                  <a:cubicBezTo>
                    <a:pt x="703" y="287"/>
                    <a:pt x="697" y="291"/>
                    <a:pt x="692" y="296"/>
                  </a:cubicBezTo>
                  <a:cubicBezTo>
                    <a:pt x="686" y="303"/>
                    <a:pt x="681" y="310"/>
                    <a:pt x="675" y="317"/>
                  </a:cubicBezTo>
                  <a:cubicBezTo>
                    <a:pt x="673" y="321"/>
                    <a:pt x="670" y="326"/>
                    <a:pt x="666" y="328"/>
                  </a:cubicBezTo>
                  <a:cubicBezTo>
                    <a:pt x="664" y="329"/>
                    <a:pt x="662" y="330"/>
                    <a:pt x="661" y="331"/>
                  </a:cubicBezTo>
                  <a:cubicBezTo>
                    <a:pt x="666" y="325"/>
                    <a:pt x="669" y="319"/>
                    <a:pt x="674" y="314"/>
                  </a:cubicBezTo>
                  <a:cubicBezTo>
                    <a:pt x="679" y="310"/>
                    <a:pt x="682" y="304"/>
                    <a:pt x="687" y="300"/>
                  </a:cubicBezTo>
                  <a:cubicBezTo>
                    <a:pt x="690" y="296"/>
                    <a:pt x="694" y="291"/>
                    <a:pt x="698" y="287"/>
                  </a:cubicBezTo>
                  <a:cubicBezTo>
                    <a:pt x="698" y="287"/>
                    <a:pt x="697" y="286"/>
                    <a:pt x="697" y="287"/>
                  </a:cubicBezTo>
                  <a:cubicBezTo>
                    <a:pt x="692" y="291"/>
                    <a:pt x="689" y="296"/>
                    <a:pt x="685" y="301"/>
                  </a:cubicBezTo>
                  <a:cubicBezTo>
                    <a:pt x="681" y="305"/>
                    <a:pt x="677" y="309"/>
                    <a:pt x="673" y="313"/>
                  </a:cubicBezTo>
                  <a:cubicBezTo>
                    <a:pt x="666" y="319"/>
                    <a:pt x="662" y="328"/>
                    <a:pt x="654" y="333"/>
                  </a:cubicBezTo>
                  <a:cubicBezTo>
                    <a:pt x="654" y="333"/>
                    <a:pt x="654" y="333"/>
                    <a:pt x="654" y="333"/>
                  </a:cubicBezTo>
                  <a:cubicBezTo>
                    <a:pt x="656" y="331"/>
                    <a:pt x="657" y="329"/>
                    <a:pt x="659" y="327"/>
                  </a:cubicBezTo>
                  <a:cubicBezTo>
                    <a:pt x="663" y="322"/>
                    <a:pt x="667" y="317"/>
                    <a:pt x="671" y="312"/>
                  </a:cubicBezTo>
                  <a:cubicBezTo>
                    <a:pt x="671" y="312"/>
                    <a:pt x="670" y="311"/>
                    <a:pt x="670" y="312"/>
                  </a:cubicBezTo>
                  <a:cubicBezTo>
                    <a:pt x="667" y="317"/>
                    <a:pt x="662" y="321"/>
                    <a:pt x="658" y="326"/>
                  </a:cubicBezTo>
                  <a:cubicBezTo>
                    <a:pt x="655" y="329"/>
                    <a:pt x="653" y="333"/>
                    <a:pt x="649" y="335"/>
                  </a:cubicBezTo>
                  <a:cubicBezTo>
                    <a:pt x="648" y="336"/>
                    <a:pt x="648" y="336"/>
                    <a:pt x="648" y="336"/>
                  </a:cubicBezTo>
                  <a:cubicBezTo>
                    <a:pt x="646" y="337"/>
                    <a:pt x="643" y="339"/>
                    <a:pt x="641" y="340"/>
                  </a:cubicBezTo>
                  <a:cubicBezTo>
                    <a:pt x="642" y="339"/>
                    <a:pt x="644" y="337"/>
                    <a:pt x="645" y="335"/>
                  </a:cubicBezTo>
                  <a:cubicBezTo>
                    <a:pt x="645" y="335"/>
                    <a:pt x="645" y="335"/>
                    <a:pt x="645" y="335"/>
                  </a:cubicBezTo>
                  <a:cubicBezTo>
                    <a:pt x="641" y="339"/>
                    <a:pt x="637" y="342"/>
                    <a:pt x="633" y="346"/>
                  </a:cubicBezTo>
                  <a:cubicBezTo>
                    <a:pt x="630" y="349"/>
                    <a:pt x="626" y="352"/>
                    <a:pt x="623" y="356"/>
                  </a:cubicBezTo>
                  <a:cubicBezTo>
                    <a:pt x="623" y="356"/>
                    <a:pt x="623" y="355"/>
                    <a:pt x="623" y="354"/>
                  </a:cubicBezTo>
                  <a:cubicBezTo>
                    <a:pt x="624" y="354"/>
                    <a:pt x="624" y="353"/>
                    <a:pt x="625" y="352"/>
                  </a:cubicBezTo>
                  <a:cubicBezTo>
                    <a:pt x="627" y="350"/>
                    <a:pt x="629" y="347"/>
                    <a:pt x="631" y="345"/>
                  </a:cubicBezTo>
                  <a:cubicBezTo>
                    <a:pt x="632" y="343"/>
                    <a:pt x="633" y="341"/>
                    <a:pt x="634" y="339"/>
                  </a:cubicBezTo>
                  <a:cubicBezTo>
                    <a:pt x="635" y="339"/>
                    <a:pt x="635" y="339"/>
                    <a:pt x="635" y="338"/>
                  </a:cubicBezTo>
                  <a:cubicBezTo>
                    <a:pt x="636" y="337"/>
                    <a:pt x="636" y="336"/>
                    <a:pt x="637" y="335"/>
                  </a:cubicBezTo>
                  <a:cubicBezTo>
                    <a:pt x="641" y="330"/>
                    <a:pt x="644" y="325"/>
                    <a:pt x="648" y="320"/>
                  </a:cubicBezTo>
                  <a:cubicBezTo>
                    <a:pt x="648" y="320"/>
                    <a:pt x="648" y="320"/>
                    <a:pt x="647" y="320"/>
                  </a:cubicBezTo>
                  <a:cubicBezTo>
                    <a:pt x="644" y="323"/>
                    <a:pt x="642" y="326"/>
                    <a:pt x="640" y="330"/>
                  </a:cubicBezTo>
                  <a:cubicBezTo>
                    <a:pt x="643" y="324"/>
                    <a:pt x="646" y="319"/>
                    <a:pt x="649" y="313"/>
                  </a:cubicBezTo>
                  <a:cubicBezTo>
                    <a:pt x="654" y="306"/>
                    <a:pt x="659" y="299"/>
                    <a:pt x="664" y="291"/>
                  </a:cubicBezTo>
                  <a:cubicBezTo>
                    <a:pt x="664" y="291"/>
                    <a:pt x="663" y="290"/>
                    <a:pt x="663" y="290"/>
                  </a:cubicBezTo>
                  <a:cubicBezTo>
                    <a:pt x="657" y="298"/>
                    <a:pt x="652" y="306"/>
                    <a:pt x="647" y="314"/>
                  </a:cubicBezTo>
                  <a:cubicBezTo>
                    <a:pt x="642" y="322"/>
                    <a:pt x="637" y="329"/>
                    <a:pt x="634" y="337"/>
                  </a:cubicBezTo>
                  <a:cubicBezTo>
                    <a:pt x="632" y="340"/>
                    <a:pt x="630" y="342"/>
                    <a:pt x="628" y="345"/>
                  </a:cubicBezTo>
                  <a:cubicBezTo>
                    <a:pt x="627" y="346"/>
                    <a:pt x="626" y="348"/>
                    <a:pt x="624" y="349"/>
                  </a:cubicBezTo>
                  <a:cubicBezTo>
                    <a:pt x="629" y="340"/>
                    <a:pt x="633" y="331"/>
                    <a:pt x="638" y="322"/>
                  </a:cubicBezTo>
                  <a:cubicBezTo>
                    <a:pt x="641" y="317"/>
                    <a:pt x="643" y="312"/>
                    <a:pt x="646" y="308"/>
                  </a:cubicBezTo>
                  <a:cubicBezTo>
                    <a:pt x="648" y="303"/>
                    <a:pt x="651" y="299"/>
                    <a:pt x="653" y="295"/>
                  </a:cubicBezTo>
                  <a:cubicBezTo>
                    <a:pt x="653" y="294"/>
                    <a:pt x="653" y="294"/>
                    <a:pt x="653" y="294"/>
                  </a:cubicBezTo>
                  <a:cubicBezTo>
                    <a:pt x="645" y="303"/>
                    <a:pt x="642" y="315"/>
                    <a:pt x="635" y="325"/>
                  </a:cubicBezTo>
                  <a:cubicBezTo>
                    <a:pt x="631" y="331"/>
                    <a:pt x="626" y="337"/>
                    <a:pt x="624" y="345"/>
                  </a:cubicBezTo>
                  <a:cubicBezTo>
                    <a:pt x="625" y="341"/>
                    <a:pt x="626" y="337"/>
                    <a:pt x="627" y="334"/>
                  </a:cubicBezTo>
                  <a:cubicBezTo>
                    <a:pt x="632" y="323"/>
                    <a:pt x="638" y="314"/>
                    <a:pt x="642" y="303"/>
                  </a:cubicBezTo>
                  <a:cubicBezTo>
                    <a:pt x="643" y="302"/>
                    <a:pt x="641" y="302"/>
                    <a:pt x="640" y="303"/>
                  </a:cubicBezTo>
                  <a:cubicBezTo>
                    <a:pt x="636" y="314"/>
                    <a:pt x="628" y="324"/>
                    <a:pt x="624" y="335"/>
                  </a:cubicBezTo>
                  <a:cubicBezTo>
                    <a:pt x="622" y="340"/>
                    <a:pt x="621" y="346"/>
                    <a:pt x="620" y="351"/>
                  </a:cubicBezTo>
                  <a:cubicBezTo>
                    <a:pt x="620" y="351"/>
                    <a:pt x="619" y="350"/>
                    <a:pt x="619" y="350"/>
                  </a:cubicBezTo>
                  <a:cubicBezTo>
                    <a:pt x="619" y="350"/>
                    <a:pt x="619" y="349"/>
                    <a:pt x="619" y="349"/>
                  </a:cubicBezTo>
                  <a:cubicBezTo>
                    <a:pt x="620" y="347"/>
                    <a:pt x="620" y="344"/>
                    <a:pt x="620" y="341"/>
                  </a:cubicBezTo>
                  <a:cubicBezTo>
                    <a:pt x="621" y="335"/>
                    <a:pt x="624" y="329"/>
                    <a:pt x="626" y="324"/>
                  </a:cubicBezTo>
                  <a:cubicBezTo>
                    <a:pt x="631" y="313"/>
                    <a:pt x="637" y="302"/>
                    <a:pt x="640" y="290"/>
                  </a:cubicBezTo>
                  <a:cubicBezTo>
                    <a:pt x="640" y="290"/>
                    <a:pt x="640" y="290"/>
                    <a:pt x="640" y="290"/>
                  </a:cubicBezTo>
                  <a:cubicBezTo>
                    <a:pt x="634" y="303"/>
                    <a:pt x="628" y="315"/>
                    <a:pt x="622" y="328"/>
                  </a:cubicBezTo>
                  <a:cubicBezTo>
                    <a:pt x="622" y="329"/>
                    <a:pt x="622" y="330"/>
                    <a:pt x="621" y="330"/>
                  </a:cubicBezTo>
                  <a:cubicBezTo>
                    <a:pt x="622" y="324"/>
                    <a:pt x="625" y="319"/>
                    <a:pt x="627" y="313"/>
                  </a:cubicBezTo>
                  <a:cubicBezTo>
                    <a:pt x="629" y="310"/>
                    <a:pt x="629" y="307"/>
                    <a:pt x="630" y="304"/>
                  </a:cubicBezTo>
                  <a:cubicBezTo>
                    <a:pt x="632" y="300"/>
                    <a:pt x="634" y="296"/>
                    <a:pt x="635" y="292"/>
                  </a:cubicBezTo>
                  <a:cubicBezTo>
                    <a:pt x="636" y="291"/>
                    <a:pt x="635" y="291"/>
                    <a:pt x="635" y="291"/>
                  </a:cubicBezTo>
                  <a:cubicBezTo>
                    <a:pt x="632" y="296"/>
                    <a:pt x="631" y="301"/>
                    <a:pt x="629" y="306"/>
                  </a:cubicBezTo>
                  <a:cubicBezTo>
                    <a:pt x="627" y="309"/>
                    <a:pt x="625" y="312"/>
                    <a:pt x="624" y="315"/>
                  </a:cubicBezTo>
                  <a:cubicBezTo>
                    <a:pt x="623" y="318"/>
                    <a:pt x="622" y="320"/>
                    <a:pt x="621" y="323"/>
                  </a:cubicBezTo>
                  <a:cubicBezTo>
                    <a:pt x="621" y="321"/>
                    <a:pt x="621" y="319"/>
                    <a:pt x="621" y="317"/>
                  </a:cubicBezTo>
                  <a:cubicBezTo>
                    <a:pt x="623" y="313"/>
                    <a:pt x="624" y="309"/>
                    <a:pt x="625" y="305"/>
                  </a:cubicBezTo>
                  <a:cubicBezTo>
                    <a:pt x="625" y="305"/>
                    <a:pt x="625" y="305"/>
                    <a:pt x="624" y="305"/>
                  </a:cubicBezTo>
                  <a:cubicBezTo>
                    <a:pt x="623" y="307"/>
                    <a:pt x="622" y="310"/>
                    <a:pt x="621" y="313"/>
                  </a:cubicBezTo>
                  <a:cubicBezTo>
                    <a:pt x="622" y="308"/>
                    <a:pt x="622" y="303"/>
                    <a:pt x="623" y="298"/>
                  </a:cubicBezTo>
                  <a:cubicBezTo>
                    <a:pt x="623" y="298"/>
                    <a:pt x="623" y="298"/>
                    <a:pt x="623" y="298"/>
                  </a:cubicBezTo>
                  <a:cubicBezTo>
                    <a:pt x="623" y="298"/>
                    <a:pt x="623" y="298"/>
                    <a:pt x="623" y="298"/>
                  </a:cubicBezTo>
                  <a:cubicBezTo>
                    <a:pt x="624" y="297"/>
                    <a:pt x="624" y="295"/>
                    <a:pt x="625" y="293"/>
                  </a:cubicBezTo>
                  <a:cubicBezTo>
                    <a:pt x="626" y="291"/>
                    <a:pt x="627" y="289"/>
                    <a:pt x="628" y="287"/>
                  </a:cubicBezTo>
                  <a:cubicBezTo>
                    <a:pt x="630" y="283"/>
                    <a:pt x="631" y="280"/>
                    <a:pt x="631" y="277"/>
                  </a:cubicBezTo>
                  <a:cubicBezTo>
                    <a:pt x="631" y="276"/>
                    <a:pt x="631" y="276"/>
                    <a:pt x="630" y="277"/>
                  </a:cubicBezTo>
                  <a:cubicBezTo>
                    <a:pt x="629" y="281"/>
                    <a:pt x="627" y="285"/>
                    <a:pt x="625" y="289"/>
                  </a:cubicBezTo>
                  <a:cubicBezTo>
                    <a:pt x="624" y="291"/>
                    <a:pt x="623" y="292"/>
                    <a:pt x="623" y="294"/>
                  </a:cubicBezTo>
                  <a:cubicBezTo>
                    <a:pt x="623" y="292"/>
                    <a:pt x="623" y="289"/>
                    <a:pt x="623" y="286"/>
                  </a:cubicBezTo>
                  <a:cubicBezTo>
                    <a:pt x="624" y="286"/>
                    <a:pt x="624" y="286"/>
                    <a:pt x="624" y="286"/>
                  </a:cubicBezTo>
                  <a:cubicBezTo>
                    <a:pt x="625" y="282"/>
                    <a:pt x="627" y="279"/>
                    <a:pt x="628" y="276"/>
                  </a:cubicBezTo>
                  <a:cubicBezTo>
                    <a:pt x="628" y="275"/>
                    <a:pt x="628" y="275"/>
                    <a:pt x="627" y="275"/>
                  </a:cubicBezTo>
                  <a:cubicBezTo>
                    <a:pt x="626" y="277"/>
                    <a:pt x="625" y="280"/>
                    <a:pt x="624" y="282"/>
                  </a:cubicBezTo>
                  <a:cubicBezTo>
                    <a:pt x="624" y="280"/>
                    <a:pt x="624" y="278"/>
                    <a:pt x="624" y="276"/>
                  </a:cubicBezTo>
                  <a:cubicBezTo>
                    <a:pt x="624" y="267"/>
                    <a:pt x="624" y="257"/>
                    <a:pt x="622" y="247"/>
                  </a:cubicBezTo>
                  <a:cubicBezTo>
                    <a:pt x="624" y="245"/>
                    <a:pt x="622" y="243"/>
                    <a:pt x="623" y="241"/>
                  </a:cubicBezTo>
                  <a:cubicBezTo>
                    <a:pt x="623" y="239"/>
                    <a:pt x="623" y="238"/>
                    <a:pt x="623" y="237"/>
                  </a:cubicBezTo>
                  <a:cubicBezTo>
                    <a:pt x="623" y="235"/>
                    <a:pt x="623" y="234"/>
                    <a:pt x="623" y="233"/>
                  </a:cubicBezTo>
                  <a:cubicBezTo>
                    <a:pt x="623" y="232"/>
                    <a:pt x="622" y="232"/>
                    <a:pt x="622" y="233"/>
                  </a:cubicBezTo>
                  <a:cubicBezTo>
                    <a:pt x="622" y="234"/>
                    <a:pt x="621" y="236"/>
                    <a:pt x="621" y="237"/>
                  </a:cubicBezTo>
                  <a:cubicBezTo>
                    <a:pt x="621" y="238"/>
                    <a:pt x="622" y="239"/>
                    <a:pt x="622" y="241"/>
                  </a:cubicBezTo>
                  <a:cubicBezTo>
                    <a:pt x="622" y="242"/>
                    <a:pt x="622" y="243"/>
                    <a:pt x="621" y="244"/>
                  </a:cubicBezTo>
                  <a:cubicBezTo>
                    <a:pt x="620" y="239"/>
                    <a:pt x="619" y="234"/>
                    <a:pt x="617" y="229"/>
                  </a:cubicBezTo>
                  <a:cubicBezTo>
                    <a:pt x="613" y="218"/>
                    <a:pt x="607" y="206"/>
                    <a:pt x="601" y="196"/>
                  </a:cubicBezTo>
                  <a:cubicBezTo>
                    <a:pt x="601" y="193"/>
                    <a:pt x="605" y="190"/>
                    <a:pt x="606" y="187"/>
                  </a:cubicBezTo>
                  <a:cubicBezTo>
                    <a:pt x="609" y="184"/>
                    <a:pt x="611" y="180"/>
                    <a:pt x="614" y="177"/>
                  </a:cubicBezTo>
                  <a:cubicBezTo>
                    <a:pt x="619" y="170"/>
                    <a:pt x="624" y="163"/>
                    <a:pt x="631" y="157"/>
                  </a:cubicBezTo>
                  <a:cubicBezTo>
                    <a:pt x="636" y="152"/>
                    <a:pt x="641" y="147"/>
                    <a:pt x="648" y="144"/>
                  </a:cubicBezTo>
                  <a:cubicBezTo>
                    <a:pt x="653" y="141"/>
                    <a:pt x="657" y="139"/>
                    <a:pt x="662" y="136"/>
                  </a:cubicBezTo>
                  <a:cubicBezTo>
                    <a:pt x="668" y="130"/>
                    <a:pt x="676" y="130"/>
                    <a:pt x="684" y="129"/>
                  </a:cubicBezTo>
                  <a:close/>
                  <a:moveTo>
                    <a:pt x="538" y="132"/>
                  </a:moveTo>
                  <a:cubicBezTo>
                    <a:pt x="540" y="130"/>
                    <a:pt x="541" y="129"/>
                    <a:pt x="542" y="128"/>
                  </a:cubicBezTo>
                  <a:cubicBezTo>
                    <a:pt x="547" y="123"/>
                    <a:pt x="552" y="119"/>
                    <a:pt x="558" y="116"/>
                  </a:cubicBezTo>
                  <a:cubicBezTo>
                    <a:pt x="570" y="111"/>
                    <a:pt x="582" y="109"/>
                    <a:pt x="595" y="110"/>
                  </a:cubicBezTo>
                  <a:cubicBezTo>
                    <a:pt x="596" y="110"/>
                    <a:pt x="597" y="110"/>
                    <a:pt x="598" y="110"/>
                  </a:cubicBezTo>
                  <a:cubicBezTo>
                    <a:pt x="598" y="110"/>
                    <a:pt x="598" y="110"/>
                    <a:pt x="598" y="110"/>
                  </a:cubicBezTo>
                  <a:cubicBezTo>
                    <a:pt x="585" y="110"/>
                    <a:pt x="570" y="113"/>
                    <a:pt x="560" y="121"/>
                  </a:cubicBezTo>
                  <a:cubicBezTo>
                    <a:pt x="559" y="122"/>
                    <a:pt x="560" y="123"/>
                    <a:pt x="561" y="122"/>
                  </a:cubicBezTo>
                  <a:cubicBezTo>
                    <a:pt x="574" y="118"/>
                    <a:pt x="586" y="112"/>
                    <a:pt x="601" y="113"/>
                  </a:cubicBezTo>
                  <a:cubicBezTo>
                    <a:pt x="608" y="113"/>
                    <a:pt x="615" y="115"/>
                    <a:pt x="622" y="117"/>
                  </a:cubicBezTo>
                  <a:cubicBezTo>
                    <a:pt x="628" y="119"/>
                    <a:pt x="633" y="124"/>
                    <a:pt x="639" y="124"/>
                  </a:cubicBezTo>
                  <a:cubicBezTo>
                    <a:pt x="639" y="124"/>
                    <a:pt x="639" y="124"/>
                    <a:pt x="639" y="124"/>
                  </a:cubicBezTo>
                  <a:cubicBezTo>
                    <a:pt x="635" y="122"/>
                    <a:pt x="632" y="119"/>
                    <a:pt x="628" y="117"/>
                  </a:cubicBezTo>
                  <a:cubicBezTo>
                    <a:pt x="625" y="115"/>
                    <a:pt x="621" y="114"/>
                    <a:pt x="618" y="113"/>
                  </a:cubicBezTo>
                  <a:cubicBezTo>
                    <a:pt x="613" y="112"/>
                    <a:pt x="609" y="111"/>
                    <a:pt x="604" y="110"/>
                  </a:cubicBezTo>
                  <a:cubicBezTo>
                    <a:pt x="614" y="111"/>
                    <a:pt x="623" y="113"/>
                    <a:pt x="633" y="116"/>
                  </a:cubicBezTo>
                  <a:cubicBezTo>
                    <a:pt x="640" y="119"/>
                    <a:pt x="647" y="122"/>
                    <a:pt x="653" y="125"/>
                  </a:cubicBezTo>
                  <a:cubicBezTo>
                    <a:pt x="656" y="127"/>
                    <a:pt x="659" y="129"/>
                    <a:pt x="662" y="130"/>
                  </a:cubicBezTo>
                  <a:cubicBezTo>
                    <a:pt x="661" y="131"/>
                    <a:pt x="659" y="132"/>
                    <a:pt x="658" y="134"/>
                  </a:cubicBezTo>
                  <a:cubicBezTo>
                    <a:pt x="653" y="138"/>
                    <a:pt x="646" y="140"/>
                    <a:pt x="640" y="144"/>
                  </a:cubicBezTo>
                  <a:cubicBezTo>
                    <a:pt x="635" y="148"/>
                    <a:pt x="630" y="152"/>
                    <a:pt x="625" y="157"/>
                  </a:cubicBezTo>
                  <a:cubicBezTo>
                    <a:pt x="622" y="160"/>
                    <a:pt x="619" y="164"/>
                    <a:pt x="616" y="168"/>
                  </a:cubicBezTo>
                  <a:cubicBezTo>
                    <a:pt x="616" y="166"/>
                    <a:pt x="616" y="164"/>
                    <a:pt x="616" y="163"/>
                  </a:cubicBezTo>
                  <a:cubicBezTo>
                    <a:pt x="616" y="160"/>
                    <a:pt x="616" y="156"/>
                    <a:pt x="617" y="153"/>
                  </a:cubicBezTo>
                  <a:cubicBezTo>
                    <a:pt x="617" y="153"/>
                    <a:pt x="616" y="152"/>
                    <a:pt x="616" y="153"/>
                  </a:cubicBezTo>
                  <a:cubicBezTo>
                    <a:pt x="615" y="156"/>
                    <a:pt x="614" y="159"/>
                    <a:pt x="613" y="163"/>
                  </a:cubicBezTo>
                  <a:cubicBezTo>
                    <a:pt x="613" y="165"/>
                    <a:pt x="613" y="168"/>
                    <a:pt x="614" y="170"/>
                  </a:cubicBezTo>
                  <a:cubicBezTo>
                    <a:pt x="612" y="172"/>
                    <a:pt x="611" y="174"/>
                    <a:pt x="609" y="177"/>
                  </a:cubicBezTo>
                  <a:cubicBezTo>
                    <a:pt x="609" y="178"/>
                    <a:pt x="608" y="178"/>
                    <a:pt x="607" y="179"/>
                  </a:cubicBezTo>
                  <a:cubicBezTo>
                    <a:pt x="607" y="178"/>
                    <a:pt x="607" y="176"/>
                    <a:pt x="607" y="175"/>
                  </a:cubicBezTo>
                  <a:cubicBezTo>
                    <a:pt x="607" y="171"/>
                    <a:pt x="606" y="167"/>
                    <a:pt x="607" y="163"/>
                  </a:cubicBezTo>
                  <a:cubicBezTo>
                    <a:pt x="607" y="162"/>
                    <a:pt x="606" y="162"/>
                    <a:pt x="605" y="163"/>
                  </a:cubicBezTo>
                  <a:cubicBezTo>
                    <a:pt x="605" y="166"/>
                    <a:pt x="604" y="170"/>
                    <a:pt x="604" y="173"/>
                  </a:cubicBezTo>
                  <a:cubicBezTo>
                    <a:pt x="604" y="175"/>
                    <a:pt x="605" y="177"/>
                    <a:pt x="604" y="179"/>
                  </a:cubicBezTo>
                  <a:cubicBezTo>
                    <a:pt x="604" y="181"/>
                    <a:pt x="604" y="182"/>
                    <a:pt x="604" y="184"/>
                  </a:cubicBezTo>
                  <a:cubicBezTo>
                    <a:pt x="604" y="184"/>
                    <a:pt x="604" y="184"/>
                    <a:pt x="604" y="184"/>
                  </a:cubicBezTo>
                  <a:cubicBezTo>
                    <a:pt x="603" y="185"/>
                    <a:pt x="603" y="186"/>
                    <a:pt x="602" y="186"/>
                  </a:cubicBezTo>
                  <a:cubicBezTo>
                    <a:pt x="602" y="182"/>
                    <a:pt x="601" y="178"/>
                    <a:pt x="600" y="174"/>
                  </a:cubicBezTo>
                  <a:cubicBezTo>
                    <a:pt x="600" y="170"/>
                    <a:pt x="600" y="166"/>
                    <a:pt x="600" y="162"/>
                  </a:cubicBezTo>
                  <a:cubicBezTo>
                    <a:pt x="600" y="157"/>
                    <a:pt x="599" y="153"/>
                    <a:pt x="600" y="148"/>
                  </a:cubicBezTo>
                  <a:cubicBezTo>
                    <a:pt x="600" y="144"/>
                    <a:pt x="601" y="140"/>
                    <a:pt x="602" y="136"/>
                  </a:cubicBezTo>
                  <a:cubicBezTo>
                    <a:pt x="602" y="135"/>
                    <a:pt x="601" y="135"/>
                    <a:pt x="601" y="135"/>
                  </a:cubicBezTo>
                  <a:cubicBezTo>
                    <a:pt x="599" y="139"/>
                    <a:pt x="598" y="143"/>
                    <a:pt x="598" y="148"/>
                  </a:cubicBezTo>
                  <a:cubicBezTo>
                    <a:pt x="599" y="153"/>
                    <a:pt x="598" y="158"/>
                    <a:pt x="598" y="164"/>
                  </a:cubicBezTo>
                  <a:cubicBezTo>
                    <a:pt x="599" y="170"/>
                    <a:pt x="598" y="176"/>
                    <a:pt x="599" y="182"/>
                  </a:cubicBezTo>
                  <a:cubicBezTo>
                    <a:pt x="599" y="180"/>
                    <a:pt x="598" y="179"/>
                    <a:pt x="598" y="177"/>
                  </a:cubicBezTo>
                  <a:cubicBezTo>
                    <a:pt x="597" y="171"/>
                    <a:pt x="596" y="165"/>
                    <a:pt x="595" y="159"/>
                  </a:cubicBezTo>
                  <a:cubicBezTo>
                    <a:pt x="595" y="154"/>
                    <a:pt x="595" y="149"/>
                    <a:pt x="595" y="143"/>
                  </a:cubicBezTo>
                  <a:cubicBezTo>
                    <a:pt x="595" y="138"/>
                    <a:pt x="594" y="133"/>
                    <a:pt x="596" y="128"/>
                  </a:cubicBezTo>
                  <a:cubicBezTo>
                    <a:pt x="596" y="127"/>
                    <a:pt x="595" y="127"/>
                    <a:pt x="594" y="128"/>
                  </a:cubicBezTo>
                  <a:cubicBezTo>
                    <a:pt x="593" y="132"/>
                    <a:pt x="593" y="137"/>
                    <a:pt x="593" y="142"/>
                  </a:cubicBezTo>
                  <a:cubicBezTo>
                    <a:pt x="594" y="148"/>
                    <a:pt x="593" y="154"/>
                    <a:pt x="593" y="161"/>
                  </a:cubicBezTo>
                  <a:cubicBezTo>
                    <a:pt x="594" y="167"/>
                    <a:pt x="595" y="173"/>
                    <a:pt x="596" y="180"/>
                  </a:cubicBezTo>
                  <a:cubicBezTo>
                    <a:pt x="597" y="182"/>
                    <a:pt x="597" y="184"/>
                    <a:pt x="597" y="187"/>
                  </a:cubicBezTo>
                  <a:cubicBezTo>
                    <a:pt x="597" y="185"/>
                    <a:pt x="596" y="183"/>
                    <a:pt x="596" y="182"/>
                  </a:cubicBezTo>
                  <a:cubicBezTo>
                    <a:pt x="595" y="181"/>
                    <a:pt x="595" y="181"/>
                    <a:pt x="595" y="182"/>
                  </a:cubicBezTo>
                  <a:cubicBezTo>
                    <a:pt x="595" y="184"/>
                    <a:pt x="595" y="186"/>
                    <a:pt x="595" y="187"/>
                  </a:cubicBezTo>
                  <a:cubicBezTo>
                    <a:pt x="595" y="187"/>
                    <a:pt x="594" y="186"/>
                    <a:pt x="594" y="186"/>
                  </a:cubicBezTo>
                  <a:cubicBezTo>
                    <a:pt x="594" y="186"/>
                    <a:pt x="594" y="185"/>
                    <a:pt x="593" y="185"/>
                  </a:cubicBezTo>
                  <a:cubicBezTo>
                    <a:pt x="592" y="183"/>
                    <a:pt x="590" y="180"/>
                    <a:pt x="589" y="177"/>
                  </a:cubicBezTo>
                  <a:cubicBezTo>
                    <a:pt x="586" y="168"/>
                    <a:pt x="583" y="160"/>
                    <a:pt x="580" y="152"/>
                  </a:cubicBezTo>
                  <a:cubicBezTo>
                    <a:pt x="578" y="144"/>
                    <a:pt x="576" y="137"/>
                    <a:pt x="578" y="129"/>
                  </a:cubicBezTo>
                  <a:cubicBezTo>
                    <a:pt x="578" y="129"/>
                    <a:pt x="577" y="129"/>
                    <a:pt x="577" y="129"/>
                  </a:cubicBezTo>
                  <a:cubicBezTo>
                    <a:pt x="572" y="134"/>
                    <a:pt x="575" y="144"/>
                    <a:pt x="577" y="150"/>
                  </a:cubicBezTo>
                  <a:cubicBezTo>
                    <a:pt x="579" y="155"/>
                    <a:pt x="581" y="160"/>
                    <a:pt x="583" y="165"/>
                  </a:cubicBezTo>
                  <a:cubicBezTo>
                    <a:pt x="584" y="167"/>
                    <a:pt x="585" y="170"/>
                    <a:pt x="586" y="172"/>
                  </a:cubicBezTo>
                  <a:cubicBezTo>
                    <a:pt x="585" y="172"/>
                    <a:pt x="585" y="171"/>
                    <a:pt x="585" y="171"/>
                  </a:cubicBezTo>
                  <a:cubicBezTo>
                    <a:pt x="582" y="168"/>
                    <a:pt x="580" y="165"/>
                    <a:pt x="578" y="162"/>
                  </a:cubicBezTo>
                  <a:cubicBezTo>
                    <a:pt x="578" y="162"/>
                    <a:pt x="578" y="162"/>
                    <a:pt x="578" y="162"/>
                  </a:cubicBezTo>
                  <a:cubicBezTo>
                    <a:pt x="577" y="161"/>
                    <a:pt x="577" y="160"/>
                    <a:pt x="577" y="159"/>
                  </a:cubicBezTo>
                  <a:cubicBezTo>
                    <a:pt x="576" y="158"/>
                    <a:pt x="576" y="157"/>
                    <a:pt x="576" y="156"/>
                  </a:cubicBezTo>
                  <a:cubicBezTo>
                    <a:pt x="575" y="155"/>
                    <a:pt x="575" y="154"/>
                    <a:pt x="574" y="152"/>
                  </a:cubicBezTo>
                  <a:cubicBezTo>
                    <a:pt x="573" y="152"/>
                    <a:pt x="573" y="152"/>
                    <a:pt x="573" y="153"/>
                  </a:cubicBezTo>
                  <a:cubicBezTo>
                    <a:pt x="573" y="155"/>
                    <a:pt x="574" y="157"/>
                    <a:pt x="574" y="158"/>
                  </a:cubicBezTo>
                  <a:cubicBezTo>
                    <a:pt x="574" y="158"/>
                    <a:pt x="573" y="157"/>
                    <a:pt x="572" y="156"/>
                  </a:cubicBezTo>
                  <a:cubicBezTo>
                    <a:pt x="563" y="147"/>
                    <a:pt x="554" y="139"/>
                    <a:pt x="541" y="135"/>
                  </a:cubicBezTo>
                  <a:cubicBezTo>
                    <a:pt x="540" y="134"/>
                    <a:pt x="538" y="134"/>
                    <a:pt x="537" y="133"/>
                  </a:cubicBezTo>
                  <a:cubicBezTo>
                    <a:pt x="537" y="133"/>
                    <a:pt x="538" y="132"/>
                    <a:pt x="538" y="132"/>
                  </a:cubicBezTo>
                  <a:close/>
                  <a:moveTo>
                    <a:pt x="525" y="135"/>
                  </a:moveTo>
                  <a:cubicBezTo>
                    <a:pt x="531" y="136"/>
                    <a:pt x="538" y="137"/>
                    <a:pt x="544" y="139"/>
                  </a:cubicBezTo>
                  <a:cubicBezTo>
                    <a:pt x="556" y="144"/>
                    <a:pt x="566" y="154"/>
                    <a:pt x="574" y="163"/>
                  </a:cubicBezTo>
                  <a:cubicBezTo>
                    <a:pt x="579" y="168"/>
                    <a:pt x="583" y="173"/>
                    <a:pt x="586" y="179"/>
                  </a:cubicBezTo>
                  <a:cubicBezTo>
                    <a:pt x="589" y="183"/>
                    <a:pt x="591" y="187"/>
                    <a:pt x="594" y="190"/>
                  </a:cubicBezTo>
                  <a:cubicBezTo>
                    <a:pt x="601" y="206"/>
                    <a:pt x="611" y="220"/>
                    <a:pt x="616" y="238"/>
                  </a:cubicBezTo>
                  <a:cubicBezTo>
                    <a:pt x="621" y="254"/>
                    <a:pt x="621" y="270"/>
                    <a:pt x="620" y="287"/>
                  </a:cubicBezTo>
                  <a:cubicBezTo>
                    <a:pt x="619" y="304"/>
                    <a:pt x="617" y="321"/>
                    <a:pt x="616" y="339"/>
                  </a:cubicBezTo>
                  <a:cubicBezTo>
                    <a:pt x="616" y="345"/>
                    <a:pt x="616" y="351"/>
                    <a:pt x="616" y="357"/>
                  </a:cubicBezTo>
                  <a:cubicBezTo>
                    <a:pt x="616" y="359"/>
                    <a:pt x="616" y="363"/>
                    <a:pt x="617" y="365"/>
                  </a:cubicBezTo>
                  <a:cubicBezTo>
                    <a:pt x="615" y="366"/>
                    <a:pt x="613" y="367"/>
                    <a:pt x="611" y="368"/>
                  </a:cubicBezTo>
                  <a:cubicBezTo>
                    <a:pt x="611" y="368"/>
                    <a:pt x="611" y="368"/>
                    <a:pt x="610" y="367"/>
                  </a:cubicBezTo>
                  <a:cubicBezTo>
                    <a:pt x="607" y="365"/>
                    <a:pt x="605" y="362"/>
                    <a:pt x="603" y="358"/>
                  </a:cubicBezTo>
                  <a:cubicBezTo>
                    <a:pt x="601" y="351"/>
                    <a:pt x="600" y="344"/>
                    <a:pt x="600" y="338"/>
                  </a:cubicBezTo>
                  <a:cubicBezTo>
                    <a:pt x="599" y="324"/>
                    <a:pt x="601" y="311"/>
                    <a:pt x="605" y="297"/>
                  </a:cubicBezTo>
                  <a:cubicBezTo>
                    <a:pt x="608" y="284"/>
                    <a:pt x="610" y="270"/>
                    <a:pt x="609" y="256"/>
                  </a:cubicBezTo>
                  <a:cubicBezTo>
                    <a:pt x="609" y="250"/>
                    <a:pt x="609" y="243"/>
                    <a:pt x="607" y="237"/>
                  </a:cubicBezTo>
                  <a:cubicBezTo>
                    <a:pt x="605" y="232"/>
                    <a:pt x="603" y="227"/>
                    <a:pt x="601" y="222"/>
                  </a:cubicBezTo>
                  <a:cubicBezTo>
                    <a:pt x="600" y="221"/>
                    <a:pt x="599" y="222"/>
                    <a:pt x="599" y="223"/>
                  </a:cubicBezTo>
                  <a:cubicBezTo>
                    <a:pt x="601" y="230"/>
                    <a:pt x="604" y="236"/>
                    <a:pt x="605" y="243"/>
                  </a:cubicBezTo>
                  <a:cubicBezTo>
                    <a:pt x="606" y="251"/>
                    <a:pt x="606" y="258"/>
                    <a:pt x="606" y="266"/>
                  </a:cubicBezTo>
                  <a:cubicBezTo>
                    <a:pt x="605" y="274"/>
                    <a:pt x="605" y="281"/>
                    <a:pt x="603" y="289"/>
                  </a:cubicBezTo>
                  <a:cubicBezTo>
                    <a:pt x="602" y="296"/>
                    <a:pt x="599" y="303"/>
                    <a:pt x="598" y="309"/>
                  </a:cubicBezTo>
                  <a:cubicBezTo>
                    <a:pt x="597" y="315"/>
                    <a:pt x="597" y="321"/>
                    <a:pt x="596" y="327"/>
                  </a:cubicBezTo>
                  <a:cubicBezTo>
                    <a:pt x="596" y="326"/>
                    <a:pt x="596" y="326"/>
                    <a:pt x="596" y="326"/>
                  </a:cubicBezTo>
                  <a:cubicBezTo>
                    <a:pt x="596" y="326"/>
                    <a:pt x="597" y="325"/>
                    <a:pt x="596" y="325"/>
                  </a:cubicBezTo>
                  <a:cubicBezTo>
                    <a:pt x="595" y="323"/>
                    <a:pt x="595" y="320"/>
                    <a:pt x="595" y="318"/>
                  </a:cubicBezTo>
                  <a:cubicBezTo>
                    <a:pt x="595" y="318"/>
                    <a:pt x="595" y="318"/>
                    <a:pt x="595" y="318"/>
                  </a:cubicBezTo>
                  <a:cubicBezTo>
                    <a:pt x="595" y="317"/>
                    <a:pt x="595" y="317"/>
                    <a:pt x="596" y="316"/>
                  </a:cubicBezTo>
                  <a:cubicBezTo>
                    <a:pt x="596" y="316"/>
                    <a:pt x="596" y="315"/>
                    <a:pt x="596" y="315"/>
                  </a:cubicBezTo>
                  <a:cubicBezTo>
                    <a:pt x="596" y="314"/>
                    <a:pt x="595" y="313"/>
                    <a:pt x="595" y="312"/>
                  </a:cubicBezTo>
                  <a:cubicBezTo>
                    <a:pt x="595" y="312"/>
                    <a:pt x="594" y="312"/>
                    <a:pt x="594" y="313"/>
                  </a:cubicBezTo>
                  <a:cubicBezTo>
                    <a:pt x="594" y="313"/>
                    <a:pt x="594" y="314"/>
                    <a:pt x="594" y="315"/>
                  </a:cubicBezTo>
                  <a:cubicBezTo>
                    <a:pt x="594" y="316"/>
                    <a:pt x="594" y="316"/>
                    <a:pt x="594" y="316"/>
                  </a:cubicBezTo>
                  <a:cubicBezTo>
                    <a:pt x="594" y="317"/>
                    <a:pt x="594" y="317"/>
                    <a:pt x="594" y="317"/>
                  </a:cubicBezTo>
                  <a:cubicBezTo>
                    <a:pt x="594" y="317"/>
                    <a:pt x="594" y="316"/>
                    <a:pt x="593" y="316"/>
                  </a:cubicBezTo>
                  <a:cubicBezTo>
                    <a:pt x="593" y="316"/>
                    <a:pt x="593" y="316"/>
                    <a:pt x="593" y="316"/>
                  </a:cubicBezTo>
                  <a:cubicBezTo>
                    <a:pt x="593" y="314"/>
                    <a:pt x="593" y="313"/>
                    <a:pt x="592" y="312"/>
                  </a:cubicBezTo>
                  <a:cubicBezTo>
                    <a:pt x="592" y="312"/>
                    <a:pt x="592" y="312"/>
                    <a:pt x="592" y="311"/>
                  </a:cubicBezTo>
                  <a:cubicBezTo>
                    <a:pt x="592" y="311"/>
                    <a:pt x="592" y="311"/>
                    <a:pt x="591" y="310"/>
                  </a:cubicBezTo>
                  <a:cubicBezTo>
                    <a:pt x="591" y="310"/>
                    <a:pt x="591" y="310"/>
                    <a:pt x="591" y="310"/>
                  </a:cubicBezTo>
                  <a:cubicBezTo>
                    <a:pt x="591" y="311"/>
                    <a:pt x="591" y="311"/>
                    <a:pt x="591" y="311"/>
                  </a:cubicBezTo>
                  <a:cubicBezTo>
                    <a:pt x="590" y="311"/>
                    <a:pt x="590" y="312"/>
                    <a:pt x="590" y="312"/>
                  </a:cubicBezTo>
                  <a:cubicBezTo>
                    <a:pt x="590" y="313"/>
                    <a:pt x="590" y="315"/>
                    <a:pt x="591" y="316"/>
                  </a:cubicBezTo>
                  <a:cubicBezTo>
                    <a:pt x="587" y="306"/>
                    <a:pt x="584" y="295"/>
                    <a:pt x="582" y="285"/>
                  </a:cubicBezTo>
                  <a:cubicBezTo>
                    <a:pt x="582" y="284"/>
                    <a:pt x="581" y="284"/>
                    <a:pt x="581" y="285"/>
                  </a:cubicBezTo>
                  <a:cubicBezTo>
                    <a:pt x="581" y="291"/>
                    <a:pt x="583" y="297"/>
                    <a:pt x="585" y="303"/>
                  </a:cubicBezTo>
                  <a:cubicBezTo>
                    <a:pt x="586" y="306"/>
                    <a:pt x="587" y="310"/>
                    <a:pt x="588" y="313"/>
                  </a:cubicBezTo>
                  <a:cubicBezTo>
                    <a:pt x="589" y="315"/>
                    <a:pt x="589" y="316"/>
                    <a:pt x="590" y="318"/>
                  </a:cubicBezTo>
                  <a:cubicBezTo>
                    <a:pt x="591" y="319"/>
                    <a:pt x="592" y="318"/>
                    <a:pt x="591" y="318"/>
                  </a:cubicBezTo>
                  <a:cubicBezTo>
                    <a:pt x="592" y="318"/>
                    <a:pt x="592" y="319"/>
                    <a:pt x="592" y="319"/>
                  </a:cubicBezTo>
                  <a:cubicBezTo>
                    <a:pt x="592" y="319"/>
                    <a:pt x="592" y="319"/>
                    <a:pt x="592" y="319"/>
                  </a:cubicBezTo>
                  <a:cubicBezTo>
                    <a:pt x="592" y="320"/>
                    <a:pt x="592" y="321"/>
                    <a:pt x="593" y="322"/>
                  </a:cubicBezTo>
                  <a:cubicBezTo>
                    <a:pt x="588" y="315"/>
                    <a:pt x="584" y="306"/>
                    <a:pt x="578" y="300"/>
                  </a:cubicBezTo>
                  <a:cubicBezTo>
                    <a:pt x="571" y="293"/>
                    <a:pt x="561" y="288"/>
                    <a:pt x="553" y="282"/>
                  </a:cubicBezTo>
                  <a:cubicBezTo>
                    <a:pt x="552" y="282"/>
                    <a:pt x="551" y="281"/>
                    <a:pt x="550" y="281"/>
                  </a:cubicBezTo>
                  <a:cubicBezTo>
                    <a:pt x="550" y="281"/>
                    <a:pt x="550" y="281"/>
                    <a:pt x="550" y="281"/>
                  </a:cubicBezTo>
                  <a:cubicBezTo>
                    <a:pt x="546" y="278"/>
                    <a:pt x="543" y="276"/>
                    <a:pt x="539" y="274"/>
                  </a:cubicBezTo>
                  <a:cubicBezTo>
                    <a:pt x="539" y="274"/>
                    <a:pt x="539" y="274"/>
                    <a:pt x="539" y="274"/>
                  </a:cubicBezTo>
                  <a:cubicBezTo>
                    <a:pt x="540" y="275"/>
                    <a:pt x="542" y="276"/>
                    <a:pt x="543" y="278"/>
                  </a:cubicBezTo>
                  <a:cubicBezTo>
                    <a:pt x="540" y="276"/>
                    <a:pt x="537" y="275"/>
                    <a:pt x="535" y="274"/>
                  </a:cubicBezTo>
                  <a:cubicBezTo>
                    <a:pt x="536" y="275"/>
                    <a:pt x="536" y="275"/>
                    <a:pt x="537" y="275"/>
                  </a:cubicBezTo>
                  <a:cubicBezTo>
                    <a:pt x="538" y="275"/>
                    <a:pt x="538" y="275"/>
                    <a:pt x="538" y="275"/>
                  </a:cubicBezTo>
                  <a:cubicBezTo>
                    <a:pt x="533" y="270"/>
                    <a:pt x="525" y="267"/>
                    <a:pt x="519" y="264"/>
                  </a:cubicBezTo>
                  <a:cubicBezTo>
                    <a:pt x="515" y="262"/>
                    <a:pt x="512" y="260"/>
                    <a:pt x="508" y="259"/>
                  </a:cubicBezTo>
                  <a:cubicBezTo>
                    <a:pt x="504" y="258"/>
                    <a:pt x="500" y="256"/>
                    <a:pt x="496" y="256"/>
                  </a:cubicBezTo>
                  <a:cubicBezTo>
                    <a:pt x="495" y="255"/>
                    <a:pt x="493" y="255"/>
                    <a:pt x="491" y="256"/>
                  </a:cubicBezTo>
                  <a:cubicBezTo>
                    <a:pt x="491" y="256"/>
                    <a:pt x="491" y="257"/>
                    <a:pt x="492" y="257"/>
                  </a:cubicBezTo>
                  <a:cubicBezTo>
                    <a:pt x="494" y="256"/>
                    <a:pt x="499" y="258"/>
                    <a:pt x="501" y="258"/>
                  </a:cubicBezTo>
                  <a:cubicBezTo>
                    <a:pt x="504" y="259"/>
                    <a:pt x="507" y="260"/>
                    <a:pt x="510" y="261"/>
                  </a:cubicBezTo>
                  <a:cubicBezTo>
                    <a:pt x="516" y="263"/>
                    <a:pt x="520" y="266"/>
                    <a:pt x="525" y="269"/>
                  </a:cubicBezTo>
                  <a:cubicBezTo>
                    <a:pt x="528" y="271"/>
                    <a:pt x="531" y="273"/>
                    <a:pt x="534" y="274"/>
                  </a:cubicBezTo>
                  <a:cubicBezTo>
                    <a:pt x="531" y="273"/>
                    <a:pt x="527" y="272"/>
                    <a:pt x="524" y="271"/>
                  </a:cubicBezTo>
                  <a:cubicBezTo>
                    <a:pt x="514" y="269"/>
                    <a:pt x="504" y="266"/>
                    <a:pt x="494" y="267"/>
                  </a:cubicBezTo>
                  <a:cubicBezTo>
                    <a:pt x="487" y="267"/>
                    <a:pt x="479" y="270"/>
                    <a:pt x="472" y="272"/>
                  </a:cubicBezTo>
                  <a:cubicBezTo>
                    <a:pt x="468" y="273"/>
                    <a:pt x="464" y="274"/>
                    <a:pt x="459" y="276"/>
                  </a:cubicBezTo>
                  <a:cubicBezTo>
                    <a:pt x="458" y="271"/>
                    <a:pt x="458" y="266"/>
                    <a:pt x="456" y="261"/>
                  </a:cubicBezTo>
                  <a:cubicBezTo>
                    <a:pt x="454" y="256"/>
                    <a:pt x="452" y="251"/>
                    <a:pt x="452" y="245"/>
                  </a:cubicBezTo>
                  <a:cubicBezTo>
                    <a:pt x="452" y="240"/>
                    <a:pt x="452" y="235"/>
                    <a:pt x="453" y="230"/>
                  </a:cubicBezTo>
                  <a:cubicBezTo>
                    <a:pt x="453" y="225"/>
                    <a:pt x="453" y="219"/>
                    <a:pt x="455" y="214"/>
                  </a:cubicBezTo>
                  <a:cubicBezTo>
                    <a:pt x="456" y="209"/>
                    <a:pt x="459" y="204"/>
                    <a:pt x="461" y="199"/>
                  </a:cubicBezTo>
                  <a:cubicBezTo>
                    <a:pt x="463" y="194"/>
                    <a:pt x="464" y="188"/>
                    <a:pt x="465" y="183"/>
                  </a:cubicBezTo>
                  <a:cubicBezTo>
                    <a:pt x="466" y="178"/>
                    <a:pt x="467" y="172"/>
                    <a:pt x="471" y="167"/>
                  </a:cubicBezTo>
                  <a:cubicBezTo>
                    <a:pt x="474" y="163"/>
                    <a:pt x="478" y="158"/>
                    <a:pt x="482" y="154"/>
                  </a:cubicBezTo>
                  <a:cubicBezTo>
                    <a:pt x="486" y="150"/>
                    <a:pt x="490" y="146"/>
                    <a:pt x="494" y="143"/>
                  </a:cubicBezTo>
                  <a:cubicBezTo>
                    <a:pt x="498" y="139"/>
                    <a:pt x="502" y="135"/>
                    <a:pt x="508" y="134"/>
                  </a:cubicBezTo>
                  <a:cubicBezTo>
                    <a:pt x="513" y="133"/>
                    <a:pt x="519" y="134"/>
                    <a:pt x="525" y="135"/>
                  </a:cubicBezTo>
                  <a:close/>
                  <a:moveTo>
                    <a:pt x="373" y="210"/>
                  </a:moveTo>
                  <a:cubicBezTo>
                    <a:pt x="375" y="203"/>
                    <a:pt x="375" y="197"/>
                    <a:pt x="376" y="190"/>
                  </a:cubicBezTo>
                  <a:cubicBezTo>
                    <a:pt x="378" y="176"/>
                    <a:pt x="381" y="162"/>
                    <a:pt x="384" y="148"/>
                  </a:cubicBezTo>
                  <a:cubicBezTo>
                    <a:pt x="385" y="140"/>
                    <a:pt x="387" y="133"/>
                    <a:pt x="391" y="126"/>
                  </a:cubicBezTo>
                  <a:cubicBezTo>
                    <a:pt x="394" y="120"/>
                    <a:pt x="400" y="115"/>
                    <a:pt x="404" y="109"/>
                  </a:cubicBezTo>
                  <a:cubicBezTo>
                    <a:pt x="412" y="98"/>
                    <a:pt x="419" y="86"/>
                    <a:pt x="429" y="77"/>
                  </a:cubicBezTo>
                  <a:cubicBezTo>
                    <a:pt x="435" y="72"/>
                    <a:pt x="440" y="74"/>
                    <a:pt x="445" y="78"/>
                  </a:cubicBezTo>
                  <a:cubicBezTo>
                    <a:pt x="448" y="80"/>
                    <a:pt x="448" y="84"/>
                    <a:pt x="452" y="82"/>
                  </a:cubicBezTo>
                  <a:cubicBezTo>
                    <a:pt x="455" y="80"/>
                    <a:pt x="455" y="76"/>
                    <a:pt x="459" y="80"/>
                  </a:cubicBezTo>
                  <a:cubicBezTo>
                    <a:pt x="460" y="81"/>
                    <a:pt x="461" y="82"/>
                    <a:pt x="463" y="83"/>
                  </a:cubicBezTo>
                  <a:cubicBezTo>
                    <a:pt x="466" y="85"/>
                    <a:pt x="469" y="83"/>
                    <a:pt x="472" y="82"/>
                  </a:cubicBezTo>
                  <a:cubicBezTo>
                    <a:pt x="477" y="77"/>
                    <a:pt x="483" y="74"/>
                    <a:pt x="490" y="78"/>
                  </a:cubicBezTo>
                  <a:cubicBezTo>
                    <a:pt x="496" y="81"/>
                    <a:pt x="501" y="88"/>
                    <a:pt x="504" y="94"/>
                  </a:cubicBezTo>
                  <a:cubicBezTo>
                    <a:pt x="512" y="105"/>
                    <a:pt x="517" y="117"/>
                    <a:pt x="522" y="130"/>
                  </a:cubicBezTo>
                  <a:cubicBezTo>
                    <a:pt x="516" y="129"/>
                    <a:pt x="510" y="129"/>
                    <a:pt x="505" y="131"/>
                  </a:cubicBezTo>
                  <a:cubicBezTo>
                    <a:pt x="496" y="134"/>
                    <a:pt x="487" y="143"/>
                    <a:pt x="481" y="150"/>
                  </a:cubicBezTo>
                  <a:cubicBezTo>
                    <a:pt x="472" y="159"/>
                    <a:pt x="464" y="168"/>
                    <a:pt x="462" y="180"/>
                  </a:cubicBezTo>
                  <a:cubicBezTo>
                    <a:pt x="460" y="187"/>
                    <a:pt x="459" y="194"/>
                    <a:pt x="456" y="201"/>
                  </a:cubicBezTo>
                  <a:cubicBezTo>
                    <a:pt x="456" y="202"/>
                    <a:pt x="455" y="202"/>
                    <a:pt x="455" y="203"/>
                  </a:cubicBezTo>
                  <a:cubicBezTo>
                    <a:pt x="456" y="198"/>
                    <a:pt x="457" y="194"/>
                    <a:pt x="458" y="189"/>
                  </a:cubicBezTo>
                  <a:cubicBezTo>
                    <a:pt x="459" y="183"/>
                    <a:pt x="460" y="178"/>
                    <a:pt x="462" y="172"/>
                  </a:cubicBezTo>
                  <a:cubicBezTo>
                    <a:pt x="462" y="172"/>
                    <a:pt x="461" y="171"/>
                    <a:pt x="461" y="172"/>
                  </a:cubicBezTo>
                  <a:cubicBezTo>
                    <a:pt x="458" y="177"/>
                    <a:pt x="456" y="182"/>
                    <a:pt x="456" y="187"/>
                  </a:cubicBezTo>
                  <a:cubicBezTo>
                    <a:pt x="455" y="195"/>
                    <a:pt x="452" y="202"/>
                    <a:pt x="450" y="209"/>
                  </a:cubicBezTo>
                  <a:cubicBezTo>
                    <a:pt x="447" y="220"/>
                    <a:pt x="447" y="231"/>
                    <a:pt x="447" y="242"/>
                  </a:cubicBezTo>
                  <a:cubicBezTo>
                    <a:pt x="447" y="246"/>
                    <a:pt x="447" y="249"/>
                    <a:pt x="446" y="253"/>
                  </a:cubicBezTo>
                  <a:cubicBezTo>
                    <a:pt x="445" y="258"/>
                    <a:pt x="446" y="263"/>
                    <a:pt x="445" y="267"/>
                  </a:cubicBezTo>
                  <a:cubicBezTo>
                    <a:pt x="445" y="270"/>
                    <a:pt x="443" y="278"/>
                    <a:pt x="446" y="280"/>
                  </a:cubicBezTo>
                  <a:cubicBezTo>
                    <a:pt x="447" y="280"/>
                    <a:pt x="448" y="280"/>
                    <a:pt x="447" y="279"/>
                  </a:cubicBezTo>
                  <a:cubicBezTo>
                    <a:pt x="447" y="278"/>
                    <a:pt x="447" y="275"/>
                    <a:pt x="447" y="273"/>
                  </a:cubicBezTo>
                  <a:cubicBezTo>
                    <a:pt x="447" y="276"/>
                    <a:pt x="448" y="278"/>
                    <a:pt x="448" y="279"/>
                  </a:cubicBezTo>
                  <a:cubicBezTo>
                    <a:pt x="448" y="279"/>
                    <a:pt x="448" y="279"/>
                    <a:pt x="449" y="279"/>
                  </a:cubicBezTo>
                  <a:cubicBezTo>
                    <a:pt x="447" y="280"/>
                    <a:pt x="445" y="281"/>
                    <a:pt x="443" y="283"/>
                  </a:cubicBezTo>
                  <a:cubicBezTo>
                    <a:pt x="443" y="283"/>
                    <a:pt x="443" y="282"/>
                    <a:pt x="443" y="282"/>
                  </a:cubicBezTo>
                  <a:cubicBezTo>
                    <a:pt x="442" y="277"/>
                    <a:pt x="443" y="271"/>
                    <a:pt x="443" y="266"/>
                  </a:cubicBezTo>
                  <a:cubicBezTo>
                    <a:pt x="443" y="258"/>
                    <a:pt x="443" y="250"/>
                    <a:pt x="444" y="242"/>
                  </a:cubicBezTo>
                  <a:cubicBezTo>
                    <a:pt x="445" y="224"/>
                    <a:pt x="447" y="206"/>
                    <a:pt x="453" y="189"/>
                  </a:cubicBezTo>
                  <a:cubicBezTo>
                    <a:pt x="453" y="189"/>
                    <a:pt x="452" y="189"/>
                    <a:pt x="452" y="189"/>
                  </a:cubicBezTo>
                  <a:cubicBezTo>
                    <a:pt x="446" y="206"/>
                    <a:pt x="441" y="224"/>
                    <a:pt x="440" y="241"/>
                  </a:cubicBezTo>
                  <a:cubicBezTo>
                    <a:pt x="440" y="251"/>
                    <a:pt x="440" y="260"/>
                    <a:pt x="440" y="269"/>
                  </a:cubicBezTo>
                  <a:cubicBezTo>
                    <a:pt x="440" y="273"/>
                    <a:pt x="439" y="280"/>
                    <a:pt x="440" y="284"/>
                  </a:cubicBezTo>
                  <a:cubicBezTo>
                    <a:pt x="440" y="284"/>
                    <a:pt x="441" y="284"/>
                    <a:pt x="441" y="284"/>
                  </a:cubicBezTo>
                  <a:cubicBezTo>
                    <a:pt x="439" y="286"/>
                    <a:pt x="437" y="287"/>
                    <a:pt x="435" y="289"/>
                  </a:cubicBezTo>
                  <a:cubicBezTo>
                    <a:pt x="436" y="287"/>
                    <a:pt x="436" y="285"/>
                    <a:pt x="436" y="283"/>
                  </a:cubicBezTo>
                  <a:cubicBezTo>
                    <a:pt x="436" y="281"/>
                    <a:pt x="436" y="278"/>
                    <a:pt x="436" y="276"/>
                  </a:cubicBezTo>
                  <a:cubicBezTo>
                    <a:pt x="436" y="275"/>
                    <a:pt x="435" y="275"/>
                    <a:pt x="435" y="275"/>
                  </a:cubicBezTo>
                  <a:cubicBezTo>
                    <a:pt x="433" y="280"/>
                    <a:pt x="434" y="285"/>
                    <a:pt x="433" y="289"/>
                  </a:cubicBezTo>
                  <a:cubicBezTo>
                    <a:pt x="433" y="290"/>
                    <a:pt x="433" y="290"/>
                    <a:pt x="433" y="290"/>
                  </a:cubicBezTo>
                  <a:cubicBezTo>
                    <a:pt x="433" y="291"/>
                    <a:pt x="432" y="291"/>
                    <a:pt x="432" y="292"/>
                  </a:cubicBezTo>
                  <a:cubicBezTo>
                    <a:pt x="432" y="284"/>
                    <a:pt x="430" y="276"/>
                    <a:pt x="430" y="268"/>
                  </a:cubicBezTo>
                  <a:cubicBezTo>
                    <a:pt x="430" y="264"/>
                    <a:pt x="431" y="259"/>
                    <a:pt x="431" y="255"/>
                  </a:cubicBezTo>
                  <a:cubicBezTo>
                    <a:pt x="431" y="252"/>
                    <a:pt x="430" y="248"/>
                    <a:pt x="430" y="245"/>
                  </a:cubicBezTo>
                  <a:cubicBezTo>
                    <a:pt x="430" y="244"/>
                    <a:pt x="429" y="243"/>
                    <a:pt x="429" y="244"/>
                  </a:cubicBezTo>
                  <a:cubicBezTo>
                    <a:pt x="428" y="252"/>
                    <a:pt x="428" y="260"/>
                    <a:pt x="427" y="268"/>
                  </a:cubicBezTo>
                  <a:cubicBezTo>
                    <a:pt x="427" y="276"/>
                    <a:pt x="429" y="284"/>
                    <a:pt x="429" y="292"/>
                  </a:cubicBezTo>
                  <a:cubicBezTo>
                    <a:pt x="429" y="293"/>
                    <a:pt x="430" y="293"/>
                    <a:pt x="430" y="293"/>
                  </a:cubicBezTo>
                  <a:cubicBezTo>
                    <a:pt x="428" y="295"/>
                    <a:pt x="427" y="297"/>
                    <a:pt x="425" y="299"/>
                  </a:cubicBezTo>
                  <a:cubicBezTo>
                    <a:pt x="425" y="298"/>
                    <a:pt x="425" y="297"/>
                    <a:pt x="426" y="296"/>
                  </a:cubicBezTo>
                  <a:cubicBezTo>
                    <a:pt x="426" y="294"/>
                    <a:pt x="426" y="292"/>
                    <a:pt x="426" y="290"/>
                  </a:cubicBezTo>
                  <a:cubicBezTo>
                    <a:pt x="426" y="290"/>
                    <a:pt x="426" y="289"/>
                    <a:pt x="426" y="290"/>
                  </a:cubicBezTo>
                  <a:cubicBezTo>
                    <a:pt x="425" y="291"/>
                    <a:pt x="424" y="293"/>
                    <a:pt x="424" y="295"/>
                  </a:cubicBezTo>
                  <a:cubicBezTo>
                    <a:pt x="423" y="293"/>
                    <a:pt x="422" y="291"/>
                    <a:pt x="422" y="289"/>
                  </a:cubicBezTo>
                  <a:cubicBezTo>
                    <a:pt x="422" y="289"/>
                    <a:pt x="422" y="289"/>
                    <a:pt x="423" y="289"/>
                  </a:cubicBezTo>
                  <a:cubicBezTo>
                    <a:pt x="423" y="289"/>
                    <a:pt x="423" y="288"/>
                    <a:pt x="423" y="288"/>
                  </a:cubicBezTo>
                  <a:cubicBezTo>
                    <a:pt x="423" y="288"/>
                    <a:pt x="423" y="288"/>
                    <a:pt x="423" y="288"/>
                  </a:cubicBezTo>
                  <a:cubicBezTo>
                    <a:pt x="423" y="288"/>
                    <a:pt x="423" y="288"/>
                    <a:pt x="423" y="288"/>
                  </a:cubicBezTo>
                  <a:cubicBezTo>
                    <a:pt x="423" y="288"/>
                    <a:pt x="423" y="288"/>
                    <a:pt x="423" y="288"/>
                  </a:cubicBezTo>
                  <a:cubicBezTo>
                    <a:pt x="423" y="288"/>
                    <a:pt x="423" y="287"/>
                    <a:pt x="423" y="287"/>
                  </a:cubicBezTo>
                  <a:cubicBezTo>
                    <a:pt x="424" y="286"/>
                    <a:pt x="424" y="285"/>
                    <a:pt x="424" y="284"/>
                  </a:cubicBezTo>
                  <a:cubicBezTo>
                    <a:pt x="423" y="282"/>
                    <a:pt x="423" y="280"/>
                    <a:pt x="423" y="278"/>
                  </a:cubicBezTo>
                  <a:cubicBezTo>
                    <a:pt x="422" y="277"/>
                    <a:pt x="422" y="277"/>
                    <a:pt x="422" y="278"/>
                  </a:cubicBezTo>
                  <a:cubicBezTo>
                    <a:pt x="421" y="279"/>
                    <a:pt x="421" y="281"/>
                    <a:pt x="421" y="283"/>
                  </a:cubicBezTo>
                  <a:cubicBezTo>
                    <a:pt x="421" y="285"/>
                    <a:pt x="421" y="286"/>
                    <a:pt x="421" y="288"/>
                  </a:cubicBezTo>
                  <a:cubicBezTo>
                    <a:pt x="421" y="287"/>
                    <a:pt x="420" y="285"/>
                    <a:pt x="420" y="284"/>
                  </a:cubicBezTo>
                  <a:cubicBezTo>
                    <a:pt x="418" y="279"/>
                    <a:pt x="417" y="275"/>
                    <a:pt x="416" y="271"/>
                  </a:cubicBezTo>
                  <a:cubicBezTo>
                    <a:pt x="414" y="262"/>
                    <a:pt x="413" y="254"/>
                    <a:pt x="413" y="245"/>
                  </a:cubicBezTo>
                  <a:cubicBezTo>
                    <a:pt x="413" y="244"/>
                    <a:pt x="412" y="244"/>
                    <a:pt x="412" y="245"/>
                  </a:cubicBezTo>
                  <a:cubicBezTo>
                    <a:pt x="411" y="254"/>
                    <a:pt x="413" y="263"/>
                    <a:pt x="414" y="271"/>
                  </a:cubicBezTo>
                  <a:cubicBezTo>
                    <a:pt x="415" y="278"/>
                    <a:pt x="417" y="285"/>
                    <a:pt x="419" y="292"/>
                  </a:cubicBezTo>
                  <a:cubicBezTo>
                    <a:pt x="417" y="287"/>
                    <a:pt x="414" y="282"/>
                    <a:pt x="410" y="277"/>
                  </a:cubicBezTo>
                  <a:cubicBezTo>
                    <a:pt x="410" y="277"/>
                    <a:pt x="410" y="276"/>
                    <a:pt x="410" y="276"/>
                  </a:cubicBezTo>
                  <a:cubicBezTo>
                    <a:pt x="410" y="276"/>
                    <a:pt x="410" y="275"/>
                    <a:pt x="410" y="274"/>
                  </a:cubicBezTo>
                  <a:cubicBezTo>
                    <a:pt x="410" y="274"/>
                    <a:pt x="410" y="273"/>
                    <a:pt x="409" y="273"/>
                  </a:cubicBezTo>
                  <a:cubicBezTo>
                    <a:pt x="409" y="273"/>
                    <a:pt x="409" y="273"/>
                    <a:pt x="409" y="273"/>
                  </a:cubicBezTo>
                  <a:cubicBezTo>
                    <a:pt x="408" y="273"/>
                    <a:pt x="408" y="274"/>
                    <a:pt x="408" y="274"/>
                  </a:cubicBezTo>
                  <a:cubicBezTo>
                    <a:pt x="407" y="272"/>
                    <a:pt x="406" y="270"/>
                    <a:pt x="405" y="268"/>
                  </a:cubicBezTo>
                  <a:cubicBezTo>
                    <a:pt x="401" y="262"/>
                    <a:pt x="397" y="255"/>
                    <a:pt x="393" y="249"/>
                  </a:cubicBezTo>
                  <a:cubicBezTo>
                    <a:pt x="389" y="244"/>
                    <a:pt x="384" y="239"/>
                    <a:pt x="379" y="234"/>
                  </a:cubicBezTo>
                  <a:cubicBezTo>
                    <a:pt x="377" y="232"/>
                    <a:pt x="375" y="229"/>
                    <a:pt x="373" y="227"/>
                  </a:cubicBezTo>
                  <a:cubicBezTo>
                    <a:pt x="372" y="221"/>
                    <a:pt x="373" y="215"/>
                    <a:pt x="373" y="210"/>
                  </a:cubicBezTo>
                  <a:close/>
                  <a:moveTo>
                    <a:pt x="343" y="137"/>
                  </a:moveTo>
                  <a:cubicBezTo>
                    <a:pt x="349" y="146"/>
                    <a:pt x="355" y="156"/>
                    <a:pt x="359" y="166"/>
                  </a:cubicBezTo>
                  <a:cubicBezTo>
                    <a:pt x="363" y="175"/>
                    <a:pt x="368" y="185"/>
                    <a:pt x="369" y="196"/>
                  </a:cubicBezTo>
                  <a:cubicBezTo>
                    <a:pt x="370" y="199"/>
                    <a:pt x="370" y="203"/>
                    <a:pt x="370" y="207"/>
                  </a:cubicBezTo>
                  <a:cubicBezTo>
                    <a:pt x="370" y="210"/>
                    <a:pt x="369" y="213"/>
                    <a:pt x="369" y="216"/>
                  </a:cubicBezTo>
                  <a:cubicBezTo>
                    <a:pt x="369" y="218"/>
                    <a:pt x="369" y="221"/>
                    <a:pt x="370" y="223"/>
                  </a:cubicBezTo>
                  <a:cubicBezTo>
                    <a:pt x="368" y="221"/>
                    <a:pt x="365" y="219"/>
                    <a:pt x="363" y="216"/>
                  </a:cubicBezTo>
                  <a:cubicBezTo>
                    <a:pt x="363" y="216"/>
                    <a:pt x="363" y="216"/>
                    <a:pt x="363" y="216"/>
                  </a:cubicBezTo>
                  <a:cubicBezTo>
                    <a:pt x="363" y="216"/>
                    <a:pt x="363" y="216"/>
                    <a:pt x="363" y="215"/>
                  </a:cubicBezTo>
                  <a:cubicBezTo>
                    <a:pt x="364" y="200"/>
                    <a:pt x="357" y="185"/>
                    <a:pt x="352" y="170"/>
                  </a:cubicBezTo>
                  <a:cubicBezTo>
                    <a:pt x="348" y="157"/>
                    <a:pt x="346" y="144"/>
                    <a:pt x="340" y="132"/>
                  </a:cubicBezTo>
                  <a:cubicBezTo>
                    <a:pt x="341" y="134"/>
                    <a:pt x="342" y="136"/>
                    <a:pt x="343" y="137"/>
                  </a:cubicBezTo>
                  <a:close/>
                  <a:moveTo>
                    <a:pt x="321" y="108"/>
                  </a:moveTo>
                  <a:cubicBezTo>
                    <a:pt x="322" y="110"/>
                    <a:pt x="325" y="112"/>
                    <a:pt x="326" y="114"/>
                  </a:cubicBezTo>
                  <a:cubicBezTo>
                    <a:pt x="326" y="115"/>
                    <a:pt x="326" y="116"/>
                    <a:pt x="326" y="116"/>
                  </a:cubicBezTo>
                  <a:cubicBezTo>
                    <a:pt x="328" y="118"/>
                    <a:pt x="329" y="119"/>
                    <a:pt x="330" y="121"/>
                  </a:cubicBezTo>
                  <a:cubicBezTo>
                    <a:pt x="330" y="121"/>
                    <a:pt x="330" y="121"/>
                    <a:pt x="330" y="121"/>
                  </a:cubicBezTo>
                  <a:cubicBezTo>
                    <a:pt x="331" y="124"/>
                    <a:pt x="331" y="127"/>
                    <a:pt x="334" y="129"/>
                  </a:cubicBezTo>
                  <a:cubicBezTo>
                    <a:pt x="334" y="130"/>
                    <a:pt x="335" y="130"/>
                    <a:pt x="336" y="129"/>
                  </a:cubicBezTo>
                  <a:cubicBezTo>
                    <a:pt x="343" y="143"/>
                    <a:pt x="344" y="158"/>
                    <a:pt x="349" y="172"/>
                  </a:cubicBezTo>
                  <a:cubicBezTo>
                    <a:pt x="354" y="186"/>
                    <a:pt x="360" y="200"/>
                    <a:pt x="361" y="215"/>
                  </a:cubicBezTo>
                  <a:cubicBezTo>
                    <a:pt x="356" y="211"/>
                    <a:pt x="351" y="208"/>
                    <a:pt x="345" y="205"/>
                  </a:cubicBezTo>
                  <a:cubicBezTo>
                    <a:pt x="339" y="201"/>
                    <a:pt x="333" y="198"/>
                    <a:pt x="327" y="195"/>
                  </a:cubicBezTo>
                  <a:cubicBezTo>
                    <a:pt x="328" y="184"/>
                    <a:pt x="322" y="174"/>
                    <a:pt x="317" y="164"/>
                  </a:cubicBezTo>
                  <a:cubicBezTo>
                    <a:pt x="314" y="157"/>
                    <a:pt x="311" y="150"/>
                    <a:pt x="310" y="143"/>
                  </a:cubicBezTo>
                  <a:cubicBezTo>
                    <a:pt x="308" y="135"/>
                    <a:pt x="308" y="129"/>
                    <a:pt x="309" y="121"/>
                  </a:cubicBezTo>
                  <a:cubicBezTo>
                    <a:pt x="309" y="121"/>
                    <a:pt x="308" y="121"/>
                    <a:pt x="308" y="121"/>
                  </a:cubicBezTo>
                  <a:cubicBezTo>
                    <a:pt x="305" y="126"/>
                    <a:pt x="306" y="132"/>
                    <a:pt x="307" y="137"/>
                  </a:cubicBezTo>
                  <a:cubicBezTo>
                    <a:pt x="308" y="145"/>
                    <a:pt x="310" y="152"/>
                    <a:pt x="313" y="159"/>
                  </a:cubicBezTo>
                  <a:cubicBezTo>
                    <a:pt x="318" y="171"/>
                    <a:pt x="324" y="182"/>
                    <a:pt x="325" y="194"/>
                  </a:cubicBezTo>
                  <a:cubicBezTo>
                    <a:pt x="319" y="191"/>
                    <a:pt x="312" y="188"/>
                    <a:pt x="305" y="187"/>
                  </a:cubicBezTo>
                  <a:cubicBezTo>
                    <a:pt x="304" y="187"/>
                    <a:pt x="304" y="186"/>
                    <a:pt x="303" y="186"/>
                  </a:cubicBezTo>
                  <a:cubicBezTo>
                    <a:pt x="303" y="186"/>
                    <a:pt x="303" y="185"/>
                    <a:pt x="303" y="185"/>
                  </a:cubicBezTo>
                  <a:cubicBezTo>
                    <a:pt x="300" y="180"/>
                    <a:pt x="301" y="175"/>
                    <a:pt x="300" y="170"/>
                  </a:cubicBezTo>
                  <a:cubicBezTo>
                    <a:pt x="300" y="164"/>
                    <a:pt x="300" y="158"/>
                    <a:pt x="300" y="153"/>
                  </a:cubicBezTo>
                  <a:cubicBezTo>
                    <a:pt x="300" y="142"/>
                    <a:pt x="302" y="133"/>
                    <a:pt x="306" y="123"/>
                  </a:cubicBezTo>
                  <a:cubicBezTo>
                    <a:pt x="308" y="118"/>
                    <a:pt x="309" y="113"/>
                    <a:pt x="312" y="108"/>
                  </a:cubicBezTo>
                  <a:cubicBezTo>
                    <a:pt x="312" y="108"/>
                    <a:pt x="312" y="108"/>
                    <a:pt x="312" y="107"/>
                  </a:cubicBezTo>
                  <a:cubicBezTo>
                    <a:pt x="312" y="107"/>
                    <a:pt x="312" y="107"/>
                    <a:pt x="312" y="107"/>
                  </a:cubicBezTo>
                  <a:cubicBezTo>
                    <a:pt x="313" y="106"/>
                    <a:pt x="314" y="105"/>
                    <a:pt x="314" y="104"/>
                  </a:cubicBezTo>
                  <a:cubicBezTo>
                    <a:pt x="315" y="103"/>
                    <a:pt x="320" y="107"/>
                    <a:pt x="321" y="108"/>
                  </a:cubicBezTo>
                  <a:close/>
                  <a:moveTo>
                    <a:pt x="297" y="173"/>
                  </a:moveTo>
                  <a:cubicBezTo>
                    <a:pt x="297" y="177"/>
                    <a:pt x="297" y="181"/>
                    <a:pt x="299" y="185"/>
                  </a:cubicBezTo>
                  <a:cubicBezTo>
                    <a:pt x="297" y="185"/>
                    <a:pt x="295" y="184"/>
                    <a:pt x="293" y="184"/>
                  </a:cubicBezTo>
                  <a:cubicBezTo>
                    <a:pt x="293" y="184"/>
                    <a:pt x="293" y="183"/>
                    <a:pt x="293" y="183"/>
                  </a:cubicBezTo>
                  <a:cubicBezTo>
                    <a:pt x="293" y="183"/>
                    <a:pt x="293" y="182"/>
                    <a:pt x="293" y="182"/>
                  </a:cubicBezTo>
                  <a:cubicBezTo>
                    <a:pt x="288" y="170"/>
                    <a:pt x="292" y="155"/>
                    <a:pt x="295" y="142"/>
                  </a:cubicBezTo>
                  <a:cubicBezTo>
                    <a:pt x="297" y="136"/>
                    <a:pt x="298" y="129"/>
                    <a:pt x="300" y="122"/>
                  </a:cubicBezTo>
                  <a:cubicBezTo>
                    <a:pt x="302" y="118"/>
                    <a:pt x="303" y="114"/>
                    <a:pt x="307" y="112"/>
                  </a:cubicBezTo>
                  <a:cubicBezTo>
                    <a:pt x="306" y="114"/>
                    <a:pt x="305" y="116"/>
                    <a:pt x="305" y="117"/>
                  </a:cubicBezTo>
                  <a:cubicBezTo>
                    <a:pt x="303" y="123"/>
                    <a:pt x="300" y="129"/>
                    <a:pt x="299" y="136"/>
                  </a:cubicBezTo>
                  <a:cubicBezTo>
                    <a:pt x="298" y="141"/>
                    <a:pt x="297" y="147"/>
                    <a:pt x="297" y="152"/>
                  </a:cubicBezTo>
                  <a:cubicBezTo>
                    <a:pt x="297" y="159"/>
                    <a:pt x="297" y="166"/>
                    <a:pt x="297" y="173"/>
                  </a:cubicBezTo>
                  <a:close/>
                  <a:moveTo>
                    <a:pt x="239" y="8"/>
                  </a:moveTo>
                  <a:cubicBezTo>
                    <a:pt x="238" y="6"/>
                    <a:pt x="245" y="10"/>
                    <a:pt x="246" y="10"/>
                  </a:cubicBezTo>
                  <a:cubicBezTo>
                    <a:pt x="249" y="12"/>
                    <a:pt x="252" y="14"/>
                    <a:pt x="256" y="16"/>
                  </a:cubicBezTo>
                  <a:cubicBezTo>
                    <a:pt x="264" y="22"/>
                    <a:pt x="272" y="30"/>
                    <a:pt x="279" y="38"/>
                  </a:cubicBezTo>
                  <a:cubicBezTo>
                    <a:pt x="288" y="49"/>
                    <a:pt x="296" y="60"/>
                    <a:pt x="302" y="73"/>
                  </a:cubicBezTo>
                  <a:cubicBezTo>
                    <a:pt x="305" y="80"/>
                    <a:pt x="309" y="86"/>
                    <a:pt x="311" y="93"/>
                  </a:cubicBezTo>
                  <a:cubicBezTo>
                    <a:pt x="312" y="96"/>
                    <a:pt x="313" y="99"/>
                    <a:pt x="315" y="102"/>
                  </a:cubicBezTo>
                  <a:cubicBezTo>
                    <a:pt x="312" y="102"/>
                    <a:pt x="310" y="104"/>
                    <a:pt x="309" y="107"/>
                  </a:cubicBezTo>
                  <a:cubicBezTo>
                    <a:pt x="306" y="108"/>
                    <a:pt x="304" y="110"/>
                    <a:pt x="302" y="112"/>
                  </a:cubicBezTo>
                  <a:cubicBezTo>
                    <a:pt x="302" y="108"/>
                    <a:pt x="300" y="104"/>
                    <a:pt x="299" y="101"/>
                  </a:cubicBezTo>
                  <a:cubicBezTo>
                    <a:pt x="298" y="99"/>
                    <a:pt x="297" y="97"/>
                    <a:pt x="297" y="96"/>
                  </a:cubicBezTo>
                  <a:cubicBezTo>
                    <a:pt x="297" y="96"/>
                    <a:pt x="297" y="96"/>
                    <a:pt x="297" y="95"/>
                  </a:cubicBezTo>
                  <a:cubicBezTo>
                    <a:pt x="298" y="93"/>
                    <a:pt x="297" y="90"/>
                    <a:pt x="297" y="88"/>
                  </a:cubicBezTo>
                  <a:cubicBezTo>
                    <a:pt x="297" y="85"/>
                    <a:pt x="297" y="82"/>
                    <a:pt x="298" y="79"/>
                  </a:cubicBezTo>
                  <a:cubicBezTo>
                    <a:pt x="298" y="79"/>
                    <a:pt x="297" y="79"/>
                    <a:pt x="297" y="79"/>
                  </a:cubicBezTo>
                  <a:cubicBezTo>
                    <a:pt x="296" y="82"/>
                    <a:pt x="296" y="85"/>
                    <a:pt x="296" y="88"/>
                  </a:cubicBezTo>
                  <a:cubicBezTo>
                    <a:pt x="296" y="89"/>
                    <a:pt x="295" y="91"/>
                    <a:pt x="295" y="93"/>
                  </a:cubicBezTo>
                  <a:cubicBezTo>
                    <a:pt x="294" y="91"/>
                    <a:pt x="293" y="89"/>
                    <a:pt x="292" y="87"/>
                  </a:cubicBezTo>
                  <a:cubicBezTo>
                    <a:pt x="293" y="86"/>
                    <a:pt x="293" y="83"/>
                    <a:pt x="293" y="82"/>
                  </a:cubicBezTo>
                  <a:cubicBezTo>
                    <a:pt x="293" y="80"/>
                    <a:pt x="293" y="77"/>
                    <a:pt x="293" y="75"/>
                  </a:cubicBezTo>
                  <a:cubicBezTo>
                    <a:pt x="293" y="74"/>
                    <a:pt x="292" y="74"/>
                    <a:pt x="292" y="75"/>
                  </a:cubicBezTo>
                  <a:cubicBezTo>
                    <a:pt x="291" y="77"/>
                    <a:pt x="291" y="80"/>
                    <a:pt x="291" y="82"/>
                  </a:cubicBezTo>
                  <a:cubicBezTo>
                    <a:pt x="291" y="83"/>
                    <a:pt x="291" y="84"/>
                    <a:pt x="291" y="84"/>
                  </a:cubicBezTo>
                  <a:cubicBezTo>
                    <a:pt x="290" y="83"/>
                    <a:pt x="289" y="82"/>
                    <a:pt x="289" y="81"/>
                  </a:cubicBezTo>
                  <a:cubicBezTo>
                    <a:pt x="289" y="80"/>
                    <a:pt x="288" y="78"/>
                    <a:pt x="288" y="77"/>
                  </a:cubicBezTo>
                  <a:cubicBezTo>
                    <a:pt x="288" y="75"/>
                    <a:pt x="288" y="74"/>
                    <a:pt x="288" y="72"/>
                  </a:cubicBezTo>
                  <a:cubicBezTo>
                    <a:pt x="288" y="71"/>
                    <a:pt x="287" y="71"/>
                    <a:pt x="287" y="72"/>
                  </a:cubicBezTo>
                  <a:cubicBezTo>
                    <a:pt x="287" y="74"/>
                    <a:pt x="287" y="76"/>
                    <a:pt x="287" y="78"/>
                  </a:cubicBezTo>
                  <a:cubicBezTo>
                    <a:pt x="287" y="78"/>
                    <a:pt x="287" y="78"/>
                    <a:pt x="287" y="78"/>
                  </a:cubicBezTo>
                  <a:cubicBezTo>
                    <a:pt x="287" y="78"/>
                    <a:pt x="286" y="77"/>
                    <a:pt x="286" y="76"/>
                  </a:cubicBezTo>
                  <a:cubicBezTo>
                    <a:pt x="285" y="76"/>
                    <a:pt x="284" y="75"/>
                    <a:pt x="284" y="73"/>
                  </a:cubicBezTo>
                  <a:cubicBezTo>
                    <a:pt x="284" y="71"/>
                    <a:pt x="284" y="69"/>
                    <a:pt x="284" y="67"/>
                  </a:cubicBezTo>
                  <a:cubicBezTo>
                    <a:pt x="284" y="64"/>
                    <a:pt x="284" y="62"/>
                    <a:pt x="284" y="59"/>
                  </a:cubicBezTo>
                  <a:cubicBezTo>
                    <a:pt x="284" y="58"/>
                    <a:pt x="284" y="58"/>
                    <a:pt x="284" y="59"/>
                  </a:cubicBezTo>
                  <a:cubicBezTo>
                    <a:pt x="283" y="61"/>
                    <a:pt x="283" y="64"/>
                    <a:pt x="283" y="67"/>
                  </a:cubicBezTo>
                  <a:cubicBezTo>
                    <a:pt x="283" y="68"/>
                    <a:pt x="282" y="70"/>
                    <a:pt x="282" y="71"/>
                  </a:cubicBezTo>
                  <a:cubicBezTo>
                    <a:pt x="281" y="69"/>
                    <a:pt x="279" y="67"/>
                    <a:pt x="277" y="65"/>
                  </a:cubicBezTo>
                  <a:cubicBezTo>
                    <a:pt x="278" y="63"/>
                    <a:pt x="278" y="62"/>
                    <a:pt x="278" y="60"/>
                  </a:cubicBezTo>
                  <a:cubicBezTo>
                    <a:pt x="278" y="58"/>
                    <a:pt x="278" y="56"/>
                    <a:pt x="278" y="55"/>
                  </a:cubicBezTo>
                  <a:cubicBezTo>
                    <a:pt x="278" y="54"/>
                    <a:pt x="277" y="53"/>
                    <a:pt x="277" y="54"/>
                  </a:cubicBezTo>
                  <a:cubicBezTo>
                    <a:pt x="277" y="57"/>
                    <a:pt x="276" y="61"/>
                    <a:pt x="276" y="64"/>
                  </a:cubicBezTo>
                  <a:cubicBezTo>
                    <a:pt x="275" y="63"/>
                    <a:pt x="274" y="61"/>
                    <a:pt x="273" y="60"/>
                  </a:cubicBezTo>
                  <a:cubicBezTo>
                    <a:pt x="273" y="59"/>
                    <a:pt x="273" y="58"/>
                    <a:pt x="273" y="56"/>
                  </a:cubicBezTo>
                  <a:cubicBezTo>
                    <a:pt x="273" y="55"/>
                    <a:pt x="273" y="53"/>
                    <a:pt x="273" y="51"/>
                  </a:cubicBezTo>
                  <a:cubicBezTo>
                    <a:pt x="273" y="50"/>
                    <a:pt x="272" y="50"/>
                    <a:pt x="272" y="51"/>
                  </a:cubicBezTo>
                  <a:cubicBezTo>
                    <a:pt x="272" y="53"/>
                    <a:pt x="272" y="55"/>
                    <a:pt x="272" y="56"/>
                  </a:cubicBezTo>
                  <a:cubicBezTo>
                    <a:pt x="272" y="57"/>
                    <a:pt x="271" y="58"/>
                    <a:pt x="271" y="59"/>
                  </a:cubicBezTo>
                  <a:cubicBezTo>
                    <a:pt x="270" y="58"/>
                    <a:pt x="269" y="57"/>
                    <a:pt x="268" y="56"/>
                  </a:cubicBezTo>
                  <a:cubicBezTo>
                    <a:pt x="268" y="56"/>
                    <a:pt x="268" y="56"/>
                    <a:pt x="268" y="56"/>
                  </a:cubicBezTo>
                  <a:cubicBezTo>
                    <a:pt x="270" y="55"/>
                    <a:pt x="270" y="52"/>
                    <a:pt x="270" y="50"/>
                  </a:cubicBezTo>
                  <a:cubicBezTo>
                    <a:pt x="271" y="48"/>
                    <a:pt x="271" y="46"/>
                    <a:pt x="271" y="44"/>
                  </a:cubicBezTo>
                  <a:cubicBezTo>
                    <a:pt x="271" y="43"/>
                    <a:pt x="270" y="43"/>
                    <a:pt x="270" y="44"/>
                  </a:cubicBezTo>
                  <a:cubicBezTo>
                    <a:pt x="269" y="46"/>
                    <a:pt x="269" y="48"/>
                    <a:pt x="269" y="50"/>
                  </a:cubicBezTo>
                  <a:cubicBezTo>
                    <a:pt x="268" y="52"/>
                    <a:pt x="267" y="54"/>
                    <a:pt x="267" y="56"/>
                  </a:cubicBezTo>
                  <a:cubicBezTo>
                    <a:pt x="267" y="56"/>
                    <a:pt x="267" y="56"/>
                    <a:pt x="267" y="56"/>
                  </a:cubicBezTo>
                  <a:cubicBezTo>
                    <a:pt x="266" y="55"/>
                    <a:pt x="264" y="54"/>
                    <a:pt x="262" y="54"/>
                  </a:cubicBezTo>
                  <a:cubicBezTo>
                    <a:pt x="263" y="52"/>
                    <a:pt x="264" y="49"/>
                    <a:pt x="264" y="47"/>
                  </a:cubicBezTo>
                  <a:cubicBezTo>
                    <a:pt x="265" y="45"/>
                    <a:pt x="265" y="43"/>
                    <a:pt x="265" y="40"/>
                  </a:cubicBezTo>
                  <a:cubicBezTo>
                    <a:pt x="265" y="40"/>
                    <a:pt x="263" y="40"/>
                    <a:pt x="263" y="40"/>
                  </a:cubicBezTo>
                  <a:cubicBezTo>
                    <a:pt x="264" y="43"/>
                    <a:pt x="263" y="45"/>
                    <a:pt x="262" y="47"/>
                  </a:cubicBezTo>
                  <a:cubicBezTo>
                    <a:pt x="262" y="49"/>
                    <a:pt x="261" y="51"/>
                    <a:pt x="261" y="53"/>
                  </a:cubicBezTo>
                  <a:cubicBezTo>
                    <a:pt x="261" y="53"/>
                    <a:pt x="261" y="54"/>
                    <a:pt x="261" y="54"/>
                  </a:cubicBezTo>
                  <a:cubicBezTo>
                    <a:pt x="260" y="54"/>
                    <a:pt x="259" y="54"/>
                    <a:pt x="257" y="54"/>
                  </a:cubicBezTo>
                  <a:cubicBezTo>
                    <a:pt x="257" y="54"/>
                    <a:pt x="257" y="53"/>
                    <a:pt x="257" y="53"/>
                  </a:cubicBezTo>
                  <a:cubicBezTo>
                    <a:pt x="257" y="53"/>
                    <a:pt x="257" y="53"/>
                    <a:pt x="257" y="53"/>
                  </a:cubicBezTo>
                  <a:cubicBezTo>
                    <a:pt x="257" y="51"/>
                    <a:pt x="258" y="49"/>
                    <a:pt x="258" y="48"/>
                  </a:cubicBezTo>
                  <a:cubicBezTo>
                    <a:pt x="258" y="47"/>
                    <a:pt x="258" y="47"/>
                    <a:pt x="257" y="47"/>
                  </a:cubicBezTo>
                  <a:cubicBezTo>
                    <a:pt x="257" y="49"/>
                    <a:pt x="256" y="50"/>
                    <a:pt x="256" y="51"/>
                  </a:cubicBezTo>
                  <a:cubicBezTo>
                    <a:pt x="255" y="49"/>
                    <a:pt x="255" y="48"/>
                    <a:pt x="254" y="46"/>
                  </a:cubicBezTo>
                  <a:cubicBezTo>
                    <a:pt x="254" y="46"/>
                    <a:pt x="254" y="46"/>
                    <a:pt x="254" y="46"/>
                  </a:cubicBezTo>
                  <a:cubicBezTo>
                    <a:pt x="255" y="44"/>
                    <a:pt x="255" y="40"/>
                    <a:pt x="256" y="38"/>
                  </a:cubicBezTo>
                  <a:cubicBezTo>
                    <a:pt x="256" y="35"/>
                    <a:pt x="256" y="32"/>
                    <a:pt x="256" y="28"/>
                  </a:cubicBezTo>
                  <a:cubicBezTo>
                    <a:pt x="256" y="28"/>
                    <a:pt x="255" y="28"/>
                    <a:pt x="255" y="28"/>
                  </a:cubicBezTo>
                  <a:cubicBezTo>
                    <a:pt x="255" y="32"/>
                    <a:pt x="254" y="35"/>
                    <a:pt x="254" y="38"/>
                  </a:cubicBezTo>
                  <a:cubicBezTo>
                    <a:pt x="253" y="40"/>
                    <a:pt x="253" y="42"/>
                    <a:pt x="253" y="43"/>
                  </a:cubicBezTo>
                  <a:cubicBezTo>
                    <a:pt x="248" y="32"/>
                    <a:pt x="243" y="20"/>
                    <a:pt x="238" y="9"/>
                  </a:cubicBezTo>
                  <a:cubicBezTo>
                    <a:pt x="238" y="9"/>
                    <a:pt x="239" y="8"/>
                    <a:pt x="239" y="8"/>
                  </a:cubicBezTo>
                  <a:close/>
                  <a:moveTo>
                    <a:pt x="235" y="9"/>
                  </a:moveTo>
                  <a:cubicBezTo>
                    <a:pt x="236" y="9"/>
                    <a:pt x="236" y="9"/>
                    <a:pt x="237" y="9"/>
                  </a:cubicBezTo>
                  <a:cubicBezTo>
                    <a:pt x="237" y="17"/>
                    <a:pt x="242" y="24"/>
                    <a:pt x="245" y="31"/>
                  </a:cubicBezTo>
                  <a:cubicBezTo>
                    <a:pt x="248" y="40"/>
                    <a:pt x="251" y="48"/>
                    <a:pt x="255" y="56"/>
                  </a:cubicBezTo>
                  <a:cubicBezTo>
                    <a:pt x="255" y="57"/>
                    <a:pt x="255" y="57"/>
                    <a:pt x="255" y="58"/>
                  </a:cubicBezTo>
                  <a:cubicBezTo>
                    <a:pt x="255" y="58"/>
                    <a:pt x="255" y="58"/>
                    <a:pt x="256" y="58"/>
                  </a:cubicBezTo>
                  <a:cubicBezTo>
                    <a:pt x="256" y="58"/>
                    <a:pt x="256" y="58"/>
                    <a:pt x="256" y="58"/>
                  </a:cubicBezTo>
                  <a:cubicBezTo>
                    <a:pt x="256" y="58"/>
                    <a:pt x="257" y="58"/>
                    <a:pt x="258" y="58"/>
                  </a:cubicBezTo>
                  <a:cubicBezTo>
                    <a:pt x="262" y="55"/>
                    <a:pt x="267" y="60"/>
                    <a:pt x="270" y="63"/>
                  </a:cubicBezTo>
                  <a:cubicBezTo>
                    <a:pt x="276" y="68"/>
                    <a:pt x="280" y="75"/>
                    <a:pt x="284" y="81"/>
                  </a:cubicBezTo>
                  <a:cubicBezTo>
                    <a:pt x="291" y="91"/>
                    <a:pt x="300" y="105"/>
                    <a:pt x="298" y="117"/>
                  </a:cubicBezTo>
                  <a:cubicBezTo>
                    <a:pt x="298" y="117"/>
                    <a:pt x="298" y="118"/>
                    <a:pt x="298" y="118"/>
                  </a:cubicBezTo>
                  <a:cubicBezTo>
                    <a:pt x="298" y="120"/>
                    <a:pt x="297" y="122"/>
                    <a:pt x="296" y="123"/>
                  </a:cubicBezTo>
                  <a:cubicBezTo>
                    <a:pt x="294" y="131"/>
                    <a:pt x="293" y="138"/>
                    <a:pt x="291" y="146"/>
                  </a:cubicBezTo>
                  <a:cubicBezTo>
                    <a:pt x="289" y="154"/>
                    <a:pt x="286" y="164"/>
                    <a:pt x="287" y="174"/>
                  </a:cubicBezTo>
                  <a:cubicBezTo>
                    <a:pt x="284" y="170"/>
                    <a:pt x="281" y="166"/>
                    <a:pt x="278" y="162"/>
                  </a:cubicBezTo>
                  <a:cubicBezTo>
                    <a:pt x="270" y="150"/>
                    <a:pt x="262" y="137"/>
                    <a:pt x="255" y="124"/>
                  </a:cubicBezTo>
                  <a:cubicBezTo>
                    <a:pt x="251" y="117"/>
                    <a:pt x="248" y="110"/>
                    <a:pt x="245" y="102"/>
                  </a:cubicBezTo>
                  <a:cubicBezTo>
                    <a:pt x="245" y="102"/>
                    <a:pt x="245" y="102"/>
                    <a:pt x="245" y="102"/>
                  </a:cubicBezTo>
                  <a:cubicBezTo>
                    <a:pt x="245" y="100"/>
                    <a:pt x="245" y="97"/>
                    <a:pt x="244" y="95"/>
                  </a:cubicBezTo>
                  <a:cubicBezTo>
                    <a:pt x="244" y="93"/>
                    <a:pt x="244" y="91"/>
                    <a:pt x="244" y="89"/>
                  </a:cubicBezTo>
                  <a:cubicBezTo>
                    <a:pt x="244" y="87"/>
                    <a:pt x="242" y="87"/>
                    <a:pt x="242" y="89"/>
                  </a:cubicBezTo>
                  <a:cubicBezTo>
                    <a:pt x="242" y="91"/>
                    <a:pt x="242" y="93"/>
                    <a:pt x="242" y="95"/>
                  </a:cubicBezTo>
                  <a:cubicBezTo>
                    <a:pt x="241" y="92"/>
                    <a:pt x="241" y="88"/>
                    <a:pt x="240" y="85"/>
                  </a:cubicBezTo>
                  <a:cubicBezTo>
                    <a:pt x="239" y="72"/>
                    <a:pt x="239" y="60"/>
                    <a:pt x="236" y="47"/>
                  </a:cubicBezTo>
                  <a:cubicBezTo>
                    <a:pt x="235" y="47"/>
                    <a:pt x="235" y="46"/>
                    <a:pt x="234" y="46"/>
                  </a:cubicBezTo>
                  <a:cubicBezTo>
                    <a:pt x="232" y="46"/>
                    <a:pt x="233" y="34"/>
                    <a:pt x="232" y="32"/>
                  </a:cubicBezTo>
                  <a:cubicBezTo>
                    <a:pt x="231" y="26"/>
                    <a:pt x="229" y="21"/>
                    <a:pt x="229" y="16"/>
                  </a:cubicBezTo>
                  <a:cubicBezTo>
                    <a:pt x="229" y="15"/>
                    <a:pt x="229" y="15"/>
                    <a:pt x="228" y="15"/>
                  </a:cubicBezTo>
                  <a:cubicBezTo>
                    <a:pt x="230" y="11"/>
                    <a:pt x="232" y="5"/>
                    <a:pt x="235" y="9"/>
                  </a:cubicBezTo>
                  <a:close/>
                  <a:moveTo>
                    <a:pt x="269" y="165"/>
                  </a:moveTo>
                  <a:cubicBezTo>
                    <a:pt x="262" y="157"/>
                    <a:pt x="255" y="149"/>
                    <a:pt x="250" y="140"/>
                  </a:cubicBezTo>
                  <a:cubicBezTo>
                    <a:pt x="240" y="123"/>
                    <a:pt x="233" y="106"/>
                    <a:pt x="228" y="87"/>
                  </a:cubicBezTo>
                  <a:cubicBezTo>
                    <a:pt x="223" y="68"/>
                    <a:pt x="220" y="49"/>
                    <a:pt x="224" y="29"/>
                  </a:cubicBezTo>
                  <a:cubicBezTo>
                    <a:pt x="225" y="27"/>
                    <a:pt x="225" y="25"/>
                    <a:pt x="226" y="23"/>
                  </a:cubicBezTo>
                  <a:cubicBezTo>
                    <a:pt x="226" y="28"/>
                    <a:pt x="229" y="32"/>
                    <a:pt x="229" y="37"/>
                  </a:cubicBezTo>
                  <a:cubicBezTo>
                    <a:pt x="229" y="41"/>
                    <a:pt x="227" y="48"/>
                    <a:pt x="232" y="50"/>
                  </a:cubicBezTo>
                  <a:cubicBezTo>
                    <a:pt x="235" y="61"/>
                    <a:pt x="234" y="74"/>
                    <a:pt x="236" y="86"/>
                  </a:cubicBezTo>
                  <a:cubicBezTo>
                    <a:pt x="238" y="98"/>
                    <a:pt x="243" y="110"/>
                    <a:pt x="249" y="121"/>
                  </a:cubicBezTo>
                  <a:cubicBezTo>
                    <a:pt x="255" y="134"/>
                    <a:pt x="263" y="146"/>
                    <a:pt x="271" y="158"/>
                  </a:cubicBezTo>
                  <a:cubicBezTo>
                    <a:pt x="274" y="163"/>
                    <a:pt x="277" y="168"/>
                    <a:pt x="281" y="172"/>
                  </a:cubicBezTo>
                  <a:cubicBezTo>
                    <a:pt x="282" y="174"/>
                    <a:pt x="285" y="176"/>
                    <a:pt x="288" y="178"/>
                  </a:cubicBezTo>
                  <a:cubicBezTo>
                    <a:pt x="288" y="179"/>
                    <a:pt x="288" y="181"/>
                    <a:pt x="289" y="182"/>
                  </a:cubicBezTo>
                  <a:cubicBezTo>
                    <a:pt x="281" y="178"/>
                    <a:pt x="275" y="171"/>
                    <a:pt x="269" y="165"/>
                  </a:cubicBezTo>
                  <a:close/>
                  <a:moveTo>
                    <a:pt x="275" y="184"/>
                  </a:moveTo>
                  <a:cubicBezTo>
                    <a:pt x="279" y="184"/>
                    <a:pt x="284" y="185"/>
                    <a:pt x="289" y="186"/>
                  </a:cubicBezTo>
                  <a:cubicBezTo>
                    <a:pt x="289" y="187"/>
                    <a:pt x="290" y="187"/>
                    <a:pt x="290" y="187"/>
                  </a:cubicBezTo>
                  <a:cubicBezTo>
                    <a:pt x="291" y="187"/>
                    <a:pt x="291" y="187"/>
                    <a:pt x="292" y="187"/>
                  </a:cubicBezTo>
                  <a:cubicBezTo>
                    <a:pt x="294" y="188"/>
                    <a:pt x="296" y="188"/>
                    <a:pt x="298" y="188"/>
                  </a:cubicBezTo>
                  <a:cubicBezTo>
                    <a:pt x="306" y="190"/>
                    <a:pt x="314" y="192"/>
                    <a:pt x="321" y="196"/>
                  </a:cubicBezTo>
                  <a:cubicBezTo>
                    <a:pt x="337" y="205"/>
                    <a:pt x="354" y="211"/>
                    <a:pt x="366" y="224"/>
                  </a:cubicBezTo>
                  <a:cubicBezTo>
                    <a:pt x="372" y="231"/>
                    <a:pt x="378" y="237"/>
                    <a:pt x="384" y="244"/>
                  </a:cubicBezTo>
                  <a:cubicBezTo>
                    <a:pt x="390" y="250"/>
                    <a:pt x="394" y="257"/>
                    <a:pt x="398" y="264"/>
                  </a:cubicBezTo>
                  <a:cubicBezTo>
                    <a:pt x="406" y="276"/>
                    <a:pt x="416" y="289"/>
                    <a:pt x="422" y="303"/>
                  </a:cubicBezTo>
                  <a:cubicBezTo>
                    <a:pt x="421" y="303"/>
                    <a:pt x="421" y="304"/>
                    <a:pt x="421" y="304"/>
                  </a:cubicBezTo>
                  <a:cubicBezTo>
                    <a:pt x="420" y="305"/>
                    <a:pt x="419" y="307"/>
                    <a:pt x="418" y="308"/>
                  </a:cubicBezTo>
                  <a:cubicBezTo>
                    <a:pt x="418" y="307"/>
                    <a:pt x="418" y="307"/>
                    <a:pt x="418" y="307"/>
                  </a:cubicBezTo>
                  <a:cubicBezTo>
                    <a:pt x="406" y="285"/>
                    <a:pt x="397" y="261"/>
                    <a:pt x="378" y="244"/>
                  </a:cubicBezTo>
                  <a:cubicBezTo>
                    <a:pt x="369" y="235"/>
                    <a:pt x="359" y="228"/>
                    <a:pt x="349" y="220"/>
                  </a:cubicBezTo>
                  <a:cubicBezTo>
                    <a:pt x="339" y="212"/>
                    <a:pt x="330" y="203"/>
                    <a:pt x="319" y="197"/>
                  </a:cubicBezTo>
                  <a:cubicBezTo>
                    <a:pt x="308" y="192"/>
                    <a:pt x="295" y="189"/>
                    <a:pt x="283" y="187"/>
                  </a:cubicBezTo>
                  <a:cubicBezTo>
                    <a:pt x="272" y="186"/>
                    <a:pt x="261" y="184"/>
                    <a:pt x="250" y="186"/>
                  </a:cubicBezTo>
                  <a:cubicBezTo>
                    <a:pt x="239" y="187"/>
                    <a:pt x="229" y="191"/>
                    <a:pt x="219" y="198"/>
                  </a:cubicBezTo>
                  <a:cubicBezTo>
                    <a:pt x="209" y="205"/>
                    <a:pt x="206" y="214"/>
                    <a:pt x="201" y="225"/>
                  </a:cubicBezTo>
                  <a:cubicBezTo>
                    <a:pt x="200" y="226"/>
                    <a:pt x="202" y="227"/>
                    <a:pt x="202" y="226"/>
                  </a:cubicBezTo>
                  <a:cubicBezTo>
                    <a:pt x="206" y="221"/>
                    <a:pt x="208" y="216"/>
                    <a:pt x="211" y="211"/>
                  </a:cubicBezTo>
                  <a:cubicBezTo>
                    <a:pt x="215" y="206"/>
                    <a:pt x="220" y="202"/>
                    <a:pt x="226" y="198"/>
                  </a:cubicBezTo>
                  <a:cubicBezTo>
                    <a:pt x="236" y="192"/>
                    <a:pt x="246" y="189"/>
                    <a:pt x="258" y="189"/>
                  </a:cubicBezTo>
                  <a:cubicBezTo>
                    <a:pt x="270" y="189"/>
                    <a:pt x="282" y="190"/>
                    <a:pt x="294" y="193"/>
                  </a:cubicBezTo>
                  <a:cubicBezTo>
                    <a:pt x="305" y="195"/>
                    <a:pt x="316" y="198"/>
                    <a:pt x="325" y="205"/>
                  </a:cubicBezTo>
                  <a:cubicBezTo>
                    <a:pt x="334" y="212"/>
                    <a:pt x="343" y="219"/>
                    <a:pt x="352" y="226"/>
                  </a:cubicBezTo>
                  <a:cubicBezTo>
                    <a:pt x="361" y="233"/>
                    <a:pt x="371" y="240"/>
                    <a:pt x="379" y="249"/>
                  </a:cubicBezTo>
                  <a:cubicBezTo>
                    <a:pt x="388" y="258"/>
                    <a:pt x="394" y="269"/>
                    <a:pt x="401" y="281"/>
                  </a:cubicBezTo>
                  <a:cubicBezTo>
                    <a:pt x="403" y="285"/>
                    <a:pt x="405" y="289"/>
                    <a:pt x="407" y="293"/>
                  </a:cubicBezTo>
                  <a:cubicBezTo>
                    <a:pt x="400" y="284"/>
                    <a:pt x="391" y="275"/>
                    <a:pt x="383" y="266"/>
                  </a:cubicBezTo>
                  <a:cubicBezTo>
                    <a:pt x="376" y="260"/>
                    <a:pt x="370" y="253"/>
                    <a:pt x="362" y="247"/>
                  </a:cubicBezTo>
                  <a:cubicBezTo>
                    <a:pt x="357" y="242"/>
                    <a:pt x="351" y="238"/>
                    <a:pt x="344" y="236"/>
                  </a:cubicBezTo>
                  <a:cubicBezTo>
                    <a:pt x="343" y="236"/>
                    <a:pt x="343" y="237"/>
                    <a:pt x="344" y="237"/>
                  </a:cubicBezTo>
                  <a:cubicBezTo>
                    <a:pt x="360" y="243"/>
                    <a:pt x="372" y="258"/>
                    <a:pt x="384" y="270"/>
                  </a:cubicBezTo>
                  <a:cubicBezTo>
                    <a:pt x="395" y="281"/>
                    <a:pt x="406" y="293"/>
                    <a:pt x="413" y="306"/>
                  </a:cubicBezTo>
                  <a:cubicBezTo>
                    <a:pt x="413" y="306"/>
                    <a:pt x="413" y="306"/>
                    <a:pt x="413" y="306"/>
                  </a:cubicBezTo>
                  <a:cubicBezTo>
                    <a:pt x="412" y="305"/>
                    <a:pt x="411" y="304"/>
                    <a:pt x="409" y="303"/>
                  </a:cubicBezTo>
                  <a:cubicBezTo>
                    <a:pt x="405" y="298"/>
                    <a:pt x="402" y="294"/>
                    <a:pt x="398" y="289"/>
                  </a:cubicBezTo>
                  <a:cubicBezTo>
                    <a:pt x="389" y="280"/>
                    <a:pt x="378" y="273"/>
                    <a:pt x="368" y="265"/>
                  </a:cubicBezTo>
                  <a:cubicBezTo>
                    <a:pt x="368" y="264"/>
                    <a:pt x="367" y="265"/>
                    <a:pt x="368" y="265"/>
                  </a:cubicBezTo>
                  <a:cubicBezTo>
                    <a:pt x="377" y="274"/>
                    <a:pt x="388" y="281"/>
                    <a:pt x="396" y="291"/>
                  </a:cubicBezTo>
                  <a:cubicBezTo>
                    <a:pt x="400" y="295"/>
                    <a:pt x="404" y="300"/>
                    <a:pt x="408" y="304"/>
                  </a:cubicBezTo>
                  <a:cubicBezTo>
                    <a:pt x="408" y="305"/>
                    <a:pt x="408" y="305"/>
                    <a:pt x="409" y="306"/>
                  </a:cubicBezTo>
                  <a:cubicBezTo>
                    <a:pt x="404" y="302"/>
                    <a:pt x="398" y="299"/>
                    <a:pt x="393" y="295"/>
                  </a:cubicBezTo>
                  <a:cubicBezTo>
                    <a:pt x="388" y="290"/>
                    <a:pt x="383" y="285"/>
                    <a:pt x="376" y="282"/>
                  </a:cubicBezTo>
                  <a:cubicBezTo>
                    <a:pt x="376" y="282"/>
                    <a:pt x="376" y="282"/>
                    <a:pt x="376" y="283"/>
                  </a:cubicBezTo>
                  <a:cubicBezTo>
                    <a:pt x="388" y="292"/>
                    <a:pt x="401" y="301"/>
                    <a:pt x="412" y="311"/>
                  </a:cubicBezTo>
                  <a:cubicBezTo>
                    <a:pt x="412" y="311"/>
                    <a:pt x="412" y="311"/>
                    <a:pt x="412" y="311"/>
                  </a:cubicBezTo>
                  <a:cubicBezTo>
                    <a:pt x="399" y="301"/>
                    <a:pt x="384" y="291"/>
                    <a:pt x="368" y="285"/>
                  </a:cubicBezTo>
                  <a:cubicBezTo>
                    <a:pt x="359" y="282"/>
                    <a:pt x="349" y="280"/>
                    <a:pt x="341" y="276"/>
                  </a:cubicBezTo>
                  <a:cubicBezTo>
                    <a:pt x="334" y="272"/>
                    <a:pt x="327" y="268"/>
                    <a:pt x="319" y="266"/>
                  </a:cubicBezTo>
                  <a:cubicBezTo>
                    <a:pt x="319" y="266"/>
                    <a:pt x="319" y="266"/>
                    <a:pt x="319" y="266"/>
                  </a:cubicBezTo>
                  <a:cubicBezTo>
                    <a:pt x="321" y="269"/>
                    <a:pt x="324" y="270"/>
                    <a:pt x="328" y="271"/>
                  </a:cubicBezTo>
                  <a:cubicBezTo>
                    <a:pt x="332" y="273"/>
                    <a:pt x="337" y="276"/>
                    <a:pt x="341" y="278"/>
                  </a:cubicBezTo>
                  <a:cubicBezTo>
                    <a:pt x="349" y="281"/>
                    <a:pt x="357" y="284"/>
                    <a:pt x="364" y="286"/>
                  </a:cubicBezTo>
                  <a:cubicBezTo>
                    <a:pt x="373" y="290"/>
                    <a:pt x="383" y="293"/>
                    <a:pt x="391" y="299"/>
                  </a:cubicBezTo>
                  <a:cubicBezTo>
                    <a:pt x="397" y="304"/>
                    <a:pt x="403" y="308"/>
                    <a:pt x="409" y="313"/>
                  </a:cubicBezTo>
                  <a:cubicBezTo>
                    <a:pt x="409" y="313"/>
                    <a:pt x="408" y="313"/>
                    <a:pt x="408" y="312"/>
                  </a:cubicBezTo>
                  <a:cubicBezTo>
                    <a:pt x="407" y="312"/>
                    <a:pt x="407" y="311"/>
                    <a:pt x="406" y="311"/>
                  </a:cubicBezTo>
                  <a:cubicBezTo>
                    <a:pt x="405" y="310"/>
                    <a:pt x="404" y="310"/>
                    <a:pt x="404" y="309"/>
                  </a:cubicBezTo>
                  <a:cubicBezTo>
                    <a:pt x="403" y="308"/>
                    <a:pt x="402" y="307"/>
                    <a:pt x="400" y="307"/>
                  </a:cubicBezTo>
                  <a:cubicBezTo>
                    <a:pt x="396" y="304"/>
                    <a:pt x="392" y="301"/>
                    <a:pt x="388" y="299"/>
                  </a:cubicBezTo>
                  <a:cubicBezTo>
                    <a:pt x="379" y="294"/>
                    <a:pt x="369" y="292"/>
                    <a:pt x="360" y="288"/>
                  </a:cubicBezTo>
                  <a:cubicBezTo>
                    <a:pt x="350" y="284"/>
                    <a:pt x="340" y="281"/>
                    <a:pt x="331" y="277"/>
                  </a:cubicBezTo>
                  <a:cubicBezTo>
                    <a:pt x="321" y="273"/>
                    <a:pt x="311" y="271"/>
                    <a:pt x="302" y="265"/>
                  </a:cubicBezTo>
                  <a:cubicBezTo>
                    <a:pt x="302" y="265"/>
                    <a:pt x="301" y="266"/>
                    <a:pt x="302" y="266"/>
                  </a:cubicBezTo>
                  <a:cubicBezTo>
                    <a:pt x="308" y="273"/>
                    <a:pt x="318" y="274"/>
                    <a:pt x="327" y="277"/>
                  </a:cubicBezTo>
                  <a:cubicBezTo>
                    <a:pt x="337" y="281"/>
                    <a:pt x="347" y="285"/>
                    <a:pt x="358" y="289"/>
                  </a:cubicBezTo>
                  <a:cubicBezTo>
                    <a:pt x="368" y="294"/>
                    <a:pt x="379" y="295"/>
                    <a:pt x="389" y="301"/>
                  </a:cubicBezTo>
                  <a:cubicBezTo>
                    <a:pt x="391" y="302"/>
                    <a:pt x="394" y="303"/>
                    <a:pt x="396" y="305"/>
                  </a:cubicBezTo>
                  <a:cubicBezTo>
                    <a:pt x="391" y="303"/>
                    <a:pt x="385" y="301"/>
                    <a:pt x="380" y="299"/>
                  </a:cubicBezTo>
                  <a:cubicBezTo>
                    <a:pt x="372" y="296"/>
                    <a:pt x="365" y="293"/>
                    <a:pt x="358" y="291"/>
                  </a:cubicBezTo>
                  <a:cubicBezTo>
                    <a:pt x="351" y="289"/>
                    <a:pt x="344" y="287"/>
                    <a:pt x="338" y="285"/>
                  </a:cubicBezTo>
                  <a:cubicBezTo>
                    <a:pt x="323" y="281"/>
                    <a:pt x="310" y="276"/>
                    <a:pt x="295" y="273"/>
                  </a:cubicBezTo>
                  <a:cubicBezTo>
                    <a:pt x="282" y="270"/>
                    <a:pt x="268" y="268"/>
                    <a:pt x="254" y="266"/>
                  </a:cubicBezTo>
                  <a:cubicBezTo>
                    <a:pt x="253" y="266"/>
                    <a:pt x="252" y="267"/>
                    <a:pt x="253" y="268"/>
                  </a:cubicBezTo>
                  <a:cubicBezTo>
                    <a:pt x="258" y="270"/>
                    <a:pt x="264" y="270"/>
                    <a:pt x="269" y="271"/>
                  </a:cubicBezTo>
                  <a:cubicBezTo>
                    <a:pt x="277" y="271"/>
                    <a:pt x="285" y="273"/>
                    <a:pt x="293" y="274"/>
                  </a:cubicBezTo>
                  <a:cubicBezTo>
                    <a:pt x="307" y="278"/>
                    <a:pt x="321" y="281"/>
                    <a:pt x="335" y="285"/>
                  </a:cubicBezTo>
                  <a:cubicBezTo>
                    <a:pt x="351" y="290"/>
                    <a:pt x="366" y="296"/>
                    <a:pt x="381" y="301"/>
                  </a:cubicBezTo>
                  <a:cubicBezTo>
                    <a:pt x="388" y="304"/>
                    <a:pt x="395" y="307"/>
                    <a:pt x="402" y="311"/>
                  </a:cubicBezTo>
                  <a:cubicBezTo>
                    <a:pt x="402" y="311"/>
                    <a:pt x="403" y="311"/>
                    <a:pt x="403" y="312"/>
                  </a:cubicBezTo>
                  <a:cubicBezTo>
                    <a:pt x="398" y="309"/>
                    <a:pt x="392" y="308"/>
                    <a:pt x="388" y="307"/>
                  </a:cubicBezTo>
                  <a:cubicBezTo>
                    <a:pt x="383" y="305"/>
                    <a:pt x="379" y="302"/>
                    <a:pt x="374" y="301"/>
                  </a:cubicBezTo>
                  <a:cubicBezTo>
                    <a:pt x="370" y="300"/>
                    <a:pt x="365" y="299"/>
                    <a:pt x="361" y="298"/>
                  </a:cubicBezTo>
                  <a:cubicBezTo>
                    <a:pt x="361" y="298"/>
                    <a:pt x="360" y="299"/>
                    <a:pt x="361" y="299"/>
                  </a:cubicBezTo>
                  <a:cubicBezTo>
                    <a:pt x="365" y="301"/>
                    <a:pt x="369" y="302"/>
                    <a:pt x="374" y="303"/>
                  </a:cubicBezTo>
                  <a:cubicBezTo>
                    <a:pt x="375" y="303"/>
                    <a:pt x="377" y="304"/>
                    <a:pt x="378" y="304"/>
                  </a:cubicBezTo>
                  <a:cubicBezTo>
                    <a:pt x="377" y="304"/>
                    <a:pt x="376" y="304"/>
                    <a:pt x="375" y="304"/>
                  </a:cubicBezTo>
                  <a:cubicBezTo>
                    <a:pt x="374" y="304"/>
                    <a:pt x="374" y="304"/>
                    <a:pt x="374" y="304"/>
                  </a:cubicBezTo>
                  <a:cubicBezTo>
                    <a:pt x="378" y="306"/>
                    <a:pt x="383" y="306"/>
                    <a:pt x="386" y="309"/>
                  </a:cubicBezTo>
                  <a:cubicBezTo>
                    <a:pt x="386" y="309"/>
                    <a:pt x="386" y="309"/>
                    <a:pt x="386" y="309"/>
                  </a:cubicBezTo>
                  <a:cubicBezTo>
                    <a:pt x="385" y="308"/>
                    <a:pt x="384" y="307"/>
                    <a:pt x="384" y="307"/>
                  </a:cubicBezTo>
                  <a:cubicBezTo>
                    <a:pt x="384" y="307"/>
                    <a:pt x="385" y="307"/>
                    <a:pt x="386" y="307"/>
                  </a:cubicBezTo>
                  <a:cubicBezTo>
                    <a:pt x="390" y="309"/>
                    <a:pt x="394" y="310"/>
                    <a:pt x="398" y="312"/>
                  </a:cubicBezTo>
                  <a:cubicBezTo>
                    <a:pt x="400" y="313"/>
                    <a:pt x="401" y="313"/>
                    <a:pt x="403" y="314"/>
                  </a:cubicBezTo>
                  <a:cubicBezTo>
                    <a:pt x="392" y="310"/>
                    <a:pt x="374" y="308"/>
                    <a:pt x="371" y="308"/>
                  </a:cubicBezTo>
                  <a:cubicBezTo>
                    <a:pt x="361" y="306"/>
                    <a:pt x="351" y="305"/>
                    <a:pt x="340" y="305"/>
                  </a:cubicBezTo>
                  <a:cubicBezTo>
                    <a:pt x="328" y="306"/>
                    <a:pt x="314" y="307"/>
                    <a:pt x="302" y="312"/>
                  </a:cubicBezTo>
                  <a:cubicBezTo>
                    <a:pt x="298" y="313"/>
                    <a:pt x="293" y="316"/>
                    <a:pt x="289" y="318"/>
                  </a:cubicBezTo>
                  <a:cubicBezTo>
                    <a:pt x="282" y="322"/>
                    <a:pt x="275" y="326"/>
                    <a:pt x="269" y="331"/>
                  </a:cubicBezTo>
                  <a:cubicBezTo>
                    <a:pt x="265" y="334"/>
                    <a:pt x="262" y="338"/>
                    <a:pt x="259" y="341"/>
                  </a:cubicBezTo>
                  <a:cubicBezTo>
                    <a:pt x="258" y="341"/>
                    <a:pt x="258" y="341"/>
                    <a:pt x="258" y="341"/>
                  </a:cubicBezTo>
                  <a:cubicBezTo>
                    <a:pt x="252" y="344"/>
                    <a:pt x="242" y="339"/>
                    <a:pt x="237" y="337"/>
                  </a:cubicBezTo>
                  <a:cubicBezTo>
                    <a:pt x="229" y="333"/>
                    <a:pt x="221" y="329"/>
                    <a:pt x="215" y="323"/>
                  </a:cubicBezTo>
                  <a:cubicBezTo>
                    <a:pt x="205" y="313"/>
                    <a:pt x="194" y="302"/>
                    <a:pt x="188" y="289"/>
                  </a:cubicBezTo>
                  <a:cubicBezTo>
                    <a:pt x="185" y="283"/>
                    <a:pt x="181" y="273"/>
                    <a:pt x="183" y="266"/>
                  </a:cubicBezTo>
                  <a:cubicBezTo>
                    <a:pt x="185" y="263"/>
                    <a:pt x="187" y="260"/>
                    <a:pt x="189" y="257"/>
                  </a:cubicBezTo>
                  <a:cubicBezTo>
                    <a:pt x="189" y="256"/>
                    <a:pt x="190" y="255"/>
                    <a:pt x="190" y="254"/>
                  </a:cubicBezTo>
                  <a:cubicBezTo>
                    <a:pt x="196" y="251"/>
                    <a:pt x="199" y="241"/>
                    <a:pt x="199" y="234"/>
                  </a:cubicBezTo>
                  <a:cubicBezTo>
                    <a:pt x="200" y="228"/>
                    <a:pt x="197" y="220"/>
                    <a:pt x="198" y="213"/>
                  </a:cubicBezTo>
                  <a:cubicBezTo>
                    <a:pt x="198" y="213"/>
                    <a:pt x="198" y="212"/>
                    <a:pt x="199" y="212"/>
                  </a:cubicBezTo>
                  <a:cubicBezTo>
                    <a:pt x="205" y="199"/>
                    <a:pt x="219" y="191"/>
                    <a:pt x="232" y="187"/>
                  </a:cubicBezTo>
                  <a:cubicBezTo>
                    <a:pt x="246" y="182"/>
                    <a:pt x="260" y="182"/>
                    <a:pt x="275" y="184"/>
                  </a:cubicBezTo>
                  <a:close/>
                  <a:moveTo>
                    <a:pt x="155" y="52"/>
                  </a:moveTo>
                  <a:cubicBezTo>
                    <a:pt x="155" y="52"/>
                    <a:pt x="155" y="52"/>
                    <a:pt x="155" y="52"/>
                  </a:cubicBezTo>
                  <a:cubicBezTo>
                    <a:pt x="155" y="52"/>
                    <a:pt x="155" y="52"/>
                    <a:pt x="156" y="53"/>
                  </a:cubicBezTo>
                  <a:cubicBezTo>
                    <a:pt x="157" y="53"/>
                    <a:pt x="157" y="53"/>
                    <a:pt x="158" y="52"/>
                  </a:cubicBezTo>
                  <a:cubicBezTo>
                    <a:pt x="165" y="43"/>
                    <a:pt x="176" y="58"/>
                    <a:pt x="181" y="63"/>
                  </a:cubicBezTo>
                  <a:cubicBezTo>
                    <a:pt x="182" y="64"/>
                    <a:pt x="184" y="66"/>
                    <a:pt x="186" y="67"/>
                  </a:cubicBezTo>
                  <a:cubicBezTo>
                    <a:pt x="188" y="70"/>
                    <a:pt x="190" y="74"/>
                    <a:pt x="192" y="78"/>
                  </a:cubicBezTo>
                  <a:cubicBezTo>
                    <a:pt x="193" y="79"/>
                    <a:pt x="194" y="80"/>
                    <a:pt x="195" y="80"/>
                  </a:cubicBezTo>
                  <a:cubicBezTo>
                    <a:pt x="195" y="80"/>
                    <a:pt x="194" y="81"/>
                    <a:pt x="194" y="81"/>
                  </a:cubicBezTo>
                  <a:cubicBezTo>
                    <a:pt x="194" y="84"/>
                    <a:pt x="196" y="88"/>
                    <a:pt x="196" y="91"/>
                  </a:cubicBezTo>
                  <a:cubicBezTo>
                    <a:pt x="197" y="95"/>
                    <a:pt x="197" y="99"/>
                    <a:pt x="200" y="101"/>
                  </a:cubicBezTo>
                  <a:cubicBezTo>
                    <a:pt x="200" y="101"/>
                    <a:pt x="200" y="101"/>
                    <a:pt x="200" y="101"/>
                  </a:cubicBezTo>
                  <a:cubicBezTo>
                    <a:pt x="201" y="98"/>
                    <a:pt x="199" y="94"/>
                    <a:pt x="199" y="91"/>
                  </a:cubicBezTo>
                  <a:cubicBezTo>
                    <a:pt x="198" y="88"/>
                    <a:pt x="198" y="85"/>
                    <a:pt x="197" y="83"/>
                  </a:cubicBezTo>
                  <a:cubicBezTo>
                    <a:pt x="201" y="87"/>
                    <a:pt x="205" y="91"/>
                    <a:pt x="208" y="96"/>
                  </a:cubicBezTo>
                  <a:cubicBezTo>
                    <a:pt x="212" y="103"/>
                    <a:pt x="215" y="110"/>
                    <a:pt x="220" y="117"/>
                  </a:cubicBezTo>
                  <a:cubicBezTo>
                    <a:pt x="225" y="123"/>
                    <a:pt x="230" y="130"/>
                    <a:pt x="233" y="139"/>
                  </a:cubicBezTo>
                  <a:cubicBezTo>
                    <a:pt x="235" y="146"/>
                    <a:pt x="237" y="153"/>
                    <a:pt x="238" y="161"/>
                  </a:cubicBezTo>
                  <a:cubicBezTo>
                    <a:pt x="239" y="165"/>
                    <a:pt x="239" y="168"/>
                    <a:pt x="240" y="172"/>
                  </a:cubicBezTo>
                  <a:cubicBezTo>
                    <a:pt x="240" y="175"/>
                    <a:pt x="240" y="178"/>
                    <a:pt x="241" y="180"/>
                  </a:cubicBezTo>
                  <a:cubicBezTo>
                    <a:pt x="238" y="181"/>
                    <a:pt x="235" y="182"/>
                    <a:pt x="232" y="183"/>
                  </a:cubicBezTo>
                  <a:cubicBezTo>
                    <a:pt x="233" y="179"/>
                    <a:pt x="234" y="174"/>
                    <a:pt x="235" y="170"/>
                  </a:cubicBezTo>
                  <a:cubicBezTo>
                    <a:pt x="236" y="168"/>
                    <a:pt x="238" y="163"/>
                    <a:pt x="237" y="161"/>
                  </a:cubicBezTo>
                  <a:cubicBezTo>
                    <a:pt x="236" y="160"/>
                    <a:pt x="234" y="166"/>
                    <a:pt x="234" y="166"/>
                  </a:cubicBezTo>
                  <a:cubicBezTo>
                    <a:pt x="232" y="172"/>
                    <a:pt x="231" y="177"/>
                    <a:pt x="229" y="183"/>
                  </a:cubicBezTo>
                  <a:cubicBezTo>
                    <a:pt x="229" y="183"/>
                    <a:pt x="229" y="183"/>
                    <a:pt x="229" y="184"/>
                  </a:cubicBezTo>
                  <a:cubicBezTo>
                    <a:pt x="228" y="184"/>
                    <a:pt x="227" y="185"/>
                    <a:pt x="225" y="185"/>
                  </a:cubicBezTo>
                  <a:cubicBezTo>
                    <a:pt x="225" y="185"/>
                    <a:pt x="225" y="185"/>
                    <a:pt x="225" y="185"/>
                  </a:cubicBezTo>
                  <a:cubicBezTo>
                    <a:pt x="226" y="184"/>
                    <a:pt x="227" y="183"/>
                    <a:pt x="227" y="181"/>
                  </a:cubicBezTo>
                  <a:cubicBezTo>
                    <a:pt x="232" y="170"/>
                    <a:pt x="234" y="159"/>
                    <a:pt x="234" y="147"/>
                  </a:cubicBezTo>
                  <a:cubicBezTo>
                    <a:pt x="234" y="147"/>
                    <a:pt x="233" y="146"/>
                    <a:pt x="233" y="147"/>
                  </a:cubicBezTo>
                  <a:cubicBezTo>
                    <a:pt x="232" y="155"/>
                    <a:pt x="232" y="164"/>
                    <a:pt x="229" y="171"/>
                  </a:cubicBezTo>
                  <a:cubicBezTo>
                    <a:pt x="227" y="174"/>
                    <a:pt x="225" y="178"/>
                    <a:pt x="224" y="182"/>
                  </a:cubicBezTo>
                  <a:cubicBezTo>
                    <a:pt x="224" y="183"/>
                    <a:pt x="223" y="183"/>
                    <a:pt x="223" y="184"/>
                  </a:cubicBezTo>
                  <a:cubicBezTo>
                    <a:pt x="222" y="185"/>
                    <a:pt x="223" y="186"/>
                    <a:pt x="224" y="186"/>
                  </a:cubicBezTo>
                  <a:cubicBezTo>
                    <a:pt x="223" y="187"/>
                    <a:pt x="221" y="187"/>
                    <a:pt x="220" y="188"/>
                  </a:cubicBezTo>
                  <a:cubicBezTo>
                    <a:pt x="224" y="182"/>
                    <a:pt x="226" y="175"/>
                    <a:pt x="228" y="168"/>
                  </a:cubicBezTo>
                  <a:cubicBezTo>
                    <a:pt x="229" y="159"/>
                    <a:pt x="233" y="149"/>
                    <a:pt x="232" y="140"/>
                  </a:cubicBezTo>
                  <a:cubicBezTo>
                    <a:pt x="232" y="139"/>
                    <a:pt x="231" y="139"/>
                    <a:pt x="231" y="139"/>
                  </a:cubicBezTo>
                  <a:cubicBezTo>
                    <a:pt x="230" y="145"/>
                    <a:pt x="229" y="150"/>
                    <a:pt x="228" y="155"/>
                  </a:cubicBezTo>
                  <a:cubicBezTo>
                    <a:pt x="227" y="159"/>
                    <a:pt x="226" y="163"/>
                    <a:pt x="225" y="167"/>
                  </a:cubicBezTo>
                  <a:cubicBezTo>
                    <a:pt x="224" y="173"/>
                    <a:pt x="222" y="179"/>
                    <a:pt x="219" y="184"/>
                  </a:cubicBezTo>
                  <a:cubicBezTo>
                    <a:pt x="220" y="181"/>
                    <a:pt x="220" y="178"/>
                    <a:pt x="221" y="175"/>
                  </a:cubicBezTo>
                  <a:cubicBezTo>
                    <a:pt x="222" y="169"/>
                    <a:pt x="224" y="164"/>
                    <a:pt x="226" y="159"/>
                  </a:cubicBezTo>
                  <a:cubicBezTo>
                    <a:pt x="227" y="151"/>
                    <a:pt x="232" y="140"/>
                    <a:pt x="228" y="133"/>
                  </a:cubicBezTo>
                  <a:cubicBezTo>
                    <a:pt x="228" y="133"/>
                    <a:pt x="228" y="133"/>
                    <a:pt x="228" y="133"/>
                  </a:cubicBezTo>
                  <a:cubicBezTo>
                    <a:pt x="227" y="138"/>
                    <a:pt x="227" y="142"/>
                    <a:pt x="226" y="147"/>
                  </a:cubicBezTo>
                  <a:cubicBezTo>
                    <a:pt x="226" y="152"/>
                    <a:pt x="224" y="157"/>
                    <a:pt x="222" y="162"/>
                  </a:cubicBezTo>
                  <a:cubicBezTo>
                    <a:pt x="221" y="166"/>
                    <a:pt x="219" y="171"/>
                    <a:pt x="218" y="176"/>
                  </a:cubicBezTo>
                  <a:cubicBezTo>
                    <a:pt x="217" y="180"/>
                    <a:pt x="217" y="185"/>
                    <a:pt x="216" y="190"/>
                  </a:cubicBezTo>
                  <a:cubicBezTo>
                    <a:pt x="216" y="190"/>
                    <a:pt x="216" y="190"/>
                    <a:pt x="216" y="190"/>
                  </a:cubicBezTo>
                  <a:cubicBezTo>
                    <a:pt x="216" y="190"/>
                    <a:pt x="216" y="190"/>
                    <a:pt x="215" y="190"/>
                  </a:cubicBezTo>
                  <a:cubicBezTo>
                    <a:pt x="216" y="185"/>
                    <a:pt x="217" y="180"/>
                    <a:pt x="217" y="175"/>
                  </a:cubicBezTo>
                  <a:cubicBezTo>
                    <a:pt x="219" y="171"/>
                    <a:pt x="218" y="166"/>
                    <a:pt x="220" y="161"/>
                  </a:cubicBezTo>
                  <a:cubicBezTo>
                    <a:pt x="221" y="156"/>
                    <a:pt x="223" y="151"/>
                    <a:pt x="225" y="146"/>
                  </a:cubicBezTo>
                  <a:cubicBezTo>
                    <a:pt x="225" y="144"/>
                    <a:pt x="224" y="144"/>
                    <a:pt x="223" y="145"/>
                  </a:cubicBezTo>
                  <a:cubicBezTo>
                    <a:pt x="222" y="150"/>
                    <a:pt x="220" y="154"/>
                    <a:pt x="218" y="158"/>
                  </a:cubicBezTo>
                  <a:cubicBezTo>
                    <a:pt x="218" y="158"/>
                    <a:pt x="218" y="158"/>
                    <a:pt x="218" y="158"/>
                  </a:cubicBezTo>
                  <a:cubicBezTo>
                    <a:pt x="220" y="153"/>
                    <a:pt x="222" y="148"/>
                    <a:pt x="222" y="143"/>
                  </a:cubicBezTo>
                  <a:cubicBezTo>
                    <a:pt x="222" y="138"/>
                    <a:pt x="222" y="133"/>
                    <a:pt x="223" y="128"/>
                  </a:cubicBezTo>
                  <a:cubicBezTo>
                    <a:pt x="223" y="127"/>
                    <a:pt x="223" y="127"/>
                    <a:pt x="223" y="127"/>
                  </a:cubicBezTo>
                  <a:cubicBezTo>
                    <a:pt x="220" y="130"/>
                    <a:pt x="220" y="135"/>
                    <a:pt x="220" y="139"/>
                  </a:cubicBezTo>
                  <a:cubicBezTo>
                    <a:pt x="220" y="146"/>
                    <a:pt x="218" y="152"/>
                    <a:pt x="217" y="159"/>
                  </a:cubicBezTo>
                  <a:cubicBezTo>
                    <a:pt x="216" y="159"/>
                    <a:pt x="216" y="159"/>
                    <a:pt x="216" y="159"/>
                  </a:cubicBezTo>
                  <a:cubicBezTo>
                    <a:pt x="216" y="160"/>
                    <a:pt x="216" y="160"/>
                    <a:pt x="216" y="160"/>
                  </a:cubicBezTo>
                  <a:cubicBezTo>
                    <a:pt x="216" y="159"/>
                    <a:pt x="216" y="157"/>
                    <a:pt x="215" y="156"/>
                  </a:cubicBezTo>
                  <a:cubicBezTo>
                    <a:pt x="216" y="156"/>
                    <a:pt x="216" y="156"/>
                    <a:pt x="216" y="156"/>
                  </a:cubicBezTo>
                  <a:cubicBezTo>
                    <a:pt x="216" y="147"/>
                    <a:pt x="215" y="139"/>
                    <a:pt x="218" y="131"/>
                  </a:cubicBezTo>
                  <a:cubicBezTo>
                    <a:pt x="218" y="130"/>
                    <a:pt x="217" y="130"/>
                    <a:pt x="217" y="130"/>
                  </a:cubicBezTo>
                  <a:cubicBezTo>
                    <a:pt x="216" y="135"/>
                    <a:pt x="214" y="139"/>
                    <a:pt x="214" y="144"/>
                  </a:cubicBezTo>
                  <a:cubicBezTo>
                    <a:pt x="213" y="145"/>
                    <a:pt x="213" y="147"/>
                    <a:pt x="213" y="148"/>
                  </a:cubicBezTo>
                  <a:cubicBezTo>
                    <a:pt x="212" y="145"/>
                    <a:pt x="210" y="142"/>
                    <a:pt x="209" y="138"/>
                  </a:cubicBezTo>
                  <a:cubicBezTo>
                    <a:pt x="207" y="135"/>
                    <a:pt x="205" y="129"/>
                    <a:pt x="202" y="127"/>
                  </a:cubicBezTo>
                  <a:cubicBezTo>
                    <a:pt x="198" y="126"/>
                    <a:pt x="195" y="125"/>
                    <a:pt x="195" y="120"/>
                  </a:cubicBezTo>
                  <a:cubicBezTo>
                    <a:pt x="195" y="118"/>
                    <a:pt x="195" y="115"/>
                    <a:pt x="195" y="113"/>
                  </a:cubicBezTo>
                  <a:cubicBezTo>
                    <a:pt x="194" y="109"/>
                    <a:pt x="193" y="104"/>
                    <a:pt x="191" y="100"/>
                  </a:cubicBezTo>
                  <a:cubicBezTo>
                    <a:pt x="192" y="98"/>
                    <a:pt x="192" y="97"/>
                    <a:pt x="192" y="95"/>
                  </a:cubicBezTo>
                  <a:cubicBezTo>
                    <a:pt x="192" y="92"/>
                    <a:pt x="192" y="89"/>
                    <a:pt x="192" y="86"/>
                  </a:cubicBezTo>
                  <a:cubicBezTo>
                    <a:pt x="192" y="81"/>
                    <a:pt x="190" y="76"/>
                    <a:pt x="187" y="72"/>
                  </a:cubicBezTo>
                  <a:cubicBezTo>
                    <a:pt x="187" y="71"/>
                    <a:pt x="185" y="72"/>
                    <a:pt x="186" y="73"/>
                  </a:cubicBezTo>
                  <a:cubicBezTo>
                    <a:pt x="188" y="78"/>
                    <a:pt x="189" y="83"/>
                    <a:pt x="190" y="88"/>
                  </a:cubicBezTo>
                  <a:cubicBezTo>
                    <a:pt x="191" y="91"/>
                    <a:pt x="191" y="93"/>
                    <a:pt x="190" y="96"/>
                  </a:cubicBezTo>
                  <a:cubicBezTo>
                    <a:pt x="190" y="97"/>
                    <a:pt x="190" y="97"/>
                    <a:pt x="190" y="97"/>
                  </a:cubicBezTo>
                  <a:cubicBezTo>
                    <a:pt x="189" y="93"/>
                    <a:pt x="187" y="90"/>
                    <a:pt x="185" y="87"/>
                  </a:cubicBezTo>
                  <a:cubicBezTo>
                    <a:pt x="184" y="87"/>
                    <a:pt x="184" y="86"/>
                    <a:pt x="183" y="85"/>
                  </a:cubicBezTo>
                  <a:cubicBezTo>
                    <a:pt x="183" y="85"/>
                    <a:pt x="183" y="84"/>
                    <a:pt x="183" y="84"/>
                  </a:cubicBezTo>
                  <a:cubicBezTo>
                    <a:pt x="182" y="83"/>
                    <a:pt x="181" y="82"/>
                    <a:pt x="180" y="81"/>
                  </a:cubicBezTo>
                  <a:cubicBezTo>
                    <a:pt x="178" y="79"/>
                    <a:pt x="175" y="77"/>
                    <a:pt x="174" y="73"/>
                  </a:cubicBezTo>
                  <a:cubicBezTo>
                    <a:pt x="173" y="70"/>
                    <a:pt x="172" y="67"/>
                    <a:pt x="169" y="64"/>
                  </a:cubicBezTo>
                  <a:cubicBezTo>
                    <a:pt x="166" y="61"/>
                    <a:pt x="162" y="63"/>
                    <a:pt x="160" y="66"/>
                  </a:cubicBezTo>
                  <a:cubicBezTo>
                    <a:pt x="157" y="73"/>
                    <a:pt x="158" y="80"/>
                    <a:pt x="157" y="87"/>
                  </a:cubicBezTo>
                  <a:cubicBezTo>
                    <a:pt x="157" y="90"/>
                    <a:pt x="157" y="93"/>
                    <a:pt x="156" y="96"/>
                  </a:cubicBezTo>
                  <a:cubicBezTo>
                    <a:pt x="156" y="91"/>
                    <a:pt x="155" y="85"/>
                    <a:pt x="154" y="80"/>
                  </a:cubicBezTo>
                  <a:cubicBezTo>
                    <a:pt x="154" y="73"/>
                    <a:pt x="153" y="67"/>
                    <a:pt x="153" y="60"/>
                  </a:cubicBezTo>
                  <a:cubicBezTo>
                    <a:pt x="153" y="58"/>
                    <a:pt x="152" y="55"/>
                    <a:pt x="152" y="53"/>
                  </a:cubicBezTo>
                  <a:cubicBezTo>
                    <a:pt x="152" y="50"/>
                    <a:pt x="154" y="51"/>
                    <a:pt x="155" y="52"/>
                  </a:cubicBezTo>
                  <a:close/>
                  <a:moveTo>
                    <a:pt x="82" y="200"/>
                  </a:moveTo>
                  <a:cubicBezTo>
                    <a:pt x="80" y="194"/>
                    <a:pt x="79" y="189"/>
                    <a:pt x="75" y="185"/>
                  </a:cubicBezTo>
                  <a:cubicBezTo>
                    <a:pt x="77" y="179"/>
                    <a:pt x="75" y="171"/>
                    <a:pt x="75" y="165"/>
                  </a:cubicBezTo>
                  <a:cubicBezTo>
                    <a:pt x="75" y="157"/>
                    <a:pt x="75" y="149"/>
                    <a:pt x="77" y="141"/>
                  </a:cubicBezTo>
                  <a:cubicBezTo>
                    <a:pt x="80" y="126"/>
                    <a:pt x="87" y="113"/>
                    <a:pt x="93" y="99"/>
                  </a:cubicBezTo>
                  <a:cubicBezTo>
                    <a:pt x="97" y="91"/>
                    <a:pt x="100" y="83"/>
                    <a:pt x="104" y="77"/>
                  </a:cubicBezTo>
                  <a:cubicBezTo>
                    <a:pt x="108" y="70"/>
                    <a:pt x="114" y="64"/>
                    <a:pt x="118" y="58"/>
                  </a:cubicBezTo>
                  <a:cubicBezTo>
                    <a:pt x="123" y="52"/>
                    <a:pt x="128" y="45"/>
                    <a:pt x="137" y="45"/>
                  </a:cubicBezTo>
                  <a:cubicBezTo>
                    <a:pt x="142" y="45"/>
                    <a:pt x="148" y="45"/>
                    <a:pt x="151" y="48"/>
                  </a:cubicBezTo>
                  <a:cubicBezTo>
                    <a:pt x="151" y="48"/>
                    <a:pt x="150" y="49"/>
                    <a:pt x="150" y="50"/>
                  </a:cubicBezTo>
                  <a:cubicBezTo>
                    <a:pt x="148" y="56"/>
                    <a:pt x="149" y="64"/>
                    <a:pt x="150" y="70"/>
                  </a:cubicBezTo>
                  <a:cubicBezTo>
                    <a:pt x="151" y="84"/>
                    <a:pt x="153" y="97"/>
                    <a:pt x="156" y="111"/>
                  </a:cubicBezTo>
                  <a:cubicBezTo>
                    <a:pt x="156" y="111"/>
                    <a:pt x="156" y="112"/>
                    <a:pt x="155" y="113"/>
                  </a:cubicBezTo>
                  <a:cubicBezTo>
                    <a:pt x="152" y="121"/>
                    <a:pt x="156" y="132"/>
                    <a:pt x="157" y="140"/>
                  </a:cubicBezTo>
                  <a:cubicBezTo>
                    <a:pt x="158" y="153"/>
                    <a:pt x="160" y="167"/>
                    <a:pt x="163" y="180"/>
                  </a:cubicBezTo>
                  <a:cubicBezTo>
                    <a:pt x="163" y="182"/>
                    <a:pt x="164" y="185"/>
                    <a:pt x="165" y="187"/>
                  </a:cubicBezTo>
                  <a:cubicBezTo>
                    <a:pt x="163" y="184"/>
                    <a:pt x="162" y="180"/>
                    <a:pt x="159" y="177"/>
                  </a:cubicBezTo>
                  <a:cubicBezTo>
                    <a:pt x="155" y="173"/>
                    <a:pt x="150" y="171"/>
                    <a:pt x="146" y="169"/>
                  </a:cubicBezTo>
                  <a:cubicBezTo>
                    <a:pt x="145" y="169"/>
                    <a:pt x="144" y="169"/>
                    <a:pt x="143" y="168"/>
                  </a:cubicBezTo>
                  <a:cubicBezTo>
                    <a:pt x="144" y="162"/>
                    <a:pt x="141" y="156"/>
                    <a:pt x="141" y="150"/>
                  </a:cubicBezTo>
                  <a:cubicBezTo>
                    <a:pt x="140" y="142"/>
                    <a:pt x="139" y="135"/>
                    <a:pt x="139" y="128"/>
                  </a:cubicBezTo>
                  <a:cubicBezTo>
                    <a:pt x="140" y="127"/>
                    <a:pt x="138" y="127"/>
                    <a:pt x="138" y="128"/>
                  </a:cubicBezTo>
                  <a:cubicBezTo>
                    <a:pt x="137" y="135"/>
                    <a:pt x="138" y="143"/>
                    <a:pt x="139" y="150"/>
                  </a:cubicBezTo>
                  <a:cubicBezTo>
                    <a:pt x="139" y="156"/>
                    <a:pt x="139" y="163"/>
                    <a:pt x="141" y="168"/>
                  </a:cubicBezTo>
                  <a:cubicBezTo>
                    <a:pt x="140" y="168"/>
                    <a:pt x="138" y="168"/>
                    <a:pt x="137" y="169"/>
                  </a:cubicBezTo>
                  <a:cubicBezTo>
                    <a:pt x="137" y="169"/>
                    <a:pt x="137" y="169"/>
                    <a:pt x="136" y="169"/>
                  </a:cubicBezTo>
                  <a:cubicBezTo>
                    <a:pt x="134" y="171"/>
                    <a:pt x="133" y="174"/>
                    <a:pt x="132" y="177"/>
                  </a:cubicBezTo>
                  <a:cubicBezTo>
                    <a:pt x="132" y="176"/>
                    <a:pt x="131" y="174"/>
                    <a:pt x="131" y="173"/>
                  </a:cubicBezTo>
                  <a:cubicBezTo>
                    <a:pt x="130" y="170"/>
                    <a:pt x="130" y="166"/>
                    <a:pt x="130" y="163"/>
                  </a:cubicBezTo>
                  <a:cubicBezTo>
                    <a:pt x="130" y="156"/>
                    <a:pt x="129" y="149"/>
                    <a:pt x="129" y="142"/>
                  </a:cubicBezTo>
                  <a:cubicBezTo>
                    <a:pt x="128" y="137"/>
                    <a:pt x="128" y="132"/>
                    <a:pt x="128" y="127"/>
                  </a:cubicBezTo>
                  <a:cubicBezTo>
                    <a:pt x="128" y="124"/>
                    <a:pt x="128" y="120"/>
                    <a:pt x="128" y="117"/>
                  </a:cubicBezTo>
                  <a:cubicBezTo>
                    <a:pt x="127" y="113"/>
                    <a:pt x="127" y="108"/>
                    <a:pt x="126" y="104"/>
                  </a:cubicBezTo>
                  <a:cubicBezTo>
                    <a:pt x="126" y="100"/>
                    <a:pt x="126" y="96"/>
                    <a:pt x="126" y="93"/>
                  </a:cubicBezTo>
                  <a:cubicBezTo>
                    <a:pt x="126" y="92"/>
                    <a:pt x="126" y="92"/>
                    <a:pt x="126" y="93"/>
                  </a:cubicBezTo>
                  <a:cubicBezTo>
                    <a:pt x="123" y="101"/>
                    <a:pt x="128" y="109"/>
                    <a:pt x="126" y="117"/>
                  </a:cubicBezTo>
                  <a:cubicBezTo>
                    <a:pt x="124" y="122"/>
                    <a:pt x="126" y="127"/>
                    <a:pt x="126" y="131"/>
                  </a:cubicBezTo>
                  <a:cubicBezTo>
                    <a:pt x="126" y="136"/>
                    <a:pt x="126" y="141"/>
                    <a:pt x="127" y="146"/>
                  </a:cubicBezTo>
                  <a:cubicBezTo>
                    <a:pt x="127" y="153"/>
                    <a:pt x="127" y="161"/>
                    <a:pt x="128" y="169"/>
                  </a:cubicBezTo>
                  <a:cubicBezTo>
                    <a:pt x="128" y="172"/>
                    <a:pt x="128" y="178"/>
                    <a:pt x="132" y="180"/>
                  </a:cubicBezTo>
                  <a:cubicBezTo>
                    <a:pt x="130" y="187"/>
                    <a:pt x="131" y="194"/>
                    <a:pt x="132" y="200"/>
                  </a:cubicBezTo>
                  <a:cubicBezTo>
                    <a:pt x="132" y="202"/>
                    <a:pt x="133" y="204"/>
                    <a:pt x="133" y="206"/>
                  </a:cubicBezTo>
                  <a:cubicBezTo>
                    <a:pt x="127" y="204"/>
                    <a:pt x="119" y="207"/>
                    <a:pt x="114" y="210"/>
                  </a:cubicBezTo>
                  <a:cubicBezTo>
                    <a:pt x="107" y="213"/>
                    <a:pt x="101" y="216"/>
                    <a:pt x="95" y="219"/>
                  </a:cubicBezTo>
                  <a:cubicBezTo>
                    <a:pt x="91" y="220"/>
                    <a:pt x="88" y="220"/>
                    <a:pt x="85" y="220"/>
                  </a:cubicBezTo>
                  <a:cubicBezTo>
                    <a:pt x="84" y="213"/>
                    <a:pt x="84" y="206"/>
                    <a:pt x="82" y="200"/>
                  </a:cubicBezTo>
                  <a:close/>
                  <a:moveTo>
                    <a:pt x="85" y="234"/>
                  </a:moveTo>
                  <a:cubicBezTo>
                    <a:pt x="85" y="231"/>
                    <a:pt x="85" y="227"/>
                    <a:pt x="85" y="224"/>
                  </a:cubicBezTo>
                  <a:cubicBezTo>
                    <a:pt x="92" y="225"/>
                    <a:pt x="99" y="221"/>
                    <a:pt x="106" y="218"/>
                  </a:cubicBezTo>
                  <a:cubicBezTo>
                    <a:pt x="114" y="214"/>
                    <a:pt x="125" y="206"/>
                    <a:pt x="134" y="210"/>
                  </a:cubicBezTo>
                  <a:cubicBezTo>
                    <a:pt x="134" y="211"/>
                    <a:pt x="135" y="212"/>
                    <a:pt x="135" y="213"/>
                  </a:cubicBezTo>
                  <a:cubicBezTo>
                    <a:pt x="130" y="211"/>
                    <a:pt x="121" y="217"/>
                    <a:pt x="118" y="220"/>
                  </a:cubicBezTo>
                  <a:cubicBezTo>
                    <a:pt x="113" y="224"/>
                    <a:pt x="108" y="230"/>
                    <a:pt x="103" y="235"/>
                  </a:cubicBezTo>
                  <a:cubicBezTo>
                    <a:pt x="99" y="238"/>
                    <a:pt x="96" y="241"/>
                    <a:pt x="91" y="242"/>
                  </a:cubicBezTo>
                  <a:cubicBezTo>
                    <a:pt x="89" y="243"/>
                    <a:pt x="88" y="243"/>
                    <a:pt x="87" y="244"/>
                  </a:cubicBezTo>
                  <a:cubicBezTo>
                    <a:pt x="86" y="241"/>
                    <a:pt x="86" y="237"/>
                    <a:pt x="85" y="234"/>
                  </a:cubicBezTo>
                  <a:close/>
                  <a:moveTo>
                    <a:pt x="106" y="312"/>
                  </a:moveTo>
                  <a:cubicBezTo>
                    <a:pt x="106" y="311"/>
                    <a:pt x="105" y="311"/>
                    <a:pt x="105" y="310"/>
                  </a:cubicBezTo>
                  <a:cubicBezTo>
                    <a:pt x="105" y="310"/>
                    <a:pt x="106" y="310"/>
                    <a:pt x="106" y="310"/>
                  </a:cubicBezTo>
                  <a:cubicBezTo>
                    <a:pt x="107" y="311"/>
                    <a:pt x="108" y="311"/>
                    <a:pt x="108" y="311"/>
                  </a:cubicBezTo>
                  <a:cubicBezTo>
                    <a:pt x="108" y="311"/>
                    <a:pt x="108" y="311"/>
                    <a:pt x="107" y="311"/>
                  </a:cubicBezTo>
                  <a:cubicBezTo>
                    <a:pt x="107" y="311"/>
                    <a:pt x="106" y="311"/>
                    <a:pt x="106" y="312"/>
                  </a:cubicBezTo>
                  <a:close/>
                  <a:moveTo>
                    <a:pt x="117" y="337"/>
                  </a:moveTo>
                  <a:cubicBezTo>
                    <a:pt x="114" y="329"/>
                    <a:pt x="111" y="322"/>
                    <a:pt x="107" y="315"/>
                  </a:cubicBezTo>
                  <a:cubicBezTo>
                    <a:pt x="107" y="315"/>
                    <a:pt x="107" y="315"/>
                    <a:pt x="107" y="315"/>
                  </a:cubicBezTo>
                  <a:cubicBezTo>
                    <a:pt x="111" y="315"/>
                    <a:pt x="114" y="317"/>
                    <a:pt x="118" y="318"/>
                  </a:cubicBezTo>
                  <a:cubicBezTo>
                    <a:pt x="121" y="319"/>
                    <a:pt x="124" y="320"/>
                    <a:pt x="128" y="321"/>
                  </a:cubicBezTo>
                  <a:cubicBezTo>
                    <a:pt x="136" y="324"/>
                    <a:pt x="144" y="328"/>
                    <a:pt x="152" y="333"/>
                  </a:cubicBezTo>
                  <a:cubicBezTo>
                    <a:pt x="160" y="337"/>
                    <a:pt x="168" y="343"/>
                    <a:pt x="175" y="349"/>
                  </a:cubicBezTo>
                  <a:cubicBezTo>
                    <a:pt x="181" y="355"/>
                    <a:pt x="187" y="362"/>
                    <a:pt x="194" y="367"/>
                  </a:cubicBezTo>
                  <a:cubicBezTo>
                    <a:pt x="194" y="367"/>
                    <a:pt x="195" y="367"/>
                    <a:pt x="195" y="367"/>
                  </a:cubicBezTo>
                  <a:cubicBezTo>
                    <a:pt x="189" y="359"/>
                    <a:pt x="182" y="353"/>
                    <a:pt x="174" y="347"/>
                  </a:cubicBezTo>
                  <a:cubicBezTo>
                    <a:pt x="172" y="344"/>
                    <a:pt x="169" y="342"/>
                    <a:pt x="167" y="340"/>
                  </a:cubicBezTo>
                  <a:cubicBezTo>
                    <a:pt x="171" y="343"/>
                    <a:pt x="176" y="347"/>
                    <a:pt x="181" y="350"/>
                  </a:cubicBezTo>
                  <a:cubicBezTo>
                    <a:pt x="181" y="350"/>
                    <a:pt x="181" y="349"/>
                    <a:pt x="181" y="349"/>
                  </a:cubicBezTo>
                  <a:cubicBezTo>
                    <a:pt x="176" y="343"/>
                    <a:pt x="169" y="339"/>
                    <a:pt x="162" y="335"/>
                  </a:cubicBezTo>
                  <a:cubicBezTo>
                    <a:pt x="155" y="331"/>
                    <a:pt x="148" y="326"/>
                    <a:pt x="140" y="322"/>
                  </a:cubicBezTo>
                  <a:cubicBezTo>
                    <a:pt x="132" y="318"/>
                    <a:pt x="123" y="317"/>
                    <a:pt x="115" y="312"/>
                  </a:cubicBezTo>
                  <a:cubicBezTo>
                    <a:pt x="113" y="311"/>
                    <a:pt x="106" y="306"/>
                    <a:pt x="104" y="307"/>
                  </a:cubicBezTo>
                  <a:cubicBezTo>
                    <a:pt x="103" y="305"/>
                    <a:pt x="102" y="303"/>
                    <a:pt x="101" y="301"/>
                  </a:cubicBezTo>
                  <a:cubicBezTo>
                    <a:pt x="107" y="303"/>
                    <a:pt x="114" y="306"/>
                    <a:pt x="120" y="309"/>
                  </a:cubicBezTo>
                  <a:cubicBezTo>
                    <a:pt x="128" y="312"/>
                    <a:pt x="136" y="315"/>
                    <a:pt x="144" y="320"/>
                  </a:cubicBezTo>
                  <a:cubicBezTo>
                    <a:pt x="146" y="321"/>
                    <a:pt x="147" y="318"/>
                    <a:pt x="146" y="317"/>
                  </a:cubicBezTo>
                  <a:cubicBezTo>
                    <a:pt x="138" y="313"/>
                    <a:pt x="131" y="310"/>
                    <a:pt x="123" y="307"/>
                  </a:cubicBezTo>
                  <a:cubicBezTo>
                    <a:pt x="115" y="304"/>
                    <a:pt x="107" y="300"/>
                    <a:pt x="99" y="297"/>
                  </a:cubicBezTo>
                  <a:cubicBezTo>
                    <a:pt x="96" y="290"/>
                    <a:pt x="93" y="283"/>
                    <a:pt x="92" y="276"/>
                  </a:cubicBezTo>
                  <a:cubicBezTo>
                    <a:pt x="90" y="266"/>
                    <a:pt x="88" y="257"/>
                    <a:pt x="87" y="247"/>
                  </a:cubicBezTo>
                  <a:cubicBezTo>
                    <a:pt x="91" y="246"/>
                    <a:pt x="98" y="244"/>
                    <a:pt x="101" y="241"/>
                  </a:cubicBezTo>
                  <a:cubicBezTo>
                    <a:pt x="106" y="237"/>
                    <a:pt x="111" y="231"/>
                    <a:pt x="115" y="226"/>
                  </a:cubicBezTo>
                  <a:cubicBezTo>
                    <a:pt x="118" y="223"/>
                    <a:pt x="122" y="219"/>
                    <a:pt x="126" y="217"/>
                  </a:cubicBezTo>
                  <a:cubicBezTo>
                    <a:pt x="130" y="215"/>
                    <a:pt x="133" y="216"/>
                    <a:pt x="136" y="217"/>
                  </a:cubicBezTo>
                  <a:cubicBezTo>
                    <a:pt x="138" y="222"/>
                    <a:pt x="139" y="227"/>
                    <a:pt x="141" y="232"/>
                  </a:cubicBezTo>
                  <a:cubicBezTo>
                    <a:pt x="147" y="245"/>
                    <a:pt x="152" y="258"/>
                    <a:pt x="157" y="272"/>
                  </a:cubicBezTo>
                  <a:cubicBezTo>
                    <a:pt x="162" y="283"/>
                    <a:pt x="169" y="294"/>
                    <a:pt x="172" y="306"/>
                  </a:cubicBezTo>
                  <a:cubicBezTo>
                    <a:pt x="172" y="306"/>
                    <a:pt x="172" y="306"/>
                    <a:pt x="173" y="306"/>
                  </a:cubicBezTo>
                  <a:cubicBezTo>
                    <a:pt x="175" y="316"/>
                    <a:pt x="178" y="326"/>
                    <a:pt x="184" y="335"/>
                  </a:cubicBezTo>
                  <a:cubicBezTo>
                    <a:pt x="185" y="337"/>
                    <a:pt x="188" y="344"/>
                    <a:pt x="191" y="346"/>
                  </a:cubicBezTo>
                  <a:cubicBezTo>
                    <a:pt x="191" y="346"/>
                    <a:pt x="191" y="346"/>
                    <a:pt x="191" y="346"/>
                  </a:cubicBezTo>
                  <a:cubicBezTo>
                    <a:pt x="193" y="352"/>
                    <a:pt x="195" y="357"/>
                    <a:pt x="198" y="362"/>
                  </a:cubicBezTo>
                  <a:cubicBezTo>
                    <a:pt x="203" y="367"/>
                    <a:pt x="204" y="373"/>
                    <a:pt x="205" y="380"/>
                  </a:cubicBezTo>
                  <a:cubicBezTo>
                    <a:pt x="205" y="380"/>
                    <a:pt x="205" y="380"/>
                    <a:pt x="205" y="380"/>
                  </a:cubicBezTo>
                  <a:cubicBezTo>
                    <a:pt x="205" y="380"/>
                    <a:pt x="205" y="379"/>
                    <a:pt x="204" y="379"/>
                  </a:cubicBezTo>
                  <a:cubicBezTo>
                    <a:pt x="204" y="379"/>
                    <a:pt x="204" y="379"/>
                    <a:pt x="204" y="379"/>
                  </a:cubicBezTo>
                  <a:cubicBezTo>
                    <a:pt x="205" y="381"/>
                    <a:pt x="205" y="380"/>
                    <a:pt x="203" y="379"/>
                  </a:cubicBezTo>
                  <a:cubicBezTo>
                    <a:pt x="203" y="378"/>
                    <a:pt x="202" y="377"/>
                    <a:pt x="201" y="377"/>
                  </a:cubicBezTo>
                  <a:cubicBezTo>
                    <a:pt x="200" y="375"/>
                    <a:pt x="198" y="373"/>
                    <a:pt x="197" y="371"/>
                  </a:cubicBezTo>
                  <a:cubicBezTo>
                    <a:pt x="194" y="368"/>
                    <a:pt x="191" y="367"/>
                    <a:pt x="187" y="366"/>
                  </a:cubicBezTo>
                  <a:cubicBezTo>
                    <a:pt x="187" y="365"/>
                    <a:pt x="187" y="366"/>
                    <a:pt x="187" y="366"/>
                  </a:cubicBezTo>
                  <a:cubicBezTo>
                    <a:pt x="191" y="368"/>
                    <a:pt x="194" y="371"/>
                    <a:pt x="197" y="374"/>
                  </a:cubicBezTo>
                  <a:cubicBezTo>
                    <a:pt x="200" y="377"/>
                    <a:pt x="202" y="380"/>
                    <a:pt x="205" y="382"/>
                  </a:cubicBezTo>
                  <a:cubicBezTo>
                    <a:pt x="205" y="382"/>
                    <a:pt x="205" y="382"/>
                    <a:pt x="205" y="381"/>
                  </a:cubicBezTo>
                  <a:cubicBezTo>
                    <a:pt x="206" y="385"/>
                    <a:pt x="207" y="388"/>
                    <a:pt x="207" y="392"/>
                  </a:cubicBezTo>
                  <a:cubicBezTo>
                    <a:pt x="195" y="375"/>
                    <a:pt x="179" y="363"/>
                    <a:pt x="162" y="352"/>
                  </a:cubicBezTo>
                  <a:cubicBezTo>
                    <a:pt x="154" y="348"/>
                    <a:pt x="145" y="343"/>
                    <a:pt x="136" y="340"/>
                  </a:cubicBezTo>
                  <a:cubicBezTo>
                    <a:pt x="132" y="339"/>
                    <a:pt x="128" y="337"/>
                    <a:pt x="123" y="337"/>
                  </a:cubicBezTo>
                  <a:cubicBezTo>
                    <a:pt x="121" y="337"/>
                    <a:pt x="119" y="336"/>
                    <a:pt x="117" y="337"/>
                  </a:cubicBezTo>
                  <a:close/>
                  <a:moveTo>
                    <a:pt x="124" y="341"/>
                  </a:moveTo>
                  <a:cubicBezTo>
                    <a:pt x="129" y="342"/>
                    <a:pt x="133" y="343"/>
                    <a:pt x="137" y="344"/>
                  </a:cubicBezTo>
                  <a:cubicBezTo>
                    <a:pt x="146" y="348"/>
                    <a:pt x="154" y="352"/>
                    <a:pt x="161" y="356"/>
                  </a:cubicBezTo>
                  <a:cubicBezTo>
                    <a:pt x="170" y="361"/>
                    <a:pt x="179" y="366"/>
                    <a:pt x="186" y="373"/>
                  </a:cubicBezTo>
                  <a:cubicBezTo>
                    <a:pt x="194" y="380"/>
                    <a:pt x="200" y="388"/>
                    <a:pt x="207" y="395"/>
                  </a:cubicBezTo>
                  <a:cubicBezTo>
                    <a:pt x="207" y="397"/>
                    <a:pt x="208" y="399"/>
                    <a:pt x="208" y="400"/>
                  </a:cubicBezTo>
                  <a:cubicBezTo>
                    <a:pt x="209" y="405"/>
                    <a:pt x="210" y="410"/>
                    <a:pt x="210" y="416"/>
                  </a:cubicBezTo>
                  <a:cubicBezTo>
                    <a:pt x="208" y="416"/>
                    <a:pt x="207" y="418"/>
                    <a:pt x="206" y="421"/>
                  </a:cubicBezTo>
                  <a:cubicBezTo>
                    <a:pt x="201" y="434"/>
                    <a:pt x="207" y="451"/>
                    <a:pt x="211" y="463"/>
                  </a:cubicBezTo>
                  <a:cubicBezTo>
                    <a:pt x="213" y="469"/>
                    <a:pt x="215" y="474"/>
                    <a:pt x="217" y="480"/>
                  </a:cubicBezTo>
                  <a:cubicBezTo>
                    <a:pt x="218" y="485"/>
                    <a:pt x="219" y="489"/>
                    <a:pt x="221" y="493"/>
                  </a:cubicBezTo>
                  <a:cubicBezTo>
                    <a:pt x="225" y="502"/>
                    <a:pt x="232" y="510"/>
                    <a:pt x="236" y="519"/>
                  </a:cubicBezTo>
                  <a:cubicBezTo>
                    <a:pt x="241" y="528"/>
                    <a:pt x="243" y="538"/>
                    <a:pt x="248" y="547"/>
                  </a:cubicBezTo>
                  <a:cubicBezTo>
                    <a:pt x="249" y="549"/>
                    <a:pt x="251" y="551"/>
                    <a:pt x="252" y="553"/>
                  </a:cubicBezTo>
                  <a:cubicBezTo>
                    <a:pt x="251" y="552"/>
                    <a:pt x="251" y="552"/>
                    <a:pt x="250" y="551"/>
                  </a:cubicBezTo>
                  <a:cubicBezTo>
                    <a:pt x="244" y="545"/>
                    <a:pt x="239" y="541"/>
                    <a:pt x="233" y="535"/>
                  </a:cubicBezTo>
                  <a:cubicBezTo>
                    <a:pt x="223" y="525"/>
                    <a:pt x="213" y="515"/>
                    <a:pt x="206" y="502"/>
                  </a:cubicBezTo>
                  <a:cubicBezTo>
                    <a:pt x="200" y="489"/>
                    <a:pt x="196" y="476"/>
                    <a:pt x="192" y="462"/>
                  </a:cubicBezTo>
                  <a:cubicBezTo>
                    <a:pt x="189" y="450"/>
                    <a:pt x="186" y="438"/>
                    <a:pt x="178" y="429"/>
                  </a:cubicBezTo>
                  <a:cubicBezTo>
                    <a:pt x="178" y="428"/>
                    <a:pt x="178" y="428"/>
                    <a:pt x="178" y="428"/>
                  </a:cubicBezTo>
                  <a:cubicBezTo>
                    <a:pt x="177" y="425"/>
                    <a:pt x="177" y="421"/>
                    <a:pt x="176" y="417"/>
                  </a:cubicBezTo>
                  <a:cubicBezTo>
                    <a:pt x="174" y="413"/>
                    <a:pt x="172" y="409"/>
                    <a:pt x="170" y="405"/>
                  </a:cubicBezTo>
                  <a:cubicBezTo>
                    <a:pt x="164" y="397"/>
                    <a:pt x="157" y="389"/>
                    <a:pt x="151" y="381"/>
                  </a:cubicBezTo>
                  <a:cubicBezTo>
                    <a:pt x="148" y="377"/>
                    <a:pt x="145" y="372"/>
                    <a:pt x="142" y="368"/>
                  </a:cubicBezTo>
                  <a:cubicBezTo>
                    <a:pt x="139" y="363"/>
                    <a:pt x="137" y="359"/>
                    <a:pt x="134" y="355"/>
                  </a:cubicBezTo>
                  <a:cubicBezTo>
                    <a:pt x="129" y="350"/>
                    <a:pt x="124" y="346"/>
                    <a:pt x="119" y="341"/>
                  </a:cubicBezTo>
                  <a:cubicBezTo>
                    <a:pt x="121" y="341"/>
                    <a:pt x="123" y="341"/>
                    <a:pt x="124" y="341"/>
                  </a:cubicBezTo>
                  <a:close/>
                  <a:moveTo>
                    <a:pt x="103" y="382"/>
                  </a:moveTo>
                  <a:cubicBezTo>
                    <a:pt x="103" y="382"/>
                    <a:pt x="104" y="383"/>
                    <a:pt x="105" y="383"/>
                  </a:cubicBezTo>
                  <a:cubicBezTo>
                    <a:pt x="105" y="383"/>
                    <a:pt x="106" y="384"/>
                    <a:pt x="107" y="384"/>
                  </a:cubicBezTo>
                  <a:cubicBezTo>
                    <a:pt x="108" y="385"/>
                    <a:pt x="109" y="385"/>
                    <a:pt x="110" y="385"/>
                  </a:cubicBezTo>
                  <a:cubicBezTo>
                    <a:pt x="112" y="386"/>
                    <a:pt x="116" y="386"/>
                    <a:pt x="117" y="384"/>
                  </a:cubicBezTo>
                  <a:cubicBezTo>
                    <a:pt x="118" y="377"/>
                    <a:pt x="110" y="372"/>
                    <a:pt x="109" y="366"/>
                  </a:cubicBezTo>
                  <a:cubicBezTo>
                    <a:pt x="115" y="372"/>
                    <a:pt x="118" y="380"/>
                    <a:pt x="125" y="384"/>
                  </a:cubicBezTo>
                  <a:cubicBezTo>
                    <a:pt x="127" y="385"/>
                    <a:pt x="128" y="384"/>
                    <a:pt x="128" y="382"/>
                  </a:cubicBezTo>
                  <a:cubicBezTo>
                    <a:pt x="127" y="379"/>
                    <a:pt x="126" y="377"/>
                    <a:pt x="130" y="377"/>
                  </a:cubicBezTo>
                  <a:cubicBezTo>
                    <a:pt x="130" y="377"/>
                    <a:pt x="132" y="377"/>
                    <a:pt x="132" y="376"/>
                  </a:cubicBezTo>
                  <a:cubicBezTo>
                    <a:pt x="134" y="373"/>
                    <a:pt x="133" y="370"/>
                    <a:pt x="132" y="367"/>
                  </a:cubicBezTo>
                  <a:cubicBezTo>
                    <a:pt x="130" y="363"/>
                    <a:pt x="128" y="357"/>
                    <a:pt x="125" y="353"/>
                  </a:cubicBezTo>
                  <a:cubicBezTo>
                    <a:pt x="125" y="352"/>
                    <a:pt x="123" y="350"/>
                    <a:pt x="121" y="348"/>
                  </a:cubicBezTo>
                  <a:cubicBezTo>
                    <a:pt x="125" y="351"/>
                    <a:pt x="128" y="354"/>
                    <a:pt x="131" y="358"/>
                  </a:cubicBezTo>
                  <a:cubicBezTo>
                    <a:pt x="138" y="366"/>
                    <a:pt x="143" y="376"/>
                    <a:pt x="149" y="385"/>
                  </a:cubicBezTo>
                  <a:cubicBezTo>
                    <a:pt x="155" y="393"/>
                    <a:pt x="162" y="400"/>
                    <a:pt x="168" y="408"/>
                  </a:cubicBezTo>
                  <a:cubicBezTo>
                    <a:pt x="171" y="413"/>
                    <a:pt x="172" y="417"/>
                    <a:pt x="174" y="422"/>
                  </a:cubicBezTo>
                  <a:cubicBezTo>
                    <a:pt x="174" y="425"/>
                    <a:pt x="175" y="427"/>
                    <a:pt x="176" y="429"/>
                  </a:cubicBezTo>
                  <a:cubicBezTo>
                    <a:pt x="176" y="429"/>
                    <a:pt x="176" y="429"/>
                    <a:pt x="176" y="429"/>
                  </a:cubicBezTo>
                  <a:cubicBezTo>
                    <a:pt x="172" y="435"/>
                    <a:pt x="176" y="442"/>
                    <a:pt x="176" y="448"/>
                  </a:cubicBezTo>
                  <a:cubicBezTo>
                    <a:pt x="175" y="448"/>
                    <a:pt x="174" y="447"/>
                    <a:pt x="173" y="446"/>
                  </a:cubicBezTo>
                  <a:cubicBezTo>
                    <a:pt x="172" y="446"/>
                    <a:pt x="171" y="446"/>
                    <a:pt x="171" y="447"/>
                  </a:cubicBezTo>
                  <a:cubicBezTo>
                    <a:pt x="170" y="449"/>
                    <a:pt x="170" y="451"/>
                    <a:pt x="170" y="452"/>
                  </a:cubicBezTo>
                  <a:cubicBezTo>
                    <a:pt x="169" y="455"/>
                    <a:pt x="168" y="456"/>
                    <a:pt x="165" y="455"/>
                  </a:cubicBezTo>
                  <a:cubicBezTo>
                    <a:pt x="163" y="453"/>
                    <a:pt x="160" y="451"/>
                    <a:pt x="157" y="451"/>
                  </a:cubicBezTo>
                  <a:cubicBezTo>
                    <a:pt x="157" y="451"/>
                    <a:pt x="157" y="451"/>
                    <a:pt x="156" y="451"/>
                  </a:cubicBezTo>
                  <a:cubicBezTo>
                    <a:pt x="158" y="445"/>
                    <a:pt x="156" y="438"/>
                    <a:pt x="154" y="433"/>
                  </a:cubicBezTo>
                  <a:cubicBezTo>
                    <a:pt x="152" y="427"/>
                    <a:pt x="148" y="420"/>
                    <a:pt x="144" y="415"/>
                  </a:cubicBezTo>
                  <a:cubicBezTo>
                    <a:pt x="139" y="408"/>
                    <a:pt x="131" y="403"/>
                    <a:pt x="123" y="400"/>
                  </a:cubicBezTo>
                  <a:cubicBezTo>
                    <a:pt x="119" y="399"/>
                    <a:pt x="116" y="398"/>
                    <a:pt x="113" y="396"/>
                  </a:cubicBezTo>
                  <a:cubicBezTo>
                    <a:pt x="111" y="394"/>
                    <a:pt x="110" y="392"/>
                    <a:pt x="109" y="391"/>
                  </a:cubicBezTo>
                  <a:cubicBezTo>
                    <a:pt x="107" y="388"/>
                    <a:pt x="104" y="386"/>
                    <a:pt x="101" y="384"/>
                  </a:cubicBezTo>
                  <a:cubicBezTo>
                    <a:pt x="101" y="384"/>
                    <a:pt x="101" y="384"/>
                    <a:pt x="101" y="384"/>
                  </a:cubicBezTo>
                  <a:cubicBezTo>
                    <a:pt x="100" y="382"/>
                    <a:pt x="101" y="381"/>
                    <a:pt x="103" y="382"/>
                  </a:cubicBezTo>
                  <a:close/>
                  <a:moveTo>
                    <a:pt x="153" y="452"/>
                  </a:moveTo>
                  <a:cubicBezTo>
                    <a:pt x="152" y="453"/>
                    <a:pt x="152" y="453"/>
                    <a:pt x="151" y="454"/>
                  </a:cubicBezTo>
                  <a:cubicBezTo>
                    <a:pt x="150" y="449"/>
                    <a:pt x="148" y="445"/>
                    <a:pt x="146" y="441"/>
                  </a:cubicBezTo>
                  <a:cubicBezTo>
                    <a:pt x="144" y="436"/>
                    <a:pt x="142" y="432"/>
                    <a:pt x="140" y="428"/>
                  </a:cubicBezTo>
                  <a:cubicBezTo>
                    <a:pt x="138" y="424"/>
                    <a:pt x="136" y="419"/>
                    <a:pt x="134" y="415"/>
                  </a:cubicBezTo>
                  <a:cubicBezTo>
                    <a:pt x="134" y="413"/>
                    <a:pt x="133" y="411"/>
                    <a:pt x="132" y="409"/>
                  </a:cubicBezTo>
                  <a:cubicBezTo>
                    <a:pt x="135" y="411"/>
                    <a:pt x="138" y="413"/>
                    <a:pt x="140" y="416"/>
                  </a:cubicBezTo>
                  <a:cubicBezTo>
                    <a:pt x="148" y="425"/>
                    <a:pt x="156" y="439"/>
                    <a:pt x="153" y="452"/>
                  </a:cubicBezTo>
                  <a:close/>
                  <a:moveTo>
                    <a:pt x="101" y="389"/>
                  </a:moveTo>
                  <a:cubicBezTo>
                    <a:pt x="101" y="389"/>
                    <a:pt x="101" y="389"/>
                    <a:pt x="101" y="389"/>
                  </a:cubicBezTo>
                  <a:cubicBezTo>
                    <a:pt x="106" y="393"/>
                    <a:pt x="110" y="400"/>
                    <a:pt x="116" y="402"/>
                  </a:cubicBezTo>
                  <a:cubicBezTo>
                    <a:pt x="118" y="409"/>
                    <a:pt x="119" y="414"/>
                    <a:pt x="116" y="421"/>
                  </a:cubicBezTo>
                  <a:cubicBezTo>
                    <a:pt x="115" y="424"/>
                    <a:pt x="114" y="427"/>
                    <a:pt x="112" y="429"/>
                  </a:cubicBezTo>
                  <a:cubicBezTo>
                    <a:pt x="112" y="430"/>
                    <a:pt x="111" y="430"/>
                    <a:pt x="111" y="430"/>
                  </a:cubicBezTo>
                  <a:cubicBezTo>
                    <a:pt x="110" y="425"/>
                    <a:pt x="103" y="419"/>
                    <a:pt x="101" y="414"/>
                  </a:cubicBezTo>
                  <a:cubicBezTo>
                    <a:pt x="94" y="405"/>
                    <a:pt x="96" y="393"/>
                    <a:pt x="92" y="383"/>
                  </a:cubicBezTo>
                  <a:cubicBezTo>
                    <a:pt x="95" y="385"/>
                    <a:pt x="98" y="387"/>
                    <a:pt x="101" y="389"/>
                  </a:cubicBezTo>
                  <a:close/>
                  <a:moveTo>
                    <a:pt x="108" y="433"/>
                  </a:moveTo>
                  <a:cubicBezTo>
                    <a:pt x="108" y="433"/>
                    <a:pt x="108" y="433"/>
                    <a:pt x="108" y="434"/>
                  </a:cubicBezTo>
                  <a:cubicBezTo>
                    <a:pt x="107" y="433"/>
                    <a:pt x="107" y="433"/>
                    <a:pt x="107" y="433"/>
                  </a:cubicBezTo>
                  <a:cubicBezTo>
                    <a:pt x="102" y="428"/>
                    <a:pt x="96" y="426"/>
                    <a:pt x="92" y="421"/>
                  </a:cubicBezTo>
                  <a:cubicBezTo>
                    <a:pt x="82" y="411"/>
                    <a:pt x="73" y="401"/>
                    <a:pt x="67" y="388"/>
                  </a:cubicBezTo>
                  <a:cubicBezTo>
                    <a:pt x="63" y="379"/>
                    <a:pt x="58" y="370"/>
                    <a:pt x="53" y="362"/>
                  </a:cubicBezTo>
                  <a:cubicBezTo>
                    <a:pt x="54" y="362"/>
                    <a:pt x="54" y="362"/>
                    <a:pt x="55" y="363"/>
                  </a:cubicBezTo>
                  <a:cubicBezTo>
                    <a:pt x="59" y="364"/>
                    <a:pt x="63" y="365"/>
                    <a:pt x="66" y="367"/>
                  </a:cubicBezTo>
                  <a:cubicBezTo>
                    <a:pt x="69" y="368"/>
                    <a:pt x="72" y="370"/>
                    <a:pt x="75" y="372"/>
                  </a:cubicBezTo>
                  <a:cubicBezTo>
                    <a:pt x="80" y="375"/>
                    <a:pt x="84" y="377"/>
                    <a:pt x="88" y="380"/>
                  </a:cubicBezTo>
                  <a:cubicBezTo>
                    <a:pt x="87" y="381"/>
                    <a:pt x="87" y="381"/>
                    <a:pt x="88" y="382"/>
                  </a:cubicBezTo>
                  <a:cubicBezTo>
                    <a:pt x="92" y="391"/>
                    <a:pt x="90" y="402"/>
                    <a:pt x="95" y="411"/>
                  </a:cubicBezTo>
                  <a:cubicBezTo>
                    <a:pt x="97" y="415"/>
                    <a:pt x="100" y="418"/>
                    <a:pt x="102" y="421"/>
                  </a:cubicBezTo>
                  <a:cubicBezTo>
                    <a:pt x="103" y="422"/>
                    <a:pt x="104" y="424"/>
                    <a:pt x="105" y="425"/>
                  </a:cubicBezTo>
                  <a:cubicBezTo>
                    <a:pt x="105" y="425"/>
                    <a:pt x="105" y="425"/>
                    <a:pt x="105" y="425"/>
                  </a:cubicBezTo>
                  <a:cubicBezTo>
                    <a:pt x="105" y="426"/>
                    <a:pt x="106" y="427"/>
                    <a:pt x="106" y="428"/>
                  </a:cubicBezTo>
                  <a:cubicBezTo>
                    <a:pt x="106" y="429"/>
                    <a:pt x="106" y="430"/>
                    <a:pt x="107" y="431"/>
                  </a:cubicBezTo>
                  <a:cubicBezTo>
                    <a:pt x="107" y="431"/>
                    <a:pt x="107" y="431"/>
                    <a:pt x="107" y="431"/>
                  </a:cubicBezTo>
                  <a:cubicBezTo>
                    <a:pt x="108" y="430"/>
                    <a:pt x="108" y="429"/>
                    <a:pt x="107" y="428"/>
                  </a:cubicBezTo>
                  <a:cubicBezTo>
                    <a:pt x="108" y="430"/>
                    <a:pt x="109" y="432"/>
                    <a:pt x="108" y="433"/>
                  </a:cubicBezTo>
                  <a:close/>
                  <a:moveTo>
                    <a:pt x="132" y="482"/>
                  </a:moveTo>
                  <a:cubicBezTo>
                    <a:pt x="131" y="477"/>
                    <a:pt x="129" y="472"/>
                    <a:pt x="127" y="468"/>
                  </a:cubicBezTo>
                  <a:cubicBezTo>
                    <a:pt x="125" y="462"/>
                    <a:pt x="123" y="456"/>
                    <a:pt x="120" y="450"/>
                  </a:cubicBezTo>
                  <a:cubicBezTo>
                    <a:pt x="117" y="446"/>
                    <a:pt x="114" y="440"/>
                    <a:pt x="110" y="436"/>
                  </a:cubicBezTo>
                  <a:cubicBezTo>
                    <a:pt x="115" y="434"/>
                    <a:pt x="118" y="425"/>
                    <a:pt x="120" y="421"/>
                  </a:cubicBezTo>
                  <a:cubicBezTo>
                    <a:pt x="122" y="414"/>
                    <a:pt x="121" y="408"/>
                    <a:pt x="118" y="403"/>
                  </a:cubicBezTo>
                  <a:cubicBezTo>
                    <a:pt x="122" y="404"/>
                    <a:pt x="125" y="405"/>
                    <a:pt x="128" y="407"/>
                  </a:cubicBezTo>
                  <a:cubicBezTo>
                    <a:pt x="128" y="407"/>
                    <a:pt x="128" y="407"/>
                    <a:pt x="128" y="407"/>
                  </a:cubicBezTo>
                  <a:cubicBezTo>
                    <a:pt x="128" y="410"/>
                    <a:pt x="130" y="414"/>
                    <a:pt x="131" y="416"/>
                  </a:cubicBezTo>
                  <a:cubicBezTo>
                    <a:pt x="133" y="421"/>
                    <a:pt x="136" y="426"/>
                    <a:pt x="138" y="430"/>
                  </a:cubicBezTo>
                  <a:cubicBezTo>
                    <a:pt x="140" y="436"/>
                    <a:pt x="143" y="441"/>
                    <a:pt x="145" y="446"/>
                  </a:cubicBezTo>
                  <a:cubicBezTo>
                    <a:pt x="147" y="450"/>
                    <a:pt x="148" y="454"/>
                    <a:pt x="150" y="459"/>
                  </a:cubicBezTo>
                  <a:cubicBezTo>
                    <a:pt x="150" y="459"/>
                    <a:pt x="150" y="459"/>
                    <a:pt x="150" y="459"/>
                  </a:cubicBezTo>
                  <a:cubicBezTo>
                    <a:pt x="150" y="459"/>
                    <a:pt x="150" y="459"/>
                    <a:pt x="150" y="460"/>
                  </a:cubicBezTo>
                  <a:cubicBezTo>
                    <a:pt x="150" y="463"/>
                    <a:pt x="151" y="466"/>
                    <a:pt x="152" y="470"/>
                  </a:cubicBezTo>
                  <a:cubicBezTo>
                    <a:pt x="152" y="470"/>
                    <a:pt x="152" y="470"/>
                    <a:pt x="152" y="470"/>
                  </a:cubicBezTo>
                  <a:cubicBezTo>
                    <a:pt x="147" y="472"/>
                    <a:pt x="142" y="474"/>
                    <a:pt x="138" y="477"/>
                  </a:cubicBezTo>
                  <a:cubicBezTo>
                    <a:pt x="136" y="479"/>
                    <a:pt x="134" y="480"/>
                    <a:pt x="132" y="482"/>
                  </a:cubicBezTo>
                  <a:close/>
                  <a:moveTo>
                    <a:pt x="263" y="609"/>
                  </a:moveTo>
                  <a:cubicBezTo>
                    <a:pt x="258" y="606"/>
                    <a:pt x="255" y="602"/>
                    <a:pt x="250" y="599"/>
                  </a:cubicBezTo>
                  <a:cubicBezTo>
                    <a:pt x="246" y="597"/>
                    <a:pt x="242" y="597"/>
                    <a:pt x="238" y="596"/>
                  </a:cubicBezTo>
                  <a:cubicBezTo>
                    <a:pt x="228" y="593"/>
                    <a:pt x="219" y="587"/>
                    <a:pt x="210" y="581"/>
                  </a:cubicBezTo>
                  <a:cubicBezTo>
                    <a:pt x="200" y="575"/>
                    <a:pt x="190" y="569"/>
                    <a:pt x="181" y="561"/>
                  </a:cubicBezTo>
                  <a:cubicBezTo>
                    <a:pt x="173" y="554"/>
                    <a:pt x="165" y="547"/>
                    <a:pt x="157" y="539"/>
                  </a:cubicBezTo>
                  <a:cubicBezTo>
                    <a:pt x="154" y="535"/>
                    <a:pt x="149" y="533"/>
                    <a:pt x="146" y="529"/>
                  </a:cubicBezTo>
                  <a:cubicBezTo>
                    <a:pt x="143" y="526"/>
                    <a:pt x="141" y="521"/>
                    <a:pt x="140" y="516"/>
                  </a:cubicBezTo>
                  <a:cubicBezTo>
                    <a:pt x="139" y="508"/>
                    <a:pt x="139" y="500"/>
                    <a:pt x="136" y="493"/>
                  </a:cubicBezTo>
                  <a:cubicBezTo>
                    <a:pt x="132" y="486"/>
                    <a:pt x="137" y="482"/>
                    <a:pt x="143" y="479"/>
                  </a:cubicBezTo>
                  <a:cubicBezTo>
                    <a:pt x="146" y="477"/>
                    <a:pt x="150" y="475"/>
                    <a:pt x="154" y="473"/>
                  </a:cubicBezTo>
                  <a:cubicBezTo>
                    <a:pt x="154" y="475"/>
                    <a:pt x="155" y="476"/>
                    <a:pt x="155" y="477"/>
                  </a:cubicBezTo>
                  <a:cubicBezTo>
                    <a:pt x="159" y="484"/>
                    <a:pt x="162" y="492"/>
                    <a:pt x="165" y="499"/>
                  </a:cubicBezTo>
                  <a:cubicBezTo>
                    <a:pt x="170" y="509"/>
                    <a:pt x="176" y="519"/>
                    <a:pt x="183" y="527"/>
                  </a:cubicBezTo>
                  <a:cubicBezTo>
                    <a:pt x="190" y="536"/>
                    <a:pt x="199" y="543"/>
                    <a:pt x="208" y="551"/>
                  </a:cubicBezTo>
                  <a:cubicBezTo>
                    <a:pt x="216" y="560"/>
                    <a:pt x="225" y="568"/>
                    <a:pt x="233" y="577"/>
                  </a:cubicBezTo>
                  <a:cubicBezTo>
                    <a:pt x="238" y="584"/>
                    <a:pt x="244" y="592"/>
                    <a:pt x="253" y="594"/>
                  </a:cubicBezTo>
                  <a:cubicBezTo>
                    <a:pt x="255" y="594"/>
                    <a:pt x="256" y="591"/>
                    <a:pt x="254" y="590"/>
                  </a:cubicBezTo>
                  <a:cubicBezTo>
                    <a:pt x="244" y="587"/>
                    <a:pt x="238" y="577"/>
                    <a:pt x="231" y="570"/>
                  </a:cubicBezTo>
                  <a:cubicBezTo>
                    <a:pt x="224" y="562"/>
                    <a:pt x="216" y="553"/>
                    <a:pt x="207" y="546"/>
                  </a:cubicBezTo>
                  <a:cubicBezTo>
                    <a:pt x="199" y="538"/>
                    <a:pt x="191" y="531"/>
                    <a:pt x="184" y="523"/>
                  </a:cubicBezTo>
                  <a:cubicBezTo>
                    <a:pt x="184" y="522"/>
                    <a:pt x="183" y="521"/>
                    <a:pt x="183" y="520"/>
                  </a:cubicBezTo>
                  <a:cubicBezTo>
                    <a:pt x="185" y="523"/>
                    <a:pt x="187" y="524"/>
                    <a:pt x="189" y="527"/>
                  </a:cubicBezTo>
                  <a:cubicBezTo>
                    <a:pt x="193" y="530"/>
                    <a:pt x="197" y="534"/>
                    <a:pt x="201" y="536"/>
                  </a:cubicBezTo>
                  <a:cubicBezTo>
                    <a:pt x="202" y="537"/>
                    <a:pt x="202" y="536"/>
                    <a:pt x="202" y="536"/>
                  </a:cubicBezTo>
                  <a:cubicBezTo>
                    <a:pt x="194" y="530"/>
                    <a:pt x="188" y="522"/>
                    <a:pt x="181" y="515"/>
                  </a:cubicBezTo>
                  <a:cubicBezTo>
                    <a:pt x="180" y="515"/>
                    <a:pt x="180" y="515"/>
                    <a:pt x="180" y="516"/>
                  </a:cubicBezTo>
                  <a:cubicBezTo>
                    <a:pt x="180" y="517"/>
                    <a:pt x="181" y="518"/>
                    <a:pt x="181" y="518"/>
                  </a:cubicBezTo>
                  <a:cubicBezTo>
                    <a:pt x="176" y="512"/>
                    <a:pt x="172" y="505"/>
                    <a:pt x="169" y="497"/>
                  </a:cubicBezTo>
                  <a:cubicBezTo>
                    <a:pt x="165" y="490"/>
                    <a:pt x="162" y="483"/>
                    <a:pt x="159" y="476"/>
                  </a:cubicBezTo>
                  <a:cubicBezTo>
                    <a:pt x="157" y="471"/>
                    <a:pt x="152" y="463"/>
                    <a:pt x="154" y="457"/>
                  </a:cubicBezTo>
                  <a:cubicBezTo>
                    <a:pt x="155" y="452"/>
                    <a:pt x="160" y="456"/>
                    <a:pt x="163" y="458"/>
                  </a:cubicBezTo>
                  <a:cubicBezTo>
                    <a:pt x="165" y="459"/>
                    <a:pt x="167" y="459"/>
                    <a:pt x="170" y="459"/>
                  </a:cubicBezTo>
                  <a:cubicBezTo>
                    <a:pt x="173" y="459"/>
                    <a:pt x="173" y="454"/>
                    <a:pt x="174" y="451"/>
                  </a:cubicBezTo>
                  <a:cubicBezTo>
                    <a:pt x="174" y="451"/>
                    <a:pt x="175" y="452"/>
                    <a:pt x="176" y="452"/>
                  </a:cubicBezTo>
                  <a:cubicBezTo>
                    <a:pt x="177" y="453"/>
                    <a:pt x="179" y="453"/>
                    <a:pt x="179" y="451"/>
                  </a:cubicBezTo>
                  <a:cubicBezTo>
                    <a:pt x="181" y="446"/>
                    <a:pt x="176" y="439"/>
                    <a:pt x="177" y="433"/>
                  </a:cubicBezTo>
                  <a:cubicBezTo>
                    <a:pt x="185" y="445"/>
                    <a:pt x="187" y="459"/>
                    <a:pt x="191" y="471"/>
                  </a:cubicBezTo>
                  <a:cubicBezTo>
                    <a:pt x="194" y="484"/>
                    <a:pt x="198" y="496"/>
                    <a:pt x="204" y="507"/>
                  </a:cubicBezTo>
                  <a:cubicBezTo>
                    <a:pt x="212" y="520"/>
                    <a:pt x="222" y="529"/>
                    <a:pt x="232" y="539"/>
                  </a:cubicBezTo>
                  <a:cubicBezTo>
                    <a:pt x="238" y="544"/>
                    <a:pt x="244" y="549"/>
                    <a:pt x="249" y="554"/>
                  </a:cubicBezTo>
                  <a:cubicBezTo>
                    <a:pt x="254" y="560"/>
                    <a:pt x="259" y="566"/>
                    <a:pt x="265" y="571"/>
                  </a:cubicBezTo>
                  <a:cubicBezTo>
                    <a:pt x="265" y="571"/>
                    <a:pt x="266" y="571"/>
                    <a:pt x="266" y="571"/>
                  </a:cubicBezTo>
                  <a:cubicBezTo>
                    <a:pt x="266" y="572"/>
                    <a:pt x="267" y="572"/>
                    <a:pt x="267" y="573"/>
                  </a:cubicBezTo>
                  <a:cubicBezTo>
                    <a:pt x="268" y="574"/>
                    <a:pt x="269" y="573"/>
                    <a:pt x="269" y="572"/>
                  </a:cubicBezTo>
                  <a:cubicBezTo>
                    <a:pt x="267" y="568"/>
                    <a:pt x="264" y="564"/>
                    <a:pt x="262" y="561"/>
                  </a:cubicBezTo>
                  <a:cubicBezTo>
                    <a:pt x="262" y="560"/>
                    <a:pt x="262" y="560"/>
                    <a:pt x="262" y="560"/>
                  </a:cubicBezTo>
                  <a:cubicBezTo>
                    <a:pt x="258" y="547"/>
                    <a:pt x="250" y="537"/>
                    <a:pt x="244" y="525"/>
                  </a:cubicBezTo>
                  <a:cubicBezTo>
                    <a:pt x="244" y="525"/>
                    <a:pt x="243" y="525"/>
                    <a:pt x="243" y="526"/>
                  </a:cubicBezTo>
                  <a:cubicBezTo>
                    <a:pt x="246" y="532"/>
                    <a:pt x="248" y="538"/>
                    <a:pt x="252" y="543"/>
                  </a:cubicBezTo>
                  <a:cubicBezTo>
                    <a:pt x="255" y="548"/>
                    <a:pt x="257" y="553"/>
                    <a:pt x="260" y="558"/>
                  </a:cubicBezTo>
                  <a:cubicBezTo>
                    <a:pt x="257" y="555"/>
                    <a:pt x="255" y="552"/>
                    <a:pt x="252" y="548"/>
                  </a:cubicBezTo>
                  <a:cubicBezTo>
                    <a:pt x="247" y="541"/>
                    <a:pt x="245" y="533"/>
                    <a:pt x="242" y="525"/>
                  </a:cubicBezTo>
                  <a:cubicBezTo>
                    <a:pt x="240" y="519"/>
                    <a:pt x="237" y="513"/>
                    <a:pt x="233" y="508"/>
                  </a:cubicBezTo>
                  <a:cubicBezTo>
                    <a:pt x="234" y="509"/>
                    <a:pt x="235" y="510"/>
                    <a:pt x="236" y="511"/>
                  </a:cubicBezTo>
                  <a:cubicBezTo>
                    <a:pt x="236" y="511"/>
                    <a:pt x="237" y="511"/>
                    <a:pt x="236" y="510"/>
                  </a:cubicBezTo>
                  <a:cubicBezTo>
                    <a:pt x="235" y="509"/>
                    <a:pt x="235" y="506"/>
                    <a:pt x="234" y="504"/>
                  </a:cubicBezTo>
                  <a:cubicBezTo>
                    <a:pt x="233" y="503"/>
                    <a:pt x="233" y="501"/>
                    <a:pt x="231" y="501"/>
                  </a:cubicBezTo>
                  <a:cubicBezTo>
                    <a:pt x="231" y="501"/>
                    <a:pt x="231" y="502"/>
                    <a:pt x="231" y="502"/>
                  </a:cubicBezTo>
                  <a:cubicBezTo>
                    <a:pt x="230" y="503"/>
                    <a:pt x="232" y="505"/>
                    <a:pt x="232" y="507"/>
                  </a:cubicBezTo>
                  <a:cubicBezTo>
                    <a:pt x="233" y="507"/>
                    <a:pt x="233" y="507"/>
                    <a:pt x="233" y="508"/>
                  </a:cubicBezTo>
                  <a:cubicBezTo>
                    <a:pt x="232" y="506"/>
                    <a:pt x="231" y="504"/>
                    <a:pt x="230" y="502"/>
                  </a:cubicBezTo>
                  <a:cubicBezTo>
                    <a:pt x="228" y="499"/>
                    <a:pt x="225" y="495"/>
                    <a:pt x="224" y="491"/>
                  </a:cubicBezTo>
                  <a:cubicBezTo>
                    <a:pt x="222" y="487"/>
                    <a:pt x="221" y="482"/>
                    <a:pt x="220" y="477"/>
                  </a:cubicBezTo>
                  <a:cubicBezTo>
                    <a:pt x="216" y="463"/>
                    <a:pt x="208" y="449"/>
                    <a:pt x="208" y="433"/>
                  </a:cubicBezTo>
                  <a:cubicBezTo>
                    <a:pt x="208" y="427"/>
                    <a:pt x="208" y="418"/>
                    <a:pt x="216" y="418"/>
                  </a:cubicBezTo>
                  <a:cubicBezTo>
                    <a:pt x="220" y="418"/>
                    <a:pt x="222" y="418"/>
                    <a:pt x="226" y="416"/>
                  </a:cubicBezTo>
                  <a:cubicBezTo>
                    <a:pt x="231" y="415"/>
                    <a:pt x="234" y="418"/>
                    <a:pt x="237" y="420"/>
                  </a:cubicBezTo>
                  <a:cubicBezTo>
                    <a:pt x="237" y="420"/>
                    <a:pt x="237" y="420"/>
                    <a:pt x="237" y="420"/>
                  </a:cubicBezTo>
                  <a:cubicBezTo>
                    <a:pt x="238" y="426"/>
                    <a:pt x="240" y="431"/>
                    <a:pt x="242" y="437"/>
                  </a:cubicBezTo>
                  <a:cubicBezTo>
                    <a:pt x="240" y="438"/>
                    <a:pt x="240" y="442"/>
                    <a:pt x="240" y="444"/>
                  </a:cubicBezTo>
                  <a:cubicBezTo>
                    <a:pt x="239" y="450"/>
                    <a:pt x="237" y="455"/>
                    <a:pt x="236" y="461"/>
                  </a:cubicBezTo>
                  <a:cubicBezTo>
                    <a:pt x="235" y="466"/>
                    <a:pt x="235" y="471"/>
                    <a:pt x="236" y="477"/>
                  </a:cubicBezTo>
                  <a:cubicBezTo>
                    <a:pt x="236" y="480"/>
                    <a:pt x="236" y="484"/>
                    <a:pt x="236" y="487"/>
                  </a:cubicBezTo>
                  <a:cubicBezTo>
                    <a:pt x="235" y="490"/>
                    <a:pt x="235" y="493"/>
                    <a:pt x="235" y="495"/>
                  </a:cubicBezTo>
                  <a:cubicBezTo>
                    <a:pt x="238" y="509"/>
                    <a:pt x="250" y="516"/>
                    <a:pt x="258" y="526"/>
                  </a:cubicBezTo>
                  <a:cubicBezTo>
                    <a:pt x="268" y="538"/>
                    <a:pt x="277" y="551"/>
                    <a:pt x="284" y="564"/>
                  </a:cubicBezTo>
                  <a:cubicBezTo>
                    <a:pt x="287" y="570"/>
                    <a:pt x="290" y="576"/>
                    <a:pt x="295" y="580"/>
                  </a:cubicBezTo>
                  <a:cubicBezTo>
                    <a:pt x="296" y="581"/>
                    <a:pt x="296" y="582"/>
                    <a:pt x="297" y="583"/>
                  </a:cubicBezTo>
                  <a:cubicBezTo>
                    <a:pt x="297" y="583"/>
                    <a:pt x="296" y="584"/>
                    <a:pt x="296" y="585"/>
                  </a:cubicBezTo>
                  <a:cubicBezTo>
                    <a:pt x="298" y="593"/>
                    <a:pt x="297" y="603"/>
                    <a:pt x="290" y="609"/>
                  </a:cubicBezTo>
                  <a:cubicBezTo>
                    <a:pt x="287" y="612"/>
                    <a:pt x="284" y="614"/>
                    <a:pt x="281" y="616"/>
                  </a:cubicBezTo>
                  <a:cubicBezTo>
                    <a:pt x="279" y="618"/>
                    <a:pt x="277" y="619"/>
                    <a:pt x="275" y="621"/>
                  </a:cubicBezTo>
                  <a:cubicBezTo>
                    <a:pt x="272" y="616"/>
                    <a:pt x="268" y="613"/>
                    <a:pt x="263" y="609"/>
                  </a:cubicBezTo>
                  <a:close/>
                  <a:moveTo>
                    <a:pt x="300" y="586"/>
                  </a:moveTo>
                  <a:cubicBezTo>
                    <a:pt x="300" y="586"/>
                    <a:pt x="300" y="587"/>
                    <a:pt x="301" y="587"/>
                  </a:cubicBezTo>
                  <a:cubicBezTo>
                    <a:pt x="303" y="592"/>
                    <a:pt x="304" y="598"/>
                    <a:pt x="301" y="604"/>
                  </a:cubicBezTo>
                  <a:cubicBezTo>
                    <a:pt x="299" y="610"/>
                    <a:pt x="295" y="614"/>
                    <a:pt x="290" y="618"/>
                  </a:cubicBezTo>
                  <a:cubicBezTo>
                    <a:pt x="289" y="619"/>
                    <a:pt x="290" y="620"/>
                    <a:pt x="290" y="619"/>
                  </a:cubicBezTo>
                  <a:cubicBezTo>
                    <a:pt x="300" y="617"/>
                    <a:pt x="306" y="602"/>
                    <a:pt x="305" y="591"/>
                  </a:cubicBezTo>
                  <a:cubicBezTo>
                    <a:pt x="306" y="593"/>
                    <a:pt x="308" y="595"/>
                    <a:pt x="309" y="598"/>
                  </a:cubicBezTo>
                  <a:cubicBezTo>
                    <a:pt x="311" y="600"/>
                    <a:pt x="313" y="602"/>
                    <a:pt x="315" y="605"/>
                  </a:cubicBezTo>
                  <a:cubicBezTo>
                    <a:pt x="314" y="614"/>
                    <a:pt x="307" y="621"/>
                    <a:pt x="299" y="623"/>
                  </a:cubicBezTo>
                  <a:cubicBezTo>
                    <a:pt x="293" y="624"/>
                    <a:pt x="284" y="624"/>
                    <a:pt x="279" y="622"/>
                  </a:cubicBezTo>
                  <a:cubicBezTo>
                    <a:pt x="282" y="620"/>
                    <a:pt x="285" y="619"/>
                    <a:pt x="288" y="616"/>
                  </a:cubicBezTo>
                  <a:cubicBezTo>
                    <a:pt x="291" y="614"/>
                    <a:pt x="295" y="610"/>
                    <a:pt x="297" y="606"/>
                  </a:cubicBezTo>
                  <a:cubicBezTo>
                    <a:pt x="300" y="600"/>
                    <a:pt x="301" y="593"/>
                    <a:pt x="300" y="586"/>
                  </a:cubicBezTo>
                  <a:close/>
                  <a:moveTo>
                    <a:pt x="390" y="734"/>
                  </a:moveTo>
                  <a:cubicBezTo>
                    <a:pt x="390" y="743"/>
                    <a:pt x="391" y="756"/>
                    <a:pt x="383" y="761"/>
                  </a:cubicBezTo>
                  <a:cubicBezTo>
                    <a:pt x="380" y="764"/>
                    <a:pt x="375" y="765"/>
                    <a:pt x="371" y="767"/>
                  </a:cubicBezTo>
                  <a:cubicBezTo>
                    <a:pt x="368" y="768"/>
                    <a:pt x="359" y="774"/>
                    <a:pt x="357" y="769"/>
                  </a:cubicBezTo>
                  <a:cubicBezTo>
                    <a:pt x="355" y="765"/>
                    <a:pt x="357" y="761"/>
                    <a:pt x="357" y="757"/>
                  </a:cubicBezTo>
                  <a:cubicBezTo>
                    <a:pt x="357" y="753"/>
                    <a:pt x="356" y="750"/>
                    <a:pt x="355" y="746"/>
                  </a:cubicBezTo>
                  <a:cubicBezTo>
                    <a:pt x="352" y="739"/>
                    <a:pt x="347" y="732"/>
                    <a:pt x="343" y="725"/>
                  </a:cubicBezTo>
                  <a:cubicBezTo>
                    <a:pt x="338" y="716"/>
                    <a:pt x="334" y="706"/>
                    <a:pt x="328" y="698"/>
                  </a:cubicBezTo>
                  <a:cubicBezTo>
                    <a:pt x="321" y="689"/>
                    <a:pt x="314" y="681"/>
                    <a:pt x="307" y="672"/>
                  </a:cubicBezTo>
                  <a:cubicBezTo>
                    <a:pt x="301" y="663"/>
                    <a:pt x="296" y="653"/>
                    <a:pt x="288" y="644"/>
                  </a:cubicBezTo>
                  <a:cubicBezTo>
                    <a:pt x="284" y="639"/>
                    <a:pt x="277" y="635"/>
                    <a:pt x="277" y="628"/>
                  </a:cubicBezTo>
                  <a:cubicBezTo>
                    <a:pt x="277" y="628"/>
                    <a:pt x="278" y="627"/>
                    <a:pt x="278" y="627"/>
                  </a:cubicBezTo>
                  <a:cubicBezTo>
                    <a:pt x="277" y="626"/>
                    <a:pt x="277" y="625"/>
                    <a:pt x="277" y="624"/>
                  </a:cubicBezTo>
                  <a:cubicBezTo>
                    <a:pt x="280" y="626"/>
                    <a:pt x="284" y="626"/>
                    <a:pt x="288" y="626"/>
                  </a:cubicBezTo>
                  <a:cubicBezTo>
                    <a:pt x="293" y="626"/>
                    <a:pt x="298" y="626"/>
                    <a:pt x="302" y="625"/>
                  </a:cubicBezTo>
                  <a:cubicBezTo>
                    <a:pt x="308" y="622"/>
                    <a:pt x="317" y="615"/>
                    <a:pt x="317" y="608"/>
                  </a:cubicBezTo>
                  <a:cubicBezTo>
                    <a:pt x="318" y="610"/>
                    <a:pt x="320" y="612"/>
                    <a:pt x="321" y="612"/>
                  </a:cubicBezTo>
                  <a:cubicBezTo>
                    <a:pt x="320" y="614"/>
                    <a:pt x="319" y="617"/>
                    <a:pt x="318" y="619"/>
                  </a:cubicBezTo>
                  <a:cubicBezTo>
                    <a:pt x="318" y="619"/>
                    <a:pt x="317" y="618"/>
                    <a:pt x="317" y="618"/>
                  </a:cubicBezTo>
                  <a:cubicBezTo>
                    <a:pt x="317" y="618"/>
                    <a:pt x="316" y="618"/>
                    <a:pt x="316" y="619"/>
                  </a:cubicBezTo>
                  <a:cubicBezTo>
                    <a:pt x="316" y="619"/>
                    <a:pt x="317" y="620"/>
                    <a:pt x="317" y="621"/>
                  </a:cubicBezTo>
                  <a:cubicBezTo>
                    <a:pt x="315" y="625"/>
                    <a:pt x="312" y="628"/>
                    <a:pt x="308" y="629"/>
                  </a:cubicBezTo>
                  <a:cubicBezTo>
                    <a:pt x="303" y="631"/>
                    <a:pt x="298" y="629"/>
                    <a:pt x="292" y="630"/>
                  </a:cubicBezTo>
                  <a:cubicBezTo>
                    <a:pt x="292" y="630"/>
                    <a:pt x="292" y="630"/>
                    <a:pt x="292" y="630"/>
                  </a:cubicBezTo>
                  <a:cubicBezTo>
                    <a:pt x="297" y="633"/>
                    <a:pt x="306" y="633"/>
                    <a:pt x="311" y="630"/>
                  </a:cubicBezTo>
                  <a:cubicBezTo>
                    <a:pt x="314" y="628"/>
                    <a:pt x="316" y="625"/>
                    <a:pt x="318" y="622"/>
                  </a:cubicBezTo>
                  <a:cubicBezTo>
                    <a:pt x="319" y="624"/>
                    <a:pt x="320" y="625"/>
                    <a:pt x="321" y="625"/>
                  </a:cubicBezTo>
                  <a:cubicBezTo>
                    <a:pt x="322" y="626"/>
                    <a:pt x="323" y="625"/>
                    <a:pt x="323" y="625"/>
                  </a:cubicBezTo>
                  <a:cubicBezTo>
                    <a:pt x="322" y="623"/>
                    <a:pt x="321" y="622"/>
                    <a:pt x="320" y="621"/>
                  </a:cubicBezTo>
                  <a:cubicBezTo>
                    <a:pt x="320" y="621"/>
                    <a:pt x="320" y="620"/>
                    <a:pt x="319" y="620"/>
                  </a:cubicBezTo>
                  <a:cubicBezTo>
                    <a:pt x="320" y="618"/>
                    <a:pt x="321" y="615"/>
                    <a:pt x="322" y="613"/>
                  </a:cubicBezTo>
                  <a:cubicBezTo>
                    <a:pt x="322" y="613"/>
                    <a:pt x="322" y="613"/>
                    <a:pt x="322" y="613"/>
                  </a:cubicBezTo>
                  <a:cubicBezTo>
                    <a:pt x="325" y="626"/>
                    <a:pt x="337" y="638"/>
                    <a:pt x="344" y="649"/>
                  </a:cubicBezTo>
                  <a:cubicBezTo>
                    <a:pt x="347" y="653"/>
                    <a:pt x="350" y="657"/>
                    <a:pt x="352" y="660"/>
                  </a:cubicBezTo>
                  <a:cubicBezTo>
                    <a:pt x="353" y="662"/>
                    <a:pt x="354" y="663"/>
                    <a:pt x="354" y="664"/>
                  </a:cubicBezTo>
                  <a:cubicBezTo>
                    <a:pt x="357" y="669"/>
                    <a:pt x="358" y="675"/>
                    <a:pt x="360" y="680"/>
                  </a:cubicBezTo>
                  <a:cubicBezTo>
                    <a:pt x="362" y="685"/>
                    <a:pt x="365" y="688"/>
                    <a:pt x="367" y="693"/>
                  </a:cubicBezTo>
                  <a:cubicBezTo>
                    <a:pt x="370" y="697"/>
                    <a:pt x="372" y="702"/>
                    <a:pt x="375" y="707"/>
                  </a:cubicBezTo>
                  <a:cubicBezTo>
                    <a:pt x="377" y="710"/>
                    <a:pt x="380" y="714"/>
                    <a:pt x="383" y="718"/>
                  </a:cubicBezTo>
                  <a:cubicBezTo>
                    <a:pt x="385" y="722"/>
                    <a:pt x="386" y="726"/>
                    <a:pt x="388" y="731"/>
                  </a:cubicBezTo>
                  <a:cubicBezTo>
                    <a:pt x="389" y="732"/>
                    <a:pt x="389" y="733"/>
                    <a:pt x="390" y="734"/>
                  </a:cubicBezTo>
                  <a:close/>
                  <a:moveTo>
                    <a:pt x="421" y="721"/>
                  </a:moveTo>
                  <a:cubicBezTo>
                    <a:pt x="421" y="721"/>
                    <a:pt x="421" y="721"/>
                    <a:pt x="421" y="721"/>
                  </a:cubicBezTo>
                  <a:cubicBezTo>
                    <a:pt x="416" y="728"/>
                    <a:pt x="406" y="731"/>
                    <a:pt x="398" y="727"/>
                  </a:cubicBezTo>
                  <a:cubicBezTo>
                    <a:pt x="392" y="723"/>
                    <a:pt x="388" y="718"/>
                    <a:pt x="385" y="712"/>
                  </a:cubicBezTo>
                  <a:cubicBezTo>
                    <a:pt x="380" y="702"/>
                    <a:pt x="376" y="693"/>
                    <a:pt x="371" y="683"/>
                  </a:cubicBezTo>
                  <a:cubicBezTo>
                    <a:pt x="371" y="685"/>
                    <a:pt x="372" y="686"/>
                    <a:pt x="373" y="686"/>
                  </a:cubicBezTo>
                  <a:cubicBezTo>
                    <a:pt x="374" y="686"/>
                    <a:pt x="374" y="686"/>
                    <a:pt x="374" y="686"/>
                  </a:cubicBezTo>
                  <a:cubicBezTo>
                    <a:pt x="373" y="682"/>
                    <a:pt x="372" y="678"/>
                    <a:pt x="369" y="676"/>
                  </a:cubicBezTo>
                  <a:cubicBezTo>
                    <a:pt x="368" y="675"/>
                    <a:pt x="368" y="676"/>
                    <a:pt x="368" y="676"/>
                  </a:cubicBezTo>
                  <a:cubicBezTo>
                    <a:pt x="368" y="677"/>
                    <a:pt x="368" y="679"/>
                    <a:pt x="369" y="680"/>
                  </a:cubicBezTo>
                  <a:cubicBezTo>
                    <a:pt x="368" y="679"/>
                    <a:pt x="367" y="678"/>
                    <a:pt x="367" y="676"/>
                  </a:cubicBezTo>
                  <a:cubicBezTo>
                    <a:pt x="360" y="665"/>
                    <a:pt x="353" y="653"/>
                    <a:pt x="344" y="642"/>
                  </a:cubicBezTo>
                  <a:cubicBezTo>
                    <a:pt x="337" y="632"/>
                    <a:pt x="330" y="621"/>
                    <a:pt x="323" y="610"/>
                  </a:cubicBezTo>
                  <a:cubicBezTo>
                    <a:pt x="323" y="609"/>
                    <a:pt x="323" y="609"/>
                    <a:pt x="322" y="610"/>
                  </a:cubicBezTo>
                  <a:cubicBezTo>
                    <a:pt x="320" y="608"/>
                    <a:pt x="317" y="603"/>
                    <a:pt x="316" y="601"/>
                  </a:cubicBezTo>
                  <a:cubicBezTo>
                    <a:pt x="314" y="598"/>
                    <a:pt x="312" y="594"/>
                    <a:pt x="309" y="591"/>
                  </a:cubicBezTo>
                  <a:cubicBezTo>
                    <a:pt x="306" y="587"/>
                    <a:pt x="302" y="583"/>
                    <a:pt x="298" y="579"/>
                  </a:cubicBezTo>
                  <a:cubicBezTo>
                    <a:pt x="294" y="575"/>
                    <a:pt x="291" y="570"/>
                    <a:pt x="288" y="564"/>
                  </a:cubicBezTo>
                  <a:cubicBezTo>
                    <a:pt x="282" y="554"/>
                    <a:pt x="275" y="544"/>
                    <a:pt x="268" y="534"/>
                  </a:cubicBezTo>
                  <a:cubicBezTo>
                    <a:pt x="265" y="529"/>
                    <a:pt x="262" y="525"/>
                    <a:pt x="258" y="520"/>
                  </a:cubicBezTo>
                  <a:cubicBezTo>
                    <a:pt x="254" y="516"/>
                    <a:pt x="249" y="513"/>
                    <a:pt x="246" y="508"/>
                  </a:cubicBezTo>
                  <a:cubicBezTo>
                    <a:pt x="242" y="503"/>
                    <a:pt x="237" y="496"/>
                    <a:pt x="239" y="490"/>
                  </a:cubicBezTo>
                  <a:cubicBezTo>
                    <a:pt x="241" y="485"/>
                    <a:pt x="244" y="479"/>
                    <a:pt x="249" y="477"/>
                  </a:cubicBezTo>
                  <a:cubicBezTo>
                    <a:pt x="254" y="474"/>
                    <a:pt x="256" y="485"/>
                    <a:pt x="258" y="488"/>
                  </a:cubicBezTo>
                  <a:cubicBezTo>
                    <a:pt x="260" y="493"/>
                    <a:pt x="264" y="499"/>
                    <a:pt x="267" y="503"/>
                  </a:cubicBezTo>
                  <a:cubicBezTo>
                    <a:pt x="275" y="514"/>
                    <a:pt x="283" y="523"/>
                    <a:pt x="290" y="534"/>
                  </a:cubicBezTo>
                  <a:cubicBezTo>
                    <a:pt x="294" y="539"/>
                    <a:pt x="298" y="544"/>
                    <a:pt x="300" y="549"/>
                  </a:cubicBezTo>
                  <a:cubicBezTo>
                    <a:pt x="303" y="554"/>
                    <a:pt x="304" y="560"/>
                    <a:pt x="307" y="564"/>
                  </a:cubicBezTo>
                  <a:cubicBezTo>
                    <a:pt x="307" y="565"/>
                    <a:pt x="308" y="565"/>
                    <a:pt x="308" y="564"/>
                  </a:cubicBezTo>
                  <a:cubicBezTo>
                    <a:pt x="310" y="570"/>
                    <a:pt x="313" y="575"/>
                    <a:pt x="316" y="580"/>
                  </a:cubicBezTo>
                  <a:cubicBezTo>
                    <a:pt x="313" y="583"/>
                    <a:pt x="318" y="586"/>
                    <a:pt x="319" y="589"/>
                  </a:cubicBezTo>
                  <a:cubicBezTo>
                    <a:pt x="322" y="596"/>
                    <a:pt x="324" y="603"/>
                    <a:pt x="331" y="607"/>
                  </a:cubicBezTo>
                  <a:cubicBezTo>
                    <a:pt x="332" y="608"/>
                    <a:pt x="333" y="606"/>
                    <a:pt x="332" y="605"/>
                  </a:cubicBezTo>
                  <a:cubicBezTo>
                    <a:pt x="327" y="600"/>
                    <a:pt x="325" y="595"/>
                    <a:pt x="322" y="589"/>
                  </a:cubicBezTo>
                  <a:cubicBezTo>
                    <a:pt x="322" y="588"/>
                    <a:pt x="321" y="586"/>
                    <a:pt x="320" y="585"/>
                  </a:cubicBezTo>
                  <a:cubicBezTo>
                    <a:pt x="320" y="585"/>
                    <a:pt x="318" y="582"/>
                    <a:pt x="318" y="582"/>
                  </a:cubicBezTo>
                  <a:cubicBezTo>
                    <a:pt x="322" y="582"/>
                    <a:pt x="325" y="578"/>
                    <a:pt x="328" y="576"/>
                  </a:cubicBezTo>
                  <a:cubicBezTo>
                    <a:pt x="333" y="571"/>
                    <a:pt x="338" y="577"/>
                    <a:pt x="341" y="580"/>
                  </a:cubicBezTo>
                  <a:cubicBezTo>
                    <a:pt x="342" y="580"/>
                    <a:pt x="342" y="580"/>
                    <a:pt x="343" y="580"/>
                  </a:cubicBezTo>
                  <a:cubicBezTo>
                    <a:pt x="343" y="583"/>
                    <a:pt x="344" y="585"/>
                    <a:pt x="345" y="587"/>
                  </a:cubicBezTo>
                  <a:cubicBezTo>
                    <a:pt x="346" y="592"/>
                    <a:pt x="346" y="598"/>
                    <a:pt x="346" y="603"/>
                  </a:cubicBezTo>
                  <a:cubicBezTo>
                    <a:pt x="346" y="603"/>
                    <a:pt x="346" y="603"/>
                    <a:pt x="346" y="604"/>
                  </a:cubicBezTo>
                  <a:cubicBezTo>
                    <a:pt x="344" y="606"/>
                    <a:pt x="343" y="608"/>
                    <a:pt x="343" y="611"/>
                  </a:cubicBezTo>
                  <a:cubicBezTo>
                    <a:pt x="343" y="611"/>
                    <a:pt x="343" y="611"/>
                    <a:pt x="343" y="611"/>
                  </a:cubicBezTo>
                  <a:cubicBezTo>
                    <a:pt x="346" y="607"/>
                    <a:pt x="350" y="604"/>
                    <a:pt x="353" y="601"/>
                  </a:cubicBezTo>
                  <a:cubicBezTo>
                    <a:pt x="355" y="600"/>
                    <a:pt x="357" y="598"/>
                    <a:pt x="359" y="596"/>
                  </a:cubicBezTo>
                  <a:cubicBezTo>
                    <a:pt x="358" y="597"/>
                    <a:pt x="357" y="599"/>
                    <a:pt x="356" y="600"/>
                  </a:cubicBezTo>
                  <a:cubicBezTo>
                    <a:pt x="354" y="602"/>
                    <a:pt x="351" y="604"/>
                    <a:pt x="350" y="606"/>
                  </a:cubicBezTo>
                  <a:cubicBezTo>
                    <a:pt x="350" y="607"/>
                    <a:pt x="351" y="607"/>
                    <a:pt x="351" y="607"/>
                  </a:cubicBezTo>
                  <a:cubicBezTo>
                    <a:pt x="355" y="606"/>
                    <a:pt x="358" y="602"/>
                    <a:pt x="360" y="599"/>
                  </a:cubicBezTo>
                  <a:cubicBezTo>
                    <a:pt x="362" y="597"/>
                    <a:pt x="363" y="594"/>
                    <a:pt x="363" y="592"/>
                  </a:cubicBezTo>
                  <a:cubicBezTo>
                    <a:pt x="363" y="592"/>
                    <a:pt x="363" y="591"/>
                    <a:pt x="363" y="591"/>
                  </a:cubicBezTo>
                  <a:cubicBezTo>
                    <a:pt x="365" y="589"/>
                    <a:pt x="367" y="587"/>
                    <a:pt x="368" y="585"/>
                  </a:cubicBezTo>
                  <a:cubicBezTo>
                    <a:pt x="375" y="593"/>
                    <a:pt x="370" y="602"/>
                    <a:pt x="361" y="606"/>
                  </a:cubicBezTo>
                  <a:cubicBezTo>
                    <a:pt x="360" y="607"/>
                    <a:pt x="359" y="607"/>
                    <a:pt x="358" y="608"/>
                  </a:cubicBezTo>
                  <a:cubicBezTo>
                    <a:pt x="360" y="607"/>
                    <a:pt x="361" y="605"/>
                    <a:pt x="363" y="604"/>
                  </a:cubicBezTo>
                  <a:cubicBezTo>
                    <a:pt x="363" y="603"/>
                    <a:pt x="362" y="602"/>
                    <a:pt x="362" y="603"/>
                  </a:cubicBezTo>
                  <a:cubicBezTo>
                    <a:pt x="359" y="605"/>
                    <a:pt x="355" y="606"/>
                    <a:pt x="353" y="609"/>
                  </a:cubicBezTo>
                  <a:cubicBezTo>
                    <a:pt x="353" y="610"/>
                    <a:pt x="353" y="610"/>
                    <a:pt x="354" y="610"/>
                  </a:cubicBezTo>
                  <a:cubicBezTo>
                    <a:pt x="349" y="612"/>
                    <a:pt x="345" y="613"/>
                    <a:pt x="340" y="610"/>
                  </a:cubicBezTo>
                  <a:cubicBezTo>
                    <a:pt x="339" y="609"/>
                    <a:pt x="337" y="611"/>
                    <a:pt x="338" y="613"/>
                  </a:cubicBezTo>
                  <a:cubicBezTo>
                    <a:pt x="346" y="620"/>
                    <a:pt x="360" y="612"/>
                    <a:pt x="367" y="607"/>
                  </a:cubicBezTo>
                  <a:cubicBezTo>
                    <a:pt x="370" y="605"/>
                    <a:pt x="372" y="603"/>
                    <a:pt x="373" y="600"/>
                  </a:cubicBezTo>
                  <a:cubicBezTo>
                    <a:pt x="376" y="604"/>
                    <a:pt x="379" y="608"/>
                    <a:pt x="381" y="612"/>
                  </a:cubicBezTo>
                  <a:cubicBezTo>
                    <a:pt x="387" y="624"/>
                    <a:pt x="391" y="635"/>
                    <a:pt x="396" y="647"/>
                  </a:cubicBezTo>
                  <a:cubicBezTo>
                    <a:pt x="401" y="658"/>
                    <a:pt x="406" y="670"/>
                    <a:pt x="413" y="681"/>
                  </a:cubicBezTo>
                  <a:cubicBezTo>
                    <a:pt x="415" y="684"/>
                    <a:pt x="417" y="687"/>
                    <a:pt x="420" y="691"/>
                  </a:cubicBezTo>
                  <a:cubicBezTo>
                    <a:pt x="420" y="691"/>
                    <a:pt x="420" y="691"/>
                    <a:pt x="420" y="691"/>
                  </a:cubicBezTo>
                  <a:cubicBezTo>
                    <a:pt x="420" y="693"/>
                    <a:pt x="421" y="695"/>
                    <a:pt x="422" y="697"/>
                  </a:cubicBezTo>
                  <a:cubicBezTo>
                    <a:pt x="423" y="698"/>
                    <a:pt x="424" y="701"/>
                    <a:pt x="423" y="703"/>
                  </a:cubicBezTo>
                  <a:cubicBezTo>
                    <a:pt x="423" y="703"/>
                    <a:pt x="423" y="703"/>
                    <a:pt x="424" y="703"/>
                  </a:cubicBezTo>
                  <a:cubicBezTo>
                    <a:pt x="425" y="703"/>
                    <a:pt x="426" y="701"/>
                    <a:pt x="425" y="699"/>
                  </a:cubicBezTo>
                  <a:cubicBezTo>
                    <a:pt x="426" y="700"/>
                    <a:pt x="426" y="701"/>
                    <a:pt x="426" y="702"/>
                  </a:cubicBezTo>
                  <a:cubicBezTo>
                    <a:pt x="426" y="703"/>
                    <a:pt x="426" y="704"/>
                    <a:pt x="427" y="704"/>
                  </a:cubicBezTo>
                  <a:cubicBezTo>
                    <a:pt x="426" y="706"/>
                    <a:pt x="425" y="707"/>
                    <a:pt x="425" y="709"/>
                  </a:cubicBezTo>
                  <a:cubicBezTo>
                    <a:pt x="423" y="713"/>
                    <a:pt x="422" y="717"/>
                    <a:pt x="421" y="721"/>
                  </a:cubicBezTo>
                  <a:close/>
                  <a:moveTo>
                    <a:pt x="468" y="722"/>
                  </a:moveTo>
                  <a:cubicBezTo>
                    <a:pt x="467" y="726"/>
                    <a:pt x="465" y="730"/>
                    <a:pt x="464" y="734"/>
                  </a:cubicBezTo>
                  <a:cubicBezTo>
                    <a:pt x="459" y="741"/>
                    <a:pt x="449" y="744"/>
                    <a:pt x="441" y="742"/>
                  </a:cubicBezTo>
                  <a:cubicBezTo>
                    <a:pt x="435" y="742"/>
                    <a:pt x="429" y="739"/>
                    <a:pt x="426" y="734"/>
                  </a:cubicBezTo>
                  <a:cubicBezTo>
                    <a:pt x="423" y="728"/>
                    <a:pt x="425" y="720"/>
                    <a:pt x="427" y="713"/>
                  </a:cubicBezTo>
                  <a:cubicBezTo>
                    <a:pt x="430" y="706"/>
                    <a:pt x="434" y="699"/>
                    <a:pt x="436" y="691"/>
                  </a:cubicBezTo>
                  <a:cubicBezTo>
                    <a:pt x="439" y="683"/>
                    <a:pt x="442" y="674"/>
                    <a:pt x="444" y="666"/>
                  </a:cubicBezTo>
                  <a:cubicBezTo>
                    <a:pt x="446" y="657"/>
                    <a:pt x="449" y="649"/>
                    <a:pt x="449" y="640"/>
                  </a:cubicBezTo>
                  <a:cubicBezTo>
                    <a:pt x="449" y="634"/>
                    <a:pt x="448" y="627"/>
                    <a:pt x="447" y="621"/>
                  </a:cubicBezTo>
                  <a:cubicBezTo>
                    <a:pt x="448" y="621"/>
                    <a:pt x="448" y="621"/>
                    <a:pt x="448" y="621"/>
                  </a:cubicBezTo>
                  <a:cubicBezTo>
                    <a:pt x="455" y="622"/>
                    <a:pt x="459" y="627"/>
                    <a:pt x="465" y="631"/>
                  </a:cubicBezTo>
                  <a:cubicBezTo>
                    <a:pt x="470" y="633"/>
                    <a:pt x="475" y="635"/>
                    <a:pt x="480" y="637"/>
                  </a:cubicBezTo>
                  <a:cubicBezTo>
                    <a:pt x="485" y="639"/>
                    <a:pt x="490" y="641"/>
                    <a:pt x="496" y="642"/>
                  </a:cubicBezTo>
                  <a:cubicBezTo>
                    <a:pt x="493" y="644"/>
                    <a:pt x="491" y="648"/>
                    <a:pt x="490" y="650"/>
                  </a:cubicBezTo>
                  <a:cubicBezTo>
                    <a:pt x="486" y="657"/>
                    <a:pt x="484" y="664"/>
                    <a:pt x="482" y="672"/>
                  </a:cubicBezTo>
                  <a:cubicBezTo>
                    <a:pt x="479" y="684"/>
                    <a:pt x="476" y="695"/>
                    <a:pt x="472" y="707"/>
                  </a:cubicBezTo>
                  <a:cubicBezTo>
                    <a:pt x="470" y="712"/>
                    <a:pt x="469" y="716"/>
                    <a:pt x="468" y="722"/>
                  </a:cubicBezTo>
                  <a:close/>
                  <a:moveTo>
                    <a:pt x="641" y="696"/>
                  </a:moveTo>
                  <a:cubicBezTo>
                    <a:pt x="632" y="703"/>
                    <a:pt x="622" y="708"/>
                    <a:pt x="613" y="714"/>
                  </a:cubicBezTo>
                  <a:cubicBezTo>
                    <a:pt x="594" y="725"/>
                    <a:pt x="577" y="737"/>
                    <a:pt x="559" y="748"/>
                  </a:cubicBezTo>
                  <a:cubicBezTo>
                    <a:pt x="541" y="760"/>
                    <a:pt x="523" y="773"/>
                    <a:pt x="505" y="785"/>
                  </a:cubicBezTo>
                  <a:cubicBezTo>
                    <a:pt x="490" y="795"/>
                    <a:pt x="474" y="803"/>
                    <a:pt x="458" y="811"/>
                  </a:cubicBezTo>
                  <a:cubicBezTo>
                    <a:pt x="459" y="789"/>
                    <a:pt x="468" y="767"/>
                    <a:pt x="466" y="745"/>
                  </a:cubicBezTo>
                  <a:cubicBezTo>
                    <a:pt x="467" y="744"/>
                    <a:pt x="469" y="742"/>
                    <a:pt x="470" y="740"/>
                  </a:cubicBezTo>
                  <a:cubicBezTo>
                    <a:pt x="474" y="733"/>
                    <a:pt x="475" y="722"/>
                    <a:pt x="473" y="714"/>
                  </a:cubicBezTo>
                  <a:cubicBezTo>
                    <a:pt x="476" y="703"/>
                    <a:pt x="481" y="691"/>
                    <a:pt x="484" y="680"/>
                  </a:cubicBezTo>
                  <a:cubicBezTo>
                    <a:pt x="486" y="673"/>
                    <a:pt x="487" y="666"/>
                    <a:pt x="489" y="659"/>
                  </a:cubicBezTo>
                  <a:cubicBezTo>
                    <a:pt x="491" y="655"/>
                    <a:pt x="492" y="651"/>
                    <a:pt x="495" y="648"/>
                  </a:cubicBezTo>
                  <a:cubicBezTo>
                    <a:pt x="497" y="645"/>
                    <a:pt x="498" y="644"/>
                    <a:pt x="501" y="643"/>
                  </a:cubicBezTo>
                  <a:cubicBezTo>
                    <a:pt x="504" y="643"/>
                    <a:pt x="508" y="642"/>
                    <a:pt x="511" y="640"/>
                  </a:cubicBezTo>
                  <a:cubicBezTo>
                    <a:pt x="516" y="638"/>
                    <a:pt x="521" y="631"/>
                    <a:pt x="519" y="625"/>
                  </a:cubicBezTo>
                  <a:cubicBezTo>
                    <a:pt x="520" y="625"/>
                    <a:pt x="521" y="625"/>
                    <a:pt x="522" y="625"/>
                  </a:cubicBezTo>
                  <a:cubicBezTo>
                    <a:pt x="527" y="624"/>
                    <a:pt x="529" y="615"/>
                    <a:pt x="530" y="611"/>
                  </a:cubicBezTo>
                  <a:cubicBezTo>
                    <a:pt x="534" y="600"/>
                    <a:pt x="541" y="593"/>
                    <a:pt x="550" y="586"/>
                  </a:cubicBezTo>
                  <a:cubicBezTo>
                    <a:pt x="558" y="578"/>
                    <a:pt x="566" y="569"/>
                    <a:pt x="574" y="560"/>
                  </a:cubicBezTo>
                  <a:cubicBezTo>
                    <a:pt x="581" y="552"/>
                    <a:pt x="590" y="545"/>
                    <a:pt x="598" y="537"/>
                  </a:cubicBezTo>
                  <a:cubicBezTo>
                    <a:pt x="605" y="530"/>
                    <a:pt x="612" y="523"/>
                    <a:pt x="618" y="515"/>
                  </a:cubicBezTo>
                  <a:cubicBezTo>
                    <a:pt x="619" y="514"/>
                    <a:pt x="623" y="508"/>
                    <a:pt x="625" y="505"/>
                  </a:cubicBezTo>
                  <a:cubicBezTo>
                    <a:pt x="628" y="504"/>
                    <a:pt x="630" y="504"/>
                    <a:pt x="633" y="503"/>
                  </a:cubicBezTo>
                  <a:cubicBezTo>
                    <a:pt x="640" y="501"/>
                    <a:pt x="646" y="498"/>
                    <a:pt x="653" y="496"/>
                  </a:cubicBezTo>
                  <a:cubicBezTo>
                    <a:pt x="665" y="491"/>
                    <a:pt x="678" y="486"/>
                    <a:pt x="690" y="480"/>
                  </a:cubicBezTo>
                  <a:cubicBezTo>
                    <a:pt x="696" y="477"/>
                    <a:pt x="703" y="473"/>
                    <a:pt x="708" y="467"/>
                  </a:cubicBezTo>
                  <a:cubicBezTo>
                    <a:pt x="708" y="472"/>
                    <a:pt x="709" y="476"/>
                    <a:pt x="710" y="480"/>
                  </a:cubicBezTo>
                  <a:cubicBezTo>
                    <a:pt x="712" y="487"/>
                    <a:pt x="713" y="493"/>
                    <a:pt x="715" y="500"/>
                  </a:cubicBezTo>
                  <a:cubicBezTo>
                    <a:pt x="718" y="512"/>
                    <a:pt x="722" y="524"/>
                    <a:pt x="727" y="536"/>
                  </a:cubicBezTo>
                  <a:cubicBezTo>
                    <a:pt x="729" y="540"/>
                    <a:pt x="731" y="544"/>
                    <a:pt x="734" y="548"/>
                  </a:cubicBezTo>
                  <a:cubicBezTo>
                    <a:pt x="727" y="552"/>
                    <a:pt x="723" y="566"/>
                    <a:pt x="721" y="572"/>
                  </a:cubicBezTo>
                  <a:cubicBezTo>
                    <a:pt x="715" y="588"/>
                    <a:pt x="708" y="604"/>
                    <a:pt x="704" y="621"/>
                  </a:cubicBezTo>
                  <a:cubicBezTo>
                    <a:pt x="702" y="628"/>
                    <a:pt x="701" y="635"/>
                    <a:pt x="699" y="641"/>
                  </a:cubicBezTo>
                  <a:cubicBezTo>
                    <a:pt x="699" y="641"/>
                    <a:pt x="698" y="641"/>
                    <a:pt x="698" y="641"/>
                  </a:cubicBezTo>
                  <a:cubicBezTo>
                    <a:pt x="686" y="644"/>
                    <a:pt x="678" y="657"/>
                    <a:pt x="678" y="669"/>
                  </a:cubicBezTo>
                  <a:cubicBezTo>
                    <a:pt x="678" y="669"/>
                    <a:pt x="677" y="669"/>
                    <a:pt x="677" y="669"/>
                  </a:cubicBezTo>
                  <a:cubicBezTo>
                    <a:pt x="672" y="671"/>
                    <a:pt x="666" y="675"/>
                    <a:pt x="662" y="680"/>
                  </a:cubicBezTo>
                  <a:cubicBezTo>
                    <a:pt x="654" y="684"/>
                    <a:pt x="648" y="691"/>
                    <a:pt x="641" y="696"/>
                  </a:cubicBezTo>
                  <a:close/>
                  <a:moveTo>
                    <a:pt x="695" y="680"/>
                  </a:moveTo>
                  <a:cubicBezTo>
                    <a:pt x="690" y="676"/>
                    <a:pt x="687" y="671"/>
                    <a:pt x="688" y="664"/>
                  </a:cubicBezTo>
                  <a:cubicBezTo>
                    <a:pt x="688" y="657"/>
                    <a:pt x="692" y="652"/>
                    <a:pt x="697" y="648"/>
                  </a:cubicBezTo>
                  <a:cubicBezTo>
                    <a:pt x="695" y="652"/>
                    <a:pt x="694" y="657"/>
                    <a:pt x="693" y="662"/>
                  </a:cubicBezTo>
                  <a:cubicBezTo>
                    <a:pt x="692" y="668"/>
                    <a:pt x="692" y="674"/>
                    <a:pt x="695" y="680"/>
                  </a:cubicBezTo>
                  <a:close/>
                  <a:moveTo>
                    <a:pt x="698" y="685"/>
                  </a:moveTo>
                  <a:cubicBezTo>
                    <a:pt x="698" y="685"/>
                    <a:pt x="698" y="685"/>
                    <a:pt x="698" y="685"/>
                  </a:cubicBezTo>
                  <a:cubicBezTo>
                    <a:pt x="698" y="685"/>
                    <a:pt x="698" y="685"/>
                    <a:pt x="698" y="685"/>
                  </a:cubicBezTo>
                  <a:cubicBezTo>
                    <a:pt x="698" y="686"/>
                    <a:pt x="698" y="686"/>
                    <a:pt x="697" y="687"/>
                  </a:cubicBezTo>
                  <a:cubicBezTo>
                    <a:pt x="697" y="687"/>
                    <a:pt x="697" y="687"/>
                    <a:pt x="697" y="687"/>
                  </a:cubicBezTo>
                  <a:cubicBezTo>
                    <a:pt x="686" y="688"/>
                    <a:pt x="681" y="677"/>
                    <a:pt x="681" y="668"/>
                  </a:cubicBezTo>
                  <a:cubicBezTo>
                    <a:pt x="681" y="663"/>
                    <a:pt x="683" y="658"/>
                    <a:pt x="685" y="654"/>
                  </a:cubicBezTo>
                  <a:cubicBezTo>
                    <a:pt x="687" y="652"/>
                    <a:pt x="689" y="649"/>
                    <a:pt x="691" y="648"/>
                  </a:cubicBezTo>
                  <a:cubicBezTo>
                    <a:pt x="693" y="646"/>
                    <a:pt x="696" y="644"/>
                    <a:pt x="698" y="643"/>
                  </a:cubicBezTo>
                  <a:cubicBezTo>
                    <a:pt x="698" y="643"/>
                    <a:pt x="698" y="644"/>
                    <a:pt x="698" y="644"/>
                  </a:cubicBezTo>
                  <a:cubicBezTo>
                    <a:pt x="698" y="644"/>
                    <a:pt x="698" y="644"/>
                    <a:pt x="697" y="644"/>
                  </a:cubicBezTo>
                  <a:cubicBezTo>
                    <a:pt x="682" y="651"/>
                    <a:pt x="679" y="679"/>
                    <a:pt x="698" y="685"/>
                  </a:cubicBezTo>
                  <a:close/>
                  <a:moveTo>
                    <a:pt x="692" y="713"/>
                  </a:moveTo>
                  <a:cubicBezTo>
                    <a:pt x="685" y="716"/>
                    <a:pt x="675" y="721"/>
                    <a:pt x="668" y="716"/>
                  </a:cubicBezTo>
                  <a:cubicBezTo>
                    <a:pt x="650" y="704"/>
                    <a:pt x="661" y="679"/>
                    <a:pt x="678" y="673"/>
                  </a:cubicBezTo>
                  <a:cubicBezTo>
                    <a:pt x="679" y="683"/>
                    <a:pt x="686" y="692"/>
                    <a:pt x="697" y="690"/>
                  </a:cubicBezTo>
                  <a:cubicBezTo>
                    <a:pt x="697" y="695"/>
                    <a:pt x="699" y="701"/>
                    <a:pt x="701" y="704"/>
                  </a:cubicBezTo>
                  <a:cubicBezTo>
                    <a:pt x="703" y="706"/>
                    <a:pt x="704" y="708"/>
                    <a:pt x="706" y="709"/>
                  </a:cubicBezTo>
                  <a:cubicBezTo>
                    <a:pt x="701" y="709"/>
                    <a:pt x="695" y="712"/>
                    <a:pt x="692" y="713"/>
                  </a:cubicBezTo>
                  <a:close/>
                  <a:moveTo>
                    <a:pt x="704" y="702"/>
                  </a:moveTo>
                  <a:cubicBezTo>
                    <a:pt x="704" y="702"/>
                    <a:pt x="704" y="702"/>
                    <a:pt x="704" y="701"/>
                  </a:cubicBezTo>
                  <a:cubicBezTo>
                    <a:pt x="702" y="698"/>
                    <a:pt x="701" y="695"/>
                    <a:pt x="701" y="691"/>
                  </a:cubicBezTo>
                  <a:cubicBezTo>
                    <a:pt x="701" y="690"/>
                    <a:pt x="701" y="689"/>
                    <a:pt x="701" y="687"/>
                  </a:cubicBezTo>
                  <a:cubicBezTo>
                    <a:pt x="702" y="688"/>
                    <a:pt x="702" y="688"/>
                    <a:pt x="703" y="689"/>
                  </a:cubicBezTo>
                  <a:cubicBezTo>
                    <a:pt x="702" y="693"/>
                    <a:pt x="702" y="699"/>
                    <a:pt x="704" y="702"/>
                  </a:cubicBezTo>
                  <a:close/>
                  <a:moveTo>
                    <a:pt x="706" y="685"/>
                  </a:moveTo>
                  <a:cubicBezTo>
                    <a:pt x="700" y="687"/>
                    <a:pt x="696" y="674"/>
                    <a:pt x="696" y="669"/>
                  </a:cubicBezTo>
                  <a:cubicBezTo>
                    <a:pt x="696" y="664"/>
                    <a:pt x="697" y="659"/>
                    <a:pt x="698" y="654"/>
                  </a:cubicBezTo>
                  <a:cubicBezTo>
                    <a:pt x="702" y="642"/>
                    <a:pt x="705" y="629"/>
                    <a:pt x="708" y="616"/>
                  </a:cubicBezTo>
                  <a:cubicBezTo>
                    <a:pt x="712" y="602"/>
                    <a:pt x="718" y="588"/>
                    <a:pt x="723" y="574"/>
                  </a:cubicBezTo>
                  <a:cubicBezTo>
                    <a:pt x="725" y="569"/>
                    <a:pt x="727" y="564"/>
                    <a:pt x="729" y="559"/>
                  </a:cubicBezTo>
                  <a:cubicBezTo>
                    <a:pt x="731" y="556"/>
                    <a:pt x="733" y="553"/>
                    <a:pt x="735" y="551"/>
                  </a:cubicBezTo>
                  <a:cubicBezTo>
                    <a:pt x="736" y="551"/>
                    <a:pt x="736" y="552"/>
                    <a:pt x="737" y="553"/>
                  </a:cubicBezTo>
                  <a:cubicBezTo>
                    <a:pt x="731" y="556"/>
                    <a:pt x="731" y="564"/>
                    <a:pt x="728" y="569"/>
                  </a:cubicBezTo>
                  <a:cubicBezTo>
                    <a:pt x="726" y="574"/>
                    <a:pt x="724" y="580"/>
                    <a:pt x="724" y="586"/>
                  </a:cubicBezTo>
                  <a:cubicBezTo>
                    <a:pt x="724" y="586"/>
                    <a:pt x="724" y="587"/>
                    <a:pt x="724" y="586"/>
                  </a:cubicBezTo>
                  <a:cubicBezTo>
                    <a:pt x="726" y="581"/>
                    <a:pt x="728" y="576"/>
                    <a:pt x="729" y="570"/>
                  </a:cubicBezTo>
                  <a:cubicBezTo>
                    <a:pt x="730" y="566"/>
                    <a:pt x="732" y="563"/>
                    <a:pt x="734" y="559"/>
                  </a:cubicBezTo>
                  <a:cubicBezTo>
                    <a:pt x="735" y="558"/>
                    <a:pt x="736" y="555"/>
                    <a:pt x="737" y="554"/>
                  </a:cubicBezTo>
                  <a:cubicBezTo>
                    <a:pt x="741" y="559"/>
                    <a:pt x="745" y="565"/>
                    <a:pt x="750" y="570"/>
                  </a:cubicBezTo>
                  <a:cubicBezTo>
                    <a:pt x="748" y="571"/>
                    <a:pt x="746" y="578"/>
                    <a:pt x="746" y="579"/>
                  </a:cubicBezTo>
                  <a:cubicBezTo>
                    <a:pt x="743" y="585"/>
                    <a:pt x="740" y="591"/>
                    <a:pt x="736" y="598"/>
                  </a:cubicBezTo>
                  <a:cubicBezTo>
                    <a:pt x="733" y="605"/>
                    <a:pt x="729" y="612"/>
                    <a:pt x="726" y="619"/>
                  </a:cubicBezTo>
                  <a:cubicBezTo>
                    <a:pt x="722" y="627"/>
                    <a:pt x="717" y="634"/>
                    <a:pt x="712" y="642"/>
                  </a:cubicBezTo>
                  <a:cubicBezTo>
                    <a:pt x="711" y="642"/>
                    <a:pt x="712" y="643"/>
                    <a:pt x="712" y="643"/>
                  </a:cubicBezTo>
                  <a:cubicBezTo>
                    <a:pt x="708" y="648"/>
                    <a:pt x="707" y="654"/>
                    <a:pt x="708" y="660"/>
                  </a:cubicBezTo>
                  <a:cubicBezTo>
                    <a:pt x="709" y="663"/>
                    <a:pt x="711" y="666"/>
                    <a:pt x="714" y="668"/>
                  </a:cubicBezTo>
                  <a:cubicBezTo>
                    <a:pt x="716" y="670"/>
                    <a:pt x="720" y="671"/>
                    <a:pt x="722" y="671"/>
                  </a:cubicBezTo>
                  <a:cubicBezTo>
                    <a:pt x="723" y="671"/>
                    <a:pt x="723" y="671"/>
                    <a:pt x="723" y="670"/>
                  </a:cubicBezTo>
                  <a:cubicBezTo>
                    <a:pt x="720" y="673"/>
                    <a:pt x="717" y="677"/>
                    <a:pt x="714" y="680"/>
                  </a:cubicBezTo>
                  <a:cubicBezTo>
                    <a:pt x="713" y="681"/>
                    <a:pt x="712" y="682"/>
                    <a:pt x="711" y="683"/>
                  </a:cubicBezTo>
                  <a:cubicBezTo>
                    <a:pt x="711" y="683"/>
                    <a:pt x="711" y="683"/>
                    <a:pt x="710" y="683"/>
                  </a:cubicBezTo>
                  <a:cubicBezTo>
                    <a:pt x="705" y="682"/>
                    <a:pt x="702" y="673"/>
                    <a:pt x="702" y="668"/>
                  </a:cubicBezTo>
                  <a:cubicBezTo>
                    <a:pt x="702" y="667"/>
                    <a:pt x="701" y="667"/>
                    <a:pt x="701" y="668"/>
                  </a:cubicBezTo>
                  <a:cubicBezTo>
                    <a:pt x="700" y="674"/>
                    <a:pt x="701" y="681"/>
                    <a:pt x="706" y="685"/>
                  </a:cubicBezTo>
                  <a:close/>
                  <a:moveTo>
                    <a:pt x="789" y="596"/>
                  </a:moveTo>
                  <a:cubicBezTo>
                    <a:pt x="778" y="622"/>
                    <a:pt x="756" y="644"/>
                    <a:pt x="733" y="660"/>
                  </a:cubicBezTo>
                  <a:cubicBezTo>
                    <a:pt x="734" y="658"/>
                    <a:pt x="734" y="655"/>
                    <a:pt x="736" y="653"/>
                  </a:cubicBezTo>
                  <a:cubicBezTo>
                    <a:pt x="738" y="649"/>
                    <a:pt x="741" y="646"/>
                    <a:pt x="744" y="643"/>
                  </a:cubicBezTo>
                  <a:cubicBezTo>
                    <a:pt x="749" y="637"/>
                    <a:pt x="753" y="631"/>
                    <a:pt x="758" y="625"/>
                  </a:cubicBezTo>
                  <a:cubicBezTo>
                    <a:pt x="762" y="618"/>
                    <a:pt x="767" y="610"/>
                    <a:pt x="772" y="604"/>
                  </a:cubicBezTo>
                  <a:cubicBezTo>
                    <a:pt x="775" y="600"/>
                    <a:pt x="779" y="596"/>
                    <a:pt x="779" y="591"/>
                  </a:cubicBezTo>
                  <a:cubicBezTo>
                    <a:pt x="782" y="593"/>
                    <a:pt x="786" y="595"/>
                    <a:pt x="789" y="596"/>
                  </a:cubicBezTo>
                  <a:cubicBezTo>
                    <a:pt x="789" y="596"/>
                    <a:pt x="789" y="596"/>
                    <a:pt x="789" y="596"/>
                  </a:cubicBezTo>
                  <a:close/>
                  <a:moveTo>
                    <a:pt x="792" y="597"/>
                  </a:moveTo>
                  <a:cubicBezTo>
                    <a:pt x="794" y="598"/>
                    <a:pt x="795" y="598"/>
                    <a:pt x="797" y="599"/>
                  </a:cubicBezTo>
                  <a:cubicBezTo>
                    <a:pt x="794" y="610"/>
                    <a:pt x="784" y="618"/>
                    <a:pt x="776" y="625"/>
                  </a:cubicBezTo>
                  <a:cubicBezTo>
                    <a:pt x="775" y="626"/>
                    <a:pt x="775" y="626"/>
                    <a:pt x="774" y="627"/>
                  </a:cubicBezTo>
                  <a:cubicBezTo>
                    <a:pt x="781" y="618"/>
                    <a:pt x="788" y="608"/>
                    <a:pt x="792" y="597"/>
                  </a:cubicBezTo>
                  <a:close/>
                  <a:moveTo>
                    <a:pt x="777" y="590"/>
                  </a:moveTo>
                  <a:cubicBezTo>
                    <a:pt x="776" y="596"/>
                    <a:pt x="769" y="603"/>
                    <a:pt x="765" y="608"/>
                  </a:cubicBezTo>
                  <a:cubicBezTo>
                    <a:pt x="761" y="615"/>
                    <a:pt x="756" y="621"/>
                    <a:pt x="751" y="628"/>
                  </a:cubicBezTo>
                  <a:cubicBezTo>
                    <a:pt x="746" y="634"/>
                    <a:pt x="741" y="640"/>
                    <a:pt x="736" y="647"/>
                  </a:cubicBezTo>
                  <a:cubicBezTo>
                    <a:pt x="732" y="652"/>
                    <a:pt x="730" y="658"/>
                    <a:pt x="727" y="664"/>
                  </a:cubicBezTo>
                  <a:cubicBezTo>
                    <a:pt x="727" y="664"/>
                    <a:pt x="727" y="664"/>
                    <a:pt x="727" y="664"/>
                  </a:cubicBezTo>
                  <a:cubicBezTo>
                    <a:pt x="726" y="665"/>
                    <a:pt x="724" y="667"/>
                    <a:pt x="722" y="667"/>
                  </a:cubicBezTo>
                  <a:cubicBezTo>
                    <a:pt x="720" y="666"/>
                    <a:pt x="717" y="666"/>
                    <a:pt x="715" y="665"/>
                  </a:cubicBezTo>
                  <a:cubicBezTo>
                    <a:pt x="713" y="663"/>
                    <a:pt x="712" y="660"/>
                    <a:pt x="712" y="657"/>
                  </a:cubicBezTo>
                  <a:cubicBezTo>
                    <a:pt x="711" y="653"/>
                    <a:pt x="713" y="648"/>
                    <a:pt x="714" y="644"/>
                  </a:cubicBezTo>
                  <a:cubicBezTo>
                    <a:pt x="724" y="634"/>
                    <a:pt x="732" y="623"/>
                    <a:pt x="740" y="611"/>
                  </a:cubicBezTo>
                  <a:cubicBezTo>
                    <a:pt x="744" y="605"/>
                    <a:pt x="748" y="599"/>
                    <a:pt x="752" y="593"/>
                  </a:cubicBezTo>
                  <a:cubicBezTo>
                    <a:pt x="756" y="589"/>
                    <a:pt x="760" y="585"/>
                    <a:pt x="762" y="580"/>
                  </a:cubicBezTo>
                  <a:cubicBezTo>
                    <a:pt x="765" y="582"/>
                    <a:pt x="768" y="584"/>
                    <a:pt x="772" y="586"/>
                  </a:cubicBezTo>
                  <a:cubicBezTo>
                    <a:pt x="773" y="587"/>
                    <a:pt x="775" y="588"/>
                    <a:pt x="777" y="589"/>
                  </a:cubicBezTo>
                  <a:cubicBezTo>
                    <a:pt x="777" y="589"/>
                    <a:pt x="777" y="589"/>
                    <a:pt x="777" y="590"/>
                  </a:cubicBezTo>
                  <a:close/>
                  <a:moveTo>
                    <a:pt x="749" y="591"/>
                  </a:moveTo>
                  <a:cubicBezTo>
                    <a:pt x="745" y="597"/>
                    <a:pt x="741" y="603"/>
                    <a:pt x="737" y="610"/>
                  </a:cubicBezTo>
                  <a:cubicBezTo>
                    <a:pt x="734" y="614"/>
                    <a:pt x="731" y="619"/>
                    <a:pt x="728" y="623"/>
                  </a:cubicBezTo>
                  <a:cubicBezTo>
                    <a:pt x="728" y="622"/>
                    <a:pt x="729" y="621"/>
                    <a:pt x="729" y="621"/>
                  </a:cubicBezTo>
                  <a:cubicBezTo>
                    <a:pt x="732" y="614"/>
                    <a:pt x="735" y="606"/>
                    <a:pt x="739" y="600"/>
                  </a:cubicBezTo>
                  <a:cubicBezTo>
                    <a:pt x="742" y="593"/>
                    <a:pt x="746" y="587"/>
                    <a:pt x="749" y="580"/>
                  </a:cubicBezTo>
                  <a:cubicBezTo>
                    <a:pt x="750" y="579"/>
                    <a:pt x="752" y="574"/>
                    <a:pt x="752" y="571"/>
                  </a:cubicBezTo>
                  <a:cubicBezTo>
                    <a:pt x="754" y="574"/>
                    <a:pt x="757" y="576"/>
                    <a:pt x="760" y="578"/>
                  </a:cubicBezTo>
                  <a:cubicBezTo>
                    <a:pt x="756" y="582"/>
                    <a:pt x="753" y="587"/>
                    <a:pt x="749" y="591"/>
                  </a:cubicBezTo>
                  <a:close/>
                  <a:moveTo>
                    <a:pt x="744" y="695"/>
                  </a:moveTo>
                  <a:cubicBezTo>
                    <a:pt x="743" y="697"/>
                    <a:pt x="741" y="699"/>
                    <a:pt x="740" y="701"/>
                  </a:cubicBezTo>
                  <a:cubicBezTo>
                    <a:pt x="735" y="706"/>
                    <a:pt x="729" y="709"/>
                    <a:pt x="722" y="708"/>
                  </a:cubicBezTo>
                  <a:cubicBezTo>
                    <a:pt x="717" y="708"/>
                    <a:pt x="713" y="707"/>
                    <a:pt x="709" y="704"/>
                  </a:cubicBezTo>
                  <a:cubicBezTo>
                    <a:pt x="714" y="706"/>
                    <a:pt x="720" y="705"/>
                    <a:pt x="724" y="704"/>
                  </a:cubicBezTo>
                  <a:cubicBezTo>
                    <a:pt x="731" y="701"/>
                    <a:pt x="738" y="697"/>
                    <a:pt x="744" y="693"/>
                  </a:cubicBezTo>
                  <a:cubicBezTo>
                    <a:pt x="744" y="694"/>
                    <a:pt x="744" y="694"/>
                    <a:pt x="744" y="695"/>
                  </a:cubicBezTo>
                  <a:close/>
                  <a:moveTo>
                    <a:pt x="821" y="625"/>
                  </a:moveTo>
                  <a:cubicBezTo>
                    <a:pt x="821" y="625"/>
                    <a:pt x="821" y="625"/>
                    <a:pt x="820" y="625"/>
                  </a:cubicBezTo>
                  <a:cubicBezTo>
                    <a:pt x="811" y="635"/>
                    <a:pt x="800" y="644"/>
                    <a:pt x="789" y="653"/>
                  </a:cubicBezTo>
                  <a:cubicBezTo>
                    <a:pt x="779" y="662"/>
                    <a:pt x="768" y="671"/>
                    <a:pt x="757" y="679"/>
                  </a:cubicBezTo>
                  <a:cubicBezTo>
                    <a:pt x="748" y="686"/>
                    <a:pt x="738" y="694"/>
                    <a:pt x="727" y="699"/>
                  </a:cubicBezTo>
                  <a:cubicBezTo>
                    <a:pt x="722" y="701"/>
                    <a:pt x="718" y="702"/>
                    <a:pt x="713" y="702"/>
                  </a:cubicBezTo>
                  <a:cubicBezTo>
                    <a:pt x="709" y="701"/>
                    <a:pt x="706" y="699"/>
                    <a:pt x="708" y="694"/>
                  </a:cubicBezTo>
                  <a:cubicBezTo>
                    <a:pt x="710" y="688"/>
                    <a:pt x="716" y="683"/>
                    <a:pt x="720" y="678"/>
                  </a:cubicBezTo>
                  <a:cubicBezTo>
                    <a:pt x="725" y="673"/>
                    <a:pt x="730" y="669"/>
                    <a:pt x="735" y="664"/>
                  </a:cubicBezTo>
                  <a:cubicBezTo>
                    <a:pt x="745" y="656"/>
                    <a:pt x="755" y="648"/>
                    <a:pt x="765" y="640"/>
                  </a:cubicBezTo>
                  <a:cubicBezTo>
                    <a:pt x="772" y="633"/>
                    <a:pt x="780" y="627"/>
                    <a:pt x="787" y="620"/>
                  </a:cubicBezTo>
                  <a:cubicBezTo>
                    <a:pt x="792" y="614"/>
                    <a:pt x="798" y="608"/>
                    <a:pt x="800" y="599"/>
                  </a:cubicBezTo>
                  <a:cubicBezTo>
                    <a:pt x="801" y="599"/>
                    <a:pt x="802" y="599"/>
                    <a:pt x="803" y="599"/>
                  </a:cubicBezTo>
                  <a:cubicBezTo>
                    <a:pt x="807" y="600"/>
                    <a:pt x="812" y="599"/>
                    <a:pt x="817" y="599"/>
                  </a:cubicBezTo>
                  <a:cubicBezTo>
                    <a:pt x="820" y="599"/>
                    <a:pt x="822" y="599"/>
                    <a:pt x="824" y="598"/>
                  </a:cubicBezTo>
                  <a:cubicBezTo>
                    <a:pt x="822" y="607"/>
                    <a:pt x="821" y="615"/>
                    <a:pt x="821" y="625"/>
                  </a:cubicBezTo>
                  <a:close/>
                  <a:moveTo>
                    <a:pt x="824" y="594"/>
                  </a:moveTo>
                  <a:cubicBezTo>
                    <a:pt x="820" y="597"/>
                    <a:pt x="814" y="595"/>
                    <a:pt x="810" y="596"/>
                  </a:cubicBezTo>
                  <a:cubicBezTo>
                    <a:pt x="806" y="596"/>
                    <a:pt x="802" y="596"/>
                    <a:pt x="797" y="595"/>
                  </a:cubicBezTo>
                  <a:cubicBezTo>
                    <a:pt x="787" y="592"/>
                    <a:pt x="776" y="586"/>
                    <a:pt x="767" y="580"/>
                  </a:cubicBezTo>
                  <a:cubicBezTo>
                    <a:pt x="750" y="569"/>
                    <a:pt x="737" y="550"/>
                    <a:pt x="730" y="532"/>
                  </a:cubicBezTo>
                  <a:cubicBezTo>
                    <a:pt x="727" y="527"/>
                    <a:pt x="725" y="522"/>
                    <a:pt x="724" y="516"/>
                  </a:cubicBezTo>
                  <a:cubicBezTo>
                    <a:pt x="724" y="516"/>
                    <a:pt x="724" y="516"/>
                    <a:pt x="724" y="516"/>
                  </a:cubicBezTo>
                  <a:cubicBezTo>
                    <a:pt x="717" y="496"/>
                    <a:pt x="713" y="474"/>
                    <a:pt x="718" y="453"/>
                  </a:cubicBezTo>
                  <a:cubicBezTo>
                    <a:pt x="720" y="442"/>
                    <a:pt x="724" y="430"/>
                    <a:pt x="732" y="422"/>
                  </a:cubicBezTo>
                  <a:cubicBezTo>
                    <a:pt x="736" y="419"/>
                    <a:pt x="740" y="418"/>
                    <a:pt x="744" y="415"/>
                  </a:cubicBezTo>
                  <a:cubicBezTo>
                    <a:pt x="745" y="414"/>
                    <a:pt x="746" y="414"/>
                    <a:pt x="747" y="413"/>
                  </a:cubicBezTo>
                  <a:cubicBezTo>
                    <a:pt x="750" y="412"/>
                    <a:pt x="753" y="412"/>
                    <a:pt x="755" y="411"/>
                  </a:cubicBezTo>
                  <a:cubicBezTo>
                    <a:pt x="769" y="409"/>
                    <a:pt x="782" y="405"/>
                    <a:pt x="795" y="399"/>
                  </a:cubicBezTo>
                  <a:cubicBezTo>
                    <a:pt x="796" y="399"/>
                    <a:pt x="796" y="399"/>
                    <a:pt x="797" y="398"/>
                  </a:cubicBezTo>
                  <a:cubicBezTo>
                    <a:pt x="803" y="397"/>
                    <a:pt x="808" y="394"/>
                    <a:pt x="815" y="395"/>
                  </a:cubicBezTo>
                  <a:cubicBezTo>
                    <a:pt x="816" y="396"/>
                    <a:pt x="817" y="396"/>
                    <a:pt x="817" y="396"/>
                  </a:cubicBezTo>
                  <a:cubicBezTo>
                    <a:pt x="822" y="397"/>
                    <a:pt x="827" y="398"/>
                    <a:pt x="831" y="399"/>
                  </a:cubicBezTo>
                  <a:cubicBezTo>
                    <a:pt x="840" y="402"/>
                    <a:pt x="848" y="406"/>
                    <a:pt x="854" y="412"/>
                  </a:cubicBezTo>
                  <a:cubicBezTo>
                    <a:pt x="866" y="423"/>
                    <a:pt x="879" y="437"/>
                    <a:pt x="884" y="452"/>
                  </a:cubicBezTo>
                  <a:cubicBezTo>
                    <a:pt x="889" y="470"/>
                    <a:pt x="892" y="490"/>
                    <a:pt x="890" y="509"/>
                  </a:cubicBezTo>
                  <a:cubicBezTo>
                    <a:pt x="890" y="517"/>
                    <a:pt x="888" y="525"/>
                    <a:pt x="887" y="534"/>
                  </a:cubicBezTo>
                  <a:cubicBezTo>
                    <a:pt x="887" y="540"/>
                    <a:pt x="887" y="547"/>
                    <a:pt x="885" y="553"/>
                  </a:cubicBezTo>
                  <a:cubicBezTo>
                    <a:pt x="879" y="543"/>
                    <a:pt x="866" y="539"/>
                    <a:pt x="857" y="548"/>
                  </a:cubicBezTo>
                  <a:cubicBezTo>
                    <a:pt x="846" y="558"/>
                    <a:pt x="834" y="567"/>
                    <a:pt x="829" y="582"/>
                  </a:cubicBezTo>
                  <a:cubicBezTo>
                    <a:pt x="827" y="586"/>
                    <a:pt x="826" y="590"/>
                    <a:pt x="825" y="594"/>
                  </a:cubicBezTo>
                  <a:cubicBezTo>
                    <a:pt x="825" y="594"/>
                    <a:pt x="824" y="594"/>
                    <a:pt x="824" y="594"/>
                  </a:cubicBezTo>
                  <a:close/>
                  <a:moveTo>
                    <a:pt x="935" y="598"/>
                  </a:moveTo>
                  <a:cubicBezTo>
                    <a:pt x="940" y="605"/>
                    <a:pt x="945" y="611"/>
                    <a:pt x="949" y="618"/>
                  </a:cubicBezTo>
                  <a:cubicBezTo>
                    <a:pt x="957" y="632"/>
                    <a:pt x="964" y="647"/>
                    <a:pt x="970" y="661"/>
                  </a:cubicBezTo>
                  <a:cubicBezTo>
                    <a:pt x="973" y="668"/>
                    <a:pt x="976" y="676"/>
                    <a:pt x="976" y="684"/>
                  </a:cubicBezTo>
                  <a:cubicBezTo>
                    <a:pt x="976" y="692"/>
                    <a:pt x="974" y="700"/>
                    <a:pt x="970" y="707"/>
                  </a:cubicBezTo>
                  <a:cubicBezTo>
                    <a:pt x="965" y="715"/>
                    <a:pt x="960" y="721"/>
                    <a:pt x="950" y="724"/>
                  </a:cubicBezTo>
                  <a:cubicBezTo>
                    <a:pt x="943" y="727"/>
                    <a:pt x="936" y="729"/>
                    <a:pt x="929" y="730"/>
                  </a:cubicBezTo>
                  <a:cubicBezTo>
                    <a:pt x="920" y="731"/>
                    <a:pt x="911" y="731"/>
                    <a:pt x="903" y="732"/>
                  </a:cubicBezTo>
                  <a:cubicBezTo>
                    <a:pt x="896" y="732"/>
                    <a:pt x="889" y="732"/>
                    <a:pt x="883" y="732"/>
                  </a:cubicBezTo>
                  <a:cubicBezTo>
                    <a:pt x="866" y="729"/>
                    <a:pt x="855" y="717"/>
                    <a:pt x="848" y="702"/>
                  </a:cubicBezTo>
                  <a:cubicBezTo>
                    <a:pt x="841" y="687"/>
                    <a:pt x="833" y="673"/>
                    <a:pt x="829" y="657"/>
                  </a:cubicBezTo>
                  <a:cubicBezTo>
                    <a:pt x="826" y="642"/>
                    <a:pt x="824" y="626"/>
                    <a:pt x="826" y="610"/>
                  </a:cubicBezTo>
                  <a:cubicBezTo>
                    <a:pt x="827" y="595"/>
                    <a:pt x="832" y="577"/>
                    <a:pt x="844" y="565"/>
                  </a:cubicBezTo>
                  <a:cubicBezTo>
                    <a:pt x="849" y="560"/>
                    <a:pt x="854" y="554"/>
                    <a:pt x="860" y="549"/>
                  </a:cubicBezTo>
                  <a:cubicBezTo>
                    <a:pt x="864" y="547"/>
                    <a:pt x="868" y="546"/>
                    <a:pt x="871" y="547"/>
                  </a:cubicBezTo>
                  <a:cubicBezTo>
                    <a:pt x="868" y="549"/>
                    <a:pt x="864" y="551"/>
                    <a:pt x="862" y="555"/>
                  </a:cubicBezTo>
                  <a:cubicBezTo>
                    <a:pt x="856" y="565"/>
                    <a:pt x="855" y="577"/>
                    <a:pt x="848" y="587"/>
                  </a:cubicBezTo>
                  <a:cubicBezTo>
                    <a:pt x="842" y="597"/>
                    <a:pt x="839" y="609"/>
                    <a:pt x="838" y="621"/>
                  </a:cubicBezTo>
                  <a:cubicBezTo>
                    <a:pt x="836" y="632"/>
                    <a:pt x="836" y="644"/>
                    <a:pt x="839" y="655"/>
                  </a:cubicBezTo>
                  <a:cubicBezTo>
                    <a:pt x="840" y="656"/>
                    <a:pt x="841" y="656"/>
                    <a:pt x="841" y="655"/>
                  </a:cubicBezTo>
                  <a:cubicBezTo>
                    <a:pt x="839" y="636"/>
                    <a:pt x="840" y="613"/>
                    <a:pt x="848" y="595"/>
                  </a:cubicBezTo>
                  <a:cubicBezTo>
                    <a:pt x="850" y="590"/>
                    <a:pt x="854" y="586"/>
                    <a:pt x="856" y="580"/>
                  </a:cubicBezTo>
                  <a:cubicBezTo>
                    <a:pt x="858" y="576"/>
                    <a:pt x="859" y="572"/>
                    <a:pt x="861" y="567"/>
                  </a:cubicBezTo>
                  <a:cubicBezTo>
                    <a:pt x="862" y="562"/>
                    <a:pt x="864" y="557"/>
                    <a:pt x="868" y="553"/>
                  </a:cubicBezTo>
                  <a:cubicBezTo>
                    <a:pt x="871" y="551"/>
                    <a:pt x="873" y="549"/>
                    <a:pt x="876" y="550"/>
                  </a:cubicBezTo>
                  <a:cubicBezTo>
                    <a:pt x="877" y="550"/>
                    <a:pt x="877" y="550"/>
                    <a:pt x="877" y="550"/>
                  </a:cubicBezTo>
                  <a:cubicBezTo>
                    <a:pt x="879" y="552"/>
                    <a:pt x="881" y="554"/>
                    <a:pt x="882" y="556"/>
                  </a:cubicBezTo>
                  <a:cubicBezTo>
                    <a:pt x="882" y="556"/>
                    <a:pt x="882" y="557"/>
                    <a:pt x="882" y="557"/>
                  </a:cubicBezTo>
                  <a:cubicBezTo>
                    <a:pt x="880" y="556"/>
                    <a:pt x="877" y="557"/>
                    <a:pt x="875" y="557"/>
                  </a:cubicBezTo>
                  <a:cubicBezTo>
                    <a:pt x="871" y="558"/>
                    <a:pt x="868" y="560"/>
                    <a:pt x="866" y="564"/>
                  </a:cubicBezTo>
                  <a:cubicBezTo>
                    <a:pt x="866" y="564"/>
                    <a:pt x="866" y="565"/>
                    <a:pt x="866" y="564"/>
                  </a:cubicBezTo>
                  <a:cubicBezTo>
                    <a:pt x="869" y="562"/>
                    <a:pt x="872" y="559"/>
                    <a:pt x="875" y="558"/>
                  </a:cubicBezTo>
                  <a:cubicBezTo>
                    <a:pt x="878" y="558"/>
                    <a:pt x="881" y="559"/>
                    <a:pt x="884" y="559"/>
                  </a:cubicBezTo>
                  <a:cubicBezTo>
                    <a:pt x="883" y="560"/>
                    <a:pt x="883" y="561"/>
                    <a:pt x="882" y="562"/>
                  </a:cubicBezTo>
                  <a:cubicBezTo>
                    <a:pt x="880" y="560"/>
                    <a:pt x="877" y="562"/>
                    <a:pt x="875" y="564"/>
                  </a:cubicBezTo>
                  <a:cubicBezTo>
                    <a:pt x="875" y="564"/>
                    <a:pt x="875" y="564"/>
                    <a:pt x="874" y="564"/>
                  </a:cubicBezTo>
                  <a:cubicBezTo>
                    <a:pt x="872" y="565"/>
                    <a:pt x="870" y="568"/>
                    <a:pt x="868" y="571"/>
                  </a:cubicBezTo>
                  <a:cubicBezTo>
                    <a:pt x="866" y="574"/>
                    <a:pt x="864" y="578"/>
                    <a:pt x="862" y="582"/>
                  </a:cubicBezTo>
                  <a:cubicBezTo>
                    <a:pt x="858" y="589"/>
                    <a:pt x="855" y="596"/>
                    <a:pt x="853" y="604"/>
                  </a:cubicBezTo>
                  <a:cubicBezTo>
                    <a:pt x="851" y="611"/>
                    <a:pt x="851" y="618"/>
                    <a:pt x="851" y="626"/>
                  </a:cubicBezTo>
                  <a:cubicBezTo>
                    <a:pt x="850" y="631"/>
                    <a:pt x="849" y="637"/>
                    <a:pt x="852" y="642"/>
                  </a:cubicBezTo>
                  <a:cubicBezTo>
                    <a:pt x="852" y="643"/>
                    <a:pt x="853" y="642"/>
                    <a:pt x="853" y="642"/>
                  </a:cubicBezTo>
                  <a:cubicBezTo>
                    <a:pt x="850" y="629"/>
                    <a:pt x="852" y="614"/>
                    <a:pt x="856" y="601"/>
                  </a:cubicBezTo>
                  <a:cubicBezTo>
                    <a:pt x="858" y="595"/>
                    <a:pt x="861" y="589"/>
                    <a:pt x="864" y="583"/>
                  </a:cubicBezTo>
                  <a:cubicBezTo>
                    <a:pt x="861" y="592"/>
                    <a:pt x="859" y="602"/>
                    <a:pt x="859" y="610"/>
                  </a:cubicBezTo>
                  <a:cubicBezTo>
                    <a:pt x="858" y="614"/>
                    <a:pt x="859" y="618"/>
                    <a:pt x="859" y="622"/>
                  </a:cubicBezTo>
                  <a:cubicBezTo>
                    <a:pt x="859" y="625"/>
                    <a:pt x="858" y="628"/>
                    <a:pt x="859" y="631"/>
                  </a:cubicBezTo>
                  <a:cubicBezTo>
                    <a:pt x="860" y="638"/>
                    <a:pt x="861" y="646"/>
                    <a:pt x="865" y="652"/>
                  </a:cubicBezTo>
                  <a:cubicBezTo>
                    <a:pt x="865" y="652"/>
                    <a:pt x="865" y="652"/>
                    <a:pt x="865" y="651"/>
                  </a:cubicBezTo>
                  <a:cubicBezTo>
                    <a:pt x="863" y="645"/>
                    <a:pt x="861" y="638"/>
                    <a:pt x="860" y="631"/>
                  </a:cubicBezTo>
                  <a:cubicBezTo>
                    <a:pt x="860" y="627"/>
                    <a:pt x="859" y="624"/>
                    <a:pt x="859" y="620"/>
                  </a:cubicBezTo>
                  <a:cubicBezTo>
                    <a:pt x="860" y="617"/>
                    <a:pt x="861" y="614"/>
                    <a:pt x="861" y="611"/>
                  </a:cubicBezTo>
                  <a:cubicBezTo>
                    <a:pt x="861" y="604"/>
                    <a:pt x="862" y="597"/>
                    <a:pt x="864" y="591"/>
                  </a:cubicBezTo>
                  <a:cubicBezTo>
                    <a:pt x="866" y="584"/>
                    <a:pt x="869" y="579"/>
                    <a:pt x="873" y="573"/>
                  </a:cubicBezTo>
                  <a:cubicBezTo>
                    <a:pt x="873" y="574"/>
                    <a:pt x="873" y="575"/>
                    <a:pt x="873" y="576"/>
                  </a:cubicBezTo>
                  <a:cubicBezTo>
                    <a:pt x="871" y="582"/>
                    <a:pt x="869" y="588"/>
                    <a:pt x="867" y="595"/>
                  </a:cubicBezTo>
                  <a:cubicBezTo>
                    <a:pt x="867" y="599"/>
                    <a:pt x="867" y="603"/>
                    <a:pt x="866" y="607"/>
                  </a:cubicBezTo>
                  <a:cubicBezTo>
                    <a:pt x="866" y="611"/>
                    <a:pt x="865" y="614"/>
                    <a:pt x="865" y="618"/>
                  </a:cubicBezTo>
                  <a:cubicBezTo>
                    <a:pt x="866" y="627"/>
                    <a:pt x="866" y="636"/>
                    <a:pt x="868" y="644"/>
                  </a:cubicBezTo>
                  <a:cubicBezTo>
                    <a:pt x="869" y="652"/>
                    <a:pt x="871" y="660"/>
                    <a:pt x="872" y="668"/>
                  </a:cubicBezTo>
                  <a:cubicBezTo>
                    <a:pt x="872" y="668"/>
                    <a:pt x="873" y="668"/>
                    <a:pt x="873" y="668"/>
                  </a:cubicBezTo>
                  <a:cubicBezTo>
                    <a:pt x="873" y="659"/>
                    <a:pt x="870" y="651"/>
                    <a:pt x="869" y="642"/>
                  </a:cubicBezTo>
                  <a:cubicBezTo>
                    <a:pt x="868" y="634"/>
                    <a:pt x="867" y="626"/>
                    <a:pt x="867" y="618"/>
                  </a:cubicBezTo>
                  <a:cubicBezTo>
                    <a:pt x="867" y="613"/>
                    <a:pt x="867" y="608"/>
                    <a:pt x="868" y="603"/>
                  </a:cubicBezTo>
                  <a:cubicBezTo>
                    <a:pt x="869" y="600"/>
                    <a:pt x="868" y="595"/>
                    <a:pt x="869" y="592"/>
                  </a:cubicBezTo>
                  <a:cubicBezTo>
                    <a:pt x="870" y="588"/>
                    <a:pt x="873" y="584"/>
                    <a:pt x="874" y="579"/>
                  </a:cubicBezTo>
                  <a:cubicBezTo>
                    <a:pt x="875" y="580"/>
                    <a:pt x="875" y="580"/>
                    <a:pt x="875" y="581"/>
                  </a:cubicBezTo>
                  <a:cubicBezTo>
                    <a:pt x="875" y="581"/>
                    <a:pt x="875" y="581"/>
                    <a:pt x="875" y="581"/>
                  </a:cubicBezTo>
                  <a:cubicBezTo>
                    <a:pt x="874" y="584"/>
                    <a:pt x="873" y="589"/>
                    <a:pt x="872" y="592"/>
                  </a:cubicBezTo>
                  <a:cubicBezTo>
                    <a:pt x="871" y="596"/>
                    <a:pt x="871" y="601"/>
                    <a:pt x="870" y="606"/>
                  </a:cubicBezTo>
                  <a:cubicBezTo>
                    <a:pt x="870" y="607"/>
                    <a:pt x="872" y="607"/>
                    <a:pt x="872" y="606"/>
                  </a:cubicBezTo>
                  <a:cubicBezTo>
                    <a:pt x="873" y="601"/>
                    <a:pt x="874" y="596"/>
                    <a:pt x="875" y="591"/>
                  </a:cubicBezTo>
                  <a:cubicBezTo>
                    <a:pt x="875" y="588"/>
                    <a:pt x="877" y="585"/>
                    <a:pt x="878" y="583"/>
                  </a:cubicBezTo>
                  <a:cubicBezTo>
                    <a:pt x="879" y="584"/>
                    <a:pt x="881" y="585"/>
                    <a:pt x="883" y="586"/>
                  </a:cubicBezTo>
                  <a:cubicBezTo>
                    <a:pt x="882" y="587"/>
                    <a:pt x="882" y="588"/>
                    <a:pt x="882" y="589"/>
                  </a:cubicBezTo>
                  <a:cubicBezTo>
                    <a:pt x="882" y="591"/>
                    <a:pt x="882" y="593"/>
                    <a:pt x="883" y="594"/>
                  </a:cubicBezTo>
                  <a:cubicBezTo>
                    <a:pt x="883" y="595"/>
                    <a:pt x="884" y="594"/>
                    <a:pt x="884" y="594"/>
                  </a:cubicBezTo>
                  <a:cubicBezTo>
                    <a:pt x="884" y="592"/>
                    <a:pt x="884" y="590"/>
                    <a:pt x="884" y="589"/>
                  </a:cubicBezTo>
                  <a:cubicBezTo>
                    <a:pt x="884" y="588"/>
                    <a:pt x="884" y="587"/>
                    <a:pt x="884" y="586"/>
                  </a:cubicBezTo>
                  <a:cubicBezTo>
                    <a:pt x="886" y="587"/>
                    <a:pt x="889" y="587"/>
                    <a:pt x="891" y="586"/>
                  </a:cubicBezTo>
                  <a:cubicBezTo>
                    <a:pt x="891" y="591"/>
                    <a:pt x="895" y="598"/>
                    <a:pt x="898" y="602"/>
                  </a:cubicBezTo>
                  <a:cubicBezTo>
                    <a:pt x="904" y="609"/>
                    <a:pt x="908" y="617"/>
                    <a:pt x="916" y="624"/>
                  </a:cubicBezTo>
                  <a:cubicBezTo>
                    <a:pt x="916" y="624"/>
                    <a:pt x="917" y="623"/>
                    <a:pt x="916" y="623"/>
                  </a:cubicBezTo>
                  <a:cubicBezTo>
                    <a:pt x="910" y="617"/>
                    <a:pt x="906" y="609"/>
                    <a:pt x="901" y="601"/>
                  </a:cubicBezTo>
                  <a:cubicBezTo>
                    <a:pt x="900" y="599"/>
                    <a:pt x="899" y="597"/>
                    <a:pt x="898" y="595"/>
                  </a:cubicBezTo>
                  <a:cubicBezTo>
                    <a:pt x="900" y="598"/>
                    <a:pt x="902" y="601"/>
                    <a:pt x="904" y="603"/>
                  </a:cubicBezTo>
                  <a:cubicBezTo>
                    <a:pt x="908" y="608"/>
                    <a:pt x="913" y="612"/>
                    <a:pt x="918" y="616"/>
                  </a:cubicBezTo>
                  <a:cubicBezTo>
                    <a:pt x="923" y="620"/>
                    <a:pt x="927" y="623"/>
                    <a:pt x="931" y="628"/>
                  </a:cubicBezTo>
                  <a:cubicBezTo>
                    <a:pt x="931" y="629"/>
                    <a:pt x="932" y="629"/>
                    <a:pt x="932" y="628"/>
                  </a:cubicBezTo>
                  <a:cubicBezTo>
                    <a:pt x="931" y="624"/>
                    <a:pt x="928" y="622"/>
                    <a:pt x="925" y="619"/>
                  </a:cubicBezTo>
                  <a:cubicBezTo>
                    <a:pt x="920" y="615"/>
                    <a:pt x="915" y="612"/>
                    <a:pt x="911" y="607"/>
                  </a:cubicBezTo>
                  <a:cubicBezTo>
                    <a:pt x="904" y="600"/>
                    <a:pt x="899" y="593"/>
                    <a:pt x="896" y="584"/>
                  </a:cubicBezTo>
                  <a:cubicBezTo>
                    <a:pt x="897" y="584"/>
                    <a:pt x="897" y="584"/>
                    <a:pt x="898" y="584"/>
                  </a:cubicBezTo>
                  <a:cubicBezTo>
                    <a:pt x="898" y="586"/>
                    <a:pt x="900" y="588"/>
                    <a:pt x="901" y="590"/>
                  </a:cubicBezTo>
                  <a:cubicBezTo>
                    <a:pt x="903" y="593"/>
                    <a:pt x="906" y="596"/>
                    <a:pt x="908" y="599"/>
                  </a:cubicBezTo>
                  <a:cubicBezTo>
                    <a:pt x="911" y="602"/>
                    <a:pt x="914" y="604"/>
                    <a:pt x="918" y="607"/>
                  </a:cubicBezTo>
                  <a:cubicBezTo>
                    <a:pt x="923" y="612"/>
                    <a:pt x="927" y="617"/>
                    <a:pt x="932" y="622"/>
                  </a:cubicBezTo>
                  <a:cubicBezTo>
                    <a:pt x="932" y="622"/>
                    <a:pt x="933" y="622"/>
                    <a:pt x="933" y="621"/>
                  </a:cubicBezTo>
                  <a:cubicBezTo>
                    <a:pt x="929" y="612"/>
                    <a:pt x="919" y="607"/>
                    <a:pt x="912" y="599"/>
                  </a:cubicBezTo>
                  <a:cubicBezTo>
                    <a:pt x="908" y="594"/>
                    <a:pt x="904" y="590"/>
                    <a:pt x="901" y="584"/>
                  </a:cubicBezTo>
                  <a:cubicBezTo>
                    <a:pt x="902" y="584"/>
                    <a:pt x="904" y="585"/>
                    <a:pt x="905" y="585"/>
                  </a:cubicBezTo>
                  <a:cubicBezTo>
                    <a:pt x="905" y="585"/>
                    <a:pt x="905" y="585"/>
                    <a:pt x="905" y="585"/>
                  </a:cubicBezTo>
                  <a:cubicBezTo>
                    <a:pt x="904" y="591"/>
                    <a:pt x="911" y="595"/>
                    <a:pt x="914" y="598"/>
                  </a:cubicBezTo>
                  <a:cubicBezTo>
                    <a:pt x="921" y="605"/>
                    <a:pt x="928" y="612"/>
                    <a:pt x="936" y="617"/>
                  </a:cubicBezTo>
                  <a:cubicBezTo>
                    <a:pt x="937" y="617"/>
                    <a:pt x="937" y="617"/>
                    <a:pt x="937" y="616"/>
                  </a:cubicBezTo>
                  <a:cubicBezTo>
                    <a:pt x="931" y="610"/>
                    <a:pt x="923" y="606"/>
                    <a:pt x="918" y="599"/>
                  </a:cubicBezTo>
                  <a:cubicBezTo>
                    <a:pt x="914" y="595"/>
                    <a:pt x="908" y="591"/>
                    <a:pt x="907" y="585"/>
                  </a:cubicBezTo>
                  <a:cubicBezTo>
                    <a:pt x="909" y="586"/>
                    <a:pt x="911" y="586"/>
                    <a:pt x="913" y="587"/>
                  </a:cubicBezTo>
                  <a:cubicBezTo>
                    <a:pt x="912" y="587"/>
                    <a:pt x="912" y="588"/>
                    <a:pt x="913" y="588"/>
                  </a:cubicBezTo>
                  <a:cubicBezTo>
                    <a:pt x="915" y="593"/>
                    <a:pt x="920" y="597"/>
                    <a:pt x="924" y="601"/>
                  </a:cubicBezTo>
                  <a:cubicBezTo>
                    <a:pt x="928" y="605"/>
                    <a:pt x="932" y="609"/>
                    <a:pt x="936" y="613"/>
                  </a:cubicBezTo>
                  <a:cubicBezTo>
                    <a:pt x="936" y="613"/>
                    <a:pt x="937" y="613"/>
                    <a:pt x="937" y="612"/>
                  </a:cubicBezTo>
                  <a:cubicBezTo>
                    <a:pt x="937" y="610"/>
                    <a:pt x="935" y="608"/>
                    <a:pt x="933" y="607"/>
                  </a:cubicBezTo>
                  <a:cubicBezTo>
                    <a:pt x="930" y="604"/>
                    <a:pt x="927" y="601"/>
                    <a:pt x="924" y="598"/>
                  </a:cubicBezTo>
                  <a:cubicBezTo>
                    <a:pt x="921" y="595"/>
                    <a:pt x="918" y="592"/>
                    <a:pt x="916" y="589"/>
                  </a:cubicBezTo>
                  <a:cubicBezTo>
                    <a:pt x="916" y="588"/>
                    <a:pt x="915" y="588"/>
                    <a:pt x="915" y="587"/>
                  </a:cubicBezTo>
                  <a:cubicBezTo>
                    <a:pt x="918" y="588"/>
                    <a:pt x="922" y="588"/>
                    <a:pt x="925" y="588"/>
                  </a:cubicBezTo>
                  <a:cubicBezTo>
                    <a:pt x="929" y="591"/>
                    <a:pt x="932" y="595"/>
                    <a:pt x="935" y="598"/>
                  </a:cubicBezTo>
                  <a:close/>
                  <a:moveTo>
                    <a:pt x="1145" y="566"/>
                  </a:moveTo>
                  <a:cubicBezTo>
                    <a:pt x="1133" y="572"/>
                    <a:pt x="1119" y="575"/>
                    <a:pt x="1106" y="580"/>
                  </a:cubicBezTo>
                  <a:cubicBezTo>
                    <a:pt x="1098" y="583"/>
                    <a:pt x="1090" y="584"/>
                    <a:pt x="1082" y="585"/>
                  </a:cubicBezTo>
                  <a:cubicBezTo>
                    <a:pt x="1075" y="585"/>
                    <a:pt x="1068" y="586"/>
                    <a:pt x="1061" y="587"/>
                  </a:cubicBezTo>
                  <a:cubicBezTo>
                    <a:pt x="1046" y="590"/>
                    <a:pt x="1030" y="592"/>
                    <a:pt x="1015" y="595"/>
                  </a:cubicBezTo>
                  <a:cubicBezTo>
                    <a:pt x="1007" y="596"/>
                    <a:pt x="999" y="597"/>
                    <a:pt x="991" y="596"/>
                  </a:cubicBezTo>
                  <a:cubicBezTo>
                    <a:pt x="983" y="596"/>
                    <a:pt x="976" y="596"/>
                    <a:pt x="968" y="593"/>
                  </a:cubicBezTo>
                  <a:cubicBezTo>
                    <a:pt x="963" y="591"/>
                    <a:pt x="958" y="589"/>
                    <a:pt x="953" y="588"/>
                  </a:cubicBezTo>
                  <a:cubicBezTo>
                    <a:pt x="950" y="587"/>
                    <a:pt x="946" y="585"/>
                    <a:pt x="943" y="586"/>
                  </a:cubicBezTo>
                  <a:cubicBezTo>
                    <a:pt x="943" y="586"/>
                    <a:pt x="943" y="586"/>
                    <a:pt x="943" y="586"/>
                  </a:cubicBezTo>
                  <a:cubicBezTo>
                    <a:pt x="939" y="584"/>
                    <a:pt x="934" y="585"/>
                    <a:pt x="931" y="585"/>
                  </a:cubicBezTo>
                  <a:cubicBezTo>
                    <a:pt x="929" y="585"/>
                    <a:pt x="927" y="585"/>
                    <a:pt x="924" y="584"/>
                  </a:cubicBezTo>
                  <a:cubicBezTo>
                    <a:pt x="923" y="584"/>
                    <a:pt x="921" y="583"/>
                    <a:pt x="919" y="584"/>
                  </a:cubicBezTo>
                  <a:cubicBezTo>
                    <a:pt x="919" y="584"/>
                    <a:pt x="919" y="584"/>
                    <a:pt x="919" y="584"/>
                  </a:cubicBezTo>
                  <a:cubicBezTo>
                    <a:pt x="916" y="583"/>
                    <a:pt x="914" y="583"/>
                    <a:pt x="911" y="582"/>
                  </a:cubicBezTo>
                  <a:cubicBezTo>
                    <a:pt x="907" y="581"/>
                    <a:pt x="889" y="576"/>
                    <a:pt x="887" y="584"/>
                  </a:cubicBezTo>
                  <a:cubicBezTo>
                    <a:pt x="885" y="583"/>
                    <a:pt x="882" y="582"/>
                    <a:pt x="880" y="580"/>
                  </a:cubicBezTo>
                  <a:cubicBezTo>
                    <a:pt x="880" y="579"/>
                    <a:pt x="879" y="579"/>
                    <a:pt x="879" y="579"/>
                  </a:cubicBezTo>
                  <a:cubicBezTo>
                    <a:pt x="880" y="578"/>
                    <a:pt x="880" y="578"/>
                    <a:pt x="880" y="577"/>
                  </a:cubicBezTo>
                  <a:cubicBezTo>
                    <a:pt x="880" y="574"/>
                    <a:pt x="882" y="571"/>
                    <a:pt x="883" y="569"/>
                  </a:cubicBezTo>
                  <a:cubicBezTo>
                    <a:pt x="883" y="569"/>
                    <a:pt x="884" y="569"/>
                    <a:pt x="884" y="568"/>
                  </a:cubicBezTo>
                  <a:cubicBezTo>
                    <a:pt x="885" y="565"/>
                    <a:pt x="886" y="561"/>
                    <a:pt x="888" y="558"/>
                  </a:cubicBezTo>
                  <a:cubicBezTo>
                    <a:pt x="889" y="558"/>
                    <a:pt x="890" y="558"/>
                    <a:pt x="891" y="558"/>
                  </a:cubicBezTo>
                  <a:cubicBezTo>
                    <a:pt x="891" y="559"/>
                    <a:pt x="890" y="560"/>
                    <a:pt x="889" y="561"/>
                  </a:cubicBezTo>
                  <a:cubicBezTo>
                    <a:pt x="888" y="563"/>
                    <a:pt x="886" y="567"/>
                    <a:pt x="888" y="569"/>
                  </a:cubicBezTo>
                  <a:cubicBezTo>
                    <a:pt x="888" y="569"/>
                    <a:pt x="889" y="569"/>
                    <a:pt x="889" y="569"/>
                  </a:cubicBezTo>
                  <a:cubicBezTo>
                    <a:pt x="891" y="567"/>
                    <a:pt x="891" y="563"/>
                    <a:pt x="893" y="561"/>
                  </a:cubicBezTo>
                  <a:cubicBezTo>
                    <a:pt x="893" y="560"/>
                    <a:pt x="894" y="559"/>
                    <a:pt x="895" y="557"/>
                  </a:cubicBezTo>
                  <a:cubicBezTo>
                    <a:pt x="897" y="557"/>
                    <a:pt x="899" y="557"/>
                    <a:pt x="901" y="557"/>
                  </a:cubicBezTo>
                  <a:cubicBezTo>
                    <a:pt x="899" y="558"/>
                    <a:pt x="897" y="560"/>
                    <a:pt x="896" y="562"/>
                  </a:cubicBezTo>
                  <a:cubicBezTo>
                    <a:pt x="895" y="564"/>
                    <a:pt x="892" y="567"/>
                    <a:pt x="894" y="569"/>
                  </a:cubicBezTo>
                  <a:cubicBezTo>
                    <a:pt x="894" y="570"/>
                    <a:pt x="895" y="570"/>
                    <a:pt x="895" y="569"/>
                  </a:cubicBezTo>
                  <a:cubicBezTo>
                    <a:pt x="897" y="568"/>
                    <a:pt x="897" y="565"/>
                    <a:pt x="899" y="563"/>
                  </a:cubicBezTo>
                  <a:cubicBezTo>
                    <a:pt x="900" y="561"/>
                    <a:pt x="902" y="558"/>
                    <a:pt x="905" y="557"/>
                  </a:cubicBezTo>
                  <a:cubicBezTo>
                    <a:pt x="905" y="557"/>
                    <a:pt x="906" y="557"/>
                    <a:pt x="907" y="557"/>
                  </a:cubicBezTo>
                  <a:cubicBezTo>
                    <a:pt x="907" y="557"/>
                    <a:pt x="906" y="558"/>
                    <a:pt x="906" y="559"/>
                  </a:cubicBezTo>
                  <a:cubicBezTo>
                    <a:pt x="905" y="560"/>
                    <a:pt x="901" y="564"/>
                    <a:pt x="903" y="566"/>
                  </a:cubicBezTo>
                  <a:cubicBezTo>
                    <a:pt x="903" y="566"/>
                    <a:pt x="904" y="567"/>
                    <a:pt x="904" y="566"/>
                  </a:cubicBezTo>
                  <a:cubicBezTo>
                    <a:pt x="905" y="566"/>
                    <a:pt x="905" y="565"/>
                    <a:pt x="906" y="564"/>
                  </a:cubicBezTo>
                  <a:cubicBezTo>
                    <a:pt x="907" y="562"/>
                    <a:pt x="907" y="561"/>
                    <a:pt x="908" y="560"/>
                  </a:cubicBezTo>
                  <a:cubicBezTo>
                    <a:pt x="909" y="559"/>
                    <a:pt x="910" y="558"/>
                    <a:pt x="911" y="557"/>
                  </a:cubicBezTo>
                  <a:cubicBezTo>
                    <a:pt x="912" y="557"/>
                    <a:pt x="913" y="557"/>
                    <a:pt x="913" y="557"/>
                  </a:cubicBezTo>
                  <a:cubicBezTo>
                    <a:pt x="910" y="560"/>
                    <a:pt x="908" y="564"/>
                    <a:pt x="910" y="566"/>
                  </a:cubicBezTo>
                  <a:cubicBezTo>
                    <a:pt x="911" y="567"/>
                    <a:pt x="911" y="566"/>
                    <a:pt x="911" y="566"/>
                  </a:cubicBezTo>
                  <a:cubicBezTo>
                    <a:pt x="913" y="564"/>
                    <a:pt x="913" y="562"/>
                    <a:pt x="915" y="560"/>
                  </a:cubicBezTo>
                  <a:cubicBezTo>
                    <a:pt x="916" y="559"/>
                    <a:pt x="917" y="558"/>
                    <a:pt x="918" y="557"/>
                  </a:cubicBezTo>
                  <a:cubicBezTo>
                    <a:pt x="918" y="557"/>
                    <a:pt x="919" y="557"/>
                    <a:pt x="920" y="557"/>
                  </a:cubicBezTo>
                  <a:cubicBezTo>
                    <a:pt x="920" y="557"/>
                    <a:pt x="921" y="557"/>
                    <a:pt x="921" y="557"/>
                  </a:cubicBezTo>
                  <a:cubicBezTo>
                    <a:pt x="920" y="557"/>
                    <a:pt x="920" y="558"/>
                    <a:pt x="919" y="558"/>
                  </a:cubicBezTo>
                  <a:cubicBezTo>
                    <a:pt x="918" y="560"/>
                    <a:pt x="916" y="564"/>
                    <a:pt x="917" y="566"/>
                  </a:cubicBezTo>
                  <a:cubicBezTo>
                    <a:pt x="918" y="567"/>
                    <a:pt x="918" y="567"/>
                    <a:pt x="918" y="566"/>
                  </a:cubicBezTo>
                  <a:cubicBezTo>
                    <a:pt x="920" y="564"/>
                    <a:pt x="920" y="562"/>
                    <a:pt x="921" y="560"/>
                  </a:cubicBezTo>
                  <a:cubicBezTo>
                    <a:pt x="922" y="559"/>
                    <a:pt x="923" y="557"/>
                    <a:pt x="924" y="557"/>
                  </a:cubicBezTo>
                  <a:cubicBezTo>
                    <a:pt x="925" y="557"/>
                    <a:pt x="927" y="557"/>
                    <a:pt x="928" y="557"/>
                  </a:cubicBezTo>
                  <a:cubicBezTo>
                    <a:pt x="926" y="559"/>
                    <a:pt x="924" y="561"/>
                    <a:pt x="924" y="564"/>
                  </a:cubicBezTo>
                  <a:cubicBezTo>
                    <a:pt x="924" y="564"/>
                    <a:pt x="924" y="565"/>
                    <a:pt x="924" y="564"/>
                  </a:cubicBezTo>
                  <a:cubicBezTo>
                    <a:pt x="926" y="563"/>
                    <a:pt x="927" y="561"/>
                    <a:pt x="929" y="559"/>
                  </a:cubicBezTo>
                  <a:cubicBezTo>
                    <a:pt x="930" y="558"/>
                    <a:pt x="930" y="557"/>
                    <a:pt x="931" y="557"/>
                  </a:cubicBezTo>
                  <a:cubicBezTo>
                    <a:pt x="932" y="557"/>
                    <a:pt x="933" y="557"/>
                    <a:pt x="933" y="557"/>
                  </a:cubicBezTo>
                  <a:cubicBezTo>
                    <a:pt x="931" y="559"/>
                    <a:pt x="929" y="562"/>
                    <a:pt x="930" y="565"/>
                  </a:cubicBezTo>
                  <a:cubicBezTo>
                    <a:pt x="930" y="565"/>
                    <a:pt x="930" y="566"/>
                    <a:pt x="930" y="565"/>
                  </a:cubicBezTo>
                  <a:cubicBezTo>
                    <a:pt x="931" y="563"/>
                    <a:pt x="932" y="561"/>
                    <a:pt x="934" y="559"/>
                  </a:cubicBezTo>
                  <a:cubicBezTo>
                    <a:pt x="934" y="559"/>
                    <a:pt x="935" y="558"/>
                    <a:pt x="936" y="557"/>
                  </a:cubicBezTo>
                  <a:cubicBezTo>
                    <a:pt x="936" y="557"/>
                    <a:pt x="936" y="557"/>
                    <a:pt x="936" y="557"/>
                  </a:cubicBezTo>
                  <a:cubicBezTo>
                    <a:pt x="936" y="557"/>
                    <a:pt x="936" y="557"/>
                    <a:pt x="937" y="557"/>
                  </a:cubicBezTo>
                  <a:cubicBezTo>
                    <a:pt x="936" y="557"/>
                    <a:pt x="936" y="558"/>
                    <a:pt x="936" y="558"/>
                  </a:cubicBezTo>
                  <a:cubicBezTo>
                    <a:pt x="936" y="559"/>
                    <a:pt x="937" y="559"/>
                    <a:pt x="937" y="559"/>
                  </a:cubicBezTo>
                  <a:cubicBezTo>
                    <a:pt x="937" y="560"/>
                    <a:pt x="939" y="561"/>
                    <a:pt x="940" y="560"/>
                  </a:cubicBezTo>
                  <a:cubicBezTo>
                    <a:pt x="940" y="560"/>
                    <a:pt x="941" y="559"/>
                    <a:pt x="941" y="559"/>
                  </a:cubicBezTo>
                  <a:cubicBezTo>
                    <a:pt x="941" y="558"/>
                    <a:pt x="942" y="558"/>
                    <a:pt x="942" y="558"/>
                  </a:cubicBezTo>
                  <a:cubicBezTo>
                    <a:pt x="942" y="558"/>
                    <a:pt x="942" y="558"/>
                    <a:pt x="943" y="558"/>
                  </a:cubicBezTo>
                  <a:cubicBezTo>
                    <a:pt x="943" y="557"/>
                    <a:pt x="943" y="557"/>
                    <a:pt x="943" y="557"/>
                  </a:cubicBezTo>
                  <a:cubicBezTo>
                    <a:pt x="943" y="557"/>
                    <a:pt x="943" y="556"/>
                    <a:pt x="943" y="556"/>
                  </a:cubicBezTo>
                  <a:cubicBezTo>
                    <a:pt x="945" y="555"/>
                    <a:pt x="946" y="553"/>
                    <a:pt x="947" y="551"/>
                  </a:cubicBezTo>
                  <a:cubicBezTo>
                    <a:pt x="948" y="550"/>
                    <a:pt x="949" y="549"/>
                    <a:pt x="950" y="548"/>
                  </a:cubicBezTo>
                  <a:cubicBezTo>
                    <a:pt x="955" y="546"/>
                    <a:pt x="959" y="546"/>
                    <a:pt x="965" y="546"/>
                  </a:cubicBezTo>
                  <a:cubicBezTo>
                    <a:pt x="974" y="548"/>
                    <a:pt x="983" y="549"/>
                    <a:pt x="993" y="549"/>
                  </a:cubicBezTo>
                  <a:cubicBezTo>
                    <a:pt x="1013" y="550"/>
                    <a:pt x="1033" y="549"/>
                    <a:pt x="1053" y="547"/>
                  </a:cubicBezTo>
                  <a:cubicBezTo>
                    <a:pt x="1068" y="546"/>
                    <a:pt x="1083" y="544"/>
                    <a:pt x="1099" y="546"/>
                  </a:cubicBezTo>
                  <a:cubicBezTo>
                    <a:pt x="1107" y="547"/>
                    <a:pt x="1114" y="551"/>
                    <a:pt x="1122" y="553"/>
                  </a:cubicBezTo>
                  <a:cubicBezTo>
                    <a:pt x="1129" y="555"/>
                    <a:pt x="1135" y="556"/>
                    <a:pt x="1142" y="555"/>
                  </a:cubicBezTo>
                  <a:cubicBezTo>
                    <a:pt x="1144" y="555"/>
                    <a:pt x="1158" y="553"/>
                    <a:pt x="1158" y="556"/>
                  </a:cubicBezTo>
                  <a:cubicBezTo>
                    <a:pt x="1157" y="561"/>
                    <a:pt x="1149" y="564"/>
                    <a:pt x="1145" y="566"/>
                  </a:cubicBezTo>
                  <a:close/>
                  <a:moveTo>
                    <a:pt x="1156" y="551"/>
                  </a:moveTo>
                  <a:cubicBezTo>
                    <a:pt x="1154" y="551"/>
                    <a:pt x="1151" y="551"/>
                    <a:pt x="1150" y="551"/>
                  </a:cubicBezTo>
                  <a:cubicBezTo>
                    <a:pt x="1143" y="553"/>
                    <a:pt x="1136" y="553"/>
                    <a:pt x="1129" y="552"/>
                  </a:cubicBezTo>
                  <a:cubicBezTo>
                    <a:pt x="1126" y="551"/>
                    <a:pt x="1122" y="550"/>
                    <a:pt x="1119" y="549"/>
                  </a:cubicBezTo>
                  <a:cubicBezTo>
                    <a:pt x="1123" y="548"/>
                    <a:pt x="1128" y="547"/>
                    <a:pt x="1132" y="546"/>
                  </a:cubicBezTo>
                  <a:cubicBezTo>
                    <a:pt x="1137" y="546"/>
                    <a:pt x="1142" y="547"/>
                    <a:pt x="1147" y="547"/>
                  </a:cubicBezTo>
                  <a:cubicBezTo>
                    <a:pt x="1147" y="547"/>
                    <a:pt x="1147" y="546"/>
                    <a:pt x="1147" y="546"/>
                  </a:cubicBezTo>
                  <a:cubicBezTo>
                    <a:pt x="1144" y="542"/>
                    <a:pt x="1136" y="545"/>
                    <a:pt x="1132" y="545"/>
                  </a:cubicBezTo>
                  <a:cubicBezTo>
                    <a:pt x="1126" y="545"/>
                    <a:pt x="1120" y="545"/>
                    <a:pt x="1114" y="547"/>
                  </a:cubicBezTo>
                  <a:cubicBezTo>
                    <a:pt x="1113" y="546"/>
                    <a:pt x="1112" y="546"/>
                    <a:pt x="1111" y="546"/>
                  </a:cubicBezTo>
                  <a:cubicBezTo>
                    <a:pt x="1113" y="545"/>
                    <a:pt x="1114" y="544"/>
                    <a:pt x="1116" y="544"/>
                  </a:cubicBezTo>
                  <a:cubicBezTo>
                    <a:pt x="1119" y="544"/>
                    <a:pt x="1122" y="542"/>
                    <a:pt x="1125" y="543"/>
                  </a:cubicBezTo>
                  <a:cubicBezTo>
                    <a:pt x="1125" y="543"/>
                    <a:pt x="1125" y="542"/>
                    <a:pt x="1125" y="542"/>
                  </a:cubicBezTo>
                  <a:cubicBezTo>
                    <a:pt x="1121" y="542"/>
                    <a:pt x="1117" y="542"/>
                    <a:pt x="1113" y="543"/>
                  </a:cubicBezTo>
                  <a:cubicBezTo>
                    <a:pt x="1112" y="543"/>
                    <a:pt x="1109" y="543"/>
                    <a:pt x="1108" y="544"/>
                  </a:cubicBezTo>
                  <a:cubicBezTo>
                    <a:pt x="1105" y="544"/>
                    <a:pt x="1102" y="543"/>
                    <a:pt x="1100" y="543"/>
                  </a:cubicBezTo>
                  <a:cubicBezTo>
                    <a:pt x="1101" y="543"/>
                    <a:pt x="1101" y="542"/>
                    <a:pt x="1102" y="542"/>
                  </a:cubicBezTo>
                  <a:cubicBezTo>
                    <a:pt x="1104" y="541"/>
                    <a:pt x="1106" y="540"/>
                    <a:pt x="1107" y="539"/>
                  </a:cubicBezTo>
                  <a:cubicBezTo>
                    <a:pt x="1107" y="539"/>
                    <a:pt x="1107" y="538"/>
                    <a:pt x="1107" y="538"/>
                  </a:cubicBezTo>
                  <a:cubicBezTo>
                    <a:pt x="1105" y="538"/>
                    <a:pt x="1103" y="539"/>
                    <a:pt x="1101" y="540"/>
                  </a:cubicBezTo>
                  <a:cubicBezTo>
                    <a:pt x="1100" y="540"/>
                    <a:pt x="1098" y="540"/>
                    <a:pt x="1098" y="541"/>
                  </a:cubicBezTo>
                  <a:cubicBezTo>
                    <a:pt x="1097" y="541"/>
                    <a:pt x="1097" y="540"/>
                    <a:pt x="1097" y="540"/>
                  </a:cubicBezTo>
                  <a:cubicBezTo>
                    <a:pt x="1102" y="538"/>
                    <a:pt x="1107" y="534"/>
                    <a:pt x="1109" y="533"/>
                  </a:cubicBezTo>
                  <a:cubicBezTo>
                    <a:pt x="1110" y="532"/>
                    <a:pt x="1109" y="531"/>
                    <a:pt x="1108" y="532"/>
                  </a:cubicBezTo>
                  <a:cubicBezTo>
                    <a:pt x="1105" y="534"/>
                    <a:pt x="1102" y="535"/>
                    <a:pt x="1098" y="537"/>
                  </a:cubicBezTo>
                  <a:cubicBezTo>
                    <a:pt x="1097" y="538"/>
                    <a:pt x="1095" y="539"/>
                    <a:pt x="1093" y="540"/>
                  </a:cubicBezTo>
                  <a:cubicBezTo>
                    <a:pt x="1092" y="540"/>
                    <a:pt x="1092" y="540"/>
                    <a:pt x="1091" y="540"/>
                  </a:cubicBezTo>
                  <a:cubicBezTo>
                    <a:pt x="1093" y="539"/>
                    <a:pt x="1094" y="538"/>
                    <a:pt x="1095" y="537"/>
                  </a:cubicBezTo>
                  <a:cubicBezTo>
                    <a:pt x="1099" y="533"/>
                    <a:pt x="1104" y="530"/>
                    <a:pt x="1108" y="526"/>
                  </a:cubicBezTo>
                  <a:cubicBezTo>
                    <a:pt x="1112" y="523"/>
                    <a:pt x="1119" y="521"/>
                    <a:pt x="1121" y="515"/>
                  </a:cubicBezTo>
                  <a:cubicBezTo>
                    <a:pt x="1122" y="515"/>
                    <a:pt x="1121" y="514"/>
                    <a:pt x="1121" y="515"/>
                  </a:cubicBezTo>
                  <a:cubicBezTo>
                    <a:pt x="1116" y="518"/>
                    <a:pt x="1111" y="523"/>
                    <a:pt x="1105" y="527"/>
                  </a:cubicBezTo>
                  <a:cubicBezTo>
                    <a:pt x="1105" y="527"/>
                    <a:pt x="1104" y="527"/>
                    <a:pt x="1104" y="527"/>
                  </a:cubicBezTo>
                  <a:cubicBezTo>
                    <a:pt x="1105" y="526"/>
                    <a:pt x="1107" y="524"/>
                    <a:pt x="1108" y="523"/>
                  </a:cubicBezTo>
                  <a:cubicBezTo>
                    <a:pt x="1113" y="518"/>
                    <a:pt x="1117" y="512"/>
                    <a:pt x="1121" y="506"/>
                  </a:cubicBezTo>
                  <a:cubicBezTo>
                    <a:pt x="1126" y="506"/>
                    <a:pt x="1134" y="509"/>
                    <a:pt x="1136" y="513"/>
                  </a:cubicBezTo>
                  <a:cubicBezTo>
                    <a:pt x="1138" y="514"/>
                    <a:pt x="1139" y="517"/>
                    <a:pt x="1141" y="518"/>
                  </a:cubicBezTo>
                  <a:cubicBezTo>
                    <a:pt x="1143" y="519"/>
                    <a:pt x="1145" y="520"/>
                    <a:pt x="1147" y="521"/>
                  </a:cubicBezTo>
                  <a:cubicBezTo>
                    <a:pt x="1150" y="524"/>
                    <a:pt x="1150" y="527"/>
                    <a:pt x="1152" y="530"/>
                  </a:cubicBezTo>
                  <a:cubicBezTo>
                    <a:pt x="1152" y="531"/>
                    <a:pt x="1153" y="532"/>
                    <a:pt x="1155" y="534"/>
                  </a:cubicBezTo>
                  <a:cubicBezTo>
                    <a:pt x="1159" y="539"/>
                    <a:pt x="1158" y="545"/>
                    <a:pt x="1156" y="551"/>
                  </a:cubicBezTo>
                  <a:close/>
                </a:path>
              </a:pathLst>
            </a:custGeom>
            <a:solidFill>
              <a:srgbClr val="574F1F">
                <a:alpha val="12157"/>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pic>
          <p:nvPicPr>
            <p:cNvPr id="5" name="组合 1337">
              <a:extLst>
                <a:ext uri="{FF2B5EF4-FFF2-40B4-BE49-F238E27FC236}">
                  <a16:creationId xmlns="" xmlns:a16="http://schemas.microsoft.com/office/drawing/2014/main" id="{6C7387C3-CACF-445F-8F6F-F0AB4DBF819B}"/>
                </a:ext>
              </a:extLst>
            </p:cNvPr>
            <p:cNvPicPr>
              <a:picLocks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2286" y="3577805"/>
              <a:ext cx="4864118" cy="34078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组合 521">
              <a:extLst>
                <a:ext uri="{FF2B5EF4-FFF2-40B4-BE49-F238E27FC236}">
                  <a16:creationId xmlns="" xmlns:a16="http://schemas.microsoft.com/office/drawing/2014/main" id="{9DEE6228-9FEF-470F-9B74-153404893339}"/>
                </a:ext>
              </a:extLst>
            </p:cNvPr>
            <p:cNvPicPr>
              <a:picLocks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758114" y="267478"/>
              <a:ext cx="4413060" cy="35663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7" name="图片 6">
            <a:extLst>
              <a:ext uri="{FF2B5EF4-FFF2-40B4-BE49-F238E27FC236}">
                <a16:creationId xmlns="" xmlns:a16="http://schemas.microsoft.com/office/drawing/2014/main" id="{5E1BD521-DD30-49A1-B7A7-58714892F0E0}"/>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0" y="-18054"/>
            <a:ext cx="1723194" cy="1700577"/>
          </a:xfrm>
          <a:prstGeom prst="rect">
            <a:avLst/>
          </a:prstGeom>
        </p:spPr>
      </p:pic>
      <p:sp>
        <p:nvSpPr>
          <p:cNvPr id="9" name="文本框 8">
            <a:extLst>
              <a:ext uri="{FF2B5EF4-FFF2-40B4-BE49-F238E27FC236}">
                <a16:creationId xmlns="" xmlns:a16="http://schemas.microsoft.com/office/drawing/2014/main" id="{41D7B5E8-0A77-4BFE-9814-25301AF5FBD5}"/>
              </a:ext>
            </a:extLst>
          </p:cNvPr>
          <p:cNvSpPr txBox="1"/>
          <p:nvPr/>
        </p:nvSpPr>
        <p:spPr>
          <a:xfrm>
            <a:off x="1737717" y="498200"/>
            <a:ext cx="2585846" cy="400110"/>
          </a:xfrm>
          <a:prstGeom prst="rect">
            <a:avLst/>
          </a:prstGeom>
          <a:noFill/>
        </p:spPr>
        <p:txBody>
          <a:bodyPr wrap="square" rtlCol="0">
            <a:spAutoFit/>
          </a:bodyPr>
          <a:lstStyle/>
          <a:p>
            <a:r>
              <a:rPr lang="zh-CN" altLang="en-US" sz="2000" dirty="0">
                <a:solidFill>
                  <a:srgbClr val="68704B"/>
                </a:solidFill>
                <a:latin typeface="微软雅黑" panose="020B0503020204020204" pitchFamily="34" charset="-122"/>
                <a:ea typeface="微软雅黑" panose="020B0503020204020204" pitchFamily="34" charset="-122"/>
              </a:rPr>
              <a:t>单击此处添加标题</a:t>
            </a:r>
          </a:p>
        </p:txBody>
      </p:sp>
      <p:sp>
        <p:nvSpPr>
          <p:cNvPr id="10" name="椭圆 28">
            <a:extLst>
              <a:ext uri="{FF2B5EF4-FFF2-40B4-BE49-F238E27FC236}">
                <a16:creationId xmlns="" xmlns:a16="http://schemas.microsoft.com/office/drawing/2014/main" id="{9387CBB5-9D39-4561-AFA7-3E23723305EF}"/>
              </a:ext>
            </a:extLst>
          </p:cNvPr>
          <p:cNvSpPr>
            <a:spLocks noChangeArrowheads="1"/>
          </p:cNvSpPr>
          <p:nvPr/>
        </p:nvSpPr>
        <p:spPr bwMode="auto">
          <a:xfrm>
            <a:off x="1638300" y="2043113"/>
            <a:ext cx="3106738" cy="3106737"/>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DFBE9"/>
              </a:solidFill>
            </a:endParaRPr>
          </a:p>
        </p:txBody>
      </p:sp>
      <p:sp>
        <p:nvSpPr>
          <p:cNvPr id="11" name="椭圆 29">
            <a:extLst>
              <a:ext uri="{FF2B5EF4-FFF2-40B4-BE49-F238E27FC236}">
                <a16:creationId xmlns="" xmlns:a16="http://schemas.microsoft.com/office/drawing/2014/main" id="{026F34F1-0CD1-47EE-BB5F-318461F28A91}"/>
              </a:ext>
            </a:extLst>
          </p:cNvPr>
          <p:cNvSpPr>
            <a:spLocks noChangeArrowheads="1"/>
          </p:cNvSpPr>
          <p:nvPr/>
        </p:nvSpPr>
        <p:spPr bwMode="auto">
          <a:xfrm>
            <a:off x="1492250" y="1897063"/>
            <a:ext cx="3398838" cy="3398837"/>
          </a:xfrm>
          <a:prstGeom prst="ellipse">
            <a:avLst/>
          </a:prstGeom>
          <a:noFill/>
          <a:ln w="12700">
            <a:solidFill>
              <a:schemeClr val="bg1"/>
            </a:solidFill>
            <a:round/>
            <a:headEnd/>
            <a:tailEnd/>
          </a:ln>
          <a:extLst>
            <a:ext uri="{909E8E84-426E-40DD-AFC4-6F175D3DCCD1}">
              <a14:hiddenFill xmlns:a14="http://schemas.microsoft.com/office/drawing/2010/main">
                <a:solidFill>
                  <a:srgbClr val="FFFFFF"/>
                </a:solidFill>
              </a14:hiddenFill>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DFBE9"/>
              </a:solidFill>
            </a:endParaRPr>
          </a:p>
        </p:txBody>
      </p:sp>
      <p:pic>
        <p:nvPicPr>
          <p:cNvPr id="13" name="图片 12">
            <a:extLst>
              <a:ext uri="{FF2B5EF4-FFF2-40B4-BE49-F238E27FC236}">
                <a16:creationId xmlns="" xmlns:a16="http://schemas.microsoft.com/office/drawing/2014/main" id="{8516AC27-3F3E-47A3-8C53-8EAC734F0937}"/>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l="63800" t="25530" b="14302"/>
          <a:stretch/>
        </p:blipFill>
        <p:spPr>
          <a:xfrm>
            <a:off x="790425" y="2893011"/>
            <a:ext cx="3543598" cy="2736010"/>
          </a:xfrm>
          <a:prstGeom prst="rect">
            <a:avLst/>
          </a:prstGeom>
        </p:spPr>
      </p:pic>
      <p:sp>
        <p:nvSpPr>
          <p:cNvPr id="14" name="矩形: 圆角 13">
            <a:extLst>
              <a:ext uri="{FF2B5EF4-FFF2-40B4-BE49-F238E27FC236}">
                <a16:creationId xmlns="" xmlns:a16="http://schemas.microsoft.com/office/drawing/2014/main" id="{8E0AE5FF-4156-462C-A356-1E5D693830DB}"/>
              </a:ext>
            </a:extLst>
          </p:cNvPr>
          <p:cNvSpPr/>
          <p:nvPr/>
        </p:nvSpPr>
        <p:spPr>
          <a:xfrm>
            <a:off x="6114273" y="2104776"/>
            <a:ext cx="1219200" cy="447089"/>
          </a:xfrm>
          <a:prstGeom prst="roundRect">
            <a:avLst/>
          </a:prstGeom>
          <a:solidFill>
            <a:srgbClr val="6870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a:extLst>
              <a:ext uri="{FF2B5EF4-FFF2-40B4-BE49-F238E27FC236}">
                <a16:creationId xmlns="" xmlns:a16="http://schemas.microsoft.com/office/drawing/2014/main" id="{05D0B57F-D889-4E6D-9795-E4C376021A3B}"/>
              </a:ext>
            </a:extLst>
          </p:cNvPr>
          <p:cNvSpPr txBox="1"/>
          <p:nvPr/>
        </p:nvSpPr>
        <p:spPr>
          <a:xfrm>
            <a:off x="5338952" y="2043113"/>
            <a:ext cx="2769842" cy="1338828"/>
          </a:xfrm>
          <a:prstGeom prst="rect">
            <a:avLst/>
          </a:prstGeom>
          <a:noFill/>
        </p:spPr>
        <p:txBody>
          <a:bodyPr wrap="square" rtlCol="0">
            <a:spAutoFit/>
          </a:bodyPr>
          <a:lstStyle/>
          <a:p>
            <a:pPr algn="ctr">
              <a:lnSpc>
                <a:spcPct val="150000"/>
              </a:lnSpc>
            </a:pPr>
            <a:r>
              <a:rPr lang="zh-CN" altLang="en-US" b="1" dirty="0">
                <a:solidFill>
                  <a:schemeClr val="bg1"/>
                </a:solidFill>
                <a:latin typeface="微软雅黑" panose="020B0503020204020204" pitchFamily="34" charset="-122"/>
                <a:ea typeface="微软雅黑" panose="020B0503020204020204" pitchFamily="34" charset="-122"/>
              </a:rPr>
              <a:t>添加标题</a:t>
            </a:r>
            <a:endParaRPr lang="en-US" altLang="zh-CN" b="1" dirty="0">
              <a:solidFill>
                <a:schemeClr val="bg1"/>
              </a:solidFill>
              <a:latin typeface="微软雅黑" panose="020B0503020204020204" pitchFamily="34" charset="-122"/>
              <a:ea typeface="微软雅黑" panose="020B0503020204020204" pitchFamily="34" charset="-122"/>
            </a:endParaRPr>
          </a:p>
          <a:p>
            <a:pPr algn="ctr">
              <a:lnSpc>
                <a:spcPct val="150000"/>
              </a:lnSpc>
            </a:pPr>
            <a:r>
              <a:rPr lang="zh-CN" altLang="en-US" dirty="0">
                <a:latin typeface="微软雅黑" panose="020B0503020204020204" pitchFamily="34" charset="-122"/>
                <a:ea typeface="微软雅黑" panose="020B0503020204020204" pitchFamily="34" charset="-122"/>
              </a:rPr>
              <a:t>单击此处添加文本单击此处添加文本单击此处添加</a:t>
            </a:r>
          </a:p>
        </p:txBody>
      </p:sp>
      <p:sp>
        <p:nvSpPr>
          <p:cNvPr id="16" name="矩形: 圆角 15">
            <a:extLst>
              <a:ext uri="{FF2B5EF4-FFF2-40B4-BE49-F238E27FC236}">
                <a16:creationId xmlns="" xmlns:a16="http://schemas.microsoft.com/office/drawing/2014/main" id="{8BDF8155-1D10-46D2-A0C5-AF3EAA1A4DDD}"/>
              </a:ext>
            </a:extLst>
          </p:cNvPr>
          <p:cNvSpPr/>
          <p:nvPr/>
        </p:nvSpPr>
        <p:spPr>
          <a:xfrm>
            <a:off x="6148239" y="4004427"/>
            <a:ext cx="1219200" cy="447089"/>
          </a:xfrm>
          <a:prstGeom prst="roundRect">
            <a:avLst/>
          </a:prstGeom>
          <a:solidFill>
            <a:srgbClr val="6870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a:extLst>
              <a:ext uri="{FF2B5EF4-FFF2-40B4-BE49-F238E27FC236}">
                <a16:creationId xmlns="" xmlns:a16="http://schemas.microsoft.com/office/drawing/2014/main" id="{4C34EBB0-3932-4C1A-9EB0-B02D26C78B6A}"/>
              </a:ext>
            </a:extLst>
          </p:cNvPr>
          <p:cNvSpPr txBox="1"/>
          <p:nvPr/>
        </p:nvSpPr>
        <p:spPr>
          <a:xfrm>
            <a:off x="5372918" y="3942764"/>
            <a:ext cx="2769842" cy="1338828"/>
          </a:xfrm>
          <a:prstGeom prst="rect">
            <a:avLst/>
          </a:prstGeom>
          <a:noFill/>
        </p:spPr>
        <p:txBody>
          <a:bodyPr wrap="square" rtlCol="0">
            <a:spAutoFit/>
          </a:bodyPr>
          <a:lstStyle/>
          <a:p>
            <a:pPr algn="ctr">
              <a:lnSpc>
                <a:spcPct val="150000"/>
              </a:lnSpc>
            </a:pPr>
            <a:r>
              <a:rPr lang="zh-CN" altLang="en-US" b="1" dirty="0">
                <a:solidFill>
                  <a:schemeClr val="bg1"/>
                </a:solidFill>
                <a:latin typeface="微软雅黑" panose="020B0503020204020204" pitchFamily="34" charset="-122"/>
                <a:ea typeface="微软雅黑" panose="020B0503020204020204" pitchFamily="34" charset="-122"/>
              </a:rPr>
              <a:t>添加标题</a:t>
            </a:r>
            <a:endParaRPr lang="en-US" altLang="zh-CN" b="1" dirty="0">
              <a:solidFill>
                <a:schemeClr val="bg1"/>
              </a:solidFill>
              <a:latin typeface="微软雅黑" panose="020B0503020204020204" pitchFamily="34" charset="-122"/>
              <a:ea typeface="微软雅黑" panose="020B0503020204020204" pitchFamily="34" charset="-122"/>
            </a:endParaRPr>
          </a:p>
          <a:p>
            <a:pPr algn="ctr">
              <a:lnSpc>
                <a:spcPct val="150000"/>
              </a:lnSpc>
            </a:pPr>
            <a:r>
              <a:rPr lang="zh-CN" altLang="en-US" dirty="0">
                <a:latin typeface="微软雅黑" panose="020B0503020204020204" pitchFamily="34" charset="-122"/>
                <a:ea typeface="微软雅黑" panose="020B0503020204020204" pitchFamily="34" charset="-122"/>
              </a:rPr>
              <a:t>单击此处添加文本单击此处添加文本单击此处添加</a:t>
            </a:r>
          </a:p>
        </p:txBody>
      </p:sp>
      <p:sp>
        <p:nvSpPr>
          <p:cNvPr id="18" name="矩形: 圆角 17">
            <a:extLst>
              <a:ext uri="{FF2B5EF4-FFF2-40B4-BE49-F238E27FC236}">
                <a16:creationId xmlns="" xmlns:a16="http://schemas.microsoft.com/office/drawing/2014/main" id="{DC566C8A-B513-4047-830B-336C97549EB2}"/>
              </a:ext>
            </a:extLst>
          </p:cNvPr>
          <p:cNvSpPr/>
          <p:nvPr/>
        </p:nvSpPr>
        <p:spPr>
          <a:xfrm>
            <a:off x="9388607" y="2105335"/>
            <a:ext cx="1219200" cy="447089"/>
          </a:xfrm>
          <a:prstGeom prst="roundRect">
            <a:avLst/>
          </a:prstGeom>
          <a:solidFill>
            <a:srgbClr val="6870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a:extLst>
              <a:ext uri="{FF2B5EF4-FFF2-40B4-BE49-F238E27FC236}">
                <a16:creationId xmlns="" xmlns:a16="http://schemas.microsoft.com/office/drawing/2014/main" id="{AE93DD7B-7071-40D4-94D0-ADF5AB4B8BFF}"/>
              </a:ext>
            </a:extLst>
          </p:cNvPr>
          <p:cNvSpPr txBox="1"/>
          <p:nvPr/>
        </p:nvSpPr>
        <p:spPr>
          <a:xfrm>
            <a:off x="8613286" y="2043672"/>
            <a:ext cx="2769842" cy="1338828"/>
          </a:xfrm>
          <a:prstGeom prst="rect">
            <a:avLst/>
          </a:prstGeom>
          <a:noFill/>
        </p:spPr>
        <p:txBody>
          <a:bodyPr wrap="square" rtlCol="0">
            <a:spAutoFit/>
          </a:bodyPr>
          <a:lstStyle/>
          <a:p>
            <a:pPr algn="ctr">
              <a:lnSpc>
                <a:spcPct val="150000"/>
              </a:lnSpc>
            </a:pPr>
            <a:r>
              <a:rPr lang="zh-CN" altLang="en-US" b="1" dirty="0">
                <a:solidFill>
                  <a:schemeClr val="bg1"/>
                </a:solidFill>
                <a:latin typeface="微软雅黑" panose="020B0503020204020204" pitchFamily="34" charset="-122"/>
                <a:ea typeface="微软雅黑" panose="020B0503020204020204" pitchFamily="34" charset="-122"/>
              </a:rPr>
              <a:t>添加标题</a:t>
            </a:r>
            <a:endParaRPr lang="en-US" altLang="zh-CN" b="1" dirty="0">
              <a:solidFill>
                <a:schemeClr val="bg1"/>
              </a:solidFill>
              <a:latin typeface="微软雅黑" panose="020B0503020204020204" pitchFamily="34" charset="-122"/>
              <a:ea typeface="微软雅黑" panose="020B0503020204020204" pitchFamily="34" charset="-122"/>
            </a:endParaRPr>
          </a:p>
          <a:p>
            <a:pPr algn="ctr">
              <a:lnSpc>
                <a:spcPct val="150000"/>
              </a:lnSpc>
            </a:pPr>
            <a:r>
              <a:rPr lang="zh-CN" altLang="en-US" dirty="0">
                <a:latin typeface="微软雅黑" panose="020B0503020204020204" pitchFamily="34" charset="-122"/>
                <a:ea typeface="微软雅黑" panose="020B0503020204020204" pitchFamily="34" charset="-122"/>
              </a:rPr>
              <a:t>单击此处添加文本单击此处添加文本单击此处添加</a:t>
            </a:r>
          </a:p>
        </p:txBody>
      </p:sp>
      <p:sp>
        <p:nvSpPr>
          <p:cNvPr id="20" name="矩形: 圆角 19">
            <a:extLst>
              <a:ext uri="{FF2B5EF4-FFF2-40B4-BE49-F238E27FC236}">
                <a16:creationId xmlns="" xmlns:a16="http://schemas.microsoft.com/office/drawing/2014/main" id="{AD6E1E7C-D7F8-4850-863D-E3418D443049}"/>
              </a:ext>
            </a:extLst>
          </p:cNvPr>
          <p:cNvSpPr/>
          <p:nvPr/>
        </p:nvSpPr>
        <p:spPr>
          <a:xfrm>
            <a:off x="9456457" y="4058255"/>
            <a:ext cx="1219200" cy="447089"/>
          </a:xfrm>
          <a:prstGeom prst="roundRect">
            <a:avLst/>
          </a:prstGeom>
          <a:solidFill>
            <a:srgbClr val="6870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a:extLst>
              <a:ext uri="{FF2B5EF4-FFF2-40B4-BE49-F238E27FC236}">
                <a16:creationId xmlns="" xmlns:a16="http://schemas.microsoft.com/office/drawing/2014/main" id="{C5BDC0D8-1A61-40C6-BBEE-31C3239C11AF}"/>
              </a:ext>
            </a:extLst>
          </p:cNvPr>
          <p:cNvSpPr txBox="1"/>
          <p:nvPr/>
        </p:nvSpPr>
        <p:spPr>
          <a:xfrm>
            <a:off x="8681136" y="3996592"/>
            <a:ext cx="2769842" cy="1338828"/>
          </a:xfrm>
          <a:prstGeom prst="rect">
            <a:avLst/>
          </a:prstGeom>
          <a:noFill/>
        </p:spPr>
        <p:txBody>
          <a:bodyPr wrap="square" rtlCol="0">
            <a:spAutoFit/>
          </a:bodyPr>
          <a:lstStyle/>
          <a:p>
            <a:pPr algn="ctr">
              <a:lnSpc>
                <a:spcPct val="150000"/>
              </a:lnSpc>
            </a:pPr>
            <a:r>
              <a:rPr lang="zh-CN" altLang="en-US" b="1" dirty="0">
                <a:solidFill>
                  <a:schemeClr val="bg1"/>
                </a:solidFill>
                <a:latin typeface="微软雅黑" panose="020B0503020204020204" pitchFamily="34" charset="-122"/>
                <a:ea typeface="微软雅黑" panose="020B0503020204020204" pitchFamily="34" charset="-122"/>
              </a:rPr>
              <a:t>添加标题</a:t>
            </a:r>
            <a:endParaRPr lang="en-US" altLang="zh-CN" b="1" dirty="0">
              <a:solidFill>
                <a:schemeClr val="bg1"/>
              </a:solidFill>
              <a:latin typeface="微软雅黑" panose="020B0503020204020204" pitchFamily="34" charset="-122"/>
              <a:ea typeface="微软雅黑" panose="020B0503020204020204" pitchFamily="34" charset="-122"/>
            </a:endParaRPr>
          </a:p>
          <a:p>
            <a:pPr algn="ctr">
              <a:lnSpc>
                <a:spcPct val="150000"/>
              </a:lnSpc>
            </a:pPr>
            <a:r>
              <a:rPr lang="zh-CN" altLang="en-US" dirty="0">
                <a:latin typeface="微软雅黑" panose="020B0503020204020204" pitchFamily="34" charset="-122"/>
                <a:ea typeface="微软雅黑" panose="020B0503020204020204" pitchFamily="34" charset="-122"/>
              </a:rPr>
              <a:t>单击此处添加文本单击此处添加文本单击此处添加</a:t>
            </a:r>
          </a:p>
        </p:txBody>
      </p:sp>
    </p:spTree>
    <p:extLst>
      <p:ext uri="{BB962C8B-B14F-4D97-AF65-F5344CB8AC3E}">
        <p14:creationId xmlns:p14="http://schemas.microsoft.com/office/powerpoint/2010/main" val="1542332073"/>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1000"/>
                                        <p:tgtEl>
                                          <p:spTgt spid="11"/>
                                        </p:tgtEl>
                                      </p:cBhvr>
                                    </p:animEffect>
                                    <p:anim calcmode="lin" valueType="num">
                                      <p:cBhvr>
                                        <p:cTn id="13" dur="1000" fill="hold"/>
                                        <p:tgtEl>
                                          <p:spTgt spid="11"/>
                                        </p:tgtEl>
                                        <p:attrNameLst>
                                          <p:attrName>ppt_x</p:attrName>
                                        </p:attrNameLst>
                                      </p:cBhvr>
                                      <p:tavLst>
                                        <p:tav tm="0">
                                          <p:val>
                                            <p:strVal val="#ppt_x"/>
                                          </p:val>
                                        </p:tav>
                                        <p:tav tm="100000">
                                          <p:val>
                                            <p:strVal val="#ppt_x"/>
                                          </p:val>
                                        </p:tav>
                                      </p:tavLst>
                                    </p:anim>
                                    <p:anim calcmode="lin" valueType="num">
                                      <p:cBhvr>
                                        <p:cTn id="14"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1000"/>
                                        <p:tgtEl>
                                          <p:spTgt spid="13"/>
                                        </p:tgtEl>
                                      </p:cBhvr>
                                    </p:animEffect>
                                    <p:anim calcmode="lin" valueType="num">
                                      <p:cBhvr>
                                        <p:cTn id="20" dur="1000" fill="hold"/>
                                        <p:tgtEl>
                                          <p:spTgt spid="13"/>
                                        </p:tgtEl>
                                        <p:attrNameLst>
                                          <p:attrName>ppt_x</p:attrName>
                                        </p:attrNameLst>
                                      </p:cBhvr>
                                      <p:tavLst>
                                        <p:tav tm="0">
                                          <p:val>
                                            <p:strVal val="#ppt_x"/>
                                          </p:val>
                                        </p:tav>
                                        <p:tav tm="100000">
                                          <p:val>
                                            <p:strVal val="#ppt_x"/>
                                          </p:val>
                                        </p:tav>
                                      </p:tavLst>
                                    </p:anim>
                                    <p:anim calcmode="lin" valueType="num">
                                      <p:cBhvr>
                                        <p:cTn id="21"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15"/>
                                        </p:tgtEl>
                                        <p:attrNameLst>
                                          <p:attrName>style.visibility</p:attrName>
                                        </p:attrNameLst>
                                      </p:cBhvr>
                                      <p:to>
                                        <p:strVal val="visible"/>
                                      </p:to>
                                    </p:set>
                                    <p:animEffect transition="in" filter="fade">
                                      <p:cBhvr>
                                        <p:cTn id="26" dur="500"/>
                                        <p:tgtEl>
                                          <p:spTgt spid="15"/>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fade">
                                      <p:cBhvr>
                                        <p:cTn id="29" dur="500"/>
                                        <p:tgtEl>
                                          <p:spTgt spid="14"/>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17"/>
                                        </p:tgtEl>
                                        <p:attrNameLst>
                                          <p:attrName>style.visibility</p:attrName>
                                        </p:attrNameLst>
                                      </p:cBhvr>
                                      <p:to>
                                        <p:strVal val="visible"/>
                                      </p:to>
                                    </p:set>
                                    <p:animEffect transition="in" filter="fade">
                                      <p:cBhvr>
                                        <p:cTn id="34" dur="500"/>
                                        <p:tgtEl>
                                          <p:spTgt spid="17"/>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fade">
                                      <p:cBhvr>
                                        <p:cTn id="37" dur="500"/>
                                        <p:tgtEl>
                                          <p:spTgt spid="16"/>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19"/>
                                        </p:tgtEl>
                                        <p:attrNameLst>
                                          <p:attrName>style.visibility</p:attrName>
                                        </p:attrNameLst>
                                      </p:cBhvr>
                                      <p:to>
                                        <p:strVal val="visible"/>
                                      </p:to>
                                    </p:set>
                                    <p:animEffect transition="in" filter="fade">
                                      <p:cBhvr>
                                        <p:cTn id="42" dur="500"/>
                                        <p:tgtEl>
                                          <p:spTgt spid="19"/>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18"/>
                                        </p:tgtEl>
                                        <p:attrNameLst>
                                          <p:attrName>style.visibility</p:attrName>
                                        </p:attrNameLst>
                                      </p:cBhvr>
                                      <p:to>
                                        <p:strVal val="visible"/>
                                      </p:to>
                                    </p:set>
                                    <p:animEffect transition="in" filter="fade">
                                      <p:cBhvr>
                                        <p:cTn id="45" dur="500"/>
                                        <p:tgtEl>
                                          <p:spTgt spid="18"/>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grpId="0" nodeType="clickEffect">
                                  <p:stCondLst>
                                    <p:cond delay="0"/>
                                  </p:stCondLst>
                                  <p:childTnLst>
                                    <p:set>
                                      <p:cBhvr>
                                        <p:cTn id="49" dur="1" fill="hold">
                                          <p:stCondLst>
                                            <p:cond delay="0"/>
                                          </p:stCondLst>
                                        </p:cTn>
                                        <p:tgtEl>
                                          <p:spTgt spid="21"/>
                                        </p:tgtEl>
                                        <p:attrNameLst>
                                          <p:attrName>style.visibility</p:attrName>
                                        </p:attrNameLst>
                                      </p:cBhvr>
                                      <p:to>
                                        <p:strVal val="visible"/>
                                      </p:to>
                                    </p:set>
                                    <p:animEffect transition="in" filter="fade">
                                      <p:cBhvr>
                                        <p:cTn id="50" dur="500"/>
                                        <p:tgtEl>
                                          <p:spTgt spid="21"/>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20"/>
                                        </p:tgtEl>
                                        <p:attrNameLst>
                                          <p:attrName>style.visibility</p:attrName>
                                        </p:attrNameLst>
                                      </p:cBhvr>
                                      <p:to>
                                        <p:strVal val="visible"/>
                                      </p:to>
                                    </p:set>
                                    <p:animEffect transition="in" filter="fade">
                                      <p:cBhvr>
                                        <p:cTn id="53"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4" grpId="0" animBg="1"/>
      <p:bldP spid="15" grpId="0"/>
      <p:bldP spid="16" grpId="0" animBg="1"/>
      <p:bldP spid="17" grpId="0"/>
      <p:bldP spid="18" grpId="0" animBg="1"/>
      <p:bldP spid="19" grpId="0"/>
      <p:bldP spid="20" grpId="0" animBg="1"/>
      <p:bldP spid="2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0B309EEC-607D-4A06-B024-8E190ED376AA}"/>
              </a:ext>
            </a:extLst>
          </p:cNvPr>
          <p:cNvSpPr/>
          <p:nvPr/>
        </p:nvSpPr>
        <p:spPr>
          <a:xfrm>
            <a:off x="208670" y="158261"/>
            <a:ext cx="11774659" cy="6541477"/>
          </a:xfrm>
          <a:prstGeom prst="rect">
            <a:avLst/>
          </a:prstGeom>
          <a:noFill/>
          <a:ln>
            <a:solidFill>
              <a:srgbClr val="68704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5">
            <a:extLst>
              <a:ext uri="{FF2B5EF4-FFF2-40B4-BE49-F238E27FC236}">
                <a16:creationId xmlns="" xmlns:a16="http://schemas.microsoft.com/office/drawing/2014/main" id="{6D1371C2-ED9D-4C98-B4A5-6E8D2CA1A186}"/>
              </a:ext>
            </a:extLst>
          </p:cNvPr>
          <p:cNvGrpSpPr>
            <a:grpSpLocks/>
          </p:cNvGrpSpPr>
          <p:nvPr/>
        </p:nvGrpSpPr>
        <p:grpSpPr bwMode="auto">
          <a:xfrm>
            <a:off x="567269" y="347599"/>
            <a:ext cx="11152188" cy="6983413"/>
            <a:chOff x="0" y="0"/>
            <a:chExt cx="11151065" cy="6983832"/>
          </a:xfrm>
        </p:grpSpPr>
        <p:sp>
          <p:nvSpPr>
            <p:cNvPr id="4" name="Freeform 1224">
              <a:extLst>
                <a:ext uri="{FF2B5EF4-FFF2-40B4-BE49-F238E27FC236}">
                  <a16:creationId xmlns="" xmlns:a16="http://schemas.microsoft.com/office/drawing/2014/main" id="{276ACE5F-9C2F-47BC-B513-49F42C6561EE}"/>
                </a:ext>
              </a:extLst>
            </p:cNvPr>
            <p:cNvSpPr>
              <a:spLocks noEditPoints="1"/>
            </p:cNvSpPr>
            <p:nvPr/>
          </p:nvSpPr>
          <p:spPr bwMode="auto">
            <a:xfrm>
              <a:off x="6285147" y="0"/>
              <a:ext cx="4865918" cy="3419055"/>
            </a:xfrm>
            <a:custGeom>
              <a:avLst/>
              <a:gdLst>
                <a:gd name="T0" fmla="*/ 2918713 w 1162"/>
                <a:gd name="T1" fmla="*/ 516005 h 815"/>
                <a:gd name="T2" fmla="*/ 653256 w 1162"/>
                <a:gd name="T3" fmla="*/ 205563 h 815"/>
                <a:gd name="T4" fmla="*/ 242877 w 1162"/>
                <a:gd name="T5" fmla="*/ 1522843 h 815"/>
                <a:gd name="T6" fmla="*/ 1695952 w 1162"/>
                <a:gd name="T7" fmla="*/ 3070857 h 815"/>
                <a:gd name="T8" fmla="*/ 3969785 w 1162"/>
                <a:gd name="T9" fmla="*/ 3058271 h 815"/>
                <a:gd name="T10" fmla="*/ 4120536 w 1162"/>
                <a:gd name="T11" fmla="*/ 2277972 h 815"/>
                <a:gd name="T12" fmla="*/ 3957222 w 1162"/>
                <a:gd name="T13" fmla="*/ 2152117 h 815"/>
                <a:gd name="T14" fmla="*/ 3655720 w 1162"/>
                <a:gd name="T15" fmla="*/ 1690649 h 815"/>
                <a:gd name="T16" fmla="*/ 3726908 w 1162"/>
                <a:gd name="T17" fmla="*/ 2244410 h 815"/>
                <a:gd name="T18" fmla="*/ 2491585 w 1162"/>
                <a:gd name="T19" fmla="*/ 1527038 h 815"/>
                <a:gd name="T20" fmla="*/ 2625586 w 1162"/>
                <a:gd name="T21" fmla="*/ 1657088 h 815"/>
                <a:gd name="T22" fmla="*/ 2721899 w 1162"/>
                <a:gd name="T23" fmla="*/ 1581575 h 815"/>
                <a:gd name="T24" fmla="*/ 2185894 w 1162"/>
                <a:gd name="T25" fmla="*/ 2580023 h 815"/>
                <a:gd name="T26" fmla="*/ 1993268 w 1162"/>
                <a:gd name="T27" fmla="*/ 2651341 h 815"/>
                <a:gd name="T28" fmla="*/ 1453075 w 1162"/>
                <a:gd name="T29" fmla="*/ 2378655 h 815"/>
                <a:gd name="T30" fmla="*/ 695131 w 1162"/>
                <a:gd name="T31" fmla="*/ 931325 h 815"/>
                <a:gd name="T32" fmla="*/ 728631 w 1162"/>
                <a:gd name="T33" fmla="*/ 658640 h 815"/>
                <a:gd name="T34" fmla="*/ 770507 w 1162"/>
                <a:gd name="T35" fmla="*/ 1308890 h 815"/>
                <a:gd name="T36" fmla="*/ 1620577 w 1162"/>
                <a:gd name="T37" fmla="*/ 1367622 h 815"/>
                <a:gd name="T38" fmla="*/ 1453075 w 1162"/>
                <a:gd name="T39" fmla="*/ 1564794 h 815"/>
                <a:gd name="T40" fmla="*/ 1453075 w 1162"/>
                <a:gd name="T41" fmla="*/ 2005286 h 815"/>
                <a:gd name="T42" fmla="*/ 2437147 w 1162"/>
                <a:gd name="T43" fmla="*/ 1493477 h 815"/>
                <a:gd name="T44" fmla="*/ 2257082 w 1162"/>
                <a:gd name="T45" fmla="*/ 1824894 h 815"/>
                <a:gd name="T46" fmla="*/ 2206832 w 1162"/>
                <a:gd name="T47" fmla="*/ 1929773 h 815"/>
                <a:gd name="T48" fmla="*/ 1947205 w 1162"/>
                <a:gd name="T49" fmla="*/ 2382851 h 815"/>
                <a:gd name="T50" fmla="*/ 1423763 w 1162"/>
                <a:gd name="T51" fmla="*/ 2395436 h 815"/>
                <a:gd name="T52" fmla="*/ 1867642 w 1162"/>
                <a:gd name="T53" fmla="*/ 2575828 h 815"/>
                <a:gd name="T54" fmla="*/ 4325726 w 1162"/>
                <a:gd name="T55" fmla="*/ 1564794 h 815"/>
                <a:gd name="T56" fmla="*/ 4154037 w 1162"/>
                <a:gd name="T57" fmla="*/ 1073961 h 815"/>
                <a:gd name="T58" fmla="*/ 3538469 w 1162"/>
                <a:gd name="T59" fmla="*/ 1170450 h 815"/>
                <a:gd name="T60" fmla="*/ 3207653 w 1162"/>
                <a:gd name="T61" fmla="*/ 1136888 h 815"/>
                <a:gd name="T62" fmla="*/ 3266279 w 1162"/>
                <a:gd name="T63" fmla="*/ 767714 h 815"/>
                <a:gd name="T64" fmla="*/ 2742837 w 1162"/>
                <a:gd name="T65" fmla="*/ 1413769 h 815"/>
                <a:gd name="T66" fmla="*/ 2734462 w 1162"/>
                <a:gd name="T67" fmla="*/ 1237572 h 815"/>
                <a:gd name="T68" fmla="*/ 2537647 w 1162"/>
                <a:gd name="T69" fmla="*/ 784495 h 815"/>
                <a:gd name="T70" fmla="*/ 2491585 w 1162"/>
                <a:gd name="T71" fmla="*/ 599908 h 815"/>
                <a:gd name="T72" fmla="*/ 2504147 w 1162"/>
                <a:gd name="T73" fmla="*/ 1296304 h 815"/>
                <a:gd name="T74" fmla="*/ 1922079 w 1162"/>
                <a:gd name="T75" fmla="*/ 1157864 h 815"/>
                <a:gd name="T76" fmla="*/ 1846704 w 1162"/>
                <a:gd name="T77" fmla="*/ 1191425 h 815"/>
                <a:gd name="T78" fmla="*/ 1545201 w 1162"/>
                <a:gd name="T79" fmla="*/ 906154 h 815"/>
                <a:gd name="T80" fmla="*/ 1264636 w 1162"/>
                <a:gd name="T81" fmla="*/ 306247 h 815"/>
                <a:gd name="T82" fmla="*/ 1109697 w 1162"/>
                <a:gd name="T83" fmla="*/ 167806 h 815"/>
                <a:gd name="T84" fmla="*/ 938008 w 1162"/>
                <a:gd name="T85" fmla="*/ 121660 h 815"/>
                <a:gd name="T86" fmla="*/ 1708515 w 1162"/>
                <a:gd name="T87" fmla="*/ 1275328 h 815"/>
                <a:gd name="T88" fmla="*/ 1666640 w 1162"/>
                <a:gd name="T89" fmla="*/ 1308890 h 815"/>
                <a:gd name="T90" fmla="*/ 933821 w 1162"/>
                <a:gd name="T91" fmla="*/ 771909 h 815"/>
                <a:gd name="T92" fmla="*/ 753757 w 1162"/>
                <a:gd name="T93" fmla="*/ 339808 h 815"/>
                <a:gd name="T94" fmla="*/ 397816 w 1162"/>
                <a:gd name="T95" fmla="*/ 918740 h 815"/>
                <a:gd name="T96" fmla="*/ 799820 w 1162"/>
                <a:gd name="T97" fmla="*/ 1451525 h 815"/>
                <a:gd name="T98" fmla="*/ 523442 w 1162"/>
                <a:gd name="T99" fmla="*/ 1610941 h 815"/>
                <a:gd name="T100" fmla="*/ 314065 w 1162"/>
                <a:gd name="T101" fmla="*/ 1560599 h 815"/>
                <a:gd name="T102" fmla="*/ 841695 w 1162"/>
                <a:gd name="T103" fmla="*/ 2248605 h 815"/>
                <a:gd name="T104" fmla="*/ 1189261 w 1162"/>
                <a:gd name="T105" fmla="*/ 2366070 h 815"/>
                <a:gd name="T106" fmla="*/ 1440513 w 1162"/>
                <a:gd name="T107" fmla="*/ 2722659 h 815"/>
                <a:gd name="T108" fmla="*/ 1478201 w 1162"/>
                <a:gd name="T109" fmla="*/ 2521291 h 815"/>
                <a:gd name="T110" fmla="*/ 1917892 w 1162"/>
                <a:gd name="T111" fmla="*/ 3402274 h 815"/>
                <a:gd name="T112" fmla="*/ 2918713 w 1162"/>
                <a:gd name="T113" fmla="*/ 2894660 h 815"/>
                <a:gd name="T114" fmla="*/ 3316529 w 1162"/>
                <a:gd name="T115" fmla="*/ 2504510 h 815"/>
                <a:gd name="T116" fmla="*/ 3056902 w 1162"/>
                <a:gd name="T117" fmla="*/ 2231825 h 815"/>
                <a:gd name="T118" fmla="*/ 3664095 w 1162"/>
                <a:gd name="T119" fmla="*/ 2340899 h 815"/>
                <a:gd name="T120" fmla="*/ 3760408 w 1162"/>
                <a:gd name="T121" fmla="*/ 2496120 h 815"/>
                <a:gd name="T122" fmla="*/ 3697595 w 1162"/>
                <a:gd name="T123" fmla="*/ 2387046 h 815"/>
                <a:gd name="T124" fmla="*/ 3948847 w 1162"/>
                <a:gd name="T125" fmla="*/ 2332509 h 815"/>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162" h="815">
                  <a:moveTo>
                    <a:pt x="1160" y="552"/>
                  </a:moveTo>
                  <a:cubicBezTo>
                    <a:pt x="1159" y="552"/>
                    <a:pt x="1159" y="552"/>
                    <a:pt x="1158" y="551"/>
                  </a:cubicBezTo>
                  <a:cubicBezTo>
                    <a:pt x="1161" y="547"/>
                    <a:pt x="1162" y="542"/>
                    <a:pt x="1160" y="537"/>
                  </a:cubicBezTo>
                  <a:cubicBezTo>
                    <a:pt x="1159" y="534"/>
                    <a:pt x="1156" y="532"/>
                    <a:pt x="1155" y="530"/>
                  </a:cubicBezTo>
                  <a:cubicBezTo>
                    <a:pt x="1153" y="527"/>
                    <a:pt x="1153" y="523"/>
                    <a:pt x="1151" y="521"/>
                  </a:cubicBezTo>
                  <a:cubicBezTo>
                    <a:pt x="1148" y="518"/>
                    <a:pt x="1144" y="517"/>
                    <a:pt x="1142" y="514"/>
                  </a:cubicBezTo>
                  <a:cubicBezTo>
                    <a:pt x="1139" y="512"/>
                    <a:pt x="1138" y="509"/>
                    <a:pt x="1134" y="507"/>
                  </a:cubicBezTo>
                  <a:cubicBezTo>
                    <a:pt x="1131" y="505"/>
                    <a:pt x="1127" y="503"/>
                    <a:pt x="1123" y="503"/>
                  </a:cubicBezTo>
                  <a:cubicBezTo>
                    <a:pt x="1127" y="498"/>
                    <a:pt x="1130" y="492"/>
                    <a:pt x="1132" y="486"/>
                  </a:cubicBezTo>
                  <a:cubicBezTo>
                    <a:pt x="1137" y="477"/>
                    <a:pt x="1140" y="466"/>
                    <a:pt x="1136" y="456"/>
                  </a:cubicBezTo>
                  <a:cubicBezTo>
                    <a:pt x="1135" y="452"/>
                    <a:pt x="1132" y="448"/>
                    <a:pt x="1128" y="446"/>
                  </a:cubicBezTo>
                  <a:cubicBezTo>
                    <a:pt x="1126" y="445"/>
                    <a:pt x="1122" y="445"/>
                    <a:pt x="1121" y="442"/>
                  </a:cubicBezTo>
                  <a:cubicBezTo>
                    <a:pt x="1121" y="439"/>
                    <a:pt x="1121" y="437"/>
                    <a:pt x="1120" y="434"/>
                  </a:cubicBezTo>
                  <a:cubicBezTo>
                    <a:pt x="1118" y="423"/>
                    <a:pt x="1109" y="413"/>
                    <a:pt x="1098" y="410"/>
                  </a:cubicBezTo>
                  <a:cubicBezTo>
                    <a:pt x="1086" y="406"/>
                    <a:pt x="1072" y="408"/>
                    <a:pt x="1060" y="410"/>
                  </a:cubicBezTo>
                  <a:cubicBezTo>
                    <a:pt x="1045" y="413"/>
                    <a:pt x="1030" y="417"/>
                    <a:pt x="1015" y="421"/>
                  </a:cubicBezTo>
                  <a:cubicBezTo>
                    <a:pt x="1006" y="423"/>
                    <a:pt x="996" y="426"/>
                    <a:pt x="987" y="429"/>
                  </a:cubicBezTo>
                  <a:cubicBezTo>
                    <a:pt x="988" y="428"/>
                    <a:pt x="989" y="425"/>
                    <a:pt x="989" y="423"/>
                  </a:cubicBezTo>
                  <a:cubicBezTo>
                    <a:pt x="992" y="419"/>
                    <a:pt x="995" y="414"/>
                    <a:pt x="998" y="410"/>
                  </a:cubicBezTo>
                  <a:cubicBezTo>
                    <a:pt x="1006" y="400"/>
                    <a:pt x="1016" y="393"/>
                    <a:pt x="1026" y="384"/>
                  </a:cubicBezTo>
                  <a:cubicBezTo>
                    <a:pt x="1041" y="371"/>
                    <a:pt x="1052" y="354"/>
                    <a:pt x="1050" y="332"/>
                  </a:cubicBezTo>
                  <a:cubicBezTo>
                    <a:pt x="1048" y="314"/>
                    <a:pt x="1035" y="295"/>
                    <a:pt x="1017" y="290"/>
                  </a:cubicBezTo>
                  <a:cubicBezTo>
                    <a:pt x="1007" y="288"/>
                    <a:pt x="998" y="287"/>
                    <a:pt x="988" y="289"/>
                  </a:cubicBezTo>
                  <a:cubicBezTo>
                    <a:pt x="987" y="289"/>
                    <a:pt x="984" y="289"/>
                    <a:pt x="982" y="290"/>
                  </a:cubicBezTo>
                  <a:cubicBezTo>
                    <a:pt x="988" y="286"/>
                    <a:pt x="993" y="280"/>
                    <a:pt x="997" y="275"/>
                  </a:cubicBezTo>
                  <a:cubicBezTo>
                    <a:pt x="1002" y="269"/>
                    <a:pt x="1006" y="261"/>
                    <a:pt x="1003" y="253"/>
                  </a:cubicBezTo>
                  <a:cubicBezTo>
                    <a:pt x="1003" y="252"/>
                    <a:pt x="1002" y="252"/>
                    <a:pt x="1001" y="252"/>
                  </a:cubicBezTo>
                  <a:cubicBezTo>
                    <a:pt x="1000" y="252"/>
                    <a:pt x="998" y="252"/>
                    <a:pt x="997" y="253"/>
                  </a:cubicBezTo>
                  <a:cubicBezTo>
                    <a:pt x="994" y="253"/>
                    <a:pt x="994" y="252"/>
                    <a:pt x="995" y="249"/>
                  </a:cubicBezTo>
                  <a:cubicBezTo>
                    <a:pt x="996" y="248"/>
                    <a:pt x="994" y="246"/>
                    <a:pt x="993" y="246"/>
                  </a:cubicBezTo>
                  <a:cubicBezTo>
                    <a:pt x="994" y="243"/>
                    <a:pt x="993" y="240"/>
                    <a:pt x="991" y="238"/>
                  </a:cubicBezTo>
                  <a:cubicBezTo>
                    <a:pt x="988" y="234"/>
                    <a:pt x="984" y="233"/>
                    <a:pt x="980" y="232"/>
                  </a:cubicBezTo>
                  <a:cubicBezTo>
                    <a:pt x="975" y="231"/>
                    <a:pt x="972" y="225"/>
                    <a:pt x="966" y="225"/>
                  </a:cubicBezTo>
                  <a:cubicBezTo>
                    <a:pt x="961" y="224"/>
                    <a:pt x="955" y="224"/>
                    <a:pt x="949" y="225"/>
                  </a:cubicBezTo>
                  <a:cubicBezTo>
                    <a:pt x="934" y="227"/>
                    <a:pt x="920" y="232"/>
                    <a:pt x="905" y="234"/>
                  </a:cubicBezTo>
                  <a:cubicBezTo>
                    <a:pt x="898" y="235"/>
                    <a:pt x="891" y="235"/>
                    <a:pt x="884" y="237"/>
                  </a:cubicBezTo>
                  <a:cubicBezTo>
                    <a:pt x="879" y="238"/>
                    <a:pt x="874" y="240"/>
                    <a:pt x="870" y="242"/>
                  </a:cubicBezTo>
                  <a:cubicBezTo>
                    <a:pt x="870" y="241"/>
                    <a:pt x="871" y="240"/>
                    <a:pt x="872" y="239"/>
                  </a:cubicBezTo>
                  <a:cubicBezTo>
                    <a:pt x="874" y="236"/>
                    <a:pt x="875" y="234"/>
                    <a:pt x="877" y="232"/>
                  </a:cubicBezTo>
                  <a:cubicBezTo>
                    <a:pt x="894" y="206"/>
                    <a:pt x="903" y="178"/>
                    <a:pt x="899" y="148"/>
                  </a:cubicBezTo>
                  <a:cubicBezTo>
                    <a:pt x="895" y="121"/>
                    <a:pt x="885" y="86"/>
                    <a:pt x="857" y="76"/>
                  </a:cubicBezTo>
                  <a:cubicBezTo>
                    <a:pt x="851" y="73"/>
                    <a:pt x="844" y="69"/>
                    <a:pt x="838" y="70"/>
                  </a:cubicBezTo>
                  <a:cubicBezTo>
                    <a:pt x="833" y="70"/>
                    <a:pt x="827" y="73"/>
                    <a:pt x="824" y="77"/>
                  </a:cubicBezTo>
                  <a:cubicBezTo>
                    <a:pt x="822" y="78"/>
                    <a:pt x="819" y="81"/>
                    <a:pt x="816" y="82"/>
                  </a:cubicBezTo>
                  <a:cubicBezTo>
                    <a:pt x="813" y="82"/>
                    <a:pt x="810" y="81"/>
                    <a:pt x="806" y="80"/>
                  </a:cubicBezTo>
                  <a:cubicBezTo>
                    <a:pt x="800" y="79"/>
                    <a:pt x="794" y="79"/>
                    <a:pt x="788" y="82"/>
                  </a:cubicBezTo>
                  <a:cubicBezTo>
                    <a:pt x="775" y="87"/>
                    <a:pt x="763" y="95"/>
                    <a:pt x="752" y="105"/>
                  </a:cubicBezTo>
                  <a:cubicBezTo>
                    <a:pt x="747" y="110"/>
                    <a:pt x="743" y="116"/>
                    <a:pt x="738" y="121"/>
                  </a:cubicBezTo>
                  <a:cubicBezTo>
                    <a:pt x="736" y="124"/>
                    <a:pt x="733" y="127"/>
                    <a:pt x="733" y="131"/>
                  </a:cubicBezTo>
                  <a:cubicBezTo>
                    <a:pt x="732" y="131"/>
                    <a:pt x="732" y="131"/>
                    <a:pt x="732" y="131"/>
                  </a:cubicBezTo>
                  <a:cubicBezTo>
                    <a:pt x="729" y="130"/>
                    <a:pt x="729" y="126"/>
                    <a:pt x="727" y="125"/>
                  </a:cubicBezTo>
                  <a:cubicBezTo>
                    <a:pt x="724" y="123"/>
                    <a:pt x="722" y="123"/>
                    <a:pt x="719" y="123"/>
                  </a:cubicBezTo>
                  <a:cubicBezTo>
                    <a:pt x="712" y="122"/>
                    <a:pt x="704" y="122"/>
                    <a:pt x="697" y="123"/>
                  </a:cubicBezTo>
                  <a:cubicBezTo>
                    <a:pt x="689" y="124"/>
                    <a:pt x="681" y="125"/>
                    <a:pt x="673" y="126"/>
                  </a:cubicBezTo>
                  <a:cubicBezTo>
                    <a:pt x="670" y="127"/>
                    <a:pt x="668" y="127"/>
                    <a:pt x="665" y="128"/>
                  </a:cubicBezTo>
                  <a:cubicBezTo>
                    <a:pt x="662" y="127"/>
                    <a:pt x="658" y="124"/>
                    <a:pt x="655" y="122"/>
                  </a:cubicBezTo>
                  <a:cubicBezTo>
                    <a:pt x="652" y="121"/>
                    <a:pt x="648" y="119"/>
                    <a:pt x="645" y="117"/>
                  </a:cubicBezTo>
                  <a:cubicBezTo>
                    <a:pt x="638" y="114"/>
                    <a:pt x="630" y="111"/>
                    <a:pt x="623" y="109"/>
                  </a:cubicBezTo>
                  <a:cubicBezTo>
                    <a:pt x="610" y="106"/>
                    <a:pt x="595" y="105"/>
                    <a:pt x="581" y="106"/>
                  </a:cubicBezTo>
                  <a:cubicBezTo>
                    <a:pt x="567" y="107"/>
                    <a:pt x="554" y="112"/>
                    <a:pt x="543" y="121"/>
                  </a:cubicBezTo>
                  <a:cubicBezTo>
                    <a:pt x="540" y="124"/>
                    <a:pt x="535" y="128"/>
                    <a:pt x="533" y="132"/>
                  </a:cubicBezTo>
                  <a:cubicBezTo>
                    <a:pt x="533" y="132"/>
                    <a:pt x="533" y="132"/>
                    <a:pt x="533" y="132"/>
                  </a:cubicBezTo>
                  <a:cubicBezTo>
                    <a:pt x="530" y="131"/>
                    <a:pt x="528" y="131"/>
                    <a:pt x="525" y="130"/>
                  </a:cubicBezTo>
                  <a:cubicBezTo>
                    <a:pt x="520" y="116"/>
                    <a:pt x="514" y="101"/>
                    <a:pt x="505" y="89"/>
                  </a:cubicBezTo>
                  <a:cubicBezTo>
                    <a:pt x="499" y="81"/>
                    <a:pt x="488" y="68"/>
                    <a:pt x="477" y="74"/>
                  </a:cubicBezTo>
                  <a:cubicBezTo>
                    <a:pt x="474" y="75"/>
                    <a:pt x="472" y="78"/>
                    <a:pt x="469" y="79"/>
                  </a:cubicBezTo>
                  <a:cubicBezTo>
                    <a:pt x="465" y="81"/>
                    <a:pt x="463" y="78"/>
                    <a:pt x="460" y="76"/>
                  </a:cubicBezTo>
                  <a:cubicBezTo>
                    <a:pt x="457" y="74"/>
                    <a:pt x="454" y="74"/>
                    <a:pt x="451" y="77"/>
                  </a:cubicBezTo>
                  <a:cubicBezTo>
                    <a:pt x="450" y="79"/>
                    <a:pt x="449" y="76"/>
                    <a:pt x="447" y="75"/>
                  </a:cubicBezTo>
                  <a:cubicBezTo>
                    <a:pt x="445" y="73"/>
                    <a:pt x="443" y="72"/>
                    <a:pt x="440" y="71"/>
                  </a:cubicBezTo>
                  <a:cubicBezTo>
                    <a:pt x="436" y="69"/>
                    <a:pt x="433" y="69"/>
                    <a:pt x="429" y="72"/>
                  </a:cubicBezTo>
                  <a:cubicBezTo>
                    <a:pt x="424" y="75"/>
                    <a:pt x="419" y="82"/>
                    <a:pt x="415" y="87"/>
                  </a:cubicBezTo>
                  <a:cubicBezTo>
                    <a:pt x="410" y="92"/>
                    <a:pt x="407" y="99"/>
                    <a:pt x="402" y="105"/>
                  </a:cubicBezTo>
                  <a:cubicBezTo>
                    <a:pt x="397" y="112"/>
                    <a:pt x="390" y="118"/>
                    <a:pt x="386" y="126"/>
                  </a:cubicBezTo>
                  <a:cubicBezTo>
                    <a:pt x="383" y="133"/>
                    <a:pt x="381" y="139"/>
                    <a:pt x="380" y="147"/>
                  </a:cubicBezTo>
                  <a:cubicBezTo>
                    <a:pt x="377" y="162"/>
                    <a:pt x="373" y="177"/>
                    <a:pt x="371" y="192"/>
                  </a:cubicBezTo>
                  <a:cubicBezTo>
                    <a:pt x="369" y="183"/>
                    <a:pt x="366" y="173"/>
                    <a:pt x="362" y="164"/>
                  </a:cubicBezTo>
                  <a:cubicBezTo>
                    <a:pt x="357" y="153"/>
                    <a:pt x="351" y="143"/>
                    <a:pt x="344" y="133"/>
                  </a:cubicBezTo>
                  <a:cubicBezTo>
                    <a:pt x="342" y="129"/>
                    <a:pt x="341" y="125"/>
                    <a:pt x="338" y="122"/>
                  </a:cubicBezTo>
                  <a:cubicBezTo>
                    <a:pt x="337" y="121"/>
                    <a:pt x="333" y="120"/>
                    <a:pt x="333" y="119"/>
                  </a:cubicBezTo>
                  <a:cubicBezTo>
                    <a:pt x="332" y="118"/>
                    <a:pt x="331" y="117"/>
                    <a:pt x="330" y="116"/>
                  </a:cubicBezTo>
                  <a:cubicBezTo>
                    <a:pt x="329" y="114"/>
                    <a:pt x="328" y="113"/>
                    <a:pt x="327" y="111"/>
                  </a:cubicBezTo>
                  <a:cubicBezTo>
                    <a:pt x="325" y="109"/>
                    <a:pt x="322" y="106"/>
                    <a:pt x="319" y="104"/>
                  </a:cubicBezTo>
                  <a:cubicBezTo>
                    <a:pt x="319" y="103"/>
                    <a:pt x="319" y="103"/>
                    <a:pt x="319" y="103"/>
                  </a:cubicBezTo>
                  <a:cubicBezTo>
                    <a:pt x="314" y="98"/>
                    <a:pt x="313" y="88"/>
                    <a:pt x="310" y="82"/>
                  </a:cubicBezTo>
                  <a:cubicBezTo>
                    <a:pt x="307" y="74"/>
                    <a:pt x="304" y="67"/>
                    <a:pt x="300" y="60"/>
                  </a:cubicBezTo>
                  <a:cubicBezTo>
                    <a:pt x="296" y="53"/>
                    <a:pt x="291" y="46"/>
                    <a:pt x="286" y="40"/>
                  </a:cubicBezTo>
                  <a:cubicBezTo>
                    <a:pt x="280" y="33"/>
                    <a:pt x="274" y="26"/>
                    <a:pt x="267" y="20"/>
                  </a:cubicBezTo>
                  <a:cubicBezTo>
                    <a:pt x="261" y="15"/>
                    <a:pt x="254" y="10"/>
                    <a:pt x="246" y="6"/>
                  </a:cubicBezTo>
                  <a:cubicBezTo>
                    <a:pt x="244" y="5"/>
                    <a:pt x="238" y="2"/>
                    <a:pt x="236" y="4"/>
                  </a:cubicBezTo>
                  <a:cubicBezTo>
                    <a:pt x="229" y="0"/>
                    <a:pt x="223" y="18"/>
                    <a:pt x="222" y="23"/>
                  </a:cubicBezTo>
                  <a:cubicBezTo>
                    <a:pt x="217" y="41"/>
                    <a:pt x="218" y="59"/>
                    <a:pt x="222" y="77"/>
                  </a:cubicBezTo>
                  <a:cubicBezTo>
                    <a:pt x="227" y="99"/>
                    <a:pt x="234" y="120"/>
                    <a:pt x="245" y="140"/>
                  </a:cubicBezTo>
                  <a:cubicBezTo>
                    <a:pt x="251" y="150"/>
                    <a:pt x="259" y="158"/>
                    <a:pt x="267" y="167"/>
                  </a:cubicBezTo>
                  <a:cubicBezTo>
                    <a:pt x="271" y="172"/>
                    <a:pt x="276" y="177"/>
                    <a:pt x="281" y="182"/>
                  </a:cubicBezTo>
                  <a:cubicBezTo>
                    <a:pt x="269" y="179"/>
                    <a:pt x="256" y="178"/>
                    <a:pt x="244" y="180"/>
                  </a:cubicBezTo>
                  <a:cubicBezTo>
                    <a:pt x="244" y="176"/>
                    <a:pt x="243" y="172"/>
                    <a:pt x="243" y="168"/>
                  </a:cubicBezTo>
                  <a:cubicBezTo>
                    <a:pt x="242" y="163"/>
                    <a:pt x="242" y="159"/>
                    <a:pt x="241" y="154"/>
                  </a:cubicBezTo>
                  <a:cubicBezTo>
                    <a:pt x="239" y="146"/>
                    <a:pt x="237" y="138"/>
                    <a:pt x="233" y="130"/>
                  </a:cubicBezTo>
                  <a:cubicBezTo>
                    <a:pt x="229" y="122"/>
                    <a:pt x="222" y="115"/>
                    <a:pt x="217" y="107"/>
                  </a:cubicBezTo>
                  <a:cubicBezTo>
                    <a:pt x="213" y="99"/>
                    <a:pt x="210" y="90"/>
                    <a:pt x="204" y="84"/>
                  </a:cubicBezTo>
                  <a:cubicBezTo>
                    <a:pt x="199" y="80"/>
                    <a:pt x="196" y="76"/>
                    <a:pt x="193" y="71"/>
                  </a:cubicBezTo>
                  <a:cubicBezTo>
                    <a:pt x="191" y="68"/>
                    <a:pt x="189" y="65"/>
                    <a:pt x="186" y="63"/>
                  </a:cubicBezTo>
                  <a:cubicBezTo>
                    <a:pt x="183" y="59"/>
                    <a:pt x="179" y="56"/>
                    <a:pt x="176" y="52"/>
                  </a:cubicBezTo>
                  <a:cubicBezTo>
                    <a:pt x="170" y="47"/>
                    <a:pt x="162" y="42"/>
                    <a:pt x="156" y="49"/>
                  </a:cubicBezTo>
                  <a:cubicBezTo>
                    <a:pt x="156" y="49"/>
                    <a:pt x="156" y="49"/>
                    <a:pt x="156" y="49"/>
                  </a:cubicBezTo>
                  <a:cubicBezTo>
                    <a:pt x="153" y="45"/>
                    <a:pt x="149" y="42"/>
                    <a:pt x="145" y="42"/>
                  </a:cubicBezTo>
                  <a:cubicBezTo>
                    <a:pt x="138" y="42"/>
                    <a:pt x="131" y="41"/>
                    <a:pt x="126" y="45"/>
                  </a:cubicBezTo>
                  <a:cubicBezTo>
                    <a:pt x="119" y="50"/>
                    <a:pt x="114" y="58"/>
                    <a:pt x="108" y="65"/>
                  </a:cubicBezTo>
                  <a:cubicBezTo>
                    <a:pt x="103" y="72"/>
                    <a:pt x="98" y="79"/>
                    <a:pt x="94" y="87"/>
                  </a:cubicBezTo>
                  <a:cubicBezTo>
                    <a:pt x="87" y="103"/>
                    <a:pt x="77" y="119"/>
                    <a:pt x="74" y="137"/>
                  </a:cubicBezTo>
                  <a:cubicBezTo>
                    <a:pt x="72" y="145"/>
                    <a:pt x="71" y="154"/>
                    <a:pt x="71" y="163"/>
                  </a:cubicBezTo>
                  <a:cubicBezTo>
                    <a:pt x="71" y="168"/>
                    <a:pt x="71" y="172"/>
                    <a:pt x="72" y="177"/>
                  </a:cubicBezTo>
                  <a:cubicBezTo>
                    <a:pt x="72" y="178"/>
                    <a:pt x="72" y="179"/>
                    <a:pt x="72" y="181"/>
                  </a:cubicBezTo>
                  <a:cubicBezTo>
                    <a:pt x="69" y="178"/>
                    <a:pt x="65" y="177"/>
                    <a:pt x="63" y="173"/>
                  </a:cubicBezTo>
                  <a:cubicBezTo>
                    <a:pt x="58" y="164"/>
                    <a:pt x="47" y="163"/>
                    <a:pt x="38" y="160"/>
                  </a:cubicBezTo>
                  <a:cubicBezTo>
                    <a:pt x="35" y="159"/>
                    <a:pt x="32" y="159"/>
                    <a:pt x="30" y="158"/>
                  </a:cubicBezTo>
                  <a:cubicBezTo>
                    <a:pt x="26" y="152"/>
                    <a:pt x="23" y="145"/>
                    <a:pt x="19" y="139"/>
                  </a:cubicBezTo>
                  <a:cubicBezTo>
                    <a:pt x="13" y="133"/>
                    <a:pt x="6" y="127"/>
                    <a:pt x="0" y="122"/>
                  </a:cubicBezTo>
                  <a:cubicBezTo>
                    <a:pt x="0" y="126"/>
                    <a:pt x="0" y="126"/>
                    <a:pt x="0" y="126"/>
                  </a:cubicBezTo>
                  <a:cubicBezTo>
                    <a:pt x="1" y="127"/>
                    <a:pt x="2" y="128"/>
                    <a:pt x="3" y="129"/>
                  </a:cubicBezTo>
                  <a:cubicBezTo>
                    <a:pt x="9" y="134"/>
                    <a:pt x="15" y="139"/>
                    <a:pt x="19" y="145"/>
                  </a:cubicBezTo>
                  <a:cubicBezTo>
                    <a:pt x="22" y="149"/>
                    <a:pt x="24" y="154"/>
                    <a:pt x="27" y="158"/>
                  </a:cubicBezTo>
                  <a:cubicBezTo>
                    <a:pt x="20" y="157"/>
                    <a:pt x="13" y="158"/>
                    <a:pt x="5" y="160"/>
                  </a:cubicBezTo>
                  <a:cubicBezTo>
                    <a:pt x="4" y="160"/>
                    <a:pt x="2" y="161"/>
                    <a:pt x="0" y="162"/>
                  </a:cubicBezTo>
                  <a:cubicBezTo>
                    <a:pt x="1" y="160"/>
                    <a:pt x="0" y="159"/>
                    <a:pt x="0" y="157"/>
                  </a:cubicBezTo>
                  <a:cubicBezTo>
                    <a:pt x="0" y="166"/>
                    <a:pt x="0" y="166"/>
                    <a:pt x="0" y="166"/>
                  </a:cubicBezTo>
                  <a:cubicBezTo>
                    <a:pt x="5" y="163"/>
                    <a:pt x="10" y="162"/>
                    <a:pt x="15" y="162"/>
                  </a:cubicBezTo>
                  <a:cubicBezTo>
                    <a:pt x="27" y="159"/>
                    <a:pt x="38" y="163"/>
                    <a:pt x="49" y="167"/>
                  </a:cubicBezTo>
                  <a:cubicBezTo>
                    <a:pt x="52" y="168"/>
                    <a:pt x="57" y="169"/>
                    <a:pt x="59" y="173"/>
                  </a:cubicBezTo>
                  <a:cubicBezTo>
                    <a:pt x="60" y="174"/>
                    <a:pt x="61" y="176"/>
                    <a:pt x="62" y="178"/>
                  </a:cubicBezTo>
                  <a:cubicBezTo>
                    <a:pt x="65" y="182"/>
                    <a:pt x="70" y="183"/>
                    <a:pt x="73" y="188"/>
                  </a:cubicBezTo>
                  <a:cubicBezTo>
                    <a:pt x="79" y="197"/>
                    <a:pt x="80" y="209"/>
                    <a:pt x="81" y="220"/>
                  </a:cubicBezTo>
                  <a:cubicBezTo>
                    <a:pt x="81" y="231"/>
                    <a:pt x="82" y="242"/>
                    <a:pt x="84" y="253"/>
                  </a:cubicBezTo>
                  <a:cubicBezTo>
                    <a:pt x="86" y="264"/>
                    <a:pt x="87" y="275"/>
                    <a:pt x="90" y="285"/>
                  </a:cubicBezTo>
                  <a:cubicBezTo>
                    <a:pt x="97" y="304"/>
                    <a:pt x="108" y="320"/>
                    <a:pt x="114" y="338"/>
                  </a:cubicBezTo>
                  <a:cubicBezTo>
                    <a:pt x="114" y="339"/>
                    <a:pt x="114" y="339"/>
                    <a:pt x="115" y="339"/>
                  </a:cubicBezTo>
                  <a:cubicBezTo>
                    <a:pt x="115" y="339"/>
                    <a:pt x="115" y="340"/>
                    <a:pt x="115" y="340"/>
                  </a:cubicBezTo>
                  <a:cubicBezTo>
                    <a:pt x="114" y="343"/>
                    <a:pt x="115" y="346"/>
                    <a:pt x="118" y="348"/>
                  </a:cubicBezTo>
                  <a:cubicBezTo>
                    <a:pt x="122" y="353"/>
                    <a:pt x="124" y="359"/>
                    <a:pt x="127" y="365"/>
                  </a:cubicBezTo>
                  <a:cubicBezTo>
                    <a:pt x="128" y="366"/>
                    <a:pt x="131" y="374"/>
                    <a:pt x="129" y="374"/>
                  </a:cubicBezTo>
                  <a:cubicBezTo>
                    <a:pt x="128" y="374"/>
                    <a:pt x="126" y="374"/>
                    <a:pt x="125" y="374"/>
                  </a:cubicBezTo>
                  <a:cubicBezTo>
                    <a:pt x="124" y="376"/>
                    <a:pt x="123" y="377"/>
                    <a:pt x="124" y="378"/>
                  </a:cubicBezTo>
                  <a:cubicBezTo>
                    <a:pt x="118" y="374"/>
                    <a:pt x="115" y="366"/>
                    <a:pt x="109" y="361"/>
                  </a:cubicBezTo>
                  <a:cubicBezTo>
                    <a:pt x="108" y="360"/>
                    <a:pt x="106" y="360"/>
                    <a:pt x="106" y="362"/>
                  </a:cubicBezTo>
                  <a:cubicBezTo>
                    <a:pt x="105" y="367"/>
                    <a:pt x="108" y="371"/>
                    <a:pt x="110" y="375"/>
                  </a:cubicBezTo>
                  <a:cubicBezTo>
                    <a:pt x="110" y="375"/>
                    <a:pt x="114" y="383"/>
                    <a:pt x="112" y="382"/>
                  </a:cubicBezTo>
                  <a:cubicBezTo>
                    <a:pt x="110" y="382"/>
                    <a:pt x="107" y="380"/>
                    <a:pt x="105" y="379"/>
                  </a:cubicBezTo>
                  <a:cubicBezTo>
                    <a:pt x="102" y="378"/>
                    <a:pt x="98" y="378"/>
                    <a:pt x="97" y="381"/>
                  </a:cubicBezTo>
                  <a:cubicBezTo>
                    <a:pt x="96" y="382"/>
                    <a:pt x="96" y="382"/>
                    <a:pt x="96" y="382"/>
                  </a:cubicBezTo>
                  <a:cubicBezTo>
                    <a:pt x="90" y="377"/>
                    <a:pt x="82" y="372"/>
                    <a:pt x="75" y="368"/>
                  </a:cubicBezTo>
                  <a:cubicBezTo>
                    <a:pt x="66" y="363"/>
                    <a:pt x="57" y="357"/>
                    <a:pt x="47" y="352"/>
                  </a:cubicBezTo>
                  <a:cubicBezTo>
                    <a:pt x="38" y="348"/>
                    <a:pt x="29" y="342"/>
                    <a:pt x="20" y="337"/>
                  </a:cubicBezTo>
                  <a:cubicBezTo>
                    <a:pt x="13" y="333"/>
                    <a:pt x="7" y="329"/>
                    <a:pt x="0" y="326"/>
                  </a:cubicBezTo>
                  <a:cubicBezTo>
                    <a:pt x="0" y="330"/>
                    <a:pt x="0" y="330"/>
                    <a:pt x="0" y="330"/>
                  </a:cubicBezTo>
                  <a:cubicBezTo>
                    <a:pt x="7" y="333"/>
                    <a:pt x="13" y="337"/>
                    <a:pt x="20" y="341"/>
                  </a:cubicBezTo>
                  <a:cubicBezTo>
                    <a:pt x="29" y="346"/>
                    <a:pt x="38" y="351"/>
                    <a:pt x="47" y="356"/>
                  </a:cubicBezTo>
                  <a:cubicBezTo>
                    <a:pt x="52" y="359"/>
                    <a:pt x="56" y="361"/>
                    <a:pt x="61" y="363"/>
                  </a:cubicBezTo>
                  <a:cubicBezTo>
                    <a:pt x="60" y="363"/>
                    <a:pt x="59" y="363"/>
                    <a:pt x="58" y="363"/>
                  </a:cubicBezTo>
                  <a:cubicBezTo>
                    <a:pt x="56" y="362"/>
                    <a:pt x="54" y="360"/>
                    <a:pt x="51" y="359"/>
                  </a:cubicBezTo>
                  <a:cubicBezTo>
                    <a:pt x="51" y="359"/>
                    <a:pt x="50" y="359"/>
                    <a:pt x="50" y="359"/>
                  </a:cubicBezTo>
                  <a:cubicBezTo>
                    <a:pt x="48" y="357"/>
                    <a:pt x="45" y="356"/>
                    <a:pt x="43" y="356"/>
                  </a:cubicBezTo>
                  <a:cubicBezTo>
                    <a:pt x="32" y="352"/>
                    <a:pt x="20" y="349"/>
                    <a:pt x="9" y="348"/>
                  </a:cubicBezTo>
                  <a:cubicBezTo>
                    <a:pt x="6" y="348"/>
                    <a:pt x="3" y="348"/>
                    <a:pt x="0" y="347"/>
                  </a:cubicBezTo>
                  <a:cubicBezTo>
                    <a:pt x="0" y="350"/>
                    <a:pt x="0" y="350"/>
                    <a:pt x="0" y="350"/>
                  </a:cubicBezTo>
                  <a:cubicBezTo>
                    <a:pt x="12" y="352"/>
                    <a:pt x="25" y="353"/>
                    <a:pt x="37" y="356"/>
                  </a:cubicBezTo>
                  <a:cubicBezTo>
                    <a:pt x="41" y="357"/>
                    <a:pt x="45" y="359"/>
                    <a:pt x="48" y="360"/>
                  </a:cubicBezTo>
                  <a:cubicBezTo>
                    <a:pt x="48" y="360"/>
                    <a:pt x="48" y="361"/>
                    <a:pt x="48" y="361"/>
                  </a:cubicBezTo>
                  <a:cubicBezTo>
                    <a:pt x="51" y="366"/>
                    <a:pt x="54" y="370"/>
                    <a:pt x="56" y="374"/>
                  </a:cubicBezTo>
                  <a:cubicBezTo>
                    <a:pt x="59" y="380"/>
                    <a:pt x="61" y="386"/>
                    <a:pt x="64" y="392"/>
                  </a:cubicBezTo>
                  <a:cubicBezTo>
                    <a:pt x="70" y="403"/>
                    <a:pt x="78" y="412"/>
                    <a:pt x="87" y="421"/>
                  </a:cubicBezTo>
                  <a:cubicBezTo>
                    <a:pt x="91" y="425"/>
                    <a:pt x="96" y="428"/>
                    <a:pt x="101" y="432"/>
                  </a:cubicBezTo>
                  <a:cubicBezTo>
                    <a:pt x="107" y="436"/>
                    <a:pt x="111" y="442"/>
                    <a:pt x="115" y="448"/>
                  </a:cubicBezTo>
                  <a:cubicBezTo>
                    <a:pt x="122" y="460"/>
                    <a:pt x="126" y="473"/>
                    <a:pt x="131" y="485"/>
                  </a:cubicBezTo>
                  <a:cubicBezTo>
                    <a:pt x="131" y="485"/>
                    <a:pt x="131" y="486"/>
                    <a:pt x="131" y="486"/>
                  </a:cubicBezTo>
                  <a:cubicBezTo>
                    <a:pt x="130" y="489"/>
                    <a:pt x="131" y="492"/>
                    <a:pt x="132" y="495"/>
                  </a:cubicBezTo>
                  <a:cubicBezTo>
                    <a:pt x="134" y="499"/>
                    <a:pt x="135" y="503"/>
                    <a:pt x="135" y="507"/>
                  </a:cubicBezTo>
                  <a:cubicBezTo>
                    <a:pt x="136" y="515"/>
                    <a:pt x="137" y="524"/>
                    <a:pt x="142" y="531"/>
                  </a:cubicBezTo>
                  <a:cubicBezTo>
                    <a:pt x="146" y="535"/>
                    <a:pt x="151" y="538"/>
                    <a:pt x="154" y="542"/>
                  </a:cubicBezTo>
                  <a:cubicBezTo>
                    <a:pt x="158" y="545"/>
                    <a:pt x="162" y="549"/>
                    <a:pt x="166" y="553"/>
                  </a:cubicBezTo>
                  <a:cubicBezTo>
                    <a:pt x="175" y="561"/>
                    <a:pt x="184" y="569"/>
                    <a:pt x="194" y="575"/>
                  </a:cubicBezTo>
                  <a:cubicBezTo>
                    <a:pt x="204" y="582"/>
                    <a:pt x="213" y="588"/>
                    <a:pt x="224" y="594"/>
                  </a:cubicBezTo>
                  <a:cubicBezTo>
                    <a:pt x="228" y="596"/>
                    <a:pt x="232" y="598"/>
                    <a:pt x="237" y="599"/>
                  </a:cubicBezTo>
                  <a:cubicBezTo>
                    <a:pt x="243" y="600"/>
                    <a:pt x="248" y="602"/>
                    <a:pt x="253" y="606"/>
                  </a:cubicBezTo>
                  <a:cubicBezTo>
                    <a:pt x="257" y="609"/>
                    <a:pt x="261" y="612"/>
                    <a:pt x="265" y="615"/>
                  </a:cubicBezTo>
                  <a:cubicBezTo>
                    <a:pt x="270" y="618"/>
                    <a:pt x="272" y="621"/>
                    <a:pt x="275" y="626"/>
                  </a:cubicBezTo>
                  <a:cubicBezTo>
                    <a:pt x="270" y="632"/>
                    <a:pt x="277" y="639"/>
                    <a:pt x="281" y="643"/>
                  </a:cubicBezTo>
                  <a:cubicBezTo>
                    <a:pt x="291" y="651"/>
                    <a:pt x="296" y="663"/>
                    <a:pt x="303" y="673"/>
                  </a:cubicBezTo>
                  <a:cubicBezTo>
                    <a:pt x="312" y="684"/>
                    <a:pt x="322" y="694"/>
                    <a:pt x="329" y="706"/>
                  </a:cubicBezTo>
                  <a:cubicBezTo>
                    <a:pt x="334" y="716"/>
                    <a:pt x="340" y="726"/>
                    <a:pt x="345" y="736"/>
                  </a:cubicBezTo>
                  <a:cubicBezTo>
                    <a:pt x="348" y="741"/>
                    <a:pt x="351" y="747"/>
                    <a:pt x="353" y="753"/>
                  </a:cubicBezTo>
                  <a:cubicBezTo>
                    <a:pt x="354" y="758"/>
                    <a:pt x="352" y="762"/>
                    <a:pt x="352" y="766"/>
                  </a:cubicBezTo>
                  <a:cubicBezTo>
                    <a:pt x="352" y="768"/>
                    <a:pt x="353" y="770"/>
                    <a:pt x="353" y="771"/>
                  </a:cubicBezTo>
                  <a:cubicBezTo>
                    <a:pt x="353" y="771"/>
                    <a:pt x="353" y="772"/>
                    <a:pt x="353" y="772"/>
                  </a:cubicBezTo>
                  <a:cubicBezTo>
                    <a:pt x="352" y="777"/>
                    <a:pt x="353" y="783"/>
                    <a:pt x="353" y="789"/>
                  </a:cubicBezTo>
                  <a:cubicBezTo>
                    <a:pt x="354" y="795"/>
                    <a:pt x="354" y="800"/>
                    <a:pt x="354" y="806"/>
                  </a:cubicBezTo>
                  <a:cubicBezTo>
                    <a:pt x="353" y="809"/>
                    <a:pt x="353" y="812"/>
                    <a:pt x="352" y="815"/>
                  </a:cubicBezTo>
                  <a:cubicBezTo>
                    <a:pt x="356" y="815"/>
                    <a:pt x="356" y="815"/>
                    <a:pt x="356" y="815"/>
                  </a:cubicBezTo>
                  <a:cubicBezTo>
                    <a:pt x="357" y="810"/>
                    <a:pt x="357" y="805"/>
                    <a:pt x="357" y="800"/>
                  </a:cubicBezTo>
                  <a:cubicBezTo>
                    <a:pt x="357" y="791"/>
                    <a:pt x="357" y="782"/>
                    <a:pt x="356" y="774"/>
                  </a:cubicBezTo>
                  <a:cubicBezTo>
                    <a:pt x="358" y="775"/>
                    <a:pt x="362" y="775"/>
                    <a:pt x="366" y="773"/>
                  </a:cubicBezTo>
                  <a:cubicBezTo>
                    <a:pt x="373" y="770"/>
                    <a:pt x="385" y="768"/>
                    <a:pt x="389" y="760"/>
                  </a:cubicBezTo>
                  <a:cubicBezTo>
                    <a:pt x="393" y="752"/>
                    <a:pt x="394" y="744"/>
                    <a:pt x="392" y="735"/>
                  </a:cubicBezTo>
                  <a:cubicBezTo>
                    <a:pt x="392" y="735"/>
                    <a:pt x="393" y="735"/>
                    <a:pt x="393" y="735"/>
                  </a:cubicBezTo>
                  <a:cubicBezTo>
                    <a:pt x="393" y="735"/>
                    <a:pt x="394" y="734"/>
                    <a:pt x="393" y="734"/>
                  </a:cubicBezTo>
                  <a:cubicBezTo>
                    <a:pt x="392" y="731"/>
                    <a:pt x="391" y="729"/>
                    <a:pt x="390" y="726"/>
                  </a:cubicBezTo>
                  <a:cubicBezTo>
                    <a:pt x="391" y="727"/>
                    <a:pt x="393" y="728"/>
                    <a:pt x="394" y="729"/>
                  </a:cubicBezTo>
                  <a:cubicBezTo>
                    <a:pt x="397" y="730"/>
                    <a:pt x="399" y="731"/>
                    <a:pt x="402" y="732"/>
                  </a:cubicBezTo>
                  <a:cubicBezTo>
                    <a:pt x="398" y="732"/>
                    <a:pt x="396" y="739"/>
                    <a:pt x="397" y="743"/>
                  </a:cubicBezTo>
                  <a:cubicBezTo>
                    <a:pt x="397" y="743"/>
                    <a:pt x="398" y="743"/>
                    <a:pt x="398" y="743"/>
                  </a:cubicBezTo>
                  <a:cubicBezTo>
                    <a:pt x="399" y="740"/>
                    <a:pt x="400" y="732"/>
                    <a:pt x="404" y="733"/>
                  </a:cubicBezTo>
                  <a:cubicBezTo>
                    <a:pt x="405" y="733"/>
                    <a:pt x="405" y="732"/>
                    <a:pt x="405" y="732"/>
                  </a:cubicBezTo>
                  <a:cubicBezTo>
                    <a:pt x="411" y="732"/>
                    <a:pt x="417" y="731"/>
                    <a:pt x="421" y="726"/>
                  </a:cubicBezTo>
                  <a:cubicBezTo>
                    <a:pt x="420" y="728"/>
                    <a:pt x="421" y="730"/>
                    <a:pt x="421" y="732"/>
                  </a:cubicBezTo>
                  <a:cubicBezTo>
                    <a:pt x="427" y="752"/>
                    <a:pt x="465" y="751"/>
                    <a:pt x="469" y="732"/>
                  </a:cubicBezTo>
                  <a:cubicBezTo>
                    <a:pt x="469" y="732"/>
                    <a:pt x="470" y="731"/>
                    <a:pt x="470" y="731"/>
                  </a:cubicBezTo>
                  <a:cubicBezTo>
                    <a:pt x="469" y="734"/>
                    <a:pt x="468" y="736"/>
                    <a:pt x="467" y="738"/>
                  </a:cubicBezTo>
                  <a:cubicBezTo>
                    <a:pt x="463" y="745"/>
                    <a:pt x="455" y="749"/>
                    <a:pt x="447" y="750"/>
                  </a:cubicBezTo>
                  <a:cubicBezTo>
                    <a:pt x="439" y="751"/>
                    <a:pt x="431" y="750"/>
                    <a:pt x="425" y="746"/>
                  </a:cubicBezTo>
                  <a:cubicBezTo>
                    <a:pt x="419" y="743"/>
                    <a:pt x="415" y="738"/>
                    <a:pt x="411" y="732"/>
                  </a:cubicBezTo>
                  <a:cubicBezTo>
                    <a:pt x="411" y="732"/>
                    <a:pt x="410" y="732"/>
                    <a:pt x="410" y="733"/>
                  </a:cubicBezTo>
                  <a:cubicBezTo>
                    <a:pt x="412" y="749"/>
                    <a:pt x="433" y="756"/>
                    <a:pt x="447" y="753"/>
                  </a:cubicBezTo>
                  <a:cubicBezTo>
                    <a:pt x="453" y="752"/>
                    <a:pt x="459" y="751"/>
                    <a:pt x="463" y="748"/>
                  </a:cubicBezTo>
                  <a:cubicBezTo>
                    <a:pt x="461" y="759"/>
                    <a:pt x="460" y="772"/>
                    <a:pt x="458" y="784"/>
                  </a:cubicBezTo>
                  <a:cubicBezTo>
                    <a:pt x="456" y="793"/>
                    <a:pt x="454" y="803"/>
                    <a:pt x="454" y="812"/>
                  </a:cubicBezTo>
                  <a:cubicBezTo>
                    <a:pt x="454" y="813"/>
                    <a:pt x="454" y="813"/>
                    <a:pt x="454" y="813"/>
                  </a:cubicBezTo>
                  <a:cubicBezTo>
                    <a:pt x="453" y="805"/>
                    <a:pt x="453" y="798"/>
                    <a:pt x="455" y="791"/>
                  </a:cubicBezTo>
                  <a:cubicBezTo>
                    <a:pt x="455" y="790"/>
                    <a:pt x="454" y="790"/>
                    <a:pt x="454" y="790"/>
                  </a:cubicBezTo>
                  <a:cubicBezTo>
                    <a:pt x="450" y="797"/>
                    <a:pt x="450" y="806"/>
                    <a:pt x="451" y="814"/>
                  </a:cubicBezTo>
                  <a:cubicBezTo>
                    <a:pt x="451" y="814"/>
                    <a:pt x="451" y="815"/>
                    <a:pt x="451" y="815"/>
                  </a:cubicBezTo>
                  <a:cubicBezTo>
                    <a:pt x="459" y="815"/>
                    <a:pt x="459" y="815"/>
                    <a:pt x="459" y="815"/>
                  </a:cubicBezTo>
                  <a:cubicBezTo>
                    <a:pt x="476" y="808"/>
                    <a:pt x="492" y="798"/>
                    <a:pt x="507" y="788"/>
                  </a:cubicBezTo>
                  <a:cubicBezTo>
                    <a:pt x="525" y="776"/>
                    <a:pt x="543" y="763"/>
                    <a:pt x="561" y="752"/>
                  </a:cubicBezTo>
                  <a:cubicBezTo>
                    <a:pt x="579" y="740"/>
                    <a:pt x="597" y="727"/>
                    <a:pt x="616" y="716"/>
                  </a:cubicBezTo>
                  <a:cubicBezTo>
                    <a:pt x="631" y="707"/>
                    <a:pt x="645" y="697"/>
                    <a:pt x="658" y="686"/>
                  </a:cubicBezTo>
                  <a:cubicBezTo>
                    <a:pt x="653" y="695"/>
                    <a:pt x="653" y="705"/>
                    <a:pt x="660" y="713"/>
                  </a:cubicBezTo>
                  <a:cubicBezTo>
                    <a:pt x="662" y="716"/>
                    <a:pt x="665" y="718"/>
                    <a:pt x="668" y="720"/>
                  </a:cubicBezTo>
                  <a:cubicBezTo>
                    <a:pt x="664" y="721"/>
                    <a:pt x="661" y="724"/>
                    <a:pt x="658" y="726"/>
                  </a:cubicBezTo>
                  <a:cubicBezTo>
                    <a:pt x="651" y="731"/>
                    <a:pt x="645" y="736"/>
                    <a:pt x="638" y="741"/>
                  </a:cubicBezTo>
                  <a:cubicBezTo>
                    <a:pt x="628" y="749"/>
                    <a:pt x="617" y="756"/>
                    <a:pt x="606" y="762"/>
                  </a:cubicBezTo>
                  <a:cubicBezTo>
                    <a:pt x="596" y="767"/>
                    <a:pt x="586" y="774"/>
                    <a:pt x="577" y="781"/>
                  </a:cubicBezTo>
                  <a:cubicBezTo>
                    <a:pt x="560" y="794"/>
                    <a:pt x="541" y="804"/>
                    <a:pt x="523" y="815"/>
                  </a:cubicBezTo>
                  <a:cubicBezTo>
                    <a:pt x="530" y="815"/>
                    <a:pt x="530" y="815"/>
                    <a:pt x="530" y="815"/>
                  </a:cubicBezTo>
                  <a:cubicBezTo>
                    <a:pt x="546" y="805"/>
                    <a:pt x="563" y="795"/>
                    <a:pt x="578" y="784"/>
                  </a:cubicBezTo>
                  <a:cubicBezTo>
                    <a:pt x="597" y="771"/>
                    <a:pt x="617" y="760"/>
                    <a:pt x="636" y="747"/>
                  </a:cubicBezTo>
                  <a:cubicBezTo>
                    <a:pt x="643" y="742"/>
                    <a:pt x="649" y="738"/>
                    <a:pt x="656" y="732"/>
                  </a:cubicBezTo>
                  <a:cubicBezTo>
                    <a:pt x="660" y="729"/>
                    <a:pt x="666" y="721"/>
                    <a:pt x="672" y="721"/>
                  </a:cubicBezTo>
                  <a:cubicBezTo>
                    <a:pt x="676" y="721"/>
                    <a:pt x="680" y="721"/>
                    <a:pt x="684" y="720"/>
                  </a:cubicBezTo>
                  <a:cubicBezTo>
                    <a:pt x="689" y="718"/>
                    <a:pt x="693" y="716"/>
                    <a:pt x="698" y="714"/>
                  </a:cubicBezTo>
                  <a:cubicBezTo>
                    <a:pt x="702" y="713"/>
                    <a:pt x="706" y="713"/>
                    <a:pt x="710" y="712"/>
                  </a:cubicBezTo>
                  <a:cubicBezTo>
                    <a:pt x="712" y="713"/>
                    <a:pt x="715" y="714"/>
                    <a:pt x="719" y="714"/>
                  </a:cubicBezTo>
                  <a:cubicBezTo>
                    <a:pt x="727" y="715"/>
                    <a:pt x="736" y="713"/>
                    <a:pt x="741" y="706"/>
                  </a:cubicBezTo>
                  <a:cubicBezTo>
                    <a:pt x="744" y="702"/>
                    <a:pt x="747" y="698"/>
                    <a:pt x="747" y="693"/>
                  </a:cubicBezTo>
                  <a:cubicBezTo>
                    <a:pt x="747" y="692"/>
                    <a:pt x="748" y="691"/>
                    <a:pt x="748" y="690"/>
                  </a:cubicBezTo>
                  <a:cubicBezTo>
                    <a:pt x="751" y="688"/>
                    <a:pt x="754" y="686"/>
                    <a:pt x="757" y="683"/>
                  </a:cubicBezTo>
                  <a:cubicBezTo>
                    <a:pt x="769" y="675"/>
                    <a:pt x="780" y="665"/>
                    <a:pt x="792" y="656"/>
                  </a:cubicBezTo>
                  <a:cubicBezTo>
                    <a:pt x="802" y="647"/>
                    <a:pt x="813" y="639"/>
                    <a:pt x="821" y="628"/>
                  </a:cubicBezTo>
                  <a:cubicBezTo>
                    <a:pt x="821" y="628"/>
                    <a:pt x="821" y="628"/>
                    <a:pt x="821" y="629"/>
                  </a:cubicBezTo>
                  <a:cubicBezTo>
                    <a:pt x="822" y="644"/>
                    <a:pt x="825" y="659"/>
                    <a:pt x="830" y="673"/>
                  </a:cubicBezTo>
                  <a:cubicBezTo>
                    <a:pt x="833" y="681"/>
                    <a:pt x="836" y="688"/>
                    <a:pt x="840" y="695"/>
                  </a:cubicBezTo>
                  <a:cubicBezTo>
                    <a:pt x="843" y="702"/>
                    <a:pt x="846" y="709"/>
                    <a:pt x="850" y="715"/>
                  </a:cubicBezTo>
                  <a:cubicBezTo>
                    <a:pt x="858" y="725"/>
                    <a:pt x="868" y="734"/>
                    <a:pt x="881" y="735"/>
                  </a:cubicBezTo>
                  <a:cubicBezTo>
                    <a:pt x="888" y="736"/>
                    <a:pt x="895" y="735"/>
                    <a:pt x="902" y="735"/>
                  </a:cubicBezTo>
                  <a:cubicBezTo>
                    <a:pt x="910" y="735"/>
                    <a:pt x="917" y="735"/>
                    <a:pt x="924" y="734"/>
                  </a:cubicBezTo>
                  <a:cubicBezTo>
                    <a:pt x="932" y="733"/>
                    <a:pt x="940" y="732"/>
                    <a:pt x="948" y="729"/>
                  </a:cubicBezTo>
                  <a:cubicBezTo>
                    <a:pt x="953" y="727"/>
                    <a:pt x="960" y="725"/>
                    <a:pt x="965" y="721"/>
                  </a:cubicBezTo>
                  <a:cubicBezTo>
                    <a:pt x="973" y="712"/>
                    <a:pt x="980" y="697"/>
                    <a:pt x="980" y="684"/>
                  </a:cubicBezTo>
                  <a:cubicBezTo>
                    <a:pt x="980" y="670"/>
                    <a:pt x="973" y="658"/>
                    <a:pt x="967" y="646"/>
                  </a:cubicBezTo>
                  <a:cubicBezTo>
                    <a:pt x="960" y="631"/>
                    <a:pt x="953" y="616"/>
                    <a:pt x="943" y="603"/>
                  </a:cubicBezTo>
                  <a:cubicBezTo>
                    <a:pt x="940" y="599"/>
                    <a:pt x="936" y="593"/>
                    <a:pt x="931" y="588"/>
                  </a:cubicBezTo>
                  <a:cubicBezTo>
                    <a:pt x="935" y="588"/>
                    <a:pt x="939" y="588"/>
                    <a:pt x="942" y="588"/>
                  </a:cubicBezTo>
                  <a:cubicBezTo>
                    <a:pt x="943" y="589"/>
                    <a:pt x="943" y="589"/>
                    <a:pt x="944" y="589"/>
                  </a:cubicBezTo>
                  <a:cubicBezTo>
                    <a:pt x="947" y="588"/>
                    <a:pt x="954" y="592"/>
                    <a:pt x="957" y="593"/>
                  </a:cubicBezTo>
                  <a:cubicBezTo>
                    <a:pt x="961" y="594"/>
                    <a:pt x="966" y="596"/>
                    <a:pt x="970" y="598"/>
                  </a:cubicBezTo>
                  <a:cubicBezTo>
                    <a:pt x="977" y="600"/>
                    <a:pt x="984" y="600"/>
                    <a:pt x="991" y="600"/>
                  </a:cubicBezTo>
                  <a:cubicBezTo>
                    <a:pt x="997" y="601"/>
                    <a:pt x="1003" y="601"/>
                    <a:pt x="1009" y="600"/>
                  </a:cubicBezTo>
                  <a:cubicBezTo>
                    <a:pt x="1023" y="598"/>
                    <a:pt x="1036" y="595"/>
                    <a:pt x="1050" y="593"/>
                  </a:cubicBezTo>
                  <a:cubicBezTo>
                    <a:pt x="1057" y="592"/>
                    <a:pt x="1064" y="590"/>
                    <a:pt x="1071" y="589"/>
                  </a:cubicBezTo>
                  <a:cubicBezTo>
                    <a:pt x="1078" y="589"/>
                    <a:pt x="1084" y="588"/>
                    <a:pt x="1091" y="588"/>
                  </a:cubicBezTo>
                  <a:cubicBezTo>
                    <a:pt x="1098" y="587"/>
                    <a:pt x="1105" y="585"/>
                    <a:pt x="1112" y="582"/>
                  </a:cubicBezTo>
                  <a:cubicBezTo>
                    <a:pt x="1119" y="579"/>
                    <a:pt x="1127" y="576"/>
                    <a:pt x="1135" y="574"/>
                  </a:cubicBezTo>
                  <a:cubicBezTo>
                    <a:pt x="1143" y="571"/>
                    <a:pt x="1155" y="567"/>
                    <a:pt x="1159" y="560"/>
                  </a:cubicBezTo>
                  <a:cubicBezTo>
                    <a:pt x="1161" y="558"/>
                    <a:pt x="1162" y="554"/>
                    <a:pt x="1160" y="552"/>
                  </a:cubicBezTo>
                  <a:close/>
                  <a:moveTo>
                    <a:pt x="1016" y="424"/>
                  </a:moveTo>
                  <a:cubicBezTo>
                    <a:pt x="1028" y="421"/>
                    <a:pt x="1041" y="418"/>
                    <a:pt x="1054" y="415"/>
                  </a:cubicBezTo>
                  <a:cubicBezTo>
                    <a:pt x="1065" y="413"/>
                    <a:pt x="1078" y="410"/>
                    <a:pt x="1090" y="412"/>
                  </a:cubicBezTo>
                  <a:cubicBezTo>
                    <a:pt x="1103" y="414"/>
                    <a:pt x="1115" y="423"/>
                    <a:pt x="1117" y="436"/>
                  </a:cubicBezTo>
                  <a:cubicBezTo>
                    <a:pt x="1118" y="439"/>
                    <a:pt x="1117" y="445"/>
                    <a:pt x="1120" y="447"/>
                  </a:cubicBezTo>
                  <a:cubicBezTo>
                    <a:pt x="1125" y="449"/>
                    <a:pt x="1129" y="449"/>
                    <a:pt x="1132" y="454"/>
                  </a:cubicBezTo>
                  <a:cubicBezTo>
                    <a:pt x="1137" y="464"/>
                    <a:pt x="1134" y="477"/>
                    <a:pt x="1129" y="486"/>
                  </a:cubicBezTo>
                  <a:cubicBezTo>
                    <a:pt x="1123" y="498"/>
                    <a:pt x="1116" y="510"/>
                    <a:pt x="1108" y="519"/>
                  </a:cubicBezTo>
                  <a:cubicBezTo>
                    <a:pt x="1103" y="524"/>
                    <a:pt x="1099" y="528"/>
                    <a:pt x="1095" y="533"/>
                  </a:cubicBezTo>
                  <a:cubicBezTo>
                    <a:pt x="1092" y="536"/>
                    <a:pt x="1089" y="540"/>
                    <a:pt x="1084" y="541"/>
                  </a:cubicBezTo>
                  <a:cubicBezTo>
                    <a:pt x="1084" y="541"/>
                    <a:pt x="1084" y="541"/>
                    <a:pt x="1084" y="541"/>
                  </a:cubicBezTo>
                  <a:cubicBezTo>
                    <a:pt x="1078" y="541"/>
                    <a:pt x="1072" y="542"/>
                    <a:pt x="1066" y="542"/>
                  </a:cubicBezTo>
                  <a:cubicBezTo>
                    <a:pt x="1049" y="544"/>
                    <a:pt x="1033" y="545"/>
                    <a:pt x="1016" y="545"/>
                  </a:cubicBezTo>
                  <a:cubicBezTo>
                    <a:pt x="1007" y="545"/>
                    <a:pt x="998" y="545"/>
                    <a:pt x="989" y="545"/>
                  </a:cubicBezTo>
                  <a:cubicBezTo>
                    <a:pt x="991" y="544"/>
                    <a:pt x="992" y="544"/>
                    <a:pt x="994" y="544"/>
                  </a:cubicBezTo>
                  <a:cubicBezTo>
                    <a:pt x="996" y="544"/>
                    <a:pt x="999" y="544"/>
                    <a:pt x="1002" y="544"/>
                  </a:cubicBezTo>
                  <a:cubicBezTo>
                    <a:pt x="1001" y="544"/>
                    <a:pt x="1001" y="544"/>
                    <a:pt x="1001" y="544"/>
                  </a:cubicBezTo>
                  <a:cubicBezTo>
                    <a:pt x="1001" y="544"/>
                    <a:pt x="1001" y="545"/>
                    <a:pt x="1001" y="545"/>
                  </a:cubicBezTo>
                  <a:cubicBezTo>
                    <a:pt x="1005" y="545"/>
                    <a:pt x="1008" y="544"/>
                    <a:pt x="1012" y="544"/>
                  </a:cubicBezTo>
                  <a:cubicBezTo>
                    <a:pt x="1013" y="544"/>
                    <a:pt x="1014" y="544"/>
                    <a:pt x="1015" y="544"/>
                  </a:cubicBezTo>
                  <a:cubicBezTo>
                    <a:pt x="1021" y="544"/>
                    <a:pt x="1027" y="544"/>
                    <a:pt x="1033" y="543"/>
                  </a:cubicBezTo>
                  <a:cubicBezTo>
                    <a:pt x="1040" y="541"/>
                    <a:pt x="1045" y="539"/>
                    <a:pt x="1051" y="537"/>
                  </a:cubicBezTo>
                  <a:cubicBezTo>
                    <a:pt x="1052" y="537"/>
                    <a:pt x="1051" y="536"/>
                    <a:pt x="1051" y="536"/>
                  </a:cubicBezTo>
                  <a:cubicBezTo>
                    <a:pt x="1045" y="538"/>
                    <a:pt x="1038" y="540"/>
                    <a:pt x="1031" y="541"/>
                  </a:cubicBezTo>
                  <a:cubicBezTo>
                    <a:pt x="1030" y="541"/>
                    <a:pt x="1028" y="541"/>
                    <a:pt x="1026" y="541"/>
                  </a:cubicBezTo>
                  <a:cubicBezTo>
                    <a:pt x="1033" y="540"/>
                    <a:pt x="1038" y="537"/>
                    <a:pt x="1044" y="536"/>
                  </a:cubicBezTo>
                  <a:cubicBezTo>
                    <a:pt x="1045" y="535"/>
                    <a:pt x="1045" y="535"/>
                    <a:pt x="1044" y="535"/>
                  </a:cubicBezTo>
                  <a:cubicBezTo>
                    <a:pt x="1037" y="536"/>
                    <a:pt x="1029" y="539"/>
                    <a:pt x="1022" y="540"/>
                  </a:cubicBezTo>
                  <a:cubicBezTo>
                    <a:pt x="1018" y="541"/>
                    <a:pt x="1015" y="541"/>
                    <a:pt x="1011" y="541"/>
                  </a:cubicBezTo>
                  <a:cubicBezTo>
                    <a:pt x="1011" y="541"/>
                    <a:pt x="1010" y="541"/>
                    <a:pt x="1010" y="541"/>
                  </a:cubicBezTo>
                  <a:cubicBezTo>
                    <a:pt x="1007" y="541"/>
                    <a:pt x="1003" y="541"/>
                    <a:pt x="1000" y="541"/>
                  </a:cubicBezTo>
                  <a:cubicBezTo>
                    <a:pt x="1007" y="539"/>
                    <a:pt x="1014" y="536"/>
                    <a:pt x="1020" y="534"/>
                  </a:cubicBezTo>
                  <a:cubicBezTo>
                    <a:pt x="1021" y="534"/>
                    <a:pt x="1020" y="533"/>
                    <a:pt x="1020" y="533"/>
                  </a:cubicBezTo>
                  <a:cubicBezTo>
                    <a:pt x="1008" y="537"/>
                    <a:pt x="996" y="540"/>
                    <a:pt x="984" y="543"/>
                  </a:cubicBezTo>
                  <a:cubicBezTo>
                    <a:pt x="984" y="543"/>
                    <a:pt x="984" y="543"/>
                    <a:pt x="984" y="543"/>
                  </a:cubicBezTo>
                  <a:cubicBezTo>
                    <a:pt x="982" y="543"/>
                    <a:pt x="981" y="543"/>
                    <a:pt x="979" y="544"/>
                  </a:cubicBezTo>
                  <a:cubicBezTo>
                    <a:pt x="978" y="544"/>
                    <a:pt x="977" y="544"/>
                    <a:pt x="977" y="544"/>
                  </a:cubicBezTo>
                  <a:cubicBezTo>
                    <a:pt x="981" y="542"/>
                    <a:pt x="985" y="539"/>
                    <a:pt x="989" y="537"/>
                  </a:cubicBezTo>
                  <a:cubicBezTo>
                    <a:pt x="996" y="533"/>
                    <a:pt x="1004" y="529"/>
                    <a:pt x="1012" y="527"/>
                  </a:cubicBezTo>
                  <a:cubicBezTo>
                    <a:pt x="1012" y="527"/>
                    <a:pt x="1012" y="526"/>
                    <a:pt x="1012" y="526"/>
                  </a:cubicBezTo>
                  <a:cubicBezTo>
                    <a:pt x="1003" y="528"/>
                    <a:pt x="997" y="531"/>
                    <a:pt x="989" y="535"/>
                  </a:cubicBezTo>
                  <a:cubicBezTo>
                    <a:pt x="985" y="536"/>
                    <a:pt x="982" y="538"/>
                    <a:pt x="978" y="540"/>
                  </a:cubicBezTo>
                  <a:cubicBezTo>
                    <a:pt x="976" y="541"/>
                    <a:pt x="973" y="542"/>
                    <a:pt x="971" y="543"/>
                  </a:cubicBezTo>
                  <a:cubicBezTo>
                    <a:pt x="970" y="543"/>
                    <a:pt x="969" y="543"/>
                    <a:pt x="968" y="543"/>
                  </a:cubicBezTo>
                  <a:cubicBezTo>
                    <a:pt x="962" y="542"/>
                    <a:pt x="955" y="541"/>
                    <a:pt x="950" y="544"/>
                  </a:cubicBezTo>
                  <a:cubicBezTo>
                    <a:pt x="946" y="546"/>
                    <a:pt x="943" y="548"/>
                    <a:pt x="941" y="552"/>
                  </a:cubicBezTo>
                  <a:cubicBezTo>
                    <a:pt x="938" y="550"/>
                    <a:pt x="933" y="551"/>
                    <a:pt x="930" y="551"/>
                  </a:cubicBezTo>
                  <a:cubicBezTo>
                    <a:pt x="929" y="551"/>
                    <a:pt x="928" y="551"/>
                    <a:pt x="927" y="551"/>
                  </a:cubicBezTo>
                  <a:cubicBezTo>
                    <a:pt x="937" y="549"/>
                    <a:pt x="947" y="544"/>
                    <a:pt x="956" y="541"/>
                  </a:cubicBezTo>
                  <a:cubicBezTo>
                    <a:pt x="964" y="538"/>
                    <a:pt x="971" y="535"/>
                    <a:pt x="978" y="532"/>
                  </a:cubicBezTo>
                  <a:cubicBezTo>
                    <a:pt x="985" y="528"/>
                    <a:pt x="993" y="524"/>
                    <a:pt x="1001" y="521"/>
                  </a:cubicBezTo>
                  <a:cubicBezTo>
                    <a:pt x="1001" y="520"/>
                    <a:pt x="1001" y="519"/>
                    <a:pt x="1000" y="520"/>
                  </a:cubicBezTo>
                  <a:cubicBezTo>
                    <a:pt x="992" y="523"/>
                    <a:pt x="985" y="527"/>
                    <a:pt x="977" y="530"/>
                  </a:cubicBezTo>
                  <a:cubicBezTo>
                    <a:pt x="970" y="533"/>
                    <a:pt x="963" y="535"/>
                    <a:pt x="955" y="538"/>
                  </a:cubicBezTo>
                  <a:cubicBezTo>
                    <a:pt x="942" y="543"/>
                    <a:pt x="928" y="548"/>
                    <a:pt x="914" y="549"/>
                  </a:cubicBezTo>
                  <a:cubicBezTo>
                    <a:pt x="913" y="549"/>
                    <a:pt x="913" y="550"/>
                    <a:pt x="912" y="550"/>
                  </a:cubicBezTo>
                  <a:cubicBezTo>
                    <a:pt x="912" y="550"/>
                    <a:pt x="911" y="550"/>
                    <a:pt x="911" y="550"/>
                  </a:cubicBezTo>
                  <a:cubicBezTo>
                    <a:pt x="909" y="550"/>
                    <a:pt x="907" y="550"/>
                    <a:pt x="905" y="550"/>
                  </a:cubicBezTo>
                  <a:cubicBezTo>
                    <a:pt x="905" y="550"/>
                    <a:pt x="906" y="549"/>
                    <a:pt x="906" y="549"/>
                  </a:cubicBezTo>
                  <a:cubicBezTo>
                    <a:pt x="906" y="549"/>
                    <a:pt x="907" y="549"/>
                    <a:pt x="907" y="549"/>
                  </a:cubicBezTo>
                  <a:cubicBezTo>
                    <a:pt x="911" y="549"/>
                    <a:pt x="915" y="547"/>
                    <a:pt x="919" y="545"/>
                  </a:cubicBezTo>
                  <a:cubicBezTo>
                    <a:pt x="924" y="543"/>
                    <a:pt x="929" y="540"/>
                    <a:pt x="934" y="538"/>
                  </a:cubicBezTo>
                  <a:cubicBezTo>
                    <a:pt x="944" y="532"/>
                    <a:pt x="954" y="526"/>
                    <a:pt x="965" y="523"/>
                  </a:cubicBezTo>
                  <a:cubicBezTo>
                    <a:pt x="966" y="522"/>
                    <a:pt x="966" y="521"/>
                    <a:pt x="965" y="521"/>
                  </a:cubicBezTo>
                  <a:cubicBezTo>
                    <a:pt x="954" y="525"/>
                    <a:pt x="944" y="529"/>
                    <a:pt x="934" y="534"/>
                  </a:cubicBezTo>
                  <a:cubicBezTo>
                    <a:pt x="929" y="536"/>
                    <a:pt x="924" y="539"/>
                    <a:pt x="919" y="541"/>
                  </a:cubicBezTo>
                  <a:cubicBezTo>
                    <a:pt x="916" y="543"/>
                    <a:pt x="912" y="544"/>
                    <a:pt x="909" y="545"/>
                  </a:cubicBezTo>
                  <a:cubicBezTo>
                    <a:pt x="910" y="545"/>
                    <a:pt x="910" y="544"/>
                    <a:pt x="910" y="544"/>
                  </a:cubicBezTo>
                  <a:cubicBezTo>
                    <a:pt x="911" y="543"/>
                    <a:pt x="912" y="543"/>
                    <a:pt x="913" y="542"/>
                  </a:cubicBezTo>
                  <a:cubicBezTo>
                    <a:pt x="916" y="541"/>
                    <a:pt x="919" y="539"/>
                    <a:pt x="921" y="538"/>
                  </a:cubicBezTo>
                  <a:cubicBezTo>
                    <a:pt x="928" y="534"/>
                    <a:pt x="934" y="529"/>
                    <a:pt x="940" y="525"/>
                  </a:cubicBezTo>
                  <a:cubicBezTo>
                    <a:pt x="947" y="521"/>
                    <a:pt x="954" y="517"/>
                    <a:pt x="960" y="513"/>
                  </a:cubicBezTo>
                  <a:cubicBezTo>
                    <a:pt x="967" y="508"/>
                    <a:pt x="974" y="504"/>
                    <a:pt x="980" y="500"/>
                  </a:cubicBezTo>
                  <a:cubicBezTo>
                    <a:pt x="981" y="500"/>
                    <a:pt x="980" y="500"/>
                    <a:pt x="980" y="500"/>
                  </a:cubicBezTo>
                  <a:cubicBezTo>
                    <a:pt x="964" y="508"/>
                    <a:pt x="950" y="518"/>
                    <a:pt x="934" y="527"/>
                  </a:cubicBezTo>
                  <a:cubicBezTo>
                    <a:pt x="928" y="531"/>
                    <a:pt x="923" y="534"/>
                    <a:pt x="917" y="537"/>
                  </a:cubicBezTo>
                  <a:cubicBezTo>
                    <a:pt x="918" y="535"/>
                    <a:pt x="920" y="534"/>
                    <a:pt x="921" y="532"/>
                  </a:cubicBezTo>
                  <a:cubicBezTo>
                    <a:pt x="921" y="532"/>
                    <a:pt x="921" y="532"/>
                    <a:pt x="921" y="532"/>
                  </a:cubicBezTo>
                  <a:cubicBezTo>
                    <a:pt x="926" y="532"/>
                    <a:pt x="930" y="529"/>
                    <a:pt x="934" y="526"/>
                  </a:cubicBezTo>
                  <a:cubicBezTo>
                    <a:pt x="939" y="523"/>
                    <a:pt x="943" y="520"/>
                    <a:pt x="948" y="517"/>
                  </a:cubicBezTo>
                  <a:cubicBezTo>
                    <a:pt x="957" y="510"/>
                    <a:pt x="965" y="503"/>
                    <a:pt x="972" y="495"/>
                  </a:cubicBezTo>
                  <a:cubicBezTo>
                    <a:pt x="973" y="494"/>
                    <a:pt x="972" y="494"/>
                    <a:pt x="972" y="494"/>
                  </a:cubicBezTo>
                  <a:cubicBezTo>
                    <a:pt x="964" y="503"/>
                    <a:pt x="955" y="510"/>
                    <a:pt x="945" y="516"/>
                  </a:cubicBezTo>
                  <a:cubicBezTo>
                    <a:pt x="940" y="519"/>
                    <a:pt x="936" y="522"/>
                    <a:pt x="931" y="524"/>
                  </a:cubicBezTo>
                  <a:cubicBezTo>
                    <a:pt x="930" y="525"/>
                    <a:pt x="929" y="525"/>
                    <a:pt x="928" y="526"/>
                  </a:cubicBezTo>
                  <a:cubicBezTo>
                    <a:pt x="928" y="526"/>
                    <a:pt x="928" y="526"/>
                    <a:pt x="928" y="525"/>
                  </a:cubicBezTo>
                  <a:cubicBezTo>
                    <a:pt x="928" y="525"/>
                    <a:pt x="928" y="525"/>
                    <a:pt x="928" y="525"/>
                  </a:cubicBezTo>
                  <a:cubicBezTo>
                    <a:pt x="934" y="521"/>
                    <a:pt x="939" y="517"/>
                    <a:pt x="945" y="513"/>
                  </a:cubicBezTo>
                  <a:cubicBezTo>
                    <a:pt x="950" y="510"/>
                    <a:pt x="953" y="508"/>
                    <a:pt x="957" y="502"/>
                  </a:cubicBezTo>
                  <a:cubicBezTo>
                    <a:pt x="957" y="502"/>
                    <a:pt x="957" y="502"/>
                    <a:pt x="957" y="502"/>
                  </a:cubicBezTo>
                  <a:cubicBezTo>
                    <a:pt x="960" y="499"/>
                    <a:pt x="963" y="496"/>
                    <a:pt x="965" y="494"/>
                  </a:cubicBezTo>
                  <a:cubicBezTo>
                    <a:pt x="974" y="485"/>
                    <a:pt x="983" y="476"/>
                    <a:pt x="994" y="469"/>
                  </a:cubicBezTo>
                  <a:cubicBezTo>
                    <a:pt x="994" y="469"/>
                    <a:pt x="994" y="468"/>
                    <a:pt x="993" y="469"/>
                  </a:cubicBezTo>
                  <a:cubicBezTo>
                    <a:pt x="983" y="474"/>
                    <a:pt x="975" y="483"/>
                    <a:pt x="966" y="491"/>
                  </a:cubicBezTo>
                  <a:cubicBezTo>
                    <a:pt x="964" y="492"/>
                    <a:pt x="962" y="494"/>
                    <a:pt x="960" y="496"/>
                  </a:cubicBezTo>
                  <a:cubicBezTo>
                    <a:pt x="957" y="497"/>
                    <a:pt x="954" y="499"/>
                    <a:pt x="951" y="501"/>
                  </a:cubicBezTo>
                  <a:cubicBezTo>
                    <a:pt x="953" y="499"/>
                    <a:pt x="955" y="497"/>
                    <a:pt x="957" y="495"/>
                  </a:cubicBezTo>
                  <a:cubicBezTo>
                    <a:pt x="964" y="488"/>
                    <a:pt x="972" y="481"/>
                    <a:pt x="979" y="475"/>
                  </a:cubicBezTo>
                  <a:cubicBezTo>
                    <a:pt x="982" y="471"/>
                    <a:pt x="986" y="468"/>
                    <a:pt x="989" y="465"/>
                  </a:cubicBezTo>
                  <a:cubicBezTo>
                    <a:pt x="993" y="461"/>
                    <a:pt x="997" y="459"/>
                    <a:pt x="1001" y="457"/>
                  </a:cubicBezTo>
                  <a:cubicBezTo>
                    <a:pt x="1006" y="453"/>
                    <a:pt x="1012" y="448"/>
                    <a:pt x="1019" y="447"/>
                  </a:cubicBezTo>
                  <a:cubicBezTo>
                    <a:pt x="1019" y="447"/>
                    <a:pt x="1019" y="446"/>
                    <a:pt x="1019" y="446"/>
                  </a:cubicBezTo>
                  <a:cubicBezTo>
                    <a:pt x="1013" y="446"/>
                    <a:pt x="1008" y="449"/>
                    <a:pt x="1003" y="453"/>
                  </a:cubicBezTo>
                  <a:cubicBezTo>
                    <a:pt x="997" y="458"/>
                    <a:pt x="990" y="462"/>
                    <a:pt x="984" y="468"/>
                  </a:cubicBezTo>
                  <a:cubicBezTo>
                    <a:pt x="975" y="474"/>
                    <a:pt x="967" y="481"/>
                    <a:pt x="959" y="489"/>
                  </a:cubicBezTo>
                  <a:cubicBezTo>
                    <a:pt x="955" y="492"/>
                    <a:pt x="951" y="497"/>
                    <a:pt x="947" y="501"/>
                  </a:cubicBezTo>
                  <a:cubicBezTo>
                    <a:pt x="955" y="492"/>
                    <a:pt x="964" y="484"/>
                    <a:pt x="972" y="476"/>
                  </a:cubicBezTo>
                  <a:cubicBezTo>
                    <a:pt x="977" y="471"/>
                    <a:pt x="982" y="465"/>
                    <a:pt x="987" y="462"/>
                  </a:cubicBezTo>
                  <a:cubicBezTo>
                    <a:pt x="992" y="459"/>
                    <a:pt x="996" y="457"/>
                    <a:pt x="1000" y="452"/>
                  </a:cubicBezTo>
                  <a:cubicBezTo>
                    <a:pt x="1001" y="452"/>
                    <a:pt x="1000" y="451"/>
                    <a:pt x="999" y="451"/>
                  </a:cubicBezTo>
                  <a:cubicBezTo>
                    <a:pt x="990" y="461"/>
                    <a:pt x="978" y="467"/>
                    <a:pt x="969" y="476"/>
                  </a:cubicBezTo>
                  <a:cubicBezTo>
                    <a:pt x="962" y="483"/>
                    <a:pt x="954" y="489"/>
                    <a:pt x="948" y="496"/>
                  </a:cubicBezTo>
                  <a:cubicBezTo>
                    <a:pt x="949" y="494"/>
                    <a:pt x="950" y="492"/>
                    <a:pt x="951" y="490"/>
                  </a:cubicBezTo>
                  <a:cubicBezTo>
                    <a:pt x="952" y="491"/>
                    <a:pt x="952" y="491"/>
                    <a:pt x="953" y="491"/>
                  </a:cubicBezTo>
                  <a:cubicBezTo>
                    <a:pt x="958" y="487"/>
                    <a:pt x="962" y="481"/>
                    <a:pt x="966" y="476"/>
                  </a:cubicBezTo>
                  <a:cubicBezTo>
                    <a:pt x="970" y="471"/>
                    <a:pt x="974" y="467"/>
                    <a:pt x="979" y="463"/>
                  </a:cubicBezTo>
                  <a:cubicBezTo>
                    <a:pt x="988" y="454"/>
                    <a:pt x="999" y="447"/>
                    <a:pt x="1008" y="439"/>
                  </a:cubicBezTo>
                  <a:cubicBezTo>
                    <a:pt x="1009" y="439"/>
                    <a:pt x="1008" y="439"/>
                    <a:pt x="1008" y="439"/>
                  </a:cubicBezTo>
                  <a:cubicBezTo>
                    <a:pt x="996" y="444"/>
                    <a:pt x="987" y="453"/>
                    <a:pt x="977" y="461"/>
                  </a:cubicBezTo>
                  <a:cubicBezTo>
                    <a:pt x="972" y="466"/>
                    <a:pt x="968" y="471"/>
                    <a:pt x="963" y="475"/>
                  </a:cubicBezTo>
                  <a:cubicBezTo>
                    <a:pt x="961" y="478"/>
                    <a:pt x="959" y="480"/>
                    <a:pt x="957" y="482"/>
                  </a:cubicBezTo>
                  <a:cubicBezTo>
                    <a:pt x="965" y="470"/>
                    <a:pt x="972" y="457"/>
                    <a:pt x="976" y="443"/>
                  </a:cubicBezTo>
                  <a:cubicBezTo>
                    <a:pt x="977" y="441"/>
                    <a:pt x="977" y="439"/>
                    <a:pt x="978" y="438"/>
                  </a:cubicBezTo>
                  <a:cubicBezTo>
                    <a:pt x="978" y="438"/>
                    <a:pt x="979" y="437"/>
                    <a:pt x="979" y="437"/>
                  </a:cubicBezTo>
                  <a:cubicBezTo>
                    <a:pt x="990" y="431"/>
                    <a:pt x="1004" y="428"/>
                    <a:pt x="1016" y="424"/>
                  </a:cubicBezTo>
                  <a:close/>
                  <a:moveTo>
                    <a:pt x="893" y="481"/>
                  </a:moveTo>
                  <a:cubicBezTo>
                    <a:pt x="893" y="481"/>
                    <a:pt x="893" y="481"/>
                    <a:pt x="893" y="481"/>
                  </a:cubicBezTo>
                  <a:cubicBezTo>
                    <a:pt x="893" y="481"/>
                    <a:pt x="893" y="481"/>
                    <a:pt x="894" y="481"/>
                  </a:cubicBezTo>
                  <a:cubicBezTo>
                    <a:pt x="895" y="480"/>
                    <a:pt x="894" y="478"/>
                    <a:pt x="894" y="477"/>
                  </a:cubicBezTo>
                  <a:cubicBezTo>
                    <a:pt x="895" y="474"/>
                    <a:pt x="895" y="471"/>
                    <a:pt x="896" y="469"/>
                  </a:cubicBezTo>
                  <a:cubicBezTo>
                    <a:pt x="896" y="466"/>
                    <a:pt x="896" y="462"/>
                    <a:pt x="895" y="459"/>
                  </a:cubicBezTo>
                  <a:cubicBezTo>
                    <a:pt x="895" y="456"/>
                    <a:pt x="896" y="452"/>
                    <a:pt x="895" y="448"/>
                  </a:cubicBezTo>
                  <a:cubicBezTo>
                    <a:pt x="895" y="448"/>
                    <a:pt x="894" y="448"/>
                    <a:pt x="894" y="448"/>
                  </a:cubicBezTo>
                  <a:cubicBezTo>
                    <a:pt x="893" y="452"/>
                    <a:pt x="894" y="455"/>
                    <a:pt x="894" y="459"/>
                  </a:cubicBezTo>
                  <a:cubicBezTo>
                    <a:pt x="894" y="462"/>
                    <a:pt x="893" y="466"/>
                    <a:pt x="894" y="469"/>
                  </a:cubicBezTo>
                  <a:cubicBezTo>
                    <a:pt x="894" y="471"/>
                    <a:pt x="893" y="474"/>
                    <a:pt x="892" y="477"/>
                  </a:cubicBezTo>
                  <a:cubicBezTo>
                    <a:pt x="892" y="476"/>
                    <a:pt x="892" y="475"/>
                    <a:pt x="892" y="475"/>
                  </a:cubicBezTo>
                  <a:cubicBezTo>
                    <a:pt x="890" y="465"/>
                    <a:pt x="889" y="455"/>
                    <a:pt x="885" y="446"/>
                  </a:cubicBezTo>
                  <a:cubicBezTo>
                    <a:pt x="883" y="441"/>
                    <a:pt x="880" y="437"/>
                    <a:pt x="877" y="432"/>
                  </a:cubicBezTo>
                  <a:cubicBezTo>
                    <a:pt x="877" y="428"/>
                    <a:pt x="875" y="424"/>
                    <a:pt x="874" y="420"/>
                  </a:cubicBezTo>
                  <a:cubicBezTo>
                    <a:pt x="873" y="414"/>
                    <a:pt x="872" y="408"/>
                    <a:pt x="873" y="403"/>
                  </a:cubicBezTo>
                  <a:cubicBezTo>
                    <a:pt x="873" y="402"/>
                    <a:pt x="871" y="401"/>
                    <a:pt x="871" y="402"/>
                  </a:cubicBezTo>
                  <a:cubicBezTo>
                    <a:pt x="871" y="408"/>
                    <a:pt x="871" y="413"/>
                    <a:pt x="872" y="419"/>
                  </a:cubicBezTo>
                  <a:cubicBezTo>
                    <a:pt x="872" y="422"/>
                    <a:pt x="873" y="425"/>
                    <a:pt x="874" y="427"/>
                  </a:cubicBezTo>
                  <a:cubicBezTo>
                    <a:pt x="870" y="422"/>
                    <a:pt x="865" y="417"/>
                    <a:pt x="859" y="412"/>
                  </a:cubicBezTo>
                  <a:cubicBezTo>
                    <a:pt x="859" y="408"/>
                    <a:pt x="858" y="405"/>
                    <a:pt x="857" y="402"/>
                  </a:cubicBezTo>
                  <a:cubicBezTo>
                    <a:pt x="856" y="397"/>
                    <a:pt x="856" y="390"/>
                    <a:pt x="857" y="385"/>
                  </a:cubicBezTo>
                  <a:cubicBezTo>
                    <a:pt x="857" y="384"/>
                    <a:pt x="855" y="383"/>
                    <a:pt x="855" y="385"/>
                  </a:cubicBezTo>
                  <a:cubicBezTo>
                    <a:pt x="855" y="391"/>
                    <a:pt x="855" y="396"/>
                    <a:pt x="856" y="402"/>
                  </a:cubicBezTo>
                  <a:cubicBezTo>
                    <a:pt x="856" y="404"/>
                    <a:pt x="856" y="407"/>
                    <a:pt x="857" y="410"/>
                  </a:cubicBezTo>
                  <a:cubicBezTo>
                    <a:pt x="855" y="408"/>
                    <a:pt x="853" y="407"/>
                    <a:pt x="851" y="405"/>
                  </a:cubicBezTo>
                  <a:cubicBezTo>
                    <a:pt x="851" y="404"/>
                    <a:pt x="851" y="403"/>
                    <a:pt x="851" y="402"/>
                  </a:cubicBezTo>
                  <a:cubicBezTo>
                    <a:pt x="851" y="401"/>
                    <a:pt x="850" y="400"/>
                    <a:pt x="850" y="399"/>
                  </a:cubicBezTo>
                  <a:cubicBezTo>
                    <a:pt x="850" y="398"/>
                    <a:pt x="848" y="398"/>
                    <a:pt x="848" y="399"/>
                  </a:cubicBezTo>
                  <a:cubicBezTo>
                    <a:pt x="848" y="400"/>
                    <a:pt x="848" y="402"/>
                    <a:pt x="849" y="403"/>
                  </a:cubicBezTo>
                  <a:cubicBezTo>
                    <a:pt x="849" y="403"/>
                    <a:pt x="849" y="403"/>
                    <a:pt x="849" y="404"/>
                  </a:cubicBezTo>
                  <a:cubicBezTo>
                    <a:pt x="841" y="399"/>
                    <a:pt x="833" y="396"/>
                    <a:pt x="824" y="394"/>
                  </a:cubicBezTo>
                  <a:cubicBezTo>
                    <a:pt x="821" y="394"/>
                    <a:pt x="816" y="391"/>
                    <a:pt x="812" y="391"/>
                  </a:cubicBezTo>
                  <a:cubicBezTo>
                    <a:pt x="813" y="390"/>
                    <a:pt x="814" y="390"/>
                    <a:pt x="815" y="389"/>
                  </a:cubicBezTo>
                  <a:cubicBezTo>
                    <a:pt x="820" y="385"/>
                    <a:pt x="824" y="382"/>
                    <a:pt x="828" y="378"/>
                  </a:cubicBezTo>
                  <a:cubicBezTo>
                    <a:pt x="836" y="372"/>
                    <a:pt x="851" y="362"/>
                    <a:pt x="854" y="350"/>
                  </a:cubicBezTo>
                  <a:cubicBezTo>
                    <a:pt x="854" y="350"/>
                    <a:pt x="855" y="350"/>
                    <a:pt x="855" y="349"/>
                  </a:cubicBezTo>
                  <a:cubicBezTo>
                    <a:pt x="855" y="335"/>
                    <a:pt x="848" y="321"/>
                    <a:pt x="838" y="310"/>
                  </a:cubicBezTo>
                  <a:cubicBezTo>
                    <a:pt x="838" y="310"/>
                    <a:pt x="838" y="309"/>
                    <a:pt x="838" y="309"/>
                  </a:cubicBezTo>
                  <a:cubicBezTo>
                    <a:pt x="839" y="309"/>
                    <a:pt x="839" y="308"/>
                    <a:pt x="839" y="308"/>
                  </a:cubicBezTo>
                  <a:cubicBezTo>
                    <a:pt x="840" y="305"/>
                    <a:pt x="845" y="302"/>
                    <a:pt x="847" y="300"/>
                  </a:cubicBezTo>
                  <a:cubicBezTo>
                    <a:pt x="851" y="295"/>
                    <a:pt x="856" y="290"/>
                    <a:pt x="860" y="285"/>
                  </a:cubicBezTo>
                  <a:cubicBezTo>
                    <a:pt x="864" y="280"/>
                    <a:pt x="868" y="274"/>
                    <a:pt x="874" y="272"/>
                  </a:cubicBezTo>
                  <a:cubicBezTo>
                    <a:pt x="879" y="270"/>
                    <a:pt x="883" y="269"/>
                    <a:pt x="886" y="266"/>
                  </a:cubicBezTo>
                  <a:cubicBezTo>
                    <a:pt x="899" y="257"/>
                    <a:pt x="911" y="251"/>
                    <a:pt x="927" y="252"/>
                  </a:cubicBezTo>
                  <a:cubicBezTo>
                    <a:pt x="945" y="254"/>
                    <a:pt x="957" y="264"/>
                    <a:pt x="966" y="280"/>
                  </a:cubicBezTo>
                  <a:cubicBezTo>
                    <a:pt x="980" y="306"/>
                    <a:pt x="988" y="337"/>
                    <a:pt x="988" y="367"/>
                  </a:cubicBezTo>
                  <a:cubicBezTo>
                    <a:pt x="986" y="382"/>
                    <a:pt x="984" y="397"/>
                    <a:pt x="978" y="411"/>
                  </a:cubicBezTo>
                  <a:cubicBezTo>
                    <a:pt x="972" y="429"/>
                    <a:pt x="962" y="446"/>
                    <a:pt x="953" y="463"/>
                  </a:cubicBezTo>
                  <a:cubicBezTo>
                    <a:pt x="945" y="478"/>
                    <a:pt x="935" y="492"/>
                    <a:pt x="924" y="505"/>
                  </a:cubicBezTo>
                  <a:cubicBezTo>
                    <a:pt x="926" y="501"/>
                    <a:pt x="929" y="496"/>
                    <a:pt x="931" y="492"/>
                  </a:cubicBezTo>
                  <a:cubicBezTo>
                    <a:pt x="933" y="487"/>
                    <a:pt x="935" y="482"/>
                    <a:pt x="938" y="478"/>
                  </a:cubicBezTo>
                  <a:cubicBezTo>
                    <a:pt x="939" y="478"/>
                    <a:pt x="938" y="477"/>
                    <a:pt x="938" y="477"/>
                  </a:cubicBezTo>
                  <a:cubicBezTo>
                    <a:pt x="933" y="480"/>
                    <a:pt x="932" y="486"/>
                    <a:pt x="929" y="491"/>
                  </a:cubicBezTo>
                  <a:cubicBezTo>
                    <a:pt x="926" y="497"/>
                    <a:pt x="921" y="503"/>
                    <a:pt x="920" y="510"/>
                  </a:cubicBezTo>
                  <a:cubicBezTo>
                    <a:pt x="920" y="510"/>
                    <a:pt x="919" y="510"/>
                    <a:pt x="919" y="511"/>
                  </a:cubicBezTo>
                  <a:cubicBezTo>
                    <a:pt x="913" y="517"/>
                    <a:pt x="907" y="524"/>
                    <a:pt x="901" y="530"/>
                  </a:cubicBezTo>
                  <a:cubicBezTo>
                    <a:pt x="901" y="529"/>
                    <a:pt x="902" y="527"/>
                    <a:pt x="902" y="526"/>
                  </a:cubicBezTo>
                  <a:cubicBezTo>
                    <a:pt x="904" y="522"/>
                    <a:pt x="907" y="517"/>
                    <a:pt x="909" y="513"/>
                  </a:cubicBezTo>
                  <a:cubicBezTo>
                    <a:pt x="910" y="513"/>
                    <a:pt x="909" y="513"/>
                    <a:pt x="909" y="513"/>
                  </a:cubicBezTo>
                  <a:cubicBezTo>
                    <a:pt x="908" y="514"/>
                    <a:pt x="906" y="516"/>
                    <a:pt x="905" y="517"/>
                  </a:cubicBezTo>
                  <a:cubicBezTo>
                    <a:pt x="906" y="517"/>
                    <a:pt x="906" y="516"/>
                    <a:pt x="906" y="516"/>
                  </a:cubicBezTo>
                  <a:cubicBezTo>
                    <a:pt x="909" y="507"/>
                    <a:pt x="912" y="498"/>
                    <a:pt x="913" y="488"/>
                  </a:cubicBezTo>
                  <a:cubicBezTo>
                    <a:pt x="913" y="488"/>
                    <a:pt x="912" y="488"/>
                    <a:pt x="912" y="488"/>
                  </a:cubicBezTo>
                  <a:cubicBezTo>
                    <a:pt x="909" y="497"/>
                    <a:pt x="908" y="506"/>
                    <a:pt x="904" y="515"/>
                  </a:cubicBezTo>
                  <a:cubicBezTo>
                    <a:pt x="901" y="522"/>
                    <a:pt x="898" y="529"/>
                    <a:pt x="894" y="535"/>
                  </a:cubicBezTo>
                  <a:cubicBezTo>
                    <a:pt x="894" y="535"/>
                    <a:pt x="894" y="535"/>
                    <a:pt x="894" y="535"/>
                  </a:cubicBezTo>
                  <a:cubicBezTo>
                    <a:pt x="893" y="537"/>
                    <a:pt x="891" y="538"/>
                    <a:pt x="890" y="540"/>
                  </a:cubicBezTo>
                  <a:cubicBezTo>
                    <a:pt x="890" y="538"/>
                    <a:pt x="890" y="537"/>
                    <a:pt x="890" y="535"/>
                  </a:cubicBezTo>
                  <a:cubicBezTo>
                    <a:pt x="891" y="526"/>
                    <a:pt x="894" y="516"/>
                    <a:pt x="894" y="507"/>
                  </a:cubicBezTo>
                  <a:cubicBezTo>
                    <a:pt x="894" y="498"/>
                    <a:pt x="894" y="490"/>
                    <a:pt x="893" y="481"/>
                  </a:cubicBezTo>
                  <a:close/>
                  <a:moveTo>
                    <a:pt x="713" y="477"/>
                  </a:moveTo>
                  <a:cubicBezTo>
                    <a:pt x="712" y="474"/>
                    <a:pt x="712" y="471"/>
                    <a:pt x="711" y="468"/>
                  </a:cubicBezTo>
                  <a:cubicBezTo>
                    <a:pt x="710" y="459"/>
                    <a:pt x="714" y="450"/>
                    <a:pt x="715" y="441"/>
                  </a:cubicBezTo>
                  <a:cubicBezTo>
                    <a:pt x="716" y="435"/>
                    <a:pt x="717" y="429"/>
                    <a:pt x="721" y="424"/>
                  </a:cubicBezTo>
                  <a:cubicBezTo>
                    <a:pt x="724" y="421"/>
                    <a:pt x="728" y="418"/>
                    <a:pt x="731" y="416"/>
                  </a:cubicBezTo>
                  <a:cubicBezTo>
                    <a:pt x="735" y="415"/>
                    <a:pt x="739" y="414"/>
                    <a:pt x="742" y="414"/>
                  </a:cubicBezTo>
                  <a:cubicBezTo>
                    <a:pt x="740" y="414"/>
                    <a:pt x="738" y="415"/>
                    <a:pt x="737" y="416"/>
                  </a:cubicBezTo>
                  <a:cubicBezTo>
                    <a:pt x="733" y="418"/>
                    <a:pt x="729" y="421"/>
                    <a:pt x="726" y="424"/>
                  </a:cubicBezTo>
                  <a:cubicBezTo>
                    <a:pt x="720" y="433"/>
                    <a:pt x="716" y="443"/>
                    <a:pt x="714" y="454"/>
                  </a:cubicBezTo>
                  <a:cubicBezTo>
                    <a:pt x="713" y="461"/>
                    <a:pt x="712" y="469"/>
                    <a:pt x="713" y="477"/>
                  </a:cubicBezTo>
                  <a:close/>
                  <a:moveTo>
                    <a:pt x="712" y="421"/>
                  </a:moveTo>
                  <a:cubicBezTo>
                    <a:pt x="712" y="420"/>
                    <a:pt x="711" y="418"/>
                    <a:pt x="709" y="416"/>
                  </a:cubicBezTo>
                  <a:cubicBezTo>
                    <a:pt x="712" y="417"/>
                    <a:pt x="715" y="417"/>
                    <a:pt x="717" y="417"/>
                  </a:cubicBezTo>
                  <a:cubicBezTo>
                    <a:pt x="720" y="417"/>
                    <a:pt x="723" y="417"/>
                    <a:pt x="726" y="416"/>
                  </a:cubicBezTo>
                  <a:cubicBezTo>
                    <a:pt x="721" y="419"/>
                    <a:pt x="718" y="423"/>
                    <a:pt x="715" y="428"/>
                  </a:cubicBezTo>
                  <a:cubicBezTo>
                    <a:pt x="714" y="425"/>
                    <a:pt x="713" y="421"/>
                    <a:pt x="712" y="421"/>
                  </a:cubicBezTo>
                  <a:close/>
                  <a:moveTo>
                    <a:pt x="741" y="410"/>
                  </a:moveTo>
                  <a:cubicBezTo>
                    <a:pt x="728" y="413"/>
                    <a:pt x="715" y="413"/>
                    <a:pt x="702" y="412"/>
                  </a:cubicBezTo>
                  <a:cubicBezTo>
                    <a:pt x="695" y="411"/>
                    <a:pt x="689" y="411"/>
                    <a:pt x="682" y="410"/>
                  </a:cubicBezTo>
                  <a:cubicBezTo>
                    <a:pt x="676" y="409"/>
                    <a:pt x="670" y="409"/>
                    <a:pt x="664" y="407"/>
                  </a:cubicBezTo>
                  <a:cubicBezTo>
                    <a:pt x="653" y="404"/>
                    <a:pt x="644" y="398"/>
                    <a:pt x="636" y="390"/>
                  </a:cubicBezTo>
                  <a:cubicBezTo>
                    <a:pt x="632" y="386"/>
                    <a:pt x="626" y="379"/>
                    <a:pt x="620" y="383"/>
                  </a:cubicBezTo>
                  <a:cubicBezTo>
                    <a:pt x="619" y="383"/>
                    <a:pt x="619" y="384"/>
                    <a:pt x="620" y="384"/>
                  </a:cubicBezTo>
                  <a:cubicBezTo>
                    <a:pt x="628" y="385"/>
                    <a:pt x="633" y="393"/>
                    <a:pt x="639" y="399"/>
                  </a:cubicBezTo>
                  <a:cubicBezTo>
                    <a:pt x="638" y="398"/>
                    <a:pt x="637" y="398"/>
                    <a:pt x="635" y="397"/>
                  </a:cubicBezTo>
                  <a:cubicBezTo>
                    <a:pt x="634" y="396"/>
                    <a:pt x="633" y="396"/>
                    <a:pt x="632" y="396"/>
                  </a:cubicBezTo>
                  <a:cubicBezTo>
                    <a:pt x="631" y="396"/>
                    <a:pt x="631" y="396"/>
                    <a:pt x="631" y="396"/>
                  </a:cubicBezTo>
                  <a:cubicBezTo>
                    <a:pt x="630" y="399"/>
                    <a:pt x="636" y="399"/>
                    <a:pt x="637" y="400"/>
                  </a:cubicBezTo>
                  <a:cubicBezTo>
                    <a:pt x="640" y="402"/>
                    <a:pt x="643" y="404"/>
                    <a:pt x="646" y="406"/>
                  </a:cubicBezTo>
                  <a:cubicBezTo>
                    <a:pt x="647" y="406"/>
                    <a:pt x="647" y="405"/>
                    <a:pt x="647" y="405"/>
                  </a:cubicBezTo>
                  <a:cubicBezTo>
                    <a:pt x="647" y="405"/>
                    <a:pt x="647" y="404"/>
                    <a:pt x="646" y="404"/>
                  </a:cubicBezTo>
                  <a:cubicBezTo>
                    <a:pt x="656" y="409"/>
                    <a:pt x="665" y="412"/>
                    <a:pt x="676" y="413"/>
                  </a:cubicBezTo>
                  <a:cubicBezTo>
                    <a:pt x="685" y="414"/>
                    <a:pt x="695" y="415"/>
                    <a:pt x="704" y="416"/>
                  </a:cubicBezTo>
                  <a:cubicBezTo>
                    <a:pt x="705" y="417"/>
                    <a:pt x="706" y="417"/>
                    <a:pt x="707" y="418"/>
                  </a:cubicBezTo>
                  <a:cubicBezTo>
                    <a:pt x="709" y="420"/>
                    <a:pt x="710" y="422"/>
                    <a:pt x="711" y="424"/>
                  </a:cubicBezTo>
                  <a:cubicBezTo>
                    <a:pt x="712" y="425"/>
                    <a:pt x="713" y="429"/>
                    <a:pt x="714" y="430"/>
                  </a:cubicBezTo>
                  <a:cubicBezTo>
                    <a:pt x="714" y="431"/>
                    <a:pt x="713" y="432"/>
                    <a:pt x="713" y="433"/>
                  </a:cubicBezTo>
                  <a:cubicBezTo>
                    <a:pt x="712" y="439"/>
                    <a:pt x="712" y="444"/>
                    <a:pt x="710" y="450"/>
                  </a:cubicBezTo>
                  <a:cubicBezTo>
                    <a:pt x="709" y="454"/>
                    <a:pt x="708" y="459"/>
                    <a:pt x="707" y="463"/>
                  </a:cubicBezTo>
                  <a:cubicBezTo>
                    <a:pt x="702" y="472"/>
                    <a:pt x="691" y="476"/>
                    <a:pt x="683" y="480"/>
                  </a:cubicBezTo>
                  <a:cubicBezTo>
                    <a:pt x="671" y="485"/>
                    <a:pt x="660" y="489"/>
                    <a:pt x="648" y="494"/>
                  </a:cubicBezTo>
                  <a:cubicBezTo>
                    <a:pt x="642" y="496"/>
                    <a:pt x="636" y="499"/>
                    <a:pt x="630" y="500"/>
                  </a:cubicBezTo>
                  <a:cubicBezTo>
                    <a:pt x="624" y="501"/>
                    <a:pt x="619" y="501"/>
                    <a:pt x="613" y="502"/>
                  </a:cubicBezTo>
                  <a:cubicBezTo>
                    <a:pt x="601" y="503"/>
                    <a:pt x="590" y="500"/>
                    <a:pt x="581" y="493"/>
                  </a:cubicBezTo>
                  <a:cubicBezTo>
                    <a:pt x="572" y="487"/>
                    <a:pt x="563" y="477"/>
                    <a:pt x="557" y="468"/>
                  </a:cubicBezTo>
                  <a:cubicBezTo>
                    <a:pt x="550" y="457"/>
                    <a:pt x="547" y="445"/>
                    <a:pt x="543" y="434"/>
                  </a:cubicBezTo>
                  <a:cubicBezTo>
                    <a:pt x="539" y="423"/>
                    <a:pt x="536" y="412"/>
                    <a:pt x="540" y="401"/>
                  </a:cubicBezTo>
                  <a:cubicBezTo>
                    <a:pt x="542" y="395"/>
                    <a:pt x="543" y="389"/>
                    <a:pt x="545" y="383"/>
                  </a:cubicBezTo>
                  <a:cubicBezTo>
                    <a:pt x="547" y="378"/>
                    <a:pt x="550" y="375"/>
                    <a:pt x="553" y="371"/>
                  </a:cubicBezTo>
                  <a:cubicBezTo>
                    <a:pt x="560" y="366"/>
                    <a:pt x="567" y="360"/>
                    <a:pt x="576" y="360"/>
                  </a:cubicBezTo>
                  <a:cubicBezTo>
                    <a:pt x="583" y="360"/>
                    <a:pt x="589" y="361"/>
                    <a:pt x="595" y="364"/>
                  </a:cubicBezTo>
                  <a:cubicBezTo>
                    <a:pt x="598" y="365"/>
                    <a:pt x="601" y="367"/>
                    <a:pt x="604" y="368"/>
                  </a:cubicBezTo>
                  <a:cubicBezTo>
                    <a:pt x="606" y="369"/>
                    <a:pt x="607" y="370"/>
                    <a:pt x="609" y="370"/>
                  </a:cubicBezTo>
                  <a:cubicBezTo>
                    <a:pt x="609" y="370"/>
                    <a:pt x="609" y="370"/>
                    <a:pt x="609" y="370"/>
                  </a:cubicBezTo>
                  <a:cubicBezTo>
                    <a:pt x="608" y="371"/>
                    <a:pt x="607" y="372"/>
                    <a:pt x="607" y="373"/>
                  </a:cubicBezTo>
                  <a:cubicBezTo>
                    <a:pt x="606" y="375"/>
                    <a:pt x="605" y="378"/>
                    <a:pt x="605" y="380"/>
                  </a:cubicBezTo>
                  <a:cubicBezTo>
                    <a:pt x="593" y="374"/>
                    <a:pt x="579" y="385"/>
                    <a:pt x="567" y="386"/>
                  </a:cubicBezTo>
                  <a:cubicBezTo>
                    <a:pt x="566" y="386"/>
                    <a:pt x="566" y="388"/>
                    <a:pt x="567" y="388"/>
                  </a:cubicBezTo>
                  <a:cubicBezTo>
                    <a:pt x="573" y="387"/>
                    <a:pt x="579" y="384"/>
                    <a:pt x="584" y="383"/>
                  </a:cubicBezTo>
                  <a:cubicBezTo>
                    <a:pt x="591" y="381"/>
                    <a:pt x="598" y="380"/>
                    <a:pt x="604" y="381"/>
                  </a:cubicBezTo>
                  <a:cubicBezTo>
                    <a:pt x="605" y="381"/>
                    <a:pt x="605" y="381"/>
                    <a:pt x="605" y="381"/>
                  </a:cubicBezTo>
                  <a:cubicBezTo>
                    <a:pt x="605" y="381"/>
                    <a:pt x="605" y="382"/>
                    <a:pt x="605" y="383"/>
                  </a:cubicBezTo>
                  <a:cubicBezTo>
                    <a:pt x="604" y="383"/>
                    <a:pt x="604" y="383"/>
                    <a:pt x="603" y="384"/>
                  </a:cubicBezTo>
                  <a:cubicBezTo>
                    <a:pt x="602" y="386"/>
                    <a:pt x="601" y="389"/>
                    <a:pt x="601" y="391"/>
                  </a:cubicBezTo>
                  <a:cubicBezTo>
                    <a:pt x="595" y="392"/>
                    <a:pt x="592" y="397"/>
                    <a:pt x="587" y="400"/>
                  </a:cubicBezTo>
                  <a:cubicBezTo>
                    <a:pt x="583" y="402"/>
                    <a:pt x="581" y="404"/>
                    <a:pt x="578" y="407"/>
                  </a:cubicBezTo>
                  <a:cubicBezTo>
                    <a:pt x="576" y="409"/>
                    <a:pt x="574" y="410"/>
                    <a:pt x="571" y="412"/>
                  </a:cubicBezTo>
                  <a:cubicBezTo>
                    <a:pt x="571" y="412"/>
                    <a:pt x="571" y="412"/>
                    <a:pt x="570" y="412"/>
                  </a:cubicBezTo>
                  <a:cubicBezTo>
                    <a:pt x="570" y="413"/>
                    <a:pt x="569" y="414"/>
                    <a:pt x="568" y="414"/>
                  </a:cubicBezTo>
                  <a:cubicBezTo>
                    <a:pt x="567" y="415"/>
                    <a:pt x="569" y="418"/>
                    <a:pt x="571" y="416"/>
                  </a:cubicBezTo>
                  <a:cubicBezTo>
                    <a:pt x="574" y="413"/>
                    <a:pt x="577" y="410"/>
                    <a:pt x="581" y="407"/>
                  </a:cubicBezTo>
                  <a:cubicBezTo>
                    <a:pt x="583" y="406"/>
                    <a:pt x="585" y="404"/>
                    <a:pt x="587" y="402"/>
                  </a:cubicBezTo>
                  <a:cubicBezTo>
                    <a:pt x="590" y="398"/>
                    <a:pt x="596" y="393"/>
                    <a:pt x="601" y="391"/>
                  </a:cubicBezTo>
                  <a:cubicBezTo>
                    <a:pt x="602" y="392"/>
                    <a:pt x="602" y="392"/>
                    <a:pt x="602" y="393"/>
                  </a:cubicBezTo>
                  <a:cubicBezTo>
                    <a:pt x="599" y="395"/>
                    <a:pt x="597" y="398"/>
                    <a:pt x="595" y="401"/>
                  </a:cubicBezTo>
                  <a:cubicBezTo>
                    <a:pt x="595" y="401"/>
                    <a:pt x="595" y="401"/>
                    <a:pt x="596" y="401"/>
                  </a:cubicBezTo>
                  <a:cubicBezTo>
                    <a:pt x="598" y="399"/>
                    <a:pt x="600" y="396"/>
                    <a:pt x="602" y="394"/>
                  </a:cubicBezTo>
                  <a:cubicBezTo>
                    <a:pt x="603" y="394"/>
                    <a:pt x="603" y="395"/>
                    <a:pt x="604" y="395"/>
                  </a:cubicBezTo>
                  <a:cubicBezTo>
                    <a:pt x="602" y="397"/>
                    <a:pt x="601" y="400"/>
                    <a:pt x="600" y="403"/>
                  </a:cubicBezTo>
                  <a:cubicBezTo>
                    <a:pt x="600" y="403"/>
                    <a:pt x="600" y="403"/>
                    <a:pt x="600" y="403"/>
                  </a:cubicBezTo>
                  <a:cubicBezTo>
                    <a:pt x="601" y="400"/>
                    <a:pt x="603" y="398"/>
                    <a:pt x="605" y="396"/>
                  </a:cubicBezTo>
                  <a:cubicBezTo>
                    <a:pt x="606" y="397"/>
                    <a:pt x="608" y="397"/>
                    <a:pt x="610" y="397"/>
                  </a:cubicBezTo>
                  <a:cubicBezTo>
                    <a:pt x="612" y="397"/>
                    <a:pt x="614" y="397"/>
                    <a:pt x="617" y="397"/>
                  </a:cubicBezTo>
                  <a:cubicBezTo>
                    <a:pt x="617" y="397"/>
                    <a:pt x="617" y="397"/>
                    <a:pt x="617" y="397"/>
                  </a:cubicBezTo>
                  <a:cubicBezTo>
                    <a:pt x="617" y="404"/>
                    <a:pt x="621" y="410"/>
                    <a:pt x="625" y="414"/>
                  </a:cubicBezTo>
                  <a:cubicBezTo>
                    <a:pt x="631" y="421"/>
                    <a:pt x="637" y="428"/>
                    <a:pt x="644" y="433"/>
                  </a:cubicBezTo>
                  <a:cubicBezTo>
                    <a:pt x="644" y="434"/>
                    <a:pt x="645" y="433"/>
                    <a:pt x="644" y="433"/>
                  </a:cubicBezTo>
                  <a:cubicBezTo>
                    <a:pt x="638" y="428"/>
                    <a:pt x="633" y="421"/>
                    <a:pt x="628" y="415"/>
                  </a:cubicBezTo>
                  <a:cubicBezTo>
                    <a:pt x="626" y="412"/>
                    <a:pt x="623" y="410"/>
                    <a:pt x="622" y="407"/>
                  </a:cubicBezTo>
                  <a:cubicBezTo>
                    <a:pt x="620" y="404"/>
                    <a:pt x="620" y="401"/>
                    <a:pt x="619" y="398"/>
                  </a:cubicBezTo>
                  <a:cubicBezTo>
                    <a:pt x="619" y="398"/>
                    <a:pt x="619" y="398"/>
                    <a:pt x="619" y="398"/>
                  </a:cubicBezTo>
                  <a:cubicBezTo>
                    <a:pt x="619" y="398"/>
                    <a:pt x="619" y="397"/>
                    <a:pt x="619" y="397"/>
                  </a:cubicBezTo>
                  <a:cubicBezTo>
                    <a:pt x="619" y="397"/>
                    <a:pt x="618" y="397"/>
                    <a:pt x="618" y="397"/>
                  </a:cubicBezTo>
                  <a:cubicBezTo>
                    <a:pt x="619" y="396"/>
                    <a:pt x="620" y="396"/>
                    <a:pt x="622" y="396"/>
                  </a:cubicBezTo>
                  <a:cubicBezTo>
                    <a:pt x="622" y="398"/>
                    <a:pt x="623" y="400"/>
                    <a:pt x="625" y="401"/>
                  </a:cubicBezTo>
                  <a:cubicBezTo>
                    <a:pt x="626" y="404"/>
                    <a:pt x="629" y="405"/>
                    <a:pt x="630" y="406"/>
                  </a:cubicBezTo>
                  <a:cubicBezTo>
                    <a:pt x="630" y="407"/>
                    <a:pt x="631" y="406"/>
                    <a:pt x="631" y="406"/>
                  </a:cubicBezTo>
                  <a:cubicBezTo>
                    <a:pt x="629" y="405"/>
                    <a:pt x="628" y="403"/>
                    <a:pt x="627" y="401"/>
                  </a:cubicBezTo>
                  <a:cubicBezTo>
                    <a:pt x="625" y="399"/>
                    <a:pt x="624" y="398"/>
                    <a:pt x="623" y="396"/>
                  </a:cubicBezTo>
                  <a:cubicBezTo>
                    <a:pt x="624" y="396"/>
                    <a:pt x="625" y="395"/>
                    <a:pt x="625" y="395"/>
                  </a:cubicBezTo>
                  <a:cubicBezTo>
                    <a:pt x="625" y="396"/>
                    <a:pt x="625" y="396"/>
                    <a:pt x="626" y="397"/>
                  </a:cubicBezTo>
                  <a:cubicBezTo>
                    <a:pt x="632" y="405"/>
                    <a:pt x="641" y="409"/>
                    <a:pt x="651" y="412"/>
                  </a:cubicBezTo>
                  <a:cubicBezTo>
                    <a:pt x="651" y="412"/>
                    <a:pt x="651" y="412"/>
                    <a:pt x="651" y="412"/>
                  </a:cubicBezTo>
                  <a:cubicBezTo>
                    <a:pt x="641" y="409"/>
                    <a:pt x="634" y="402"/>
                    <a:pt x="627" y="395"/>
                  </a:cubicBezTo>
                  <a:cubicBezTo>
                    <a:pt x="627" y="395"/>
                    <a:pt x="627" y="395"/>
                    <a:pt x="627" y="395"/>
                  </a:cubicBezTo>
                  <a:cubicBezTo>
                    <a:pt x="628" y="394"/>
                    <a:pt x="629" y="394"/>
                    <a:pt x="630" y="394"/>
                  </a:cubicBezTo>
                  <a:cubicBezTo>
                    <a:pt x="631" y="393"/>
                    <a:pt x="631" y="392"/>
                    <a:pt x="630" y="392"/>
                  </a:cubicBezTo>
                  <a:cubicBezTo>
                    <a:pt x="626" y="392"/>
                    <a:pt x="622" y="392"/>
                    <a:pt x="619" y="393"/>
                  </a:cubicBezTo>
                  <a:cubicBezTo>
                    <a:pt x="615" y="393"/>
                    <a:pt x="612" y="393"/>
                    <a:pt x="610" y="390"/>
                  </a:cubicBezTo>
                  <a:cubicBezTo>
                    <a:pt x="608" y="387"/>
                    <a:pt x="607" y="383"/>
                    <a:pt x="608" y="380"/>
                  </a:cubicBezTo>
                  <a:cubicBezTo>
                    <a:pt x="610" y="372"/>
                    <a:pt x="619" y="365"/>
                    <a:pt x="627" y="371"/>
                  </a:cubicBezTo>
                  <a:cubicBezTo>
                    <a:pt x="631" y="374"/>
                    <a:pt x="634" y="378"/>
                    <a:pt x="639" y="380"/>
                  </a:cubicBezTo>
                  <a:cubicBezTo>
                    <a:pt x="643" y="382"/>
                    <a:pt x="648" y="382"/>
                    <a:pt x="652" y="383"/>
                  </a:cubicBezTo>
                  <a:cubicBezTo>
                    <a:pt x="665" y="384"/>
                    <a:pt x="677" y="388"/>
                    <a:pt x="689" y="392"/>
                  </a:cubicBezTo>
                  <a:cubicBezTo>
                    <a:pt x="700" y="394"/>
                    <a:pt x="711" y="398"/>
                    <a:pt x="722" y="400"/>
                  </a:cubicBezTo>
                  <a:cubicBezTo>
                    <a:pt x="731" y="401"/>
                    <a:pt x="741" y="399"/>
                    <a:pt x="750" y="398"/>
                  </a:cubicBezTo>
                  <a:cubicBezTo>
                    <a:pt x="758" y="397"/>
                    <a:pt x="766" y="395"/>
                    <a:pt x="774" y="394"/>
                  </a:cubicBezTo>
                  <a:cubicBezTo>
                    <a:pt x="778" y="393"/>
                    <a:pt x="785" y="392"/>
                    <a:pt x="787" y="388"/>
                  </a:cubicBezTo>
                  <a:cubicBezTo>
                    <a:pt x="787" y="387"/>
                    <a:pt x="786" y="386"/>
                    <a:pt x="786" y="387"/>
                  </a:cubicBezTo>
                  <a:cubicBezTo>
                    <a:pt x="784" y="390"/>
                    <a:pt x="778" y="390"/>
                    <a:pt x="775" y="391"/>
                  </a:cubicBezTo>
                  <a:cubicBezTo>
                    <a:pt x="771" y="392"/>
                    <a:pt x="767" y="392"/>
                    <a:pt x="764" y="393"/>
                  </a:cubicBezTo>
                  <a:cubicBezTo>
                    <a:pt x="758" y="394"/>
                    <a:pt x="752" y="395"/>
                    <a:pt x="746" y="395"/>
                  </a:cubicBezTo>
                  <a:cubicBezTo>
                    <a:pt x="740" y="396"/>
                    <a:pt x="733" y="397"/>
                    <a:pt x="727" y="396"/>
                  </a:cubicBezTo>
                  <a:cubicBezTo>
                    <a:pt x="720" y="396"/>
                    <a:pt x="712" y="394"/>
                    <a:pt x="705" y="392"/>
                  </a:cubicBezTo>
                  <a:cubicBezTo>
                    <a:pt x="709" y="392"/>
                    <a:pt x="712" y="391"/>
                    <a:pt x="715" y="390"/>
                  </a:cubicBezTo>
                  <a:cubicBezTo>
                    <a:pt x="723" y="388"/>
                    <a:pt x="731" y="387"/>
                    <a:pt x="740" y="387"/>
                  </a:cubicBezTo>
                  <a:cubicBezTo>
                    <a:pt x="740" y="387"/>
                    <a:pt x="740" y="386"/>
                    <a:pt x="740" y="386"/>
                  </a:cubicBezTo>
                  <a:cubicBezTo>
                    <a:pt x="733" y="385"/>
                    <a:pt x="727" y="386"/>
                    <a:pt x="721" y="388"/>
                  </a:cubicBezTo>
                  <a:cubicBezTo>
                    <a:pt x="717" y="389"/>
                    <a:pt x="712" y="390"/>
                    <a:pt x="707" y="390"/>
                  </a:cubicBezTo>
                  <a:cubicBezTo>
                    <a:pt x="704" y="390"/>
                    <a:pt x="700" y="389"/>
                    <a:pt x="697" y="390"/>
                  </a:cubicBezTo>
                  <a:cubicBezTo>
                    <a:pt x="694" y="389"/>
                    <a:pt x="691" y="388"/>
                    <a:pt x="688" y="387"/>
                  </a:cubicBezTo>
                  <a:cubicBezTo>
                    <a:pt x="688" y="387"/>
                    <a:pt x="688" y="387"/>
                    <a:pt x="688" y="387"/>
                  </a:cubicBezTo>
                  <a:cubicBezTo>
                    <a:pt x="690" y="387"/>
                    <a:pt x="693" y="386"/>
                    <a:pt x="695" y="386"/>
                  </a:cubicBezTo>
                  <a:cubicBezTo>
                    <a:pt x="706" y="385"/>
                    <a:pt x="716" y="383"/>
                    <a:pt x="726" y="381"/>
                  </a:cubicBezTo>
                  <a:cubicBezTo>
                    <a:pt x="727" y="381"/>
                    <a:pt x="727" y="380"/>
                    <a:pt x="726" y="380"/>
                  </a:cubicBezTo>
                  <a:cubicBezTo>
                    <a:pt x="717" y="382"/>
                    <a:pt x="708" y="384"/>
                    <a:pt x="698" y="384"/>
                  </a:cubicBezTo>
                  <a:cubicBezTo>
                    <a:pt x="694" y="384"/>
                    <a:pt x="690" y="385"/>
                    <a:pt x="686" y="385"/>
                  </a:cubicBezTo>
                  <a:cubicBezTo>
                    <a:pt x="683" y="385"/>
                    <a:pt x="680" y="384"/>
                    <a:pt x="678" y="383"/>
                  </a:cubicBezTo>
                  <a:cubicBezTo>
                    <a:pt x="678" y="383"/>
                    <a:pt x="679" y="383"/>
                    <a:pt x="680" y="383"/>
                  </a:cubicBezTo>
                  <a:cubicBezTo>
                    <a:pt x="687" y="382"/>
                    <a:pt x="694" y="380"/>
                    <a:pt x="701" y="378"/>
                  </a:cubicBezTo>
                  <a:cubicBezTo>
                    <a:pt x="717" y="375"/>
                    <a:pt x="732" y="370"/>
                    <a:pt x="748" y="367"/>
                  </a:cubicBezTo>
                  <a:cubicBezTo>
                    <a:pt x="749" y="366"/>
                    <a:pt x="748" y="366"/>
                    <a:pt x="748" y="366"/>
                  </a:cubicBezTo>
                  <a:cubicBezTo>
                    <a:pt x="740" y="366"/>
                    <a:pt x="734" y="369"/>
                    <a:pt x="726" y="371"/>
                  </a:cubicBezTo>
                  <a:cubicBezTo>
                    <a:pt x="718" y="372"/>
                    <a:pt x="711" y="375"/>
                    <a:pt x="703" y="376"/>
                  </a:cubicBezTo>
                  <a:cubicBezTo>
                    <a:pt x="695" y="377"/>
                    <a:pt x="688" y="379"/>
                    <a:pt x="681" y="380"/>
                  </a:cubicBezTo>
                  <a:cubicBezTo>
                    <a:pt x="675" y="381"/>
                    <a:pt x="669" y="380"/>
                    <a:pt x="664" y="379"/>
                  </a:cubicBezTo>
                  <a:cubicBezTo>
                    <a:pt x="667" y="378"/>
                    <a:pt x="670" y="378"/>
                    <a:pt x="673" y="377"/>
                  </a:cubicBezTo>
                  <a:cubicBezTo>
                    <a:pt x="678" y="376"/>
                    <a:pt x="684" y="377"/>
                    <a:pt x="689" y="375"/>
                  </a:cubicBezTo>
                  <a:cubicBezTo>
                    <a:pt x="694" y="374"/>
                    <a:pt x="699" y="372"/>
                    <a:pt x="704" y="371"/>
                  </a:cubicBezTo>
                  <a:cubicBezTo>
                    <a:pt x="705" y="371"/>
                    <a:pt x="704" y="370"/>
                    <a:pt x="704" y="370"/>
                  </a:cubicBezTo>
                  <a:cubicBezTo>
                    <a:pt x="694" y="372"/>
                    <a:pt x="684" y="374"/>
                    <a:pt x="674" y="375"/>
                  </a:cubicBezTo>
                  <a:cubicBezTo>
                    <a:pt x="675" y="375"/>
                    <a:pt x="676" y="374"/>
                    <a:pt x="677" y="374"/>
                  </a:cubicBezTo>
                  <a:cubicBezTo>
                    <a:pt x="687" y="369"/>
                    <a:pt x="698" y="363"/>
                    <a:pt x="709" y="359"/>
                  </a:cubicBezTo>
                  <a:cubicBezTo>
                    <a:pt x="710" y="359"/>
                    <a:pt x="710" y="359"/>
                    <a:pt x="709" y="359"/>
                  </a:cubicBezTo>
                  <a:cubicBezTo>
                    <a:pt x="690" y="363"/>
                    <a:pt x="674" y="378"/>
                    <a:pt x="654" y="376"/>
                  </a:cubicBezTo>
                  <a:cubicBezTo>
                    <a:pt x="654" y="376"/>
                    <a:pt x="654" y="377"/>
                    <a:pt x="653" y="377"/>
                  </a:cubicBezTo>
                  <a:cubicBezTo>
                    <a:pt x="652" y="377"/>
                    <a:pt x="651" y="377"/>
                    <a:pt x="650" y="377"/>
                  </a:cubicBezTo>
                  <a:cubicBezTo>
                    <a:pt x="657" y="376"/>
                    <a:pt x="664" y="374"/>
                    <a:pt x="670" y="371"/>
                  </a:cubicBezTo>
                  <a:cubicBezTo>
                    <a:pt x="680" y="368"/>
                    <a:pt x="689" y="364"/>
                    <a:pt x="698" y="360"/>
                  </a:cubicBezTo>
                  <a:cubicBezTo>
                    <a:pt x="718" y="351"/>
                    <a:pt x="738" y="342"/>
                    <a:pt x="760" y="338"/>
                  </a:cubicBezTo>
                  <a:cubicBezTo>
                    <a:pt x="761" y="337"/>
                    <a:pt x="760" y="336"/>
                    <a:pt x="760" y="336"/>
                  </a:cubicBezTo>
                  <a:cubicBezTo>
                    <a:pt x="739" y="340"/>
                    <a:pt x="720" y="349"/>
                    <a:pt x="701" y="357"/>
                  </a:cubicBezTo>
                  <a:cubicBezTo>
                    <a:pt x="691" y="361"/>
                    <a:pt x="681" y="365"/>
                    <a:pt x="671" y="369"/>
                  </a:cubicBezTo>
                  <a:cubicBezTo>
                    <a:pt x="663" y="371"/>
                    <a:pt x="655" y="373"/>
                    <a:pt x="647" y="375"/>
                  </a:cubicBezTo>
                  <a:cubicBezTo>
                    <a:pt x="647" y="374"/>
                    <a:pt x="647" y="374"/>
                    <a:pt x="647" y="374"/>
                  </a:cubicBezTo>
                  <a:cubicBezTo>
                    <a:pt x="654" y="373"/>
                    <a:pt x="661" y="370"/>
                    <a:pt x="667" y="367"/>
                  </a:cubicBezTo>
                  <a:cubicBezTo>
                    <a:pt x="680" y="362"/>
                    <a:pt x="691" y="352"/>
                    <a:pt x="705" y="349"/>
                  </a:cubicBezTo>
                  <a:cubicBezTo>
                    <a:pt x="705" y="349"/>
                    <a:pt x="705" y="349"/>
                    <a:pt x="705" y="349"/>
                  </a:cubicBezTo>
                  <a:cubicBezTo>
                    <a:pt x="698" y="350"/>
                    <a:pt x="693" y="352"/>
                    <a:pt x="687" y="356"/>
                  </a:cubicBezTo>
                  <a:cubicBezTo>
                    <a:pt x="679" y="360"/>
                    <a:pt x="671" y="364"/>
                    <a:pt x="663" y="367"/>
                  </a:cubicBezTo>
                  <a:cubicBezTo>
                    <a:pt x="661" y="368"/>
                    <a:pt x="658" y="369"/>
                    <a:pt x="656" y="369"/>
                  </a:cubicBezTo>
                  <a:cubicBezTo>
                    <a:pt x="658" y="368"/>
                    <a:pt x="661" y="366"/>
                    <a:pt x="663" y="365"/>
                  </a:cubicBezTo>
                  <a:cubicBezTo>
                    <a:pt x="663" y="365"/>
                    <a:pt x="663" y="365"/>
                    <a:pt x="663" y="365"/>
                  </a:cubicBezTo>
                  <a:cubicBezTo>
                    <a:pt x="660" y="366"/>
                    <a:pt x="657" y="366"/>
                    <a:pt x="654" y="367"/>
                  </a:cubicBezTo>
                  <a:cubicBezTo>
                    <a:pt x="651" y="369"/>
                    <a:pt x="648" y="370"/>
                    <a:pt x="644" y="371"/>
                  </a:cubicBezTo>
                  <a:cubicBezTo>
                    <a:pt x="644" y="371"/>
                    <a:pt x="644" y="371"/>
                    <a:pt x="643" y="371"/>
                  </a:cubicBezTo>
                  <a:cubicBezTo>
                    <a:pt x="647" y="369"/>
                    <a:pt x="650" y="367"/>
                    <a:pt x="654" y="365"/>
                  </a:cubicBezTo>
                  <a:cubicBezTo>
                    <a:pt x="659" y="362"/>
                    <a:pt x="664" y="359"/>
                    <a:pt x="668" y="355"/>
                  </a:cubicBezTo>
                  <a:cubicBezTo>
                    <a:pt x="677" y="349"/>
                    <a:pt x="687" y="343"/>
                    <a:pt x="697" y="338"/>
                  </a:cubicBezTo>
                  <a:cubicBezTo>
                    <a:pt x="698" y="338"/>
                    <a:pt x="697" y="337"/>
                    <a:pt x="696" y="337"/>
                  </a:cubicBezTo>
                  <a:cubicBezTo>
                    <a:pt x="686" y="342"/>
                    <a:pt x="675" y="347"/>
                    <a:pt x="665" y="354"/>
                  </a:cubicBezTo>
                  <a:cubicBezTo>
                    <a:pt x="660" y="358"/>
                    <a:pt x="655" y="361"/>
                    <a:pt x="649" y="364"/>
                  </a:cubicBezTo>
                  <a:cubicBezTo>
                    <a:pt x="648" y="365"/>
                    <a:pt x="647" y="366"/>
                    <a:pt x="646" y="366"/>
                  </a:cubicBezTo>
                  <a:cubicBezTo>
                    <a:pt x="646" y="366"/>
                    <a:pt x="646" y="366"/>
                    <a:pt x="647" y="365"/>
                  </a:cubicBezTo>
                  <a:cubicBezTo>
                    <a:pt x="649" y="364"/>
                    <a:pt x="651" y="362"/>
                    <a:pt x="653" y="361"/>
                  </a:cubicBezTo>
                  <a:cubicBezTo>
                    <a:pt x="658" y="358"/>
                    <a:pt x="663" y="355"/>
                    <a:pt x="668" y="351"/>
                  </a:cubicBezTo>
                  <a:cubicBezTo>
                    <a:pt x="677" y="344"/>
                    <a:pt x="685" y="335"/>
                    <a:pt x="696" y="330"/>
                  </a:cubicBezTo>
                  <a:cubicBezTo>
                    <a:pt x="697" y="329"/>
                    <a:pt x="696" y="328"/>
                    <a:pt x="696" y="329"/>
                  </a:cubicBezTo>
                  <a:cubicBezTo>
                    <a:pt x="683" y="334"/>
                    <a:pt x="674" y="344"/>
                    <a:pt x="663" y="351"/>
                  </a:cubicBezTo>
                  <a:cubicBezTo>
                    <a:pt x="659" y="354"/>
                    <a:pt x="654" y="356"/>
                    <a:pt x="650" y="359"/>
                  </a:cubicBezTo>
                  <a:cubicBezTo>
                    <a:pt x="650" y="359"/>
                    <a:pt x="650" y="359"/>
                    <a:pt x="650" y="359"/>
                  </a:cubicBezTo>
                  <a:cubicBezTo>
                    <a:pt x="655" y="355"/>
                    <a:pt x="660" y="351"/>
                    <a:pt x="666" y="347"/>
                  </a:cubicBezTo>
                  <a:cubicBezTo>
                    <a:pt x="676" y="340"/>
                    <a:pt x="685" y="332"/>
                    <a:pt x="695" y="324"/>
                  </a:cubicBezTo>
                  <a:cubicBezTo>
                    <a:pt x="705" y="316"/>
                    <a:pt x="716" y="308"/>
                    <a:pt x="725" y="298"/>
                  </a:cubicBezTo>
                  <a:cubicBezTo>
                    <a:pt x="729" y="293"/>
                    <a:pt x="733" y="287"/>
                    <a:pt x="738" y="283"/>
                  </a:cubicBezTo>
                  <a:cubicBezTo>
                    <a:pt x="741" y="282"/>
                    <a:pt x="743" y="280"/>
                    <a:pt x="745" y="278"/>
                  </a:cubicBezTo>
                  <a:cubicBezTo>
                    <a:pt x="745" y="278"/>
                    <a:pt x="746" y="278"/>
                    <a:pt x="746" y="278"/>
                  </a:cubicBezTo>
                  <a:cubicBezTo>
                    <a:pt x="758" y="276"/>
                    <a:pt x="768" y="279"/>
                    <a:pt x="779" y="281"/>
                  </a:cubicBezTo>
                  <a:cubicBezTo>
                    <a:pt x="788" y="284"/>
                    <a:pt x="796" y="285"/>
                    <a:pt x="804" y="289"/>
                  </a:cubicBezTo>
                  <a:cubicBezTo>
                    <a:pt x="804" y="289"/>
                    <a:pt x="805" y="289"/>
                    <a:pt x="805" y="289"/>
                  </a:cubicBezTo>
                  <a:cubicBezTo>
                    <a:pt x="807" y="290"/>
                    <a:pt x="808" y="291"/>
                    <a:pt x="810" y="292"/>
                  </a:cubicBezTo>
                  <a:cubicBezTo>
                    <a:pt x="828" y="302"/>
                    <a:pt x="847" y="320"/>
                    <a:pt x="852" y="341"/>
                  </a:cubicBezTo>
                  <a:cubicBezTo>
                    <a:pt x="852" y="342"/>
                    <a:pt x="852" y="342"/>
                    <a:pt x="852" y="342"/>
                  </a:cubicBezTo>
                  <a:cubicBezTo>
                    <a:pt x="854" y="351"/>
                    <a:pt x="846" y="359"/>
                    <a:pt x="839" y="365"/>
                  </a:cubicBezTo>
                  <a:cubicBezTo>
                    <a:pt x="832" y="371"/>
                    <a:pt x="825" y="377"/>
                    <a:pt x="817" y="382"/>
                  </a:cubicBezTo>
                  <a:cubicBezTo>
                    <a:pt x="806" y="391"/>
                    <a:pt x="792" y="397"/>
                    <a:pt x="778" y="402"/>
                  </a:cubicBezTo>
                  <a:cubicBezTo>
                    <a:pt x="766" y="406"/>
                    <a:pt x="754" y="407"/>
                    <a:pt x="741" y="410"/>
                  </a:cubicBezTo>
                  <a:close/>
                  <a:moveTo>
                    <a:pt x="521" y="621"/>
                  </a:moveTo>
                  <a:cubicBezTo>
                    <a:pt x="520" y="621"/>
                    <a:pt x="520" y="621"/>
                    <a:pt x="519" y="621"/>
                  </a:cubicBezTo>
                  <a:cubicBezTo>
                    <a:pt x="521" y="620"/>
                    <a:pt x="522" y="617"/>
                    <a:pt x="522" y="615"/>
                  </a:cubicBezTo>
                  <a:cubicBezTo>
                    <a:pt x="523" y="613"/>
                    <a:pt x="520" y="613"/>
                    <a:pt x="520" y="614"/>
                  </a:cubicBezTo>
                  <a:cubicBezTo>
                    <a:pt x="520" y="616"/>
                    <a:pt x="519" y="617"/>
                    <a:pt x="519" y="618"/>
                  </a:cubicBezTo>
                  <a:cubicBezTo>
                    <a:pt x="518" y="618"/>
                    <a:pt x="517" y="619"/>
                    <a:pt x="516" y="619"/>
                  </a:cubicBezTo>
                  <a:cubicBezTo>
                    <a:pt x="515" y="619"/>
                    <a:pt x="515" y="620"/>
                    <a:pt x="516" y="621"/>
                  </a:cubicBezTo>
                  <a:cubicBezTo>
                    <a:pt x="514" y="621"/>
                    <a:pt x="513" y="621"/>
                    <a:pt x="512" y="621"/>
                  </a:cubicBezTo>
                  <a:cubicBezTo>
                    <a:pt x="509" y="622"/>
                    <a:pt x="506" y="623"/>
                    <a:pt x="504" y="624"/>
                  </a:cubicBezTo>
                  <a:cubicBezTo>
                    <a:pt x="501" y="625"/>
                    <a:pt x="499" y="625"/>
                    <a:pt x="497" y="624"/>
                  </a:cubicBezTo>
                  <a:cubicBezTo>
                    <a:pt x="497" y="623"/>
                    <a:pt x="497" y="623"/>
                    <a:pt x="496" y="622"/>
                  </a:cubicBezTo>
                  <a:cubicBezTo>
                    <a:pt x="495" y="621"/>
                    <a:pt x="495" y="620"/>
                    <a:pt x="493" y="619"/>
                  </a:cubicBezTo>
                  <a:cubicBezTo>
                    <a:pt x="493" y="619"/>
                    <a:pt x="492" y="619"/>
                    <a:pt x="492" y="619"/>
                  </a:cubicBezTo>
                  <a:cubicBezTo>
                    <a:pt x="492" y="619"/>
                    <a:pt x="492" y="619"/>
                    <a:pt x="491" y="619"/>
                  </a:cubicBezTo>
                  <a:cubicBezTo>
                    <a:pt x="491" y="619"/>
                    <a:pt x="490" y="618"/>
                    <a:pt x="490" y="618"/>
                  </a:cubicBezTo>
                  <a:cubicBezTo>
                    <a:pt x="491" y="616"/>
                    <a:pt x="492" y="615"/>
                    <a:pt x="494" y="613"/>
                  </a:cubicBezTo>
                  <a:cubicBezTo>
                    <a:pt x="495" y="611"/>
                    <a:pt x="498" y="609"/>
                    <a:pt x="499" y="606"/>
                  </a:cubicBezTo>
                  <a:cubicBezTo>
                    <a:pt x="503" y="600"/>
                    <a:pt x="506" y="592"/>
                    <a:pt x="513" y="588"/>
                  </a:cubicBezTo>
                  <a:cubicBezTo>
                    <a:pt x="518" y="585"/>
                    <a:pt x="522" y="583"/>
                    <a:pt x="525" y="578"/>
                  </a:cubicBezTo>
                  <a:cubicBezTo>
                    <a:pt x="528" y="571"/>
                    <a:pt x="532" y="566"/>
                    <a:pt x="536" y="560"/>
                  </a:cubicBezTo>
                  <a:cubicBezTo>
                    <a:pt x="547" y="548"/>
                    <a:pt x="558" y="537"/>
                    <a:pt x="570" y="526"/>
                  </a:cubicBezTo>
                  <a:cubicBezTo>
                    <a:pt x="573" y="523"/>
                    <a:pt x="577" y="519"/>
                    <a:pt x="580" y="515"/>
                  </a:cubicBezTo>
                  <a:cubicBezTo>
                    <a:pt x="582" y="512"/>
                    <a:pt x="585" y="507"/>
                    <a:pt x="589" y="505"/>
                  </a:cubicBezTo>
                  <a:cubicBezTo>
                    <a:pt x="590" y="504"/>
                    <a:pt x="590" y="502"/>
                    <a:pt x="588" y="503"/>
                  </a:cubicBezTo>
                  <a:cubicBezTo>
                    <a:pt x="585" y="504"/>
                    <a:pt x="582" y="508"/>
                    <a:pt x="579" y="511"/>
                  </a:cubicBezTo>
                  <a:cubicBezTo>
                    <a:pt x="576" y="515"/>
                    <a:pt x="573" y="519"/>
                    <a:pt x="569" y="523"/>
                  </a:cubicBezTo>
                  <a:cubicBezTo>
                    <a:pt x="565" y="526"/>
                    <a:pt x="562" y="529"/>
                    <a:pt x="559" y="532"/>
                  </a:cubicBezTo>
                  <a:cubicBezTo>
                    <a:pt x="559" y="531"/>
                    <a:pt x="560" y="530"/>
                    <a:pt x="561" y="529"/>
                  </a:cubicBezTo>
                  <a:cubicBezTo>
                    <a:pt x="563" y="526"/>
                    <a:pt x="566" y="522"/>
                    <a:pt x="569" y="519"/>
                  </a:cubicBezTo>
                  <a:cubicBezTo>
                    <a:pt x="574" y="513"/>
                    <a:pt x="580" y="507"/>
                    <a:pt x="584" y="500"/>
                  </a:cubicBezTo>
                  <a:cubicBezTo>
                    <a:pt x="584" y="500"/>
                    <a:pt x="584" y="500"/>
                    <a:pt x="584" y="500"/>
                  </a:cubicBezTo>
                  <a:cubicBezTo>
                    <a:pt x="592" y="504"/>
                    <a:pt x="601" y="507"/>
                    <a:pt x="610" y="506"/>
                  </a:cubicBezTo>
                  <a:cubicBezTo>
                    <a:pt x="614" y="505"/>
                    <a:pt x="618" y="505"/>
                    <a:pt x="623" y="505"/>
                  </a:cubicBezTo>
                  <a:cubicBezTo>
                    <a:pt x="617" y="510"/>
                    <a:pt x="609" y="520"/>
                    <a:pt x="608" y="521"/>
                  </a:cubicBezTo>
                  <a:cubicBezTo>
                    <a:pt x="594" y="537"/>
                    <a:pt x="577" y="551"/>
                    <a:pt x="563" y="567"/>
                  </a:cubicBezTo>
                  <a:cubicBezTo>
                    <a:pt x="555" y="575"/>
                    <a:pt x="547" y="582"/>
                    <a:pt x="540" y="590"/>
                  </a:cubicBezTo>
                  <a:cubicBezTo>
                    <a:pt x="533" y="596"/>
                    <a:pt x="529" y="602"/>
                    <a:pt x="527" y="610"/>
                  </a:cubicBezTo>
                  <a:cubicBezTo>
                    <a:pt x="526" y="611"/>
                    <a:pt x="526" y="613"/>
                    <a:pt x="525" y="616"/>
                  </a:cubicBezTo>
                  <a:cubicBezTo>
                    <a:pt x="525" y="616"/>
                    <a:pt x="525" y="616"/>
                    <a:pt x="524" y="616"/>
                  </a:cubicBezTo>
                  <a:cubicBezTo>
                    <a:pt x="524" y="616"/>
                    <a:pt x="523" y="617"/>
                    <a:pt x="523" y="617"/>
                  </a:cubicBezTo>
                  <a:cubicBezTo>
                    <a:pt x="522" y="618"/>
                    <a:pt x="521" y="619"/>
                    <a:pt x="521" y="621"/>
                  </a:cubicBezTo>
                  <a:cubicBezTo>
                    <a:pt x="521" y="621"/>
                    <a:pt x="521" y="621"/>
                    <a:pt x="521" y="621"/>
                  </a:cubicBezTo>
                  <a:close/>
                  <a:moveTo>
                    <a:pt x="453" y="616"/>
                  </a:moveTo>
                  <a:cubicBezTo>
                    <a:pt x="451" y="615"/>
                    <a:pt x="449" y="613"/>
                    <a:pt x="448" y="612"/>
                  </a:cubicBezTo>
                  <a:cubicBezTo>
                    <a:pt x="448" y="611"/>
                    <a:pt x="448" y="610"/>
                    <a:pt x="447" y="610"/>
                  </a:cubicBezTo>
                  <a:cubicBezTo>
                    <a:pt x="450" y="612"/>
                    <a:pt x="453" y="613"/>
                    <a:pt x="457" y="614"/>
                  </a:cubicBezTo>
                  <a:cubicBezTo>
                    <a:pt x="458" y="615"/>
                    <a:pt x="459" y="616"/>
                    <a:pt x="460" y="617"/>
                  </a:cubicBezTo>
                  <a:cubicBezTo>
                    <a:pt x="465" y="619"/>
                    <a:pt x="471" y="620"/>
                    <a:pt x="476" y="622"/>
                  </a:cubicBezTo>
                  <a:cubicBezTo>
                    <a:pt x="482" y="624"/>
                    <a:pt x="486" y="624"/>
                    <a:pt x="492" y="622"/>
                  </a:cubicBezTo>
                  <a:cubicBezTo>
                    <a:pt x="492" y="622"/>
                    <a:pt x="492" y="622"/>
                    <a:pt x="492" y="622"/>
                  </a:cubicBezTo>
                  <a:cubicBezTo>
                    <a:pt x="492" y="623"/>
                    <a:pt x="493" y="623"/>
                    <a:pt x="493" y="624"/>
                  </a:cubicBezTo>
                  <a:cubicBezTo>
                    <a:pt x="494" y="628"/>
                    <a:pt x="498" y="630"/>
                    <a:pt x="503" y="629"/>
                  </a:cubicBezTo>
                  <a:cubicBezTo>
                    <a:pt x="506" y="628"/>
                    <a:pt x="508" y="627"/>
                    <a:pt x="511" y="625"/>
                  </a:cubicBezTo>
                  <a:cubicBezTo>
                    <a:pt x="513" y="625"/>
                    <a:pt x="515" y="625"/>
                    <a:pt x="517" y="625"/>
                  </a:cubicBezTo>
                  <a:cubicBezTo>
                    <a:pt x="518" y="634"/>
                    <a:pt x="509" y="640"/>
                    <a:pt x="501" y="639"/>
                  </a:cubicBezTo>
                  <a:cubicBezTo>
                    <a:pt x="492" y="639"/>
                    <a:pt x="484" y="635"/>
                    <a:pt x="476" y="632"/>
                  </a:cubicBezTo>
                  <a:cubicBezTo>
                    <a:pt x="472" y="630"/>
                    <a:pt x="468" y="628"/>
                    <a:pt x="464" y="626"/>
                  </a:cubicBezTo>
                  <a:cubicBezTo>
                    <a:pt x="461" y="624"/>
                    <a:pt x="458" y="621"/>
                    <a:pt x="454" y="619"/>
                  </a:cubicBezTo>
                  <a:cubicBezTo>
                    <a:pt x="454" y="619"/>
                    <a:pt x="453" y="619"/>
                    <a:pt x="453" y="619"/>
                  </a:cubicBezTo>
                  <a:cubicBezTo>
                    <a:pt x="454" y="618"/>
                    <a:pt x="454" y="617"/>
                    <a:pt x="453" y="616"/>
                  </a:cubicBezTo>
                  <a:close/>
                  <a:moveTo>
                    <a:pt x="360" y="549"/>
                  </a:moveTo>
                  <a:cubicBezTo>
                    <a:pt x="361" y="525"/>
                    <a:pt x="362" y="499"/>
                    <a:pt x="367" y="475"/>
                  </a:cubicBezTo>
                  <a:cubicBezTo>
                    <a:pt x="367" y="474"/>
                    <a:pt x="367" y="474"/>
                    <a:pt x="366" y="473"/>
                  </a:cubicBezTo>
                  <a:cubicBezTo>
                    <a:pt x="366" y="473"/>
                    <a:pt x="366" y="473"/>
                    <a:pt x="367" y="473"/>
                  </a:cubicBezTo>
                  <a:cubicBezTo>
                    <a:pt x="368" y="472"/>
                    <a:pt x="370" y="471"/>
                    <a:pt x="372" y="471"/>
                  </a:cubicBezTo>
                  <a:cubicBezTo>
                    <a:pt x="372" y="471"/>
                    <a:pt x="372" y="471"/>
                    <a:pt x="372" y="471"/>
                  </a:cubicBezTo>
                  <a:cubicBezTo>
                    <a:pt x="372" y="471"/>
                    <a:pt x="372" y="471"/>
                    <a:pt x="372" y="472"/>
                  </a:cubicBezTo>
                  <a:cubicBezTo>
                    <a:pt x="371" y="472"/>
                    <a:pt x="371" y="473"/>
                    <a:pt x="371" y="474"/>
                  </a:cubicBezTo>
                  <a:cubicBezTo>
                    <a:pt x="371" y="476"/>
                    <a:pt x="370" y="478"/>
                    <a:pt x="370" y="479"/>
                  </a:cubicBezTo>
                  <a:cubicBezTo>
                    <a:pt x="370" y="480"/>
                    <a:pt x="371" y="480"/>
                    <a:pt x="371" y="480"/>
                  </a:cubicBezTo>
                  <a:cubicBezTo>
                    <a:pt x="372" y="478"/>
                    <a:pt x="373" y="475"/>
                    <a:pt x="373" y="473"/>
                  </a:cubicBezTo>
                  <a:cubicBezTo>
                    <a:pt x="373" y="472"/>
                    <a:pt x="374" y="471"/>
                    <a:pt x="373" y="470"/>
                  </a:cubicBezTo>
                  <a:cubicBezTo>
                    <a:pt x="376" y="469"/>
                    <a:pt x="378" y="468"/>
                    <a:pt x="380" y="466"/>
                  </a:cubicBezTo>
                  <a:cubicBezTo>
                    <a:pt x="380" y="467"/>
                    <a:pt x="380" y="467"/>
                    <a:pt x="380" y="468"/>
                  </a:cubicBezTo>
                  <a:cubicBezTo>
                    <a:pt x="380" y="468"/>
                    <a:pt x="380" y="469"/>
                    <a:pt x="380" y="469"/>
                  </a:cubicBezTo>
                  <a:cubicBezTo>
                    <a:pt x="377" y="475"/>
                    <a:pt x="377" y="484"/>
                    <a:pt x="376" y="490"/>
                  </a:cubicBezTo>
                  <a:cubicBezTo>
                    <a:pt x="374" y="499"/>
                    <a:pt x="375" y="507"/>
                    <a:pt x="375" y="516"/>
                  </a:cubicBezTo>
                  <a:cubicBezTo>
                    <a:pt x="375" y="526"/>
                    <a:pt x="375" y="535"/>
                    <a:pt x="374" y="545"/>
                  </a:cubicBezTo>
                  <a:cubicBezTo>
                    <a:pt x="373" y="550"/>
                    <a:pt x="372" y="556"/>
                    <a:pt x="371" y="561"/>
                  </a:cubicBezTo>
                  <a:cubicBezTo>
                    <a:pt x="370" y="565"/>
                    <a:pt x="369" y="568"/>
                    <a:pt x="369" y="571"/>
                  </a:cubicBezTo>
                  <a:cubicBezTo>
                    <a:pt x="369" y="571"/>
                    <a:pt x="369" y="571"/>
                    <a:pt x="368" y="571"/>
                  </a:cubicBezTo>
                  <a:cubicBezTo>
                    <a:pt x="366" y="575"/>
                    <a:pt x="368" y="580"/>
                    <a:pt x="365" y="584"/>
                  </a:cubicBezTo>
                  <a:cubicBezTo>
                    <a:pt x="364" y="585"/>
                    <a:pt x="364" y="586"/>
                    <a:pt x="363" y="587"/>
                  </a:cubicBezTo>
                  <a:cubicBezTo>
                    <a:pt x="363" y="586"/>
                    <a:pt x="363" y="585"/>
                    <a:pt x="363" y="584"/>
                  </a:cubicBezTo>
                  <a:cubicBezTo>
                    <a:pt x="363" y="572"/>
                    <a:pt x="360" y="561"/>
                    <a:pt x="360" y="549"/>
                  </a:cubicBezTo>
                  <a:close/>
                  <a:moveTo>
                    <a:pt x="359" y="574"/>
                  </a:moveTo>
                  <a:cubicBezTo>
                    <a:pt x="360" y="581"/>
                    <a:pt x="361" y="587"/>
                    <a:pt x="357" y="593"/>
                  </a:cubicBezTo>
                  <a:cubicBezTo>
                    <a:pt x="356" y="594"/>
                    <a:pt x="355" y="595"/>
                    <a:pt x="355" y="596"/>
                  </a:cubicBezTo>
                  <a:cubicBezTo>
                    <a:pt x="354" y="596"/>
                    <a:pt x="353" y="597"/>
                    <a:pt x="352" y="598"/>
                  </a:cubicBezTo>
                  <a:cubicBezTo>
                    <a:pt x="351" y="598"/>
                    <a:pt x="351" y="599"/>
                    <a:pt x="350" y="599"/>
                  </a:cubicBezTo>
                  <a:cubicBezTo>
                    <a:pt x="350" y="599"/>
                    <a:pt x="349" y="599"/>
                    <a:pt x="349" y="599"/>
                  </a:cubicBezTo>
                  <a:cubicBezTo>
                    <a:pt x="349" y="598"/>
                    <a:pt x="349" y="596"/>
                    <a:pt x="349" y="595"/>
                  </a:cubicBezTo>
                  <a:cubicBezTo>
                    <a:pt x="350" y="595"/>
                    <a:pt x="350" y="596"/>
                    <a:pt x="350" y="596"/>
                  </a:cubicBezTo>
                  <a:cubicBezTo>
                    <a:pt x="350" y="596"/>
                    <a:pt x="351" y="596"/>
                    <a:pt x="351" y="595"/>
                  </a:cubicBezTo>
                  <a:cubicBezTo>
                    <a:pt x="351" y="591"/>
                    <a:pt x="352" y="587"/>
                    <a:pt x="352" y="582"/>
                  </a:cubicBezTo>
                  <a:cubicBezTo>
                    <a:pt x="351" y="579"/>
                    <a:pt x="351" y="576"/>
                    <a:pt x="350" y="573"/>
                  </a:cubicBezTo>
                  <a:cubicBezTo>
                    <a:pt x="351" y="575"/>
                    <a:pt x="352" y="577"/>
                    <a:pt x="352" y="580"/>
                  </a:cubicBezTo>
                  <a:cubicBezTo>
                    <a:pt x="352" y="583"/>
                    <a:pt x="352" y="587"/>
                    <a:pt x="352" y="590"/>
                  </a:cubicBezTo>
                  <a:cubicBezTo>
                    <a:pt x="352" y="591"/>
                    <a:pt x="353" y="591"/>
                    <a:pt x="353" y="590"/>
                  </a:cubicBezTo>
                  <a:cubicBezTo>
                    <a:pt x="353" y="586"/>
                    <a:pt x="353" y="582"/>
                    <a:pt x="353" y="578"/>
                  </a:cubicBezTo>
                  <a:cubicBezTo>
                    <a:pt x="352" y="574"/>
                    <a:pt x="352" y="571"/>
                    <a:pt x="350" y="568"/>
                  </a:cubicBezTo>
                  <a:cubicBezTo>
                    <a:pt x="350" y="568"/>
                    <a:pt x="349" y="568"/>
                    <a:pt x="349" y="568"/>
                  </a:cubicBezTo>
                  <a:cubicBezTo>
                    <a:pt x="349" y="567"/>
                    <a:pt x="349" y="566"/>
                    <a:pt x="349" y="565"/>
                  </a:cubicBezTo>
                  <a:cubicBezTo>
                    <a:pt x="348" y="562"/>
                    <a:pt x="348" y="558"/>
                    <a:pt x="348" y="554"/>
                  </a:cubicBezTo>
                  <a:cubicBezTo>
                    <a:pt x="347" y="551"/>
                    <a:pt x="348" y="548"/>
                    <a:pt x="347" y="544"/>
                  </a:cubicBezTo>
                  <a:cubicBezTo>
                    <a:pt x="347" y="538"/>
                    <a:pt x="347" y="532"/>
                    <a:pt x="346" y="526"/>
                  </a:cubicBezTo>
                  <a:cubicBezTo>
                    <a:pt x="346" y="525"/>
                    <a:pt x="345" y="525"/>
                    <a:pt x="345" y="526"/>
                  </a:cubicBezTo>
                  <a:cubicBezTo>
                    <a:pt x="345" y="533"/>
                    <a:pt x="344" y="540"/>
                    <a:pt x="346" y="547"/>
                  </a:cubicBezTo>
                  <a:cubicBezTo>
                    <a:pt x="347" y="553"/>
                    <a:pt x="346" y="561"/>
                    <a:pt x="347" y="567"/>
                  </a:cubicBezTo>
                  <a:cubicBezTo>
                    <a:pt x="347" y="574"/>
                    <a:pt x="350" y="580"/>
                    <a:pt x="349" y="586"/>
                  </a:cubicBezTo>
                  <a:cubicBezTo>
                    <a:pt x="349" y="587"/>
                    <a:pt x="349" y="588"/>
                    <a:pt x="349" y="590"/>
                  </a:cubicBezTo>
                  <a:cubicBezTo>
                    <a:pt x="349" y="589"/>
                    <a:pt x="349" y="589"/>
                    <a:pt x="349" y="588"/>
                  </a:cubicBezTo>
                  <a:cubicBezTo>
                    <a:pt x="347" y="584"/>
                    <a:pt x="345" y="579"/>
                    <a:pt x="344" y="575"/>
                  </a:cubicBezTo>
                  <a:cubicBezTo>
                    <a:pt x="342" y="564"/>
                    <a:pt x="340" y="552"/>
                    <a:pt x="340" y="541"/>
                  </a:cubicBezTo>
                  <a:cubicBezTo>
                    <a:pt x="340" y="522"/>
                    <a:pt x="344" y="504"/>
                    <a:pt x="340" y="485"/>
                  </a:cubicBezTo>
                  <a:cubicBezTo>
                    <a:pt x="340" y="485"/>
                    <a:pt x="341" y="485"/>
                    <a:pt x="341" y="485"/>
                  </a:cubicBezTo>
                  <a:cubicBezTo>
                    <a:pt x="349" y="482"/>
                    <a:pt x="356" y="478"/>
                    <a:pt x="364" y="474"/>
                  </a:cubicBezTo>
                  <a:cubicBezTo>
                    <a:pt x="361" y="484"/>
                    <a:pt x="360" y="496"/>
                    <a:pt x="359" y="506"/>
                  </a:cubicBezTo>
                  <a:cubicBezTo>
                    <a:pt x="359" y="518"/>
                    <a:pt x="358" y="530"/>
                    <a:pt x="357" y="542"/>
                  </a:cubicBezTo>
                  <a:cubicBezTo>
                    <a:pt x="357" y="553"/>
                    <a:pt x="358" y="563"/>
                    <a:pt x="359" y="574"/>
                  </a:cubicBezTo>
                  <a:close/>
                  <a:moveTo>
                    <a:pt x="323" y="576"/>
                  </a:moveTo>
                  <a:cubicBezTo>
                    <a:pt x="323" y="576"/>
                    <a:pt x="323" y="576"/>
                    <a:pt x="323" y="576"/>
                  </a:cubicBezTo>
                  <a:cubicBezTo>
                    <a:pt x="322" y="577"/>
                    <a:pt x="322" y="577"/>
                    <a:pt x="321" y="578"/>
                  </a:cubicBezTo>
                  <a:cubicBezTo>
                    <a:pt x="320" y="578"/>
                    <a:pt x="320" y="579"/>
                    <a:pt x="319" y="579"/>
                  </a:cubicBezTo>
                  <a:cubicBezTo>
                    <a:pt x="319" y="579"/>
                    <a:pt x="319" y="579"/>
                    <a:pt x="319" y="579"/>
                  </a:cubicBezTo>
                  <a:cubicBezTo>
                    <a:pt x="311" y="566"/>
                    <a:pt x="307" y="551"/>
                    <a:pt x="302" y="537"/>
                  </a:cubicBezTo>
                  <a:cubicBezTo>
                    <a:pt x="297" y="523"/>
                    <a:pt x="291" y="509"/>
                    <a:pt x="286" y="495"/>
                  </a:cubicBezTo>
                  <a:cubicBezTo>
                    <a:pt x="282" y="486"/>
                    <a:pt x="277" y="478"/>
                    <a:pt x="272" y="469"/>
                  </a:cubicBezTo>
                  <a:cubicBezTo>
                    <a:pt x="274" y="471"/>
                    <a:pt x="276" y="473"/>
                    <a:pt x="279" y="475"/>
                  </a:cubicBezTo>
                  <a:cubicBezTo>
                    <a:pt x="286" y="480"/>
                    <a:pt x="294" y="484"/>
                    <a:pt x="303" y="487"/>
                  </a:cubicBezTo>
                  <a:cubicBezTo>
                    <a:pt x="303" y="487"/>
                    <a:pt x="303" y="487"/>
                    <a:pt x="303" y="487"/>
                  </a:cubicBezTo>
                  <a:cubicBezTo>
                    <a:pt x="303" y="491"/>
                    <a:pt x="304" y="495"/>
                    <a:pt x="305" y="499"/>
                  </a:cubicBezTo>
                  <a:cubicBezTo>
                    <a:pt x="305" y="503"/>
                    <a:pt x="306" y="506"/>
                    <a:pt x="307" y="510"/>
                  </a:cubicBezTo>
                  <a:cubicBezTo>
                    <a:pt x="309" y="517"/>
                    <a:pt x="313" y="524"/>
                    <a:pt x="316" y="531"/>
                  </a:cubicBezTo>
                  <a:cubicBezTo>
                    <a:pt x="321" y="545"/>
                    <a:pt x="326" y="560"/>
                    <a:pt x="336" y="571"/>
                  </a:cubicBezTo>
                  <a:cubicBezTo>
                    <a:pt x="335" y="571"/>
                    <a:pt x="334" y="570"/>
                    <a:pt x="333" y="570"/>
                  </a:cubicBezTo>
                  <a:cubicBezTo>
                    <a:pt x="330" y="570"/>
                    <a:pt x="327" y="571"/>
                    <a:pt x="325" y="573"/>
                  </a:cubicBezTo>
                  <a:cubicBezTo>
                    <a:pt x="325" y="574"/>
                    <a:pt x="324" y="574"/>
                    <a:pt x="324" y="575"/>
                  </a:cubicBezTo>
                  <a:cubicBezTo>
                    <a:pt x="323" y="574"/>
                    <a:pt x="323" y="574"/>
                    <a:pt x="322" y="574"/>
                  </a:cubicBezTo>
                  <a:cubicBezTo>
                    <a:pt x="322" y="574"/>
                    <a:pt x="321" y="574"/>
                    <a:pt x="322" y="574"/>
                  </a:cubicBezTo>
                  <a:cubicBezTo>
                    <a:pt x="322" y="575"/>
                    <a:pt x="322" y="575"/>
                    <a:pt x="323" y="576"/>
                  </a:cubicBezTo>
                  <a:close/>
                  <a:moveTo>
                    <a:pt x="176" y="253"/>
                  </a:moveTo>
                  <a:cubicBezTo>
                    <a:pt x="172" y="261"/>
                    <a:pt x="166" y="272"/>
                    <a:pt x="168" y="281"/>
                  </a:cubicBezTo>
                  <a:cubicBezTo>
                    <a:pt x="167" y="278"/>
                    <a:pt x="166" y="274"/>
                    <a:pt x="165" y="270"/>
                  </a:cubicBezTo>
                  <a:cubicBezTo>
                    <a:pt x="165" y="271"/>
                    <a:pt x="166" y="271"/>
                    <a:pt x="167" y="271"/>
                  </a:cubicBezTo>
                  <a:cubicBezTo>
                    <a:pt x="167" y="272"/>
                    <a:pt x="167" y="271"/>
                    <a:pt x="167" y="271"/>
                  </a:cubicBezTo>
                  <a:cubicBezTo>
                    <a:pt x="167" y="269"/>
                    <a:pt x="165" y="267"/>
                    <a:pt x="165" y="265"/>
                  </a:cubicBezTo>
                  <a:cubicBezTo>
                    <a:pt x="166" y="262"/>
                    <a:pt x="166" y="259"/>
                    <a:pt x="167" y="256"/>
                  </a:cubicBezTo>
                  <a:cubicBezTo>
                    <a:pt x="168" y="251"/>
                    <a:pt x="170" y="245"/>
                    <a:pt x="173" y="241"/>
                  </a:cubicBezTo>
                  <a:cubicBezTo>
                    <a:pt x="174" y="241"/>
                    <a:pt x="173" y="241"/>
                    <a:pt x="173" y="241"/>
                  </a:cubicBezTo>
                  <a:cubicBezTo>
                    <a:pt x="169" y="246"/>
                    <a:pt x="167" y="252"/>
                    <a:pt x="165" y="258"/>
                  </a:cubicBezTo>
                  <a:cubicBezTo>
                    <a:pt x="165" y="258"/>
                    <a:pt x="165" y="258"/>
                    <a:pt x="165" y="259"/>
                  </a:cubicBezTo>
                  <a:cubicBezTo>
                    <a:pt x="164" y="257"/>
                    <a:pt x="164" y="256"/>
                    <a:pt x="164" y="255"/>
                  </a:cubicBezTo>
                  <a:cubicBezTo>
                    <a:pt x="164" y="252"/>
                    <a:pt x="164" y="249"/>
                    <a:pt x="165" y="246"/>
                  </a:cubicBezTo>
                  <a:cubicBezTo>
                    <a:pt x="165" y="245"/>
                    <a:pt x="165" y="245"/>
                    <a:pt x="165" y="245"/>
                  </a:cubicBezTo>
                  <a:cubicBezTo>
                    <a:pt x="165" y="245"/>
                    <a:pt x="165" y="245"/>
                    <a:pt x="165" y="245"/>
                  </a:cubicBezTo>
                  <a:cubicBezTo>
                    <a:pt x="165" y="244"/>
                    <a:pt x="165" y="244"/>
                    <a:pt x="165" y="244"/>
                  </a:cubicBezTo>
                  <a:cubicBezTo>
                    <a:pt x="167" y="237"/>
                    <a:pt x="170" y="232"/>
                    <a:pt x="174" y="226"/>
                  </a:cubicBezTo>
                  <a:cubicBezTo>
                    <a:pt x="174" y="226"/>
                    <a:pt x="173" y="226"/>
                    <a:pt x="173" y="226"/>
                  </a:cubicBezTo>
                  <a:cubicBezTo>
                    <a:pt x="170" y="229"/>
                    <a:pt x="167" y="234"/>
                    <a:pt x="165" y="239"/>
                  </a:cubicBezTo>
                  <a:cubicBezTo>
                    <a:pt x="165" y="237"/>
                    <a:pt x="165" y="236"/>
                    <a:pt x="165" y="234"/>
                  </a:cubicBezTo>
                  <a:cubicBezTo>
                    <a:pt x="165" y="230"/>
                    <a:pt x="166" y="226"/>
                    <a:pt x="166" y="222"/>
                  </a:cubicBezTo>
                  <a:cubicBezTo>
                    <a:pt x="166" y="221"/>
                    <a:pt x="164" y="221"/>
                    <a:pt x="164" y="222"/>
                  </a:cubicBezTo>
                  <a:cubicBezTo>
                    <a:pt x="164" y="224"/>
                    <a:pt x="164" y="227"/>
                    <a:pt x="164" y="229"/>
                  </a:cubicBezTo>
                  <a:cubicBezTo>
                    <a:pt x="164" y="231"/>
                    <a:pt x="163" y="233"/>
                    <a:pt x="163" y="235"/>
                  </a:cubicBezTo>
                  <a:cubicBezTo>
                    <a:pt x="163" y="238"/>
                    <a:pt x="163" y="241"/>
                    <a:pt x="164" y="244"/>
                  </a:cubicBezTo>
                  <a:cubicBezTo>
                    <a:pt x="164" y="245"/>
                    <a:pt x="163" y="247"/>
                    <a:pt x="163" y="248"/>
                  </a:cubicBezTo>
                  <a:cubicBezTo>
                    <a:pt x="163" y="250"/>
                    <a:pt x="162" y="253"/>
                    <a:pt x="162" y="257"/>
                  </a:cubicBezTo>
                  <a:cubicBezTo>
                    <a:pt x="161" y="250"/>
                    <a:pt x="160" y="244"/>
                    <a:pt x="160" y="237"/>
                  </a:cubicBezTo>
                  <a:cubicBezTo>
                    <a:pt x="161" y="233"/>
                    <a:pt x="161" y="229"/>
                    <a:pt x="159" y="226"/>
                  </a:cubicBezTo>
                  <a:cubicBezTo>
                    <a:pt x="156" y="222"/>
                    <a:pt x="152" y="218"/>
                    <a:pt x="151" y="212"/>
                  </a:cubicBezTo>
                  <a:cubicBezTo>
                    <a:pt x="151" y="204"/>
                    <a:pt x="151" y="198"/>
                    <a:pt x="146" y="190"/>
                  </a:cubicBezTo>
                  <a:cubicBezTo>
                    <a:pt x="144" y="187"/>
                    <a:pt x="141" y="183"/>
                    <a:pt x="140" y="179"/>
                  </a:cubicBezTo>
                  <a:cubicBezTo>
                    <a:pt x="139" y="178"/>
                    <a:pt x="138" y="170"/>
                    <a:pt x="141" y="171"/>
                  </a:cubicBezTo>
                  <a:cubicBezTo>
                    <a:pt x="143" y="171"/>
                    <a:pt x="144" y="172"/>
                    <a:pt x="146" y="173"/>
                  </a:cubicBezTo>
                  <a:cubicBezTo>
                    <a:pt x="151" y="175"/>
                    <a:pt x="158" y="178"/>
                    <a:pt x="160" y="184"/>
                  </a:cubicBezTo>
                  <a:cubicBezTo>
                    <a:pt x="161" y="186"/>
                    <a:pt x="162" y="189"/>
                    <a:pt x="164" y="190"/>
                  </a:cubicBezTo>
                  <a:cubicBezTo>
                    <a:pt x="164" y="192"/>
                    <a:pt x="166" y="194"/>
                    <a:pt x="166" y="195"/>
                  </a:cubicBezTo>
                  <a:cubicBezTo>
                    <a:pt x="167" y="197"/>
                    <a:pt x="168" y="199"/>
                    <a:pt x="169" y="200"/>
                  </a:cubicBezTo>
                  <a:cubicBezTo>
                    <a:pt x="170" y="202"/>
                    <a:pt x="170" y="203"/>
                    <a:pt x="171" y="205"/>
                  </a:cubicBezTo>
                  <a:cubicBezTo>
                    <a:pt x="172" y="213"/>
                    <a:pt x="178" y="221"/>
                    <a:pt x="180" y="229"/>
                  </a:cubicBezTo>
                  <a:cubicBezTo>
                    <a:pt x="181" y="233"/>
                    <a:pt x="182" y="238"/>
                    <a:pt x="183" y="242"/>
                  </a:cubicBezTo>
                  <a:cubicBezTo>
                    <a:pt x="184" y="247"/>
                    <a:pt x="184" y="251"/>
                    <a:pt x="185" y="256"/>
                  </a:cubicBezTo>
                  <a:cubicBezTo>
                    <a:pt x="185" y="256"/>
                    <a:pt x="185" y="256"/>
                    <a:pt x="185" y="256"/>
                  </a:cubicBezTo>
                  <a:cubicBezTo>
                    <a:pt x="184" y="258"/>
                    <a:pt x="182" y="260"/>
                    <a:pt x="181" y="263"/>
                  </a:cubicBezTo>
                  <a:cubicBezTo>
                    <a:pt x="179" y="267"/>
                    <a:pt x="179" y="271"/>
                    <a:pt x="179" y="275"/>
                  </a:cubicBezTo>
                  <a:cubicBezTo>
                    <a:pt x="177" y="287"/>
                    <a:pt x="178" y="301"/>
                    <a:pt x="180" y="312"/>
                  </a:cubicBezTo>
                  <a:cubicBezTo>
                    <a:pt x="181" y="318"/>
                    <a:pt x="182" y="325"/>
                    <a:pt x="184" y="331"/>
                  </a:cubicBezTo>
                  <a:cubicBezTo>
                    <a:pt x="179" y="322"/>
                    <a:pt x="178" y="312"/>
                    <a:pt x="174" y="303"/>
                  </a:cubicBezTo>
                  <a:cubicBezTo>
                    <a:pt x="173" y="297"/>
                    <a:pt x="171" y="291"/>
                    <a:pt x="169" y="286"/>
                  </a:cubicBezTo>
                  <a:cubicBezTo>
                    <a:pt x="169" y="286"/>
                    <a:pt x="170" y="286"/>
                    <a:pt x="170" y="285"/>
                  </a:cubicBezTo>
                  <a:cubicBezTo>
                    <a:pt x="170" y="280"/>
                    <a:pt x="170" y="275"/>
                    <a:pt x="171" y="270"/>
                  </a:cubicBezTo>
                  <a:cubicBezTo>
                    <a:pt x="172" y="264"/>
                    <a:pt x="174" y="258"/>
                    <a:pt x="176" y="253"/>
                  </a:cubicBezTo>
                  <a:cubicBezTo>
                    <a:pt x="176" y="253"/>
                    <a:pt x="176" y="253"/>
                    <a:pt x="176" y="253"/>
                  </a:cubicBezTo>
                  <a:close/>
                  <a:moveTo>
                    <a:pt x="157" y="248"/>
                  </a:moveTo>
                  <a:cubicBezTo>
                    <a:pt x="158" y="254"/>
                    <a:pt x="159" y="260"/>
                    <a:pt x="160" y="266"/>
                  </a:cubicBezTo>
                  <a:cubicBezTo>
                    <a:pt x="162" y="271"/>
                    <a:pt x="163" y="276"/>
                    <a:pt x="165" y="281"/>
                  </a:cubicBezTo>
                  <a:cubicBezTo>
                    <a:pt x="163" y="278"/>
                    <a:pt x="162" y="275"/>
                    <a:pt x="161" y="273"/>
                  </a:cubicBezTo>
                  <a:cubicBezTo>
                    <a:pt x="157" y="261"/>
                    <a:pt x="152" y="250"/>
                    <a:pt x="148" y="238"/>
                  </a:cubicBezTo>
                  <a:cubicBezTo>
                    <a:pt x="140" y="219"/>
                    <a:pt x="131" y="197"/>
                    <a:pt x="136" y="176"/>
                  </a:cubicBezTo>
                  <a:cubicBezTo>
                    <a:pt x="136" y="177"/>
                    <a:pt x="136" y="177"/>
                    <a:pt x="136" y="177"/>
                  </a:cubicBezTo>
                  <a:cubicBezTo>
                    <a:pt x="137" y="186"/>
                    <a:pt x="145" y="191"/>
                    <a:pt x="147" y="200"/>
                  </a:cubicBezTo>
                  <a:cubicBezTo>
                    <a:pt x="148" y="205"/>
                    <a:pt x="147" y="211"/>
                    <a:pt x="149" y="216"/>
                  </a:cubicBezTo>
                  <a:cubicBezTo>
                    <a:pt x="150" y="221"/>
                    <a:pt x="156" y="225"/>
                    <a:pt x="157" y="230"/>
                  </a:cubicBezTo>
                  <a:cubicBezTo>
                    <a:pt x="158" y="236"/>
                    <a:pt x="157" y="242"/>
                    <a:pt x="157" y="248"/>
                  </a:cubicBezTo>
                  <a:close/>
                  <a:moveTo>
                    <a:pt x="163" y="261"/>
                  </a:moveTo>
                  <a:cubicBezTo>
                    <a:pt x="163" y="261"/>
                    <a:pt x="163" y="262"/>
                    <a:pt x="164" y="263"/>
                  </a:cubicBezTo>
                  <a:cubicBezTo>
                    <a:pt x="164" y="264"/>
                    <a:pt x="164" y="265"/>
                    <a:pt x="164" y="266"/>
                  </a:cubicBezTo>
                  <a:cubicBezTo>
                    <a:pt x="163" y="264"/>
                    <a:pt x="163" y="262"/>
                    <a:pt x="163" y="261"/>
                  </a:cubicBezTo>
                  <a:close/>
                  <a:moveTo>
                    <a:pt x="213" y="192"/>
                  </a:moveTo>
                  <a:cubicBezTo>
                    <a:pt x="206" y="196"/>
                    <a:pt x="200" y="201"/>
                    <a:pt x="196" y="208"/>
                  </a:cubicBezTo>
                  <a:cubicBezTo>
                    <a:pt x="194" y="213"/>
                    <a:pt x="192" y="218"/>
                    <a:pt x="192" y="223"/>
                  </a:cubicBezTo>
                  <a:cubicBezTo>
                    <a:pt x="190" y="220"/>
                    <a:pt x="189" y="218"/>
                    <a:pt x="187" y="215"/>
                  </a:cubicBezTo>
                  <a:cubicBezTo>
                    <a:pt x="184" y="210"/>
                    <a:pt x="183" y="204"/>
                    <a:pt x="182" y="197"/>
                  </a:cubicBezTo>
                  <a:cubicBezTo>
                    <a:pt x="179" y="184"/>
                    <a:pt x="177" y="170"/>
                    <a:pt x="174" y="157"/>
                  </a:cubicBezTo>
                  <a:cubicBezTo>
                    <a:pt x="172" y="143"/>
                    <a:pt x="169" y="130"/>
                    <a:pt x="164" y="117"/>
                  </a:cubicBezTo>
                  <a:cubicBezTo>
                    <a:pt x="164" y="115"/>
                    <a:pt x="162" y="111"/>
                    <a:pt x="160" y="110"/>
                  </a:cubicBezTo>
                  <a:cubicBezTo>
                    <a:pt x="160" y="102"/>
                    <a:pt x="160" y="95"/>
                    <a:pt x="161" y="87"/>
                  </a:cubicBezTo>
                  <a:cubicBezTo>
                    <a:pt x="161" y="81"/>
                    <a:pt x="161" y="74"/>
                    <a:pt x="164" y="68"/>
                  </a:cubicBezTo>
                  <a:cubicBezTo>
                    <a:pt x="167" y="63"/>
                    <a:pt x="169" y="72"/>
                    <a:pt x="170" y="74"/>
                  </a:cubicBezTo>
                  <a:cubicBezTo>
                    <a:pt x="171" y="78"/>
                    <a:pt x="173" y="80"/>
                    <a:pt x="176" y="82"/>
                  </a:cubicBezTo>
                  <a:cubicBezTo>
                    <a:pt x="183" y="89"/>
                    <a:pt x="187" y="98"/>
                    <a:pt x="189" y="107"/>
                  </a:cubicBezTo>
                  <a:cubicBezTo>
                    <a:pt x="191" y="112"/>
                    <a:pt x="191" y="116"/>
                    <a:pt x="191" y="121"/>
                  </a:cubicBezTo>
                  <a:cubicBezTo>
                    <a:pt x="191" y="123"/>
                    <a:pt x="192" y="125"/>
                    <a:pt x="193" y="127"/>
                  </a:cubicBezTo>
                  <a:cubicBezTo>
                    <a:pt x="194" y="128"/>
                    <a:pt x="196" y="129"/>
                    <a:pt x="197" y="129"/>
                  </a:cubicBezTo>
                  <a:cubicBezTo>
                    <a:pt x="200" y="131"/>
                    <a:pt x="202" y="132"/>
                    <a:pt x="203" y="135"/>
                  </a:cubicBezTo>
                  <a:cubicBezTo>
                    <a:pt x="205" y="139"/>
                    <a:pt x="207" y="143"/>
                    <a:pt x="208" y="146"/>
                  </a:cubicBezTo>
                  <a:cubicBezTo>
                    <a:pt x="212" y="155"/>
                    <a:pt x="214" y="164"/>
                    <a:pt x="213" y="174"/>
                  </a:cubicBezTo>
                  <a:cubicBezTo>
                    <a:pt x="213" y="180"/>
                    <a:pt x="212" y="186"/>
                    <a:pt x="213" y="192"/>
                  </a:cubicBezTo>
                  <a:close/>
                  <a:moveTo>
                    <a:pt x="193" y="242"/>
                  </a:moveTo>
                  <a:cubicBezTo>
                    <a:pt x="193" y="240"/>
                    <a:pt x="192" y="239"/>
                    <a:pt x="192" y="238"/>
                  </a:cubicBezTo>
                  <a:cubicBezTo>
                    <a:pt x="192" y="236"/>
                    <a:pt x="191" y="234"/>
                    <a:pt x="191" y="233"/>
                  </a:cubicBezTo>
                  <a:cubicBezTo>
                    <a:pt x="191" y="232"/>
                    <a:pt x="191" y="232"/>
                    <a:pt x="191" y="232"/>
                  </a:cubicBezTo>
                  <a:cubicBezTo>
                    <a:pt x="192" y="232"/>
                    <a:pt x="192" y="233"/>
                    <a:pt x="193" y="234"/>
                  </a:cubicBezTo>
                  <a:cubicBezTo>
                    <a:pt x="194" y="237"/>
                    <a:pt x="194" y="239"/>
                    <a:pt x="193" y="242"/>
                  </a:cubicBezTo>
                  <a:close/>
                  <a:moveTo>
                    <a:pt x="189" y="237"/>
                  </a:moveTo>
                  <a:cubicBezTo>
                    <a:pt x="189" y="239"/>
                    <a:pt x="190" y="241"/>
                    <a:pt x="190" y="243"/>
                  </a:cubicBezTo>
                  <a:cubicBezTo>
                    <a:pt x="190" y="244"/>
                    <a:pt x="190" y="245"/>
                    <a:pt x="191" y="246"/>
                  </a:cubicBezTo>
                  <a:cubicBezTo>
                    <a:pt x="189" y="248"/>
                    <a:pt x="188" y="251"/>
                    <a:pt x="186" y="254"/>
                  </a:cubicBezTo>
                  <a:cubicBezTo>
                    <a:pt x="186" y="246"/>
                    <a:pt x="183" y="237"/>
                    <a:pt x="181" y="228"/>
                  </a:cubicBezTo>
                  <a:cubicBezTo>
                    <a:pt x="180" y="224"/>
                    <a:pt x="179" y="219"/>
                    <a:pt x="177" y="214"/>
                  </a:cubicBezTo>
                  <a:cubicBezTo>
                    <a:pt x="177" y="214"/>
                    <a:pt x="177" y="215"/>
                    <a:pt x="177" y="215"/>
                  </a:cubicBezTo>
                  <a:cubicBezTo>
                    <a:pt x="181" y="220"/>
                    <a:pt x="185" y="225"/>
                    <a:pt x="190" y="230"/>
                  </a:cubicBezTo>
                  <a:cubicBezTo>
                    <a:pt x="188" y="231"/>
                    <a:pt x="188" y="235"/>
                    <a:pt x="189" y="237"/>
                  </a:cubicBezTo>
                  <a:close/>
                  <a:moveTo>
                    <a:pt x="161" y="121"/>
                  </a:moveTo>
                  <a:cubicBezTo>
                    <a:pt x="162" y="124"/>
                    <a:pt x="163" y="128"/>
                    <a:pt x="165" y="131"/>
                  </a:cubicBezTo>
                  <a:cubicBezTo>
                    <a:pt x="165" y="132"/>
                    <a:pt x="166" y="134"/>
                    <a:pt x="167" y="135"/>
                  </a:cubicBezTo>
                  <a:cubicBezTo>
                    <a:pt x="167" y="136"/>
                    <a:pt x="167" y="137"/>
                    <a:pt x="167" y="138"/>
                  </a:cubicBezTo>
                  <a:cubicBezTo>
                    <a:pt x="170" y="150"/>
                    <a:pt x="172" y="162"/>
                    <a:pt x="174" y="173"/>
                  </a:cubicBezTo>
                  <a:cubicBezTo>
                    <a:pt x="176" y="184"/>
                    <a:pt x="177" y="196"/>
                    <a:pt x="180" y="207"/>
                  </a:cubicBezTo>
                  <a:cubicBezTo>
                    <a:pt x="182" y="213"/>
                    <a:pt x="185" y="218"/>
                    <a:pt x="188" y="223"/>
                  </a:cubicBezTo>
                  <a:cubicBezTo>
                    <a:pt x="186" y="221"/>
                    <a:pt x="184" y="218"/>
                    <a:pt x="182" y="216"/>
                  </a:cubicBezTo>
                  <a:cubicBezTo>
                    <a:pt x="175" y="206"/>
                    <a:pt x="169" y="195"/>
                    <a:pt x="167" y="183"/>
                  </a:cubicBezTo>
                  <a:cubicBezTo>
                    <a:pt x="164" y="171"/>
                    <a:pt x="162" y="159"/>
                    <a:pt x="161" y="148"/>
                  </a:cubicBezTo>
                  <a:cubicBezTo>
                    <a:pt x="160" y="142"/>
                    <a:pt x="160" y="137"/>
                    <a:pt x="159" y="132"/>
                  </a:cubicBezTo>
                  <a:cubicBezTo>
                    <a:pt x="159" y="127"/>
                    <a:pt x="158" y="123"/>
                    <a:pt x="158" y="118"/>
                  </a:cubicBezTo>
                  <a:cubicBezTo>
                    <a:pt x="158" y="118"/>
                    <a:pt x="158" y="118"/>
                    <a:pt x="158" y="117"/>
                  </a:cubicBezTo>
                  <a:cubicBezTo>
                    <a:pt x="159" y="119"/>
                    <a:pt x="160" y="120"/>
                    <a:pt x="161" y="121"/>
                  </a:cubicBezTo>
                  <a:close/>
                  <a:moveTo>
                    <a:pt x="184" y="312"/>
                  </a:moveTo>
                  <a:cubicBezTo>
                    <a:pt x="182" y="304"/>
                    <a:pt x="181" y="297"/>
                    <a:pt x="181" y="290"/>
                  </a:cubicBezTo>
                  <a:cubicBezTo>
                    <a:pt x="181" y="288"/>
                    <a:pt x="181" y="286"/>
                    <a:pt x="182" y="284"/>
                  </a:cubicBezTo>
                  <a:cubicBezTo>
                    <a:pt x="185" y="294"/>
                    <a:pt x="191" y="303"/>
                    <a:pt x="198" y="311"/>
                  </a:cubicBezTo>
                  <a:cubicBezTo>
                    <a:pt x="202" y="315"/>
                    <a:pt x="206" y="320"/>
                    <a:pt x="211" y="324"/>
                  </a:cubicBezTo>
                  <a:cubicBezTo>
                    <a:pt x="210" y="328"/>
                    <a:pt x="211" y="332"/>
                    <a:pt x="209" y="336"/>
                  </a:cubicBezTo>
                  <a:cubicBezTo>
                    <a:pt x="208" y="338"/>
                    <a:pt x="207" y="344"/>
                    <a:pt x="204" y="345"/>
                  </a:cubicBezTo>
                  <a:cubicBezTo>
                    <a:pt x="202" y="347"/>
                    <a:pt x="197" y="345"/>
                    <a:pt x="194" y="344"/>
                  </a:cubicBezTo>
                  <a:cubicBezTo>
                    <a:pt x="192" y="339"/>
                    <a:pt x="189" y="335"/>
                    <a:pt x="188" y="329"/>
                  </a:cubicBezTo>
                  <a:cubicBezTo>
                    <a:pt x="186" y="324"/>
                    <a:pt x="185" y="318"/>
                    <a:pt x="184" y="312"/>
                  </a:cubicBezTo>
                  <a:close/>
                  <a:moveTo>
                    <a:pt x="208" y="347"/>
                  </a:moveTo>
                  <a:cubicBezTo>
                    <a:pt x="210" y="344"/>
                    <a:pt x="211" y="340"/>
                    <a:pt x="212" y="336"/>
                  </a:cubicBezTo>
                  <a:cubicBezTo>
                    <a:pt x="213" y="333"/>
                    <a:pt x="213" y="330"/>
                    <a:pt x="213" y="327"/>
                  </a:cubicBezTo>
                  <a:cubicBezTo>
                    <a:pt x="218" y="331"/>
                    <a:pt x="223" y="335"/>
                    <a:pt x="229" y="338"/>
                  </a:cubicBezTo>
                  <a:cubicBezTo>
                    <a:pt x="230" y="338"/>
                    <a:pt x="230" y="338"/>
                    <a:pt x="231" y="338"/>
                  </a:cubicBezTo>
                  <a:cubicBezTo>
                    <a:pt x="229" y="341"/>
                    <a:pt x="229" y="345"/>
                    <a:pt x="228" y="348"/>
                  </a:cubicBezTo>
                  <a:cubicBezTo>
                    <a:pt x="228" y="354"/>
                    <a:pt x="228" y="359"/>
                    <a:pt x="229" y="364"/>
                  </a:cubicBezTo>
                  <a:cubicBezTo>
                    <a:pt x="230" y="370"/>
                    <a:pt x="234" y="376"/>
                    <a:pt x="235" y="382"/>
                  </a:cubicBezTo>
                  <a:cubicBezTo>
                    <a:pt x="236" y="386"/>
                    <a:pt x="235" y="390"/>
                    <a:pt x="235" y="395"/>
                  </a:cubicBezTo>
                  <a:cubicBezTo>
                    <a:pt x="235" y="400"/>
                    <a:pt x="235" y="405"/>
                    <a:pt x="236" y="410"/>
                  </a:cubicBezTo>
                  <a:cubicBezTo>
                    <a:pt x="236" y="412"/>
                    <a:pt x="236" y="413"/>
                    <a:pt x="236" y="415"/>
                  </a:cubicBezTo>
                  <a:cubicBezTo>
                    <a:pt x="235" y="414"/>
                    <a:pt x="234" y="413"/>
                    <a:pt x="232" y="412"/>
                  </a:cubicBezTo>
                  <a:cubicBezTo>
                    <a:pt x="227" y="411"/>
                    <a:pt x="224" y="414"/>
                    <a:pt x="219" y="414"/>
                  </a:cubicBezTo>
                  <a:cubicBezTo>
                    <a:pt x="217" y="414"/>
                    <a:pt x="215" y="414"/>
                    <a:pt x="214" y="415"/>
                  </a:cubicBezTo>
                  <a:cubicBezTo>
                    <a:pt x="213" y="408"/>
                    <a:pt x="211" y="402"/>
                    <a:pt x="211" y="396"/>
                  </a:cubicBezTo>
                  <a:cubicBezTo>
                    <a:pt x="210" y="390"/>
                    <a:pt x="209" y="384"/>
                    <a:pt x="208" y="377"/>
                  </a:cubicBezTo>
                  <a:cubicBezTo>
                    <a:pt x="207" y="372"/>
                    <a:pt x="206" y="367"/>
                    <a:pt x="203" y="362"/>
                  </a:cubicBezTo>
                  <a:cubicBezTo>
                    <a:pt x="200" y="358"/>
                    <a:pt x="198" y="353"/>
                    <a:pt x="195" y="347"/>
                  </a:cubicBezTo>
                  <a:cubicBezTo>
                    <a:pt x="195" y="347"/>
                    <a:pt x="195" y="347"/>
                    <a:pt x="195" y="347"/>
                  </a:cubicBezTo>
                  <a:cubicBezTo>
                    <a:pt x="200" y="348"/>
                    <a:pt x="204" y="350"/>
                    <a:pt x="208" y="347"/>
                  </a:cubicBezTo>
                  <a:close/>
                  <a:moveTo>
                    <a:pt x="233" y="367"/>
                  </a:moveTo>
                  <a:cubicBezTo>
                    <a:pt x="232" y="361"/>
                    <a:pt x="231" y="355"/>
                    <a:pt x="232" y="348"/>
                  </a:cubicBezTo>
                  <a:cubicBezTo>
                    <a:pt x="232" y="346"/>
                    <a:pt x="233" y="342"/>
                    <a:pt x="233" y="339"/>
                  </a:cubicBezTo>
                  <a:cubicBezTo>
                    <a:pt x="240" y="343"/>
                    <a:pt x="248" y="347"/>
                    <a:pt x="255" y="346"/>
                  </a:cubicBezTo>
                  <a:cubicBezTo>
                    <a:pt x="250" y="353"/>
                    <a:pt x="246" y="361"/>
                    <a:pt x="242" y="368"/>
                  </a:cubicBezTo>
                  <a:cubicBezTo>
                    <a:pt x="240" y="372"/>
                    <a:pt x="239" y="376"/>
                    <a:pt x="238" y="380"/>
                  </a:cubicBezTo>
                  <a:cubicBezTo>
                    <a:pt x="237" y="375"/>
                    <a:pt x="235" y="371"/>
                    <a:pt x="233" y="367"/>
                  </a:cubicBezTo>
                  <a:close/>
                  <a:moveTo>
                    <a:pt x="246" y="367"/>
                  </a:moveTo>
                  <a:cubicBezTo>
                    <a:pt x="252" y="355"/>
                    <a:pt x="260" y="342"/>
                    <a:pt x="271" y="334"/>
                  </a:cubicBezTo>
                  <a:cubicBezTo>
                    <a:pt x="281" y="327"/>
                    <a:pt x="291" y="320"/>
                    <a:pt x="303" y="315"/>
                  </a:cubicBezTo>
                  <a:cubicBezTo>
                    <a:pt x="308" y="314"/>
                    <a:pt x="313" y="312"/>
                    <a:pt x="318" y="311"/>
                  </a:cubicBezTo>
                  <a:cubicBezTo>
                    <a:pt x="325" y="310"/>
                    <a:pt x="331" y="309"/>
                    <a:pt x="338" y="309"/>
                  </a:cubicBezTo>
                  <a:cubicBezTo>
                    <a:pt x="348" y="308"/>
                    <a:pt x="358" y="309"/>
                    <a:pt x="368" y="311"/>
                  </a:cubicBezTo>
                  <a:cubicBezTo>
                    <a:pt x="371" y="311"/>
                    <a:pt x="410" y="317"/>
                    <a:pt x="409" y="321"/>
                  </a:cubicBezTo>
                  <a:cubicBezTo>
                    <a:pt x="409" y="321"/>
                    <a:pt x="409" y="321"/>
                    <a:pt x="409" y="322"/>
                  </a:cubicBezTo>
                  <a:cubicBezTo>
                    <a:pt x="409" y="322"/>
                    <a:pt x="409" y="322"/>
                    <a:pt x="409" y="322"/>
                  </a:cubicBezTo>
                  <a:cubicBezTo>
                    <a:pt x="409" y="322"/>
                    <a:pt x="408" y="323"/>
                    <a:pt x="408" y="324"/>
                  </a:cubicBezTo>
                  <a:cubicBezTo>
                    <a:pt x="408" y="323"/>
                    <a:pt x="408" y="323"/>
                    <a:pt x="408" y="323"/>
                  </a:cubicBezTo>
                  <a:cubicBezTo>
                    <a:pt x="394" y="317"/>
                    <a:pt x="378" y="315"/>
                    <a:pt x="363" y="314"/>
                  </a:cubicBezTo>
                  <a:cubicBezTo>
                    <a:pt x="355" y="314"/>
                    <a:pt x="348" y="315"/>
                    <a:pt x="340" y="314"/>
                  </a:cubicBezTo>
                  <a:cubicBezTo>
                    <a:pt x="333" y="314"/>
                    <a:pt x="327" y="314"/>
                    <a:pt x="320" y="314"/>
                  </a:cubicBezTo>
                  <a:cubicBezTo>
                    <a:pt x="306" y="316"/>
                    <a:pt x="291" y="323"/>
                    <a:pt x="280" y="330"/>
                  </a:cubicBezTo>
                  <a:cubicBezTo>
                    <a:pt x="267" y="338"/>
                    <a:pt x="257" y="349"/>
                    <a:pt x="253" y="363"/>
                  </a:cubicBezTo>
                  <a:cubicBezTo>
                    <a:pt x="252" y="363"/>
                    <a:pt x="254" y="364"/>
                    <a:pt x="254" y="363"/>
                  </a:cubicBezTo>
                  <a:cubicBezTo>
                    <a:pt x="261" y="349"/>
                    <a:pt x="272" y="338"/>
                    <a:pt x="286" y="330"/>
                  </a:cubicBezTo>
                  <a:cubicBezTo>
                    <a:pt x="299" y="324"/>
                    <a:pt x="312" y="317"/>
                    <a:pt x="327" y="317"/>
                  </a:cubicBezTo>
                  <a:cubicBezTo>
                    <a:pt x="333" y="317"/>
                    <a:pt x="340" y="318"/>
                    <a:pt x="347" y="318"/>
                  </a:cubicBezTo>
                  <a:cubicBezTo>
                    <a:pt x="353" y="317"/>
                    <a:pt x="360" y="317"/>
                    <a:pt x="367" y="318"/>
                  </a:cubicBezTo>
                  <a:cubicBezTo>
                    <a:pt x="374" y="319"/>
                    <a:pt x="382" y="320"/>
                    <a:pt x="389" y="321"/>
                  </a:cubicBezTo>
                  <a:cubicBezTo>
                    <a:pt x="395" y="322"/>
                    <a:pt x="402" y="325"/>
                    <a:pt x="408" y="324"/>
                  </a:cubicBezTo>
                  <a:cubicBezTo>
                    <a:pt x="408" y="324"/>
                    <a:pt x="408" y="324"/>
                    <a:pt x="408" y="324"/>
                  </a:cubicBezTo>
                  <a:cubicBezTo>
                    <a:pt x="408" y="325"/>
                    <a:pt x="407" y="327"/>
                    <a:pt x="407" y="328"/>
                  </a:cubicBezTo>
                  <a:cubicBezTo>
                    <a:pt x="401" y="325"/>
                    <a:pt x="394" y="326"/>
                    <a:pt x="387" y="326"/>
                  </a:cubicBezTo>
                  <a:cubicBezTo>
                    <a:pt x="379" y="325"/>
                    <a:pt x="371" y="323"/>
                    <a:pt x="363" y="322"/>
                  </a:cubicBezTo>
                  <a:cubicBezTo>
                    <a:pt x="363" y="322"/>
                    <a:pt x="363" y="323"/>
                    <a:pt x="363" y="323"/>
                  </a:cubicBezTo>
                  <a:cubicBezTo>
                    <a:pt x="369" y="325"/>
                    <a:pt x="377" y="326"/>
                    <a:pt x="384" y="327"/>
                  </a:cubicBezTo>
                  <a:cubicBezTo>
                    <a:pt x="392" y="327"/>
                    <a:pt x="399" y="327"/>
                    <a:pt x="407" y="330"/>
                  </a:cubicBezTo>
                  <a:cubicBezTo>
                    <a:pt x="407" y="330"/>
                    <a:pt x="407" y="331"/>
                    <a:pt x="406" y="331"/>
                  </a:cubicBezTo>
                  <a:cubicBezTo>
                    <a:pt x="402" y="332"/>
                    <a:pt x="399" y="331"/>
                    <a:pt x="395" y="331"/>
                  </a:cubicBezTo>
                  <a:cubicBezTo>
                    <a:pt x="391" y="331"/>
                    <a:pt x="388" y="331"/>
                    <a:pt x="385" y="330"/>
                  </a:cubicBezTo>
                  <a:cubicBezTo>
                    <a:pt x="384" y="330"/>
                    <a:pt x="383" y="331"/>
                    <a:pt x="384" y="331"/>
                  </a:cubicBezTo>
                  <a:cubicBezTo>
                    <a:pt x="387" y="334"/>
                    <a:pt x="390" y="333"/>
                    <a:pt x="394" y="333"/>
                  </a:cubicBezTo>
                  <a:cubicBezTo>
                    <a:pt x="398" y="333"/>
                    <a:pt x="402" y="334"/>
                    <a:pt x="406" y="334"/>
                  </a:cubicBezTo>
                  <a:cubicBezTo>
                    <a:pt x="406" y="335"/>
                    <a:pt x="406" y="336"/>
                    <a:pt x="406" y="337"/>
                  </a:cubicBezTo>
                  <a:cubicBezTo>
                    <a:pt x="406" y="337"/>
                    <a:pt x="406" y="337"/>
                    <a:pt x="405" y="336"/>
                  </a:cubicBezTo>
                  <a:cubicBezTo>
                    <a:pt x="405" y="336"/>
                    <a:pt x="405" y="335"/>
                    <a:pt x="405" y="335"/>
                  </a:cubicBezTo>
                  <a:cubicBezTo>
                    <a:pt x="398" y="336"/>
                    <a:pt x="392" y="337"/>
                    <a:pt x="386" y="338"/>
                  </a:cubicBezTo>
                  <a:cubicBezTo>
                    <a:pt x="381" y="338"/>
                    <a:pt x="375" y="338"/>
                    <a:pt x="370" y="338"/>
                  </a:cubicBezTo>
                  <a:cubicBezTo>
                    <a:pt x="369" y="339"/>
                    <a:pt x="369" y="339"/>
                    <a:pt x="370" y="339"/>
                  </a:cubicBezTo>
                  <a:cubicBezTo>
                    <a:pt x="376" y="340"/>
                    <a:pt x="382" y="339"/>
                    <a:pt x="388" y="338"/>
                  </a:cubicBezTo>
                  <a:cubicBezTo>
                    <a:pt x="393" y="338"/>
                    <a:pt x="398" y="338"/>
                    <a:pt x="403" y="337"/>
                  </a:cubicBezTo>
                  <a:cubicBezTo>
                    <a:pt x="399" y="339"/>
                    <a:pt x="396" y="341"/>
                    <a:pt x="391" y="341"/>
                  </a:cubicBezTo>
                  <a:cubicBezTo>
                    <a:pt x="388" y="342"/>
                    <a:pt x="384" y="342"/>
                    <a:pt x="380" y="343"/>
                  </a:cubicBezTo>
                  <a:cubicBezTo>
                    <a:pt x="372" y="343"/>
                    <a:pt x="365" y="343"/>
                    <a:pt x="357" y="344"/>
                  </a:cubicBezTo>
                  <a:cubicBezTo>
                    <a:pt x="357" y="345"/>
                    <a:pt x="357" y="345"/>
                    <a:pt x="357" y="345"/>
                  </a:cubicBezTo>
                  <a:cubicBezTo>
                    <a:pt x="366" y="345"/>
                    <a:pt x="375" y="345"/>
                    <a:pt x="383" y="344"/>
                  </a:cubicBezTo>
                  <a:cubicBezTo>
                    <a:pt x="387" y="344"/>
                    <a:pt x="391" y="343"/>
                    <a:pt x="395" y="342"/>
                  </a:cubicBezTo>
                  <a:cubicBezTo>
                    <a:pt x="399" y="341"/>
                    <a:pt x="402" y="341"/>
                    <a:pt x="405" y="338"/>
                  </a:cubicBezTo>
                  <a:cubicBezTo>
                    <a:pt x="406" y="338"/>
                    <a:pt x="406" y="338"/>
                    <a:pt x="406" y="338"/>
                  </a:cubicBezTo>
                  <a:cubicBezTo>
                    <a:pt x="406" y="338"/>
                    <a:pt x="406" y="339"/>
                    <a:pt x="406" y="340"/>
                  </a:cubicBezTo>
                  <a:cubicBezTo>
                    <a:pt x="406" y="340"/>
                    <a:pt x="406" y="340"/>
                    <a:pt x="406" y="340"/>
                  </a:cubicBezTo>
                  <a:cubicBezTo>
                    <a:pt x="401" y="339"/>
                    <a:pt x="397" y="343"/>
                    <a:pt x="392" y="344"/>
                  </a:cubicBezTo>
                  <a:cubicBezTo>
                    <a:pt x="389" y="345"/>
                    <a:pt x="385" y="345"/>
                    <a:pt x="382" y="346"/>
                  </a:cubicBezTo>
                  <a:cubicBezTo>
                    <a:pt x="378" y="347"/>
                    <a:pt x="374" y="348"/>
                    <a:pt x="370" y="348"/>
                  </a:cubicBezTo>
                  <a:cubicBezTo>
                    <a:pt x="363" y="348"/>
                    <a:pt x="354" y="348"/>
                    <a:pt x="347" y="347"/>
                  </a:cubicBezTo>
                  <a:cubicBezTo>
                    <a:pt x="339" y="346"/>
                    <a:pt x="331" y="344"/>
                    <a:pt x="324" y="344"/>
                  </a:cubicBezTo>
                  <a:cubicBezTo>
                    <a:pt x="323" y="344"/>
                    <a:pt x="323" y="345"/>
                    <a:pt x="324" y="346"/>
                  </a:cubicBezTo>
                  <a:cubicBezTo>
                    <a:pt x="332" y="348"/>
                    <a:pt x="340" y="348"/>
                    <a:pt x="349" y="349"/>
                  </a:cubicBezTo>
                  <a:cubicBezTo>
                    <a:pt x="355" y="351"/>
                    <a:pt x="362" y="351"/>
                    <a:pt x="368" y="350"/>
                  </a:cubicBezTo>
                  <a:cubicBezTo>
                    <a:pt x="376" y="349"/>
                    <a:pt x="382" y="347"/>
                    <a:pt x="389" y="346"/>
                  </a:cubicBezTo>
                  <a:cubicBezTo>
                    <a:pt x="390" y="346"/>
                    <a:pt x="391" y="345"/>
                    <a:pt x="392" y="345"/>
                  </a:cubicBezTo>
                  <a:cubicBezTo>
                    <a:pt x="390" y="346"/>
                    <a:pt x="388" y="347"/>
                    <a:pt x="386" y="347"/>
                  </a:cubicBezTo>
                  <a:cubicBezTo>
                    <a:pt x="379" y="349"/>
                    <a:pt x="371" y="350"/>
                    <a:pt x="365" y="353"/>
                  </a:cubicBezTo>
                  <a:cubicBezTo>
                    <a:pt x="364" y="353"/>
                    <a:pt x="364" y="353"/>
                    <a:pt x="365" y="353"/>
                  </a:cubicBezTo>
                  <a:cubicBezTo>
                    <a:pt x="368" y="354"/>
                    <a:pt x="372" y="352"/>
                    <a:pt x="375" y="352"/>
                  </a:cubicBezTo>
                  <a:cubicBezTo>
                    <a:pt x="381" y="350"/>
                    <a:pt x="386" y="349"/>
                    <a:pt x="392" y="347"/>
                  </a:cubicBezTo>
                  <a:cubicBezTo>
                    <a:pt x="393" y="347"/>
                    <a:pt x="406" y="343"/>
                    <a:pt x="406" y="341"/>
                  </a:cubicBezTo>
                  <a:cubicBezTo>
                    <a:pt x="406" y="341"/>
                    <a:pt x="406" y="341"/>
                    <a:pt x="406" y="341"/>
                  </a:cubicBezTo>
                  <a:cubicBezTo>
                    <a:pt x="406" y="342"/>
                    <a:pt x="406" y="343"/>
                    <a:pt x="406" y="344"/>
                  </a:cubicBezTo>
                  <a:cubicBezTo>
                    <a:pt x="405" y="344"/>
                    <a:pt x="403" y="345"/>
                    <a:pt x="401" y="346"/>
                  </a:cubicBezTo>
                  <a:cubicBezTo>
                    <a:pt x="400" y="347"/>
                    <a:pt x="398" y="348"/>
                    <a:pt x="397" y="350"/>
                  </a:cubicBezTo>
                  <a:cubicBezTo>
                    <a:pt x="396" y="350"/>
                    <a:pt x="397" y="350"/>
                    <a:pt x="397" y="350"/>
                  </a:cubicBezTo>
                  <a:cubicBezTo>
                    <a:pt x="395" y="350"/>
                    <a:pt x="393" y="351"/>
                    <a:pt x="392" y="352"/>
                  </a:cubicBezTo>
                  <a:cubicBezTo>
                    <a:pt x="387" y="353"/>
                    <a:pt x="382" y="356"/>
                    <a:pt x="378" y="359"/>
                  </a:cubicBezTo>
                  <a:cubicBezTo>
                    <a:pt x="368" y="365"/>
                    <a:pt x="358" y="370"/>
                    <a:pt x="347" y="372"/>
                  </a:cubicBezTo>
                  <a:cubicBezTo>
                    <a:pt x="346" y="372"/>
                    <a:pt x="346" y="373"/>
                    <a:pt x="347" y="373"/>
                  </a:cubicBezTo>
                  <a:cubicBezTo>
                    <a:pt x="352" y="373"/>
                    <a:pt x="357" y="372"/>
                    <a:pt x="362" y="370"/>
                  </a:cubicBezTo>
                  <a:cubicBezTo>
                    <a:pt x="367" y="368"/>
                    <a:pt x="373" y="365"/>
                    <a:pt x="377" y="362"/>
                  </a:cubicBezTo>
                  <a:cubicBezTo>
                    <a:pt x="383" y="358"/>
                    <a:pt x="389" y="355"/>
                    <a:pt x="396" y="353"/>
                  </a:cubicBezTo>
                  <a:cubicBezTo>
                    <a:pt x="399" y="352"/>
                    <a:pt x="404" y="352"/>
                    <a:pt x="407" y="350"/>
                  </a:cubicBezTo>
                  <a:cubicBezTo>
                    <a:pt x="407" y="350"/>
                    <a:pt x="407" y="351"/>
                    <a:pt x="407" y="352"/>
                  </a:cubicBezTo>
                  <a:cubicBezTo>
                    <a:pt x="406" y="352"/>
                    <a:pt x="404" y="352"/>
                    <a:pt x="403" y="353"/>
                  </a:cubicBezTo>
                  <a:cubicBezTo>
                    <a:pt x="403" y="353"/>
                    <a:pt x="403" y="353"/>
                    <a:pt x="403" y="353"/>
                  </a:cubicBezTo>
                  <a:cubicBezTo>
                    <a:pt x="404" y="353"/>
                    <a:pt x="406" y="353"/>
                    <a:pt x="407" y="352"/>
                  </a:cubicBezTo>
                  <a:cubicBezTo>
                    <a:pt x="407" y="352"/>
                    <a:pt x="407" y="352"/>
                    <a:pt x="408" y="352"/>
                  </a:cubicBezTo>
                  <a:cubicBezTo>
                    <a:pt x="408" y="353"/>
                    <a:pt x="408" y="353"/>
                    <a:pt x="408" y="354"/>
                  </a:cubicBezTo>
                  <a:cubicBezTo>
                    <a:pt x="408" y="354"/>
                    <a:pt x="408" y="354"/>
                    <a:pt x="408" y="354"/>
                  </a:cubicBezTo>
                  <a:cubicBezTo>
                    <a:pt x="405" y="354"/>
                    <a:pt x="402" y="356"/>
                    <a:pt x="400" y="357"/>
                  </a:cubicBezTo>
                  <a:cubicBezTo>
                    <a:pt x="399" y="358"/>
                    <a:pt x="400" y="358"/>
                    <a:pt x="400" y="358"/>
                  </a:cubicBezTo>
                  <a:cubicBezTo>
                    <a:pt x="403" y="357"/>
                    <a:pt x="406" y="357"/>
                    <a:pt x="408" y="355"/>
                  </a:cubicBezTo>
                  <a:cubicBezTo>
                    <a:pt x="408" y="355"/>
                    <a:pt x="408" y="355"/>
                    <a:pt x="408" y="355"/>
                  </a:cubicBezTo>
                  <a:cubicBezTo>
                    <a:pt x="409" y="360"/>
                    <a:pt x="411" y="365"/>
                    <a:pt x="412" y="370"/>
                  </a:cubicBezTo>
                  <a:cubicBezTo>
                    <a:pt x="403" y="375"/>
                    <a:pt x="397" y="386"/>
                    <a:pt x="391" y="394"/>
                  </a:cubicBezTo>
                  <a:cubicBezTo>
                    <a:pt x="391" y="394"/>
                    <a:pt x="391" y="395"/>
                    <a:pt x="391" y="395"/>
                  </a:cubicBezTo>
                  <a:cubicBezTo>
                    <a:pt x="395" y="391"/>
                    <a:pt x="398" y="386"/>
                    <a:pt x="402" y="382"/>
                  </a:cubicBezTo>
                  <a:cubicBezTo>
                    <a:pt x="405" y="379"/>
                    <a:pt x="409" y="375"/>
                    <a:pt x="413" y="371"/>
                  </a:cubicBezTo>
                  <a:cubicBezTo>
                    <a:pt x="414" y="375"/>
                    <a:pt x="415" y="378"/>
                    <a:pt x="416" y="381"/>
                  </a:cubicBezTo>
                  <a:cubicBezTo>
                    <a:pt x="412" y="382"/>
                    <a:pt x="406" y="387"/>
                    <a:pt x="403" y="389"/>
                  </a:cubicBezTo>
                  <a:cubicBezTo>
                    <a:pt x="398" y="393"/>
                    <a:pt x="392" y="399"/>
                    <a:pt x="389" y="405"/>
                  </a:cubicBezTo>
                  <a:cubicBezTo>
                    <a:pt x="389" y="406"/>
                    <a:pt x="390" y="407"/>
                    <a:pt x="390" y="406"/>
                  </a:cubicBezTo>
                  <a:cubicBezTo>
                    <a:pt x="394" y="400"/>
                    <a:pt x="398" y="396"/>
                    <a:pt x="404" y="391"/>
                  </a:cubicBezTo>
                  <a:cubicBezTo>
                    <a:pt x="406" y="389"/>
                    <a:pt x="410" y="386"/>
                    <a:pt x="413" y="385"/>
                  </a:cubicBezTo>
                  <a:cubicBezTo>
                    <a:pt x="414" y="384"/>
                    <a:pt x="416" y="384"/>
                    <a:pt x="417" y="383"/>
                  </a:cubicBezTo>
                  <a:cubicBezTo>
                    <a:pt x="417" y="384"/>
                    <a:pt x="417" y="385"/>
                    <a:pt x="418" y="386"/>
                  </a:cubicBezTo>
                  <a:cubicBezTo>
                    <a:pt x="413" y="387"/>
                    <a:pt x="407" y="395"/>
                    <a:pt x="404" y="398"/>
                  </a:cubicBezTo>
                  <a:cubicBezTo>
                    <a:pt x="402" y="401"/>
                    <a:pt x="399" y="404"/>
                    <a:pt x="396" y="407"/>
                  </a:cubicBezTo>
                  <a:cubicBezTo>
                    <a:pt x="393" y="412"/>
                    <a:pt x="389" y="417"/>
                    <a:pt x="387" y="422"/>
                  </a:cubicBezTo>
                  <a:cubicBezTo>
                    <a:pt x="387" y="423"/>
                    <a:pt x="388" y="423"/>
                    <a:pt x="388" y="422"/>
                  </a:cubicBezTo>
                  <a:cubicBezTo>
                    <a:pt x="392" y="419"/>
                    <a:pt x="393" y="414"/>
                    <a:pt x="396" y="410"/>
                  </a:cubicBezTo>
                  <a:cubicBezTo>
                    <a:pt x="399" y="406"/>
                    <a:pt x="401" y="403"/>
                    <a:pt x="404" y="400"/>
                  </a:cubicBezTo>
                  <a:cubicBezTo>
                    <a:pt x="407" y="397"/>
                    <a:pt x="410" y="394"/>
                    <a:pt x="412" y="392"/>
                  </a:cubicBezTo>
                  <a:cubicBezTo>
                    <a:pt x="414" y="390"/>
                    <a:pt x="416" y="388"/>
                    <a:pt x="418" y="387"/>
                  </a:cubicBezTo>
                  <a:cubicBezTo>
                    <a:pt x="419" y="389"/>
                    <a:pt x="419" y="390"/>
                    <a:pt x="420" y="392"/>
                  </a:cubicBezTo>
                  <a:cubicBezTo>
                    <a:pt x="415" y="394"/>
                    <a:pt x="413" y="399"/>
                    <a:pt x="409" y="402"/>
                  </a:cubicBezTo>
                  <a:cubicBezTo>
                    <a:pt x="407" y="404"/>
                    <a:pt x="402" y="409"/>
                    <a:pt x="404" y="412"/>
                  </a:cubicBezTo>
                  <a:cubicBezTo>
                    <a:pt x="404" y="413"/>
                    <a:pt x="404" y="413"/>
                    <a:pt x="404" y="412"/>
                  </a:cubicBezTo>
                  <a:cubicBezTo>
                    <a:pt x="407" y="408"/>
                    <a:pt x="408" y="404"/>
                    <a:pt x="412" y="400"/>
                  </a:cubicBezTo>
                  <a:cubicBezTo>
                    <a:pt x="415" y="398"/>
                    <a:pt x="418" y="395"/>
                    <a:pt x="420" y="393"/>
                  </a:cubicBezTo>
                  <a:cubicBezTo>
                    <a:pt x="421" y="394"/>
                    <a:pt x="422" y="396"/>
                    <a:pt x="423" y="397"/>
                  </a:cubicBezTo>
                  <a:cubicBezTo>
                    <a:pt x="421" y="399"/>
                    <a:pt x="419" y="403"/>
                    <a:pt x="418" y="405"/>
                  </a:cubicBezTo>
                  <a:cubicBezTo>
                    <a:pt x="418" y="406"/>
                    <a:pt x="419" y="406"/>
                    <a:pt x="419" y="406"/>
                  </a:cubicBezTo>
                  <a:cubicBezTo>
                    <a:pt x="421" y="404"/>
                    <a:pt x="422" y="401"/>
                    <a:pt x="424" y="398"/>
                  </a:cubicBezTo>
                  <a:cubicBezTo>
                    <a:pt x="424" y="399"/>
                    <a:pt x="424" y="400"/>
                    <a:pt x="425" y="400"/>
                  </a:cubicBezTo>
                  <a:cubicBezTo>
                    <a:pt x="426" y="402"/>
                    <a:pt x="428" y="404"/>
                    <a:pt x="429" y="405"/>
                  </a:cubicBezTo>
                  <a:cubicBezTo>
                    <a:pt x="428" y="407"/>
                    <a:pt x="427" y="409"/>
                    <a:pt x="426" y="410"/>
                  </a:cubicBezTo>
                  <a:cubicBezTo>
                    <a:pt x="424" y="414"/>
                    <a:pt x="421" y="417"/>
                    <a:pt x="419" y="421"/>
                  </a:cubicBezTo>
                  <a:cubicBezTo>
                    <a:pt x="413" y="430"/>
                    <a:pt x="407" y="439"/>
                    <a:pt x="399" y="447"/>
                  </a:cubicBezTo>
                  <a:cubicBezTo>
                    <a:pt x="384" y="462"/>
                    <a:pt x="366" y="470"/>
                    <a:pt x="347" y="478"/>
                  </a:cubicBezTo>
                  <a:cubicBezTo>
                    <a:pt x="347" y="478"/>
                    <a:pt x="347" y="478"/>
                    <a:pt x="347" y="478"/>
                  </a:cubicBezTo>
                  <a:cubicBezTo>
                    <a:pt x="342" y="480"/>
                    <a:pt x="337" y="482"/>
                    <a:pt x="331" y="483"/>
                  </a:cubicBezTo>
                  <a:cubicBezTo>
                    <a:pt x="330" y="483"/>
                    <a:pt x="329" y="484"/>
                    <a:pt x="328" y="484"/>
                  </a:cubicBezTo>
                  <a:cubicBezTo>
                    <a:pt x="313" y="486"/>
                    <a:pt x="298" y="483"/>
                    <a:pt x="285" y="475"/>
                  </a:cubicBezTo>
                  <a:cubicBezTo>
                    <a:pt x="281" y="472"/>
                    <a:pt x="275" y="468"/>
                    <a:pt x="272" y="464"/>
                  </a:cubicBezTo>
                  <a:cubicBezTo>
                    <a:pt x="270" y="461"/>
                    <a:pt x="268" y="456"/>
                    <a:pt x="264" y="454"/>
                  </a:cubicBezTo>
                  <a:cubicBezTo>
                    <a:pt x="254" y="449"/>
                    <a:pt x="253" y="437"/>
                    <a:pt x="250" y="427"/>
                  </a:cubicBezTo>
                  <a:cubicBezTo>
                    <a:pt x="249" y="426"/>
                    <a:pt x="248" y="426"/>
                    <a:pt x="248" y="427"/>
                  </a:cubicBezTo>
                  <a:cubicBezTo>
                    <a:pt x="248" y="432"/>
                    <a:pt x="249" y="438"/>
                    <a:pt x="250" y="444"/>
                  </a:cubicBezTo>
                  <a:cubicBezTo>
                    <a:pt x="250" y="443"/>
                    <a:pt x="249" y="443"/>
                    <a:pt x="249" y="442"/>
                  </a:cubicBezTo>
                  <a:cubicBezTo>
                    <a:pt x="247" y="439"/>
                    <a:pt x="245" y="436"/>
                    <a:pt x="244" y="432"/>
                  </a:cubicBezTo>
                  <a:cubicBezTo>
                    <a:pt x="242" y="425"/>
                    <a:pt x="240" y="417"/>
                    <a:pt x="239" y="410"/>
                  </a:cubicBezTo>
                  <a:cubicBezTo>
                    <a:pt x="237" y="395"/>
                    <a:pt x="240" y="381"/>
                    <a:pt x="246" y="367"/>
                  </a:cubicBezTo>
                  <a:close/>
                  <a:moveTo>
                    <a:pt x="407" y="347"/>
                  </a:moveTo>
                  <a:cubicBezTo>
                    <a:pt x="406" y="347"/>
                    <a:pt x="406" y="348"/>
                    <a:pt x="406" y="348"/>
                  </a:cubicBezTo>
                  <a:cubicBezTo>
                    <a:pt x="406" y="347"/>
                    <a:pt x="402" y="348"/>
                    <a:pt x="401" y="349"/>
                  </a:cubicBezTo>
                  <a:cubicBezTo>
                    <a:pt x="400" y="349"/>
                    <a:pt x="399" y="349"/>
                    <a:pt x="398" y="350"/>
                  </a:cubicBezTo>
                  <a:cubicBezTo>
                    <a:pt x="399" y="349"/>
                    <a:pt x="401" y="348"/>
                    <a:pt x="402" y="347"/>
                  </a:cubicBezTo>
                  <a:cubicBezTo>
                    <a:pt x="404" y="346"/>
                    <a:pt x="405" y="346"/>
                    <a:pt x="406" y="345"/>
                  </a:cubicBezTo>
                  <a:cubicBezTo>
                    <a:pt x="406" y="346"/>
                    <a:pt x="407" y="347"/>
                    <a:pt x="407" y="347"/>
                  </a:cubicBezTo>
                  <a:close/>
                  <a:moveTo>
                    <a:pt x="449" y="263"/>
                  </a:moveTo>
                  <a:cubicBezTo>
                    <a:pt x="449" y="261"/>
                    <a:pt x="449" y="258"/>
                    <a:pt x="450" y="256"/>
                  </a:cubicBezTo>
                  <a:cubicBezTo>
                    <a:pt x="450" y="256"/>
                    <a:pt x="450" y="256"/>
                    <a:pt x="450" y="256"/>
                  </a:cubicBezTo>
                  <a:cubicBezTo>
                    <a:pt x="451" y="257"/>
                    <a:pt x="452" y="259"/>
                    <a:pt x="452" y="261"/>
                  </a:cubicBezTo>
                  <a:cubicBezTo>
                    <a:pt x="452" y="261"/>
                    <a:pt x="451" y="262"/>
                    <a:pt x="451" y="263"/>
                  </a:cubicBezTo>
                  <a:cubicBezTo>
                    <a:pt x="450" y="266"/>
                    <a:pt x="451" y="268"/>
                    <a:pt x="451" y="271"/>
                  </a:cubicBezTo>
                  <a:cubicBezTo>
                    <a:pt x="451" y="273"/>
                    <a:pt x="451" y="276"/>
                    <a:pt x="452" y="278"/>
                  </a:cubicBezTo>
                  <a:cubicBezTo>
                    <a:pt x="451" y="278"/>
                    <a:pt x="451" y="278"/>
                    <a:pt x="451" y="279"/>
                  </a:cubicBezTo>
                  <a:cubicBezTo>
                    <a:pt x="451" y="278"/>
                    <a:pt x="451" y="278"/>
                    <a:pt x="451" y="278"/>
                  </a:cubicBezTo>
                  <a:cubicBezTo>
                    <a:pt x="449" y="273"/>
                    <a:pt x="449" y="268"/>
                    <a:pt x="449" y="263"/>
                  </a:cubicBezTo>
                  <a:close/>
                  <a:moveTo>
                    <a:pt x="448" y="255"/>
                  </a:moveTo>
                  <a:cubicBezTo>
                    <a:pt x="448" y="252"/>
                    <a:pt x="448" y="248"/>
                    <a:pt x="448" y="245"/>
                  </a:cubicBezTo>
                  <a:cubicBezTo>
                    <a:pt x="448" y="246"/>
                    <a:pt x="448" y="248"/>
                    <a:pt x="449" y="249"/>
                  </a:cubicBezTo>
                  <a:cubicBezTo>
                    <a:pt x="449" y="250"/>
                    <a:pt x="449" y="252"/>
                    <a:pt x="450" y="253"/>
                  </a:cubicBezTo>
                  <a:cubicBezTo>
                    <a:pt x="449" y="253"/>
                    <a:pt x="448" y="254"/>
                    <a:pt x="448" y="255"/>
                  </a:cubicBezTo>
                  <a:close/>
                  <a:moveTo>
                    <a:pt x="450" y="283"/>
                  </a:moveTo>
                  <a:cubicBezTo>
                    <a:pt x="456" y="280"/>
                    <a:pt x="463" y="279"/>
                    <a:pt x="469" y="277"/>
                  </a:cubicBezTo>
                  <a:cubicBezTo>
                    <a:pt x="477" y="274"/>
                    <a:pt x="485" y="272"/>
                    <a:pt x="493" y="271"/>
                  </a:cubicBezTo>
                  <a:cubicBezTo>
                    <a:pt x="501" y="270"/>
                    <a:pt x="509" y="271"/>
                    <a:pt x="517" y="274"/>
                  </a:cubicBezTo>
                  <a:cubicBezTo>
                    <a:pt x="526" y="276"/>
                    <a:pt x="535" y="277"/>
                    <a:pt x="542" y="281"/>
                  </a:cubicBezTo>
                  <a:cubicBezTo>
                    <a:pt x="549" y="284"/>
                    <a:pt x="556" y="289"/>
                    <a:pt x="562" y="293"/>
                  </a:cubicBezTo>
                  <a:cubicBezTo>
                    <a:pt x="570" y="298"/>
                    <a:pt x="577" y="303"/>
                    <a:pt x="582" y="312"/>
                  </a:cubicBezTo>
                  <a:cubicBezTo>
                    <a:pt x="586" y="318"/>
                    <a:pt x="589" y="323"/>
                    <a:pt x="594" y="328"/>
                  </a:cubicBezTo>
                  <a:cubicBezTo>
                    <a:pt x="594" y="329"/>
                    <a:pt x="594" y="329"/>
                    <a:pt x="594" y="329"/>
                  </a:cubicBezTo>
                  <a:cubicBezTo>
                    <a:pt x="594" y="329"/>
                    <a:pt x="594" y="329"/>
                    <a:pt x="595" y="330"/>
                  </a:cubicBezTo>
                  <a:cubicBezTo>
                    <a:pt x="595" y="330"/>
                    <a:pt x="596" y="330"/>
                    <a:pt x="596" y="330"/>
                  </a:cubicBezTo>
                  <a:cubicBezTo>
                    <a:pt x="596" y="336"/>
                    <a:pt x="597" y="343"/>
                    <a:pt x="598" y="349"/>
                  </a:cubicBezTo>
                  <a:cubicBezTo>
                    <a:pt x="599" y="353"/>
                    <a:pt x="600" y="358"/>
                    <a:pt x="602" y="363"/>
                  </a:cubicBezTo>
                  <a:cubicBezTo>
                    <a:pt x="600" y="362"/>
                    <a:pt x="598" y="361"/>
                    <a:pt x="596" y="360"/>
                  </a:cubicBezTo>
                  <a:cubicBezTo>
                    <a:pt x="593" y="359"/>
                    <a:pt x="590" y="358"/>
                    <a:pt x="587" y="358"/>
                  </a:cubicBezTo>
                  <a:cubicBezTo>
                    <a:pt x="586" y="357"/>
                    <a:pt x="585" y="356"/>
                    <a:pt x="584" y="356"/>
                  </a:cubicBezTo>
                  <a:cubicBezTo>
                    <a:pt x="582" y="355"/>
                    <a:pt x="579" y="354"/>
                    <a:pt x="577" y="354"/>
                  </a:cubicBezTo>
                  <a:cubicBezTo>
                    <a:pt x="577" y="354"/>
                    <a:pt x="576" y="354"/>
                    <a:pt x="577" y="354"/>
                  </a:cubicBezTo>
                  <a:cubicBezTo>
                    <a:pt x="578" y="355"/>
                    <a:pt x="580" y="356"/>
                    <a:pt x="582" y="356"/>
                  </a:cubicBezTo>
                  <a:cubicBezTo>
                    <a:pt x="582" y="356"/>
                    <a:pt x="584" y="357"/>
                    <a:pt x="586" y="357"/>
                  </a:cubicBezTo>
                  <a:cubicBezTo>
                    <a:pt x="582" y="356"/>
                    <a:pt x="579" y="356"/>
                    <a:pt x="575" y="356"/>
                  </a:cubicBezTo>
                  <a:cubicBezTo>
                    <a:pt x="568" y="357"/>
                    <a:pt x="560" y="361"/>
                    <a:pt x="553" y="366"/>
                  </a:cubicBezTo>
                  <a:cubicBezTo>
                    <a:pt x="544" y="369"/>
                    <a:pt x="536" y="371"/>
                    <a:pt x="526" y="374"/>
                  </a:cubicBezTo>
                  <a:cubicBezTo>
                    <a:pt x="521" y="375"/>
                    <a:pt x="516" y="376"/>
                    <a:pt x="510" y="378"/>
                  </a:cubicBezTo>
                  <a:cubicBezTo>
                    <a:pt x="508" y="379"/>
                    <a:pt x="505" y="380"/>
                    <a:pt x="502" y="381"/>
                  </a:cubicBezTo>
                  <a:cubicBezTo>
                    <a:pt x="501" y="381"/>
                    <a:pt x="501" y="382"/>
                    <a:pt x="500" y="382"/>
                  </a:cubicBezTo>
                  <a:cubicBezTo>
                    <a:pt x="500" y="382"/>
                    <a:pt x="500" y="382"/>
                    <a:pt x="500" y="382"/>
                  </a:cubicBezTo>
                  <a:cubicBezTo>
                    <a:pt x="500" y="383"/>
                    <a:pt x="500" y="383"/>
                    <a:pt x="500" y="383"/>
                  </a:cubicBezTo>
                  <a:cubicBezTo>
                    <a:pt x="504" y="385"/>
                    <a:pt x="510" y="380"/>
                    <a:pt x="513" y="379"/>
                  </a:cubicBezTo>
                  <a:cubicBezTo>
                    <a:pt x="518" y="378"/>
                    <a:pt x="523" y="377"/>
                    <a:pt x="529" y="375"/>
                  </a:cubicBezTo>
                  <a:cubicBezTo>
                    <a:pt x="534" y="374"/>
                    <a:pt x="540" y="372"/>
                    <a:pt x="546" y="370"/>
                  </a:cubicBezTo>
                  <a:cubicBezTo>
                    <a:pt x="547" y="370"/>
                    <a:pt x="548" y="370"/>
                    <a:pt x="550" y="369"/>
                  </a:cubicBezTo>
                  <a:cubicBezTo>
                    <a:pt x="549" y="370"/>
                    <a:pt x="548" y="371"/>
                    <a:pt x="547" y="372"/>
                  </a:cubicBezTo>
                  <a:cubicBezTo>
                    <a:pt x="543" y="374"/>
                    <a:pt x="539" y="377"/>
                    <a:pt x="535" y="379"/>
                  </a:cubicBezTo>
                  <a:cubicBezTo>
                    <a:pt x="531" y="381"/>
                    <a:pt x="526" y="382"/>
                    <a:pt x="521" y="384"/>
                  </a:cubicBezTo>
                  <a:cubicBezTo>
                    <a:pt x="517" y="386"/>
                    <a:pt x="513" y="388"/>
                    <a:pt x="508" y="389"/>
                  </a:cubicBezTo>
                  <a:cubicBezTo>
                    <a:pt x="507" y="390"/>
                    <a:pt x="505" y="391"/>
                    <a:pt x="503" y="392"/>
                  </a:cubicBezTo>
                  <a:cubicBezTo>
                    <a:pt x="502" y="392"/>
                    <a:pt x="499" y="394"/>
                    <a:pt x="498" y="394"/>
                  </a:cubicBezTo>
                  <a:cubicBezTo>
                    <a:pt x="498" y="394"/>
                    <a:pt x="498" y="394"/>
                    <a:pt x="498" y="394"/>
                  </a:cubicBezTo>
                  <a:cubicBezTo>
                    <a:pt x="497" y="394"/>
                    <a:pt x="496" y="395"/>
                    <a:pt x="497" y="396"/>
                  </a:cubicBezTo>
                  <a:cubicBezTo>
                    <a:pt x="497" y="396"/>
                    <a:pt x="497" y="396"/>
                    <a:pt x="497" y="396"/>
                  </a:cubicBezTo>
                  <a:cubicBezTo>
                    <a:pt x="497" y="396"/>
                    <a:pt x="498" y="396"/>
                    <a:pt x="499" y="396"/>
                  </a:cubicBezTo>
                  <a:cubicBezTo>
                    <a:pt x="507" y="392"/>
                    <a:pt x="516" y="388"/>
                    <a:pt x="525" y="384"/>
                  </a:cubicBezTo>
                  <a:cubicBezTo>
                    <a:pt x="532" y="381"/>
                    <a:pt x="540" y="378"/>
                    <a:pt x="546" y="374"/>
                  </a:cubicBezTo>
                  <a:cubicBezTo>
                    <a:pt x="546" y="374"/>
                    <a:pt x="546" y="374"/>
                    <a:pt x="546" y="374"/>
                  </a:cubicBezTo>
                  <a:cubicBezTo>
                    <a:pt x="544" y="376"/>
                    <a:pt x="543" y="379"/>
                    <a:pt x="542" y="381"/>
                  </a:cubicBezTo>
                  <a:cubicBezTo>
                    <a:pt x="542" y="381"/>
                    <a:pt x="542" y="381"/>
                    <a:pt x="542" y="382"/>
                  </a:cubicBezTo>
                  <a:cubicBezTo>
                    <a:pt x="535" y="386"/>
                    <a:pt x="529" y="392"/>
                    <a:pt x="523" y="397"/>
                  </a:cubicBezTo>
                  <a:cubicBezTo>
                    <a:pt x="519" y="401"/>
                    <a:pt x="515" y="406"/>
                    <a:pt x="510" y="408"/>
                  </a:cubicBezTo>
                  <a:cubicBezTo>
                    <a:pt x="507" y="409"/>
                    <a:pt x="505" y="409"/>
                    <a:pt x="504" y="411"/>
                  </a:cubicBezTo>
                  <a:cubicBezTo>
                    <a:pt x="504" y="412"/>
                    <a:pt x="504" y="413"/>
                    <a:pt x="505" y="412"/>
                  </a:cubicBezTo>
                  <a:cubicBezTo>
                    <a:pt x="512" y="408"/>
                    <a:pt x="518" y="403"/>
                    <a:pt x="524" y="398"/>
                  </a:cubicBezTo>
                  <a:cubicBezTo>
                    <a:pt x="528" y="395"/>
                    <a:pt x="532" y="393"/>
                    <a:pt x="535" y="390"/>
                  </a:cubicBezTo>
                  <a:cubicBezTo>
                    <a:pt x="536" y="389"/>
                    <a:pt x="539" y="387"/>
                    <a:pt x="541" y="385"/>
                  </a:cubicBezTo>
                  <a:cubicBezTo>
                    <a:pt x="540" y="387"/>
                    <a:pt x="540" y="389"/>
                    <a:pt x="539" y="391"/>
                  </a:cubicBezTo>
                  <a:cubicBezTo>
                    <a:pt x="539" y="391"/>
                    <a:pt x="539" y="391"/>
                    <a:pt x="539" y="391"/>
                  </a:cubicBezTo>
                  <a:cubicBezTo>
                    <a:pt x="536" y="392"/>
                    <a:pt x="534" y="394"/>
                    <a:pt x="532" y="397"/>
                  </a:cubicBezTo>
                  <a:cubicBezTo>
                    <a:pt x="529" y="400"/>
                    <a:pt x="526" y="403"/>
                    <a:pt x="524" y="407"/>
                  </a:cubicBezTo>
                  <a:cubicBezTo>
                    <a:pt x="522" y="409"/>
                    <a:pt x="521" y="413"/>
                    <a:pt x="519" y="415"/>
                  </a:cubicBezTo>
                  <a:cubicBezTo>
                    <a:pt x="517" y="417"/>
                    <a:pt x="515" y="418"/>
                    <a:pt x="512" y="420"/>
                  </a:cubicBezTo>
                  <a:cubicBezTo>
                    <a:pt x="510" y="422"/>
                    <a:pt x="507" y="424"/>
                    <a:pt x="507" y="428"/>
                  </a:cubicBezTo>
                  <a:cubicBezTo>
                    <a:pt x="507" y="428"/>
                    <a:pt x="508" y="428"/>
                    <a:pt x="508" y="428"/>
                  </a:cubicBezTo>
                  <a:cubicBezTo>
                    <a:pt x="510" y="422"/>
                    <a:pt x="515" y="421"/>
                    <a:pt x="518" y="417"/>
                  </a:cubicBezTo>
                  <a:cubicBezTo>
                    <a:pt x="521" y="414"/>
                    <a:pt x="523" y="411"/>
                    <a:pt x="525" y="408"/>
                  </a:cubicBezTo>
                  <a:cubicBezTo>
                    <a:pt x="529" y="402"/>
                    <a:pt x="534" y="397"/>
                    <a:pt x="539" y="392"/>
                  </a:cubicBezTo>
                  <a:cubicBezTo>
                    <a:pt x="538" y="395"/>
                    <a:pt x="537" y="397"/>
                    <a:pt x="536" y="400"/>
                  </a:cubicBezTo>
                  <a:cubicBezTo>
                    <a:pt x="536" y="401"/>
                    <a:pt x="535" y="403"/>
                    <a:pt x="535" y="404"/>
                  </a:cubicBezTo>
                  <a:cubicBezTo>
                    <a:pt x="535" y="404"/>
                    <a:pt x="535" y="404"/>
                    <a:pt x="535" y="404"/>
                  </a:cubicBezTo>
                  <a:cubicBezTo>
                    <a:pt x="533" y="406"/>
                    <a:pt x="530" y="408"/>
                    <a:pt x="529" y="411"/>
                  </a:cubicBezTo>
                  <a:cubicBezTo>
                    <a:pt x="529" y="411"/>
                    <a:pt x="530" y="411"/>
                    <a:pt x="530" y="411"/>
                  </a:cubicBezTo>
                  <a:cubicBezTo>
                    <a:pt x="532" y="409"/>
                    <a:pt x="533" y="407"/>
                    <a:pt x="535" y="405"/>
                  </a:cubicBezTo>
                  <a:cubicBezTo>
                    <a:pt x="533" y="415"/>
                    <a:pt x="535" y="424"/>
                    <a:pt x="539" y="435"/>
                  </a:cubicBezTo>
                  <a:cubicBezTo>
                    <a:pt x="541" y="440"/>
                    <a:pt x="542" y="445"/>
                    <a:pt x="544" y="450"/>
                  </a:cubicBezTo>
                  <a:cubicBezTo>
                    <a:pt x="538" y="455"/>
                    <a:pt x="528" y="454"/>
                    <a:pt x="521" y="453"/>
                  </a:cubicBezTo>
                  <a:cubicBezTo>
                    <a:pt x="512" y="452"/>
                    <a:pt x="503" y="450"/>
                    <a:pt x="494" y="448"/>
                  </a:cubicBezTo>
                  <a:cubicBezTo>
                    <a:pt x="486" y="445"/>
                    <a:pt x="478" y="440"/>
                    <a:pt x="470" y="436"/>
                  </a:cubicBezTo>
                  <a:cubicBezTo>
                    <a:pt x="463" y="433"/>
                    <a:pt x="456" y="429"/>
                    <a:pt x="451" y="422"/>
                  </a:cubicBezTo>
                  <a:cubicBezTo>
                    <a:pt x="445" y="416"/>
                    <a:pt x="439" y="411"/>
                    <a:pt x="434" y="405"/>
                  </a:cubicBezTo>
                  <a:cubicBezTo>
                    <a:pt x="433" y="405"/>
                    <a:pt x="433" y="405"/>
                    <a:pt x="433" y="404"/>
                  </a:cubicBezTo>
                  <a:cubicBezTo>
                    <a:pt x="433" y="404"/>
                    <a:pt x="433" y="404"/>
                    <a:pt x="432" y="403"/>
                  </a:cubicBezTo>
                  <a:cubicBezTo>
                    <a:pt x="427" y="398"/>
                    <a:pt x="424" y="392"/>
                    <a:pt x="421" y="384"/>
                  </a:cubicBezTo>
                  <a:cubicBezTo>
                    <a:pt x="419" y="377"/>
                    <a:pt x="417" y="369"/>
                    <a:pt x="414" y="362"/>
                  </a:cubicBezTo>
                  <a:cubicBezTo>
                    <a:pt x="412" y="355"/>
                    <a:pt x="410" y="347"/>
                    <a:pt x="410" y="340"/>
                  </a:cubicBezTo>
                  <a:cubicBezTo>
                    <a:pt x="410" y="332"/>
                    <a:pt x="411" y="325"/>
                    <a:pt x="415" y="318"/>
                  </a:cubicBezTo>
                  <a:cubicBezTo>
                    <a:pt x="419" y="311"/>
                    <a:pt x="425" y="305"/>
                    <a:pt x="430" y="299"/>
                  </a:cubicBezTo>
                  <a:cubicBezTo>
                    <a:pt x="436" y="293"/>
                    <a:pt x="442" y="287"/>
                    <a:pt x="450" y="283"/>
                  </a:cubicBezTo>
                  <a:close/>
                  <a:moveTo>
                    <a:pt x="455" y="277"/>
                  </a:moveTo>
                  <a:cubicBezTo>
                    <a:pt x="455" y="276"/>
                    <a:pt x="456" y="275"/>
                    <a:pt x="456" y="274"/>
                  </a:cubicBezTo>
                  <a:cubicBezTo>
                    <a:pt x="456" y="275"/>
                    <a:pt x="456" y="276"/>
                    <a:pt x="456" y="276"/>
                  </a:cubicBezTo>
                  <a:cubicBezTo>
                    <a:pt x="456" y="277"/>
                    <a:pt x="455" y="277"/>
                    <a:pt x="455" y="277"/>
                  </a:cubicBezTo>
                  <a:close/>
                  <a:moveTo>
                    <a:pt x="528" y="466"/>
                  </a:moveTo>
                  <a:cubicBezTo>
                    <a:pt x="532" y="466"/>
                    <a:pt x="536" y="464"/>
                    <a:pt x="539" y="462"/>
                  </a:cubicBezTo>
                  <a:cubicBezTo>
                    <a:pt x="542" y="460"/>
                    <a:pt x="544" y="459"/>
                    <a:pt x="547" y="457"/>
                  </a:cubicBezTo>
                  <a:cubicBezTo>
                    <a:pt x="547" y="457"/>
                    <a:pt x="547" y="457"/>
                    <a:pt x="547" y="457"/>
                  </a:cubicBezTo>
                  <a:cubicBezTo>
                    <a:pt x="544" y="460"/>
                    <a:pt x="542" y="463"/>
                    <a:pt x="540" y="465"/>
                  </a:cubicBezTo>
                  <a:cubicBezTo>
                    <a:pt x="537" y="469"/>
                    <a:pt x="533" y="469"/>
                    <a:pt x="529" y="472"/>
                  </a:cubicBezTo>
                  <a:cubicBezTo>
                    <a:pt x="529" y="472"/>
                    <a:pt x="529" y="473"/>
                    <a:pt x="529" y="473"/>
                  </a:cubicBezTo>
                  <a:cubicBezTo>
                    <a:pt x="533" y="474"/>
                    <a:pt x="537" y="470"/>
                    <a:pt x="539" y="468"/>
                  </a:cubicBezTo>
                  <a:cubicBezTo>
                    <a:pt x="542" y="465"/>
                    <a:pt x="545" y="462"/>
                    <a:pt x="548" y="458"/>
                  </a:cubicBezTo>
                  <a:cubicBezTo>
                    <a:pt x="550" y="463"/>
                    <a:pt x="552" y="467"/>
                    <a:pt x="555" y="471"/>
                  </a:cubicBezTo>
                  <a:cubicBezTo>
                    <a:pt x="558" y="476"/>
                    <a:pt x="562" y="480"/>
                    <a:pt x="566" y="485"/>
                  </a:cubicBezTo>
                  <a:cubicBezTo>
                    <a:pt x="560" y="486"/>
                    <a:pt x="555" y="490"/>
                    <a:pt x="549" y="491"/>
                  </a:cubicBezTo>
                  <a:cubicBezTo>
                    <a:pt x="542" y="492"/>
                    <a:pt x="535" y="491"/>
                    <a:pt x="528" y="489"/>
                  </a:cubicBezTo>
                  <a:cubicBezTo>
                    <a:pt x="514" y="484"/>
                    <a:pt x="500" y="479"/>
                    <a:pt x="488" y="471"/>
                  </a:cubicBezTo>
                  <a:cubicBezTo>
                    <a:pt x="481" y="467"/>
                    <a:pt x="475" y="463"/>
                    <a:pt x="470" y="458"/>
                  </a:cubicBezTo>
                  <a:cubicBezTo>
                    <a:pt x="470" y="457"/>
                    <a:pt x="469" y="456"/>
                    <a:pt x="469" y="456"/>
                  </a:cubicBezTo>
                  <a:cubicBezTo>
                    <a:pt x="463" y="451"/>
                    <a:pt x="459" y="445"/>
                    <a:pt x="454" y="438"/>
                  </a:cubicBezTo>
                  <a:cubicBezTo>
                    <a:pt x="451" y="433"/>
                    <a:pt x="446" y="427"/>
                    <a:pt x="443" y="421"/>
                  </a:cubicBezTo>
                  <a:cubicBezTo>
                    <a:pt x="443" y="420"/>
                    <a:pt x="443" y="419"/>
                    <a:pt x="442" y="418"/>
                  </a:cubicBezTo>
                  <a:cubicBezTo>
                    <a:pt x="447" y="423"/>
                    <a:pt x="451" y="429"/>
                    <a:pt x="457" y="433"/>
                  </a:cubicBezTo>
                  <a:cubicBezTo>
                    <a:pt x="463" y="437"/>
                    <a:pt x="471" y="440"/>
                    <a:pt x="477" y="443"/>
                  </a:cubicBezTo>
                  <a:cubicBezTo>
                    <a:pt x="480" y="445"/>
                    <a:pt x="483" y="446"/>
                    <a:pt x="485" y="447"/>
                  </a:cubicBezTo>
                  <a:cubicBezTo>
                    <a:pt x="485" y="447"/>
                    <a:pt x="485" y="447"/>
                    <a:pt x="485" y="447"/>
                  </a:cubicBezTo>
                  <a:cubicBezTo>
                    <a:pt x="504" y="463"/>
                    <a:pt x="522" y="480"/>
                    <a:pt x="546" y="486"/>
                  </a:cubicBezTo>
                  <a:cubicBezTo>
                    <a:pt x="547" y="486"/>
                    <a:pt x="548" y="485"/>
                    <a:pt x="547" y="485"/>
                  </a:cubicBezTo>
                  <a:cubicBezTo>
                    <a:pt x="536" y="478"/>
                    <a:pt x="523" y="474"/>
                    <a:pt x="513" y="466"/>
                  </a:cubicBezTo>
                  <a:cubicBezTo>
                    <a:pt x="507" y="462"/>
                    <a:pt x="502" y="456"/>
                    <a:pt x="496" y="451"/>
                  </a:cubicBezTo>
                  <a:cubicBezTo>
                    <a:pt x="502" y="453"/>
                    <a:pt x="508" y="454"/>
                    <a:pt x="514" y="456"/>
                  </a:cubicBezTo>
                  <a:cubicBezTo>
                    <a:pt x="513" y="456"/>
                    <a:pt x="512" y="456"/>
                    <a:pt x="511" y="456"/>
                  </a:cubicBezTo>
                  <a:cubicBezTo>
                    <a:pt x="509" y="456"/>
                    <a:pt x="508" y="457"/>
                    <a:pt x="507" y="457"/>
                  </a:cubicBezTo>
                  <a:cubicBezTo>
                    <a:pt x="507" y="458"/>
                    <a:pt x="507" y="459"/>
                    <a:pt x="507" y="459"/>
                  </a:cubicBezTo>
                  <a:cubicBezTo>
                    <a:pt x="510" y="460"/>
                    <a:pt x="513" y="458"/>
                    <a:pt x="515" y="457"/>
                  </a:cubicBezTo>
                  <a:cubicBezTo>
                    <a:pt x="517" y="457"/>
                    <a:pt x="518" y="457"/>
                    <a:pt x="520" y="456"/>
                  </a:cubicBezTo>
                  <a:cubicBezTo>
                    <a:pt x="525" y="457"/>
                    <a:pt x="532" y="458"/>
                    <a:pt x="538" y="457"/>
                  </a:cubicBezTo>
                  <a:cubicBezTo>
                    <a:pt x="534" y="458"/>
                    <a:pt x="531" y="460"/>
                    <a:pt x="527" y="460"/>
                  </a:cubicBezTo>
                  <a:cubicBezTo>
                    <a:pt x="523" y="460"/>
                    <a:pt x="519" y="460"/>
                    <a:pt x="515" y="462"/>
                  </a:cubicBezTo>
                  <a:cubicBezTo>
                    <a:pt x="514" y="462"/>
                    <a:pt x="514" y="464"/>
                    <a:pt x="516" y="464"/>
                  </a:cubicBezTo>
                  <a:cubicBezTo>
                    <a:pt x="522" y="463"/>
                    <a:pt x="528" y="461"/>
                    <a:pt x="535" y="459"/>
                  </a:cubicBezTo>
                  <a:cubicBezTo>
                    <a:pt x="538" y="459"/>
                    <a:pt x="542" y="457"/>
                    <a:pt x="545" y="454"/>
                  </a:cubicBezTo>
                  <a:cubicBezTo>
                    <a:pt x="545" y="454"/>
                    <a:pt x="545" y="453"/>
                    <a:pt x="545" y="453"/>
                  </a:cubicBezTo>
                  <a:cubicBezTo>
                    <a:pt x="546" y="454"/>
                    <a:pt x="546" y="455"/>
                    <a:pt x="547" y="456"/>
                  </a:cubicBezTo>
                  <a:cubicBezTo>
                    <a:pt x="544" y="457"/>
                    <a:pt x="541" y="459"/>
                    <a:pt x="538" y="460"/>
                  </a:cubicBezTo>
                  <a:cubicBezTo>
                    <a:pt x="534" y="462"/>
                    <a:pt x="531" y="463"/>
                    <a:pt x="528" y="465"/>
                  </a:cubicBezTo>
                  <a:cubicBezTo>
                    <a:pt x="528" y="466"/>
                    <a:pt x="528" y="467"/>
                    <a:pt x="528" y="466"/>
                  </a:cubicBezTo>
                  <a:close/>
                  <a:moveTo>
                    <a:pt x="527" y="554"/>
                  </a:moveTo>
                  <a:cubicBezTo>
                    <a:pt x="521" y="565"/>
                    <a:pt x="511" y="574"/>
                    <a:pt x="508" y="586"/>
                  </a:cubicBezTo>
                  <a:cubicBezTo>
                    <a:pt x="508" y="587"/>
                    <a:pt x="508" y="587"/>
                    <a:pt x="509" y="587"/>
                  </a:cubicBezTo>
                  <a:cubicBezTo>
                    <a:pt x="508" y="587"/>
                    <a:pt x="508" y="587"/>
                    <a:pt x="508" y="587"/>
                  </a:cubicBezTo>
                  <a:cubicBezTo>
                    <a:pt x="503" y="592"/>
                    <a:pt x="500" y="599"/>
                    <a:pt x="496" y="605"/>
                  </a:cubicBezTo>
                  <a:cubicBezTo>
                    <a:pt x="494" y="608"/>
                    <a:pt x="490" y="612"/>
                    <a:pt x="487" y="615"/>
                  </a:cubicBezTo>
                  <a:cubicBezTo>
                    <a:pt x="487" y="615"/>
                    <a:pt x="487" y="615"/>
                    <a:pt x="487" y="614"/>
                  </a:cubicBezTo>
                  <a:cubicBezTo>
                    <a:pt x="488" y="614"/>
                    <a:pt x="488" y="614"/>
                    <a:pt x="489" y="613"/>
                  </a:cubicBezTo>
                  <a:cubicBezTo>
                    <a:pt x="490" y="607"/>
                    <a:pt x="492" y="600"/>
                    <a:pt x="495" y="595"/>
                  </a:cubicBezTo>
                  <a:cubicBezTo>
                    <a:pt x="498" y="588"/>
                    <a:pt x="503" y="584"/>
                    <a:pt x="507" y="578"/>
                  </a:cubicBezTo>
                  <a:cubicBezTo>
                    <a:pt x="515" y="569"/>
                    <a:pt x="521" y="558"/>
                    <a:pt x="526" y="547"/>
                  </a:cubicBezTo>
                  <a:cubicBezTo>
                    <a:pt x="532" y="536"/>
                    <a:pt x="537" y="524"/>
                    <a:pt x="544" y="513"/>
                  </a:cubicBezTo>
                  <a:cubicBezTo>
                    <a:pt x="548" y="507"/>
                    <a:pt x="554" y="500"/>
                    <a:pt x="554" y="493"/>
                  </a:cubicBezTo>
                  <a:cubicBezTo>
                    <a:pt x="558" y="491"/>
                    <a:pt x="562" y="489"/>
                    <a:pt x="567" y="487"/>
                  </a:cubicBezTo>
                  <a:cubicBezTo>
                    <a:pt x="567" y="487"/>
                    <a:pt x="567" y="487"/>
                    <a:pt x="567" y="487"/>
                  </a:cubicBezTo>
                  <a:cubicBezTo>
                    <a:pt x="571" y="490"/>
                    <a:pt x="575" y="494"/>
                    <a:pt x="579" y="497"/>
                  </a:cubicBezTo>
                  <a:cubicBezTo>
                    <a:pt x="580" y="497"/>
                    <a:pt x="581" y="498"/>
                    <a:pt x="582" y="499"/>
                  </a:cubicBezTo>
                  <a:cubicBezTo>
                    <a:pt x="582" y="499"/>
                    <a:pt x="582" y="499"/>
                    <a:pt x="582" y="499"/>
                  </a:cubicBezTo>
                  <a:cubicBezTo>
                    <a:pt x="575" y="507"/>
                    <a:pt x="568" y="514"/>
                    <a:pt x="562" y="522"/>
                  </a:cubicBezTo>
                  <a:cubicBezTo>
                    <a:pt x="558" y="527"/>
                    <a:pt x="553" y="532"/>
                    <a:pt x="552" y="538"/>
                  </a:cubicBezTo>
                  <a:cubicBezTo>
                    <a:pt x="546" y="544"/>
                    <a:pt x="540" y="551"/>
                    <a:pt x="534" y="558"/>
                  </a:cubicBezTo>
                  <a:cubicBezTo>
                    <a:pt x="530" y="563"/>
                    <a:pt x="526" y="567"/>
                    <a:pt x="523" y="573"/>
                  </a:cubicBezTo>
                  <a:cubicBezTo>
                    <a:pt x="521" y="578"/>
                    <a:pt x="520" y="581"/>
                    <a:pt x="515" y="583"/>
                  </a:cubicBezTo>
                  <a:cubicBezTo>
                    <a:pt x="513" y="584"/>
                    <a:pt x="511" y="585"/>
                    <a:pt x="509" y="587"/>
                  </a:cubicBezTo>
                  <a:cubicBezTo>
                    <a:pt x="513" y="581"/>
                    <a:pt x="515" y="575"/>
                    <a:pt x="519" y="570"/>
                  </a:cubicBezTo>
                  <a:cubicBezTo>
                    <a:pt x="522" y="565"/>
                    <a:pt x="525" y="560"/>
                    <a:pt x="528" y="555"/>
                  </a:cubicBezTo>
                  <a:cubicBezTo>
                    <a:pt x="528" y="554"/>
                    <a:pt x="528" y="554"/>
                    <a:pt x="527" y="554"/>
                  </a:cubicBezTo>
                  <a:close/>
                  <a:moveTo>
                    <a:pt x="486" y="620"/>
                  </a:moveTo>
                  <a:cubicBezTo>
                    <a:pt x="486" y="620"/>
                    <a:pt x="486" y="620"/>
                    <a:pt x="486" y="620"/>
                  </a:cubicBezTo>
                  <a:cubicBezTo>
                    <a:pt x="481" y="620"/>
                    <a:pt x="477" y="618"/>
                    <a:pt x="472" y="617"/>
                  </a:cubicBezTo>
                  <a:cubicBezTo>
                    <a:pt x="469" y="616"/>
                    <a:pt x="460" y="615"/>
                    <a:pt x="461" y="611"/>
                  </a:cubicBezTo>
                  <a:cubicBezTo>
                    <a:pt x="464" y="600"/>
                    <a:pt x="470" y="589"/>
                    <a:pt x="475" y="578"/>
                  </a:cubicBezTo>
                  <a:cubicBezTo>
                    <a:pt x="482" y="563"/>
                    <a:pt x="488" y="547"/>
                    <a:pt x="493" y="532"/>
                  </a:cubicBezTo>
                  <a:cubicBezTo>
                    <a:pt x="499" y="517"/>
                    <a:pt x="505" y="501"/>
                    <a:pt x="509" y="486"/>
                  </a:cubicBezTo>
                  <a:cubicBezTo>
                    <a:pt x="516" y="489"/>
                    <a:pt x="523" y="491"/>
                    <a:pt x="531" y="493"/>
                  </a:cubicBezTo>
                  <a:cubicBezTo>
                    <a:pt x="530" y="493"/>
                    <a:pt x="530" y="494"/>
                    <a:pt x="530" y="494"/>
                  </a:cubicBezTo>
                  <a:cubicBezTo>
                    <a:pt x="531" y="498"/>
                    <a:pt x="525" y="505"/>
                    <a:pt x="522" y="508"/>
                  </a:cubicBezTo>
                  <a:cubicBezTo>
                    <a:pt x="518" y="513"/>
                    <a:pt x="516" y="520"/>
                    <a:pt x="514" y="526"/>
                  </a:cubicBezTo>
                  <a:cubicBezTo>
                    <a:pt x="511" y="534"/>
                    <a:pt x="508" y="542"/>
                    <a:pt x="505" y="550"/>
                  </a:cubicBezTo>
                  <a:cubicBezTo>
                    <a:pt x="502" y="556"/>
                    <a:pt x="498" y="563"/>
                    <a:pt x="496" y="569"/>
                  </a:cubicBezTo>
                  <a:cubicBezTo>
                    <a:pt x="491" y="580"/>
                    <a:pt x="487" y="591"/>
                    <a:pt x="484" y="602"/>
                  </a:cubicBezTo>
                  <a:cubicBezTo>
                    <a:pt x="482" y="609"/>
                    <a:pt x="481" y="615"/>
                    <a:pt x="486" y="620"/>
                  </a:cubicBezTo>
                  <a:close/>
                  <a:moveTo>
                    <a:pt x="466" y="585"/>
                  </a:moveTo>
                  <a:cubicBezTo>
                    <a:pt x="466" y="579"/>
                    <a:pt x="466" y="573"/>
                    <a:pt x="465" y="568"/>
                  </a:cubicBezTo>
                  <a:cubicBezTo>
                    <a:pt x="464" y="560"/>
                    <a:pt x="462" y="553"/>
                    <a:pt x="462" y="546"/>
                  </a:cubicBezTo>
                  <a:cubicBezTo>
                    <a:pt x="461" y="539"/>
                    <a:pt x="462" y="533"/>
                    <a:pt x="462" y="526"/>
                  </a:cubicBezTo>
                  <a:cubicBezTo>
                    <a:pt x="462" y="513"/>
                    <a:pt x="462" y="499"/>
                    <a:pt x="466" y="486"/>
                  </a:cubicBezTo>
                  <a:cubicBezTo>
                    <a:pt x="468" y="479"/>
                    <a:pt x="471" y="471"/>
                    <a:pt x="471" y="463"/>
                  </a:cubicBezTo>
                  <a:cubicBezTo>
                    <a:pt x="477" y="469"/>
                    <a:pt x="484" y="473"/>
                    <a:pt x="491" y="477"/>
                  </a:cubicBezTo>
                  <a:cubicBezTo>
                    <a:pt x="496" y="480"/>
                    <a:pt x="500" y="482"/>
                    <a:pt x="505" y="484"/>
                  </a:cubicBezTo>
                  <a:cubicBezTo>
                    <a:pt x="503" y="494"/>
                    <a:pt x="499" y="503"/>
                    <a:pt x="496" y="513"/>
                  </a:cubicBezTo>
                  <a:cubicBezTo>
                    <a:pt x="493" y="522"/>
                    <a:pt x="490" y="531"/>
                    <a:pt x="486" y="540"/>
                  </a:cubicBezTo>
                  <a:cubicBezTo>
                    <a:pt x="480" y="557"/>
                    <a:pt x="473" y="573"/>
                    <a:pt x="466" y="590"/>
                  </a:cubicBezTo>
                  <a:cubicBezTo>
                    <a:pt x="466" y="588"/>
                    <a:pt x="466" y="586"/>
                    <a:pt x="466" y="585"/>
                  </a:cubicBezTo>
                  <a:close/>
                  <a:moveTo>
                    <a:pt x="492" y="588"/>
                  </a:moveTo>
                  <a:cubicBezTo>
                    <a:pt x="497" y="576"/>
                    <a:pt x="502" y="564"/>
                    <a:pt x="508" y="552"/>
                  </a:cubicBezTo>
                  <a:cubicBezTo>
                    <a:pt x="511" y="546"/>
                    <a:pt x="513" y="539"/>
                    <a:pt x="515" y="533"/>
                  </a:cubicBezTo>
                  <a:cubicBezTo>
                    <a:pt x="518" y="526"/>
                    <a:pt x="520" y="518"/>
                    <a:pt x="524" y="511"/>
                  </a:cubicBezTo>
                  <a:cubicBezTo>
                    <a:pt x="527" y="507"/>
                    <a:pt x="535" y="499"/>
                    <a:pt x="532" y="493"/>
                  </a:cubicBezTo>
                  <a:cubicBezTo>
                    <a:pt x="533" y="493"/>
                    <a:pt x="533" y="494"/>
                    <a:pt x="534" y="494"/>
                  </a:cubicBezTo>
                  <a:cubicBezTo>
                    <a:pt x="539" y="495"/>
                    <a:pt x="546" y="495"/>
                    <a:pt x="551" y="494"/>
                  </a:cubicBezTo>
                  <a:cubicBezTo>
                    <a:pt x="548" y="503"/>
                    <a:pt x="541" y="510"/>
                    <a:pt x="537" y="519"/>
                  </a:cubicBezTo>
                  <a:cubicBezTo>
                    <a:pt x="531" y="530"/>
                    <a:pt x="525" y="541"/>
                    <a:pt x="519" y="553"/>
                  </a:cubicBezTo>
                  <a:cubicBezTo>
                    <a:pt x="516" y="559"/>
                    <a:pt x="513" y="565"/>
                    <a:pt x="509" y="570"/>
                  </a:cubicBezTo>
                  <a:cubicBezTo>
                    <a:pt x="506" y="575"/>
                    <a:pt x="501" y="579"/>
                    <a:pt x="498" y="583"/>
                  </a:cubicBezTo>
                  <a:cubicBezTo>
                    <a:pt x="492" y="590"/>
                    <a:pt x="489" y="597"/>
                    <a:pt x="487" y="605"/>
                  </a:cubicBezTo>
                  <a:cubicBezTo>
                    <a:pt x="488" y="599"/>
                    <a:pt x="491" y="592"/>
                    <a:pt x="492" y="588"/>
                  </a:cubicBezTo>
                  <a:close/>
                  <a:moveTo>
                    <a:pt x="244" y="441"/>
                  </a:moveTo>
                  <a:cubicBezTo>
                    <a:pt x="246" y="444"/>
                    <a:pt x="249" y="447"/>
                    <a:pt x="252" y="449"/>
                  </a:cubicBezTo>
                  <a:cubicBezTo>
                    <a:pt x="253" y="451"/>
                    <a:pt x="255" y="453"/>
                    <a:pt x="257" y="455"/>
                  </a:cubicBezTo>
                  <a:cubicBezTo>
                    <a:pt x="257" y="455"/>
                    <a:pt x="258" y="456"/>
                    <a:pt x="259" y="456"/>
                  </a:cubicBezTo>
                  <a:cubicBezTo>
                    <a:pt x="260" y="458"/>
                    <a:pt x="263" y="462"/>
                    <a:pt x="263" y="462"/>
                  </a:cubicBezTo>
                  <a:cubicBezTo>
                    <a:pt x="264" y="463"/>
                    <a:pt x="264" y="463"/>
                    <a:pt x="264" y="463"/>
                  </a:cubicBezTo>
                  <a:cubicBezTo>
                    <a:pt x="262" y="468"/>
                    <a:pt x="259" y="473"/>
                    <a:pt x="258" y="479"/>
                  </a:cubicBezTo>
                  <a:cubicBezTo>
                    <a:pt x="256" y="474"/>
                    <a:pt x="253" y="470"/>
                    <a:pt x="248" y="473"/>
                  </a:cubicBezTo>
                  <a:cubicBezTo>
                    <a:pt x="245" y="475"/>
                    <a:pt x="242" y="478"/>
                    <a:pt x="239" y="481"/>
                  </a:cubicBezTo>
                  <a:cubicBezTo>
                    <a:pt x="239" y="480"/>
                    <a:pt x="239" y="479"/>
                    <a:pt x="239" y="478"/>
                  </a:cubicBezTo>
                  <a:cubicBezTo>
                    <a:pt x="239" y="472"/>
                    <a:pt x="238" y="466"/>
                    <a:pt x="240" y="460"/>
                  </a:cubicBezTo>
                  <a:cubicBezTo>
                    <a:pt x="241" y="454"/>
                    <a:pt x="242" y="449"/>
                    <a:pt x="243" y="444"/>
                  </a:cubicBezTo>
                  <a:cubicBezTo>
                    <a:pt x="244" y="443"/>
                    <a:pt x="244" y="442"/>
                    <a:pt x="244" y="441"/>
                  </a:cubicBezTo>
                  <a:close/>
                  <a:moveTo>
                    <a:pt x="262" y="474"/>
                  </a:moveTo>
                  <a:cubicBezTo>
                    <a:pt x="263" y="471"/>
                    <a:pt x="265" y="468"/>
                    <a:pt x="266" y="466"/>
                  </a:cubicBezTo>
                  <a:cubicBezTo>
                    <a:pt x="267" y="468"/>
                    <a:pt x="269" y="470"/>
                    <a:pt x="270" y="472"/>
                  </a:cubicBezTo>
                  <a:cubicBezTo>
                    <a:pt x="277" y="483"/>
                    <a:pt x="282" y="494"/>
                    <a:pt x="287" y="506"/>
                  </a:cubicBezTo>
                  <a:cubicBezTo>
                    <a:pt x="292" y="519"/>
                    <a:pt x="297" y="532"/>
                    <a:pt x="301" y="545"/>
                  </a:cubicBezTo>
                  <a:cubicBezTo>
                    <a:pt x="297" y="539"/>
                    <a:pt x="294" y="533"/>
                    <a:pt x="290" y="527"/>
                  </a:cubicBezTo>
                  <a:cubicBezTo>
                    <a:pt x="282" y="515"/>
                    <a:pt x="272" y="505"/>
                    <a:pt x="265" y="493"/>
                  </a:cubicBezTo>
                  <a:cubicBezTo>
                    <a:pt x="263" y="490"/>
                    <a:pt x="262" y="488"/>
                    <a:pt x="262" y="485"/>
                  </a:cubicBezTo>
                  <a:cubicBezTo>
                    <a:pt x="261" y="482"/>
                    <a:pt x="261" y="477"/>
                    <a:pt x="262" y="474"/>
                  </a:cubicBezTo>
                  <a:close/>
                  <a:moveTo>
                    <a:pt x="319" y="530"/>
                  </a:moveTo>
                  <a:cubicBezTo>
                    <a:pt x="316" y="522"/>
                    <a:pt x="312" y="515"/>
                    <a:pt x="310" y="507"/>
                  </a:cubicBezTo>
                  <a:cubicBezTo>
                    <a:pt x="309" y="501"/>
                    <a:pt x="308" y="493"/>
                    <a:pt x="305" y="487"/>
                  </a:cubicBezTo>
                  <a:cubicBezTo>
                    <a:pt x="315" y="490"/>
                    <a:pt x="325" y="490"/>
                    <a:pt x="336" y="487"/>
                  </a:cubicBezTo>
                  <a:cubicBezTo>
                    <a:pt x="336" y="486"/>
                    <a:pt x="336" y="486"/>
                    <a:pt x="337" y="486"/>
                  </a:cubicBezTo>
                  <a:cubicBezTo>
                    <a:pt x="340" y="505"/>
                    <a:pt x="335" y="524"/>
                    <a:pt x="337" y="543"/>
                  </a:cubicBezTo>
                  <a:cubicBezTo>
                    <a:pt x="337" y="552"/>
                    <a:pt x="338" y="562"/>
                    <a:pt x="340" y="571"/>
                  </a:cubicBezTo>
                  <a:cubicBezTo>
                    <a:pt x="340" y="571"/>
                    <a:pt x="340" y="571"/>
                    <a:pt x="340" y="571"/>
                  </a:cubicBezTo>
                  <a:cubicBezTo>
                    <a:pt x="340" y="571"/>
                    <a:pt x="340" y="570"/>
                    <a:pt x="339" y="570"/>
                  </a:cubicBezTo>
                  <a:cubicBezTo>
                    <a:pt x="329" y="558"/>
                    <a:pt x="325" y="544"/>
                    <a:pt x="319" y="530"/>
                  </a:cubicBezTo>
                  <a:close/>
                  <a:moveTo>
                    <a:pt x="370" y="572"/>
                  </a:moveTo>
                  <a:cubicBezTo>
                    <a:pt x="370" y="571"/>
                    <a:pt x="370" y="571"/>
                    <a:pt x="370" y="571"/>
                  </a:cubicBezTo>
                  <a:cubicBezTo>
                    <a:pt x="374" y="565"/>
                    <a:pt x="375" y="556"/>
                    <a:pt x="376" y="549"/>
                  </a:cubicBezTo>
                  <a:cubicBezTo>
                    <a:pt x="377" y="539"/>
                    <a:pt x="378" y="530"/>
                    <a:pt x="378" y="520"/>
                  </a:cubicBezTo>
                  <a:cubicBezTo>
                    <a:pt x="378" y="510"/>
                    <a:pt x="377" y="501"/>
                    <a:pt x="379" y="491"/>
                  </a:cubicBezTo>
                  <a:cubicBezTo>
                    <a:pt x="381" y="484"/>
                    <a:pt x="381" y="477"/>
                    <a:pt x="382" y="470"/>
                  </a:cubicBezTo>
                  <a:cubicBezTo>
                    <a:pt x="382" y="470"/>
                    <a:pt x="382" y="470"/>
                    <a:pt x="382" y="469"/>
                  </a:cubicBezTo>
                  <a:cubicBezTo>
                    <a:pt x="382" y="469"/>
                    <a:pt x="383" y="468"/>
                    <a:pt x="383" y="467"/>
                  </a:cubicBezTo>
                  <a:cubicBezTo>
                    <a:pt x="383" y="466"/>
                    <a:pt x="384" y="465"/>
                    <a:pt x="384" y="464"/>
                  </a:cubicBezTo>
                  <a:cubicBezTo>
                    <a:pt x="387" y="462"/>
                    <a:pt x="391" y="459"/>
                    <a:pt x="394" y="456"/>
                  </a:cubicBezTo>
                  <a:cubicBezTo>
                    <a:pt x="403" y="449"/>
                    <a:pt x="410" y="441"/>
                    <a:pt x="417" y="431"/>
                  </a:cubicBezTo>
                  <a:cubicBezTo>
                    <a:pt x="420" y="426"/>
                    <a:pt x="423" y="421"/>
                    <a:pt x="426" y="416"/>
                  </a:cubicBezTo>
                  <a:cubicBezTo>
                    <a:pt x="428" y="413"/>
                    <a:pt x="429" y="409"/>
                    <a:pt x="431" y="407"/>
                  </a:cubicBezTo>
                  <a:cubicBezTo>
                    <a:pt x="432" y="408"/>
                    <a:pt x="432" y="408"/>
                    <a:pt x="433" y="409"/>
                  </a:cubicBezTo>
                  <a:cubicBezTo>
                    <a:pt x="433" y="409"/>
                    <a:pt x="433" y="409"/>
                    <a:pt x="433" y="410"/>
                  </a:cubicBezTo>
                  <a:cubicBezTo>
                    <a:pt x="438" y="415"/>
                    <a:pt x="439" y="423"/>
                    <a:pt x="443" y="429"/>
                  </a:cubicBezTo>
                  <a:cubicBezTo>
                    <a:pt x="444" y="430"/>
                    <a:pt x="445" y="432"/>
                    <a:pt x="446" y="433"/>
                  </a:cubicBezTo>
                  <a:cubicBezTo>
                    <a:pt x="443" y="440"/>
                    <a:pt x="440" y="448"/>
                    <a:pt x="439" y="455"/>
                  </a:cubicBezTo>
                  <a:cubicBezTo>
                    <a:pt x="438" y="464"/>
                    <a:pt x="440" y="472"/>
                    <a:pt x="438" y="481"/>
                  </a:cubicBezTo>
                  <a:cubicBezTo>
                    <a:pt x="436" y="489"/>
                    <a:pt x="434" y="498"/>
                    <a:pt x="434" y="507"/>
                  </a:cubicBezTo>
                  <a:cubicBezTo>
                    <a:pt x="434" y="516"/>
                    <a:pt x="435" y="525"/>
                    <a:pt x="436" y="534"/>
                  </a:cubicBezTo>
                  <a:cubicBezTo>
                    <a:pt x="437" y="543"/>
                    <a:pt x="437" y="552"/>
                    <a:pt x="437" y="562"/>
                  </a:cubicBezTo>
                  <a:cubicBezTo>
                    <a:pt x="437" y="570"/>
                    <a:pt x="438" y="579"/>
                    <a:pt x="438" y="587"/>
                  </a:cubicBezTo>
                  <a:cubicBezTo>
                    <a:pt x="439" y="593"/>
                    <a:pt x="440" y="599"/>
                    <a:pt x="443" y="604"/>
                  </a:cubicBezTo>
                  <a:cubicBezTo>
                    <a:pt x="442" y="604"/>
                    <a:pt x="442" y="604"/>
                    <a:pt x="442" y="604"/>
                  </a:cubicBezTo>
                  <a:cubicBezTo>
                    <a:pt x="442" y="604"/>
                    <a:pt x="441" y="604"/>
                    <a:pt x="441" y="604"/>
                  </a:cubicBezTo>
                  <a:cubicBezTo>
                    <a:pt x="441" y="604"/>
                    <a:pt x="441" y="604"/>
                    <a:pt x="441" y="604"/>
                  </a:cubicBezTo>
                  <a:cubicBezTo>
                    <a:pt x="442" y="604"/>
                    <a:pt x="441" y="604"/>
                    <a:pt x="442" y="605"/>
                  </a:cubicBezTo>
                  <a:cubicBezTo>
                    <a:pt x="442" y="605"/>
                    <a:pt x="442" y="606"/>
                    <a:pt x="442" y="606"/>
                  </a:cubicBezTo>
                  <a:cubicBezTo>
                    <a:pt x="442" y="606"/>
                    <a:pt x="442" y="607"/>
                    <a:pt x="442" y="607"/>
                  </a:cubicBezTo>
                  <a:cubicBezTo>
                    <a:pt x="442" y="608"/>
                    <a:pt x="442" y="608"/>
                    <a:pt x="442" y="608"/>
                  </a:cubicBezTo>
                  <a:cubicBezTo>
                    <a:pt x="441" y="607"/>
                    <a:pt x="441" y="607"/>
                    <a:pt x="440" y="608"/>
                  </a:cubicBezTo>
                  <a:cubicBezTo>
                    <a:pt x="439" y="609"/>
                    <a:pt x="439" y="613"/>
                    <a:pt x="440" y="615"/>
                  </a:cubicBezTo>
                  <a:cubicBezTo>
                    <a:pt x="441" y="617"/>
                    <a:pt x="442" y="618"/>
                    <a:pt x="444" y="619"/>
                  </a:cubicBezTo>
                  <a:cubicBezTo>
                    <a:pt x="443" y="622"/>
                    <a:pt x="444" y="625"/>
                    <a:pt x="444" y="628"/>
                  </a:cubicBezTo>
                  <a:cubicBezTo>
                    <a:pt x="445" y="634"/>
                    <a:pt x="445" y="640"/>
                    <a:pt x="444" y="646"/>
                  </a:cubicBezTo>
                  <a:cubicBezTo>
                    <a:pt x="443" y="658"/>
                    <a:pt x="439" y="670"/>
                    <a:pt x="435" y="682"/>
                  </a:cubicBezTo>
                  <a:cubicBezTo>
                    <a:pt x="433" y="688"/>
                    <a:pt x="431" y="694"/>
                    <a:pt x="428" y="700"/>
                  </a:cubicBezTo>
                  <a:cubicBezTo>
                    <a:pt x="428" y="694"/>
                    <a:pt x="422" y="688"/>
                    <a:pt x="419" y="684"/>
                  </a:cubicBezTo>
                  <a:cubicBezTo>
                    <a:pt x="412" y="672"/>
                    <a:pt x="406" y="659"/>
                    <a:pt x="400" y="647"/>
                  </a:cubicBezTo>
                  <a:cubicBezTo>
                    <a:pt x="394" y="633"/>
                    <a:pt x="390" y="620"/>
                    <a:pt x="382" y="607"/>
                  </a:cubicBezTo>
                  <a:cubicBezTo>
                    <a:pt x="381" y="604"/>
                    <a:pt x="378" y="602"/>
                    <a:pt x="377" y="598"/>
                  </a:cubicBezTo>
                  <a:cubicBezTo>
                    <a:pt x="376" y="596"/>
                    <a:pt x="376" y="593"/>
                    <a:pt x="375" y="590"/>
                  </a:cubicBezTo>
                  <a:cubicBezTo>
                    <a:pt x="374" y="586"/>
                    <a:pt x="373" y="583"/>
                    <a:pt x="369" y="581"/>
                  </a:cubicBezTo>
                  <a:cubicBezTo>
                    <a:pt x="370" y="578"/>
                    <a:pt x="370" y="575"/>
                    <a:pt x="370" y="572"/>
                  </a:cubicBezTo>
                  <a:close/>
                  <a:moveTo>
                    <a:pt x="444" y="615"/>
                  </a:moveTo>
                  <a:cubicBezTo>
                    <a:pt x="444" y="615"/>
                    <a:pt x="444" y="614"/>
                    <a:pt x="443" y="614"/>
                  </a:cubicBezTo>
                  <a:cubicBezTo>
                    <a:pt x="443" y="613"/>
                    <a:pt x="443" y="612"/>
                    <a:pt x="443" y="611"/>
                  </a:cubicBezTo>
                  <a:cubicBezTo>
                    <a:pt x="443" y="611"/>
                    <a:pt x="444" y="611"/>
                    <a:pt x="444" y="611"/>
                  </a:cubicBezTo>
                  <a:cubicBezTo>
                    <a:pt x="445" y="612"/>
                    <a:pt x="445" y="613"/>
                    <a:pt x="446" y="614"/>
                  </a:cubicBezTo>
                  <a:cubicBezTo>
                    <a:pt x="446" y="614"/>
                    <a:pt x="446" y="614"/>
                    <a:pt x="446" y="614"/>
                  </a:cubicBezTo>
                  <a:cubicBezTo>
                    <a:pt x="445" y="614"/>
                    <a:pt x="445" y="614"/>
                    <a:pt x="445" y="615"/>
                  </a:cubicBezTo>
                  <a:cubicBezTo>
                    <a:pt x="445" y="615"/>
                    <a:pt x="444" y="615"/>
                    <a:pt x="444" y="615"/>
                  </a:cubicBezTo>
                  <a:close/>
                  <a:moveTo>
                    <a:pt x="443" y="595"/>
                  </a:moveTo>
                  <a:cubicBezTo>
                    <a:pt x="442" y="589"/>
                    <a:pt x="442" y="583"/>
                    <a:pt x="441" y="577"/>
                  </a:cubicBezTo>
                  <a:cubicBezTo>
                    <a:pt x="439" y="560"/>
                    <a:pt x="441" y="543"/>
                    <a:pt x="439" y="526"/>
                  </a:cubicBezTo>
                  <a:cubicBezTo>
                    <a:pt x="438" y="517"/>
                    <a:pt x="437" y="508"/>
                    <a:pt x="438" y="500"/>
                  </a:cubicBezTo>
                  <a:cubicBezTo>
                    <a:pt x="439" y="492"/>
                    <a:pt x="442" y="484"/>
                    <a:pt x="443" y="476"/>
                  </a:cubicBezTo>
                  <a:cubicBezTo>
                    <a:pt x="443" y="468"/>
                    <a:pt x="441" y="461"/>
                    <a:pt x="443" y="454"/>
                  </a:cubicBezTo>
                  <a:cubicBezTo>
                    <a:pt x="444" y="448"/>
                    <a:pt x="446" y="442"/>
                    <a:pt x="448" y="436"/>
                  </a:cubicBezTo>
                  <a:cubicBezTo>
                    <a:pt x="451" y="440"/>
                    <a:pt x="454" y="444"/>
                    <a:pt x="457" y="448"/>
                  </a:cubicBezTo>
                  <a:cubicBezTo>
                    <a:pt x="460" y="453"/>
                    <a:pt x="463" y="457"/>
                    <a:pt x="467" y="460"/>
                  </a:cubicBezTo>
                  <a:cubicBezTo>
                    <a:pt x="468" y="471"/>
                    <a:pt x="463" y="482"/>
                    <a:pt x="461" y="492"/>
                  </a:cubicBezTo>
                  <a:cubicBezTo>
                    <a:pt x="459" y="503"/>
                    <a:pt x="459" y="515"/>
                    <a:pt x="459" y="526"/>
                  </a:cubicBezTo>
                  <a:cubicBezTo>
                    <a:pt x="458" y="539"/>
                    <a:pt x="459" y="551"/>
                    <a:pt x="461" y="564"/>
                  </a:cubicBezTo>
                  <a:cubicBezTo>
                    <a:pt x="463" y="571"/>
                    <a:pt x="463" y="578"/>
                    <a:pt x="463" y="585"/>
                  </a:cubicBezTo>
                  <a:cubicBezTo>
                    <a:pt x="463" y="586"/>
                    <a:pt x="463" y="593"/>
                    <a:pt x="463" y="596"/>
                  </a:cubicBezTo>
                  <a:cubicBezTo>
                    <a:pt x="461" y="599"/>
                    <a:pt x="459" y="603"/>
                    <a:pt x="458" y="607"/>
                  </a:cubicBezTo>
                  <a:cubicBezTo>
                    <a:pt x="456" y="607"/>
                    <a:pt x="455" y="608"/>
                    <a:pt x="454" y="608"/>
                  </a:cubicBezTo>
                  <a:cubicBezTo>
                    <a:pt x="452" y="608"/>
                    <a:pt x="451" y="607"/>
                    <a:pt x="449" y="607"/>
                  </a:cubicBezTo>
                  <a:cubicBezTo>
                    <a:pt x="449" y="606"/>
                    <a:pt x="448" y="606"/>
                    <a:pt x="448" y="606"/>
                  </a:cubicBezTo>
                  <a:cubicBezTo>
                    <a:pt x="445" y="603"/>
                    <a:pt x="444" y="599"/>
                    <a:pt x="443" y="595"/>
                  </a:cubicBezTo>
                  <a:close/>
                  <a:moveTo>
                    <a:pt x="908" y="527"/>
                  </a:moveTo>
                  <a:cubicBezTo>
                    <a:pt x="916" y="520"/>
                    <a:pt x="922" y="512"/>
                    <a:pt x="928" y="505"/>
                  </a:cubicBezTo>
                  <a:cubicBezTo>
                    <a:pt x="940" y="490"/>
                    <a:pt x="950" y="475"/>
                    <a:pt x="959" y="459"/>
                  </a:cubicBezTo>
                  <a:cubicBezTo>
                    <a:pt x="967" y="443"/>
                    <a:pt x="976" y="427"/>
                    <a:pt x="981" y="410"/>
                  </a:cubicBezTo>
                  <a:cubicBezTo>
                    <a:pt x="985" y="398"/>
                    <a:pt x="986" y="385"/>
                    <a:pt x="988" y="372"/>
                  </a:cubicBezTo>
                  <a:cubicBezTo>
                    <a:pt x="988" y="388"/>
                    <a:pt x="985" y="403"/>
                    <a:pt x="980" y="418"/>
                  </a:cubicBezTo>
                  <a:cubicBezTo>
                    <a:pt x="974" y="435"/>
                    <a:pt x="971" y="452"/>
                    <a:pt x="962" y="467"/>
                  </a:cubicBezTo>
                  <a:cubicBezTo>
                    <a:pt x="957" y="475"/>
                    <a:pt x="952" y="482"/>
                    <a:pt x="947" y="490"/>
                  </a:cubicBezTo>
                  <a:cubicBezTo>
                    <a:pt x="943" y="497"/>
                    <a:pt x="939" y="504"/>
                    <a:pt x="934" y="510"/>
                  </a:cubicBezTo>
                  <a:cubicBezTo>
                    <a:pt x="927" y="521"/>
                    <a:pt x="917" y="531"/>
                    <a:pt x="909" y="541"/>
                  </a:cubicBezTo>
                  <a:cubicBezTo>
                    <a:pt x="907" y="542"/>
                    <a:pt x="906" y="544"/>
                    <a:pt x="905" y="546"/>
                  </a:cubicBezTo>
                  <a:cubicBezTo>
                    <a:pt x="904" y="547"/>
                    <a:pt x="904" y="548"/>
                    <a:pt x="903" y="549"/>
                  </a:cubicBezTo>
                  <a:cubicBezTo>
                    <a:pt x="902" y="549"/>
                    <a:pt x="902" y="549"/>
                    <a:pt x="902" y="549"/>
                  </a:cubicBezTo>
                  <a:cubicBezTo>
                    <a:pt x="901" y="549"/>
                    <a:pt x="901" y="550"/>
                    <a:pt x="901" y="550"/>
                  </a:cubicBezTo>
                  <a:cubicBezTo>
                    <a:pt x="898" y="550"/>
                    <a:pt x="896" y="550"/>
                    <a:pt x="893" y="551"/>
                  </a:cubicBezTo>
                  <a:cubicBezTo>
                    <a:pt x="892" y="551"/>
                    <a:pt x="890" y="551"/>
                    <a:pt x="888" y="551"/>
                  </a:cubicBezTo>
                  <a:cubicBezTo>
                    <a:pt x="889" y="550"/>
                    <a:pt x="889" y="548"/>
                    <a:pt x="890" y="546"/>
                  </a:cubicBezTo>
                  <a:cubicBezTo>
                    <a:pt x="893" y="538"/>
                    <a:pt x="902" y="533"/>
                    <a:pt x="908" y="527"/>
                  </a:cubicBezTo>
                  <a:close/>
                  <a:moveTo>
                    <a:pt x="988" y="406"/>
                  </a:moveTo>
                  <a:cubicBezTo>
                    <a:pt x="988" y="406"/>
                    <a:pt x="988" y="406"/>
                    <a:pt x="988" y="406"/>
                  </a:cubicBezTo>
                  <a:cubicBezTo>
                    <a:pt x="988" y="406"/>
                    <a:pt x="988" y="406"/>
                    <a:pt x="989" y="406"/>
                  </a:cubicBezTo>
                  <a:cubicBezTo>
                    <a:pt x="988" y="407"/>
                    <a:pt x="987" y="408"/>
                    <a:pt x="987" y="409"/>
                  </a:cubicBezTo>
                  <a:cubicBezTo>
                    <a:pt x="987" y="408"/>
                    <a:pt x="987" y="407"/>
                    <a:pt x="987" y="407"/>
                  </a:cubicBezTo>
                  <a:cubicBezTo>
                    <a:pt x="988" y="406"/>
                    <a:pt x="988" y="406"/>
                    <a:pt x="988" y="406"/>
                  </a:cubicBezTo>
                  <a:close/>
                  <a:moveTo>
                    <a:pt x="949" y="508"/>
                  </a:moveTo>
                  <a:cubicBezTo>
                    <a:pt x="952" y="506"/>
                    <a:pt x="954" y="504"/>
                    <a:pt x="956" y="502"/>
                  </a:cubicBezTo>
                  <a:cubicBezTo>
                    <a:pt x="954" y="505"/>
                    <a:pt x="952" y="506"/>
                    <a:pt x="949" y="508"/>
                  </a:cubicBezTo>
                  <a:close/>
                  <a:moveTo>
                    <a:pt x="986" y="292"/>
                  </a:moveTo>
                  <a:cubicBezTo>
                    <a:pt x="990" y="292"/>
                    <a:pt x="993" y="291"/>
                    <a:pt x="997" y="291"/>
                  </a:cubicBezTo>
                  <a:cubicBezTo>
                    <a:pt x="1007" y="292"/>
                    <a:pt x="1018" y="293"/>
                    <a:pt x="1026" y="299"/>
                  </a:cubicBezTo>
                  <a:cubicBezTo>
                    <a:pt x="1041" y="309"/>
                    <a:pt x="1048" y="326"/>
                    <a:pt x="1046" y="344"/>
                  </a:cubicBezTo>
                  <a:cubicBezTo>
                    <a:pt x="1044" y="355"/>
                    <a:pt x="1040" y="365"/>
                    <a:pt x="1033" y="373"/>
                  </a:cubicBezTo>
                  <a:cubicBezTo>
                    <a:pt x="1027" y="379"/>
                    <a:pt x="1020" y="384"/>
                    <a:pt x="1013" y="390"/>
                  </a:cubicBezTo>
                  <a:cubicBezTo>
                    <a:pt x="1012" y="390"/>
                    <a:pt x="1012" y="391"/>
                    <a:pt x="1012" y="391"/>
                  </a:cubicBezTo>
                  <a:cubicBezTo>
                    <a:pt x="1016" y="387"/>
                    <a:pt x="1019" y="383"/>
                    <a:pt x="1023" y="379"/>
                  </a:cubicBezTo>
                  <a:cubicBezTo>
                    <a:pt x="1023" y="378"/>
                    <a:pt x="1023" y="377"/>
                    <a:pt x="1022" y="378"/>
                  </a:cubicBezTo>
                  <a:cubicBezTo>
                    <a:pt x="1016" y="382"/>
                    <a:pt x="1013" y="387"/>
                    <a:pt x="1008" y="392"/>
                  </a:cubicBezTo>
                  <a:cubicBezTo>
                    <a:pt x="1004" y="397"/>
                    <a:pt x="998" y="401"/>
                    <a:pt x="994" y="407"/>
                  </a:cubicBezTo>
                  <a:cubicBezTo>
                    <a:pt x="990" y="411"/>
                    <a:pt x="985" y="418"/>
                    <a:pt x="983" y="424"/>
                  </a:cubicBezTo>
                  <a:cubicBezTo>
                    <a:pt x="985" y="416"/>
                    <a:pt x="989" y="410"/>
                    <a:pt x="994" y="403"/>
                  </a:cubicBezTo>
                  <a:cubicBezTo>
                    <a:pt x="998" y="397"/>
                    <a:pt x="1002" y="393"/>
                    <a:pt x="1007" y="388"/>
                  </a:cubicBezTo>
                  <a:cubicBezTo>
                    <a:pt x="1010" y="385"/>
                    <a:pt x="1014" y="382"/>
                    <a:pt x="1016" y="377"/>
                  </a:cubicBezTo>
                  <a:cubicBezTo>
                    <a:pt x="1016" y="377"/>
                    <a:pt x="1016" y="377"/>
                    <a:pt x="1015" y="377"/>
                  </a:cubicBezTo>
                  <a:cubicBezTo>
                    <a:pt x="1007" y="385"/>
                    <a:pt x="999" y="391"/>
                    <a:pt x="992" y="400"/>
                  </a:cubicBezTo>
                  <a:cubicBezTo>
                    <a:pt x="994" y="396"/>
                    <a:pt x="996" y="393"/>
                    <a:pt x="999" y="389"/>
                  </a:cubicBezTo>
                  <a:cubicBezTo>
                    <a:pt x="1003" y="386"/>
                    <a:pt x="1006" y="382"/>
                    <a:pt x="1010" y="378"/>
                  </a:cubicBezTo>
                  <a:cubicBezTo>
                    <a:pt x="1011" y="378"/>
                    <a:pt x="1010" y="377"/>
                    <a:pt x="1009" y="377"/>
                  </a:cubicBezTo>
                  <a:cubicBezTo>
                    <a:pt x="1005" y="381"/>
                    <a:pt x="1000" y="385"/>
                    <a:pt x="995" y="390"/>
                  </a:cubicBezTo>
                  <a:cubicBezTo>
                    <a:pt x="999" y="385"/>
                    <a:pt x="1002" y="381"/>
                    <a:pt x="1005" y="376"/>
                  </a:cubicBezTo>
                  <a:cubicBezTo>
                    <a:pt x="1009" y="372"/>
                    <a:pt x="1013" y="368"/>
                    <a:pt x="1017" y="364"/>
                  </a:cubicBezTo>
                  <a:cubicBezTo>
                    <a:pt x="1022" y="359"/>
                    <a:pt x="1030" y="350"/>
                    <a:pt x="1027" y="342"/>
                  </a:cubicBezTo>
                  <a:cubicBezTo>
                    <a:pt x="1027" y="342"/>
                    <a:pt x="1027" y="342"/>
                    <a:pt x="1027" y="342"/>
                  </a:cubicBezTo>
                  <a:cubicBezTo>
                    <a:pt x="1020" y="363"/>
                    <a:pt x="998" y="373"/>
                    <a:pt x="990" y="393"/>
                  </a:cubicBezTo>
                  <a:cubicBezTo>
                    <a:pt x="991" y="388"/>
                    <a:pt x="992" y="383"/>
                    <a:pt x="992" y="378"/>
                  </a:cubicBezTo>
                  <a:cubicBezTo>
                    <a:pt x="993" y="373"/>
                    <a:pt x="997" y="368"/>
                    <a:pt x="1000" y="365"/>
                  </a:cubicBezTo>
                  <a:cubicBezTo>
                    <a:pt x="1005" y="359"/>
                    <a:pt x="1012" y="354"/>
                    <a:pt x="1017" y="348"/>
                  </a:cubicBezTo>
                  <a:cubicBezTo>
                    <a:pt x="1017" y="348"/>
                    <a:pt x="1017" y="347"/>
                    <a:pt x="1017" y="347"/>
                  </a:cubicBezTo>
                  <a:cubicBezTo>
                    <a:pt x="1009" y="353"/>
                    <a:pt x="1003" y="360"/>
                    <a:pt x="997" y="367"/>
                  </a:cubicBezTo>
                  <a:cubicBezTo>
                    <a:pt x="996" y="369"/>
                    <a:pt x="994" y="371"/>
                    <a:pt x="992" y="374"/>
                  </a:cubicBezTo>
                  <a:cubicBezTo>
                    <a:pt x="992" y="372"/>
                    <a:pt x="992" y="371"/>
                    <a:pt x="992" y="369"/>
                  </a:cubicBezTo>
                  <a:cubicBezTo>
                    <a:pt x="994" y="366"/>
                    <a:pt x="995" y="363"/>
                    <a:pt x="996" y="359"/>
                  </a:cubicBezTo>
                  <a:cubicBezTo>
                    <a:pt x="998" y="356"/>
                    <a:pt x="1000" y="353"/>
                    <a:pt x="1002" y="349"/>
                  </a:cubicBezTo>
                  <a:cubicBezTo>
                    <a:pt x="1009" y="341"/>
                    <a:pt x="1017" y="334"/>
                    <a:pt x="1027" y="330"/>
                  </a:cubicBezTo>
                  <a:cubicBezTo>
                    <a:pt x="1027" y="330"/>
                    <a:pt x="1027" y="330"/>
                    <a:pt x="1026" y="330"/>
                  </a:cubicBezTo>
                  <a:cubicBezTo>
                    <a:pt x="1020" y="331"/>
                    <a:pt x="1015" y="335"/>
                    <a:pt x="1011" y="339"/>
                  </a:cubicBezTo>
                  <a:cubicBezTo>
                    <a:pt x="1007" y="342"/>
                    <a:pt x="1003" y="346"/>
                    <a:pt x="1000" y="350"/>
                  </a:cubicBezTo>
                  <a:cubicBezTo>
                    <a:pt x="999" y="352"/>
                    <a:pt x="995" y="357"/>
                    <a:pt x="992" y="362"/>
                  </a:cubicBezTo>
                  <a:cubicBezTo>
                    <a:pt x="992" y="361"/>
                    <a:pt x="992" y="360"/>
                    <a:pt x="992" y="359"/>
                  </a:cubicBezTo>
                  <a:cubicBezTo>
                    <a:pt x="992" y="359"/>
                    <a:pt x="992" y="359"/>
                    <a:pt x="992" y="359"/>
                  </a:cubicBezTo>
                  <a:cubicBezTo>
                    <a:pt x="993" y="356"/>
                    <a:pt x="993" y="354"/>
                    <a:pt x="994" y="351"/>
                  </a:cubicBezTo>
                  <a:cubicBezTo>
                    <a:pt x="996" y="349"/>
                    <a:pt x="997" y="346"/>
                    <a:pt x="998" y="344"/>
                  </a:cubicBezTo>
                  <a:cubicBezTo>
                    <a:pt x="999" y="343"/>
                    <a:pt x="997" y="342"/>
                    <a:pt x="997" y="343"/>
                  </a:cubicBezTo>
                  <a:cubicBezTo>
                    <a:pt x="995" y="346"/>
                    <a:pt x="993" y="349"/>
                    <a:pt x="992" y="352"/>
                  </a:cubicBezTo>
                  <a:cubicBezTo>
                    <a:pt x="992" y="352"/>
                    <a:pt x="992" y="353"/>
                    <a:pt x="991" y="353"/>
                  </a:cubicBezTo>
                  <a:cubicBezTo>
                    <a:pt x="991" y="352"/>
                    <a:pt x="991" y="351"/>
                    <a:pt x="991" y="350"/>
                  </a:cubicBezTo>
                  <a:cubicBezTo>
                    <a:pt x="991" y="346"/>
                    <a:pt x="990" y="342"/>
                    <a:pt x="990" y="338"/>
                  </a:cubicBezTo>
                  <a:cubicBezTo>
                    <a:pt x="990" y="336"/>
                    <a:pt x="991" y="333"/>
                    <a:pt x="992" y="331"/>
                  </a:cubicBezTo>
                  <a:cubicBezTo>
                    <a:pt x="993" y="328"/>
                    <a:pt x="995" y="326"/>
                    <a:pt x="996" y="324"/>
                  </a:cubicBezTo>
                  <a:cubicBezTo>
                    <a:pt x="997" y="323"/>
                    <a:pt x="996" y="322"/>
                    <a:pt x="995" y="323"/>
                  </a:cubicBezTo>
                  <a:cubicBezTo>
                    <a:pt x="993" y="326"/>
                    <a:pt x="990" y="330"/>
                    <a:pt x="989" y="334"/>
                  </a:cubicBezTo>
                  <a:cubicBezTo>
                    <a:pt x="987" y="325"/>
                    <a:pt x="985" y="316"/>
                    <a:pt x="982" y="308"/>
                  </a:cubicBezTo>
                  <a:cubicBezTo>
                    <a:pt x="980" y="303"/>
                    <a:pt x="979" y="298"/>
                    <a:pt x="977" y="294"/>
                  </a:cubicBezTo>
                  <a:cubicBezTo>
                    <a:pt x="979" y="293"/>
                    <a:pt x="984" y="292"/>
                    <a:pt x="986" y="292"/>
                  </a:cubicBezTo>
                  <a:close/>
                  <a:moveTo>
                    <a:pt x="992" y="256"/>
                  </a:moveTo>
                  <a:cubicBezTo>
                    <a:pt x="992" y="256"/>
                    <a:pt x="992" y="256"/>
                    <a:pt x="992" y="256"/>
                  </a:cubicBezTo>
                  <a:cubicBezTo>
                    <a:pt x="995" y="257"/>
                    <a:pt x="998" y="256"/>
                    <a:pt x="1000" y="255"/>
                  </a:cubicBezTo>
                  <a:cubicBezTo>
                    <a:pt x="1003" y="263"/>
                    <a:pt x="996" y="271"/>
                    <a:pt x="992" y="276"/>
                  </a:cubicBezTo>
                  <a:cubicBezTo>
                    <a:pt x="987" y="281"/>
                    <a:pt x="980" y="285"/>
                    <a:pt x="975" y="290"/>
                  </a:cubicBezTo>
                  <a:cubicBezTo>
                    <a:pt x="973" y="285"/>
                    <a:pt x="971" y="280"/>
                    <a:pt x="968" y="276"/>
                  </a:cubicBezTo>
                  <a:cubicBezTo>
                    <a:pt x="972" y="275"/>
                    <a:pt x="977" y="271"/>
                    <a:pt x="980" y="269"/>
                  </a:cubicBezTo>
                  <a:cubicBezTo>
                    <a:pt x="985" y="266"/>
                    <a:pt x="989" y="261"/>
                    <a:pt x="992" y="256"/>
                  </a:cubicBezTo>
                  <a:close/>
                  <a:moveTo>
                    <a:pt x="880" y="242"/>
                  </a:moveTo>
                  <a:cubicBezTo>
                    <a:pt x="885" y="240"/>
                    <a:pt x="891" y="239"/>
                    <a:pt x="896" y="239"/>
                  </a:cubicBezTo>
                  <a:cubicBezTo>
                    <a:pt x="908" y="237"/>
                    <a:pt x="920" y="234"/>
                    <a:pt x="932" y="231"/>
                  </a:cubicBezTo>
                  <a:cubicBezTo>
                    <a:pt x="939" y="230"/>
                    <a:pt x="946" y="229"/>
                    <a:pt x="953" y="228"/>
                  </a:cubicBezTo>
                  <a:cubicBezTo>
                    <a:pt x="957" y="228"/>
                    <a:pt x="965" y="226"/>
                    <a:pt x="969" y="229"/>
                  </a:cubicBezTo>
                  <a:cubicBezTo>
                    <a:pt x="973" y="231"/>
                    <a:pt x="975" y="235"/>
                    <a:pt x="980" y="236"/>
                  </a:cubicBezTo>
                  <a:cubicBezTo>
                    <a:pt x="988" y="237"/>
                    <a:pt x="992" y="241"/>
                    <a:pt x="991" y="249"/>
                  </a:cubicBezTo>
                  <a:cubicBezTo>
                    <a:pt x="991" y="250"/>
                    <a:pt x="991" y="250"/>
                    <a:pt x="991" y="250"/>
                  </a:cubicBezTo>
                  <a:cubicBezTo>
                    <a:pt x="988" y="257"/>
                    <a:pt x="984" y="263"/>
                    <a:pt x="977" y="267"/>
                  </a:cubicBezTo>
                  <a:cubicBezTo>
                    <a:pt x="974" y="269"/>
                    <a:pt x="969" y="270"/>
                    <a:pt x="966" y="273"/>
                  </a:cubicBezTo>
                  <a:cubicBezTo>
                    <a:pt x="965" y="271"/>
                    <a:pt x="964" y="270"/>
                    <a:pt x="963" y="268"/>
                  </a:cubicBezTo>
                  <a:cubicBezTo>
                    <a:pt x="954" y="257"/>
                    <a:pt x="943" y="250"/>
                    <a:pt x="929" y="249"/>
                  </a:cubicBezTo>
                  <a:cubicBezTo>
                    <a:pt x="915" y="248"/>
                    <a:pt x="902" y="250"/>
                    <a:pt x="891" y="258"/>
                  </a:cubicBezTo>
                  <a:cubicBezTo>
                    <a:pt x="888" y="260"/>
                    <a:pt x="885" y="263"/>
                    <a:pt x="882" y="264"/>
                  </a:cubicBezTo>
                  <a:cubicBezTo>
                    <a:pt x="879" y="266"/>
                    <a:pt x="877" y="267"/>
                    <a:pt x="874" y="268"/>
                  </a:cubicBezTo>
                  <a:cubicBezTo>
                    <a:pt x="871" y="269"/>
                    <a:pt x="869" y="271"/>
                    <a:pt x="867" y="273"/>
                  </a:cubicBezTo>
                  <a:cubicBezTo>
                    <a:pt x="867" y="272"/>
                    <a:pt x="867" y="272"/>
                    <a:pt x="866" y="272"/>
                  </a:cubicBezTo>
                  <a:cubicBezTo>
                    <a:pt x="866" y="272"/>
                    <a:pt x="865" y="272"/>
                    <a:pt x="864" y="272"/>
                  </a:cubicBezTo>
                  <a:cubicBezTo>
                    <a:pt x="864" y="272"/>
                    <a:pt x="863" y="272"/>
                    <a:pt x="863" y="272"/>
                  </a:cubicBezTo>
                  <a:cubicBezTo>
                    <a:pt x="861" y="272"/>
                    <a:pt x="860" y="273"/>
                    <a:pt x="859" y="274"/>
                  </a:cubicBezTo>
                  <a:cubicBezTo>
                    <a:pt x="859" y="274"/>
                    <a:pt x="859" y="275"/>
                    <a:pt x="860" y="275"/>
                  </a:cubicBezTo>
                  <a:cubicBezTo>
                    <a:pt x="861" y="275"/>
                    <a:pt x="862" y="274"/>
                    <a:pt x="863" y="274"/>
                  </a:cubicBezTo>
                  <a:cubicBezTo>
                    <a:pt x="863" y="274"/>
                    <a:pt x="864" y="274"/>
                    <a:pt x="865" y="273"/>
                  </a:cubicBezTo>
                  <a:cubicBezTo>
                    <a:pt x="865" y="273"/>
                    <a:pt x="866" y="273"/>
                    <a:pt x="866" y="273"/>
                  </a:cubicBezTo>
                  <a:cubicBezTo>
                    <a:pt x="864" y="275"/>
                    <a:pt x="861" y="278"/>
                    <a:pt x="859" y="281"/>
                  </a:cubicBezTo>
                  <a:cubicBezTo>
                    <a:pt x="856" y="284"/>
                    <a:pt x="853" y="288"/>
                    <a:pt x="849" y="291"/>
                  </a:cubicBezTo>
                  <a:cubicBezTo>
                    <a:pt x="847" y="294"/>
                    <a:pt x="845" y="297"/>
                    <a:pt x="842" y="300"/>
                  </a:cubicBezTo>
                  <a:cubicBezTo>
                    <a:pt x="840" y="302"/>
                    <a:pt x="836" y="304"/>
                    <a:pt x="836" y="307"/>
                  </a:cubicBezTo>
                  <a:cubicBezTo>
                    <a:pt x="835" y="307"/>
                    <a:pt x="835" y="307"/>
                    <a:pt x="835" y="307"/>
                  </a:cubicBezTo>
                  <a:cubicBezTo>
                    <a:pt x="833" y="304"/>
                    <a:pt x="830" y="302"/>
                    <a:pt x="827" y="299"/>
                  </a:cubicBezTo>
                  <a:cubicBezTo>
                    <a:pt x="830" y="298"/>
                    <a:pt x="833" y="296"/>
                    <a:pt x="836" y="295"/>
                  </a:cubicBezTo>
                  <a:cubicBezTo>
                    <a:pt x="839" y="294"/>
                    <a:pt x="843" y="294"/>
                    <a:pt x="846" y="292"/>
                  </a:cubicBezTo>
                  <a:cubicBezTo>
                    <a:pt x="846" y="292"/>
                    <a:pt x="846" y="292"/>
                    <a:pt x="846" y="292"/>
                  </a:cubicBezTo>
                  <a:cubicBezTo>
                    <a:pt x="843" y="291"/>
                    <a:pt x="839" y="292"/>
                    <a:pt x="836" y="293"/>
                  </a:cubicBezTo>
                  <a:cubicBezTo>
                    <a:pt x="832" y="294"/>
                    <a:pt x="828" y="295"/>
                    <a:pt x="825" y="297"/>
                  </a:cubicBezTo>
                  <a:cubicBezTo>
                    <a:pt x="825" y="297"/>
                    <a:pt x="825" y="297"/>
                    <a:pt x="824" y="298"/>
                  </a:cubicBezTo>
                  <a:cubicBezTo>
                    <a:pt x="824" y="297"/>
                    <a:pt x="823" y="297"/>
                    <a:pt x="823" y="296"/>
                  </a:cubicBezTo>
                  <a:cubicBezTo>
                    <a:pt x="824" y="295"/>
                    <a:pt x="826" y="294"/>
                    <a:pt x="827" y="294"/>
                  </a:cubicBezTo>
                  <a:cubicBezTo>
                    <a:pt x="829" y="293"/>
                    <a:pt x="832" y="292"/>
                    <a:pt x="834" y="291"/>
                  </a:cubicBezTo>
                  <a:cubicBezTo>
                    <a:pt x="839" y="290"/>
                    <a:pt x="843" y="286"/>
                    <a:pt x="848" y="285"/>
                  </a:cubicBezTo>
                  <a:cubicBezTo>
                    <a:pt x="849" y="285"/>
                    <a:pt x="849" y="285"/>
                    <a:pt x="848" y="285"/>
                  </a:cubicBezTo>
                  <a:cubicBezTo>
                    <a:pt x="843" y="283"/>
                    <a:pt x="837" y="287"/>
                    <a:pt x="832" y="290"/>
                  </a:cubicBezTo>
                  <a:cubicBezTo>
                    <a:pt x="830" y="291"/>
                    <a:pt x="823" y="292"/>
                    <a:pt x="820" y="294"/>
                  </a:cubicBezTo>
                  <a:cubicBezTo>
                    <a:pt x="819" y="294"/>
                    <a:pt x="818" y="293"/>
                    <a:pt x="818" y="293"/>
                  </a:cubicBezTo>
                  <a:cubicBezTo>
                    <a:pt x="820" y="292"/>
                    <a:pt x="823" y="290"/>
                    <a:pt x="825" y="289"/>
                  </a:cubicBezTo>
                  <a:cubicBezTo>
                    <a:pt x="832" y="286"/>
                    <a:pt x="838" y="284"/>
                    <a:pt x="845" y="282"/>
                  </a:cubicBezTo>
                  <a:cubicBezTo>
                    <a:pt x="847" y="281"/>
                    <a:pt x="846" y="278"/>
                    <a:pt x="845" y="279"/>
                  </a:cubicBezTo>
                  <a:cubicBezTo>
                    <a:pt x="837" y="282"/>
                    <a:pt x="830" y="285"/>
                    <a:pt x="822" y="287"/>
                  </a:cubicBezTo>
                  <a:cubicBezTo>
                    <a:pt x="820" y="288"/>
                    <a:pt x="816" y="289"/>
                    <a:pt x="815" y="291"/>
                  </a:cubicBezTo>
                  <a:cubicBezTo>
                    <a:pt x="814" y="291"/>
                    <a:pt x="814" y="290"/>
                    <a:pt x="813" y="290"/>
                  </a:cubicBezTo>
                  <a:cubicBezTo>
                    <a:pt x="813" y="290"/>
                    <a:pt x="813" y="290"/>
                    <a:pt x="813" y="290"/>
                  </a:cubicBezTo>
                  <a:cubicBezTo>
                    <a:pt x="813" y="289"/>
                    <a:pt x="813" y="289"/>
                    <a:pt x="813" y="289"/>
                  </a:cubicBezTo>
                  <a:cubicBezTo>
                    <a:pt x="815" y="287"/>
                    <a:pt x="817" y="285"/>
                    <a:pt x="819" y="284"/>
                  </a:cubicBezTo>
                  <a:cubicBezTo>
                    <a:pt x="822" y="282"/>
                    <a:pt x="825" y="281"/>
                    <a:pt x="828" y="279"/>
                  </a:cubicBezTo>
                  <a:cubicBezTo>
                    <a:pt x="836" y="276"/>
                    <a:pt x="843" y="273"/>
                    <a:pt x="850" y="270"/>
                  </a:cubicBezTo>
                  <a:cubicBezTo>
                    <a:pt x="864" y="265"/>
                    <a:pt x="877" y="262"/>
                    <a:pt x="891" y="257"/>
                  </a:cubicBezTo>
                  <a:cubicBezTo>
                    <a:pt x="891" y="257"/>
                    <a:pt x="891" y="256"/>
                    <a:pt x="891" y="256"/>
                  </a:cubicBezTo>
                  <a:cubicBezTo>
                    <a:pt x="876" y="258"/>
                    <a:pt x="862" y="264"/>
                    <a:pt x="848" y="269"/>
                  </a:cubicBezTo>
                  <a:cubicBezTo>
                    <a:pt x="842" y="271"/>
                    <a:pt x="835" y="274"/>
                    <a:pt x="829" y="276"/>
                  </a:cubicBezTo>
                  <a:cubicBezTo>
                    <a:pt x="834" y="273"/>
                    <a:pt x="838" y="270"/>
                    <a:pt x="843" y="267"/>
                  </a:cubicBezTo>
                  <a:cubicBezTo>
                    <a:pt x="846" y="266"/>
                    <a:pt x="849" y="264"/>
                    <a:pt x="853" y="263"/>
                  </a:cubicBezTo>
                  <a:cubicBezTo>
                    <a:pt x="858" y="261"/>
                    <a:pt x="863" y="260"/>
                    <a:pt x="869" y="257"/>
                  </a:cubicBezTo>
                  <a:cubicBezTo>
                    <a:pt x="878" y="253"/>
                    <a:pt x="888" y="248"/>
                    <a:pt x="899" y="247"/>
                  </a:cubicBezTo>
                  <a:cubicBezTo>
                    <a:pt x="899" y="246"/>
                    <a:pt x="899" y="245"/>
                    <a:pt x="898" y="245"/>
                  </a:cubicBezTo>
                  <a:cubicBezTo>
                    <a:pt x="888" y="246"/>
                    <a:pt x="879" y="251"/>
                    <a:pt x="869" y="255"/>
                  </a:cubicBezTo>
                  <a:cubicBezTo>
                    <a:pt x="863" y="257"/>
                    <a:pt x="856" y="259"/>
                    <a:pt x="850" y="262"/>
                  </a:cubicBezTo>
                  <a:cubicBezTo>
                    <a:pt x="850" y="262"/>
                    <a:pt x="849" y="262"/>
                    <a:pt x="849" y="262"/>
                  </a:cubicBezTo>
                  <a:cubicBezTo>
                    <a:pt x="855" y="257"/>
                    <a:pt x="861" y="252"/>
                    <a:pt x="866" y="246"/>
                  </a:cubicBezTo>
                  <a:cubicBezTo>
                    <a:pt x="871" y="246"/>
                    <a:pt x="875" y="244"/>
                    <a:pt x="880" y="242"/>
                  </a:cubicBezTo>
                  <a:close/>
                  <a:moveTo>
                    <a:pt x="743" y="122"/>
                  </a:moveTo>
                  <a:cubicBezTo>
                    <a:pt x="745" y="119"/>
                    <a:pt x="747" y="116"/>
                    <a:pt x="750" y="113"/>
                  </a:cubicBezTo>
                  <a:cubicBezTo>
                    <a:pt x="760" y="102"/>
                    <a:pt x="773" y="91"/>
                    <a:pt x="788" y="86"/>
                  </a:cubicBezTo>
                  <a:cubicBezTo>
                    <a:pt x="793" y="84"/>
                    <a:pt x="797" y="82"/>
                    <a:pt x="802" y="83"/>
                  </a:cubicBezTo>
                  <a:cubicBezTo>
                    <a:pt x="806" y="83"/>
                    <a:pt x="809" y="85"/>
                    <a:pt x="812" y="85"/>
                  </a:cubicBezTo>
                  <a:cubicBezTo>
                    <a:pt x="816" y="86"/>
                    <a:pt x="819" y="85"/>
                    <a:pt x="822" y="83"/>
                  </a:cubicBezTo>
                  <a:cubicBezTo>
                    <a:pt x="828" y="78"/>
                    <a:pt x="835" y="71"/>
                    <a:pt x="843" y="74"/>
                  </a:cubicBezTo>
                  <a:cubicBezTo>
                    <a:pt x="850" y="77"/>
                    <a:pt x="858" y="79"/>
                    <a:pt x="864" y="83"/>
                  </a:cubicBezTo>
                  <a:cubicBezTo>
                    <a:pt x="879" y="92"/>
                    <a:pt x="886" y="110"/>
                    <a:pt x="891" y="126"/>
                  </a:cubicBezTo>
                  <a:cubicBezTo>
                    <a:pt x="895" y="141"/>
                    <a:pt x="898" y="156"/>
                    <a:pt x="897" y="171"/>
                  </a:cubicBezTo>
                  <a:cubicBezTo>
                    <a:pt x="895" y="188"/>
                    <a:pt x="890" y="204"/>
                    <a:pt x="881" y="218"/>
                  </a:cubicBezTo>
                  <a:cubicBezTo>
                    <a:pt x="876" y="227"/>
                    <a:pt x="870" y="235"/>
                    <a:pt x="864" y="243"/>
                  </a:cubicBezTo>
                  <a:cubicBezTo>
                    <a:pt x="863" y="244"/>
                    <a:pt x="862" y="245"/>
                    <a:pt x="860" y="246"/>
                  </a:cubicBezTo>
                  <a:cubicBezTo>
                    <a:pt x="854" y="251"/>
                    <a:pt x="848" y="256"/>
                    <a:pt x="842" y="260"/>
                  </a:cubicBezTo>
                  <a:cubicBezTo>
                    <a:pt x="835" y="265"/>
                    <a:pt x="828" y="269"/>
                    <a:pt x="821" y="274"/>
                  </a:cubicBezTo>
                  <a:cubicBezTo>
                    <a:pt x="816" y="278"/>
                    <a:pt x="811" y="282"/>
                    <a:pt x="805" y="286"/>
                  </a:cubicBezTo>
                  <a:cubicBezTo>
                    <a:pt x="803" y="285"/>
                    <a:pt x="801" y="284"/>
                    <a:pt x="798" y="283"/>
                  </a:cubicBezTo>
                  <a:cubicBezTo>
                    <a:pt x="801" y="282"/>
                    <a:pt x="803" y="280"/>
                    <a:pt x="805" y="278"/>
                  </a:cubicBezTo>
                  <a:cubicBezTo>
                    <a:pt x="811" y="274"/>
                    <a:pt x="817" y="270"/>
                    <a:pt x="823" y="265"/>
                  </a:cubicBezTo>
                  <a:cubicBezTo>
                    <a:pt x="836" y="255"/>
                    <a:pt x="848" y="243"/>
                    <a:pt x="859" y="230"/>
                  </a:cubicBezTo>
                  <a:cubicBezTo>
                    <a:pt x="868" y="218"/>
                    <a:pt x="878" y="205"/>
                    <a:pt x="884" y="191"/>
                  </a:cubicBezTo>
                  <a:cubicBezTo>
                    <a:pt x="888" y="182"/>
                    <a:pt x="893" y="171"/>
                    <a:pt x="890" y="161"/>
                  </a:cubicBezTo>
                  <a:cubicBezTo>
                    <a:pt x="890" y="161"/>
                    <a:pt x="889" y="161"/>
                    <a:pt x="889" y="162"/>
                  </a:cubicBezTo>
                  <a:cubicBezTo>
                    <a:pt x="890" y="172"/>
                    <a:pt x="885" y="183"/>
                    <a:pt x="880" y="193"/>
                  </a:cubicBezTo>
                  <a:cubicBezTo>
                    <a:pt x="873" y="206"/>
                    <a:pt x="864" y="220"/>
                    <a:pt x="854" y="231"/>
                  </a:cubicBezTo>
                  <a:cubicBezTo>
                    <a:pt x="844" y="242"/>
                    <a:pt x="833" y="252"/>
                    <a:pt x="822" y="261"/>
                  </a:cubicBezTo>
                  <a:cubicBezTo>
                    <a:pt x="816" y="265"/>
                    <a:pt x="810" y="270"/>
                    <a:pt x="804" y="274"/>
                  </a:cubicBezTo>
                  <a:cubicBezTo>
                    <a:pt x="801" y="277"/>
                    <a:pt x="798" y="280"/>
                    <a:pt x="793" y="282"/>
                  </a:cubicBezTo>
                  <a:cubicBezTo>
                    <a:pt x="789" y="280"/>
                    <a:pt x="784" y="279"/>
                    <a:pt x="779" y="278"/>
                  </a:cubicBezTo>
                  <a:cubicBezTo>
                    <a:pt x="773" y="276"/>
                    <a:pt x="767" y="275"/>
                    <a:pt x="761" y="274"/>
                  </a:cubicBezTo>
                  <a:cubicBezTo>
                    <a:pt x="763" y="273"/>
                    <a:pt x="765" y="272"/>
                    <a:pt x="766" y="271"/>
                  </a:cubicBezTo>
                  <a:cubicBezTo>
                    <a:pt x="772" y="267"/>
                    <a:pt x="777" y="262"/>
                    <a:pt x="781" y="257"/>
                  </a:cubicBezTo>
                  <a:cubicBezTo>
                    <a:pt x="786" y="252"/>
                    <a:pt x="790" y="247"/>
                    <a:pt x="794" y="241"/>
                  </a:cubicBezTo>
                  <a:cubicBezTo>
                    <a:pt x="797" y="236"/>
                    <a:pt x="801" y="231"/>
                    <a:pt x="804" y="226"/>
                  </a:cubicBezTo>
                  <a:cubicBezTo>
                    <a:pt x="807" y="221"/>
                    <a:pt x="810" y="215"/>
                    <a:pt x="814" y="210"/>
                  </a:cubicBezTo>
                  <a:cubicBezTo>
                    <a:pt x="814" y="209"/>
                    <a:pt x="813" y="208"/>
                    <a:pt x="812" y="209"/>
                  </a:cubicBezTo>
                  <a:cubicBezTo>
                    <a:pt x="809" y="213"/>
                    <a:pt x="805" y="218"/>
                    <a:pt x="802" y="222"/>
                  </a:cubicBezTo>
                  <a:cubicBezTo>
                    <a:pt x="800" y="227"/>
                    <a:pt x="798" y="232"/>
                    <a:pt x="795" y="237"/>
                  </a:cubicBezTo>
                  <a:cubicBezTo>
                    <a:pt x="791" y="243"/>
                    <a:pt x="786" y="248"/>
                    <a:pt x="782" y="253"/>
                  </a:cubicBezTo>
                  <a:cubicBezTo>
                    <a:pt x="776" y="259"/>
                    <a:pt x="767" y="270"/>
                    <a:pt x="758" y="272"/>
                  </a:cubicBezTo>
                  <a:cubicBezTo>
                    <a:pt x="760" y="270"/>
                    <a:pt x="761" y="268"/>
                    <a:pt x="762" y="267"/>
                  </a:cubicBezTo>
                  <a:cubicBezTo>
                    <a:pt x="767" y="261"/>
                    <a:pt x="771" y="255"/>
                    <a:pt x="774" y="249"/>
                  </a:cubicBezTo>
                  <a:cubicBezTo>
                    <a:pt x="777" y="245"/>
                    <a:pt x="779" y="242"/>
                    <a:pt x="782" y="238"/>
                  </a:cubicBezTo>
                  <a:cubicBezTo>
                    <a:pt x="785" y="235"/>
                    <a:pt x="787" y="231"/>
                    <a:pt x="789" y="227"/>
                  </a:cubicBezTo>
                  <a:cubicBezTo>
                    <a:pt x="790" y="224"/>
                    <a:pt x="793" y="221"/>
                    <a:pt x="794" y="217"/>
                  </a:cubicBezTo>
                  <a:cubicBezTo>
                    <a:pt x="797" y="213"/>
                    <a:pt x="798" y="209"/>
                    <a:pt x="801" y="205"/>
                  </a:cubicBezTo>
                  <a:cubicBezTo>
                    <a:pt x="802" y="205"/>
                    <a:pt x="801" y="204"/>
                    <a:pt x="800" y="204"/>
                  </a:cubicBezTo>
                  <a:cubicBezTo>
                    <a:pt x="798" y="207"/>
                    <a:pt x="796" y="209"/>
                    <a:pt x="795" y="212"/>
                  </a:cubicBezTo>
                  <a:cubicBezTo>
                    <a:pt x="793" y="216"/>
                    <a:pt x="792" y="220"/>
                    <a:pt x="790" y="223"/>
                  </a:cubicBezTo>
                  <a:cubicBezTo>
                    <a:pt x="787" y="227"/>
                    <a:pt x="785" y="230"/>
                    <a:pt x="783" y="233"/>
                  </a:cubicBezTo>
                  <a:cubicBezTo>
                    <a:pt x="781" y="236"/>
                    <a:pt x="779" y="239"/>
                    <a:pt x="778" y="242"/>
                  </a:cubicBezTo>
                  <a:cubicBezTo>
                    <a:pt x="773" y="248"/>
                    <a:pt x="768" y="254"/>
                    <a:pt x="763" y="260"/>
                  </a:cubicBezTo>
                  <a:cubicBezTo>
                    <a:pt x="760" y="264"/>
                    <a:pt x="758" y="267"/>
                    <a:pt x="754" y="270"/>
                  </a:cubicBezTo>
                  <a:cubicBezTo>
                    <a:pt x="753" y="270"/>
                    <a:pt x="753" y="270"/>
                    <a:pt x="753" y="270"/>
                  </a:cubicBezTo>
                  <a:cubicBezTo>
                    <a:pt x="756" y="266"/>
                    <a:pt x="758" y="261"/>
                    <a:pt x="761" y="256"/>
                  </a:cubicBezTo>
                  <a:cubicBezTo>
                    <a:pt x="761" y="256"/>
                    <a:pt x="760" y="256"/>
                    <a:pt x="760" y="256"/>
                  </a:cubicBezTo>
                  <a:cubicBezTo>
                    <a:pt x="758" y="258"/>
                    <a:pt x="757" y="260"/>
                    <a:pt x="756" y="262"/>
                  </a:cubicBezTo>
                  <a:cubicBezTo>
                    <a:pt x="756" y="260"/>
                    <a:pt x="757" y="259"/>
                    <a:pt x="757" y="258"/>
                  </a:cubicBezTo>
                  <a:cubicBezTo>
                    <a:pt x="758" y="257"/>
                    <a:pt x="758" y="255"/>
                    <a:pt x="759" y="253"/>
                  </a:cubicBezTo>
                  <a:cubicBezTo>
                    <a:pt x="759" y="253"/>
                    <a:pt x="760" y="253"/>
                    <a:pt x="760" y="253"/>
                  </a:cubicBezTo>
                  <a:cubicBezTo>
                    <a:pt x="765" y="242"/>
                    <a:pt x="771" y="232"/>
                    <a:pt x="777" y="223"/>
                  </a:cubicBezTo>
                  <a:cubicBezTo>
                    <a:pt x="782" y="217"/>
                    <a:pt x="786" y="210"/>
                    <a:pt x="789" y="203"/>
                  </a:cubicBezTo>
                  <a:cubicBezTo>
                    <a:pt x="791" y="199"/>
                    <a:pt x="793" y="195"/>
                    <a:pt x="795" y="192"/>
                  </a:cubicBezTo>
                  <a:cubicBezTo>
                    <a:pt x="797" y="188"/>
                    <a:pt x="798" y="185"/>
                    <a:pt x="800" y="182"/>
                  </a:cubicBezTo>
                  <a:cubicBezTo>
                    <a:pt x="800" y="180"/>
                    <a:pt x="798" y="179"/>
                    <a:pt x="798" y="181"/>
                  </a:cubicBezTo>
                  <a:cubicBezTo>
                    <a:pt x="794" y="188"/>
                    <a:pt x="791" y="196"/>
                    <a:pt x="786" y="204"/>
                  </a:cubicBezTo>
                  <a:cubicBezTo>
                    <a:pt x="782" y="211"/>
                    <a:pt x="777" y="218"/>
                    <a:pt x="773" y="225"/>
                  </a:cubicBezTo>
                  <a:cubicBezTo>
                    <a:pt x="770" y="229"/>
                    <a:pt x="767" y="234"/>
                    <a:pt x="764" y="238"/>
                  </a:cubicBezTo>
                  <a:cubicBezTo>
                    <a:pt x="766" y="234"/>
                    <a:pt x="767" y="230"/>
                    <a:pt x="768" y="226"/>
                  </a:cubicBezTo>
                  <a:cubicBezTo>
                    <a:pt x="769" y="222"/>
                    <a:pt x="771" y="219"/>
                    <a:pt x="773" y="215"/>
                  </a:cubicBezTo>
                  <a:cubicBezTo>
                    <a:pt x="775" y="211"/>
                    <a:pt x="776" y="206"/>
                    <a:pt x="779" y="201"/>
                  </a:cubicBezTo>
                  <a:cubicBezTo>
                    <a:pt x="779" y="201"/>
                    <a:pt x="779" y="200"/>
                    <a:pt x="779" y="201"/>
                  </a:cubicBezTo>
                  <a:cubicBezTo>
                    <a:pt x="775" y="205"/>
                    <a:pt x="774" y="211"/>
                    <a:pt x="771" y="216"/>
                  </a:cubicBezTo>
                  <a:cubicBezTo>
                    <a:pt x="770" y="218"/>
                    <a:pt x="769" y="220"/>
                    <a:pt x="769" y="221"/>
                  </a:cubicBezTo>
                  <a:cubicBezTo>
                    <a:pt x="769" y="220"/>
                    <a:pt x="769" y="219"/>
                    <a:pt x="769" y="219"/>
                  </a:cubicBezTo>
                  <a:cubicBezTo>
                    <a:pt x="769" y="217"/>
                    <a:pt x="769" y="215"/>
                    <a:pt x="770" y="213"/>
                  </a:cubicBezTo>
                  <a:cubicBezTo>
                    <a:pt x="772" y="209"/>
                    <a:pt x="773" y="204"/>
                    <a:pt x="775" y="200"/>
                  </a:cubicBezTo>
                  <a:cubicBezTo>
                    <a:pt x="777" y="194"/>
                    <a:pt x="779" y="187"/>
                    <a:pt x="782" y="182"/>
                  </a:cubicBezTo>
                  <a:cubicBezTo>
                    <a:pt x="785" y="177"/>
                    <a:pt x="788" y="173"/>
                    <a:pt x="790" y="167"/>
                  </a:cubicBezTo>
                  <a:cubicBezTo>
                    <a:pt x="791" y="162"/>
                    <a:pt x="793" y="157"/>
                    <a:pt x="796" y="151"/>
                  </a:cubicBezTo>
                  <a:cubicBezTo>
                    <a:pt x="796" y="151"/>
                    <a:pt x="795" y="151"/>
                    <a:pt x="795" y="151"/>
                  </a:cubicBezTo>
                  <a:cubicBezTo>
                    <a:pt x="792" y="156"/>
                    <a:pt x="791" y="161"/>
                    <a:pt x="788" y="166"/>
                  </a:cubicBezTo>
                  <a:cubicBezTo>
                    <a:pt x="786" y="169"/>
                    <a:pt x="785" y="172"/>
                    <a:pt x="783" y="175"/>
                  </a:cubicBezTo>
                  <a:cubicBezTo>
                    <a:pt x="782" y="178"/>
                    <a:pt x="782" y="181"/>
                    <a:pt x="780" y="183"/>
                  </a:cubicBezTo>
                  <a:cubicBezTo>
                    <a:pt x="777" y="188"/>
                    <a:pt x="775" y="194"/>
                    <a:pt x="772" y="199"/>
                  </a:cubicBezTo>
                  <a:cubicBezTo>
                    <a:pt x="772" y="201"/>
                    <a:pt x="771" y="204"/>
                    <a:pt x="770" y="206"/>
                  </a:cubicBezTo>
                  <a:cubicBezTo>
                    <a:pt x="770" y="203"/>
                    <a:pt x="769" y="200"/>
                    <a:pt x="769" y="198"/>
                  </a:cubicBezTo>
                  <a:cubicBezTo>
                    <a:pt x="770" y="192"/>
                    <a:pt x="774" y="186"/>
                    <a:pt x="775" y="181"/>
                  </a:cubicBezTo>
                  <a:cubicBezTo>
                    <a:pt x="777" y="172"/>
                    <a:pt x="780" y="165"/>
                    <a:pt x="785" y="157"/>
                  </a:cubicBezTo>
                  <a:cubicBezTo>
                    <a:pt x="785" y="157"/>
                    <a:pt x="784" y="156"/>
                    <a:pt x="784" y="157"/>
                  </a:cubicBezTo>
                  <a:cubicBezTo>
                    <a:pt x="777" y="162"/>
                    <a:pt x="774" y="172"/>
                    <a:pt x="773" y="180"/>
                  </a:cubicBezTo>
                  <a:cubicBezTo>
                    <a:pt x="772" y="184"/>
                    <a:pt x="772" y="187"/>
                    <a:pt x="770" y="191"/>
                  </a:cubicBezTo>
                  <a:cubicBezTo>
                    <a:pt x="769" y="192"/>
                    <a:pt x="769" y="192"/>
                    <a:pt x="769" y="193"/>
                  </a:cubicBezTo>
                  <a:cubicBezTo>
                    <a:pt x="768" y="191"/>
                    <a:pt x="768" y="188"/>
                    <a:pt x="768" y="186"/>
                  </a:cubicBezTo>
                  <a:cubicBezTo>
                    <a:pt x="768" y="186"/>
                    <a:pt x="768" y="185"/>
                    <a:pt x="768" y="185"/>
                  </a:cubicBezTo>
                  <a:cubicBezTo>
                    <a:pt x="769" y="183"/>
                    <a:pt x="769" y="180"/>
                    <a:pt x="770" y="178"/>
                  </a:cubicBezTo>
                  <a:cubicBezTo>
                    <a:pt x="772" y="172"/>
                    <a:pt x="774" y="166"/>
                    <a:pt x="776" y="160"/>
                  </a:cubicBezTo>
                  <a:cubicBezTo>
                    <a:pt x="777" y="159"/>
                    <a:pt x="775" y="158"/>
                    <a:pt x="775" y="159"/>
                  </a:cubicBezTo>
                  <a:cubicBezTo>
                    <a:pt x="772" y="166"/>
                    <a:pt x="770" y="173"/>
                    <a:pt x="767" y="180"/>
                  </a:cubicBezTo>
                  <a:cubicBezTo>
                    <a:pt x="767" y="180"/>
                    <a:pt x="767" y="180"/>
                    <a:pt x="766" y="181"/>
                  </a:cubicBezTo>
                  <a:cubicBezTo>
                    <a:pt x="766" y="178"/>
                    <a:pt x="765" y="176"/>
                    <a:pt x="764" y="173"/>
                  </a:cubicBezTo>
                  <a:cubicBezTo>
                    <a:pt x="764" y="173"/>
                    <a:pt x="764" y="173"/>
                    <a:pt x="764" y="173"/>
                  </a:cubicBezTo>
                  <a:cubicBezTo>
                    <a:pt x="764" y="171"/>
                    <a:pt x="764" y="170"/>
                    <a:pt x="764" y="169"/>
                  </a:cubicBezTo>
                  <a:cubicBezTo>
                    <a:pt x="765" y="166"/>
                    <a:pt x="765" y="163"/>
                    <a:pt x="765" y="160"/>
                  </a:cubicBezTo>
                  <a:cubicBezTo>
                    <a:pt x="766" y="153"/>
                    <a:pt x="767" y="148"/>
                    <a:pt x="769" y="142"/>
                  </a:cubicBezTo>
                  <a:cubicBezTo>
                    <a:pt x="770" y="141"/>
                    <a:pt x="769" y="141"/>
                    <a:pt x="768" y="141"/>
                  </a:cubicBezTo>
                  <a:cubicBezTo>
                    <a:pt x="764" y="148"/>
                    <a:pt x="765" y="154"/>
                    <a:pt x="763" y="161"/>
                  </a:cubicBezTo>
                  <a:cubicBezTo>
                    <a:pt x="763" y="162"/>
                    <a:pt x="762" y="164"/>
                    <a:pt x="762" y="165"/>
                  </a:cubicBezTo>
                  <a:cubicBezTo>
                    <a:pt x="759" y="158"/>
                    <a:pt x="756" y="149"/>
                    <a:pt x="749" y="145"/>
                  </a:cubicBezTo>
                  <a:cubicBezTo>
                    <a:pt x="747" y="143"/>
                    <a:pt x="746" y="143"/>
                    <a:pt x="743" y="143"/>
                  </a:cubicBezTo>
                  <a:cubicBezTo>
                    <a:pt x="741" y="142"/>
                    <a:pt x="742" y="137"/>
                    <a:pt x="741" y="136"/>
                  </a:cubicBezTo>
                  <a:cubicBezTo>
                    <a:pt x="739" y="133"/>
                    <a:pt x="738" y="132"/>
                    <a:pt x="736" y="132"/>
                  </a:cubicBezTo>
                  <a:cubicBezTo>
                    <a:pt x="736" y="128"/>
                    <a:pt x="740" y="124"/>
                    <a:pt x="743" y="122"/>
                  </a:cubicBezTo>
                  <a:close/>
                  <a:moveTo>
                    <a:pt x="684" y="129"/>
                  </a:moveTo>
                  <a:cubicBezTo>
                    <a:pt x="692" y="127"/>
                    <a:pt x="700" y="126"/>
                    <a:pt x="708" y="126"/>
                  </a:cubicBezTo>
                  <a:cubicBezTo>
                    <a:pt x="712" y="126"/>
                    <a:pt x="716" y="126"/>
                    <a:pt x="719" y="126"/>
                  </a:cubicBezTo>
                  <a:cubicBezTo>
                    <a:pt x="722" y="127"/>
                    <a:pt x="725" y="128"/>
                    <a:pt x="726" y="130"/>
                  </a:cubicBezTo>
                  <a:cubicBezTo>
                    <a:pt x="726" y="131"/>
                    <a:pt x="727" y="132"/>
                    <a:pt x="727" y="132"/>
                  </a:cubicBezTo>
                  <a:cubicBezTo>
                    <a:pt x="730" y="135"/>
                    <a:pt x="737" y="133"/>
                    <a:pt x="738" y="139"/>
                  </a:cubicBezTo>
                  <a:cubicBezTo>
                    <a:pt x="738" y="142"/>
                    <a:pt x="739" y="146"/>
                    <a:pt x="743" y="146"/>
                  </a:cubicBezTo>
                  <a:cubicBezTo>
                    <a:pt x="750" y="146"/>
                    <a:pt x="753" y="155"/>
                    <a:pt x="756" y="160"/>
                  </a:cubicBezTo>
                  <a:cubicBezTo>
                    <a:pt x="761" y="172"/>
                    <a:pt x="765" y="186"/>
                    <a:pt x="766" y="199"/>
                  </a:cubicBezTo>
                  <a:cubicBezTo>
                    <a:pt x="767" y="216"/>
                    <a:pt x="763" y="230"/>
                    <a:pt x="758" y="245"/>
                  </a:cubicBezTo>
                  <a:cubicBezTo>
                    <a:pt x="755" y="254"/>
                    <a:pt x="752" y="266"/>
                    <a:pt x="745" y="273"/>
                  </a:cubicBezTo>
                  <a:cubicBezTo>
                    <a:pt x="745" y="273"/>
                    <a:pt x="745" y="273"/>
                    <a:pt x="745" y="273"/>
                  </a:cubicBezTo>
                  <a:cubicBezTo>
                    <a:pt x="742" y="275"/>
                    <a:pt x="740" y="278"/>
                    <a:pt x="737" y="280"/>
                  </a:cubicBezTo>
                  <a:cubicBezTo>
                    <a:pt x="734" y="282"/>
                    <a:pt x="732" y="284"/>
                    <a:pt x="730" y="286"/>
                  </a:cubicBezTo>
                  <a:cubicBezTo>
                    <a:pt x="726" y="291"/>
                    <a:pt x="722" y="296"/>
                    <a:pt x="718" y="300"/>
                  </a:cubicBezTo>
                  <a:cubicBezTo>
                    <a:pt x="709" y="309"/>
                    <a:pt x="699" y="316"/>
                    <a:pt x="689" y="324"/>
                  </a:cubicBezTo>
                  <a:cubicBezTo>
                    <a:pt x="684" y="329"/>
                    <a:pt x="679" y="334"/>
                    <a:pt x="673" y="338"/>
                  </a:cubicBezTo>
                  <a:cubicBezTo>
                    <a:pt x="668" y="342"/>
                    <a:pt x="663" y="345"/>
                    <a:pt x="657" y="349"/>
                  </a:cubicBezTo>
                  <a:cubicBezTo>
                    <a:pt x="649" y="355"/>
                    <a:pt x="642" y="363"/>
                    <a:pt x="635" y="372"/>
                  </a:cubicBezTo>
                  <a:cubicBezTo>
                    <a:pt x="635" y="372"/>
                    <a:pt x="635" y="372"/>
                    <a:pt x="635" y="372"/>
                  </a:cubicBezTo>
                  <a:cubicBezTo>
                    <a:pt x="635" y="372"/>
                    <a:pt x="634" y="371"/>
                    <a:pt x="633" y="371"/>
                  </a:cubicBezTo>
                  <a:cubicBezTo>
                    <a:pt x="630" y="368"/>
                    <a:pt x="627" y="365"/>
                    <a:pt x="623" y="365"/>
                  </a:cubicBezTo>
                  <a:cubicBezTo>
                    <a:pt x="628" y="357"/>
                    <a:pt x="634" y="350"/>
                    <a:pt x="642" y="345"/>
                  </a:cubicBezTo>
                  <a:cubicBezTo>
                    <a:pt x="646" y="342"/>
                    <a:pt x="650" y="339"/>
                    <a:pt x="655" y="337"/>
                  </a:cubicBezTo>
                  <a:cubicBezTo>
                    <a:pt x="659" y="335"/>
                    <a:pt x="664" y="334"/>
                    <a:pt x="668" y="332"/>
                  </a:cubicBezTo>
                  <a:cubicBezTo>
                    <a:pt x="674" y="327"/>
                    <a:pt x="679" y="319"/>
                    <a:pt x="684" y="313"/>
                  </a:cubicBezTo>
                  <a:cubicBezTo>
                    <a:pt x="689" y="305"/>
                    <a:pt x="695" y="296"/>
                    <a:pt x="704" y="291"/>
                  </a:cubicBezTo>
                  <a:cubicBezTo>
                    <a:pt x="711" y="288"/>
                    <a:pt x="719" y="286"/>
                    <a:pt x="726" y="283"/>
                  </a:cubicBezTo>
                  <a:cubicBezTo>
                    <a:pt x="732" y="280"/>
                    <a:pt x="737" y="274"/>
                    <a:pt x="741" y="268"/>
                  </a:cubicBezTo>
                  <a:cubicBezTo>
                    <a:pt x="745" y="263"/>
                    <a:pt x="748" y="258"/>
                    <a:pt x="750" y="252"/>
                  </a:cubicBezTo>
                  <a:cubicBezTo>
                    <a:pt x="751" y="248"/>
                    <a:pt x="754" y="243"/>
                    <a:pt x="752" y="240"/>
                  </a:cubicBezTo>
                  <a:cubicBezTo>
                    <a:pt x="752" y="239"/>
                    <a:pt x="751" y="240"/>
                    <a:pt x="751" y="241"/>
                  </a:cubicBezTo>
                  <a:cubicBezTo>
                    <a:pt x="752" y="245"/>
                    <a:pt x="747" y="253"/>
                    <a:pt x="746" y="256"/>
                  </a:cubicBezTo>
                  <a:cubicBezTo>
                    <a:pt x="741" y="263"/>
                    <a:pt x="737" y="270"/>
                    <a:pt x="731" y="275"/>
                  </a:cubicBezTo>
                  <a:cubicBezTo>
                    <a:pt x="725" y="281"/>
                    <a:pt x="717" y="282"/>
                    <a:pt x="710" y="285"/>
                  </a:cubicBezTo>
                  <a:cubicBezTo>
                    <a:pt x="703" y="287"/>
                    <a:pt x="697" y="291"/>
                    <a:pt x="692" y="296"/>
                  </a:cubicBezTo>
                  <a:cubicBezTo>
                    <a:pt x="686" y="303"/>
                    <a:pt x="681" y="310"/>
                    <a:pt x="675" y="317"/>
                  </a:cubicBezTo>
                  <a:cubicBezTo>
                    <a:pt x="673" y="321"/>
                    <a:pt x="670" y="326"/>
                    <a:pt x="666" y="328"/>
                  </a:cubicBezTo>
                  <a:cubicBezTo>
                    <a:pt x="664" y="329"/>
                    <a:pt x="662" y="330"/>
                    <a:pt x="661" y="331"/>
                  </a:cubicBezTo>
                  <a:cubicBezTo>
                    <a:pt x="666" y="325"/>
                    <a:pt x="669" y="319"/>
                    <a:pt x="674" y="314"/>
                  </a:cubicBezTo>
                  <a:cubicBezTo>
                    <a:pt x="679" y="310"/>
                    <a:pt x="682" y="304"/>
                    <a:pt x="687" y="300"/>
                  </a:cubicBezTo>
                  <a:cubicBezTo>
                    <a:pt x="690" y="296"/>
                    <a:pt x="694" y="291"/>
                    <a:pt x="698" y="287"/>
                  </a:cubicBezTo>
                  <a:cubicBezTo>
                    <a:pt x="698" y="287"/>
                    <a:pt x="697" y="286"/>
                    <a:pt x="697" y="287"/>
                  </a:cubicBezTo>
                  <a:cubicBezTo>
                    <a:pt x="692" y="291"/>
                    <a:pt x="689" y="296"/>
                    <a:pt x="685" y="301"/>
                  </a:cubicBezTo>
                  <a:cubicBezTo>
                    <a:pt x="681" y="305"/>
                    <a:pt x="677" y="309"/>
                    <a:pt x="673" y="313"/>
                  </a:cubicBezTo>
                  <a:cubicBezTo>
                    <a:pt x="666" y="319"/>
                    <a:pt x="662" y="328"/>
                    <a:pt x="654" y="333"/>
                  </a:cubicBezTo>
                  <a:cubicBezTo>
                    <a:pt x="654" y="333"/>
                    <a:pt x="654" y="333"/>
                    <a:pt x="654" y="333"/>
                  </a:cubicBezTo>
                  <a:cubicBezTo>
                    <a:pt x="656" y="331"/>
                    <a:pt x="657" y="329"/>
                    <a:pt x="659" y="327"/>
                  </a:cubicBezTo>
                  <a:cubicBezTo>
                    <a:pt x="663" y="322"/>
                    <a:pt x="667" y="317"/>
                    <a:pt x="671" y="312"/>
                  </a:cubicBezTo>
                  <a:cubicBezTo>
                    <a:pt x="671" y="312"/>
                    <a:pt x="670" y="311"/>
                    <a:pt x="670" y="312"/>
                  </a:cubicBezTo>
                  <a:cubicBezTo>
                    <a:pt x="667" y="317"/>
                    <a:pt x="662" y="321"/>
                    <a:pt x="658" y="326"/>
                  </a:cubicBezTo>
                  <a:cubicBezTo>
                    <a:pt x="655" y="329"/>
                    <a:pt x="653" y="333"/>
                    <a:pt x="649" y="335"/>
                  </a:cubicBezTo>
                  <a:cubicBezTo>
                    <a:pt x="648" y="336"/>
                    <a:pt x="648" y="336"/>
                    <a:pt x="648" y="336"/>
                  </a:cubicBezTo>
                  <a:cubicBezTo>
                    <a:pt x="646" y="337"/>
                    <a:pt x="643" y="339"/>
                    <a:pt x="641" y="340"/>
                  </a:cubicBezTo>
                  <a:cubicBezTo>
                    <a:pt x="642" y="339"/>
                    <a:pt x="644" y="337"/>
                    <a:pt x="645" y="335"/>
                  </a:cubicBezTo>
                  <a:cubicBezTo>
                    <a:pt x="645" y="335"/>
                    <a:pt x="645" y="335"/>
                    <a:pt x="645" y="335"/>
                  </a:cubicBezTo>
                  <a:cubicBezTo>
                    <a:pt x="641" y="339"/>
                    <a:pt x="637" y="342"/>
                    <a:pt x="633" y="346"/>
                  </a:cubicBezTo>
                  <a:cubicBezTo>
                    <a:pt x="630" y="349"/>
                    <a:pt x="626" y="352"/>
                    <a:pt x="623" y="356"/>
                  </a:cubicBezTo>
                  <a:cubicBezTo>
                    <a:pt x="623" y="356"/>
                    <a:pt x="623" y="355"/>
                    <a:pt x="623" y="354"/>
                  </a:cubicBezTo>
                  <a:cubicBezTo>
                    <a:pt x="624" y="354"/>
                    <a:pt x="624" y="353"/>
                    <a:pt x="625" y="352"/>
                  </a:cubicBezTo>
                  <a:cubicBezTo>
                    <a:pt x="627" y="350"/>
                    <a:pt x="629" y="347"/>
                    <a:pt x="631" y="345"/>
                  </a:cubicBezTo>
                  <a:cubicBezTo>
                    <a:pt x="632" y="343"/>
                    <a:pt x="633" y="341"/>
                    <a:pt x="634" y="339"/>
                  </a:cubicBezTo>
                  <a:cubicBezTo>
                    <a:pt x="635" y="339"/>
                    <a:pt x="635" y="339"/>
                    <a:pt x="635" y="338"/>
                  </a:cubicBezTo>
                  <a:cubicBezTo>
                    <a:pt x="636" y="337"/>
                    <a:pt x="636" y="336"/>
                    <a:pt x="637" y="335"/>
                  </a:cubicBezTo>
                  <a:cubicBezTo>
                    <a:pt x="641" y="330"/>
                    <a:pt x="644" y="325"/>
                    <a:pt x="648" y="320"/>
                  </a:cubicBezTo>
                  <a:cubicBezTo>
                    <a:pt x="648" y="320"/>
                    <a:pt x="648" y="320"/>
                    <a:pt x="647" y="320"/>
                  </a:cubicBezTo>
                  <a:cubicBezTo>
                    <a:pt x="644" y="323"/>
                    <a:pt x="642" y="326"/>
                    <a:pt x="640" y="330"/>
                  </a:cubicBezTo>
                  <a:cubicBezTo>
                    <a:pt x="643" y="324"/>
                    <a:pt x="646" y="319"/>
                    <a:pt x="649" y="313"/>
                  </a:cubicBezTo>
                  <a:cubicBezTo>
                    <a:pt x="654" y="306"/>
                    <a:pt x="659" y="299"/>
                    <a:pt x="664" y="291"/>
                  </a:cubicBezTo>
                  <a:cubicBezTo>
                    <a:pt x="664" y="291"/>
                    <a:pt x="663" y="290"/>
                    <a:pt x="663" y="290"/>
                  </a:cubicBezTo>
                  <a:cubicBezTo>
                    <a:pt x="657" y="298"/>
                    <a:pt x="652" y="306"/>
                    <a:pt x="647" y="314"/>
                  </a:cubicBezTo>
                  <a:cubicBezTo>
                    <a:pt x="642" y="322"/>
                    <a:pt x="637" y="329"/>
                    <a:pt x="634" y="337"/>
                  </a:cubicBezTo>
                  <a:cubicBezTo>
                    <a:pt x="632" y="340"/>
                    <a:pt x="630" y="342"/>
                    <a:pt x="628" y="345"/>
                  </a:cubicBezTo>
                  <a:cubicBezTo>
                    <a:pt x="627" y="346"/>
                    <a:pt x="626" y="348"/>
                    <a:pt x="624" y="349"/>
                  </a:cubicBezTo>
                  <a:cubicBezTo>
                    <a:pt x="629" y="340"/>
                    <a:pt x="633" y="331"/>
                    <a:pt x="638" y="322"/>
                  </a:cubicBezTo>
                  <a:cubicBezTo>
                    <a:pt x="641" y="317"/>
                    <a:pt x="643" y="312"/>
                    <a:pt x="646" y="308"/>
                  </a:cubicBezTo>
                  <a:cubicBezTo>
                    <a:pt x="648" y="303"/>
                    <a:pt x="651" y="299"/>
                    <a:pt x="653" y="295"/>
                  </a:cubicBezTo>
                  <a:cubicBezTo>
                    <a:pt x="653" y="294"/>
                    <a:pt x="653" y="294"/>
                    <a:pt x="653" y="294"/>
                  </a:cubicBezTo>
                  <a:cubicBezTo>
                    <a:pt x="645" y="303"/>
                    <a:pt x="642" y="315"/>
                    <a:pt x="635" y="325"/>
                  </a:cubicBezTo>
                  <a:cubicBezTo>
                    <a:pt x="631" y="331"/>
                    <a:pt x="626" y="337"/>
                    <a:pt x="624" y="345"/>
                  </a:cubicBezTo>
                  <a:cubicBezTo>
                    <a:pt x="625" y="341"/>
                    <a:pt x="626" y="337"/>
                    <a:pt x="627" y="334"/>
                  </a:cubicBezTo>
                  <a:cubicBezTo>
                    <a:pt x="632" y="323"/>
                    <a:pt x="638" y="314"/>
                    <a:pt x="642" y="303"/>
                  </a:cubicBezTo>
                  <a:cubicBezTo>
                    <a:pt x="643" y="302"/>
                    <a:pt x="641" y="302"/>
                    <a:pt x="640" y="303"/>
                  </a:cubicBezTo>
                  <a:cubicBezTo>
                    <a:pt x="636" y="314"/>
                    <a:pt x="628" y="324"/>
                    <a:pt x="624" y="335"/>
                  </a:cubicBezTo>
                  <a:cubicBezTo>
                    <a:pt x="622" y="340"/>
                    <a:pt x="621" y="346"/>
                    <a:pt x="620" y="351"/>
                  </a:cubicBezTo>
                  <a:cubicBezTo>
                    <a:pt x="620" y="351"/>
                    <a:pt x="619" y="350"/>
                    <a:pt x="619" y="350"/>
                  </a:cubicBezTo>
                  <a:cubicBezTo>
                    <a:pt x="619" y="350"/>
                    <a:pt x="619" y="349"/>
                    <a:pt x="619" y="349"/>
                  </a:cubicBezTo>
                  <a:cubicBezTo>
                    <a:pt x="620" y="347"/>
                    <a:pt x="620" y="344"/>
                    <a:pt x="620" y="341"/>
                  </a:cubicBezTo>
                  <a:cubicBezTo>
                    <a:pt x="621" y="335"/>
                    <a:pt x="624" y="329"/>
                    <a:pt x="626" y="324"/>
                  </a:cubicBezTo>
                  <a:cubicBezTo>
                    <a:pt x="631" y="313"/>
                    <a:pt x="637" y="302"/>
                    <a:pt x="640" y="290"/>
                  </a:cubicBezTo>
                  <a:cubicBezTo>
                    <a:pt x="640" y="290"/>
                    <a:pt x="640" y="290"/>
                    <a:pt x="640" y="290"/>
                  </a:cubicBezTo>
                  <a:cubicBezTo>
                    <a:pt x="634" y="303"/>
                    <a:pt x="628" y="315"/>
                    <a:pt x="622" y="328"/>
                  </a:cubicBezTo>
                  <a:cubicBezTo>
                    <a:pt x="622" y="329"/>
                    <a:pt x="622" y="330"/>
                    <a:pt x="621" y="330"/>
                  </a:cubicBezTo>
                  <a:cubicBezTo>
                    <a:pt x="622" y="324"/>
                    <a:pt x="625" y="319"/>
                    <a:pt x="627" y="313"/>
                  </a:cubicBezTo>
                  <a:cubicBezTo>
                    <a:pt x="629" y="310"/>
                    <a:pt x="629" y="307"/>
                    <a:pt x="630" y="304"/>
                  </a:cubicBezTo>
                  <a:cubicBezTo>
                    <a:pt x="632" y="300"/>
                    <a:pt x="634" y="296"/>
                    <a:pt x="635" y="292"/>
                  </a:cubicBezTo>
                  <a:cubicBezTo>
                    <a:pt x="636" y="291"/>
                    <a:pt x="635" y="291"/>
                    <a:pt x="635" y="291"/>
                  </a:cubicBezTo>
                  <a:cubicBezTo>
                    <a:pt x="632" y="296"/>
                    <a:pt x="631" y="301"/>
                    <a:pt x="629" y="306"/>
                  </a:cubicBezTo>
                  <a:cubicBezTo>
                    <a:pt x="627" y="309"/>
                    <a:pt x="625" y="312"/>
                    <a:pt x="624" y="315"/>
                  </a:cubicBezTo>
                  <a:cubicBezTo>
                    <a:pt x="623" y="318"/>
                    <a:pt x="622" y="320"/>
                    <a:pt x="621" y="323"/>
                  </a:cubicBezTo>
                  <a:cubicBezTo>
                    <a:pt x="621" y="321"/>
                    <a:pt x="621" y="319"/>
                    <a:pt x="621" y="317"/>
                  </a:cubicBezTo>
                  <a:cubicBezTo>
                    <a:pt x="623" y="313"/>
                    <a:pt x="624" y="309"/>
                    <a:pt x="625" y="305"/>
                  </a:cubicBezTo>
                  <a:cubicBezTo>
                    <a:pt x="625" y="305"/>
                    <a:pt x="625" y="305"/>
                    <a:pt x="624" y="305"/>
                  </a:cubicBezTo>
                  <a:cubicBezTo>
                    <a:pt x="623" y="307"/>
                    <a:pt x="622" y="310"/>
                    <a:pt x="621" y="313"/>
                  </a:cubicBezTo>
                  <a:cubicBezTo>
                    <a:pt x="622" y="308"/>
                    <a:pt x="622" y="303"/>
                    <a:pt x="623" y="298"/>
                  </a:cubicBezTo>
                  <a:cubicBezTo>
                    <a:pt x="623" y="298"/>
                    <a:pt x="623" y="298"/>
                    <a:pt x="623" y="298"/>
                  </a:cubicBezTo>
                  <a:cubicBezTo>
                    <a:pt x="623" y="298"/>
                    <a:pt x="623" y="298"/>
                    <a:pt x="623" y="298"/>
                  </a:cubicBezTo>
                  <a:cubicBezTo>
                    <a:pt x="624" y="297"/>
                    <a:pt x="624" y="295"/>
                    <a:pt x="625" y="293"/>
                  </a:cubicBezTo>
                  <a:cubicBezTo>
                    <a:pt x="626" y="291"/>
                    <a:pt x="627" y="289"/>
                    <a:pt x="628" y="287"/>
                  </a:cubicBezTo>
                  <a:cubicBezTo>
                    <a:pt x="630" y="283"/>
                    <a:pt x="631" y="280"/>
                    <a:pt x="631" y="277"/>
                  </a:cubicBezTo>
                  <a:cubicBezTo>
                    <a:pt x="631" y="276"/>
                    <a:pt x="631" y="276"/>
                    <a:pt x="630" y="277"/>
                  </a:cubicBezTo>
                  <a:cubicBezTo>
                    <a:pt x="629" y="281"/>
                    <a:pt x="627" y="285"/>
                    <a:pt x="625" y="289"/>
                  </a:cubicBezTo>
                  <a:cubicBezTo>
                    <a:pt x="624" y="291"/>
                    <a:pt x="623" y="292"/>
                    <a:pt x="623" y="294"/>
                  </a:cubicBezTo>
                  <a:cubicBezTo>
                    <a:pt x="623" y="292"/>
                    <a:pt x="623" y="289"/>
                    <a:pt x="623" y="286"/>
                  </a:cubicBezTo>
                  <a:cubicBezTo>
                    <a:pt x="624" y="286"/>
                    <a:pt x="624" y="286"/>
                    <a:pt x="624" y="286"/>
                  </a:cubicBezTo>
                  <a:cubicBezTo>
                    <a:pt x="625" y="282"/>
                    <a:pt x="627" y="279"/>
                    <a:pt x="628" y="276"/>
                  </a:cubicBezTo>
                  <a:cubicBezTo>
                    <a:pt x="628" y="275"/>
                    <a:pt x="628" y="275"/>
                    <a:pt x="627" y="275"/>
                  </a:cubicBezTo>
                  <a:cubicBezTo>
                    <a:pt x="626" y="277"/>
                    <a:pt x="625" y="280"/>
                    <a:pt x="624" y="282"/>
                  </a:cubicBezTo>
                  <a:cubicBezTo>
                    <a:pt x="624" y="280"/>
                    <a:pt x="624" y="278"/>
                    <a:pt x="624" y="276"/>
                  </a:cubicBezTo>
                  <a:cubicBezTo>
                    <a:pt x="624" y="267"/>
                    <a:pt x="624" y="257"/>
                    <a:pt x="622" y="247"/>
                  </a:cubicBezTo>
                  <a:cubicBezTo>
                    <a:pt x="624" y="245"/>
                    <a:pt x="622" y="243"/>
                    <a:pt x="623" y="241"/>
                  </a:cubicBezTo>
                  <a:cubicBezTo>
                    <a:pt x="623" y="239"/>
                    <a:pt x="623" y="238"/>
                    <a:pt x="623" y="237"/>
                  </a:cubicBezTo>
                  <a:cubicBezTo>
                    <a:pt x="623" y="235"/>
                    <a:pt x="623" y="234"/>
                    <a:pt x="623" y="233"/>
                  </a:cubicBezTo>
                  <a:cubicBezTo>
                    <a:pt x="623" y="232"/>
                    <a:pt x="622" y="232"/>
                    <a:pt x="622" y="233"/>
                  </a:cubicBezTo>
                  <a:cubicBezTo>
                    <a:pt x="622" y="234"/>
                    <a:pt x="621" y="236"/>
                    <a:pt x="621" y="237"/>
                  </a:cubicBezTo>
                  <a:cubicBezTo>
                    <a:pt x="621" y="238"/>
                    <a:pt x="622" y="239"/>
                    <a:pt x="622" y="241"/>
                  </a:cubicBezTo>
                  <a:cubicBezTo>
                    <a:pt x="622" y="242"/>
                    <a:pt x="622" y="243"/>
                    <a:pt x="621" y="244"/>
                  </a:cubicBezTo>
                  <a:cubicBezTo>
                    <a:pt x="620" y="239"/>
                    <a:pt x="619" y="234"/>
                    <a:pt x="617" y="229"/>
                  </a:cubicBezTo>
                  <a:cubicBezTo>
                    <a:pt x="613" y="218"/>
                    <a:pt x="607" y="206"/>
                    <a:pt x="601" y="196"/>
                  </a:cubicBezTo>
                  <a:cubicBezTo>
                    <a:pt x="601" y="193"/>
                    <a:pt x="605" y="190"/>
                    <a:pt x="606" y="187"/>
                  </a:cubicBezTo>
                  <a:cubicBezTo>
                    <a:pt x="609" y="184"/>
                    <a:pt x="611" y="180"/>
                    <a:pt x="614" y="177"/>
                  </a:cubicBezTo>
                  <a:cubicBezTo>
                    <a:pt x="619" y="170"/>
                    <a:pt x="624" y="163"/>
                    <a:pt x="631" y="157"/>
                  </a:cubicBezTo>
                  <a:cubicBezTo>
                    <a:pt x="636" y="152"/>
                    <a:pt x="641" y="147"/>
                    <a:pt x="648" y="144"/>
                  </a:cubicBezTo>
                  <a:cubicBezTo>
                    <a:pt x="653" y="141"/>
                    <a:pt x="657" y="139"/>
                    <a:pt x="662" y="136"/>
                  </a:cubicBezTo>
                  <a:cubicBezTo>
                    <a:pt x="668" y="130"/>
                    <a:pt x="676" y="130"/>
                    <a:pt x="684" y="129"/>
                  </a:cubicBezTo>
                  <a:close/>
                  <a:moveTo>
                    <a:pt x="538" y="132"/>
                  </a:moveTo>
                  <a:cubicBezTo>
                    <a:pt x="540" y="130"/>
                    <a:pt x="541" y="129"/>
                    <a:pt x="542" y="128"/>
                  </a:cubicBezTo>
                  <a:cubicBezTo>
                    <a:pt x="547" y="123"/>
                    <a:pt x="552" y="119"/>
                    <a:pt x="558" y="116"/>
                  </a:cubicBezTo>
                  <a:cubicBezTo>
                    <a:pt x="570" y="111"/>
                    <a:pt x="582" y="109"/>
                    <a:pt x="595" y="110"/>
                  </a:cubicBezTo>
                  <a:cubicBezTo>
                    <a:pt x="596" y="110"/>
                    <a:pt x="597" y="110"/>
                    <a:pt x="598" y="110"/>
                  </a:cubicBezTo>
                  <a:cubicBezTo>
                    <a:pt x="598" y="110"/>
                    <a:pt x="598" y="110"/>
                    <a:pt x="598" y="110"/>
                  </a:cubicBezTo>
                  <a:cubicBezTo>
                    <a:pt x="585" y="110"/>
                    <a:pt x="570" y="113"/>
                    <a:pt x="560" y="121"/>
                  </a:cubicBezTo>
                  <a:cubicBezTo>
                    <a:pt x="559" y="122"/>
                    <a:pt x="560" y="123"/>
                    <a:pt x="561" y="122"/>
                  </a:cubicBezTo>
                  <a:cubicBezTo>
                    <a:pt x="574" y="118"/>
                    <a:pt x="586" y="112"/>
                    <a:pt x="601" y="113"/>
                  </a:cubicBezTo>
                  <a:cubicBezTo>
                    <a:pt x="608" y="113"/>
                    <a:pt x="615" y="115"/>
                    <a:pt x="622" y="117"/>
                  </a:cubicBezTo>
                  <a:cubicBezTo>
                    <a:pt x="628" y="119"/>
                    <a:pt x="633" y="124"/>
                    <a:pt x="639" y="124"/>
                  </a:cubicBezTo>
                  <a:cubicBezTo>
                    <a:pt x="639" y="124"/>
                    <a:pt x="639" y="124"/>
                    <a:pt x="639" y="124"/>
                  </a:cubicBezTo>
                  <a:cubicBezTo>
                    <a:pt x="635" y="122"/>
                    <a:pt x="632" y="119"/>
                    <a:pt x="628" y="117"/>
                  </a:cubicBezTo>
                  <a:cubicBezTo>
                    <a:pt x="625" y="115"/>
                    <a:pt x="621" y="114"/>
                    <a:pt x="618" y="113"/>
                  </a:cubicBezTo>
                  <a:cubicBezTo>
                    <a:pt x="613" y="112"/>
                    <a:pt x="609" y="111"/>
                    <a:pt x="604" y="110"/>
                  </a:cubicBezTo>
                  <a:cubicBezTo>
                    <a:pt x="614" y="111"/>
                    <a:pt x="623" y="113"/>
                    <a:pt x="633" y="116"/>
                  </a:cubicBezTo>
                  <a:cubicBezTo>
                    <a:pt x="640" y="119"/>
                    <a:pt x="647" y="122"/>
                    <a:pt x="653" y="125"/>
                  </a:cubicBezTo>
                  <a:cubicBezTo>
                    <a:pt x="656" y="127"/>
                    <a:pt x="659" y="129"/>
                    <a:pt x="662" y="130"/>
                  </a:cubicBezTo>
                  <a:cubicBezTo>
                    <a:pt x="661" y="131"/>
                    <a:pt x="659" y="132"/>
                    <a:pt x="658" y="134"/>
                  </a:cubicBezTo>
                  <a:cubicBezTo>
                    <a:pt x="653" y="138"/>
                    <a:pt x="646" y="140"/>
                    <a:pt x="640" y="144"/>
                  </a:cubicBezTo>
                  <a:cubicBezTo>
                    <a:pt x="635" y="148"/>
                    <a:pt x="630" y="152"/>
                    <a:pt x="625" y="157"/>
                  </a:cubicBezTo>
                  <a:cubicBezTo>
                    <a:pt x="622" y="160"/>
                    <a:pt x="619" y="164"/>
                    <a:pt x="616" y="168"/>
                  </a:cubicBezTo>
                  <a:cubicBezTo>
                    <a:pt x="616" y="166"/>
                    <a:pt x="616" y="164"/>
                    <a:pt x="616" y="163"/>
                  </a:cubicBezTo>
                  <a:cubicBezTo>
                    <a:pt x="616" y="160"/>
                    <a:pt x="616" y="156"/>
                    <a:pt x="617" y="153"/>
                  </a:cubicBezTo>
                  <a:cubicBezTo>
                    <a:pt x="617" y="153"/>
                    <a:pt x="616" y="152"/>
                    <a:pt x="616" y="153"/>
                  </a:cubicBezTo>
                  <a:cubicBezTo>
                    <a:pt x="615" y="156"/>
                    <a:pt x="614" y="159"/>
                    <a:pt x="613" y="163"/>
                  </a:cubicBezTo>
                  <a:cubicBezTo>
                    <a:pt x="613" y="165"/>
                    <a:pt x="613" y="168"/>
                    <a:pt x="614" y="170"/>
                  </a:cubicBezTo>
                  <a:cubicBezTo>
                    <a:pt x="612" y="172"/>
                    <a:pt x="611" y="174"/>
                    <a:pt x="609" y="177"/>
                  </a:cubicBezTo>
                  <a:cubicBezTo>
                    <a:pt x="609" y="178"/>
                    <a:pt x="608" y="178"/>
                    <a:pt x="607" y="179"/>
                  </a:cubicBezTo>
                  <a:cubicBezTo>
                    <a:pt x="607" y="178"/>
                    <a:pt x="607" y="176"/>
                    <a:pt x="607" y="175"/>
                  </a:cubicBezTo>
                  <a:cubicBezTo>
                    <a:pt x="607" y="171"/>
                    <a:pt x="606" y="167"/>
                    <a:pt x="607" y="163"/>
                  </a:cubicBezTo>
                  <a:cubicBezTo>
                    <a:pt x="607" y="162"/>
                    <a:pt x="606" y="162"/>
                    <a:pt x="605" y="163"/>
                  </a:cubicBezTo>
                  <a:cubicBezTo>
                    <a:pt x="605" y="166"/>
                    <a:pt x="604" y="170"/>
                    <a:pt x="604" y="173"/>
                  </a:cubicBezTo>
                  <a:cubicBezTo>
                    <a:pt x="604" y="175"/>
                    <a:pt x="605" y="177"/>
                    <a:pt x="604" y="179"/>
                  </a:cubicBezTo>
                  <a:cubicBezTo>
                    <a:pt x="604" y="181"/>
                    <a:pt x="604" y="182"/>
                    <a:pt x="604" y="184"/>
                  </a:cubicBezTo>
                  <a:cubicBezTo>
                    <a:pt x="604" y="184"/>
                    <a:pt x="604" y="184"/>
                    <a:pt x="604" y="184"/>
                  </a:cubicBezTo>
                  <a:cubicBezTo>
                    <a:pt x="603" y="185"/>
                    <a:pt x="603" y="186"/>
                    <a:pt x="602" y="186"/>
                  </a:cubicBezTo>
                  <a:cubicBezTo>
                    <a:pt x="602" y="182"/>
                    <a:pt x="601" y="178"/>
                    <a:pt x="600" y="174"/>
                  </a:cubicBezTo>
                  <a:cubicBezTo>
                    <a:pt x="600" y="170"/>
                    <a:pt x="600" y="166"/>
                    <a:pt x="600" y="162"/>
                  </a:cubicBezTo>
                  <a:cubicBezTo>
                    <a:pt x="600" y="157"/>
                    <a:pt x="599" y="153"/>
                    <a:pt x="600" y="148"/>
                  </a:cubicBezTo>
                  <a:cubicBezTo>
                    <a:pt x="600" y="144"/>
                    <a:pt x="601" y="140"/>
                    <a:pt x="602" y="136"/>
                  </a:cubicBezTo>
                  <a:cubicBezTo>
                    <a:pt x="602" y="135"/>
                    <a:pt x="601" y="135"/>
                    <a:pt x="601" y="135"/>
                  </a:cubicBezTo>
                  <a:cubicBezTo>
                    <a:pt x="599" y="139"/>
                    <a:pt x="598" y="143"/>
                    <a:pt x="598" y="148"/>
                  </a:cubicBezTo>
                  <a:cubicBezTo>
                    <a:pt x="599" y="153"/>
                    <a:pt x="598" y="158"/>
                    <a:pt x="598" y="164"/>
                  </a:cubicBezTo>
                  <a:cubicBezTo>
                    <a:pt x="599" y="170"/>
                    <a:pt x="598" y="176"/>
                    <a:pt x="599" y="182"/>
                  </a:cubicBezTo>
                  <a:cubicBezTo>
                    <a:pt x="599" y="180"/>
                    <a:pt x="598" y="179"/>
                    <a:pt x="598" y="177"/>
                  </a:cubicBezTo>
                  <a:cubicBezTo>
                    <a:pt x="597" y="171"/>
                    <a:pt x="596" y="165"/>
                    <a:pt x="595" y="159"/>
                  </a:cubicBezTo>
                  <a:cubicBezTo>
                    <a:pt x="595" y="154"/>
                    <a:pt x="595" y="149"/>
                    <a:pt x="595" y="143"/>
                  </a:cubicBezTo>
                  <a:cubicBezTo>
                    <a:pt x="595" y="138"/>
                    <a:pt x="594" y="133"/>
                    <a:pt x="596" y="128"/>
                  </a:cubicBezTo>
                  <a:cubicBezTo>
                    <a:pt x="596" y="127"/>
                    <a:pt x="595" y="127"/>
                    <a:pt x="594" y="128"/>
                  </a:cubicBezTo>
                  <a:cubicBezTo>
                    <a:pt x="593" y="132"/>
                    <a:pt x="593" y="137"/>
                    <a:pt x="593" y="142"/>
                  </a:cubicBezTo>
                  <a:cubicBezTo>
                    <a:pt x="594" y="148"/>
                    <a:pt x="593" y="154"/>
                    <a:pt x="593" y="161"/>
                  </a:cubicBezTo>
                  <a:cubicBezTo>
                    <a:pt x="594" y="167"/>
                    <a:pt x="595" y="173"/>
                    <a:pt x="596" y="180"/>
                  </a:cubicBezTo>
                  <a:cubicBezTo>
                    <a:pt x="597" y="182"/>
                    <a:pt x="597" y="184"/>
                    <a:pt x="597" y="187"/>
                  </a:cubicBezTo>
                  <a:cubicBezTo>
                    <a:pt x="597" y="185"/>
                    <a:pt x="596" y="183"/>
                    <a:pt x="596" y="182"/>
                  </a:cubicBezTo>
                  <a:cubicBezTo>
                    <a:pt x="595" y="181"/>
                    <a:pt x="595" y="181"/>
                    <a:pt x="595" y="182"/>
                  </a:cubicBezTo>
                  <a:cubicBezTo>
                    <a:pt x="595" y="184"/>
                    <a:pt x="595" y="186"/>
                    <a:pt x="595" y="187"/>
                  </a:cubicBezTo>
                  <a:cubicBezTo>
                    <a:pt x="595" y="187"/>
                    <a:pt x="594" y="186"/>
                    <a:pt x="594" y="186"/>
                  </a:cubicBezTo>
                  <a:cubicBezTo>
                    <a:pt x="594" y="186"/>
                    <a:pt x="594" y="185"/>
                    <a:pt x="593" y="185"/>
                  </a:cubicBezTo>
                  <a:cubicBezTo>
                    <a:pt x="592" y="183"/>
                    <a:pt x="590" y="180"/>
                    <a:pt x="589" y="177"/>
                  </a:cubicBezTo>
                  <a:cubicBezTo>
                    <a:pt x="586" y="168"/>
                    <a:pt x="583" y="160"/>
                    <a:pt x="580" y="152"/>
                  </a:cubicBezTo>
                  <a:cubicBezTo>
                    <a:pt x="578" y="144"/>
                    <a:pt x="576" y="137"/>
                    <a:pt x="578" y="129"/>
                  </a:cubicBezTo>
                  <a:cubicBezTo>
                    <a:pt x="578" y="129"/>
                    <a:pt x="577" y="129"/>
                    <a:pt x="577" y="129"/>
                  </a:cubicBezTo>
                  <a:cubicBezTo>
                    <a:pt x="572" y="134"/>
                    <a:pt x="575" y="144"/>
                    <a:pt x="577" y="150"/>
                  </a:cubicBezTo>
                  <a:cubicBezTo>
                    <a:pt x="579" y="155"/>
                    <a:pt x="581" y="160"/>
                    <a:pt x="583" y="165"/>
                  </a:cubicBezTo>
                  <a:cubicBezTo>
                    <a:pt x="584" y="167"/>
                    <a:pt x="585" y="170"/>
                    <a:pt x="586" y="172"/>
                  </a:cubicBezTo>
                  <a:cubicBezTo>
                    <a:pt x="585" y="172"/>
                    <a:pt x="585" y="171"/>
                    <a:pt x="585" y="171"/>
                  </a:cubicBezTo>
                  <a:cubicBezTo>
                    <a:pt x="582" y="168"/>
                    <a:pt x="580" y="165"/>
                    <a:pt x="578" y="162"/>
                  </a:cubicBezTo>
                  <a:cubicBezTo>
                    <a:pt x="578" y="162"/>
                    <a:pt x="578" y="162"/>
                    <a:pt x="578" y="162"/>
                  </a:cubicBezTo>
                  <a:cubicBezTo>
                    <a:pt x="577" y="161"/>
                    <a:pt x="577" y="160"/>
                    <a:pt x="577" y="159"/>
                  </a:cubicBezTo>
                  <a:cubicBezTo>
                    <a:pt x="576" y="158"/>
                    <a:pt x="576" y="157"/>
                    <a:pt x="576" y="156"/>
                  </a:cubicBezTo>
                  <a:cubicBezTo>
                    <a:pt x="575" y="155"/>
                    <a:pt x="575" y="154"/>
                    <a:pt x="574" y="152"/>
                  </a:cubicBezTo>
                  <a:cubicBezTo>
                    <a:pt x="573" y="152"/>
                    <a:pt x="573" y="152"/>
                    <a:pt x="573" y="153"/>
                  </a:cubicBezTo>
                  <a:cubicBezTo>
                    <a:pt x="573" y="155"/>
                    <a:pt x="574" y="157"/>
                    <a:pt x="574" y="158"/>
                  </a:cubicBezTo>
                  <a:cubicBezTo>
                    <a:pt x="574" y="158"/>
                    <a:pt x="573" y="157"/>
                    <a:pt x="572" y="156"/>
                  </a:cubicBezTo>
                  <a:cubicBezTo>
                    <a:pt x="563" y="147"/>
                    <a:pt x="554" y="139"/>
                    <a:pt x="541" y="135"/>
                  </a:cubicBezTo>
                  <a:cubicBezTo>
                    <a:pt x="540" y="134"/>
                    <a:pt x="538" y="134"/>
                    <a:pt x="537" y="133"/>
                  </a:cubicBezTo>
                  <a:cubicBezTo>
                    <a:pt x="537" y="133"/>
                    <a:pt x="538" y="132"/>
                    <a:pt x="538" y="132"/>
                  </a:cubicBezTo>
                  <a:close/>
                  <a:moveTo>
                    <a:pt x="525" y="135"/>
                  </a:moveTo>
                  <a:cubicBezTo>
                    <a:pt x="531" y="136"/>
                    <a:pt x="538" y="137"/>
                    <a:pt x="544" y="139"/>
                  </a:cubicBezTo>
                  <a:cubicBezTo>
                    <a:pt x="556" y="144"/>
                    <a:pt x="566" y="154"/>
                    <a:pt x="574" y="163"/>
                  </a:cubicBezTo>
                  <a:cubicBezTo>
                    <a:pt x="579" y="168"/>
                    <a:pt x="583" y="173"/>
                    <a:pt x="586" y="179"/>
                  </a:cubicBezTo>
                  <a:cubicBezTo>
                    <a:pt x="589" y="183"/>
                    <a:pt x="591" y="187"/>
                    <a:pt x="594" y="190"/>
                  </a:cubicBezTo>
                  <a:cubicBezTo>
                    <a:pt x="601" y="206"/>
                    <a:pt x="611" y="220"/>
                    <a:pt x="616" y="238"/>
                  </a:cubicBezTo>
                  <a:cubicBezTo>
                    <a:pt x="621" y="254"/>
                    <a:pt x="621" y="270"/>
                    <a:pt x="620" y="287"/>
                  </a:cubicBezTo>
                  <a:cubicBezTo>
                    <a:pt x="619" y="304"/>
                    <a:pt x="617" y="321"/>
                    <a:pt x="616" y="339"/>
                  </a:cubicBezTo>
                  <a:cubicBezTo>
                    <a:pt x="616" y="345"/>
                    <a:pt x="616" y="351"/>
                    <a:pt x="616" y="357"/>
                  </a:cubicBezTo>
                  <a:cubicBezTo>
                    <a:pt x="616" y="359"/>
                    <a:pt x="616" y="363"/>
                    <a:pt x="617" y="365"/>
                  </a:cubicBezTo>
                  <a:cubicBezTo>
                    <a:pt x="615" y="366"/>
                    <a:pt x="613" y="367"/>
                    <a:pt x="611" y="368"/>
                  </a:cubicBezTo>
                  <a:cubicBezTo>
                    <a:pt x="611" y="368"/>
                    <a:pt x="611" y="368"/>
                    <a:pt x="610" y="367"/>
                  </a:cubicBezTo>
                  <a:cubicBezTo>
                    <a:pt x="607" y="365"/>
                    <a:pt x="605" y="362"/>
                    <a:pt x="603" y="358"/>
                  </a:cubicBezTo>
                  <a:cubicBezTo>
                    <a:pt x="601" y="351"/>
                    <a:pt x="600" y="344"/>
                    <a:pt x="600" y="338"/>
                  </a:cubicBezTo>
                  <a:cubicBezTo>
                    <a:pt x="599" y="324"/>
                    <a:pt x="601" y="311"/>
                    <a:pt x="605" y="297"/>
                  </a:cubicBezTo>
                  <a:cubicBezTo>
                    <a:pt x="608" y="284"/>
                    <a:pt x="610" y="270"/>
                    <a:pt x="609" y="256"/>
                  </a:cubicBezTo>
                  <a:cubicBezTo>
                    <a:pt x="609" y="250"/>
                    <a:pt x="609" y="243"/>
                    <a:pt x="607" y="237"/>
                  </a:cubicBezTo>
                  <a:cubicBezTo>
                    <a:pt x="605" y="232"/>
                    <a:pt x="603" y="227"/>
                    <a:pt x="601" y="222"/>
                  </a:cubicBezTo>
                  <a:cubicBezTo>
                    <a:pt x="600" y="221"/>
                    <a:pt x="599" y="222"/>
                    <a:pt x="599" y="223"/>
                  </a:cubicBezTo>
                  <a:cubicBezTo>
                    <a:pt x="601" y="230"/>
                    <a:pt x="604" y="236"/>
                    <a:pt x="605" y="243"/>
                  </a:cubicBezTo>
                  <a:cubicBezTo>
                    <a:pt x="606" y="251"/>
                    <a:pt x="606" y="258"/>
                    <a:pt x="606" y="266"/>
                  </a:cubicBezTo>
                  <a:cubicBezTo>
                    <a:pt x="605" y="274"/>
                    <a:pt x="605" y="281"/>
                    <a:pt x="603" y="289"/>
                  </a:cubicBezTo>
                  <a:cubicBezTo>
                    <a:pt x="602" y="296"/>
                    <a:pt x="599" y="303"/>
                    <a:pt x="598" y="309"/>
                  </a:cubicBezTo>
                  <a:cubicBezTo>
                    <a:pt x="597" y="315"/>
                    <a:pt x="597" y="321"/>
                    <a:pt x="596" y="327"/>
                  </a:cubicBezTo>
                  <a:cubicBezTo>
                    <a:pt x="596" y="326"/>
                    <a:pt x="596" y="326"/>
                    <a:pt x="596" y="326"/>
                  </a:cubicBezTo>
                  <a:cubicBezTo>
                    <a:pt x="596" y="326"/>
                    <a:pt x="597" y="325"/>
                    <a:pt x="596" y="325"/>
                  </a:cubicBezTo>
                  <a:cubicBezTo>
                    <a:pt x="595" y="323"/>
                    <a:pt x="595" y="320"/>
                    <a:pt x="595" y="318"/>
                  </a:cubicBezTo>
                  <a:cubicBezTo>
                    <a:pt x="595" y="318"/>
                    <a:pt x="595" y="318"/>
                    <a:pt x="595" y="318"/>
                  </a:cubicBezTo>
                  <a:cubicBezTo>
                    <a:pt x="595" y="317"/>
                    <a:pt x="595" y="317"/>
                    <a:pt x="596" y="316"/>
                  </a:cubicBezTo>
                  <a:cubicBezTo>
                    <a:pt x="596" y="316"/>
                    <a:pt x="596" y="315"/>
                    <a:pt x="596" y="315"/>
                  </a:cubicBezTo>
                  <a:cubicBezTo>
                    <a:pt x="596" y="314"/>
                    <a:pt x="595" y="313"/>
                    <a:pt x="595" y="312"/>
                  </a:cubicBezTo>
                  <a:cubicBezTo>
                    <a:pt x="595" y="312"/>
                    <a:pt x="594" y="312"/>
                    <a:pt x="594" y="313"/>
                  </a:cubicBezTo>
                  <a:cubicBezTo>
                    <a:pt x="594" y="313"/>
                    <a:pt x="594" y="314"/>
                    <a:pt x="594" y="315"/>
                  </a:cubicBezTo>
                  <a:cubicBezTo>
                    <a:pt x="594" y="316"/>
                    <a:pt x="594" y="316"/>
                    <a:pt x="594" y="316"/>
                  </a:cubicBezTo>
                  <a:cubicBezTo>
                    <a:pt x="594" y="317"/>
                    <a:pt x="594" y="317"/>
                    <a:pt x="594" y="317"/>
                  </a:cubicBezTo>
                  <a:cubicBezTo>
                    <a:pt x="594" y="317"/>
                    <a:pt x="594" y="316"/>
                    <a:pt x="593" y="316"/>
                  </a:cubicBezTo>
                  <a:cubicBezTo>
                    <a:pt x="593" y="316"/>
                    <a:pt x="593" y="316"/>
                    <a:pt x="593" y="316"/>
                  </a:cubicBezTo>
                  <a:cubicBezTo>
                    <a:pt x="593" y="314"/>
                    <a:pt x="593" y="313"/>
                    <a:pt x="592" y="312"/>
                  </a:cubicBezTo>
                  <a:cubicBezTo>
                    <a:pt x="592" y="312"/>
                    <a:pt x="592" y="312"/>
                    <a:pt x="592" y="311"/>
                  </a:cubicBezTo>
                  <a:cubicBezTo>
                    <a:pt x="592" y="311"/>
                    <a:pt x="592" y="311"/>
                    <a:pt x="591" y="310"/>
                  </a:cubicBezTo>
                  <a:cubicBezTo>
                    <a:pt x="591" y="310"/>
                    <a:pt x="591" y="310"/>
                    <a:pt x="591" y="310"/>
                  </a:cubicBezTo>
                  <a:cubicBezTo>
                    <a:pt x="591" y="311"/>
                    <a:pt x="591" y="311"/>
                    <a:pt x="591" y="311"/>
                  </a:cubicBezTo>
                  <a:cubicBezTo>
                    <a:pt x="590" y="311"/>
                    <a:pt x="590" y="312"/>
                    <a:pt x="590" y="312"/>
                  </a:cubicBezTo>
                  <a:cubicBezTo>
                    <a:pt x="590" y="313"/>
                    <a:pt x="590" y="315"/>
                    <a:pt x="591" y="316"/>
                  </a:cubicBezTo>
                  <a:cubicBezTo>
                    <a:pt x="587" y="306"/>
                    <a:pt x="584" y="295"/>
                    <a:pt x="582" y="285"/>
                  </a:cubicBezTo>
                  <a:cubicBezTo>
                    <a:pt x="582" y="284"/>
                    <a:pt x="581" y="284"/>
                    <a:pt x="581" y="285"/>
                  </a:cubicBezTo>
                  <a:cubicBezTo>
                    <a:pt x="581" y="291"/>
                    <a:pt x="583" y="297"/>
                    <a:pt x="585" y="303"/>
                  </a:cubicBezTo>
                  <a:cubicBezTo>
                    <a:pt x="586" y="306"/>
                    <a:pt x="587" y="310"/>
                    <a:pt x="588" y="313"/>
                  </a:cubicBezTo>
                  <a:cubicBezTo>
                    <a:pt x="589" y="315"/>
                    <a:pt x="589" y="316"/>
                    <a:pt x="590" y="318"/>
                  </a:cubicBezTo>
                  <a:cubicBezTo>
                    <a:pt x="591" y="319"/>
                    <a:pt x="592" y="318"/>
                    <a:pt x="591" y="318"/>
                  </a:cubicBezTo>
                  <a:cubicBezTo>
                    <a:pt x="592" y="318"/>
                    <a:pt x="592" y="319"/>
                    <a:pt x="592" y="319"/>
                  </a:cubicBezTo>
                  <a:cubicBezTo>
                    <a:pt x="592" y="319"/>
                    <a:pt x="592" y="319"/>
                    <a:pt x="592" y="319"/>
                  </a:cubicBezTo>
                  <a:cubicBezTo>
                    <a:pt x="592" y="320"/>
                    <a:pt x="592" y="321"/>
                    <a:pt x="593" y="322"/>
                  </a:cubicBezTo>
                  <a:cubicBezTo>
                    <a:pt x="588" y="315"/>
                    <a:pt x="584" y="306"/>
                    <a:pt x="578" y="300"/>
                  </a:cubicBezTo>
                  <a:cubicBezTo>
                    <a:pt x="571" y="293"/>
                    <a:pt x="561" y="288"/>
                    <a:pt x="553" y="282"/>
                  </a:cubicBezTo>
                  <a:cubicBezTo>
                    <a:pt x="552" y="282"/>
                    <a:pt x="551" y="281"/>
                    <a:pt x="550" y="281"/>
                  </a:cubicBezTo>
                  <a:cubicBezTo>
                    <a:pt x="550" y="281"/>
                    <a:pt x="550" y="281"/>
                    <a:pt x="550" y="281"/>
                  </a:cubicBezTo>
                  <a:cubicBezTo>
                    <a:pt x="546" y="278"/>
                    <a:pt x="543" y="276"/>
                    <a:pt x="539" y="274"/>
                  </a:cubicBezTo>
                  <a:cubicBezTo>
                    <a:pt x="539" y="274"/>
                    <a:pt x="539" y="274"/>
                    <a:pt x="539" y="274"/>
                  </a:cubicBezTo>
                  <a:cubicBezTo>
                    <a:pt x="540" y="275"/>
                    <a:pt x="542" y="276"/>
                    <a:pt x="543" y="278"/>
                  </a:cubicBezTo>
                  <a:cubicBezTo>
                    <a:pt x="540" y="276"/>
                    <a:pt x="537" y="275"/>
                    <a:pt x="535" y="274"/>
                  </a:cubicBezTo>
                  <a:cubicBezTo>
                    <a:pt x="536" y="275"/>
                    <a:pt x="536" y="275"/>
                    <a:pt x="537" y="275"/>
                  </a:cubicBezTo>
                  <a:cubicBezTo>
                    <a:pt x="538" y="275"/>
                    <a:pt x="538" y="275"/>
                    <a:pt x="538" y="275"/>
                  </a:cubicBezTo>
                  <a:cubicBezTo>
                    <a:pt x="533" y="270"/>
                    <a:pt x="525" y="267"/>
                    <a:pt x="519" y="264"/>
                  </a:cubicBezTo>
                  <a:cubicBezTo>
                    <a:pt x="515" y="262"/>
                    <a:pt x="512" y="260"/>
                    <a:pt x="508" y="259"/>
                  </a:cubicBezTo>
                  <a:cubicBezTo>
                    <a:pt x="504" y="258"/>
                    <a:pt x="500" y="256"/>
                    <a:pt x="496" y="256"/>
                  </a:cubicBezTo>
                  <a:cubicBezTo>
                    <a:pt x="495" y="255"/>
                    <a:pt x="493" y="255"/>
                    <a:pt x="491" y="256"/>
                  </a:cubicBezTo>
                  <a:cubicBezTo>
                    <a:pt x="491" y="256"/>
                    <a:pt x="491" y="257"/>
                    <a:pt x="492" y="257"/>
                  </a:cubicBezTo>
                  <a:cubicBezTo>
                    <a:pt x="494" y="256"/>
                    <a:pt x="499" y="258"/>
                    <a:pt x="501" y="258"/>
                  </a:cubicBezTo>
                  <a:cubicBezTo>
                    <a:pt x="504" y="259"/>
                    <a:pt x="507" y="260"/>
                    <a:pt x="510" y="261"/>
                  </a:cubicBezTo>
                  <a:cubicBezTo>
                    <a:pt x="516" y="263"/>
                    <a:pt x="520" y="266"/>
                    <a:pt x="525" y="269"/>
                  </a:cubicBezTo>
                  <a:cubicBezTo>
                    <a:pt x="528" y="271"/>
                    <a:pt x="531" y="273"/>
                    <a:pt x="534" y="274"/>
                  </a:cubicBezTo>
                  <a:cubicBezTo>
                    <a:pt x="531" y="273"/>
                    <a:pt x="527" y="272"/>
                    <a:pt x="524" y="271"/>
                  </a:cubicBezTo>
                  <a:cubicBezTo>
                    <a:pt x="514" y="269"/>
                    <a:pt x="504" y="266"/>
                    <a:pt x="494" y="267"/>
                  </a:cubicBezTo>
                  <a:cubicBezTo>
                    <a:pt x="487" y="267"/>
                    <a:pt x="479" y="270"/>
                    <a:pt x="472" y="272"/>
                  </a:cubicBezTo>
                  <a:cubicBezTo>
                    <a:pt x="468" y="273"/>
                    <a:pt x="464" y="274"/>
                    <a:pt x="459" y="276"/>
                  </a:cubicBezTo>
                  <a:cubicBezTo>
                    <a:pt x="458" y="271"/>
                    <a:pt x="458" y="266"/>
                    <a:pt x="456" y="261"/>
                  </a:cubicBezTo>
                  <a:cubicBezTo>
                    <a:pt x="454" y="256"/>
                    <a:pt x="452" y="251"/>
                    <a:pt x="452" y="245"/>
                  </a:cubicBezTo>
                  <a:cubicBezTo>
                    <a:pt x="452" y="240"/>
                    <a:pt x="452" y="235"/>
                    <a:pt x="453" y="230"/>
                  </a:cubicBezTo>
                  <a:cubicBezTo>
                    <a:pt x="453" y="225"/>
                    <a:pt x="453" y="219"/>
                    <a:pt x="455" y="214"/>
                  </a:cubicBezTo>
                  <a:cubicBezTo>
                    <a:pt x="456" y="209"/>
                    <a:pt x="459" y="204"/>
                    <a:pt x="461" y="199"/>
                  </a:cubicBezTo>
                  <a:cubicBezTo>
                    <a:pt x="463" y="194"/>
                    <a:pt x="464" y="188"/>
                    <a:pt x="465" y="183"/>
                  </a:cubicBezTo>
                  <a:cubicBezTo>
                    <a:pt x="466" y="178"/>
                    <a:pt x="467" y="172"/>
                    <a:pt x="471" y="167"/>
                  </a:cubicBezTo>
                  <a:cubicBezTo>
                    <a:pt x="474" y="163"/>
                    <a:pt x="478" y="158"/>
                    <a:pt x="482" y="154"/>
                  </a:cubicBezTo>
                  <a:cubicBezTo>
                    <a:pt x="486" y="150"/>
                    <a:pt x="490" y="146"/>
                    <a:pt x="494" y="143"/>
                  </a:cubicBezTo>
                  <a:cubicBezTo>
                    <a:pt x="498" y="139"/>
                    <a:pt x="502" y="135"/>
                    <a:pt x="508" y="134"/>
                  </a:cubicBezTo>
                  <a:cubicBezTo>
                    <a:pt x="513" y="133"/>
                    <a:pt x="519" y="134"/>
                    <a:pt x="525" y="135"/>
                  </a:cubicBezTo>
                  <a:close/>
                  <a:moveTo>
                    <a:pt x="373" y="210"/>
                  </a:moveTo>
                  <a:cubicBezTo>
                    <a:pt x="375" y="203"/>
                    <a:pt x="375" y="197"/>
                    <a:pt x="376" y="190"/>
                  </a:cubicBezTo>
                  <a:cubicBezTo>
                    <a:pt x="378" y="176"/>
                    <a:pt x="381" y="162"/>
                    <a:pt x="384" y="148"/>
                  </a:cubicBezTo>
                  <a:cubicBezTo>
                    <a:pt x="385" y="140"/>
                    <a:pt x="387" y="133"/>
                    <a:pt x="391" y="126"/>
                  </a:cubicBezTo>
                  <a:cubicBezTo>
                    <a:pt x="394" y="120"/>
                    <a:pt x="400" y="115"/>
                    <a:pt x="404" y="109"/>
                  </a:cubicBezTo>
                  <a:cubicBezTo>
                    <a:pt x="412" y="98"/>
                    <a:pt x="419" y="86"/>
                    <a:pt x="429" y="77"/>
                  </a:cubicBezTo>
                  <a:cubicBezTo>
                    <a:pt x="435" y="72"/>
                    <a:pt x="440" y="74"/>
                    <a:pt x="445" y="78"/>
                  </a:cubicBezTo>
                  <a:cubicBezTo>
                    <a:pt x="448" y="80"/>
                    <a:pt x="448" y="84"/>
                    <a:pt x="452" y="82"/>
                  </a:cubicBezTo>
                  <a:cubicBezTo>
                    <a:pt x="455" y="80"/>
                    <a:pt x="455" y="76"/>
                    <a:pt x="459" y="80"/>
                  </a:cubicBezTo>
                  <a:cubicBezTo>
                    <a:pt x="460" y="81"/>
                    <a:pt x="461" y="82"/>
                    <a:pt x="463" y="83"/>
                  </a:cubicBezTo>
                  <a:cubicBezTo>
                    <a:pt x="466" y="85"/>
                    <a:pt x="469" y="83"/>
                    <a:pt x="472" y="82"/>
                  </a:cubicBezTo>
                  <a:cubicBezTo>
                    <a:pt x="477" y="77"/>
                    <a:pt x="483" y="74"/>
                    <a:pt x="490" y="78"/>
                  </a:cubicBezTo>
                  <a:cubicBezTo>
                    <a:pt x="496" y="81"/>
                    <a:pt x="501" y="88"/>
                    <a:pt x="504" y="94"/>
                  </a:cubicBezTo>
                  <a:cubicBezTo>
                    <a:pt x="512" y="105"/>
                    <a:pt x="517" y="117"/>
                    <a:pt x="522" y="130"/>
                  </a:cubicBezTo>
                  <a:cubicBezTo>
                    <a:pt x="516" y="129"/>
                    <a:pt x="510" y="129"/>
                    <a:pt x="505" y="131"/>
                  </a:cubicBezTo>
                  <a:cubicBezTo>
                    <a:pt x="496" y="134"/>
                    <a:pt x="487" y="143"/>
                    <a:pt x="481" y="150"/>
                  </a:cubicBezTo>
                  <a:cubicBezTo>
                    <a:pt x="472" y="159"/>
                    <a:pt x="464" y="168"/>
                    <a:pt x="462" y="180"/>
                  </a:cubicBezTo>
                  <a:cubicBezTo>
                    <a:pt x="460" y="187"/>
                    <a:pt x="459" y="194"/>
                    <a:pt x="456" y="201"/>
                  </a:cubicBezTo>
                  <a:cubicBezTo>
                    <a:pt x="456" y="202"/>
                    <a:pt x="455" y="202"/>
                    <a:pt x="455" y="203"/>
                  </a:cubicBezTo>
                  <a:cubicBezTo>
                    <a:pt x="456" y="198"/>
                    <a:pt x="457" y="194"/>
                    <a:pt x="458" y="189"/>
                  </a:cubicBezTo>
                  <a:cubicBezTo>
                    <a:pt x="459" y="183"/>
                    <a:pt x="460" y="178"/>
                    <a:pt x="462" y="172"/>
                  </a:cubicBezTo>
                  <a:cubicBezTo>
                    <a:pt x="462" y="172"/>
                    <a:pt x="461" y="171"/>
                    <a:pt x="461" y="172"/>
                  </a:cubicBezTo>
                  <a:cubicBezTo>
                    <a:pt x="458" y="177"/>
                    <a:pt x="456" y="182"/>
                    <a:pt x="456" y="187"/>
                  </a:cubicBezTo>
                  <a:cubicBezTo>
                    <a:pt x="455" y="195"/>
                    <a:pt x="452" y="202"/>
                    <a:pt x="450" y="209"/>
                  </a:cubicBezTo>
                  <a:cubicBezTo>
                    <a:pt x="447" y="220"/>
                    <a:pt x="447" y="231"/>
                    <a:pt x="447" y="242"/>
                  </a:cubicBezTo>
                  <a:cubicBezTo>
                    <a:pt x="447" y="246"/>
                    <a:pt x="447" y="249"/>
                    <a:pt x="446" y="253"/>
                  </a:cubicBezTo>
                  <a:cubicBezTo>
                    <a:pt x="445" y="258"/>
                    <a:pt x="446" y="263"/>
                    <a:pt x="445" y="267"/>
                  </a:cubicBezTo>
                  <a:cubicBezTo>
                    <a:pt x="445" y="270"/>
                    <a:pt x="443" y="278"/>
                    <a:pt x="446" y="280"/>
                  </a:cubicBezTo>
                  <a:cubicBezTo>
                    <a:pt x="447" y="280"/>
                    <a:pt x="448" y="280"/>
                    <a:pt x="447" y="279"/>
                  </a:cubicBezTo>
                  <a:cubicBezTo>
                    <a:pt x="447" y="278"/>
                    <a:pt x="447" y="275"/>
                    <a:pt x="447" y="273"/>
                  </a:cubicBezTo>
                  <a:cubicBezTo>
                    <a:pt x="447" y="276"/>
                    <a:pt x="448" y="278"/>
                    <a:pt x="448" y="279"/>
                  </a:cubicBezTo>
                  <a:cubicBezTo>
                    <a:pt x="448" y="279"/>
                    <a:pt x="448" y="279"/>
                    <a:pt x="449" y="279"/>
                  </a:cubicBezTo>
                  <a:cubicBezTo>
                    <a:pt x="447" y="280"/>
                    <a:pt x="445" y="281"/>
                    <a:pt x="443" y="283"/>
                  </a:cubicBezTo>
                  <a:cubicBezTo>
                    <a:pt x="443" y="283"/>
                    <a:pt x="443" y="282"/>
                    <a:pt x="443" y="282"/>
                  </a:cubicBezTo>
                  <a:cubicBezTo>
                    <a:pt x="442" y="277"/>
                    <a:pt x="443" y="271"/>
                    <a:pt x="443" y="266"/>
                  </a:cubicBezTo>
                  <a:cubicBezTo>
                    <a:pt x="443" y="258"/>
                    <a:pt x="443" y="250"/>
                    <a:pt x="444" y="242"/>
                  </a:cubicBezTo>
                  <a:cubicBezTo>
                    <a:pt x="445" y="224"/>
                    <a:pt x="447" y="206"/>
                    <a:pt x="453" y="189"/>
                  </a:cubicBezTo>
                  <a:cubicBezTo>
                    <a:pt x="453" y="189"/>
                    <a:pt x="452" y="189"/>
                    <a:pt x="452" y="189"/>
                  </a:cubicBezTo>
                  <a:cubicBezTo>
                    <a:pt x="446" y="206"/>
                    <a:pt x="441" y="224"/>
                    <a:pt x="440" y="241"/>
                  </a:cubicBezTo>
                  <a:cubicBezTo>
                    <a:pt x="440" y="251"/>
                    <a:pt x="440" y="260"/>
                    <a:pt x="440" y="269"/>
                  </a:cubicBezTo>
                  <a:cubicBezTo>
                    <a:pt x="440" y="273"/>
                    <a:pt x="439" y="280"/>
                    <a:pt x="440" y="284"/>
                  </a:cubicBezTo>
                  <a:cubicBezTo>
                    <a:pt x="440" y="284"/>
                    <a:pt x="441" y="284"/>
                    <a:pt x="441" y="284"/>
                  </a:cubicBezTo>
                  <a:cubicBezTo>
                    <a:pt x="439" y="286"/>
                    <a:pt x="437" y="287"/>
                    <a:pt x="435" y="289"/>
                  </a:cubicBezTo>
                  <a:cubicBezTo>
                    <a:pt x="436" y="287"/>
                    <a:pt x="436" y="285"/>
                    <a:pt x="436" y="283"/>
                  </a:cubicBezTo>
                  <a:cubicBezTo>
                    <a:pt x="436" y="281"/>
                    <a:pt x="436" y="278"/>
                    <a:pt x="436" y="276"/>
                  </a:cubicBezTo>
                  <a:cubicBezTo>
                    <a:pt x="436" y="275"/>
                    <a:pt x="435" y="275"/>
                    <a:pt x="435" y="275"/>
                  </a:cubicBezTo>
                  <a:cubicBezTo>
                    <a:pt x="433" y="280"/>
                    <a:pt x="434" y="285"/>
                    <a:pt x="433" y="289"/>
                  </a:cubicBezTo>
                  <a:cubicBezTo>
                    <a:pt x="433" y="290"/>
                    <a:pt x="433" y="290"/>
                    <a:pt x="433" y="290"/>
                  </a:cubicBezTo>
                  <a:cubicBezTo>
                    <a:pt x="433" y="291"/>
                    <a:pt x="432" y="291"/>
                    <a:pt x="432" y="292"/>
                  </a:cubicBezTo>
                  <a:cubicBezTo>
                    <a:pt x="432" y="284"/>
                    <a:pt x="430" y="276"/>
                    <a:pt x="430" y="268"/>
                  </a:cubicBezTo>
                  <a:cubicBezTo>
                    <a:pt x="430" y="264"/>
                    <a:pt x="431" y="259"/>
                    <a:pt x="431" y="255"/>
                  </a:cubicBezTo>
                  <a:cubicBezTo>
                    <a:pt x="431" y="252"/>
                    <a:pt x="430" y="248"/>
                    <a:pt x="430" y="245"/>
                  </a:cubicBezTo>
                  <a:cubicBezTo>
                    <a:pt x="430" y="244"/>
                    <a:pt x="429" y="243"/>
                    <a:pt x="429" y="244"/>
                  </a:cubicBezTo>
                  <a:cubicBezTo>
                    <a:pt x="428" y="252"/>
                    <a:pt x="428" y="260"/>
                    <a:pt x="427" y="268"/>
                  </a:cubicBezTo>
                  <a:cubicBezTo>
                    <a:pt x="427" y="276"/>
                    <a:pt x="429" y="284"/>
                    <a:pt x="429" y="292"/>
                  </a:cubicBezTo>
                  <a:cubicBezTo>
                    <a:pt x="429" y="293"/>
                    <a:pt x="430" y="293"/>
                    <a:pt x="430" y="293"/>
                  </a:cubicBezTo>
                  <a:cubicBezTo>
                    <a:pt x="428" y="295"/>
                    <a:pt x="427" y="297"/>
                    <a:pt x="425" y="299"/>
                  </a:cubicBezTo>
                  <a:cubicBezTo>
                    <a:pt x="425" y="298"/>
                    <a:pt x="425" y="297"/>
                    <a:pt x="426" y="296"/>
                  </a:cubicBezTo>
                  <a:cubicBezTo>
                    <a:pt x="426" y="294"/>
                    <a:pt x="426" y="292"/>
                    <a:pt x="426" y="290"/>
                  </a:cubicBezTo>
                  <a:cubicBezTo>
                    <a:pt x="426" y="290"/>
                    <a:pt x="426" y="289"/>
                    <a:pt x="426" y="290"/>
                  </a:cubicBezTo>
                  <a:cubicBezTo>
                    <a:pt x="425" y="291"/>
                    <a:pt x="424" y="293"/>
                    <a:pt x="424" y="295"/>
                  </a:cubicBezTo>
                  <a:cubicBezTo>
                    <a:pt x="423" y="293"/>
                    <a:pt x="422" y="291"/>
                    <a:pt x="422" y="289"/>
                  </a:cubicBezTo>
                  <a:cubicBezTo>
                    <a:pt x="422" y="289"/>
                    <a:pt x="422" y="289"/>
                    <a:pt x="423" y="289"/>
                  </a:cubicBezTo>
                  <a:cubicBezTo>
                    <a:pt x="423" y="289"/>
                    <a:pt x="423" y="288"/>
                    <a:pt x="423" y="288"/>
                  </a:cubicBezTo>
                  <a:cubicBezTo>
                    <a:pt x="423" y="288"/>
                    <a:pt x="423" y="288"/>
                    <a:pt x="423" y="288"/>
                  </a:cubicBezTo>
                  <a:cubicBezTo>
                    <a:pt x="423" y="288"/>
                    <a:pt x="423" y="288"/>
                    <a:pt x="423" y="288"/>
                  </a:cubicBezTo>
                  <a:cubicBezTo>
                    <a:pt x="423" y="288"/>
                    <a:pt x="423" y="288"/>
                    <a:pt x="423" y="288"/>
                  </a:cubicBezTo>
                  <a:cubicBezTo>
                    <a:pt x="423" y="288"/>
                    <a:pt x="423" y="287"/>
                    <a:pt x="423" y="287"/>
                  </a:cubicBezTo>
                  <a:cubicBezTo>
                    <a:pt x="424" y="286"/>
                    <a:pt x="424" y="285"/>
                    <a:pt x="424" y="284"/>
                  </a:cubicBezTo>
                  <a:cubicBezTo>
                    <a:pt x="423" y="282"/>
                    <a:pt x="423" y="280"/>
                    <a:pt x="423" y="278"/>
                  </a:cubicBezTo>
                  <a:cubicBezTo>
                    <a:pt x="422" y="277"/>
                    <a:pt x="422" y="277"/>
                    <a:pt x="422" y="278"/>
                  </a:cubicBezTo>
                  <a:cubicBezTo>
                    <a:pt x="421" y="279"/>
                    <a:pt x="421" y="281"/>
                    <a:pt x="421" y="283"/>
                  </a:cubicBezTo>
                  <a:cubicBezTo>
                    <a:pt x="421" y="285"/>
                    <a:pt x="421" y="286"/>
                    <a:pt x="421" y="288"/>
                  </a:cubicBezTo>
                  <a:cubicBezTo>
                    <a:pt x="421" y="287"/>
                    <a:pt x="420" y="285"/>
                    <a:pt x="420" y="284"/>
                  </a:cubicBezTo>
                  <a:cubicBezTo>
                    <a:pt x="418" y="279"/>
                    <a:pt x="417" y="275"/>
                    <a:pt x="416" y="271"/>
                  </a:cubicBezTo>
                  <a:cubicBezTo>
                    <a:pt x="414" y="262"/>
                    <a:pt x="413" y="254"/>
                    <a:pt x="413" y="245"/>
                  </a:cubicBezTo>
                  <a:cubicBezTo>
                    <a:pt x="413" y="244"/>
                    <a:pt x="412" y="244"/>
                    <a:pt x="412" y="245"/>
                  </a:cubicBezTo>
                  <a:cubicBezTo>
                    <a:pt x="411" y="254"/>
                    <a:pt x="413" y="263"/>
                    <a:pt x="414" y="271"/>
                  </a:cubicBezTo>
                  <a:cubicBezTo>
                    <a:pt x="415" y="278"/>
                    <a:pt x="417" y="285"/>
                    <a:pt x="419" y="292"/>
                  </a:cubicBezTo>
                  <a:cubicBezTo>
                    <a:pt x="417" y="287"/>
                    <a:pt x="414" y="282"/>
                    <a:pt x="410" y="277"/>
                  </a:cubicBezTo>
                  <a:cubicBezTo>
                    <a:pt x="410" y="277"/>
                    <a:pt x="410" y="276"/>
                    <a:pt x="410" y="276"/>
                  </a:cubicBezTo>
                  <a:cubicBezTo>
                    <a:pt x="410" y="276"/>
                    <a:pt x="410" y="275"/>
                    <a:pt x="410" y="274"/>
                  </a:cubicBezTo>
                  <a:cubicBezTo>
                    <a:pt x="410" y="274"/>
                    <a:pt x="410" y="273"/>
                    <a:pt x="409" y="273"/>
                  </a:cubicBezTo>
                  <a:cubicBezTo>
                    <a:pt x="409" y="273"/>
                    <a:pt x="409" y="273"/>
                    <a:pt x="409" y="273"/>
                  </a:cubicBezTo>
                  <a:cubicBezTo>
                    <a:pt x="408" y="273"/>
                    <a:pt x="408" y="274"/>
                    <a:pt x="408" y="274"/>
                  </a:cubicBezTo>
                  <a:cubicBezTo>
                    <a:pt x="407" y="272"/>
                    <a:pt x="406" y="270"/>
                    <a:pt x="405" y="268"/>
                  </a:cubicBezTo>
                  <a:cubicBezTo>
                    <a:pt x="401" y="262"/>
                    <a:pt x="397" y="255"/>
                    <a:pt x="393" y="249"/>
                  </a:cubicBezTo>
                  <a:cubicBezTo>
                    <a:pt x="389" y="244"/>
                    <a:pt x="384" y="239"/>
                    <a:pt x="379" y="234"/>
                  </a:cubicBezTo>
                  <a:cubicBezTo>
                    <a:pt x="377" y="232"/>
                    <a:pt x="375" y="229"/>
                    <a:pt x="373" y="227"/>
                  </a:cubicBezTo>
                  <a:cubicBezTo>
                    <a:pt x="372" y="221"/>
                    <a:pt x="373" y="215"/>
                    <a:pt x="373" y="210"/>
                  </a:cubicBezTo>
                  <a:close/>
                  <a:moveTo>
                    <a:pt x="343" y="137"/>
                  </a:moveTo>
                  <a:cubicBezTo>
                    <a:pt x="349" y="146"/>
                    <a:pt x="355" y="156"/>
                    <a:pt x="359" y="166"/>
                  </a:cubicBezTo>
                  <a:cubicBezTo>
                    <a:pt x="363" y="175"/>
                    <a:pt x="368" y="185"/>
                    <a:pt x="369" y="196"/>
                  </a:cubicBezTo>
                  <a:cubicBezTo>
                    <a:pt x="370" y="199"/>
                    <a:pt x="370" y="203"/>
                    <a:pt x="370" y="207"/>
                  </a:cubicBezTo>
                  <a:cubicBezTo>
                    <a:pt x="370" y="210"/>
                    <a:pt x="369" y="213"/>
                    <a:pt x="369" y="216"/>
                  </a:cubicBezTo>
                  <a:cubicBezTo>
                    <a:pt x="369" y="218"/>
                    <a:pt x="369" y="221"/>
                    <a:pt x="370" y="223"/>
                  </a:cubicBezTo>
                  <a:cubicBezTo>
                    <a:pt x="368" y="221"/>
                    <a:pt x="365" y="219"/>
                    <a:pt x="363" y="216"/>
                  </a:cubicBezTo>
                  <a:cubicBezTo>
                    <a:pt x="363" y="216"/>
                    <a:pt x="363" y="216"/>
                    <a:pt x="363" y="216"/>
                  </a:cubicBezTo>
                  <a:cubicBezTo>
                    <a:pt x="363" y="216"/>
                    <a:pt x="363" y="216"/>
                    <a:pt x="363" y="215"/>
                  </a:cubicBezTo>
                  <a:cubicBezTo>
                    <a:pt x="364" y="200"/>
                    <a:pt x="357" y="185"/>
                    <a:pt x="352" y="170"/>
                  </a:cubicBezTo>
                  <a:cubicBezTo>
                    <a:pt x="348" y="157"/>
                    <a:pt x="346" y="144"/>
                    <a:pt x="340" y="132"/>
                  </a:cubicBezTo>
                  <a:cubicBezTo>
                    <a:pt x="341" y="134"/>
                    <a:pt x="342" y="136"/>
                    <a:pt x="343" y="137"/>
                  </a:cubicBezTo>
                  <a:close/>
                  <a:moveTo>
                    <a:pt x="321" y="108"/>
                  </a:moveTo>
                  <a:cubicBezTo>
                    <a:pt x="322" y="110"/>
                    <a:pt x="325" y="112"/>
                    <a:pt x="326" y="114"/>
                  </a:cubicBezTo>
                  <a:cubicBezTo>
                    <a:pt x="326" y="115"/>
                    <a:pt x="326" y="116"/>
                    <a:pt x="326" y="116"/>
                  </a:cubicBezTo>
                  <a:cubicBezTo>
                    <a:pt x="328" y="118"/>
                    <a:pt x="329" y="119"/>
                    <a:pt x="330" y="121"/>
                  </a:cubicBezTo>
                  <a:cubicBezTo>
                    <a:pt x="330" y="121"/>
                    <a:pt x="330" y="121"/>
                    <a:pt x="330" y="121"/>
                  </a:cubicBezTo>
                  <a:cubicBezTo>
                    <a:pt x="331" y="124"/>
                    <a:pt x="331" y="127"/>
                    <a:pt x="334" y="129"/>
                  </a:cubicBezTo>
                  <a:cubicBezTo>
                    <a:pt x="334" y="130"/>
                    <a:pt x="335" y="130"/>
                    <a:pt x="336" y="129"/>
                  </a:cubicBezTo>
                  <a:cubicBezTo>
                    <a:pt x="343" y="143"/>
                    <a:pt x="344" y="158"/>
                    <a:pt x="349" y="172"/>
                  </a:cubicBezTo>
                  <a:cubicBezTo>
                    <a:pt x="354" y="186"/>
                    <a:pt x="360" y="200"/>
                    <a:pt x="361" y="215"/>
                  </a:cubicBezTo>
                  <a:cubicBezTo>
                    <a:pt x="356" y="211"/>
                    <a:pt x="351" y="208"/>
                    <a:pt x="345" y="205"/>
                  </a:cubicBezTo>
                  <a:cubicBezTo>
                    <a:pt x="339" y="201"/>
                    <a:pt x="333" y="198"/>
                    <a:pt x="327" y="195"/>
                  </a:cubicBezTo>
                  <a:cubicBezTo>
                    <a:pt x="328" y="184"/>
                    <a:pt x="322" y="174"/>
                    <a:pt x="317" y="164"/>
                  </a:cubicBezTo>
                  <a:cubicBezTo>
                    <a:pt x="314" y="157"/>
                    <a:pt x="311" y="150"/>
                    <a:pt x="310" y="143"/>
                  </a:cubicBezTo>
                  <a:cubicBezTo>
                    <a:pt x="308" y="135"/>
                    <a:pt x="308" y="129"/>
                    <a:pt x="309" y="121"/>
                  </a:cubicBezTo>
                  <a:cubicBezTo>
                    <a:pt x="309" y="121"/>
                    <a:pt x="308" y="121"/>
                    <a:pt x="308" y="121"/>
                  </a:cubicBezTo>
                  <a:cubicBezTo>
                    <a:pt x="305" y="126"/>
                    <a:pt x="306" y="132"/>
                    <a:pt x="307" y="137"/>
                  </a:cubicBezTo>
                  <a:cubicBezTo>
                    <a:pt x="308" y="145"/>
                    <a:pt x="310" y="152"/>
                    <a:pt x="313" y="159"/>
                  </a:cubicBezTo>
                  <a:cubicBezTo>
                    <a:pt x="318" y="171"/>
                    <a:pt x="324" y="182"/>
                    <a:pt x="325" y="194"/>
                  </a:cubicBezTo>
                  <a:cubicBezTo>
                    <a:pt x="319" y="191"/>
                    <a:pt x="312" y="188"/>
                    <a:pt x="305" y="187"/>
                  </a:cubicBezTo>
                  <a:cubicBezTo>
                    <a:pt x="304" y="187"/>
                    <a:pt x="304" y="186"/>
                    <a:pt x="303" y="186"/>
                  </a:cubicBezTo>
                  <a:cubicBezTo>
                    <a:pt x="303" y="186"/>
                    <a:pt x="303" y="185"/>
                    <a:pt x="303" y="185"/>
                  </a:cubicBezTo>
                  <a:cubicBezTo>
                    <a:pt x="300" y="180"/>
                    <a:pt x="301" y="175"/>
                    <a:pt x="300" y="170"/>
                  </a:cubicBezTo>
                  <a:cubicBezTo>
                    <a:pt x="300" y="164"/>
                    <a:pt x="300" y="158"/>
                    <a:pt x="300" y="153"/>
                  </a:cubicBezTo>
                  <a:cubicBezTo>
                    <a:pt x="300" y="142"/>
                    <a:pt x="302" y="133"/>
                    <a:pt x="306" y="123"/>
                  </a:cubicBezTo>
                  <a:cubicBezTo>
                    <a:pt x="308" y="118"/>
                    <a:pt x="309" y="113"/>
                    <a:pt x="312" y="108"/>
                  </a:cubicBezTo>
                  <a:cubicBezTo>
                    <a:pt x="312" y="108"/>
                    <a:pt x="312" y="108"/>
                    <a:pt x="312" y="107"/>
                  </a:cubicBezTo>
                  <a:cubicBezTo>
                    <a:pt x="312" y="107"/>
                    <a:pt x="312" y="107"/>
                    <a:pt x="312" y="107"/>
                  </a:cubicBezTo>
                  <a:cubicBezTo>
                    <a:pt x="313" y="106"/>
                    <a:pt x="314" y="105"/>
                    <a:pt x="314" y="104"/>
                  </a:cubicBezTo>
                  <a:cubicBezTo>
                    <a:pt x="315" y="103"/>
                    <a:pt x="320" y="107"/>
                    <a:pt x="321" y="108"/>
                  </a:cubicBezTo>
                  <a:close/>
                  <a:moveTo>
                    <a:pt x="297" y="173"/>
                  </a:moveTo>
                  <a:cubicBezTo>
                    <a:pt x="297" y="177"/>
                    <a:pt x="297" y="181"/>
                    <a:pt x="299" y="185"/>
                  </a:cubicBezTo>
                  <a:cubicBezTo>
                    <a:pt x="297" y="185"/>
                    <a:pt x="295" y="184"/>
                    <a:pt x="293" y="184"/>
                  </a:cubicBezTo>
                  <a:cubicBezTo>
                    <a:pt x="293" y="184"/>
                    <a:pt x="293" y="183"/>
                    <a:pt x="293" y="183"/>
                  </a:cubicBezTo>
                  <a:cubicBezTo>
                    <a:pt x="293" y="183"/>
                    <a:pt x="293" y="182"/>
                    <a:pt x="293" y="182"/>
                  </a:cubicBezTo>
                  <a:cubicBezTo>
                    <a:pt x="288" y="170"/>
                    <a:pt x="292" y="155"/>
                    <a:pt x="295" y="142"/>
                  </a:cubicBezTo>
                  <a:cubicBezTo>
                    <a:pt x="297" y="136"/>
                    <a:pt x="298" y="129"/>
                    <a:pt x="300" y="122"/>
                  </a:cubicBezTo>
                  <a:cubicBezTo>
                    <a:pt x="302" y="118"/>
                    <a:pt x="303" y="114"/>
                    <a:pt x="307" y="112"/>
                  </a:cubicBezTo>
                  <a:cubicBezTo>
                    <a:pt x="306" y="114"/>
                    <a:pt x="305" y="116"/>
                    <a:pt x="305" y="117"/>
                  </a:cubicBezTo>
                  <a:cubicBezTo>
                    <a:pt x="303" y="123"/>
                    <a:pt x="300" y="129"/>
                    <a:pt x="299" y="136"/>
                  </a:cubicBezTo>
                  <a:cubicBezTo>
                    <a:pt x="298" y="141"/>
                    <a:pt x="297" y="147"/>
                    <a:pt x="297" y="152"/>
                  </a:cubicBezTo>
                  <a:cubicBezTo>
                    <a:pt x="297" y="159"/>
                    <a:pt x="297" y="166"/>
                    <a:pt x="297" y="173"/>
                  </a:cubicBezTo>
                  <a:close/>
                  <a:moveTo>
                    <a:pt x="239" y="8"/>
                  </a:moveTo>
                  <a:cubicBezTo>
                    <a:pt x="238" y="6"/>
                    <a:pt x="245" y="10"/>
                    <a:pt x="246" y="10"/>
                  </a:cubicBezTo>
                  <a:cubicBezTo>
                    <a:pt x="249" y="12"/>
                    <a:pt x="252" y="14"/>
                    <a:pt x="256" y="16"/>
                  </a:cubicBezTo>
                  <a:cubicBezTo>
                    <a:pt x="264" y="22"/>
                    <a:pt x="272" y="30"/>
                    <a:pt x="279" y="38"/>
                  </a:cubicBezTo>
                  <a:cubicBezTo>
                    <a:pt x="288" y="49"/>
                    <a:pt x="296" y="60"/>
                    <a:pt x="302" y="73"/>
                  </a:cubicBezTo>
                  <a:cubicBezTo>
                    <a:pt x="305" y="80"/>
                    <a:pt x="309" y="86"/>
                    <a:pt x="311" y="93"/>
                  </a:cubicBezTo>
                  <a:cubicBezTo>
                    <a:pt x="312" y="96"/>
                    <a:pt x="313" y="99"/>
                    <a:pt x="315" y="102"/>
                  </a:cubicBezTo>
                  <a:cubicBezTo>
                    <a:pt x="312" y="102"/>
                    <a:pt x="310" y="104"/>
                    <a:pt x="309" y="107"/>
                  </a:cubicBezTo>
                  <a:cubicBezTo>
                    <a:pt x="306" y="108"/>
                    <a:pt x="304" y="110"/>
                    <a:pt x="302" y="112"/>
                  </a:cubicBezTo>
                  <a:cubicBezTo>
                    <a:pt x="302" y="108"/>
                    <a:pt x="300" y="104"/>
                    <a:pt x="299" y="101"/>
                  </a:cubicBezTo>
                  <a:cubicBezTo>
                    <a:pt x="298" y="99"/>
                    <a:pt x="297" y="97"/>
                    <a:pt x="297" y="96"/>
                  </a:cubicBezTo>
                  <a:cubicBezTo>
                    <a:pt x="297" y="96"/>
                    <a:pt x="297" y="96"/>
                    <a:pt x="297" y="95"/>
                  </a:cubicBezTo>
                  <a:cubicBezTo>
                    <a:pt x="298" y="93"/>
                    <a:pt x="297" y="90"/>
                    <a:pt x="297" y="88"/>
                  </a:cubicBezTo>
                  <a:cubicBezTo>
                    <a:pt x="297" y="85"/>
                    <a:pt x="297" y="82"/>
                    <a:pt x="298" y="79"/>
                  </a:cubicBezTo>
                  <a:cubicBezTo>
                    <a:pt x="298" y="79"/>
                    <a:pt x="297" y="79"/>
                    <a:pt x="297" y="79"/>
                  </a:cubicBezTo>
                  <a:cubicBezTo>
                    <a:pt x="296" y="82"/>
                    <a:pt x="296" y="85"/>
                    <a:pt x="296" y="88"/>
                  </a:cubicBezTo>
                  <a:cubicBezTo>
                    <a:pt x="296" y="89"/>
                    <a:pt x="295" y="91"/>
                    <a:pt x="295" y="93"/>
                  </a:cubicBezTo>
                  <a:cubicBezTo>
                    <a:pt x="294" y="91"/>
                    <a:pt x="293" y="89"/>
                    <a:pt x="292" y="87"/>
                  </a:cubicBezTo>
                  <a:cubicBezTo>
                    <a:pt x="293" y="86"/>
                    <a:pt x="293" y="83"/>
                    <a:pt x="293" y="82"/>
                  </a:cubicBezTo>
                  <a:cubicBezTo>
                    <a:pt x="293" y="80"/>
                    <a:pt x="293" y="77"/>
                    <a:pt x="293" y="75"/>
                  </a:cubicBezTo>
                  <a:cubicBezTo>
                    <a:pt x="293" y="74"/>
                    <a:pt x="292" y="74"/>
                    <a:pt x="292" y="75"/>
                  </a:cubicBezTo>
                  <a:cubicBezTo>
                    <a:pt x="291" y="77"/>
                    <a:pt x="291" y="80"/>
                    <a:pt x="291" y="82"/>
                  </a:cubicBezTo>
                  <a:cubicBezTo>
                    <a:pt x="291" y="83"/>
                    <a:pt x="291" y="84"/>
                    <a:pt x="291" y="84"/>
                  </a:cubicBezTo>
                  <a:cubicBezTo>
                    <a:pt x="290" y="83"/>
                    <a:pt x="289" y="82"/>
                    <a:pt x="289" y="81"/>
                  </a:cubicBezTo>
                  <a:cubicBezTo>
                    <a:pt x="289" y="80"/>
                    <a:pt x="288" y="78"/>
                    <a:pt x="288" y="77"/>
                  </a:cubicBezTo>
                  <a:cubicBezTo>
                    <a:pt x="288" y="75"/>
                    <a:pt x="288" y="74"/>
                    <a:pt x="288" y="72"/>
                  </a:cubicBezTo>
                  <a:cubicBezTo>
                    <a:pt x="288" y="71"/>
                    <a:pt x="287" y="71"/>
                    <a:pt x="287" y="72"/>
                  </a:cubicBezTo>
                  <a:cubicBezTo>
                    <a:pt x="287" y="74"/>
                    <a:pt x="287" y="76"/>
                    <a:pt x="287" y="78"/>
                  </a:cubicBezTo>
                  <a:cubicBezTo>
                    <a:pt x="287" y="78"/>
                    <a:pt x="287" y="78"/>
                    <a:pt x="287" y="78"/>
                  </a:cubicBezTo>
                  <a:cubicBezTo>
                    <a:pt x="287" y="78"/>
                    <a:pt x="286" y="77"/>
                    <a:pt x="286" y="76"/>
                  </a:cubicBezTo>
                  <a:cubicBezTo>
                    <a:pt x="285" y="76"/>
                    <a:pt x="284" y="75"/>
                    <a:pt x="284" y="73"/>
                  </a:cubicBezTo>
                  <a:cubicBezTo>
                    <a:pt x="284" y="71"/>
                    <a:pt x="284" y="69"/>
                    <a:pt x="284" y="67"/>
                  </a:cubicBezTo>
                  <a:cubicBezTo>
                    <a:pt x="284" y="64"/>
                    <a:pt x="284" y="62"/>
                    <a:pt x="284" y="59"/>
                  </a:cubicBezTo>
                  <a:cubicBezTo>
                    <a:pt x="284" y="58"/>
                    <a:pt x="284" y="58"/>
                    <a:pt x="284" y="59"/>
                  </a:cubicBezTo>
                  <a:cubicBezTo>
                    <a:pt x="283" y="61"/>
                    <a:pt x="283" y="64"/>
                    <a:pt x="283" y="67"/>
                  </a:cubicBezTo>
                  <a:cubicBezTo>
                    <a:pt x="283" y="68"/>
                    <a:pt x="282" y="70"/>
                    <a:pt x="282" y="71"/>
                  </a:cubicBezTo>
                  <a:cubicBezTo>
                    <a:pt x="281" y="69"/>
                    <a:pt x="279" y="67"/>
                    <a:pt x="277" y="65"/>
                  </a:cubicBezTo>
                  <a:cubicBezTo>
                    <a:pt x="278" y="63"/>
                    <a:pt x="278" y="62"/>
                    <a:pt x="278" y="60"/>
                  </a:cubicBezTo>
                  <a:cubicBezTo>
                    <a:pt x="278" y="58"/>
                    <a:pt x="278" y="56"/>
                    <a:pt x="278" y="55"/>
                  </a:cubicBezTo>
                  <a:cubicBezTo>
                    <a:pt x="278" y="54"/>
                    <a:pt x="277" y="53"/>
                    <a:pt x="277" y="54"/>
                  </a:cubicBezTo>
                  <a:cubicBezTo>
                    <a:pt x="277" y="57"/>
                    <a:pt x="276" y="61"/>
                    <a:pt x="276" y="64"/>
                  </a:cubicBezTo>
                  <a:cubicBezTo>
                    <a:pt x="275" y="63"/>
                    <a:pt x="274" y="61"/>
                    <a:pt x="273" y="60"/>
                  </a:cubicBezTo>
                  <a:cubicBezTo>
                    <a:pt x="273" y="59"/>
                    <a:pt x="273" y="58"/>
                    <a:pt x="273" y="56"/>
                  </a:cubicBezTo>
                  <a:cubicBezTo>
                    <a:pt x="273" y="55"/>
                    <a:pt x="273" y="53"/>
                    <a:pt x="273" y="51"/>
                  </a:cubicBezTo>
                  <a:cubicBezTo>
                    <a:pt x="273" y="50"/>
                    <a:pt x="272" y="50"/>
                    <a:pt x="272" y="51"/>
                  </a:cubicBezTo>
                  <a:cubicBezTo>
                    <a:pt x="272" y="53"/>
                    <a:pt x="272" y="55"/>
                    <a:pt x="272" y="56"/>
                  </a:cubicBezTo>
                  <a:cubicBezTo>
                    <a:pt x="272" y="57"/>
                    <a:pt x="271" y="58"/>
                    <a:pt x="271" y="59"/>
                  </a:cubicBezTo>
                  <a:cubicBezTo>
                    <a:pt x="270" y="58"/>
                    <a:pt x="269" y="57"/>
                    <a:pt x="268" y="56"/>
                  </a:cubicBezTo>
                  <a:cubicBezTo>
                    <a:pt x="268" y="56"/>
                    <a:pt x="268" y="56"/>
                    <a:pt x="268" y="56"/>
                  </a:cubicBezTo>
                  <a:cubicBezTo>
                    <a:pt x="270" y="55"/>
                    <a:pt x="270" y="52"/>
                    <a:pt x="270" y="50"/>
                  </a:cubicBezTo>
                  <a:cubicBezTo>
                    <a:pt x="271" y="48"/>
                    <a:pt x="271" y="46"/>
                    <a:pt x="271" y="44"/>
                  </a:cubicBezTo>
                  <a:cubicBezTo>
                    <a:pt x="271" y="43"/>
                    <a:pt x="270" y="43"/>
                    <a:pt x="270" y="44"/>
                  </a:cubicBezTo>
                  <a:cubicBezTo>
                    <a:pt x="269" y="46"/>
                    <a:pt x="269" y="48"/>
                    <a:pt x="269" y="50"/>
                  </a:cubicBezTo>
                  <a:cubicBezTo>
                    <a:pt x="268" y="52"/>
                    <a:pt x="267" y="54"/>
                    <a:pt x="267" y="56"/>
                  </a:cubicBezTo>
                  <a:cubicBezTo>
                    <a:pt x="267" y="56"/>
                    <a:pt x="267" y="56"/>
                    <a:pt x="267" y="56"/>
                  </a:cubicBezTo>
                  <a:cubicBezTo>
                    <a:pt x="266" y="55"/>
                    <a:pt x="264" y="54"/>
                    <a:pt x="262" y="54"/>
                  </a:cubicBezTo>
                  <a:cubicBezTo>
                    <a:pt x="263" y="52"/>
                    <a:pt x="264" y="49"/>
                    <a:pt x="264" y="47"/>
                  </a:cubicBezTo>
                  <a:cubicBezTo>
                    <a:pt x="265" y="45"/>
                    <a:pt x="265" y="43"/>
                    <a:pt x="265" y="40"/>
                  </a:cubicBezTo>
                  <a:cubicBezTo>
                    <a:pt x="265" y="40"/>
                    <a:pt x="263" y="40"/>
                    <a:pt x="263" y="40"/>
                  </a:cubicBezTo>
                  <a:cubicBezTo>
                    <a:pt x="264" y="43"/>
                    <a:pt x="263" y="45"/>
                    <a:pt x="262" y="47"/>
                  </a:cubicBezTo>
                  <a:cubicBezTo>
                    <a:pt x="262" y="49"/>
                    <a:pt x="261" y="51"/>
                    <a:pt x="261" y="53"/>
                  </a:cubicBezTo>
                  <a:cubicBezTo>
                    <a:pt x="261" y="53"/>
                    <a:pt x="261" y="54"/>
                    <a:pt x="261" y="54"/>
                  </a:cubicBezTo>
                  <a:cubicBezTo>
                    <a:pt x="260" y="54"/>
                    <a:pt x="259" y="54"/>
                    <a:pt x="257" y="54"/>
                  </a:cubicBezTo>
                  <a:cubicBezTo>
                    <a:pt x="257" y="54"/>
                    <a:pt x="257" y="53"/>
                    <a:pt x="257" y="53"/>
                  </a:cubicBezTo>
                  <a:cubicBezTo>
                    <a:pt x="257" y="53"/>
                    <a:pt x="257" y="53"/>
                    <a:pt x="257" y="53"/>
                  </a:cubicBezTo>
                  <a:cubicBezTo>
                    <a:pt x="257" y="51"/>
                    <a:pt x="258" y="49"/>
                    <a:pt x="258" y="48"/>
                  </a:cubicBezTo>
                  <a:cubicBezTo>
                    <a:pt x="258" y="47"/>
                    <a:pt x="258" y="47"/>
                    <a:pt x="257" y="47"/>
                  </a:cubicBezTo>
                  <a:cubicBezTo>
                    <a:pt x="257" y="49"/>
                    <a:pt x="256" y="50"/>
                    <a:pt x="256" y="51"/>
                  </a:cubicBezTo>
                  <a:cubicBezTo>
                    <a:pt x="255" y="49"/>
                    <a:pt x="255" y="48"/>
                    <a:pt x="254" y="46"/>
                  </a:cubicBezTo>
                  <a:cubicBezTo>
                    <a:pt x="254" y="46"/>
                    <a:pt x="254" y="46"/>
                    <a:pt x="254" y="46"/>
                  </a:cubicBezTo>
                  <a:cubicBezTo>
                    <a:pt x="255" y="44"/>
                    <a:pt x="255" y="40"/>
                    <a:pt x="256" y="38"/>
                  </a:cubicBezTo>
                  <a:cubicBezTo>
                    <a:pt x="256" y="35"/>
                    <a:pt x="256" y="32"/>
                    <a:pt x="256" y="28"/>
                  </a:cubicBezTo>
                  <a:cubicBezTo>
                    <a:pt x="256" y="28"/>
                    <a:pt x="255" y="28"/>
                    <a:pt x="255" y="28"/>
                  </a:cubicBezTo>
                  <a:cubicBezTo>
                    <a:pt x="255" y="32"/>
                    <a:pt x="254" y="35"/>
                    <a:pt x="254" y="38"/>
                  </a:cubicBezTo>
                  <a:cubicBezTo>
                    <a:pt x="253" y="40"/>
                    <a:pt x="253" y="42"/>
                    <a:pt x="253" y="43"/>
                  </a:cubicBezTo>
                  <a:cubicBezTo>
                    <a:pt x="248" y="32"/>
                    <a:pt x="243" y="20"/>
                    <a:pt x="238" y="9"/>
                  </a:cubicBezTo>
                  <a:cubicBezTo>
                    <a:pt x="238" y="9"/>
                    <a:pt x="239" y="8"/>
                    <a:pt x="239" y="8"/>
                  </a:cubicBezTo>
                  <a:close/>
                  <a:moveTo>
                    <a:pt x="235" y="9"/>
                  </a:moveTo>
                  <a:cubicBezTo>
                    <a:pt x="236" y="9"/>
                    <a:pt x="236" y="9"/>
                    <a:pt x="237" y="9"/>
                  </a:cubicBezTo>
                  <a:cubicBezTo>
                    <a:pt x="237" y="17"/>
                    <a:pt x="242" y="24"/>
                    <a:pt x="245" y="31"/>
                  </a:cubicBezTo>
                  <a:cubicBezTo>
                    <a:pt x="248" y="40"/>
                    <a:pt x="251" y="48"/>
                    <a:pt x="255" y="56"/>
                  </a:cubicBezTo>
                  <a:cubicBezTo>
                    <a:pt x="255" y="57"/>
                    <a:pt x="255" y="57"/>
                    <a:pt x="255" y="58"/>
                  </a:cubicBezTo>
                  <a:cubicBezTo>
                    <a:pt x="255" y="58"/>
                    <a:pt x="255" y="58"/>
                    <a:pt x="256" y="58"/>
                  </a:cubicBezTo>
                  <a:cubicBezTo>
                    <a:pt x="256" y="58"/>
                    <a:pt x="256" y="58"/>
                    <a:pt x="256" y="58"/>
                  </a:cubicBezTo>
                  <a:cubicBezTo>
                    <a:pt x="256" y="58"/>
                    <a:pt x="257" y="58"/>
                    <a:pt x="258" y="58"/>
                  </a:cubicBezTo>
                  <a:cubicBezTo>
                    <a:pt x="262" y="55"/>
                    <a:pt x="267" y="60"/>
                    <a:pt x="270" y="63"/>
                  </a:cubicBezTo>
                  <a:cubicBezTo>
                    <a:pt x="276" y="68"/>
                    <a:pt x="280" y="75"/>
                    <a:pt x="284" y="81"/>
                  </a:cubicBezTo>
                  <a:cubicBezTo>
                    <a:pt x="291" y="91"/>
                    <a:pt x="300" y="105"/>
                    <a:pt x="298" y="117"/>
                  </a:cubicBezTo>
                  <a:cubicBezTo>
                    <a:pt x="298" y="117"/>
                    <a:pt x="298" y="118"/>
                    <a:pt x="298" y="118"/>
                  </a:cubicBezTo>
                  <a:cubicBezTo>
                    <a:pt x="298" y="120"/>
                    <a:pt x="297" y="122"/>
                    <a:pt x="296" y="123"/>
                  </a:cubicBezTo>
                  <a:cubicBezTo>
                    <a:pt x="294" y="131"/>
                    <a:pt x="293" y="138"/>
                    <a:pt x="291" y="146"/>
                  </a:cubicBezTo>
                  <a:cubicBezTo>
                    <a:pt x="289" y="154"/>
                    <a:pt x="286" y="164"/>
                    <a:pt x="287" y="174"/>
                  </a:cubicBezTo>
                  <a:cubicBezTo>
                    <a:pt x="284" y="170"/>
                    <a:pt x="281" y="166"/>
                    <a:pt x="278" y="162"/>
                  </a:cubicBezTo>
                  <a:cubicBezTo>
                    <a:pt x="270" y="150"/>
                    <a:pt x="262" y="137"/>
                    <a:pt x="255" y="124"/>
                  </a:cubicBezTo>
                  <a:cubicBezTo>
                    <a:pt x="251" y="117"/>
                    <a:pt x="248" y="110"/>
                    <a:pt x="245" y="102"/>
                  </a:cubicBezTo>
                  <a:cubicBezTo>
                    <a:pt x="245" y="102"/>
                    <a:pt x="245" y="102"/>
                    <a:pt x="245" y="102"/>
                  </a:cubicBezTo>
                  <a:cubicBezTo>
                    <a:pt x="245" y="100"/>
                    <a:pt x="245" y="97"/>
                    <a:pt x="244" y="95"/>
                  </a:cubicBezTo>
                  <a:cubicBezTo>
                    <a:pt x="244" y="93"/>
                    <a:pt x="244" y="91"/>
                    <a:pt x="244" y="89"/>
                  </a:cubicBezTo>
                  <a:cubicBezTo>
                    <a:pt x="244" y="87"/>
                    <a:pt x="242" y="87"/>
                    <a:pt x="242" y="89"/>
                  </a:cubicBezTo>
                  <a:cubicBezTo>
                    <a:pt x="242" y="91"/>
                    <a:pt x="242" y="93"/>
                    <a:pt x="242" y="95"/>
                  </a:cubicBezTo>
                  <a:cubicBezTo>
                    <a:pt x="241" y="92"/>
                    <a:pt x="241" y="88"/>
                    <a:pt x="240" y="85"/>
                  </a:cubicBezTo>
                  <a:cubicBezTo>
                    <a:pt x="239" y="72"/>
                    <a:pt x="239" y="60"/>
                    <a:pt x="236" y="47"/>
                  </a:cubicBezTo>
                  <a:cubicBezTo>
                    <a:pt x="235" y="47"/>
                    <a:pt x="235" y="46"/>
                    <a:pt x="234" y="46"/>
                  </a:cubicBezTo>
                  <a:cubicBezTo>
                    <a:pt x="232" y="46"/>
                    <a:pt x="233" y="34"/>
                    <a:pt x="232" y="32"/>
                  </a:cubicBezTo>
                  <a:cubicBezTo>
                    <a:pt x="231" y="26"/>
                    <a:pt x="229" y="21"/>
                    <a:pt x="229" y="16"/>
                  </a:cubicBezTo>
                  <a:cubicBezTo>
                    <a:pt x="229" y="15"/>
                    <a:pt x="229" y="15"/>
                    <a:pt x="228" y="15"/>
                  </a:cubicBezTo>
                  <a:cubicBezTo>
                    <a:pt x="230" y="11"/>
                    <a:pt x="232" y="5"/>
                    <a:pt x="235" y="9"/>
                  </a:cubicBezTo>
                  <a:close/>
                  <a:moveTo>
                    <a:pt x="269" y="165"/>
                  </a:moveTo>
                  <a:cubicBezTo>
                    <a:pt x="262" y="157"/>
                    <a:pt x="255" y="149"/>
                    <a:pt x="250" y="140"/>
                  </a:cubicBezTo>
                  <a:cubicBezTo>
                    <a:pt x="240" y="123"/>
                    <a:pt x="233" y="106"/>
                    <a:pt x="228" y="87"/>
                  </a:cubicBezTo>
                  <a:cubicBezTo>
                    <a:pt x="223" y="68"/>
                    <a:pt x="220" y="49"/>
                    <a:pt x="224" y="29"/>
                  </a:cubicBezTo>
                  <a:cubicBezTo>
                    <a:pt x="225" y="27"/>
                    <a:pt x="225" y="25"/>
                    <a:pt x="226" y="23"/>
                  </a:cubicBezTo>
                  <a:cubicBezTo>
                    <a:pt x="226" y="28"/>
                    <a:pt x="229" y="32"/>
                    <a:pt x="229" y="37"/>
                  </a:cubicBezTo>
                  <a:cubicBezTo>
                    <a:pt x="229" y="41"/>
                    <a:pt x="227" y="48"/>
                    <a:pt x="232" y="50"/>
                  </a:cubicBezTo>
                  <a:cubicBezTo>
                    <a:pt x="235" y="61"/>
                    <a:pt x="234" y="74"/>
                    <a:pt x="236" y="86"/>
                  </a:cubicBezTo>
                  <a:cubicBezTo>
                    <a:pt x="238" y="98"/>
                    <a:pt x="243" y="110"/>
                    <a:pt x="249" y="121"/>
                  </a:cubicBezTo>
                  <a:cubicBezTo>
                    <a:pt x="255" y="134"/>
                    <a:pt x="263" y="146"/>
                    <a:pt x="271" y="158"/>
                  </a:cubicBezTo>
                  <a:cubicBezTo>
                    <a:pt x="274" y="163"/>
                    <a:pt x="277" y="168"/>
                    <a:pt x="281" y="172"/>
                  </a:cubicBezTo>
                  <a:cubicBezTo>
                    <a:pt x="282" y="174"/>
                    <a:pt x="285" y="176"/>
                    <a:pt x="288" y="178"/>
                  </a:cubicBezTo>
                  <a:cubicBezTo>
                    <a:pt x="288" y="179"/>
                    <a:pt x="288" y="181"/>
                    <a:pt x="289" y="182"/>
                  </a:cubicBezTo>
                  <a:cubicBezTo>
                    <a:pt x="281" y="178"/>
                    <a:pt x="275" y="171"/>
                    <a:pt x="269" y="165"/>
                  </a:cubicBezTo>
                  <a:close/>
                  <a:moveTo>
                    <a:pt x="275" y="184"/>
                  </a:moveTo>
                  <a:cubicBezTo>
                    <a:pt x="279" y="184"/>
                    <a:pt x="284" y="185"/>
                    <a:pt x="289" y="186"/>
                  </a:cubicBezTo>
                  <a:cubicBezTo>
                    <a:pt x="289" y="187"/>
                    <a:pt x="290" y="187"/>
                    <a:pt x="290" y="187"/>
                  </a:cubicBezTo>
                  <a:cubicBezTo>
                    <a:pt x="291" y="187"/>
                    <a:pt x="291" y="187"/>
                    <a:pt x="292" y="187"/>
                  </a:cubicBezTo>
                  <a:cubicBezTo>
                    <a:pt x="294" y="188"/>
                    <a:pt x="296" y="188"/>
                    <a:pt x="298" y="188"/>
                  </a:cubicBezTo>
                  <a:cubicBezTo>
                    <a:pt x="306" y="190"/>
                    <a:pt x="314" y="192"/>
                    <a:pt x="321" y="196"/>
                  </a:cubicBezTo>
                  <a:cubicBezTo>
                    <a:pt x="337" y="205"/>
                    <a:pt x="354" y="211"/>
                    <a:pt x="366" y="224"/>
                  </a:cubicBezTo>
                  <a:cubicBezTo>
                    <a:pt x="372" y="231"/>
                    <a:pt x="378" y="237"/>
                    <a:pt x="384" y="244"/>
                  </a:cubicBezTo>
                  <a:cubicBezTo>
                    <a:pt x="390" y="250"/>
                    <a:pt x="394" y="257"/>
                    <a:pt x="398" y="264"/>
                  </a:cubicBezTo>
                  <a:cubicBezTo>
                    <a:pt x="406" y="276"/>
                    <a:pt x="416" y="289"/>
                    <a:pt x="422" y="303"/>
                  </a:cubicBezTo>
                  <a:cubicBezTo>
                    <a:pt x="421" y="303"/>
                    <a:pt x="421" y="304"/>
                    <a:pt x="421" y="304"/>
                  </a:cubicBezTo>
                  <a:cubicBezTo>
                    <a:pt x="420" y="305"/>
                    <a:pt x="419" y="307"/>
                    <a:pt x="418" y="308"/>
                  </a:cubicBezTo>
                  <a:cubicBezTo>
                    <a:pt x="418" y="307"/>
                    <a:pt x="418" y="307"/>
                    <a:pt x="418" y="307"/>
                  </a:cubicBezTo>
                  <a:cubicBezTo>
                    <a:pt x="406" y="285"/>
                    <a:pt x="397" y="261"/>
                    <a:pt x="378" y="244"/>
                  </a:cubicBezTo>
                  <a:cubicBezTo>
                    <a:pt x="369" y="235"/>
                    <a:pt x="359" y="228"/>
                    <a:pt x="349" y="220"/>
                  </a:cubicBezTo>
                  <a:cubicBezTo>
                    <a:pt x="339" y="212"/>
                    <a:pt x="330" y="203"/>
                    <a:pt x="319" y="197"/>
                  </a:cubicBezTo>
                  <a:cubicBezTo>
                    <a:pt x="308" y="192"/>
                    <a:pt x="295" y="189"/>
                    <a:pt x="283" y="187"/>
                  </a:cubicBezTo>
                  <a:cubicBezTo>
                    <a:pt x="272" y="186"/>
                    <a:pt x="261" y="184"/>
                    <a:pt x="250" y="186"/>
                  </a:cubicBezTo>
                  <a:cubicBezTo>
                    <a:pt x="239" y="187"/>
                    <a:pt x="229" y="191"/>
                    <a:pt x="219" y="198"/>
                  </a:cubicBezTo>
                  <a:cubicBezTo>
                    <a:pt x="209" y="205"/>
                    <a:pt x="206" y="214"/>
                    <a:pt x="201" y="225"/>
                  </a:cubicBezTo>
                  <a:cubicBezTo>
                    <a:pt x="200" y="226"/>
                    <a:pt x="202" y="227"/>
                    <a:pt x="202" y="226"/>
                  </a:cubicBezTo>
                  <a:cubicBezTo>
                    <a:pt x="206" y="221"/>
                    <a:pt x="208" y="216"/>
                    <a:pt x="211" y="211"/>
                  </a:cubicBezTo>
                  <a:cubicBezTo>
                    <a:pt x="215" y="206"/>
                    <a:pt x="220" y="202"/>
                    <a:pt x="226" y="198"/>
                  </a:cubicBezTo>
                  <a:cubicBezTo>
                    <a:pt x="236" y="192"/>
                    <a:pt x="246" y="189"/>
                    <a:pt x="258" y="189"/>
                  </a:cubicBezTo>
                  <a:cubicBezTo>
                    <a:pt x="270" y="189"/>
                    <a:pt x="282" y="190"/>
                    <a:pt x="294" y="193"/>
                  </a:cubicBezTo>
                  <a:cubicBezTo>
                    <a:pt x="305" y="195"/>
                    <a:pt x="316" y="198"/>
                    <a:pt x="325" y="205"/>
                  </a:cubicBezTo>
                  <a:cubicBezTo>
                    <a:pt x="334" y="212"/>
                    <a:pt x="343" y="219"/>
                    <a:pt x="352" y="226"/>
                  </a:cubicBezTo>
                  <a:cubicBezTo>
                    <a:pt x="361" y="233"/>
                    <a:pt x="371" y="240"/>
                    <a:pt x="379" y="249"/>
                  </a:cubicBezTo>
                  <a:cubicBezTo>
                    <a:pt x="388" y="258"/>
                    <a:pt x="394" y="269"/>
                    <a:pt x="401" y="281"/>
                  </a:cubicBezTo>
                  <a:cubicBezTo>
                    <a:pt x="403" y="285"/>
                    <a:pt x="405" y="289"/>
                    <a:pt x="407" y="293"/>
                  </a:cubicBezTo>
                  <a:cubicBezTo>
                    <a:pt x="400" y="284"/>
                    <a:pt x="391" y="275"/>
                    <a:pt x="383" y="266"/>
                  </a:cubicBezTo>
                  <a:cubicBezTo>
                    <a:pt x="376" y="260"/>
                    <a:pt x="370" y="253"/>
                    <a:pt x="362" y="247"/>
                  </a:cubicBezTo>
                  <a:cubicBezTo>
                    <a:pt x="357" y="242"/>
                    <a:pt x="351" y="238"/>
                    <a:pt x="344" y="236"/>
                  </a:cubicBezTo>
                  <a:cubicBezTo>
                    <a:pt x="343" y="236"/>
                    <a:pt x="343" y="237"/>
                    <a:pt x="344" y="237"/>
                  </a:cubicBezTo>
                  <a:cubicBezTo>
                    <a:pt x="360" y="243"/>
                    <a:pt x="372" y="258"/>
                    <a:pt x="384" y="270"/>
                  </a:cubicBezTo>
                  <a:cubicBezTo>
                    <a:pt x="395" y="281"/>
                    <a:pt x="406" y="293"/>
                    <a:pt x="413" y="306"/>
                  </a:cubicBezTo>
                  <a:cubicBezTo>
                    <a:pt x="413" y="306"/>
                    <a:pt x="413" y="306"/>
                    <a:pt x="413" y="306"/>
                  </a:cubicBezTo>
                  <a:cubicBezTo>
                    <a:pt x="412" y="305"/>
                    <a:pt x="411" y="304"/>
                    <a:pt x="409" y="303"/>
                  </a:cubicBezTo>
                  <a:cubicBezTo>
                    <a:pt x="405" y="298"/>
                    <a:pt x="402" y="294"/>
                    <a:pt x="398" y="289"/>
                  </a:cubicBezTo>
                  <a:cubicBezTo>
                    <a:pt x="389" y="280"/>
                    <a:pt x="378" y="273"/>
                    <a:pt x="368" y="265"/>
                  </a:cubicBezTo>
                  <a:cubicBezTo>
                    <a:pt x="368" y="264"/>
                    <a:pt x="367" y="265"/>
                    <a:pt x="368" y="265"/>
                  </a:cubicBezTo>
                  <a:cubicBezTo>
                    <a:pt x="377" y="274"/>
                    <a:pt x="388" y="281"/>
                    <a:pt x="396" y="291"/>
                  </a:cubicBezTo>
                  <a:cubicBezTo>
                    <a:pt x="400" y="295"/>
                    <a:pt x="404" y="300"/>
                    <a:pt x="408" y="304"/>
                  </a:cubicBezTo>
                  <a:cubicBezTo>
                    <a:pt x="408" y="305"/>
                    <a:pt x="408" y="305"/>
                    <a:pt x="409" y="306"/>
                  </a:cubicBezTo>
                  <a:cubicBezTo>
                    <a:pt x="404" y="302"/>
                    <a:pt x="398" y="299"/>
                    <a:pt x="393" y="295"/>
                  </a:cubicBezTo>
                  <a:cubicBezTo>
                    <a:pt x="388" y="290"/>
                    <a:pt x="383" y="285"/>
                    <a:pt x="376" y="282"/>
                  </a:cubicBezTo>
                  <a:cubicBezTo>
                    <a:pt x="376" y="282"/>
                    <a:pt x="376" y="282"/>
                    <a:pt x="376" y="283"/>
                  </a:cubicBezTo>
                  <a:cubicBezTo>
                    <a:pt x="388" y="292"/>
                    <a:pt x="401" y="301"/>
                    <a:pt x="412" y="311"/>
                  </a:cubicBezTo>
                  <a:cubicBezTo>
                    <a:pt x="412" y="311"/>
                    <a:pt x="412" y="311"/>
                    <a:pt x="412" y="311"/>
                  </a:cubicBezTo>
                  <a:cubicBezTo>
                    <a:pt x="399" y="301"/>
                    <a:pt x="384" y="291"/>
                    <a:pt x="368" y="285"/>
                  </a:cubicBezTo>
                  <a:cubicBezTo>
                    <a:pt x="359" y="282"/>
                    <a:pt x="349" y="280"/>
                    <a:pt x="341" y="276"/>
                  </a:cubicBezTo>
                  <a:cubicBezTo>
                    <a:pt x="334" y="272"/>
                    <a:pt x="327" y="268"/>
                    <a:pt x="319" y="266"/>
                  </a:cubicBezTo>
                  <a:cubicBezTo>
                    <a:pt x="319" y="266"/>
                    <a:pt x="319" y="266"/>
                    <a:pt x="319" y="266"/>
                  </a:cubicBezTo>
                  <a:cubicBezTo>
                    <a:pt x="321" y="269"/>
                    <a:pt x="324" y="270"/>
                    <a:pt x="328" y="271"/>
                  </a:cubicBezTo>
                  <a:cubicBezTo>
                    <a:pt x="332" y="273"/>
                    <a:pt x="337" y="276"/>
                    <a:pt x="341" y="278"/>
                  </a:cubicBezTo>
                  <a:cubicBezTo>
                    <a:pt x="349" y="281"/>
                    <a:pt x="357" y="284"/>
                    <a:pt x="364" y="286"/>
                  </a:cubicBezTo>
                  <a:cubicBezTo>
                    <a:pt x="373" y="290"/>
                    <a:pt x="383" y="293"/>
                    <a:pt x="391" y="299"/>
                  </a:cubicBezTo>
                  <a:cubicBezTo>
                    <a:pt x="397" y="304"/>
                    <a:pt x="403" y="308"/>
                    <a:pt x="409" y="313"/>
                  </a:cubicBezTo>
                  <a:cubicBezTo>
                    <a:pt x="409" y="313"/>
                    <a:pt x="408" y="313"/>
                    <a:pt x="408" y="312"/>
                  </a:cubicBezTo>
                  <a:cubicBezTo>
                    <a:pt x="407" y="312"/>
                    <a:pt x="407" y="311"/>
                    <a:pt x="406" y="311"/>
                  </a:cubicBezTo>
                  <a:cubicBezTo>
                    <a:pt x="405" y="310"/>
                    <a:pt x="404" y="310"/>
                    <a:pt x="404" y="309"/>
                  </a:cubicBezTo>
                  <a:cubicBezTo>
                    <a:pt x="403" y="308"/>
                    <a:pt x="402" y="307"/>
                    <a:pt x="400" y="307"/>
                  </a:cubicBezTo>
                  <a:cubicBezTo>
                    <a:pt x="396" y="304"/>
                    <a:pt x="392" y="301"/>
                    <a:pt x="388" y="299"/>
                  </a:cubicBezTo>
                  <a:cubicBezTo>
                    <a:pt x="379" y="294"/>
                    <a:pt x="369" y="292"/>
                    <a:pt x="360" y="288"/>
                  </a:cubicBezTo>
                  <a:cubicBezTo>
                    <a:pt x="350" y="284"/>
                    <a:pt x="340" y="281"/>
                    <a:pt x="331" y="277"/>
                  </a:cubicBezTo>
                  <a:cubicBezTo>
                    <a:pt x="321" y="273"/>
                    <a:pt x="311" y="271"/>
                    <a:pt x="302" y="265"/>
                  </a:cubicBezTo>
                  <a:cubicBezTo>
                    <a:pt x="302" y="265"/>
                    <a:pt x="301" y="266"/>
                    <a:pt x="302" y="266"/>
                  </a:cubicBezTo>
                  <a:cubicBezTo>
                    <a:pt x="308" y="273"/>
                    <a:pt x="318" y="274"/>
                    <a:pt x="327" y="277"/>
                  </a:cubicBezTo>
                  <a:cubicBezTo>
                    <a:pt x="337" y="281"/>
                    <a:pt x="347" y="285"/>
                    <a:pt x="358" y="289"/>
                  </a:cubicBezTo>
                  <a:cubicBezTo>
                    <a:pt x="368" y="294"/>
                    <a:pt x="379" y="295"/>
                    <a:pt x="389" y="301"/>
                  </a:cubicBezTo>
                  <a:cubicBezTo>
                    <a:pt x="391" y="302"/>
                    <a:pt x="394" y="303"/>
                    <a:pt x="396" y="305"/>
                  </a:cubicBezTo>
                  <a:cubicBezTo>
                    <a:pt x="391" y="303"/>
                    <a:pt x="385" y="301"/>
                    <a:pt x="380" y="299"/>
                  </a:cubicBezTo>
                  <a:cubicBezTo>
                    <a:pt x="372" y="296"/>
                    <a:pt x="365" y="293"/>
                    <a:pt x="358" y="291"/>
                  </a:cubicBezTo>
                  <a:cubicBezTo>
                    <a:pt x="351" y="289"/>
                    <a:pt x="344" y="287"/>
                    <a:pt x="338" y="285"/>
                  </a:cubicBezTo>
                  <a:cubicBezTo>
                    <a:pt x="323" y="281"/>
                    <a:pt x="310" y="276"/>
                    <a:pt x="295" y="273"/>
                  </a:cubicBezTo>
                  <a:cubicBezTo>
                    <a:pt x="282" y="270"/>
                    <a:pt x="268" y="268"/>
                    <a:pt x="254" y="266"/>
                  </a:cubicBezTo>
                  <a:cubicBezTo>
                    <a:pt x="253" y="266"/>
                    <a:pt x="252" y="267"/>
                    <a:pt x="253" y="268"/>
                  </a:cubicBezTo>
                  <a:cubicBezTo>
                    <a:pt x="258" y="270"/>
                    <a:pt x="264" y="270"/>
                    <a:pt x="269" y="271"/>
                  </a:cubicBezTo>
                  <a:cubicBezTo>
                    <a:pt x="277" y="271"/>
                    <a:pt x="285" y="273"/>
                    <a:pt x="293" y="274"/>
                  </a:cubicBezTo>
                  <a:cubicBezTo>
                    <a:pt x="307" y="278"/>
                    <a:pt x="321" y="281"/>
                    <a:pt x="335" y="285"/>
                  </a:cubicBezTo>
                  <a:cubicBezTo>
                    <a:pt x="351" y="290"/>
                    <a:pt x="366" y="296"/>
                    <a:pt x="381" y="301"/>
                  </a:cubicBezTo>
                  <a:cubicBezTo>
                    <a:pt x="388" y="304"/>
                    <a:pt x="395" y="307"/>
                    <a:pt x="402" y="311"/>
                  </a:cubicBezTo>
                  <a:cubicBezTo>
                    <a:pt x="402" y="311"/>
                    <a:pt x="403" y="311"/>
                    <a:pt x="403" y="312"/>
                  </a:cubicBezTo>
                  <a:cubicBezTo>
                    <a:pt x="398" y="309"/>
                    <a:pt x="392" y="308"/>
                    <a:pt x="388" y="307"/>
                  </a:cubicBezTo>
                  <a:cubicBezTo>
                    <a:pt x="383" y="305"/>
                    <a:pt x="379" y="302"/>
                    <a:pt x="374" y="301"/>
                  </a:cubicBezTo>
                  <a:cubicBezTo>
                    <a:pt x="370" y="300"/>
                    <a:pt x="365" y="299"/>
                    <a:pt x="361" y="298"/>
                  </a:cubicBezTo>
                  <a:cubicBezTo>
                    <a:pt x="361" y="298"/>
                    <a:pt x="360" y="299"/>
                    <a:pt x="361" y="299"/>
                  </a:cubicBezTo>
                  <a:cubicBezTo>
                    <a:pt x="365" y="301"/>
                    <a:pt x="369" y="302"/>
                    <a:pt x="374" y="303"/>
                  </a:cubicBezTo>
                  <a:cubicBezTo>
                    <a:pt x="375" y="303"/>
                    <a:pt x="377" y="304"/>
                    <a:pt x="378" y="304"/>
                  </a:cubicBezTo>
                  <a:cubicBezTo>
                    <a:pt x="377" y="304"/>
                    <a:pt x="376" y="304"/>
                    <a:pt x="375" y="304"/>
                  </a:cubicBezTo>
                  <a:cubicBezTo>
                    <a:pt x="374" y="304"/>
                    <a:pt x="374" y="304"/>
                    <a:pt x="374" y="304"/>
                  </a:cubicBezTo>
                  <a:cubicBezTo>
                    <a:pt x="378" y="306"/>
                    <a:pt x="383" y="306"/>
                    <a:pt x="386" y="309"/>
                  </a:cubicBezTo>
                  <a:cubicBezTo>
                    <a:pt x="386" y="309"/>
                    <a:pt x="386" y="309"/>
                    <a:pt x="386" y="309"/>
                  </a:cubicBezTo>
                  <a:cubicBezTo>
                    <a:pt x="385" y="308"/>
                    <a:pt x="384" y="307"/>
                    <a:pt x="384" y="307"/>
                  </a:cubicBezTo>
                  <a:cubicBezTo>
                    <a:pt x="384" y="307"/>
                    <a:pt x="385" y="307"/>
                    <a:pt x="386" y="307"/>
                  </a:cubicBezTo>
                  <a:cubicBezTo>
                    <a:pt x="390" y="309"/>
                    <a:pt x="394" y="310"/>
                    <a:pt x="398" y="312"/>
                  </a:cubicBezTo>
                  <a:cubicBezTo>
                    <a:pt x="400" y="313"/>
                    <a:pt x="401" y="313"/>
                    <a:pt x="403" y="314"/>
                  </a:cubicBezTo>
                  <a:cubicBezTo>
                    <a:pt x="392" y="310"/>
                    <a:pt x="374" y="308"/>
                    <a:pt x="371" y="308"/>
                  </a:cubicBezTo>
                  <a:cubicBezTo>
                    <a:pt x="361" y="306"/>
                    <a:pt x="351" y="305"/>
                    <a:pt x="340" y="305"/>
                  </a:cubicBezTo>
                  <a:cubicBezTo>
                    <a:pt x="328" y="306"/>
                    <a:pt x="314" y="307"/>
                    <a:pt x="302" y="312"/>
                  </a:cubicBezTo>
                  <a:cubicBezTo>
                    <a:pt x="298" y="313"/>
                    <a:pt x="293" y="316"/>
                    <a:pt x="289" y="318"/>
                  </a:cubicBezTo>
                  <a:cubicBezTo>
                    <a:pt x="282" y="322"/>
                    <a:pt x="275" y="326"/>
                    <a:pt x="269" y="331"/>
                  </a:cubicBezTo>
                  <a:cubicBezTo>
                    <a:pt x="265" y="334"/>
                    <a:pt x="262" y="338"/>
                    <a:pt x="259" y="341"/>
                  </a:cubicBezTo>
                  <a:cubicBezTo>
                    <a:pt x="258" y="341"/>
                    <a:pt x="258" y="341"/>
                    <a:pt x="258" y="341"/>
                  </a:cubicBezTo>
                  <a:cubicBezTo>
                    <a:pt x="252" y="344"/>
                    <a:pt x="242" y="339"/>
                    <a:pt x="237" y="337"/>
                  </a:cubicBezTo>
                  <a:cubicBezTo>
                    <a:pt x="229" y="333"/>
                    <a:pt x="221" y="329"/>
                    <a:pt x="215" y="323"/>
                  </a:cubicBezTo>
                  <a:cubicBezTo>
                    <a:pt x="205" y="313"/>
                    <a:pt x="194" y="302"/>
                    <a:pt x="188" y="289"/>
                  </a:cubicBezTo>
                  <a:cubicBezTo>
                    <a:pt x="185" y="283"/>
                    <a:pt x="181" y="273"/>
                    <a:pt x="183" y="266"/>
                  </a:cubicBezTo>
                  <a:cubicBezTo>
                    <a:pt x="185" y="263"/>
                    <a:pt x="187" y="260"/>
                    <a:pt x="189" y="257"/>
                  </a:cubicBezTo>
                  <a:cubicBezTo>
                    <a:pt x="189" y="256"/>
                    <a:pt x="190" y="255"/>
                    <a:pt x="190" y="254"/>
                  </a:cubicBezTo>
                  <a:cubicBezTo>
                    <a:pt x="196" y="251"/>
                    <a:pt x="199" y="241"/>
                    <a:pt x="199" y="234"/>
                  </a:cubicBezTo>
                  <a:cubicBezTo>
                    <a:pt x="200" y="228"/>
                    <a:pt x="197" y="220"/>
                    <a:pt x="198" y="213"/>
                  </a:cubicBezTo>
                  <a:cubicBezTo>
                    <a:pt x="198" y="213"/>
                    <a:pt x="198" y="212"/>
                    <a:pt x="199" y="212"/>
                  </a:cubicBezTo>
                  <a:cubicBezTo>
                    <a:pt x="205" y="199"/>
                    <a:pt x="219" y="191"/>
                    <a:pt x="232" y="187"/>
                  </a:cubicBezTo>
                  <a:cubicBezTo>
                    <a:pt x="246" y="182"/>
                    <a:pt x="260" y="182"/>
                    <a:pt x="275" y="184"/>
                  </a:cubicBezTo>
                  <a:close/>
                  <a:moveTo>
                    <a:pt x="155" y="52"/>
                  </a:moveTo>
                  <a:cubicBezTo>
                    <a:pt x="155" y="52"/>
                    <a:pt x="155" y="52"/>
                    <a:pt x="155" y="52"/>
                  </a:cubicBezTo>
                  <a:cubicBezTo>
                    <a:pt x="155" y="52"/>
                    <a:pt x="155" y="52"/>
                    <a:pt x="156" y="53"/>
                  </a:cubicBezTo>
                  <a:cubicBezTo>
                    <a:pt x="157" y="53"/>
                    <a:pt x="157" y="53"/>
                    <a:pt x="158" y="52"/>
                  </a:cubicBezTo>
                  <a:cubicBezTo>
                    <a:pt x="165" y="43"/>
                    <a:pt x="176" y="58"/>
                    <a:pt x="181" y="63"/>
                  </a:cubicBezTo>
                  <a:cubicBezTo>
                    <a:pt x="182" y="64"/>
                    <a:pt x="184" y="66"/>
                    <a:pt x="186" y="67"/>
                  </a:cubicBezTo>
                  <a:cubicBezTo>
                    <a:pt x="188" y="70"/>
                    <a:pt x="190" y="74"/>
                    <a:pt x="192" y="78"/>
                  </a:cubicBezTo>
                  <a:cubicBezTo>
                    <a:pt x="193" y="79"/>
                    <a:pt x="194" y="80"/>
                    <a:pt x="195" y="80"/>
                  </a:cubicBezTo>
                  <a:cubicBezTo>
                    <a:pt x="195" y="80"/>
                    <a:pt x="194" y="81"/>
                    <a:pt x="194" y="81"/>
                  </a:cubicBezTo>
                  <a:cubicBezTo>
                    <a:pt x="194" y="84"/>
                    <a:pt x="196" y="88"/>
                    <a:pt x="196" y="91"/>
                  </a:cubicBezTo>
                  <a:cubicBezTo>
                    <a:pt x="197" y="95"/>
                    <a:pt x="197" y="99"/>
                    <a:pt x="200" y="101"/>
                  </a:cubicBezTo>
                  <a:cubicBezTo>
                    <a:pt x="200" y="101"/>
                    <a:pt x="200" y="101"/>
                    <a:pt x="200" y="101"/>
                  </a:cubicBezTo>
                  <a:cubicBezTo>
                    <a:pt x="201" y="98"/>
                    <a:pt x="199" y="94"/>
                    <a:pt x="199" y="91"/>
                  </a:cubicBezTo>
                  <a:cubicBezTo>
                    <a:pt x="198" y="88"/>
                    <a:pt x="198" y="85"/>
                    <a:pt x="197" y="83"/>
                  </a:cubicBezTo>
                  <a:cubicBezTo>
                    <a:pt x="201" y="87"/>
                    <a:pt x="205" y="91"/>
                    <a:pt x="208" y="96"/>
                  </a:cubicBezTo>
                  <a:cubicBezTo>
                    <a:pt x="212" y="103"/>
                    <a:pt x="215" y="110"/>
                    <a:pt x="220" y="117"/>
                  </a:cubicBezTo>
                  <a:cubicBezTo>
                    <a:pt x="225" y="123"/>
                    <a:pt x="230" y="130"/>
                    <a:pt x="233" y="139"/>
                  </a:cubicBezTo>
                  <a:cubicBezTo>
                    <a:pt x="235" y="146"/>
                    <a:pt x="237" y="153"/>
                    <a:pt x="238" y="161"/>
                  </a:cubicBezTo>
                  <a:cubicBezTo>
                    <a:pt x="239" y="165"/>
                    <a:pt x="239" y="168"/>
                    <a:pt x="240" y="172"/>
                  </a:cubicBezTo>
                  <a:cubicBezTo>
                    <a:pt x="240" y="175"/>
                    <a:pt x="240" y="178"/>
                    <a:pt x="241" y="180"/>
                  </a:cubicBezTo>
                  <a:cubicBezTo>
                    <a:pt x="238" y="181"/>
                    <a:pt x="235" y="182"/>
                    <a:pt x="232" y="183"/>
                  </a:cubicBezTo>
                  <a:cubicBezTo>
                    <a:pt x="233" y="179"/>
                    <a:pt x="234" y="174"/>
                    <a:pt x="235" y="170"/>
                  </a:cubicBezTo>
                  <a:cubicBezTo>
                    <a:pt x="236" y="168"/>
                    <a:pt x="238" y="163"/>
                    <a:pt x="237" y="161"/>
                  </a:cubicBezTo>
                  <a:cubicBezTo>
                    <a:pt x="236" y="160"/>
                    <a:pt x="234" y="166"/>
                    <a:pt x="234" y="166"/>
                  </a:cubicBezTo>
                  <a:cubicBezTo>
                    <a:pt x="232" y="172"/>
                    <a:pt x="231" y="177"/>
                    <a:pt x="229" y="183"/>
                  </a:cubicBezTo>
                  <a:cubicBezTo>
                    <a:pt x="229" y="183"/>
                    <a:pt x="229" y="183"/>
                    <a:pt x="229" y="184"/>
                  </a:cubicBezTo>
                  <a:cubicBezTo>
                    <a:pt x="228" y="184"/>
                    <a:pt x="227" y="185"/>
                    <a:pt x="225" y="185"/>
                  </a:cubicBezTo>
                  <a:cubicBezTo>
                    <a:pt x="225" y="185"/>
                    <a:pt x="225" y="185"/>
                    <a:pt x="225" y="185"/>
                  </a:cubicBezTo>
                  <a:cubicBezTo>
                    <a:pt x="226" y="184"/>
                    <a:pt x="227" y="183"/>
                    <a:pt x="227" y="181"/>
                  </a:cubicBezTo>
                  <a:cubicBezTo>
                    <a:pt x="232" y="170"/>
                    <a:pt x="234" y="159"/>
                    <a:pt x="234" y="147"/>
                  </a:cubicBezTo>
                  <a:cubicBezTo>
                    <a:pt x="234" y="147"/>
                    <a:pt x="233" y="146"/>
                    <a:pt x="233" y="147"/>
                  </a:cubicBezTo>
                  <a:cubicBezTo>
                    <a:pt x="232" y="155"/>
                    <a:pt x="232" y="164"/>
                    <a:pt x="229" y="171"/>
                  </a:cubicBezTo>
                  <a:cubicBezTo>
                    <a:pt x="227" y="174"/>
                    <a:pt x="225" y="178"/>
                    <a:pt x="224" y="182"/>
                  </a:cubicBezTo>
                  <a:cubicBezTo>
                    <a:pt x="224" y="183"/>
                    <a:pt x="223" y="183"/>
                    <a:pt x="223" y="184"/>
                  </a:cubicBezTo>
                  <a:cubicBezTo>
                    <a:pt x="222" y="185"/>
                    <a:pt x="223" y="186"/>
                    <a:pt x="224" y="186"/>
                  </a:cubicBezTo>
                  <a:cubicBezTo>
                    <a:pt x="223" y="187"/>
                    <a:pt x="221" y="187"/>
                    <a:pt x="220" y="188"/>
                  </a:cubicBezTo>
                  <a:cubicBezTo>
                    <a:pt x="224" y="182"/>
                    <a:pt x="226" y="175"/>
                    <a:pt x="228" y="168"/>
                  </a:cubicBezTo>
                  <a:cubicBezTo>
                    <a:pt x="229" y="159"/>
                    <a:pt x="233" y="149"/>
                    <a:pt x="232" y="140"/>
                  </a:cubicBezTo>
                  <a:cubicBezTo>
                    <a:pt x="232" y="139"/>
                    <a:pt x="231" y="139"/>
                    <a:pt x="231" y="139"/>
                  </a:cubicBezTo>
                  <a:cubicBezTo>
                    <a:pt x="230" y="145"/>
                    <a:pt x="229" y="150"/>
                    <a:pt x="228" y="155"/>
                  </a:cubicBezTo>
                  <a:cubicBezTo>
                    <a:pt x="227" y="159"/>
                    <a:pt x="226" y="163"/>
                    <a:pt x="225" y="167"/>
                  </a:cubicBezTo>
                  <a:cubicBezTo>
                    <a:pt x="224" y="173"/>
                    <a:pt x="222" y="179"/>
                    <a:pt x="219" y="184"/>
                  </a:cubicBezTo>
                  <a:cubicBezTo>
                    <a:pt x="220" y="181"/>
                    <a:pt x="220" y="178"/>
                    <a:pt x="221" y="175"/>
                  </a:cubicBezTo>
                  <a:cubicBezTo>
                    <a:pt x="222" y="169"/>
                    <a:pt x="224" y="164"/>
                    <a:pt x="226" y="159"/>
                  </a:cubicBezTo>
                  <a:cubicBezTo>
                    <a:pt x="227" y="151"/>
                    <a:pt x="232" y="140"/>
                    <a:pt x="228" y="133"/>
                  </a:cubicBezTo>
                  <a:cubicBezTo>
                    <a:pt x="228" y="133"/>
                    <a:pt x="228" y="133"/>
                    <a:pt x="228" y="133"/>
                  </a:cubicBezTo>
                  <a:cubicBezTo>
                    <a:pt x="227" y="138"/>
                    <a:pt x="227" y="142"/>
                    <a:pt x="226" y="147"/>
                  </a:cubicBezTo>
                  <a:cubicBezTo>
                    <a:pt x="226" y="152"/>
                    <a:pt x="224" y="157"/>
                    <a:pt x="222" y="162"/>
                  </a:cubicBezTo>
                  <a:cubicBezTo>
                    <a:pt x="221" y="166"/>
                    <a:pt x="219" y="171"/>
                    <a:pt x="218" y="176"/>
                  </a:cubicBezTo>
                  <a:cubicBezTo>
                    <a:pt x="217" y="180"/>
                    <a:pt x="217" y="185"/>
                    <a:pt x="216" y="190"/>
                  </a:cubicBezTo>
                  <a:cubicBezTo>
                    <a:pt x="216" y="190"/>
                    <a:pt x="216" y="190"/>
                    <a:pt x="216" y="190"/>
                  </a:cubicBezTo>
                  <a:cubicBezTo>
                    <a:pt x="216" y="190"/>
                    <a:pt x="216" y="190"/>
                    <a:pt x="215" y="190"/>
                  </a:cubicBezTo>
                  <a:cubicBezTo>
                    <a:pt x="216" y="185"/>
                    <a:pt x="217" y="180"/>
                    <a:pt x="217" y="175"/>
                  </a:cubicBezTo>
                  <a:cubicBezTo>
                    <a:pt x="219" y="171"/>
                    <a:pt x="218" y="166"/>
                    <a:pt x="220" y="161"/>
                  </a:cubicBezTo>
                  <a:cubicBezTo>
                    <a:pt x="221" y="156"/>
                    <a:pt x="223" y="151"/>
                    <a:pt x="225" y="146"/>
                  </a:cubicBezTo>
                  <a:cubicBezTo>
                    <a:pt x="225" y="144"/>
                    <a:pt x="224" y="144"/>
                    <a:pt x="223" y="145"/>
                  </a:cubicBezTo>
                  <a:cubicBezTo>
                    <a:pt x="222" y="150"/>
                    <a:pt x="220" y="154"/>
                    <a:pt x="218" y="158"/>
                  </a:cubicBezTo>
                  <a:cubicBezTo>
                    <a:pt x="218" y="158"/>
                    <a:pt x="218" y="158"/>
                    <a:pt x="218" y="158"/>
                  </a:cubicBezTo>
                  <a:cubicBezTo>
                    <a:pt x="220" y="153"/>
                    <a:pt x="222" y="148"/>
                    <a:pt x="222" y="143"/>
                  </a:cubicBezTo>
                  <a:cubicBezTo>
                    <a:pt x="222" y="138"/>
                    <a:pt x="222" y="133"/>
                    <a:pt x="223" y="128"/>
                  </a:cubicBezTo>
                  <a:cubicBezTo>
                    <a:pt x="223" y="127"/>
                    <a:pt x="223" y="127"/>
                    <a:pt x="223" y="127"/>
                  </a:cubicBezTo>
                  <a:cubicBezTo>
                    <a:pt x="220" y="130"/>
                    <a:pt x="220" y="135"/>
                    <a:pt x="220" y="139"/>
                  </a:cubicBezTo>
                  <a:cubicBezTo>
                    <a:pt x="220" y="146"/>
                    <a:pt x="218" y="152"/>
                    <a:pt x="217" y="159"/>
                  </a:cubicBezTo>
                  <a:cubicBezTo>
                    <a:pt x="216" y="159"/>
                    <a:pt x="216" y="159"/>
                    <a:pt x="216" y="159"/>
                  </a:cubicBezTo>
                  <a:cubicBezTo>
                    <a:pt x="216" y="160"/>
                    <a:pt x="216" y="160"/>
                    <a:pt x="216" y="160"/>
                  </a:cubicBezTo>
                  <a:cubicBezTo>
                    <a:pt x="216" y="159"/>
                    <a:pt x="216" y="157"/>
                    <a:pt x="215" y="156"/>
                  </a:cubicBezTo>
                  <a:cubicBezTo>
                    <a:pt x="216" y="156"/>
                    <a:pt x="216" y="156"/>
                    <a:pt x="216" y="156"/>
                  </a:cubicBezTo>
                  <a:cubicBezTo>
                    <a:pt x="216" y="147"/>
                    <a:pt x="215" y="139"/>
                    <a:pt x="218" y="131"/>
                  </a:cubicBezTo>
                  <a:cubicBezTo>
                    <a:pt x="218" y="130"/>
                    <a:pt x="217" y="130"/>
                    <a:pt x="217" y="130"/>
                  </a:cubicBezTo>
                  <a:cubicBezTo>
                    <a:pt x="216" y="135"/>
                    <a:pt x="214" y="139"/>
                    <a:pt x="214" y="144"/>
                  </a:cubicBezTo>
                  <a:cubicBezTo>
                    <a:pt x="213" y="145"/>
                    <a:pt x="213" y="147"/>
                    <a:pt x="213" y="148"/>
                  </a:cubicBezTo>
                  <a:cubicBezTo>
                    <a:pt x="212" y="145"/>
                    <a:pt x="210" y="142"/>
                    <a:pt x="209" y="138"/>
                  </a:cubicBezTo>
                  <a:cubicBezTo>
                    <a:pt x="207" y="135"/>
                    <a:pt x="205" y="129"/>
                    <a:pt x="202" y="127"/>
                  </a:cubicBezTo>
                  <a:cubicBezTo>
                    <a:pt x="198" y="126"/>
                    <a:pt x="195" y="125"/>
                    <a:pt x="195" y="120"/>
                  </a:cubicBezTo>
                  <a:cubicBezTo>
                    <a:pt x="195" y="118"/>
                    <a:pt x="195" y="115"/>
                    <a:pt x="195" y="113"/>
                  </a:cubicBezTo>
                  <a:cubicBezTo>
                    <a:pt x="194" y="109"/>
                    <a:pt x="193" y="104"/>
                    <a:pt x="191" y="100"/>
                  </a:cubicBezTo>
                  <a:cubicBezTo>
                    <a:pt x="192" y="98"/>
                    <a:pt x="192" y="97"/>
                    <a:pt x="192" y="95"/>
                  </a:cubicBezTo>
                  <a:cubicBezTo>
                    <a:pt x="192" y="92"/>
                    <a:pt x="192" y="89"/>
                    <a:pt x="192" y="86"/>
                  </a:cubicBezTo>
                  <a:cubicBezTo>
                    <a:pt x="192" y="81"/>
                    <a:pt x="190" y="76"/>
                    <a:pt x="187" y="72"/>
                  </a:cubicBezTo>
                  <a:cubicBezTo>
                    <a:pt x="187" y="71"/>
                    <a:pt x="185" y="72"/>
                    <a:pt x="186" y="73"/>
                  </a:cubicBezTo>
                  <a:cubicBezTo>
                    <a:pt x="188" y="78"/>
                    <a:pt x="189" y="83"/>
                    <a:pt x="190" y="88"/>
                  </a:cubicBezTo>
                  <a:cubicBezTo>
                    <a:pt x="191" y="91"/>
                    <a:pt x="191" y="93"/>
                    <a:pt x="190" y="96"/>
                  </a:cubicBezTo>
                  <a:cubicBezTo>
                    <a:pt x="190" y="97"/>
                    <a:pt x="190" y="97"/>
                    <a:pt x="190" y="97"/>
                  </a:cubicBezTo>
                  <a:cubicBezTo>
                    <a:pt x="189" y="93"/>
                    <a:pt x="187" y="90"/>
                    <a:pt x="185" y="87"/>
                  </a:cubicBezTo>
                  <a:cubicBezTo>
                    <a:pt x="184" y="87"/>
                    <a:pt x="184" y="86"/>
                    <a:pt x="183" y="85"/>
                  </a:cubicBezTo>
                  <a:cubicBezTo>
                    <a:pt x="183" y="85"/>
                    <a:pt x="183" y="84"/>
                    <a:pt x="183" y="84"/>
                  </a:cubicBezTo>
                  <a:cubicBezTo>
                    <a:pt x="182" y="83"/>
                    <a:pt x="181" y="82"/>
                    <a:pt x="180" y="81"/>
                  </a:cubicBezTo>
                  <a:cubicBezTo>
                    <a:pt x="178" y="79"/>
                    <a:pt x="175" y="77"/>
                    <a:pt x="174" y="73"/>
                  </a:cubicBezTo>
                  <a:cubicBezTo>
                    <a:pt x="173" y="70"/>
                    <a:pt x="172" y="67"/>
                    <a:pt x="169" y="64"/>
                  </a:cubicBezTo>
                  <a:cubicBezTo>
                    <a:pt x="166" y="61"/>
                    <a:pt x="162" y="63"/>
                    <a:pt x="160" y="66"/>
                  </a:cubicBezTo>
                  <a:cubicBezTo>
                    <a:pt x="157" y="73"/>
                    <a:pt x="158" y="80"/>
                    <a:pt x="157" y="87"/>
                  </a:cubicBezTo>
                  <a:cubicBezTo>
                    <a:pt x="157" y="90"/>
                    <a:pt x="157" y="93"/>
                    <a:pt x="156" y="96"/>
                  </a:cubicBezTo>
                  <a:cubicBezTo>
                    <a:pt x="156" y="91"/>
                    <a:pt x="155" y="85"/>
                    <a:pt x="154" y="80"/>
                  </a:cubicBezTo>
                  <a:cubicBezTo>
                    <a:pt x="154" y="73"/>
                    <a:pt x="153" y="67"/>
                    <a:pt x="153" y="60"/>
                  </a:cubicBezTo>
                  <a:cubicBezTo>
                    <a:pt x="153" y="58"/>
                    <a:pt x="152" y="55"/>
                    <a:pt x="152" y="53"/>
                  </a:cubicBezTo>
                  <a:cubicBezTo>
                    <a:pt x="152" y="50"/>
                    <a:pt x="154" y="51"/>
                    <a:pt x="155" y="52"/>
                  </a:cubicBezTo>
                  <a:close/>
                  <a:moveTo>
                    <a:pt x="82" y="200"/>
                  </a:moveTo>
                  <a:cubicBezTo>
                    <a:pt x="80" y="194"/>
                    <a:pt x="79" y="189"/>
                    <a:pt x="75" y="185"/>
                  </a:cubicBezTo>
                  <a:cubicBezTo>
                    <a:pt x="77" y="179"/>
                    <a:pt x="75" y="171"/>
                    <a:pt x="75" y="165"/>
                  </a:cubicBezTo>
                  <a:cubicBezTo>
                    <a:pt x="75" y="157"/>
                    <a:pt x="75" y="149"/>
                    <a:pt x="77" y="141"/>
                  </a:cubicBezTo>
                  <a:cubicBezTo>
                    <a:pt x="80" y="126"/>
                    <a:pt x="87" y="113"/>
                    <a:pt x="93" y="99"/>
                  </a:cubicBezTo>
                  <a:cubicBezTo>
                    <a:pt x="97" y="91"/>
                    <a:pt x="100" y="83"/>
                    <a:pt x="104" y="77"/>
                  </a:cubicBezTo>
                  <a:cubicBezTo>
                    <a:pt x="108" y="70"/>
                    <a:pt x="114" y="64"/>
                    <a:pt x="118" y="58"/>
                  </a:cubicBezTo>
                  <a:cubicBezTo>
                    <a:pt x="123" y="52"/>
                    <a:pt x="128" y="45"/>
                    <a:pt x="137" y="45"/>
                  </a:cubicBezTo>
                  <a:cubicBezTo>
                    <a:pt x="142" y="45"/>
                    <a:pt x="148" y="45"/>
                    <a:pt x="151" y="48"/>
                  </a:cubicBezTo>
                  <a:cubicBezTo>
                    <a:pt x="151" y="48"/>
                    <a:pt x="150" y="49"/>
                    <a:pt x="150" y="50"/>
                  </a:cubicBezTo>
                  <a:cubicBezTo>
                    <a:pt x="148" y="56"/>
                    <a:pt x="149" y="64"/>
                    <a:pt x="150" y="70"/>
                  </a:cubicBezTo>
                  <a:cubicBezTo>
                    <a:pt x="151" y="84"/>
                    <a:pt x="153" y="97"/>
                    <a:pt x="156" y="111"/>
                  </a:cubicBezTo>
                  <a:cubicBezTo>
                    <a:pt x="156" y="111"/>
                    <a:pt x="156" y="112"/>
                    <a:pt x="155" y="113"/>
                  </a:cubicBezTo>
                  <a:cubicBezTo>
                    <a:pt x="152" y="121"/>
                    <a:pt x="156" y="132"/>
                    <a:pt x="157" y="140"/>
                  </a:cubicBezTo>
                  <a:cubicBezTo>
                    <a:pt x="158" y="153"/>
                    <a:pt x="160" y="167"/>
                    <a:pt x="163" y="180"/>
                  </a:cubicBezTo>
                  <a:cubicBezTo>
                    <a:pt x="163" y="182"/>
                    <a:pt x="164" y="185"/>
                    <a:pt x="165" y="187"/>
                  </a:cubicBezTo>
                  <a:cubicBezTo>
                    <a:pt x="163" y="184"/>
                    <a:pt x="162" y="180"/>
                    <a:pt x="159" y="177"/>
                  </a:cubicBezTo>
                  <a:cubicBezTo>
                    <a:pt x="155" y="173"/>
                    <a:pt x="150" y="171"/>
                    <a:pt x="146" y="169"/>
                  </a:cubicBezTo>
                  <a:cubicBezTo>
                    <a:pt x="145" y="169"/>
                    <a:pt x="144" y="169"/>
                    <a:pt x="143" y="168"/>
                  </a:cubicBezTo>
                  <a:cubicBezTo>
                    <a:pt x="144" y="162"/>
                    <a:pt x="141" y="156"/>
                    <a:pt x="141" y="150"/>
                  </a:cubicBezTo>
                  <a:cubicBezTo>
                    <a:pt x="140" y="142"/>
                    <a:pt x="139" y="135"/>
                    <a:pt x="139" y="128"/>
                  </a:cubicBezTo>
                  <a:cubicBezTo>
                    <a:pt x="140" y="127"/>
                    <a:pt x="138" y="127"/>
                    <a:pt x="138" y="128"/>
                  </a:cubicBezTo>
                  <a:cubicBezTo>
                    <a:pt x="137" y="135"/>
                    <a:pt x="138" y="143"/>
                    <a:pt x="139" y="150"/>
                  </a:cubicBezTo>
                  <a:cubicBezTo>
                    <a:pt x="139" y="156"/>
                    <a:pt x="139" y="163"/>
                    <a:pt x="141" y="168"/>
                  </a:cubicBezTo>
                  <a:cubicBezTo>
                    <a:pt x="140" y="168"/>
                    <a:pt x="138" y="168"/>
                    <a:pt x="137" y="169"/>
                  </a:cubicBezTo>
                  <a:cubicBezTo>
                    <a:pt x="137" y="169"/>
                    <a:pt x="137" y="169"/>
                    <a:pt x="136" y="169"/>
                  </a:cubicBezTo>
                  <a:cubicBezTo>
                    <a:pt x="134" y="171"/>
                    <a:pt x="133" y="174"/>
                    <a:pt x="132" y="177"/>
                  </a:cubicBezTo>
                  <a:cubicBezTo>
                    <a:pt x="132" y="176"/>
                    <a:pt x="131" y="174"/>
                    <a:pt x="131" y="173"/>
                  </a:cubicBezTo>
                  <a:cubicBezTo>
                    <a:pt x="130" y="170"/>
                    <a:pt x="130" y="166"/>
                    <a:pt x="130" y="163"/>
                  </a:cubicBezTo>
                  <a:cubicBezTo>
                    <a:pt x="130" y="156"/>
                    <a:pt x="129" y="149"/>
                    <a:pt x="129" y="142"/>
                  </a:cubicBezTo>
                  <a:cubicBezTo>
                    <a:pt x="128" y="137"/>
                    <a:pt x="128" y="132"/>
                    <a:pt x="128" y="127"/>
                  </a:cubicBezTo>
                  <a:cubicBezTo>
                    <a:pt x="128" y="124"/>
                    <a:pt x="128" y="120"/>
                    <a:pt x="128" y="117"/>
                  </a:cubicBezTo>
                  <a:cubicBezTo>
                    <a:pt x="127" y="113"/>
                    <a:pt x="127" y="108"/>
                    <a:pt x="126" y="104"/>
                  </a:cubicBezTo>
                  <a:cubicBezTo>
                    <a:pt x="126" y="100"/>
                    <a:pt x="126" y="96"/>
                    <a:pt x="126" y="93"/>
                  </a:cubicBezTo>
                  <a:cubicBezTo>
                    <a:pt x="126" y="92"/>
                    <a:pt x="126" y="92"/>
                    <a:pt x="126" y="93"/>
                  </a:cubicBezTo>
                  <a:cubicBezTo>
                    <a:pt x="123" y="101"/>
                    <a:pt x="128" y="109"/>
                    <a:pt x="126" y="117"/>
                  </a:cubicBezTo>
                  <a:cubicBezTo>
                    <a:pt x="124" y="122"/>
                    <a:pt x="126" y="127"/>
                    <a:pt x="126" y="131"/>
                  </a:cubicBezTo>
                  <a:cubicBezTo>
                    <a:pt x="126" y="136"/>
                    <a:pt x="126" y="141"/>
                    <a:pt x="127" y="146"/>
                  </a:cubicBezTo>
                  <a:cubicBezTo>
                    <a:pt x="127" y="153"/>
                    <a:pt x="127" y="161"/>
                    <a:pt x="128" y="169"/>
                  </a:cubicBezTo>
                  <a:cubicBezTo>
                    <a:pt x="128" y="172"/>
                    <a:pt x="128" y="178"/>
                    <a:pt x="132" y="180"/>
                  </a:cubicBezTo>
                  <a:cubicBezTo>
                    <a:pt x="130" y="187"/>
                    <a:pt x="131" y="194"/>
                    <a:pt x="132" y="200"/>
                  </a:cubicBezTo>
                  <a:cubicBezTo>
                    <a:pt x="132" y="202"/>
                    <a:pt x="133" y="204"/>
                    <a:pt x="133" y="206"/>
                  </a:cubicBezTo>
                  <a:cubicBezTo>
                    <a:pt x="127" y="204"/>
                    <a:pt x="119" y="207"/>
                    <a:pt x="114" y="210"/>
                  </a:cubicBezTo>
                  <a:cubicBezTo>
                    <a:pt x="107" y="213"/>
                    <a:pt x="101" y="216"/>
                    <a:pt x="95" y="219"/>
                  </a:cubicBezTo>
                  <a:cubicBezTo>
                    <a:pt x="91" y="220"/>
                    <a:pt x="88" y="220"/>
                    <a:pt x="85" y="220"/>
                  </a:cubicBezTo>
                  <a:cubicBezTo>
                    <a:pt x="84" y="213"/>
                    <a:pt x="84" y="206"/>
                    <a:pt x="82" y="200"/>
                  </a:cubicBezTo>
                  <a:close/>
                  <a:moveTo>
                    <a:pt x="85" y="234"/>
                  </a:moveTo>
                  <a:cubicBezTo>
                    <a:pt x="85" y="231"/>
                    <a:pt x="85" y="227"/>
                    <a:pt x="85" y="224"/>
                  </a:cubicBezTo>
                  <a:cubicBezTo>
                    <a:pt x="92" y="225"/>
                    <a:pt x="99" y="221"/>
                    <a:pt x="106" y="218"/>
                  </a:cubicBezTo>
                  <a:cubicBezTo>
                    <a:pt x="114" y="214"/>
                    <a:pt x="125" y="206"/>
                    <a:pt x="134" y="210"/>
                  </a:cubicBezTo>
                  <a:cubicBezTo>
                    <a:pt x="134" y="211"/>
                    <a:pt x="135" y="212"/>
                    <a:pt x="135" y="213"/>
                  </a:cubicBezTo>
                  <a:cubicBezTo>
                    <a:pt x="130" y="211"/>
                    <a:pt x="121" y="217"/>
                    <a:pt x="118" y="220"/>
                  </a:cubicBezTo>
                  <a:cubicBezTo>
                    <a:pt x="113" y="224"/>
                    <a:pt x="108" y="230"/>
                    <a:pt x="103" y="235"/>
                  </a:cubicBezTo>
                  <a:cubicBezTo>
                    <a:pt x="99" y="238"/>
                    <a:pt x="96" y="241"/>
                    <a:pt x="91" y="242"/>
                  </a:cubicBezTo>
                  <a:cubicBezTo>
                    <a:pt x="89" y="243"/>
                    <a:pt x="88" y="243"/>
                    <a:pt x="87" y="244"/>
                  </a:cubicBezTo>
                  <a:cubicBezTo>
                    <a:pt x="86" y="241"/>
                    <a:pt x="86" y="237"/>
                    <a:pt x="85" y="234"/>
                  </a:cubicBezTo>
                  <a:close/>
                  <a:moveTo>
                    <a:pt x="106" y="312"/>
                  </a:moveTo>
                  <a:cubicBezTo>
                    <a:pt x="106" y="311"/>
                    <a:pt x="105" y="311"/>
                    <a:pt x="105" y="310"/>
                  </a:cubicBezTo>
                  <a:cubicBezTo>
                    <a:pt x="105" y="310"/>
                    <a:pt x="106" y="310"/>
                    <a:pt x="106" y="310"/>
                  </a:cubicBezTo>
                  <a:cubicBezTo>
                    <a:pt x="107" y="311"/>
                    <a:pt x="108" y="311"/>
                    <a:pt x="108" y="311"/>
                  </a:cubicBezTo>
                  <a:cubicBezTo>
                    <a:pt x="108" y="311"/>
                    <a:pt x="108" y="311"/>
                    <a:pt x="107" y="311"/>
                  </a:cubicBezTo>
                  <a:cubicBezTo>
                    <a:pt x="107" y="311"/>
                    <a:pt x="106" y="311"/>
                    <a:pt x="106" y="312"/>
                  </a:cubicBezTo>
                  <a:close/>
                  <a:moveTo>
                    <a:pt x="117" y="337"/>
                  </a:moveTo>
                  <a:cubicBezTo>
                    <a:pt x="114" y="329"/>
                    <a:pt x="111" y="322"/>
                    <a:pt x="107" y="315"/>
                  </a:cubicBezTo>
                  <a:cubicBezTo>
                    <a:pt x="107" y="315"/>
                    <a:pt x="107" y="315"/>
                    <a:pt x="107" y="315"/>
                  </a:cubicBezTo>
                  <a:cubicBezTo>
                    <a:pt x="111" y="315"/>
                    <a:pt x="114" y="317"/>
                    <a:pt x="118" y="318"/>
                  </a:cubicBezTo>
                  <a:cubicBezTo>
                    <a:pt x="121" y="319"/>
                    <a:pt x="124" y="320"/>
                    <a:pt x="128" y="321"/>
                  </a:cubicBezTo>
                  <a:cubicBezTo>
                    <a:pt x="136" y="324"/>
                    <a:pt x="144" y="328"/>
                    <a:pt x="152" y="333"/>
                  </a:cubicBezTo>
                  <a:cubicBezTo>
                    <a:pt x="160" y="337"/>
                    <a:pt x="168" y="343"/>
                    <a:pt x="175" y="349"/>
                  </a:cubicBezTo>
                  <a:cubicBezTo>
                    <a:pt x="181" y="355"/>
                    <a:pt x="187" y="362"/>
                    <a:pt x="194" y="367"/>
                  </a:cubicBezTo>
                  <a:cubicBezTo>
                    <a:pt x="194" y="367"/>
                    <a:pt x="195" y="367"/>
                    <a:pt x="195" y="367"/>
                  </a:cubicBezTo>
                  <a:cubicBezTo>
                    <a:pt x="189" y="359"/>
                    <a:pt x="182" y="353"/>
                    <a:pt x="174" y="347"/>
                  </a:cubicBezTo>
                  <a:cubicBezTo>
                    <a:pt x="172" y="344"/>
                    <a:pt x="169" y="342"/>
                    <a:pt x="167" y="340"/>
                  </a:cubicBezTo>
                  <a:cubicBezTo>
                    <a:pt x="171" y="343"/>
                    <a:pt x="176" y="347"/>
                    <a:pt x="181" y="350"/>
                  </a:cubicBezTo>
                  <a:cubicBezTo>
                    <a:pt x="181" y="350"/>
                    <a:pt x="181" y="349"/>
                    <a:pt x="181" y="349"/>
                  </a:cubicBezTo>
                  <a:cubicBezTo>
                    <a:pt x="176" y="343"/>
                    <a:pt x="169" y="339"/>
                    <a:pt x="162" y="335"/>
                  </a:cubicBezTo>
                  <a:cubicBezTo>
                    <a:pt x="155" y="331"/>
                    <a:pt x="148" y="326"/>
                    <a:pt x="140" y="322"/>
                  </a:cubicBezTo>
                  <a:cubicBezTo>
                    <a:pt x="132" y="318"/>
                    <a:pt x="123" y="317"/>
                    <a:pt x="115" y="312"/>
                  </a:cubicBezTo>
                  <a:cubicBezTo>
                    <a:pt x="113" y="311"/>
                    <a:pt x="106" y="306"/>
                    <a:pt x="104" y="307"/>
                  </a:cubicBezTo>
                  <a:cubicBezTo>
                    <a:pt x="103" y="305"/>
                    <a:pt x="102" y="303"/>
                    <a:pt x="101" y="301"/>
                  </a:cubicBezTo>
                  <a:cubicBezTo>
                    <a:pt x="107" y="303"/>
                    <a:pt x="114" y="306"/>
                    <a:pt x="120" y="309"/>
                  </a:cubicBezTo>
                  <a:cubicBezTo>
                    <a:pt x="128" y="312"/>
                    <a:pt x="136" y="315"/>
                    <a:pt x="144" y="320"/>
                  </a:cubicBezTo>
                  <a:cubicBezTo>
                    <a:pt x="146" y="321"/>
                    <a:pt x="147" y="318"/>
                    <a:pt x="146" y="317"/>
                  </a:cubicBezTo>
                  <a:cubicBezTo>
                    <a:pt x="138" y="313"/>
                    <a:pt x="131" y="310"/>
                    <a:pt x="123" y="307"/>
                  </a:cubicBezTo>
                  <a:cubicBezTo>
                    <a:pt x="115" y="304"/>
                    <a:pt x="107" y="300"/>
                    <a:pt x="99" y="297"/>
                  </a:cubicBezTo>
                  <a:cubicBezTo>
                    <a:pt x="96" y="290"/>
                    <a:pt x="93" y="283"/>
                    <a:pt x="92" y="276"/>
                  </a:cubicBezTo>
                  <a:cubicBezTo>
                    <a:pt x="90" y="266"/>
                    <a:pt x="88" y="257"/>
                    <a:pt x="87" y="247"/>
                  </a:cubicBezTo>
                  <a:cubicBezTo>
                    <a:pt x="91" y="246"/>
                    <a:pt x="98" y="244"/>
                    <a:pt x="101" y="241"/>
                  </a:cubicBezTo>
                  <a:cubicBezTo>
                    <a:pt x="106" y="237"/>
                    <a:pt x="111" y="231"/>
                    <a:pt x="115" y="226"/>
                  </a:cubicBezTo>
                  <a:cubicBezTo>
                    <a:pt x="118" y="223"/>
                    <a:pt x="122" y="219"/>
                    <a:pt x="126" y="217"/>
                  </a:cubicBezTo>
                  <a:cubicBezTo>
                    <a:pt x="130" y="215"/>
                    <a:pt x="133" y="216"/>
                    <a:pt x="136" y="217"/>
                  </a:cubicBezTo>
                  <a:cubicBezTo>
                    <a:pt x="138" y="222"/>
                    <a:pt x="139" y="227"/>
                    <a:pt x="141" y="232"/>
                  </a:cubicBezTo>
                  <a:cubicBezTo>
                    <a:pt x="147" y="245"/>
                    <a:pt x="152" y="258"/>
                    <a:pt x="157" y="272"/>
                  </a:cubicBezTo>
                  <a:cubicBezTo>
                    <a:pt x="162" y="283"/>
                    <a:pt x="169" y="294"/>
                    <a:pt x="172" y="306"/>
                  </a:cubicBezTo>
                  <a:cubicBezTo>
                    <a:pt x="172" y="306"/>
                    <a:pt x="172" y="306"/>
                    <a:pt x="173" y="306"/>
                  </a:cubicBezTo>
                  <a:cubicBezTo>
                    <a:pt x="175" y="316"/>
                    <a:pt x="178" y="326"/>
                    <a:pt x="184" y="335"/>
                  </a:cubicBezTo>
                  <a:cubicBezTo>
                    <a:pt x="185" y="337"/>
                    <a:pt x="188" y="344"/>
                    <a:pt x="191" y="346"/>
                  </a:cubicBezTo>
                  <a:cubicBezTo>
                    <a:pt x="191" y="346"/>
                    <a:pt x="191" y="346"/>
                    <a:pt x="191" y="346"/>
                  </a:cubicBezTo>
                  <a:cubicBezTo>
                    <a:pt x="193" y="352"/>
                    <a:pt x="195" y="357"/>
                    <a:pt x="198" y="362"/>
                  </a:cubicBezTo>
                  <a:cubicBezTo>
                    <a:pt x="203" y="367"/>
                    <a:pt x="204" y="373"/>
                    <a:pt x="205" y="380"/>
                  </a:cubicBezTo>
                  <a:cubicBezTo>
                    <a:pt x="205" y="380"/>
                    <a:pt x="205" y="380"/>
                    <a:pt x="205" y="380"/>
                  </a:cubicBezTo>
                  <a:cubicBezTo>
                    <a:pt x="205" y="380"/>
                    <a:pt x="205" y="379"/>
                    <a:pt x="204" y="379"/>
                  </a:cubicBezTo>
                  <a:cubicBezTo>
                    <a:pt x="204" y="379"/>
                    <a:pt x="204" y="379"/>
                    <a:pt x="204" y="379"/>
                  </a:cubicBezTo>
                  <a:cubicBezTo>
                    <a:pt x="205" y="381"/>
                    <a:pt x="205" y="380"/>
                    <a:pt x="203" y="379"/>
                  </a:cubicBezTo>
                  <a:cubicBezTo>
                    <a:pt x="203" y="378"/>
                    <a:pt x="202" y="377"/>
                    <a:pt x="201" y="377"/>
                  </a:cubicBezTo>
                  <a:cubicBezTo>
                    <a:pt x="200" y="375"/>
                    <a:pt x="198" y="373"/>
                    <a:pt x="197" y="371"/>
                  </a:cubicBezTo>
                  <a:cubicBezTo>
                    <a:pt x="194" y="368"/>
                    <a:pt x="191" y="367"/>
                    <a:pt x="187" y="366"/>
                  </a:cubicBezTo>
                  <a:cubicBezTo>
                    <a:pt x="187" y="365"/>
                    <a:pt x="187" y="366"/>
                    <a:pt x="187" y="366"/>
                  </a:cubicBezTo>
                  <a:cubicBezTo>
                    <a:pt x="191" y="368"/>
                    <a:pt x="194" y="371"/>
                    <a:pt x="197" y="374"/>
                  </a:cubicBezTo>
                  <a:cubicBezTo>
                    <a:pt x="200" y="377"/>
                    <a:pt x="202" y="380"/>
                    <a:pt x="205" y="382"/>
                  </a:cubicBezTo>
                  <a:cubicBezTo>
                    <a:pt x="205" y="382"/>
                    <a:pt x="205" y="382"/>
                    <a:pt x="205" y="381"/>
                  </a:cubicBezTo>
                  <a:cubicBezTo>
                    <a:pt x="206" y="385"/>
                    <a:pt x="207" y="388"/>
                    <a:pt x="207" y="392"/>
                  </a:cubicBezTo>
                  <a:cubicBezTo>
                    <a:pt x="195" y="375"/>
                    <a:pt x="179" y="363"/>
                    <a:pt x="162" y="352"/>
                  </a:cubicBezTo>
                  <a:cubicBezTo>
                    <a:pt x="154" y="348"/>
                    <a:pt x="145" y="343"/>
                    <a:pt x="136" y="340"/>
                  </a:cubicBezTo>
                  <a:cubicBezTo>
                    <a:pt x="132" y="339"/>
                    <a:pt x="128" y="337"/>
                    <a:pt x="123" y="337"/>
                  </a:cubicBezTo>
                  <a:cubicBezTo>
                    <a:pt x="121" y="337"/>
                    <a:pt x="119" y="336"/>
                    <a:pt x="117" y="337"/>
                  </a:cubicBezTo>
                  <a:close/>
                  <a:moveTo>
                    <a:pt x="124" y="341"/>
                  </a:moveTo>
                  <a:cubicBezTo>
                    <a:pt x="129" y="342"/>
                    <a:pt x="133" y="343"/>
                    <a:pt x="137" y="344"/>
                  </a:cubicBezTo>
                  <a:cubicBezTo>
                    <a:pt x="146" y="348"/>
                    <a:pt x="154" y="352"/>
                    <a:pt x="161" y="356"/>
                  </a:cubicBezTo>
                  <a:cubicBezTo>
                    <a:pt x="170" y="361"/>
                    <a:pt x="179" y="366"/>
                    <a:pt x="186" y="373"/>
                  </a:cubicBezTo>
                  <a:cubicBezTo>
                    <a:pt x="194" y="380"/>
                    <a:pt x="200" y="388"/>
                    <a:pt x="207" y="395"/>
                  </a:cubicBezTo>
                  <a:cubicBezTo>
                    <a:pt x="207" y="397"/>
                    <a:pt x="208" y="399"/>
                    <a:pt x="208" y="400"/>
                  </a:cubicBezTo>
                  <a:cubicBezTo>
                    <a:pt x="209" y="405"/>
                    <a:pt x="210" y="410"/>
                    <a:pt x="210" y="416"/>
                  </a:cubicBezTo>
                  <a:cubicBezTo>
                    <a:pt x="208" y="416"/>
                    <a:pt x="207" y="418"/>
                    <a:pt x="206" y="421"/>
                  </a:cubicBezTo>
                  <a:cubicBezTo>
                    <a:pt x="201" y="434"/>
                    <a:pt x="207" y="451"/>
                    <a:pt x="211" y="463"/>
                  </a:cubicBezTo>
                  <a:cubicBezTo>
                    <a:pt x="213" y="469"/>
                    <a:pt x="215" y="474"/>
                    <a:pt x="217" y="480"/>
                  </a:cubicBezTo>
                  <a:cubicBezTo>
                    <a:pt x="218" y="485"/>
                    <a:pt x="219" y="489"/>
                    <a:pt x="221" y="493"/>
                  </a:cubicBezTo>
                  <a:cubicBezTo>
                    <a:pt x="225" y="502"/>
                    <a:pt x="232" y="510"/>
                    <a:pt x="236" y="519"/>
                  </a:cubicBezTo>
                  <a:cubicBezTo>
                    <a:pt x="241" y="528"/>
                    <a:pt x="243" y="538"/>
                    <a:pt x="248" y="547"/>
                  </a:cubicBezTo>
                  <a:cubicBezTo>
                    <a:pt x="249" y="549"/>
                    <a:pt x="251" y="551"/>
                    <a:pt x="252" y="553"/>
                  </a:cubicBezTo>
                  <a:cubicBezTo>
                    <a:pt x="251" y="552"/>
                    <a:pt x="251" y="552"/>
                    <a:pt x="250" y="551"/>
                  </a:cubicBezTo>
                  <a:cubicBezTo>
                    <a:pt x="244" y="545"/>
                    <a:pt x="239" y="541"/>
                    <a:pt x="233" y="535"/>
                  </a:cubicBezTo>
                  <a:cubicBezTo>
                    <a:pt x="223" y="525"/>
                    <a:pt x="213" y="515"/>
                    <a:pt x="206" y="502"/>
                  </a:cubicBezTo>
                  <a:cubicBezTo>
                    <a:pt x="200" y="489"/>
                    <a:pt x="196" y="476"/>
                    <a:pt x="192" y="462"/>
                  </a:cubicBezTo>
                  <a:cubicBezTo>
                    <a:pt x="189" y="450"/>
                    <a:pt x="186" y="438"/>
                    <a:pt x="178" y="429"/>
                  </a:cubicBezTo>
                  <a:cubicBezTo>
                    <a:pt x="178" y="428"/>
                    <a:pt x="178" y="428"/>
                    <a:pt x="178" y="428"/>
                  </a:cubicBezTo>
                  <a:cubicBezTo>
                    <a:pt x="177" y="425"/>
                    <a:pt x="177" y="421"/>
                    <a:pt x="176" y="417"/>
                  </a:cubicBezTo>
                  <a:cubicBezTo>
                    <a:pt x="174" y="413"/>
                    <a:pt x="172" y="409"/>
                    <a:pt x="170" y="405"/>
                  </a:cubicBezTo>
                  <a:cubicBezTo>
                    <a:pt x="164" y="397"/>
                    <a:pt x="157" y="389"/>
                    <a:pt x="151" y="381"/>
                  </a:cubicBezTo>
                  <a:cubicBezTo>
                    <a:pt x="148" y="377"/>
                    <a:pt x="145" y="372"/>
                    <a:pt x="142" y="368"/>
                  </a:cubicBezTo>
                  <a:cubicBezTo>
                    <a:pt x="139" y="363"/>
                    <a:pt x="137" y="359"/>
                    <a:pt x="134" y="355"/>
                  </a:cubicBezTo>
                  <a:cubicBezTo>
                    <a:pt x="129" y="350"/>
                    <a:pt x="124" y="346"/>
                    <a:pt x="119" y="341"/>
                  </a:cubicBezTo>
                  <a:cubicBezTo>
                    <a:pt x="121" y="341"/>
                    <a:pt x="123" y="341"/>
                    <a:pt x="124" y="341"/>
                  </a:cubicBezTo>
                  <a:close/>
                  <a:moveTo>
                    <a:pt x="103" y="382"/>
                  </a:moveTo>
                  <a:cubicBezTo>
                    <a:pt x="103" y="382"/>
                    <a:pt x="104" y="383"/>
                    <a:pt x="105" y="383"/>
                  </a:cubicBezTo>
                  <a:cubicBezTo>
                    <a:pt x="105" y="383"/>
                    <a:pt x="106" y="384"/>
                    <a:pt x="107" y="384"/>
                  </a:cubicBezTo>
                  <a:cubicBezTo>
                    <a:pt x="108" y="385"/>
                    <a:pt x="109" y="385"/>
                    <a:pt x="110" y="385"/>
                  </a:cubicBezTo>
                  <a:cubicBezTo>
                    <a:pt x="112" y="386"/>
                    <a:pt x="116" y="386"/>
                    <a:pt x="117" y="384"/>
                  </a:cubicBezTo>
                  <a:cubicBezTo>
                    <a:pt x="118" y="377"/>
                    <a:pt x="110" y="372"/>
                    <a:pt x="109" y="366"/>
                  </a:cubicBezTo>
                  <a:cubicBezTo>
                    <a:pt x="115" y="372"/>
                    <a:pt x="118" y="380"/>
                    <a:pt x="125" y="384"/>
                  </a:cubicBezTo>
                  <a:cubicBezTo>
                    <a:pt x="127" y="385"/>
                    <a:pt x="128" y="384"/>
                    <a:pt x="128" y="382"/>
                  </a:cubicBezTo>
                  <a:cubicBezTo>
                    <a:pt x="127" y="379"/>
                    <a:pt x="126" y="377"/>
                    <a:pt x="130" y="377"/>
                  </a:cubicBezTo>
                  <a:cubicBezTo>
                    <a:pt x="130" y="377"/>
                    <a:pt x="132" y="377"/>
                    <a:pt x="132" y="376"/>
                  </a:cubicBezTo>
                  <a:cubicBezTo>
                    <a:pt x="134" y="373"/>
                    <a:pt x="133" y="370"/>
                    <a:pt x="132" y="367"/>
                  </a:cubicBezTo>
                  <a:cubicBezTo>
                    <a:pt x="130" y="363"/>
                    <a:pt x="128" y="357"/>
                    <a:pt x="125" y="353"/>
                  </a:cubicBezTo>
                  <a:cubicBezTo>
                    <a:pt x="125" y="352"/>
                    <a:pt x="123" y="350"/>
                    <a:pt x="121" y="348"/>
                  </a:cubicBezTo>
                  <a:cubicBezTo>
                    <a:pt x="125" y="351"/>
                    <a:pt x="128" y="354"/>
                    <a:pt x="131" y="358"/>
                  </a:cubicBezTo>
                  <a:cubicBezTo>
                    <a:pt x="138" y="366"/>
                    <a:pt x="143" y="376"/>
                    <a:pt x="149" y="385"/>
                  </a:cubicBezTo>
                  <a:cubicBezTo>
                    <a:pt x="155" y="393"/>
                    <a:pt x="162" y="400"/>
                    <a:pt x="168" y="408"/>
                  </a:cubicBezTo>
                  <a:cubicBezTo>
                    <a:pt x="171" y="413"/>
                    <a:pt x="172" y="417"/>
                    <a:pt x="174" y="422"/>
                  </a:cubicBezTo>
                  <a:cubicBezTo>
                    <a:pt x="174" y="425"/>
                    <a:pt x="175" y="427"/>
                    <a:pt x="176" y="429"/>
                  </a:cubicBezTo>
                  <a:cubicBezTo>
                    <a:pt x="176" y="429"/>
                    <a:pt x="176" y="429"/>
                    <a:pt x="176" y="429"/>
                  </a:cubicBezTo>
                  <a:cubicBezTo>
                    <a:pt x="172" y="435"/>
                    <a:pt x="176" y="442"/>
                    <a:pt x="176" y="448"/>
                  </a:cubicBezTo>
                  <a:cubicBezTo>
                    <a:pt x="175" y="448"/>
                    <a:pt x="174" y="447"/>
                    <a:pt x="173" y="446"/>
                  </a:cubicBezTo>
                  <a:cubicBezTo>
                    <a:pt x="172" y="446"/>
                    <a:pt x="171" y="446"/>
                    <a:pt x="171" y="447"/>
                  </a:cubicBezTo>
                  <a:cubicBezTo>
                    <a:pt x="170" y="449"/>
                    <a:pt x="170" y="451"/>
                    <a:pt x="170" y="452"/>
                  </a:cubicBezTo>
                  <a:cubicBezTo>
                    <a:pt x="169" y="455"/>
                    <a:pt x="168" y="456"/>
                    <a:pt x="165" y="455"/>
                  </a:cubicBezTo>
                  <a:cubicBezTo>
                    <a:pt x="163" y="453"/>
                    <a:pt x="160" y="451"/>
                    <a:pt x="157" y="451"/>
                  </a:cubicBezTo>
                  <a:cubicBezTo>
                    <a:pt x="157" y="451"/>
                    <a:pt x="157" y="451"/>
                    <a:pt x="156" y="451"/>
                  </a:cubicBezTo>
                  <a:cubicBezTo>
                    <a:pt x="158" y="445"/>
                    <a:pt x="156" y="438"/>
                    <a:pt x="154" y="433"/>
                  </a:cubicBezTo>
                  <a:cubicBezTo>
                    <a:pt x="152" y="427"/>
                    <a:pt x="148" y="420"/>
                    <a:pt x="144" y="415"/>
                  </a:cubicBezTo>
                  <a:cubicBezTo>
                    <a:pt x="139" y="408"/>
                    <a:pt x="131" y="403"/>
                    <a:pt x="123" y="400"/>
                  </a:cubicBezTo>
                  <a:cubicBezTo>
                    <a:pt x="119" y="399"/>
                    <a:pt x="116" y="398"/>
                    <a:pt x="113" y="396"/>
                  </a:cubicBezTo>
                  <a:cubicBezTo>
                    <a:pt x="111" y="394"/>
                    <a:pt x="110" y="392"/>
                    <a:pt x="109" y="391"/>
                  </a:cubicBezTo>
                  <a:cubicBezTo>
                    <a:pt x="107" y="388"/>
                    <a:pt x="104" y="386"/>
                    <a:pt x="101" y="384"/>
                  </a:cubicBezTo>
                  <a:cubicBezTo>
                    <a:pt x="101" y="384"/>
                    <a:pt x="101" y="384"/>
                    <a:pt x="101" y="384"/>
                  </a:cubicBezTo>
                  <a:cubicBezTo>
                    <a:pt x="100" y="382"/>
                    <a:pt x="101" y="381"/>
                    <a:pt x="103" y="382"/>
                  </a:cubicBezTo>
                  <a:close/>
                  <a:moveTo>
                    <a:pt x="153" y="452"/>
                  </a:moveTo>
                  <a:cubicBezTo>
                    <a:pt x="152" y="453"/>
                    <a:pt x="152" y="453"/>
                    <a:pt x="151" y="454"/>
                  </a:cubicBezTo>
                  <a:cubicBezTo>
                    <a:pt x="150" y="449"/>
                    <a:pt x="148" y="445"/>
                    <a:pt x="146" y="441"/>
                  </a:cubicBezTo>
                  <a:cubicBezTo>
                    <a:pt x="144" y="436"/>
                    <a:pt x="142" y="432"/>
                    <a:pt x="140" y="428"/>
                  </a:cubicBezTo>
                  <a:cubicBezTo>
                    <a:pt x="138" y="424"/>
                    <a:pt x="136" y="419"/>
                    <a:pt x="134" y="415"/>
                  </a:cubicBezTo>
                  <a:cubicBezTo>
                    <a:pt x="134" y="413"/>
                    <a:pt x="133" y="411"/>
                    <a:pt x="132" y="409"/>
                  </a:cubicBezTo>
                  <a:cubicBezTo>
                    <a:pt x="135" y="411"/>
                    <a:pt x="138" y="413"/>
                    <a:pt x="140" y="416"/>
                  </a:cubicBezTo>
                  <a:cubicBezTo>
                    <a:pt x="148" y="425"/>
                    <a:pt x="156" y="439"/>
                    <a:pt x="153" y="452"/>
                  </a:cubicBezTo>
                  <a:close/>
                  <a:moveTo>
                    <a:pt x="101" y="389"/>
                  </a:moveTo>
                  <a:cubicBezTo>
                    <a:pt x="101" y="389"/>
                    <a:pt x="101" y="389"/>
                    <a:pt x="101" y="389"/>
                  </a:cubicBezTo>
                  <a:cubicBezTo>
                    <a:pt x="106" y="393"/>
                    <a:pt x="110" y="400"/>
                    <a:pt x="116" y="402"/>
                  </a:cubicBezTo>
                  <a:cubicBezTo>
                    <a:pt x="118" y="409"/>
                    <a:pt x="119" y="414"/>
                    <a:pt x="116" y="421"/>
                  </a:cubicBezTo>
                  <a:cubicBezTo>
                    <a:pt x="115" y="424"/>
                    <a:pt x="114" y="427"/>
                    <a:pt x="112" y="429"/>
                  </a:cubicBezTo>
                  <a:cubicBezTo>
                    <a:pt x="112" y="430"/>
                    <a:pt x="111" y="430"/>
                    <a:pt x="111" y="430"/>
                  </a:cubicBezTo>
                  <a:cubicBezTo>
                    <a:pt x="110" y="425"/>
                    <a:pt x="103" y="419"/>
                    <a:pt x="101" y="414"/>
                  </a:cubicBezTo>
                  <a:cubicBezTo>
                    <a:pt x="94" y="405"/>
                    <a:pt x="96" y="393"/>
                    <a:pt x="92" y="383"/>
                  </a:cubicBezTo>
                  <a:cubicBezTo>
                    <a:pt x="95" y="385"/>
                    <a:pt x="98" y="387"/>
                    <a:pt x="101" y="389"/>
                  </a:cubicBezTo>
                  <a:close/>
                  <a:moveTo>
                    <a:pt x="108" y="433"/>
                  </a:moveTo>
                  <a:cubicBezTo>
                    <a:pt x="108" y="433"/>
                    <a:pt x="108" y="433"/>
                    <a:pt x="108" y="434"/>
                  </a:cubicBezTo>
                  <a:cubicBezTo>
                    <a:pt x="107" y="433"/>
                    <a:pt x="107" y="433"/>
                    <a:pt x="107" y="433"/>
                  </a:cubicBezTo>
                  <a:cubicBezTo>
                    <a:pt x="102" y="428"/>
                    <a:pt x="96" y="426"/>
                    <a:pt x="92" y="421"/>
                  </a:cubicBezTo>
                  <a:cubicBezTo>
                    <a:pt x="82" y="411"/>
                    <a:pt x="73" y="401"/>
                    <a:pt x="67" y="388"/>
                  </a:cubicBezTo>
                  <a:cubicBezTo>
                    <a:pt x="63" y="379"/>
                    <a:pt x="58" y="370"/>
                    <a:pt x="53" y="362"/>
                  </a:cubicBezTo>
                  <a:cubicBezTo>
                    <a:pt x="54" y="362"/>
                    <a:pt x="54" y="362"/>
                    <a:pt x="55" y="363"/>
                  </a:cubicBezTo>
                  <a:cubicBezTo>
                    <a:pt x="59" y="364"/>
                    <a:pt x="63" y="365"/>
                    <a:pt x="66" y="367"/>
                  </a:cubicBezTo>
                  <a:cubicBezTo>
                    <a:pt x="69" y="368"/>
                    <a:pt x="72" y="370"/>
                    <a:pt x="75" y="372"/>
                  </a:cubicBezTo>
                  <a:cubicBezTo>
                    <a:pt x="80" y="375"/>
                    <a:pt x="84" y="377"/>
                    <a:pt x="88" y="380"/>
                  </a:cubicBezTo>
                  <a:cubicBezTo>
                    <a:pt x="87" y="381"/>
                    <a:pt x="87" y="381"/>
                    <a:pt x="88" y="382"/>
                  </a:cubicBezTo>
                  <a:cubicBezTo>
                    <a:pt x="92" y="391"/>
                    <a:pt x="90" y="402"/>
                    <a:pt x="95" y="411"/>
                  </a:cubicBezTo>
                  <a:cubicBezTo>
                    <a:pt x="97" y="415"/>
                    <a:pt x="100" y="418"/>
                    <a:pt x="102" y="421"/>
                  </a:cubicBezTo>
                  <a:cubicBezTo>
                    <a:pt x="103" y="422"/>
                    <a:pt x="104" y="424"/>
                    <a:pt x="105" y="425"/>
                  </a:cubicBezTo>
                  <a:cubicBezTo>
                    <a:pt x="105" y="425"/>
                    <a:pt x="105" y="425"/>
                    <a:pt x="105" y="425"/>
                  </a:cubicBezTo>
                  <a:cubicBezTo>
                    <a:pt x="105" y="426"/>
                    <a:pt x="106" y="427"/>
                    <a:pt x="106" y="428"/>
                  </a:cubicBezTo>
                  <a:cubicBezTo>
                    <a:pt x="106" y="429"/>
                    <a:pt x="106" y="430"/>
                    <a:pt x="107" y="431"/>
                  </a:cubicBezTo>
                  <a:cubicBezTo>
                    <a:pt x="107" y="431"/>
                    <a:pt x="107" y="431"/>
                    <a:pt x="107" y="431"/>
                  </a:cubicBezTo>
                  <a:cubicBezTo>
                    <a:pt x="108" y="430"/>
                    <a:pt x="108" y="429"/>
                    <a:pt x="107" y="428"/>
                  </a:cubicBezTo>
                  <a:cubicBezTo>
                    <a:pt x="108" y="430"/>
                    <a:pt x="109" y="432"/>
                    <a:pt x="108" y="433"/>
                  </a:cubicBezTo>
                  <a:close/>
                  <a:moveTo>
                    <a:pt x="132" y="482"/>
                  </a:moveTo>
                  <a:cubicBezTo>
                    <a:pt x="131" y="477"/>
                    <a:pt x="129" y="472"/>
                    <a:pt x="127" y="468"/>
                  </a:cubicBezTo>
                  <a:cubicBezTo>
                    <a:pt x="125" y="462"/>
                    <a:pt x="123" y="456"/>
                    <a:pt x="120" y="450"/>
                  </a:cubicBezTo>
                  <a:cubicBezTo>
                    <a:pt x="117" y="446"/>
                    <a:pt x="114" y="440"/>
                    <a:pt x="110" y="436"/>
                  </a:cubicBezTo>
                  <a:cubicBezTo>
                    <a:pt x="115" y="434"/>
                    <a:pt x="118" y="425"/>
                    <a:pt x="120" y="421"/>
                  </a:cubicBezTo>
                  <a:cubicBezTo>
                    <a:pt x="122" y="414"/>
                    <a:pt x="121" y="408"/>
                    <a:pt x="118" y="403"/>
                  </a:cubicBezTo>
                  <a:cubicBezTo>
                    <a:pt x="122" y="404"/>
                    <a:pt x="125" y="405"/>
                    <a:pt x="128" y="407"/>
                  </a:cubicBezTo>
                  <a:cubicBezTo>
                    <a:pt x="128" y="407"/>
                    <a:pt x="128" y="407"/>
                    <a:pt x="128" y="407"/>
                  </a:cubicBezTo>
                  <a:cubicBezTo>
                    <a:pt x="128" y="410"/>
                    <a:pt x="130" y="414"/>
                    <a:pt x="131" y="416"/>
                  </a:cubicBezTo>
                  <a:cubicBezTo>
                    <a:pt x="133" y="421"/>
                    <a:pt x="136" y="426"/>
                    <a:pt x="138" y="430"/>
                  </a:cubicBezTo>
                  <a:cubicBezTo>
                    <a:pt x="140" y="436"/>
                    <a:pt x="143" y="441"/>
                    <a:pt x="145" y="446"/>
                  </a:cubicBezTo>
                  <a:cubicBezTo>
                    <a:pt x="147" y="450"/>
                    <a:pt x="148" y="454"/>
                    <a:pt x="150" y="459"/>
                  </a:cubicBezTo>
                  <a:cubicBezTo>
                    <a:pt x="150" y="459"/>
                    <a:pt x="150" y="459"/>
                    <a:pt x="150" y="459"/>
                  </a:cubicBezTo>
                  <a:cubicBezTo>
                    <a:pt x="150" y="459"/>
                    <a:pt x="150" y="459"/>
                    <a:pt x="150" y="460"/>
                  </a:cubicBezTo>
                  <a:cubicBezTo>
                    <a:pt x="150" y="463"/>
                    <a:pt x="151" y="466"/>
                    <a:pt x="152" y="470"/>
                  </a:cubicBezTo>
                  <a:cubicBezTo>
                    <a:pt x="152" y="470"/>
                    <a:pt x="152" y="470"/>
                    <a:pt x="152" y="470"/>
                  </a:cubicBezTo>
                  <a:cubicBezTo>
                    <a:pt x="147" y="472"/>
                    <a:pt x="142" y="474"/>
                    <a:pt x="138" y="477"/>
                  </a:cubicBezTo>
                  <a:cubicBezTo>
                    <a:pt x="136" y="479"/>
                    <a:pt x="134" y="480"/>
                    <a:pt x="132" y="482"/>
                  </a:cubicBezTo>
                  <a:close/>
                  <a:moveTo>
                    <a:pt x="263" y="609"/>
                  </a:moveTo>
                  <a:cubicBezTo>
                    <a:pt x="258" y="606"/>
                    <a:pt x="255" y="602"/>
                    <a:pt x="250" y="599"/>
                  </a:cubicBezTo>
                  <a:cubicBezTo>
                    <a:pt x="246" y="597"/>
                    <a:pt x="242" y="597"/>
                    <a:pt x="238" y="596"/>
                  </a:cubicBezTo>
                  <a:cubicBezTo>
                    <a:pt x="228" y="593"/>
                    <a:pt x="219" y="587"/>
                    <a:pt x="210" y="581"/>
                  </a:cubicBezTo>
                  <a:cubicBezTo>
                    <a:pt x="200" y="575"/>
                    <a:pt x="190" y="569"/>
                    <a:pt x="181" y="561"/>
                  </a:cubicBezTo>
                  <a:cubicBezTo>
                    <a:pt x="173" y="554"/>
                    <a:pt x="165" y="547"/>
                    <a:pt x="157" y="539"/>
                  </a:cubicBezTo>
                  <a:cubicBezTo>
                    <a:pt x="154" y="535"/>
                    <a:pt x="149" y="533"/>
                    <a:pt x="146" y="529"/>
                  </a:cubicBezTo>
                  <a:cubicBezTo>
                    <a:pt x="143" y="526"/>
                    <a:pt x="141" y="521"/>
                    <a:pt x="140" y="516"/>
                  </a:cubicBezTo>
                  <a:cubicBezTo>
                    <a:pt x="139" y="508"/>
                    <a:pt x="139" y="500"/>
                    <a:pt x="136" y="493"/>
                  </a:cubicBezTo>
                  <a:cubicBezTo>
                    <a:pt x="132" y="486"/>
                    <a:pt x="137" y="482"/>
                    <a:pt x="143" y="479"/>
                  </a:cubicBezTo>
                  <a:cubicBezTo>
                    <a:pt x="146" y="477"/>
                    <a:pt x="150" y="475"/>
                    <a:pt x="154" y="473"/>
                  </a:cubicBezTo>
                  <a:cubicBezTo>
                    <a:pt x="154" y="475"/>
                    <a:pt x="155" y="476"/>
                    <a:pt x="155" y="477"/>
                  </a:cubicBezTo>
                  <a:cubicBezTo>
                    <a:pt x="159" y="484"/>
                    <a:pt x="162" y="492"/>
                    <a:pt x="165" y="499"/>
                  </a:cubicBezTo>
                  <a:cubicBezTo>
                    <a:pt x="170" y="509"/>
                    <a:pt x="176" y="519"/>
                    <a:pt x="183" y="527"/>
                  </a:cubicBezTo>
                  <a:cubicBezTo>
                    <a:pt x="190" y="536"/>
                    <a:pt x="199" y="543"/>
                    <a:pt x="208" y="551"/>
                  </a:cubicBezTo>
                  <a:cubicBezTo>
                    <a:pt x="216" y="560"/>
                    <a:pt x="225" y="568"/>
                    <a:pt x="233" y="577"/>
                  </a:cubicBezTo>
                  <a:cubicBezTo>
                    <a:pt x="238" y="584"/>
                    <a:pt x="244" y="592"/>
                    <a:pt x="253" y="594"/>
                  </a:cubicBezTo>
                  <a:cubicBezTo>
                    <a:pt x="255" y="594"/>
                    <a:pt x="256" y="591"/>
                    <a:pt x="254" y="590"/>
                  </a:cubicBezTo>
                  <a:cubicBezTo>
                    <a:pt x="244" y="587"/>
                    <a:pt x="238" y="577"/>
                    <a:pt x="231" y="570"/>
                  </a:cubicBezTo>
                  <a:cubicBezTo>
                    <a:pt x="224" y="562"/>
                    <a:pt x="216" y="553"/>
                    <a:pt x="207" y="546"/>
                  </a:cubicBezTo>
                  <a:cubicBezTo>
                    <a:pt x="199" y="538"/>
                    <a:pt x="191" y="531"/>
                    <a:pt x="184" y="523"/>
                  </a:cubicBezTo>
                  <a:cubicBezTo>
                    <a:pt x="184" y="522"/>
                    <a:pt x="183" y="521"/>
                    <a:pt x="183" y="520"/>
                  </a:cubicBezTo>
                  <a:cubicBezTo>
                    <a:pt x="185" y="523"/>
                    <a:pt x="187" y="524"/>
                    <a:pt x="189" y="527"/>
                  </a:cubicBezTo>
                  <a:cubicBezTo>
                    <a:pt x="193" y="530"/>
                    <a:pt x="197" y="534"/>
                    <a:pt x="201" y="536"/>
                  </a:cubicBezTo>
                  <a:cubicBezTo>
                    <a:pt x="202" y="537"/>
                    <a:pt x="202" y="536"/>
                    <a:pt x="202" y="536"/>
                  </a:cubicBezTo>
                  <a:cubicBezTo>
                    <a:pt x="194" y="530"/>
                    <a:pt x="188" y="522"/>
                    <a:pt x="181" y="515"/>
                  </a:cubicBezTo>
                  <a:cubicBezTo>
                    <a:pt x="180" y="515"/>
                    <a:pt x="180" y="515"/>
                    <a:pt x="180" y="516"/>
                  </a:cubicBezTo>
                  <a:cubicBezTo>
                    <a:pt x="180" y="517"/>
                    <a:pt x="181" y="518"/>
                    <a:pt x="181" y="518"/>
                  </a:cubicBezTo>
                  <a:cubicBezTo>
                    <a:pt x="176" y="512"/>
                    <a:pt x="172" y="505"/>
                    <a:pt x="169" y="497"/>
                  </a:cubicBezTo>
                  <a:cubicBezTo>
                    <a:pt x="165" y="490"/>
                    <a:pt x="162" y="483"/>
                    <a:pt x="159" y="476"/>
                  </a:cubicBezTo>
                  <a:cubicBezTo>
                    <a:pt x="157" y="471"/>
                    <a:pt x="152" y="463"/>
                    <a:pt x="154" y="457"/>
                  </a:cubicBezTo>
                  <a:cubicBezTo>
                    <a:pt x="155" y="452"/>
                    <a:pt x="160" y="456"/>
                    <a:pt x="163" y="458"/>
                  </a:cubicBezTo>
                  <a:cubicBezTo>
                    <a:pt x="165" y="459"/>
                    <a:pt x="167" y="459"/>
                    <a:pt x="170" y="459"/>
                  </a:cubicBezTo>
                  <a:cubicBezTo>
                    <a:pt x="173" y="459"/>
                    <a:pt x="173" y="454"/>
                    <a:pt x="174" y="451"/>
                  </a:cubicBezTo>
                  <a:cubicBezTo>
                    <a:pt x="174" y="451"/>
                    <a:pt x="175" y="452"/>
                    <a:pt x="176" y="452"/>
                  </a:cubicBezTo>
                  <a:cubicBezTo>
                    <a:pt x="177" y="453"/>
                    <a:pt x="179" y="453"/>
                    <a:pt x="179" y="451"/>
                  </a:cubicBezTo>
                  <a:cubicBezTo>
                    <a:pt x="181" y="446"/>
                    <a:pt x="176" y="439"/>
                    <a:pt x="177" y="433"/>
                  </a:cubicBezTo>
                  <a:cubicBezTo>
                    <a:pt x="185" y="445"/>
                    <a:pt x="187" y="459"/>
                    <a:pt x="191" y="471"/>
                  </a:cubicBezTo>
                  <a:cubicBezTo>
                    <a:pt x="194" y="484"/>
                    <a:pt x="198" y="496"/>
                    <a:pt x="204" y="507"/>
                  </a:cubicBezTo>
                  <a:cubicBezTo>
                    <a:pt x="212" y="520"/>
                    <a:pt x="222" y="529"/>
                    <a:pt x="232" y="539"/>
                  </a:cubicBezTo>
                  <a:cubicBezTo>
                    <a:pt x="238" y="544"/>
                    <a:pt x="244" y="549"/>
                    <a:pt x="249" y="554"/>
                  </a:cubicBezTo>
                  <a:cubicBezTo>
                    <a:pt x="254" y="560"/>
                    <a:pt x="259" y="566"/>
                    <a:pt x="265" y="571"/>
                  </a:cubicBezTo>
                  <a:cubicBezTo>
                    <a:pt x="265" y="571"/>
                    <a:pt x="266" y="571"/>
                    <a:pt x="266" y="571"/>
                  </a:cubicBezTo>
                  <a:cubicBezTo>
                    <a:pt x="266" y="572"/>
                    <a:pt x="267" y="572"/>
                    <a:pt x="267" y="573"/>
                  </a:cubicBezTo>
                  <a:cubicBezTo>
                    <a:pt x="268" y="574"/>
                    <a:pt x="269" y="573"/>
                    <a:pt x="269" y="572"/>
                  </a:cubicBezTo>
                  <a:cubicBezTo>
                    <a:pt x="267" y="568"/>
                    <a:pt x="264" y="564"/>
                    <a:pt x="262" y="561"/>
                  </a:cubicBezTo>
                  <a:cubicBezTo>
                    <a:pt x="262" y="560"/>
                    <a:pt x="262" y="560"/>
                    <a:pt x="262" y="560"/>
                  </a:cubicBezTo>
                  <a:cubicBezTo>
                    <a:pt x="258" y="547"/>
                    <a:pt x="250" y="537"/>
                    <a:pt x="244" y="525"/>
                  </a:cubicBezTo>
                  <a:cubicBezTo>
                    <a:pt x="244" y="525"/>
                    <a:pt x="243" y="525"/>
                    <a:pt x="243" y="526"/>
                  </a:cubicBezTo>
                  <a:cubicBezTo>
                    <a:pt x="246" y="532"/>
                    <a:pt x="248" y="538"/>
                    <a:pt x="252" y="543"/>
                  </a:cubicBezTo>
                  <a:cubicBezTo>
                    <a:pt x="255" y="548"/>
                    <a:pt x="257" y="553"/>
                    <a:pt x="260" y="558"/>
                  </a:cubicBezTo>
                  <a:cubicBezTo>
                    <a:pt x="257" y="555"/>
                    <a:pt x="255" y="552"/>
                    <a:pt x="252" y="548"/>
                  </a:cubicBezTo>
                  <a:cubicBezTo>
                    <a:pt x="247" y="541"/>
                    <a:pt x="245" y="533"/>
                    <a:pt x="242" y="525"/>
                  </a:cubicBezTo>
                  <a:cubicBezTo>
                    <a:pt x="240" y="519"/>
                    <a:pt x="237" y="513"/>
                    <a:pt x="233" y="508"/>
                  </a:cubicBezTo>
                  <a:cubicBezTo>
                    <a:pt x="234" y="509"/>
                    <a:pt x="235" y="510"/>
                    <a:pt x="236" y="511"/>
                  </a:cubicBezTo>
                  <a:cubicBezTo>
                    <a:pt x="236" y="511"/>
                    <a:pt x="237" y="511"/>
                    <a:pt x="236" y="510"/>
                  </a:cubicBezTo>
                  <a:cubicBezTo>
                    <a:pt x="235" y="509"/>
                    <a:pt x="235" y="506"/>
                    <a:pt x="234" y="504"/>
                  </a:cubicBezTo>
                  <a:cubicBezTo>
                    <a:pt x="233" y="503"/>
                    <a:pt x="233" y="501"/>
                    <a:pt x="231" y="501"/>
                  </a:cubicBezTo>
                  <a:cubicBezTo>
                    <a:pt x="231" y="501"/>
                    <a:pt x="231" y="502"/>
                    <a:pt x="231" y="502"/>
                  </a:cubicBezTo>
                  <a:cubicBezTo>
                    <a:pt x="230" y="503"/>
                    <a:pt x="232" y="505"/>
                    <a:pt x="232" y="507"/>
                  </a:cubicBezTo>
                  <a:cubicBezTo>
                    <a:pt x="233" y="507"/>
                    <a:pt x="233" y="507"/>
                    <a:pt x="233" y="508"/>
                  </a:cubicBezTo>
                  <a:cubicBezTo>
                    <a:pt x="232" y="506"/>
                    <a:pt x="231" y="504"/>
                    <a:pt x="230" y="502"/>
                  </a:cubicBezTo>
                  <a:cubicBezTo>
                    <a:pt x="228" y="499"/>
                    <a:pt x="225" y="495"/>
                    <a:pt x="224" y="491"/>
                  </a:cubicBezTo>
                  <a:cubicBezTo>
                    <a:pt x="222" y="487"/>
                    <a:pt x="221" y="482"/>
                    <a:pt x="220" y="477"/>
                  </a:cubicBezTo>
                  <a:cubicBezTo>
                    <a:pt x="216" y="463"/>
                    <a:pt x="208" y="449"/>
                    <a:pt x="208" y="433"/>
                  </a:cubicBezTo>
                  <a:cubicBezTo>
                    <a:pt x="208" y="427"/>
                    <a:pt x="208" y="418"/>
                    <a:pt x="216" y="418"/>
                  </a:cubicBezTo>
                  <a:cubicBezTo>
                    <a:pt x="220" y="418"/>
                    <a:pt x="222" y="418"/>
                    <a:pt x="226" y="416"/>
                  </a:cubicBezTo>
                  <a:cubicBezTo>
                    <a:pt x="231" y="415"/>
                    <a:pt x="234" y="418"/>
                    <a:pt x="237" y="420"/>
                  </a:cubicBezTo>
                  <a:cubicBezTo>
                    <a:pt x="237" y="420"/>
                    <a:pt x="237" y="420"/>
                    <a:pt x="237" y="420"/>
                  </a:cubicBezTo>
                  <a:cubicBezTo>
                    <a:pt x="238" y="426"/>
                    <a:pt x="240" y="431"/>
                    <a:pt x="242" y="437"/>
                  </a:cubicBezTo>
                  <a:cubicBezTo>
                    <a:pt x="240" y="438"/>
                    <a:pt x="240" y="442"/>
                    <a:pt x="240" y="444"/>
                  </a:cubicBezTo>
                  <a:cubicBezTo>
                    <a:pt x="239" y="450"/>
                    <a:pt x="237" y="455"/>
                    <a:pt x="236" y="461"/>
                  </a:cubicBezTo>
                  <a:cubicBezTo>
                    <a:pt x="235" y="466"/>
                    <a:pt x="235" y="471"/>
                    <a:pt x="236" y="477"/>
                  </a:cubicBezTo>
                  <a:cubicBezTo>
                    <a:pt x="236" y="480"/>
                    <a:pt x="236" y="484"/>
                    <a:pt x="236" y="487"/>
                  </a:cubicBezTo>
                  <a:cubicBezTo>
                    <a:pt x="235" y="490"/>
                    <a:pt x="235" y="493"/>
                    <a:pt x="235" y="495"/>
                  </a:cubicBezTo>
                  <a:cubicBezTo>
                    <a:pt x="238" y="509"/>
                    <a:pt x="250" y="516"/>
                    <a:pt x="258" y="526"/>
                  </a:cubicBezTo>
                  <a:cubicBezTo>
                    <a:pt x="268" y="538"/>
                    <a:pt x="277" y="551"/>
                    <a:pt x="284" y="564"/>
                  </a:cubicBezTo>
                  <a:cubicBezTo>
                    <a:pt x="287" y="570"/>
                    <a:pt x="290" y="576"/>
                    <a:pt x="295" y="580"/>
                  </a:cubicBezTo>
                  <a:cubicBezTo>
                    <a:pt x="296" y="581"/>
                    <a:pt x="296" y="582"/>
                    <a:pt x="297" y="583"/>
                  </a:cubicBezTo>
                  <a:cubicBezTo>
                    <a:pt x="297" y="583"/>
                    <a:pt x="296" y="584"/>
                    <a:pt x="296" y="585"/>
                  </a:cubicBezTo>
                  <a:cubicBezTo>
                    <a:pt x="298" y="593"/>
                    <a:pt x="297" y="603"/>
                    <a:pt x="290" y="609"/>
                  </a:cubicBezTo>
                  <a:cubicBezTo>
                    <a:pt x="287" y="612"/>
                    <a:pt x="284" y="614"/>
                    <a:pt x="281" y="616"/>
                  </a:cubicBezTo>
                  <a:cubicBezTo>
                    <a:pt x="279" y="618"/>
                    <a:pt x="277" y="619"/>
                    <a:pt x="275" y="621"/>
                  </a:cubicBezTo>
                  <a:cubicBezTo>
                    <a:pt x="272" y="616"/>
                    <a:pt x="268" y="613"/>
                    <a:pt x="263" y="609"/>
                  </a:cubicBezTo>
                  <a:close/>
                  <a:moveTo>
                    <a:pt x="300" y="586"/>
                  </a:moveTo>
                  <a:cubicBezTo>
                    <a:pt x="300" y="586"/>
                    <a:pt x="300" y="587"/>
                    <a:pt x="301" y="587"/>
                  </a:cubicBezTo>
                  <a:cubicBezTo>
                    <a:pt x="303" y="592"/>
                    <a:pt x="304" y="598"/>
                    <a:pt x="301" y="604"/>
                  </a:cubicBezTo>
                  <a:cubicBezTo>
                    <a:pt x="299" y="610"/>
                    <a:pt x="295" y="614"/>
                    <a:pt x="290" y="618"/>
                  </a:cubicBezTo>
                  <a:cubicBezTo>
                    <a:pt x="289" y="619"/>
                    <a:pt x="290" y="620"/>
                    <a:pt x="290" y="619"/>
                  </a:cubicBezTo>
                  <a:cubicBezTo>
                    <a:pt x="300" y="617"/>
                    <a:pt x="306" y="602"/>
                    <a:pt x="305" y="591"/>
                  </a:cubicBezTo>
                  <a:cubicBezTo>
                    <a:pt x="306" y="593"/>
                    <a:pt x="308" y="595"/>
                    <a:pt x="309" y="598"/>
                  </a:cubicBezTo>
                  <a:cubicBezTo>
                    <a:pt x="311" y="600"/>
                    <a:pt x="313" y="602"/>
                    <a:pt x="315" y="605"/>
                  </a:cubicBezTo>
                  <a:cubicBezTo>
                    <a:pt x="314" y="614"/>
                    <a:pt x="307" y="621"/>
                    <a:pt x="299" y="623"/>
                  </a:cubicBezTo>
                  <a:cubicBezTo>
                    <a:pt x="293" y="624"/>
                    <a:pt x="284" y="624"/>
                    <a:pt x="279" y="622"/>
                  </a:cubicBezTo>
                  <a:cubicBezTo>
                    <a:pt x="282" y="620"/>
                    <a:pt x="285" y="619"/>
                    <a:pt x="288" y="616"/>
                  </a:cubicBezTo>
                  <a:cubicBezTo>
                    <a:pt x="291" y="614"/>
                    <a:pt x="295" y="610"/>
                    <a:pt x="297" y="606"/>
                  </a:cubicBezTo>
                  <a:cubicBezTo>
                    <a:pt x="300" y="600"/>
                    <a:pt x="301" y="593"/>
                    <a:pt x="300" y="586"/>
                  </a:cubicBezTo>
                  <a:close/>
                  <a:moveTo>
                    <a:pt x="390" y="734"/>
                  </a:moveTo>
                  <a:cubicBezTo>
                    <a:pt x="390" y="743"/>
                    <a:pt x="391" y="756"/>
                    <a:pt x="383" y="761"/>
                  </a:cubicBezTo>
                  <a:cubicBezTo>
                    <a:pt x="380" y="764"/>
                    <a:pt x="375" y="765"/>
                    <a:pt x="371" y="767"/>
                  </a:cubicBezTo>
                  <a:cubicBezTo>
                    <a:pt x="368" y="768"/>
                    <a:pt x="359" y="774"/>
                    <a:pt x="357" y="769"/>
                  </a:cubicBezTo>
                  <a:cubicBezTo>
                    <a:pt x="355" y="765"/>
                    <a:pt x="357" y="761"/>
                    <a:pt x="357" y="757"/>
                  </a:cubicBezTo>
                  <a:cubicBezTo>
                    <a:pt x="357" y="753"/>
                    <a:pt x="356" y="750"/>
                    <a:pt x="355" y="746"/>
                  </a:cubicBezTo>
                  <a:cubicBezTo>
                    <a:pt x="352" y="739"/>
                    <a:pt x="347" y="732"/>
                    <a:pt x="343" y="725"/>
                  </a:cubicBezTo>
                  <a:cubicBezTo>
                    <a:pt x="338" y="716"/>
                    <a:pt x="334" y="706"/>
                    <a:pt x="328" y="698"/>
                  </a:cubicBezTo>
                  <a:cubicBezTo>
                    <a:pt x="321" y="689"/>
                    <a:pt x="314" y="681"/>
                    <a:pt x="307" y="672"/>
                  </a:cubicBezTo>
                  <a:cubicBezTo>
                    <a:pt x="301" y="663"/>
                    <a:pt x="296" y="653"/>
                    <a:pt x="288" y="644"/>
                  </a:cubicBezTo>
                  <a:cubicBezTo>
                    <a:pt x="284" y="639"/>
                    <a:pt x="277" y="635"/>
                    <a:pt x="277" y="628"/>
                  </a:cubicBezTo>
                  <a:cubicBezTo>
                    <a:pt x="277" y="628"/>
                    <a:pt x="278" y="627"/>
                    <a:pt x="278" y="627"/>
                  </a:cubicBezTo>
                  <a:cubicBezTo>
                    <a:pt x="277" y="626"/>
                    <a:pt x="277" y="625"/>
                    <a:pt x="277" y="624"/>
                  </a:cubicBezTo>
                  <a:cubicBezTo>
                    <a:pt x="280" y="626"/>
                    <a:pt x="284" y="626"/>
                    <a:pt x="288" y="626"/>
                  </a:cubicBezTo>
                  <a:cubicBezTo>
                    <a:pt x="293" y="626"/>
                    <a:pt x="298" y="626"/>
                    <a:pt x="302" y="625"/>
                  </a:cubicBezTo>
                  <a:cubicBezTo>
                    <a:pt x="308" y="622"/>
                    <a:pt x="317" y="615"/>
                    <a:pt x="317" y="608"/>
                  </a:cubicBezTo>
                  <a:cubicBezTo>
                    <a:pt x="318" y="610"/>
                    <a:pt x="320" y="612"/>
                    <a:pt x="321" y="612"/>
                  </a:cubicBezTo>
                  <a:cubicBezTo>
                    <a:pt x="320" y="614"/>
                    <a:pt x="319" y="617"/>
                    <a:pt x="318" y="619"/>
                  </a:cubicBezTo>
                  <a:cubicBezTo>
                    <a:pt x="318" y="619"/>
                    <a:pt x="317" y="618"/>
                    <a:pt x="317" y="618"/>
                  </a:cubicBezTo>
                  <a:cubicBezTo>
                    <a:pt x="317" y="618"/>
                    <a:pt x="316" y="618"/>
                    <a:pt x="316" y="619"/>
                  </a:cubicBezTo>
                  <a:cubicBezTo>
                    <a:pt x="316" y="619"/>
                    <a:pt x="317" y="620"/>
                    <a:pt x="317" y="621"/>
                  </a:cubicBezTo>
                  <a:cubicBezTo>
                    <a:pt x="315" y="625"/>
                    <a:pt x="312" y="628"/>
                    <a:pt x="308" y="629"/>
                  </a:cubicBezTo>
                  <a:cubicBezTo>
                    <a:pt x="303" y="631"/>
                    <a:pt x="298" y="629"/>
                    <a:pt x="292" y="630"/>
                  </a:cubicBezTo>
                  <a:cubicBezTo>
                    <a:pt x="292" y="630"/>
                    <a:pt x="292" y="630"/>
                    <a:pt x="292" y="630"/>
                  </a:cubicBezTo>
                  <a:cubicBezTo>
                    <a:pt x="297" y="633"/>
                    <a:pt x="306" y="633"/>
                    <a:pt x="311" y="630"/>
                  </a:cubicBezTo>
                  <a:cubicBezTo>
                    <a:pt x="314" y="628"/>
                    <a:pt x="316" y="625"/>
                    <a:pt x="318" y="622"/>
                  </a:cubicBezTo>
                  <a:cubicBezTo>
                    <a:pt x="319" y="624"/>
                    <a:pt x="320" y="625"/>
                    <a:pt x="321" y="625"/>
                  </a:cubicBezTo>
                  <a:cubicBezTo>
                    <a:pt x="322" y="626"/>
                    <a:pt x="323" y="625"/>
                    <a:pt x="323" y="625"/>
                  </a:cubicBezTo>
                  <a:cubicBezTo>
                    <a:pt x="322" y="623"/>
                    <a:pt x="321" y="622"/>
                    <a:pt x="320" y="621"/>
                  </a:cubicBezTo>
                  <a:cubicBezTo>
                    <a:pt x="320" y="621"/>
                    <a:pt x="320" y="620"/>
                    <a:pt x="319" y="620"/>
                  </a:cubicBezTo>
                  <a:cubicBezTo>
                    <a:pt x="320" y="618"/>
                    <a:pt x="321" y="615"/>
                    <a:pt x="322" y="613"/>
                  </a:cubicBezTo>
                  <a:cubicBezTo>
                    <a:pt x="322" y="613"/>
                    <a:pt x="322" y="613"/>
                    <a:pt x="322" y="613"/>
                  </a:cubicBezTo>
                  <a:cubicBezTo>
                    <a:pt x="325" y="626"/>
                    <a:pt x="337" y="638"/>
                    <a:pt x="344" y="649"/>
                  </a:cubicBezTo>
                  <a:cubicBezTo>
                    <a:pt x="347" y="653"/>
                    <a:pt x="350" y="657"/>
                    <a:pt x="352" y="660"/>
                  </a:cubicBezTo>
                  <a:cubicBezTo>
                    <a:pt x="353" y="662"/>
                    <a:pt x="354" y="663"/>
                    <a:pt x="354" y="664"/>
                  </a:cubicBezTo>
                  <a:cubicBezTo>
                    <a:pt x="357" y="669"/>
                    <a:pt x="358" y="675"/>
                    <a:pt x="360" y="680"/>
                  </a:cubicBezTo>
                  <a:cubicBezTo>
                    <a:pt x="362" y="685"/>
                    <a:pt x="365" y="688"/>
                    <a:pt x="367" y="693"/>
                  </a:cubicBezTo>
                  <a:cubicBezTo>
                    <a:pt x="370" y="697"/>
                    <a:pt x="372" y="702"/>
                    <a:pt x="375" y="707"/>
                  </a:cubicBezTo>
                  <a:cubicBezTo>
                    <a:pt x="377" y="710"/>
                    <a:pt x="380" y="714"/>
                    <a:pt x="383" y="718"/>
                  </a:cubicBezTo>
                  <a:cubicBezTo>
                    <a:pt x="385" y="722"/>
                    <a:pt x="386" y="726"/>
                    <a:pt x="388" y="731"/>
                  </a:cubicBezTo>
                  <a:cubicBezTo>
                    <a:pt x="389" y="732"/>
                    <a:pt x="389" y="733"/>
                    <a:pt x="390" y="734"/>
                  </a:cubicBezTo>
                  <a:close/>
                  <a:moveTo>
                    <a:pt x="421" y="721"/>
                  </a:moveTo>
                  <a:cubicBezTo>
                    <a:pt x="421" y="721"/>
                    <a:pt x="421" y="721"/>
                    <a:pt x="421" y="721"/>
                  </a:cubicBezTo>
                  <a:cubicBezTo>
                    <a:pt x="416" y="728"/>
                    <a:pt x="406" y="731"/>
                    <a:pt x="398" y="727"/>
                  </a:cubicBezTo>
                  <a:cubicBezTo>
                    <a:pt x="392" y="723"/>
                    <a:pt x="388" y="718"/>
                    <a:pt x="385" y="712"/>
                  </a:cubicBezTo>
                  <a:cubicBezTo>
                    <a:pt x="380" y="702"/>
                    <a:pt x="376" y="693"/>
                    <a:pt x="371" y="683"/>
                  </a:cubicBezTo>
                  <a:cubicBezTo>
                    <a:pt x="371" y="685"/>
                    <a:pt x="372" y="686"/>
                    <a:pt x="373" y="686"/>
                  </a:cubicBezTo>
                  <a:cubicBezTo>
                    <a:pt x="374" y="686"/>
                    <a:pt x="374" y="686"/>
                    <a:pt x="374" y="686"/>
                  </a:cubicBezTo>
                  <a:cubicBezTo>
                    <a:pt x="373" y="682"/>
                    <a:pt x="372" y="678"/>
                    <a:pt x="369" y="676"/>
                  </a:cubicBezTo>
                  <a:cubicBezTo>
                    <a:pt x="368" y="675"/>
                    <a:pt x="368" y="676"/>
                    <a:pt x="368" y="676"/>
                  </a:cubicBezTo>
                  <a:cubicBezTo>
                    <a:pt x="368" y="677"/>
                    <a:pt x="368" y="679"/>
                    <a:pt x="369" y="680"/>
                  </a:cubicBezTo>
                  <a:cubicBezTo>
                    <a:pt x="368" y="679"/>
                    <a:pt x="367" y="678"/>
                    <a:pt x="367" y="676"/>
                  </a:cubicBezTo>
                  <a:cubicBezTo>
                    <a:pt x="360" y="665"/>
                    <a:pt x="353" y="653"/>
                    <a:pt x="344" y="642"/>
                  </a:cubicBezTo>
                  <a:cubicBezTo>
                    <a:pt x="337" y="632"/>
                    <a:pt x="330" y="621"/>
                    <a:pt x="323" y="610"/>
                  </a:cubicBezTo>
                  <a:cubicBezTo>
                    <a:pt x="323" y="609"/>
                    <a:pt x="323" y="609"/>
                    <a:pt x="322" y="610"/>
                  </a:cubicBezTo>
                  <a:cubicBezTo>
                    <a:pt x="320" y="608"/>
                    <a:pt x="317" y="603"/>
                    <a:pt x="316" y="601"/>
                  </a:cubicBezTo>
                  <a:cubicBezTo>
                    <a:pt x="314" y="598"/>
                    <a:pt x="312" y="594"/>
                    <a:pt x="309" y="591"/>
                  </a:cubicBezTo>
                  <a:cubicBezTo>
                    <a:pt x="306" y="587"/>
                    <a:pt x="302" y="583"/>
                    <a:pt x="298" y="579"/>
                  </a:cubicBezTo>
                  <a:cubicBezTo>
                    <a:pt x="294" y="575"/>
                    <a:pt x="291" y="570"/>
                    <a:pt x="288" y="564"/>
                  </a:cubicBezTo>
                  <a:cubicBezTo>
                    <a:pt x="282" y="554"/>
                    <a:pt x="275" y="544"/>
                    <a:pt x="268" y="534"/>
                  </a:cubicBezTo>
                  <a:cubicBezTo>
                    <a:pt x="265" y="529"/>
                    <a:pt x="262" y="525"/>
                    <a:pt x="258" y="520"/>
                  </a:cubicBezTo>
                  <a:cubicBezTo>
                    <a:pt x="254" y="516"/>
                    <a:pt x="249" y="513"/>
                    <a:pt x="246" y="508"/>
                  </a:cubicBezTo>
                  <a:cubicBezTo>
                    <a:pt x="242" y="503"/>
                    <a:pt x="237" y="496"/>
                    <a:pt x="239" y="490"/>
                  </a:cubicBezTo>
                  <a:cubicBezTo>
                    <a:pt x="241" y="485"/>
                    <a:pt x="244" y="479"/>
                    <a:pt x="249" y="477"/>
                  </a:cubicBezTo>
                  <a:cubicBezTo>
                    <a:pt x="254" y="474"/>
                    <a:pt x="256" y="485"/>
                    <a:pt x="258" y="488"/>
                  </a:cubicBezTo>
                  <a:cubicBezTo>
                    <a:pt x="260" y="493"/>
                    <a:pt x="264" y="499"/>
                    <a:pt x="267" y="503"/>
                  </a:cubicBezTo>
                  <a:cubicBezTo>
                    <a:pt x="275" y="514"/>
                    <a:pt x="283" y="523"/>
                    <a:pt x="290" y="534"/>
                  </a:cubicBezTo>
                  <a:cubicBezTo>
                    <a:pt x="294" y="539"/>
                    <a:pt x="298" y="544"/>
                    <a:pt x="300" y="549"/>
                  </a:cubicBezTo>
                  <a:cubicBezTo>
                    <a:pt x="303" y="554"/>
                    <a:pt x="304" y="560"/>
                    <a:pt x="307" y="564"/>
                  </a:cubicBezTo>
                  <a:cubicBezTo>
                    <a:pt x="307" y="565"/>
                    <a:pt x="308" y="565"/>
                    <a:pt x="308" y="564"/>
                  </a:cubicBezTo>
                  <a:cubicBezTo>
                    <a:pt x="310" y="570"/>
                    <a:pt x="313" y="575"/>
                    <a:pt x="316" y="580"/>
                  </a:cubicBezTo>
                  <a:cubicBezTo>
                    <a:pt x="313" y="583"/>
                    <a:pt x="318" y="586"/>
                    <a:pt x="319" y="589"/>
                  </a:cubicBezTo>
                  <a:cubicBezTo>
                    <a:pt x="322" y="596"/>
                    <a:pt x="324" y="603"/>
                    <a:pt x="331" y="607"/>
                  </a:cubicBezTo>
                  <a:cubicBezTo>
                    <a:pt x="332" y="608"/>
                    <a:pt x="333" y="606"/>
                    <a:pt x="332" y="605"/>
                  </a:cubicBezTo>
                  <a:cubicBezTo>
                    <a:pt x="327" y="600"/>
                    <a:pt x="325" y="595"/>
                    <a:pt x="322" y="589"/>
                  </a:cubicBezTo>
                  <a:cubicBezTo>
                    <a:pt x="322" y="588"/>
                    <a:pt x="321" y="586"/>
                    <a:pt x="320" y="585"/>
                  </a:cubicBezTo>
                  <a:cubicBezTo>
                    <a:pt x="320" y="585"/>
                    <a:pt x="318" y="582"/>
                    <a:pt x="318" y="582"/>
                  </a:cubicBezTo>
                  <a:cubicBezTo>
                    <a:pt x="322" y="582"/>
                    <a:pt x="325" y="578"/>
                    <a:pt x="328" y="576"/>
                  </a:cubicBezTo>
                  <a:cubicBezTo>
                    <a:pt x="333" y="571"/>
                    <a:pt x="338" y="577"/>
                    <a:pt x="341" y="580"/>
                  </a:cubicBezTo>
                  <a:cubicBezTo>
                    <a:pt x="342" y="580"/>
                    <a:pt x="342" y="580"/>
                    <a:pt x="343" y="580"/>
                  </a:cubicBezTo>
                  <a:cubicBezTo>
                    <a:pt x="343" y="583"/>
                    <a:pt x="344" y="585"/>
                    <a:pt x="345" y="587"/>
                  </a:cubicBezTo>
                  <a:cubicBezTo>
                    <a:pt x="346" y="592"/>
                    <a:pt x="346" y="598"/>
                    <a:pt x="346" y="603"/>
                  </a:cubicBezTo>
                  <a:cubicBezTo>
                    <a:pt x="346" y="603"/>
                    <a:pt x="346" y="603"/>
                    <a:pt x="346" y="604"/>
                  </a:cubicBezTo>
                  <a:cubicBezTo>
                    <a:pt x="344" y="606"/>
                    <a:pt x="343" y="608"/>
                    <a:pt x="343" y="611"/>
                  </a:cubicBezTo>
                  <a:cubicBezTo>
                    <a:pt x="343" y="611"/>
                    <a:pt x="343" y="611"/>
                    <a:pt x="343" y="611"/>
                  </a:cubicBezTo>
                  <a:cubicBezTo>
                    <a:pt x="346" y="607"/>
                    <a:pt x="350" y="604"/>
                    <a:pt x="353" y="601"/>
                  </a:cubicBezTo>
                  <a:cubicBezTo>
                    <a:pt x="355" y="600"/>
                    <a:pt x="357" y="598"/>
                    <a:pt x="359" y="596"/>
                  </a:cubicBezTo>
                  <a:cubicBezTo>
                    <a:pt x="358" y="597"/>
                    <a:pt x="357" y="599"/>
                    <a:pt x="356" y="600"/>
                  </a:cubicBezTo>
                  <a:cubicBezTo>
                    <a:pt x="354" y="602"/>
                    <a:pt x="351" y="604"/>
                    <a:pt x="350" y="606"/>
                  </a:cubicBezTo>
                  <a:cubicBezTo>
                    <a:pt x="350" y="607"/>
                    <a:pt x="351" y="607"/>
                    <a:pt x="351" y="607"/>
                  </a:cubicBezTo>
                  <a:cubicBezTo>
                    <a:pt x="355" y="606"/>
                    <a:pt x="358" y="602"/>
                    <a:pt x="360" y="599"/>
                  </a:cubicBezTo>
                  <a:cubicBezTo>
                    <a:pt x="362" y="597"/>
                    <a:pt x="363" y="594"/>
                    <a:pt x="363" y="592"/>
                  </a:cubicBezTo>
                  <a:cubicBezTo>
                    <a:pt x="363" y="592"/>
                    <a:pt x="363" y="591"/>
                    <a:pt x="363" y="591"/>
                  </a:cubicBezTo>
                  <a:cubicBezTo>
                    <a:pt x="365" y="589"/>
                    <a:pt x="367" y="587"/>
                    <a:pt x="368" y="585"/>
                  </a:cubicBezTo>
                  <a:cubicBezTo>
                    <a:pt x="375" y="593"/>
                    <a:pt x="370" y="602"/>
                    <a:pt x="361" y="606"/>
                  </a:cubicBezTo>
                  <a:cubicBezTo>
                    <a:pt x="360" y="607"/>
                    <a:pt x="359" y="607"/>
                    <a:pt x="358" y="608"/>
                  </a:cubicBezTo>
                  <a:cubicBezTo>
                    <a:pt x="360" y="607"/>
                    <a:pt x="361" y="605"/>
                    <a:pt x="363" y="604"/>
                  </a:cubicBezTo>
                  <a:cubicBezTo>
                    <a:pt x="363" y="603"/>
                    <a:pt x="362" y="602"/>
                    <a:pt x="362" y="603"/>
                  </a:cubicBezTo>
                  <a:cubicBezTo>
                    <a:pt x="359" y="605"/>
                    <a:pt x="355" y="606"/>
                    <a:pt x="353" y="609"/>
                  </a:cubicBezTo>
                  <a:cubicBezTo>
                    <a:pt x="353" y="610"/>
                    <a:pt x="353" y="610"/>
                    <a:pt x="354" y="610"/>
                  </a:cubicBezTo>
                  <a:cubicBezTo>
                    <a:pt x="349" y="612"/>
                    <a:pt x="345" y="613"/>
                    <a:pt x="340" y="610"/>
                  </a:cubicBezTo>
                  <a:cubicBezTo>
                    <a:pt x="339" y="609"/>
                    <a:pt x="337" y="611"/>
                    <a:pt x="338" y="613"/>
                  </a:cubicBezTo>
                  <a:cubicBezTo>
                    <a:pt x="346" y="620"/>
                    <a:pt x="360" y="612"/>
                    <a:pt x="367" y="607"/>
                  </a:cubicBezTo>
                  <a:cubicBezTo>
                    <a:pt x="370" y="605"/>
                    <a:pt x="372" y="603"/>
                    <a:pt x="373" y="600"/>
                  </a:cubicBezTo>
                  <a:cubicBezTo>
                    <a:pt x="376" y="604"/>
                    <a:pt x="379" y="608"/>
                    <a:pt x="381" y="612"/>
                  </a:cubicBezTo>
                  <a:cubicBezTo>
                    <a:pt x="387" y="624"/>
                    <a:pt x="391" y="635"/>
                    <a:pt x="396" y="647"/>
                  </a:cubicBezTo>
                  <a:cubicBezTo>
                    <a:pt x="401" y="658"/>
                    <a:pt x="406" y="670"/>
                    <a:pt x="413" y="681"/>
                  </a:cubicBezTo>
                  <a:cubicBezTo>
                    <a:pt x="415" y="684"/>
                    <a:pt x="417" y="687"/>
                    <a:pt x="420" y="691"/>
                  </a:cubicBezTo>
                  <a:cubicBezTo>
                    <a:pt x="420" y="691"/>
                    <a:pt x="420" y="691"/>
                    <a:pt x="420" y="691"/>
                  </a:cubicBezTo>
                  <a:cubicBezTo>
                    <a:pt x="420" y="693"/>
                    <a:pt x="421" y="695"/>
                    <a:pt x="422" y="697"/>
                  </a:cubicBezTo>
                  <a:cubicBezTo>
                    <a:pt x="423" y="698"/>
                    <a:pt x="424" y="701"/>
                    <a:pt x="423" y="703"/>
                  </a:cubicBezTo>
                  <a:cubicBezTo>
                    <a:pt x="423" y="703"/>
                    <a:pt x="423" y="703"/>
                    <a:pt x="424" y="703"/>
                  </a:cubicBezTo>
                  <a:cubicBezTo>
                    <a:pt x="425" y="703"/>
                    <a:pt x="426" y="701"/>
                    <a:pt x="425" y="699"/>
                  </a:cubicBezTo>
                  <a:cubicBezTo>
                    <a:pt x="426" y="700"/>
                    <a:pt x="426" y="701"/>
                    <a:pt x="426" y="702"/>
                  </a:cubicBezTo>
                  <a:cubicBezTo>
                    <a:pt x="426" y="703"/>
                    <a:pt x="426" y="704"/>
                    <a:pt x="427" y="704"/>
                  </a:cubicBezTo>
                  <a:cubicBezTo>
                    <a:pt x="426" y="706"/>
                    <a:pt x="425" y="707"/>
                    <a:pt x="425" y="709"/>
                  </a:cubicBezTo>
                  <a:cubicBezTo>
                    <a:pt x="423" y="713"/>
                    <a:pt x="422" y="717"/>
                    <a:pt x="421" y="721"/>
                  </a:cubicBezTo>
                  <a:close/>
                  <a:moveTo>
                    <a:pt x="468" y="722"/>
                  </a:moveTo>
                  <a:cubicBezTo>
                    <a:pt x="467" y="726"/>
                    <a:pt x="465" y="730"/>
                    <a:pt x="464" y="734"/>
                  </a:cubicBezTo>
                  <a:cubicBezTo>
                    <a:pt x="459" y="741"/>
                    <a:pt x="449" y="744"/>
                    <a:pt x="441" y="742"/>
                  </a:cubicBezTo>
                  <a:cubicBezTo>
                    <a:pt x="435" y="742"/>
                    <a:pt x="429" y="739"/>
                    <a:pt x="426" y="734"/>
                  </a:cubicBezTo>
                  <a:cubicBezTo>
                    <a:pt x="423" y="728"/>
                    <a:pt x="425" y="720"/>
                    <a:pt x="427" y="713"/>
                  </a:cubicBezTo>
                  <a:cubicBezTo>
                    <a:pt x="430" y="706"/>
                    <a:pt x="434" y="699"/>
                    <a:pt x="436" y="691"/>
                  </a:cubicBezTo>
                  <a:cubicBezTo>
                    <a:pt x="439" y="683"/>
                    <a:pt x="442" y="674"/>
                    <a:pt x="444" y="666"/>
                  </a:cubicBezTo>
                  <a:cubicBezTo>
                    <a:pt x="446" y="657"/>
                    <a:pt x="449" y="649"/>
                    <a:pt x="449" y="640"/>
                  </a:cubicBezTo>
                  <a:cubicBezTo>
                    <a:pt x="449" y="634"/>
                    <a:pt x="448" y="627"/>
                    <a:pt x="447" y="621"/>
                  </a:cubicBezTo>
                  <a:cubicBezTo>
                    <a:pt x="448" y="621"/>
                    <a:pt x="448" y="621"/>
                    <a:pt x="448" y="621"/>
                  </a:cubicBezTo>
                  <a:cubicBezTo>
                    <a:pt x="455" y="622"/>
                    <a:pt x="459" y="627"/>
                    <a:pt x="465" y="631"/>
                  </a:cubicBezTo>
                  <a:cubicBezTo>
                    <a:pt x="470" y="633"/>
                    <a:pt x="475" y="635"/>
                    <a:pt x="480" y="637"/>
                  </a:cubicBezTo>
                  <a:cubicBezTo>
                    <a:pt x="485" y="639"/>
                    <a:pt x="490" y="641"/>
                    <a:pt x="496" y="642"/>
                  </a:cubicBezTo>
                  <a:cubicBezTo>
                    <a:pt x="493" y="644"/>
                    <a:pt x="491" y="648"/>
                    <a:pt x="490" y="650"/>
                  </a:cubicBezTo>
                  <a:cubicBezTo>
                    <a:pt x="486" y="657"/>
                    <a:pt x="484" y="664"/>
                    <a:pt x="482" y="672"/>
                  </a:cubicBezTo>
                  <a:cubicBezTo>
                    <a:pt x="479" y="684"/>
                    <a:pt x="476" y="695"/>
                    <a:pt x="472" y="707"/>
                  </a:cubicBezTo>
                  <a:cubicBezTo>
                    <a:pt x="470" y="712"/>
                    <a:pt x="469" y="716"/>
                    <a:pt x="468" y="722"/>
                  </a:cubicBezTo>
                  <a:close/>
                  <a:moveTo>
                    <a:pt x="641" y="696"/>
                  </a:moveTo>
                  <a:cubicBezTo>
                    <a:pt x="632" y="703"/>
                    <a:pt x="622" y="708"/>
                    <a:pt x="613" y="714"/>
                  </a:cubicBezTo>
                  <a:cubicBezTo>
                    <a:pt x="594" y="725"/>
                    <a:pt x="577" y="737"/>
                    <a:pt x="559" y="748"/>
                  </a:cubicBezTo>
                  <a:cubicBezTo>
                    <a:pt x="541" y="760"/>
                    <a:pt x="523" y="773"/>
                    <a:pt x="505" y="785"/>
                  </a:cubicBezTo>
                  <a:cubicBezTo>
                    <a:pt x="490" y="795"/>
                    <a:pt x="474" y="803"/>
                    <a:pt x="458" y="811"/>
                  </a:cubicBezTo>
                  <a:cubicBezTo>
                    <a:pt x="459" y="789"/>
                    <a:pt x="468" y="767"/>
                    <a:pt x="466" y="745"/>
                  </a:cubicBezTo>
                  <a:cubicBezTo>
                    <a:pt x="467" y="744"/>
                    <a:pt x="469" y="742"/>
                    <a:pt x="470" y="740"/>
                  </a:cubicBezTo>
                  <a:cubicBezTo>
                    <a:pt x="474" y="733"/>
                    <a:pt x="475" y="722"/>
                    <a:pt x="473" y="714"/>
                  </a:cubicBezTo>
                  <a:cubicBezTo>
                    <a:pt x="476" y="703"/>
                    <a:pt x="481" y="691"/>
                    <a:pt x="484" y="680"/>
                  </a:cubicBezTo>
                  <a:cubicBezTo>
                    <a:pt x="486" y="673"/>
                    <a:pt x="487" y="666"/>
                    <a:pt x="489" y="659"/>
                  </a:cubicBezTo>
                  <a:cubicBezTo>
                    <a:pt x="491" y="655"/>
                    <a:pt x="492" y="651"/>
                    <a:pt x="495" y="648"/>
                  </a:cubicBezTo>
                  <a:cubicBezTo>
                    <a:pt x="497" y="645"/>
                    <a:pt x="498" y="644"/>
                    <a:pt x="501" y="643"/>
                  </a:cubicBezTo>
                  <a:cubicBezTo>
                    <a:pt x="504" y="643"/>
                    <a:pt x="508" y="642"/>
                    <a:pt x="511" y="640"/>
                  </a:cubicBezTo>
                  <a:cubicBezTo>
                    <a:pt x="516" y="638"/>
                    <a:pt x="521" y="631"/>
                    <a:pt x="519" y="625"/>
                  </a:cubicBezTo>
                  <a:cubicBezTo>
                    <a:pt x="520" y="625"/>
                    <a:pt x="521" y="625"/>
                    <a:pt x="522" y="625"/>
                  </a:cubicBezTo>
                  <a:cubicBezTo>
                    <a:pt x="527" y="624"/>
                    <a:pt x="529" y="615"/>
                    <a:pt x="530" y="611"/>
                  </a:cubicBezTo>
                  <a:cubicBezTo>
                    <a:pt x="534" y="600"/>
                    <a:pt x="541" y="593"/>
                    <a:pt x="550" y="586"/>
                  </a:cubicBezTo>
                  <a:cubicBezTo>
                    <a:pt x="558" y="578"/>
                    <a:pt x="566" y="569"/>
                    <a:pt x="574" y="560"/>
                  </a:cubicBezTo>
                  <a:cubicBezTo>
                    <a:pt x="581" y="552"/>
                    <a:pt x="590" y="545"/>
                    <a:pt x="598" y="537"/>
                  </a:cubicBezTo>
                  <a:cubicBezTo>
                    <a:pt x="605" y="530"/>
                    <a:pt x="612" y="523"/>
                    <a:pt x="618" y="515"/>
                  </a:cubicBezTo>
                  <a:cubicBezTo>
                    <a:pt x="619" y="514"/>
                    <a:pt x="623" y="508"/>
                    <a:pt x="625" y="505"/>
                  </a:cubicBezTo>
                  <a:cubicBezTo>
                    <a:pt x="628" y="504"/>
                    <a:pt x="630" y="504"/>
                    <a:pt x="633" y="503"/>
                  </a:cubicBezTo>
                  <a:cubicBezTo>
                    <a:pt x="640" y="501"/>
                    <a:pt x="646" y="498"/>
                    <a:pt x="653" y="496"/>
                  </a:cubicBezTo>
                  <a:cubicBezTo>
                    <a:pt x="665" y="491"/>
                    <a:pt x="678" y="486"/>
                    <a:pt x="690" y="480"/>
                  </a:cubicBezTo>
                  <a:cubicBezTo>
                    <a:pt x="696" y="477"/>
                    <a:pt x="703" y="473"/>
                    <a:pt x="708" y="467"/>
                  </a:cubicBezTo>
                  <a:cubicBezTo>
                    <a:pt x="708" y="472"/>
                    <a:pt x="709" y="476"/>
                    <a:pt x="710" y="480"/>
                  </a:cubicBezTo>
                  <a:cubicBezTo>
                    <a:pt x="712" y="487"/>
                    <a:pt x="713" y="493"/>
                    <a:pt x="715" y="500"/>
                  </a:cubicBezTo>
                  <a:cubicBezTo>
                    <a:pt x="718" y="512"/>
                    <a:pt x="722" y="524"/>
                    <a:pt x="727" y="536"/>
                  </a:cubicBezTo>
                  <a:cubicBezTo>
                    <a:pt x="729" y="540"/>
                    <a:pt x="731" y="544"/>
                    <a:pt x="734" y="548"/>
                  </a:cubicBezTo>
                  <a:cubicBezTo>
                    <a:pt x="727" y="552"/>
                    <a:pt x="723" y="566"/>
                    <a:pt x="721" y="572"/>
                  </a:cubicBezTo>
                  <a:cubicBezTo>
                    <a:pt x="715" y="588"/>
                    <a:pt x="708" y="604"/>
                    <a:pt x="704" y="621"/>
                  </a:cubicBezTo>
                  <a:cubicBezTo>
                    <a:pt x="702" y="628"/>
                    <a:pt x="701" y="635"/>
                    <a:pt x="699" y="641"/>
                  </a:cubicBezTo>
                  <a:cubicBezTo>
                    <a:pt x="699" y="641"/>
                    <a:pt x="698" y="641"/>
                    <a:pt x="698" y="641"/>
                  </a:cubicBezTo>
                  <a:cubicBezTo>
                    <a:pt x="686" y="644"/>
                    <a:pt x="678" y="657"/>
                    <a:pt x="678" y="669"/>
                  </a:cubicBezTo>
                  <a:cubicBezTo>
                    <a:pt x="678" y="669"/>
                    <a:pt x="677" y="669"/>
                    <a:pt x="677" y="669"/>
                  </a:cubicBezTo>
                  <a:cubicBezTo>
                    <a:pt x="672" y="671"/>
                    <a:pt x="666" y="675"/>
                    <a:pt x="662" y="680"/>
                  </a:cubicBezTo>
                  <a:cubicBezTo>
                    <a:pt x="654" y="684"/>
                    <a:pt x="648" y="691"/>
                    <a:pt x="641" y="696"/>
                  </a:cubicBezTo>
                  <a:close/>
                  <a:moveTo>
                    <a:pt x="695" y="680"/>
                  </a:moveTo>
                  <a:cubicBezTo>
                    <a:pt x="690" y="676"/>
                    <a:pt x="687" y="671"/>
                    <a:pt x="688" y="664"/>
                  </a:cubicBezTo>
                  <a:cubicBezTo>
                    <a:pt x="688" y="657"/>
                    <a:pt x="692" y="652"/>
                    <a:pt x="697" y="648"/>
                  </a:cubicBezTo>
                  <a:cubicBezTo>
                    <a:pt x="695" y="652"/>
                    <a:pt x="694" y="657"/>
                    <a:pt x="693" y="662"/>
                  </a:cubicBezTo>
                  <a:cubicBezTo>
                    <a:pt x="692" y="668"/>
                    <a:pt x="692" y="674"/>
                    <a:pt x="695" y="680"/>
                  </a:cubicBezTo>
                  <a:close/>
                  <a:moveTo>
                    <a:pt x="698" y="685"/>
                  </a:moveTo>
                  <a:cubicBezTo>
                    <a:pt x="698" y="685"/>
                    <a:pt x="698" y="685"/>
                    <a:pt x="698" y="685"/>
                  </a:cubicBezTo>
                  <a:cubicBezTo>
                    <a:pt x="698" y="685"/>
                    <a:pt x="698" y="685"/>
                    <a:pt x="698" y="685"/>
                  </a:cubicBezTo>
                  <a:cubicBezTo>
                    <a:pt x="698" y="686"/>
                    <a:pt x="698" y="686"/>
                    <a:pt x="697" y="687"/>
                  </a:cubicBezTo>
                  <a:cubicBezTo>
                    <a:pt x="697" y="687"/>
                    <a:pt x="697" y="687"/>
                    <a:pt x="697" y="687"/>
                  </a:cubicBezTo>
                  <a:cubicBezTo>
                    <a:pt x="686" y="688"/>
                    <a:pt x="681" y="677"/>
                    <a:pt x="681" y="668"/>
                  </a:cubicBezTo>
                  <a:cubicBezTo>
                    <a:pt x="681" y="663"/>
                    <a:pt x="683" y="658"/>
                    <a:pt x="685" y="654"/>
                  </a:cubicBezTo>
                  <a:cubicBezTo>
                    <a:pt x="687" y="652"/>
                    <a:pt x="689" y="649"/>
                    <a:pt x="691" y="648"/>
                  </a:cubicBezTo>
                  <a:cubicBezTo>
                    <a:pt x="693" y="646"/>
                    <a:pt x="696" y="644"/>
                    <a:pt x="698" y="643"/>
                  </a:cubicBezTo>
                  <a:cubicBezTo>
                    <a:pt x="698" y="643"/>
                    <a:pt x="698" y="644"/>
                    <a:pt x="698" y="644"/>
                  </a:cubicBezTo>
                  <a:cubicBezTo>
                    <a:pt x="698" y="644"/>
                    <a:pt x="698" y="644"/>
                    <a:pt x="697" y="644"/>
                  </a:cubicBezTo>
                  <a:cubicBezTo>
                    <a:pt x="682" y="651"/>
                    <a:pt x="679" y="679"/>
                    <a:pt x="698" y="685"/>
                  </a:cubicBezTo>
                  <a:close/>
                  <a:moveTo>
                    <a:pt x="692" y="713"/>
                  </a:moveTo>
                  <a:cubicBezTo>
                    <a:pt x="685" y="716"/>
                    <a:pt x="675" y="721"/>
                    <a:pt x="668" y="716"/>
                  </a:cubicBezTo>
                  <a:cubicBezTo>
                    <a:pt x="650" y="704"/>
                    <a:pt x="661" y="679"/>
                    <a:pt x="678" y="673"/>
                  </a:cubicBezTo>
                  <a:cubicBezTo>
                    <a:pt x="679" y="683"/>
                    <a:pt x="686" y="692"/>
                    <a:pt x="697" y="690"/>
                  </a:cubicBezTo>
                  <a:cubicBezTo>
                    <a:pt x="697" y="695"/>
                    <a:pt x="699" y="701"/>
                    <a:pt x="701" y="704"/>
                  </a:cubicBezTo>
                  <a:cubicBezTo>
                    <a:pt x="703" y="706"/>
                    <a:pt x="704" y="708"/>
                    <a:pt x="706" y="709"/>
                  </a:cubicBezTo>
                  <a:cubicBezTo>
                    <a:pt x="701" y="709"/>
                    <a:pt x="695" y="712"/>
                    <a:pt x="692" y="713"/>
                  </a:cubicBezTo>
                  <a:close/>
                  <a:moveTo>
                    <a:pt x="704" y="702"/>
                  </a:moveTo>
                  <a:cubicBezTo>
                    <a:pt x="704" y="702"/>
                    <a:pt x="704" y="702"/>
                    <a:pt x="704" y="701"/>
                  </a:cubicBezTo>
                  <a:cubicBezTo>
                    <a:pt x="702" y="698"/>
                    <a:pt x="701" y="695"/>
                    <a:pt x="701" y="691"/>
                  </a:cubicBezTo>
                  <a:cubicBezTo>
                    <a:pt x="701" y="690"/>
                    <a:pt x="701" y="689"/>
                    <a:pt x="701" y="687"/>
                  </a:cubicBezTo>
                  <a:cubicBezTo>
                    <a:pt x="702" y="688"/>
                    <a:pt x="702" y="688"/>
                    <a:pt x="703" y="689"/>
                  </a:cubicBezTo>
                  <a:cubicBezTo>
                    <a:pt x="702" y="693"/>
                    <a:pt x="702" y="699"/>
                    <a:pt x="704" y="702"/>
                  </a:cubicBezTo>
                  <a:close/>
                  <a:moveTo>
                    <a:pt x="706" y="685"/>
                  </a:moveTo>
                  <a:cubicBezTo>
                    <a:pt x="700" y="687"/>
                    <a:pt x="696" y="674"/>
                    <a:pt x="696" y="669"/>
                  </a:cubicBezTo>
                  <a:cubicBezTo>
                    <a:pt x="696" y="664"/>
                    <a:pt x="697" y="659"/>
                    <a:pt x="698" y="654"/>
                  </a:cubicBezTo>
                  <a:cubicBezTo>
                    <a:pt x="702" y="642"/>
                    <a:pt x="705" y="629"/>
                    <a:pt x="708" y="616"/>
                  </a:cubicBezTo>
                  <a:cubicBezTo>
                    <a:pt x="712" y="602"/>
                    <a:pt x="718" y="588"/>
                    <a:pt x="723" y="574"/>
                  </a:cubicBezTo>
                  <a:cubicBezTo>
                    <a:pt x="725" y="569"/>
                    <a:pt x="727" y="564"/>
                    <a:pt x="729" y="559"/>
                  </a:cubicBezTo>
                  <a:cubicBezTo>
                    <a:pt x="731" y="556"/>
                    <a:pt x="733" y="553"/>
                    <a:pt x="735" y="551"/>
                  </a:cubicBezTo>
                  <a:cubicBezTo>
                    <a:pt x="736" y="551"/>
                    <a:pt x="736" y="552"/>
                    <a:pt x="737" y="553"/>
                  </a:cubicBezTo>
                  <a:cubicBezTo>
                    <a:pt x="731" y="556"/>
                    <a:pt x="731" y="564"/>
                    <a:pt x="728" y="569"/>
                  </a:cubicBezTo>
                  <a:cubicBezTo>
                    <a:pt x="726" y="574"/>
                    <a:pt x="724" y="580"/>
                    <a:pt x="724" y="586"/>
                  </a:cubicBezTo>
                  <a:cubicBezTo>
                    <a:pt x="724" y="586"/>
                    <a:pt x="724" y="587"/>
                    <a:pt x="724" y="586"/>
                  </a:cubicBezTo>
                  <a:cubicBezTo>
                    <a:pt x="726" y="581"/>
                    <a:pt x="728" y="576"/>
                    <a:pt x="729" y="570"/>
                  </a:cubicBezTo>
                  <a:cubicBezTo>
                    <a:pt x="730" y="566"/>
                    <a:pt x="732" y="563"/>
                    <a:pt x="734" y="559"/>
                  </a:cubicBezTo>
                  <a:cubicBezTo>
                    <a:pt x="735" y="558"/>
                    <a:pt x="736" y="555"/>
                    <a:pt x="737" y="554"/>
                  </a:cubicBezTo>
                  <a:cubicBezTo>
                    <a:pt x="741" y="559"/>
                    <a:pt x="745" y="565"/>
                    <a:pt x="750" y="570"/>
                  </a:cubicBezTo>
                  <a:cubicBezTo>
                    <a:pt x="748" y="571"/>
                    <a:pt x="746" y="578"/>
                    <a:pt x="746" y="579"/>
                  </a:cubicBezTo>
                  <a:cubicBezTo>
                    <a:pt x="743" y="585"/>
                    <a:pt x="740" y="591"/>
                    <a:pt x="736" y="598"/>
                  </a:cubicBezTo>
                  <a:cubicBezTo>
                    <a:pt x="733" y="605"/>
                    <a:pt x="729" y="612"/>
                    <a:pt x="726" y="619"/>
                  </a:cubicBezTo>
                  <a:cubicBezTo>
                    <a:pt x="722" y="627"/>
                    <a:pt x="717" y="634"/>
                    <a:pt x="712" y="642"/>
                  </a:cubicBezTo>
                  <a:cubicBezTo>
                    <a:pt x="711" y="642"/>
                    <a:pt x="712" y="643"/>
                    <a:pt x="712" y="643"/>
                  </a:cubicBezTo>
                  <a:cubicBezTo>
                    <a:pt x="708" y="648"/>
                    <a:pt x="707" y="654"/>
                    <a:pt x="708" y="660"/>
                  </a:cubicBezTo>
                  <a:cubicBezTo>
                    <a:pt x="709" y="663"/>
                    <a:pt x="711" y="666"/>
                    <a:pt x="714" y="668"/>
                  </a:cubicBezTo>
                  <a:cubicBezTo>
                    <a:pt x="716" y="670"/>
                    <a:pt x="720" y="671"/>
                    <a:pt x="722" y="671"/>
                  </a:cubicBezTo>
                  <a:cubicBezTo>
                    <a:pt x="723" y="671"/>
                    <a:pt x="723" y="671"/>
                    <a:pt x="723" y="670"/>
                  </a:cubicBezTo>
                  <a:cubicBezTo>
                    <a:pt x="720" y="673"/>
                    <a:pt x="717" y="677"/>
                    <a:pt x="714" y="680"/>
                  </a:cubicBezTo>
                  <a:cubicBezTo>
                    <a:pt x="713" y="681"/>
                    <a:pt x="712" y="682"/>
                    <a:pt x="711" y="683"/>
                  </a:cubicBezTo>
                  <a:cubicBezTo>
                    <a:pt x="711" y="683"/>
                    <a:pt x="711" y="683"/>
                    <a:pt x="710" y="683"/>
                  </a:cubicBezTo>
                  <a:cubicBezTo>
                    <a:pt x="705" y="682"/>
                    <a:pt x="702" y="673"/>
                    <a:pt x="702" y="668"/>
                  </a:cubicBezTo>
                  <a:cubicBezTo>
                    <a:pt x="702" y="667"/>
                    <a:pt x="701" y="667"/>
                    <a:pt x="701" y="668"/>
                  </a:cubicBezTo>
                  <a:cubicBezTo>
                    <a:pt x="700" y="674"/>
                    <a:pt x="701" y="681"/>
                    <a:pt x="706" y="685"/>
                  </a:cubicBezTo>
                  <a:close/>
                  <a:moveTo>
                    <a:pt x="789" y="596"/>
                  </a:moveTo>
                  <a:cubicBezTo>
                    <a:pt x="778" y="622"/>
                    <a:pt x="756" y="644"/>
                    <a:pt x="733" y="660"/>
                  </a:cubicBezTo>
                  <a:cubicBezTo>
                    <a:pt x="734" y="658"/>
                    <a:pt x="734" y="655"/>
                    <a:pt x="736" y="653"/>
                  </a:cubicBezTo>
                  <a:cubicBezTo>
                    <a:pt x="738" y="649"/>
                    <a:pt x="741" y="646"/>
                    <a:pt x="744" y="643"/>
                  </a:cubicBezTo>
                  <a:cubicBezTo>
                    <a:pt x="749" y="637"/>
                    <a:pt x="753" y="631"/>
                    <a:pt x="758" y="625"/>
                  </a:cubicBezTo>
                  <a:cubicBezTo>
                    <a:pt x="762" y="618"/>
                    <a:pt x="767" y="610"/>
                    <a:pt x="772" y="604"/>
                  </a:cubicBezTo>
                  <a:cubicBezTo>
                    <a:pt x="775" y="600"/>
                    <a:pt x="779" y="596"/>
                    <a:pt x="779" y="591"/>
                  </a:cubicBezTo>
                  <a:cubicBezTo>
                    <a:pt x="782" y="593"/>
                    <a:pt x="786" y="595"/>
                    <a:pt x="789" y="596"/>
                  </a:cubicBezTo>
                  <a:cubicBezTo>
                    <a:pt x="789" y="596"/>
                    <a:pt x="789" y="596"/>
                    <a:pt x="789" y="596"/>
                  </a:cubicBezTo>
                  <a:close/>
                  <a:moveTo>
                    <a:pt x="792" y="597"/>
                  </a:moveTo>
                  <a:cubicBezTo>
                    <a:pt x="794" y="598"/>
                    <a:pt x="795" y="598"/>
                    <a:pt x="797" y="599"/>
                  </a:cubicBezTo>
                  <a:cubicBezTo>
                    <a:pt x="794" y="610"/>
                    <a:pt x="784" y="618"/>
                    <a:pt x="776" y="625"/>
                  </a:cubicBezTo>
                  <a:cubicBezTo>
                    <a:pt x="775" y="626"/>
                    <a:pt x="775" y="626"/>
                    <a:pt x="774" y="627"/>
                  </a:cubicBezTo>
                  <a:cubicBezTo>
                    <a:pt x="781" y="618"/>
                    <a:pt x="788" y="608"/>
                    <a:pt x="792" y="597"/>
                  </a:cubicBezTo>
                  <a:close/>
                  <a:moveTo>
                    <a:pt x="777" y="590"/>
                  </a:moveTo>
                  <a:cubicBezTo>
                    <a:pt x="776" y="596"/>
                    <a:pt x="769" y="603"/>
                    <a:pt x="765" y="608"/>
                  </a:cubicBezTo>
                  <a:cubicBezTo>
                    <a:pt x="761" y="615"/>
                    <a:pt x="756" y="621"/>
                    <a:pt x="751" y="628"/>
                  </a:cubicBezTo>
                  <a:cubicBezTo>
                    <a:pt x="746" y="634"/>
                    <a:pt x="741" y="640"/>
                    <a:pt x="736" y="647"/>
                  </a:cubicBezTo>
                  <a:cubicBezTo>
                    <a:pt x="732" y="652"/>
                    <a:pt x="730" y="658"/>
                    <a:pt x="727" y="664"/>
                  </a:cubicBezTo>
                  <a:cubicBezTo>
                    <a:pt x="727" y="664"/>
                    <a:pt x="727" y="664"/>
                    <a:pt x="727" y="664"/>
                  </a:cubicBezTo>
                  <a:cubicBezTo>
                    <a:pt x="726" y="665"/>
                    <a:pt x="724" y="667"/>
                    <a:pt x="722" y="667"/>
                  </a:cubicBezTo>
                  <a:cubicBezTo>
                    <a:pt x="720" y="666"/>
                    <a:pt x="717" y="666"/>
                    <a:pt x="715" y="665"/>
                  </a:cubicBezTo>
                  <a:cubicBezTo>
                    <a:pt x="713" y="663"/>
                    <a:pt x="712" y="660"/>
                    <a:pt x="712" y="657"/>
                  </a:cubicBezTo>
                  <a:cubicBezTo>
                    <a:pt x="711" y="653"/>
                    <a:pt x="713" y="648"/>
                    <a:pt x="714" y="644"/>
                  </a:cubicBezTo>
                  <a:cubicBezTo>
                    <a:pt x="724" y="634"/>
                    <a:pt x="732" y="623"/>
                    <a:pt x="740" y="611"/>
                  </a:cubicBezTo>
                  <a:cubicBezTo>
                    <a:pt x="744" y="605"/>
                    <a:pt x="748" y="599"/>
                    <a:pt x="752" y="593"/>
                  </a:cubicBezTo>
                  <a:cubicBezTo>
                    <a:pt x="756" y="589"/>
                    <a:pt x="760" y="585"/>
                    <a:pt x="762" y="580"/>
                  </a:cubicBezTo>
                  <a:cubicBezTo>
                    <a:pt x="765" y="582"/>
                    <a:pt x="768" y="584"/>
                    <a:pt x="772" y="586"/>
                  </a:cubicBezTo>
                  <a:cubicBezTo>
                    <a:pt x="773" y="587"/>
                    <a:pt x="775" y="588"/>
                    <a:pt x="777" y="589"/>
                  </a:cubicBezTo>
                  <a:cubicBezTo>
                    <a:pt x="777" y="589"/>
                    <a:pt x="777" y="589"/>
                    <a:pt x="777" y="590"/>
                  </a:cubicBezTo>
                  <a:close/>
                  <a:moveTo>
                    <a:pt x="749" y="591"/>
                  </a:moveTo>
                  <a:cubicBezTo>
                    <a:pt x="745" y="597"/>
                    <a:pt x="741" y="603"/>
                    <a:pt x="737" y="610"/>
                  </a:cubicBezTo>
                  <a:cubicBezTo>
                    <a:pt x="734" y="614"/>
                    <a:pt x="731" y="619"/>
                    <a:pt x="728" y="623"/>
                  </a:cubicBezTo>
                  <a:cubicBezTo>
                    <a:pt x="728" y="622"/>
                    <a:pt x="729" y="621"/>
                    <a:pt x="729" y="621"/>
                  </a:cubicBezTo>
                  <a:cubicBezTo>
                    <a:pt x="732" y="614"/>
                    <a:pt x="735" y="606"/>
                    <a:pt x="739" y="600"/>
                  </a:cubicBezTo>
                  <a:cubicBezTo>
                    <a:pt x="742" y="593"/>
                    <a:pt x="746" y="587"/>
                    <a:pt x="749" y="580"/>
                  </a:cubicBezTo>
                  <a:cubicBezTo>
                    <a:pt x="750" y="579"/>
                    <a:pt x="752" y="574"/>
                    <a:pt x="752" y="571"/>
                  </a:cubicBezTo>
                  <a:cubicBezTo>
                    <a:pt x="754" y="574"/>
                    <a:pt x="757" y="576"/>
                    <a:pt x="760" y="578"/>
                  </a:cubicBezTo>
                  <a:cubicBezTo>
                    <a:pt x="756" y="582"/>
                    <a:pt x="753" y="587"/>
                    <a:pt x="749" y="591"/>
                  </a:cubicBezTo>
                  <a:close/>
                  <a:moveTo>
                    <a:pt x="744" y="695"/>
                  </a:moveTo>
                  <a:cubicBezTo>
                    <a:pt x="743" y="697"/>
                    <a:pt x="741" y="699"/>
                    <a:pt x="740" y="701"/>
                  </a:cubicBezTo>
                  <a:cubicBezTo>
                    <a:pt x="735" y="706"/>
                    <a:pt x="729" y="709"/>
                    <a:pt x="722" y="708"/>
                  </a:cubicBezTo>
                  <a:cubicBezTo>
                    <a:pt x="717" y="708"/>
                    <a:pt x="713" y="707"/>
                    <a:pt x="709" y="704"/>
                  </a:cubicBezTo>
                  <a:cubicBezTo>
                    <a:pt x="714" y="706"/>
                    <a:pt x="720" y="705"/>
                    <a:pt x="724" y="704"/>
                  </a:cubicBezTo>
                  <a:cubicBezTo>
                    <a:pt x="731" y="701"/>
                    <a:pt x="738" y="697"/>
                    <a:pt x="744" y="693"/>
                  </a:cubicBezTo>
                  <a:cubicBezTo>
                    <a:pt x="744" y="694"/>
                    <a:pt x="744" y="694"/>
                    <a:pt x="744" y="695"/>
                  </a:cubicBezTo>
                  <a:close/>
                  <a:moveTo>
                    <a:pt x="821" y="625"/>
                  </a:moveTo>
                  <a:cubicBezTo>
                    <a:pt x="821" y="625"/>
                    <a:pt x="821" y="625"/>
                    <a:pt x="820" y="625"/>
                  </a:cubicBezTo>
                  <a:cubicBezTo>
                    <a:pt x="811" y="635"/>
                    <a:pt x="800" y="644"/>
                    <a:pt x="789" y="653"/>
                  </a:cubicBezTo>
                  <a:cubicBezTo>
                    <a:pt x="779" y="662"/>
                    <a:pt x="768" y="671"/>
                    <a:pt x="757" y="679"/>
                  </a:cubicBezTo>
                  <a:cubicBezTo>
                    <a:pt x="748" y="686"/>
                    <a:pt x="738" y="694"/>
                    <a:pt x="727" y="699"/>
                  </a:cubicBezTo>
                  <a:cubicBezTo>
                    <a:pt x="722" y="701"/>
                    <a:pt x="718" y="702"/>
                    <a:pt x="713" y="702"/>
                  </a:cubicBezTo>
                  <a:cubicBezTo>
                    <a:pt x="709" y="701"/>
                    <a:pt x="706" y="699"/>
                    <a:pt x="708" y="694"/>
                  </a:cubicBezTo>
                  <a:cubicBezTo>
                    <a:pt x="710" y="688"/>
                    <a:pt x="716" y="683"/>
                    <a:pt x="720" y="678"/>
                  </a:cubicBezTo>
                  <a:cubicBezTo>
                    <a:pt x="725" y="673"/>
                    <a:pt x="730" y="669"/>
                    <a:pt x="735" y="664"/>
                  </a:cubicBezTo>
                  <a:cubicBezTo>
                    <a:pt x="745" y="656"/>
                    <a:pt x="755" y="648"/>
                    <a:pt x="765" y="640"/>
                  </a:cubicBezTo>
                  <a:cubicBezTo>
                    <a:pt x="772" y="633"/>
                    <a:pt x="780" y="627"/>
                    <a:pt x="787" y="620"/>
                  </a:cubicBezTo>
                  <a:cubicBezTo>
                    <a:pt x="792" y="614"/>
                    <a:pt x="798" y="608"/>
                    <a:pt x="800" y="599"/>
                  </a:cubicBezTo>
                  <a:cubicBezTo>
                    <a:pt x="801" y="599"/>
                    <a:pt x="802" y="599"/>
                    <a:pt x="803" y="599"/>
                  </a:cubicBezTo>
                  <a:cubicBezTo>
                    <a:pt x="807" y="600"/>
                    <a:pt x="812" y="599"/>
                    <a:pt x="817" y="599"/>
                  </a:cubicBezTo>
                  <a:cubicBezTo>
                    <a:pt x="820" y="599"/>
                    <a:pt x="822" y="599"/>
                    <a:pt x="824" y="598"/>
                  </a:cubicBezTo>
                  <a:cubicBezTo>
                    <a:pt x="822" y="607"/>
                    <a:pt x="821" y="615"/>
                    <a:pt x="821" y="625"/>
                  </a:cubicBezTo>
                  <a:close/>
                  <a:moveTo>
                    <a:pt x="824" y="594"/>
                  </a:moveTo>
                  <a:cubicBezTo>
                    <a:pt x="820" y="597"/>
                    <a:pt x="814" y="595"/>
                    <a:pt x="810" y="596"/>
                  </a:cubicBezTo>
                  <a:cubicBezTo>
                    <a:pt x="806" y="596"/>
                    <a:pt x="802" y="596"/>
                    <a:pt x="797" y="595"/>
                  </a:cubicBezTo>
                  <a:cubicBezTo>
                    <a:pt x="787" y="592"/>
                    <a:pt x="776" y="586"/>
                    <a:pt x="767" y="580"/>
                  </a:cubicBezTo>
                  <a:cubicBezTo>
                    <a:pt x="750" y="569"/>
                    <a:pt x="737" y="550"/>
                    <a:pt x="730" y="532"/>
                  </a:cubicBezTo>
                  <a:cubicBezTo>
                    <a:pt x="727" y="527"/>
                    <a:pt x="725" y="522"/>
                    <a:pt x="724" y="516"/>
                  </a:cubicBezTo>
                  <a:cubicBezTo>
                    <a:pt x="724" y="516"/>
                    <a:pt x="724" y="516"/>
                    <a:pt x="724" y="516"/>
                  </a:cubicBezTo>
                  <a:cubicBezTo>
                    <a:pt x="717" y="496"/>
                    <a:pt x="713" y="474"/>
                    <a:pt x="718" y="453"/>
                  </a:cubicBezTo>
                  <a:cubicBezTo>
                    <a:pt x="720" y="442"/>
                    <a:pt x="724" y="430"/>
                    <a:pt x="732" y="422"/>
                  </a:cubicBezTo>
                  <a:cubicBezTo>
                    <a:pt x="736" y="419"/>
                    <a:pt x="740" y="418"/>
                    <a:pt x="744" y="415"/>
                  </a:cubicBezTo>
                  <a:cubicBezTo>
                    <a:pt x="745" y="414"/>
                    <a:pt x="746" y="414"/>
                    <a:pt x="747" y="413"/>
                  </a:cubicBezTo>
                  <a:cubicBezTo>
                    <a:pt x="750" y="412"/>
                    <a:pt x="753" y="412"/>
                    <a:pt x="755" y="411"/>
                  </a:cubicBezTo>
                  <a:cubicBezTo>
                    <a:pt x="769" y="409"/>
                    <a:pt x="782" y="405"/>
                    <a:pt x="795" y="399"/>
                  </a:cubicBezTo>
                  <a:cubicBezTo>
                    <a:pt x="796" y="399"/>
                    <a:pt x="796" y="399"/>
                    <a:pt x="797" y="398"/>
                  </a:cubicBezTo>
                  <a:cubicBezTo>
                    <a:pt x="803" y="397"/>
                    <a:pt x="808" y="394"/>
                    <a:pt x="815" y="395"/>
                  </a:cubicBezTo>
                  <a:cubicBezTo>
                    <a:pt x="816" y="396"/>
                    <a:pt x="817" y="396"/>
                    <a:pt x="817" y="396"/>
                  </a:cubicBezTo>
                  <a:cubicBezTo>
                    <a:pt x="822" y="397"/>
                    <a:pt x="827" y="398"/>
                    <a:pt x="831" y="399"/>
                  </a:cubicBezTo>
                  <a:cubicBezTo>
                    <a:pt x="840" y="402"/>
                    <a:pt x="848" y="406"/>
                    <a:pt x="854" y="412"/>
                  </a:cubicBezTo>
                  <a:cubicBezTo>
                    <a:pt x="866" y="423"/>
                    <a:pt x="879" y="437"/>
                    <a:pt x="884" y="452"/>
                  </a:cubicBezTo>
                  <a:cubicBezTo>
                    <a:pt x="889" y="470"/>
                    <a:pt x="892" y="490"/>
                    <a:pt x="890" y="509"/>
                  </a:cubicBezTo>
                  <a:cubicBezTo>
                    <a:pt x="890" y="517"/>
                    <a:pt x="888" y="525"/>
                    <a:pt x="887" y="534"/>
                  </a:cubicBezTo>
                  <a:cubicBezTo>
                    <a:pt x="887" y="540"/>
                    <a:pt x="887" y="547"/>
                    <a:pt x="885" y="553"/>
                  </a:cubicBezTo>
                  <a:cubicBezTo>
                    <a:pt x="879" y="543"/>
                    <a:pt x="866" y="539"/>
                    <a:pt x="857" y="548"/>
                  </a:cubicBezTo>
                  <a:cubicBezTo>
                    <a:pt x="846" y="558"/>
                    <a:pt x="834" y="567"/>
                    <a:pt x="829" y="582"/>
                  </a:cubicBezTo>
                  <a:cubicBezTo>
                    <a:pt x="827" y="586"/>
                    <a:pt x="826" y="590"/>
                    <a:pt x="825" y="594"/>
                  </a:cubicBezTo>
                  <a:cubicBezTo>
                    <a:pt x="825" y="594"/>
                    <a:pt x="824" y="594"/>
                    <a:pt x="824" y="594"/>
                  </a:cubicBezTo>
                  <a:close/>
                  <a:moveTo>
                    <a:pt x="935" y="598"/>
                  </a:moveTo>
                  <a:cubicBezTo>
                    <a:pt x="940" y="605"/>
                    <a:pt x="945" y="611"/>
                    <a:pt x="949" y="618"/>
                  </a:cubicBezTo>
                  <a:cubicBezTo>
                    <a:pt x="957" y="632"/>
                    <a:pt x="964" y="647"/>
                    <a:pt x="970" y="661"/>
                  </a:cubicBezTo>
                  <a:cubicBezTo>
                    <a:pt x="973" y="668"/>
                    <a:pt x="976" y="676"/>
                    <a:pt x="976" y="684"/>
                  </a:cubicBezTo>
                  <a:cubicBezTo>
                    <a:pt x="976" y="692"/>
                    <a:pt x="974" y="700"/>
                    <a:pt x="970" y="707"/>
                  </a:cubicBezTo>
                  <a:cubicBezTo>
                    <a:pt x="965" y="715"/>
                    <a:pt x="960" y="721"/>
                    <a:pt x="950" y="724"/>
                  </a:cubicBezTo>
                  <a:cubicBezTo>
                    <a:pt x="943" y="727"/>
                    <a:pt x="936" y="729"/>
                    <a:pt x="929" y="730"/>
                  </a:cubicBezTo>
                  <a:cubicBezTo>
                    <a:pt x="920" y="731"/>
                    <a:pt x="911" y="731"/>
                    <a:pt x="903" y="732"/>
                  </a:cubicBezTo>
                  <a:cubicBezTo>
                    <a:pt x="896" y="732"/>
                    <a:pt x="889" y="732"/>
                    <a:pt x="883" y="732"/>
                  </a:cubicBezTo>
                  <a:cubicBezTo>
                    <a:pt x="866" y="729"/>
                    <a:pt x="855" y="717"/>
                    <a:pt x="848" y="702"/>
                  </a:cubicBezTo>
                  <a:cubicBezTo>
                    <a:pt x="841" y="687"/>
                    <a:pt x="833" y="673"/>
                    <a:pt x="829" y="657"/>
                  </a:cubicBezTo>
                  <a:cubicBezTo>
                    <a:pt x="826" y="642"/>
                    <a:pt x="824" y="626"/>
                    <a:pt x="826" y="610"/>
                  </a:cubicBezTo>
                  <a:cubicBezTo>
                    <a:pt x="827" y="595"/>
                    <a:pt x="832" y="577"/>
                    <a:pt x="844" y="565"/>
                  </a:cubicBezTo>
                  <a:cubicBezTo>
                    <a:pt x="849" y="560"/>
                    <a:pt x="854" y="554"/>
                    <a:pt x="860" y="549"/>
                  </a:cubicBezTo>
                  <a:cubicBezTo>
                    <a:pt x="864" y="547"/>
                    <a:pt x="868" y="546"/>
                    <a:pt x="871" y="547"/>
                  </a:cubicBezTo>
                  <a:cubicBezTo>
                    <a:pt x="868" y="549"/>
                    <a:pt x="864" y="551"/>
                    <a:pt x="862" y="555"/>
                  </a:cubicBezTo>
                  <a:cubicBezTo>
                    <a:pt x="856" y="565"/>
                    <a:pt x="855" y="577"/>
                    <a:pt x="848" y="587"/>
                  </a:cubicBezTo>
                  <a:cubicBezTo>
                    <a:pt x="842" y="597"/>
                    <a:pt x="839" y="609"/>
                    <a:pt x="838" y="621"/>
                  </a:cubicBezTo>
                  <a:cubicBezTo>
                    <a:pt x="836" y="632"/>
                    <a:pt x="836" y="644"/>
                    <a:pt x="839" y="655"/>
                  </a:cubicBezTo>
                  <a:cubicBezTo>
                    <a:pt x="840" y="656"/>
                    <a:pt x="841" y="656"/>
                    <a:pt x="841" y="655"/>
                  </a:cubicBezTo>
                  <a:cubicBezTo>
                    <a:pt x="839" y="636"/>
                    <a:pt x="840" y="613"/>
                    <a:pt x="848" y="595"/>
                  </a:cubicBezTo>
                  <a:cubicBezTo>
                    <a:pt x="850" y="590"/>
                    <a:pt x="854" y="586"/>
                    <a:pt x="856" y="580"/>
                  </a:cubicBezTo>
                  <a:cubicBezTo>
                    <a:pt x="858" y="576"/>
                    <a:pt x="859" y="572"/>
                    <a:pt x="861" y="567"/>
                  </a:cubicBezTo>
                  <a:cubicBezTo>
                    <a:pt x="862" y="562"/>
                    <a:pt x="864" y="557"/>
                    <a:pt x="868" y="553"/>
                  </a:cubicBezTo>
                  <a:cubicBezTo>
                    <a:pt x="871" y="551"/>
                    <a:pt x="873" y="549"/>
                    <a:pt x="876" y="550"/>
                  </a:cubicBezTo>
                  <a:cubicBezTo>
                    <a:pt x="877" y="550"/>
                    <a:pt x="877" y="550"/>
                    <a:pt x="877" y="550"/>
                  </a:cubicBezTo>
                  <a:cubicBezTo>
                    <a:pt x="879" y="552"/>
                    <a:pt x="881" y="554"/>
                    <a:pt x="882" y="556"/>
                  </a:cubicBezTo>
                  <a:cubicBezTo>
                    <a:pt x="882" y="556"/>
                    <a:pt x="882" y="557"/>
                    <a:pt x="882" y="557"/>
                  </a:cubicBezTo>
                  <a:cubicBezTo>
                    <a:pt x="880" y="556"/>
                    <a:pt x="877" y="557"/>
                    <a:pt x="875" y="557"/>
                  </a:cubicBezTo>
                  <a:cubicBezTo>
                    <a:pt x="871" y="558"/>
                    <a:pt x="868" y="560"/>
                    <a:pt x="866" y="564"/>
                  </a:cubicBezTo>
                  <a:cubicBezTo>
                    <a:pt x="866" y="564"/>
                    <a:pt x="866" y="565"/>
                    <a:pt x="866" y="564"/>
                  </a:cubicBezTo>
                  <a:cubicBezTo>
                    <a:pt x="869" y="562"/>
                    <a:pt x="872" y="559"/>
                    <a:pt x="875" y="558"/>
                  </a:cubicBezTo>
                  <a:cubicBezTo>
                    <a:pt x="878" y="558"/>
                    <a:pt x="881" y="559"/>
                    <a:pt x="884" y="559"/>
                  </a:cubicBezTo>
                  <a:cubicBezTo>
                    <a:pt x="883" y="560"/>
                    <a:pt x="883" y="561"/>
                    <a:pt x="882" y="562"/>
                  </a:cubicBezTo>
                  <a:cubicBezTo>
                    <a:pt x="880" y="560"/>
                    <a:pt x="877" y="562"/>
                    <a:pt x="875" y="564"/>
                  </a:cubicBezTo>
                  <a:cubicBezTo>
                    <a:pt x="875" y="564"/>
                    <a:pt x="875" y="564"/>
                    <a:pt x="874" y="564"/>
                  </a:cubicBezTo>
                  <a:cubicBezTo>
                    <a:pt x="872" y="565"/>
                    <a:pt x="870" y="568"/>
                    <a:pt x="868" y="571"/>
                  </a:cubicBezTo>
                  <a:cubicBezTo>
                    <a:pt x="866" y="574"/>
                    <a:pt x="864" y="578"/>
                    <a:pt x="862" y="582"/>
                  </a:cubicBezTo>
                  <a:cubicBezTo>
                    <a:pt x="858" y="589"/>
                    <a:pt x="855" y="596"/>
                    <a:pt x="853" y="604"/>
                  </a:cubicBezTo>
                  <a:cubicBezTo>
                    <a:pt x="851" y="611"/>
                    <a:pt x="851" y="618"/>
                    <a:pt x="851" y="626"/>
                  </a:cubicBezTo>
                  <a:cubicBezTo>
                    <a:pt x="850" y="631"/>
                    <a:pt x="849" y="637"/>
                    <a:pt x="852" y="642"/>
                  </a:cubicBezTo>
                  <a:cubicBezTo>
                    <a:pt x="852" y="643"/>
                    <a:pt x="853" y="642"/>
                    <a:pt x="853" y="642"/>
                  </a:cubicBezTo>
                  <a:cubicBezTo>
                    <a:pt x="850" y="629"/>
                    <a:pt x="852" y="614"/>
                    <a:pt x="856" y="601"/>
                  </a:cubicBezTo>
                  <a:cubicBezTo>
                    <a:pt x="858" y="595"/>
                    <a:pt x="861" y="589"/>
                    <a:pt x="864" y="583"/>
                  </a:cubicBezTo>
                  <a:cubicBezTo>
                    <a:pt x="861" y="592"/>
                    <a:pt x="859" y="602"/>
                    <a:pt x="859" y="610"/>
                  </a:cubicBezTo>
                  <a:cubicBezTo>
                    <a:pt x="858" y="614"/>
                    <a:pt x="859" y="618"/>
                    <a:pt x="859" y="622"/>
                  </a:cubicBezTo>
                  <a:cubicBezTo>
                    <a:pt x="859" y="625"/>
                    <a:pt x="858" y="628"/>
                    <a:pt x="859" y="631"/>
                  </a:cubicBezTo>
                  <a:cubicBezTo>
                    <a:pt x="860" y="638"/>
                    <a:pt x="861" y="646"/>
                    <a:pt x="865" y="652"/>
                  </a:cubicBezTo>
                  <a:cubicBezTo>
                    <a:pt x="865" y="652"/>
                    <a:pt x="865" y="652"/>
                    <a:pt x="865" y="651"/>
                  </a:cubicBezTo>
                  <a:cubicBezTo>
                    <a:pt x="863" y="645"/>
                    <a:pt x="861" y="638"/>
                    <a:pt x="860" y="631"/>
                  </a:cubicBezTo>
                  <a:cubicBezTo>
                    <a:pt x="860" y="627"/>
                    <a:pt x="859" y="624"/>
                    <a:pt x="859" y="620"/>
                  </a:cubicBezTo>
                  <a:cubicBezTo>
                    <a:pt x="860" y="617"/>
                    <a:pt x="861" y="614"/>
                    <a:pt x="861" y="611"/>
                  </a:cubicBezTo>
                  <a:cubicBezTo>
                    <a:pt x="861" y="604"/>
                    <a:pt x="862" y="597"/>
                    <a:pt x="864" y="591"/>
                  </a:cubicBezTo>
                  <a:cubicBezTo>
                    <a:pt x="866" y="584"/>
                    <a:pt x="869" y="579"/>
                    <a:pt x="873" y="573"/>
                  </a:cubicBezTo>
                  <a:cubicBezTo>
                    <a:pt x="873" y="574"/>
                    <a:pt x="873" y="575"/>
                    <a:pt x="873" y="576"/>
                  </a:cubicBezTo>
                  <a:cubicBezTo>
                    <a:pt x="871" y="582"/>
                    <a:pt x="869" y="588"/>
                    <a:pt x="867" y="595"/>
                  </a:cubicBezTo>
                  <a:cubicBezTo>
                    <a:pt x="867" y="599"/>
                    <a:pt x="867" y="603"/>
                    <a:pt x="866" y="607"/>
                  </a:cubicBezTo>
                  <a:cubicBezTo>
                    <a:pt x="866" y="611"/>
                    <a:pt x="865" y="614"/>
                    <a:pt x="865" y="618"/>
                  </a:cubicBezTo>
                  <a:cubicBezTo>
                    <a:pt x="866" y="627"/>
                    <a:pt x="866" y="636"/>
                    <a:pt x="868" y="644"/>
                  </a:cubicBezTo>
                  <a:cubicBezTo>
                    <a:pt x="869" y="652"/>
                    <a:pt x="871" y="660"/>
                    <a:pt x="872" y="668"/>
                  </a:cubicBezTo>
                  <a:cubicBezTo>
                    <a:pt x="872" y="668"/>
                    <a:pt x="873" y="668"/>
                    <a:pt x="873" y="668"/>
                  </a:cubicBezTo>
                  <a:cubicBezTo>
                    <a:pt x="873" y="659"/>
                    <a:pt x="870" y="651"/>
                    <a:pt x="869" y="642"/>
                  </a:cubicBezTo>
                  <a:cubicBezTo>
                    <a:pt x="868" y="634"/>
                    <a:pt x="867" y="626"/>
                    <a:pt x="867" y="618"/>
                  </a:cubicBezTo>
                  <a:cubicBezTo>
                    <a:pt x="867" y="613"/>
                    <a:pt x="867" y="608"/>
                    <a:pt x="868" y="603"/>
                  </a:cubicBezTo>
                  <a:cubicBezTo>
                    <a:pt x="869" y="600"/>
                    <a:pt x="868" y="595"/>
                    <a:pt x="869" y="592"/>
                  </a:cubicBezTo>
                  <a:cubicBezTo>
                    <a:pt x="870" y="588"/>
                    <a:pt x="873" y="584"/>
                    <a:pt x="874" y="579"/>
                  </a:cubicBezTo>
                  <a:cubicBezTo>
                    <a:pt x="875" y="580"/>
                    <a:pt x="875" y="580"/>
                    <a:pt x="875" y="581"/>
                  </a:cubicBezTo>
                  <a:cubicBezTo>
                    <a:pt x="875" y="581"/>
                    <a:pt x="875" y="581"/>
                    <a:pt x="875" y="581"/>
                  </a:cubicBezTo>
                  <a:cubicBezTo>
                    <a:pt x="874" y="584"/>
                    <a:pt x="873" y="589"/>
                    <a:pt x="872" y="592"/>
                  </a:cubicBezTo>
                  <a:cubicBezTo>
                    <a:pt x="871" y="596"/>
                    <a:pt x="871" y="601"/>
                    <a:pt x="870" y="606"/>
                  </a:cubicBezTo>
                  <a:cubicBezTo>
                    <a:pt x="870" y="607"/>
                    <a:pt x="872" y="607"/>
                    <a:pt x="872" y="606"/>
                  </a:cubicBezTo>
                  <a:cubicBezTo>
                    <a:pt x="873" y="601"/>
                    <a:pt x="874" y="596"/>
                    <a:pt x="875" y="591"/>
                  </a:cubicBezTo>
                  <a:cubicBezTo>
                    <a:pt x="875" y="588"/>
                    <a:pt x="877" y="585"/>
                    <a:pt x="878" y="583"/>
                  </a:cubicBezTo>
                  <a:cubicBezTo>
                    <a:pt x="879" y="584"/>
                    <a:pt x="881" y="585"/>
                    <a:pt x="883" y="586"/>
                  </a:cubicBezTo>
                  <a:cubicBezTo>
                    <a:pt x="882" y="587"/>
                    <a:pt x="882" y="588"/>
                    <a:pt x="882" y="589"/>
                  </a:cubicBezTo>
                  <a:cubicBezTo>
                    <a:pt x="882" y="591"/>
                    <a:pt x="882" y="593"/>
                    <a:pt x="883" y="594"/>
                  </a:cubicBezTo>
                  <a:cubicBezTo>
                    <a:pt x="883" y="595"/>
                    <a:pt x="884" y="594"/>
                    <a:pt x="884" y="594"/>
                  </a:cubicBezTo>
                  <a:cubicBezTo>
                    <a:pt x="884" y="592"/>
                    <a:pt x="884" y="590"/>
                    <a:pt x="884" y="589"/>
                  </a:cubicBezTo>
                  <a:cubicBezTo>
                    <a:pt x="884" y="588"/>
                    <a:pt x="884" y="587"/>
                    <a:pt x="884" y="586"/>
                  </a:cubicBezTo>
                  <a:cubicBezTo>
                    <a:pt x="886" y="587"/>
                    <a:pt x="889" y="587"/>
                    <a:pt x="891" y="586"/>
                  </a:cubicBezTo>
                  <a:cubicBezTo>
                    <a:pt x="891" y="591"/>
                    <a:pt x="895" y="598"/>
                    <a:pt x="898" y="602"/>
                  </a:cubicBezTo>
                  <a:cubicBezTo>
                    <a:pt x="904" y="609"/>
                    <a:pt x="908" y="617"/>
                    <a:pt x="916" y="624"/>
                  </a:cubicBezTo>
                  <a:cubicBezTo>
                    <a:pt x="916" y="624"/>
                    <a:pt x="917" y="623"/>
                    <a:pt x="916" y="623"/>
                  </a:cubicBezTo>
                  <a:cubicBezTo>
                    <a:pt x="910" y="617"/>
                    <a:pt x="906" y="609"/>
                    <a:pt x="901" y="601"/>
                  </a:cubicBezTo>
                  <a:cubicBezTo>
                    <a:pt x="900" y="599"/>
                    <a:pt x="899" y="597"/>
                    <a:pt x="898" y="595"/>
                  </a:cubicBezTo>
                  <a:cubicBezTo>
                    <a:pt x="900" y="598"/>
                    <a:pt x="902" y="601"/>
                    <a:pt x="904" y="603"/>
                  </a:cubicBezTo>
                  <a:cubicBezTo>
                    <a:pt x="908" y="608"/>
                    <a:pt x="913" y="612"/>
                    <a:pt x="918" y="616"/>
                  </a:cubicBezTo>
                  <a:cubicBezTo>
                    <a:pt x="923" y="620"/>
                    <a:pt x="927" y="623"/>
                    <a:pt x="931" y="628"/>
                  </a:cubicBezTo>
                  <a:cubicBezTo>
                    <a:pt x="931" y="629"/>
                    <a:pt x="932" y="629"/>
                    <a:pt x="932" y="628"/>
                  </a:cubicBezTo>
                  <a:cubicBezTo>
                    <a:pt x="931" y="624"/>
                    <a:pt x="928" y="622"/>
                    <a:pt x="925" y="619"/>
                  </a:cubicBezTo>
                  <a:cubicBezTo>
                    <a:pt x="920" y="615"/>
                    <a:pt x="915" y="612"/>
                    <a:pt x="911" y="607"/>
                  </a:cubicBezTo>
                  <a:cubicBezTo>
                    <a:pt x="904" y="600"/>
                    <a:pt x="899" y="593"/>
                    <a:pt x="896" y="584"/>
                  </a:cubicBezTo>
                  <a:cubicBezTo>
                    <a:pt x="897" y="584"/>
                    <a:pt x="897" y="584"/>
                    <a:pt x="898" y="584"/>
                  </a:cubicBezTo>
                  <a:cubicBezTo>
                    <a:pt x="898" y="586"/>
                    <a:pt x="900" y="588"/>
                    <a:pt x="901" y="590"/>
                  </a:cubicBezTo>
                  <a:cubicBezTo>
                    <a:pt x="903" y="593"/>
                    <a:pt x="906" y="596"/>
                    <a:pt x="908" y="599"/>
                  </a:cubicBezTo>
                  <a:cubicBezTo>
                    <a:pt x="911" y="602"/>
                    <a:pt x="914" y="604"/>
                    <a:pt x="918" y="607"/>
                  </a:cubicBezTo>
                  <a:cubicBezTo>
                    <a:pt x="923" y="612"/>
                    <a:pt x="927" y="617"/>
                    <a:pt x="932" y="622"/>
                  </a:cubicBezTo>
                  <a:cubicBezTo>
                    <a:pt x="932" y="622"/>
                    <a:pt x="933" y="622"/>
                    <a:pt x="933" y="621"/>
                  </a:cubicBezTo>
                  <a:cubicBezTo>
                    <a:pt x="929" y="612"/>
                    <a:pt x="919" y="607"/>
                    <a:pt x="912" y="599"/>
                  </a:cubicBezTo>
                  <a:cubicBezTo>
                    <a:pt x="908" y="594"/>
                    <a:pt x="904" y="590"/>
                    <a:pt x="901" y="584"/>
                  </a:cubicBezTo>
                  <a:cubicBezTo>
                    <a:pt x="902" y="584"/>
                    <a:pt x="904" y="585"/>
                    <a:pt x="905" y="585"/>
                  </a:cubicBezTo>
                  <a:cubicBezTo>
                    <a:pt x="905" y="585"/>
                    <a:pt x="905" y="585"/>
                    <a:pt x="905" y="585"/>
                  </a:cubicBezTo>
                  <a:cubicBezTo>
                    <a:pt x="904" y="591"/>
                    <a:pt x="911" y="595"/>
                    <a:pt x="914" y="598"/>
                  </a:cubicBezTo>
                  <a:cubicBezTo>
                    <a:pt x="921" y="605"/>
                    <a:pt x="928" y="612"/>
                    <a:pt x="936" y="617"/>
                  </a:cubicBezTo>
                  <a:cubicBezTo>
                    <a:pt x="937" y="617"/>
                    <a:pt x="937" y="617"/>
                    <a:pt x="937" y="616"/>
                  </a:cubicBezTo>
                  <a:cubicBezTo>
                    <a:pt x="931" y="610"/>
                    <a:pt x="923" y="606"/>
                    <a:pt x="918" y="599"/>
                  </a:cubicBezTo>
                  <a:cubicBezTo>
                    <a:pt x="914" y="595"/>
                    <a:pt x="908" y="591"/>
                    <a:pt x="907" y="585"/>
                  </a:cubicBezTo>
                  <a:cubicBezTo>
                    <a:pt x="909" y="586"/>
                    <a:pt x="911" y="586"/>
                    <a:pt x="913" y="587"/>
                  </a:cubicBezTo>
                  <a:cubicBezTo>
                    <a:pt x="912" y="587"/>
                    <a:pt x="912" y="588"/>
                    <a:pt x="913" y="588"/>
                  </a:cubicBezTo>
                  <a:cubicBezTo>
                    <a:pt x="915" y="593"/>
                    <a:pt x="920" y="597"/>
                    <a:pt x="924" y="601"/>
                  </a:cubicBezTo>
                  <a:cubicBezTo>
                    <a:pt x="928" y="605"/>
                    <a:pt x="932" y="609"/>
                    <a:pt x="936" y="613"/>
                  </a:cubicBezTo>
                  <a:cubicBezTo>
                    <a:pt x="936" y="613"/>
                    <a:pt x="937" y="613"/>
                    <a:pt x="937" y="612"/>
                  </a:cubicBezTo>
                  <a:cubicBezTo>
                    <a:pt x="937" y="610"/>
                    <a:pt x="935" y="608"/>
                    <a:pt x="933" y="607"/>
                  </a:cubicBezTo>
                  <a:cubicBezTo>
                    <a:pt x="930" y="604"/>
                    <a:pt x="927" y="601"/>
                    <a:pt x="924" y="598"/>
                  </a:cubicBezTo>
                  <a:cubicBezTo>
                    <a:pt x="921" y="595"/>
                    <a:pt x="918" y="592"/>
                    <a:pt x="916" y="589"/>
                  </a:cubicBezTo>
                  <a:cubicBezTo>
                    <a:pt x="916" y="588"/>
                    <a:pt x="915" y="588"/>
                    <a:pt x="915" y="587"/>
                  </a:cubicBezTo>
                  <a:cubicBezTo>
                    <a:pt x="918" y="588"/>
                    <a:pt x="922" y="588"/>
                    <a:pt x="925" y="588"/>
                  </a:cubicBezTo>
                  <a:cubicBezTo>
                    <a:pt x="929" y="591"/>
                    <a:pt x="932" y="595"/>
                    <a:pt x="935" y="598"/>
                  </a:cubicBezTo>
                  <a:close/>
                  <a:moveTo>
                    <a:pt x="1145" y="566"/>
                  </a:moveTo>
                  <a:cubicBezTo>
                    <a:pt x="1133" y="572"/>
                    <a:pt x="1119" y="575"/>
                    <a:pt x="1106" y="580"/>
                  </a:cubicBezTo>
                  <a:cubicBezTo>
                    <a:pt x="1098" y="583"/>
                    <a:pt x="1090" y="584"/>
                    <a:pt x="1082" y="585"/>
                  </a:cubicBezTo>
                  <a:cubicBezTo>
                    <a:pt x="1075" y="585"/>
                    <a:pt x="1068" y="586"/>
                    <a:pt x="1061" y="587"/>
                  </a:cubicBezTo>
                  <a:cubicBezTo>
                    <a:pt x="1046" y="590"/>
                    <a:pt x="1030" y="592"/>
                    <a:pt x="1015" y="595"/>
                  </a:cubicBezTo>
                  <a:cubicBezTo>
                    <a:pt x="1007" y="596"/>
                    <a:pt x="999" y="597"/>
                    <a:pt x="991" y="596"/>
                  </a:cubicBezTo>
                  <a:cubicBezTo>
                    <a:pt x="983" y="596"/>
                    <a:pt x="976" y="596"/>
                    <a:pt x="968" y="593"/>
                  </a:cubicBezTo>
                  <a:cubicBezTo>
                    <a:pt x="963" y="591"/>
                    <a:pt x="958" y="589"/>
                    <a:pt x="953" y="588"/>
                  </a:cubicBezTo>
                  <a:cubicBezTo>
                    <a:pt x="950" y="587"/>
                    <a:pt x="946" y="585"/>
                    <a:pt x="943" y="586"/>
                  </a:cubicBezTo>
                  <a:cubicBezTo>
                    <a:pt x="943" y="586"/>
                    <a:pt x="943" y="586"/>
                    <a:pt x="943" y="586"/>
                  </a:cubicBezTo>
                  <a:cubicBezTo>
                    <a:pt x="939" y="584"/>
                    <a:pt x="934" y="585"/>
                    <a:pt x="931" y="585"/>
                  </a:cubicBezTo>
                  <a:cubicBezTo>
                    <a:pt x="929" y="585"/>
                    <a:pt x="927" y="585"/>
                    <a:pt x="924" y="584"/>
                  </a:cubicBezTo>
                  <a:cubicBezTo>
                    <a:pt x="923" y="584"/>
                    <a:pt x="921" y="583"/>
                    <a:pt x="919" y="584"/>
                  </a:cubicBezTo>
                  <a:cubicBezTo>
                    <a:pt x="919" y="584"/>
                    <a:pt x="919" y="584"/>
                    <a:pt x="919" y="584"/>
                  </a:cubicBezTo>
                  <a:cubicBezTo>
                    <a:pt x="916" y="583"/>
                    <a:pt x="914" y="583"/>
                    <a:pt x="911" y="582"/>
                  </a:cubicBezTo>
                  <a:cubicBezTo>
                    <a:pt x="907" y="581"/>
                    <a:pt x="889" y="576"/>
                    <a:pt x="887" y="584"/>
                  </a:cubicBezTo>
                  <a:cubicBezTo>
                    <a:pt x="885" y="583"/>
                    <a:pt x="882" y="582"/>
                    <a:pt x="880" y="580"/>
                  </a:cubicBezTo>
                  <a:cubicBezTo>
                    <a:pt x="880" y="579"/>
                    <a:pt x="879" y="579"/>
                    <a:pt x="879" y="579"/>
                  </a:cubicBezTo>
                  <a:cubicBezTo>
                    <a:pt x="880" y="578"/>
                    <a:pt x="880" y="578"/>
                    <a:pt x="880" y="577"/>
                  </a:cubicBezTo>
                  <a:cubicBezTo>
                    <a:pt x="880" y="574"/>
                    <a:pt x="882" y="571"/>
                    <a:pt x="883" y="569"/>
                  </a:cubicBezTo>
                  <a:cubicBezTo>
                    <a:pt x="883" y="569"/>
                    <a:pt x="884" y="569"/>
                    <a:pt x="884" y="568"/>
                  </a:cubicBezTo>
                  <a:cubicBezTo>
                    <a:pt x="885" y="565"/>
                    <a:pt x="886" y="561"/>
                    <a:pt x="888" y="558"/>
                  </a:cubicBezTo>
                  <a:cubicBezTo>
                    <a:pt x="889" y="558"/>
                    <a:pt x="890" y="558"/>
                    <a:pt x="891" y="558"/>
                  </a:cubicBezTo>
                  <a:cubicBezTo>
                    <a:pt x="891" y="559"/>
                    <a:pt x="890" y="560"/>
                    <a:pt x="889" y="561"/>
                  </a:cubicBezTo>
                  <a:cubicBezTo>
                    <a:pt x="888" y="563"/>
                    <a:pt x="886" y="567"/>
                    <a:pt x="888" y="569"/>
                  </a:cubicBezTo>
                  <a:cubicBezTo>
                    <a:pt x="888" y="569"/>
                    <a:pt x="889" y="569"/>
                    <a:pt x="889" y="569"/>
                  </a:cubicBezTo>
                  <a:cubicBezTo>
                    <a:pt x="891" y="567"/>
                    <a:pt x="891" y="563"/>
                    <a:pt x="893" y="561"/>
                  </a:cubicBezTo>
                  <a:cubicBezTo>
                    <a:pt x="893" y="560"/>
                    <a:pt x="894" y="559"/>
                    <a:pt x="895" y="557"/>
                  </a:cubicBezTo>
                  <a:cubicBezTo>
                    <a:pt x="897" y="557"/>
                    <a:pt x="899" y="557"/>
                    <a:pt x="901" y="557"/>
                  </a:cubicBezTo>
                  <a:cubicBezTo>
                    <a:pt x="899" y="558"/>
                    <a:pt x="897" y="560"/>
                    <a:pt x="896" y="562"/>
                  </a:cubicBezTo>
                  <a:cubicBezTo>
                    <a:pt x="895" y="564"/>
                    <a:pt x="892" y="567"/>
                    <a:pt x="894" y="569"/>
                  </a:cubicBezTo>
                  <a:cubicBezTo>
                    <a:pt x="894" y="570"/>
                    <a:pt x="895" y="570"/>
                    <a:pt x="895" y="569"/>
                  </a:cubicBezTo>
                  <a:cubicBezTo>
                    <a:pt x="897" y="568"/>
                    <a:pt x="897" y="565"/>
                    <a:pt x="899" y="563"/>
                  </a:cubicBezTo>
                  <a:cubicBezTo>
                    <a:pt x="900" y="561"/>
                    <a:pt x="902" y="558"/>
                    <a:pt x="905" y="557"/>
                  </a:cubicBezTo>
                  <a:cubicBezTo>
                    <a:pt x="905" y="557"/>
                    <a:pt x="906" y="557"/>
                    <a:pt x="907" y="557"/>
                  </a:cubicBezTo>
                  <a:cubicBezTo>
                    <a:pt x="907" y="557"/>
                    <a:pt x="906" y="558"/>
                    <a:pt x="906" y="559"/>
                  </a:cubicBezTo>
                  <a:cubicBezTo>
                    <a:pt x="905" y="560"/>
                    <a:pt x="901" y="564"/>
                    <a:pt x="903" y="566"/>
                  </a:cubicBezTo>
                  <a:cubicBezTo>
                    <a:pt x="903" y="566"/>
                    <a:pt x="904" y="567"/>
                    <a:pt x="904" y="566"/>
                  </a:cubicBezTo>
                  <a:cubicBezTo>
                    <a:pt x="905" y="566"/>
                    <a:pt x="905" y="565"/>
                    <a:pt x="906" y="564"/>
                  </a:cubicBezTo>
                  <a:cubicBezTo>
                    <a:pt x="907" y="562"/>
                    <a:pt x="907" y="561"/>
                    <a:pt x="908" y="560"/>
                  </a:cubicBezTo>
                  <a:cubicBezTo>
                    <a:pt x="909" y="559"/>
                    <a:pt x="910" y="558"/>
                    <a:pt x="911" y="557"/>
                  </a:cubicBezTo>
                  <a:cubicBezTo>
                    <a:pt x="912" y="557"/>
                    <a:pt x="913" y="557"/>
                    <a:pt x="913" y="557"/>
                  </a:cubicBezTo>
                  <a:cubicBezTo>
                    <a:pt x="910" y="560"/>
                    <a:pt x="908" y="564"/>
                    <a:pt x="910" y="566"/>
                  </a:cubicBezTo>
                  <a:cubicBezTo>
                    <a:pt x="911" y="567"/>
                    <a:pt x="911" y="566"/>
                    <a:pt x="911" y="566"/>
                  </a:cubicBezTo>
                  <a:cubicBezTo>
                    <a:pt x="913" y="564"/>
                    <a:pt x="913" y="562"/>
                    <a:pt x="915" y="560"/>
                  </a:cubicBezTo>
                  <a:cubicBezTo>
                    <a:pt x="916" y="559"/>
                    <a:pt x="917" y="558"/>
                    <a:pt x="918" y="557"/>
                  </a:cubicBezTo>
                  <a:cubicBezTo>
                    <a:pt x="918" y="557"/>
                    <a:pt x="919" y="557"/>
                    <a:pt x="920" y="557"/>
                  </a:cubicBezTo>
                  <a:cubicBezTo>
                    <a:pt x="920" y="557"/>
                    <a:pt x="921" y="557"/>
                    <a:pt x="921" y="557"/>
                  </a:cubicBezTo>
                  <a:cubicBezTo>
                    <a:pt x="920" y="557"/>
                    <a:pt x="920" y="558"/>
                    <a:pt x="919" y="558"/>
                  </a:cubicBezTo>
                  <a:cubicBezTo>
                    <a:pt x="918" y="560"/>
                    <a:pt x="916" y="564"/>
                    <a:pt x="917" y="566"/>
                  </a:cubicBezTo>
                  <a:cubicBezTo>
                    <a:pt x="918" y="567"/>
                    <a:pt x="918" y="567"/>
                    <a:pt x="918" y="566"/>
                  </a:cubicBezTo>
                  <a:cubicBezTo>
                    <a:pt x="920" y="564"/>
                    <a:pt x="920" y="562"/>
                    <a:pt x="921" y="560"/>
                  </a:cubicBezTo>
                  <a:cubicBezTo>
                    <a:pt x="922" y="559"/>
                    <a:pt x="923" y="557"/>
                    <a:pt x="924" y="557"/>
                  </a:cubicBezTo>
                  <a:cubicBezTo>
                    <a:pt x="925" y="557"/>
                    <a:pt x="927" y="557"/>
                    <a:pt x="928" y="557"/>
                  </a:cubicBezTo>
                  <a:cubicBezTo>
                    <a:pt x="926" y="559"/>
                    <a:pt x="924" y="561"/>
                    <a:pt x="924" y="564"/>
                  </a:cubicBezTo>
                  <a:cubicBezTo>
                    <a:pt x="924" y="564"/>
                    <a:pt x="924" y="565"/>
                    <a:pt x="924" y="564"/>
                  </a:cubicBezTo>
                  <a:cubicBezTo>
                    <a:pt x="926" y="563"/>
                    <a:pt x="927" y="561"/>
                    <a:pt x="929" y="559"/>
                  </a:cubicBezTo>
                  <a:cubicBezTo>
                    <a:pt x="930" y="558"/>
                    <a:pt x="930" y="557"/>
                    <a:pt x="931" y="557"/>
                  </a:cubicBezTo>
                  <a:cubicBezTo>
                    <a:pt x="932" y="557"/>
                    <a:pt x="933" y="557"/>
                    <a:pt x="933" y="557"/>
                  </a:cubicBezTo>
                  <a:cubicBezTo>
                    <a:pt x="931" y="559"/>
                    <a:pt x="929" y="562"/>
                    <a:pt x="930" y="565"/>
                  </a:cubicBezTo>
                  <a:cubicBezTo>
                    <a:pt x="930" y="565"/>
                    <a:pt x="930" y="566"/>
                    <a:pt x="930" y="565"/>
                  </a:cubicBezTo>
                  <a:cubicBezTo>
                    <a:pt x="931" y="563"/>
                    <a:pt x="932" y="561"/>
                    <a:pt x="934" y="559"/>
                  </a:cubicBezTo>
                  <a:cubicBezTo>
                    <a:pt x="934" y="559"/>
                    <a:pt x="935" y="558"/>
                    <a:pt x="936" y="557"/>
                  </a:cubicBezTo>
                  <a:cubicBezTo>
                    <a:pt x="936" y="557"/>
                    <a:pt x="936" y="557"/>
                    <a:pt x="936" y="557"/>
                  </a:cubicBezTo>
                  <a:cubicBezTo>
                    <a:pt x="936" y="557"/>
                    <a:pt x="936" y="557"/>
                    <a:pt x="937" y="557"/>
                  </a:cubicBezTo>
                  <a:cubicBezTo>
                    <a:pt x="936" y="557"/>
                    <a:pt x="936" y="558"/>
                    <a:pt x="936" y="558"/>
                  </a:cubicBezTo>
                  <a:cubicBezTo>
                    <a:pt x="936" y="559"/>
                    <a:pt x="937" y="559"/>
                    <a:pt x="937" y="559"/>
                  </a:cubicBezTo>
                  <a:cubicBezTo>
                    <a:pt x="937" y="560"/>
                    <a:pt x="939" y="561"/>
                    <a:pt x="940" y="560"/>
                  </a:cubicBezTo>
                  <a:cubicBezTo>
                    <a:pt x="940" y="560"/>
                    <a:pt x="941" y="559"/>
                    <a:pt x="941" y="559"/>
                  </a:cubicBezTo>
                  <a:cubicBezTo>
                    <a:pt x="941" y="558"/>
                    <a:pt x="942" y="558"/>
                    <a:pt x="942" y="558"/>
                  </a:cubicBezTo>
                  <a:cubicBezTo>
                    <a:pt x="942" y="558"/>
                    <a:pt x="942" y="558"/>
                    <a:pt x="943" y="558"/>
                  </a:cubicBezTo>
                  <a:cubicBezTo>
                    <a:pt x="943" y="557"/>
                    <a:pt x="943" y="557"/>
                    <a:pt x="943" y="557"/>
                  </a:cubicBezTo>
                  <a:cubicBezTo>
                    <a:pt x="943" y="557"/>
                    <a:pt x="943" y="556"/>
                    <a:pt x="943" y="556"/>
                  </a:cubicBezTo>
                  <a:cubicBezTo>
                    <a:pt x="945" y="555"/>
                    <a:pt x="946" y="553"/>
                    <a:pt x="947" y="551"/>
                  </a:cubicBezTo>
                  <a:cubicBezTo>
                    <a:pt x="948" y="550"/>
                    <a:pt x="949" y="549"/>
                    <a:pt x="950" y="548"/>
                  </a:cubicBezTo>
                  <a:cubicBezTo>
                    <a:pt x="955" y="546"/>
                    <a:pt x="959" y="546"/>
                    <a:pt x="965" y="546"/>
                  </a:cubicBezTo>
                  <a:cubicBezTo>
                    <a:pt x="974" y="548"/>
                    <a:pt x="983" y="549"/>
                    <a:pt x="993" y="549"/>
                  </a:cubicBezTo>
                  <a:cubicBezTo>
                    <a:pt x="1013" y="550"/>
                    <a:pt x="1033" y="549"/>
                    <a:pt x="1053" y="547"/>
                  </a:cubicBezTo>
                  <a:cubicBezTo>
                    <a:pt x="1068" y="546"/>
                    <a:pt x="1083" y="544"/>
                    <a:pt x="1099" y="546"/>
                  </a:cubicBezTo>
                  <a:cubicBezTo>
                    <a:pt x="1107" y="547"/>
                    <a:pt x="1114" y="551"/>
                    <a:pt x="1122" y="553"/>
                  </a:cubicBezTo>
                  <a:cubicBezTo>
                    <a:pt x="1129" y="555"/>
                    <a:pt x="1135" y="556"/>
                    <a:pt x="1142" y="555"/>
                  </a:cubicBezTo>
                  <a:cubicBezTo>
                    <a:pt x="1144" y="555"/>
                    <a:pt x="1158" y="553"/>
                    <a:pt x="1158" y="556"/>
                  </a:cubicBezTo>
                  <a:cubicBezTo>
                    <a:pt x="1157" y="561"/>
                    <a:pt x="1149" y="564"/>
                    <a:pt x="1145" y="566"/>
                  </a:cubicBezTo>
                  <a:close/>
                  <a:moveTo>
                    <a:pt x="1156" y="551"/>
                  </a:moveTo>
                  <a:cubicBezTo>
                    <a:pt x="1154" y="551"/>
                    <a:pt x="1151" y="551"/>
                    <a:pt x="1150" y="551"/>
                  </a:cubicBezTo>
                  <a:cubicBezTo>
                    <a:pt x="1143" y="553"/>
                    <a:pt x="1136" y="553"/>
                    <a:pt x="1129" y="552"/>
                  </a:cubicBezTo>
                  <a:cubicBezTo>
                    <a:pt x="1126" y="551"/>
                    <a:pt x="1122" y="550"/>
                    <a:pt x="1119" y="549"/>
                  </a:cubicBezTo>
                  <a:cubicBezTo>
                    <a:pt x="1123" y="548"/>
                    <a:pt x="1128" y="547"/>
                    <a:pt x="1132" y="546"/>
                  </a:cubicBezTo>
                  <a:cubicBezTo>
                    <a:pt x="1137" y="546"/>
                    <a:pt x="1142" y="547"/>
                    <a:pt x="1147" y="547"/>
                  </a:cubicBezTo>
                  <a:cubicBezTo>
                    <a:pt x="1147" y="547"/>
                    <a:pt x="1147" y="546"/>
                    <a:pt x="1147" y="546"/>
                  </a:cubicBezTo>
                  <a:cubicBezTo>
                    <a:pt x="1144" y="542"/>
                    <a:pt x="1136" y="545"/>
                    <a:pt x="1132" y="545"/>
                  </a:cubicBezTo>
                  <a:cubicBezTo>
                    <a:pt x="1126" y="545"/>
                    <a:pt x="1120" y="545"/>
                    <a:pt x="1114" y="547"/>
                  </a:cubicBezTo>
                  <a:cubicBezTo>
                    <a:pt x="1113" y="546"/>
                    <a:pt x="1112" y="546"/>
                    <a:pt x="1111" y="546"/>
                  </a:cubicBezTo>
                  <a:cubicBezTo>
                    <a:pt x="1113" y="545"/>
                    <a:pt x="1114" y="544"/>
                    <a:pt x="1116" y="544"/>
                  </a:cubicBezTo>
                  <a:cubicBezTo>
                    <a:pt x="1119" y="544"/>
                    <a:pt x="1122" y="542"/>
                    <a:pt x="1125" y="543"/>
                  </a:cubicBezTo>
                  <a:cubicBezTo>
                    <a:pt x="1125" y="543"/>
                    <a:pt x="1125" y="542"/>
                    <a:pt x="1125" y="542"/>
                  </a:cubicBezTo>
                  <a:cubicBezTo>
                    <a:pt x="1121" y="542"/>
                    <a:pt x="1117" y="542"/>
                    <a:pt x="1113" y="543"/>
                  </a:cubicBezTo>
                  <a:cubicBezTo>
                    <a:pt x="1112" y="543"/>
                    <a:pt x="1109" y="543"/>
                    <a:pt x="1108" y="544"/>
                  </a:cubicBezTo>
                  <a:cubicBezTo>
                    <a:pt x="1105" y="544"/>
                    <a:pt x="1102" y="543"/>
                    <a:pt x="1100" y="543"/>
                  </a:cubicBezTo>
                  <a:cubicBezTo>
                    <a:pt x="1101" y="543"/>
                    <a:pt x="1101" y="542"/>
                    <a:pt x="1102" y="542"/>
                  </a:cubicBezTo>
                  <a:cubicBezTo>
                    <a:pt x="1104" y="541"/>
                    <a:pt x="1106" y="540"/>
                    <a:pt x="1107" y="539"/>
                  </a:cubicBezTo>
                  <a:cubicBezTo>
                    <a:pt x="1107" y="539"/>
                    <a:pt x="1107" y="538"/>
                    <a:pt x="1107" y="538"/>
                  </a:cubicBezTo>
                  <a:cubicBezTo>
                    <a:pt x="1105" y="538"/>
                    <a:pt x="1103" y="539"/>
                    <a:pt x="1101" y="540"/>
                  </a:cubicBezTo>
                  <a:cubicBezTo>
                    <a:pt x="1100" y="540"/>
                    <a:pt x="1098" y="540"/>
                    <a:pt x="1098" y="541"/>
                  </a:cubicBezTo>
                  <a:cubicBezTo>
                    <a:pt x="1097" y="541"/>
                    <a:pt x="1097" y="540"/>
                    <a:pt x="1097" y="540"/>
                  </a:cubicBezTo>
                  <a:cubicBezTo>
                    <a:pt x="1102" y="538"/>
                    <a:pt x="1107" y="534"/>
                    <a:pt x="1109" y="533"/>
                  </a:cubicBezTo>
                  <a:cubicBezTo>
                    <a:pt x="1110" y="532"/>
                    <a:pt x="1109" y="531"/>
                    <a:pt x="1108" y="532"/>
                  </a:cubicBezTo>
                  <a:cubicBezTo>
                    <a:pt x="1105" y="534"/>
                    <a:pt x="1102" y="535"/>
                    <a:pt x="1098" y="537"/>
                  </a:cubicBezTo>
                  <a:cubicBezTo>
                    <a:pt x="1097" y="538"/>
                    <a:pt x="1095" y="539"/>
                    <a:pt x="1093" y="540"/>
                  </a:cubicBezTo>
                  <a:cubicBezTo>
                    <a:pt x="1092" y="540"/>
                    <a:pt x="1092" y="540"/>
                    <a:pt x="1091" y="540"/>
                  </a:cubicBezTo>
                  <a:cubicBezTo>
                    <a:pt x="1093" y="539"/>
                    <a:pt x="1094" y="538"/>
                    <a:pt x="1095" y="537"/>
                  </a:cubicBezTo>
                  <a:cubicBezTo>
                    <a:pt x="1099" y="533"/>
                    <a:pt x="1104" y="530"/>
                    <a:pt x="1108" y="526"/>
                  </a:cubicBezTo>
                  <a:cubicBezTo>
                    <a:pt x="1112" y="523"/>
                    <a:pt x="1119" y="521"/>
                    <a:pt x="1121" y="515"/>
                  </a:cubicBezTo>
                  <a:cubicBezTo>
                    <a:pt x="1122" y="515"/>
                    <a:pt x="1121" y="514"/>
                    <a:pt x="1121" y="515"/>
                  </a:cubicBezTo>
                  <a:cubicBezTo>
                    <a:pt x="1116" y="518"/>
                    <a:pt x="1111" y="523"/>
                    <a:pt x="1105" y="527"/>
                  </a:cubicBezTo>
                  <a:cubicBezTo>
                    <a:pt x="1105" y="527"/>
                    <a:pt x="1104" y="527"/>
                    <a:pt x="1104" y="527"/>
                  </a:cubicBezTo>
                  <a:cubicBezTo>
                    <a:pt x="1105" y="526"/>
                    <a:pt x="1107" y="524"/>
                    <a:pt x="1108" y="523"/>
                  </a:cubicBezTo>
                  <a:cubicBezTo>
                    <a:pt x="1113" y="518"/>
                    <a:pt x="1117" y="512"/>
                    <a:pt x="1121" y="506"/>
                  </a:cubicBezTo>
                  <a:cubicBezTo>
                    <a:pt x="1126" y="506"/>
                    <a:pt x="1134" y="509"/>
                    <a:pt x="1136" y="513"/>
                  </a:cubicBezTo>
                  <a:cubicBezTo>
                    <a:pt x="1138" y="514"/>
                    <a:pt x="1139" y="517"/>
                    <a:pt x="1141" y="518"/>
                  </a:cubicBezTo>
                  <a:cubicBezTo>
                    <a:pt x="1143" y="519"/>
                    <a:pt x="1145" y="520"/>
                    <a:pt x="1147" y="521"/>
                  </a:cubicBezTo>
                  <a:cubicBezTo>
                    <a:pt x="1150" y="524"/>
                    <a:pt x="1150" y="527"/>
                    <a:pt x="1152" y="530"/>
                  </a:cubicBezTo>
                  <a:cubicBezTo>
                    <a:pt x="1152" y="531"/>
                    <a:pt x="1153" y="532"/>
                    <a:pt x="1155" y="534"/>
                  </a:cubicBezTo>
                  <a:cubicBezTo>
                    <a:pt x="1159" y="539"/>
                    <a:pt x="1158" y="545"/>
                    <a:pt x="1156" y="551"/>
                  </a:cubicBezTo>
                  <a:close/>
                </a:path>
              </a:pathLst>
            </a:custGeom>
            <a:solidFill>
              <a:srgbClr val="574F1F">
                <a:alpha val="12157"/>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pic>
          <p:nvPicPr>
            <p:cNvPr id="5" name="组合 1337">
              <a:extLst>
                <a:ext uri="{FF2B5EF4-FFF2-40B4-BE49-F238E27FC236}">
                  <a16:creationId xmlns="" xmlns:a16="http://schemas.microsoft.com/office/drawing/2014/main" id="{6C7387C3-CACF-445F-8F6F-F0AB4DBF819B}"/>
                </a:ext>
              </a:extLst>
            </p:cNvPr>
            <p:cNvPicPr>
              <a:picLocks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2286" y="3577805"/>
              <a:ext cx="4864118" cy="34078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组合 521">
              <a:extLst>
                <a:ext uri="{FF2B5EF4-FFF2-40B4-BE49-F238E27FC236}">
                  <a16:creationId xmlns="" xmlns:a16="http://schemas.microsoft.com/office/drawing/2014/main" id="{9DEE6228-9FEF-470F-9B74-153404893339}"/>
                </a:ext>
              </a:extLst>
            </p:cNvPr>
            <p:cNvPicPr>
              <a:picLocks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758114" y="267478"/>
              <a:ext cx="4413060" cy="35663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7" name="图片 6">
            <a:extLst>
              <a:ext uri="{FF2B5EF4-FFF2-40B4-BE49-F238E27FC236}">
                <a16:creationId xmlns="" xmlns:a16="http://schemas.microsoft.com/office/drawing/2014/main" id="{5E1BD521-DD30-49A1-B7A7-58714892F0E0}"/>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0" y="-18054"/>
            <a:ext cx="1723194" cy="1700577"/>
          </a:xfrm>
          <a:prstGeom prst="rect">
            <a:avLst/>
          </a:prstGeom>
        </p:spPr>
      </p:pic>
      <p:sp>
        <p:nvSpPr>
          <p:cNvPr id="9" name="文本框 8">
            <a:extLst>
              <a:ext uri="{FF2B5EF4-FFF2-40B4-BE49-F238E27FC236}">
                <a16:creationId xmlns="" xmlns:a16="http://schemas.microsoft.com/office/drawing/2014/main" id="{41D7B5E8-0A77-4BFE-9814-25301AF5FBD5}"/>
              </a:ext>
            </a:extLst>
          </p:cNvPr>
          <p:cNvSpPr txBox="1"/>
          <p:nvPr/>
        </p:nvSpPr>
        <p:spPr>
          <a:xfrm>
            <a:off x="1737717" y="498200"/>
            <a:ext cx="2585846" cy="400110"/>
          </a:xfrm>
          <a:prstGeom prst="rect">
            <a:avLst/>
          </a:prstGeom>
          <a:noFill/>
        </p:spPr>
        <p:txBody>
          <a:bodyPr wrap="square" rtlCol="0">
            <a:spAutoFit/>
          </a:bodyPr>
          <a:lstStyle/>
          <a:p>
            <a:r>
              <a:rPr lang="zh-CN" altLang="en-US" sz="2000" dirty="0">
                <a:solidFill>
                  <a:srgbClr val="68704B"/>
                </a:solidFill>
                <a:latin typeface="微软雅黑" panose="020B0503020204020204" pitchFamily="34" charset="-122"/>
                <a:ea typeface="微软雅黑" panose="020B0503020204020204" pitchFamily="34" charset="-122"/>
              </a:rPr>
              <a:t>单击此处添加标题</a:t>
            </a:r>
          </a:p>
        </p:txBody>
      </p:sp>
      <p:pic>
        <p:nvPicPr>
          <p:cNvPr id="11" name="图片 10">
            <a:extLst>
              <a:ext uri="{FF2B5EF4-FFF2-40B4-BE49-F238E27FC236}">
                <a16:creationId xmlns="" xmlns:a16="http://schemas.microsoft.com/office/drawing/2014/main" id="{271A4C89-17DD-4B9B-AA3A-B73648BE8EF9}"/>
              </a:ext>
            </a:extLst>
          </p:cNvPr>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7170426" y="832234"/>
            <a:ext cx="4157663" cy="5543550"/>
          </a:xfrm>
          <a:prstGeom prst="rect">
            <a:avLst/>
          </a:prstGeom>
        </p:spPr>
      </p:pic>
      <p:grpSp>
        <p:nvGrpSpPr>
          <p:cNvPr id="12" name="组合 2">
            <a:extLst>
              <a:ext uri="{FF2B5EF4-FFF2-40B4-BE49-F238E27FC236}">
                <a16:creationId xmlns="" xmlns:a16="http://schemas.microsoft.com/office/drawing/2014/main" id="{F711732D-ABB1-4AC4-A1D2-BAB0E9FFEDAF}"/>
              </a:ext>
            </a:extLst>
          </p:cNvPr>
          <p:cNvGrpSpPr>
            <a:grpSpLocks/>
          </p:cNvGrpSpPr>
          <p:nvPr/>
        </p:nvGrpSpPr>
        <p:grpSpPr bwMode="auto">
          <a:xfrm>
            <a:off x="1718667" y="1911968"/>
            <a:ext cx="4872037" cy="1542905"/>
            <a:chOff x="0" y="-76290"/>
            <a:chExt cx="4872627" cy="1541512"/>
          </a:xfrm>
        </p:grpSpPr>
        <p:sp>
          <p:nvSpPr>
            <p:cNvPr id="13" name="矩形 561">
              <a:extLst>
                <a:ext uri="{FF2B5EF4-FFF2-40B4-BE49-F238E27FC236}">
                  <a16:creationId xmlns="" xmlns:a16="http://schemas.microsoft.com/office/drawing/2014/main" id="{58A6CB1E-08CD-4316-996C-A0C8F905314E}"/>
                </a:ext>
              </a:extLst>
            </p:cNvPr>
            <p:cNvSpPr>
              <a:spLocks noChangeArrowheads="1"/>
            </p:cNvSpPr>
            <p:nvPr/>
          </p:nvSpPr>
          <p:spPr bwMode="auto">
            <a:xfrm>
              <a:off x="1348577" y="-76290"/>
              <a:ext cx="2326560" cy="368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r>
                <a:rPr lang="zh-CN" altLang="en-US" sz="2000" dirty="0">
                  <a:solidFill>
                    <a:srgbClr val="68704B"/>
                  </a:solidFill>
                  <a:latin typeface="微软雅黑" panose="020B0503020204020204" pitchFamily="34" charset="-122"/>
                  <a:ea typeface="微软雅黑" panose="020B0503020204020204" pitchFamily="34" charset="-122"/>
                </a:rPr>
                <a:t>单击此处添加标题</a:t>
              </a:r>
            </a:p>
          </p:txBody>
        </p:sp>
        <p:grpSp>
          <p:nvGrpSpPr>
            <p:cNvPr id="14" name="Group 8">
              <a:extLst>
                <a:ext uri="{FF2B5EF4-FFF2-40B4-BE49-F238E27FC236}">
                  <a16:creationId xmlns="" xmlns:a16="http://schemas.microsoft.com/office/drawing/2014/main" id="{452A4636-20AB-47C0-8882-E9314BA33ED3}"/>
                </a:ext>
              </a:extLst>
            </p:cNvPr>
            <p:cNvGrpSpPr>
              <a:grpSpLocks/>
            </p:cNvGrpSpPr>
            <p:nvPr/>
          </p:nvGrpSpPr>
          <p:grpSpPr bwMode="auto">
            <a:xfrm>
              <a:off x="1182778" y="267249"/>
              <a:ext cx="2507071" cy="211316"/>
              <a:chOff x="0" y="0"/>
              <a:chExt cx="2444" cy="206"/>
            </a:xfrm>
          </p:grpSpPr>
          <p:sp>
            <p:nvSpPr>
              <p:cNvPr id="16" name="Freeform 9">
                <a:extLst>
                  <a:ext uri="{FF2B5EF4-FFF2-40B4-BE49-F238E27FC236}">
                    <a16:creationId xmlns="" xmlns:a16="http://schemas.microsoft.com/office/drawing/2014/main" id="{2364725A-C3C4-4A2E-876B-CF3FBC731CA0}"/>
                  </a:ext>
                </a:extLst>
              </p:cNvPr>
              <p:cNvSpPr>
                <a:spLocks/>
              </p:cNvSpPr>
              <p:nvPr/>
            </p:nvSpPr>
            <p:spPr bwMode="auto">
              <a:xfrm>
                <a:off x="0" y="0"/>
                <a:ext cx="169" cy="204"/>
              </a:xfrm>
              <a:custGeom>
                <a:avLst/>
                <a:gdLst>
                  <a:gd name="T0" fmla="*/ 0 w 71"/>
                  <a:gd name="T1" fmla="*/ 261 h 83"/>
                  <a:gd name="T2" fmla="*/ 164 w 71"/>
                  <a:gd name="T3" fmla="*/ 216 h 83"/>
                  <a:gd name="T4" fmla="*/ 214 w 71"/>
                  <a:gd name="T5" fmla="*/ 236 h 83"/>
                  <a:gd name="T6" fmla="*/ 193 w 71"/>
                  <a:gd name="T7" fmla="*/ 103 h 83"/>
                  <a:gd name="T8" fmla="*/ 357 w 71"/>
                  <a:gd name="T9" fmla="*/ 49 h 83"/>
                  <a:gd name="T10" fmla="*/ 374 w 71"/>
                  <a:gd name="T11" fmla="*/ 157 h 83"/>
                  <a:gd name="T12" fmla="*/ 357 w 71"/>
                  <a:gd name="T13" fmla="*/ 187 h 83"/>
                  <a:gd name="T14" fmla="*/ 300 w 71"/>
                  <a:gd name="T15" fmla="*/ 194 h 83"/>
                  <a:gd name="T16" fmla="*/ 288 w 71"/>
                  <a:gd name="T17" fmla="*/ 140 h 83"/>
                  <a:gd name="T18" fmla="*/ 345 w 71"/>
                  <a:gd name="T19" fmla="*/ 128 h 83"/>
                  <a:gd name="T20" fmla="*/ 362 w 71"/>
                  <a:gd name="T21" fmla="*/ 140 h 83"/>
                  <a:gd name="T22" fmla="*/ 317 w 71"/>
                  <a:gd name="T23" fmla="*/ 49 h 83"/>
                  <a:gd name="T24" fmla="*/ 205 w 71"/>
                  <a:gd name="T25" fmla="*/ 128 h 83"/>
                  <a:gd name="T26" fmla="*/ 278 w 71"/>
                  <a:gd name="T27" fmla="*/ 248 h 83"/>
                  <a:gd name="T28" fmla="*/ 312 w 71"/>
                  <a:gd name="T29" fmla="*/ 253 h 83"/>
                  <a:gd name="T30" fmla="*/ 312 w 71"/>
                  <a:gd name="T31" fmla="*/ 265 h 83"/>
                  <a:gd name="T32" fmla="*/ 271 w 71"/>
                  <a:gd name="T33" fmla="*/ 278 h 83"/>
                  <a:gd name="T34" fmla="*/ 205 w 71"/>
                  <a:gd name="T35" fmla="*/ 393 h 83"/>
                  <a:gd name="T36" fmla="*/ 300 w 71"/>
                  <a:gd name="T37" fmla="*/ 484 h 83"/>
                  <a:gd name="T38" fmla="*/ 362 w 71"/>
                  <a:gd name="T39" fmla="*/ 386 h 83"/>
                  <a:gd name="T40" fmla="*/ 345 w 71"/>
                  <a:gd name="T41" fmla="*/ 398 h 83"/>
                  <a:gd name="T42" fmla="*/ 288 w 71"/>
                  <a:gd name="T43" fmla="*/ 386 h 83"/>
                  <a:gd name="T44" fmla="*/ 300 w 71"/>
                  <a:gd name="T45" fmla="*/ 332 h 83"/>
                  <a:gd name="T46" fmla="*/ 357 w 71"/>
                  <a:gd name="T47" fmla="*/ 339 h 83"/>
                  <a:gd name="T48" fmla="*/ 378 w 71"/>
                  <a:gd name="T49" fmla="*/ 447 h 83"/>
                  <a:gd name="T50" fmla="*/ 288 w 71"/>
                  <a:gd name="T51" fmla="*/ 501 h 83"/>
                  <a:gd name="T52" fmla="*/ 198 w 71"/>
                  <a:gd name="T53" fmla="*/ 435 h 83"/>
                  <a:gd name="T54" fmla="*/ 221 w 71"/>
                  <a:gd name="T55" fmla="*/ 290 h 83"/>
                  <a:gd name="T56" fmla="*/ 159 w 71"/>
                  <a:gd name="T57" fmla="*/ 315 h 83"/>
                  <a:gd name="T58" fmla="*/ 24 w 71"/>
                  <a:gd name="T59" fmla="*/ 285 h 83"/>
                  <a:gd name="T60" fmla="*/ 0 w 71"/>
                  <a:gd name="T61" fmla="*/ 265 h 83"/>
                  <a:gd name="T62" fmla="*/ 0 w 71"/>
                  <a:gd name="T63" fmla="*/ 261 h 83"/>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71" h="83">
                    <a:moveTo>
                      <a:pt x="0" y="43"/>
                    </a:moveTo>
                    <a:cubicBezTo>
                      <a:pt x="9" y="37"/>
                      <a:pt x="18" y="32"/>
                      <a:pt x="29" y="36"/>
                    </a:cubicBezTo>
                    <a:cubicBezTo>
                      <a:pt x="32" y="36"/>
                      <a:pt x="35" y="38"/>
                      <a:pt x="38" y="39"/>
                    </a:cubicBezTo>
                    <a:cubicBezTo>
                      <a:pt x="33" y="32"/>
                      <a:pt x="31" y="25"/>
                      <a:pt x="34" y="17"/>
                    </a:cubicBezTo>
                    <a:cubicBezTo>
                      <a:pt x="38" y="5"/>
                      <a:pt x="53" y="0"/>
                      <a:pt x="63" y="8"/>
                    </a:cubicBezTo>
                    <a:cubicBezTo>
                      <a:pt x="69" y="13"/>
                      <a:pt x="70" y="20"/>
                      <a:pt x="66" y="26"/>
                    </a:cubicBezTo>
                    <a:cubicBezTo>
                      <a:pt x="65" y="28"/>
                      <a:pt x="64" y="29"/>
                      <a:pt x="63" y="31"/>
                    </a:cubicBezTo>
                    <a:cubicBezTo>
                      <a:pt x="60" y="34"/>
                      <a:pt x="56" y="35"/>
                      <a:pt x="53" y="32"/>
                    </a:cubicBezTo>
                    <a:cubicBezTo>
                      <a:pt x="50" y="30"/>
                      <a:pt x="49" y="26"/>
                      <a:pt x="51" y="23"/>
                    </a:cubicBezTo>
                    <a:cubicBezTo>
                      <a:pt x="53" y="20"/>
                      <a:pt x="57" y="19"/>
                      <a:pt x="61" y="21"/>
                    </a:cubicBezTo>
                    <a:cubicBezTo>
                      <a:pt x="62" y="21"/>
                      <a:pt x="63" y="22"/>
                      <a:pt x="64" y="23"/>
                    </a:cubicBezTo>
                    <a:cubicBezTo>
                      <a:pt x="67" y="16"/>
                      <a:pt x="63" y="10"/>
                      <a:pt x="56" y="8"/>
                    </a:cubicBezTo>
                    <a:cubicBezTo>
                      <a:pt x="47" y="5"/>
                      <a:pt x="38" y="11"/>
                      <a:pt x="36" y="21"/>
                    </a:cubicBezTo>
                    <a:cubicBezTo>
                      <a:pt x="34" y="31"/>
                      <a:pt x="39" y="40"/>
                      <a:pt x="49" y="41"/>
                    </a:cubicBezTo>
                    <a:cubicBezTo>
                      <a:pt x="51" y="42"/>
                      <a:pt x="53" y="42"/>
                      <a:pt x="55" y="42"/>
                    </a:cubicBezTo>
                    <a:cubicBezTo>
                      <a:pt x="55" y="43"/>
                      <a:pt x="55" y="43"/>
                      <a:pt x="55" y="44"/>
                    </a:cubicBezTo>
                    <a:cubicBezTo>
                      <a:pt x="53" y="45"/>
                      <a:pt x="50" y="45"/>
                      <a:pt x="48" y="46"/>
                    </a:cubicBezTo>
                    <a:cubicBezTo>
                      <a:pt x="39" y="48"/>
                      <a:pt x="34" y="55"/>
                      <a:pt x="36" y="65"/>
                    </a:cubicBezTo>
                    <a:cubicBezTo>
                      <a:pt x="37" y="74"/>
                      <a:pt x="44" y="80"/>
                      <a:pt x="53" y="80"/>
                    </a:cubicBezTo>
                    <a:cubicBezTo>
                      <a:pt x="62" y="79"/>
                      <a:pt x="68" y="70"/>
                      <a:pt x="64" y="64"/>
                    </a:cubicBezTo>
                    <a:cubicBezTo>
                      <a:pt x="63" y="65"/>
                      <a:pt x="62" y="66"/>
                      <a:pt x="61" y="66"/>
                    </a:cubicBezTo>
                    <a:cubicBezTo>
                      <a:pt x="58" y="68"/>
                      <a:pt x="53" y="67"/>
                      <a:pt x="51" y="64"/>
                    </a:cubicBezTo>
                    <a:cubicBezTo>
                      <a:pt x="49" y="61"/>
                      <a:pt x="50" y="57"/>
                      <a:pt x="53" y="55"/>
                    </a:cubicBezTo>
                    <a:cubicBezTo>
                      <a:pt x="55" y="53"/>
                      <a:pt x="60" y="53"/>
                      <a:pt x="63" y="56"/>
                    </a:cubicBezTo>
                    <a:cubicBezTo>
                      <a:pt x="67" y="61"/>
                      <a:pt x="71" y="66"/>
                      <a:pt x="67" y="74"/>
                    </a:cubicBezTo>
                    <a:cubicBezTo>
                      <a:pt x="64" y="80"/>
                      <a:pt x="58" y="83"/>
                      <a:pt x="51" y="83"/>
                    </a:cubicBezTo>
                    <a:cubicBezTo>
                      <a:pt x="43" y="83"/>
                      <a:pt x="38" y="79"/>
                      <a:pt x="35" y="72"/>
                    </a:cubicBezTo>
                    <a:cubicBezTo>
                      <a:pt x="31" y="63"/>
                      <a:pt x="32" y="55"/>
                      <a:pt x="39" y="48"/>
                    </a:cubicBezTo>
                    <a:cubicBezTo>
                      <a:pt x="35" y="49"/>
                      <a:pt x="32" y="51"/>
                      <a:pt x="28" y="52"/>
                    </a:cubicBezTo>
                    <a:cubicBezTo>
                      <a:pt x="19" y="54"/>
                      <a:pt x="11" y="51"/>
                      <a:pt x="4" y="47"/>
                    </a:cubicBezTo>
                    <a:cubicBezTo>
                      <a:pt x="3" y="46"/>
                      <a:pt x="1" y="45"/>
                      <a:pt x="0" y="44"/>
                    </a:cubicBezTo>
                    <a:cubicBezTo>
                      <a:pt x="0" y="44"/>
                      <a:pt x="0" y="44"/>
                      <a:pt x="0" y="4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7" name="Freeform 10">
                <a:extLst>
                  <a:ext uri="{FF2B5EF4-FFF2-40B4-BE49-F238E27FC236}">
                    <a16:creationId xmlns="" xmlns:a16="http://schemas.microsoft.com/office/drawing/2014/main" id="{D76E2A93-7265-41F9-AC10-4EE326981A1E}"/>
                  </a:ext>
                </a:extLst>
              </p:cNvPr>
              <p:cNvSpPr>
                <a:spLocks/>
              </p:cNvSpPr>
              <p:nvPr/>
            </p:nvSpPr>
            <p:spPr bwMode="auto">
              <a:xfrm>
                <a:off x="145" y="91"/>
                <a:ext cx="2155" cy="32"/>
              </a:xfrm>
              <a:custGeom>
                <a:avLst/>
                <a:gdLst>
                  <a:gd name="T0" fmla="*/ 140 w 910"/>
                  <a:gd name="T1" fmla="*/ 0 h 13"/>
                  <a:gd name="T2" fmla="*/ 639 w 910"/>
                  <a:gd name="T3" fmla="*/ 25 h 13"/>
                  <a:gd name="T4" fmla="*/ 824 w 910"/>
                  <a:gd name="T5" fmla="*/ 30 h 13"/>
                  <a:gd name="T6" fmla="*/ 4173 w 910"/>
                  <a:gd name="T7" fmla="*/ 30 h 13"/>
                  <a:gd name="T8" fmla="*/ 4833 w 910"/>
                  <a:gd name="T9" fmla="*/ 5 h 13"/>
                  <a:gd name="T10" fmla="*/ 5058 w 910"/>
                  <a:gd name="T11" fmla="*/ 0 h 13"/>
                  <a:gd name="T12" fmla="*/ 5103 w 910"/>
                  <a:gd name="T13" fmla="*/ 42 h 13"/>
                  <a:gd name="T14" fmla="*/ 5058 w 910"/>
                  <a:gd name="T15" fmla="*/ 79 h 13"/>
                  <a:gd name="T16" fmla="*/ 4554 w 910"/>
                  <a:gd name="T17" fmla="*/ 62 h 13"/>
                  <a:gd name="T18" fmla="*/ 3919 w 910"/>
                  <a:gd name="T19" fmla="*/ 49 h 13"/>
                  <a:gd name="T20" fmla="*/ 1873 w 910"/>
                  <a:gd name="T21" fmla="*/ 49 h 13"/>
                  <a:gd name="T22" fmla="*/ 279 w 910"/>
                  <a:gd name="T23" fmla="*/ 74 h 13"/>
                  <a:gd name="T24" fmla="*/ 50 w 910"/>
                  <a:gd name="T25" fmla="*/ 79 h 13"/>
                  <a:gd name="T26" fmla="*/ 5 w 910"/>
                  <a:gd name="T27" fmla="*/ 37 h 13"/>
                  <a:gd name="T28" fmla="*/ 45 w 910"/>
                  <a:gd name="T29" fmla="*/ 0 h 13"/>
                  <a:gd name="T30" fmla="*/ 140 w 910"/>
                  <a:gd name="T31" fmla="*/ 0 h 1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910" h="13">
                    <a:moveTo>
                      <a:pt x="25" y="0"/>
                    </a:moveTo>
                    <a:cubicBezTo>
                      <a:pt x="55" y="1"/>
                      <a:pt x="84" y="3"/>
                      <a:pt x="114" y="4"/>
                    </a:cubicBezTo>
                    <a:cubicBezTo>
                      <a:pt x="125" y="4"/>
                      <a:pt x="136" y="5"/>
                      <a:pt x="147" y="5"/>
                    </a:cubicBezTo>
                    <a:cubicBezTo>
                      <a:pt x="346" y="5"/>
                      <a:pt x="545" y="5"/>
                      <a:pt x="744" y="5"/>
                    </a:cubicBezTo>
                    <a:cubicBezTo>
                      <a:pt x="783" y="5"/>
                      <a:pt x="822" y="2"/>
                      <a:pt x="862" y="1"/>
                    </a:cubicBezTo>
                    <a:cubicBezTo>
                      <a:pt x="875" y="0"/>
                      <a:pt x="889" y="0"/>
                      <a:pt x="902" y="0"/>
                    </a:cubicBezTo>
                    <a:cubicBezTo>
                      <a:pt x="907" y="0"/>
                      <a:pt x="910" y="2"/>
                      <a:pt x="910" y="7"/>
                    </a:cubicBezTo>
                    <a:cubicBezTo>
                      <a:pt x="910" y="11"/>
                      <a:pt x="907" y="13"/>
                      <a:pt x="902" y="13"/>
                    </a:cubicBezTo>
                    <a:cubicBezTo>
                      <a:pt x="872" y="12"/>
                      <a:pt x="842" y="11"/>
                      <a:pt x="812" y="10"/>
                    </a:cubicBezTo>
                    <a:cubicBezTo>
                      <a:pt x="775" y="9"/>
                      <a:pt x="737" y="8"/>
                      <a:pt x="699" y="8"/>
                    </a:cubicBezTo>
                    <a:cubicBezTo>
                      <a:pt x="578" y="8"/>
                      <a:pt x="456" y="8"/>
                      <a:pt x="334" y="8"/>
                    </a:cubicBezTo>
                    <a:cubicBezTo>
                      <a:pt x="240" y="9"/>
                      <a:pt x="145" y="6"/>
                      <a:pt x="50" y="12"/>
                    </a:cubicBezTo>
                    <a:cubicBezTo>
                      <a:pt x="36" y="13"/>
                      <a:pt x="23" y="13"/>
                      <a:pt x="9" y="13"/>
                    </a:cubicBezTo>
                    <a:cubicBezTo>
                      <a:pt x="4" y="13"/>
                      <a:pt x="0" y="10"/>
                      <a:pt x="1" y="6"/>
                    </a:cubicBezTo>
                    <a:cubicBezTo>
                      <a:pt x="1" y="2"/>
                      <a:pt x="3" y="0"/>
                      <a:pt x="8" y="0"/>
                    </a:cubicBezTo>
                    <a:cubicBezTo>
                      <a:pt x="14" y="0"/>
                      <a:pt x="20" y="0"/>
                      <a:pt x="25"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 name="Freeform 11">
                <a:extLst>
                  <a:ext uri="{FF2B5EF4-FFF2-40B4-BE49-F238E27FC236}">
                    <a16:creationId xmlns="" xmlns:a16="http://schemas.microsoft.com/office/drawing/2014/main" id="{EEC37152-B89A-4CE9-9079-2AAE84513127}"/>
                  </a:ext>
                </a:extLst>
              </p:cNvPr>
              <p:cNvSpPr>
                <a:spLocks/>
              </p:cNvSpPr>
              <p:nvPr/>
            </p:nvSpPr>
            <p:spPr bwMode="auto">
              <a:xfrm>
                <a:off x="2276" y="7"/>
                <a:ext cx="168" cy="199"/>
              </a:xfrm>
              <a:custGeom>
                <a:avLst/>
                <a:gdLst>
                  <a:gd name="T0" fmla="*/ 95 w 71"/>
                  <a:gd name="T1" fmla="*/ 241 h 81"/>
                  <a:gd name="T2" fmla="*/ 128 w 71"/>
                  <a:gd name="T3" fmla="*/ 228 h 81"/>
                  <a:gd name="T4" fmla="*/ 196 w 71"/>
                  <a:gd name="T5" fmla="*/ 96 h 81"/>
                  <a:gd name="T6" fmla="*/ 83 w 71"/>
                  <a:gd name="T7" fmla="*/ 29 h 81"/>
                  <a:gd name="T8" fmla="*/ 45 w 71"/>
                  <a:gd name="T9" fmla="*/ 120 h 81"/>
                  <a:gd name="T10" fmla="*/ 57 w 71"/>
                  <a:gd name="T11" fmla="*/ 108 h 81"/>
                  <a:gd name="T12" fmla="*/ 111 w 71"/>
                  <a:gd name="T13" fmla="*/ 120 h 81"/>
                  <a:gd name="T14" fmla="*/ 106 w 71"/>
                  <a:gd name="T15" fmla="*/ 174 h 81"/>
                  <a:gd name="T16" fmla="*/ 50 w 71"/>
                  <a:gd name="T17" fmla="*/ 170 h 81"/>
                  <a:gd name="T18" fmla="*/ 28 w 71"/>
                  <a:gd name="T19" fmla="*/ 54 h 81"/>
                  <a:gd name="T20" fmla="*/ 128 w 71"/>
                  <a:gd name="T21" fmla="*/ 5 h 81"/>
                  <a:gd name="T22" fmla="*/ 213 w 71"/>
                  <a:gd name="T23" fmla="*/ 96 h 81"/>
                  <a:gd name="T24" fmla="*/ 189 w 71"/>
                  <a:gd name="T25" fmla="*/ 216 h 81"/>
                  <a:gd name="T26" fmla="*/ 398 w 71"/>
                  <a:gd name="T27" fmla="*/ 241 h 81"/>
                  <a:gd name="T28" fmla="*/ 185 w 71"/>
                  <a:gd name="T29" fmla="*/ 273 h 81"/>
                  <a:gd name="T30" fmla="*/ 213 w 71"/>
                  <a:gd name="T31" fmla="*/ 386 h 81"/>
                  <a:gd name="T32" fmla="*/ 151 w 71"/>
                  <a:gd name="T33" fmla="*/ 477 h 81"/>
                  <a:gd name="T34" fmla="*/ 45 w 71"/>
                  <a:gd name="T35" fmla="*/ 459 h 81"/>
                  <a:gd name="T36" fmla="*/ 28 w 71"/>
                  <a:gd name="T37" fmla="*/ 349 h 81"/>
                  <a:gd name="T38" fmla="*/ 45 w 71"/>
                  <a:gd name="T39" fmla="*/ 327 h 81"/>
                  <a:gd name="T40" fmla="*/ 102 w 71"/>
                  <a:gd name="T41" fmla="*/ 314 h 81"/>
                  <a:gd name="T42" fmla="*/ 111 w 71"/>
                  <a:gd name="T43" fmla="*/ 373 h 81"/>
                  <a:gd name="T44" fmla="*/ 50 w 71"/>
                  <a:gd name="T45" fmla="*/ 373 h 81"/>
                  <a:gd name="T46" fmla="*/ 45 w 71"/>
                  <a:gd name="T47" fmla="*/ 361 h 81"/>
                  <a:gd name="T48" fmla="*/ 73 w 71"/>
                  <a:gd name="T49" fmla="*/ 459 h 81"/>
                  <a:gd name="T50" fmla="*/ 201 w 71"/>
                  <a:gd name="T51" fmla="*/ 381 h 81"/>
                  <a:gd name="T52" fmla="*/ 118 w 71"/>
                  <a:gd name="T53" fmla="*/ 253 h 81"/>
                  <a:gd name="T54" fmla="*/ 95 w 71"/>
                  <a:gd name="T55" fmla="*/ 248 h 81"/>
                  <a:gd name="T56" fmla="*/ 95 w 71"/>
                  <a:gd name="T57" fmla="*/ 241 h 8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71" h="81">
                    <a:moveTo>
                      <a:pt x="17" y="40"/>
                    </a:moveTo>
                    <a:cubicBezTo>
                      <a:pt x="19" y="39"/>
                      <a:pt x="21" y="39"/>
                      <a:pt x="23" y="38"/>
                    </a:cubicBezTo>
                    <a:cubicBezTo>
                      <a:pt x="35" y="36"/>
                      <a:pt x="37" y="26"/>
                      <a:pt x="35" y="16"/>
                    </a:cubicBezTo>
                    <a:cubicBezTo>
                      <a:pt x="34" y="7"/>
                      <a:pt x="23" y="2"/>
                      <a:pt x="15" y="5"/>
                    </a:cubicBezTo>
                    <a:cubicBezTo>
                      <a:pt x="8" y="7"/>
                      <a:pt x="5" y="14"/>
                      <a:pt x="8" y="20"/>
                    </a:cubicBezTo>
                    <a:cubicBezTo>
                      <a:pt x="9" y="19"/>
                      <a:pt x="9" y="18"/>
                      <a:pt x="10" y="18"/>
                    </a:cubicBezTo>
                    <a:cubicBezTo>
                      <a:pt x="14" y="16"/>
                      <a:pt x="18" y="17"/>
                      <a:pt x="20" y="20"/>
                    </a:cubicBezTo>
                    <a:cubicBezTo>
                      <a:pt x="22" y="23"/>
                      <a:pt x="21" y="27"/>
                      <a:pt x="19" y="29"/>
                    </a:cubicBezTo>
                    <a:cubicBezTo>
                      <a:pt x="16" y="32"/>
                      <a:pt x="11" y="31"/>
                      <a:pt x="9" y="28"/>
                    </a:cubicBezTo>
                    <a:cubicBezTo>
                      <a:pt x="5" y="22"/>
                      <a:pt x="0" y="17"/>
                      <a:pt x="5" y="9"/>
                    </a:cubicBezTo>
                    <a:cubicBezTo>
                      <a:pt x="8" y="4"/>
                      <a:pt x="16" y="0"/>
                      <a:pt x="23" y="1"/>
                    </a:cubicBezTo>
                    <a:cubicBezTo>
                      <a:pt x="31" y="3"/>
                      <a:pt x="37" y="9"/>
                      <a:pt x="38" y="16"/>
                    </a:cubicBezTo>
                    <a:cubicBezTo>
                      <a:pt x="40" y="23"/>
                      <a:pt x="39" y="26"/>
                      <a:pt x="34" y="36"/>
                    </a:cubicBezTo>
                    <a:cubicBezTo>
                      <a:pt x="47" y="28"/>
                      <a:pt x="59" y="31"/>
                      <a:pt x="71" y="40"/>
                    </a:cubicBezTo>
                    <a:cubicBezTo>
                      <a:pt x="63" y="49"/>
                      <a:pt x="51" y="51"/>
                      <a:pt x="33" y="45"/>
                    </a:cubicBezTo>
                    <a:cubicBezTo>
                      <a:pt x="38" y="51"/>
                      <a:pt x="40" y="57"/>
                      <a:pt x="38" y="64"/>
                    </a:cubicBezTo>
                    <a:cubicBezTo>
                      <a:pt x="37" y="71"/>
                      <a:pt x="33" y="76"/>
                      <a:pt x="27" y="79"/>
                    </a:cubicBezTo>
                    <a:cubicBezTo>
                      <a:pt x="20" y="81"/>
                      <a:pt x="14" y="80"/>
                      <a:pt x="8" y="76"/>
                    </a:cubicBezTo>
                    <a:cubicBezTo>
                      <a:pt x="2" y="71"/>
                      <a:pt x="1" y="64"/>
                      <a:pt x="5" y="58"/>
                    </a:cubicBezTo>
                    <a:cubicBezTo>
                      <a:pt x="6" y="57"/>
                      <a:pt x="7" y="55"/>
                      <a:pt x="8" y="54"/>
                    </a:cubicBezTo>
                    <a:cubicBezTo>
                      <a:pt x="11" y="50"/>
                      <a:pt x="15" y="49"/>
                      <a:pt x="18" y="52"/>
                    </a:cubicBezTo>
                    <a:cubicBezTo>
                      <a:pt x="22" y="54"/>
                      <a:pt x="22" y="59"/>
                      <a:pt x="20" y="62"/>
                    </a:cubicBezTo>
                    <a:cubicBezTo>
                      <a:pt x="17" y="65"/>
                      <a:pt x="13" y="65"/>
                      <a:pt x="9" y="62"/>
                    </a:cubicBezTo>
                    <a:cubicBezTo>
                      <a:pt x="9" y="62"/>
                      <a:pt x="9" y="61"/>
                      <a:pt x="8" y="60"/>
                    </a:cubicBezTo>
                    <a:cubicBezTo>
                      <a:pt x="5" y="67"/>
                      <a:pt x="7" y="73"/>
                      <a:pt x="13" y="76"/>
                    </a:cubicBezTo>
                    <a:cubicBezTo>
                      <a:pt x="23" y="80"/>
                      <a:pt x="34" y="73"/>
                      <a:pt x="36" y="63"/>
                    </a:cubicBezTo>
                    <a:cubicBezTo>
                      <a:pt x="37" y="51"/>
                      <a:pt x="32" y="44"/>
                      <a:pt x="21" y="42"/>
                    </a:cubicBezTo>
                    <a:cubicBezTo>
                      <a:pt x="19" y="42"/>
                      <a:pt x="18" y="42"/>
                      <a:pt x="17" y="41"/>
                    </a:cubicBezTo>
                    <a:cubicBezTo>
                      <a:pt x="17" y="41"/>
                      <a:pt x="17" y="40"/>
                      <a:pt x="17" y="4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15" name="矩形 566">
              <a:extLst>
                <a:ext uri="{FF2B5EF4-FFF2-40B4-BE49-F238E27FC236}">
                  <a16:creationId xmlns="" xmlns:a16="http://schemas.microsoft.com/office/drawing/2014/main" id="{2CB8F031-168F-4013-9C63-65B40942E6F9}"/>
                </a:ext>
              </a:extLst>
            </p:cNvPr>
            <p:cNvSpPr>
              <a:spLocks noChangeArrowheads="1"/>
            </p:cNvSpPr>
            <p:nvPr/>
          </p:nvSpPr>
          <p:spPr bwMode="auto">
            <a:xfrm>
              <a:off x="0" y="591604"/>
              <a:ext cx="4872627" cy="8736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50000"/>
                </a:lnSpc>
                <a:spcBef>
                  <a:spcPts val="0"/>
                </a:spcBef>
                <a:buNone/>
              </a:pPr>
              <a:r>
                <a:rPr lang="zh-CN" altLang="en-US" sz="1800" dirty="0">
                  <a:solidFill>
                    <a:prstClr val="black"/>
                  </a:solidFill>
                  <a:latin typeface="微软雅黑" panose="020B0503020204020204" pitchFamily="34" charset="-122"/>
                  <a:ea typeface="微软雅黑" panose="020B0503020204020204" pitchFamily="34" charset="-122"/>
                </a:rPr>
                <a:t>单击此处添加文本单击此处添加文本单击此处添加单击此处添加文本单击此处添加文本单击</a:t>
              </a:r>
            </a:p>
          </p:txBody>
        </p:sp>
      </p:grpSp>
      <p:grpSp>
        <p:nvGrpSpPr>
          <p:cNvPr id="19" name="组合 2">
            <a:extLst>
              <a:ext uri="{FF2B5EF4-FFF2-40B4-BE49-F238E27FC236}">
                <a16:creationId xmlns="" xmlns:a16="http://schemas.microsoft.com/office/drawing/2014/main" id="{D23B728D-835F-4FB5-A412-D6FE91FE3F5A}"/>
              </a:ext>
            </a:extLst>
          </p:cNvPr>
          <p:cNvGrpSpPr>
            <a:grpSpLocks/>
          </p:cNvGrpSpPr>
          <p:nvPr/>
        </p:nvGrpSpPr>
        <p:grpSpPr bwMode="auto">
          <a:xfrm>
            <a:off x="1907345" y="3709001"/>
            <a:ext cx="4872037" cy="1542905"/>
            <a:chOff x="0" y="-76290"/>
            <a:chExt cx="4872627" cy="1541512"/>
          </a:xfrm>
        </p:grpSpPr>
        <p:sp>
          <p:nvSpPr>
            <p:cNvPr id="20" name="矩形 561">
              <a:extLst>
                <a:ext uri="{FF2B5EF4-FFF2-40B4-BE49-F238E27FC236}">
                  <a16:creationId xmlns="" xmlns:a16="http://schemas.microsoft.com/office/drawing/2014/main" id="{C1C26BD5-1FAA-4446-88D0-CB9B0EBBA002}"/>
                </a:ext>
              </a:extLst>
            </p:cNvPr>
            <p:cNvSpPr>
              <a:spLocks noChangeArrowheads="1"/>
            </p:cNvSpPr>
            <p:nvPr/>
          </p:nvSpPr>
          <p:spPr bwMode="auto">
            <a:xfrm>
              <a:off x="1348577" y="-76290"/>
              <a:ext cx="2326560" cy="368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r>
                <a:rPr lang="zh-CN" altLang="en-US" sz="2000" dirty="0">
                  <a:solidFill>
                    <a:srgbClr val="68704B"/>
                  </a:solidFill>
                  <a:latin typeface="微软雅黑" panose="020B0503020204020204" pitchFamily="34" charset="-122"/>
                  <a:ea typeface="微软雅黑" panose="020B0503020204020204" pitchFamily="34" charset="-122"/>
                </a:rPr>
                <a:t>单击此处添加标题</a:t>
              </a:r>
            </a:p>
          </p:txBody>
        </p:sp>
        <p:grpSp>
          <p:nvGrpSpPr>
            <p:cNvPr id="21" name="Group 8">
              <a:extLst>
                <a:ext uri="{FF2B5EF4-FFF2-40B4-BE49-F238E27FC236}">
                  <a16:creationId xmlns="" xmlns:a16="http://schemas.microsoft.com/office/drawing/2014/main" id="{3B94C0FB-F012-4AF2-AC67-4AD5505F3FB0}"/>
                </a:ext>
              </a:extLst>
            </p:cNvPr>
            <p:cNvGrpSpPr>
              <a:grpSpLocks/>
            </p:cNvGrpSpPr>
            <p:nvPr/>
          </p:nvGrpSpPr>
          <p:grpSpPr bwMode="auto">
            <a:xfrm>
              <a:off x="1182778" y="267249"/>
              <a:ext cx="2507071" cy="211316"/>
              <a:chOff x="0" y="0"/>
              <a:chExt cx="2444" cy="206"/>
            </a:xfrm>
          </p:grpSpPr>
          <p:sp>
            <p:nvSpPr>
              <p:cNvPr id="23" name="Freeform 9">
                <a:extLst>
                  <a:ext uri="{FF2B5EF4-FFF2-40B4-BE49-F238E27FC236}">
                    <a16:creationId xmlns="" xmlns:a16="http://schemas.microsoft.com/office/drawing/2014/main" id="{48253957-9A17-4786-BB6C-5985746B7B38}"/>
                  </a:ext>
                </a:extLst>
              </p:cNvPr>
              <p:cNvSpPr>
                <a:spLocks/>
              </p:cNvSpPr>
              <p:nvPr/>
            </p:nvSpPr>
            <p:spPr bwMode="auto">
              <a:xfrm>
                <a:off x="0" y="0"/>
                <a:ext cx="169" cy="204"/>
              </a:xfrm>
              <a:custGeom>
                <a:avLst/>
                <a:gdLst>
                  <a:gd name="T0" fmla="*/ 0 w 71"/>
                  <a:gd name="T1" fmla="*/ 261 h 83"/>
                  <a:gd name="T2" fmla="*/ 164 w 71"/>
                  <a:gd name="T3" fmla="*/ 216 h 83"/>
                  <a:gd name="T4" fmla="*/ 214 w 71"/>
                  <a:gd name="T5" fmla="*/ 236 h 83"/>
                  <a:gd name="T6" fmla="*/ 193 w 71"/>
                  <a:gd name="T7" fmla="*/ 103 h 83"/>
                  <a:gd name="T8" fmla="*/ 357 w 71"/>
                  <a:gd name="T9" fmla="*/ 49 h 83"/>
                  <a:gd name="T10" fmla="*/ 374 w 71"/>
                  <a:gd name="T11" fmla="*/ 157 h 83"/>
                  <a:gd name="T12" fmla="*/ 357 w 71"/>
                  <a:gd name="T13" fmla="*/ 187 h 83"/>
                  <a:gd name="T14" fmla="*/ 300 w 71"/>
                  <a:gd name="T15" fmla="*/ 194 h 83"/>
                  <a:gd name="T16" fmla="*/ 288 w 71"/>
                  <a:gd name="T17" fmla="*/ 140 h 83"/>
                  <a:gd name="T18" fmla="*/ 345 w 71"/>
                  <a:gd name="T19" fmla="*/ 128 h 83"/>
                  <a:gd name="T20" fmla="*/ 362 w 71"/>
                  <a:gd name="T21" fmla="*/ 140 h 83"/>
                  <a:gd name="T22" fmla="*/ 317 w 71"/>
                  <a:gd name="T23" fmla="*/ 49 h 83"/>
                  <a:gd name="T24" fmla="*/ 205 w 71"/>
                  <a:gd name="T25" fmla="*/ 128 h 83"/>
                  <a:gd name="T26" fmla="*/ 278 w 71"/>
                  <a:gd name="T27" fmla="*/ 248 h 83"/>
                  <a:gd name="T28" fmla="*/ 312 w 71"/>
                  <a:gd name="T29" fmla="*/ 253 h 83"/>
                  <a:gd name="T30" fmla="*/ 312 w 71"/>
                  <a:gd name="T31" fmla="*/ 265 h 83"/>
                  <a:gd name="T32" fmla="*/ 271 w 71"/>
                  <a:gd name="T33" fmla="*/ 278 h 83"/>
                  <a:gd name="T34" fmla="*/ 205 w 71"/>
                  <a:gd name="T35" fmla="*/ 393 h 83"/>
                  <a:gd name="T36" fmla="*/ 300 w 71"/>
                  <a:gd name="T37" fmla="*/ 484 h 83"/>
                  <a:gd name="T38" fmla="*/ 362 w 71"/>
                  <a:gd name="T39" fmla="*/ 386 h 83"/>
                  <a:gd name="T40" fmla="*/ 345 w 71"/>
                  <a:gd name="T41" fmla="*/ 398 h 83"/>
                  <a:gd name="T42" fmla="*/ 288 w 71"/>
                  <a:gd name="T43" fmla="*/ 386 h 83"/>
                  <a:gd name="T44" fmla="*/ 300 w 71"/>
                  <a:gd name="T45" fmla="*/ 332 h 83"/>
                  <a:gd name="T46" fmla="*/ 357 w 71"/>
                  <a:gd name="T47" fmla="*/ 339 h 83"/>
                  <a:gd name="T48" fmla="*/ 378 w 71"/>
                  <a:gd name="T49" fmla="*/ 447 h 83"/>
                  <a:gd name="T50" fmla="*/ 288 w 71"/>
                  <a:gd name="T51" fmla="*/ 501 h 83"/>
                  <a:gd name="T52" fmla="*/ 198 w 71"/>
                  <a:gd name="T53" fmla="*/ 435 h 83"/>
                  <a:gd name="T54" fmla="*/ 221 w 71"/>
                  <a:gd name="T55" fmla="*/ 290 h 83"/>
                  <a:gd name="T56" fmla="*/ 159 w 71"/>
                  <a:gd name="T57" fmla="*/ 315 h 83"/>
                  <a:gd name="T58" fmla="*/ 24 w 71"/>
                  <a:gd name="T59" fmla="*/ 285 h 83"/>
                  <a:gd name="T60" fmla="*/ 0 w 71"/>
                  <a:gd name="T61" fmla="*/ 265 h 83"/>
                  <a:gd name="T62" fmla="*/ 0 w 71"/>
                  <a:gd name="T63" fmla="*/ 261 h 83"/>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71" h="83">
                    <a:moveTo>
                      <a:pt x="0" y="43"/>
                    </a:moveTo>
                    <a:cubicBezTo>
                      <a:pt x="9" y="37"/>
                      <a:pt x="18" y="32"/>
                      <a:pt x="29" y="36"/>
                    </a:cubicBezTo>
                    <a:cubicBezTo>
                      <a:pt x="32" y="36"/>
                      <a:pt x="35" y="38"/>
                      <a:pt x="38" y="39"/>
                    </a:cubicBezTo>
                    <a:cubicBezTo>
                      <a:pt x="33" y="32"/>
                      <a:pt x="31" y="25"/>
                      <a:pt x="34" y="17"/>
                    </a:cubicBezTo>
                    <a:cubicBezTo>
                      <a:pt x="38" y="5"/>
                      <a:pt x="53" y="0"/>
                      <a:pt x="63" y="8"/>
                    </a:cubicBezTo>
                    <a:cubicBezTo>
                      <a:pt x="69" y="13"/>
                      <a:pt x="70" y="20"/>
                      <a:pt x="66" y="26"/>
                    </a:cubicBezTo>
                    <a:cubicBezTo>
                      <a:pt x="65" y="28"/>
                      <a:pt x="64" y="29"/>
                      <a:pt x="63" y="31"/>
                    </a:cubicBezTo>
                    <a:cubicBezTo>
                      <a:pt x="60" y="34"/>
                      <a:pt x="56" y="35"/>
                      <a:pt x="53" y="32"/>
                    </a:cubicBezTo>
                    <a:cubicBezTo>
                      <a:pt x="50" y="30"/>
                      <a:pt x="49" y="26"/>
                      <a:pt x="51" y="23"/>
                    </a:cubicBezTo>
                    <a:cubicBezTo>
                      <a:pt x="53" y="20"/>
                      <a:pt x="57" y="19"/>
                      <a:pt x="61" y="21"/>
                    </a:cubicBezTo>
                    <a:cubicBezTo>
                      <a:pt x="62" y="21"/>
                      <a:pt x="63" y="22"/>
                      <a:pt x="64" y="23"/>
                    </a:cubicBezTo>
                    <a:cubicBezTo>
                      <a:pt x="67" y="16"/>
                      <a:pt x="63" y="10"/>
                      <a:pt x="56" y="8"/>
                    </a:cubicBezTo>
                    <a:cubicBezTo>
                      <a:pt x="47" y="5"/>
                      <a:pt x="38" y="11"/>
                      <a:pt x="36" y="21"/>
                    </a:cubicBezTo>
                    <a:cubicBezTo>
                      <a:pt x="34" y="31"/>
                      <a:pt x="39" y="40"/>
                      <a:pt x="49" y="41"/>
                    </a:cubicBezTo>
                    <a:cubicBezTo>
                      <a:pt x="51" y="42"/>
                      <a:pt x="53" y="42"/>
                      <a:pt x="55" y="42"/>
                    </a:cubicBezTo>
                    <a:cubicBezTo>
                      <a:pt x="55" y="43"/>
                      <a:pt x="55" y="43"/>
                      <a:pt x="55" y="44"/>
                    </a:cubicBezTo>
                    <a:cubicBezTo>
                      <a:pt x="53" y="45"/>
                      <a:pt x="50" y="45"/>
                      <a:pt x="48" y="46"/>
                    </a:cubicBezTo>
                    <a:cubicBezTo>
                      <a:pt x="39" y="48"/>
                      <a:pt x="34" y="55"/>
                      <a:pt x="36" y="65"/>
                    </a:cubicBezTo>
                    <a:cubicBezTo>
                      <a:pt x="37" y="74"/>
                      <a:pt x="44" y="80"/>
                      <a:pt x="53" y="80"/>
                    </a:cubicBezTo>
                    <a:cubicBezTo>
                      <a:pt x="62" y="79"/>
                      <a:pt x="68" y="70"/>
                      <a:pt x="64" y="64"/>
                    </a:cubicBezTo>
                    <a:cubicBezTo>
                      <a:pt x="63" y="65"/>
                      <a:pt x="62" y="66"/>
                      <a:pt x="61" y="66"/>
                    </a:cubicBezTo>
                    <a:cubicBezTo>
                      <a:pt x="58" y="68"/>
                      <a:pt x="53" y="67"/>
                      <a:pt x="51" y="64"/>
                    </a:cubicBezTo>
                    <a:cubicBezTo>
                      <a:pt x="49" y="61"/>
                      <a:pt x="50" y="57"/>
                      <a:pt x="53" y="55"/>
                    </a:cubicBezTo>
                    <a:cubicBezTo>
                      <a:pt x="55" y="53"/>
                      <a:pt x="60" y="53"/>
                      <a:pt x="63" y="56"/>
                    </a:cubicBezTo>
                    <a:cubicBezTo>
                      <a:pt x="67" y="61"/>
                      <a:pt x="71" y="66"/>
                      <a:pt x="67" y="74"/>
                    </a:cubicBezTo>
                    <a:cubicBezTo>
                      <a:pt x="64" y="80"/>
                      <a:pt x="58" y="83"/>
                      <a:pt x="51" y="83"/>
                    </a:cubicBezTo>
                    <a:cubicBezTo>
                      <a:pt x="43" y="83"/>
                      <a:pt x="38" y="79"/>
                      <a:pt x="35" y="72"/>
                    </a:cubicBezTo>
                    <a:cubicBezTo>
                      <a:pt x="31" y="63"/>
                      <a:pt x="32" y="55"/>
                      <a:pt x="39" y="48"/>
                    </a:cubicBezTo>
                    <a:cubicBezTo>
                      <a:pt x="35" y="49"/>
                      <a:pt x="32" y="51"/>
                      <a:pt x="28" y="52"/>
                    </a:cubicBezTo>
                    <a:cubicBezTo>
                      <a:pt x="19" y="54"/>
                      <a:pt x="11" y="51"/>
                      <a:pt x="4" y="47"/>
                    </a:cubicBezTo>
                    <a:cubicBezTo>
                      <a:pt x="3" y="46"/>
                      <a:pt x="1" y="45"/>
                      <a:pt x="0" y="44"/>
                    </a:cubicBezTo>
                    <a:cubicBezTo>
                      <a:pt x="0" y="44"/>
                      <a:pt x="0" y="44"/>
                      <a:pt x="0" y="4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4" name="Freeform 10">
                <a:extLst>
                  <a:ext uri="{FF2B5EF4-FFF2-40B4-BE49-F238E27FC236}">
                    <a16:creationId xmlns="" xmlns:a16="http://schemas.microsoft.com/office/drawing/2014/main" id="{361653AB-7B1A-4235-B7E2-30F538B78EFD}"/>
                  </a:ext>
                </a:extLst>
              </p:cNvPr>
              <p:cNvSpPr>
                <a:spLocks/>
              </p:cNvSpPr>
              <p:nvPr/>
            </p:nvSpPr>
            <p:spPr bwMode="auto">
              <a:xfrm>
                <a:off x="145" y="91"/>
                <a:ext cx="2155" cy="32"/>
              </a:xfrm>
              <a:custGeom>
                <a:avLst/>
                <a:gdLst>
                  <a:gd name="T0" fmla="*/ 140 w 910"/>
                  <a:gd name="T1" fmla="*/ 0 h 13"/>
                  <a:gd name="T2" fmla="*/ 639 w 910"/>
                  <a:gd name="T3" fmla="*/ 25 h 13"/>
                  <a:gd name="T4" fmla="*/ 824 w 910"/>
                  <a:gd name="T5" fmla="*/ 30 h 13"/>
                  <a:gd name="T6" fmla="*/ 4173 w 910"/>
                  <a:gd name="T7" fmla="*/ 30 h 13"/>
                  <a:gd name="T8" fmla="*/ 4833 w 910"/>
                  <a:gd name="T9" fmla="*/ 5 h 13"/>
                  <a:gd name="T10" fmla="*/ 5058 w 910"/>
                  <a:gd name="T11" fmla="*/ 0 h 13"/>
                  <a:gd name="T12" fmla="*/ 5103 w 910"/>
                  <a:gd name="T13" fmla="*/ 42 h 13"/>
                  <a:gd name="T14" fmla="*/ 5058 w 910"/>
                  <a:gd name="T15" fmla="*/ 79 h 13"/>
                  <a:gd name="T16" fmla="*/ 4554 w 910"/>
                  <a:gd name="T17" fmla="*/ 62 h 13"/>
                  <a:gd name="T18" fmla="*/ 3919 w 910"/>
                  <a:gd name="T19" fmla="*/ 49 h 13"/>
                  <a:gd name="T20" fmla="*/ 1873 w 910"/>
                  <a:gd name="T21" fmla="*/ 49 h 13"/>
                  <a:gd name="T22" fmla="*/ 279 w 910"/>
                  <a:gd name="T23" fmla="*/ 74 h 13"/>
                  <a:gd name="T24" fmla="*/ 50 w 910"/>
                  <a:gd name="T25" fmla="*/ 79 h 13"/>
                  <a:gd name="T26" fmla="*/ 5 w 910"/>
                  <a:gd name="T27" fmla="*/ 37 h 13"/>
                  <a:gd name="T28" fmla="*/ 45 w 910"/>
                  <a:gd name="T29" fmla="*/ 0 h 13"/>
                  <a:gd name="T30" fmla="*/ 140 w 910"/>
                  <a:gd name="T31" fmla="*/ 0 h 1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910" h="13">
                    <a:moveTo>
                      <a:pt x="25" y="0"/>
                    </a:moveTo>
                    <a:cubicBezTo>
                      <a:pt x="55" y="1"/>
                      <a:pt x="84" y="3"/>
                      <a:pt x="114" y="4"/>
                    </a:cubicBezTo>
                    <a:cubicBezTo>
                      <a:pt x="125" y="4"/>
                      <a:pt x="136" y="5"/>
                      <a:pt x="147" y="5"/>
                    </a:cubicBezTo>
                    <a:cubicBezTo>
                      <a:pt x="346" y="5"/>
                      <a:pt x="545" y="5"/>
                      <a:pt x="744" y="5"/>
                    </a:cubicBezTo>
                    <a:cubicBezTo>
                      <a:pt x="783" y="5"/>
                      <a:pt x="822" y="2"/>
                      <a:pt x="862" y="1"/>
                    </a:cubicBezTo>
                    <a:cubicBezTo>
                      <a:pt x="875" y="0"/>
                      <a:pt x="889" y="0"/>
                      <a:pt x="902" y="0"/>
                    </a:cubicBezTo>
                    <a:cubicBezTo>
                      <a:pt x="907" y="0"/>
                      <a:pt x="910" y="2"/>
                      <a:pt x="910" y="7"/>
                    </a:cubicBezTo>
                    <a:cubicBezTo>
                      <a:pt x="910" y="11"/>
                      <a:pt x="907" y="13"/>
                      <a:pt x="902" y="13"/>
                    </a:cubicBezTo>
                    <a:cubicBezTo>
                      <a:pt x="872" y="12"/>
                      <a:pt x="842" y="11"/>
                      <a:pt x="812" y="10"/>
                    </a:cubicBezTo>
                    <a:cubicBezTo>
                      <a:pt x="775" y="9"/>
                      <a:pt x="737" y="8"/>
                      <a:pt x="699" y="8"/>
                    </a:cubicBezTo>
                    <a:cubicBezTo>
                      <a:pt x="578" y="8"/>
                      <a:pt x="456" y="8"/>
                      <a:pt x="334" y="8"/>
                    </a:cubicBezTo>
                    <a:cubicBezTo>
                      <a:pt x="240" y="9"/>
                      <a:pt x="145" y="6"/>
                      <a:pt x="50" y="12"/>
                    </a:cubicBezTo>
                    <a:cubicBezTo>
                      <a:pt x="36" y="13"/>
                      <a:pt x="23" y="13"/>
                      <a:pt x="9" y="13"/>
                    </a:cubicBezTo>
                    <a:cubicBezTo>
                      <a:pt x="4" y="13"/>
                      <a:pt x="0" y="10"/>
                      <a:pt x="1" y="6"/>
                    </a:cubicBezTo>
                    <a:cubicBezTo>
                      <a:pt x="1" y="2"/>
                      <a:pt x="3" y="0"/>
                      <a:pt x="8" y="0"/>
                    </a:cubicBezTo>
                    <a:cubicBezTo>
                      <a:pt x="14" y="0"/>
                      <a:pt x="20" y="0"/>
                      <a:pt x="25"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 name="Freeform 11">
                <a:extLst>
                  <a:ext uri="{FF2B5EF4-FFF2-40B4-BE49-F238E27FC236}">
                    <a16:creationId xmlns="" xmlns:a16="http://schemas.microsoft.com/office/drawing/2014/main" id="{578ACF72-9DDB-419A-9E57-78A988E20B4D}"/>
                  </a:ext>
                </a:extLst>
              </p:cNvPr>
              <p:cNvSpPr>
                <a:spLocks/>
              </p:cNvSpPr>
              <p:nvPr/>
            </p:nvSpPr>
            <p:spPr bwMode="auto">
              <a:xfrm>
                <a:off x="2276" y="7"/>
                <a:ext cx="168" cy="199"/>
              </a:xfrm>
              <a:custGeom>
                <a:avLst/>
                <a:gdLst>
                  <a:gd name="T0" fmla="*/ 95 w 71"/>
                  <a:gd name="T1" fmla="*/ 241 h 81"/>
                  <a:gd name="T2" fmla="*/ 128 w 71"/>
                  <a:gd name="T3" fmla="*/ 228 h 81"/>
                  <a:gd name="T4" fmla="*/ 196 w 71"/>
                  <a:gd name="T5" fmla="*/ 96 h 81"/>
                  <a:gd name="T6" fmla="*/ 83 w 71"/>
                  <a:gd name="T7" fmla="*/ 29 h 81"/>
                  <a:gd name="T8" fmla="*/ 45 w 71"/>
                  <a:gd name="T9" fmla="*/ 120 h 81"/>
                  <a:gd name="T10" fmla="*/ 57 w 71"/>
                  <a:gd name="T11" fmla="*/ 108 h 81"/>
                  <a:gd name="T12" fmla="*/ 111 w 71"/>
                  <a:gd name="T13" fmla="*/ 120 h 81"/>
                  <a:gd name="T14" fmla="*/ 106 w 71"/>
                  <a:gd name="T15" fmla="*/ 174 h 81"/>
                  <a:gd name="T16" fmla="*/ 50 w 71"/>
                  <a:gd name="T17" fmla="*/ 170 h 81"/>
                  <a:gd name="T18" fmla="*/ 28 w 71"/>
                  <a:gd name="T19" fmla="*/ 54 h 81"/>
                  <a:gd name="T20" fmla="*/ 128 w 71"/>
                  <a:gd name="T21" fmla="*/ 5 h 81"/>
                  <a:gd name="T22" fmla="*/ 213 w 71"/>
                  <a:gd name="T23" fmla="*/ 96 h 81"/>
                  <a:gd name="T24" fmla="*/ 189 w 71"/>
                  <a:gd name="T25" fmla="*/ 216 h 81"/>
                  <a:gd name="T26" fmla="*/ 398 w 71"/>
                  <a:gd name="T27" fmla="*/ 241 h 81"/>
                  <a:gd name="T28" fmla="*/ 185 w 71"/>
                  <a:gd name="T29" fmla="*/ 273 h 81"/>
                  <a:gd name="T30" fmla="*/ 213 w 71"/>
                  <a:gd name="T31" fmla="*/ 386 h 81"/>
                  <a:gd name="T32" fmla="*/ 151 w 71"/>
                  <a:gd name="T33" fmla="*/ 477 h 81"/>
                  <a:gd name="T34" fmla="*/ 45 w 71"/>
                  <a:gd name="T35" fmla="*/ 459 h 81"/>
                  <a:gd name="T36" fmla="*/ 28 w 71"/>
                  <a:gd name="T37" fmla="*/ 349 h 81"/>
                  <a:gd name="T38" fmla="*/ 45 w 71"/>
                  <a:gd name="T39" fmla="*/ 327 h 81"/>
                  <a:gd name="T40" fmla="*/ 102 w 71"/>
                  <a:gd name="T41" fmla="*/ 314 h 81"/>
                  <a:gd name="T42" fmla="*/ 111 w 71"/>
                  <a:gd name="T43" fmla="*/ 373 h 81"/>
                  <a:gd name="T44" fmla="*/ 50 w 71"/>
                  <a:gd name="T45" fmla="*/ 373 h 81"/>
                  <a:gd name="T46" fmla="*/ 45 w 71"/>
                  <a:gd name="T47" fmla="*/ 361 h 81"/>
                  <a:gd name="T48" fmla="*/ 73 w 71"/>
                  <a:gd name="T49" fmla="*/ 459 h 81"/>
                  <a:gd name="T50" fmla="*/ 201 w 71"/>
                  <a:gd name="T51" fmla="*/ 381 h 81"/>
                  <a:gd name="T52" fmla="*/ 118 w 71"/>
                  <a:gd name="T53" fmla="*/ 253 h 81"/>
                  <a:gd name="T54" fmla="*/ 95 w 71"/>
                  <a:gd name="T55" fmla="*/ 248 h 81"/>
                  <a:gd name="T56" fmla="*/ 95 w 71"/>
                  <a:gd name="T57" fmla="*/ 241 h 8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71" h="81">
                    <a:moveTo>
                      <a:pt x="17" y="40"/>
                    </a:moveTo>
                    <a:cubicBezTo>
                      <a:pt x="19" y="39"/>
                      <a:pt x="21" y="39"/>
                      <a:pt x="23" y="38"/>
                    </a:cubicBezTo>
                    <a:cubicBezTo>
                      <a:pt x="35" y="36"/>
                      <a:pt x="37" y="26"/>
                      <a:pt x="35" y="16"/>
                    </a:cubicBezTo>
                    <a:cubicBezTo>
                      <a:pt x="34" y="7"/>
                      <a:pt x="23" y="2"/>
                      <a:pt x="15" y="5"/>
                    </a:cubicBezTo>
                    <a:cubicBezTo>
                      <a:pt x="8" y="7"/>
                      <a:pt x="5" y="14"/>
                      <a:pt x="8" y="20"/>
                    </a:cubicBezTo>
                    <a:cubicBezTo>
                      <a:pt x="9" y="19"/>
                      <a:pt x="9" y="18"/>
                      <a:pt x="10" y="18"/>
                    </a:cubicBezTo>
                    <a:cubicBezTo>
                      <a:pt x="14" y="16"/>
                      <a:pt x="18" y="17"/>
                      <a:pt x="20" y="20"/>
                    </a:cubicBezTo>
                    <a:cubicBezTo>
                      <a:pt x="22" y="23"/>
                      <a:pt x="21" y="27"/>
                      <a:pt x="19" y="29"/>
                    </a:cubicBezTo>
                    <a:cubicBezTo>
                      <a:pt x="16" y="32"/>
                      <a:pt x="11" y="31"/>
                      <a:pt x="9" y="28"/>
                    </a:cubicBezTo>
                    <a:cubicBezTo>
                      <a:pt x="5" y="22"/>
                      <a:pt x="0" y="17"/>
                      <a:pt x="5" y="9"/>
                    </a:cubicBezTo>
                    <a:cubicBezTo>
                      <a:pt x="8" y="4"/>
                      <a:pt x="16" y="0"/>
                      <a:pt x="23" y="1"/>
                    </a:cubicBezTo>
                    <a:cubicBezTo>
                      <a:pt x="31" y="3"/>
                      <a:pt x="37" y="9"/>
                      <a:pt x="38" y="16"/>
                    </a:cubicBezTo>
                    <a:cubicBezTo>
                      <a:pt x="40" y="23"/>
                      <a:pt x="39" y="26"/>
                      <a:pt x="34" y="36"/>
                    </a:cubicBezTo>
                    <a:cubicBezTo>
                      <a:pt x="47" y="28"/>
                      <a:pt x="59" y="31"/>
                      <a:pt x="71" y="40"/>
                    </a:cubicBezTo>
                    <a:cubicBezTo>
                      <a:pt x="63" y="49"/>
                      <a:pt x="51" y="51"/>
                      <a:pt x="33" y="45"/>
                    </a:cubicBezTo>
                    <a:cubicBezTo>
                      <a:pt x="38" y="51"/>
                      <a:pt x="40" y="57"/>
                      <a:pt x="38" y="64"/>
                    </a:cubicBezTo>
                    <a:cubicBezTo>
                      <a:pt x="37" y="71"/>
                      <a:pt x="33" y="76"/>
                      <a:pt x="27" y="79"/>
                    </a:cubicBezTo>
                    <a:cubicBezTo>
                      <a:pt x="20" y="81"/>
                      <a:pt x="14" y="80"/>
                      <a:pt x="8" y="76"/>
                    </a:cubicBezTo>
                    <a:cubicBezTo>
                      <a:pt x="2" y="71"/>
                      <a:pt x="1" y="64"/>
                      <a:pt x="5" y="58"/>
                    </a:cubicBezTo>
                    <a:cubicBezTo>
                      <a:pt x="6" y="57"/>
                      <a:pt x="7" y="55"/>
                      <a:pt x="8" y="54"/>
                    </a:cubicBezTo>
                    <a:cubicBezTo>
                      <a:pt x="11" y="50"/>
                      <a:pt x="15" y="49"/>
                      <a:pt x="18" y="52"/>
                    </a:cubicBezTo>
                    <a:cubicBezTo>
                      <a:pt x="22" y="54"/>
                      <a:pt x="22" y="59"/>
                      <a:pt x="20" y="62"/>
                    </a:cubicBezTo>
                    <a:cubicBezTo>
                      <a:pt x="17" y="65"/>
                      <a:pt x="13" y="65"/>
                      <a:pt x="9" y="62"/>
                    </a:cubicBezTo>
                    <a:cubicBezTo>
                      <a:pt x="9" y="62"/>
                      <a:pt x="9" y="61"/>
                      <a:pt x="8" y="60"/>
                    </a:cubicBezTo>
                    <a:cubicBezTo>
                      <a:pt x="5" y="67"/>
                      <a:pt x="7" y="73"/>
                      <a:pt x="13" y="76"/>
                    </a:cubicBezTo>
                    <a:cubicBezTo>
                      <a:pt x="23" y="80"/>
                      <a:pt x="34" y="73"/>
                      <a:pt x="36" y="63"/>
                    </a:cubicBezTo>
                    <a:cubicBezTo>
                      <a:pt x="37" y="51"/>
                      <a:pt x="32" y="44"/>
                      <a:pt x="21" y="42"/>
                    </a:cubicBezTo>
                    <a:cubicBezTo>
                      <a:pt x="19" y="42"/>
                      <a:pt x="18" y="42"/>
                      <a:pt x="17" y="41"/>
                    </a:cubicBezTo>
                    <a:cubicBezTo>
                      <a:pt x="17" y="41"/>
                      <a:pt x="17" y="40"/>
                      <a:pt x="17" y="4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22" name="矩形 566">
              <a:extLst>
                <a:ext uri="{FF2B5EF4-FFF2-40B4-BE49-F238E27FC236}">
                  <a16:creationId xmlns="" xmlns:a16="http://schemas.microsoft.com/office/drawing/2014/main" id="{65F1355C-0E6D-4F68-9CD8-0995C65138CF}"/>
                </a:ext>
              </a:extLst>
            </p:cNvPr>
            <p:cNvSpPr>
              <a:spLocks noChangeArrowheads="1"/>
            </p:cNvSpPr>
            <p:nvPr/>
          </p:nvSpPr>
          <p:spPr bwMode="auto">
            <a:xfrm>
              <a:off x="0" y="591604"/>
              <a:ext cx="4872627" cy="8736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50000"/>
                </a:lnSpc>
                <a:spcBef>
                  <a:spcPts val="0"/>
                </a:spcBef>
                <a:buNone/>
              </a:pPr>
              <a:r>
                <a:rPr lang="zh-CN" altLang="en-US" sz="1800" dirty="0">
                  <a:solidFill>
                    <a:prstClr val="black"/>
                  </a:solidFill>
                  <a:latin typeface="微软雅黑" panose="020B0503020204020204" pitchFamily="34" charset="-122"/>
                  <a:ea typeface="微软雅黑" panose="020B0503020204020204" pitchFamily="34" charset="-122"/>
                </a:rPr>
                <a:t>单击此处添加文本单击此处添加文本单击此处添加单击此处添加文本单击此处添加文本单击</a:t>
              </a:r>
            </a:p>
          </p:txBody>
        </p:sp>
      </p:grpSp>
    </p:spTree>
    <p:extLst>
      <p:ext uri="{BB962C8B-B14F-4D97-AF65-F5344CB8AC3E}">
        <p14:creationId xmlns:p14="http://schemas.microsoft.com/office/powerpoint/2010/main" val="2403032295"/>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6" presetClass="entr" presetSubtype="37" fill="hold"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barn(outVertical)">
                                      <p:cBhvr>
                                        <p:cTn id="13" dur="500"/>
                                        <p:tgtEl>
                                          <p:spTgt spid="12"/>
                                        </p:tgtEl>
                                      </p:cBhvr>
                                    </p:animEffect>
                                  </p:childTnLst>
                                </p:cTn>
                              </p:par>
                            </p:childTnLst>
                          </p:cTn>
                        </p:par>
                        <p:par>
                          <p:cTn id="14" fill="hold">
                            <p:stCondLst>
                              <p:cond delay="1500"/>
                            </p:stCondLst>
                            <p:childTnLst>
                              <p:par>
                                <p:cTn id="15" presetID="16" presetClass="entr" presetSubtype="37" fill="hold" nodeType="after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barn(outVertical)">
                                      <p:cBhvr>
                                        <p:cTn id="1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0B309EEC-607D-4A06-B024-8E190ED376AA}"/>
              </a:ext>
            </a:extLst>
          </p:cNvPr>
          <p:cNvSpPr/>
          <p:nvPr/>
        </p:nvSpPr>
        <p:spPr>
          <a:xfrm>
            <a:off x="208670" y="158261"/>
            <a:ext cx="11774659" cy="6541477"/>
          </a:xfrm>
          <a:prstGeom prst="rect">
            <a:avLst/>
          </a:prstGeom>
          <a:noFill/>
          <a:ln>
            <a:solidFill>
              <a:srgbClr val="68704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5">
            <a:extLst>
              <a:ext uri="{FF2B5EF4-FFF2-40B4-BE49-F238E27FC236}">
                <a16:creationId xmlns="" xmlns:a16="http://schemas.microsoft.com/office/drawing/2014/main" id="{6D1371C2-ED9D-4C98-B4A5-6E8D2CA1A186}"/>
              </a:ext>
            </a:extLst>
          </p:cNvPr>
          <p:cNvGrpSpPr>
            <a:grpSpLocks/>
          </p:cNvGrpSpPr>
          <p:nvPr/>
        </p:nvGrpSpPr>
        <p:grpSpPr bwMode="auto">
          <a:xfrm>
            <a:off x="567269" y="347599"/>
            <a:ext cx="11152188" cy="6983413"/>
            <a:chOff x="0" y="0"/>
            <a:chExt cx="11151065" cy="6983832"/>
          </a:xfrm>
        </p:grpSpPr>
        <p:sp>
          <p:nvSpPr>
            <p:cNvPr id="4" name="Freeform 1224">
              <a:extLst>
                <a:ext uri="{FF2B5EF4-FFF2-40B4-BE49-F238E27FC236}">
                  <a16:creationId xmlns="" xmlns:a16="http://schemas.microsoft.com/office/drawing/2014/main" id="{276ACE5F-9C2F-47BC-B513-49F42C6561EE}"/>
                </a:ext>
              </a:extLst>
            </p:cNvPr>
            <p:cNvSpPr>
              <a:spLocks noEditPoints="1"/>
            </p:cNvSpPr>
            <p:nvPr/>
          </p:nvSpPr>
          <p:spPr bwMode="auto">
            <a:xfrm>
              <a:off x="6285147" y="0"/>
              <a:ext cx="4865918" cy="3419055"/>
            </a:xfrm>
            <a:custGeom>
              <a:avLst/>
              <a:gdLst>
                <a:gd name="T0" fmla="*/ 2918713 w 1162"/>
                <a:gd name="T1" fmla="*/ 516005 h 815"/>
                <a:gd name="T2" fmla="*/ 653256 w 1162"/>
                <a:gd name="T3" fmla="*/ 205563 h 815"/>
                <a:gd name="T4" fmla="*/ 242877 w 1162"/>
                <a:gd name="T5" fmla="*/ 1522843 h 815"/>
                <a:gd name="T6" fmla="*/ 1695952 w 1162"/>
                <a:gd name="T7" fmla="*/ 3070857 h 815"/>
                <a:gd name="T8" fmla="*/ 3969785 w 1162"/>
                <a:gd name="T9" fmla="*/ 3058271 h 815"/>
                <a:gd name="T10" fmla="*/ 4120536 w 1162"/>
                <a:gd name="T11" fmla="*/ 2277972 h 815"/>
                <a:gd name="T12" fmla="*/ 3957222 w 1162"/>
                <a:gd name="T13" fmla="*/ 2152117 h 815"/>
                <a:gd name="T14" fmla="*/ 3655720 w 1162"/>
                <a:gd name="T15" fmla="*/ 1690649 h 815"/>
                <a:gd name="T16" fmla="*/ 3726908 w 1162"/>
                <a:gd name="T17" fmla="*/ 2244410 h 815"/>
                <a:gd name="T18" fmla="*/ 2491585 w 1162"/>
                <a:gd name="T19" fmla="*/ 1527038 h 815"/>
                <a:gd name="T20" fmla="*/ 2625586 w 1162"/>
                <a:gd name="T21" fmla="*/ 1657088 h 815"/>
                <a:gd name="T22" fmla="*/ 2721899 w 1162"/>
                <a:gd name="T23" fmla="*/ 1581575 h 815"/>
                <a:gd name="T24" fmla="*/ 2185894 w 1162"/>
                <a:gd name="T25" fmla="*/ 2580023 h 815"/>
                <a:gd name="T26" fmla="*/ 1993268 w 1162"/>
                <a:gd name="T27" fmla="*/ 2651341 h 815"/>
                <a:gd name="T28" fmla="*/ 1453075 w 1162"/>
                <a:gd name="T29" fmla="*/ 2378655 h 815"/>
                <a:gd name="T30" fmla="*/ 695131 w 1162"/>
                <a:gd name="T31" fmla="*/ 931325 h 815"/>
                <a:gd name="T32" fmla="*/ 728631 w 1162"/>
                <a:gd name="T33" fmla="*/ 658640 h 815"/>
                <a:gd name="T34" fmla="*/ 770507 w 1162"/>
                <a:gd name="T35" fmla="*/ 1308890 h 815"/>
                <a:gd name="T36" fmla="*/ 1620577 w 1162"/>
                <a:gd name="T37" fmla="*/ 1367622 h 815"/>
                <a:gd name="T38" fmla="*/ 1453075 w 1162"/>
                <a:gd name="T39" fmla="*/ 1564794 h 815"/>
                <a:gd name="T40" fmla="*/ 1453075 w 1162"/>
                <a:gd name="T41" fmla="*/ 2005286 h 815"/>
                <a:gd name="T42" fmla="*/ 2437147 w 1162"/>
                <a:gd name="T43" fmla="*/ 1493477 h 815"/>
                <a:gd name="T44" fmla="*/ 2257082 w 1162"/>
                <a:gd name="T45" fmla="*/ 1824894 h 815"/>
                <a:gd name="T46" fmla="*/ 2206832 w 1162"/>
                <a:gd name="T47" fmla="*/ 1929773 h 815"/>
                <a:gd name="T48" fmla="*/ 1947205 w 1162"/>
                <a:gd name="T49" fmla="*/ 2382851 h 815"/>
                <a:gd name="T50" fmla="*/ 1423763 w 1162"/>
                <a:gd name="T51" fmla="*/ 2395436 h 815"/>
                <a:gd name="T52" fmla="*/ 1867642 w 1162"/>
                <a:gd name="T53" fmla="*/ 2575828 h 815"/>
                <a:gd name="T54" fmla="*/ 4325726 w 1162"/>
                <a:gd name="T55" fmla="*/ 1564794 h 815"/>
                <a:gd name="T56" fmla="*/ 4154037 w 1162"/>
                <a:gd name="T57" fmla="*/ 1073961 h 815"/>
                <a:gd name="T58" fmla="*/ 3538469 w 1162"/>
                <a:gd name="T59" fmla="*/ 1170450 h 815"/>
                <a:gd name="T60" fmla="*/ 3207653 w 1162"/>
                <a:gd name="T61" fmla="*/ 1136888 h 815"/>
                <a:gd name="T62" fmla="*/ 3266279 w 1162"/>
                <a:gd name="T63" fmla="*/ 767714 h 815"/>
                <a:gd name="T64" fmla="*/ 2742837 w 1162"/>
                <a:gd name="T65" fmla="*/ 1413769 h 815"/>
                <a:gd name="T66" fmla="*/ 2734462 w 1162"/>
                <a:gd name="T67" fmla="*/ 1237572 h 815"/>
                <a:gd name="T68" fmla="*/ 2537647 w 1162"/>
                <a:gd name="T69" fmla="*/ 784495 h 815"/>
                <a:gd name="T70" fmla="*/ 2491585 w 1162"/>
                <a:gd name="T71" fmla="*/ 599908 h 815"/>
                <a:gd name="T72" fmla="*/ 2504147 w 1162"/>
                <a:gd name="T73" fmla="*/ 1296304 h 815"/>
                <a:gd name="T74" fmla="*/ 1922079 w 1162"/>
                <a:gd name="T75" fmla="*/ 1157864 h 815"/>
                <a:gd name="T76" fmla="*/ 1846704 w 1162"/>
                <a:gd name="T77" fmla="*/ 1191425 h 815"/>
                <a:gd name="T78" fmla="*/ 1545201 w 1162"/>
                <a:gd name="T79" fmla="*/ 906154 h 815"/>
                <a:gd name="T80" fmla="*/ 1264636 w 1162"/>
                <a:gd name="T81" fmla="*/ 306247 h 815"/>
                <a:gd name="T82" fmla="*/ 1109697 w 1162"/>
                <a:gd name="T83" fmla="*/ 167806 h 815"/>
                <a:gd name="T84" fmla="*/ 938008 w 1162"/>
                <a:gd name="T85" fmla="*/ 121660 h 815"/>
                <a:gd name="T86" fmla="*/ 1708515 w 1162"/>
                <a:gd name="T87" fmla="*/ 1275328 h 815"/>
                <a:gd name="T88" fmla="*/ 1666640 w 1162"/>
                <a:gd name="T89" fmla="*/ 1308890 h 815"/>
                <a:gd name="T90" fmla="*/ 933821 w 1162"/>
                <a:gd name="T91" fmla="*/ 771909 h 815"/>
                <a:gd name="T92" fmla="*/ 753757 w 1162"/>
                <a:gd name="T93" fmla="*/ 339808 h 815"/>
                <a:gd name="T94" fmla="*/ 397816 w 1162"/>
                <a:gd name="T95" fmla="*/ 918740 h 815"/>
                <a:gd name="T96" fmla="*/ 799820 w 1162"/>
                <a:gd name="T97" fmla="*/ 1451525 h 815"/>
                <a:gd name="T98" fmla="*/ 523442 w 1162"/>
                <a:gd name="T99" fmla="*/ 1610941 h 815"/>
                <a:gd name="T100" fmla="*/ 314065 w 1162"/>
                <a:gd name="T101" fmla="*/ 1560599 h 815"/>
                <a:gd name="T102" fmla="*/ 841695 w 1162"/>
                <a:gd name="T103" fmla="*/ 2248605 h 815"/>
                <a:gd name="T104" fmla="*/ 1189261 w 1162"/>
                <a:gd name="T105" fmla="*/ 2366070 h 815"/>
                <a:gd name="T106" fmla="*/ 1440513 w 1162"/>
                <a:gd name="T107" fmla="*/ 2722659 h 815"/>
                <a:gd name="T108" fmla="*/ 1478201 w 1162"/>
                <a:gd name="T109" fmla="*/ 2521291 h 815"/>
                <a:gd name="T110" fmla="*/ 1917892 w 1162"/>
                <a:gd name="T111" fmla="*/ 3402274 h 815"/>
                <a:gd name="T112" fmla="*/ 2918713 w 1162"/>
                <a:gd name="T113" fmla="*/ 2894660 h 815"/>
                <a:gd name="T114" fmla="*/ 3316529 w 1162"/>
                <a:gd name="T115" fmla="*/ 2504510 h 815"/>
                <a:gd name="T116" fmla="*/ 3056902 w 1162"/>
                <a:gd name="T117" fmla="*/ 2231825 h 815"/>
                <a:gd name="T118" fmla="*/ 3664095 w 1162"/>
                <a:gd name="T119" fmla="*/ 2340899 h 815"/>
                <a:gd name="T120" fmla="*/ 3760408 w 1162"/>
                <a:gd name="T121" fmla="*/ 2496120 h 815"/>
                <a:gd name="T122" fmla="*/ 3697595 w 1162"/>
                <a:gd name="T123" fmla="*/ 2387046 h 815"/>
                <a:gd name="T124" fmla="*/ 3948847 w 1162"/>
                <a:gd name="T125" fmla="*/ 2332509 h 815"/>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162" h="815">
                  <a:moveTo>
                    <a:pt x="1160" y="552"/>
                  </a:moveTo>
                  <a:cubicBezTo>
                    <a:pt x="1159" y="552"/>
                    <a:pt x="1159" y="552"/>
                    <a:pt x="1158" y="551"/>
                  </a:cubicBezTo>
                  <a:cubicBezTo>
                    <a:pt x="1161" y="547"/>
                    <a:pt x="1162" y="542"/>
                    <a:pt x="1160" y="537"/>
                  </a:cubicBezTo>
                  <a:cubicBezTo>
                    <a:pt x="1159" y="534"/>
                    <a:pt x="1156" y="532"/>
                    <a:pt x="1155" y="530"/>
                  </a:cubicBezTo>
                  <a:cubicBezTo>
                    <a:pt x="1153" y="527"/>
                    <a:pt x="1153" y="523"/>
                    <a:pt x="1151" y="521"/>
                  </a:cubicBezTo>
                  <a:cubicBezTo>
                    <a:pt x="1148" y="518"/>
                    <a:pt x="1144" y="517"/>
                    <a:pt x="1142" y="514"/>
                  </a:cubicBezTo>
                  <a:cubicBezTo>
                    <a:pt x="1139" y="512"/>
                    <a:pt x="1138" y="509"/>
                    <a:pt x="1134" y="507"/>
                  </a:cubicBezTo>
                  <a:cubicBezTo>
                    <a:pt x="1131" y="505"/>
                    <a:pt x="1127" y="503"/>
                    <a:pt x="1123" y="503"/>
                  </a:cubicBezTo>
                  <a:cubicBezTo>
                    <a:pt x="1127" y="498"/>
                    <a:pt x="1130" y="492"/>
                    <a:pt x="1132" y="486"/>
                  </a:cubicBezTo>
                  <a:cubicBezTo>
                    <a:pt x="1137" y="477"/>
                    <a:pt x="1140" y="466"/>
                    <a:pt x="1136" y="456"/>
                  </a:cubicBezTo>
                  <a:cubicBezTo>
                    <a:pt x="1135" y="452"/>
                    <a:pt x="1132" y="448"/>
                    <a:pt x="1128" y="446"/>
                  </a:cubicBezTo>
                  <a:cubicBezTo>
                    <a:pt x="1126" y="445"/>
                    <a:pt x="1122" y="445"/>
                    <a:pt x="1121" y="442"/>
                  </a:cubicBezTo>
                  <a:cubicBezTo>
                    <a:pt x="1121" y="439"/>
                    <a:pt x="1121" y="437"/>
                    <a:pt x="1120" y="434"/>
                  </a:cubicBezTo>
                  <a:cubicBezTo>
                    <a:pt x="1118" y="423"/>
                    <a:pt x="1109" y="413"/>
                    <a:pt x="1098" y="410"/>
                  </a:cubicBezTo>
                  <a:cubicBezTo>
                    <a:pt x="1086" y="406"/>
                    <a:pt x="1072" y="408"/>
                    <a:pt x="1060" y="410"/>
                  </a:cubicBezTo>
                  <a:cubicBezTo>
                    <a:pt x="1045" y="413"/>
                    <a:pt x="1030" y="417"/>
                    <a:pt x="1015" y="421"/>
                  </a:cubicBezTo>
                  <a:cubicBezTo>
                    <a:pt x="1006" y="423"/>
                    <a:pt x="996" y="426"/>
                    <a:pt x="987" y="429"/>
                  </a:cubicBezTo>
                  <a:cubicBezTo>
                    <a:pt x="988" y="428"/>
                    <a:pt x="989" y="425"/>
                    <a:pt x="989" y="423"/>
                  </a:cubicBezTo>
                  <a:cubicBezTo>
                    <a:pt x="992" y="419"/>
                    <a:pt x="995" y="414"/>
                    <a:pt x="998" y="410"/>
                  </a:cubicBezTo>
                  <a:cubicBezTo>
                    <a:pt x="1006" y="400"/>
                    <a:pt x="1016" y="393"/>
                    <a:pt x="1026" y="384"/>
                  </a:cubicBezTo>
                  <a:cubicBezTo>
                    <a:pt x="1041" y="371"/>
                    <a:pt x="1052" y="354"/>
                    <a:pt x="1050" y="332"/>
                  </a:cubicBezTo>
                  <a:cubicBezTo>
                    <a:pt x="1048" y="314"/>
                    <a:pt x="1035" y="295"/>
                    <a:pt x="1017" y="290"/>
                  </a:cubicBezTo>
                  <a:cubicBezTo>
                    <a:pt x="1007" y="288"/>
                    <a:pt x="998" y="287"/>
                    <a:pt x="988" y="289"/>
                  </a:cubicBezTo>
                  <a:cubicBezTo>
                    <a:pt x="987" y="289"/>
                    <a:pt x="984" y="289"/>
                    <a:pt x="982" y="290"/>
                  </a:cubicBezTo>
                  <a:cubicBezTo>
                    <a:pt x="988" y="286"/>
                    <a:pt x="993" y="280"/>
                    <a:pt x="997" y="275"/>
                  </a:cubicBezTo>
                  <a:cubicBezTo>
                    <a:pt x="1002" y="269"/>
                    <a:pt x="1006" y="261"/>
                    <a:pt x="1003" y="253"/>
                  </a:cubicBezTo>
                  <a:cubicBezTo>
                    <a:pt x="1003" y="252"/>
                    <a:pt x="1002" y="252"/>
                    <a:pt x="1001" y="252"/>
                  </a:cubicBezTo>
                  <a:cubicBezTo>
                    <a:pt x="1000" y="252"/>
                    <a:pt x="998" y="252"/>
                    <a:pt x="997" y="253"/>
                  </a:cubicBezTo>
                  <a:cubicBezTo>
                    <a:pt x="994" y="253"/>
                    <a:pt x="994" y="252"/>
                    <a:pt x="995" y="249"/>
                  </a:cubicBezTo>
                  <a:cubicBezTo>
                    <a:pt x="996" y="248"/>
                    <a:pt x="994" y="246"/>
                    <a:pt x="993" y="246"/>
                  </a:cubicBezTo>
                  <a:cubicBezTo>
                    <a:pt x="994" y="243"/>
                    <a:pt x="993" y="240"/>
                    <a:pt x="991" y="238"/>
                  </a:cubicBezTo>
                  <a:cubicBezTo>
                    <a:pt x="988" y="234"/>
                    <a:pt x="984" y="233"/>
                    <a:pt x="980" y="232"/>
                  </a:cubicBezTo>
                  <a:cubicBezTo>
                    <a:pt x="975" y="231"/>
                    <a:pt x="972" y="225"/>
                    <a:pt x="966" y="225"/>
                  </a:cubicBezTo>
                  <a:cubicBezTo>
                    <a:pt x="961" y="224"/>
                    <a:pt x="955" y="224"/>
                    <a:pt x="949" y="225"/>
                  </a:cubicBezTo>
                  <a:cubicBezTo>
                    <a:pt x="934" y="227"/>
                    <a:pt x="920" y="232"/>
                    <a:pt x="905" y="234"/>
                  </a:cubicBezTo>
                  <a:cubicBezTo>
                    <a:pt x="898" y="235"/>
                    <a:pt x="891" y="235"/>
                    <a:pt x="884" y="237"/>
                  </a:cubicBezTo>
                  <a:cubicBezTo>
                    <a:pt x="879" y="238"/>
                    <a:pt x="874" y="240"/>
                    <a:pt x="870" y="242"/>
                  </a:cubicBezTo>
                  <a:cubicBezTo>
                    <a:pt x="870" y="241"/>
                    <a:pt x="871" y="240"/>
                    <a:pt x="872" y="239"/>
                  </a:cubicBezTo>
                  <a:cubicBezTo>
                    <a:pt x="874" y="236"/>
                    <a:pt x="875" y="234"/>
                    <a:pt x="877" y="232"/>
                  </a:cubicBezTo>
                  <a:cubicBezTo>
                    <a:pt x="894" y="206"/>
                    <a:pt x="903" y="178"/>
                    <a:pt x="899" y="148"/>
                  </a:cubicBezTo>
                  <a:cubicBezTo>
                    <a:pt x="895" y="121"/>
                    <a:pt x="885" y="86"/>
                    <a:pt x="857" y="76"/>
                  </a:cubicBezTo>
                  <a:cubicBezTo>
                    <a:pt x="851" y="73"/>
                    <a:pt x="844" y="69"/>
                    <a:pt x="838" y="70"/>
                  </a:cubicBezTo>
                  <a:cubicBezTo>
                    <a:pt x="833" y="70"/>
                    <a:pt x="827" y="73"/>
                    <a:pt x="824" y="77"/>
                  </a:cubicBezTo>
                  <a:cubicBezTo>
                    <a:pt x="822" y="78"/>
                    <a:pt x="819" y="81"/>
                    <a:pt x="816" y="82"/>
                  </a:cubicBezTo>
                  <a:cubicBezTo>
                    <a:pt x="813" y="82"/>
                    <a:pt x="810" y="81"/>
                    <a:pt x="806" y="80"/>
                  </a:cubicBezTo>
                  <a:cubicBezTo>
                    <a:pt x="800" y="79"/>
                    <a:pt x="794" y="79"/>
                    <a:pt x="788" y="82"/>
                  </a:cubicBezTo>
                  <a:cubicBezTo>
                    <a:pt x="775" y="87"/>
                    <a:pt x="763" y="95"/>
                    <a:pt x="752" y="105"/>
                  </a:cubicBezTo>
                  <a:cubicBezTo>
                    <a:pt x="747" y="110"/>
                    <a:pt x="743" y="116"/>
                    <a:pt x="738" y="121"/>
                  </a:cubicBezTo>
                  <a:cubicBezTo>
                    <a:pt x="736" y="124"/>
                    <a:pt x="733" y="127"/>
                    <a:pt x="733" y="131"/>
                  </a:cubicBezTo>
                  <a:cubicBezTo>
                    <a:pt x="732" y="131"/>
                    <a:pt x="732" y="131"/>
                    <a:pt x="732" y="131"/>
                  </a:cubicBezTo>
                  <a:cubicBezTo>
                    <a:pt x="729" y="130"/>
                    <a:pt x="729" y="126"/>
                    <a:pt x="727" y="125"/>
                  </a:cubicBezTo>
                  <a:cubicBezTo>
                    <a:pt x="724" y="123"/>
                    <a:pt x="722" y="123"/>
                    <a:pt x="719" y="123"/>
                  </a:cubicBezTo>
                  <a:cubicBezTo>
                    <a:pt x="712" y="122"/>
                    <a:pt x="704" y="122"/>
                    <a:pt x="697" y="123"/>
                  </a:cubicBezTo>
                  <a:cubicBezTo>
                    <a:pt x="689" y="124"/>
                    <a:pt x="681" y="125"/>
                    <a:pt x="673" y="126"/>
                  </a:cubicBezTo>
                  <a:cubicBezTo>
                    <a:pt x="670" y="127"/>
                    <a:pt x="668" y="127"/>
                    <a:pt x="665" y="128"/>
                  </a:cubicBezTo>
                  <a:cubicBezTo>
                    <a:pt x="662" y="127"/>
                    <a:pt x="658" y="124"/>
                    <a:pt x="655" y="122"/>
                  </a:cubicBezTo>
                  <a:cubicBezTo>
                    <a:pt x="652" y="121"/>
                    <a:pt x="648" y="119"/>
                    <a:pt x="645" y="117"/>
                  </a:cubicBezTo>
                  <a:cubicBezTo>
                    <a:pt x="638" y="114"/>
                    <a:pt x="630" y="111"/>
                    <a:pt x="623" y="109"/>
                  </a:cubicBezTo>
                  <a:cubicBezTo>
                    <a:pt x="610" y="106"/>
                    <a:pt x="595" y="105"/>
                    <a:pt x="581" y="106"/>
                  </a:cubicBezTo>
                  <a:cubicBezTo>
                    <a:pt x="567" y="107"/>
                    <a:pt x="554" y="112"/>
                    <a:pt x="543" y="121"/>
                  </a:cubicBezTo>
                  <a:cubicBezTo>
                    <a:pt x="540" y="124"/>
                    <a:pt x="535" y="128"/>
                    <a:pt x="533" y="132"/>
                  </a:cubicBezTo>
                  <a:cubicBezTo>
                    <a:pt x="533" y="132"/>
                    <a:pt x="533" y="132"/>
                    <a:pt x="533" y="132"/>
                  </a:cubicBezTo>
                  <a:cubicBezTo>
                    <a:pt x="530" y="131"/>
                    <a:pt x="528" y="131"/>
                    <a:pt x="525" y="130"/>
                  </a:cubicBezTo>
                  <a:cubicBezTo>
                    <a:pt x="520" y="116"/>
                    <a:pt x="514" y="101"/>
                    <a:pt x="505" y="89"/>
                  </a:cubicBezTo>
                  <a:cubicBezTo>
                    <a:pt x="499" y="81"/>
                    <a:pt x="488" y="68"/>
                    <a:pt x="477" y="74"/>
                  </a:cubicBezTo>
                  <a:cubicBezTo>
                    <a:pt x="474" y="75"/>
                    <a:pt x="472" y="78"/>
                    <a:pt x="469" y="79"/>
                  </a:cubicBezTo>
                  <a:cubicBezTo>
                    <a:pt x="465" y="81"/>
                    <a:pt x="463" y="78"/>
                    <a:pt x="460" y="76"/>
                  </a:cubicBezTo>
                  <a:cubicBezTo>
                    <a:pt x="457" y="74"/>
                    <a:pt x="454" y="74"/>
                    <a:pt x="451" y="77"/>
                  </a:cubicBezTo>
                  <a:cubicBezTo>
                    <a:pt x="450" y="79"/>
                    <a:pt x="449" y="76"/>
                    <a:pt x="447" y="75"/>
                  </a:cubicBezTo>
                  <a:cubicBezTo>
                    <a:pt x="445" y="73"/>
                    <a:pt x="443" y="72"/>
                    <a:pt x="440" y="71"/>
                  </a:cubicBezTo>
                  <a:cubicBezTo>
                    <a:pt x="436" y="69"/>
                    <a:pt x="433" y="69"/>
                    <a:pt x="429" y="72"/>
                  </a:cubicBezTo>
                  <a:cubicBezTo>
                    <a:pt x="424" y="75"/>
                    <a:pt x="419" y="82"/>
                    <a:pt x="415" y="87"/>
                  </a:cubicBezTo>
                  <a:cubicBezTo>
                    <a:pt x="410" y="92"/>
                    <a:pt x="407" y="99"/>
                    <a:pt x="402" y="105"/>
                  </a:cubicBezTo>
                  <a:cubicBezTo>
                    <a:pt x="397" y="112"/>
                    <a:pt x="390" y="118"/>
                    <a:pt x="386" y="126"/>
                  </a:cubicBezTo>
                  <a:cubicBezTo>
                    <a:pt x="383" y="133"/>
                    <a:pt x="381" y="139"/>
                    <a:pt x="380" y="147"/>
                  </a:cubicBezTo>
                  <a:cubicBezTo>
                    <a:pt x="377" y="162"/>
                    <a:pt x="373" y="177"/>
                    <a:pt x="371" y="192"/>
                  </a:cubicBezTo>
                  <a:cubicBezTo>
                    <a:pt x="369" y="183"/>
                    <a:pt x="366" y="173"/>
                    <a:pt x="362" y="164"/>
                  </a:cubicBezTo>
                  <a:cubicBezTo>
                    <a:pt x="357" y="153"/>
                    <a:pt x="351" y="143"/>
                    <a:pt x="344" y="133"/>
                  </a:cubicBezTo>
                  <a:cubicBezTo>
                    <a:pt x="342" y="129"/>
                    <a:pt x="341" y="125"/>
                    <a:pt x="338" y="122"/>
                  </a:cubicBezTo>
                  <a:cubicBezTo>
                    <a:pt x="337" y="121"/>
                    <a:pt x="333" y="120"/>
                    <a:pt x="333" y="119"/>
                  </a:cubicBezTo>
                  <a:cubicBezTo>
                    <a:pt x="332" y="118"/>
                    <a:pt x="331" y="117"/>
                    <a:pt x="330" y="116"/>
                  </a:cubicBezTo>
                  <a:cubicBezTo>
                    <a:pt x="329" y="114"/>
                    <a:pt x="328" y="113"/>
                    <a:pt x="327" y="111"/>
                  </a:cubicBezTo>
                  <a:cubicBezTo>
                    <a:pt x="325" y="109"/>
                    <a:pt x="322" y="106"/>
                    <a:pt x="319" y="104"/>
                  </a:cubicBezTo>
                  <a:cubicBezTo>
                    <a:pt x="319" y="103"/>
                    <a:pt x="319" y="103"/>
                    <a:pt x="319" y="103"/>
                  </a:cubicBezTo>
                  <a:cubicBezTo>
                    <a:pt x="314" y="98"/>
                    <a:pt x="313" y="88"/>
                    <a:pt x="310" y="82"/>
                  </a:cubicBezTo>
                  <a:cubicBezTo>
                    <a:pt x="307" y="74"/>
                    <a:pt x="304" y="67"/>
                    <a:pt x="300" y="60"/>
                  </a:cubicBezTo>
                  <a:cubicBezTo>
                    <a:pt x="296" y="53"/>
                    <a:pt x="291" y="46"/>
                    <a:pt x="286" y="40"/>
                  </a:cubicBezTo>
                  <a:cubicBezTo>
                    <a:pt x="280" y="33"/>
                    <a:pt x="274" y="26"/>
                    <a:pt x="267" y="20"/>
                  </a:cubicBezTo>
                  <a:cubicBezTo>
                    <a:pt x="261" y="15"/>
                    <a:pt x="254" y="10"/>
                    <a:pt x="246" y="6"/>
                  </a:cubicBezTo>
                  <a:cubicBezTo>
                    <a:pt x="244" y="5"/>
                    <a:pt x="238" y="2"/>
                    <a:pt x="236" y="4"/>
                  </a:cubicBezTo>
                  <a:cubicBezTo>
                    <a:pt x="229" y="0"/>
                    <a:pt x="223" y="18"/>
                    <a:pt x="222" y="23"/>
                  </a:cubicBezTo>
                  <a:cubicBezTo>
                    <a:pt x="217" y="41"/>
                    <a:pt x="218" y="59"/>
                    <a:pt x="222" y="77"/>
                  </a:cubicBezTo>
                  <a:cubicBezTo>
                    <a:pt x="227" y="99"/>
                    <a:pt x="234" y="120"/>
                    <a:pt x="245" y="140"/>
                  </a:cubicBezTo>
                  <a:cubicBezTo>
                    <a:pt x="251" y="150"/>
                    <a:pt x="259" y="158"/>
                    <a:pt x="267" y="167"/>
                  </a:cubicBezTo>
                  <a:cubicBezTo>
                    <a:pt x="271" y="172"/>
                    <a:pt x="276" y="177"/>
                    <a:pt x="281" y="182"/>
                  </a:cubicBezTo>
                  <a:cubicBezTo>
                    <a:pt x="269" y="179"/>
                    <a:pt x="256" y="178"/>
                    <a:pt x="244" y="180"/>
                  </a:cubicBezTo>
                  <a:cubicBezTo>
                    <a:pt x="244" y="176"/>
                    <a:pt x="243" y="172"/>
                    <a:pt x="243" y="168"/>
                  </a:cubicBezTo>
                  <a:cubicBezTo>
                    <a:pt x="242" y="163"/>
                    <a:pt x="242" y="159"/>
                    <a:pt x="241" y="154"/>
                  </a:cubicBezTo>
                  <a:cubicBezTo>
                    <a:pt x="239" y="146"/>
                    <a:pt x="237" y="138"/>
                    <a:pt x="233" y="130"/>
                  </a:cubicBezTo>
                  <a:cubicBezTo>
                    <a:pt x="229" y="122"/>
                    <a:pt x="222" y="115"/>
                    <a:pt x="217" y="107"/>
                  </a:cubicBezTo>
                  <a:cubicBezTo>
                    <a:pt x="213" y="99"/>
                    <a:pt x="210" y="90"/>
                    <a:pt x="204" y="84"/>
                  </a:cubicBezTo>
                  <a:cubicBezTo>
                    <a:pt x="199" y="80"/>
                    <a:pt x="196" y="76"/>
                    <a:pt x="193" y="71"/>
                  </a:cubicBezTo>
                  <a:cubicBezTo>
                    <a:pt x="191" y="68"/>
                    <a:pt x="189" y="65"/>
                    <a:pt x="186" y="63"/>
                  </a:cubicBezTo>
                  <a:cubicBezTo>
                    <a:pt x="183" y="59"/>
                    <a:pt x="179" y="56"/>
                    <a:pt x="176" y="52"/>
                  </a:cubicBezTo>
                  <a:cubicBezTo>
                    <a:pt x="170" y="47"/>
                    <a:pt x="162" y="42"/>
                    <a:pt x="156" y="49"/>
                  </a:cubicBezTo>
                  <a:cubicBezTo>
                    <a:pt x="156" y="49"/>
                    <a:pt x="156" y="49"/>
                    <a:pt x="156" y="49"/>
                  </a:cubicBezTo>
                  <a:cubicBezTo>
                    <a:pt x="153" y="45"/>
                    <a:pt x="149" y="42"/>
                    <a:pt x="145" y="42"/>
                  </a:cubicBezTo>
                  <a:cubicBezTo>
                    <a:pt x="138" y="42"/>
                    <a:pt x="131" y="41"/>
                    <a:pt x="126" y="45"/>
                  </a:cubicBezTo>
                  <a:cubicBezTo>
                    <a:pt x="119" y="50"/>
                    <a:pt x="114" y="58"/>
                    <a:pt x="108" y="65"/>
                  </a:cubicBezTo>
                  <a:cubicBezTo>
                    <a:pt x="103" y="72"/>
                    <a:pt x="98" y="79"/>
                    <a:pt x="94" y="87"/>
                  </a:cubicBezTo>
                  <a:cubicBezTo>
                    <a:pt x="87" y="103"/>
                    <a:pt x="77" y="119"/>
                    <a:pt x="74" y="137"/>
                  </a:cubicBezTo>
                  <a:cubicBezTo>
                    <a:pt x="72" y="145"/>
                    <a:pt x="71" y="154"/>
                    <a:pt x="71" y="163"/>
                  </a:cubicBezTo>
                  <a:cubicBezTo>
                    <a:pt x="71" y="168"/>
                    <a:pt x="71" y="172"/>
                    <a:pt x="72" y="177"/>
                  </a:cubicBezTo>
                  <a:cubicBezTo>
                    <a:pt x="72" y="178"/>
                    <a:pt x="72" y="179"/>
                    <a:pt x="72" y="181"/>
                  </a:cubicBezTo>
                  <a:cubicBezTo>
                    <a:pt x="69" y="178"/>
                    <a:pt x="65" y="177"/>
                    <a:pt x="63" y="173"/>
                  </a:cubicBezTo>
                  <a:cubicBezTo>
                    <a:pt x="58" y="164"/>
                    <a:pt x="47" y="163"/>
                    <a:pt x="38" y="160"/>
                  </a:cubicBezTo>
                  <a:cubicBezTo>
                    <a:pt x="35" y="159"/>
                    <a:pt x="32" y="159"/>
                    <a:pt x="30" y="158"/>
                  </a:cubicBezTo>
                  <a:cubicBezTo>
                    <a:pt x="26" y="152"/>
                    <a:pt x="23" y="145"/>
                    <a:pt x="19" y="139"/>
                  </a:cubicBezTo>
                  <a:cubicBezTo>
                    <a:pt x="13" y="133"/>
                    <a:pt x="6" y="127"/>
                    <a:pt x="0" y="122"/>
                  </a:cubicBezTo>
                  <a:cubicBezTo>
                    <a:pt x="0" y="126"/>
                    <a:pt x="0" y="126"/>
                    <a:pt x="0" y="126"/>
                  </a:cubicBezTo>
                  <a:cubicBezTo>
                    <a:pt x="1" y="127"/>
                    <a:pt x="2" y="128"/>
                    <a:pt x="3" y="129"/>
                  </a:cubicBezTo>
                  <a:cubicBezTo>
                    <a:pt x="9" y="134"/>
                    <a:pt x="15" y="139"/>
                    <a:pt x="19" y="145"/>
                  </a:cubicBezTo>
                  <a:cubicBezTo>
                    <a:pt x="22" y="149"/>
                    <a:pt x="24" y="154"/>
                    <a:pt x="27" y="158"/>
                  </a:cubicBezTo>
                  <a:cubicBezTo>
                    <a:pt x="20" y="157"/>
                    <a:pt x="13" y="158"/>
                    <a:pt x="5" y="160"/>
                  </a:cubicBezTo>
                  <a:cubicBezTo>
                    <a:pt x="4" y="160"/>
                    <a:pt x="2" y="161"/>
                    <a:pt x="0" y="162"/>
                  </a:cubicBezTo>
                  <a:cubicBezTo>
                    <a:pt x="1" y="160"/>
                    <a:pt x="0" y="159"/>
                    <a:pt x="0" y="157"/>
                  </a:cubicBezTo>
                  <a:cubicBezTo>
                    <a:pt x="0" y="166"/>
                    <a:pt x="0" y="166"/>
                    <a:pt x="0" y="166"/>
                  </a:cubicBezTo>
                  <a:cubicBezTo>
                    <a:pt x="5" y="163"/>
                    <a:pt x="10" y="162"/>
                    <a:pt x="15" y="162"/>
                  </a:cubicBezTo>
                  <a:cubicBezTo>
                    <a:pt x="27" y="159"/>
                    <a:pt x="38" y="163"/>
                    <a:pt x="49" y="167"/>
                  </a:cubicBezTo>
                  <a:cubicBezTo>
                    <a:pt x="52" y="168"/>
                    <a:pt x="57" y="169"/>
                    <a:pt x="59" y="173"/>
                  </a:cubicBezTo>
                  <a:cubicBezTo>
                    <a:pt x="60" y="174"/>
                    <a:pt x="61" y="176"/>
                    <a:pt x="62" y="178"/>
                  </a:cubicBezTo>
                  <a:cubicBezTo>
                    <a:pt x="65" y="182"/>
                    <a:pt x="70" y="183"/>
                    <a:pt x="73" y="188"/>
                  </a:cubicBezTo>
                  <a:cubicBezTo>
                    <a:pt x="79" y="197"/>
                    <a:pt x="80" y="209"/>
                    <a:pt x="81" y="220"/>
                  </a:cubicBezTo>
                  <a:cubicBezTo>
                    <a:pt x="81" y="231"/>
                    <a:pt x="82" y="242"/>
                    <a:pt x="84" y="253"/>
                  </a:cubicBezTo>
                  <a:cubicBezTo>
                    <a:pt x="86" y="264"/>
                    <a:pt x="87" y="275"/>
                    <a:pt x="90" y="285"/>
                  </a:cubicBezTo>
                  <a:cubicBezTo>
                    <a:pt x="97" y="304"/>
                    <a:pt x="108" y="320"/>
                    <a:pt x="114" y="338"/>
                  </a:cubicBezTo>
                  <a:cubicBezTo>
                    <a:pt x="114" y="339"/>
                    <a:pt x="114" y="339"/>
                    <a:pt x="115" y="339"/>
                  </a:cubicBezTo>
                  <a:cubicBezTo>
                    <a:pt x="115" y="339"/>
                    <a:pt x="115" y="340"/>
                    <a:pt x="115" y="340"/>
                  </a:cubicBezTo>
                  <a:cubicBezTo>
                    <a:pt x="114" y="343"/>
                    <a:pt x="115" y="346"/>
                    <a:pt x="118" y="348"/>
                  </a:cubicBezTo>
                  <a:cubicBezTo>
                    <a:pt x="122" y="353"/>
                    <a:pt x="124" y="359"/>
                    <a:pt x="127" y="365"/>
                  </a:cubicBezTo>
                  <a:cubicBezTo>
                    <a:pt x="128" y="366"/>
                    <a:pt x="131" y="374"/>
                    <a:pt x="129" y="374"/>
                  </a:cubicBezTo>
                  <a:cubicBezTo>
                    <a:pt x="128" y="374"/>
                    <a:pt x="126" y="374"/>
                    <a:pt x="125" y="374"/>
                  </a:cubicBezTo>
                  <a:cubicBezTo>
                    <a:pt x="124" y="376"/>
                    <a:pt x="123" y="377"/>
                    <a:pt x="124" y="378"/>
                  </a:cubicBezTo>
                  <a:cubicBezTo>
                    <a:pt x="118" y="374"/>
                    <a:pt x="115" y="366"/>
                    <a:pt x="109" y="361"/>
                  </a:cubicBezTo>
                  <a:cubicBezTo>
                    <a:pt x="108" y="360"/>
                    <a:pt x="106" y="360"/>
                    <a:pt x="106" y="362"/>
                  </a:cubicBezTo>
                  <a:cubicBezTo>
                    <a:pt x="105" y="367"/>
                    <a:pt x="108" y="371"/>
                    <a:pt x="110" y="375"/>
                  </a:cubicBezTo>
                  <a:cubicBezTo>
                    <a:pt x="110" y="375"/>
                    <a:pt x="114" y="383"/>
                    <a:pt x="112" y="382"/>
                  </a:cubicBezTo>
                  <a:cubicBezTo>
                    <a:pt x="110" y="382"/>
                    <a:pt x="107" y="380"/>
                    <a:pt x="105" y="379"/>
                  </a:cubicBezTo>
                  <a:cubicBezTo>
                    <a:pt x="102" y="378"/>
                    <a:pt x="98" y="378"/>
                    <a:pt x="97" y="381"/>
                  </a:cubicBezTo>
                  <a:cubicBezTo>
                    <a:pt x="96" y="382"/>
                    <a:pt x="96" y="382"/>
                    <a:pt x="96" y="382"/>
                  </a:cubicBezTo>
                  <a:cubicBezTo>
                    <a:pt x="90" y="377"/>
                    <a:pt x="82" y="372"/>
                    <a:pt x="75" y="368"/>
                  </a:cubicBezTo>
                  <a:cubicBezTo>
                    <a:pt x="66" y="363"/>
                    <a:pt x="57" y="357"/>
                    <a:pt x="47" y="352"/>
                  </a:cubicBezTo>
                  <a:cubicBezTo>
                    <a:pt x="38" y="348"/>
                    <a:pt x="29" y="342"/>
                    <a:pt x="20" y="337"/>
                  </a:cubicBezTo>
                  <a:cubicBezTo>
                    <a:pt x="13" y="333"/>
                    <a:pt x="7" y="329"/>
                    <a:pt x="0" y="326"/>
                  </a:cubicBezTo>
                  <a:cubicBezTo>
                    <a:pt x="0" y="330"/>
                    <a:pt x="0" y="330"/>
                    <a:pt x="0" y="330"/>
                  </a:cubicBezTo>
                  <a:cubicBezTo>
                    <a:pt x="7" y="333"/>
                    <a:pt x="13" y="337"/>
                    <a:pt x="20" y="341"/>
                  </a:cubicBezTo>
                  <a:cubicBezTo>
                    <a:pt x="29" y="346"/>
                    <a:pt x="38" y="351"/>
                    <a:pt x="47" y="356"/>
                  </a:cubicBezTo>
                  <a:cubicBezTo>
                    <a:pt x="52" y="359"/>
                    <a:pt x="56" y="361"/>
                    <a:pt x="61" y="363"/>
                  </a:cubicBezTo>
                  <a:cubicBezTo>
                    <a:pt x="60" y="363"/>
                    <a:pt x="59" y="363"/>
                    <a:pt x="58" y="363"/>
                  </a:cubicBezTo>
                  <a:cubicBezTo>
                    <a:pt x="56" y="362"/>
                    <a:pt x="54" y="360"/>
                    <a:pt x="51" y="359"/>
                  </a:cubicBezTo>
                  <a:cubicBezTo>
                    <a:pt x="51" y="359"/>
                    <a:pt x="50" y="359"/>
                    <a:pt x="50" y="359"/>
                  </a:cubicBezTo>
                  <a:cubicBezTo>
                    <a:pt x="48" y="357"/>
                    <a:pt x="45" y="356"/>
                    <a:pt x="43" y="356"/>
                  </a:cubicBezTo>
                  <a:cubicBezTo>
                    <a:pt x="32" y="352"/>
                    <a:pt x="20" y="349"/>
                    <a:pt x="9" y="348"/>
                  </a:cubicBezTo>
                  <a:cubicBezTo>
                    <a:pt x="6" y="348"/>
                    <a:pt x="3" y="348"/>
                    <a:pt x="0" y="347"/>
                  </a:cubicBezTo>
                  <a:cubicBezTo>
                    <a:pt x="0" y="350"/>
                    <a:pt x="0" y="350"/>
                    <a:pt x="0" y="350"/>
                  </a:cubicBezTo>
                  <a:cubicBezTo>
                    <a:pt x="12" y="352"/>
                    <a:pt x="25" y="353"/>
                    <a:pt x="37" y="356"/>
                  </a:cubicBezTo>
                  <a:cubicBezTo>
                    <a:pt x="41" y="357"/>
                    <a:pt x="45" y="359"/>
                    <a:pt x="48" y="360"/>
                  </a:cubicBezTo>
                  <a:cubicBezTo>
                    <a:pt x="48" y="360"/>
                    <a:pt x="48" y="361"/>
                    <a:pt x="48" y="361"/>
                  </a:cubicBezTo>
                  <a:cubicBezTo>
                    <a:pt x="51" y="366"/>
                    <a:pt x="54" y="370"/>
                    <a:pt x="56" y="374"/>
                  </a:cubicBezTo>
                  <a:cubicBezTo>
                    <a:pt x="59" y="380"/>
                    <a:pt x="61" y="386"/>
                    <a:pt x="64" y="392"/>
                  </a:cubicBezTo>
                  <a:cubicBezTo>
                    <a:pt x="70" y="403"/>
                    <a:pt x="78" y="412"/>
                    <a:pt x="87" y="421"/>
                  </a:cubicBezTo>
                  <a:cubicBezTo>
                    <a:pt x="91" y="425"/>
                    <a:pt x="96" y="428"/>
                    <a:pt x="101" y="432"/>
                  </a:cubicBezTo>
                  <a:cubicBezTo>
                    <a:pt x="107" y="436"/>
                    <a:pt x="111" y="442"/>
                    <a:pt x="115" y="448"/>
                  </a:cubicBezTo>
                  <a:cubicBezTo>
                    <a:pt x="122" y="460"/>
                    <a:pt x="126" y="473"/>
                    <a:pt x="131" y="485"/>
                  </a:cubicBezTo>
                  <a:cubicBezTo>
                    <a:pt x="131" y="485"/>
                    <a:pt x="131" y="486"/>
                    <a:pt x="131" y="486"/>
                  </a:cubicBezTo>
                  <a:cubicBezTo>
                    <a:pt x="130" y="489"/>
                    <a:pt x="131" y="492"/>
                    <a:pt x="132" y="495"/>
                  </a:cubicBezTo>
                  <a:cubicBezTo>
                    <a:pt x="134" y="499"/>
                    <a:pt x="135" y="503"/>
                    <a:pt x="135" y="507"/>
                  </a:cubicBezTo>
                  <a:cubicBezTo>
                    <a:pt x="136" y="515"/>
                    <a:pt x="137" y="524"/>
                    <a:pt x="142" y="531"/>
                  </a:cubicBezTo>
                  <a:cubicBezTo>
                    <a:pt x="146" y="535"/>
                    <a:pt x="151" y="538"/>
                    <a:pt x="154" y="542"/>
                  </a:cubicBezTo>
                  <a:cubicBezTo>
                    <a:pt x="158" y="545"/>
                    <a:pt x="162" y="549"/>
                    <a:pt x="166" y="553"/>
                  </a:cubicBezTo>
                  <a:cubicBezTo>
                    <a:pt x="175" y="561"/>
                    <a:pt x="184" y="569"/>
                    <a:pt x="194" y="575"/>
                  </a:cubicBezTo>
                  <a:cubicBezTo>
                    <a:pt x="204" y="582"/>
                    <a:pt x="213" y="588"/>
                    <a:pt x="224" y="594"/>
                  </a:cubicBezTo>
                  <a:cubicBezTo>
                    <a:pt x="228" y="596"/>
                    <a:pt x="232" y="598"/>
                    <a:pt x="237" y="599"/>
                  </a:cubicBezTo>
                  <a:cubicBezTo>
                    <a:pt x="243" y="600"/>
                    <a:pt x="248" y="602"/>
                    <a:pt x="253" y="606"/>
                  </a:cubicBezTo>
                  <a:cubicBezTo>
                    <a:pt x="257" y="609"/>
                    <a:pt x="261" y="612"/>
                    <a:pt x="265" y="615"/>
                  </a:cubicBezTo>
                  <a:cubicBezTo>
                    <a:pt x="270" y="618"/>
                    <a:pt x="272" y="621"/>
                    <a:pt x="275" y="626"/>
                  </a:cubicBezTo>
                  <a:cubicBezTo>
                    <a:pt x="270" y="632"/>
                    <a:pt x="277" y="639"/>
                    <a:pt x="281" y="643"/>
                  </a:cubicBezTo>
                  <a:cubicBezTo>
                    <a:pt x="291" y="651"/>
                    <a:pt x="296" y="663"/>
                    <a:pt x="303" y="673"/>
                  </a:cubicBezTo>
                  <a:cubicBezTo>
                    <a:pt x="312" y="684"/>
                    <a:pt x="322" y="694"/>
                    <a:pt x="329" y="706"/>
                  </a:cubicBezTo>
                  <a:cubicBezTo>
                    <a:pt x="334" y="716"/>
                    <a:pt x="340" y="726"/>
                    <a:pt x="345" y="736"/>
                  </a:cubicBezTo>
                  <a:cubicBezTo>
                    <a:pt x="348" y="741"/>
                    <a:pt x="351" y="747"/>
                    <a:pt x="353" y="753"/>
                  </a:cubicBezTo>
                  <a:cubicBezTo>
                    <a:pt x="354" y="758"/>
                    <a:pt x="352" y="762"/>
                    <a:pt x="352" y="766"/>
                  </a:cubicBezTo>
                  <a:cubicBezTo>
                    <a:pt x="352" y="768"/>
                    <a:pt x="353" y="770"/>
                    <a:pt x="353" y="771"/>
                  </a:cubicBezTo>
                  <a:cubicBezTo>
                    <a:pt x="353" y="771"/>
                    <a:pt x="353" y="772"/>
                    <a:pt x="353" y="772"/>
                  </a:cubicBezTo>
                  <a:cubicBezTo>
                    <a:pt x="352" y="777"/>
                    <a:pt x="353" y="783"/>
                    <a:pt x="353" y="789"/>
                  </a:cubicBezTo>
                  <a:cubicBezTo>
                    <a:pt x="354" y="795"/>
                    <a:pt x="354" y="800"/>
                    <a:pt x="354" y="806"/>
                  </a:cubicBezTo>
                  <a:cubicBezTo>
                    <a:pt x="353" y="809"/>
                    <a:pt x="353" y="812"/>
                    <a:pt x="352" y="815"/>
                  </a:cubicBezTo>
                  <a:cubicBezTo>
                    <a:pt x="356" y="815"/>
                    <a:pt x="356" y="815"/>
                    <a:pt x="356" y="815"/>
                  </a:cubicBezTo>
                  <a:cubicBezTo>
                    <a:pt x="357" y="810"/>
                    <a:pt x="357" y="805"/>
                    <a:pt x="357" y="800"/>
                  </a:cubicBezTo>
                  <a:cubicBezTo>
                    <a:pt x="357" y="791"/>
                    <a:pt x="357" y="782"/>
                    <a:pt x="356" y="774"/>
                  </a:cubicBezTo>
                  <a:cubicBezTo>
                    <a:pt x="358" y="775"/>
                    <a:pt x="362" y="775"/>
                    <a:pt x="366" y="773"/>
                  </a:cubicBezTo>
                  <a:cubicBezTo>
                    <a:pt x="373" y="770"/>
                    <a:pt x="385" y="768"/>
                    <a:pt x="389" y="760"/>
                  </a:cubicBezTo>
                  <a:cubicBezTo>
                    <a:pt x="393" y="752"/>
                    <a:pt x="394" y="744"/>
                    <a:pt x="392" y="735"/>
                  </a:cubicBezTo>
                  <a:cubicBezTo>
                    <a:pt x="392" y="735"/>
                    <a:pt x="393" y="735"/>
                    <a:pt x="393" y="735"/>
                  </a:cubicBezTo>
                  <a:cubicBezTo>
                    <a:pt x="393" y="735"/>
                    <a:pt x="394" y="734"/>
                    <a:pt x="393" y="734"/>
                  </a:cubicBezTo>
                  <a:cubicBezTo>
                    <a:pt x="392" y="731"/>
                    <a:pt x="391" y="729"/>
                    <a:pt x="390" y="726"/>
                  </a:cubicBezTo>
                  <a:cubicBezTo>
                    <a:pt x="391" y="727"/>
                    <a:pt x="393" y="728"/>
                    <a:pt x="394" y="729"/>
                  </a:cubicBezTo>
                  <a:cubicBezTo>
                    <a:pt x="397" y="730"/>
                    <a:pt x="399" y="731"/>
                    <a:pt x="402" y="732"/>
                  </a:cubicBezTo>
                  <a:cubicBezTo>
                    <a:pt x="398" y="732"/>
                    <a:pt x="396" y="739"/>
                    <a:pt x="397" y="743"/>
                  </a:cubicBezTo>
                  <a:cubicBezTo>
                    <a:pt x="397" y="743"/>
                    <a:pt x="398" y="743"/>
                    <a:pt x="398" y="743"/>
                  </a:cubicBezTo>
                  <a:cubicBezTo>
                    <a:pt x="399" y="740"/>
                    <a:pt x="400" y="732"/>
                    <a:pt x="404" y="733"/>
                  </a:cubicBezTo>
                  <a:cubicBezTo>
                    <a:pt x="405" y="733"/>
                    <a:pt x="405" y="732"/>
                    <a:pt x="405" y="732"/>
                  </a:cubicBezTo>
                  <a:cubicBezTo>
                    <a:pt x="411" y="732"/>
                    <a:pt x="417" y="731"/>
                    <a:pt x="421" y="726"/>
                  </a:cubicBezTo>
                  <a:cubicBezTo>
                    <a:pt x="420" y="728"/>
                    <a:pt x="421" y="730"/>
                    <a:pt x="421" y="732"/>
                  </a:cubicBezTo>
                  <a:cubicBezTo>
                    <a:pt x="427" y="752"/>
                    <a:pt x="465" y="751"/>
                    <a:pt x="469" y="732"/>
                  </a:cubicBezTo>
                  <a:cubicBezTo>
                    <a:pt x="469" y="732"/>
                    <a:pt x="470" y="731"/>
                    <a:pt x="470" y="731"/>
                  </a:cubicBezTo>
                  <a:cubicBezTo>
                    <a:pt x="469" y="734"/>
                    <a:pt x="468" y="736"/>
                    <a:pt x="467" y="738"/>
                  </a:cubicBezTo>
                  <a:cubicBezTo>
                    <a:pt x="463" y="745"/>
                    <a:pt x="455" y="749"/>
                    <a:pt x="447" y="750"/>
                  </a:cubicBezTo>
                  <a:cubicBezTo>
                    <a:pt x="439" y="751"/>
                    <a:pt x="431" y="750"/>
                    <a:pt x="425" y="746"/>
                  </a:cubicBezTo>
                  <a:cubicBezTo>
                    <a:pt x="419" y="743"/>
                    <a:pt x="415" y="738"/>
                    <a:pt x="411" y="732"/>
                  </a:cubicBezTo>
                  <a:cubicBezTo>
                    <a:pt x="411" y="732"/>
                    <a:pt x="410" y="732"/>
                    <a:pt x="410" y="733"/>
                  </a:cubicBezTo>
                  <a:cubicBezTo>
                    <a:pt x="412" y="749"/>
                    <a:pt x="433" y="756"/>
                    <a:pt x="447" y="753"/>
                  </a:cubicBezTo>
                  <a:cubicBezTo>
                    <a:pt x="453" y="752"/>
                    <a:pt x="459" y="751"/>
                    <a:pt x="463" y="748"/>
                  </a:cubicBezTo>
                  <a:cubicBezTo>
                    <a:pt x="461" y="759"/>
                    <a:pt x="460" y="772"/>
                    <a:pt x="458" y="784"/>
                  </a:cubicBezTo>
                  <a:cubicBezTo>
                    <a:pt x="456" y="793"/>
                    <a:pt x="454" y="803"/>
                    <a:pt x="454" y="812"/>
                  </a:cubicBezTo>
                  <a:cubicBezTo>
                    <a:pt x="454" y="813"/>
                    <a:pt x="454" y="813"/>
                    <a:pt x="454" y="813"/>
                  </a:cubicBezTo>
                  <a:cubicBezTo>
                    <a:pt x="453" y="805"/>
                    <a:pt x="453" y="798"/>
                    <a:pt x="455" y="791"/>
                  </a:cubicBezTo>
                  <a:cubicBezTo>
                    <a:pt x="455" y="790"/>
                    <a:pt x="454" y="790"/>
                    <a:pt x="454" y="790"/>
                  </a:cubicBezTo>
                  <a:cubicBezTo>
                    <a:pt x="450" y="797"/>
                    <a:pt x="450" y="806"/>
                    <a:pt x="451" y="814"/>
                  </a:cubicBezTo>
                  <a:cubicBezTo>
                    <a:pt x="451" y="814"/>
                    <a:pt x="451" y="815"/>
                    <a:pt x="451" y="815"/>
                  </a:cubicBezTo>
                  <a:cubicBezTo>
                    <a:pt x="459" y="815"/>
                    <a:pt x="459" y="815"/>
                    <a:pt x="459" y="815"/>
                  </a:cubicBezTo>
                  <a:cubicBezTo>
                    <a:pt x="476" y="808"/>
                    <a:pt x="492" y="798"/>
                    <a:pt x="507" y="788"/>
                  </a:cubicBezTo>
                  <a:cubicBezTo>
                    <a:pt x="525" y="776"/>
                    <a:pt x="543" y="763"/>
                    <a:pt x="561" y="752"/>
                  </a:cubicBezTo>
                  <a:cubicBezTo>
                    <a:pt x="579" y="740"/>
                    <a:pt x="597" y="727"/>
                    <a:pt x="616" y="716"/>
                  </a:cubicBezTo>
                  <a:cubicBezTo>
                    <a:pt x="631" y="707"/>
                    <a:pt x="645" y="697"/>
                    <a:pt x="658" y="686"/>
                  </a:cubicBezTo>
                  <a:cubicBezTo>
                    <a:pt x="653" y="695"/>
                    <a:pt x="653" y="705"/>
                    <a:pt x="660" y="713"/>
                  </a:cubicBezTo>
                  <a:cubicBezTo>
                    <a:pt x="662" y="716"/>
                    <a:pt x="665" y="718"/>
                    <a:pt x="668" y="720"/>
                  </a:cubicBezTo>
                  <a:cubicBezTo>
                    <a:pt x="664" y="721"/>
                    <a:pt x="661" y="724"/>
                    <a:pt x="658" y="726"/>
                  </a:cubicBezTo>
                  <a:cubicBezTo>
                    <a:pt x="651" y="731"/>
                    <a:pt x="645" y="736"/>
                    <a:pt x="638" y="741"/>
                  </a:cubicBezTo>
                  <a:cubicBezTo>
                    <a:pt x="628" y="749"/>
                    <a:pt x="617" y="756"/>
                    <a:pt x="606" y="762"/>
                  </a:cubicBezTo>
                  <a:cubicBezTo>
                    <a:pt x="596" y="767"/>
                    <a:pt x="586" y="774"/>
                    <a:pt x="577" y="781"/>
                  </a:cubicBezTo>
                  <a:cubicBezTo>
                    <a:pt x="560" y="794"/>
                    <a:pt x="541" y="804"/>
                    <a:pt x="523" y="815"/>
                  </a:cubicBezTo>
                  <a:cubicBezTo>
                    <a:pt x="530" y="815"/>
                    <a:pt x="530" y="815"/>
                    <a:pt x="530" y="815"/>
                  </a:cubicBezTo>
                  <a:cubicBezTo>
                    <a:pt x="546" y="805"/>
                    <a:pt x="563" y="795"/>
                    <a:pt x="578" y="784"/>
                  </a:cubicBezTo>
                  <a:cubicBezTo>
                    <a:pt x="597" y="771"/>
                    <a:pt x="617" y="760"/>
                    <a:pt x="636" y="747"/>
                  </a:cubicBezTo>
                  <a:cubicBezTo>
                    <a:pt x="643" y="742"/>
                    <a:pt x="649" y="738"/>
                    <a:pt x="656" y="732"/>
                  </a:cubicBezTo>
                  <a:cubicBezTo>
                    <a:pt x="660" y="729"/>
                    <a:pt x="666" y="721"/>
                    <a:pt x="672" y="721"/>
                  </a:cubicBezTo>
                  <a:cubicBezTo>
                    <a:pt x="676" y="721"/>
                    <a:pt x="680" y="721"/>
                    <a:pt x="684" y="720"/>
                  </a:cubicBezTo>
                  <a:cubicBezTo>
                    <a:pt x="689" y="718"/>
                    <a:pt x="693" y="716"/>
                    <a:pt x="698" y="714"/>
                  </a:cubicBezTo>
                  <a:cubicBezTo>
                    <a:pt x="702" y="713"/>
                    <a:pt x="706" y="713"/>
                    <a:pt x="710" y="712"/>
                  </a:cubicBezTo>
                  <a:cubicBezTo>
                    <a:pt x="712" y="713"/>
                    <a:pt x="715" y="714"/>
                    <a:pt x="719" y="714"/>
                  </a:cubicBezTo>
                  <a:cubicBezTo>
                    <a:pt x="727" y="715"/>
                    <a:pt x="736" y="713"/>
                    <a:pt x="741" y="706"/>
                  </a:cubicBezTo>
                  <a:cubicBezTo>
                    <a:pt x="744" y="702"/>
                    <a:pt x="747" y="698"/>
                    <a:pt x="747" y="693"/>
                  </a:cubicBezTo>
                  <a:cubicBezTo>
                    <a:pt x="747" y="692"/>
                    <a:pt x="748" y="691"/>
                    <a:pt x="748" y="690"/>
                  </a:cubicBezTo>
                  <a:cubicBezTo>
                    <a:pt x="751" y="688"/>
                    <a:pt x="754" y="686"/>
                    <a:pt x="757" y="683"/>
                  </a:cubicBezTo>
                  <a:cubicBezTo>
                    <a:pt x="769" y="675"/>
                    <a:pt x="780" y="665"/>
                    <a:pt x="792" y="656"/>
                  </a:cubicBezTo>
                  <a:cubicBezTo>
                    <a:pt x="802" y="647"/>
                    <a:pt x="813" y="639"/>
                    <a:pt x="821" y="628"/>
                  </a:cubicBezTo>
                  <a:cubicBezTo>
                    <a:pt x="821" y="628"/>
                    <a:pt x="821" y="628"/>
                    <a:pt x="821" y="629"/>
                  </a:cubicBezTo>
                  <a:cubicBezTo>
                    <a:pt x="822" y="644"/>
                    <a:pt x="825" y="659"/>
                    <a:pt x="830" y="673"/>
                  </a:cubicBezTo>
                  <a:cubicBezTo>
                    <a:pt x="833" y="681"/>
                    <a:pt x="836" y="688"/>
                    <a:pt x="840" y="695"/>
                  </a:cubicBezTo>
                  <a:cubicBezTo>
                    <a:pt x="843" y="702"/>
                    <a:pt x="846" y="709"/>
                    <a:pt x="850" y="715"/>
                  </a:cubicBezTo>
                  <a:cubicBezTo>
                    <a:pt x="858" y="725"/>
                    <a:pt x="868" y="734"/>
                    <a:pt x="881" y="735"/>
                  </a:cubicBezTo>
                  <a:cubicBezTo>
                    <a:pt x="888" y="736"/>
                    <a:pt x="895" y="735"/>
                    <a:pt x="902" y="735"/>
                  </a:cubicBezTo>
                  <a:cubicBezTo>
                    <a:pt x="910" y="735"/>
                    <a:pt x="917" y="735"/>
                    <a:pt x="924" y="734"/>
                  </a:cubicBezTo>
                  <a:cubicBezTo>
                    <a:pt x="932" y="733"/>
                    <a:pt x="940" y="732"/>
                    <a:pt x="948" y="729"/>
                  </a:cubicBezTo>
                  <a:cubicBezTo>
                    <a:pt x="953" y="727"/>
                    <a:pt x="960" y="725"/>
                    <a:pt x="965" y="721"/>
                  </a:cubicBezTo>
                  <a:cubicBezTo>
                    <a:pt x="973" y="712"/>
                    <a:pt x="980" y="697"/>
                    <a:pt x="980" y="684"/>
                  </a:cubicBezTo>
                  <a:cubicBezTo>
                    <a:pt x="980" y="670"/>
                    <a:pt x="973" y="658"/>
                    <a:pt x="967" y="646"/>
                  </a:cubicBezTo>
                  <a:cubicBezTo>
                    <a:pt x="960" y="631"/>
                    <a:pt x="953" y="616"/>
                    <a:pt x="943" y="603"/>
                  </a:cubicBezTo>
                  <a:cubicBezTo>
                    <a:pt x="940" y="599"/>
                    <a:pt x="936" y="593"/>
                    <a:pt x="931" y="588"/>
                  </a:cubicBezTo>
                  <a:cubicBezTo>
                    <a:pt x="935" y="588"/>
                    <a:pt x="939" y="588"/>
                    <a:pt x="942" y="588"/>
                  </a:cubicBezTo>
                  <a:cubicBezTo>
                    <a:pt x="943" y="589"/>
                    <a:pt x="943" y="589"/>
                    <a:pt x="944" y="589"/>
                  </a:cubicBezTo>
                  <a:cubicBezTo>
                    <a:pt x="947" y="588"/>
                    <a:pt x="954" y="592"/>
                    <a:pt x="957" y="593"/>
                  </a:cubicBezTo>
                  <a:cubicBezTo>
                    <a:pt x="961" y="594"/>
                    <a:pt x="966" y="596"/>
                    <a:pt x="970" y="598"/>
                  </a:cubicBezTo>
                  <a:cubicBezTo>
                    <a:pt x="977" y="600"/>
                    <a:pt x="984" y="600"/>
                    <a:pt x="991" y="600"/>
                  </a:cubicBezTo>
                  <a:cubicBezTo>
                    <a:pt x="997" y="601"/>
                    <a:pt x="1003" y="601"/>
                    <a:pt x="1009" y="600"/>
                  </a:cubicBezTo>
                  <a:cubicBezTo>
                    <a:pt x="1023" y="598"/>
                    <a:pt x="1036" y="595"/>
                    <a:pt x="1050" y="593"/>
                  </a:cubicBezTo>
                  <a:cubicBezTo>
                    <a:pt x="1057" y="592"/>
                    <a:pt x="1064" y="590"/>
                    <a:pt x="1071" y="589"/>
                  </a:cubicBezTo>
                  <a:cubicBezTo>
                    <a:pt x="1078" y="589"/>
                    <a:pt x="1084" y="588"/>
                    <a:pt x="1091" y="588"/>
                  </a:cubicBezTo>
                  <a:cubicBezTo>
                    <a:pt x="1098" y="587"/>
                    <a:pt x="1105" y="585"/>
                    <a:pt x="1112" y="582"/>
                  </a:cubicBezTo>
                  <a:cubicBezTo>
                    <a:pt x="1119" y="579"/>
                    <a:pt x="1127" y="576"/>
                    <a:pt x="1135" y="574"/>
                  </a:cubicBezTo>
                  <a:cubicBezTo>
                    <a:pt x="1143" y="571"/>
                    <a:pt x="1155" y="567"/>
                    <a:pt x="1159" y="560"/>
                  </a:cubicBezTo>
                  <a:cubicBezTo>
                    <a:pt x="1161" y="558"/>
                    <a:pt x="1162" y="554"/>
                    <a:pt x="1160" y="552"/>
                  </a:cubicBezTo>
                  <a:close/>
                  <a:moveTo>
                    <a:pt x="1016" y="424"/>
                  </a:moveTo>
                  <a:cubicBezTo>
                    <a:pt x="1028" y="421"/>
                    <a:pt x="1041" y="418"/>
                    <a:pt x="1054" y="415"/>
                  </a:cubicBezTo>
                  <a:cubicBezTo>
                    <a:pt x="1065" y="413"/>
                    <a:pt x="1078" y="410"/>
                    <a:pt x="1090" y="412"/>
                  </a:cubicBezTo>
                  <a:cubicBezTo>
                    <a:pt x="1103" y="414"/>
                    <a:pt x="1115" y="423"/>
                    <a:pt x="1117" y="436"/>
                  </a:cubicBezTo>
                  <a:cubicBezTo>
                    <a:pt x="1118" y="439"/>
                    <a:pt x="1117" y="445"/>
                    <a:pt x="1120" y="447"/>
                  </a:cubicBezTo>
                  <a:cubicBezTo>
                    <a:pt x="1125" y="449"/>
                    <a:pt x="1129" y="449"/>
                    <a:pt x="1132" y="454"/>
                  </a:cubicBezTo>
                  <a:cubicBezTo>
                    <a:pt x="1137" y="464"/>
                    <a:pt x="1134" y="477"/>
                    <a:pt x="1129" y="486"/>
                  </a:cubicBezTo>
                  <a:cubicBezTo>
                    <a:pt x="1123" y="498"/>
                    <a:pt x="1116" y="510"/>
                    <a:pt x="1108" y="519"/>
                  </a:cubicBezTo>
                  <a:cubicBezTo>
                    <a:pt x="1103" y="524"/>
                    <a:pt x="1099" y="528"/>
                    <a:pt x="1095" y="533"/>
                  </a:cubicBezTo>
                  <a:cubicBezTo>
                    <a:pt x="1092" y="536"/>
                    <a:pt x="1089" y="540"/>
                    <a:pt x="1084" y="541"/>
                  </a:cubicBezTo>
                  <a:cubicBezTo>
                    <a:pt x="1084" y="541"/>
                    <a:pt x="1084" y="541"/>
                    <a:pt x="1084" y="541"/>
                  </a:cubicBezTo>
                  <a:cubicBezTo>
                    <a:pt x="1078" y="541"/>
                    <a:pt x="1072" y="542"/>
                    <a:pt x="1066" y="542"/>
                  </a:cubicBezTo>
                  <a:cubicBezTo>
                    <a:pt x="1049" y="544"/>
                    <a:pt x="1033" y="545"/>
                    <a:pt x="1016" y="545"/>
                  </a:cubicBezTo>
                  <a:cubicBezTo>
                    <a:pt x="1007" y="545"/>
                    <a:pt x="998" y="545"/>
                    <a:pt x="989" y="545"/>
                  </a:cubicBezTo>
                  <a:cubicBezTo>
                    <a:pt x="991" y="544"/>
                    <a:pt x="992" y="544"/>
                    <a:pt x="994" y="544"/>
                  </a:cubicBezTo>
                  <a:cubicBezTo>
                    <a:pt x="996" y="544"/>
                    <a:pt x="999" y="544"/>
                    <a:pt x="1002" y="544"/>
                  </a:cubicBezTo>
                  <a:cubicBezTo>
                    <a:pt x="1001" y="544"/>
                    <a:pt x="1001" y="544"/>
                    <a:pt x="1001" y="544"/>
                  </a:cubicBezTo>
                  <a:cubicBezTo>
                    <a:pt x="1001" y="544"/>
                    <a:pt x="1001" y="545"/>
                    <a:pt x="1001" y="545"/>
                  </a:cubicBezTo>
                  <a:cubicBezTo>
                    <a:pt x="1005" y="545"/>
                    <a:pt x="1008" y="544"/>
                    <a:pt x="1012" y="544"/>
                  </a:cubicBezTo>
                  <a:cubicBezTo>
                    <a:pt x="1013" y="544"/>
                    <a:pt x="1014" y="544"/>
                    <a:pt x="1015" y="544"/>
                  </a:cubicBezTo>
                  <a:cubicBezTo>
                    <a:pt x="1021" y="544"/>
                    <a:pt x="1027" y="544"/>
                    <a:pt x="1033" y="543"/>
                  </a:cubicBezTo>
                  <a:cubicBezTo>
                    <a:pt x="1040" y="541"/>
                    <a:pt x="1045" y="539"/>
                    <a:pt x="1051" y="537"/>
                  </a:cubicBezTo>
                  <a:cubicBezTo>
                    <a:pt x="1052" y="537"/>
                    <a:pt x="1051" y="536"/>
                    <a:pt x="1051" y="536"/>
                  </a:cubicBezTo>
                  <a:cubicBezTo>
                    <a:pt x="1045" y="538"/>
                    <a:pt x="1038" y="540"/>
                    <a:pt x="1031" y="541"/>
                  </a:cubicBezTo>
                  <a:cubicBezTo>
                    <a:pt x="1030" y="541"/>
                    <a:pt x="1028" y="541"/>
                    <a:pt x="1026" y="541"/>
                  </a:cubicBezTo>
                  <a:cubicBezTo>
                    <a:pt x="1033" y="540"/>
                    <a:pt x="1038" y="537"/>
                    <a:pt x="1044" y="536"/>
                  </a:cubicBezTo>
                  <a:cubicBezTo>
                    <a:pt x="1045" y="535"/>
                    <a:pt x="1045" y="535"/>
                    <a:pt x="1044" y="535"/>
                  </a:cubicBezTo>
                  <a:cubicBezTo>
                    <a:pt x="1037" y="536"/>
                    <a:pt x="1029" y="539"/>
                    <a:pt x="1022" y="540"/>
                  </a:cubicBezTo>
                  <a:cubicBezTo>
                    <a:pt x="1018" y="541"/>
                    <a:pt x="1015" y="541"/>
                    <a:pt x="1011" y="541"/>
                  </a:cubicBezTo>
                  <a:cubicBezTo>
                    <a:pt x="1011" y="541"/>
                    <a:pt x="1010" y="541"/>
                    <a:pt x="1010" y="541"/>
                  </a:cubicBezTo>
                  <a:cubicBezTo>
                    <a:pt x="1007" y="541"/>
                    <a:pt x="1003" y="541"/>
                    <a:pt x="1000" y="541"/>
                  </a:cubicBezTo>
                  <a:cubicBezTo>
                    <a:pt x="1007" y="539"/>
                    <a:pt x="1014" y="536"/>
                    <a:pt x="1020" y="534"/>
                  </a:cubicBezTo>
                  <a:cubicBezTo>
                    <a:pt x="1021" y="534"/>
                    <a:pt x="1020" y="533"/>
                    <a:pt x="1020" y="533"/>
                  </a:cubicBezTo>
                  <a:cubicBezTo>
                    <a:pt x="1008" y="537"/>
                    <a:pt x="996" y="540"/>
                    <a:pt x="984" y="543"/>
                  </a:cubicBezTo>
                  <a:cubicBezTo>
                    <a:pt x="984" y="543"/>
                    <a:pt x="984" y="543"/>
                    <a:pt x="984" y="543"/>
                  </a:cubicBezTo>
                  <a:cubicBezTo>
                    <a:pt x="982" y="543"/>
                    <a:pt x="981" y="543"/>
                    <a:pt x="979" y="544"/>
                  </a:cubicBezTo>
                  <a:cubicBezTo>
                    <a:pt x="978" y="544"/>
                    <a:pt x="977" y="544"/>
                    <a:pt x="977" y="544"/>
                  </a:cubicBezTo>
                  <a:cubicBezTo>
                    <a:pt x="981" y="542"/>
                    <a:pt x="985" y="539"/>
                    <a:pt x="989" y="537"/>
                  </a:cubicBezTo>
                  <a:cubicBezTo>
                    <a:pt x="996" y="533"/>
                    <a:pt x="1004" y="529"/>
                    <a:pt x="1012" y="527"/>
                  </a:cubicBezTo>
                  <a:cubicBezTo>
                    <a:pt x="1012" y="527"/>
                    <a:pt x="1012" y="526"/>
                    <a:pt x="1012" y="526"/>
                  </a:cubicBezTo>
                  <a:cubicBezTo>
                    <a:pt x="1003" y="528"/>
                    <a:pt x="997" y="531"/>
                    <a:pt x="989" y="535"/>
                  </a:cubicBezTo>
                  <a:cubicBezTo>
                    <a:pt x="985" y="536"/>
                    <a:pt x="982" y="538"/>
                    <a:pt x="978" y="540"/>
                  </a:cubicBezTo>
                  <a:cubicBezTo>
                    <a:pt x="976" y="541"/>
                    <a:pt x="973" y="542"/>
                    <a:pt x="971" y="543"/>
                  </a:cubicBezTo>
                  <a:cubicBezTo>
                    <a:pt x="970" y="543"/>
                    <a:pt x="969" y="543"/>
                    <a:pt x="968" y="543"/>
                  </a:cubicBezTo>
                  <a:cubicBezTo>
                    <a:pt x="962" y="542"/>
                    <a:pt x="955" y="541"/>
                    <a:pt x="950" y="544"/>
                  </a:cubicBezTo>
                  <a:cubicBezTo>
                    <a:pt x="946" y="546"/>
                    <a:pt x="943" y="548"/>
                    <a:pt x="941" y="552"/>
                  </a:cubicBezTo>
                  <a:cubicBezTo>
                    <a:pt x="938" y="550"/>
                    <a:pt x="933" y="551"/>
                    <a:pt x="930" y="551"/>
                  </a:cubicBezTo>
                  <a:cubicBezTo>
                    <a:pt x="929" y="551"/>
                    <a:pt x="928" y="551"/>
                    <a:pt x="927" y="551"/>
                  </a:cubicBezTo>
                  <a:cubicBezTo>
                    <a:pt x="937" y="549"/>
                    <a:pt x="947" y="544"/>
                    <a:pt x="956" y="541"/>
                  </a:cubicBezTo>
                  <a:cubicBezTo>
                    <a:pt x="964" y="538"/>
                    <a:pt x="971" y="535"/>
                    <a:pt x="978" y="532"/>
                  </a:cubicBezTo>
                  <a:cubicBezTo>
                    <a:pt x="985" y="528"/>
                    <a:pt x="993" y="524"/>
                    <a:pt x="1001" y="521"/>
                  </a:cubicBezTo>
                  <a:cubicBezTo>
                    <a:pt x="1001" y="520"/>
                    <a:pt x="1001" y="519"/>
                    <a:pt x="1000" y="520"/>
                  </a:cubicBezTo>
                  <a:cubicBezTo>
                    <a:pt x="992" y="523"/>
                    <a:pt x="985" y="527"/>
                    <a:pt x="977" y="530"/>
                  </a:cubicBezTo>
                  <a:cubicBezTo>
                    <a:pt x="970" y="533"/>
                    <a:pt x="963" y="535"/>
                    <a:pt x="955" y="538"/>
                  </a:cubicBezTo>
                  <a:cubicBezTo>
                    <a:pt x="942" y="543"/>
                    <a:pt x="928" y="548"/>
                    <a:pt x="914" y="549"/>
                  </a:cubicBezTo>
                  <a:cubicBezTo>
                    <a:pt x="913" y="549"/>
                    <a:pt x="913" y="550"/>
                    <a:pt x="912" y="550"/>
                  </a:cubicBezTo>
                  <a:cubicBezTo>
                    <a:pt x="912" y="550"/>
                    <a:pt x="911" y="550"/>
                    <a:pt x="911" y="550"/>
                  </a:cubicBezTo>
                  <a:cubicBezTo>
                    <a:pt x="909" y="550"/>
                    <a:pt x="907" y="550"/>
                    <a:pt x="905" y="550"/>
                  </a:cubicBezTo>
                  <a:cubicBezTo>
                    <a:pt x="905" y="550"/>
                    <a:pt x="906" y="549"/>
                    <a:pt x="906" y="549"/>
                  </a:cubicBezTo>
                  <a:cubicBezTo>
                    <a:pt x="906" y="549"/>
                    <a:pt x="907" y="549"/>
                    <a:pt x="907" y="549"/>
                  </a:cubicBezTo>
                  <a:cubicBezTo>
                    <a:pt x="911" y="549"/>
                    <a:pt x="915" y="547"/>
                    <a:pt x="919" y="545"/>
                  </a:cubicBezTo>
                  <a:cubicBezTo>
                    <a:pt x="924" y="543"/>
                    <a:pt x="929" y="540"/>
                    <a:pt x="934" y="538"/>
                  </a:cubicBezTo>
                  <a:cubicBezTo>
                    <a:pt x="944" y="532"/>
                    <a:pt x="954" y="526"/>
                    <a:pt x="965" y="523"/>
                  </a:cubicBezTo>
                  <a:cubicBezTo>
                    <a:pt x="966" y="522"/>
                    <a:pt x="966" y="521"/>
                    <a:pt x="965" y="521"/>
                  </a:cubicBezTo>
                  <a:cubicBezTo>
                    <a:pt x="954" y="525"/>
                    <a:pt x="944" y="529"/>
                    <a:pt x="934" y="534"/>
                  </a:cubicBezTo>
                  <a:cubicBezTo>
                    <a:pt x="929" y="536"/>
                    <a:pt x="924" y="539"/>
                    <a:pt x="919" y="541"/>
                  </a:cubicBezTo>
                  <a:cubicBezTo>
                    <a:pt x="916" y="543"/>
                    <a:pt x="912" y="544"/>
                    <a:pt x="909" y="545"/>
                  </a:cubicBezTo>
                  <a:cubicBezTo>
                    <a:pt x="910" y="545"/>
                    <a:pt x="910" y="544"/>
                    <a:pt x="910" y="544"/>
                  </a:cubicBezTo>
                  <a:cubicBezTo>
                    <a:pt x="911" y="543"/>
                    <a:pt x="912" y="543"/>
                    <a:pt x="913" y="542"/>
                  </a:cubicBezTo>
                  <a:cubicBezTo>
                    <a:pt x="916" y="541"/>
                    <a:pt x="919" y="539"/>
                    <a:pt x="921" y="538"/>
                  </a:cubicBezTo>
                  <a:cubicBezTo>
                    <a:pt x="928" y="534"/>
                    <a:pt x="934" y="529"/>
                    <a:pt x="940" y="525"/>
                  </a:cubicBezTo>
                  <a:cubicBezTo>
                    <a:pt x="947" y="521"/>
                    <a:pt x="954" y="517"/>
                    <a:pt x="960" y="513"/>
                  </a:cubicBezTo>
                  <a:cubicBezTo>
                    <a:pt x="967" y="508"/>
                    <a:pt x="974" y="504"/>
                    <a:pt x="980" y="500"/>
                  </a:cubicBezTo>
                  <a:cubicBezTo>
                    <a:pt x="981" y="500"/>
                    <a:pt x="980" y="500"/>
                    <a:pt x="980" y="500"/>
                  </a:cubicBezTo>
                  <a:cubicBezTo>
                    <a:pt x="964" y="508"/>
                    <a:pt x="950" y="518"/>
                    <a:pt x="934" y="527"/>
                  </a:cubicBezTo>
                  <a:cubicBezTo>
                    <a:pt x="928" y="531"/>
                    <a:pt x="923" y="534"/>
                    <a:pt x="917" y="537"/>
                  </a:cubicBezTo>
                  <a:cubicBezTo>
                    <a:pt x="918" y="535"/>
                    <a:pt x="920" y="534"/>
                    <a:pt x="921" y="532"/>
                  </a:cubicBezTo>
                  <a:cubicBezTo>
                    <a:pt x="921" y="532"/>
                    <a:pt x="921" y="532"/>
                    <a:pt x="921" y="532"/>
                  </a:cubicBezTo>
                  <a:cubicBezTo>
                    <a:pt x="926" y="532"/>
                    <a:pt x="930" y="529"/>
                    <a:pt x="934" y="526"/>
                  </a:cubicBezTo>
                  <a:cubicBezTo>
                    <a:pt x="939" y="523"/>
                    <a:pt x="943" y="520"/>
                    <a:pt x="948" y="517"/>
                  </a:cubicBezTo>
                  <a:cubicBezTo>
                    <a:pt x="957" y="510"/>
                    <a:pt x="965" y="503"/>
                    <a:pt x="972" y="495"/>
                  </a:cubicBezTo>
                  <a:cubicBezTo>
                    <a:pt x="973" y="494"/>
                    <a:pt x="972" y="494"/>
                    <a:pt x="972" y="494"/>
                  </a:cubicBezTo>
                  <a:cubicBezTo>
                    <a:pt x="964" y="503"/>
                    <a:pt x="955" y="510"/>
                    <a:pt x="945" y="516"/>
                  </a:cubicBezTo>
                  <a:cubicBezTo>
                    <a:pt x="940" y="519"/>
                    <a:pt x="936" y="522"/>
                    <a:pt x="931" y="524"/>
                  </a:cubicBezTo>
                  <a:cubicBezTo>
                    <a:pt x="930" y="525"/>
                    <a:pt x="929" y="525"/>
                    <a:pt x="928" y="526"/>
                  </a:cubicBezTo>
                  <a:cubicBezTo>
                    <a:pt x="928" y="526"/>
                    <a:pt x="928" y="526"/>
                    <a:pt x="928" y="525"/>
                  </a:cubicBezTo>
                  <a:cubicBezTo>
                    <a:pt x="928" y="525"/>
                    <a:pt x="928" y="525"/>
                    <a:pt x="928" y="525"/>
                  </a:cubicBezTo>
                  <a:cubicBezTo>
                    <a:pt x="934" y="521"/>
                    <a:pt x="939" y="517"/>
                    <a:pt x="945" y="513"/>
                  </a:cubicBezTo>
                  <a:cubicBezTo>
                    <a:pt x="950" y="510"/>
                    <a:pt x="953" y="508"/>
                    <a:pt x="957" y="502"/>
                  </a:cubicBezTo>
                  <a:cubicBezTo>
                    <a:pt x="957" y="502"/>
                    <a:pt x="957" y="502"/>
                    <a:pt x="957" y="502"/>
                  </a:cubicBezTo>
                  <a:cubicBezTo>
                    <a:pt x="960" y="499"/>
                    <a:pt x="963" y="496"/>
                    <a:pt x="965" y="494"/>
                  </a:cubicBezTo>
                  <a:cubicBezTo>
                    <a:pt x="974" y="485"/>
                    <a:pt x="983" y="476"/>
                    <a:pt x="994" y="469"/>
                  </a:cubicBezTo>
                  <a:cubicBezTo>
                    <a:pt x="994" y="469"/>
                    <a:pt x="994" y="468"/>
                    <a:pt x="993" y="469"/>
                  </a:cubicBezTo>
                  <a:cubicBezTo>
                    <a:pt x="983" y="474"/>
                    <a:pt x="975" y="483"/>
                    <a:pt x="966" y="491"/>
                  </a:cubicBezTo>
                  <a:cubicBezTo>
                    <a:pt x="964" y="492"/>
                    <a:pt x="962" y="494"/>
                    <a:pt x="960" y="496"/>
                  </a:cubicBezTo>
                  <a:cubicBezTo>
                    <a:pt x="957" y="497"/>
                    <a:pt x="954" y="499"/>
                    <a:pt x="951" y="501"/>
                  </a:cubicBezTo>
                  <a:cubicBezTo>
                    <a:pt x="953" y="499"/>
                    <a:pt x="955" y="497"/>
                    <a:pt x="957" y="495"/>
                  </a:cubicBezTo>
                  <a:cubicBezTo>
                    <a:pt x="964" y="488"/>
                    <a:pt x="972" y="481"/>
                    <a:pt x="979" y="475"/>
                  </a:cubicBezTo>
                  <a:cubicBezTo>
                    <a:pt x="982" y="471"/>
                    <a:pt x="986" y="468"/>
                    <a:pt x="989" y="465"/>
                  </a:cubicBezTo>
                  <a:cubicBezTo>
                    <a:pt x="993" y="461"/>
                    <a:pt x="997" y="459"/>
                    <a:pt x="1001" y="457"/>
                  </a:cubicBezTo>
                  <a:cubicBezTo>
                    <a:pt x="1006" y="453"/>
                    <a:pt x="1012" y="448"/>
                    <a:pt x="1019" y="447"/>
                  </a:cubicBezTo>
                  <a:cubicBezTo>
                    <a:pt x="1019" y="447"/>
                    <a:pt x="1019" y="446"/>
                    <a:pt x="1019" y="446"/>
                  </a:cubicBezTo>
                  <a:cubicBezTo>
                    <a:pt x="1013" y="446"/>
                    <a:pt x="1008" y="449"/>
                    <a:pt x="1003" y="453"/>
                  </a:cubicBezTo>
                  <a:cubicBezTo>
                    <a:pt x="997" y="458"/>
                    <a:pt x="990" y="462"/>
                    <a:pt x="984" y="468"/>
                  </a:cubicBezTo>
                  <a:cubicBezTo>
                    <a:pt x="975" y="474"/>
                    <a:pt x="967" y="481"/>
                    <a:pt x="959" y="489"/>
                  </a:cubicBezTo>
                  <a:cubicBezTo>
                    <a:pt x="955" y="492"/>
                    <a:pt x="951" y="497"/>
                    <a:pt x="947" y="501"/>
                  </a:cubicBezTo>
                  <a:cubicBezTo>
                    <a:pt x="955" y="492"/>
                    <a:pt x="964" y="484"/>
                    <a:pt x="972" y="476"/>
                  </a:cubicBezTo>
                  <a:cubicBezTo>
                    <a:pt x="977" y="471"/>
                    <a:pt x="982" y="465"/>
                    <a:pt x="987" y="462"/>
                  </a:cubicBezTo>
                  <a:cubicBezTo>
                    <a:pt x="992" y="459"/>
                    <a:pt x="996" y="457"/>
                    <a:pt x="1000" y="452"/>
                  </a:cubicBezTo>
                  <a:cubicBezTo>
                    <a:pt x="1001" y="452"/>
                    <a:pt x="1000" y="451"/>
                    <a:pt x="999" y="451"/>
                  </a:cubicBezTo>
                  <a:cubicBezTo>
                    <a:pt x="990" y="461"/>
                    <a:pt x="978" y="467"/>
                    <a:pt x="969" y="476"/>
                  </a:cubicBezTo>
                  <a:cubicBezTo>
                    <a:pt x="962" y="483"/>
                    <a:pt x="954" y="489"/>
                    <a:pt x="948" y="496"/>
                  </a:cubicBezTo>
                  <a:cubicBezTo>
                    <a:pt x="949" y="494"/>
                    <a:pt x="950" y="492"/>
                    <a:pt x="951" y="490"/>
                  </a:cubicBezTo>
                  <a:cubicBezTo>
                    <a:pt x="952" y="491"/>
                    <a:pt x="952" y="491"/>
                    <a:pt x="953" y="491"/>
                  </a:cubicBezTo>
                  <a:cubicBezTo>
                    <a:pt x="958" y="487"/>
                    <a:pt x="962" y="481"/>
                    <a:pt x="966" y="476"/>
                  </a:cubicBezTo>
                  <a:cubicBezTo>
                    <a:pt x="970" y="471"/>
                    <a:pt x="974" y="467"/>
                    <a:pt x="979" y="463"/>
                  </a:cubicBezTo>
                  <a:cubicBezTo>
                    <a:pt x="988" y="454"/>
                    <a:pt x="999" y="447"/>
                    <a:pt x="1008" y="439"/>
                  </a:cubicBezTo>
                  <a:cubicBezTo>
                    <a:pt x="1009" y="439"/>
                    <a:pt x="1008" y="439"/>
                    <a:pt x="1008" y="439"/>
                  </a:cubicBezTo>
                  <a:cubicBezTo>
                    <a:pt x="996" y="444"/>
                    <a:pt x="987" y="453"/>
                    <a:pt x="977" y="461"/>
                  </a:cubicBezTo>
                  <a:cubicBezTo>
                    <a:pt x="972" y="466"/>
                    <a:pt x="968" y="471"/>
                    <a:pt x="963" y="475"/>
                  </a:cubicBezTo>
                  <a:cubicBezTo>
                    <a:pt x="961" y="478"/>
                    <a:pt x="959" y="480"/>
                    <a:pt x="957" y="482"/>
                  </a:cubicBezTo>
                  <a:cubicBezTo>
                    <a:pt x="965" y="470"/>
                    <a:pt x="972" y="457"/>
                    <a:pt x="976" y="443"/>
                  </a:cubicBezTo>
                  <a:cubicBezTo>
                    <a:pt x="977" y="441"/>
                    <a:pt x="977" y="439"/>
                    <a:pt x="978" y="438"/>
                  </a:cubicBezTo>
                  <a:cubicBezTo>
                    <a:pt x="978" y="438"/>
                    <a:pt x="979" y="437"/>
                    <a:pt x="979" y="437"/>
                  </a:cubicBezTo>
                  <a:cubicBezTo>
                    <a:pt x="990" y="431"/>
                    <a:pt x="1004" y="428"/>
                    <a:pt x="1016" y="424"/>
                  </a:cubicBezTo>
                  <a:close/>
                  <a:moveTo>
                    <a:pt x="893" y="481"/>
                  </a:moveTo>
                  <a:cubicBezTo>
                    <a:pt x="893" y="481"/>
                    <a:pt x="893" y="481"/>
                    <a:pt x="893" y="481"/>
                  </a:cubicBezTo>
                  <a:cubicBezTo>
                    <a:pt x="893" y="481"/>
                    <a:pt x="893" y="481"/>
                    <a:pt x="894" y="481"/>
                  </a:cubicBezTo>
                  <a:cubicBezTo>
                    <a:pt x="895" y="480"/>
                    <a:pt x="894" y="478"/>
                    <a:pt x="894" y="477"/>
                  </a:cubicBezTo>
                  <a:cubicBezTo>
                    <a:pt x="895" y="474"/>
                    <a:pt x="895" y="471"/>
                    <a:pt x="896" y="469"/>
                  </a:cubicBezTo>
                  <a:cubicBezTo>
                    <a:pt x="896" y="466"/>
                    <a:pt x="896" y="462"/>
                    <a:pt x="895" y="459"/>
                  </a:cubicBezTo>
                  <a:cubicBezTo>
                    <a:pt x="895" y="456"/>
                    <a:pt x="896" y="452"/>
                    <a:pt x="895" y="448"/>
                  </a:cubicBezTo>
                  <a:cubicBezTo>
                    <a:pt x="895" y="448"/>
                    <a:pt x="894" y="448"/>
                    <a:pt x="894" y="448"/>
                  </a:cubicBezTo>
                  <a:cubicBezTo>
                    <a:pt x="893" y="452"/>
                    <a:pt x="894" y="455"/>
                    <a:pt x="894" y="459"/>
                  </a:cubicBezTo>
                  <a:cubicBezTo>
                    <a:pt x="894" y="462"/>
                    <a:pt x="893" y="466"/>
                    <a:pt x="894" y="469"/>
                  </a:cubicBezTo>
                  <a:cubicBezTo>
                    <a:pt x="894" y="471"/>
                    <a:pt x="893" y="474"/>
                    <a:pt x="892" y="477"/>
                  </a:cubicBezTo>
                  <a:cubicBezTo>
                    <a:pt x="892" y="476"/>
                    <a:pt x="892" y="475"/>
                    <a:pt x="892" y="475"/>
                  </a:cubicBezTo>
                  <a:cubicBezTo>
                    <a:pt x="890" y="465"/>
                    <a:pt x="889" y="455"/>
                    <a:pt x="885" y="446"/>
                  </a:cubicBezTo>
                  <a:cubicBezTo>
                    <a:pt x="883" y="441"/>
                    <a:pt x="880" y="437"/>
                    <a:pt x="877" y="432"/>
                  </a:cubicBezTo>
                  <a:cubicBezTo>
                    <a:pt x="877" y="428"/>
                    <a:pt x="875" y="424"/>
                    <a:pt x="874" y="420"/>
                  </a:cubicBezTo>
                  <a:cubicBezTo>
                    <a:pt x="873" y="414"/>
                    <a:pt x="872" y="408"/>
                    <a:pt x="873" y="403"/>
                  </a:cubicBezTo>
                  <a:cubicBezTo>
                    <a:pt x="873" y="402"/>
                    <a:pt x="871" y="401"/>
                    <a:pt x="871" y="402"/>
                  </a:cubicBezTo>
                  <a:cubicBezTo>
                    <a:pt x="871" y="408"/>
                    <a:pt x="871" y="413"/>
                    <a:pt x="872" y="419"/>
                  </a:cubicBezTo>
                  <a:cubicBezTo>
                    <a:pt x="872" y="422"/>
                    <a:pt x="873" y="425"/>
                    <a:pt x="874" y="427"/>
                  </a:cubicBezTo>
                  <a:cubicBezTo>
                    <a:pt x="870" y="422"/>
                    <a:pt x="865" y="417"/>
                    <a:pt x="859" y="412"/>
                  </a:cubicBezTo>
                  <a:cubicBezTo>
                    <a:pt x="859" y="408"/>
                    <a:pt x="858" y="405"/>
                    <a:pt x="857" y="402"/>
                  </a:cubicBezTo>
                  <a:cubicBezTo>
                    <a:pt x="856" y="397"/>
                    <a:pt x="856" y="390"/>
                    <a:pt x="857" y="385"/>
                  </a:cubicBezTo>
                  <a:cubicBezTo>
                    <a:pt x="857" y="384"/>
                    <a:pt x="855" y="383"/>
                    <a:pt x="855" y="385"/>
                  </a:cubicBezTo>
                  <a:cubicBezTo>
                    <a:pt x="855" y="391"/>
                    <a:pt x="855" y="396"/>
                    <a:pt x="856" y="402"/>
                  </a:cubicBezTo>
                  <a:cubicBezTo>
                    <a:pt x="856" y="404"/>
                    <a:pt x="856" y="407"/>
                    <a:pt x="857" y="410"/>
                  </a:cubicBezTo>
                  <a:cubicBezTo>
                    <a:pt x="855" y="408"/>
                    <a:pt x="853" y="407"/>
                    <a:pt x="851" y="405"/>
                  </a:cubicBezTo>
                  <a:cubicBezTo>
                    <a:pt x="851" y="404"/>
                    <a:pt x="851" y="403"/>
                    <a:pt x="851" y="402"/>
                  </a:cubicBezTo>
                  <a:cubicBezTo>
                    <a:pt x="851" y="401"/>
                    <a:pt x="850" y="400"/>
                    <a:pt x="850" y="399"/>
                  </a:cubicBezTo>
                  <a:cubicBezTo>
                    <a:pt x="850" y="398"/>
                    <a:pt x="848" y="398"/>
                    <a:pt x="848" y="399"/>
                  </a:cubicBezTo>
                  <a:cubicBezTo>
                    <a:pt x="848" y="400"/>
                    <a:pt x="848" y="402"/>
                    <a:pt x="849" y="403"/>
                  </a:cubicBezTo>
                  <a:cubicBezTo>
                    <a:pt x="849" y="403"/>
                    <a:pt x="849" y="403"/>
                    <a:pt x="849" y="404"/>
                  </a:cubicBezTo>
                  <a:cubicBezTo>
                    <a:pt x="841" y="399"/>
                    <a:pt x="833" y="396"/>
                    <a:pt x="824" y="394"/>
                  </a:cubicBezTo>
                  <a:cubicBezTo>
                    <a:pt x="821" y="394"/>
                    <a:pt x="816" y="391"/>
                    <a:pt x="812" y="391"/>
                  </a:cubicBezTo>
                  <a:cubicBezTo>
                    <a:pt x="813" y="390"/>
                    <a:pt x="814" y="390"/>
                    <a:pt x="815" y="389"/>
                  </a:cubicBezTo>
                  <a:cubicBezTo>
                    <a:pt x="820" y="385"/>
                    <a:pt x="824" y="382"/>
                    <a:pt x="828" y="378"/>
                  </a:cubicBezTo>
                  <a:cubicBezTo>
                    <a:pt x="836" y="372"/>
                    <a:pt x="851" y="362"/>
                    <a:pt x="854" y="350"/>
                  </a:cubicBezTo>
                  <a:cubicBezTo>
                    <a:pt x="854" y="350"/>
                    <a:pt x="855" y="350"/>
                    <a:pt x="855" y="349"/>
                  </a:cubicBezTo>
                  <a:cubicBezTo>
                    <a:pt x="855" y="335"/>
                    <a:pt x="848" y="321"/>
                    <a:pt x="838" y="310"/>
                  </a:cubicBezTo>
                  <a:cubicBezTo>
                    <a:pt x="838" y="310"/>
                    <a:pt x="838" y="309"/>
                    <a:pt x="838" y="309"/>
                  </a:cubicBezTo>
                  <a:cubicBezTo>
                    <a:pt x="839" y="309"/>
                    <a:pt x="839" y="308"/>
                    <a:pt x="839" y="308"/>
                  </a:cubicBezTo>
                  <a:cubicBezTo>
                    <a:pt x="840" y="305"/>
                    <a:pt x="845" y="302"/>
                    <a:pt x="847" y="300"/>
                  </a:cubicBezTo>
                  <a:cubicBezTo>
                    <a:pt x="851" y="295"/>
                    <a:pt x="856" y="290"/>
                    <a:pt x="860" y="285"/>
                  </a:cubicBezTo>
                  <a:cubicBezTo>
                    <a:pt x="864" y="280"/>
                    <a:pt x="868" y="274"/>
                    <a:pt x="874" y="272"/>
                  </a:cubicBezTo>
                  <a:cubicBezTo>
                    <a:pt x="879" y="270"/>
                    <a:pt x="883" y="269"/>
                    <a:pt x="886" y="266"/>
                  </a:cubicBezTo>
                  <a:cubicBezTo>
                    <a:pt x="899" y="257"/>
                    <a:pt x="911" y="251"/>
                    <a:pt x="927" y="252"/>
                  </a:cubicBezTo>
                  <a:cubicBezTo>
                    <a:pt x="945" y="254"/>
                    <a:pt x="957" y="264"/>
                    <a:pt x="966" y="280"/>
                  </a:cubicBezTo>
                  <a:cubicBezTo>
                    <a:pt x="980" y="306"/>
                    <a:pt x="988" y="337"/>
                    <a:pt x="988" y="367"/>
                  </a:cubicBezTo>
                  <a:cubicBezTo>
                    <a:pt x="986" y="382"/>
                    <a:pt x="984" y="397"/>
                    <a:pt x="978" y="411"/>
                  </a:cubicBezTo>
                  <a:cubicBezTo>
                    <a:pt x="972" y="429"/>
                    <a:pt x="962" y="446"/>
                    <a:pt x="953" y="463"/>
                  </a:cubicBezTo>
                  <a:cubicBezTo>
                    <a:pt x="945" y="478"/>
                    <a:pt x="935" y="492"/>
                    <a:pt x="924" y="505"/>
                  </a:cubicBezTo>
                  <a:cubicBezTo>
                    <a:pt x="926" y="501"/>
                    <a:pt x="929" y="496"/>
                    <a:pt x="931" y="492"/>
                  </a:cubicBezTo>
                  <a:cubicBezTo>
                    <a:pt x="933" y="487"/>
                    <a:pt x="935" y="482"/>
                    <a:pt x="938" y="478"/>
                  </a:cubicBezTo>
                  <a:cubicBezTo>
                    <a:pt x="939" y="478"/>
                    <a:pt x="938" y="477"/>
                    <a:pt x="938" y="477"/>
                  </a:cubicBezTo>
                  <a:cubicBezTo>
                    <a:pt x="933" y="480"/>
                    <a:pt x="932" y="486"/>
                    <a:pt x="929" y="491"/>
                  </a:cubicBezTo>
                  <a:cubicBezTo>
                    <a:pt x="926" y="497"/>
                    <a:pt x="921" y="503"/>
                    <a:pt x="920" y="510"/>
                  </a:cubicBezTo>
                  <a:cubicBezTo>
                    <a:pt x="920" y="510"/>
                    <a:pt x="919" y="510"/>
                    <a:pt x="919" y="511"/>
                  </a:cubicBezTo>
                  <a:cubicBezTo>
                    <a:pt x="913" y="517"/>
                    <a:pt x="907" y="524"/>
                    <a:pt x="901" y="530"/>
                  </a:cubicBezTo>
                  <a:cubicBezTo>
                    <a:pt x="901" y="529"/>
                    <a:pt x="902" y="527"/>
                    <a:pt x="902" y="526"/>
                  </a:cubicBezTo>
                  <a:cubicBezTo>
                    <a:pt x="904" y="522"/>
                    <a:pt x="907" y="517"/>
                    <a:pt x="909" y="513"/>
                  </a:cubicBezTo>
                  <a:cubicBezTo>
                    <a:pt x="910" y="513"/>
                    <a:pt x="909" y="513"/>
                    <a:pt x="909" y="513"/>
                  </a:cubicBezTo>
                  <a:cubicBezTo>
                    <a:pt x="908" y="514"/>
                    <a:pt x="906" y="516"/>
                    <a:pt x="905" y="517"/>
                  </a:cubicBezTo>
                  <a:cubicBezTo>
                    <a:pt x="906" y="517"/>
                    <a:pt x="906" y="516"/>
                    <a:pt x="906" y="516"/>
                  </a:cubicBezTo>
                  <a:cubicBezTo>
                    <a:pt x="909" y="507"/>
                    <a:pt x="912" y="498"/>
                    <a:pt x="913" y="488"/>
                  </a:cubicBezTo>
                  <a:cubicBezTo>
                    <a:pt x="913" y="488"/>
                    <a:pt x="912" y="488"/>
                    <a:pt x="912" y="488"/>
                  </a:cubicBezTo>
                  <a:cubicBezTo>
                    <a:pt x="909" y="497"/>
                    <a:pt x="908" y="506"/>
                    <a:pt x="904" y="515"/>
                  </a:cubicBezTo>
                  <a:cubicBezTo>
                    <a:pt x="901" y="522"/>
                    <a:pt x="898" y="529"/>
                    <a:pt x="894" y="535"/>
                  </a:cubicBezTo>
                  <a:cubicBezTo>
                    <a:pt x="894" y="535"/>
                    <a:pt x="894" y="535"/>
                    <a:pt x="894" y="535"/>
                  </a:cubicBezTo>
                  <a:cubicBezTo>
                    <a:pt x="893" y="537"/>
                    <a:pt x="891" y="538"/>
                    <a:pt x="890" y="540"/>
                  </a:cubicBezTo>
                  <a:cubicBezTo>
                    <a:pt x="890" y="538"/>
                    <a:pt x="890" y="537"/>
                    <a:pt x="890" y="535"/>
                  </a:cubicBezTo>
                  <a:cubicBezTo>
                    <a:pt x="891" y="526"/>
                    <a:pt x="894" y="516"/>
                    <a:pt x="894" y="507"/>
                  </a:cubicBezTo>
                  <a:cubicBezTo>
                    <a:pt x="894" y="498"/>
                    <a:pt x="894" y="490"/>
                    <a:pt x="893" y="481"/>
                  </a:cubicBezTo>
                  <a:close/>
                  <a:moveTo>
                    <a:pt x="713" y="477"/>
                  </a:moveTo>
                  <a:cubicBezTo>
                    <a:pt x="712" y="474"/>
                    <a:pt x="712" y="471"/>
                    <a:pt x="711" y="468"/>
                  </a:cubicBezTo>
                  <a:cubicBezTo>
                    <a:pt x="710" y="459"/>
                    <a:pt x="714" y="450"/>
                    <a:pt x="715" y="441"/>
                  </a:cubicBezTo>
                  <a:cubicBezTo>
                    <a:pt x="716" y="435"/>
                    <a:pt x="717" y="429"/>
                    <a:pt x="721" y="424"/>
                  </a:cubicBezTo>
                  <a:cubicBezTo>
                    <a:pt x="724" y="421"/>
                    <a:pt x="728" y="418"/>
                    <a:pt x="731" y="416"/>
                  </a:cubicBezTo>
                  <a:cubicBezTo>
                    <a:pt x="735" y="415"/>
                    <a:pt x="739" y="414"/>
                    <a:pt x="742" y="414"/>
                  </a:cubicBezTo>
                  <a:cubicBezTo>
                    <a:pt x="740" y="414"/>
                    <a:pt x="738" y="415"/>
                    <a:pt x="737" y="416"/>
                  </a:cubicBezTo>
                  <a:cubicBezTo>
                    <a:pt x="733" y="418"/>
                    <a:pt x="729" y="421"/>
                    <a:pt x="726" y="424"/>
                  </a:cubicBezTo>
                  <a:cubicBezTo>
                    <a:pt x="720" y="433"/>
                    <a:pt x="716" y="443"/>
                    <a:pt x="714" y="454"/>
                  </a:cubicBezTo>
                  <a:cubicBezTo>
                    <a:pt x="713" y="461"/>
                    <a:pt x="712" y="469"/>
                    <a:pt x="713" y="477"/>
                  </a:cubicBezTo>
                  <a:close/>
                  <a:moveTo>
                    <a:pt x="712" y="421"/>
                  </a:moveTo>
                  <a:cubicBezTo>
                    <a:pt x="712" y="420"/>
                    <a:pt x="711" y="418"/>
                    <a:pt x="709" y="416"/>
                  </a:cubicBezTo>
                  <a:cubicBezTo>
                    <a:pt x="712" y="417"/>
                    <a:pt x="715" y="417"/>
                    <a:pt x="717" y="417"/>
                  </a:cubicBezTo>
                  <a:cubicBezTo>
                    <a:pt x="720" y="417"/>
                    <a:pt x="723" y="417"/>
                    <a:pt x="726" y="416"/>
                  </a:cubicBezTo>
                  <a:cubicBezTo>
                    <a:pt x="721" y="419"/>
                    <a:pt x="718" y="423"/>
                    <a:pt x="715" y="428"/>
                  </a:cubicBezTo>
                  <a:cubicBezTo>
                    <a:pt x="714" y="425"/>
                    <a:pt x="713" y="421"/>
                    <a:pt x="712" y="421"/>
                  </a:cubicBezTo>
                  <a:close/>
                  <a:moveTo>
                    <a:pt x="741" y="410"/>
                  </a:moveTo>
                  <a:cubicBezTo>
                    <a:pt x="728" y="413"/>
                    <a:pt x="715" y="413"/>
                    <a:pt x="702" y="412"/>
                  </a:cubicBezTo>
                  <a:cubicBezTo>
                    <a:pt x="695" y="411"/>
                    <a:pt x="689" y="411"/>
                    <a:pt x="682" y="410"/>
                  </a:cubicBezTo>
                  <a:cubicBezTo>
                    <a:pt x="676" y="409"/>
                    <a:pt x="670" y="409"/>
                    <a:pt x="664" y="407"/>
                  </a:cubicBezTo>
                  <a:cubicBezTo>
                    <a:pt x="653" y="404"/>
                    <a:pt x="644" y="398"/>
                    <a:pt x="636" y="390"/>
                  </a:cubicBezTo>
                  <a:cubicBezTo>
                    <a:pt x="632" y="386"/>
                    <a:pt x="626" y="379"/>
                    <a:pt x="620" y="383"/>
                  </a:cubicBezTo>
                  <a:cubicBezTo>
                    <a:pt x="619" y="383"/>
                    <a:pt x="619" y="384"/>
                    <a:pt x="620" y="384"/>
                  </a:cubicBezTo>
                  <a:cubicBezTo>
                    <a:pt x="628" y="385"/>
                    <a:pt x="633" y="393"/>
                    <a:pt x="639" y="399"/>
                  </a:cubicBezTo>
                  <a:cubicBezTo>
                    <a:pt x="638" y="398"/>
                    <a:pt x="637" y="398"/>
                    <a:pt x="635" y="397"/>
                  </a:cubicBezTo>
                  <a:cubicBezTo>
                    <a:pt x="634" y="396"/>
                    <a:pt x="633" y="396"/>
                    <a:pt x="632" y="396"/>
                  </a:cubicBezTo>
                  <a:cubicBezTo>
                    <a:pt x="631" y="396"/>
                    <a:pt x="631" y="396"/>
                    <a:pt x="631" y="396"/>
                  </a:cubicBezTo>
                  <a:cubicBezTo>
                    <a:pt x="630" y="399"/>
                    <a:pt x="636" y="399"/>
                    <a:pt x="637" y="400"/>
                  </a:cubicBezTo>
                  <a:cubicBezTo>
                    <a:pt x="640" y="402"/>
                    <a:pt x="643" y="404"/>
                    <a:pt x="646" y="406"/>
                  </a:cubicBezTo>
                  <a:cubicBezTo>
                    <a:pt x="647" y="406"/>
                    <a:pt x="647" y="405"/>
                    <a:pt x="647" y="405"/>
                  </a:cubicBezTo>
                  <a:cubicBezTo>
                    <a:pt x="647" y="405"/>
                    <a:pt x="647" y="404"/>
                    <a:pt x="646" y="404"/>
                  </a:cubicBezTo>
                  <a:cubicBezTo>
                    <a:pt x="656" y="409"/>
                    <a:pt x="665" y="412"/>
                    <a:pt x="676" y="413"/>
                  </a:cubicBezTo>
                  <a:cubicBezTo>
                    <a:pt x="685" y="414"/>
                    <a:pt x="695" y="415"/>
                    <a:pt x="704" y="416"/>
                  </a:cubicBezTo>
                  <a:cubicBezTo>
                    <a:pt x="705" y="417"/>
                    <a:pt x="706" y="417"/>
                    <a:pt x="707" y="418"/>
                  </a:cubicBezTo>
                  <a:cubicBezTo>
                    <a:pt x="709" y="420"/>
                    <a:pt x="710" y="422"/>
                    <a:pt x="711" y="424"/>
                  </a:cubicBezTo>
                  <a:cubicBezTo>
                    <a:pt x="712" y="425"/>
                    <a:pt x="713" y="429"/>
                    <a:pt x="714" y="430"/>
                  </a:cubicBezTo>
                  <a:cubicBezTo>
                    <a:pt x="714" y="431"/>
                    <a:pt x="713" y="432"/>
                    <a:pt x="713" y="433"/>
                  </a:cubicBezTo>
                  <a:cubicBezTo>
                    <a:pt x="712" y="439"/>
                    <a:pt x="712" y="444"/>
                    <a:pt x="710" y="450"/>
                  </a:cubicBezTo>
                  <a:cubicBezTo>
                    <a:pt x="709" y="454"/>
                    <a:pt x="708" y="459"/>
                    <a:pt x="707" y="463"/>
                  </a:cubicBezTo>
                  <a:cubicBezTo>
                    <a:pt x="702" y="472"/>
                    <a:pt x="691" y="476"/>
                    <a:pt x="683" y="480"/>
                  </a:cubicBezTo>
                  <a:cubicBezTo>
                    <a:pt x="671" y="485"/>
                    <a:pt x="660" y="489"/>
                    <a:pt x="648" y="494"/>
                  </a:cubicBezTo>
                  <a:cubicBezTo>
                    <a:pt x="642" y="496"/>
                    <a:pt x="636" y="499"/>
                    <a:pt x="630" y="500"/>
                  </a:cubicBezTo>
                  <a:cubicBezTo>
                    <a:pt x="624" y="501"/>
                    <a:pt x="619" y="501"/>
                    <a:pt x="613" y="502"/>
                  </a:cubicBezTo>
                  <a:cubicBezTo>
                    <a:pt x="601" y="503"/>
                    <a:pt x="590" y="500"/>
                    <a:pt x="581" y="493"/>
                  </a:cubicBezTo>
                  <a:cubicBezTo>
                    <a:pt x="572" y="487"/>
                    <a:pt x="563" y="477"/>
                    <a:pt x="557" y="468"/>
                  </a:cubicBezTo>
                  <a:cubicBezTo>
                    <a:pt x="550" y="457"/>
                    <a:pt x="547" y="445"/>
                    <a:pt x="543" y="434"/>
                  </a:cubicBezTo>
                  <a:cubicBezTo>
                    <a:pt x="539" y="423"/>
                    <a:pt x="536" y="412"/>
                    <a:pt x="540" y="401"/>
                  </a:cubicBezTo>
                  <a:cubicBezTo>
                    <a:pt x="542" y="395"/>
                    <a:pt x="543" y="389"/>
                    <a:pt x="545" y="383"/>
                  </a:cubicBezTo>
                  <a:cubicBezTo>
                    <a:pt x="547" y="378"/>
                    <a:pt x="550" y="375"/>
                    <a:pt x="553" y="371"/>
                  </a:cubicBezTo>
                  <a:cubicBezTo>
                    <a:pt x="560" y="366"/>
                    <a:pt x="567" y="360"/>
                    <a:pt x="576" y="360"/>
                  </a:cubicBezTo>
                  <a:cubicBezTo>
                    <a:pt x="583" y="360"/>
                    <a:pt x="589" y="361"/>
                    <a:pt x="595" y="364"/>
                  </a:cubicBezTo>
                  <a:cubicBezTo>
                    <a:pt x="598" y="365"/>
                    <a:pt x="601" y="367"/>
                    <a:pt x="604" y="368"/>
                  </a:cubicBezTo>
                  <a:cubicBezTo>
                    <a:pt x="606" y="369"/>
                    <a:pt x="607" y="370"/>
                    <a:pt x="609" y="370"/>
                  </a:cubicBezTo>
                  <a:cubicBezTo>
                    <a:pt x="609" y="370"/>
                    <a:pt x="609" y="370"/>
                    <a:pt x="609" y="370"/>
                  </a:cubicBezTo>
                  <a:cubicBezTo>
                    <a:pt x="608" y="371"/>
                    <a:pt x="607" y="372"/>
                    <a:pt x="607" y="373"/>
                  </a:cubicBezTo>
                  <a:cubicBezTo>
                    <a:pt x="606" y="375"/>
                    <a:pt x="605" y="378"/>
                    <a:pt x="605" y="380"/>
                  </a:cubicBezTo>
                  <a:cubicBezTo>
                    <a:pt x="593" y="374"/>
                    <a:pt x="579" y="385"/>
                    <a:pt x="567" y="386"/>
                  </a:cubicBezTo>
                  <a:cubicBezTo>
                    <a:pt x="566" y="386"/>
                    <a:pt x="566" y="388"/>
                    <a:pt x="567" y="388"/>
                  </a:cubicBezTo>
                  <a:cubicBezTo>
                    <a:pt x="573" y="387"/>
                    <a:pt x="579" y="384"/>
                    <a:pt x="584" y="383"/>
                  </a:cubicBezTo>
                  <a:cubicBezTo>
                    <a:pt x="591" y="381"/>
                    <a:pt x="598" y="380"/>
                    <a:pt x="604" y="381"/>
                  </a:cubicBezTo>
                  <a:cubicBezTo>
                    <a:pt x="605" y="381"/>
                    <a:pt x="605" y="381"/>
                    <a:pt x="605" y="381"/>
                  </a:cubicBezTo>
                  <a:cubicBezTo>
                    <a:pt x="605" y="381"/>
                    <a:pt x="605" y="382"/>
                    <a:pt x="605" y="383"/>
                  </a:cubicBezTo>
                  <a:cubicBezTo>
                    <a:pt x="604" y="383"/>
                    <a:pt x="604" y="383"/>
                    <a:pt x="603" y="384"/>
                  </a:cubicBezTo>
                  <a:cubicBezTo>
                    <a:pt x="602" y="386"/>
                    <a:pt x="601" y="389"/>
                    <a:pt x="601" y="391"/>
                  </a:cubicBezTo>
                  <a:cubicBezTo>
                    <a:pt x="595" y="392"/>
                    <a:pt x="592" y="397"/>
                    <a:pt x="587" y="400"/>
                  </a:cubicBezTo>
                  <a:cubicBezTo>
                    <a:pt x="583" y="402"/>
                    <a:pt x="581" y="404"/>
                    <a:pt x="578" y="407"/>
                  </a:cubicBezTo>
                  <a:cubicBezTo>
                    <a:pt x="576" y="409"/>
                    <a:pt x="574" y="410"/>
                    <a:pt x="571" y="412"/>
                  </a:cubicBezTo>
                  <a:cubicBezTo>
                    <a:pt x="571" y="412"/>
                    <a:pt x="571" y="412"/>
                    <a:pt x="570" y="412"/>
                  </a:cubicBezTo>
                  <a:cubicBezTo>
                    <a:pt x="570" y="413"/>
                    <a:pt x="569" y="414"/>
                    <a:pt x="568" y="414"/>
                  </a:cubicBezTo>
                  <a:cubicBezTo>
                    <a:pt x="567" y="415"/>
                    <a:pt x="569" y="418"/>
                    <a:pt x="571" y="416"/>
                  </a:cubicBezTo>
                  <a:cubicBezTo>
                    <a:pt x="574" y="413"/>
                    <a:pt x="577" y="410"/>
                    <a:pt x="581" y="407"/>
                  </a:cubicBezTo>
                  <a:cubicBezTo>
                    <a:pt x="583" y="406"/>
                    <a:pt x="585" y="404"/>
                    <a:pt x="587" y="402"/>
                  </a:cubicBezTo>
                  <a:cubicBezTo>
                    <a:pt x="590" y="398"/>
                    <a:pt x="596" y="393"/>
                    <a:pt x="601" y="391"/>
                  </a:cubicBezTo>
                  <a:cubicBezTo>
                    <a:pt x="602" y="392"/>
                    <a:pt x="602" y="392"/>
                    <a:pt x="602" y="393"/>
                  </a:cubicBezTo>
                  <a:cubicBezTo>
                    <a:pt x="599" y="395"/>
                    <a:pt x="597" y="398"/>
                    <a:pt x="595" y="401"/>
                  </a:cubicBezTo>
                  <a:cubicBezTo>
                    <a:pt x="595" y="401"/>
                    <a:pt x="595" y="401"/>
                    <a:pt x="596" y="401"/>
                  </a:cubicBezTo>
                  <a:cubicBezTo>
                    <a:pt x="598" y="399"/>
                    <a:pt x="600" y="396"/>
                    <a:pt x="602" y="394"/>
                  </a:cubicBezTo>
                  <a:cubicBezTo>
                    <a:pt x="603" y="394"/>
                    <a:pt x="603" y="395"/>
                    <a:pt x="604" y="395"/>
                  </a:cubicBezTo>
                  <a:cubicBezTo>
                    <a:pt x="602" y="397"/>
                    <a:pt x="601" y="400"/>
                    <a:pt x="600" y="403"/>
                  </a:cubicBezTo>
                  <a:cubicBezTo>
                    <a:pt x="600" y="403"/>
                    <a:pt x="600" y="403"/>
                    <a:pt x="600" y="403"/>
                  </a:cubicBezTo>
                  <a:cubicBezTo>
                    <a:pt x="601" y="400"/>
                    <a:pt x="603" y="398"/>
                    <a:pt x="605" y="396"/>
                  </a:cubicBezTo>
                  <a:cubicBezTo>
                    <a:pt x="606" y="397"/>
                    <a:pt x="608" y="397"/>
                    <a:pt x="610" y="397"/>
                  </a:cubicBezTo>
                  <a:cubicBezTo>
                    <a:pt x="612" y="397"/>
                    <a:pt x="614" y="397"/>
                    <a:pt x="617" y="397"/>
                  </a:cubicBezTo>
                  <a:cubicBezTo>
                    <a:pt x="617" y="397"/>
                    <a:pt x="617" y="397"/>
                    <a:pt x="617" y="397"/>
                  </a:cubicBezTo>
                  <a:cubicBezTo>
                    <a:pt x="617" y="404"/>
                    <a:pt x="621" y="410"/>
                    <a:pt x="625" y="414"/>
                  </a:cubicBezTo>
                  <a:cubicBezTo>
                    <a:pt x="631" y="421"/>
                    <a:pt x="637" y="428"/>
                    <a:pt x="644" y="433"/>
                  </a:cubicBezTo>
                  <a:cubicBezTo>
                    <a:pt x="644" y="434"/>
                    <a:pt x="645" y="433"/>
                    <a:pt x="644" y="433"/>
                  </a:cubicBezTo>
                  <a:cubicBezTo>
                    <a:pt x="638" y="428"/>
                    <a:pt x="633" y="421"/>
                    <a:pt x="628" y="415"/>
                  </a:cubicBezTo>
                  <a:cubicBezTo>
                    <a:pt x="626" y="412"/>
                    <a:pt x="623" y="410"/>
                    <a:pt x="622" y="407"/>
                  </a:cubicBezTo>
                  <a:cubicBezTo>
                    <a:pt x="620" y="404"/>
                    <a:pt x="620" y="401"/>
                    <a:pt x="619" y="398"/>
                  </a:cubicBezTo>
                  <a:cubicBezTo>
                    <a:pt x="619" y="398"/>
                    <a:pt x="619" y="398"/>
                    <a:pt x="619" y="398"/>
                  </a:cubicBezTo>
                  <a:cubicBezTo>
                    <a:pt x="619" y="398"/>
                    <a:pt x="619" y="397"/>
                    <a:pt x="619" y="397"/>
                  </a:cubicBezTo>
                  <a:cubicBezTo>
                    <a:pt x="619" y="397"/>
                    <a:pt x="618" y="397"/>
                    <a:pt x="618" y="397"/>
                  </a:cubicBezTo>
                  <a:cubicBezTo>
                    <a:pt x="619" y="396"/>
                    <a:pt x="620" y="396"/>
                    <a:pt x="622" y="396"/>
                  </a:cubicBezTo>
                  <a:cubicBezTo>
                    <a:pt x="622" y="398"/>
                    <a:pt x="623" y="400"/>
                    <a:pt x="625" y="401"/>
                  </a:cubicBezTo>
                  <a:cubicBezTo>
                    <a:pt x="626" y="404"/>
                    <a:pt x="629" y="405"/>
                    <a:pt x="630" y="406"/>
                  </a:cubicBezTo>
                  <a:cubicBezTo>
                    <a:pt x="630" y="407"/>
                    <a:pt x="631" y="406"/>
                    <a:pt x="631" y="406"/>
                  </a:cubicBezTo>
                  <a:cubicBezTo>
                    <a:pt x="629" y="405"/>
                    <a:pt x="628" y="403"/>
                    <a:pt x="627" y="401"/>
                  </a:cubicBezTo>
                  <a:cubicBezTo>
                    <a:pt x="625" y="399"/>
                    <a:pt x="624" y="398"/>
                    <a:pt x="623" y="396"/>
                  </a:cubicBezTo>
                  <a:cubicBezTo>
                    <a:pt x="624" y="396"/>
                    <a:pt x="625" y="395"/>
                    <a:pt x="625" y="395"/>
                  </a:cubicBezTo>
                  <a:cubicBezTo>
                    <a:pt x="625" y="396"/>
                    <a:pt x="625" y="396"/>
                    <a:pt x="626" y="397"/>
                  </a:cubicBezTo>
                  <a:cubicBezTo>
                    <a:pt x="632" y="405"/>
                    <a:pt x="641" y="409"/>
                    <a:pt x="651" y="412"/>
                  </a:cubicBezTo>
                  <a:cubicBezTo>
                    <a:pt x="651" y="412"/>
                    <a:pt x="651" y="412"/>
                    <a:pt x="651" y="412"/>
                  </a:cubicBezTo>
                  <a:cubicBezTo>
                    <a:pt x="641" y="409"/>
                    <a:pt x="634" y="402"/>
                    <a:pt x="627" y="395"/>
                  </a:cubicBezTo>
                  <a:cubicBezTo>
                    <a:pt x="627" y="395"/>
                    <a:pt x="627" y="395"/>
                    <a:pt x="627" y="395"/>
                  </a:cubicBezTo>
                  <a:cubicBezTo>
                    <a:pt x="628" y="394"/>
                    <a:pt x="629" y="394"/>
                    <a:pt x="630" y="394"/>
                  </a:cubicBezTo>
                  <a:cubicBezTo>
                    <a:pt x="631" y="393"/>
                    <a:pt x="631" y="392"/>
                    <a:pt x="630" y="392"/>
                  </a:cubicBezTo>
                  <a:cubicBezTo>
                    <a:pt x="626" y="392"/>
                    <a:pt x="622" y="392"/>
                    <a:pt x="619" y="393"/>
                  </a:cubicBezTo>
                  <a:cubicBezTo>
                    <a:pt x="615" y="393"/>
                    <a:pt x="612" y="393"/>
                    <a:pt x="610" y="390"/>
                  </a:cubicBezTo>
                  <a:cubicBezTo>
                    <a:pt x="608" y="387"/>
                    <a:pt x="607" y="383"/>
                    <a:pt x="608" y="380"/>
                  </a:cubicBezTo>
                  <a:cubicBezTo>
                    <a:pt x="610" y="372"/>
                    <a:pt x="619" y="365"/>
                    <a:pt x="627" y="371"/>
                  </a:cubicBezTo>
                  <a:cubicBezTo>
                    <a:pt x="631" y="374"/>
                    <a:pt x="634" y="378"/>
                    <a:pt x="639" y="380"/>
                  </a:cubicBezTo>
                  <a:cubicBezTo>
                    <a:pt x="643" y="382"/>
                    <a:pt x="648" y="382"/>
                    <a:pt x="652" y="383"/>
                  </a:cubicBezTo>
                  <a:cubicBezTo>
                    <a:pt x="665" y="384"/>
                    <a:pt x="677" y="388"/>
                    <a:pt x="689" y="392"/>
                  </a:cubicBezTo>
                  <a:cubicBezTo>
                    <a:pt x="700" y="394"/>
                    <a:pt x="711" y="398"/>
                    <a:pt x="722" y="400"/>
                  </a:cubicBezTo>
                  <a:cubicBezTo>
                    <a:pt x="731" y="401"/>
                    <a:pt x="741" y="399"/>
                    <a:pt x="750" y="398"/>
                  </a:cubicBezTo>
                  <a:cubicBezTo>
                    <a:pt x="758" y="397"/>
                    <a:pt x="766" y="395"/>
                    <a:pt x="774" y="394"/>
                  </a:cubicBezTo>
                  <a:cubicBezTo>
                    <a:pt x="778" y="393"/>
                    <a:pt x="785" y="392"/>
                    <a:pt x="787" y="388"/>
                  </a:cubicBezTo>
                  <a:cubicBezTo>
                    <a:pt x="787" y="387"/>
                    <a:pt x="786" y="386"/>
                    <a:pt x="786" y="387"/>
                  </a:cubicBezTo>
                  <a:cubicBezTo>
                    <a:pt x="784" y="390"/>
                    <a:pt x="778" y="390"/>
                    <a:pt x="775" y="391"/>
                  </a:cubicBezTo>
                  <a:cubicBezTo>
                    <a:pt x="771" y="392"/>
                    <a:pt x="767" y="392"/>
                    <a:pt x="764" y="393"/>
                  </a:cubicBezTo>
                  <a:cubicBezTo>
                    <a:pt x="758" y="394"/>
                    <a:pt x="752" y="395"/>
                    <a:pt x="746" y="395"/>
                  </a:cubicBezTo>
                  <a:cubicBezTo>
                    <a:pt x="740" y="396"/>
                    <a:pt x="733" y="397"/>
                    <a:pt x="727" y="396"/>
                  </a:cubicBezTo>
                  <a:cubicBezTo>
                    <a:pt x="720" y="396"/>
                    <a:pt x="712" y="394"/>
                    <a:pt x="705" y="392"/>
                  </a:cubicBezTo>
                  <a:cubicBezTo>
                    <a:pt x="709" y="392"/>
                    <a:pt x="712" y="391"/>
                    <a:pt x="715" y="390"/>
                  </a:cubicBezTo>
                  <a:cubicBezTo>
                    <a:pt x="723" y="388"/>
                    <a:pt x="731" y="387"/>
                    <a:pt x="740" y="387"/>
                  </a:cubicBezTo>
                  <a:cubicBezTo>
                    <a:pt x="740" y="387"/>
                    <a:pt x="740" y="386"/>
                    <a:pt x="740" y="386"/>
                  </a:cubicBezTo>
                  <a:cubicBezTo>
                    <a:pt x="733" y="385"/>
                    <a:pt x="727" y="386"/>
                    <a:pt x="721" y="388"/>
                  </a:cubicBezTo>
                  <a:cubicBezTo>
                    <a:pt x="717" y="389"/>
                    <a:pt x="712" y="390"/>
                    <a:pt x="707" y="390"/>
                  </a:cubicBezTo>
                  <a:cubicBezTo>
                    <a:pt x="704" y="390"/>
                    <a:pt x="700" y="389"/>
                    <a:pt x="697" y="390"/>
                  </a:cubicBezTo>
                  <a:cubicBezTo>
                    <a:pt x="694" y="389"/>
                    <a:pt x="691" y="388"/>
                    <a:pt x="688" y="387"/>
                  </a:cubicBezTo>
                  <a:cubicBezTo>
                    <a:pt x="688" y="387"/>
                    <a:pt x="688" y="387"/>
                    <a:pt x="688" y="387"/>
                  </a:cubicBezTo>
                  <a:cubicBezTo>
                    <a:pt x="690" y="387"/>
                    <a:pt x="693" y="386"/>
                    <a:pt x="695" y="386"/>
                  </a:cubicBezTo>
                  <a:cubicBezTo>
                    <a:pt x="706" y="385"/>
                    <a:pt x="716" y="383"/>
                    <a:pt x="726" y="381"/>
                  </a:cubicBezTo>
                  <a:cubicBezTo>
                    <a:pt x="727" y="381"/>
                    <a:pt x="727" y="380"/>
                    <a:pt x="726" y="380"/>
                  </a:cubicBezTo>
                  <a:cubicBezTo>
                    <a:pt x="717" y="382"/>
                    <a:pt x="708" y="384"/>
                    <a:pt x="698" y="384"/>
                  </a:cubicBezTo>
                  <a:cubicBezTo>
                    <a:pt x="694" y="384"/>
                    <a:pt x="690" y="385"/>
                    <a:pt x="686" y="385"/>
                  </a:cubicBezTo>
                  <a:cubicBezTo>
                    <a:pt x="683" y="385"/>
                    <a:pt x="680" y="384"/>
                    <a:pt x="678" y="383"/>
                  </a:cubicBezTo>
                  <a:cubicBezTo>
                    <a:pt x="678" y="383"/>
                    <a:pt x="679" y="383"/>
                    <a:pt x="680" y="383"/>
                  </a:cubicBezTo>
                  <a:cubicBezTo>
                    <a:pt x="687" y="382"/>
                    <a:pt x="694" y="380"/>
                    <a:pt x="701" y="378"/>
                  </a:cubicBezTo>
                  <a:cubicBezTo>
                    <a:pt x="717" y="375"/>
                    <a:pt x="732" y="370"/>
                    <a:pt x="748" y="367"/>
                  </a:cubicBezTo>
                  <a:cubicBezTo>
                    <a:pt x="749" y="366"/>
                    <a:pt x="748" y="366"/>
                    <a:pt x="748" y="366"/>
                  </a:cubicBezTo>
                  <a:cubicBezTo>
                    <a:pt x="740" y="366"/>
                    <a:pt x="734" y="369"/>
                    <a:pt x="726" y="371"/>
                  </a:cubicBezTo>
                  <a:cubicBezTo>
                    <a:pt x="718" y="372"/>
                    <a:pt x="711" y="375"/>
                    <a:pt x="703" y="376"/>
                  </a:cubicBezTo>
                  <a:cubicBezTo>
                    <a:pt x="695" y="377"/>
                    <a:pt x="688" y="379"/>
                    <a:pt x="681" y="380"/>
                  </a:cubicBezTo>
                  <a:cubicBezTo>
                    <a:pt x="675" y="381"/>
                    <a:pt x="669" y="380"/>
                    <a:pt x="664" y="379"/>
                  </a:cubicBezTo>
                  <a:cubicBezTo>
                    <a:pt x="667" y="378"/>
                    <a:pt x="670" y="378"/>
                    <a:pt x="673" y="377"/>
                  </a:cubicBezTo>
                  <a:cubicBezTo>
                    <a:pt x="678" y="376"/>
                    <a:pt x="684" y="377"/>
                    <a:pt x="689" y="375"/>
                  </a:cubicBezTo>
                  <a:cubicBezTo>
                    <a:pt x="694" y="374"/>
                    <a:pt x="699" y="372"/>
                    <a:pt x="704" y="371"/>
                  </a:cubicBezTo>
                  <a:cubicBezTo>
                    <a:pt x="705" y="371"/>
                    <a:pt x="704" y="370"/>
                    <a:pt x="704" y="370"/>
                  </a:cubicBezTo>
                  <a:cubicBezTo>
                    <a:pt x="694" y="372"/>
                    <a:pt x="684" y="374"/>
                    <a:pt x="674" y="375"/>
                  </a:cubicBezTo>
                  <a:cubicBezTo>
                    <a:pt x="675" y="375"/>
                    <a:pt x="676" y="374"/>
                    <a:pt x="677" y="374"/>
                  </a:cubicBezTo>
                  <a:cubicBezTo>
                    <a:pt x="687" y="369"/>
                    <a:pt x="698" y="363"/>
                    <a:pt x="709" y="359"/>
                  </a:cubicBezTo>
                  <a:cubicBezTo>
                    <a:pt x="710" y="359"/>
                    <a:pt x="710" y="359"/>
                    <a:pt x="709" y="359"/>
                  </a:cubicBezTo>
                  <a:cubicBezTo>
                    <a:pt x="690" y="363"/>
                    <a:pt x="674" y="378"/>
                    <a:pt x="654" y="376"/>
                  </a:cubicBezTo>
                  <a:cubicBezTo>
                    <a:pt x="654" y="376"/>
                    <a:pt x="654" y="377"/>
                    <a:pt x="653" y="377"/>
                  </a:cubicBezTo>
                  <a:cubicBezTo>
                    <a:pt x="652" y="377"/>
                    <a:pt x="651" y="377"/>
                    <a:pt x="650" y="377"/>
                  </a:cubicBezTo>
                  <a:cubicBezTo>
                    <a:pt x="657" y="376"/>
                    <a:pt x="664" y="374"/>
                    <a:pt x="670" y="371"/>
                  </a:cubicBezTo>
                  <a:cubicBezTo>
                    <a:pt x="680" y="368"/>
                    <a:pt x="689" y="364"/>
                    <a:pt x="698" y="360"/>
                  </a:cubicBezTo>
                  <a:cubicBezTo>
                    <a:pt x="718" y="351"/>
                    <a:pt x="738" y="342"/>
                    <a:pt x="760" y="338"/>
                  </a:cubicBezTo>
                  <a:cubicBezTo>
                    <a:pt x="761" y="337"/>
                    <a:pt x="760" y="336"/>
                    <a:pt x="760" y="336"/>
                  </a:cubicBezTo>
                  <a:cubicBezTo>
                    <a:pt x="739" y="340"/>
                    <a:pt x="720" y="349"/>
                    <a:pt x="701" y="357"/>
                  </a:cubicBezTo>
                  <a:cubicBezTo>
                    <a:pt x="691" y="361"/>
                    <a:pt x="681" y="365"/>
                    <a:pt x="671" y="369"/>
                  </a:cubicBezTo>
                  <a:cubicBezTo>
                    <a:pt x="663" y="371"/>
                    <a:pt x="655" y="373"/>
                    <a:pt x="647" y="375"/>
                  </a:cubicBezTo>
                  <a:cubicBezTo>
                    <a:pt x="647" y="374"/>
                    <a:pt x="647" y="374"/>
                    <a:pt x="647" y="374"/>
                  </a:cubicBezTo>
                  <a:cubicBezTo>
                    <a:pt x="654" y="373"/>
                    <a:pt x="661" y="370"/>
                    <a:pt x="667" y="367"/>
                  </a:cubicBezTo>
                  <a:cubicBezTo>
                    <a:pt x="680" y="362"/>
                    <a:pt x="691" y="352"/>
                    <a:pt x="705" y="349"/>
                  </a:cubicBezTo>
                  <a:cubicBezTo>
                    <a:pt x="705" y="349"/>
                    <a:pt x="705" y="349"/>
                    <a:pt x="705" y="349"/>
                  </a:cubicBezTo>
                  <a:cubicBezTo>
                    <a:pt x="698" y="350"/>
                    <a:pt x="693" y="352"/>
                    <a:pt x="687" y="356"/>
                  </a:cubicBezTo>
                  <a:cubicBezTo>
                    <a:pt x="679" y="360"/>
                    <a:pt x="671" y="364"/>
                    <a:pt x="663" y="367"/>
                  </a:cubicBezTo>
                  <a:cubicBezTo>
                    <a:pt x="661" y="368"/>
                    <a:pt x="658" y="369"/>
                    <a:pt x="656" y="369"/>
                  </a:cubicBezTo>
                  <a:cubicBezTo>
                    <a:pt x="658" y="368"/>
                    <a:pt x="661" y="366"/>
                    <a:pt x="663" y="365"/>
                  </a:cubicBezTo>
                  <a:cubicBezTo>
                    <a:pt x="663" y="365"/>
                    <a:pt x="663" y="365"/>
                    <a:pt x="663" y="365"/>
                  </a:cubicBezTo>
                  <a:cubicBezTo>
                    <a:pt x="660" y="366"/>
                    <a:pt x="657" y="366"/>
                    <a:pt x="654" y="367"/>
                  </a:cubicBezTo>
                  <a:cubicBezTo>
                    <a:pt x="651" y="369"/>
                    <a:pt x="648" y="370"/>
                    <a:pt x="644" y="371"/>
                  </a:cubicBezTo>
                  <a:cubicBezTo>
                    <a:pt x="644" y="371"/>
                    <a:pt x="644" y="371"/>
                    <a:pt x="643" y="371"/>
                  </a:cubicBezTo>
                  <a:cubicBezTo>
                    <a:pt x="647" y="369"/>
                    <a:pt x="650" y="367"/>
                    <a:pt x="654" y="365"/>
                  </a:cubicBezTo>
                  <a:cubicBezTo>
                    <a:pt x="659" y="362"/>
                    <a:pt x="664" y="359"/>
                    <a:pt x="668" y="355"/>
                  </a:cubicBezTo>
                  <a:cubicBezTo>
                    <a:pt x="677" y="349"/>
                    <a:pt x="687" y="343"/>
                    <a:pt x="697" y="338"/>
                  </a:cubicBezTo>
                  <a:cubicBezTo>
                    <a:pt x="698" y="338"/>
                    <a:pt x="697" y="337"/>
                    <a:pt x="696" y="337"/>
                  </a:cubicBezTo>
                  <a:cubicBezTo>
                    <a:pt x="686" y="342"/>
                    <a:pt x="675" y="347"/>
                    <a:pt x="665" y="354"/>
                  </a:cubicBezTo>
                  <a:cubicBezTo>
                    <a:pt x="660" y="358"/>
                    <a:pt x="655" y="361"/>
                    <a:pt x="649" y="364"/>
                  </a:cubicBezTo>
                  <a:cubicBezTo>
                    <a:pt x="648" y="365"/>
                    <a:pt x="647" y="366"/>
                    <a:pt x="646" y="366"/>
                  </a:cubicBezTo>
                  <a:cubicBezTo>
                    <a:pt x="646" y="366"/>
                    <a:pt x="646" y="366"/>
                    <a:pt x="647" y="365"/>
                  </a:cubicBezTo>
                  <a:cubicBezTo>
                    <a:pt x="649" y="364"/>
                    <a:pt x="651" y="362"/>
                    <a:pt x="653" y="361"/>
                  </a:cubicBezTo>
                  <a:cubicBezTo>
                    <a:pt x="658" y="358"/>
                    <a:pt x="663" y="355"/>
                    <a:pt x="668" y="351"/>
                  </a:cubicBezTo>
                  <a:cubicBezTo>
                    <a:pt x="677" y="344"/>
                    <a:pt x="685" y="335"/>
                    <a:pt x="696" y="330"/>
                  </a:cubicBezTo>
                  <a:cubicBezTo>
                    <a:pt x="697" y="329"/>
                    <a:pt x="696" y="328"/>
                    <a:pt x="696" y="329"/>
                  </a:cubicBezTo>
                  <a:cubicBezTo>
                    <a:pt x="683" y="334"/>
                    <a:pt x="674" y="344"/>
                    <a:pt x="663" y="351"/>
                  </a:cubicBezTo>
                  <a:cubicBezTo>
                    <a:pt x="659" y="354"/>
                    <a:pt x="654" y="356"/>
                    <a:pt x="650" y="359"/>
                  </a:cubicBezTo>
                  <a:cubicBezTo>
                    <a:pt x="650" y="359"/>
                    <a:pt x="650" y="359"/>
                    <a:pt x="650" y="359"/>
                  </a:cubicBezTo>
                  <a:cubicBezTo>
                    <a:pt x="655" y="355"/>
                    <a:pt x="660" y="351"/>
                    <a:pt x="666" y="347"/>
                  </a:cubicBezTo>
                  <a:cubicBezTo>
                    <a:pt x="676" y="340"/>
                    <a:pt x="685" y="332"/>
                    <a:pt x="695" y="324"/>
                  </a:cubicBezTo>
                  <a:cubicBezTo>
                    <a:pt x="705" y="316"/>
                    <a:pt x="716" y="308"/>
                    <a:pt x="725" y="298"/>
                  </a:cubicBezTo>
                  <a:cubicBezTo>
                    <a:pt x="729" y="293"/>
                    <a:pt x="733" y="287"/>
                    <a:pt x="738" y="283"/>
                  </a:cubicBezTo>
                  <a:cubicBezTo>
                    <a:pt x="741" y="282"/>
                    <a:pt x="743" y="280"/>
                    <a:pt x="745" y="278"/>
                  </a:cubicBezTo>
                  <a:cubicBezTo>
                    <a:pt x="745" y="278"/>
                    <a:pt x="746" y="278"/>
                    <a:pt x="746" y="278"/>
                  </a:cubicBezTo>
                  <a:cubicBezTo>
                    <a:pt x="758" y="276"/>
                    <a:pt x="768" y="279"/>
                    <a:pt x="779" y="281"/>
                  </a:cubicBezTo>
                  <a:cubicBezTo>
                    <a:pt x="788" y="284"/>
                    <a:pt x="796" y="285"/>
                    <a:pt x="804" y="289"/>
                  </a:cubicBezTo>
                  <a:cubicBezTo>
                    <a:pt x="804" y="289"/>
                    <a:pt x="805" y="289"/>
                    <a:pt x="805" y="289"/>
                  </a:cubicBezTo>
                  <a:cubicBezTo>
                    <a:pt x="807" y="290"/>
                    <a:pt x="808" y="291"/>
                    <a:pt x="810" y="292"/>
                  </a:cubicBezTo>
                  <a:cubicBezTo>
                    <a:pt x="828" y="302"/>
                    <a:pt x="847" y="320"/>
                    <a:pt x="852" y="341"/>
                  </a:cubicBezTo>
                  <a:cubicBezTo>
                    <a:pt x="852" y="342"/>
                    <a:pt x="852" y="342"/>
                    <a:pt x="852" y="342"/>
                  </a:cubicBezTo>
                  <a:cubicBezTo>
                    <a:pt x="854" y="351"/>
                    <a:pt x="846" y="359"/>
                    <a:pt x="839" y="365"/>
                  </a:cubicBezTo>
                  <a:cubicBezTo>
                    <a:pt x="832" y="371"/>
                    <a:pt x="825" y="377"/>
                    <a:pt x="817" y="382"/>
                  </a:cubicBezTo>
                  <a:cubicBezTo>
                    <a:pt x="806" y="391"/>
                    <a:pt x="792" y="397"/>
                    <a:pt x="778" y="402"/>
                  </a:cubicBezTo>
                  <a:cubicBezTo>
                    <a:pt x="766" y="406"/>
                    <a:pt x="754" y="407"/>
                    <a:pt x="741" y="410"/>
                  </a:cubicBezTo>
                  <a:close/>
                  <a:moveTo>
                    <a:pt x="521" y="621"/>
                  </a:moveTo>
                  <a:cubicBezTo>
                    <a:pt x="520" y="621"/>
                    <a:pt x="520" y="621"/>
                    <a:pt x="519" y="621"/>
                  </a:cubicBezTo>
                  <a:cubicBezTo>
                    <a:pt x="521" y="620"/>
                    <a:pt x="522" y="617"/>
                    <a:pt x="522" y="615"/>
                  </a:cubicBezTo>
                  <a:cubicBezTo>
                    <a:pt x="523" y="613"/>
                    <a:pt x="520" y="613"/>
                    <a:pt x="520" y="614"/>
                  </a:cubicBezTo>
                  <a:cubicBezTo>
                    <a:pt x="520" y="616"/>
                    <a:pt x="519" y="617"/>
                    <a:pt x="519" y="618"/>
                  </a:cubicBezTo>
                  <a:cubicBezTo>
                    <a:pt x="518" y="618"/>
                    <a:pt x="517" y="619"/>
                    <a:pt x="516" y="619"/>
                  </a:cubicBezTo>
                  <a:cubicBezTo>
                    <a:pt x="515" y="619"/>
                    <a:pt x="515" y="620"/>
                    <a:pt x="516" y="621"/>
                  </a:cubicBezTo>
                  <a:cubicBezTo>
                    <a:pt x="514" y="621"/>
                    <a:pt x="513" y="621"/>
                    <a:pt x="512" y="621"/>
                  </a:cubicBezTo>
                  <a:cubicBezTo>
                    <a:pt x="509" y="622"/>
                    <a:pt x="506" y="623"/>
                    <a:pt x="504" y="624"/>
                  </a:cubicBezTo>
                  <a:cubicBezTo>
                    <a:pt x="501" y="625"/>
                    <a:pt x="499" y="625"/>
                    <a:pt x="497" y="624"/>
                  </a:cubicBezTo>
                  <a:cubicBezTo>
                    <a:pt x="497" y="623"/>
                    <a:pt x="497" y="623"/>
                    <a:pt x="496" y="622"/>
                  </a:cubicBezTo>
                  <a:cubicBezTo>
                    <a:pt x="495" y="621"/>
                    <a:pt x="495" y="620"/>
                    <a:pt x="493" y="619"/>
                  </a:cubicBezTo>
                  <a:cubicBezTo>
                    <a:pt x="493" y="619"/>
                    <a:pt x="492" y="619"/>
                    <a:pt x="492" y="619"/>
                  </a:cubicBezTo>
                  <a:cubicBezTo>
                    <a:pt x="492" y="619"/>
                    <a:pt x="492" y="619"/>
                    <a:pt x="491" y="619"/>
                  </a:cubicBezTo>
                  <a:cubicBezTo>
                    <a:pt x="491" y="619"/>
                    <a:pt x="490" y="618"/>
                    <a:pt x="490" y="618"/>
                  </a:cubicBezTo>
                  <a:cubicBezTo>
                    <a:pt x="491" y="616"/>
                    <a:pt x="492" y="615"/>
                    <a:pt x="494" y="613"/>
                  </a:cubicBezTo>
                  <a:cubicBezTo>
                    <a:pt x="495" y="611"/>
                    <a:pt x="498" y="609"/>
                    <a:pt x="499" y="606"/>
                  </a:cubicBezTo>
                  <a:cubicBezTo>
                    <a:pt x="503" y="600"/>
                    <a:pt x="506" y="592"/>
                    <a:pt x="513" y="588"/>
                  </a:cubicBezTo>
                  <a:cubicBezTo>
                    <a:pt x="518" y="585"/>
                    <a:pt x="522" y="583"/>
                    <a:pt x="525" y="578"/>
                  </a:cubicBezTo>
                  <a:cubicBezTo>
                    <a:pt x="528" y="571"/>
                    <a:pt x="532" y="566"/>
                    <a:pt x="536" y="560"/>
                  </a:cubicBezTo>
                  <a:cubicBezTo>
                    <a:pt x="547" y="548"/>
                    <a:pt x="558" y="537"/>
                    <a:pt x="570" y="526"/>
                  </a:cubicBezTo>
                  <a:cubicBezTo>
                    <a:pt x="573" y="523"/>
                    <a:pt x="577" y="519"/>
                    <a:pt x="580" y="515"/>
                  </a:cubicBezTo>
                  <a:cubicBezTo>
                    <a:pt x="582" y="512"/>
                    <a:pt x="585" y="507"/>
                    <a:pt x="589" y="505"/>
                  </a:cubicBezTo>
                  <a:cubicBezTo>
                    <a:pt x="590" y="504"/>
                    <a:pt x="590" y="502"/>
                    <a:pt x="588" y="503"/>
                  </a:cubicBezTo>
                  <a:cubicBezTo>
                    <a:pt x="585" y="504"/>
                    <a:pt x="582" y="508"/>
                    <a:pt x="579" y="511"/>
                  </a:cubicBezTo>
                  <a:cubicBezTo>
                    <a:pt x="576" y="515"/>
                    <a:pt x="573" y="519"/>
                    <a:pt x="569" y="523"/>
                  </a:cubicBezTo>
                  <a:cubicBezTo>
                    <a:pt x="565" y="526"/>
                    <a:pt x="562" y="529"/>
                    <a:pt x="559" y="532"/>
                  </a:cubicBezTo>
                  <a:cubicBezTo>
                    <a:pt x="559" y="531"/>
                    <a:pt x="560" y="530"/>
                    <a:pt x="561" y="529"/>
                  </a:cubicBezTo>
                  <a:cubicBezTo>
                    <a:pt x="563" y="526"/>
                    <a:pt x="566" y="522"/>
                    <a:pt x="569" y="519"/>
                  </a:cubicBezTo>
                  <a:cubicBezTo>
                    <a:pt x="574" y="513"/>
                    <a:pt x="580" y="507"/>
                    <a:pt x="584" y="500"/>
                  </a:cubicBezTo>
                  <a:cubicBezTo>
                    <a:pt x="584" y="500"/>
                    <a:pt x="584" y="500"/>
                    <a:pt x="584" y="500"/>
                  </a:cubicBezTo>
                  <a:cubicBezTo>
                    <a:pt x="592" y="504"/>
                    <a:pt x="601" y="507"/>
                    <a:pt x="610" y="506"/>
                  </a:cubicBezTo>
                  <a:cubicBezTo>
                    <a:pt x="614" y="505"/>
                    <a:pt x="618" y="505"/>
                    <a:pt x="623" y="505"/>
                  </a:cubicBezTo>
                  <a:cubicBezTo>
                    <a:pt x="617" y="510"/>
                    <a:pt x="609" y="520"/>
                    <a:pt x="608" y="521"/>
                  </a:cubicBezTo>
                  <a:cubicBezTo>
                    <a:pt x="594" y="537"/>
                    <a:pt x="577" y="551"/>
                    <a:pt x="563" y="567"/>
                  </a:cubicBezTo>
                  <a:cubicBezTo>
                    <a:pt x="555" y="575"/>
                    <a:pt x="547" y="582"/>
                    <a:pt x="540" y="590"/>
                  </a:cubicBezTo>
                  <a:cubicBezTo>
                    <a:pt x="533" y="596"/>
                    <a:pt x="529" y="602"/>
                    <a:pt x="527" y="610"/>
                  </a:cubicBezTo>
                  <a:cubicBezTo>
                    <a:pt x="526" y="611"/>
                    <a:pt x="526" y="613"/>
                    <a:pt x="525" y="616"/>
                  </a:cubicBezTo>
                  <a:cubicBezTo>
                    <a:pt x="525" y="616"/>
                    <a:pt x="525" y="616"/>
                    <a:pt x="524" y="616"/>
                  </a:cubicBezTo>
                  <a:cubicBezTo>
                    <a:pt x="524" y="616"/>
                    <a:pt x="523" y="617"/>
                    <a:pt x="523" y="617"/>
                  </a:cubicBezTo>
                  <a:cubicBezTo>
                    <a:pt x="522" y="618"/>
                    <a:pt x="521" y="619"/>
                    <a:pt x="521" y="621"/>
                  </a:cubicBezTo>
                  <a:cubicBezTo>
                    <a:pt x="521" y="621"/>
                    <a:pt x="521" y="621"/>
                    <a:pt x="521" y="621"/>
                  </a:cubicBezTo>
                  <a:close/>
                  <a:moveTo>
                    <a:pt x="453" y="616"/>
                  </a:moveTo>
                  <a:cubicBezTo>
                    <a:pt x="451" y="615"/>
                    <a:pt x="449" y="613"/>
                    <a:pt x="448" y="612"/>
                  </a:cubicBezTo>
                  <a:cubicBezTo>
                    <a:pt x="448" y="611"/>
                    <a:pt x="448" y="610"/>
                    <a:pt x="447" y="610"/>
                  </a:cubicBezTo>
                  <a:cubicBezTo>
                    <a:pt x="450" y="612"/>
                    <a:pt x="453" y="613"/>
                    <a:pt x="457" y="614"/>
                  </a:cubicBezTo>
                  <a:cubicBezTo>
                    <a:pt x="458" y="615"/>
                    <a:pt x="459" y="616"/>
                    <a:pt x="460" y="617"/>
                  </a:cubicBezTo>
                  <a:cubicBezTo>
                    <a:pt x="465" y="619"/>
                    <a:pt x="471" y="620"/>
                    <a:pt x="476" y="622"/>
                  </a:cubicBezTo>
                  <a:cubicBezTo>
                    <a:pt x="482" y="624"/>
                    <a:pt x="486" y="624"/>
                    <a:pt x="492" y="622"/>
                  </a:cubicBezTo>
                  <a:cubicBezTo>
                    <a:pt x="492" y="622"/>
                    <a:pt x="492" y="622"/>
                    <a:pt x="492" y="622"/>
                  </a:cubicBezTo>
                  <a:cubicBezTo>
                    <a:pt x="492" y="623"/>
                    <a:pt x="493" y="623"/>
                    <a:pt x="493" y="624"/>
                  </a:cubicBezTo>
                  <a:cubicBezTo>
                    <a:pt x="494" y="628"/>
                    <a:pt x="498" y="630"/>
                    <a:pt x="503" y="629"/>
                  </a:cubicBezTo>
                  <a:cubicBezTo>
                    <a:pt x="506" y="628"/>
                    <a:pt x="508" y="627"/>
                    <a:pt x="511" y="625"/>
                  </a:cubicBezTo>
                  <a:cubicBezTo>
                    <a:pt x="513" y="625"/>
                    <a:pt x="515" y="625"/>
                    <a:pt x="517" y="625"/>
                  </a:cubicBezTo>
                  <a:cubicBezTo>
                    <a:pt x="518" y="634"/>
                    <a:pt x="509" y="640"/>
                    <a:pt x="501" y="639"/>
                  </a:cubicBezTo>
                  <a:cubicBezTo>
                    <a:pt x="492" y="639"/>
                    <a:pt x="484" y="635"/>
                    <a:pt x="476" y="632"/>
                  </a:cubicBezTo>
                  <a:cubicBezTo>
                    <a:pt x="472" y="630"/>
                    <a:pt x="468" y="628"/>
                    <a:pt x="464" y="626"/>
                  </a:cubicBezTo>
                  <a:cubicBezTo>
                    <a:pt x="461" y="624"/>
                    <a:pt x="458" y="621"/>
                    <a:pt x="454" y="619"/>
                  </a:cubicBezTo>
                  <a:cubicBezTo>
                    <a:pt x="454" y="619"/>
                    <a:pt x="453" y="619"/>
                    <a:pt x="453" y="619"/>
                  </a:cubicBezTo>
                  <a:cubicBezTo>
                    <a:pt x="454" y="618"/>
                    <a:pt x="454" y="617"/>
                    <a:pt x="453" y="616"/>
                  </a:cubicBezTo>
                  <a:close/>
                  <a:moveTo>
                    <a:pt x="360" y="549"/>
                  </a:moveTo>
                  <a:cubicBezTo>
                    <a:pt x="361" y="525"/>
                    <a:pt x="362" y="499"/>
                    <a:pt x="367" y="475"/>
                  </a:cubicBezTo>
                  <a:cubicBezTo>
                    <a:pt x="367" y="474"/>
                    <a:pt x="367" y="474"/>
                    <a:pt x="366" y="473"/>
                  </a:cubicBezTo>
                  <a:cubicBezTo>
                    <a:pt x="366" y="473"/>
                    <a:pt x="366" y="473"/>
                    <a:pt x="367" y="473"/>
                  </a:cubicBezTo>
                  <a:cubicBezTo>
                    <a:pt x="368" y="472"/>
                    <a:pt x="370" y="471"/>
                    <a:pt x="372" y="471"/>
                  </a:cubicBezTo>
                  <a:cubicBezTo>
                    <a:pt x="372" y="471"/>
                    <a:pt x="372" y="471"/>
                    <a:pt x="372" y="471"/>
                  </a:cubicBezTo>
                  <a:cubicBezTo>
                    <a:pt x="372" y="471"/>
                    <a:pt x="372" y="471"/>
                    <a:pt x="372" y="472"/>
                  </a:cubicBezTo>
                  <a:cubicBezTo>
                    <a:pt x="371" y="472"/>
                    <a:pt x="371" y="473"/>
                    <a:pt x="371" y="474"/>
                  </a:cubicBezTo>
                  <a:cubicBezTo>
                    <a:pt x="371" y="476"/>
                    <a:pt x="370" y="478"/>
                    <a:pt x="370" y="479"/>
                  </a:cubicBezTo>
                  <a:cubicBezTo>
                    <a:pt x="370" y="480"/>
                    <a:pt x="371" y="480"/>
                    <a:pt x="371" y="480"/>
                  </a:cubicBezTo>
                  <a:cubicBezTo>
                    <a:pt x="372" y="478"/>
                    <a:pt x="373" y="475"/>
                    <a:pt x="373" y="473"/>
                  </a:cubicBezTo>
                  <a:cubicBezTo>
                    <a:pt x="373" y="472"/>
                    <a:pt x="374" y="471"/>
                    <a:pt x="373" y="470"/>
                  </a:cubicBezTo>
                  <a:cubicBezTo>
                    <a:pt x="376" y="469"/>
                    <a:pt x="378" y="468"/>
                    <a:pt x="380" y="466"/>
                  </a:cubicBezTo>
                  <a:cubicBezTo>
                    <a:pt x="380" y="467"/>
                    <a:pt x="380" y="467"/>
                    <a:pt x="380" y="468"/>
                  </a:cubicBezTo>
                  <a:cubicBezTo>
                    <a:pt x="380" y="468"/>
                    <a:pt x="380" y="469"/>
                    <a:pt x="380" y="469"/>
                  </a:cubicBezTo>
                  <a:cubicBezTo>
                    <a:pt x="377" y="475"/>
                    <a:pt x="377" y="484"/>
                    <a:pt x="376" y="490"/>
                  </a:cubicBezTo>
                  <a:cubicBezTo>
                    <a:pt x="374" y="499"/>
                    <a:pt x="375" y="507"/>
                    <a:pt x="375" y="516"/>
                  </a:cubicBezTo>
                  <a:cubicBezTo>
                    <a:pt x="375" y="526"/>
                    <a:pt x="375" y="535"/>
                    <a:pt x="374" y="545"/>
                  </a:cubicBezTo>
                  <a:cubicBezTo>
                    <a:pt x="373" y="550"/>
                    <a:pt x="372" y="556"/>
                    <a:pt x="371" y="561"/>
                  </a:cubicBezTo>
                  <a:cubicBezTo>
                    <a:pt x="370" y="565"/>
                    <a:pt x="369" y="568"/>
                    <a:pt x="369" y="571"/>
                  </a:cubicBezTo>
                  <a:cubicBezTo>
                    <a:pt x="369" y="571"/>
                    <a:pt x="369" y="571"/>
                    <a:pt x="368" y="571"/>
                  </a:cubicBezTo>
                  <a:cubicBezTo>
                    <a:pt x="366" y="575"/>
                    <a:pt x="368" y="580"/>
                    <a:pt x="365" y="584"/>
                  </a:cubicBezTo>
                  <a:cubicBezTo>
                    <a:pt x="364" y="585"/>
                    <a:pt x="364" y="586"/>
                    <a:pt x="363" y="587"/>
                  </a:cubicBezTo>
                  <a:cubicBezTo>
                    <a:pt x="363" y="586"/>
                    <a:pt x="363" y="585"/>
                    <a:pt x="363" y="584"/>
                  </a:cubicBezTo>
                  <a:cubicBezTo>
                    <a:pt x="363" y="572"/>
                    <a:pt x="360" y="561"/>
                    <a:pt x="360" y="549"/>
                  </a:cubicBezTo>
                  <a:close/>
                  <a:moveTo>
                    <a:pt x="359" y="574"/>
                  </a:moveTo>
                  <a:cubicBezTo>
                    <a:pt x="360" y="581"/>
                    <a:pt x="361" y="587"/>
                    <a:pt x="357" y="593"/>
                  </a:cubicBezTo>
                  <a:cubicBezTo>
                    <a:pt x="356" y="594"/>
                    <a:pt x="355" y="595"/>
                    <a:pt x="355" y="596"/>
                  </a:cubicBezTo>
                  <a:cubicBezTo>
                    <a:pt x="354" y="596"/>
                    <a:pt x="353" y="597"/>
                    <a:pt x="352" y="598"/>
                  </a:cubicBezTo>
                  <a:cubicBezTo>
                    <a:pt x="351" y="598"/>
                    <a:pt x="351" y="599"/>
                    <a:pt x="350" y="599"/>
                  </a:cubicBezTo>
                  <a:cubicBezTo>
                    <a:pt x="350" y="599"/>
                    <a:pt x="349" y="599"/>
                    <a:pt x="349" y="599"/>
                  </a:cubicBezTo>
                  <a:cubicBezTo>
                    <a:pt x="349" y="598"/>
                    <a:pt x="349" y="596"/>
                    <a:pt x="349" y="595"/>
                  </a:cubicBezTo>
                  <a:cubicBezTo>
                    <a:pt x="350" y="595"/>
                    <a:pt x="350" y="596"/>
                    <a:pt x="350" y="596"/>
                  </a:cubicBezTo>
                  <a:cubicBezTo>
                    <a:pt x="350" y="596"/>
                    <a:pt x="351" y="596"/>
                    <a:pt x="351" y="595"/>
                  </a:cubicBezTo>
                  <a:cubicBezTo>
                    <a:pt x="351" y="591"/>
                    <a:pt x="352" y="587"/>
                    <a:pt x="352" y="582"/>
                  </a:cubicBezTo>
                  <a:cubicBezTo>
                    <a:pt x="351" y="579"/>
                    <a:pt x="351" y="576"/>
                    <a:pt x="350" y="573"/>
                  </a:cubicBezTo>
                  <a:cubicBezTo>
                    <a:pt x="351" y="575"/>
                    <a:pt x="352" y="577"/>
                    <a:pt x="352" y="580"/>
                  </a:cubicBezTo>
                  <a:cubicBezTo>
                    <a:pt x="352" y="583"/>
                    <a:pt x="352" y="587"/>
                    <a:pt x="352" y="590"/>
                  </a:cubicBezTo>
                  <a:cubicBezTo>
                    <a:pt x="352" y="591"/>
                    <a:pt x="353" y="591"/>
                    <a:pt x="353" y="590"/>
                  </a:cubicBezTo>
                  <a:cubicBezTo>
                    <a:pt x="353" y="586"/>
                    <a:pt x="353" y="582"/>
                    <a:pt x="353" y="578"/>
                  </a:cubicBezTo>
                  <a:cubicBezTo>
                    <a:pt x="352" y="574"/>
                    <a:pt x="352" y="571"/>
                    <a:pt x="350" y="568"/>
                  </a:cubicBezTo>
                  <a:cubicBezTo>
                    <a:pt x="350" y="568"/>
                    <a:pt x="349" y="568"/>
                    <a:pt x="349" y="568"/>
                  </a:cubicBezTo>
                  <a:cubicBezTo>
                    <a:pt x="349" y="567"/>
                    <a:pt x="349" y="566"/>
                    <a:pt x="349" y="565"/>
                  </a:cubicBezTo>
                  <a:cubicBezTo>
                    <a:pt x="348" y="562"/>
                    <a:pt x="348" y="558"/>
                    <a:pt x="348" y="554"/>
                  </a:cubicBezTo>
                  <a:cubicBezTo>
                    <a:pt x="347" y="551"/>
                    <a:pt x="348" y="548"/>
                    <a:pt x="347" y="544"/>
                  </a:cubicBezTo>
                  <a:cubicBezTo>
                    <a:pt x="347" y="538"/>
                    <a:pt x="347" y="532"/>
                    <a:pt x="346" y="526"/>
                  </a:cubicBezTo>
                  <a:cubicBezTo>
                    <a:pt x="346" y="525"/>
                    <a:pt x="345" y="525"/>
                    <a:pt x="345" y="526"/>
                  </a:cubicBezTo>
                  <a:cubicBezTo>
                    <a:pt x="345" y="533"/>
                    <a:pt x="344" y="540"/>
                    <a:pt x="346" y="547"/>
                  </a:cubicBezTo>
                  <a:cubicBezTo>
                    <a:pt x="347" y="553"/>
                    <a:pt x="346" y="561"/>
                    <a:pt x="347" y="567"/>
                  </a:cubicBezTo>
                  <a:cubicBezTo>
                    <a:pt x="347" y="574"/>
                    <a:pt x="350" y="580"/>
                    <a:pt x="349" y="586"/>
                  </a:cubicBezTo>
                  <a:cubicBezTo>
                    <a:pt x="349" y="587"/>
                    <a:pt x="349" y="588"/>
                    <a:pt x="349" y="590"/>
                  </a:cubicBezTo>
                  <a:cubicBezTo>
                    <a:pt x="349" y="589"/>
                    <a:pt x="349" y="589"/>
                    <a:pt x="349" y="588"/>
                  </a:cubicBezTo>
                  <a:cubicBezTo>
                    <a:pt x="347" y="584"/>
                    <a:pt x="345" y="579"/>
                    <a:pt x="344" y="575"/>
                  </a:cubicBezTo>
                  <a:cubicBezTo>
                    <a:pt x="342" y="564"/>
                    <a:pt x="340" y="552"/>
                    <a:pt x="340" y="541"/>
                  </a:cubicBezTo>
                  <a:cubicBezTo>
                    <a:pt x="340" y="522"/>
                    <a:pt x="344" y="504"/>
                    <a:pt x="340" y="485"/>
                  </a:cubicBezTo>
                  <a:cubicBezTo>
                    <a:pt x="340" y="485"/>
                    <a:pt x="341" y="485"/>
                    <a:pt x="341" y="485"/>
                  </a:cubicBezTo>
                  <a:cubicBezTo>
                    <a:pt x="349" y="482"/>
                    <a:pt x="356" y="478"/>
                    <a:pt x="364" y="474"/>
                  </a:cubicBezTo>
                  <a:cubicBezTo>
                    <a:pt x="361" y="484"/>
                    <a:pt x="360" y="496"/>
                    <a:pt x="359" y="506"/>
                  </a:cubicBezTo>
                  <a:cubicBezTo>
                    <a:pt x="359" y="518"/>
                    <a:pt x="358" y="530"/>
                    <a:pt x="357" y="542"/>
                  </a:cubicBezTo>
                  <a:cubicBezTo>
                    <a:pt x="357" y="553"/>
                    <a:pt x="358" y="563"/>
                    <a:pt x="359" y="574"/>
                  </a:cubicBezTo>
                  <a:close/>
                  <a:moveTo>
                    <a:pt x="323" y="576"/>
                  </a:moveTo>
                  <a:cubicBezTo>
                    <a:pt x="323" y="576"/>
                    <a:pt x="323" y="576"/>
                    <a:pt x="323" y="576"/>
                  </a:cubicBezTo>
                  <a:cubicBezTo>
                    <a:pt x="322" y="577"/>
                    <a:pt x="322" y="577"/>
                    <a:pt x="321" y="578"/>
                  </a:cubicBezTo>
                  <a:cubicBezTo>
                    <a:pt x="320" y="578"/>
                    <a:pt x="320" y="579"/>
                    <a:pt x="319" y="579"/>
                  </a:cubicBezTo>
                  <a:cubicBezTo>
                    <a:pt x="319" y="579"/>
                    <a:pt x="319" y="579"/>
                    <a:pt x="319" y="579"/>
                  </a:cubicBezTo>
                  <a:cubicBezTo>
                    <a:pt x="311" y="566"/>
                    <a:pt x="307" y="551"/>
                    <a:pt x="302" y="537"/>
                  </a:cubicBezTo>
                  <a:cubicBezTo>
                    <a:pt x="297" y="523"/>
                    <a:pt x="291" y="509"/>
                    <a:pt x="286" y="495"/>
                  </a:cubicBezTo>
                  <a:cubicBezTo>
                    <a:pt x="282" y="486"/>
                    <a:pt x="277" y="478"/>
                    <a:pt x="272" y="469"/>
                  </a:cubicBezTo>
                  <a:cubicBezTo>
                    <a:pt x="274" y="471"/>
                    <a:pt x="276" y="473"/>
                    <a:pt x="279" y="475"/>
                  </a:cubicBezTo>
                  <a:cubicBezTo>
                    <a:pt x="286" y="480"/>
                    <a:pt x="294" y="484"/>
                    <a:pt x="303" y="487"/>
                  </a:cubicBezTo>
                  <a:cubicBezTo>
                    <a:pt x="303" y="487"/>
                    <a:pt x="303" y="487"/>
                    <a:pt x="303" y="487"/>
                  </a:cubicBezTo>
                  <a:cubicBezTo>
                    <a:pt x="303" y="491"/>
                    <a:pt x="304" y="495"/>
                    <a:pt x="305" y="499"/>
                  </a:cubicBezTo>
                  <a:cubicBezTo>
                    <a:pt x="305" y="503"/>
                    <a:pt x="306" y="506"/>
                    <a:pt x="307" y="510"/>
                  </a:cubicBezTo>
                  <a:cubicBezTo>
                    <a:pt x="309" y="517"/>
                    <a:pt x="313" y="524"/>
                    <a:pt x="316" y="531"/>
                  </a:cubicBezTo>
                  <a:cubicBezTo>
                    <a:pt x="321" y="545"/>
                    <a:pt x="326" y="560"/>
                    <a:pt x="336" y="571"/>
                  </a:cubicBezTo>
                  <a:cubicBezTo>
                    <a:pt x="335" y="571"/>
                    <a:pt x="334" y="570"/>
                    <a:pt x="333" y="570"/>
                  </a:cubicBezTo>
                  <a:cubicBezTo>
                    <a:pt x="330" y="570"/>
                    <a:pt x="327" y="571"/>
                    <a:pt x="325" y="573"/>
                  </a:cubicBezTo>
                  <a:cubicBezTo>
                    <a:pt x="325" y="574"/>
                    <a:pt x="324" y="574"/>
                    <a:pt x="324" y="575"/>
                  </a:cubicBezTo>
                  <a:cubicBezTo>
                    <a:pt x="323" y="574"/>
                    <a:pt x="323" y="574"/>
                    <a:pt x="322" y="574"/>
                  </a:cubicBezTo>
                  <a:cubicBezTo>
                    <a:pt x="322" y="574"/>
                    <a:pt x="321" y="574"/>
                    <a:pt x="322" y="574"/>
                  </a:cubicBezTo>
                  <a:cubicBezTo>
                    <a:pt x="322" y="575"/>
                    <a:pt x="322" y="575"/>
                    <a:pt x="323" y="576"/>
                  </a:cubicBezTo>
                  <a:close/>
                  <a:moveTo>
                    <a:pt x="176" y="253"/>
                  </a:moveTo>
                  <a:cubicBezTo>
                    <a:pt x="172" y="261"/>
                    <a:pt x="166" y="272"/>
                    <a:pt x="168" y="281"/>
                  </a:cubicBezTo>
                  <a:cubicBezTo>
                    <a:pt x="167" y="278"/>
                    <a:pt x="166" y="274"/>
                    <a:pt x="165" y="270"/>
                  </a:cubicBezTo>
                  <a:cubicBezTo>
                    <a:pt x="165" y="271"/>
                    <a:pt x="166" y="271"/>
                    <a:pt x="167" y="271"/>
                  </a:cubicBezTo>
                  <a:cubicBezTo>
                    <a:pt x="167" y="272"/>
                    <a:pt x="167" y="271"/>
                    <a:pt x="167" y="271"/>
                  </a:cubicBezTo>
                  <a:cubicBezTo>
                    <a:pt x="167" y="269"/>
                    <a:pt x="165" y="267"/>
                    <a:pt x="165" y="265"/>
                  </a:cubicBezTo>
                  <a:cubicBezTo>
                    <a:pt x="166" y="262"/>
                    <a:pt x="166" y="259"/>
                    <a:pt x="167" y="256"/>
                  </a:cubicBezTo>
                  <a:cubicBezTo>
                    <a:pt x="168" y="251"/>
                    <a:pt x="170" y="245"/>
                    <a:pt x="173" y="241"/>
                  </a:cubicBezTo>
                  <a:cubicBezTo>
                    <a:pt x="174" y="241"/>
                    <a:pt x="173" y="241"/>
                    <a:pt x="173" y="241"/>
                  </a:cubicBezTo>
                  <a:cubicBezTo>
                    <a:pt x="169" y="246"/>
                    <a:pt x="167" y="252"/>
                    <a:pt x="165" y="258"/>
                  </a:cubicBezTo>
                  <a:cubicBezTo>
                    <a:pt x="165" y="258"/>
                    <a:pt x="165" y="258"/>
                    <a:pt x="165" y="259"/>
                  </a:cubicBezTo>
                  <a:cubicBezTo>
                    <a:pt x="164" y="257"/>
                    <a:pt x="164" y="256"/>
                    <a:pt x="164" y="255"/>
                  </a:cubicBezTo>
                  <a:cubicBezTo>
                    <a:pt x="164" y="252"/>
                    <a:pt x="164" y="249"/>
                    <a:pt x="165" y="246"/>
                  </a:cubicBezTo>
                  <a:cubicBezTo>
                    <a:pt x="165" y="245"/>
                    <a:pt x="165" y="245"/>
                    <a:pt x="165" y="245"/>
                  </a:cubicBezTo>
                  <a:cubicBezTo>
                    <a:pt x="165" y="245"/>
                    <a:pt x="165" y="245"/>
                    <a:pt x="165" y="245"/>
                  </a:cubicBezTo>
                  <a:cubicBezTo>
                    <a:pt x="165" y="244"/>
                    <a:pt x="165" y="244"/>
                    <a:pt x="165" y="244"/>
                  </a:cubicBezTo>
                  <a:cubicBezTo>
                    <a:pt x="167" y="237"/>
                    <a:pt x="170" y="232"/>
                    <a:pt x="174" y="226"/>
                  </a:cubicBezTo>
                  <a:cubicBezTo>
                    <a:pt x="174" y="226"/>
                    <a:pt x="173" y="226"/>
                    <a:pt x="173" y="226"/>
                  </a:cubicBezTo>
                  <a:cubicBezTo>
                    <a:pt x="170" y="229"/>
                    <a:pt x="167" y="234"/>
                    <a:pt x="165" y="239"/>
                  </a:cubicBezTo>
                  <a:cubicBezTo>
                    <a:pt x="165" y="237"/>
                    <a:pt x="165" y="236"/>
                    <a:pt x="165" y="234"/>
                  </a:cubicBezTo>
                  <a:cubicBezTo>
                    <a:pt x="165" y="230"/>
                    <a:pt x="166" y="226"/>
                    <a:pt x="166" y="222"/>
                  </a:cubicBezTo>
                  <a:cubicBezTo>
                    <a:pt x="166" y="221"/>
                    <a:pt x="164" y="221"/>
                    <a:pt x="164" y="222"/>
                  </a:cubicBezTo>
                  <a:cubicBezTo>
                    <a:pt x="164" y="224"/>
                    <a:pt x="164" y="227"/>
                    <a:pt x="164" y="229"/>
                  </a:cubicBezTo>
                  <a:cubicBezTo>
                    <a:pt x="164" y="231"/>
                    <a:pt x="163" y="233"/>
                    <a:pt x="163" y="235"/>
                  </a:cubicBezTo>
                  <a:cubicBezTo>
                    <a:pt x="163" y="238"/>
                    <a:pt x="163" y="241"/>
                    <a:pt x="164" y="244"/>
                  </a:cubicBezTo>
                  <a:cubicBezTo>
                    <a:pt x="164" y="245"/>
                    <a:pt x="163" y="247"/>
                    <a:pt x="163" y="248"/>
                  </a:cubicBezTo>
                  <a:cubicBezTo>
                    <a:pt x="163" y="250"/>
                    <a:pt x="162" y="253"/>
                    <a:pt x="162" y="257"/>
                  </a:cubicBezTo>
                  <a:cubicBezTo>
                    <a:pt x="161" y="250"/>
                    <a:pt x="160" y="244"/>
                    <a:pt x="160" y="237"/>
                  </a:cubicBezTo>
                  <a:cubicBezTo>
                    <a:pt x="161" y="233"/>
                    <a:pt x="161" y="229"/>
                    <a:pt x="159" y="226"/>
                  </a:cubicBezTo>
                  <a:cubicBezTo>
                    <a:pt x="156" y="222"/>
                    <a:pt x="152" y="218"/>
                    <a:pt x="151" y="212"/>
                  </a:cubicBezTo>
                  <a:cubicBezTo>
                    <a:pt x="151" y="204"/>
                    <a:pt x="151" y="198"/>
                    <a:pt x="146" y="190"/>
                  </a:cubicBezTo>
                  <a:cubicBezTo>
                    <a:pt x="144" y="187"/>
                    <a:pt x="141" y="183"/>
                    <a:pt x="140" y="179"/>
                  </a:cubicBezTo>
                  <a:cubicBezTo>
                    <a:pt x="139" y="178"/>
                    <a:pt x="138" y="170"/>
                    <a:pt x="141" y="171"/>
                  </a:cubicBezTo>
                  <a:cubicBezTo>
                    <a:pt x="143" y="171"/>
                    <a:pt x="144" y="172"/>
                    <a:pt x="146" y="173"/>
                  </a:cubicBezTo>
                  <a:cubicBezTo>
                    <a:pt x="151" y="175"/>
                    <a:pt x="158" y="178"/>
                    <a:pt x="160" y="184"/>
                  </a:cubicBezTo>
                  <a:cubicBezTo>
                    <a:pt x="161" y="186"/>
                    <a:pt x="162" y="189"/>
                    <a:pt x="164" y="190"/>
                  </a:cubicBezTo>
                  <a:cubicBezTo>
                    <a:pt x="164" y="192"/>
                    <a:pt x="166" y="194"/>
                    <a:pt x="166" y="195"/>
                  </a:cubicBezTo>
                  <a:cubicBezTo>
                    <a:pt x="167" y="197"/>
                    <a:pt x="168" y="199"/>
                    <a:pt x="169" y="200"/>
                  </a:cubicBezTo>
                  <a:cubicBezTo>
                    <a:pt x="170" y="202"/>
                    <a:pt x="170" y="203"/>
                    <a:pt x="171" y="205"/>
                  </a:cubicBezTo>
                  <a:cubicBezTo>
                    <a:pt x="172" y="213"/>
                    <a:pt x="178" y="221"/>
                    <a:pt x="180" y="229"/>
                  </a:cubicBezTo>
                  <a:cubicBezTo>
                    <a:pt x="181" y="233"/>
                    <a:pt x="182" y="238"/>
                    <a:pt x="183" y="242"/>
                  </a:cubicBezTo>
                  <a:cubicBezTo>
                    <a:pt x="184" y="247"/>
                    <a:pt x="184" y="251"/>
                    <a:pt x="185" y="256"/>
                  </a:cubicBezTo>
                  <a:cubicBezTo>
                    <a:pt x="185" y="256"/>
                    <a:pt x="185" y="256"/>
                    <a:pt x="185" y="256"/>
                  </a:cubicBezTo>
                  <a:cubicBezTo>
                    <a:pt x="184" y="258"/>
                    <a:pt x="182" y="260"/>
                    <a:pt x="181" y="263"/>
                  </a:cubicBezTo>
                  <a:cubicBezTo>
                    <a:pt x="179" y="267"/>
                    <a:pt x="179" y="271"/>
                    <a:pt x="179" y="275"/>
                  </a:cubicBezTo>
                  <a:cubicBezTo>
                    <a:pt x="177" y="287"/>
                    <a:pt x="178" y="301"/>
                    <a:pt x="180" y="312"/>
                  </a:cubicBezTo>
                  <a:cubicBezTo>
                    <a:pt x="181" y="318"/>
                    <a:pt x="182" y="325"/>
                    <a:pt x="184" y="331"/>
                  </a:cubicBezTo>
                  <a:cubicBezTo>
                    <a:pt x="179" y="322"/>
                    <a:pt x="178" y="312"/>
                    <a:pt x="174" y="303"/>
                  </a:cubicBezTo>
                  <a:cubicBezTo>
                    <a:pt x="173" y="297"/>
                    <a:pt x="171" y="291"/>
                    <a:pt x="169" y="286"/>
                  </a:cubicBezTo>
                  <a:cubicBezTo>
                    <a:pt x="169" y="286"/>
                    <a:pt x="170" y="286"/>
                    <a:pt x="170" y="285"/>
                  </a:cubicBezTo>
                  <a:cubicBezTo>
                    <a:pt x="170" y="280"/>
                    <a:pt x="170" y="275"/>
                    <a:pt x="171" y="270"/>
                  </a:cubicBezTo>
                  <a:cubicBezTo>
                    <a:pt x="172" y="264"/>
                    <a:pt x="174" y="258"/>
                    <a:pt x="176" y="253"/>
                  </a:cubicBezTo>
                  <a:cubicBezTo>
                    <a:pt x="176" y="253"/>
                    <a:pt x="176" y="253"/>
                    <a:pt x="176" y="253"/>
                  </a:cubicBezTo>
                  <a:close/>
                  <a:moveTo>
                    <a:pt x="157" y="248"/>
                  </a:moveTo>
                  <a:cubicBezTo>
                    <a:pt x="158" y="254"/>
                    <a:pt x="159" y="260"/>
                    <a:pt x="160" y="266"/>
                  </a:cubicBezTo>
                  <a:cubicBezTo>
                    <a:pt x="162" y="271"/>
                    <a:pt x="163" y="276"/>
                    <a:pt x="165" y="281"/>
                  </a:cubicBezTo>
                  <a:cubicBezTo>
                    <a:pt x="163" y="278"/>
                    <a:pt x="162" y="275"/>
                    <a:pt x="161" y="273"/>
                  </a:cubicBezTo>
                  <a:cubicBezTo>
                    <a:pt x="157" y="261"/>
                    <a:pt x="152" y="250"/>
                    <a:pt x="148" y="238"/>
                  </a:cubicBezTo>
                  <a:cubicBezTo>
                    <a:pt x="140" y="219"/>
                    <a:pt x="131" y="197"/>
                    <a:pt x="136" y="176"/>
                  </a:cubicBezTo>
                  <a:cubicBezTo>
                    <a:pt x="136" y="177"/>
                    <a:pt x="136" y="177"/>
                    <a:pt x="136" y="177"/>
                  </a:cubicBezTo>
                  <a:cubicBezTo>
                    <a:pt x="137" y="186"/>
                    <a:pt x="145" y="191"/>
                    <a:pt x="147" y="200"/>
                  </a:cubicBezTo>
                  <a:cubicBezTo>
                    <a:pt x="148" y="205"/>
                    <a:pt x="147" y="211"/>
                    <a:pt x="149" y="216"/>
                  </a:cubicBezTo>
                  <a:cubicBezTo>
                    <a:pt x="150" y="221"/>
                    <a:pt x="156" y="225"/>
                    <a:pt x="157" y="230"/>
                  </a:cubicBezTo>
                  <a:cubicBezTo>
                    <a:pt x="158" y="236"/>
                    <a:pt x="157" y="242"/>
                    <a:pt x="157" y="248"/>
                  </a:cubicBezTo>
                  <a:close/>
                  <a:moveTo>
                    <a:pt x="163" y="261"/>
                  </a:moveTo>
                  <a:cubicBezTo>
                    <a:pt x="163" y="261"/>
                    <a:pt x="163" y="262"/>
                    <a:pt x="164" y="263"/>
                  </a:cubicBezTo>
                  <a:cubicBezTo>
                    <a:pt x="164" y="264"/>
                    <a:pt x="164" y="265"/>
                    <a:pt x="164" y="266"/>
                  </a:cubicBezTo>
                  <a:cubicBezTo>
                    <a:pt x="163" y="264"/>
                    <a:pt x="163" y="262"/>
                    <a:pt x="163" y="261"/>
                  </a:cubicBezTo>
                  <a:close/>
                  <a:moveTo>
                    <a:pt x="213" y="192"/>
                  </a:moveTo>
                  <a:cubicBezTo>
                    <a:pt x="206" y="196"/>
                    <a:pt x="200" y="201"/>
                    <a:pt x="196" y="208"/>
                  </a:cubicBezTo>
                  <a:cubicBezTo>
                    <a:pt x="194" y="213"/>
                    <a:pt x="192" y="218"/>
                    <a:pt x="192" y="223"/>
                  </a:cubicBezTo>
                  <a:cubicBezTo>
                    <a:pt x="190" y="220"/>
                    <a:pt x="189" y="218"/>
                    <a:pt x="187" y="215"/>
                  </a:cubicBezTo>
                  <a:cubicBezTo>
                    <a:pt x="184" y="210"/>
                    <a:pt x="183" y="204"/>
                    <a:pt x="182" y="197"/>
                  </a:cubicBezTo>
                  <a:cubicBezTo>
                    <a:pt x="179" y="184"/>
                    <a:pt x="177" y="170"/>
                    <a:pt x="174" y="157"/>
                  </a:cubicBezTo>
                  <a:cubicBezTo>
                    <a:pt x="172" y="143"/>
                    <a:pt x="169" y="130"/>
                    <a:pt x="164" y="117"/>
                  </a:cubicBezTo>
                  <a:cubicBezTo>
                    <a:pt x="164" y="115"/>
                    <a:pt x="162" y="111"/>
                    <a:pt x="160" y="110"/>
                  </a:cubicBezTo>
                  <a:cubicBezTo>
                    <a:pt x="160" y="102"/>
                    <a:pt x="160" y="95"/>
                    <a:pt x="161" y="87"/>
                  </a:cubicBezTo>
                  <a:cubicBezTo>
                    <a:pt x="161" y="81"/>
                    <a:pt x="161" y="74"/>
                    <a:pt x="164" y="68"/>
                  </a:cubicBezTo>
                  <a:cubicBezTo>
                    <a:pt x="167" y="63"/>
                    <a:pt x="169" y="72"/>
                    <a:pt x="170" y="74"/>
                  </a:cubicBezTo>
                  <a:cubicBezTo>
                    <a:pt x="171" y="78"/>
                    <a:pt x="173" y="80"/>
                    <a:pt x="176" y="82"/>
                  </a:cubicBezTo>
                  <a:cubicBezTo>
                    <a:pt x="183" y="89"/>
                    <a:pt x="187" y="98"/>
                    <a:pt x="189" y="107"/>
                  </a:cubicBezTo>
                  <a:cubicBezTo>
                    <a:pt x="191" y="112"/>
                    <a:pt x="191" y="116"/>
                    <a:pt x="191" y="121"/>
                  </a:cubicBezTo>
                  <a:cubicBezTo>
                    <a:pt x="191" y="123"/>
                    <a:pt x="192" y="125"/>
                    <a:pt x="193" y="127"/>
                  </a:cubicBezTo>
                  <a:cubicBezTo>
                    <a:pt x="194" y="128"/>
                    <a:pt x="196" y="129"/>
                    <a:pt x="197" y="129"/>
                  </a:cubicBezTo>
                  <a:cubicBezTo>
                    <a:pt x="200" y="131"/>
                    <a:pt x="202" y="132"/>
                    <a:pt x="203" y="135"/>
                  </a:cubicBezTo>
                  <a:cubicBezTo>
                    <a:pt x="205" y="139"/>
                    <a:pt x="207" y="143"/>
                    <a:pt x="208" y="146"/>
                  </a:cubicBezTo>
                  <a:cubicBezTo>
                    <a:pt x="212" y="155"/>
                    <a:pt x="214" y="164"/>
                    <a:pt x="213" y="174"/>
                  </a:cubicBezTo>
                  <a:cubicBezTo>
                    <a:pt x="213" y="180"/>
                    <a:pt x="212" y="186"/>
                    <a:pt x="213" y="192"/>
                  </a:cubicBezTo>
                  <a:close/>
                  <a:moveTo>
                    <a:pt x="193" y="242"/>
                  </a:moveTo>
                  <a:cubicBezTo>
                    <a:pt x="193" y="240"/>
                    <a:pt x="192" y="239"/>
                    <a:pt x="192" y="238"/>
                  </a:cubicBezTo>
                  <a:cubicBezTo>
                    <a:pt x="192" y="236"/>
                    <a:pt x="191" y="234"/>
                    <a:pt x="191" y="233"/>
                  </a:cubicBezTo>
                  <a:cubicBezTo>
                    <a:pt x="191" y="232"/>
                    <a:pt x="191" y="232"/>
                    <a:pt x="191" y="232"/>
                  </a:cubicBezTo>
                  <a:cubicBezTo>
                    <a:pt x="192" y="232"/>
                    <a:pt x="192" y="233"/>
                    <a:pt x="193" y="234"/>
                  </a:cubicBezTo>
                  <a:cubicBezTo>
                    <a:pt x="194" y="237"/>
                    <a:pt x="194" y="239"/>
                    <a:pt x="193" y="242"/>
                  </a:cubicBezTo>
                  <a:close/>
                  <a:moveTo>
                    <a:pt x="189" y="237"/>
                  </a:moveTo>
                  <a:cubicBezTo>
                    <a:pt x="189" y="239"/>
                    <a:pt x="190" y="241"/>
                    <a:pt x="190" y="243"/>
                  </a:cubicBezTo>
                  <a:cubicBezTo>
                    <a:pt x="190" y="244"/>
                    <a:pt x="190" y="245"/>
                    <a:pt x="191" y="246"/>
                  </a:cubicBezTo>
                  <a:cubicBezTo>
                    <a:pt x="189" y="248"/>
                    <a:pt x="188" y="251"/>
                    <a:pt x="186" y="254"/>
                  </a:cubicBezTo>
                  <a:cubicBezTo>
                    <a:pt x="186" y="246"/>
                    <a:pt x="183" y="237"/>
                    <a:pt x="181" y="228"/>
                  </a:cubicBezTo>
                  <a:cubicBezTo>
                    <a:pt x="180" y="224"/>
                    <a:pt x="179" y="219"/>
                    <a:pt x="177" y="214"/>
                  </a:cubicBezTo>
                  <a:cubicBezTo>
                    <a:pt x="177" y="214"/>
                    <a:pt x="177" y="215"/>
                    <a:pt x="177" y="215"/>
                  </a:cubicBezTo>
                  <a:cubicBezTo>
                    <a:pt x="181" y="220"/>
                    <a:pt x="185" y="225"/>
                    <a:pt x="190" y="230"/>
                  </a:cubicBezTo>
                  <a:cubicBezTo>
                    <a:pt x="188" y="231"/>
                    <a:pt x="188" y="235"/>
                    <a:pt x="189" y="237"/>
                  </a:cubicBezTo>
                  <a:close/>
                  <a:moveTo>
                    <a:pt x="161" y="121"/>
                  </a:moveTo>
                  <a:cubicBezTo>
                    <a:pt x="162" y="124"/>
                    <a:pt x="163" y="128"/>
                    <a:pt x="165" y="131"/>
                  </a:cubicBezTo>
                  <a:cubicBezTo>
                    <a:pt x="165" y="132"/>
                    <a:pt x="166" y="134"/>
                    <a:pt x="167" y="135"/>
                  </a:cubicBezTo>
                  <a:cubicBezTo>
                    <a:pt x="167" y="136"/>
                    <a:pt x="167" y="137"/>
                    <a:pt x="167" y="138"/>
                  </a:cubicBezTo>
                  <a:cubicBezTo>
                    <a:pt x="170" y="150"/>
                    <a:pt x="172" y="162"/>
                    <a:pt x="174" y="173"/>
                  </a:cubicBezTo>
                  <a:cubicBezTo>
                    <a:pt x="176" y="184"/>
                    <a:pt x="177" y="196"/>
                    <a:pt x="180" y="207"/>
                  </a:cubicBezTo>
                  <a:cubicBezTo>
                    <a:pt x="182" y="213"/>
                    <a:pt x="185" y="218"/>
                    <a:pt x="188" y="223"/>
                  </a:cubicBezTo>
                  <a:cubicBezTo>
                    <a:pt x="186" y="221"/>
                    <a:pt x="184" y="218"/>
                    <a:pt x="182" y="216"/>
                  </a:cubicBezTo>
                  <a:cubicBezTo>
                    <a:pt x="175" y="206"/>
                    <a:pt x="169" y="195"/>
                    <a:pt x="167" y="183"/>
                  </a:cubicBezTo>
                  <a:cubicBezTo>
                    <a:pt x="164" y="171"/>
                    <a:pt x="162" y="159"/>
                    <a:pt x="161" y="148"/>
                  </a:cubicBezTo>
                  <a:cubicBezTo>
                    <a:pt x="160" y="142"/>
                    <a:pt x="160" y="137"/>
                    <a:pt x="159" y="132"/>
                  </a:cubicBezTo>
                  <a:cubicBezTo>
                    <a:pt x="159" y="127"/>
                    <a:pt x="158" y="123"/>
                    <a:pt x="158" y="118"/>
                  </a:cubicBezTo>
                  <a:cubicBezTo>
                    <a:pt x="158" y="118"/>
                    <a:pt x="158" y="118"/>
                    <a:pt x="158" y="117"/>
                  </a:cubicBezTo>
                  <a:cubicBezTo>
                    <a:pt x="159" y="119"/>
                    <a:pt x="160" y="120"/>
                    <a:pt x="161" y="121"/>
                  </a:cubicBezTo>
                  <a:close/>
                  <a:moveTo>
                    <a:pt x="184" y="312"/>
                  </a:moveTo>
                  <a:cubicBezTo>
                    <a:pt x="182" y="304"/>
                    <a:pt x="181" y="297"/>
                    <a:pt x="181" y="290"/>
                  </a:cubicBezTo>
                  <a:cubicBezTo>
                    <a:pt x="181" y="288"/>
                    <a:pt x="181" y="286"/>
                    <a:pt x="182" y="284"/>
                  </a:cubicBezTo>
                  <a:cubicBezTo>
                    <a:pt x="185" y="294"/>
                    <a:pt x="191" y="303"/>
                    <a:pt x="198" y="311"/>
                  </a:cubicBezTo>
                  <a:cubicBezTo>
                    <a:pt x="202" y="315"/>
                    <a:pt x="206" y="320"/>
                    <a:pt x="211" y="324"/>
                  </a:cubicBezTo>
                  <a:cubicBezTo>
                    <a:pt x="210" y="328"/>
                    <a:pt x="211" y="332"/>
                    <a:pt x="209" y="336"/>
                  </a:cubicBezTo>
                  <a:cubicBezTo>
                    <a:pt x="208" y="338"/>
                    <a:pt x="207" y="344"/>
                    <a:pt x="204" y="345"/>
                  </a:cubicBezTo>
                  <a:cubicBezTo>
                    <a:pt x="202" y="347"/>
                    <a:pt x="197" y="345"/>
                    <a:pt x="194" y="344"/>
                  </a:cubicBezTo>
                  <a:cubicBezTo>
                    <a:pt x="192" y="339"/>
                    <a:pt x="189" y="335"/>
                    <a:pt x="188" y="329"/>
                  </a:cubicBezTo>
                  <a:cubicBezTo>
                    <a:pt x="186" y="324"/>
                    <a:pt x="185" y="318"/>
                    <a:pt x="184" y="312"/>
                  </a:cubicBezTo>
                  <a:close/>
                  <a:moveTo>
                    <a:pt x="208" y="347"/>
                  </a:moveTo>
                  <a:cubicBezTo>
                    <a:pt x="210" y="344"/>
                    <a:pt x="211" y="340"/>
                    <a:pt x="212" y="336"/>
                  </a:cubicBezTo>
                  <a:cubicBezTo>
                    <a:pt x="213" y="333"/>
                    <a:pt x="213" y="330"/>
                    <a:pt x="213" y="327"/>
                  </a:cubicBezTo>
                  <a:cubicBezTo>
                    <a:pt x="218" y="331"/>
                    <a:pt x="223" y="335"/>
                    <a:pt x="229" y="338"/>
                  </a:cubicBezTo>
                  <a:cubicBezTo>
                    <a:pt x="230" y="338"/>
                    <a:pt x="230" y="338"/>
                    <a:pt x="231" y="338"/>
                  </a:cubicBezTo>
                  <a:cubicBezTo>
                    <a:pt x="229" y="341"/>
                    <a:pt x="229" y="345"/>
                    <a:pt x="228" y="348"/>
                  </a:cubicBezTo>
                  <a:cubicBezTo>
                    <a:pt x="228" y="354"/>
                    <a:pt x="228" y="359"/>
                    <a:pt x="229" y="364"/>
                  </a:cubicBezTo>
                  <a:cubicBezTo>
                    <a:pt x="230" y="370"/>
                    <a:pt x="234" y="376"/>
                    <a:pt x="235" y="382"/>
                  </a:cubicBezTo>
                  <a:cubicBezTo>
                    <a:pt x="236" y="386"/>
                    <a:pt x="235" y="390"/>
                    <a:pt x="235" y="395"/>
                  </a:cubicBezTo>
                  <a:cubicBezTo>
                    <a:pt x="235" y="400"/>
                    <a:pt x="235" y="405"/>
                    <a:pt x="236" y="410"/>
                  </a:cubicBezTo>
                  <a:cubicBezTo>
                    <a:pt x="236" y="412"/>
                    <a:pt x="236" y="413"/>
                    <a:pt x="236" y="415"/>
                  </a:cubicBezTo>
                  <a:cubicBezTo>
                    <a:pt x="235" y="414"/>
                    <a:pt x="234" y="413"/>
                    <a:pt x="232" y="412"/>
                  </a:cubicBezTo>
                  <a:cubicBezTo>
                    <a:pt x="227" y="411"/>
                    <a:pt x="224" y="414"/>
                    <a:pt x="219" y="414"/>
                  </a:cubicBezTo>
                  <a:cubicBezTo>
                    <a:pt x="217" y="414"/>
                    <a:pt x="215" y="414"/>
                    <a:pt x="214" y="415"/>
                  </a:cubicBezTo>
                  <a:cubicBezTo>
                    <a:pt x="213" y="408"/>
                    <a:pt x="211" y="402"/>
                    <a:pt x="211" y="396"/>
                  </a:cubicBezTo>
                  <a:cubicBezTo>
                    <a:pt x="210" y="390"/>
                    <a:pt x="209" y="384"/>
                    <a:pt x="208" y="377"/>
                  </a:cubicBezTo>
                  <a:cubicBezTo>
                    <a:pt x="207" y="372"/>
                    <a:pt x="206" y="367"/>
                    <a:pt x="203" y="362"/>
                  </a:cubicBezTo>
                  <a:cubicBezTo>
                    <a:pt x="200" y="358"/>
                    <a:pt x="198" y="353"/>
                    <a:pt x="195" y="347"/>
                  </a:cubicBezTo>
                  <a:cubicBezTo>
                    <a:pt x="195" y="347"/>
                    <a:pt x="195" y="347"/>
                    <a:pt x="195" y="347"/>
                  </a:cubicBezTo>
                  <a:cubicBezTo>
                    <a:pt x="200" y="348"/>
                    <a:pt x="204" y="350"/>
                    <a:pt x="208" y="347"/>
                  </a:cubicBezTo>
                  <a:close/>
                  <a:moveTo>
                    <a:pt x="233" y="367"/>
                  </a:moveTo>
                  <a:cubicBezTo>
                    <a:pt x="232" y="361"/>
                    <a:pt x="231" y="355"/>
                    <a:pt x="232" y="348"/>
                  </a:cubicBezTo>
                  <a:cubicBezTo>
                    <a:pt x="232" y="346"/>
                    <a:pt x="233" y="342"/>
                    <a:pt x="233" y="339"/>
                  </a:cubicBezTo>
                  <a:cubicBezTo>
                    <a:pt x="240" y="343"/>
                    <a:pt x="248" y="347"/>
                    <a:pt x="255" y="346"/>
                  </a:cubicBezTo>
                  <a:cubicBezTo>
                    <a:pt x="250" y="353"/>
                    <a:pt x="246" y="361"/>
                    <a:pt x="242" y="368"/>
                  </a:cubicBezTo>
                  <a:cubicBezTo>
                    <a:pt x="240" y="372"/>
                    <a:pt x="239" y="376"/>
                    <a:pt x="238" y="380"/>
                  </a:cubicBezTo>
                  <a:cubicBezTo>
                    <a:pt x="237" y="375"/>
                    <a:pt x="235" y="371"/>
                    <a:pt x="233" y="367"/>
                  </a:cubicBezTo>
                  <a:close/>
                  <a:moveTo>
                    <a:pt x="246" y="367"/>
                  </a:moveTo>
                  <a:cubicBezTo>
                    <a:pt x="252" y="355"/>
                    <a:pt x="260" y="342"/>
                    <a:pt x="271" y="334"/>
                  </a:cubicBezTo>
                  <a:cubicBezTo>
                    <a:pt x="281" y="327"/>
                    <a:pt x="291" y="320"/>
                    <a:pt x="303" y="315"/>
                  </a:cubicBezTo>
                  <a:cubicBezTo>
                    <a:pt x="308" y="314"/>
                    <a:pt x="313" y="312"/>
                    <a:pt x="318" y="311"/>
                  </a:cubicBezTo>
                  <a:cubicBezTo>
                    <a:pt x="325" y="310"/>
                    <a:pt x="331" y="309"/>
                    <a:pt x="338" y="309"/>
                  </a:cubicBezTo>
                  <a:cubicBezTo>
                    <a:pt x="348" y="308"/>
                    <a:pt x="358" y="309"/>
                    <a:pt x="368" y="311"/>
                  </a:cubicBezTo>
                  <a:cubicBezTo>
                    <a:pt x="371" y="311"/>
                    <a:pt x="410" y="317"/>
                    <a:pt x="409" y="321"/>
                  </a:cubicBezTo>
                  <a:cubicBezTo>
                    <a:pt x="409" y="321"/>
                    <a:pt x="409" y="321"/>
                    <a:pt x="409" y="322"/>
                  </a:cubicBezTo>
                  <a:cubicBezTo>
                    <a:pt x="409" y="322"/>
                    <a:pt x="409" y="322"/>
                    <a:pt x="409" y="322"/>
                  </a:cubicBezTo>
                  <a:cubicBezTo>
                    <a:pt x="409" y="322"/>
                    <a:pt x="408" y="323"/>
                    <a:pt x="408" y="324"/>
                  </a:cubicBezTo>
                  <a:cubicBezTo>
                    <a:pt x="408" y="323"/>
                    <a:pt x="408" y="323"/>
                    <a:pt x="408" y="323"/>
                  </a:cubicBezTo>
                  <a:cubicBezTo>
                    <a:pt x="394" y="317"/>
                    <a:pt x="378" y="315"/>
                    <a:pt x="363" y="314"/>
                  </a:cubicBezTo>
                  <a:cubicBezTo>
                    <a:pt x="355" y="314"/>
                    <a:pt x="348" y="315"/>
                    <a:pt x="340" y="314"/>
                  </a:cubicBezTo>
                  <a:cubicBezTo>
                    <a:pt x="333" y="314"/>
                    <a:pt x="327" y="314"/>
                    <a:pt x="320" y="314"/>
                  </a:cubicBezTo>
                  <a:cubicBezTo>
                    <a:pt x="306" y="316"/>
                    <a:pt x="291" y="323"/>
                    <a:pt x="280" y="330"/>
                  </a:cubicBezTo>
                  <a:cubicBezTo>
                    <a:pt x="267" y="338"/>
                    <a:pt x="257" y="349"/>
                    <a:pt x="253" y="363"/>
                  </a:cubicBezTo>
                  <a:cubicBezTo>
                    <a:pt x="252" y="363"/>
                    <a:pt x="254" y="364"/>
                    <a:pt x="254" y="363"/>
                  </a:cubicBezTo>
                  <a:cubicBezTo>
                    <a:pt x="261" y="349"/>
                    <a:pt x="272" y="338"/>
                    <a:pt x="286" y="330"/>
                  </a:cubicBezTo>
                  <a:cubicBezTo>
                    <a:pt x="299" y="324"/>
                    <a:pt x="312" y="317"/>
                    <a:pt x="327" y="317"/>
                  </a:cubicBezTo>
                  <a:cubicBezTo>
                    <a:pt x="333" y="317"/>
                    <a:pt x="340" y="318"/>
                    <a:pt x="347" y="318"/>
                  </a:cubicBezTo>
                  <a:cubicBezTo>
                    <a:pt x="353" y="317"/>
                    <a:pt x="360" y="317"/>
                    <a:pt x="367" y="318"/>
                  </a:cubicBezTo>
                  <a:cubicBezTo>
                    <a:pt x="374" y="319"/>
                    <a:pt x="382" y="320"/>
                    <a:pt x="389" y="321"/>
                  </a:cubicBezTo>
                  <a:cubicBezTo>
                    <a:pt x="395" y="322"/>
                    <a:pt x="402" y="325"/>
                    <a:pt x="408" y="324"/>
                  </a:cubicBezTo>
                  <a:cubicBezTo>
                    <a:pt x="408" y="324"/>
                    <a:pt x="408" y="324"/>
                    <a:pt x="408" y="324"/>
                  </a:cubicBezTo>
                  <a:cubicBezTo>
                    <a:pt x="408" y="325"/>
                    <a:pt x="407" y="327"/>
                    <a:pt x="407" y="328"/>
                  </a:cubicBezTo>
                  <a:cubicBezTo>
                    <a:pt x="401" y="325"/>
                    <a:pt x="394" y="326"/>
                    <a:pt x="387" y="326"/>
                  </a:cubicBezTo>
                  <a:cubicBezTo>
                    <a:pt x="379" y="325"/>
                    <a:pt x="371" y="323"/>
                    <a:pt x="363" y="322"/>
                  </a:cubicBezTo>
                  <a:cubicBezTo>
                    <a:pt x="363" y="322"/>
                    <a:pt x="363" y="323"/>
                    <a:pt x="363" y="323"/>
                  </a:cubicBezTo>
                  <a:cubicBezTo>
                    <a:pt x="369" y="325"/>
                    <a:pt x="377" y="326"/>
                    <a:pt x="384" y="327"/>
                  </a:cubicBezTo>
                  <a:cubicBezTo>
                    <a:pt x="392" y="327"/>
                    <a:pt x="399" y="327"/>
                    <a:pt x="407" y="330"/>
                  </a:cubicBezTo>
                  <a:cubicBezTo>
                    <a:pt x="407" y="330"/>
                    <a:pt x="407" y="331"/>
                    <a:pt x="406" y="331"/>
                  </a:cubicBezTo>
                  <a:cubicBezTo>
                    <a:pt x="402" y="332"/>
                    <a:pt x="399" y="331"/>
                    <a:pt x="395" y="331"/>
                  </a:cubicBezTo>
                  <a:cubicBezTo>
                    <a:pt x="391" y="331"/>
                    <a:pt x="388" y="331"/>
                    <a:pt x="385" y="330"/>
                  </a:cubicBezTo>
                  <a:cubicBezTo>
                    <a:pt x="384" y="330"/>
                    <a:pt x="383" y="331"/>
                    <a:pt x="384" y="331"/>
                  </a:cubicBezTo>
                  <a:cubicBezTo>
                    <a:pt x="387" y="334"/>
                    <a:pt x="390" y="333"/>
                    <a:pt x="394" y="333"/>
                  </a:cubicBezTo>
                  <a:cubicBezTo>
                    <a:pt x="398" y="333"/>
                    <a:pt x="402" y="334"/>
                    <a:pt x="406" y="334"/>
                  </a:cubicBezTo>
                  <a:cubicBezTo>
                    <a:pt x="406" y="335"/>
                    <a:pt x="406" y="336"/>
                    <a:pt x="406" y="337"/>
                  </a:cubicBezTo>
                  <a:cubicBezTo>
                    <a:pt x="406" y="337"/>
                    <a:pt x="406" y="337"/>
                    <a:pt x="405" y="336"/>
                  </a:cubicBezTo>
                  <a:cubicBezTo>
                    <a:pt x="405" y="336"/>
                    <a:pt x="405" y="335"/>
                    <a:pt x="405" y="335"/>
                  </a:cubicBezTo>
                  <a:cubicBezTo>
                    <a:pt x="398" y="336"/>
                    <a:pt x="392" y="337"/>
                    <a:pt x="386" y="338"/>
                  </a:cubicBezTo>
                  <a:cubicBezTo>
                    <a:pt x="381" y="338"/>
                    <a:pt x="375" y="338"/>
                    <a:pt x="370" y="338"/>
                  </a:cubicBezTo>
                  <a:cubicBezTo>
                    <a:pt x="369" y="339"/>
                    <a:pt x="369" y="339"/>
                    <a:pt x="370" y="339"/>
                  </a:cubicBezTo>
                  <a:cubicBezTo>
                    <a:pt x="376" y="340"/>
                    <a:pt x="382" y="339"/>
                    <a:pt x="388" y="338"/>
                  </a:cubicBezTo>
                  <a:cubicBezTo>
                    <a:pt x="393" y="338"/>
                    <a:pt x="398" y="338"/>
                    <a:pt x="403" y="337"/>
                  </a:cubicBezTo>
                  <a:cubicBezTo>
                    <a:pt x="399" y="339"/>
                    <a:pt x="396" y="341"/>
                    <a:pt x="391" y="341"/>
                  </a:cubicBezTo>
                  <a:cubicBezTo>
                    <a:pt x="388" y="342"/>
                    <a:pt x="384" y="342"/>
                    <a:pt x="380" y="343"/>
                  </a:cubicBezTo>
                  <a:cubicBezTo>
                    <a:pt x="372" y="343"/>
                    <a:pt x="365" y="343"/>
                    <a:pt x="357" y="344"/>
                  </a:cubicBezTo>
                  <a:cubicBezTo>
                    <a:pt x="357" y="345"/>
                    <a:pt x="357" y="345"/>
                    <a:pt x="357" y="345"/>
                  </a:cubicBezTo>
                  <a:cubicBezTo>
                    <a:pt x="366" y="345"/>
                    <a:pt x="375" y="345"/>
                    <a:pt x="383" y="344"/>
                  </a:cubicBezTo>
                  <a:cubicBezTo>
                    <a:pt x="387" y="344"/>
                    <a:pt x="391" y="343"/>
                    <a:pt x="395" y="342"/>
                  </a:cubicBezTo>
                  <a:cubicBezTo>
                    <a:pt x="399" y="341"/>
                    <a:pt x="402" y="341"/>
                    <a:pt x="405" y="338"/>
                  </a:cubicBezTo>
                  <a:cubicBezTo>
                    <a:pt x="406" y="338"/>
                    <a:pt x="406" y="338"/>
                    <a:pt x="406" y="338"/>
                  </a:cubicBezTo>
                  <a:cubicBezTo>
                    <a:pt x="406" y="338"/>
                    <a:pt x="406" y="339"/>
                    <a:pt x="406" y="340"/>
                  </a:cubicBezTo>
                  <a:cubicBezTo>
                    <a:pt x="406" y="340"/>
                    <a:pt x="406" y="340"/>
                    <a:pt x="406" y="340"/>
                  </a:cubicBezTo>
                  <a:cubicBezTo>
                    <a:pt x="401" y="339"/>
                    <a:pt x="397" y="343"/>
                    <a:pt x="392" y="344"/>
                  </a:cubicBezTo>
                  <a:cubicBezTo>
                    <a:pt x="389" y="345"/>
                    <a:pt x="385" y="345"/>
                    <a:pt x="382" y="346"/>
                  </a:cubicBezTo>
                  <a:cubicBezTo>
                    <a:pt x="378" y="347"/>
                    <a:pt x="374" y="348"/>
                    <a:pt x="370" y="348"/>
                  </a:cubicBezTo>
                  <a:cubicBezTo>
                    <a:pt x="363" y="348"/>
                    <a:pt x="354" y="348"/>
                    <a:pt x="347" y="347"/>
                  </a:cubicBezTo>
                  <a:cubicBezTo>
                    <a:pt x="339" y="346"/>
                    <a:pt x="331" y="344"/>
                    <a:pt x="324" y="344"/>
                  </a:cubicBezTo>
                  <a:cubicBezTo>
                    <a:pt x="323" y="344"/>
                    <a:pt x="323" y="345"/>
                    <a:pt x="324" y="346"/>
                  </a:cubicBezTo>
                  <a:cubicBezTo>
                    <a:pt x="332" y="348"/>
                    <a:pt x="340" y="348"/>
                    <a:pt x="349" y="349"/>
                  </a:cubicBezTo>
                  <a:cubicBezTo>
                    <a:pt x="355" y="351"/>
                    <a:pt x="362" y="351"/>
                    <a:pt x="368" y="350"/>
                  </a:cubicBezTo>
                  <a:cubicBezTo>
                    <a:pt x="376" y="349"/>
                    <a:pt x="382" y="347"/>
                    <a:pt x="389" y="346"/>
                  </a:cubicBezTo>
                  <a:cubicBezTo>
                    <a:pt x="390" y="346"/>
                    <a:pt x="391" y="345"/>
                    <a:pt x="392" y="345"/>
                  </a:cubicBezTo>
                  <a:cubicBezTo>
                    <a:pt x="390" y="346"/>
                    <a:pt x="388" y="347"/>
                    <a:pt x="386" y="347"/>
                  </a:cubicBezTo>
                  <a:cubicBezTo>
                    <a:pt x="379" y="349"/>
                    <a:pt x="371" y="350"/>
                    <a:pt x="365" y="353"/>
                  </a:cubicBezTo>
                  <a:cubicBezTo>
                    <a:pt x="364" y="353"/>
                    <a:pt x="364" y="353"/>
                    <a:pt x="365" y="353"/>
                  </a:cubicBezTo>
                  <a:cubicBezTo>
                    <a:pt x="368" y="354"/>
                    <a:pt x="372" y="352"/>
                    <a:pt x="375" y="352"/>
                  </a:cubicBezTo>
                  <a:cubicBezTo>
                    <a:pt x="381" y="350"/>
                    <a:pt x="386" y="349"/>
                    <a:pt x="392" y="347"/>
                  </a:cubicBezTo>
                  <a:cubicBezTo>
                    <a:pt x="393" y="347"/>
                    <a:pt x="406" y="343"/>
                    <a:pt x="406" y="341"/>
                  </a:cubicBezTo>
                  <a:cubicBezTo>
                    <a:pt x="406" y="341"/>
                    <a:pt x="406" y="341"/>
                    <a:pt x="406" y="341"/>
                  </a:cubicBezTo>
                  <a:cubicBezTo>
                    <a:pt x="406" y="342"/>
                    <a:pt x="406" y="343"/>
                    <a:pt x="406" y="344"/>
                  </a:cubicBezTo>
                  <a:cubicBezTo>
                    <a:pt x="405" y="344"/>
                    <a:pt x="403" y="345"/>
                    <a:pt x="401" y="346"/>
                  </a:cubicBezTo>
                  <a:cubicBezTo>
                    <a:pt x="400" y="347"/>
                    <a:pt x="398" y="348"/>
                    <a:pt x="397" y="350"/>
                  </a:cubicBezTo>
                  <a:cubicBezTo>
                    <a:pt x="396" y="350"/>
                    <a:pt x="397" y="350"/>
                    <a:pt x="397" y="350"/>
                  </a:cubicBezTo>
                  <a:cubicBezTo>
                    <a:pt x="395" y="350"/>
                    <a:pt x="393" y="351"/>
                    <a:pt x="392" y="352"/>
                  </a:cubicBezTo>
                  <a:cubicBezTo>
                    <a:pt x="387" y="353"/>
                    <a:pt x="382" y="356"/>
                    <a:pt x="378" y="359"/>
                  </a:cubicBezTo>
                  <a:cubicBezTo>
                    <a:pt x="368" y="365"/>
                    <a:pt x="358" y="370"/>
                    <a:pt x="347" y="372"/>
                  </a:cubicBezTo>
                  <a:cubicBezTo>
                    <a:pt x="346" y="372"/>
                    <a:pt x="346" y="373"/>
                    <a:pt x="347" y="373"/>
                  </a:cubicBezTo>
                  <a:cubicBezTo>
                    <a:pt x="352" y="373"/>
                    <a:pt x="357" y="372"/>
                    <a:pt x="362" y="370"/>
                  </a:cubicBezTo>
                  <a:cubicBezTo>
                    <a:pt x="367" y="368"/>
                    <a:pt x="373" y="365"/>
                    <a:pt x="377" y="362"/>
                  </a:cubicBezTo>
                  <a:cubicBezTo>
                    <a:pt x="383" y="358"/>
                    <a:pt x="389" y="355"/>
                    <a:pt x="396" y="353"/>
                  </a:cubicBezTo>
                  <a:cubicBezTo>
                    <a:pt x="399" y="352"/>
                    <a:pt x="404" y="352"/>
                    <a:pt x="407" y="350"/>
                  </a:cubicBezTo>
                  <a:cubicBezTo>
                    <a:pt x="407" y="350"/>
                    <a:pt x="407" y="351"/>
                    <a:pt x="407" y="352"/>
                  </a:cubicBezTo>
                  <a:cubicBezTo>
                    <a:pt x="406" y="352"/>
                    <a:pt x="404" y="352"/>
                    <a:pt x="403" y="353"/>
                  </a:cubicBezTo>
                  <a:cubicBezTo>
                    <a:pt x="403" y="353"/>
                    <a:pt x="403" y="353"/>
                    <a:pt x="403" y="353"/>
                  </a:cubicBezTo>
                  <a:cubicBezTo>
                    <a:pt x="404" y="353"/>
                    <a:pt x="406" y="353"/>
                    <a:pt x="407" y="352"/>
                  </a:cubicBezTo>
                  <a:cubicBezTo>
                    <a:pt x="407" y="352"/>
                    <a:pt x="407" y="352"/>
                    <a:pt x="408" y="352"/>
                  </a:cubicBezTo>
                  <a:cubicBezTo>
                    <a:pt x="408" y="353"/>
                    <a:pt x="408" y="353"/>
                    <a:pt x="408" y="354"/>
                  </a:cubicBezTo>
                  <a:cubicBezTo>
                    <a:pt x="408" y="354"/>
                    <a:pt x="408" y="354"/>
                    <a:pt x="408" y="354"/>
                  </a:cubicBezTo>
                  <a:cubicBezTo>
                    <a:pt x="405" y="354"/>
                    <a:pt x="402" y="356"/>
                    <a:pt x="400" y="357"/>
                  </a:cubicBezTo>
                  <a:cubicBezTo>
                    <a:pt x="399" y="358"/>
                    <a:pt x="400" y="358"/>
                    <a:pt x="400" y="358"/>
                  </a:cubicBezTo>
                  <a:cubicBezTo>
                    <a:pt x="403" y="357"/>
                    <a:pt x="406" y="357"/>
                    <a:pt x="408" y="355"/>
                  </a:cubicBezTo>
                  <a:cubicBezTo>
                    <a:pt x="408" y="355"/>
                    <a:pt x="408" y="355"/>
                    <a:pt x="408" y="355"/>
                  </a:cubicBezTo>
                  <a:cubicBezTo>
                    <a:pt x="409" y="360"/>
                    <a:pt x="411" y="365"/>
                    <a:pt x="412" y="370"/>
                  </a:cubicBezTo>
                  <a:cubicBezTo>
                    <a:pt x="403" y="375"/>
                    <a:pt x="397" y="386"/>
                    <a:pt x="391" y="394"/>
                  </a:cubicBezTo>
                  <a:cubicBezTo>
                    <a:pt x="391" y="394"/>
                    <a:pt x="391" y="395"/>
                    <a:pt x="391" y="395"/>
                  </a:cubicBezTo>
                  <a:cubicBezTo>
                    <a:pt x="395" y="391"/>
                    <a:pt x="398" y="386"/>
                    <a:pt x="402" y="382"/>
                  </a:cubicBezTo>
                  <a:cubicBezTo>
                    <a:pt x="405" y="379"/>
                    <a:pt x="409" y="375"/>
                    <a:pt x="413" y="371"/>
                  </a:cubicBezTo>
                  <a:cubicBezTo>
                    <a:pt x="414" y="375"/>
                    <a:pt x="415" y="378"/>
                    <a:pt x="416" y="381"/>
                  </a:cubicBezTo>
                  <a:cubicBezTo>
                    <a:pt x="412" y="382"/>
                    <a:pt x="406" y="387"/>
                    <a:pt x="403" y="389"/>
                  </a:cubicBezTo>
                  <a:cubicBezTo>
                    <a:pt x="398" y="393"/>
                    <a:pt x="392" y="399"/>
                    <a:pt x="389" y="405"/>
                  </a:cubicBezTo>
                  <a:cubicBezTo>
                    <a:pt x="389" y="406"/>
                    <a:pt x="390" y="407"/>
                    <a:pt x="390" y="406"/>
                  </a:cubicBezTo>
                  <a:cubicBezTo>
                    <a:pt x="394" y="400"/>
                    <a:pt x="398" y="396"/>
                    <a:pt x="404" y="391"/>
                  </a:cubicBezTo>
                  <a:cubicBezTo>
                    <a:pt x="406" y="389"/>
                    <a:pt x="410" y="386"/>
                    <a:pt x="413" y="385"/>
                  </a:cubicBezTo>
                  <a:cubicBezTo>
                    <a:pt x="414" y="384"/>
                    <a:pt x="416" y="384"/>
                    <a:pt x="417" y="383"/>
                  </a:cubicBezTo>
                  <a:cubicBezTo>
                    <a:pt x="417" y="384"/>
                    <a:pt x="417" y="385"/>
                    <a:pt x="418" y="386"/>
                  </a:cubicBezTo>
                  <a:cubicBezTo>
                    <a:pt x="413" y="387"/>
                    <a:pt x="407" y="395"/>
                    <a:pt x="404" y="398"/>
                  </a:cubicBezTo>
                  <a:cubicBezTo>
                    <a:pt x="402" y="401"/>
                    <a:pt x="399" y="404"/>
                    <a:pt x="396" y="407"/>
                  </a:cubicBezTo>
                  <a:cubicBezTo>
                    <a:pt x="393" y="412"/>
                    <a:pt x="389" y="417"/>
                    <a:pt x="387" y="422"/>
                  </a:cubicBezTo>
                  <a:cubicBezTo>
                    <a:pt x="387" y="423"/>
                    <a:pt x="388" y="423"/>
                    <a:pt x="388" y="422"/>
                  </a:cubicBezTo>
                  <a:cubicBezTo>
                    <a:pt x="392" y="419"/>
                    <a:pt x="393" y="414"/>
                    <a:pt x="396" y="410"/>
                  </a:cubicBezTo>
                  <a:cubicBezTo>
                    <a:pt x="399" y="406"/>
                    <a:pt x="401" y="403"/>
                    <a:pt x="404" y="400"/>
                  </a:cubicBezTo>
                  <a:cubicBezTo>
                    <a:pt x="407" y="397"/>
                    <a:pt x="410" y="394"/>
                    <a:pt x="412" y="392"/>
                  </a:cubicBezTo>
                  <a:cubicBezTo>
                    <a:pt x="414" y="390"/>
                    <a:pt x="416" y="388"/>
                    <a:pt x="418" y="387"/>
                  </a:cubicBezTo>
                  <a:cubicBezTo>
                    <a:pt x="419" y="389"/>
                    <a:pt x="419" y="390"/>
                    <a:pt x="420" y="392"/>
                  </a:cubicBezTo>
                  <a:cubicBezTo>
                    <a:pt x="415" y="394"/>
                    <a:pt x="413" y="399"/>
                    <a:pt x="409" y="402"/>
                  </a:cubicBezTo>
                  <a:cubicBezTo>
                    <a:pt x="407" y="404"/>
                    <a:pt x="402" y="409"/>
                    <a:pt x="404" y="412"/>
                  </a:cubicBezTo>
                  <a:cubicBezTo>
                    <a:pt x="404" y="413"/>
                    <a:pt x="404" y="413"/>
                    <a:pt x="404" y="412"/>
                  </a:cubicBezTo>
                  <a:cubicBezTo>
                    <a:pt x="407" y="408"/>
                    <a:pt x="408" y="404"/>
                    <a:pt x="412" y="400"/>
                  </a:cubicBezTo>
                  <a:cubicBezTo>
                    <a:pt x="415" y="398"/>
                    <a:pt x="418" y="395"/>
                    <a:pt x="420" y="393"/>
                  </a:cubicBezTo>
                  <a:cubicBezTo>
                    <a:pt x="421" y="394"/>
                    <a:pt x="422" y="396"/>
                    <a:pt x="423" y="397"/>
                  </a:cubicBezTo>
                  <a:cubicBezTo>
                    <a:pt x="421" y="399"/>
                    <a:pt x="419" y="403"/>
                    <a:pt x="418" y="405"/>
                  </a:cubicBezTo>
                  <a:cubicBezTo>
                    <a:pt x="418" y="406"/>
                    <a:pt x="419" y="406"/>
                    <a:pt x="419" y="406"/>
                  </a:cubicBezTo>
                  <a:cubicBezTo>
                    <a:pt x="421" y="404"/>
                    <a:pt x="422" y="401"/>
                    <a:pt x="424" y="398"/>
                  </a:cubicBezTo>
                  <a:cubicBezTo>
                    <a:pt x="424" y="399"/>
                    <a:pt x="424" y="400"/>
                    <a:pt x="425" y="400"/>
                  </a:cubicBezTo>
                  <a:cubicBezTo>
                    <a:pt x="426" y="402"/>
                    <a:pt x="428" y="404"/>
                    <a:pt x="429" y="405"/>
                  </a:cubicBezTo>
                  <a:cubicBezTo>
                    <a:pt x="428" y="407"/>
                    <a:pt x="427" y="409"/>
                    <a:pt x="426" y="410"/>
                  </a:cubicBezTo>
                  <a:cubicBezTo>
                    <a:pt x="424" y="414"/>
                    <a:pt x="421" y="417"/>
                    <a:pt x="419" y="421"/>
                  </a:cubicBezTo>
                  <a:cubicBezTo>
                    <a:pt x="413" y="430"/>
                    <a:pt x="407" y="439"/>
                    <a:pt x="399" y="447"/>
                  </a:cubicBezTo>
                  <a:cubicBezTo>
                    <a:pt x="384" y="462"/>
                    <a:pt x="366" y="470"/>
                    <a:pt x="347" y="478"/>
                  </a:cubicBezTo>
                  <a:cubicBezTo>
                    <a:pt x="347" y="478"/>
                    <a:pt x="347" y="478"/>
                    <a:pt x="347" y="478"/>
                  </a:cubicBezTo>
                  <a:cubicBezTo>
                    <a:pt x="342" y="480"/>
                    <a:pt x="337" y="482"/>
                    <a:pt x="331" y="483"/>
                  </a:cubicBezTo>
                  <a:cubicBezTo>
                    <a:pt x="330" y="483"/>
                    <a:pt x="329" y="484"/>
                    <a:pt x="328" y="484"/>
                  </a:cubicBezTo>
                  <a:cubicBezTo>
                    <a:pt x="313" y="486"/>
                    <a:pt x="298" y="483"/>
                    <a:pt x="285" y="475"/>
                  </a:cubicBezTo>
                  <a:cubicBezTo>
                    <a:pt x="281" y="472"/>
                    <a:pt x="275" y="468"/>
                    <a:pt x="272" y="464"/>
                  </a:cubicBezTo>
                  <a:cubicBezTo>
                    <a:pt x="270" y="461"/>
                    <a:pt x="268" y="456"/>
                    <a:pt x="264" y="454"/>
                  </a:cubicBezTo>
                  <a:cubicBezTo>
                    <a:pt x="254" y="449"/>
                    <a:pt x="253" y="437"/>
                    <a:pt x="250" y="427"/>
                  </a:cubicBezTo>
                  <a:cubicBezTo>
                    <a:pt x="249" y="426"/>
                    <a:pt x="248" y="426"/>
                    <a:pt x="248" y="427"/>
                  </a:cubicBezTo>
                  <a:cubicBezTo>
                    <a:pt x="248" y="432"/>
                    <a:pt x="249" y="438"/>
                    <a:pt x="250" y="444"/>
                  </a:cubicBezTo>
                  <a:cubicBezTo>
                    <a:pt x="250" y="443"/>
                    <a:pt x="249" y="443"/>
                    <a:pt x="249" y="442"/>
                  </a:cubicBezTo>
                  <a:cubicBezTo>
                    <a:pt x="247" y="439"/>
                    <a:pt x="245" y="436"/>
                    <a:pt x="244" y="432"/>
                  </a:cubicBezTo>
                  <a:cubicBezTo>
                    <a:pt x="242" y="425"/>
                    <a:pt x="240" y="417"/>
                    <a:pt x="239" y="410"/>
                  </a:cubicBezTo>
                  <a:cubicBezTo>
                    <a:pt x="237" y="395"/>
                    <a:pt x="240" y="381"/>
                    <a:pt x="246" y="367"/>
                  </a:cubicBezTo>
                  <a:close/>
                  <a:moveTo>
                    <a:pt x="407" y="347"/>
                  </a:moveTo>
                  <a:cubicBezTo>
                    <a:pt x="406" y="347"/>
                    <a:pt x="406" y="348"/>
                    <a:pt x="406" y="348"/>
                  </a:cubicBezTo>
                  <a:cubicBezTo>
                    <a:pt x="406" y="347"/>
                    <a:pt x="402" y="348"/>
                    <a:pt x="401" y="349"/>
                  </a:cubicBezTo>
                  <a:cubicBezTo>
                    <a:pt x="400" y="349"/>
                    <a:pt x="399" y="349"/>
                    <a:pt x="398" y="350"/>
                  </a:cubicBezTo>
                  <a:cubicBezTo>
                    <a:pt x="399" y="349"/>
                    <a:pt x="401" y="348"/>
                    <a:pt x="402" y="347"/>
                  </a:cubicBezTo>
                  <a:cubicBezTo>
                    <a:pt x="404" y="346"/>
                    <a:pt x="405" y="346"/>
                    <a:pt x="406" y="345"/>
                  </a:cubicBezTo>
                  <a:cubicBezTo>
                    <a:pt x="406" y="346"/>
                    <a:pt x="407" y="347"/>
                    <a:pt x="407" y="347"/>
                  </a:cubicBezTo>
                  <a:close/>
                  <a:moveTo>
                    <a:pt x="449" y="263"/>
                  </a:moveTo>
                  <a:cubicBezTo>
                    <a:pt x="449" y="261"/>
                    <a:pt x="449" y="258"/>
                    <a:pt x="450" y="256"/>
                  </a:cubicBezTo>
                  <a:cubicBezTo>
                    <a:pt x="450" y="256"/>
                    <a:pt x="450" y="256"/>
                    <a:pt x="450" y="256"/>
                  </a:cubicBezTo>
                  <a:cubicBezTo>
                    <a:pt x="451" y="257"/>
                    <a:pt x="452" y="259"/>
                    <a:pt x="452" y="261"/>
                  </a:cubicBezTo>
                  <a:cubicBezTo>
                    <a:pt x="452" y="261"/>
                    <a:pt x="451" y="262"/>
                    <a:pt x="451" y="263"/>
                  </a:cubicBezTo>
                  <a:cubicBezTo>
                    <a:pt x="450" y="266"/>
                    <a:pt x="451" y="268"/>
                    <a:pt x="451" y="271"/>
                  </a:cubicBezTo>
                  <a:cubicBezTo>
                    <a:pt x="451" y="273"/>
                    <a:pt x="451" y="276"/>
                    <a:pt x="452" y="278"/>
                  </a:cubicBezTo>
                  <a:cubicBezTo>
                    <a:pt x="451" y="278"/>
                    <a:pt x="451" y="278"/>
                    <a:pt x="451" y="279"/>
                  </a:cubicBezTo>
                  <a:cubicBezTo>
                    <a:pt x="451" y="278"/>
                    <a:pt x="451" y="278"/>
                    <a:pt x="451" y="278"/>
                  </a:cubicBezTo>
                  <a:cubicBezTo>
                    <a:pt x="449" y="273"/>
                    <a:pt x="449" y="268"/>
                    <a:pt x="449" y="263"/>
                  </a:cubicBezTo>
                  <a:close/>
                  <a:moveTo>
                    <a:pt x="448" y="255"/>
                  </a:moveTo>
                  <a:cubicBezTo>
                    <a:pt x="448" y="252"/>
                    <a:pt x="448" y="248"/>
                    <a:pt x="448" y="245"/>
                  </a:cubicBezTo>
                  <a:cubicBezTo>
                    <a:pt x="448" y="246"/>
                    <a:pt x="448" y="248"/>
                    <a:pt x="449" y="249"/>
                  </a:cubicBezTo>
                  <a:cubicBezTo>
                    <a:pt x="449" y="250"/>
                    <a:pt x="449" y="252"/>
                    <a:pt x="450" y="253"/>
                  </a:cubicBezTo>
                  <a:cubicBezTo>
                    <a:pt x="449" y="253"/>
                    <a:pt x="448" y="254"/>
                    <a:pt x="448" y="255"/>
                  </a:cubicBezTo>
                  <a:close/>
                  <a:moveTo>
                    <a:pt x="450" y="283"/>
                  </a:moveTo>
                  <a:cubicBezTo>
                    <a:pt x="456" y="280"/>
                    <a:pt x="463" y="279"/>
                    <a:pt x="469" y="277"/>
                  </a:cubicBezTo>
                  <a:cubicBezTo>
                    <a:pt x="477" y="274"/>
                    <a:pt x="485" y="272"/>
                    <a:pt x="493" y="271"/>
                  </a:cubicBezTo>
                  <a:cubicBezTo>
                    <a:pt x="501" y="270"/>
                    <a:pt x="509" y="271"/>
                    <a:pt x="517" y="274"/>
                  </a:cubicBezTo>
                  <a:cubicBezTo>
                    <a:pt x="526" y="276"/>
                    <a:pt x="535" y="277"/>
                    <a:pt x="542" y="281"/>
                  </a:cubicBezTo>
                  <a:cubicBezTo>
                    <a:pt x="549" y="284"/>
                    <a:pt x="556" y="289"/>
                    <a:pt x="562" y="293"/>
                  </a:cubicBezTo>
                  <a:cubicBezTo>
                    <a:pt x="570" y="298"/>
                    <a:pt x="577" y="303"/>
                    <a:pt x="582" y="312"/>
                  </a:cubicBezTo>
                  <a:cubicBezTo>
                    <a:pt x="586" y="318"/>
                    <a:pt x="589" y="323"/>
                    <a:pt x="594" y="328"/>
                  </a:cubicBezTo>
                  <a:cubicBezTo>
                    <a:pt x="594" y="329"/>
                    <a:pt x="594" y="329"/>
                    <a:pt x="594" y="329"/>
                  </a:cubicBezTo>
                  <a:cubicBezTo>
                    <a:pt x="594" y="329"/>
                    <a:pt x="594" y="329"/>
                    <a:pt x="595" y="330"/>
                  </a:cubicBezTo>
                  <a:cubicBezTo>
                    <a:pt x="595" y="330"/>
                    <a:pt x="596" y="330"/>
                    <a:pt x="596" y="330"/>
                  </a:cubicBezTo>
                  <a:cubicBezTo>
                    <a:pt x="596" y="336"/>
                    <a:pt x="597" y="343"/>
                    <a:pt x="598" y="349"/>
                  </a:cubicBezTo>
                  <a:cubicBezTo>
                    <a:pt x="599" y="353"/>
                    <a:pt x="600" y="358"/>
                    <a:pt x="602" y="363"/>
                  </a:cubicBezTo>
                  <a:cubicBezTo>
                    <a:pt x="600" y="362"/>
                    <a:pt x="598" y="361"/>
                    <a:pt x="596" y="360"/>
                  </a:cubicBezTo>
                  <a:cubicBezTo>
                    <a:pt x="593" y="359"/>
                    <a:pt x="590" y="358"/>
                    <a:pt x="587" y="358"/>
                  </a:cubicBezTo>
                  <a:cubicBezTo>
                    <a:pt x="586" y="357"/>
                    <a:pt x="585" y="356"/>
                    <a:pt x="584" y="356"/>
                  </a:cubicBezTo>
                  <a:cubicBezTo>
                    <a:pt x="582" y="355"/>
                    <a:pt x="579" y="354"/>
                    <a:pt x="577" y="354"/>
                  </a:cubicBezTo>
                  <a:cubicBezTo>
                    <a:pt x="577" y="354"/>
                    <a:pt x="576" y="354"/>
                    <a:pt x="577" y="354"/>
                  </a:cubicBezTo>
                  <a:cubicBezTo>
                    <a:pt x="578" y="355"/>
                    <a:pt x="580" y="356"/>
                    <a:pt x="582" y="356"/>
                  </a:cubicBezTo>
                  <a:cubicBezTo>
                    <a:pt x="582" y="356"/>
                    <a:pt x="584" y="357"/>
                    <a:pt x="586" y="357"/>
                  </a:cubicBezTo>
                  <a:cubicBezTo>
                    <a:pt x="582" y="356"/>
                    <a:pt x="579" y="356"/>
                    <a:pt x="575" y="356"/>
                  </a:cubicBezTo>
                  <a:cubicBezTo>
                    <a:pt x="568" y="357"/>
                    <a:pt x="560" y="361"/>
                    <a:pt x="553" y="366"/>
                  </a:cubicBezTo>
                  <a:cubicBezTo>
                    <a:pt x="544" y="369"/>
                    <a:pt x="536" y="371"/>
                    <a:pt x="526" y="374"/>
                  </a:cubicBezTo>
                  <a:cubicBezTo>
                    <a:pt x="521" y="375"/>
                    <a:pt x="516" y="376"/>
                    <a:pt x="510" y="378"/>
                  </a:cubicBezTo>
                  <a:cubicBezTo>
                    <a:pt x="508" y="379"/>
                    <a:pt x="505" y="380"/>
                    <a:pt x="502" y="381"/>
                  </a:cubicBezTo>
                  <a:cubicBezTo>
                    <a:pt x="501" y="381"/>
                    <a:pt x="501" y="382"/>
                    <a:pt x="500" y="382"/>
                  </a:cubicBezTo>
                  <a:cubicBezTo>
                    <a:pt x="500" y="382"/>
                    <a:pt x="500" y="382"/>
                    <a:pt x="500" y="382"/>
                  </a:cubicBezTo>
                  <a:cubicBezTo>
                    <a:pt x="500" y="383"/>
                    <a:pt x="500" y="383"/>
                    <a:pt x="500" y="383"/>
                  </a:cubicBezTo>
                  <a:cubicBezTo>
                    <a:pt x="504" y="385"/>
                    <a:pt x="510" y="380"/>
                    <a:pt x="513" y="379"/>
                  </a:cubicBezTo>
                  <a:cubicBezTo>
                    <a:pt x="518" y="378"/>
                    <a:pt x="523" y="377"/>
                    <a:pt x="529" y="375"/>
                  </a:cubicBezTo>
                  <a:cubicBezTo>
                    <a:pt x="534" y="374"/>
                    <a:pt x="540" y="372"/>
                    <a:pt x="546" y="370"/>
                  </a:cubicBezTo>
                  <a:cubicBezTo>
                    <a:pt x="547" y="370"/>
                    <a:pt x="548" y="370"/>
                    <a:pt x="550" y="369"/>
                  </a:cubicBezTo>
                  <a:cubicBezTo>
                    <a:pt x="549" y="370"/>
                    <a:pt x="548" y="371"/>
                    <a:pt x="547" y="372"/>
                  </a:cubicBezTo>
                  <a:cubicBezTo>
                    <a:pt x="543" y="374"/>
                    <a:pt x="539" y="377"/>
                    <a:pt x="535" y="379"/>
                  </a:cubicBezTo>
                  <a:cubicBezTo>
                    <a:pt x="531" y="381"/>
                    <a:pt x="526" y="382"/>
                    <a:pt x="521" y="384"/>
                  </a:cubicBezTo>
                  <a:cubicBezTo>
                    <a:pt x="517" y="386"/>
                    <a:pt x="513" y="388"/>
                    <a:pt x="508" y="389"/>
                  </a:cubicBezTo>
                  <a:cubicBezTo>
                    <a:pt x="507" y="390"/>
                    <a:pt x="505" y="391"/>
                    <a:pt x="503" y="392"/>
                  </a:cubicBezTo>
                  <a:cubicBezTo>
                    <a:pt x="502" y="392"/>
                    <a:pt x="499" y="394"/>
                    <a:pt x="498" y="394"/>
                  </a:cubicBezTo>
                  <a:cubicBezTo>
                    <a:pt x="498" y="394"/>
                    <a:pt x="498" y="394"/>
                    <a:pt x="498" y="394"/>
                  </a:cubicBezTo>
                  <a:cubicBezTo>
                    <a:pt x="497" y="394"/>
                    <a:pt x="496" y="395"/>
                    <a:pt x="497" y="396"/>
                  </a:cubicBezTo>
                  <a:cubicBezTo>
                    <a:pt x="497" y="396"/>
                    <a:pt x="497" y="396"/>
                    <a:pt x="497" y="396"/>
                  </a:cubicBezTo>
                  <a:cubicBezTo>
                    <a:pt x="497" y="396"/>
                    <a:pt x="498" y="396"/>
                    <a:pt x="499" y="396"/>
                  </a:cubicBezTo>
                  <a:cubicBezTo>
                    <a:pt x="507" y="392"/>
                    <a:pt x="516" y="388"/>
                    <a:pt x="525" y="384"/>
                  </a:cubicBezTo>
                  <a:cubicBezTo>
                    <a:pt x="532" y="381"/>
                    <a:pt x="540" y="378"/>
                    <a:pt x="546" y="374"/>
                  </a:cubicBezTo>
                  <a:cubicBezTo>
                    <a:pt x="546" y="374"/>
                    <a:pt x="546" y="374"/>
                    <a:pt x="546" y="374"/>
                  </a:cubicBezTo>
                  <a:cubicBezTo>
                    <a:pt x="544" y="376"/>
                    <a:pt x="543" y="379"/>
                    <a:pt x="542" y="381"/>
                  </a:cubicBezTo>
                  <a:cubicBezTo>
                    <a:pt x="542" y="381"/>
                    <a:pt x="542" y="381"/>
                    <a:pt x="542" y="382"/>
                  </a:cubicBezTo>
                  <a:cubicBezTo>
                    <a:pt x="535" y="386"/>
                    <a:pt x="529" y="392"/>
                    <a:pt x="523" y="397"/>
                  </a:cubicBezTo>
                  <a:cubicBezTo>
                    <a:pt x="519" y="401"/>
                    <a:pt x="515" y="406"/>
                    <a:pt x="510" y="408"/>
                  </a:cubicBezTo>
                  <a:cubicBezTo>
                    <a:pt x="507" y="409"/>
                    <a:pt x="505" y="409"/>
                    <a:pt x="504" y="411"/>
                  </a:cubicBezTo>
                  <a:cubicBezTo>
                    <a:pt x="504" y="412"/>
                    <a:pt x="504" y="413"/>
                    <a:pt x="505" y="412"/>
                  </a:cubicBezTo>
                  <a:cubicBezTo>
                    <a:pt x="512" y="408"/>
                    <a:pt x="518" y="403"/>
                    <a:pt x="524" y="398"/>
                  </a:cubicBezTo>
                  <a:cubicBezTo>
                    <a:pt x="528" y="395"/>
                    <a:pt x="532" y="393"/>
                    <a:pt x="535" y="390"/>
                  </a:cubicBezTo>
                  <a:cubicBezTo>
                    <a:pt x="536" y="389"/>
                    <a:pt x="539" y="387"/>
                    <a:pt x="541" y="385"/>
                  </a:cubicBezTo>
                  <a:cubicBezTo>
                    <a:pt x="540" y="387"/>
                    <a:pt x="540" y="389"/>
                    <a:pt x="539" y="391"/>
                  </a:cubicBezTo>
                  <a:cubicBezTo>
                    <a:pt x="539" y="391"/>
                    <a:pt x="539" y="391"/>
                    <a:pt x="539" y="391"/>
                  </a:cubicBezTo>
                  <a:cubicBezTo>
                    <a:pt x="536" y="392"/>
                    <a:pt x="534" y="394"/>
                    <a:pt x="532" y="397"/>
                  </a:cubicBezTo>
                  <a:cubicBezTo>
                    <a:pt x="529" y="400"/>
                    <a:pt x="526" y="403"/>
                    <a:pt x="524" y="407"/>
                  </a:cubicBezTo>
                  <a:cubicBezTo>
                    <a:pt x="522" y="409"/>
                    <a:pt x="521" y="413"/>
                    <a:pt x="519" y="415"/>
                  </a:cubicBezTo>
                  <a:cubicBezTo>
                    <a:pt x="517" y="417"/>
                    <a:pt x="515" y="418"/>
                    <a:pt x="512" y="420"/>
                  </a:cubicBezTo>
                  <a:cubicBezTo>
                    <a:pt x="510" y="422"/>
                    <a:pt x="507" y="424"/>
                    <a:pt x="507" y="428"/>
                  </a:cubicBezTo>
                  <a:cubicBezTo>
                    <a:pt x="507" y="428"/>
                    <a:pt x="508" y="428"/>
                    <a:pt x="508" y="428"/>
                  </a:cubicBezTo>
                  <a:cubicBezTo>
                    <a:pt x="510" y="422"/>
                    <a:pt x="515" y="421"/>
                    <a:pt x="518" y="417"/>
                  </a:cubicBezTo>
                  <a:cubicBezTo>
                    <a:pt x="521" y="414"/>
                    <a:pt x="523" y="411"/>
                    <a:pt x="525" y="408"/>
                  </a:cubicBezTo>
                  <a:cubicBezTo>
                    <a:pt x="529" y="402"/>
                    <a:pt x="534" y="397"/>
                    <a:pt x="539" y="392"/>
                  </a:cubicBezTo>
                  <a:cubicBezTo>
                    <a:pt x="538" y="395"/>
                    <a:pt x="537" y="397"/>
                    <a:pt x="536" y="400"/>
                  </a:cubicBezTo>
                  <a:cubicBezTo>
                    <a:pt x="536" y="401"/>
                    <a:pt x="535" y="403"/>
                    <a:pt x="535" y="404"/>
                  </a:cubicBezTo>
                  <a:cubicBezTo>
                    <a:pt x="535" y="404"/>
                    <a:pt x="535" y="404"/>
                    <a:pt x="535" y="404"/>
                  </a:cubicBezTo>
                  <a:cubicBezTo>
                    <a:pt x="533" y="406"/>
                    <a:pt x="530" y="408"/>
                    <a:pt x="529" y="411"/>
                  </a:cubicBezTo>
                  <a:cubicBezTo>
                    <a:pt x="529" y="411"/>
                    <a:pt x="530" y="411"/>
                    <a:pt x="530" y="411"/>
                  </a:cubicBezTo>
                  <a:cubicBezTo>
                    <a:pt x="532" y="409"/>
                    <a:pt x="533" y="407"/>
                    <a:pt x="535" y="405"/>
                  </a:cubicBezTo>
                  <a:cubicBezTo>
                    <a:pt x="533" y="415"/>
                    <a:pt x="535" y="424"/>
                    <a:pt x="539" y="435"/>
                  </a:cubicBezTo>
                  <a:cubicBezTo>
                    <a:pt x="541" y="440"/>
                    <a:pt x="542" y="445"/>
                    <a:pt x="544" y="450"/>
                  </a:cubicBezTo>
                  <a:cubicBezTo>
                    <a:pt x="538" y="455"/>
                    <a:pt x="528" y="454"/>
                    <a:pt x="521" y="453"/>
                  </a:cubicBezTo>
                  <a:cubicBezTo>
                    <a:pt x="512" y="452"/>
                    <a:pt x="503" y="450"/>
                    <a:pt x="494" y="448"/>
                  </a:cubicBezTo>
                  <a:cubicBezTo>
                    <a:pt x="486" y="445"/>
                    <a:pt x="478" y="440"/>
                    <a:pt x="470" y="436"/>
                  </a:cubicBezTo>
                  <a:cubicBezTo>
                    <a:pt x="463" y="433"/>
                    <a:pt x="456" y="429"/>
                    <a:pt x="451" y="422"/>
                  </a:cubicBezTo>
                  <a:cubicBezTo>
                    <a:pt x="445" y="416"/>
                    <a:pt x="439" y="411"/>
                    <a:pt x="434" y="405"/>
                  </a:cubicBezTo>
                  <a:cubicBezTo>
                    <a:pt x="433" y="405"/>
                    <a:pt x="433" y="405"/>
                    <a:pt x="433" y="404"/>
                  </a:cubicBezTo>
                  <a:cubicBezTo>
                    <a:pt x="433" y="404"/>
                    <a:pt x="433" y="404"/>
                    <a:pt x="432" y="403"/>
                  </a:cubicBezTo>
                  <a:cubicBezTo>
                    <a:pt x="427" y="398"/>
                    <a:pt x="424" y="392"/>
                    <a:pt x="421" y="384"/>
                  </a:cubicBezTo>
                  <a:cubicBezTo>
                    <a:pt x="419" y="377"/>
                    <a:pt x="417" y="369"/>
                    <a:pt x="414" y="362"/>
                  </a:cubicBezTo>
                  <a:cubicBezTo>
                    <a:pt x="412" y="355"/>
                    <a:pt x="410" y="347"/>
                    <a:pt x="410" y="340"/>
                  </a:cubicBezTo>
                  <a:cubicBezTo>
                    <a:pt x="410" y="332"/>
                    <a:pt x="411" y="325"/>
                    <a:pt x="415" y="318"/>
                  </a:cubicBezTo>
                  <a:cubicBezTo>
                    <a:pt x="419" y="311"/>
                    <a:pt x="425" y="305"/>
                    <a:pt x="430" y="299"/>
                  </a:cubicBezTo>
                  <a:cubicBezTo>
                    <a:pt x="436" y="293"/>
                    <a:pt x="442" y="287"/>
                    <a:pt x="450" y="283"/>
                  </a:cubicBezTo>
                  <a:close/>
                  <a:moveTo>
                    <a:pt x="455" y="277"/>
                  </a:moveTo>
                  <a:cubicBezTo>
                    <a:pt x="455" y="276"/>
                    <a:pt x="456" y="275"/>
                    <a:pt x="456" y="274"/>
                  </a:cubicBezTo>
                  <a:cubicBezTo>
                    <a:pt x="456" y="275"/>
                    <a:pt x="456" y="276"/>
                    <a:pt x="456" y="276"/>
                  </a:cubicBezTo>
                  <a:cubicBezTo>
                    <a:pt x="456" y="277"/>
                    <a:pt x="455" y="277"/>
                    <a:pt x="455" y="277"/>
                  </a:cubicBezTo>
                  <a:close/>
                  <a:moveTo>
                    <a:pt x="528" y="466"/>
                  </a:moveTo>
                  <a:cubicBezTo>
                    <a:pt x="532" y="466"/>
                    <a:pt x="536" y="464"/>
                    <a:pt x="539" y="462"/>
                  </a:cubicBezTo>
                  <a:cubicBezTo>
                    <a:pt x="542" y="460"/>
                    <a:pt x="544" y="459"/>
                    <a:pt x="547" y="457"/>
                  </a:cubicBezTo>
                  <a:cubicBezTo>
                    <a:pt x="547" y="457"/>
                    <a:pt x="547" y="457"/>
                    <a:pt x="547" y="457"/>
                  </a:cubicBezTo>
                  <a:cubicBezTo>
                    <a:pt x="544" y="460"/>
                    <a:pt x="542" y="463"/>
                    <a:pt x="540" y="465"/>
                  </a:cubicBezTo>
                  <a:cubicBezTo>
                    <a:pt x="537" y="469"/>
                    <a:pt x="533" y="469"/>
                    <a:pt x="529" y="472"/>
                  </a:cubicBezTo>
                  <a:cubicBezTo>
                    <a:pt x="529" y="472"/>
                    <a:pt x="529" y="473"/>
                    <a:pt x="529" y="473"/>
                  </a:cubicBezTo>
                  <a:cubicBezTo>
                    <a:pt x="533" y="474"/>
                    <a:pt x="537" y="470"/>
                    <a:pt x="539" y="468"/>
                  </a:cubicBezTo>
                  <a:cubicBezTo>
                    <a:pt x="542" y="465"/>
                    <a:pt x="545" y="462"/>
                    <a:pt x="548" y="458"/>
                  </a:cubicBezTo>
                  <a:cubicBezTo>
                    <a:pt x="550" y="463"/>
                    <a:pt x="552" y="467"/>
                    <a:pt x="555" y="471"/>
                  </a:cubicBezTo>
                  <a:cubicBezTo>
                    <a:pt x="558" y="476"/>
                    <a:pt x="562" y="480"/>
                    <a:pt x="566" y="485"/>
                  </a:cubicBezTo>
                  <a:cubicBezTo>
                    <a:pt x="560" y="486"/>
                    <a:pt x="555" y="490"/>
                    <a:pt x="549" y="491"/>
                  </a:cubicBezTo>
                  <a:cubicBezTo>
                    <a:pt x="542" y="492"/>
                    <a:pt x="535" y="491"/>
                    <a:pt x="528" y="489"/>
                  </a:cubicBezTo>
                  <a:cubicBezTo>
                    <a:pt x="514" y="484"/>
                    <a:pt x="500" y="479"/>
                    <a:pt x="488" y="471"/>
                  </a:cubicBezTo>
                  <a:cubicBezTo>
                    <a:pt x="481" y="467"/>
                    <a:pt x="475" y="463"/>
                    <a:pt x="470" y="458"/>
                  </a:cubicBezTo>
                  <a:cubicBezTo>
                    <a:pt x="470" y="457"/>
                    <a:pt x="469" y="456"/>
                    <a:pt x="469" y="456"/>
                  </a:cubicBezTo>
                  <a:cubicBezTo>
                    <a:pt x="463" y="451"/>
                    <a:pt x="459" y="445"/>
                    <a:pt x="454" y="438"/>
                  </a:cubicBezTo>
                  <a:cubicBezTo>
                    <a:pt x="451" y="433"/>
                    <a:pt x="446" y="427"/>
                    <a:pt x="443" y="421"/>
                  </a:cubicBezTo>
                  <a:cubicBezTo>
                    <a:pt x="443" y="420"/>
                    <a:pt x="443" y="419"/>
                    <a:pt x="442" y="418"/>
                  </a:cubicBezTo>
                  <a:cubicBezTo>
                    <a:pt x="447" y="423"/>
                    <a:pt x="451" y="429"/>
                    <a:pt x="457" y="433"/>
                  </a:cubicBezTo>
                  <a:cubicBezTo>
                    <a:pt x="463" y="437"/>
                    <a:pt x="471" y="440"/>
                    <a:pt x="477" y="443"/>
                  </a:cubicBezTo>
                  <a:cubicBezTo>
                    <a:pt x="480" y="445"/>
                    <a:pt x="483" y="446"/>
                    <a:pt x="485" y="447"/>
                  </a:cubicBezTo>
                  <a:cubicBezTo>
                    <a:pt x="485" y="447"/>
                    <a:pt x="485" y="447"/>
                    <a:pt x="485" y="447"/>
                  </a:cubicBezTo>
                  <a:cubicBezTo>
                    <a:pt x="504" y="463"/>
                    <a:pt x="522" y="480"/>
                    <a:pt x="546" y="486"/>
                  </a:cubicBezTo>
                  <a:cubicBezTo>
                    <a:pt x="547" y="486"/>
                    <a:pt x="548" y="485"/>
                    <a:pt x="547" y="485"/>
                  </a:cubicBezTo>
                  <a:cubicBezTo>
                    <a:pt x="536" y="478"/>
                    <a:pt x="523" y="474"/>
                    <a:pt x="513" y="466"/>
                  </a:cubicBezTo>
                  <a:cubicBezTo>
                    <a:pt x="507" y="462"/>
                    <a:pt x="502" y="456"/>
                    <a:pt x="496" y="451"/>
                  </a:cubicBezTo>
                  <a:cubicBezTo>
                    <a:pt x="502" y="453"/>
                    <a:pt x="508" y="454"/>
                    <a:pt x="514" y="456"/>
                  </a:cubicBezTo>
                  <a:cubicBezTo>
                    <a:pt x="513" y="456"/>
                    <a:pt x="512" y="456"/>
                    <a:pt x="511" y="456"/>
                  </a:cubicBezTo>
                  <a:cubicBezTo>
                    <a:pt x="509" y="456"/>
                    <a:pt x="508" y="457"/>
                    <a:pt x="507" y="457"/>
                  </a:cubicBezTo>
                  <a:cubicBezTo>
                    <a:pt x="507" y="458"/>
                    <a:pt x="507" y="459"/>
                    <a:pt x="507" y="459"/>
                  </a:cubicBezTo>
                  <a:cubicBezTo>
                    <a:pt x="510" y="460"/>
                    <a:pt x="513" y="458"/>
                    <a:pt x="515" y="457"/>
                  </a:cubicBezTo>
                  <a:cubicBezTo>
                    <a:pt x="517" y="457"/>
                    <a:pt x="518" y="457"/>
                    <a:pt x="520" y="456"/>
                  </a:cubicBezTo>
                  <a:cubicBezTo>
                    <a:pt x="525" y="457"/>
                    <a:pt x="532" y="458"/>
                    <a:pt x="538" y="457"/>
                  </a:cubicBezTo>
                  <a:cubicBezTo>
                    <a:pt x="534" y="458"/>
                    <a:pt x="531" y="460"/>
                    <a:pt x="527" y="460"/>
                  </a:cubicBezTo>
                  <a:cubicBezTo>
                    <a:pt x="523" y="460"/>
                    <a:pt x="519" y="460"/>
                    <a:pt x="515" y="462"/>
                  </a:cubicBezTo>
                  <a:cubicBezTo>
                    <a:pt x="514" y="462"/>
                    <a:pt x="514" y="464"/>
                    <a:pt x="516" y="464"/>
                  </a:cubicBezTo>
                  <a:cubicBezTo>
                    <a:pt x="522" y="463"/>
                    <a:pt x="528" y="461"/>
                    <a:pt x="535" y="459"/>
                  </a:cubicBezTo>
                  <a:cubicBezTo>
                    <a:pt x="538" y="459"/>
                    <a:pt x="542" y="457"/>
                    <a:pt x="545" y="454"/>
                  </a:cubicBezTo>
                  <a:cubicBezTo>
                    <a:pt x="545" y="454"/>
                    <a:pt x="545" y="453"/>
                    <a:pt x="545" y="453"/>
                  </a:cubicBezTo>
                  <a:cubicBezTo>
                    <a:pt x="546" y="454"/>
                    <a:pt x="546" y="455"/>
                    <a:pt x="547" y="456"/>
                  </a:cubicBezTo>
                  <a:cubicBezTo>
                    <a:pt x="544" y="457"/>
                    <a:pt x="541" y="459"/>
                    <a:pt x="538" y="460"/>
                  </a:cubicBezTo>
                  <a:cubicBezTo>
                    <a:pt x="534" y="462"/>
                    <a:pt x="531" y="463"/>
                    <a:pt x="528" y="465"/>
                  </a:cubicBezTo>
                  <a:cubicBezTo>
                    <a:pt x="528" y="466"/>
                    <a:pt x="528" y="467"/>
                    <a:pt x="528" y="466"/>
                  </a:cubicBezTo>
                  <a:close/>
                  <a:moveTo>
                    <a:pt x="527" y="554"/>
                  </a:moveTo>
                  <a:cubicBezTo>
                    <a:pt x="521" y="565"/>
                    <a:pt x="511" y="574"/>
                    <a:pt x="508" y="586"/>
                  </a:cubicBezTo>
                  <a:cubicBezTo>
                    <a:pt x="508" y="587"/>
                    <a:pt x="508" y="587"/>
                    <a:pt x="509" y="587"/>
                  </a:cubicBezTo>
                  <a:cubicBezTo>
                    <a:pt x="508" y="587"/>
                    <a:pt x="508" y="587"/>
                    <a:pt x="508" y="587"/>
                  </a:cubicBezTo>
                  <a:cubicBezTo>
                    <a:pt x="503" y="592"/>
                    <a:pt x="500" y="599"/>
                    <a:pt x="496" y="605"/>
                  </a:cubicBezTo>
                  <a:cubicBezTo>
                    <a:pt x="494" y="608"/>
                    <a:pt x="490" y="612"/>
                    <a:pt x="487" y="615"/>
                  </a:cubicBezTo>
                  <a:cubicBezTo>
                    <a:pt x="487" y="615"/>
                    <a:pt x="487" y="615"/>
                    <a:pt x="487" y="614"/>
                  </a:cubicBezTo>
                  <a:cubicBezTo>
                    <a:pt x="488" y="614"/>
                    <a:pt x="488" y="614"/>
                    <a:pt x="489" y="613"/>
                  </a:cubicBezTo>
                  <a:cubicBezTo>
                    <a:pt x="490" y="607"/>
                    <a:pt x="492" y="600"/>
                    <a:pt x="495" y="595"/>
                  </a:cubicBezTo>
                  <a:cubicBezTo>
                    <a:pt x="498" y="588"/>
                    <a:pt x="503" y="584"/>
                    <a:pt x="507" y="578"/>
                  </a:cubicBezTo>
                  <a:cubicBezTo>
                    <a:pt x="515" y="569"/>
                    <a:pt x="521" y="558"/>
                    <a:pt x="526" y="547"/>
                  </a:cubicBezTo>
                  <a:cubicBezTo>
                    <a:pt x="532" y="536"/>
                    <a:pt x="537" y="524"/>
                    <a:pt x="544" y="513"/>
                  </a:cubicBezTo>
                  <a:cubicBezTo>
                    <a:pt x="548" y="507"/>
                    <a:pt x="554" y="500"/>
                    <a:pt x="554" y="493"/>
                  </a:cubicBezTo>
                  <a:cubicBezTo>
                    <a:pt x="558" y="491"/>
                    <a:pt x="562" y="489"/>
                    <a:pt x="567" y="487"/>
                  </a:cubicBezTo>
                  <a:cubicBezTo>
                    <a:pt x="567" y="487"/>
                    <a:pt x="567" y="487"/>
                    <a:pt x="567" y="487"/>
                  </a:cubicBezTo>
                  <a:cubicBezTo>
                    <a:pt x="571" y="490"/>
                    <a:pt x="575" y="494"/>
                    <a:pt x="579" y="497"/>
                  </a:cubicBezTo>
                  <a:cubicBezTo>
                    <a:pt x="580" y="497"/>
                    <a:pt x="581" y="498"/>
                    <a:pt x="582" y="499"/>
                  </a:cubicBezTo>
                  <a:cubicBezTo>
                    <a:pt x="582" y="499"/>
                    <a:pt x="582" y="499"/>
                    <a:pt x="582" y="499"/>
                  </a:cubicBezTo>
                  <a:cubicBezTo>
                    <a:pt x="575" y="507"/>
                    <a:pt x="568" y="514"/>
                    <a:pt x="562" y="522"/>
                  </a:cubicBezTo>
                  <a:cubicBezTo>
                    <a:pt x="558" y="527"/>
                    <a:pt x="553" y="532"/>
                    <a:pt x="552" y="538"/>
                  </a:cubicBezTo>
                  <a:cubicBezTo>
                    <a:pt x="546" y="544"/>
                    <a:pt x="540" y="551"/>
                    <a:pt x="534" y="558"/>
                  </a:cubicBezTo>
                  <a:cubicBezTo>
                    <a:pt x="530" y="563"/>
                    <a:pt x="526" y="567"/>
                    <a:pt x="523" y="573"/>
                  </a:cubicBezTo>
                  <a:cubicBezTo>
                    <a:pt x="521" y="578"/>
                    <a:pt x="520" y="581"/>
                    <a:pt x="515" y="583"/>
                  </a:cubicBezTo>
                  <a:cubicBezTo>
                    <a:pt x="513" y="584"/>
                    <a:pt x="511" y="585"/>
                    <a:pt x="509" y="587"/>
                  </a:cubicBezTo>
                  <a:cubicBezTo>
                    <a:pt x="513" y="581"/>
                    <a:pt x="515" y="575"/>
                    <a:pt x="519" y="570"/>
                  </a:cubicBezTo>
                  <a:cubicBezTo>
                    <a:pt x="522" y="565"/>
                    <a:pt x="525" y="560"/>
                    <a:pt x="528" y="555"/>
                  </a:cubicBezTo>
                  <a:cubicBezTo>
                    <a:pt x="528" y="554"/>
                    <a:pt x="528" y="554"/>
                    <a:pt x="527" y="554"/>
                  </a:cubicBezTo>
                  <a:close/>
                  <a:moveTo>
                    <a:pt x="486" y="620"/>
                  </a:moveTo>
                  <a:cubicBezTo>
                    <a:pt x="486" y="620"/>
                    <a:pt x="486" y="620"/>
                    <a:pt x="486" y="620"/>
                  </a:cubicBezTo>
                  <a:cubicBezTo>
                    <a:pt x="481" y="620"/>
                    <a:pt x="477" y="618"/>
                    <a:pt x="472" y="617"/>
                  </a:cubicBezTo>
                  <a:cubicBezTo>
                    <a:pt x="469" y="616"/>
                    <a:pt x="460" y="615"/>
                    <a:pt x="461" y="611"/>
                  </a:cubicBezTo>
                  <a:cubicBezTo>
                    <a:pt x="464" y="600"/>
                    <a:pt x="470" y="589"/>
                    <a:pt x="475" y="578"/>
                  </a:cubicBezTo>
                  <a:cubicBezTo>
                    <a:pt x="482" y="563"/>
                    <a:pt x="488" y="547"/>
                    <a:pt x="493" y="532"/>
                  </a:cubicBezTo>
                  <a:cubicBezTo>
                    <a:pt x="499" y="517"/>
                    <a:pt x="505" y="501"/>
                    <a:pt x="509" y="486"/>
                  </a:cubicBezTo>
                  <a:cubicBezTo>
                    <a:pt x="516" y="489"/>
                    <a:pt x="523" y="491"/>
                    <a:pt x="531" y="493"/>
                  </a:cubicBezTo>
                  <a:cubicBezTo>
                    <a:pt x="530" y="493"/>
                    <a:pt x="530" y="494"/>
                    <a:pt x="530" y="494"/>
                  </a:cubicBezTo>
                  <a:cubicBezTo>
                    <a:pt x="531" y="498"/>
                    <a:pt x="525" y="505"/>
                    <a:pt x="522" y="508"/>
                  </a:cubicBezTo>
                  <a:cubicBezTo>
                    <a:pt x="518" y="513"/>
                    <a:pt x="516" y="520"/>
                    <a:pt x="514" y="526"/>
                  </a:cubicBezTo>
                  <a:cubicBezTo>
                    <a:pt x="511" y="534"/>
                    <a:pt x="508" y="542"/>
                    <a:pt x="505" y="550"/>
                  </a:cubicBezTo>
                  <a:cubicBezTo>
                    <a:pt x="502" y="556"/>
                    <a:pt x="498" y="563"/>
                    <a:pt x="496" y="569"/>
                  </a:cubicBezTo>
                  <a:cubicBezTo>
                    <a:pt x="491" y="580"/>
                    <a:pt x="487" y="591"/>
                    <a:pt x="484" y="602"/>
                  </a:cubicBezTo>
                  <a:cubicBezTo>
                    <a:pt x="482" y="609"/>
                    <a:pt x="481" y="615"/>
                    <a:pt x="486" y="620"/>
                  </a:cubicBezTo>
                  <a:close/>
                  <a:moveTo>
                    <a:pt x="466" y="585"/>
                  </a:moveTo>
                  <a:cubicBezTo>
                    <a:pt x="466" y="579"/>
                    <a:pt x="466" y="573"/>
                    <a:pt x="465" y="568"/>
                  </a:cubicBezTo>
                  <a:cubicBezTo>
                    <a:pt x="464" y="560"/>
                    <a:pt x="462" y="553"/>
                    <a:pt x="462" y="546"/>
                  </a:cubicBezTo>
                  <a:cubicBezTo>
                    <a:pt x="461" y="539"/>
                    <a:pt x="462" y="533"/>
                    <a:pt x="462" y="526"/>
                  </a:cubicBezTo>
                  <a:cubicBezTo>
                    <a:pt x="462" y="513"/>
                    <a:pt x="462" y="499"/>
                    <a:pt x="466" y="486"/>
                  </a:cubicBezTo>
                  <a:cubicBezTo>
                    <a:pt x="468" y="479"/>
                    <a:pt x="471" y="471"/>
                    <a:pt x="471" y="463"/>
                  </a:cubicBezTo>
                  <a:cubicBezTo>
                    <a:pt x="477" y="469"/>
                    <a:pt x="484" y="473"/>
                    <a:pt x="491" y="477"/>
                  </a:cubicBezTo>
                  <a:cubicBezTo>
                    <a:pt x="496" y="480"/>
                    <a:pt x="500" y="482"/>
                    <a:pt x="505" y="484"/>
                  </a:cubicBezTo>
                  <a:cubicBezTo>
                    <a:pt x="503" y="494"/>
                    <a:pt x="499" y="503"/>
                    <a:pt x="496" y="513"/>
                  </a:cubicBezTo>
                  <a:cubicBezTo>
                    <a:pt x="493" y="522"/>
                    <a:pt x="490" y="531"/>
                    <a:pt x="486" y="540"/>
                  </a:cubicBezTo>
                  <a:cubicBezTo>
                    <a:pt x="480" y="557"/>
                    <a:pt x="473" y="573"/>
                    <a:pt x="466" y="590"/>
                  </a:cubicBezTo>
                  <a:cubicBezTo>
                    <a:pt x="466" y="588"/>
                    <a:pt x="466" y="586"/>
                    <a:pt x="466" y="585"/>
                  </a:cubicBezTo>
                  <a:close/>
                  <a:moveTo>
                    <a:pt x="492" y="588"/>
                  </a:moveTo>
                  <a:cubicBezTo>
                    <a:pt x="497" y="576"/>
                    <a:pt x="502" y="564"/>
                    <a:pt x="508" y="552"/>
                  </a:cubicBezTo>
                  <a:cubicBezTo>
                    <a:pt x="511" y="546"/>
                    <a:pt x="513" y="539"/>
                    <a:pt x="515" y="533"/>
                  </a:cubicBezTo>
                  <a:cubicBezTo>
                    <a:pt x="518" y="526"/>
                    <a:pt x="520" y="518"/>
                    <a:pt x="524" y="511"/>
                  </a:cubicBezTo>
                  <a:cubicBezTo>
                    <a:pt x="527" y="507"/>
                    <a:pt x="535" y="499"/>
                    <a:pt x="532" y="493"/>
                  </a:cubicBezTo>
                  <a:cubicBezTo>
                    <a:pt x="533" y="493"/>
                    <a:pt x="533" y="494"/>
                    <a:pt x="534" y="494"/>
                  </a:cubicBezTo>
                  <a:cubicBezTo>
                    <a:pt x="539" y="495"/>
                    <a:pt x="546" y="495"/>
                    <a:pt x="551" y="494"/>
                  </a:cubicBezTo>
                  <a:cubicBezTo>
                    <a:pt x="548" y="503"/>
                    <a:pt x="541" y="510"/>
                    <a:pt x="537" y="519"/>
                  </a:cubicBezTo>
                  <a:cubicBezTo>
                    <a:pt x="531" y="530"/>
                    <a:pt x="525" y="541"/>
                    <a:pt x="519" y="553"/>
                  </a:cubicBezTo>
                  <a:cubicBezTo>
                    <a:pt x="516" y="559"/>
                    <a:pt x="513" y="565"/>
                    <a:pt x="509" y="570"/>
                  </a:cubicBezTo>
                  <a:cubicBezTo>
                    <a:pt x="506" y="575"/>
                    <a:pt x="501" y="579"/>
                    <a:pt x="498" y="583"/>
                  </a:cubicBezTo>
                  <a:cubicBezTo>
                    <a:pt x="492" y="590"/>
                    <a:pt x="489" y="597"/>
                    <a:pt x="487" y="605"/>
                  </a:cubicBezTo>
                  <a:cubicBezTo>
                    <a:pt x="488" y="599"/>
                    <a:pt x="491" y="592"/>
                    <a:pt x="492" y="588"/>
                  </a:cubicBezTo>
                  <a:close/>
                  <a:moveTo>
                    <a:pt x="244" y="441"/>
                  </a:moveTo>
                  <a:cubicBezTo>
                    <a:pt x="246" y="444"/>
                    <a:pt x="249" y="447"/>
                    <a:pt x="252" y="449"/>
                  </a:cubicBezTo>
                  <a:cubicBezTo>
                    <a:pt x="253" y="451"/>
                    <a:pt x="255" y="453"/>
                    <a:pt x="257" y="455"/>
                  </a:cubicBezTo>
                  <a:cubicBezTo>
                    <a:pt x="257" y="455"/>
                    <a:pt x="258" y="456"/>
                    <a:pt x="259" y="456"/>
                  </a:cubicBezTo>
                  <a:cubicBezTo>
                    <a:pt x="260" y="458"/>
                    <a:pt x="263" y="462"/>
                    <a:pt x="263" y="462"/>
                  </a:cubicBezTo>
                  <a:cubicBezTo>
                    <a:pt x="264" y="463"/>
                    <a:pt x="264" y="463"/>
                    <a:pt x="264" y="463"/>
                  </a:cubicBezTo>
                  <a:cubicBezTo>
                    <a:pt x="262" y="468"/>
                    <a:pt x="259" y="473"/>
                    <a:pt x="258" y="479"/>
                  </a:cubicBezTo>
                  <a:cubicBezTo>
                    <a:pt x="256" y="474"/>
                    <a:pt x="253" y="470"/>
                    <a:pt x="248" y="473"/>
                  </a:cubicBezTo>
                  <a:cubicBezTo>
                    <a:pt x="245" y="475"/>
                    <a:pt x="242" y="478"/>
                    <a:pt x="239" y="481"/>
                  </a:cubicBezTo>
                  <a:cubicBezTo>
                    <a:pt x="239" y="480"/>
                    <a:pt x="239" y="479"/>
                    <a:pt x="239" y="478"/>
                  </a:cubicBezTo>
                  <a:cubicBezTo>
                    <a:pt x="239" y="472"/>
                    <a:pt x="238" y="466"/>
                    <a:pt x="240" y="460"/>
                  </a:cubicBezTo>
                  <a:cubicBezTo>
                    <a:pt x="241" y="454"/>
                    <a:pt x="242" y="449"/>
                    <a:pt x="243" y="444"/>
                  </a:cubicBezTo>
                  <a:cubicBezTo>
                    <a:pt x="244" y="443"/>
                    <a:pt x="244" y="442"/>
                    <a:pt x="244" y="441"/>
                  </a:cubicBezTo>
                  <a:close/>
                  <a:moveTo>
                    <a:pt x="262" y="474"/>
                  </a:moveTo>
                  <a:cubicBezTo>
                    <a:pt x="263" y="471"/>
                    <a:pt x="265" y="468"/>
                    <a:pt x="266" y="466"/>
                  </a:cubicBezTo>
                  <a:cubicBezTo>
                    <a:pt x="267" y="468"/>
                    <a:pt x="269" y="470"/>
                    <a:pt x="270" y="472"/>
                  </a:cubicBezTo>
                  <a:cubicBezTo>
                    <a:pt x="277" y="483"/>
                    <a:pt x="282" y="494"/>
                    <a:pt x="287" y="506"/>
                  </a:cubicBezTo>
                  <a:cubicBezTo>
                    <a:pt x="292" y="519"/>
                    <a:pt x="297" y="532"/>
                    <a:pt x="301" y="545"/>
                  </a:cubicBezTo>
                  <a:cubicBezTo>
                    <a:pt x="297" y="539"/>
                    <a:pt x="294" y="533"/>
                    <a:pt x="290" y="527"/>
                  </a:cubicBezTo>
                  <a:cubicBezTo>
                    <a:pt x="282" y="515"/>
                    <a:pt x="272" y="505"/>
                    <a:pt x="265" y="493"/>
                  </a:cubicBezTo>
                  <a:cubicBezTo>
                    <a:pt x="263" y="490"/>
                    <a:pt x="262" y="488"/>
                    <a:pt x="262" y="485"/>
                  </a:cubicBezTo>
                  <a:cubicBezTo>
                    <a:pt x="261" y="482"/>
                    <a:pt x="261" y="477"/>
                    <a:pt x="262" y="474"/>
                  </a:cubicBezTo>
                  <a:close/>
                  <a:moveTo>
                    <a:pt x="319" y="530"/>
                  </a:moveTo>
                  <a:cubicBezTo>
                    <a:pt x="316" y="522"/>
                    <a:pt x="312" y="515"/>
                    <a:pt x="310" y="507"/>
                  </a:cubicBezTo>
                  <a:cubicBezTo>
                    <a:pt x="309" y="501"/>
                    <a:pt x="308" y="493"/>
                    <a:pt x="305" y="487"/>
                  </a:cubicBezTo>
                  <a:cubicBezTo>
                    <a:pt x="315" y="490"/>
                    <a:pt x="325" y="490"/>
                    <a:pt x="336" y="487"/>
                  </a:cubicBezTo>
                  <a:cubicBezTo>
                    <a:pt x="336" y="486"/>
                    <a:pt x="336" y="486"/>
                    <a:pt x="337" y="486"/>
                  </a:cubicBezTo>
                  <a:cubicBezTo>
                    <a:pt x="340" y="505"/>
                    <a:pt x="335" y="524"/>
                    <a:pt x="337" y="543"/>
                  </a:cubicBezTo>
                  <a:cubicBezTo>
                    <a:pt x="337" y="552"/>
                    <a:pt x="338" y="562"/>
                    <a:pt x="340" y="571"/>
                  </a:cubicBezTo>
                  <a:cubicBezTo>
                    <a:pt x="340" y="571"/>
                    <a:pt x="340" y="571"/>
                    <a:pt x="340" y="571"/>
                  </a:cubicBezTo>
                  <a:cubicBezTo>
                    <a:pt x="340" y="571"/>
                    <a:pt x="340" y="570"/>
                    <a:pt x="339" y="570"/>
                  </a:cubicBezTo>
                  <a:cubicBezTo>
                    <a:pt x="329" y="558"/>
                    <a:pt x="325" y="544"/>
                    <a:pt x="319" y="530"/>
                  </a:cubicBezTo>
                  <a:close/>
                  <a:moveTo>
                    <a:pt x="370" y="572"/>
                  </a:moveTo>
                  <a:cubicBezTo>
                    <a:pt x="370" y="571"/>
                    <a:pt x="370" y="571"/>
                    <a:pt x="370" y="571"/>
                  </a:cubicBezTo>
                  <a:cubicBezTo>
                    <a:pt x="374" y="565"/>
                    <a:pt x="375" y="556"/>
                    <a:pt x="376" y="549"/>
                  </a:cubicBezTo>
                  <a:cubicBezTo>
                    <a:pt x="377" y="539"/>
                    <a:pt x="378" y="530"/>
                    <a:pt x="378" y="520"/>
                  </a:cubicBezTo>
                  <a:cubicBezTo>
                    <a:pt x="378" y="510"/>
                    <a:pt x="377" y="501"/>
                    <a:pt x="379" y="491"/>
                  </a:cubicBezTo>
                  <a:cubicBezTo>
                    <a:pt x="381" y="484"/>
                    <a:pt x="381" y="477"/>
                    <a:pt x="382" y="470"/>
                  </a:cubicBezTo>
                  <a:cubicBezTo>
                    <a:pt x="382" y="470"/>
                    <a:pt x="382" y="470"/>
                    <a:pt x="382" y="469"/>
                  </a:cubicBezTo>
                  <a:cubicBezTo>
                    <a:pt x="382" y="469"/>
                    <a:pt x="383" y="468"/>
                    <a:pt x="383" y="467"/>
                  </a:cubicBezTo>
                  <a:cubicBezTo>
                    <a:pt x="383" y="466"/>
                    <a:pt x="384" y="465"/>
                    <a:pt x="384" y="464"/>
                  </a:cubicBezTo>
                  <a:cubicBezTo>
                    <a:pt x="387" y="462"/>
                    <a:pt x="391" y="459"/>
                    <a:pt x="394" y="456"/>
                  </a:cubicBezTo>
                  <a:cubicBezTo>
                    <a:pt x="403" y="449"/>
                    <a:pt x="410" y="441"/>
                    <a:pt x="417" y="431"/>
                  </a:cubicBezTo>
                  <a:cubicBezTo>
                    <a:pt x="420" y="426"/>
                    <a:pt x="423" y="421"/>
                    <a:pt x="426" y="416"/>
                  </a:cubicBezTo>
                  <a:cubicBezTo>
                    <a:pt x="428" y="413"/>
                    <a:pt x="429" y="409"/>
                    <a:pt x="431" y="407"/>
                  </a:cubicBezTo>
                  <a:cubicBezTo>
                    <a:pt x="432" y="408"/>
                    <a:pt x="432" y="408"/>
                    <a:pt x="433" y="409"/>
                  </a:cubicBezTo>
                  <a:cubicBezTo>
                    <a:pt x="433" y="409"/>
                    <a:pt x="433" y="409"/>
                    <a:pt x="433" y="410"/>
                  </a:cubicBezTo>
                  <a:cubicBezTo>
                    <a:pt x="438" y="415"/>
                    <a:pt x="439" y="423"/>
                    <a:pt x="443" y="429"/>
                  </a:cubicBezTo>
                  <a:cubicBezTo>
                    <a:pt x="444" y="430"/>
                    <a:pt x="445" y="432"/>
                    <a:pt x="446" y="433"/>
                  </a:cubicBezTo>
                  <a:cubicBezTo>
                    <a:pt x="443" y="440"/>
                    <a:pt x="440" y="448"/>
                    <a:pt x="439" y="455"/>
                  </a:cubicBezTo>
                  <a:cubicBezTo>
                    <a:pt x="438" y="464"/>
                    <a:pt x="440" y="472"/>
                    <a:pt x="438" y="481"/>
                  </a:cubicBezTo>
                  <a:cubicBezTo>
                    <a:pt x="436" y="489"/>
                    <a:pt x="434" y="498"/>
                    <a:pt x="434" y="507"/>
                  </a:cubicBezTo>
                  <a:cubicBezTo>
                    <a:pt x="434" y="516"/>
                    <a:pt x="435" y="525"/>
                    <a:pt x="436" y="534"/>
                  </a:cubicBezTo>
                  <a:cubicBezTo>
                    <a:pt x="437" y="543"/>
                    <a:pt x="437" y="552"/>
                    <a:pt x="437" y="562"/>
                  </a:cubicBezTo>
                  <a:cubicBezTo>
                    <a:pt x="437" y="570"/>
                    <a:pt x="438" y="579"/>
                    <a:pt x="438" y="587"/>
                  </a:cubicBezTo>
                  <a:cubicBezTo>
                    <a:pt x="439" y="593"/>
                    <a:pt x="440" y="599"/>
                    <a:pt x="443" y="604"/>
                  </a:cubicBezTo>
                  <a:cubicBezTo>
                    <a:pt x="442" y="604"/>
                    <a:pt x="442" y="604"/>
                    <a:pt x="442" y="604"/>
                  </a:cubicBezTo>
                  <a:cubicBezTo>
                    <a:pt x="442" y="604"/>
                    <a:pt x="441" y="604"/>
                    <a:pt x="441" y="604"/>
                  </a:cubicBezTo>
                  <a:cubicBezTo>
                    <a:pt x="441" y="604"/>
                    <a:pt x="441" y="604"/>
                    <a:pt x="441" y="604"/>
                  </a:cubicBezTo>
                  <a:cubicBezTo>
                    <a:pt x="442" y="604"/>
                    <a:pt x="441" y="604"/>
                    <a:pt x="442" y="605"/>
                  </a:cubicBezTo>
                  <a:cubicBezTo>
                    <a:pt x="442" y="605"/>
                    <a:pt x="442" y="606"/>
                    <a:pt x="442" y="606"/>
                  </a:cubicBezTo>
                  <a:cubicBezTo>
                    <a:pt x="442" y="606"/>
                    <a:pt x="442" y="607"/>
                    <a:pt x="442" y="607"/>
                  </a:cubicBezTo>
                  <a:cubicBezTo>
                    <a:pt x="442" y="608"/>
                    <a:pt x="442" y="608"/>
                    <a:pt x="442" y="608"/>
                  </a:cubicBezTo>
                  <a:cubicBezTo>
                    <a:pt x="441" y="607"/>
                    <a:pt x="441" y="607"/>
                    <a:pt x="440" y="608"/>
                  </a:cubicBezTo>
                  <a:cubicBezTo>
                    <a:pt x="439" y="609"/>
                    <a:pt x="439" y="613"/>
                    <a:pt x="440" y="615"/>
                  </a:cubicBezTo>
                  <a:cubicBezTo>
                    <a:pt x="441" y="617"/>
                    <a:pt x="442" y="618"/>
                    <a:pt x="444" y="619"/>
                  </a:cubicBezTo>
                  <a:cubicBezTo>
                    <a:pt x="443" y="622"/>
                    <a:pt x="444" y="625"/>
                    <a:pt x="444" y="628"/>
                  </a:cubicBezTo>
                  <a:cubicBezTo>
                    <a:pt x="445" y="634"/>
                    <a:pt x="445" y="640"/>
                    <a:pt x="444" y="646"/>
                  </a:cubicBezTo>
                  <a:cubicBezTo>
                    <a:pt x="443" y="658"/>
                    <a:pt x="439" y="670"/>
                    <a:pt x="435" y="682"/>
                  </a:cubicBezTo>
                  <a:cubicBezTo>
                    <a:pt x="433" y="688"/>
                    <a:pt x="431" y="694"/>
                    <a:pt x="428" y="700"/>
                  </a:cubicBezTo>
                  <a:cubicBezTo>
                    <a:pt x="428" y="694"/>
                    <a:pt x="422" y="688"/>
                    <a:pt x="419" y="684"/>
                  </a:cubicBezTo>
                  <a:cubicBezTo>
                    <a:pt x="412" y="672"/>
                    <a:pt x="406" y="659"/>
                    <a:pt x="400" y="647"/>
                  </a:cubicBezTo>
                  <a:cubicBezTo>
                    <a:pt x="394" y="633"/>
                    <a:pt x="390" y="620"/>
                    <a:pt x="382" y="607"/>
                  </a:cubicBezTo>
                  <a:cubicBezTo>
                    <a:pt x="381" y="604"/>
                    <a:pt x="378" y="602"/>
                    <a:pt x="377" y="598"/>
                  </a:cubicBezTo>
                  <a:cubicBezTo>
                    <a:pt x="376" y="596"/>
                    <a:pt x="376" y="593"/>
                    <a:pt x="375" y="590"/>
                  </a:cubicBezTo>
                  <a:cubicBezTo>
                    <a:pt x="374" y="586"/>
                    <a:pt x="373" y="583"/>
                    <a:pt x="369" y="581"/>
                  </a:cubicBezTo>
                  <a:cubicBezTo>
                    <a:pt x="370" y="578"/>
                    <a:pt x="370" y="575"/>
                    <a:pt x="370" y="572"/>
                  </a:cubicBezTo>
                  <a:close/>
                  <a:moveTo>
                    <a:pt x="444" y="615"/>
                  </a:moveTo>
                  <a:cubicBezTo>
                    <a:pt x="444" y="615"/>
                    <a:pt x="444" y="614"/>
                    <a:pt x="443" y="614"/>
                  </a:cubicBezTo>
                  <a:cubicBezTo>
                    <a:pt x="443" y="613"/>
                    <a:pt x="443" y="612"/>
                    <a:pt x="443" y="611"/>
                  </a:cubicBezTo>
                  <a:cubicBezTo>
                    <a:pt x="443" y="611"/>
                    <a:pt x="444" y="611"/>
                    <a:pt x="444" y="611"/>
                  </a:cubicBezTo>
                  <a:cubicBezTo>
                    <a:pt x="445" y="612"/>
                    <a:pt x="445" y="613"/>
                    <a:pt x="446" y="614"/>
                  </a:cubicBezTo>
                  <a:cubicBezTo>
                    <a:pt x="446" y="614"/>
                    <a:pt x="446" y="614"/>
                    <a:pt x="446" y="614"/>
                  </a:cubicBezTo>
                  <a:cubicBezTo>
                    <a:pt x="445" y="614"/>
                    <a:pt x="445" y="614"/>
                    <a:pt x="445" y="615"/>
                  </a:cubicBezTo>
                  <a:cubicBezTo>
                    <a:pt x="445" y="615"/>
                    <a:pt x="444" y="615"/>
                    <a:pt x="444" y="615"/>
                  </a:cubicBezTo>
                  <a:close/>
                  <a:moveTo>
                    <a:pt x="443" y="595"/>
                  </a:moveTo>
                  <a:cubicBezTo>
                    <a:pt x="442" y="589"/>
                    <a:pt x="442" y="583"/>
                    <a:pt x="441" y="577"/>
                  </a:cubicBezTo>
                  <a:cubicBezTo>
                    <a:pt x="439" y="560"/>
                    <a:pt x="441" y="543"/>
                    <a:pt x="439" y="526"/>
                  </a:cubicBezTo>
                  <a:cubicBezTo>
                    <a:pt x="438" y="517"/>
                    <a:pt x="437" y="508"/>
                    <a:pt x="438" y="500"/>
                  </a:cubicBezTo>
                  <a:cubicBezTo>
                    <a:pt x="439" y="492"/>
                    <a:pt x="442" y="484"/>
                    <a:pt x="443" y="476"/>
                  </a:cubicBezTo>
                  <a:cubicBezTo>
                    <a:pt x="443" y="468"/>
                    <a:pt x="441" y="461"/>
                    <a:pt x="443" y="454"/>
                  </a:cubicBezTo>
                  <a:cubicBezTo>
                    <a:pt x="444" y="448"/>
                    <a:pt x="446" y="442"/>
                    <a:pt x="448" y="436"/>
                  </a:cubicBezTo>
                  <a:cubicBezTo>
                    <a:pt x="451" y="440"/>
                    <a:pt x="454" y="444"/>
                    <a:pt x="457" y="448"/>
                  </a:cubicBezTo>
                  <a:cubicBezTo>
                    <a:pt x="460" y="453"/>
                    <a:pt x="463" y="457"/>
                    <a:pt x="467" y="460"/>
                  </a:cubicBezTo>
                  <a:cubicBezTo>
                    <a:pt x="468" y="471"/>
                    <a:pt x="463" y="482"/>
                    <a:pt x="461" y="492"/>
                  </a:cubicBezTo>
                  <a:cubicBezTo>
                    <a:pt x="459" y="503"/>
                    <a:pt x="459" y="515"/>
                    <a:pt x="459" y="526"/>
                  </a:cubicBezTo>
                  <a:cubicBezTo>
                    <a:pt x="458" y="539"/>
                    <a:pt x="459" y="551"/>
                    <a:pt x="461" y="564"/>
                  </a:cubicBezTo>
                  <a:cubicBezTo>
                    <a:pt x="463" y="571"/>
                    <a:pt x="463" y="578"/>
                    <a:pt x="463" y="585"/>
                  </a:cubicBezTo>
                  <a:cubicBezTo>
                    <a:pt x="463" y="586"/>
                    <a:pt x="463" y="593"/>
                    <a:pt x="463" y="596"/>
                  </a:cubicBezTo>
                  <a:cubicBezTo>
                    <a:pt x="461" y="599"/>
                    <a:pt x="459" y="603"/>
                    <a:pt x="458" y="607"/>
                  </a:cubicBezTo>
                  <a:cubicBezTo>
                    <a:pt x="456" y="607"/>
                    <a:pt x="455" y="608"/>
                    <a:pt x="454" y="608"/>
                  </a:cubicBezTo>
                  <a:cubicBezTo>
                    <a:pt x="452" y="608"/>
                    <a:pt x="451" y="607"/>
                    <a:pt x="449" y="607"/>
                  </a:cubicBezTo>
                  <a:cubicBezTo>
                    <a:pt x="449" y="606"/>
                    <a:pt x="448" y="606"/>
                    <a:pt x="448" y="606"/>
                  </a:cubicBezTo>
                  <a:cubicBezTo>
                    <a:pt x="445" y="603"/>
                    <a:pt x="444" y="599"/>
                    <a:pt x="443" y="595"/>
                  </a:cubicBezTo>
                  <a:close/>
                  <a:moveTo>
                    <a:pt x="908" y="527"/>
                  </a:moveTo>
                  <a:cubicBezTo>
                    <a:pt x="916" y="520"/>
                    <a:pt x="922" y="512"/>
                    <a:pt x="928" y="505"/>
                  </a:cubicBezTo>
                  <a:cubicBezTo>
                    <a:pt x="940" y="490"/>
                    <a:pt x="950" y="475"/>
                    <a:pt x="959" y="459"/>
                  </a:cubicBezTo>
                  <a:cubicBezTo>
                    <a:pt x="967" y="443"/>
                    <a:pt x="976" y="427"/>
                    <a:pt x="981" y="410"/>
                  </a:cubicBezTo>
                  <a:cubicBezTo>
                    <a:pt x="985" y="398"/>
                    <a:pt x="986" y="385"/>
                    <a:pt x="988" y="372"/>
                  </a:cubicBezTo>
                  <a:cubicBezTo>
                    <a:pt x="988" y="388"/>
                    <a:pt x="985" y="403"/>
                    <a:pt x="980" y="418"/>
                  </a:cubicBezTo>
                  <a:cubicBezTo>
                    <a:pt x="974" y="435"/>
                    <a:pt x="971" y="452"/>
                    <a:pt x="962" y="467"/>
                  </a:cubicBezTo>
                  <a:cubicBezTo>
                    <a:pt x="957" y="475"/>
                    <a:pt x="952" y="482"/>
                    <a:pt x="947" y="490"/>
                  </a:cubicBezTo>
                  <a:cubicBezTo>
                    <a:pt x="943" y="497"/>
                    <a:pt x="939" y="504"/>
                    <a:pt x="934" y="510"/>
                  </a:cubicBezTo>
                  <a:cubicBezTo>
                    <a:pt x="927" y="521"/>
                    <a:pt x="917" y="531"/>
                    <a:pt x="909" y="541"/>
                  </a:cubicBezTo>
                  <a:cubicBezTo>
                    <a:pt x="907" y="542"/>
                    <a:pt x="906" y="544"/>
                    <a:pt x="905" y="546"/>
                  </a:cubicBezTo>
                  <a:cubicBezTo>
                    <a:pt x="904" y="547"/>
                    <a:pt x="904" y="548"/>
                    <a:pt x="903" y="549"/>
                  </a:cubicBezTo>
                  <a:cubicBezTo>
                    <a:pt x="902" y="549"/>
                    <a:pt x="902" y="549"/>
                    <a:pt x="902" y="549"/>
                  </a:cubicBezTo>
                  <a:cubicBezTo>
                    <a:pt x="901" y="549"/>
                    <a:pt x="901" y="550"/>
                    <a:pt x="901" y="550"/>
                  </a:cubicBezTo>
                  <a:cubicBezTo>
                    <a:pt x="898" y="550"/>
                    <a:pt x="896" y="550"/>
                    <a:pt x="893" y="551"/>
                  </a:cubicBezTo>
                  <a:cubicBezTo>
                    <a:pt x="892" y="551"/>
                    <a:pt x="890" y="551"/>
                    <a:pt x="888" y="551"/>
                  </a:cubicBezTo>
                  <a:cubicBezTo>
                    <a:pt x="889" y="550"/>
                    <a:pt x="889" y="548"/>
                    <a:pt x="890" y="546"/>
                  </a:cubicBezTo>
                  <a:cubicBezTo>
                    <a:pt x="893" y="538"/>
                    <a:pt x="902" y="533"/>
                    <a:pt x="908" y="527"/>
                  </a:cubicBezTo>
                  <a:close/>
                  <a:moveTo>
                    <a:pt x="988" y="406"/>
                  </a:moveTo>
                  <a:cubicBezTo>
                    <a:pt x="988" y="406"/>
                    <a:pt x="988" y="406"/>
                    <a:pt x="988" y="406"/>
                  </a:cubicBezTo>
                  <a:cubicBezTo>
                    <a:pt x="988" y="406"/>
                    <a:pt x="988" y="406"/>
                    <a:pt x="989" y="406"/>
                  </a:cubicBezTo>
                  <a:cubicBezTo>
                    <a:pt x="988" y="407"/>
                    <a:pt x="987" y="408"/>
                    <a:pt x="987" y="409"/>
                  </a:cubicBezTo>
                  <a:cubicBezTo>
                    <a:pt x="987" y="408"/>
                    <a:pt x="987" y="407"/>
                    <a:pt x="987" y="407"/>
                  </a:cubicBezTo>
                  <a:cubicBezTo>
                    <a:pt x="988" y="406"/>
                    <a:pt x="988" y="406"/>
                    <a:pt x="988" y="406"/>
                  </a:cubicBezTo>
                  <a:close/>
                  <a:moveTo>
                    <a:pt x="949" y="508"/>
                  </a:moveTo>
                  <a:cubicBezTo>
                    <a:pt x="952" y="506"/>
                    <a:pt x="954" y="504"/>
                    <a:pt x="956" y="502"/>
                  </a:cubicBezTo>
                  <a:cubicBezTo>
                    <a:pt x="954" y="505"/>
                    <a:pt x="952" y="506"/>
                    <a:pt x="949" y="508"/>
                  </a:cubicBezTo>
                  <a:close/>
                  <a:moveTo>
                    <a:pt x="986" y="292"/>
                  </a:moveTo>
                  <a:cubicBezTo>
                    <a:pt x="990" y="292"/>
                    <a:pt x="993" y="291"/>
                    <a:pt x="997" y="291"/>
                  </a:cubicBezTo>
                  <a:cubicBezTo>
                    <a:pt x="1007" y="292"/>
                    <a:pt x="1018" y="293"/>
                    <a:pt x="1026" y="299"/>
                  </a:cubicBezTo>
                  <a:cubicBezTo>
                    <a:pt x="1041" y="309"/>
                    <a:pt x="1048" y="326"/>
                    <a:pt x="1046" y="344"/>
                  </a:cubicBezTo>
                  <a:cubicBezTo>
                    <a:pt x="1044" y="355"/>
                    <a:pt x="1040" y="365"/>
                    <a:pt x="1033" y="373"/>
                  </a:cubicBezTo>
                  <a:cubicBezTo>
                    <a:pt x="1027" y="379"/>
                    <a:pt x="1020" y="384"/>
                    <a:pt x="1013" y="390"/>
                  </a:cubicBezTo>
                  <a:cubicBezTo>
                    <a:pt x="1012" y="390"/>
                    <a:pt x="1012" y="391"/>
                    <a:pt x="1012" y="391"/>
                  </a:cubicBezTo>
                  <a:cubicBezTo>
                    <a:pt x="1016" y="387"/>
                    <a:pt x="1019" y="383"/>
                    <a:pt x="1023" y="379"/>
                  </a:cubicBezTo>
                  <a:cubicBezTo>
                    <a:pt x="1023" y="378"/>
                    <a:pt x="1023" y="377"/>
                    <a:pt x="1022" y="378"/>
                  </a:cubicBezTo>
                  <a:cubicBezTo>
                    <a:pt x="1016" y="382"/>
                    <a:pt x="1013" y="387"/>
                    <a:pt x="1008" y="392"/>
                  </a:cubicBezTo>
                  <a:cubicBezTo>
                    <a:pt x="1004" y="397"/>
                    <a:pt x="998" y="401"/>
                    <a:pt x="994" y="407"/>
                  </a:cubicBezTo>
                  <a:cubicBezTo>
                    <a:pt x="990" y="411"/>
                    <a:pt x="985" y="418"/>
                    <a:pt x="983" y="424"/>
                  </a:cubicBezTo>
                  <a:cubicBezTo>
                    <a:pt x="985" y="416"/>
                    <a:pt x="989" y="410"/>
                    <a:pt x="994" y="403"/>
                  </a:cubicBezTo>
                  <a:cubicBezTo>
                    <a:pt x="998" y="397"/>
                    <a:pt x="1002" y="393"/>
                    <a:pt x="1007" y="388"/>
                  </a:cubicBezTo>
                  <a:cubicBezTo>
                    <a:pt x="1010" y="385"/>
                    <a:pt x="1014" y="382"/>
                    <a:pt x="1016" y="377"/>
                  </a:cubicBezTo>
                  <a:cubicBezTo>
                    <a:pt x="1016" y="377"/>
                    <a:pt x="1016" y="377"/>
                    <a:pt x="1015" y="377"/>
                  </a:cubicBezTo>
                  <a:cubicBezTo>
                    <a:pt x="1007" y="385"/>
                    <a:pt x="999" y="391"/>
                    <a:pt x="992" y="400"/>
                  </a:cubicBezTo>
                  <a:cubicBezTo>
                    <a:pt x="994" y="396"/>
                    <a:pt x="996" y="393"/>
                    <a:pt x="999" y="389"/>
                  </a:cubicBezTo>
                  <a:cubicBezTo>
                    <a:pt x="1003" y="386"/>
                    <a:pt x="1006" y="382"/>
                    <a:pt x="1010" y="378"/>
                  </a:cubicBezTo>
                  <a:cubicBezTo>
                    <a:pt x="1011" y="378"/>
                    <a:pt x="1010" y="377"/>
                    <a:pt x="1009" y="377"/>
                  </a:cubicBezTo>
                  <a:cubicBezTo>
                    <a:pt x="1005" y="381"/>
                    <a:pt x="1000" y="385"/>
                    <a:pt x="995" y="390"/>
                  </a:cubicBezTo>
                  <a:cubicBezTo>
                    <a:pt x="999" y="385"/>
                    <a:pt x="1002" y="381"/>
                    <a:pt x="1005" y="376"/>
                  </a:cubicBezTo>
                  <a:cubicBezTo>
                    <a:pt x="1009" y="372"/>
                    <a:pt x="1013" y="368"/>
                    <a:pt x="1017" y="364"/>
                  </a:cubicBezTo>
                  <a:cubicBezTo>
                    <a:pt x="1022" y="359"/>
                    <a:pt x="1030" y="350"/>
                    <a:pt x="1027" y="342"/>
                  </a:cubicBezTo>
                  <a:cubicBezTo>
                    <a:pt x="1027" y="342"/>
                    <a:pt x="1027" y="342"/>
                    <a:pt x="1027" y="342"/>
                  </a:cubicBezTo>
                  <a:cubicBezTo>
                    <a:pt x="1020" y="363"/>
                    <a:pt x="998" y="373"/>
                    <a:pt x="990" y="393"/>
                  </a:cubicBezTo>
                  <a:cubicBezTo>
                    <a:pt x="991" y="388"/>
                    <a:pt x="992" y="383"/>
                    <a:pt x="992" y="378"/>
                  </a:cubicBezTo>
                  <a:cubicBezTo>
                    <a:pt x="993" y="373"/>
                    <a:pt x="997" y="368"/>
                    <a:pt x="1000" y="365"/>
                  </a:cubicBezTo>
                  <a:cubicBezTo>
                    <a:pt x="1005" y="359"/>
                    <a:pt x="1012" y="354"/>
                    <a:pt x="1017" y="348"/>
                  </a:cubicBezTo>
                  <a:cubicBezTo>
                    <a:pt x="1017" y="348"/>
                    <a:pt x="1017" y="347"/>
                    <a:pt x="1017" y="347"/>
                  </a:cubicBezTo>
                  <a:cubicBezTo>
                    <a:pt x="1009" y="353"/>
                    <a:pt x="1003" y="360"/>
                    <a:pt x="997" y="367"/>
                  </a:cubicBezTo>
                  <a:cubicBezTo>
                    <a:pt x="996" y="369"/>
                    <a:pt x="994" y="371"/>
                    <a:pt x="992" y="374"/>
                  </a:cubicBezTo>
                  <a:cubicBezTo>
                    <a:pt x="992" y="372"/>
                    <a:pt x="992" y="371"/>
                    <a:pt x="992" y="369"/>
                  </a:cubicBezTo>
                  <a:cubicBezTo>
                    <a:pt x="994" y="366"/>
                    <a:pt x="995" y="363"/>
                    <a:pt x="996" y="359"/>
                  </a:cubicBezTo>
                  <a:cubicBezTo>
                    <a:pt x="998" y="356"/>
                    <a:pt x="1000" y="353"/>
                    <a:pt x="1002" y="349"/>
                  </a:cubicBezTo>
                  <a:cubicBezTo>
                    <a:pt x="1009" y="341"/>
                    <a:pt x="1017" y="334"/>
                    <a:pt x="1027" y="330"/>
                  </a:cubicBezTo>
                  <a:cubicBezTo>
                    <a:pt x="1027" y="330"/>
                    <a:pt x="1027" y="330"/>
                    <a:pt x="1026" y="330"/>
                  </a:cubicBezTo>
                  <a:cubicBezTo>
                    <a:pt x="1020" y="331"/>
                    <a:pt x="1015" y="335"/>
                    <a:pt x="1011" y="339"/>
                  </a:cubicBezTo>
                  <a:cubicBezTo>
                    <a:pt x="1007" y="342"/>
                    <a:pt x="1003" y="346"/>
                    <a:pt x="1000" y="350"/>
                  </a:cubicBezTo>
                  <a:cubicBezTo>
                    <a:pt x="999" y="352"/>
                    <a:pt x="995" y="357"/>
                    <a:pt x="992" y="362"/>
                  </a:cubicBezTo>
                  <a:cubicBezTo>
                    <a:pt x="992" y="361"/>
                    <a:pt x="992" y="360"/>
                    <a:pt x="992" y="359"/>
                  </a:cubicBezTo>
                  <a:cubicBezTo>
                    <a:pt x="992" y="359"/>
                    <a:pt x="992" y="359"/>
                    <a:pt x="992" y="359"/>
                  </a:cubicBezTo>
                  <a:cubicBezTo>
                    <a:pt x="993" y="356"/>
                    <a:pt x="993" y="354"/>
                    <a:pt x="994" y="351"/>
                  </a:cubicBezTo>
                  <a:cubicBezTo>
                    <a:pt x="996" y="349"/>
                    <a:pt x="997" y="346"/>
                    <a:pt x="998" y="344"/>
                  </a:cubicBezTo>
                  <a:cubicBezTo>
                    <a:pt x="999" y="343"/>
                    <a:pt x="997" y="342"/>
                    <a:pt x="997" y="343"/>
                  </a:cubicBezTo>
                  <a:cubicBezTo>
                    <a:pt x="995" y="346"/>
                    <a:pt x="993" y="349"/>
                    <a:pt x="992" y="352"/>
                  </a:cubicBezTo>
                  <a:cubicBezTo>
                    <a:pt x="992" y="352"/>
                    <a:pt x="992" y="353"/>
                    <a:pt x="991" y="353"/>
                  </a:cubicBezTo>
                  <a:cubicBezTo>
                    <a:pt x="991" y="352"/>
                    <a:pt x="991" y="351"/>
                    <a:pt x="991" y="350"/>
                  </a:cubicBezTo>
                  <a:cubicBezTo>
                    <a:pt x="991" y="346"/>
                    <a:pt x="990" y="342"/>
                    <a:pt x="990" y="338"/>
                  </a:cubicBezTo>
                  <a:cubicBezTo>
                    <a:pt x="990" y="336"/>
                    <a:pt x="991" y="333"/>
                    <a:pt x="992" y="331"/>
                  </a:cubicBezTo>
                  <a:cubicBezTo>
                    <a:pt x="993" y="328"/>
                    <a:pt x="995" y="326"/>
                    <a:pt x="996" y="324"/>
                  </a:cubicBezTo>
                  <a:cubicBezTo>
                    <a:pt x="997" y="323"/>
                    <a:pt x="996" y="322"/>
                    <a:pt x="995" y="323"/>
                  </a:cubicBezTo>
                  <a:cubicBezTo>
                    <a:pt x="993" y="326"/>
                    <a:pt x="990" y="330"/>
                    <a:pt x="989" y="334"/>
                  </a:cubicBezTo>
                  <a:cubicBezTo>
                    <a:pt x="987" y="325"/>
                    <a:pt x="985" y="316"/>
                    <a:pt x="982" y="308"/>
                  </a:cubicBezTo>
                  <a:cubicBezTo>
                    <a:pt x="980" y="303"/>
                    <a:pt x="979" y="298"/>
                    <a:pt x="977" y="294"/>
                  </a:cubicBezTo>
                  <a:cubicBezTo>
                    <a:pt x="979" y="293"/>
                    <a:pt x="984" y="292"/>
                    <a:pt x="986" y="292"/>
                  </a:cubicBezTo>
                  <a:close/>
                  <a:moveTo>
                    <a:pt x="992" y="256"/>
                  </a:moveTo>
                  <a:cubicBezTo>
                    <a:pt x="992" y="256"/>
                    <a:pt x="992" y="256"/>
                    <a:pt x="992" y="256"/>
                  </a:cubicBezTo>
                  <a:cubicBezTo>
                    <a:pt x="995" y="257"/>
                    <a:pt x="998" y="256"/>
                    <a:pt x="1000" y="255"/>
                  </a:cubicBezTo>
                  <a:cubicBezTo>
                    <a:pt x="1003" y="263"/>
                    <a:pt x="996" y="271"/>
                    <a:pt x="992" y="276"/>
                  </a:cubicBezTo>
                  <a:cubicBezTo>
                    <a:pt x="987" y="281"/>
                    <a:pt x="980" y="285"/>
                    <a:pt x="975" y="290"/>
                  </a:cubicBezTo>
                  <a:cubicBezTo>
                    <a:pt x="973" y="285"/>
                    <a:pt x="971" y="280"/>
                    <a:pt x="968" y="276"/>
                  </a:cubicBezTo>
                  <a:cubicBezTo>
                    <a:pt x="972" y="275"/>
                    <a:pt x="977" y="271"/>
                    <a:pt x="980" y="269"/>
                  </a:cubicBezTo>
                  <a:cubicBezTo>
                    <a:pt x="985" y="266"/>
                    <a:pt x="989" y="261"/>
                    <a:pt x="992" y="256"/>
                  </a:cubicBezTo>
                  <a:close/>
                  <a:moveTo>
                    <a:pt x="880" y="242"/>
                  </a:moveTo>
                  <a:cubicBezTo>
                    <a:pt x="885" y="240"/>
                    <a:pt x="891" y="239"/>
                    <a:pt x="896" y="239"/>
                  </a:cubicBezTo>
                  <a:cubicBezTo>
                    <a:pt x="908" y="237"/>
                    <a:pt x="920" y="234"/>
                    <a:pt x="932" y="231"/>
                  </a:cubicBezTo>
                  <a:cubicBezTo>
                    <a:pt x="939" y="230"/>
                    <a:pt x="946" y="229"/>
                    <a:pt x="953" y="228"/>
                  </a:cubicBezTo>
                  <a:cubicBezTo>
                    <a:pt x="957" y="228"/>
                    <a:pt x="965" y="226"/>
                    <a:pt x="969" y="229"/>
                  </a:cubicBezTo>
                  <a:cubicBezTo>
                    <a:pt x="973" y="231"/>
                    <a:pt x="975" y="235"/>
                    <a:pt x="980" y="236"/>
                  </a:cubicBezTo>
                  <a:cubicBezTo>
                    <a:pt x="988" y="237"/>
                    <a:pt x="992" y="241"/>
                    <a:pt x="991" y="249"/>
                  </a:cubicBezTo>
                  <a:cubicBezTo>
                    <a:pt x="991" y="250"/>
                    <a:pt x="991" y="250"/>
                    <a:pt x="991" y="250"/>
                  </a:cubicBezTo>
                  <a:cubicBezTo>
                    <a:pt x="988" y="257"/>
                    <a:pt x="984" y="263"/>
                    <a:pt x="977" y="267"/>
                  </a:cubicBezTo>
                  <a:cubicBezTo>
                    <a:pt x="974" y="269"/>
                    <a:pt x="969" y="270"/>
                    <a:pt x="966" y="273"/>
                  </a:cubicBezTo>
                  <a:cubicBezTo>
                    <a:pt x="965" y="271"/>
                    <a:pt x="964" y="270"/>
                    <a:pt x="963" y="268"/>
                  </a:cubicBezTo>
                  <a:cubicBezTo>
                    <a:pt x="954" y="257"/>
                    <a:pt x="943" y="250"/>
                    <a:pt x="929" y="249"/>
                  </a:cubicBezTo>
                  <a:cubicBezTo>
                    <a:pt x="915" y="248"/>
                    <a:pt x="902" y="250"/>
                    <a:pt x="891" y="258"/>
                  </a:cubicBezTo>
                  <a:cubicBezTo>
                    <a:pt x="888" y="260"/>
                    <a:pt x="885" y="263"/>
                    <a:pt x="882" y="264"/>
                  </a:cubicBezTo>
                  <a:cubicBezTo>
                    <a:pt x="879" y="266"/>
                    <a:pt x="877" y="267"/>
                    <a:pt x="874" y="268"/>
                  </a:cubicBezTo>
                  <a:cubicBezTo>
                    <a:pt x="871" y="269"/>
                    <a:pt x="869" y="271"/>
                    <a:pt x="867" y="273"/>
                  </a:cubicBezTo>
                  <a:cubicBezTo>
                    <a:pt x="867" y="272"/>
                    <a:pt x="867" y="272"/>
                    <a:pt x="866" y="272"/>
                  </a:cubicBezTo>
                  <a:cubicBezTo>
                    <a:pt x="866" y="272"/>
                    <a:pt x="865" y="272"/>
                    <a:pt x="864" y="272"/>
                  </a:cubicBezTo>
                  <a:cubicBezTo>
                    <a:pt x="864" y="272"/>
                    <a:pt x="863" y="272"/>
                    <a:pt x="863" y="272"/>
                  </a:cubicBezTo>
                  <a:cubicBezTo>
                    <a:pt x="861" y="272"/>
                    <a:pt x="860" y="273"/>
                    <a:pt x="859" y="274"/>
                  </a:cubicBezTo>
                  <a:cubicBezTo>
                    <a:pt x="859" y="274"/>
                    <a:pt x="859" y="275"/>
                    <a:pt x="860" y="275"/>
                  </a:cubicBezTo>
                  <a:cubicBezTo>
                    <a:pt x="861" y="275"/>
                    <a:pt x="862" y="274"/>
                    <a:pt x="863" y="274"/>
                  </a:cubicBezTo>
                  <a:cubicBezTo>
                    <a:pt x="863" y="274"/>
                    <a:pt x="864" y="274"/>
                    <a:pt x="865" y="273"/>
                  </a:cubicBezTo>
                  <a:cubicBezTo>
                    <a:pt x="865" y="273"/>
                    <a:pt x="866" y="273"/>
                    <a:pt x="866" y="273"/>
                  </a:cubicBezTo>
                  <a:cubicBezTo>
                    <a:pt x="864" y="275"/>
                    <a:pt x="861" y="278"/>
                    <a:pt x="859" y="281"/>
                  </a:cubicBezTo>
                  <a:cubicBezTo>
                    <a:pt x="856" y="284"/>
                    <a:pt x="853" y="288"/>
                    <a:pt x="849" y="291"/>
                  </a:cubicBezTo>
                  <a:cubicBezTo>
                    <a:pt x="847" y="294"/>
                    <a:pt x="845" y="297"/>
                    <a:pt x="842" y="300"/>
                  </a:cubicBezTo>
                  <a:cubicBezTo>
                    <a:pt x="840" y="302"/>
                    <a:pt x="836" y="304"/>
                    <a:pt x="836" y="307"/>
                  </a:cubicBezTo>
                  <a:cubicBezTo>
                    <a:pt x="835" y="307"/>
                    <a:pt x="835" y="307"/>
                    <a:pt x="835" y="307"/>
                  </a:cubicBezTo>
                  <a:cubicBezTo>
                    <a:pt x="833" y="304"/>
                    <a:pt x="830" y="302"/>
                    <a:pt x="827" y="299"/>
                  </a:cubicBezTo>
                  <a:cubicBezTo>
                    <a:pt x="830" y="298"/>
                    <a:pt x="833" y="296"/>
                    <a:pt x="836" y="295"/>
                  </a:cubicBezTo>
                  <a:cubicBezTo>
                    <a:pt x="839" y="294"/>
                    <a:pt x="843" y="294"/>
                    <a:pt x="846" y="292"/>
                  </a:cubicBezTo>
                  <a:cubicBezTo>
                    <a:pt x="846" y="292"/>
                    <a:pt x="846" y="292"/>
                    <a:pt x="846" y="292"/>
                  </a:cubicBezTo>
                  <a:cubicBezTo>
                    <a:pt x="843" y="291"/>
                    <a:pt x="839" y="292"/>
                    <a:pt x="836" y="293"/>
                  </a:cubicBezTo>
                  <a:cubicBezTo>
                    <a:pt x="832" y="294"/>
                    <a:pt x="828" y="295"/>
                    <a:pt x="825" y="297"/>
                  </a:cubicBezTo>
                  <a:cubicBezTo>
                    <a:pt x="825" y="297"/>
                    <a:pt x="825" y="297"/>
                    <a:pt x="824" y="298"/>
                  </a:cubicBezTo>
                  <a:cubicBezTo>
                    <a:pt x="824" y="297"/>
                    <a:pt x="823" y="297"/>
                    <a:pt x="823" y="296"/>
                  </a:cubicBezTo>
                  <a:cubicBezTo>
                    <a:pt x="824" y="295"/>
                    <a:pt x="826" y="294"/>
                    <a:pt x="827" y="294"/>
                  </a:cubicBezTo>
                  <a:cubicBezTo>
                    <a:pt x="829" y="293"/>
                    <a:pt x="832" y="292"/>
                    <a:pt x="834" y="291"/>
                  </a:cubicBezTo>
                  <a:cubicBezTo>
                    <a:pt x="839" y="290"/>
                    <a:pt x="843" y="286"/>
                    <a:pt x="848" y="285"/>
                  </a:cubicBezTo>
                  <a:cubicBezTo>
                    <a:pt x="849" y="285"/>
                    <a:pt x="849" y="285"/>
                    <a:pt x="848" y="285"/>
                  </a:cubicBezTo>
                  <a:cubicBezTo>
                    <a:pt x="843" y="283"/>
                    <a:pt x="837" y="287"/>
                    <a:pt x="832" y="290"/>
                  </a:cubicBezTo>
                  <a:cubicBezTo>
                    <a:pt x="830" y="291"/>
                    <a:pt x="823" y="292"/>
                    <a:pt x="820" y="294"/>
                  </a:cubicBezTo>
                  <a:cubicBezTo>
                    <a:pt x="819" y="294"/>
                    <a:pt x="818" y="293"/>
                    <a:pt x="818" y="293"/>
                  </a:cubicBezTo>
                  <a:cubicBezTo>
                    <a:pt x="820" y="292"/>
                    <a:pt x="823" y="290"/>
                    <a:pt x="825" y="289"/>
                  </a:cubicBezTo>
                  <a:cubicBezTo>
                    <a:pt x="832" y="286"/>
                    <a:pt x="838" y="284"/>
                    <a:pt x="845" y="282"/>
                  </a:cubicBezTo>
                  <a:cubicBezTo>
                    <a:pt x="847" y="281"/>
                    <a:pt x="846" y="278"/>
                    <a:pt x="845" y="279"/>
                  </a:cubicBezTo>
                  <a:cubicBezTo>
                    <a:pt x="837" y="282"/>
                    <a:pt x="830" y="285"/>
                    <a:pt x="822" y="287"/>
                  </a:cubicBezTo>
                  <a:cubicBezTo>
                    <a:pt x="820" y="288"/>
                    <a:pt x="816" y="289"/>
                    <a:pt x="815" y="291"/>
                  </a:cubicBezTo>
                  <a:cubicBezTo>
                    <a:pt x="814" y="291"/>
                    <a:pt x="814" y="290"/>
                    <a:pt x="813" y="290"/>
                  </a:cubicBezTo>
                  <a:cubicBezTo>
                    <a:pt x="813" y="290"/>
                    <a:pt x="813" y="290"/>
                    <a:pt x="813" y="290"/>
                  </a:cubicBezTo>
                  <a:cubicBezTo>
                    <a:pt x="813" y="289"/>
                    <a:pt x="813" y="289"/>
                    <a:pt x="813" y="289"/>
                  </a:cubicBezTo>
                  <a:cubicBezTo>
                    <a:pt x="815" y="287"/>
                    <a:pt x="817" y="285"/>
                    <a:pt x="819" y="284"/>
                  </a:cubicBezTo>
                  <a:cubicBezTo>
                    <a:pt x="822" y="282"/>
                    <a:pt x="825" y="281"/>
                    <a:pt x="828" y="279"/>
                  </a:cubicBezTo>
                  <a:cubicBezTo>
                    <a:pt x="836" y="276"/>
                    <a:pt x="843" y="273"/>
                    <a:pt x="850" y="270"/>
                  </a:cubicBezTo>
                  <a:cubicBezTo>
                    <a:pt x="864" y="265"/>
                    <a:pt x="877" y="262"/>
                    <a:pt x="891" y="257"/>
                  </a:cubicBezTo>
                  <a:cubicBezTo>
                    <a:pt x="891" y="257"/>
                    <a:pt x="891" y="256"/>
                    <a:pt x="891" y="256"/>
                  </a:cubicBezTo>
                  <a:cubicBezTo>
                    <a:pt x="876" y="258"/>
                    <a:pt x="862" y="264"/>
                    <a:pt x="848" y="269"/>
                  </a:cubicBezTo>
                  <a:cubicBezTo>
                    <a:pt x="842" y="271"/>
                    <a:pt x="835" y="274"/>
                    <a:pt x="829" y="276"/>
                  </a:cubicBezTo>
                  <a:cubicBezTo>
                    <a:pt x="834" y="273"/>
                    <a:pt x="838" y="270"/>
                    <a:pt x="843" y="267"/>
                  </a:cubicBezTo>
                  <a:cubicBezTo>
                    <a:pt x="846" y="266"/>
                    <a:pt x="849" y="264"/>
                    <a:pt x="853" y="263"/>
                  </a:cubicBezTo>
                  <a:cubicBezTo>
                    <a:pt x="858" y="261"/>
                    <a:pt x="863" y="260"/>
                    <a:pt x="869" y="257"/>
                  </a:cubicBezTo>
                  <a:cubicBezTo>
                    <a:pt x="878" y="253"/>
                    <a:pt x="888" y="248"/>
                    <a:pt x="899" y="247"/>
                  </a:cubicBezTo>
                  <a:cubicBezTo>
                    <a:pt x="899" y="246"/>
                    <a:pt x="899" y="245"/>
                    <a:pt x="898" y="245"/>
                  </a:cubicBezTo>
                  <a:cubicBezTo>
                    <a:pt x="888" y="246"/>
                    <a:pt x="879" y="251"/>
                    <a:pt x="869" y="255"/>
                  </a:cubicBezTo>
                  <a:cubicBezTo>
                    <a:pt x="863" y="257"/>
                    <a:pt x="856" y="259"/>
                    <a:pt x="850" y="262"/>
                  </a:cubicBezTo>
                  <a:cubicBezTo>
                    <a:pt x="850" y="262"/>
                    <a:pt x="849" y="262"/>
                    <a:pt x="849" y="262"/>
                  </a:cubicBezTo>
                  <a:cubicBezTo>
                    <a:pt x="855" y="257"/>
                    <a:pt x="861" y="252"/>
                    <a:pt x="866" y="246"/>
                  </a:cubicBezTo>
                  <a:cubicBezTo>
                    <a:pt x="871" y="246"/>
                    <a:pt x="875" y="244"/>
                    <a:pt x="880" y="242"/>
                  </a:cubicBezTo>
                  <a:close/>
                  <a:moveTo>
                    <a:pt x="743" y="122"/>
                  </a:moveTo>
                  <a:cubicBezTo>
                    <a:pt x="745" y="119"/>
                    <a:pt x="747" y="116"/>
                    <a:pt x="750" y="113"/>
                  </a:cubicBezTo>
                  <a:cubicBezTo>
                    <a:pt x="760" y="102"/>
                    <a:pt x="773" y="91"/>
                    <a:pt x="788" y="86"/>
                  </a:cubicBezTo>
                  <a:cubicBezTo>
                    <a:pt x="793" y="84"/>
                    <a:pt x="797" y="82"/>
                    <a:pt x="802" y="83"/>
                  </a:cubicBezTo>
                  <a:cubicBezTo>
                    <a:pt x="806" y="83"/>
                    <a:pt x="809" y="85"/>
                    <a:pt x="812" y="85"/>
                  </a:cubicBezTo>
                  <a:cubicBezTo>
                    <a:pt x="816" y="86"/>
                    <a:pt x="819" y="85"/>
                    <a:pt x="822" y="83"/>
                  </a:cubicBezTo>
                  <a:cubicBezTo>
                    <a:pt x="828" y="78"/>
                    <a:pt x="835" y="71"/>
                    <a:pt x="843" y="74"/>
                  </a:cubicBezTo>
                  <a:cubicBezTo>
                    <a:pt x="850" y="77"/>
                    <a:pt x="858" y="79"/>
                    <a:pt x="864" y="83"/>
                  </a:cubicBezTo>
                  <a:cubicBezTo>
                    <a:pt x="879" y="92"/>
                    <a:pt x="886" y="110"/>
                    <a:pt x="891" y="126"/>
                  </a:cubicBezTo>
                  <a:cubicBezTo>
                    <a:pt x="895" y="141"/>
                    <a:pt x="898" y="156"/>
                    <a:pt x="897" y="171"/>
                  </a:cubicBezTo>
                  <a:cubicBezTo>
                    <a:pt x="895" y="188"/>
                    <a:pt x="890" y="204"/>
                    <a:pt x="881" y="218"/>
                  </a:cubicBezTo>
                  <a:cubicBezTo>
                    <a:pt x="876" y="227"/>
                    <a:pt x="870" y="235"/>
                    <a:pt x="864" y="243"/>
                  </a:cubicBezTo>
                  <a:cubicBezTo>
                    <a:pt x="863" y="244"/>
                    <a:pt x="862" y="245"/>
                    <a:pt x="860" y="246"/>
                  </a:cubicBezTo>
                  <a:cubicBezTo>
                    <a:pt x="854" y="251"/>
                    <a:pt x="848" y="256"/>
                    <a:pt x="842" y="260"/>
                  </a:cubicBezTo>
                  <a:cubicBezTo>
                    <a:pt x="835" y="265"/>
                    <a:pt x="828" y="269"/>
                    <a:pt x="821" y="274"/>
                  </a:cubicBezTo>
                  <a:cubicBezTo>
                    <a:pt x="816" y="278"/>
                    <a:pt x="811" y="282"/>
                    <a:pt x="805" y="286"/>
                  </a:cubicBezTo>
                  <a:cubicBezTo>
                    <a:pt x="803" y="285"/>
                    <a:pt x="801" y="284"/>
                    <a:pt x="798" y="283"/>
                  </a:cubicBezTo>
                  <a:cubicBezTo>
                    <a:pt x="801" y="282"/>
                    <a:pt x="803" y="280"/>
                    <a:pt x="805" y="278"/>
                  </a:cubicBezTo>
                  <a:cubicBezTo>
                    <a:pt x="811" y="274"/>
                    <a:pt x="817" y="270"/>
                    <a:pt x="823" y="265"/>
                  </a:cubicBezTo>
                  <a:cubicBezTo>
                    <a:pt x="836" y="255"/>
                    <a:pt x="848" y="243"/>
                    <a:pt x="859" y="230"/>
                  </a:cubicBezTo>
                  <a:cubicBezTo>
                    <a:pt x="868" y="218"/>
                    <a:pt x="878" y="205"/>
                    <a:pt x="884" y="191"/>
                  </a:cubicBezTo>
                  <a:cubicBezTo>
                    <a:pt x="888" y="182"/>
                    <a:pt x="893" y="171"/>
                    <a:pt x="890" y="161"/>
                  </a:cubicBezTo>
                  <a:cubicBezTo>
                    <a:pt x="890" y="161"/>
                    <a:pt x="889" y="161"/>
                    <a:pt x="889" y="162"/>
                  </a:cubicBezTo>
                  <a:cubicBezTo>
                    <a:pt x="890" y="172"/>
                    <a:pt x="885" y="183"/>
                    <a:pt x="880" y="193"/>
                  </a:cubicBezTo>
                  <a:cubicBezTo>
                    <a:pt x="873" y="206"/>
                    <a:pt x="864" y="220"/>
                    <a:pt x="854" y="231"/>
                  </a:cubicBezTo>
                  <a:cubicBezTo>
                    <a:pt x="844" y="242"/>
                    <a:pt x="833" y="252"/>
                    <a:pt x="822" y="261"/>
                  </a:cubicBezTo>
                  <a:cubicBezTo>
                    <a:pt x="816" y="265"/>
                    <a:pt x="810" y="270"/>
                    <a:pt x="804" y="274"/>
                  </a:cubicBezTo>
                  <a:cubicBezTo>
                    <a:pt x="801" y="277"/>
                    <a:pt x="798" y="280"/>
                    <a:pt x="793" y="282"/>
                  </a:cubicBezTo>
                  <a:cubicBezTo>
                    <a:pt x="789" y="280"/>
                    <a:pt x="784" y="279"/>
                    <a:pt x="779" y="278"/>
                  </a:cubicBezTo>
                  <a:cubicBezTo>
                    <a:pt x="773" y="276"/>
                    <a:pt x="767" y="275"/>
                    <a:pt x="761" y="274"/>
                  </a:cubicBezTo>
                  <a:cubicBezTo>
                    <a:pt x="763" y="273"/>
                    <a:pt x="765" y="272"/>
                    <a:pt x="766" y="271"/>
                  </a:cubicBezTo>
                  <a:cubicBezTo>
                    <a:pt x="772" y="267"/>
                    <a:pt x="777" y="262"/>
                    <a:pt x="781" y="257"/>
                  </a:cubicBezTo>
                  <a:cubicBezTo>
                    <a:pt x="786" y="252"/>
                    <a:pt x="790" y="247"/>
                    <a:pt x="794" y="241"/>
                  </a:cubicBezTo>
                  <a:cubicBezTo>
                    <a:pt x="797" y="236"/>
                    <a:pt x="801" y="231"/>
                    <a:pt x="804" y="226"/>
                  </a:cubicBezTo>
                  <a:cubicBezTo>
                    <a:pt x="807" y="221"/>
                    <a:pt x="810" y="215"/>
                    <a:pt x="814" y="210"/>
                  </a:cubicBezTo>
                  <a:cubicBezTo>
                    <a:pt x="814" y="209"/>
                    <a:pt x="813" y="208"/>
                    <a:pt x="812" y="209"/>
                  </a:cubicBezTo>
                  <a:cubicBezTo>
                    <a:pt x="809" y="213"/>
                    <a:pt x="805" y="218"/>
                    <a:pt x="802" y="222"/>
                  </a:cubicBezTo>
                  <a:cubicBezTo>
                    <a:pt x="800" y="227"/>
                    <a:pt x="798" y="232"/>
                    <a:pt x="795" y="237"/>
                  </a:cubicBezTo>
                  <a:cubicBezTo>
                    <a:pt x="791" y="243"/>
                    <a:pt x="786" y="248"/>
                    <a:pt x="782" y="253"/>
                  </a:cubicBezTo>
                  <a:cubicBezTo>
                    <a:pt x="776" y="259"/>
                    <a:pt x="767" y="270"/>
                    <a:pt x="758" y="272"/>
                  </a:cubicBezTo>
                  <a:cubicBezTo>
                    <a:pt x="760" y="270"/>
                    <a:pt x="761" y="268"/>
                    <a:pt x="762" y="267"/>
                  </a:cubicBezTo>
                  <a:cubicBezTo>
                    <a:pt x="767" y="261"/>
                    <a:pt x="771" y="255"/>
                    <a:pt x="774" y="249"/>
                  </a:cubicBezTo>
                  <a:cubicBezTo>
                    <a:pt x="777" y="245"/>
                    <a:pt x="779" y="242"/>
                    <a:pt x="782" y="238"/>
                  </a:cubicBezTo>
                  <a:cubicBezTo>
                    <a:pt x="785" y="235"/>
                    <a:pt x="787" y="231"/>
                    <a:pt x="789" y="227"/>
                  </a:cubicBezTo>
                  <a:cubicBezTo>
                    <a:pt x="790" y="224"/>
                    <a:pt x="793" y="221"/>
                    <a:pt x="794" y="217"/>
                  </a:cubicBezTo>
                  <a:cubicBezTo>
                    <a:pt x="797" y="213"/>
                    <a:pt x="798" y="209"/>
                    <a:pt x="801" y="205"/>
                  </a:cubicBezTo>
                  <a:cubicBezTo>
                    <a:pt x="802" y="205"/>
                    <a:pt x="801" y="204"/>
                    <a:pt x="800" y="204"/>
                  </a:cubicBezTo>
                  <a:cubicBezTo>
                    <a:pt x="798" y="207"/>
                    <a:pt x="796" y="209"/>
                    <a:pt x="795" y="212"/>
                  </a:cubicBezTo>
                  <a:cubicBezTo>
                    <a:pt x="793" y="216"/>
                    <a:pt x="792" y="220"/>
                    <a:pt x="790" y="223"/>
                  </a:cubicBezTo>
                  <a:cubicBezTo>
                    <a:pt x="787" y="227"/>
                    <a:pt x="785" y="230"/>
                    <a:pt x="783" y="233"/>
                  </a:cubicBezTo>
                  <a:cubicBezTo>
                    <a:pt x="781" y="236"/>
                    <a:pt x="779" y="239"/>
                    <a:pt x="778" y="242"/>
                  </a:cubicBezTo>
                  <a:cubicBezTo>
                    <a:pt x="773" y="248"/>
                    <a:pt x="768" y="254"/>
                    <a:pt x="763" y="260"/>
                  </a:cubicBezTo>
                  <a:cubicBezTo>
                    <a:pt x="760" y="264"/>
                    <a:pt x="758" y="267"/>
                    <a:pt x="754" y="270"/>
                  </a:cubicBezTo>
                  <a:cubicBezTo>
                    <a:pt x="753" y="270"/>
                    <a:pt x="753" y="270"/>
                    <a:pt x="753" y="270"/>
                  </a:cubicBezTo>
                  <a:cubicBezTo>
                    <a:pt x="756" y="266"/>
                    <a:pt x="758" y="261"/>
                    <a:pt x="761" y="256"/>
                  </a:cubicBezTo>
                  <a:cubicBezTo>
                    <a:pt x="761" y="256"/>
                    <a:pt x="760" y="256"/>
                    <a:pt x="760" y="256"/>
                  </a:cubicBezTo>
                  <a:cubicBezTo>
                    <a:pt x="758" y="258"/>
                    <a:pt x="757" y="260"/>
                    <a:pt x="756" y="262"/>
                  </a:cubicBezTo>
                  <a:cubicBezTo>
                    <a:pt x="756" y="260"/>
                    <a:pt x="757" y="259"/>
                    <a:pt x="757" y="258"/>
                  </a:cubicBezTo>
                  <a:cubicBezTo>
                    <a:pt x="758" y="257"/>
                    <a:pt x="758" y="255"/>
                    <a:pt x="759" y="253"/>
                  </a:cubicBezTo>
                  <a:cubicBezTo>
                    <a:pt x="759" y="253"/>
                    <a:pt x="760" y="253"/>
                    <a:pt x="760" y="253"/>
                  </a:cubicBezTo>
                  <a:cubicBezTo>
                    <a:pt x="765" y="242"/>
                    <a:pt x="771" y="232"/>
                    <a:pt x="777" y="223"/>
                  </a:cubicBezTo>
                  <a:cubicBezTo>
                    <a:pt x="782" y="217"/>
                    <a:pt x="786" y="210"/>
                    <a:pt x="789" y="203"/>
                  </a:cubicBezTo>
                  <a:cubicBezTo>
                    <a:pt x="791" y="199"/>
                    <a:pt x="793" y="195"/>
                    <a:pt x="795" y="192"/>
                  </a:cubicBezTo>
                  <a:cubicBezTo>
                    <a:pt x="797" y="188"/>
                    <a:pt x="798" y="185"/>
                    <a:pt x="800" y="182"/>
                  </a:cubicBezTo>
                  <a:cubicBezTo>
                    <a:pt x="800" y="180"/>
                    <a:pt x="798" y="179"/>
                    <a:pt x="798" y="181"/>
                  </a:cubicBezTo>
                  <a:cubicBezTo>
                    <a:pt x="794" y="188"/>
                    <a:pt x="791" y="196"/>
                    <a:pt x="786" y="204"/>
                  </a:cubicBezTo>
                  <a:cubicBezTo>
                    <a:pt x="782" y="211"/>
                    <a:pt x="777" y="218"/>
                    <a:pt x="773" y="225"/>
                  </a:cubicBezTo>
                  <a:cubicBezTo>
                    <a:pt x="770" y="229"/>
                    <a:pt x="767" y="234"/>
                    <a:pt x="764" y="238"/>
                  </a:cubicBezTo>
                  <a:cubicBezTo>
                    <a:pt x="766" y="234"/>
                    <a:pt x="767" y="230"/>
                    <a:pt x="768" y="226"/>
                  </a:cubicBezTo>
                  <a:cubicBezTo>
                    <a:pt x="769" y="222"/>
                    <a:pt x="771" y="219"/>
                    <a:pt x="773" y="215"/>
                  </a:cubicBezTo>
                  <a:cubicBezTo>
                    <a:pt x="775" y="211"/>
                    <a:pt x="776" y="206"/>
                    <a:pt x="779" y="201"/>
                  </a:cubicBezTo>
                  <a:cubicBezTo>
                    <a:pt x="779" y="201"/>
                    <a:pt x="779" y="200"/>
                    <a:pt x="779" y="201"/>
                  </a:cubicBezTo>
                  <a:cubicBezTo>
                    <a:pt x="775" y="205"/>
                    <a:pt x="774" y="211"/>
                    <a:pt x="771" y="216"/>
                  </a:cubicBezTo>
                  <a:cubicBezTo>
                    <a:pt x="770" y="218"/>
                    <a:pt x="769" y="220"/>
                    <a:pt x="769" y="221"/>
                  </a:cubicBezTo>
                  <a:cubicBezTo>
                    <a:pt x="769" y="220"/>
                    <a:pt x="769" y="219"/>
                    <a:pt x="769" y="219"/>
                  </a:cubicBezTo>
                  <a:cubicBezTo>
                    <a:pt x="769" y="217"/>
                    <a:pt x="769" y="215"/>
                    <a:pt x="770" y="213"/>
                  </a:cubicBezTo>
                  <a:cubicBezTo>
                    <a:pt x="772" y="209"/>
                    <a:pt x="773" y="204"/>
                    <a:pt x="775" y="200"/>
                  </a:cubicBezTo>
                  <a:cubicBezTo>
                    <a:pt x="777" y="194"/>
                    <a:pt x="779" y="187"/>
                    <a:pt x="782" y="182"/>
                  </a:cubicBezTo>
                  <a:cubicBezTo>
                    <a:pt x="785" y="177"/>
                    <a:pt x="788" y="173"/>
                    <a:pt x="790" y="167"/>
                  </a:cubicBezTo>
                  <a:cubicBezTo>
                    <a:pt x="791" y="162"/>
                    <a:pt x="793" y="157"/>
                    <a:pt x="796" y="151"/>
                  </a:cubicBezTo>
                  <a:cubicBezTo>
                    <a:pt x="796" y="151"/>
                    <a:pt x="795" y="151"/>
                    <a:pt x="795" y="151"/>
                  </a:cubicBezTo>
                  <a:cubicBezTo>
                    <a:pt x="792" y="156"/>
                    <a:pt x="791" y="161"/>
                    <a:pt x="788" y="166"/>
                  </a:cubicBezTo>
                  <a:cubicBezTo>
                    <a:pt x="786" y="169"/>
                    <a:pt x="785" y="172"/>
                    <a:pt x="783" y="175"/>
                  </a:cubicBezTo>
                  <a:cubicBezTo>
                    <a:pt x="782" y="178"/>
                    <a:pt x="782" y="181"/>
                    <a:pt x="780" y="183"/>
                  </a:cubicBezTo>
                  <a:cubicBezTo>
                    <a:pt x="777" y="188"/>
                    <a:pt x="775" y="194"/>
                    <a:pt x="772" y="199"/>
                  </a:cubicBezTo>
                  <a:cubicBezTo>
                    <a:pt x="772" y="201"/>
                    <a:pt x="771" y="204"/>
                    <a:pt x="770" y="206"/>
                  </a:cubicBezTo>
                  <a:cubicBezTo>
                    <a:pt x="770" y="203"/>
                    <a:pt x="769" y="200"/>
                    <a:pt x="769" y="198"/>
                  </a:cubicBezTo>
                  <a:cubicBezTo>
                    <a:pt x="770" y="192"/>
                    <a:pt x="774" y="186"/>
                    <a:pt x="775" y="181"/>
                  </a:cubicBezTo>
                  <a:cubicBezTo>
                    <a:pt x="777" y="172"/>
                    <a:pt x="780" y="165"/>
                    <a:pt x="785" y="157"/>
                  </a:cubicBezTo>
                  <a:cubicBezTo>
                    <a:pt x="785" y="157"/>
                    <a:pt x="784" y="156"/>
                    <a:pt x="784" y="157"/>
                  </a:cubicBezTo>
                  <a:cubicBezTo>
                    <a:pt x="777" y="162"/>
                    <a:pt x="774" y="172"/>
                    <a:pt x="773" y="180"/>
                  </a:cubicBezTo>
                  <a:cubicBezTo>
                    <a:pt x="772" y="184"/>
                    <a:pt x="772" y="187"/>
                    <a:pt x="770" y="191"/>
                  </a:cubicBezTo>
                  <a:cubicBezTo>
                    <a:pt x="769" y="192"/>
                    <a:pt x="769" y="192"/>
                    <a:pt x="769" y="193"/>
                  </a:cubicBezTo>
                  <a:cubicBezTo>
                    <a:pt x="768" y="191"/>
                    <a:pt x="768" y="188"/>
                    <a:pt x="768" y="186"/>
                  </a:cubicBezTo>
                  <a:cubicBezTo>
                    <a:pt x="768" y="186"/>
                    <a:pt x="768" y="185"/>
                    <a:pt x="768" y="185"/>
                  </a:cubicBezTo>
                  <a:cubicBezTo>
                    <a:pt x="769" y="183"/>
                    <a:pt x="769" y="180"/>
                    <a:pt x="770" y="178"/>
                  </a:cubicBezTo>
                  <a:cubicBezTo>
                    <a:pt x="772" y="172"/>
                    <a:pt x="774" y="166"/>
                    <a:pt x="776" y="160"/>
                  </a:cubicBezTo>
                  <a:cubicBezTo>
                    <a:pt x="777" y="159"/>
                    <a:pt x="775" y="158"/>
                    <a:pt x="775" y="159"/>
                  </a:cubicBezTo>
                  <a:cubicBezTo>
                    <a:pt x="772" y="166"/>
                    <a:pt x="770" y="173"/>
                    <a:pt x="767" y="180"/>
                  </a:cubicBezTo>
                  <a:cubicBezTo>
                    <a:pt x="767" y="180"/>
                    <a:pt x="767" y="180"/>
                    <a:pt x="766" y="181"/>
                  </a:cubicBezTo>
                  <a:cubicBezTo>
                    <a:pt x="766" y="178"/>
                    <a:pt x="765" y="176"/>
                    <a:pt x="764" y="173"/>
                  </a:cubicBezTo>
                  <a:cubicBezTo>
                    <a:pt x="764" y="173"/>
                    <a:pt x="764" y="173"/>
                    <a:pt x="764" y="173"/>
                  </a:cubicBezTo>
                  <a:cubicBezTo>
                    <a:pt x="764" y="171"/>
                    <a:pt x="764" y="170"/>
                    <a:pt x="764" y="169"/>
                  </a:cubicBezTo>
                  <a:cubicBezTo>
                    <a:pt x="765" y="166"/>
                    <a:pt x="765" y="163"/>
                    <a:pt x="765" y="160"/>
                  </a:cubicBezTo>
                  <a:cubicBezTo>
                    <a:pt x="766" y="153"/>
                    <a:pt x="767" y="148"/>
                    <a:pt x="769" y="142"/>
                  </a:cubicBezTo>
                  <a:cubicBezTo>
                    <a:pt x="770" y="141"/>
                    <a:pt x="769" y="141"/>
                    <a:pt x="768" y="141"/>
                  </a:cubicBezTo>
                  <a:cubicBezTo>
                    <a:pt x="764" y="148"/>
                    <a:pt x="765" y="154"/>
                    <a:pt x="763" y="161"/>
                  </a:cubicBezTo>
                  <a:cubicBezTo>
                    <a:pt x="763" y="162"/>
                    <a:pt x="762" y="164"/>
                    <a:pt x="762" y="165"/>
                  </a:cubicBezTo>
                  <a:cubicBezTo>
                    <a:pt x="759" y="158"/>
                    <a:pt x="756" y="149"/>
                    <a:pt x="749" y="145"/>
                  </a:cubicBezTo>
                  <a:cubicBezTo>
                    <a:pt x="747" y="143"/>
                    <a:pt x="746" y="143"/>
                    <a:pt x="743" y="143"/>
                  </a:cubicBezTo>
                  <a:cubicBezTo>
                    <a:pt x="741" y="142"/>
                    <a:pt x="742" y="137"/>
                    <a:pt x="741" y="136"/>
                  </a:cubicBezTo>
                  <a:cubicBezTo>
                    <a:pt x="739" y="133"/>
                    <a:pt x="738" y="132"/>
                    <a:pt x="736" y="132"/>
                  </a:cubicBezTo>
                  <a:cubicBezTo>
                    <a:pt x="736" y="128"/>
                    <a:pt x="740" y="124"/>
                    <a:pt x="743" y="122"/>
                  </a:cubicBezTo>
                  <a:close/>
                  <a:moveTo>
                    <a:pt x="684" y="129"/>
                  </a:moveTo>
                  <a:cubicBezTo>
                    <a:pt x="692" y="127"/>
                    <a:pt x="700" y="126"/>
                    <a:pt x="708" y="126"/>
                  </a:cubicBezTo>
                  <a:cubicBezTo>
                    <a:pt x="712" y="126"/>
                    <a:pt x="716" y="126"/>
                    <a:pt x="719" y="126"/>
                  </a:cubicBezTo>
                  <a:cubicBezTo>
                    <a:pt x="722" y="127"/>
                    <a:pt x="725" y="128"/>
                    <a:pt x="726" y="130"/>
                  </a:cubicBezTo>
                  <a:cubicBezTo>
                    <a:pt x="726" y="131"/>
                    <a:pt x="727" y="132"/>
                    <a:pt x="727" y="132"/>
                  </a:cubicBezTo>
                  <a:cubicBezTo>
                    <a:pt x="730" y="135"/>
                    <a:pt x="737" y="133"/>
                    <a:pt x="738" y="139"/>
                  </a:cubicBezTo>
                  <a:cubicBezTo>
                    <a:pt x="738" y="142"/>
                    <a:pt x="739" y="146"/>
                    <a:pt x="743" y="146"/>
                  </a:cubicBezTo>
                  <a:cubicBezTo>
                    <a:pt x="750" y="146"/>
                    <a:pt x="753" y="155"/>
                    <a:pt x="756" y="160"/>
                  </a:cubicBezTo>
                  <a:cubicBezTo>
                    <a:pt x="761" y="172"/>
                    <a:pt x="765" y="186"/>
                    <a:pt x="766" y="199"/>
                  </a:cubicBezTo>
                  <a:cubicBezTo>
                    <a:pt x="767" y="216"/>
                    <a:pt x="763" y="230"/>
                    <a:pt x="758" y="245"/>
                  </a:cubicBezTo>
                  <a:cubicBezTo>
                    <a:pt x="755" y="254"/>
                    <a:pt x="752" y="266"/>
                    <a:pt x="745" y="273"/>
                  </a:cubicBezTo>
                  <a:cubicBezTo>
                    <a:pt x="745" y="273"/>
                    <a:pt x="745" y="273"/>
                    <a:pt x="745" y="273"/>
                  </a:cubicBezTo>
                  <a:cubicBezTo>
                    <a:pt x="742" y="275"/>
                    <a:pt x="740" y="278"/>
                    <a:pt x="737" y="280"/>
                  </a:cubicBezTo>
                  <a:cubicBezTo>
                    <a:pt x="734" y="282"/>
                    <a:pt x="732" y="284"/>
                    <a:pt x="730" y="286"/>
                  </a:cubicBezTo>
                  <a:cubicBezTo>
                    <a:pt x="726" y="291"/>
                    <a:pt x="722" y="296"/>
                    <a:pt x="718" y="300"/>
                  </a:cubicBezTo>
                  <a:cubicBezTo>
                    <a:pt x="709" y="309"/>
                    <a:pt x="699" y="316"/>
                    <a:pt x="689" y="324"/>
                  </a:cubicBezTo>
                  <a:cubicBezTo>
                    <a:pt x="684" y="329"/>
                    <a:pt x="679" y="334"/>
                    <a:pt x="673" y="338"/>
                  </a:cubicBezTo>
                  <a:cubicBezTo>
                    <a:pt x="668" y="342"/>
                    <a:pt x="663" y="345"/>
                    <a:pt x="657" y="349"/>
                  </a:cubicBezTo>
                  <a:cubicBezTo>
                    <a:pt x="649" y="355"/>
                    <a:pt x="642" y="363"/>
                    <a:pt x="635" y="372"/>
                  </a:cubicBezTo>
                  <a:cubicBezTo>
                    <a:pt x="635" y="372"/>
                    <a:pt x="635" y="372"/>
                    <a:pt x="635" y="372"/>
                  </a:cubicBezTo>
                  <a:cubicBezTo>
                    <a:pt x="635" y="372"/>
                    <a:pt x="634" y="371"/>
                    <a:pt x="633" y="371"/>
                  </a:cubicBezTo>
                  <a:cubicBezTo>
                    <a:pt x="630" y="368"/>
                    <a:pt x="627" y="365"/>
                    <a:pt x="623" y="365"/>
                  </a:cubicBezTo>
                  <a:cubicBezTo>
                    <a:pt x="628" y="357"/>
                    <a:pt x="634" y="350"/>
                    <a:pt x="642" y="345"/>
                  </a:cubicBezTo>
                  <a:cubicBezTo>
                    <a:pt x="646" y="342"/>
                    <a:pt x="650" y="339"/>
                    <a:pt x="655" y="337"/>
                  </a:cubicBezTo>
                  <a:cubicBezTo>
                    <a:pt x="659" y="335"/>
                    <a:pt x="664" y="334"/>
                    <a:pt x="668" y="332"/>
                  </a:cubicBezTo>
                  <a:cubicBezTo>
                    <a:pt x="674" y="327"/>
                    <a:pt x="679" y="319"/>
                    <a:pt x="684" y="313"/>
                  </a:cubicBezTo>
                  <a:cubicBezTo>
                    <a:pt x="689" y="305"/>
                    <a:pt x="695" y="296"/>
                    <a:pt x="704" y="291"/>
                  </a:cubicBezTo>
                  <a:cubicBezTo>
                    <a:pt x="711" y="288"/>
                    <a:pt x="719" y="286"/>
                    <a:pt x="726" y="283"/>
                  </a:cubicBezTo>
                  <a:cubicBezTo>
                    <a:pt x="732" y="280"/>
                    <a:pt x="737" y="274"/>
                    <a:pt x="741" y="268"/>
                  </a:cubicBezTo>
                  <a:cubicBezTo>
                    <a:pt x="745" y="263"/>
                    <a:pt x="748" y="258"/>
                    <a:pt x="750" y="252"/>
                  </a:cubicBezTo>
                  <a:cubicBezTo>
                    <a:pt x="751" y="248"/>
                    <a:pt x="754" y="243"/>
                    <a:pt x="752" y="240"/>
                  </a:cubicBezTo>
                  <a:cubicBezTo>
                    <a:pt x="752" y="239"/>
                    <a:pt x="751" y="240"/>
                    <a:pt x="751" y="241"/>
                  </a:cubicBezTo>
                  <a:cubicBezTo>
                    <a:pt x="752" y="245"/>
                    <a:pt x="747" y="253"/>
                    <a:pt x="746" y="256"/>
                  </a:cubicBezTo>
                  <a:cubicBezTo>
                    <a:pt x="741" y="263"/>
                    <a:pt x="737" y="270"/>
                    <a:pt x="731" y="275"/>
                  </a:cubicBezTo>
                  <a:cubicBezTo>
                    <a:pt x="725" y="281"/>
                    <a:pt x="717" y="282"/>
                    <a:pt x="710" y="285"/>
                  </a:cubicBezTo>
                  <a:cubicBezTo>
                    <a:pt x="703" y="287"/>
                    <a:pt x="697" y="291"/>
                    <a:pt x="692" y="296"/>
                  </a:cubicBezTo>
                  <a:cubicBezTo>
                    <a:pt x="686" y="303"/>
                    <a:pt x="681" y="310"/>
                    <a:pt x="675" y="317"/>
                  </a:cubicBezTo>
                  <a:cubicBezTo>
                    <a:pt x="673" y="321"/>
                    <a:pt x="670" y="326"/>
                    <a:pt x="666" y="328"/>
                  </a:cubicBezTo>
                  <a:cubicBezTo>
                    <a:pt x="664" y="329"/>
                    <a:pt x="662" y="330"/>
                    <a:pt x="661" y="331"/>
                  </a:cubicBezTo>
                  <a:cubicBezTo>
                    <a:pt x="666" y="325"/>
                    <a:pt x="669" y="319"/>
                    <a:pt x="674" y="314"/>
                  </a:cubicBezTo>
                  <a:cubicBezTo>
                    <a:pt x="679" y="310"/>
                    <a:pt x="682" y="304"/>
                    <a:pt x="687" y="300"/>
                  </a:cubicBezTo>
                  <a:cubicBezTo>
                    <a:pt x="690" y="296"/>
                    <a:pt x="694" y="291"/>
                    <a:pt x="698" y="287"/>
                  </a:cubicBezTo>
                  <a:cubicBezTo>
                    <a:pt x="698" y="287"/>
                    <a:pt x="697" y="286"/>
                    <a:pt x="697" y="287"/>
                  </a:cubicBezTo>
                  <a:cubicBezTo>
                    <a:pt x="692" y="291"/>
                    <a:pt x="689" y="296"/>
                    <a:pt x="685" y="301"/>
                  </a:cubicBezTo>
                  <a:cubicBezTo>
                    <a:pt x="681" y="305"/>
                    <a:pt x="677" y="309"/>
                    <a:pt x="673" y="313"/>
                  </a:cubicBezTo>
                  <a:cubicBezTo>
                    <a:pt x="666" y="319"/>
                    <a:pt x="662" y="328"/>
                    <a:pt x="654" y="333"/>
                  </a:cubicBezTo>
                  <a:cubicBezTo>
                    <a:pt x="654" y="333"/>
                    <a:pt x="654" y="333"/>
                    <a:pt x="654" y="333"/>
                  </a:cubicBezTo>
                  <a:cubicBezTo>
                    <a:pt x="656" y="331"/>
                    <a:pt x="657" y="329"/>
                    <a:pt x="659" y="327"/>
                  </a:cubicBezTo>
                  <a:cubicBezTo>
                    <a:pt x="663" y="322"/>
                    <a:pt x="667" y="317"/>
                    <a:pt x="671" y="312"/>
                  </a:cubicBezTo>
                  <a:cubicBezTo>
                    <a:pt x="671" y="312"/>
                    <a:pt x="670" y="311"/>
                    <a:pt x="670" y="312"/>
                  </a:cubicBezTo>
                  <a:cubicBezTo>
                    <a:pt x="667" y="317"/>
                    <a:pt x="662" y="321"/>
                    <a:pt x="658" y="326"/>
                  </a:cubicBezTo>
                  <a:cubicBezTo>
                    <a:pt x="655" y="329"/>
                    <a:pt x="653" y="333"/>
                    <a:pt x="649" y="335"/>
                  </a:cubicBezTo>
                  <a:cubicBezTo>
                    <a:pt x="648" y="336"/>
                    <a:pt x="648" y="336"/>
                    <a:pt x="648" y="336"/>
                  </a:cubicBezTo>
                  <a:cubicBezTo>
                    <a:pt x="646" y="337"/>
                    <a:pt x="643" y="339"/>
                    <a:pt x="641" y="340"/>
                  </a:cubicBezTo>
                  <a:cubicBezTo>
                    <a:pt x="642" y="339"/>
                    <a:pt x="644" y="337"/>
                    <a:pt x="645" y="335"/>
                  </a:cubicBezTo>
                  <a:cubicBezTo>
                    <a:pt x="645" y="335"/>
                    <a:pt x="645" y="335"/>
                    <a:pt x="645" y="335"/>
                  </a:cubicBezTo>
                  <a:cubicBezTo>
                    <a:pt x="641" y="339"/>
                    <a:pt x="637" y="342"/>
                    <a:pt x="633" y="346"/>
                  </a:cubicBezTo>
                  <a:cubicBezTo>
                    <a:pt x="630" y="349"/>
                    <a:pt x="626" y="352"/>
                    <a:pt x="623" y="356"/>
                  </a:cubicBezTo>
                  <a:cubicBezTo>
                    <a:pt x="623" y="356"/>
                    <a:pt x="623" y="355"/>
                    <a:pt x="623" y="354"/>
                  </a:cubicBezTo>
                  <a:cubicBezTo>
                    <a:pt x="624" y="354"/>
                    <a:pt x="624" y="353"/>
                    <a:pt x="625" y="352"/>
                  </a:cubicBezTo>
                  <a:cubicBezTo>
                    <a:pt x="627" y="350"/>
                    <a:pt x="629" y="347"/>
                    <a:pt x="631" y="345"/>
                  </a:cubicBezTo>
                  <a:cubicBezTo>
                    <a:pt x="632" y="343"/>
                    <a:pt x="633" y="341"/>
                    <a:pt x="634" y="339"/>
                  </a:cubicBezTo>
                  <a:cubicBezTo>
                    <a:pt x="635" y="339"/>
                    <a:pt x="635" y="339"/>
                    <a:pt x="635" y="338"/>
                  </a:cubicBezTo>
                  <a:cubicBezTo>
                    <a:pt x="636" y="337"/>
                    <a:pt x="636" y="336"/>
                    <a:pt x="637" y="335"/>
                  </a:cubicBezTo>
                  <a:cubicBezTo>
                    <a:pt x="641" y="330"/>
                    <a:pt x="644" y="325"/>
                    <a:pt x="648" y="320"/>
                  </a:cubicBezTo>
                  <a:cubicBezTo>
                    <a:pt x="648" y="320"/>
                    <a:pt x="648" y="320"/>
                    <a:pt x="647" y="320"/>
                  </a:cubicBezTo>
                  <a:cubicBezTo>
                    <a:pt x="644" y="323"/>
                    <a:pt x="642" y="326"/>
                    <a:pt x="640" y="330"/>
                  </a:cubicBezTo>
                  <a:cubicBezTo>
                    <a:pt x="643" y="324"/>
                    <a:pt x="646" y="319"/>
                    <a:pt x="649" y="313"/>
                  </a:cubicBezTo>
                  <a:cubicBezTo>
                    <a:pt x="654" y="306"/>
                    <a:pt x="659" y="299"/>
                    <a:pt x="664" y="291"/>
                  </a:cubicBezTo>
                  <a:cubicBezTo>
                    <a:pt x="664" y="291"/>
                    <a:pt x="663" y="290"/>
                    <a:pt x="663" y="290"/>
                  </a:cubicBezTo>
                  <a:cubicBezTo>
                    <a:pt x="657" y="298"/>
                    <a:pt x="652" y="306"/>
                    <a:pt x="647" y="314"/>
                  </a:cubicBezTo>
                  <a:cubicBezTo>
                    <a:pt x="642" y="322"/>
                    <a:pt x="637" y="329"/>
                    <a:pt x="634" y="337"/>
                  </a:cubicBezTo>
                  <a:cubicBezTo>
                    <a:pt x="632" y="340"/>
                    <a:pt x="630" y="342"/>
                    <a:pt x="628" y="345"/>
                  </a:cubicBezTo>
                  <a:cubicBezTo>
                    <a:pt x="627" y="346"/>
                    <a:pt x="626" y="348"/>
                    <a:pt x="624" y="349"/>
                  </a:cubicBezTo>
                  <a:cubicBezTo>
                    <a:pt x="629" y="340"/>
                    <a:pt x="633" y="331"/>
                    <a:pt x="638" y="322"/>
                  </a:cubicBezTo>
                  <a:cubicBezTo>
                    <a:pt x="641" y="317"/>
                    <a:pt x="643" y="312"/>
                    <a:pt x="646" y="308"/>
                  </a:cubicBezTo>
                  <a:cubicBezTo>
                    <a:pt x="648" y="303"/>
                    <a:pt x="651" y="299"/>
                    <a:pt x="653" y="295"/>
                  </a:cubicBezTo>
                  <a:cubicBezTo>
                    <a:pt x="653" y="294"/>
                    <a:pt x="653" y="294"/>
                    <a:pt x="653" y="294"/>
                  </a:cubicBezTo>
                  <a:cubicBezTo>
                    <a:pt x="645" y="303"/>
                    <a:pt x="642" y="315"/>
                    <a:pt x="635" y="325"/>
                  </a:cubicBezTo>
                  <a:cubicBezTo>
                    <a:pt x="631" y="331"/>
                    <a:pt x="626" y="337"/>
                    <a:pt x="624" y="345"/>
                  </a:cubicBezTo>
                  <a:cubicBezTo>
                    <a:pt x="625" y="341"/>
                    <a:pt x="626" y="337"/>
                    <a:pt x="627" y="334"/>
                  </a:cubicBezTo>
                  <a:cubicBezTo>
                    <a:pt x="632" y="323"/>
                    <a:pt x="638" y="314"/>
                    <a:pt x="642" y="303"/>
                  </a:cubicBezTo>
                  <a:cubicBezTo>
                    <a:pt x="643" y="302"/>
                    <a:pt x="641" y="302"/>
                    <a:pt x="640" y="303"/>
                  </a:cubicBezTo>
                  <a:cubicBezTo>
                    <a:pt x="636" y="314"/>
                    <a:pt x="628" y="324"/>
                    <a:pt x="624" y="335"/>
                  </a:cubicBezTo>
                  <a:cubicBezTo>
                    <a:pt x="622" y="340"/>
                    <a:pt x="621" y="346"/>
                    <a:pt x="620" y="351"/>
                  </a:cubicBezTo>
                  <a:cubicBezTo>
                    <a:pt x="620" y="351"/>
                    <a:pt x="619" y="350"/>
                    <a:pt x="619" y="350"/>
                  </a:cubicBezTo>
                  <a:cubicBezTo>
                    <a:pt x="619" y="350"/>
                    <a:pt x="619" y="349"/>
                    <a:pt x="619" y="349"/>
                  </a:cubicBezTo>
                  <a:cubicBezTo>
                    <a:pt x="620" y="347"/>
                    <a:pt x="620" y="344"/>
                    <a:pt x="620" y="341"/>
                  </a:cubicBezTo>
                  <a:cubicBezTo>
                    <a:pt x="621" y="335"/>
                    <a:pt x="624" y="329"/>
                    <a:pt x="626" y="324"/>
                  </a:cubicBezTo>
                  <a:cubicBezTo>
                    <a:pt x="631" y="313"/>
                    <a:pt x="637" y="302"/>
                    <a:pt x="640" y="290"/>
                  </a:cubicBezTo>
                  <a:cubicBezTo>
                    <a:pt x="640" y="290"/>
                    <a:pt x="640" y="290"/>
                    <a:pt x="640" y="290"/>
                  </a:cubicBezTo>
                  <a:cubicBezTo>
                    <a:pt x="634" y="303"/>
                    <a:pt x="628" y="315"/>
                    <a:pt x="622" y="328"/>
                  </a:cubicBezTo>
                  <a:cubicBezTo>
                    <a:pt x="622" y="329"/>
                    <a:pt x="622" y="330"/>
                    <a:pt x="621" y="330"/>
                  </a:cubicBezTo>
                  <a:cubicBezTo>
                    <a:pt x="622" y="324"/>
                    <a:pt x="625" y="319"/>
                    <a:pt x="627" y="313"/>
                  </a:cubicBezTo>
                  <a:cubicBezTo>
                    <a:pt x="629" y="310"/>
                    <a:pt x="629" y="307"/>
                    <a:pt x="630" y="304"/>
                  </a:cubicBezTo>
                  <a:cubicBezTo>
                    <a:pt x="632" y="300"/>
                    <a:pt x="634" y="296"/>
                    <a:pt x="635" y="292"/>
                  </a:cubicBezTo>
                  <a:cubicBezTo>
                    <a:pt x="636" y="291"/>
                    <a:pt x="635" y="291"/>
                    <a:pt x="635" y="291"/>
                  </a:cubicBezTo>
                  <a:cubicBezTo>
                    <a:pt x="632" y="296"/>
                    <a:pt x="631" y="301"/>
                    <a:pt x="629" y="306"/>
                  </a:cubicBezTo>
                  <a:cubicBezTo>
                    <a:pt x="627" y="309"/>
                    <a:pt x="625" y="312"/>
                    <a:pt x="624" y="315"/>
                  </a:cubicBezTo>
                  <a:cubicBezTo>
                    <a:pt x="623" y="318"/>
                    <a:pt x="622" y="320"/>
                    <a:pt x="621" y="323"/>
                  </a:cubicBezTo>
                  <a:cubicBezTo>
                    <a:pt x="621" y="321"/>
                    <a:pt x="621" y="319"/>
                    <a:pt x="621" y="317"/>
                  </a:cubicBezTo>
                  <a:cubicBezTo>
                    <a:pt x="623" y="313"/>
                    <a:pt x="624" y="309"/>
                    <a:pt x="625" y="305"/>
                  </a:cubicBezTo>
                  <a:cubicBezTo>
                    <a:pt x="625" y="305"/>
                    <a:pt x="625" y="305"/>
                    <a:pt x="624" y="305"/>
                  </a:cubicBezTo>
                  <a:cubicBezTo>
                    <a:pt x="623" y="307"/>
                    <a:pt x="622" y="310"/>
                    <a:pt x="621" y="313"/>
                  </a:cubicBezTo>
                  <a:cubicBezTo>
                    <a:pt x="622" y="308"/>
                    <a:pt x="622" y="303"/>
                    <a:pt x="623" y="298"/>
                  </a:cubicBezTo>
                  <a:cubicBezTo>
                    <a:pt x="623" y="298"/>
                    <a:pt x="623" y="298"/>
                    <a:pt x="623" y="298"/>
                  </a:cubicBezTo>
                  <a:cubicBezTo>
                    <a:pt x="623" y="298"/>
                    <a:pt x="623" y="298"/>
                    <a:pt x="623" y="298"/>
                  </a:cubicBezTo>
                  <a:cubicBezTo>
                    <a:pt x="624" y="297"/>
                    <a:pt x="624" y="295"/>
                    <a:pt x="625" y="293"/>
                  </a:cubicBezTo>
                  <a:cubicBezTo>
                    <a:pt x="626" y="291"/>
                    <a:pt x="627" y="289"/>
                    <a:pt x="628" y="287"/>
                  </a:cubicBezTo>
                  <a:cubicBezTo>
                    <a:pt x="630" y="283"/>
                    <a:pt x="631" y="280"/>
                    <a:pt x="631" y="277"/>
                  </a:cubicBezTo>
                  <a:cubicBezTo>
                    <a:pt x="631" y="276"/>
                    <a:pt x="631" y="276"/>
                    <a:pt x="630" y="277"/>
                  </a:cubicBezTo>
                  <a:cubicBezTo>
                    <a:pt x="629" y="281"/>
                    <a:pt x="627" y="285"/>
                    <a:pt x="625" y="289"/>
                  </a:cubicBezTo>
                  <a:cubicBezTo>
                    <a:pt x="624" y="291"/>
                    <a:pt x="623" y="292"/>
                    <a:pt x="623" y="294"/>
                  </a:cubicBezTo>
                  <a:cubicBezTo>
                    <a:pt x="623" y="292"/>
                    <a:pt x="623" y="289"/>
                    <a:pt x="623" y="286"/>
                  </a:cubicBezTo>
                  <a:cubicBezTo>
                    <a:pt x="624" y="286"/>
                    <a:pt x="624" y="286"/>
                    <a:pt x="624" y="286"/>
                  </a:cubicBezTo>
                  <a:cubicBezTo>
                    <a:pt x="625" y="282"/>
                    <a:pt x="627" y="279"/>
                    <a:pt x="628" y="276"/>
                  </a:cubicBezTo>
                  <a:cubicBezTo>
                    <a:pt x="628" y="275"/>
                    <a:pt x="628" y="275"/>
                    <a:pt x="627" y="275"/>
                  </a:cubicBezTo>
                  <a:cubicBezTo>
                    <a:pt x="626" y="277"/>
                    <a:pt x="625" y="280"/>
                    <a:pt x="624" y="282"/>
                  </a:cubicBezTo>
                  <a:cubicBezTo>
                    <a:pt x="624" y="280"/>
                    <a:pt x="624" y="278"/>
                    <a:pt x="624" y="276"/>
                  </a:cubicBezTo>
                  <a:cubicBezTo>
                    <a:pt x="624" y="267"/>
                    <a:pt x="624" y="257"/>
                    <a:pt x="622" y="247"/>
                  </a:cubicBezTo>
                  <a:cubicBezTo>
                    <a:pt x="624" y="245"/>
                    <a:pt x="622" y="243"/>
                    <a:pt x="623" y="241"/>
                  </a:cubicBezTo>
                  <a:cubicBezTo>
                    <a:pt x="623" y="239"/>
                    <a:pt x="623" y="238"/>
                    <a:pt x="623" y="237"/>
                  </a:cubicBezTo>
                  <a:cubicBezTo>
                    <a:pt x="623" y="235"/>
                    <a:pt x="623" y="234"/>
                    <a:pt x="623" y="233"/>
                  </a:cubicBezTo>
                  <a:cubicBezTo>
                    <a:pt x="623" y="232"/>
                    <a:pt x="622" y="232"/>
                    <a:pt x="622" y="233"/>
                  </a:cubicBezTo>
                  <a:cubicBezTo>
                    <a:pt x="622" y="234"/>
                    <a:pt x="621" y="236"/>
                    <a:pt x="621" y="237"/>
                  </a:cubicBezTo>
                  <a:cubicBezTo>
                    <a:pt x="621" y="238"/>
                    <a:pt x="622" y="239"/>
                    <a:pt x="622" y="241"/>
                  </a:cubicBezTo>
                  <a:cubicBezTo>
                    <a:pt x="622" y="242"/>
                    <a:pt x="622" y="243"/>
                    <a:pt x="621" y="244"/>
                  </a:cubicBezTo>
                  <a:cubicBezTo>
                    <a:pt x="620" y="239"/>
                    <a:pt x="619" y="234"/>
                    <a:pt x="617" y="229"/>
                  </a:cubicBezTo>
                  <a:cubicBezTo>
                    <a:pt x="613" y="218"/>
                    <a:pt x="607" y="206"/>
                    <a:pt x="601" y="196"/>
                  </a:cubicBezTo>
                  <a:cubicBezTo>
                    <a:pt x="601" y="193"/>
                    <a:pt x="605" y="190"/>
                    <a:pt x="606" y="187"/>
                  </a:cubicBezTo>
                  <a:cubicBezTo>
                    <a:pt x="609" y="184"/>
                    <a:pt x="611" y="180"/>
                    <a:pt x="614" y="177"/>
                  </a:cubicBezTo>
                  <a:cubicBezTo>
                    <a:pt x="619" y="170"/>
                    <a:pt x="624" y="163"/>
                    <a:pt x="631" y="157"/>
                  </a:cubicBezTo>
                  <a:cubicBezTo>
                    <a:pt x="636" y="152"/>
                    <a:pt x="641" y="147"/>
                    <a:pt x="648" y="144"/>
                  </a:cubicBezTo>
                  <a:cubicBezTo>
                    <a:pt x="653" y="141"/>
                    <a:pt x="657" y="139"/>
                    <a:pt x="662" y="136"/>
                  </a:cubicBezTo>
                  <a:cubicBezTo>
                    <a:pt x="668" y="130"/>
                    <a:pt x="676" y="130"/>
                    <a:pt x="684" y="129"/>
                  </a:cubicBezTo>
                  <a:close/>
                  <a:moveTo>
                    <a:pt x="538" y="132"/>
                  </a:moveTo>
                  <a:cubicBezTo>
                    <a:pt x="540" y="130"/>
                    <a:pt x="541" y="129"/>
                    <a:pt x="542" y="128"/>
                  </a:cubicBezTo>
                  <a:cubicBezTo>
                    <a:pt x="547" y="123"/>
                    <a:pt x="552" y="119"/>
                    <a:pt x="558" y="116"/>
                  </a:cubicBezTo>
                  <a:cubicBezTo>
                    <a:pt x="570" y="111"/>
                    <a:pt x="582" y="109"/>
                    <a:pt x="595" y="110"/>
                  </a:cubicBezTo>
                  <a:cubicBezTo>
                    <a:pt x="596" y="110"/>
                    <a:pt x="597" y="110"/>
                    <a:pt x="598" y="110"/>
                  </a:cubicBezTo>
                  <a:cubicBezTo>
                    <a:pt x="598" y="110"/>
                    <a:pt x="598" y="110"/>
                    <a:pt x="598" y="110"/>
                  </a:cubicBezTo>
                  <a:cubicBezTo>
                    <a:pt x="585" y="110"/>
                    <a:pt x="570" y="113"/>
                    <a:pt x="560" y="121"/>
                  </a:cubicBezTo>
                  <a:cubicBezTo>
                    <a:pt x="559" y="122"/>
                    <a:pt x="560" y="123"/>
                    <a:pt x="561" y="122"/>
                  </a:cubicBezTo>
                  <a:cubicBezTo>
                    <a:pt x="574" y="118"/>
                    <a:pt x="586" y="112"/>
                    <a:pt x="601" y="113"/>
                  </a:cubicBezTo>
                  <a:cubicBezTo>
                    <a:pt x="608" y="113"/>
                    <a:pt x="615" y="115"/>
                    <a:pt x="622" y="117"/>
                  </a:cubicBezTo>
                  <a:cubicBezTo>
                    <a:pt x="628" y="119"/>
                    <a:pt x="633" y="124"/>
                    <a:pt x="639" y="124"/>
                  </a:cubicBezTo>
                  <a:cubicBezTo>
                    <a:pt x="639" y="124"/>
                    <a:pt x="639" y="124"/>
                    <a:pt x="639" y="124"/>
                  </a:cubicBezTo>
                  <a:cubicBezTo>
                    <a:pt x="635" y="122"/>
                    <a:pt x="632" y="119"/>
                    <a:pt x="628" y="117"/>
                  </a:cubicBezTo>
                  <a:cubicBezTo>
                    <a:pt x="625" y="115"/>
                    <a:pt x="621" y="114"/>
                    <a:pt x="618" y="113"/>
                  </a:cubicBezTo>
                  <a:cubicBezTo>
                    <a:pt x="613" y="112"/>
                    <a:pt x="609" y="111"/>
                    <a:pt x="604" y="110"/>
                  </a:cubicBezTo>
                  <a:cubicBezTo>
                    <a:pt x="614" y="111"/>
                    <a:pt x="623" y="113"/>
                    <a:pt x="633" y="116"/>
                  </a:cubicBezTo>
                  <a:cubicBezTo>
                    <a:pt x="640" y="119"/>
                    <a:pt x="647" y="122"/>
                    <a:pt x="653" y="125"/>
                  </a:cubicBezTo>
                  <a:cubicBezTo>
                    <a:pt x="656" y="127"/>
                    <a:pt x="659" y="129"/>
                    <a:pt x="662" y="130"/>
                  </a:cubicBezTo>
                  <a:cubicBezTo>
                    <a:pt x="661" y="131"/>
                    <a:pt x="659" y="132"/>
                    <a:pt x="658" y="134"/>
                  </a:cubicBezTo>
                  <a:cubicBezTo>
                    <a:pt x="653" y="138"/>
                    <a:pt x="646" y="140"/>
                    <a:pt x="640" y="144"/>
                  </a:cubicBezTo>
                  <a:cubicBezTo>
                    <a:pt x="635" y="148"/>
                    <a:pt x="630" y="152"/>
                    <a:pt x="625" y="157"/>
                  </a:cubicBezTo>
                  <a:cubicBezTo>
                    <a:pt x="622" y="160"/>
                    <a:pt x="619" y="164"/>
                    <a:pt x="616" y="168"/>
                  </a:cubicBezTo>
                  <a:cubicBezTo>
                    <a:pt x="616" y="166"/>
                    <a:pt x="616" y="164"/>
                    <a:pt x="616" y="163"/>
                  </a:cubicBezTo>
                  <a:cubicBezTo>
                    <a:pt x="616" y="160"/>
                    <a:pt x="616" y="156"/>
                    <a:pt x="617" y="153"/>
                  </a:cubicBezTo>
                  <a:cubicBezTo>
                    <a:pt x="617" y="153"/>
                    <a:pt x="616" y="152"/>
                    <a:pt x="616" y="153"/>
                  </a:cubicBezTo>
                  <a:cubicBezTo>
                    <a:pt x="615" y="156"/>
                    <a:pt x="614" y="159"/>
                    <a:pt x="613" y="163"/>
                  </a:cubicBezTo>
                  <a:cubicBezTo>
                    <a:pt x="613" y="165"/>
                    <a:pt x="613" y="168"/>
                    <a:pt x="614" y="170"/>
                  </a:cubicBezTo>
                  <a:cubicBezTo>
                    <a:pt x="612" y="172"/>
                    <a:pt x="611" y="174"/>
                    <a:pt x="609" y="177"/>
                  </a:cubicBezTo>
                  <a:cubicBezTo>
                    <a:pt x="609" y="178"/>
                    <a:pt x="608" y="178"/>
                    <a:pt x="607" y="179"/>
                  </a:cubicBezTo>
                  <a:cubicBezTo>
                    <a:pt x="607" y="178"/>
                    <a:pt x="607" y="176"/>
                    <a:pt x="607" y="175"/>
                  </a:cubicBezTo>
                  <a:cubicBezTo>
                    <a:pt x="607" y="171"/>
                    <a:pt x="606" y="167"/>
                    <a:pt x="607" y="163"/>
                  </a:cubicBezTo>
                  <a:cubicBezTo>
                    <a:pt x="607" y="162"/>
                    <a:pt x="606" y="162"/>
                    <a:pt x="605" y="163"/>
                  </a:cubicBezTo>
                  <a:cubicBezTo>
                    <a:pt x="605" y="166"/>
                    <a:pt x="604" y="170"/>
                    <a:pt x="604" y="173"/>
                  </a:cubicBezTo>
                  <a:cubicBezTo>
                    <a:pt x="604" y="175"/>
                    <a:pt x="605" y="177"/>
                    <a:pt x="604" y="179"/>
                  </a:cubicBezTo>
                  <a:cubicBezTo>
                    <a:pt x="604" y="181"/>
                    <a:pt x="604" y="182"/>
                    <a:pt x="604" y="184"/>
                  </a:cubicBezTo>
                  <a:cubicBezTo>
                    <a:pt x="604" y="184"/>
                    <a:pt x="604" y="184"/>
                    <a:pt x="604" y="184"/>
                  </a:cubicBezTo>
                  <a:cubicBezTo>
                    <a:pt x="603" y="185"/>
                    <a:pt x="603" y="186"/>
                    <a:pt x="602" y="186"/>
                  </a:cubicBezTo>
                  <a:cubicBezTo>
                    <a:pt x="602" y="182"/>
                    <a:pt x="601" y="178"/>
                    <a:pt x="600" y="174"/>
                  </a:cubicBezTo>
                  <a:cubicBezTo>
                    <a:pt x="600" y="170"/>
                    <a:pt x="600" y="166"/>
                    <a:pt x="600" y="162"/>
                  </a:cubicBezTo>
                  <a:cubicBezTo>
                    <a:pt x="600" y="157"/>
                    <a:pt x="599" y="153"/>
                    <a:pt x="600" y="148"/>
                  </a:cubicBezTo>
                  <a:cubicBezTo>
                    <a:pt x="600" y="144"/>
                    <a:pt x="601" y="140"/>
                    <a:pt x="602" y="136"/>
                  </a:cubicBezTo>
                  <a:cubicBezTo>
                    <a:pt x="602" y="135"/>
                    <a:pt x="601" y="135"/>
                    <a:pt x="601" y="135"/>
                  </a:cubicBezTo>
                  <a:cubicBezTo>
                    <a:pt x="599" y="139"/>
                    <a:pt x="598" y="143"/>
                    <a:pt x="598" y="148"/>
                  </a:cubicBezTo>
                  <a:cubicBezTo>
                    <a:pt x="599" y="153"/>
                    <a:pt x="598" y="158"/>
                    <a:pt x="598" y="164"/>
                  </a:cubicBezTo>
                  <a:cubicBezTo>
                    <a:pt x="599" y="170"/>
                    <a:pt x="598" y="176"/>
                    <a:pt x="599" y="182"/>
                  </a:cubicBezTo>
                  <a:cubicBezTo>
                    <a:pt x="599" y="180"/>
                    <a:pt x="598" y="179"/>
                    <a:pt x="598" y="177"/>
                  </a:cubicBezTo>
                  <a:cubicBezTo>
                    <a:pt x="597" y="171"/>
                    <a:pt x="596" y="165"/>
                    <a:pt x="595" y="159"/>
                  </a:cubicBezTo>
                  <a:cubicBezTo>
                    <a:pt x="595" y="154"/>
                    <a:pt x="595" y="149"/>
                    <a:pt x="595" y="143"/>
                  </a:cubicBezTo>
                  <a:cubicBezTo>
                    <a:pt x="595" y="138"/>
                    <a:pt x="594" y="133"/>
                    <a:pt x="596" y="128"/>
                  </a:cubicBezTo>
                  <a:cubicBezTo>
                    <a:pt x="596" y="127"/>
                    <a:pt x="595" y="127"/>
                    <a:pt x="594" y="128"/>
                  </a:cubicBezTo>
                  <a:cubicBezTo>
                    <a:pt x="593" y="132"/>
                    <a:pt x="593" y="137"/>
                    <a:pt x="593" y="142"/>
                  </a:cubicBezTo>
                  <a:cubicBezTo>
                    <a:pt x="594" y="148"/>
                    <a:pt x="593" y="154"/>
                    <a:pt x="593" y="161"/>
                  </a:cubicBezTo>
                  <a:cubicBezTo>
                    <a:pt x="594" y="167"/>
                    <a:pt x="595" y="173"/>
                    <a:pt x="596" y="180"/>
                  </a:cubicBezTo>
                  <a:cubicBezTo>
                    <a:pt x="597" y="182"/>
                    <a:pt x="597" y="184"/>
                    <a:pt x="597" y="187"/>
                  </a:cubicBezTo>
                  <a:cubicBezTo>
                    <a:pt x="597" y="185"/>
                    <a:pt x="596" y="183"/>
                    <a:pt x="596" y="182"/>
                  </a:cubicBezTo>
                  <a:cubicBezTo>
                    <a:pt x="595" y="181"/>
                    <a:pt x="595" y="181"/>
                    <a:pt x="595" y="182"/>
                  </a:cubicBezTo>
                  <a:cubicBezTo>
                    <a:pt x="595" y="184"/>
                    <a:pt x="595" y="186"/>
                    <a:pt x="595" y="187"/>
                  </a:cubicBezTo>
                  <a:cubicBezTo>
                    <a:pt x="595" y="187"/>
                    <a:pt x="594" y="186"/>
                    <a:pt x="594" y="186"/>
                  </a:cubicBezTo>
                  <a:cubicBezTo>
                    <a:pt x="594" y="186"/>
                    <a:pt x="594" y="185"/>
                    <a:pt x="593" y="185"/>
                  </a:cubicBezTo>
                  <a:cubicBezTo>
                    <a:pt x="592" y="183"/>
                    <a:pt x="590" y="180"/>
                    <a:pt x="589" y="177"/>
                  </a:cubicBezTo>
                  <a:cubicBezTo>
                    <a:pt x="586" y="168"/>
                    <a:pt x="583" y="160"/>
                    <a:pt x="580" y="152"/>
                  </a:cubicBezTo>
                  <a:cubicBezTo>
                    <a:pt x="578" y="144"/>
                    <a:pt x="576" y="137"/>
                    <a:pt x="578" y="129"/>
                  </a:cubicBezTo>
                  <a:cubicBezTo>
                    <a:pt x="578" y="129"/>
                    <a:pt x="577" y="129"/>
                    <a:pt x="577" y="129"/>
                  </a:cubicBezTo>
                  <a:cubicBezTo>
                    <a:pt x="572" y="134"/>
                    <a:pt x="575" y="144"/>
                    <a:pt x="577" y="150"/>
                  </a:cubicBezTo>
                  <a:cubicBezTo>
                    <a:pt x="579" y="155"/>
                    <a:pt x="581" y="160"/>
                    <a:pt x="583" y="165"/>
                  </a:cubicBezTo>
                  <a:cubicBezTo>
                    <a:pt x="584" y="167"/>
                    <a:pt x="585" y="170"/>
                    <a:pt x="586" y="172"/>
                  </a:cubicBezTo>
                  <a:cubicBezTo>
                    <a:pt x="585" y="172"/>
                    <a:pt x="585" y="171"/>
                    <a:pt x="585" y="171"/>
                  </a:cubicBezTo>
                  <a:cubicBezTo>
                    <a:pt x="582" y="168"/>
                    <a:pt x="580" y="165"/>
                    <a:pt x="578" y="162"/>
                  </a:cubicBezTo>
                  <a:cubicBezTo>
                    <a:pt x="578" y="162"/>
                    <a:pt x="578" y="162"/>
                    <a:pt x="578" y="162"/>
                  </a:cubicBezTo>
                  <a:cubicBezTo>
                    <a:pt x="577" y="161"/>
                    <a:pt x="577" y="160"/>
                    <a:pt x="577" y="159"/>
                  </a:cubicBezTo>
                  <a:cubicBezTo>
                    <a:pt x="576" y="158"/>
                    <a:pt x="576" y="157"/>
                    <a:pt x="576" y="156"/>
                  </a:cubicBezTo>
                  <a:cubicBezTo>
                    <a:pt x="575" y="155"/>
                    <a:pt x="575" y="154"/>
                    <a:pt x="574" y="152"/>
                  </a:cubicBezTo>
                  <a:cubicBezTo>
                    <a:pt x="573" y="152"/>
                    <a:pt x="573" y="152"/>
                    <a:pt x="573" y="153"/>
                  </a:cubicBezTo>
                  <a:cubicBezTo>
                    <a:pt x="573" y="155"/>
                    <a:pt x="574" y="157"/>
                    <a:pt x="574" y="158"/>
                  </a:cubicBezTo>
                  <a:cubicBezTo>
                    <a:pt x="574" y="158"/>
                    <a:pt x="573" y="157"/>
                    <a:pt x="572" y="156"/>
                  </a:cubicBezTo>
                  <a:cubicBezTo>
                    <a:pt x="563" y="147"/>
                    <a:pt x="554" y="139"/>
                    <a:pt x="541" y="135"/>
                  </a:cubicBezTo>
                  <a:cubicBezTo>
                    <a:pt x="540" y="134"/>
                    <a:pt x="538" y="134"/>
                    <a:pt x="537" y="133"/>
                  </a:cubicBezTo>
                  <a:cubicBezTo>
                    <a:pt x="537" y="133"/>
                    <a:pt x="538" y="132"/>
                    <a:pt x="538" y="132"/>
                  </a:cubicBezTo>
                  <a:close/>
                  <a:moveTo>
                    <a:pt x="525" y="135"/>
                  </a:moveTo>
                  <a:cubicBezTo>
                    <a:pt x="531" y="136"/>
                    <a:pt x="538" y="137"/>
                    <a:pt x="544" y="139"/>
                  </a:cubicBezTo>
                  <a:cubicBezTo>
                    <a:pt x="556" y="144"/>
                    <a:pt x="566" y="154"/>
                    <a:pt x="574" y="163"/>
                  </a:cubicBezTo>
                  <a:cubicBezTo>
                    <a:pt x="579" y="168"/>
                    <a:pt x="583" y="173"/>
                    <a:pt x="586" y="179"/>
                  </a:cubicBezTo>
                  <a:cubicBezTo>
                    <a:pt x="589" y="183"/>
                    <a:pt x="591" y="187"/>
                    <a:pt x="594" y="190"/>
                  </a:cubicBezTo>
                  <a:cubicBezTo>
                    <a:pt x="601" y="206"/>
                    <a:pt x="611" y="220"/>
                    <a:pt x="616" y="238"/>
                  </a:cubicBezTo>
                  <a:cubicBezTo>
                    <a:pt x="621" y="254"/>
                    <a:pt x="621" y="270"/>
                    <a:pt x="620" y="287"/>
                  </a:cubicBezTo>
                  <a:cubicBezTo>
                    <a:pt x="619" y="304"/>
                    <a:pt x="617" y="321"/>
                    <a:pt x="616" y="339"/>
                  </a:cubicBezTo>
                  <a:cubicBezTo>
                    <a:pt x="616" y="345"/>
                    <a:pt x="616" y="351"/>
                    <a:pt x="616" y="357"/>
                  </a:cubicBezTo>
                  <a:cubicBezTo>
                    <a:pt x="616" y="359"/>
                    <a:pt x="616" y="363"/>
                    <a:pt x="617" y="365"/>
                  </a:cubicBezTo>
                  <a:cubicBezTo>
                    <a:pt x="615" y="366"/>
                    <a:pt x="613" y="367"/>
                    <a:pt x="611" y="368"/>
                  </a:cubicBezTo>
                  <a:cubicBezTo>
                    <a:pt x="611" y="368"/>
                    <a:pt x="611" y="368"/>
                    <a:pt x="610" y="367"/>
                  </a:cubicBezTo>
                  <a:cubicBezTo>
                    <a:pt x="607" y="365"/>
                    <a:pt x="605" y="362"/>
                    <a:pt x="603" y="358"/>
                  </a:cubicBezTo>
                  <a:cubicBezTo>
                    <a:pt x="601" y="351"/>
                    <a:pt x="600" y="344"/>
                    <a:pt x="600" y="338"/>
                  </a:cubicBezTo>
                  <a:cubicBezTo>
                    <a:pt x="599" y="324"/>
                    <a:pt x="601" y="311"/>
                    <a:pt x="605" y="297"/>
                  </a:cubicBezTo>
                  <a:cubicBezTo>
                    <a:pt x="608" y="284"/>
                    <a:pt x="610" y="270"/>
                    <a:pt x="609" y="256"/>
                  </a:cubicBezTo>
                  <a:cubicBezTo>
                    <a:pt x="609" y="250"/>
                    <a:pt x="609" y="243"/>
                    <a:pt x="607" y="237"/>
                  </a:cubicBezTo>
                  <a:cubicBezTo>
                    <a:pt x="605" y="232"/>
                    <a:pt x="603" y="227"/>
                    <a:pt x="601" y="222"/>
                  </a:cubicBezTo>
                  <a:cubicBezTo>
                    <a:pt x="600" y="221"/>
                    <a:pt x="599" y="222"/>
                    <a:pt x="599" y="223"/>
                  </a:cubicBezTo>
                  <a:cubicBezTo>
                    <a:pt x="601" y="230"/>
                    <a:pt x="604" y="236"/>
                    <a:pt x="605" y="243"/>
                  </a:cubicBezTo>
                  <a:cubicBezTo>
                    <a:pt x="606" y="251"/>
                    <a:pt x="606" y="258"/>
                    <a:pt x="606" y="266"/>
                  </a:cubicBezTo>
                  <a:cubicBezTo>
                    <a:pt x="605" y="274"/>
                    <a:pt x="605" y="281"/>
                    <a:pt x="603" y="289"/>
                  </a:cubicBezTo>
                  <a:cubicBezTo>
                    <a:pt x="602" y="296"/>
                    <a:pt x="599" y="303"/>
                    <a:pt x="598" y="309"/>
                  </a:cubicBezTo>
                  <a:cubicBezTo>
                    <a:pt x="597" y="315"/>
                    <a:pt x="597" y="321"/>
                    <a:pt x="596" y="327"/>
                  </a:cubicBezTo>
                  <a:cubicBezTo>
                    <a:pt x="596" y="326"/>
                    <a:pt x="596" y="326"/>
                    <a:pt x="596" y="326"/>
                  </a:cubicBezTo>
                  <a:cubicBezTo>
                    <a:pt x="596" y="326"/>
                    <a:pt x="597" y="325"/>
                    <a:pt x="596" y="325"/>
                  </a:cubicBezTo>
                  <a:cubicBezTo>
                    <a:pt x="595" y="323"/>
                    <a:pt x="595" y="320"/>
                    <a:pt x="595" y="318"/>
                  </a:cubicBezTo>
                  <a:cubicBezTo>
                    <a:pt x="595" y="318"/>
                    <a:pt x="595" y="318"/>
                    <a:pt x="595" y="318"/>
                  </a:cubicBezTo>
                  <a:cubicBezTo>
                    <a:pt x="595" y="317"/>
                    <a:pt x="595" y="317"/>
                    <a:pt x="596" y="316"/>
                  </a:cubicBezTo>
                  <a:cubicBezTo>
                    <a:pt x="596" y="316"/>
                    <a:pt x="596" y="315"/>
                    <a:pt x="596" y="315"/>
                  </a:cubicBezTo>
                  <a:cubicBezTo>
                    <a:pt x="596" y="314"/>
                    <a:pt x="595" y="313"/>
                    <a:pt x="595" y="312"/>
                  </a:cubicBezTo>
                  <a:cubicBezTo>
                    <a:pt x="595" y="312"/>
                    <a:pt x="594" y="312"/>
                    <a:pt x="594" y="313"/>
                  </a:cubicBezTo>
                  <a:cubicBezTo>
                    <a:pt x="594" y="313"/>
                    <a:pt x="594" y="314"/>
                    <a:pt x="594" y="315"/>
                  </a:cubicBezTo>
                  <a:cubicBezTo>
                    <a:pt x="594" y="316"/>
                    <a:pt x="594" y="316"/>
                    <a:pt x="594" y="316"/>
                  </a:cubicBezTo>
                  <a:cubicBezTo>
                    <a:pt x="594" y="317"/>
                    <a:pt x="594" y="317"/>
                    <a:pt x="594" y="317"/>
                  </a:cubicBezTo>
                  <a:cubicBezTo>
                    <a:pt x="594" y="317"/>
                    <a:pt x="594" y="316"/>
                    <a:pt x="593" y="316"/>
                  </a:cubicBezTo>
                  <a:cubicBezTo>
                    <a:pt x="593" y="316"/>
                    <a:pt x="593" y="316"/>
                    <a:pt x="593" y="316"/>
                  </a:cubicBezTo>
                  <a:cubicBezTo>
                    <a:pt x="593" y="314"/>
                    <a:pt x="593" y="313"/>
                    <a:pt x="592" y="312"/>
                  </a:cubicBezTo>
                  <a:cubicBezTo>
                    <a:pt x="592" y="312"/>
                    <a:pt x="592" y="312"/>
                    <a:pt x="592" y="311"/>
                  </a:cubicBezTo>
                  <a:cubicBezTo>
                    <a:pt x="592" y="311"/>
                    <a:pt x="592" y="311"/>
                    <a:pt x="591" y="310"/>
                  </a:cubicBezTo>
                  <a:cubicBezTo>
                    <a:pt x="591" y="310"/>
                    <a:pt x="591" y="310"/>
                    <a:pt x="591" y="310"/>
                  </a:cubicBezTo>
                  <a:cubicBezTo>
                    <a:pt x="591" y="311"/>
                    <a:pt x="591" y="311"/>
                    <a:pt x="591" y="311"/>
                  </a:cubicBezTo>
                  <a:cubicBezTo>
                    <a:pt x="590" y="311"/>
                    <a:pt x="590" y="312"/>
                    <a:pt x="590" y="312"/>
                  </a:cubicBezTo>
                  <a:cubicBezTo>
                    <a:pt x="590" y="313"/>
                    <a:pt x="590" y="315"/>
                    <a:pt x="591" y="316"/>
                  </a:cubicBezTo>
                  <a:cubicBezTo>
                    <a:pt x="587" y="306"/>
                    <a:pt x="584" y="295"/>
                    <a:pt x="582" y="285"/>
                  </a:cubicBezTo>
                  <a:cubicBezTo>
                    <a:pt x="582" y="284"/>
                    <a:pt x="581" y="284"/>
                    <a:pt x="581" y="285"/>
                  </a:cubicBezTo>
                  <a:cubicBezTo>
                    <a:pt x="581" y="291"/>
                    <a:pt x="583" y="297"/>
                    <a:pt x="585" y="303"/>
                  </a:cubicBezTo>
                  <a:cubicBezTo>
                    <a:pt x="586" y="306"/>
                    <a:pt x="587" y="310"/>
                    <a:pt x="588" y="313"/>
                  </a:cubicBezTo>
                  <a:cubicBezTo>
                    <a:pt x="589" y="315"/>
                    <a:pt x="589" y="316"/>
                    <a:pt x="590" y="318"/>
                  </a:cubicBezTo>
                  <a:cubicBezTo>
                    <a:pt x="591" y="319"/>
                    <a:pt x="592" y="318"/>
                    <a:pt x="591" y="318"/>
                  </a:cubicBezTo>
                  <a:cubicBezTo>
                    <a:pt x="592" y="318"/>
                    <a:pt x="592" y="319"/>
                    <a:pt x="592" y="319"/>
                  </a:cubicBezTo>
                  <a:cubicBezTo>
                    <a:pt x="592" y="319"/>
                    <a:pt x="592" y="319"/>
                    <a:pt x="592" y="319"/>
                  </a:cubicBezTo>
                  <a:cubicBezTo>
                    <a:pt x="592" y="320"/>
                    <a:pt x="592" y="321"/>
                    <a:pt x="593" y="322"/>
                  </a:cubicBezTo>
                  <a:cubicBezTo>
                    <a:pt x="588" y="315"/>
                    <a:pt x="584" y="306"/>
                    <a:pt x="578" y="300"/>
                  </a:cubicBezTo>
                  <a:cubicBezTo>
                    <a:pt x="571" y="293"/>
                    <a:pt x="561" y="288"/>
                    <a:pt x="553" y="282"/>
                  </a:cubicBezTo>
                  <a:cubicBezTo>
                    <a:pt x="552" y="282"/>
                    <a:pt x="551" y="281"/>
                    <a:pt x="550" y="281"/>
                  </a:cubicBezTo>
                  <a:cubicBezTo>
                    <a:pt x="550" y="281"/>
                    <a:pt x="550" y="281"/>
                    <a:pt x="550" y="281"/>
                  </a:cubicBezTo>
                  <a:cubicBezTo>
                    <a:pt x="546" y="278"/>
                    <a:pt x="543" y="276"/>
                    <a:pt x="539" y="274"/>
                  </a:cubicBezTo>
                  <a:cubicBezTo>
                    <a:pt x="539" y="274"/>
                    <a:pt x="539" y="274"/>
                    <a:pt x="539" y="274"/>
                  </a:cubicBezTo>
                  <a:cubicBezTo>
                    <a:pt x="540" y="275"/>
                    <a:pt x="542" y="276"/>
                    <a:pt x="543" y="278"/>
                  </a:cubicBezTo>
                  <a:cubicBezTo>
                    <a:pt x="540" y="276"/>
                    <a:pt x="537" y="275"/>
                    <a:pt x="535" y="274"/>
                  </a:cubicBezTo>
                  <a:cubicBezTo>
                    <a:pt x="536" y="275"/>
                    <a:pt x="536" y="275"/>
                    <a:pt x="537" y="275"/>
                  </a:cubicBezTo>
                  <a:cubicBezTo>
                    <a:pt x="538" y="275"/>
                    <a:pt x="538" y="275"/>
                    <a:pt x="538" y="275"/>
                  </a:cubicBezTo>
                  <a:cubicBezTo>
                    <a:pt x="533" y="270"/>
                    <a:pt x="525" y="267"/>
                    <a:pt x="519" y="264"/>
                  </a:cubicBezTo>
                  <a:cubicBezTo>
                    <a:pt x="515" y="262"/>
                    <a:pt x="512" y="260"/>
                    <a:pt x="508" y="259"/>
                  </a:cubicBezTo>
                  <a:cubicBezTo>
                    <a:pt x="504" y="258"/>
                    <a:pt x="500" y="256"/>
                    <a:pt x="496" y="256"/>
                  </a:cubicBezTo>
                  <a:cubicBezTo>
                    <a:pt x="495" y="255"/>
                    <a:pt x="493" y="255"/>
                    <a:pt x="491" y="256"/>
                  </a:cubicBezTo>
                  <a:cubicBezTo>
                    <a:pt x="491" y="256"/>
                    <a:pt x="491" y="257"/>
                    <a:pt x="492" y="257"/>
                  </a:cubicBezTo>
                  <a:cubicBezTo>
                    <a:pt x="494" y="256"/>
                    <a:pt x="499" y="258"/>
                    <a:pt x="501" y="258"/>
                  </a:cubicBezTo>
                  <a:cubicBezTo>
                    <a:pt x="504" y="259"/>
                    <a:pt x="507" y="260"/>
                    <a:pt x="510" y="261"/>
                  </a:cubicBezTo>
                  <a:cubicBezTo>
                    <a:pt x="516" y="263"/>
                    <a:pt x="520" y="266"/>
                    <a:pt x="525" y="269"/>
                  </a:cubicBezTo>
                  <a:cubicBezTo>
                    <a:pt x="528" y="271"/>
                    <a:pt x="531" y="273"/>
                    <a:pt x="534" y="274"/>
                  </a:cubicBezTo>
                  <a:cubicBezTo>
                    <a:pt x="531" y="273"/>
                    <a:pt x="527" y="272"/>
                    <a:pt x="524" y="271"/>
                  </a:cubicBezTo>
                  <a:cubicBezTo>
                    <a:pt x="514" y="269"/>
                    <a:pt x="504" y="266"/>
                    <a:pt x="494" y="267"/>
                  </a:cubicBezTo>
                  <a:cubicBezTo>
                    <a:pt x="487" y="267"/>
                    <a:pt x="479" y="270"/>
                    <a:pt x="472" y="272"/>
                  </a:cubicBezTo>
                  <a:cubicBezTo>
                    <a:pt x="468" y="273"/>
                    <a:pt x="464" y="274"/>
                    <a:pt x="459" y="276"/>
                  </a:cubicBezTo>
                  <a:cubicBezTo>
                    <a:pt x="458" y="271"/>
                    <a:pt x="458" y="266"/>
                    <a:pt x="456" y="261"/>
                  </a:cubicBezTo>
                  <a:cubicBezTo>
                    <a:pt x="454" y="256"/>
                    <a:pt x="452" y="251"/>
                    <a:pt x="452" y="245"/>
                  </a:cubicBezTo>
                  <a:cubicBezTo>
                    <a:pt x="452" y="240"/>
                    <a:pt x="452" y="235"/>
                    <a:pt x="453" y="230"/>
                  </a:cubicBezTo>
                  <a:cubicBezTo>
                    <a:pt x="453" y="225"/>
                    <a:pt x="453" y="219"/>
                    <a:pt x="455" y="214"/>
                  </a:cubicBezTo>
                  <a:cubicBezTo>
                    <a:pt x="456" y="209"/>
                    <a:pt x="459" y="204"/>
                    <a:pt x="461" y="199"/>
                  </a:cubicBezTo>
                  <a:cubicBezTo>
                    <a:pt x="463" y="194"/>
                    <a:pt x="464" y="188"/>
                    <a:pt x="465" y="183"/>
                  </a:cubicBezTo>
                  <a:cubicBezTo>
                    <a:pt x="466" y="178"/>
                    <a:pt x="467" y="172"/>
                    <a:pt x="471" y="167"/>
                  </a:cubicBezTo>
                  <a:cubicBezTo>
                    <a:pt x="474" y="163"/>
                    <a:pt x="478" y="158"/>
                    <a:pt x="482" y="154"/>
                  </a:cubicBezTo>
                  <a:cubicBezTo>
                    <a:pt x="486" y="150"/>
                    <a:pt x="490" y="146"/>
                    <a:pt x="494" y="143"/>
                  </a:cubicBezTo>
                  <a:cubicBezTo>
                    <a:pt x="498" y="139"/>
                    <a:pt x="502" y="135"/>
                    <a:pt x="508" y="134"/>
                  </a:cubicBezTo>
                  <a:cubicBezTo>
                    <a:pt x="513" y="133"/>
                    <a:pt x="519" y="134"/>
                    <a:pt x="525" y="135"/>
                  </a:cubicBezTo>
                  <a:close/>
                  <a:moveTo>
                    <a:pt x="373" y="210"/>
                  </a:moveTo>
                  <a:cubicBezTo>
                    <a:pt x="375" y="203"/>
                    <a:pt x="375" y="197"/>
                    <a:pt x="376" y="190"/>
                  </a:cubicBezTo>
                  <a:cubicBezTo>
                    <a:pt x="378" y="176"/>
                    <a:pt x="381" y="162"/>
                    <a:pt x="384" y="148"/>
                  </a:cubicBezTo>
                  <a:cubicBezTo>
                    <a:pt x="385" y="140"/>
                    <a:pt x="387" y="133"/>
                    <a:pt x="391" y="126"/>
                  </a:cubicBezTo>
                  <a:cubicBezTo>
                    <a:pt x="394" y="120"/>
                    <a:pt x="400" y="115"/>
                    <a:pt x="404" y="109"/>
                  </a:cubicBezTo>
                  <a:cubicBezTo>
                    <a:pt x="412" y="98"/>
                    <a:pt x="419" y="86"/>
                    <a:pt x="429" y="77"/>
                  </a:cubicBezTo>
                  <a:cubicBezTo>
                    <a:pt x="435" y="72"/>
                    <a:pt x="440" y="74"/>
                    <a:pt x="445" y="78"/>
                  </a:cubicBezTo>
                  <a:cubicBezTo>
                    <a:pt x="448" y="80"/>
                    <a:pt x="448" y="84"/>
                    <a:pt x="452" y="82"/>
                  </a:cubicBezTo>
                  <a:cubicBezTo>
                    <a:pt x="455" y="80"/>
                    <a:pt x="455" y="76"/>
                    <a:pt x="459" y="80"/>
                  </a:cubicBezTo>
                  <a:cubicBezTo>
                    <a:pt x="460" y="81"/>
                    <a:pt x="461" y="82"/>
                    <a:pt x="463" y="83"/>
                  </a:cubicBezTo>
                  <a:cubicBezTo>
                    <a:pt x="466" y="85"/>
                    <a:pt x="469" y="83"/>
                    <a:pt x="472" y="82"/>
                  </a:cubicBezTo>
                  <a:cubicBezTo>
                    <a:pt x="477" y="77"/>
                    <a:pt x="483" y="74"/>
                    <a:pt x="490" y="78"/>
                  </a:cubicBezTo>
                  <a:cubicBezTo>
                    <a:pt x="496" y="81"/>
                    <a:pt x="501" y="88"/>
                    <a:pt x="504" y="94"/>
                  </a:cubicBezTo>
                  <a:cubicBezTo>
                    <a:pt x="512" y="105"/>
                    <a:pt x="517" y="117"/>
                    <a:pt x="522" y="130"/>
                  </a:cubicBezTo>
                  <a:cubicBezTo>
                    <a:pt x="516" y="129"/>
                    <a:pt x="510" y="129"/>
                    <a:pt x="505" y="131"/>
                  </a:cubicBezTo>
                  <a:cubicBezTo>
                    <a:pt x="496" y="134"/>
                    <a:pt x="487" y="143"/>
                    <a:pt x="481" y="150"/>
                  </a:cubicBezTo>
                  <a:cubicBezTo>
                    <a:pt x="472" y="159"/>
                    <a:pt x="464" y="168"/>
                    <a:pt x="462" y="180"/>
                  </a:cubicBezTo>
                  <a:cubicBezTo>
                    <a:pt x="460" y="187"/>
                    <a:pt x="459" y="194"/>
                    <a:pt x="456" y="201"/>
                  </a:cubicBezTo>
                  <a:cubicBezTo>
                    <a:pt x="456" y="202"/>
                    <a:pt x="455" y="202"/>
                    <a:pt x="455" y="203"/>
                  </a:cubicBezTo>
                  <a:cubicBezTo>
                    <a:pt x="456" y="198"/>
                    <a:pt x="457" y="194"/>
                    <a:pt x="458" y="189"/>
                  </a:cubicBezTo>
                  <a:cubicBezTo>
                    <a:pt x="459" y="183"/>
                    <a:pt x="460" y="178"/>
                    <a:pt x="462" y="172"/>
                  </a:cubicBezTo>
                  <a:cubicBezTo>
                    <a:pt x="462" y="172"/>
                    <a:pt x="461" y="171"/>
                    <a:pt x="461" y="172"/>
                  </a:cubicBezTo>
                  <a:cubicBezTo>
                    <a:pt x="458" y="177"/>
                    <a:pt x="456" y="182"/>
                    <a:pt x="456" y="187"/>
                  </a:cubicBezTo>
                  <a:cubicBezTo>
                    <a:pt x="455" y="195"/>
                    <a:pt x="452" y="202"/>
                    <a:pt x="450" y="209"/>
                  </a:cubicBezTo>
                  <a:cubicBezTo>
                    <a:pt x="447" y="220"/>
                    <a:pt x="447" y="231"/>
                    <a:pt x="447" y="242"/>
                  </a:cubicBezTo>
                  <a:cubicBezTo>
                    <a:pt x="447" y="246"/>
                    <a:pt x="447" y="249"/>
                    <a:pt x="446" y="253"/>
                  </a:cubicBezTo>
                  <a:cubicBezTo>
                    <a:pt x="445" y="258"/>
                    <a:pt x="446" y="263"/>
                    <a:pt x="445" y="267"/>
                  </a:cubicBezTo>
                  <a:cubicBezTo>
                    <a:pt x="445" y="270"/>
                    <a:pt x="443" y="278"/>
                    <a:pt x="446" y="280"/>
                  </a:cubicBezTo>
                  <a:cubicBezTo>
                    <a:pt x="447" y="280"/>
                    <a:pt x="448" y="280"/>
                    <a:pt x="447" y="279"/>
                  </a:cubicBezTo>
                  <a:cubicBezTo>
                    <a:pt x="447" y="278"/>
                    <a:pt x="447" y="275"/>
                    <a:pt x="447" y="273"/>
                  </a:cubicBezTo>
                  <a:cubicBezTo>
                    <a:pt x="447" y="276"/>
                    <a:pt x="448" y="278"/>
                    <a:pt x="448" y="279"/>
                  </a:cubicBezTo>
                  <a:cubicBezTo>
                    <a:pt x="448" y="279"/>
                    <a:pt x="448" y="279"/>
                    <a:pt x="449" y="279"/>
                  </a:cubicBezTo>
                  <a:cubicBezTo>
                    <a:pt x="447" y="280"/>
                    <a:pt x="445" y="281"/>
                    <a:pt x="443" y="283"/>
                  </a:cubicBezTo>
                  <a:cubicBezTo>
                    <a:pt x="443" y="283"/>
                    <a:pt x="443" y="282"/>
                    <a:pt x="443" y="282"/>
                  </a:cubicBezTo>
                  <a:cubicBezTo>
                    <a:pt x="442" y="277"/>
                    <a:pt x="443" y="271"/>
                    <a:pt x="443" y="266"/>
                  </a:cubicBezTo>
                  <a:cubicBezTo>
                    <a:pt x="443" y="258"/>
                    <a:pt x="443" y="250"/>
                    <a:pt x="444" y="242"/>
                  </a:cubicBezTo>
                  <a:cubicBezTo>
                    <a:pt x="445" y="224"/>
                    <a:pt x="447" y="206"/>
                    <a:pt x="453" y="189"/>
                  </a:cubicBezTo>
                  <a:cubicBezTo>
                    <a:pt x="453" y="189"/>
                    <a:pt x="452" y="189"/>
                    <a:pt x="452" y="189"/>
                  </a:cubicBezTo>
                  <a:cubicBezTo>
                    <a:pt x="446" y="206"/>
                    <a:pt x="441" y="224"/>
                    <a:pt x="440" y="241"/>
                  </a:cubicBezTo>
                  <a:cubicBezTo>
                    <a:pt x="440" y="251"/>
                    <a:pt x="440" y="260"/>
                    <a:pt x="440" y="269"/>
                  </a:cubicBezTo>
                  <a:cubicBezTo>
                    <a:pt x="440" y="273"/>
                    <a:pt x="439" y="280"/>
                    <a:pt x="440" y="284"/>
                  </a:cubicBezTo>
                  <a:cubicBezTo>
                    <a:pt x="440" y="284"/>
                    <a:pt x="441" y="284"/>
                    <a:pt x="441" y="284"/>
                  </a:cubicBezTo>
                  <a:cubicBezTo>
                    <a:pt x="439" y="286"/>
                    <a:pt x="437" y="287"/>
                    <a:pt x="435" y="289"/>
                  </a:cubicBezTo>
                  <a:cubicBezTo>
                    <a:pt x="436" y="287"/>
                    <a:pt x="436" y="285"/>
                    <a:pt x="436" y="283"/>
                  </a:cubicBezTo>
                  <a:cubicBezTo>
                    <a:pt x="436" y="281"/>
                    <a:pt x="436" y="278"/>
                    <a:pt x="436" y="276"/>
                  </a:cubicBezTo>
                  <a:cubicBezTo>
                    <a:pt x="436" y="275"/>
                    <a:pt x="435" y="275"/>
                    <a:pt x="435" y="275"/>
                  </a:cubicBezTo>
                  <a:cubicBezTo>
                    <a:pt x="433" y="280"/>
                    <a:pt x="434" y="285"/>
                    <a:pt x="433" y="289"/>
                  </a:cubicBezTo>
                  <a:cubicBezTo>
                    <a:pt x="433" y="290"/>
                    <a:pt x="433" y="290"/>
                    <a:pt x="433" y="290"/>
                  </a:cubicBezTo>
                  <a:cubicBezTo>
                    <a:pt x="433" y="291"/>
                    <a:pt x="432" y="291"/>
                    <a:pt x="432" y="292"/>
                  </a:cubicBezTo>
                  <a:cubicBezTo>
                    <a:pt x="432" y="284"/>
                    <a:pt x="430" y="276"/>
                    <a:pt x="430" y="268"/>
                  </a:cubicBezTo>
                  <a:cubicBezTo>
                    <a:pt x="430" y="264"/>
                    <a:pt x="431" y="259"/>
                    <a:pt x="431" y="255"/>
                  </a:cubicBezTo>
                  <a:cubicBezTo>
                    <a:pt x="431" y="252"/>
                    <a:pt x="430" y="248"/>
                    <a:pt x="430" y="245"/>
                  </a:cubicBezTo>
                  <a:cubicBezTo>
                    <a:pt x="430" y="244"/>
                    <a:pt x="429" y="243"/>
                    <a:pt x="429" y="244"/>
                  </a:cubicBezTo>
                  <a:cubicBezTo>
                    <a:pt x="428" y="252"/>
                    <a:pt x="428" y="260"/>
                    <a:pt x="427" y="268"/>
                  </a:cubicBezTo>
                  <a:cubicBezTo>
                    <a:pt x="427" y="276"/>
                    <a:pt x="429" y="284"/>
                    <a:pt x="429" y="292"/>
                  </a:cubicBezTo>
                  <a:cubicBezTo>
                    <a:pt x="429" y="293"/>
                    <a:pt x="430" y="293"/>
                    <a:pt x="430" y="293"/>
                  </a:cubicBezTo>
                  <a:cubicBezTo>
                    <a:pt x="428" y="295"/>
                    <a:pt x="427" y="297"/>
                    <a:pt x="425" y="299"/>
                  </a:cubicBezTo>
                  <a:cubicBezTo>
                    <a:pt x="425" y="298"/>
                    <a:pt x="425" y="297"/>
                    <a:pt x="426" y="296"/>
                  </a:cubicBezTo>
                  <a:cubicBezTo>
                    <a:pt x="426" y="294"/>
                    <a:pt x="426" y="292"/>
                    <a:pt x="426" y="290"/>
                  </a:cubicBezTo>
                  <a:cubicBezTo>
                    <a:pt x="426" y="290"/>
                    <a:pt x="426" y="289"/>
                    <a:pt x="426" y="290"/>
                  </a:cubicBezTo>
                  <a:cubicBezTo>
                    <a:pt x="425" y="291"/>
                    <a:pt x="424" y="293"/>
                    <a:pt x="424" y="295"/>
                  </a:cubicBezTo>
                  <a:cubicBezTo>
                    <a:pt x="423" y="293"/>
                    <a:pt x="422" y="291"/>
                    <a:pt x="422" y="289"/>
                  </a:cubicBezTo>
                  <a:cubicBezTo>
                    <a:pt x="422" y="289"/>
                    <a:pt x="422" y="289"/>
                    <a:pt x="423" y="289"/>
                  </a:cubicBezTo>
                  <a:cubicBezTo>
                    <a:pt x="423" y="289"/>
                    <a:pt x="423" y="288"/>
                    <a:pt x="423" y="288"/>
                  </a:cubicBezTo>
                  <a:cubicBezTo>
                    <a:pt x="423" y="288"/>
                    <a:pt x="423" y="288"/>
                    <a:pt x="423" y="288"/>
                  </a:cubicBezTo>
                  <a:cubicBezTo>
                    <a:pt x="423" y="288"/>
                    <a:pt x="423" y="288"/>
                    <a:pt x="423" y="288"/>
                  </a:cubicBezTo>
                  <a:cubicBezTo>
                    <a:pt x="423" y="288"/>
                    <a:pt x="423" y="288"/>
                    <a:pt x="423" y="288"/>
                  </a:cubicBezTo>
                  <a:cubicBezTo>
                    <a:pt x="423" y="288"/>
                    <a:pt x="423" y="287"/>
                    <a:pt x="423" y="287"/>
                  </a:cubicBezTo>
                  <a:cubicBezTo>
                    <a:pt x="424" y="286"/>
                    <a:pt x="424" y="285"/>
                    <a:pt x="424" y="284"/>
                  </a:cubicBezTo>
                  <a:cubicBezTo>
                    <a:pt x="423" y="282"/>
                    <a:pt x="423" y="280"/>
                    <a:pt x="423" y="278"/>
                  </a:cubicBezTo>
                  <a:cubicBezTo>
                    <a:pt x="422" y="277"/>
                    <a:pt x="422" y="277"/>
                    <a:pt x="422" y="278"/>
                  </a:cubicBezTo>
                  <a:cubicBezTo>
                    <a:pt x="421" y="279"/>
                    <a:pt x="421" y="281"/>
                    <a:pt x="421" y="283"/>
                  </a:cubicBezTo>
                  <a:cubicBezTo>
                    <a:pt x="421" y="285"/>
                    <a:pt x="421" y="286"/>
                    <a:pt x="421" y="288"/>
                  </a:cubicBezTo>
                  <a:cubicBezTo>
                    <a:pt x="421" y="287"/>
                    <a:pt x="420" y="285"/>
                    <a:pt x="420" y="284"/>
                  </a:cubicBezTo>
                  <a:cubicBezTo>
                    <a:pt x="418" y="279"/>
                    <a:pt x="417" y="275"/>
                    <a:pt x="416" y="271"/>
                  </a:cubicBezTo>
                  <a:cubicBezTo>
                    <a:pt x="414" y="262"/>
                    <a:pt x="413" y="254"/>
                    <a:pt x="413" y="245"/>
                  </a:cubicBezTo>
                  <a:cubicBezTo>
                    <a:pt x="413" y="244"/>
                    <a:pt x="412" y="244"/>
                    <a:pt x="412" y="245"/>
                  </a:cubicBezTo>
                  <a:cubicBezTo>
                    <a:pt x="411" y="254"/>
                    <a:pt x="413" y="263"/>
                    <a:pt x="414" y="271"/>
                  </a:cubicBezTo>
                  <a:cubicBezTo>
                    <a:pt x="415" y="278"/>
                    <a:pt x="417" y="285"/>
                    <a:pt x="419" y="292"/>
                  </a:cubicBezTo>
                  <a:cubicBezTo>
                    <a:pt x="417" y="287"/>
                    <a:pt x="414" y="282"/>
                    <a:pt x="410" y="277"/>
                  </a:cubicBezTo>
                  <a:cubicBezTo>
                    <a:pt x="410" y="277"/>
                    <a:pt x="410" y="276"/>
                    <a:pt x="410" y="276"/>
                  </a:cubicBezTo>
                  <a:cubicBezTo>
                    <a:pt x="410" y="276"/>
                    <a:pt x="410" y="275"/>
                    <a:pt x="410" y="274"/>
                  </a:cubicBezTo>
                  <a:cubicBezTo>
                    <a:pt x="410" y="274"/>
                    <a:pt x="410" y="273"/>
                    <a:pt x="409" y="273"/>
                  </a:cubicBezTo>
                  <a:cubicBezTo>
                    <a:pt x="409" y="273"/>
                    <a:pt x="409" y="273"/>
                    <a:pt x="409" y="273"/>
                  </a:cubicBezTo>
                  <a:cubicBezTo>
                    <a:pt x="408" y="273"/>
                    <a:pt x="408" y="274"/>
                    <a:pt x="408" y="274"/>
                  </a:cubicBezTo>
                  <a:cubicBezTo>
                    <a:pt x="407" y="272"/>
                    <a:pt x="406" y="270"/>
                    <a:pt x="405" y="268"/>
                  </a:cubicBezTo>
                  <a:cubicBezTo>
                    <a:pt x="401" y="262"/>
                    <a:pt x="397" y="255"/>
                    <a:pt x="393" y="249"/>
                  </a:cubicBezTo>
                  <a:cubicBezTo>
                    <a:pt x="389" y="244"/>
                    <a:pt x="384" y="239"/>
                    <a:pt x="379" y="234"/>
                  </a:cubicBezTo>
                  <a:cubicBezTo>
                    <a:pt x="377" y="232"/>
                    <a:pt x="375" y="229"/>
                    <a:pt x="373" y="227"/>
                  </a:cubicBezTo>
                  <a:cubicBezTo>
                    <a:pt x="372" y="221"/>
                    <a:pt x="373" y="215"/>
                    <a:pt x="373" y="210"/>
                  </a:cubicBezTo>
                  <a:close/>
                  <a:moveTo>
                    <a:pt x="343" y="137"/>
                  </a:moveTo>
                  <a:cubicBezTo>
                    <a:pt x="349" y="146"/>
                    <a:pt x="355" y="156"/>
                    <a:pt x="359" y="166"/>
                  </a:cubicBezTo>
                  <a:cubicBezTo>
                    <a:pt x="363" y="175"/>
                    <a:pt x="368" y="185"/>
                    <a:pt x="369" y="196"/>
                  </a:cubicBezTo>
                  <a:cubicBezTo>
                    <a:pt x="370" y="199"/>
                    <a:pt x="370" y="203"/>
                    <a:pt x="370" y="207"/>
                  </a:cubicBezTo>
                  <a:cubicBezTo>
                    <a:pt x="370" y="210"/>
                    <a:pt x="369" y="213"/>
                    <a:pt x="369" y="216"/>
                  </a:cubicBezTo>
                  <a:cubicBezTo>
                    <a:pt x="369" y="218"/>
                    <a:pt x="369" y="221"/>
                    <a:pt x="370" y="223"/>
                  </a:cubicBezTo>
                  <a:cubicBezTo>
                    <a:pt x="368" y="221"/>
                    <a:pt x="365" y="219"/>
                    <a:pt x="363" y="216"/>
                  </a:cubicBezTo>
                  <a:cubicBezTo>
                    <a:pt x="363" y="216"/>
                    <a:pt x="363" y="216"/>
                    <a:pt x="363" y="216"/>
                  </a:cubicBezTo>
                  <a:cubicBezTo>
                    <a:pt x="363" y="216"/>
                    <a:pt x="363" y="216"/>
                    <a:pt x="363" y="215"/>
                  </a:cubicBezTo>
                  <a:cubicBezTo>
                    <a:pt x="364" y="200"/>
                    <a:pt x="357" y="185"/>
                    <a:pt x="352" y="170"/>
                  </a:cubicBezTo>
                  <a:cubicBezTo>
                    <a:pt x="348" y="157"/>
                    <a:pt x="346" y="144"/>
                    <a:pt x="340" y="132"/>
                  </a:cubicBezTo>
                  <a:cubicBezTo>
                    <a:pt x="341" y="134"/>
                    <a:pt x="342" y="136"/>
                    <a:pt x="343" y="137"/>
                  </a:cubicBezTo>
                  <a:close/>
                  <a:moveTo>
                    <a:pt x="321" y="108"/>
                  </a:moveTo>
                  <a:cubicBezTo>
                    <a:pt x="322" y="110"/>
                    <a:pt x="325" y="112"/>
                    <a:pt x="326" y="114"/>
                  </a:cubicBezTo>
                  <a:cubicBezTo>
                    <a:pt x="326" y="115"/>
                    <a:pt x="326" y="116"/>
                    <a:pt x="326" y="116"/>
                  </a:cubicBezTo>
                  <a:cubicBezTo>
                    <a:pt x="328" y="118"/>
                    <a:pt x="329" y="119"/>
                    <a:pt x="330" y="121"/>
                  </a:cubicBezTo>
                  <a:cubicBezTo>
                    <a:pt x="330" y="121"/>
                    <a:pt x="330" y="121"/>
                    <a:pt x="330" y="121"/>
                  </a:cubicBezTo>
                  <a:cubicBezTo>
                    <a:pt x="331" y="124"/>
                    <a:pt x="331" y="127"/>
                    <a:pt x="334" y="129"/>
                  </a:cubicBezTo>
                  <a:cubicBezTo>
                    <a:pt x="334" y="130"/>
                    <a:pt x="335" y="130"/>
                    <a:pt x="336" y="129"/>
                  </a:cubicBezTo>
                  <a:cubicBezTo>
                    <a:pt x="343" y="143"/>
                    <a:pt x="344" y="158"/>
                    <a:pt x="349" y="172"/>
                  </a:cubicBezTo>
                  <a:cubicBezTo>
                    <a:pt x="354" y="186"/>
                    <a:pt x="360" y="200"/>
                    <a:pt x="361" y="215"/>
                  </a:cubicBezTo>
                  <a:cubicBezTo>
                    <a:pt x="356" y="211"/>
                    <a:pt x="351" y="208"/>
                    <a:pt x="345" y="205"/>
                  </a:cubicBezTo>
                  <a:cubicBezTo>
                    <a:pt x="339" y="201"/>
                    <a:pt x="333" y="198"/>
                    <a:pt x="327" y="195"/>
                  </a:cubicBezTo>
                  <a:cubicBezTo>
                    <a:pt x="328" y="184"/>
                    <a:pt x="322" y="174"/>
                    <a:pt x="317" y="164"/>
                  </a:cubicBezTo>
                  <a:cubicBezTo>
                    <a:pt x="314" y="157"/>
                    <a:pt x="311" y="150"/>
                    <a:pt x="310" y="143"/>
                  </a:cubicBezTo>
                  <a:cubicBezTo>
                    <a:pt x="308" y="135"/>
                    <a:pt x="308" y="129"/>
                    <a:pt x="309" y="121"/>
                  </a:cubicBezTo>
                  <a:cubicBezTo>
                    <a:pt x="309" y="121"/>
                    <a:pt x="308" y="121"/>
                    <a:pt x="308" y="121"/>
                  </a:cubicBezTo>
                  <a:cubicBezTo>
                    <a:pt x="305" y="126"/>
                    <a:pt x="306" y="132"/>
                    <a:pt x="307" y="137"/>
                  </a:cubicBezTo>
                  <a:cubicBezTo>
                    <a:pt x="308" y="145"/>
                    <a:pt x="310" y="152"/>
                    <a:pt x="313" y="159"/>
                  </a:cubicBezTo>
                  <a:cubicBezTo>
                    <a:pt x="318" y="171"/>
                    <a:pt x="324" y="182"/>
                    <a:pt x="325" y="194"/>
                  </a:cubicBezTo>
                  <a:cubicBezTo>
                    <a:pt x="319" y="191"/>
                    <a:pt x="312" y="188"/>
                    <a:pt x="305" y="187"/>
                  </a:cubicBezTo>
                  <a:cubicBezTo>
                    <a:pt x="304" y="187"/>
                    <a:pt x="304" y="186"/>
                    <a:pt x="303" y="186"/>
                  </a:cubicBezTo>
                  <a:cubicBezTo>
                    <a:pt x="303" y="186"/>
                    <a:pt x="303" y="185"/>
                    <a:pt x="303" y="185"/>
                  </a:cubicBezTo>
                  <a:cubicBezTo>
                    <a:pt x="300" y="180"/>
                    <a:pt x="301" y="175"/>
                    <a:pt x="300" y="170"/>
                  </a:cubicBezTo>
                  <a:cubicBezTo>
                    <a:pt x="300" y="164"/>
                    <a:pt x="300" y="158"/>
                    <a:pt x="300" y="153"/>
                  </a:cubicBezTo>
                  <a:cubicBezTo>
                    <a:pt x="300" y="142"/>
                    <a:pt x="302" y="133"/>
                    <a:pt x="306" y="123"/>
                  </a:cubicBezTo>
                  <a:cubicBezTo>
                    <a:pt x="308" y="118"/>
                    <a:pt x="309" y="113"/>
                    <a:pt x="312" y="108"/>
                  </a:cubicBezTo>
                  <a:cubicBezTo>
                    <a:pt x="312" y="108"/>
                    <a:pt x="312" y="108"/>
                    <a:pt x="312" y="107"/>
                  </a:cubicBezTo>
                  <a:cubicBezTo>
                    <a:pt x="312" y="107"/>
                    <a:pt x="312" y="107"/>
                    <a:pt x="312" y="107"/>
                  </a:cubicBezTo>
                  <a:cubicBezTo>
                    <a:pt x="313" y="106"/>
                    <a:pt x="314" y="105"/>
                    <a:pt x="314" y="104"/>
                  </a:cubicBezTo>
                  <a:cubicBezTo>
                    <a:pt x="315" y="103"/>
                    <a:pt x="320" y="107"/>
                    <a:pt x="321" y="108"/>
                  </a:cubicBezTo>
                  <a:close/>
                  <a:moveTo>
                    <a:pt x="297" y="173"/>
                  </a:moveTo>
                  <a:cubicBezTo>
                    <a:pt x="297" y="177"/>
                    <a:pt x="297" y="181"/>
                    <a:pt x="299" y="185"/>
                  </a:cubicBezTo>
                  <a:cubicBezTo>
                    <a:pt x="297" y="185"/>
                    <a:pt x="295" y="184"/>
                    <a:pt x="293" y="184"/>
                  </a:cubicBezTo>
                  <a:cubicBezTo>
                    <a:pt x="293" y="184"/>
                    <a:pt x="293" y="183"/>
                    <a:pt x="293" y="183"/>
                  </a:cubicBezTo>
                  <a:cubicBezTo>
                    <a:pt x="293" y="183"/>
                    <a:pt x="293" y="182"/>
                    <a:pt x="293" y="182"/>
                  </a:cubicBezTo>
                  <a:cubicBezTo>
                    <a:pt x="288" y="170"/>
                    <a:pt x="292" y="155"/>
                    <a:pt x="295" y="142"/>
                  </a:cubicBezTo>
                  <a:cubicBezTo>
                    <a:pt x="297" y="136"/>
                    <a:pt x="298" y="129"/>
                    <a:pt x="300" y="122"/>
                  </a:cubicBezTo>
                  <a:cubicBezTo>
                    <a:pt x="302" y="118"/>
                    <a:pt x="303" y="114"/>
                    <a:pt x="307" y="112"/>
                  </a:cubicBezTo>
                  <a:cubicBezTo>
                    <a:pt x="306" y="114"/>
                    <a:pt x="305" y="116"/>
                    <a:pt x="305" y="117"/>
                  </a:cubicBezTo>
                  <a:cubicBezTo>
                    <a:pt x="303" y="123"/>
                    <a:pt x="300" y="129"/>
                    <a:pt x="299" y="136"/>
                  </a:cubicBezTo>
                  <a:cubicBezTo>
                    <a:pt x="298" y="141"/>
                    <a:pt x="297" y="147"/>
                    <a:pt x="297" y="152"/>
                  </a:cubicBezTo>
                  <a:cubicBezTo>
                    <a:pt x="297" y="159"/>
                    <a:pt x="297" y="166"/>
                    <a:pt x="297" y="173"/>
                  </a:cubicBezTo>
                  <a:close/>
                  <a:moveTo>
                    <a:pt x="239" y="8"/>
                  </a:moveTo>
                  <a:cubicBezTo>
                    <a:pt x="238" y="6"/>
                    <a:pt x="245" y="10"/>
                    <a:pt x="246" y="10"/>
                  </a:cubicBezTo>
                  <a:cubicBezTo>
                    <a:pt x="249" y="12"/>
                    <a:pt x="252" y="14"/>
                    <a:pt x="256" y="16"/>
                  </a:cubicBezTo>
                  <a:cubicBezTo>
                    <a:pt x="264" y="22"/>
                    <a:pt x="272" y="30"/>
                    <a:pt x="279" y="38"/>
                  </a:cubicBezTo>
                  <a:cubicBezTo>
                    <a:pt x="288" y="49"/>
                    <a:pt x="296" y="60"/>
                    <a:pt x="302" y="73"/>
                  </a:cubicBezTo>
                  <a:cubicBezTo>
                    <a:pt x="305" y="80"/>
                    <a:pt x="309" y="86"/>
                    <a:pt x="311" y="93"/>
                  </a:cubicBezTo>
                  <a:cubicBezTo>
                    <a:pt x="312" y="96"/>
                    <a:pt x="313" y="99"/>
                    <a:pt x="315" y="102"/>
                  </a:cubicBezTo>
                  <a:cubicBezTo>
                    <a:pt x="312" y="102"/>
                    <a:pt x="310" y="104"/>
                    <a:pt x="309" y="107"/>
                  </a:cubicBezTo>
                  <a:cubicBezTo>
                    <a:pt x="306" y="108"/>
                    <a:pt x="304" y="110"/>
                    <a:pt x="302" y="112"/>
                  </a:cubicBezTo>
                  <a:cubicBezTo>
                    <a:pt x="302" y="108"/>
                    <a:pt x="300" y="104"/>
                    <a:pt x="299" y="101"/>
                  </a:cubicBezTo>
                  <a:cubicBezTo>
                    <a:pt x="298" y="99"/>
                    <a:pt x="297" y="97"/>
                    <a:pt x="297" y="96"/>
                  </a:cubicBezTo>
                  <a:cubicBezTo>
                    <a:pt x="297" y="96"/>
                    <a:pt x="297" y="96"/>
                    <a:pt x="297" y="95"/>
                  </a:cubicBezTo>
                  <a:cubicBezTo>
                    <a:pt x="298" y="93"/>
                    <a:pt x="297" y="90"/>
                    <a:pt x="297" y="88"/>
                  </a:cubicBezTo>
                  <a:cubicBezTo>
                    <a:pt x="297" y="85"/>
                    <a:pt x="297" y="82"/>
                    <a:pt x="298" y="79"/>
                  </a:cubicBezTo>
                  <a:cubicBezTo>
                    <a:pt x="298" y="79"/>
                    <a:pt x="297" y="79"/>
                    <a:pt x="297" y="79"/>
                  </a:cubicBezTo>
                  <a:cubicBezTo>
                    <a:pt x="296" y="82"/>
                    <a:pt x="296" y="85"/>
                    <a:pt x="296" y="88"/>
                  </a:cubicBezTo>
                  <a:cubicBezTo>
                    <a:pt x="296" y="89"/>
                    <a:pt x="295" y="91"/>
                    <a:pt x="295" y="93"/>
                  </a:cubicBezTo>
                  <a:cubicBezTo>
                    <a:pt x="294" y="91"/>
                    <a:pt x="293" y="89"/>
                    <a:pt x="292" y="87"/>
                  </a:cubicBezTo>
                  <a:cubicBezTo>
                    <a:pt x="293" y="86"/>
                    <a:pt x="293" y="83"/>
                    <a:pt x="293" y="82"/>
                  </a:cubicBezTo>
                  <a:cubicBezTo>
                    <a:pt x="293" y="80"/>
                    <a:pt x="293" y="77"/>
                    <a:pt x="293" y="75"/>
                  </a:cubicBezTo>
                  <a:cubicBezTo>
                    <a:pt x="293" y="74"/>
                    <a:pt x="292" y="74"/>
                    <a:pt x="292" y="75"/>
                  </a:cubicBezTo>
                  <a:cubicBezTo>
                    <a:pt x="291" y="77"/>
                    <a:pt x="291" y="80"/>
                    <a:pt x="291" y="82"/>
                  </a:cubicBezTo>
                  <a:cubicBezTo>
                    <a:pt x="291" y="83"/>
                    <a:pt x="291" y="84"/>
                    <a:pt x="291" y="84"/>
                  </a:cubicBezTo>
                  <a:cubicBezTo>
                    <a:pt x="290" y="83"/>
                    <a:pt x="289" y="82"/>
                    <a:pt x="289" y="81"/>
                  </a:cubicBezTo>
                  <a:cubicBezTo>
                    <a:pt x="289" y="80"/>
                    <a:pt x="288" y="78"/>
                    <a:pt x="288" y="77"/>
                  </a:cubicBezTo>
                  <a:cubicBezTo>
                    <a:pt x="288" y="75"/>
                    <a:pt x="288" y="74"/>
                    <a:pt x="288" y="72"/>
                  </a:cubicBezTo>
                  <a:cubicBezTo>
                    <a:pt x="288" y="71"/>
                    <a:pt x="287" y="71"/>
                    <a:pt x="287" y="72"/>
                  </a:cubicBezTo>
                  <a:cubicBezTo>
                    <a:pt x="287" y="74"/>
                    <a:pt x="287" y="76"/>
                    <a:pt x="287" y="78"/>
                  </a:cubicBezTo>
                  <a:cubicBezTo>
                    <a:pt x="287" y="78"/>
                    <a:pt x="287" y="78"/>
                    <a:pt x="287" y="78"/>
                  </a:cubicBezTo>
                  <a:cubicBezTo>
                    <a:pt x="287" y="78"/>
                    <a:pt x="286" y="77"/>
                    <a:pt x="286" y="76"/>
                  </a:cubicBezTo>
                  <a:cubicBezTo>
                    <a:pt x="285" y="76"/>
                    <a:pt x="284" y="75"/>
                    <a:pt x="284" y="73"/>
                  </a:cubicBezTo>
                  <a:cubicBezTo>
                    <a:pt x="284" y="71"/>
                    <a:pt x="284" y="69"/>
                    <a:pt x="284" y="67"/>
                  </a:cubicBezTo>
                  <a:cubicBezTo>
                    <a:pt x="284" y="64"/>
                    <a:pt x="284" y="62"/>
                    <a:pt x="284" y="59"/>
                  </a:cubicBezTo>
                  <a:cubicBezTo>
                    <a:pt x="284" y="58"/>
                    <a:pt x="284" y="58"/>
                    <a:pt x="284" y="59"/>
                  </a:cubicBezTo>
                  <a:cubicBezTo>
                    <a:pt x="283" y="61"/>
                    <a:pt x="283" y="64"/>
                    <a:pt x="283" y="67"/>
                  </a:cubicBezTo>
                  <a:cubicBezTo>
                    <a:pt x="283" y="68"/>
                    <a:pt x="282" y="70"/>
                    <a:pt x="282" y="71"/>
                  </a:cubicBezTo>
                  <a:cubicBezTo>
                    <a:pt x="281" y="69"/>
                    <a:pt x="279" y="67"/>
                    <a:pt x="277" y="65"/>
                  </a:cubicBezTo>
                  <a:cubicBezTo>
                    <a:pt x="278" y="63"/>
                    <a:pt x="278" y="62"/>
                    <a:pt x="278" y="60"/>
                  </a:cubicBezTo>
                  <a:cubicBezTo>
                    <a:pt x="278" y="58"/>
                    <a:pt x="278" y="56"/>
                    <a:pt x="278" y="55"/>
                  </a:cubicBezTo>
                  <a:cubicBezTo>
                    <a:pt x="278" y="54"/>
                    <a:pt x="277" y="53"/>
                    <a:pt x="277" y="54"/>
                  </a:cubicBezTo>
                  <a:cubicBezTo>
                    <a:pt x="277" y="57"/>
                    <a:pt x="276" y="61"/>
                    <a:pt x="276" y="64"/>
                  </a:cubicBezTo>
                  <a:cubicBezTo>
                    <a:pt x="275" y="63"/>
                    <a:pt x="274" y="61"/>
                    <a:pt x="273" y="60"/>
                  </a:cubicBezTo>
                  <a:cubicBezTo>
                    <a:pt x="273" y="59"/>
                    <a:pt x="273" y="58"/>
                    <a:pt x="273" y="56"/>
                  </a:cubicBezTo>
                  <a:cubicBezTo>
                    <a:pt x="273" y="55"/>
                    <a:pt x="273" y="53"/>
                    <a:pt x="273" y="51"/>
                  </a:cubicBezTo>
                  <a:cubicBezTo>
                    <a:pt x="273" y="50"/>
                    <a:pt x="272" y="50"/>
                    <a:pt x="272" y="51"/>
                  </a:cubicBezTo>
                  <a:cubicBezTo>
                    <a:pt x="272" y="53"/>
                    <a:pt x="272" y="55"/>
                    <a:pt x="272" y="56"/>
                  </a:cubicBezTo>
                  <a:cubicBezTo>
                    <a:pt x="272" y="57"/>
                    <a:pt x="271" y="58"/>
                    <a:pt x="271" y="59"/>
                  </a:cubicBezTo>
                  <a:cubicBezTo>
                    <a:pt x="270" y="58"/>
                    <a:pt x="269" y="57"/>
                    <a:pt x="268" y="56"/>
                  </a:cubicBezTo>
                  <a:cubicBezTo>
                    <a:pt x="268" y="56"/>
                    <a:pt x="268" y="56"/>
                    <a:pt x="268" y="56"/>
                  </a:cubicBezTo>
                  <a:cubicBezTo>
                    <a:pt x="270" y="55"/>
                    <a:pt x="270" y="52"/>
                    <a:pt x="270" y="50"/>
                  </a:cubicBezTo>
                  <a:cubicBezTo>
                    <a:pt x="271" y="48"/>
                    <a:pt x="271" y="46"/>
                    <a:pt x="271" y="44"/>
                  </a:cubicBezTo>
                  <a:cubicBezTo>
                    <a:pt x="271" y="43"/>
                    <a:pt x="270" y="43"/>
                    <a:pt x="270" y="44"/>
                  </a:cubicBezTo>
                  <a:cubicBezTo>
                    <a:pt x="269" y="46"/>
                    <a:pt x="269" y="48"/>
                    <a:pt x="269" y="50"/>
                  </a:cubicBezTo>
                  <a:cubicBezTo>
                    <a:pt x="268" y="52"/>
                    <a:pt x="267" y="54"/>
                    <a:pt x="267" y="56"/>
                  </a:cubicBezTo>
                  <a:cubicBezTo>
                    <a:pt x="267" y="56"/>
                    <a:pt x="267" y="56"/>
                    <a:pt x="267" y="56"/>
                  </a:cubicBezTo>
                  <a:cubicBezTo>
                    <a:pt x="266" y="55"/>
                    <a:pt x="264" y="54"/>
                    <a:pt x="262" y="54"/>
                  </a:cubicBezTo>
                  <a:cubicBezTo>
                    <a:pt x="263" y="52"/>
                    <a:pt x="264" y="49"/>
                    <a:pt x="264" y="47"/>
                  </a:cubicBezTo>
                  <a:cubicBezTo>
                    <a:pt x="265" y="45"/>
                    <a:pt x="265" y="43"/>
                    <a:pt x="265" y="40"/>
                  </a:cubicBezTo>
                  <a:cubicBezTo>
                    <a:pt x="265" y="40"/>
                    <a:pt x="263" y="40"/>
                    <a:pt x="263" y="40"/>
                  </a:cubicBezTo>
                  <a:cubicBezTo>
                    <a:pt x="264" y="43"/>
                    <a:pt x="263" y="45"/>
                    <a:pt x="262" y="47"/>
                  </a:cubicBezTo>
                  <a:cubicBezTo>
                    <a:pt x="262" y="49"/>
                    <a:pt x="261" y="51"/>
                    <a:pt x="261" y="53"/>
                  </a:cubicBezTo>
                  <a:cubicBezTo>
                    <a:pt x="261" y="53"/>
                    <a:pt x="261" y="54"/>
                    <a:pt x="261" y="54"/>
                  </a:cubicBezTo>
                  <a:cubicBezTo>
                    <a:pt x="260" y="54"/>
                    <a:pt x="259" y="54"/>
                    <a:pt x="257" y="54"/>
                  </a:cubicBezTo>
                  <a:cubicBezTo>
                    <a:pt x="257" y="54"/>
                    <a:pt x="257" y="53"/>
                    <a:pt x="257" y="53"/>
                  </a:cubicBezTo>
                  <a:cubicBezTo>
                    <a:pt x="257" y="53"/>
                    <a:pt x="257" y="53"/>
                    <a:pt x="257" y="53"/>
                  </a:cubicBezTo>
                  <a:cubicBezTo>
                    <a:pt x="257" y="51"/>
                    <a:pt x="258" y="49"/>
                    <a:pt x="258" y="48"/>
                  </a:cubicBezTo>
                  <a:cubicBezTo>
                    <a:pt x="258" y="47"/>
                    <a:pt x="258" y="47"/>
                    <a:pt x="257" y="47"/>
                  </a:cubicBezTo>
                  <a:cubicBezTo>
                    <a:pt x="257" y="49"/>
                    <a:pt x="256" y="50"/>
                    <a:pt x="256" y="51"/>
                  </a:cubicBezTo>
                  <a:cubicBezTo>
                    <a:pt x="255" y="49"/>
                    <a:pt x="255" y="48"/>
                    <a:pt x="254" y="46"/>
                  </a:cubicBezTo>
                  <a:cubicBezTo>
                    <a:pt x="254" y="46"/>
                    <a:pt x="254" y="46"/>
                    <a:pt x="254" y="46"/>
                  </a:cubicBezTo>
                  <a:cubicBezTo>
                    <a:pt x="255" y="44"/>
                    <a:pt x="255" y="40"/>
                    <a:pt x="256" y="38"/>
                  </a:cubicBezTo>
                  <a:cubicBezTo>
                    <a:pt x="256" y="35"/>
                    <a:pt x="256" y="32"/>
                    <a:pt x="256" y="28"/>
                  </a:cubicBezTo>
                  <a:cubicBezTo>
                    <a:pt x="256" y="28"/>
                    <a:pt x="255" y="28"/>
                    <a:pt x="255" y="28"/>
                  </a:cubicBezTo>
                  <a:cubicBezTo>
                    <a:pt x="255" y="32"/>
                    <a:pt x="254" y="35"/>
                    <a:pt x="254" y="38"/>
                  </a:cubicBezTo>
                  <a:cubicBezTo>
                    <a:pt x="253" y="40"/>
                    <a:pt x="253" y="42"/>
                    <a:pt x="253" y="43"/>
                  </a:cubicBezTo>
                  <a:cubicBezTo>
                    <a:pt x="248" y="32"/>
                    <a:pt x="243" y="20"/>
                    <a:pt x="238" y="9"/>
                  </a:cubicBezTo>
                  <a:cubicBezTo>
                    <a:pt x="238" y="9"/>
                    <a:pt x="239" y="8"/>
                    <a:pt x="239" y="8"/>
                  </a:cubicBezTo>
                  <a:close/>
                  <a:moveTo>
                    <a:pt x="235" y="9"/>
                  </a:moveTo>
                  <a:cubicBezTo>
                    <a:pt x="236" y="9"/>
                    <a:pt x="236" y="9"/>
                    <a:pt x="237" y="9"/>
                  </a:cubicBezTo>
                  <a:cubicBezTo>
                    <a:pt x="237" y="17"/>
                    <a:pt x="242" y="24"/>
                    <a:pt x="245" y="31"/>
                  </a:cubicBezTo>
                  <a:cubicBezTo>
                    <a:pt x="248" y="40"/>
                    <a:pt x="251" y="48"/>
                    <a:pt x="255" y="56"/>
                  </a:cubicBezTo>
                  <a:cubicBezTo>
                    <a:pt x="255" y="57"/>
                    <a:pt x="255" y="57"/>
                    <a:pt x="255" y="58"/>
                  </a:cubicBezTo>
                  <a:cubicBezTo>
                    <a:pt x="255" y="58"/>
                    <a:pt x="255" y="58"/>
                    <a:pt x="256" y="58"/>
                  </a:cubicBezTo>
                  <a:cubicBezTo>
                    <a:pt x="256" y="58"/>
                    <a:pt x="256" y="58"/>
                    <a:pt x="256" y="58"/>
                  </a:cubicBezTo>
                  <a:cubicBezTo>
                    <a:pt x="256" y="58"/>
                    <a:pt x="257" y="58"/>
                    <a:pt x="258" y="58"/>
                  </a:cubicBezTo>
                  <a:cubicBezTo>
                    <a:pt x="262" y="55"/>
                    <a:pt x="267" y="60"/>
                    <a:pt x="270" y="63"/>
                  </a:cubicBezTo>
                  <a:cubicBezTo>
                    <a:pt x="276" y="68"/>
                    <a:pt x="280" y="75"/>
                    <a:pt x="284" y="81"/>
                  </a:cubicBezTo>
                  <a:cubicBezTo>
                    <a:pt x="291" y="91"/>
                    <a:pt x="300" y="105"/>
                    <a:pt x="298" y="117"/>
                  </a:cubicBezTo>
                  <a:cubicBezTo>
                    <a:pt x="298" y="117"/>
                    <a:pt x="298" y="118"/>
                    <a:pt x="298" y="118"/>
                  </a:cubicBezTo>
                  <a:cubicBezTo>
                    <a:pt x="298" y="120"/>
                    <a:pt x="297" y="122"/>
                    <a:pt x="296" y="123"/>
                  </a:cubicBezTo>
                  <a:cubicBezTo>
                    <a:pt x="294" y="131"/>
                    <a:pt x="293" y="138"/>
                    <a:pt x="291" y="146"/>
                  </a:cubicBezTo>
                  <a:cubicBezTo>
                    <a:pt x="289" y="154"/>
                    <a:pt x="286" y="164"/>
                    <a:pt x="287" y="174"/>
                  </a:cubicBezTo>
                  <a:cubicBezTo>
                    <a:pt x="284" y="170"/>
                    <a:pt x="281" y="166"/>
                    <a:pt x="278" y="162"/>
                  </a:cubicBezTo>
                  <a:cubicBezTo>
                    <a:pt x="270" y="150"/>
                    <a:pt x="262" y="137"/>
                    <a:pt x="255" y="124"/>
                  </a:cubicBezTo>
                  <a:cubicBezTo>
                    <a:pt x="251" y="117"/>
                    <a:pt x="248" y="110"/>
                    <a:pt x="245" y="102"/>
                  </a:cubicBezTo>
                  <a:cubicBezTo>
                    <a:pt x="245" y="102"/>
                    <a:pt x="245" y="102"/>
                    <a:pt x="245" y="102"/>
                  </a:cubicBezTo>
                  <a:cubicBezTo>
                    <a:pt x="245" y="100"/>
                    <a:pt x="245" y="97"/>
                    <a:pt x="244" y="95"/>
                  </a:cubicBezTo>
                  <a:cubicBezTo>
                    <a:pt x="244" y="93"/>
                    <a:pt x="244" y="91"/>
                    <a:pt x="244" y="89"/>
                  </a:cubicBezTo>
                  <a:cubicBezTo>
                    <a:pt x="244" y="87"/>
                    <a:pt x="242" y="87"/>
                    <a:pt x="242" y="89"/>
                  </a:cubicBezTo>
                  <a:cubicBezTo>
                    <a:pt x="242" y="91"/>
                    <a:pt x="242" y="93"/>
                    <a:pt x="242" y="95"/>
                  </a:cubicBezTo>
                  <a:cubicBezTo>
                    <a:pt x="241" y="92"/>
                    <a:pt x="241" y="88"/>
                    <a:pt x="240" y="85"/>
                  </a:cubicBezTo>
                  <a:cubicBezTo>
                    <a:pt x="239" y="72"/>
                    <a:pt x="239" y="60"/>
                    <a:pt x="236" y="47"/>
                  </a:cubicBezTo>
                  <a:cubicBezTo>
                    <a:pt x="235" y="47"/>
                    <a:pt x="235" y="46"/>
                    <a:pt x="234" y="46"/>
                  </a:cubicBezTo>
                  <a:cubicBezTo>
                    <a:pt x="232" y="46"/>
                    <a:pt x="233" y="34"/>
                    <a:pt x="232" y="32"/>
                  </a:cubicBezTo>
                  <a:cubicBezTo>
                    <a:pt x="231" y="26"/>
                    <a:pt x="229" y="21"/>
                    <a:pt x="229" y="16"/>
                  </a:cubicBezTo>
                  <a:cubicBezTo>
                    <a:pt x="229" y="15"/>
                    <a:pt x="229" y="15"/>
                    <a:pt x="228" y="15"/>
                  </a:cubicBezTo>
                  <a:cubicBezTo>
                    <a:pt x="230" y="11"/>
                    <a:pt x="232" y="5"/>
                    <a:pt x="235" y="9"/>
                  </a:cubicBezTo>
                  <a:close/>
                  <a:moveTo>
                    <a:pt x="269" y="165"/>
                  </a:moveTo>
                  <a:cubicBezTo>
                    <a:pt x="262" y="157"/>
                    <a:pt x="255" y="149"/>
                    <a:pt x="250" y="140"/>
                  </a:cubicBezTo>
                  <a:cubicBezTo>
                    <a:pt x="240" y="123"/>
                    <a:pt x="233" y="106"/>
                    <a:pt x="228" y="87"/>
                  </a:cubicBezTo>
                  <a:cubicBezTo>
                    <a:pt x="223" y="68"/>
                    <a:pt x="220" y="49"/>
                    <a:pt x="224" y="29"/>
                  </a:cubicBezTo>
                  <a:cubicBezTo>
                    <a:pt x="225" y="27"/>
                    <a:pt x="225" y="25"/>
                    <a:pt x="226" y="23"/>
                  </a:cubicBezTo>
                  <a:cubicBezTo>
                    <a:pt x="226" y="28"/>
                    <a:pt x="229" y="32"/>
                    <a:pt x="229" y="37"/>
                  </a:cubicBezTo>
                  <a:cubicBezTo>
                    <a:pt x="229" y="41"/>
                    <a:pt x="227" y="48"/>
                    <a:pt x="232" y="50"/>
                  </a:cubicBezTo>
                  <a:cubicBezTo>
                    <a:pt x="235" y="61"/>
                    <a:pt x="234" y="74"/>
                    <a:pt x="236" y="86"/>
                  </a:cubicBezTo>
                  <a:cubicBezTo>
                    <a:pt x="238" y="98"/>
                    <a:pt x="243" y="110"/>
                    <a:pt x="249" y="121"/>
                  </a:cubicBezTo>
                  <a:cubicBezTo>
                    <a:pt x="255" y="134"/>
                    <a:pt x="263" y="146"/>
                    <a:pt x="271" y="158"/>
                  </a:cubicBezTo>
                  <a:cubicBezTo>
                    <a:pt x="274" y="163"/>
                    <a:pt x="277" y="168"/>
                    <a:pt x="281" y="172"/>
                  </a:cubicBezTo>
                  <a:cubicBezTo>
                    <a:pt x="282" y="174"/>
                    <a:pt x="285" y="176"/>
                    <a:pt x="288" y="178"/>
                  </a:cubicBezTo>
                  <a:cubicBezTo>
                    <a:pt x="288" y="179"/>
                    <a:pt x="288" y="181"/>
                    <a:pt x="289" y="182"/>
                  </a:cubicBezTo>
                  <a:cubicBezTo>
                    <a:pt x="281" y="178"/>
                    <a:pt x="275" y="171"/>
                    <a:pt x="269" y="165"/>
                  </a:cubicBezTo>
                  <a:close/>
                  <a:moveTo>
                    <a:pt x="275" y="184"/>
                  </a:moveTo>
                  <a:cubicBezTo>
                    <a:pt x="279" y="184"/>
                    <a:pt x="284" y="185"/>
                    <a:pt x="289" y="186"/>
                  </a:cubicBezTo>
                  <a:cubicBezTo>
                    <a:pt x="289" y="187"/>
                    <a:pt x="290" y="187"/>
                    <a:pt x="290" y="187"/>
                  </a:cubicBezTo>
                  <a:cubicBezTo>
                    <a:pt x="291" y="187"/>
                    <a:pt x="291" y="187"/>
                    <a:pt x="292" y="187"/>
                  </a:cubicBezTo>
                  <a:cubicBezTo>
                    <a:pt x="294" y="188"/>
                    <a:pt x="296" y="188"/>
                    <a:pt x="298" y="188"/>
                  </a:cubicBezTo>
                  <a:cubicBezTo>
                    <a:pt x="306" y="190"/>
                    <a:pt x="314" y="192"/>
                    <a:pt x="321" y="196"/>
                  </a:cubicBezTo>
                  <a:cubicBezTo>
                    <a:pt x="337" y="205"/>
                    <a:pt x="354" y="211"/>
                    <a:pt x="366" y="224"/>
                  </a:cubicBezTo>
                  <a:cubicBezTo>
                    <a:pt x="372" y="231"/>
                    <a:pt x="378" y="237"/>
                    <a:pt x="384" y="244"/>
                  </a:cubicBezTo>
                  <a:cubicBezTo>
                    <a:pt x="390" y="250"/>
                    <a:pt x="394" y="257"/>
                    <a:pt x="398" y="264"/>
                  </a:cubicBezTo>
                  <a:cubicBezTo>
                    <a:pt x="406" y="276"/>
                    <a:pt x="416" y="289"/>
                    <a:pt x="422" y="303"/>
                  </a:cubicBezTo>
                  <a:cubicBezTo>
                    <a:pt x="421" y="303"/>
                    <a:pt x="421" y="304"/>
                    <a:pt x="421" y="304"/>
                  </a:cubicBezTo>
                  <a:cubicBezTo>
                    <a:pt x="420" y="305"/>
                    <a:pt x="419" y="307"/>
                    <a:pt x="418" y="308"/>
                  </a:cubicBezTo>
                  <a:cubicBezTo>
                    <a:pt x="418" y="307"/>
                    <a:pt x="418" y="307"/>
                    <a:pt x="418" y="307"/>
                  </a:cubicBezTo>
                  <a:cubicBezTo>
                    <a:pt x="406" y="285"/>
                    <a:pt x="397" y="261"/>
                    <a:pt x="378" y="244"/>
                  </a:cubicBezTo>
                  <a:cubicBezTo>
                    <a:pt x="369" y="235"/>
                    <a:pt x="359" y="228"/>
                    <a:pt x="349" y="220"/>
                  </a:cubicBezTo>
                  <a:cubicBezTo>
                    <a:pt x="339" y="212"/>
                    <a:pt x="330" y="203"/>
                    <a:pt x="319" y="197"/>
                  </a:cubicBezTo>
                  <a:cubicBezTo>
                    <a:pt x="308" y="192"/>
                    <a:pt x="295" y="189"/>
                    <a:pt x="283" y="187"/>
                  </a:cubicBezTo>
                  <a:cubicBezTo>
                    <a:pt x="272" y="186"/>
                    <a:pt x="261" y="184"/>
                    <a:pt x="250" y="186"/>
                  </a:cubicBezTo>
                  <a:cubicBezTo>
                    <a:pt x="239" y="187"/>
                    <a:pt x="229" y="191"/>
                    <a:pt x="219" y="198"/>
                  </a:cubicBezTo>
                  <a:cubicBezTo>
                    <a:pt x="209" y="205"/>
                    <a:pt x="206" y="214"/>
                    <a:pt x="201" y="225"/>
                  </a:cubicBezTo>
                  <a:cubicBezTo>
                    <a:pt x="200" y="226"/>
                    <a:pt x="202" y="227"/>
                    <a:pt x="202" y="226"/>
                  </a:cubicBezTo>
                  <a:cubicBezTo>
                    <a:pt x="206" y="221"/>
                    <a:pt x="208" y="216"/>
                    <a:pt x="211" y="211"/>
                  </a:cubicBezTo>
                  <a:cubicBezTo>
                    <a:pt x="215" y="206"/>
                    <a:pt x="220" y="202"/>
                    <a:pt x="226" y="198"/>
                  </a:cubicBezTo>
                  <a:cubicBezTo>
                    <a:pt x="236" y="192"/>
                    <a:pt x="246" y="189"/>
                    <a:pt x="258" y="189"/>
                  </a:cubicBezTo>
                  <a:cubicBezTo>
                    <a:pt x="270" y="189"/>
                    <a:pt x="282" y="190"/>
                    <a:pt x="294" y="193"/>
                  </a:cubicBezTo>
                  <a:cubicBezTo>
                    <a:pt x="305" y="195"/>
                    <a:pt x="316" y="198"/>
                    <a:pt x="325" y="205"/>
                  </a:cubicBezTo>
                  <a:cubicBezTo>
                    <a:pt x="334" y="212"/>
                    <a:pt x="343" y="219"/>
                    <a:pt x="352" y="226"/>
                  </a:cubicBezTo>
                  <a:cubicBezTo>
                    <a:pt x="361" y="233"/>
                    <a:pt x="371" y="240"/>
                    <a:pt x="379" y="249"/>
                  </a:cubicBezTo>
                  <a:cubicBezTo>
                    <a:pt x="388" y="258"/>
                    <a:pt x="394" y="269"/>
                    <a:pt x="401" y="281"/>
                  </a:cubicBezTo>
                  <a:cubicBezTo>
                    <a:pt x="403" y="285"/>
                    <a:pt x="405" y="289"/>
                    <a:pt x="407" y="293"/>
                  </a:cubicBezTo>
                  <a:cubicBezTo>
                    <a:pt x="400" y="284"/>
                    <a:pt x="391" y="275"/>
                    <a:pt x="383" y="266"/>
                  </a:cubicBezTo>
                  <a:cubicBezTo>
                    <a:pt x="376" y="260"/>
                    <a:pt x="370" y="253"/>
                    <a:pt x="362" y="247"/>
                  </a:cubicBezTo>
                  <a:cubicBezTo>
                    <a:pt x="357" y="242"/>
                    <a:pt x="351" y="238"/>
                    <a:pt x="344" y="236"/>
                  </a:cubicBezTo>
                  <a:cubicBezTo>
                    <a:pt x="343" y="236"/>
                    <a:pt x="343" y="237"/>
                    <a:pt x="344" y="237"/>
                  </a:cubicBezTo>
                  <a:cubicBezTo>
                    <a:pt x="360" y="243"/>
                    <a:pt x="372" y="258"/>
                    <a:pt x="384" y="270"/>
                  </a:cubicBezTo>
                  <a:cubicBezTo>
                    <a:pt x="395" y="281"/>
                    <a:pt x="406" y="293"/>
                    <a:pt x="413" y="306"/>
                  </a:cubicBezTo>
                  <a:cubicBezTo>
                    <a:pt x="413" y="306"/>
                    <a:pt x="413" y="306"/>
                    <a:pt x="413" y="306"/>
                  </a:cubicBezTo>
                  <a:cubicBezTo>
                    <a:pt x="412" y="305"/>
                    <a:pt x="411" y="304"/>
                    <a:pt x="409" y="303"/>
                  </a:cubicBezTo>
                  <a:cubicBezTo>
                    <a:pt x="405" y="298"/>
                    <a:pt x="402" y="294"/>
                    <a:pt x="398" y="289"/>
                  </a:cubicBezTo>
                  <a:cubicBezTo>
                    <a:pt x="389" y="280"/>
                    <a:pt x="378" y="273"/>
                    <a:pt x="368" y="265"/>
                  </a:cubicBezTo>
                  <a:cubicBezTo>
                    <a:pt x="368" y="264"/>
                    <a:pt x="367" y="265"/>
                    <a:pt x="368" y="265"/>
                  </a:cubicBezTo>
                  <a:cubicBezTo>
                    <a:pt x="377" y="274"/>
                    <a:pt x="388" y="281"/>
                    <a:pt x="396" y="291"/>
                  </a:cubicBezTo>
                  <a:cubicBezTo>
                    <a:pt x="400" y="295"/>
                    <a:pt x="404" y="300"/>
                    <a:pt x="408" y="304"/>
                  </a:cubicBezTo>
                  <a:cubicBezTo>
                    <a:pt x="408" y="305"/>
                    <a:pt x="408" y="305"/>
                    <a:pt x="409" y="306"/>
                  </a:cubicBezTo>
                  <a:cubicBezTo>
                    <a:pt x="404" y="302"/>
                    <a:pt x="398" y="299"/>
                    <a:pt x="393" y="295"/>
                  </a:cubicBezTo>
                  <a:cubicBezTo>
                    <a:pt x="388" y="290"/>
                    <a:pt x="383" y="285"/>
                    <a:pt x="376" y="282"/>
                  </a:cubicBezTo>
                  <a:cubicBezTo>
                    <a:pt x="376" y="282"/>
                    <a:pt x="376" y="282"/>
                    <a:pt x="376" y="283"/>
                  </a:cubicBezTo>
                  <a:cubicBezTo>
                    <a:pt x="388" y="292"/>
                    <a:pt x="401" y="301"/>
                    <a:pt x="412" y="311"/>
                  </a:cubicBezTo>
                  <a:cubicBezTo>
                    <a:pt x="412" y="311"/>
                    <a:pt x="412" y="311"/>
                    <a:pt x="412" y="311"/>
                  </a:cubicBezTo>
                  <a:cubicBezTo>
                    <a:pt x="399" y="301"/>
                    <a:pt x="384" y="291"/>
                    <a:pt x="368" y="285"/>
                  </a:cubicBezTo>
                  <a:cubicBezTo>
                    <a:pt x="359" y="282"/>
                    <a:pt x="349" y="280"/>
                    <a:pt x="341" y="276"/>
                  </a:cubicBezTo>
                  <a:cubicBezTo>
                    <a:pt x="334" y="272"/>
                    <a:pt x="327" y="268"/>
                    <a:pt x="319" y="266"/>
                  </a:cubicBezTo>
                  <a:cubicBezTo>
                    <a:pt x="319" y="266"/>
                    <a:pt x="319" y="266"/>
                    <a:pt x="319" y="266"/>
                  </a:cubicBezTo>
                  <a:cubicBezTo>
                    <a:pt x="321" y="269"/>
                    <a:pt x="324" y="270"/>
                    <a:pt x="328" y="271"/>
                  </a:cubicBezTo>
                  <a:cubicBezTo>
                    <a:pt x="332" y="273"/>
                    <a:pt x="337" y="276"/>
                    <a:pt x="341" y="278"/>
                  </a:cubicBezTo>
                  <a:cubicBezTo>
                    <a:pt x="349" y="281"/>
                    <a:pt x="357" y="284"/>
                    <a:pt x="364" y="286"/>
                  </a:cubicBezTo>
                  <a:cubicBezTo>
                    <a:pt x="373" y="290"/>
                    <a:pt x="383" y="293"/>
                    <a:pt x="391" y="299"/>
                  </a:cubicBezTo>
                  <a:cubicBezTo>
                    <a:pt x="397" y="304"/>
                    <a:pt x="403" y="308"/>
                    <a:pt x="409" y="313"/>
                  </a:cubicBezTo>
                  <a:cubicBezTo>
                    <a:pt x="409" y="313"/>
                    <a:pt x="408" y="313"/>
                    <a:pt x="408" y="312"/>
                  </a:cubicBezTo>
                  <a:cubicBezTo>
                    <a:pt x="407" y="312"/>
                    <a:pt x="407" y="311"/>
                    <a:pt x="406" y="311"/>
                  </a:cubicBezTo>
                  <a:cubicBezTo>
                    <a:pt x="405" y="310"/>
                    <a:pt x="404" y="310"/>
                    <a:pt x="404" y="309"/>
                  </a:cubicBezTo>
                  <a:cubicBezTo>
                    <a:pt x="403" y="308"/>
                    <a:pt x="402" y="307"/>
                    <a:pt x="400" y="307"/>
                  </a:cubicBezTo>
                  <a:cubicBezTo>
                    <a:pt x="396" y="304"/>
                    <a:pt x="392" y="301"/>
                    <a:pt x="388" y="299"/>
                  </a:cubicBezTo>
                  <a:cubicBezTo>
                    <a:pt x="379" y="294"/>
                    <a:pt x="369" y="292"/>
                    <a:pt x="360" y="288"/>
                  </a:cubicBezTo>
                  <a:cubicBezTo>
                    <a:pt x="350" y="284"/>
                    <a:pt x="340" y="281"/>
                    <a:pt x="331" y="277"/>
                  </a:cubicBezTo>
                  <a:cubicBezTo>
                    <a:pt x="321" y="273"/>
                    <a:pt x="311" y="271"/>
                    <a:pt x="302" y="265"/>
                  </a:cubicBezTo>
                  <a:cubicBezTo>
                    <a:pt x="302" y="265"/>
                    <a:pt x="301" y="266"/>
                    <a:pt x="302" y="266"/>
                  </a:cubicBezTo>
                  <a:cubicBezTo>
                    <a:pt x="308" y="273"/>
                    <a:pt x="318" y="274"/>
                    <a:pt x="327" y="277"/>
                  </a:cubicBezTo>
                  <a:cubicBezTo>
                    <a:pt x="337" y="281"/>
                    <a:pt x="347" y="285"/>
                    <a:pt x="358" y="289"/>
                  </a:cubicBezTo>
                  <a:cubicBezTo>
                    <a:pt x="368" y="294"/>
                    <a:pt x="379" y="295"/>
                    <a:pt x="389" y="301"/>
                  </a:cubicBezTo>
                  <a:cubicBezTo>
                    <a:pt x="391" y="302"/>
                    <a:pt x="394" y="303"/>
                    <a:pt x="396" y="305"/>
                  </a:cubicBezTo>
                  <a:cubicBezTo>
                    <a:pt x="391" y="303"/>
                    <a:pt x="385" y="301"/>
                    <a:pt x="380" y="299"/>
                  </a:cubicBezTo>
                  <a:cubicBezTo>
                    <a:pt x="372" y="296"/>
                    <a:pt x="365" y="293"/>
                    <a:pt x="358" y="291"/>
                  </a:cubicBezTo>
                  <a:cubicBezTo>
                    <a:pt x="351" y="289"/>
                    <a:pt x="344" y="287"/>
                    <a:pt x="338" y="285"/>
                  </a:cubicBezTo>
                  <a:cubicBezTo>
                    <a:pt x="323" y="281"/>
                    <a:pt x="310" y="276"/>
                    <a:pt x="295" y="273"/>
                  </a:cubicBezTo>
                  <a:cubicBezTo>
                    <a:pt x="282" y="270"/>
                    <a:pt x="268" y="268"/>
                    <a:pt x="254" y="266"/>
                  </a:cubicBezTo>
                  <a:cubicBezTo>
                    <a:pt x="253" y="266"/>
                    <a:pt x="252" y="267"/>
                    <a:pt x="253" y="268"/>
                  </a:cubicBezTo>
                  <a:cubicBezTo>
                    <a:pt x="258" y="270"/>
                    <a:pt x="264" y="270"/>
                    <a:pt x="269" y="271"/>
                  </a:cubicBezTo>
                  <a:cubicBezTo>
                    <a:pt x="277" y="271"/>
                    <a:pt x="285" y="273"/>
                    <a:pt x="293" y="274"/>
                  </a:cubicBezTo>
                  <a:cubicBezTo>
                    <a:pt x="307" y="278"/>
                    <a:pt x="321" y="281"/>
                    <a:pt x="335" y="285"/>
                  </a:cubicBezTo>
                  <a:cubicBezTo>
                    <a:pt x="351" y="290"/>
                    <a:pt x="366" y="296"/>
                    <a:pt x="381" y="301"/>
                  </a:cubicBezTo>
                  <a:cubicBezTo>
                    <a:pt x="388" y="304"/>
                    <a:pt x="395" y="307"/>
                    <a:pt x="402" y="311"/>
                  </a:cubicBezTo>
                  <a:cubicBezTo>
                    <a:pt x="402" y="311"/>
                    <a:pt x="403" y="311"/>
                    <a:pt x="403" y="312"/>
                  </a:cubicBezTo>
                  <a:cubicBezTo>
                    <a:pt x="398" y="309"/>
                    <a:pt x="392" y="308"/>
                    <a:pt x="388" y="307"/>
                  </a:cubicBezTo>
                  <a:cubicBezTo>
                    <a:pt x="383" y="305"/>
                    <a:pt x="379" y="302"/>
                    <a:pt x="374" y="301"/>
                  </a:cubicBezTo>
                  <a:cubicBezTo>
                    <a:pt x="370" y="300"/>
                    <a:pt x="365" y="299"/>
                    <a:pt x="361" y="298"/>
                  </a:cubicBezTo>
                  <a:cubicBezTo>
                    <a:pt x="361" y="298"/>
                    <a:pt x="360" y="299"/>
                    <a:pt x="361" y="299"/>
                  </a:cubicBezTo>
                  <a:cubicBezTo>
                    <a:pt x="365" y="301"/>
                    <a:pt x="369" y="302"/>
                    <a:pt x="374" y="303"/>
                  </a:cubicBezTo>
                  <a:cubicBezTo>
                    <a:pt x="375" y="303"/>
                    <a:pt x="377" y="304"/>
                    <a:pt x="378" y="304"/>
                  </a:cubicBezTo>
                  <a:cubicBezTo>
                    <a:pt x="377" y="304"/>
                    <a:pt x="376" y="304"/>
                    <a:pt x="375" y="304"/>
                  </a:cubicBezTo>
                  <a:cubicBezTo>
                    <a:pt x="374" y="304"/>
                    <a:pt x="374" y="304"/>
                    <a:pt x="374" y="304"/>
                  </a:cubicBezTo>
                  <a:cubicBezTo>
                    <a:pt x="378" y="306"/>
                    <a:pt x="383" y="306"/>
                    <a:pt x="386" y="309"/>
                  </a:cubicBezTo>
                  <a:cubicBezTo>
                    <a:pt x="386" y="309"/>
                    <a:pt x="386" y="309"/>
                    <a:pt x="386" y="309"/>
                  </a:cubicBezTo>
                  <a:cubicBezTo>
                    <a:pt x="385" y="308"/>
                    <a:pt x="384" y="307"/>
                    <a:pt x="384" y="307"/>
                  </a:cubicBezTo>
                  <a:cubicBezTo>
                    <a:pt x="384" y="307"/>
                    <a:pt x="385" y="307"/>
                    <a:pt x="386" y="307"/>
                  </a:cubicBezTo>
                  <a:cubicBezTo>
                    <a:pt x="390" y="309"/>
                    <a:pt x="394" y="310"/>
                    <a:pt x="398" y="312"/>
                  </a:cubicBezTo>
                  <a:cubicBezTo>
                    <a:pt x="400" y="313"/>
                    <a:pt x="401" y="313"/>
                    <a:pt x="403" y="314"/>
                  </a:cubicBezTo>
                  <a:cubicBezTo>
                    <a:pt x="392" y="310"/>
                    <a:pt x="374" y="308"/>
                    <a:pt x="371" y="308"/>
                  </a:cubicBezTo>
                  <a:cubicBezTo>
                    <a:pt x="361" y="306"/>
                    <a:pt x="351" y="305"/>
                    <a:pt x="340" y="305"/>
                  </a:cubicBezTo>
                  <a:cubicBezTo>
                    <a:pt x="328" y="306"/>
                    <a:pt x="314" y="307"/>
                    <a:pt x="302" y="312"/>
                  </a:cubicBezTo>
                  <a:cubicBezTo>
                    <a:pt x="298" y="313"/>
                    <a:pt x="293" y="316"/>
                    <a:pt x="289" y="318"/>
                  </a:cubicBezTo>
                  <a:cubicBezTo>
                    <a:pt x="282" y="322"/>
                    <a:pt x="275" y="326"/>
                    <a:pt x="269" y="331"/>
                  </a:cubicBezTo>
                  <a:cubicBezTo>
                    <a:pt x="265" y="334"/>
                    <a:pt x="262" y="338"/>
                    <a:pt x="259" y="341"/>
                  </a:cubicBezTo>
                  <a:cubicBezTo>
                    <a:pt x="258" y="341"/>
                    <a:pt x="258" y="341"/>
                    <a:pt x="258" y="341"/>
                  </a:cubicBezTo>
                  <a:cubicBezTo>
                    <a:pt x="252" y="344"/>
                    <a:pt x="242" y="339"/>
                    <a:pt x="237" y="337"/>
                  </a:cubicBezTo>
                  <a:cubicBezTo>
                    <a:pt x="229" y="333"/>
                    <a:pt x="221" y="329"/>
                    <a:pt x="215" y="323"/>
                  </a:cubicBezTo>
                  <a:cubicBezTo>
                    <a:pt x="205" y="313"/>
                    <a:pt x="194" y="302"/>
                    <a:pt x="188" y="289"/>
                  </a:cubicBezTo>
                  <a:cubicBezTo>
                    <a:pt x="185" y="283"/>
                    <a:pt x="181" y="273"/>
                    <a:pt x="183" y="266"/>
                  </a:cubicBezTo>
                  <a:cubicBezTo>
                    <a:pt x="185" y="263"/>
                    <a:pt x="187" y="260"/>
                    <a:pt x="189" y="257"/>
                  </a:cubicBezTo>
                  <a:cubicBezTo>
                    <a:pt x="189" y="256"/>
                    <a:pt x="190" y="255"/>
                    <a:pt x="190" y="254"/>
                  </a:cubicBezTo>
                  <a:cubicBezTo>
                    <a:pt x="196" y="251"/>
                    <a:pt x="199" y="241"/>
                    <a:pt x="199" y="234"/>
                  </a:cubicBezTo>
                  <a:cubicBezTo>
                    <a:pt x="200" y="228"/>
                    <a:pt x="197" y="220"/>
                    <a:pt x="198" y="213"/>
                  </a:cubicBezTo>
                  <a:cubicBezTo>
                    <a:pt x="198" y="213"/>
                    <a:pt x="198" y="212"/>
                    <a:pt x="199" y="212"/>
                  </a:cubicBezTo>
                  <a:cubicBezTo>
                    <a:pt x="205" y="199"/>
                    <a:pt x="219" y="191"/>
                    <a:pt x="232" y="187"/>
                  </a:cubicBezTo>
                  <a:cubicBezTo>
                    <a:pt x="246" y="182"/>
                    <a:pt x="260" y="182"/>
                    <a:pt x="275" y="184"/>
                  </a:cubicBezTo>
                  <a:close/>
                  <a:moveTo>
                    <a:pt x="155" y="52"/>
                  </a:moveTo>
                  <a:cubicBezTo>
                    <a:pt x="155" y="52"/>
                    <a:pt x="155" y="52"/>
                    <a:pt x="155" y="52"/>
                  </a:cubicBezTo>
                  <a:cubicBezTo>
                    <a:pt x="155" y="52"/>
                    <a:pt x="155" y="52"/>
                    <a:pt x="156" y="53"/>
                  </a:cubicBezTo>
                  <a:cubicBezTo>
                    <a:pt x="157" y="53"/>
                    <a:pt x="157" y="53"/>
                    <a:pt x="158" y="52"/>
                  </a:cubicBezTo>
                  <a:cubicBezTo>
                    <a:pt x="165" y="43"/>
                    <a:pt x="176" y="58"/>
                    <a:pt x="181" y="63"/>
                  </a:cubicBezTo>
                  <a:cubicBezTo>
                    <a:pt x="182" y="64"/>
                    <a:pt x="184" y="66"/>
                    <a:pt x="186" y="67"/>
                  </a:cubicBezTo>
                  <a:cubicBezTo>
                    <a:pt x="188" y="70"/>
                    <a:pt x="190" y="74"/>
                    <a:pt x="192" y="78"/>
                  </a:cubicBezTo>
                  <a:cubicBezTo>
                    <a:pt x="193" y="79"/>
                    <a:pt x="194" y="80"/>
                    <a:pt x="195" y="80"/>
                  </a:cubicBezTo>
                  <a:cubicBezTo>
                    <a:pt x="195" y="80"/>
                    <a:pt x="194" y="81"/>
                    <a:pt x="194" y="81"/>
                  </a:cubicBezTo>
                  <a:cubicBezTo>
                    <a:pt x="194" y="84"/>
                    <a:pt x="196" y="88"/>
                    <a:pt x="196" y="91"/>
                  </a:cubicBezTo>
                  <a:cubicBezTo>
                    <a:pt x="197" y="95"/>
                    <a:pt x="197" y="99"/>
                    <a:pt x="200" y="101"/>
                  </a:cubicBezTo>
                  <a:cubicBezTo>
                    <a:pt x="200" y="101"/>
                    <a:pt x="200" y="101"/>
                    <a:pt x="200" y="101"/>
                  </a:cubicBezTo>
                  <a:cubicBezTo>
                    <a:pt x="201" y="98"/>
                    <a:pt x="199" y="94"/>
                    <a:pt x="199" y="91"/>
                  </a:cubicBezTo>
                  <a:cubicBezTo>
                    <a:pt x="198" y="88"/>
                    <a:pt x="198" y="85"/>
                    <a:pt x="197" y="83"/>
                  </a:cubicBezTo>
                  <a:cubicBezTo>
                    <a:pt x="201" y="87"/>
                    <a:pt x="205" y="91"/>
                    <a:pt x="208" y="96"/>
                  </a:cubicBezTo>
                  <a:cubicBezTo>
                    <a:pt x="212" y="103"/>
                    <a:pt x="215" y="110"/>
                    <a:pt x="220" y="117"/>
                  </a:cubicBezTo>
                  <a:cubicBezTo>
                    <a:pt x="225" y="123"/>
                    <a:pt x="230" y="130"/>
                    <a:pt x="233" y="139"/>
                  </a:cubicBezTo>
                  <a:cubicBezTo>
                    <a:pt x="235" y="146"/>
                    <a:pt x="237" y="153"/>
                    <a:pt x="238" y="161"/>
                  </a:cubicBezTo>
                  <a:cubicBezTo>
                    <a:pt x="239" y="165"/>
                    <a:pt x="239" y="168"/>
                    <a:pt x="240" y="172"/>
                  </a:cubicBezTo>
                  <a:cubicBezTo>
                    <a:pt x="240" y="175"/>
                    <a:pt x="240" y="178"/>
                    <a:pt x="241" y="180"/>
                  </a:cubicBezTo>
                  <a:cubicBezTo>
                    <a:pt x="238" y="181"/>
                    <a:pt x="235" y="182"/>
                    <a:pt x="232" y="183"/>
                  </a:cubicBezTo>
                  <a:cubicBezTo>
                    <a:pt x="233" y="179"/>
                    <a:pt x="234" y="174"/>
                    <a:pt x="235" y="170"/>
                  </a:cubicBezTo>
                  <a:cubicBezTo>
                    <a:pt x="236" y="168"/>
                    <a:pt x="238" y="163"/>
                    <a:pt x="237" y="161"/>
                  </a:cubicBezTo>
                  <a:cubicBezTo>
                    <a:pt x="236" y="160"/>
                    <a:pt x="234" y="166"/>
                    <a:pt x="234" y="166"/>
                  </a:cubicBezTo>
                  <a:cubicBezTo>
                    <a:pt x="232" y="172"/>
                    <a:pt x="231" y="177"/>
                    <a:pt x="229" y="183"/>
                  </a:cubicBezTo>
                  <a:cubicBezTo>
                    <a:pt x="229" y="183"/>
                    <a:pt x="229" y="183"/>
                    <a:pt x="229" y="184"/>
                  </a:cubicBezTo>
                  <a:cubicBezTo>
                    <a:pt x="228" y="184"/>
                    <a:pt x="227" y="185"/>
                    <a:pt x="225" y="185"/>
                  </a:cubicBezTo>
                  <a:cubicBezTo>
                    <a:pt x="225" y="185"/>
                    <a:pt x="225" y="185"/>
                    <a:pt x="225" y="185"/>
                  </a:cubicBezTo>
                  <a:cubicBezTo>
                    <a:pt x="226" y="184"/>
                    <a:pt x="227" y="183"/>
                    <a:pt x="227" y="181"/>
                  </a:cubicBezTo>
                  <a:cubicBezTo>
                    <a:pt x="232" y="170"/>
                    <a:pt x="234" y="159"/>
                    <a:pt x="234" y="147"/>
                  </a:cubicBezTo>
                  <a:cubicBezTo>
                    <a:pt x="234" y="147"/>
                    <a:pt x="233" y="146"/>
                    <a:pt x="233" y="147"/>
                  </a:cubicBezTo>
                  <a:cubicBezTo>
                    <a:pt x="232" y="155"/>
                    <a:pt x="232" y="164"/>
                    <a:pt x="229" y="171"/>
                  </a:cubicBezTo>
                  <a:cubicBezTo>
                    <a:pt x="227" y="174"/>
                    <a:pt x="225" y="178"/>
                    <a:pt x="224" y="182"/>
                  </a:cubicBezTo>
                  <a:cubicBezTo>
                    <a:pt x="224" y="183"/>
                    <a:pt x="223" y="183"/>
                    <a:pt x="223" y="184"/>
                  </a:cubicBezTo>
                  <a:cubicBezTo>
                    <a:pt x="222" y="185"/>
                    <a:pt x="223" y="186"/>
                    <a:pt x="224" y="186"/>
                  </a:cubicBezTo>
                  <a:cubicBezTo>
                    <a:pt x="223" y="187"/>
                    <a:pt x="221" y="187"/>
                    <a:pt x="220" y="188"/>
                  </a:cubicBezTo>
                  <a:cubicBezTo>
                    <a:pt x="224" y="182"/>
                    <a:pt x="226" y="175"/>
                    <a:pt x="228" y="168"/>
                  </a:cubicBezTo>
                  <a:cubicBezTo>
                    <a:pt x="229" y="159"/>
                    <a:pt x="233" y="149"/>
                    <a:pt x="232" y="140"/>
                  </a:cubicBezTo>
                  <a:cubicBezTo>
                    <a:pt x="232" y="139"/>
                    <a:pt x="231" y="139"/>
                    <a:pt x="231" y="139"/>
                  </a:cubicBezTo>
                  <a:cubicBezTo>
                    <a:pt x="230" y="145"/>
                    <a:pt x="229" y="150"/>
                    <a:pt x="228" y="155"/>
                  </a:cubicBezTo>
                  <a:cubicBezTo>
                    <a:pt x="227" y="159"/>
                    <a:pt x="226" y="163"/>
                    <a:pt x="225" y="167"/>
                  </a:cubicBezTo>
                  <a:cubicBezTo>
                    <a:pt x="224" y="173"/>
                    <a:pt x="222" y="179"/>
                    <a:pt x="219" y="184"/>
                  </a:cubicBezTo>
                  <a:cubicBezTo>
                    <a:pt x="220" y="181"/>
                    <a:pt x="220" y="178"/>
                    <a:pt x="221" y="175"/>
                  </a:cubicBezTo>
                  <a:cubicBezTo>
                    <a:pt x="222" y="169"/>
                    <a:pt x="224" y="164"/>
                    <a:pt x="226" y="159"/>
                  </a:cubicBezTo>
                  <a:cubicBezTo>
                    <a:pt x="227" y="151"/>
                    <a:pt x="232" y="140"/>
                    <a:pt x="228" y="133"/>
                  </a:cubicBezTo>
                  <a:cubicBezTo>
                    <a:pt x="228" y="133"/>
                    <a:pt x="228" y="133"/>
                    <a:pt x="228" y="133"/>
                  </a:cubicBezTo>
                  <a:cubicBezTo>
                    <a:pt x="227" y="138"/>
                    <a:pt x="227" y="142"/>
                    <a:pt x="226" y="147"/>
                  </a:cubicBezTo>
                  <a:cubicBezTo>
                    <a:pt x="226" y="152"/>
                    <a:pt x="224" y="157"/>
                    <a:pt x="222" y="162"/>
                  </a:cubicBezTo>
                  <a:cubicBezTo>
                    <a:pt x="221" y="166"/>
                    <a:pt x="219" y="171"/>
                    <a:pt x="218" y="176"/>
                  </a:cubicBezTo>
                  <a:cubicBezTo>
                    <a:pt x="217" y="180"/>
                    <a:pt x="217" y="185"/>
                    <a:pt x="216" y="190"/>
                  </a:cubicBezTo>
                  <a:cubicBezTo>
                    <a:pt x="216" y="190"/>
                    <a:pt x="216" y="190"/>
                    <a:pt x="216" y="190"/>
                  </a:cubicBezTo>
                  <a:cubicBezTo>
                    <a:pt x="216" y="190"/>
                    <a:pt x="216" y="190"/>
                    <a:pt x="215" y="190"/>
                  </a:cubicBezTo>
                  <a:cubicBezTo>
                    <a:pt x="216" y="185"/>
                    <a:pt x="217" y="180"/>
                    <a:pt x="217" y="175"/>
                  </a:cubicBezTo>
                  <a:cubicBezTo>
                    <a:pt x="219" y="171"/>
                    <a:pt x="218" y="166"/>
                    <a:pt x="220" y="161"/>
                  </a:cubicBezTo>
                  <a:cubicBezTo>
                    <a:pt x="221" y="156"/>
                    <a:pt x="223" y="151"/>
                    <a:pt x="225" y="146"/>
                  </a:cubicBezTo>
                  <a:cubicBezTo>
                    <a:pt x="225" y="144"/>
                    <a:pt x="224" y="144"/>
                    <a:pt x="223" y="145"/>
                  </a:cubicBezTo>
                  <a:cubicBezTo>
                    <a:pt x="222" y="150"/>
                    <a:pt x="220" y="154"/>
                    <a:pt x="218" y="158"/>
                  </a:cubicBezTo>
                  <a:cubicBezTo>
                    <a:pt x="218" y="158"/>
                    <a:pt x="218" y="158"/>
                    <a:pt x="218" y="158"/>
                  </a:cubicBezTo>
                  <a:cubicBezTo>
                    <a:pt x="220" y="153"/>
                    <a:pt x="222" y="148"/>
                    <a:pt x="222" y="143"/>
                  </a:cubicBezTo>
                  <a:cubicBezTo>
                    <a:pt x="222" y="138"/>
                    <a:pt x="222" y="133"/>
                    <a:pt x="223" y="128"/>
                  </a:cubicBezTo>
                  <a:cubicBezTo>
                    <a:pt x="223" y="127"/>
                    <a:pt x="223" y="127"/>
                    <a:pt x="223" y="127"/>
                  </a:cubicBezTo>
                  <a:cubicBezTo>
                    <a:pt x="220" y="130"/>
                    <a:pt x="220" y="135"/>
                    <a:pt x="220" y="139"/>
                  </a:cubicBezTo>
                  <a:cubicBezTo>
                    <a:pt x="220" y="146"/>
                    <a:pt x="218" y="152"/>
                    <a:pt x="217" y="159"/>
                  </a:cubicBezTo>
                  <a:cubicBezTo>
                    <a:pt x="216" y="159"/>
                    <a:pt x="216" y="159"/>
                    <a:pt x="216" y="159"/>
                  </a:cubicBezTo>
                  <a:cubicBezTo>
                    <a:pt x="216" y="160"/>
                    <a:pt x="216" y="160"/>
                    <a:pt x="216" y="160"/>
                  </a:cubicBezTo>
                  <a:cubicBezTo>
                    <a:pt x="216" y="159"/>
                    <a:pt x="216" y="157"/>
                    <a:pt x="215" y="156"/>
                  </a:cubicBezTo>
                  <a:cubicBezTo>
                    <a:pt x="216" y="156"/>
                    <a:pt x="216" y="156"/>
                    <a:pt x="216" y="156"/>
                  </a:cubicBezTo>
                  <a:cubicBezTo>
                    <a:pt x="216" y="147"/>
                    <a:pt x="215" y="139"/>
                    <a:pt x="218" y="131"/>
                  </a:cubicBezTo>
                  <a:cubicBezTo>
                    <a:pt x="218" y="130"/>
                    <a:pt x="217" y="130"/>
                    <a:pt x="217" y="130"/>
                  </a:cubicBezTo>
                  <a:cubicBezTo>
                    <a:pt x="216" y="135"/>
                    <a:pt x="214" y="139"/>
                    <a:pt x="214" y="144"/>
                  </a:cubicBezTo>
                  <a:cubicBezTo>
                    <a:pt x="213" y="145"/>
                    <a:pt x="213" y="147"/>
                    <a:pt x="213" y="148"/>
                  </a:cubicBezTo>
                  <a:cubicBezTo>
                    <a:pt x="212" y="145"/>
                    <a:pt x="210" y="142"/>
                    <a:pt x="209" y="138"/>
                  </a:cubicBezTo>
                  <a:cubicBezTo>
                    <a:pt x="207" y="135"/>
                    <a:pt x="205" y="129"/>
                    <a:pt x="202" y="127"/>
                  </a:cubicBezTo>
                  <a:cubicBezTo>
                    <a:pt x="198" y="126"/>
                    <a:pt x="195" y="125"/>
                    <a:pt x="195" y="120"/>
                  </a:cubicBezTo>
                  <a:cubicBezTo>
                    <a:pt x="195" y="118"/>
                    <a:pt x="195" y="115"/>
                    <a:pt x="195" y="113"/>
                  </a:cubicBezTo>
                  <a:cubicBezTo>
                    <a:pt x="194" y="109"/>
                    <a:pt x="193" y="104"/>
                    <a:pt x="191" y="100"/>
                  </a:cubicBezTo>
                  <a:cubicBezTo>
                    <a:pt x="192" y="98"/>
                    <a:pt x="192" y="97"/>
                    <a:pt x="192" y="95"/>
                  </a:cubicBezTo>
                  <a:cubicBezTo>
                    <a:pt x="192" y="92"/>
                    <a:pt x="192" y="89"/>
                    <a:pt x="192" y="86"/>
                  </a:cubicBezTo>
                  <a:cubicBezTo>
                    <a:pt x="192" y="81"/>
                    <a:pt x="190" y="76"/>
                    <a:pt x="187" y="72"/>
                  </a:cubicBezTo>
                  <a:cubicBezTo>
                    <a:pt x="187" y="71"/>
                    <a:pt x="185" y="72"/>
                    <a:pt x="186" y="73"/>
                  </a:cubicBezTo>
                  <a:cubicBezTo>
                    <a:pt x="188" y="78"/>
                    <a:pt x="189" y="83"/>
                    <a:pt x="190" y="88"/>
                  </a:cubicBezTo>
                  <a:cubicBezTo>
                    <a:pt x="191" y="91"/>
                    <a:pt x="191" y="93"/>
                    <a:pt x="190" y="96"/>
                  </a:cubicBezTo>
                  <a:cubicBezTo>
                    <a:pt x="190" y="97"/>
                    <a:pt x="190" y="97"/>
                    <a:pt x="190" y="97"/>
                  </a:cubicBezTo>
                  <a:cubicBezTo>
                    <a:pt x="189" y="93"/>
                    <a:pt x="187" y="90"/>
                    <a:pt x="185" y="87"/>
                  </a:cubicBezTo>
                  <a:cubicBezTo>
                    <a:pt x="184" y="87"/>
                    <a:pt x="184" y="86"/>
                    <a:pt x="183" y="85"/>
                  </a:cubicBezTo>
                  <a:cubicBezTo>
                    <a:pt x="183" y="85"/>
                    <a:pt x="183" y="84"/>
                    <a:pt x="183" y="84"/>
                  </a:cubicBezTo>
                  <a:cubicBezTo>
                    <a:pt x="182" y="83"/>
                    <a:pt x="181" y="82"/>
                    <a:pt x="180" y="81"/>
                  </a:cubicBezTo>
                  <a:cubicBezTo>
                    <a:pt x="178" y="79"/>
                    <a:pt x="175" y="77"/>
                    <a:pt x="174" y="73"/>
                  </a:cubicBezTo>
                  <a:cubicBezTo>
                    <a:pt x="173" y="70"/>
                    <a:pt x="172" y="67"/>
                    <a:pt x="169" y="64"/>
                  </a:cubicBezTo>
                  <a:cubicBezTo>
                    <a:pt x="166" y="61"/>
                    <a:pt x="162" y="63"/>
                    <a:pt x="160" y="66"/>
                  </a:cubicBezTo>
                  <a:cubicBezTo>
                    <a:pt x="157" y="73"/>
                    <a:pt x="158" y="80"/>
                    <a:pt x="157" y="87"/>
                  </a:cubicBezTo>
                  <a:cubicBezTo>
                    <a:pt x="157" y="90"/>
                    <a:pt x="157" y="93"/>
                    <a:pt x="156" y="96"/>
                  </a:cubicBezTo>
                  <a:cubicBezTo>
                    <a:pt x="156" y="91"/>
                    <a:pt x="155" y="85"/>
                    <a:pt x="154" y="80"/>
                  </a:cubicBezTo>
                  <a:cubicBezTo>
                    <a:pt x="154" y="73"/>
                    <a:pt x="153" y="67"/>
                    <a:pt x="153" y="60"/>
                  </a:cubicBezTo>
                  <a:cubicBezTo>
                    <a:pt x="153" y="58"/>
                    <a:pt x="152" y="55"/>
                    <a:pt x="152" y="53"/>
                  </a:cubicBezTo>
                  <a:cubicBezTo>
                    <a:pt x="152" y="50"/>
                    <a:pt x="154" y="51"/>
                    <a:pt x="155" y="52"/>
                  </a:cubicBezTo>
                  <a:close/>
                  <a:moveTo>
                    <a:pt x="82" y="200"/>
                  </a:moveTo>
                  <a:cubicBezTo>
                    <a:pt x="80" y="194"/>
                    <a:pt x="79" y="189"/>
                    <a:pt x="75" y="185"/>
                  </a:cubicBezTo>
                  <a:cubicBezTo>
                    <a:pt x="77" y="179"/>
                    <a:pt x="75" y="171"/>
                    <a:pt x="75" y="165"/>
                  </a:cubicBezTo>
                  <a:cubicBezTo>
                    <a:pt x="75" y="157"/>
                    <a:pt x="75" y="149"/>
                    <a:pt x="77" y="141"/>
                  </a:cubicBezTo>
                  <a:cubicBezTo>
                    <a:pt x="80" y="126"/>
                    <a:pt x="87" y="113"/>
                    <a:pt x="93" y="99"/>
                  </a:cubicBezTo>
                  <a:cubicBezTo>
                    <a:pt x="97" y="91"/>
                    <a:pt x="100" y="83"/>
                    <a:pt x="104" y="77"/>
                  </a:cubicBezTo>
                  <a:cubicBezTo>
                    <a:pt x="108" y="70"/>
                    <a:pt x="114" y="64"/>
                    <a:pt x="118" y="58"/>
                  </a:cubicBezTo>
                  <a:cubicBezTo>
                    <a:pt x="123" y="52"/>
                    <a:pt x="128" y="45"/>
                    <a:pt x="137" y="45"/>
                  </a:cubicBezTo>
                  <a:cubicBezTo>
                    <a:pt x="142" y="45"/>
                    <a:pt x="148" y="45"/>
                    <a:pt x="151" y="48"/>
                  </a:cubicBezTo>
                  <a:cubicBezTo>
                    <a:pt x="151" y="48"/>
                    <a:pt x="150" y="49"/>
                    <a:pt x="150" y="50"/>
                  </a:cubicBezTo>
                  <a:cubicBezTo>
                    <a:pt x="148" y="56"/>
                    <a:pt x="149" y="64"/>
                    <a:pt x="150" y="70"/>
                  </a:cubicBezTo>
                  <a:cubicBezTo>
                    <a:pt x="151" y="84"/>
                    <a:pt x="153" y="97"/>
                    <a:pt x="156" y="111"/>
                  </a:cubicBezTo>
                  <a:cubicBezTo>
                    <a:pt x="156" y="111"/>
                    <a:pt x="156" y="112"/>
                    <a:pt x="155" y="113"/>
                  </a:cubicBezTo>
                  <a:cubicBezTo>
                    <a:pt x="152" y="121"/>
                    <a:pt x="156" y="132"/>
                    <a:pt x="157" y="140"/>
                  </a:cubicBezTo>
                  <a:cubicBezTo>
                    <a:pt x="158" y="153"/>
                    <a:pt x="160" y="167"/>
                    <a:pt x="163" y="180"/>
                  </a:cubicBezTo>
                  <a:cubicBezTo>
                    <a:pt x="163" y="182"/>
                    <a:pt x="164" y="185"/>
                    <a:pt x="165" y="187"/>
                  </a:cubicBezTo>
                  <a:cubicBezTo>
                    <a:pt x="163" y="184"/>
                    <a:pt x="162" y="180"/>
                    <a:pt x="159" y="177"/>
                  </a:cubicBezTo>
                  <a:cubicBezTo>
                    <a:pt x="155" y="173"/>
                    <a:pt x="150" y="171"/>
                    <a:pt x="146" y="169"/>
                  </a:cubicBezTo>
                  <a:cubicBezTo>
                    <a:pt x="145" y="169"/>
                    <a:pt x="144" y="169"/>
                    <a:pt x="143" y="168"/>
                  </a:cubicBezTo>
                  <a:cubicBezTo>
                    <a:pt x="144" y="162"/>
                    <a:pt x="141" y="156"/>
                    <a:pt x="141" y="150"/>
                  </a:cubicBezTo>
                  <a:cubicBezTo>
                    <a:pt x="140" y="142"/>
                    <a:pt x="139" y="135"/>
                    <a:pt x="139" y="128"/>
                  </a:cubicBezTo>
                  <a:cubicBezTo>
                    <a:pt x="140" y="127"/>
                    <a:pt x="138" y="127"/>
                    <a:pt x="138" y="128"/>
                  </a:cubicBezTo>
                  <a:cubicBezTo>
                    <a:pt x="137" y="135"/>
                    <a:pt x="138" y="143"/>
                    <a:pt x="139" y="150"/>
                  </a:cubicBezTo>
                  <a:cubicBezTo>
                    <a:pt x="139" y="156"/>
                    <a:pt x="139" y="163"/>
                    <a:pt x="141" y="168"/>
                  </a:cubicBezTo>
                  <a:cubicBezTo>
                    <a:pt x="140" y="168"/>
                    <a:pt x="138" y="168"/>
                    <a:pt x="137" y="169"/>
                  </a:cubicBezTo>
                  <a:cubicBezTo>
                    <a:pt x="137" y="169"/>
                    <a:pt x="137" y="169"/>
                    <a:pt x="136" y="169"/>
                  </a:cubicBezTo>
                  <a:cubicBezTo>
                    <a:pt x="134" y="171"/>
                    <a:pt x="133" y="174"/>
                    <a:pt x="132" y="177"/>
                  </a:cubicBezTo>
                  <a:cubicBezTo>
                    <a:pt x="132" y="176"/>
                    <a:pt x="131" y="174"/>
                    <a:pt x="131" y="173"/>
                  </a:cubicBezTo>
                  <a:cubicBezTo>
                    <a:pt x="130" y="170"/>
                    <a:pt x="130" y="166"/>
                    <a:pt x="130" y="163"/>
                  </a:cubicBezTo>
                  <a:cubicBezTo>
                    <a:pt x="130" y="156"/>
                    <a:pt x="129" y="149"/>
                    <a:pt x="129" y="142"/>
                  </a:cubicBezTo>
                  <a:cubicBezTo>
                    <a:pt x="128" y="137"/>
                    <a:pt x="128" y="132"/>
                    <a:pt x="128" y="127"/>
                  </a:cubicBezTo>
                  <a:cubicBezTo>
                    <a:pt x="128" y="124"/>
                    <a:pt x="128" y="120"/>
                    <a:pt x="128" y="117"/>
                  </a:cubicBezTo>
                  <a:cubicBezTo>
                    <a:pt x="127" y="113"/>
                    <a:pt x="127" y="108"/>
                    <a:pt x="126" y="104"/>
                  </a:cubicBezTo>
                  <a:cubicBezTo>
                    <a:pt x="126" y="100"/>
                    <a:pt x="126" y="96"/>
                    <a:pt x="126" y="93"/>
                  </a:cubicBezTo>
                  <a:cubicBezTo>
                    <a:pt x="126" y="92"/>
                    <a:pt x="126" y="92"/>
                    <a:pt x="126" y="93"/>
                  </a:cubicBezTo>
                  <a:cubicBezTo>
                    <a:pt x="123" y="101"/>
                    <a:pt x="128" y="109"/>
                    <a:pt x="126" y="117"/>
                  </a:cubicBezTo>
                  <a:cubicBezTo>
                    <a:pt x="124" y="122"/>
                    <a:pt x="126" y="127"/>
                    <a:pt x="126" y="131"/>
                  </a:cubicBezTo>
                  <a:cubicBezTo>
                    <a:pt x="126" y="136"/>
                    <a:pt x="126" y="141"/>
                    <a:pt x="127" y="146"/>
                  </a:cubicBezTo>
                  <a:cubicBezTo>
                    <a:pt x="127" y="153"/>
                    <a:pt x="127" y="161"/>
                    <a:pt x="128" y="169"/>
                  </a:cubicBezTo>
                  <a:cubicBezTo>
                    <a:pt x="128" y="172"/>
                    <a:pt x="128" y="178"/>
                    <a:pt x="132" y="180"/>
                  </a:cubicBezTo>
                  <a:cubicBezTo>
                    <a:pt x="130" y="187"/>
                    <a:pt x="131" y="194"/>
                    <a:pt x="132" y="200"/>
                  </a:cubicBezTo>
                  <a:cubicBezTo>
                    <a:pt x="132" y="202"/>
                    <a:pt x="133" y="204"/>
                    <a:pt x="133" y="206"/>
                  </a:cubicBezTo>
                  <a:cubicBezTo>
                    <a:pt x="127" y="204"/>
                    <a:pt x="119" y="207"/>
                    <a:pt x="114" y="210"/>
                  </a:cubicBezTo>
                  <a:cubicBezTo>
                    <a:pt x="107" y="213"/>
                    <a:pt x="101" y="216"/>
                    <a:pt x="95" y="219"/>
                  </a:cubicBezTo>
                  <a:cubicBezTo>
                    <a:pt x="91" y="220"/>
                    <a:pt x="88" y="220"/>
                    <a:pt x="85" y="220"/>
                  </a:cubicBezTo>
                  <a:cubicBezTo>
                    <a:pt x="84" y="213"/>
                    <a:pt x="84" y="206"/>
                    <a:pt x="82" y="200"/>
                  </a:cubicBezTo>
                  <a:close/>
                  <a:moveTo>
                    <a:pt x="85" y="234"/>
                  </a:moveTo>
                  <a:cubicBezTo>
                    <a:pt x="85" y="231"/>
                    <a:pt x="85" y="227"/>
                    <a:pt x="85" y="224"/>
                  </a:cubicBezTo>
                  <a:cubicBezTo>
                    <a:pt x="92" y="225"/>
                    <a:pt x="99" y="221"/>
                    <a:pt x="106" y="218"/>
                  </a:cubicBezTo>
                  <a:cubicBezTo>
                    <a:pt x="114" y="214"/>
                    <a:pt x="125" y="206"/>
                    <a:pt x="134" y="210"/>
                  </a:cubicBezTo>
                  <a:cubicBezTo>
                    <a:pt x="134" y="211"/>
                    <a:pt x="135" y="212"/>
                    <a:pt x="135" y="213"/>
                  </a:cubicBezTo>
                  <a:cubicBezTo>
                    <a:pt x="130" y="211"/>
                    <a:pt x="121" y="217"/>
                    <a:pt x="118" y="220"/>
                  </a:cubicBezTo>
                  <a:cubicBezTo>
                    <a:pt x="113" y="224"/>
                    <a:pt x="108" y="230"/>
                    <a:pt x="103" y="235"/>
                  </a:cubicBezTo>
                  <a:cubicBezTo>
                    <a:pt x="99" y="238"/>
                    <a:pt x="96" y="241"/>
                    <a:pt x="91" y="242"/>
                  </a:cubicBezTo>
                  <a:cubicBezTo>
                    <a:pt x="89" y="243"/>
                    <a:pt x="88" y="243"/>
                    <a:pt x="87" y="244"/>
                  </a:cubicBezTo>
                  <a:cubicBezTo>
                    <a:pt x="86" y="241"/>
                    <a:pt x="86" y="237"/>
                    <a:pt x="85" y="234"/>
                  </a:cubicBezTo>
                  <a:close/>
                  <a:moveTo>
                    <a:pt x="106" y="312"/>
                  </a:moveTo>
                  <a:cubicBezTo>
                    <a:pt x="106" y="311"/>
                    <a:pt x="105" y="311"/>
                    <a:pt x="105" y="310"/>
                  </a:cubicBezTo>
                  <a:cubicBezTo>
                    <a:pt x="105" y="310"/>
                    <a:pt x="106" y="310"/>
                    <a:pt x="106" y="310"/>
                  </a:cubicBezTo>
                  <a:cubicBezTo>
                    <a:pt x="107" y="311"/>
                    <a:pt x="108" y="311"/>
                    <a:pt x="108" y="311"/>
                  </a:cubicBezTo>
                  <a:cubicBezTo>
                    <a:pt x="108" y="311"/>
                    <a:pt x="108" y="311"/>
                    <a:pt x="107" y="311"/>
                  </a:cubicBezTo>
                  <a:cubicBezTo>
                    <a:pt x="107" y="311"/>
                    <a:pt x="106" y="311"/>
                    <a:pt x="106" y="312"/>
                  </a:cubicBezTo>
                  <a:close/>
                  <a:moveTo>
                    <a:pt x="117" y="337"/>
                  </a:moveTo>
                  <a:cubicBezTo>
                    <a:pt x="114" y="329"/>
                    <a:pt x="111" y="322"/>
                    <a:pt x="107" y="315"/>
                  </a:cubicBezTo>
                  <a:cubicBezTo>
                    <a:pt x="107" y="315"/>
                    <a:pt x="107" y="315"/>
                    <a:pt x="107" y="315"/>
                  </a:cubicBezTo>
                  <a:cubicBezTo>
                    <a:pt x="111" y="315"/>
                    <a:pt x="114" y="317"/>
                    <a:pt x="118" y="318"/>
                  </a:cubicBezTo>
                  <a:cubicBezTo>
                    <a:pt x="121" y="319"/>
                    <a:pt x="124" y="320"/>
                    <a:pt x="128" y="321"/>
                  </a:cubicBezTo>
                  <a:cubicBezTo>
                    <a:pt x="136" y="324"/>
                    <a:pt x="144" y="328"/>
                    <a:pt x="152" y="333"/>
                  </a:cubicBezTo>
                  <a:cubicBezTo>
                    <a:pt x="160" y="337"/>
                    <a:pt x="168" y="343"/>
                    <a:pt x="175" y="349"/>
                  </a:cubicBezTo>
                  <a:cubicBezTo>
                    <a:pt x="181" y="355"/>
                    <a:pt x="187" y="362"/>
                    <a:pt x="194" y="367"/>
                  </a:cubicBezTo>
                  <a:cubicBezTo>
                    <a:pt x="194" y="367"/>
                    <a:pt x="195" y="367"/>
                    <a:pt x="195" y="367"/>
                  </a:cubicBezTo>
                  <a:cubicBezTo>
                    <a:pt x="189" y="359"/>
                    <a:pt x="182" y="353"/>
                    <a:pt x="174" y="347"/>
                  </a:cubicBezTo>
                  <a:cubicBezTo>
                    <a:pt x="172" y="344"/>
                    <a:pt x="169" y="342"/>
                    <a:pt x="167" y="340"/>
                  </a:cubicBezTo>
                  <a:cubicBezTo>
                    <a:pt x="171" y="343"/>
                    <a:pt x="176" y="347"/>
                    <a:pt x="181" y="350"/>
                  </a:cubicBezTo>
                  <a:cubicBezTo>
                    <a:pt x="181" y="350"/>
                    <a:pt x="181" y="349"/>
                    <a:pt x="181" y="349"/>
                  </a:cubicBezTo>
                  <a:cubicBezTo>
                    <a:pt x="176" y="343"/>
                    <a:pt x="169" y="339"/>
                    <a:pt x="162" y="335"/>
                  </a:cubicBezTo>
                  <a:cubicBezTo>
                    <a:pt x="155" y="331"/>
                    <a:pt x="148" y="326"/>
                    <a:pt x="140" y="322"/>
                  </a:cubicBezTo>
                  <a:cubicBezTo>
                    <a:pt x="132" y="318"/>
                    <a:pt x="123" y="317"/>
                    <a:pt x="115" y="312"/>
                  </a:cubicBezTo>
                  <a:cubicBezTo>
                    <a:pt x="113" y="311"/>
                    <a:pt x="106" y="306"/>
                    <a:pt x="104" y="307"/>
                  </a:cubicBezTo>
                  <a:cubicBezTo>
                    <a:pt x="103" y="305"/>
                    <a:pt x="102" y="303"/>
                    <a:pt x="101" y="301"/>
                  </a:cubicBezTo>
                  <a:cubicBezTo>
                    <a:pt x="107" y="303"/>
                    <a:pt x="114" y="306"/>
                    <a:pt x="120" y="309"/>
                  </a:cubicBezTo>
                  <a:cubicBezTo>
                    <a:pt x="128" y="312"/>
                    <a:pt x="136" y="315"/>
                    <a:pt x="144" y="320"/>
                  </a:cubicBezTo>
                  <a:cubicBezTo>
                    <a:pt x="146" y="321"/>
                    <a:pt x="147" y="318"/>
                    <a:pt x="146" y="317"/>
                  </a:cubicBezTo>
                  <a:cubicBezTo>
                    <a:pt x="138" y="313"/>
                    <a:pt x="131" y="310"/>
                    <a:pt x="123" y="307"/>
                  </a:cubicBezTo>
                  <a:cubicBezTo>
                    <a:pt x="115" y="304"/>
                    <a:pt x="107" y="300"/>
                    <a:pt x="99" y="297"/>
                  </a:cubicBezTo>
                  <a:cubicBezTo>
                    <a:pt x="96" y="290"/>
                    <a:pt x="93" y="283"/>
                    <a:pt x="92" y="276"/>
                  </a:cubicBezTo>
                  <a:cubicBezTo>
                    <a:pt x="90" y="266"/>
                    <a:pt x="88" y="257"/>
                    <a:pt x="87" y="247"/>
                  </a:cubicBezTo>
                  <a:cubicBezTo>
                    <a:pt x="91" y="246"/>
                    <a:pt x="98" y="244"/>
                    <a:pt x="101" y="241"/>
                  </a:cubicBezTo>
                  <a:cubicBezTo>
                    <a:pt x="106" y="237"/>
                    <a:pt x="111" y="231"/>
                    <a:pt x="115" y="226"/>
                  </a:cubicBezTo>
                  <a:cubicBezTo>
                    <a:pt x="118" y="223"/>
                    <a:pt x="122" y="219"/>
                    <a:pt x="126" y="217"/>
                  </a:cubicBezTo>
                  <a:cubicBezTo>
                    <a:pt x="130" y="215"/>
                    <a:pt x="133" y="216"/>
                    <a:pt x="136" y="217"/>
                  </a:cubicBezTo>
                  <a:cubicBezTo>
                    <a:pt x="138" y="222"/>
                    <a:pt x="139" y="227"/>
                    <a:pt x="141" y="232"/>
                  </a:cubicBezTo>
                  <a:cubicBezTo>
                    <a:pt x="147" y="245"/>
                    <a:pt x="152" y="258"/>
                    <a:pt x="157" y="272"/>
                  </a:cubicBezTo>
                  <a:cubicBezTo>
                    <a:pt x="162" y="283"/>
                    <a:pt x="169" y="294"/>
                    <a:pt x="172" y="306"/>
                  </a:cubicBezTo>
                  <a:cubicBezTo>
                    <a:pt x="172" y="306"/>
                    <a:pt x="172" y="306"/>
                    <a:pt x="173" y="306"/>
                  </a:cubicBezTo>
                  <a:cubicBezTo>
                    <a:pt x="175" y="316"/>
                    <a:pt x="178" y="326"/>
                    <a:pt x="184" y="335"/>
                  </a:cubicBezTo>
                  <a:cubicBezTo>
                    <a:pt x="185" y="337"/>
                    <a:pt x="188" y="344"/>
                    <a:pt x="191" y="346"/>
                  </a:cubicBezTo>
                  <a:cubicBezTo>
                    <a:pt x="191" y="346"/>
                    <a:pt x="191" y="346"/>
                    <a:pt x="191" y="346"/>
                  </a:cubicBezTo>
                  <a:cubicBezTo>
                    <a:pt x="193" y="352"/>
                    <a:pt x="195" y="357"/>
                    <a:pt x="198" y="362"/>
                  </a:cubicBezTo>
                  <a:cubicBezTo>
                    <a:pt x="203" y="367"/>
                    <a:pt x="204" y="373"/>
                    <a:pt x="205" y="380"/>
                  </a:cubicBezTo>
                  <a:cubicBezTo>
                    <a:pt x="205" y="380"/>
                    <a:pt x="205" y="380"/>
                    <a:pt x="205" y="380"/>
                  </a:cubicBezTo>
                  <a:cubicBezTo>
                    <a:pt x="205" y="380"/>
                    <a:pt x="205" y="379"/>
                    <a:pt x="204" y="379"/>
                  </a:cubicBezTo>
                  <a:cubicBezTo>
                    <a:pt x="204" y="379"/>
                    <a:pt x="204" y="379"/>
                    <a:pt x="204" y="379"/>
                  </a:cubicBezTo>
                  <a:cubicBezTo>
                    <a:pt x="205" y="381"/>
                    <a:pt x="205" y="380"/>
                    <a:pt x="203" y="379"/>
                  </a:cubicBezTo>
                  <a:cubicBezTo>
                    <a:pt x="203" y="378"/>
                    <a:pt x="202" y="377"/>
                    <a:pt x="201" y="377"/>
                  </a:cubicBezTo>
                  <a:cubicBezTo>
                    <a:pt x="200" y="375"/>
                    <a:pt x="198" y="373"/>
                    <a:pt x="197" y="371"/>
                  </a:cubicBezTo>
                  <a:cubicBezTo>
                    <a:pt x="194" y="368"/>
                    <a:pt x="191" y="367"/>
                    <a:pt x="187" y="366"/>
                  </a:cubicBezTo>
                  <a:cubicBezTo>
                    <a:pt x="187" y="365"/>
                    <a:pt x="187" y="366"/>
                    <a:pt x="187" y="366"/>
                  </a:cubicBezTo>
                  <a:cubicBezTo>
                    <a:pt x="191" y="368"/>
                    <a:pt x="194" y="371"/>
                    <a:pt x="197" y="374"/>
                  </a:cubicBezTo>
                  <a:cubicBezTo>
                    <a:pt x="200" y="377"/>
                    <a:pt x="202" y="380"/>
                    <a:pt x="205" y="382"/>
                  </a:cubicBezTo>
                  <a:cubicBezTo>
                    <a:pt x="205" y="382"/>
                    <a:pt x="205" y="382"/>
                    <a:pt x="205" y="381"/>
                  </a:cubicBezTo>
                  <a:cubicBezTo>
                    <a:pt x="206" y="385"/>
                    <a:pt x="207" y="388"/>
                    <a:pt x="207" y="392"/>
                  </a:cubicBezTo>
                  <a:cubicBezTo>
                    <a:pt x="195" y="375"/>
                    <a:pt x="179" y="363"/>
                    <a:pt x="162" y="352"/>
                  </a:cubicBezTo>
                  <a:cubicBezTo>
                    <a:pt x="154" y="348"/>
                    <a:pt x="145" y="343"/>
                    <a:pt x="136" y="340"/>
                  </a:cubicBezTo>
                  <a:cubicBezTo>
                    <a:pt x="132" y="339"/>
                    <a:pt x="128" y="337"/>
                    <a:pt x="123" y="337"/>
                  </a:cubicBezTo>
                  <a:cubicBezTo>
                    <a:pt x="121" y="337"/>
                    <a:pt x="119" y="336"/>
                    <a:pt x="117" y="337"/>
                  </a:cubicBezTo>
                  <a:close/>
                  <a:moveTo>
                    <a:pt x="124" y="341"/>
                  </a:moveTo>
                  <a:cubicBezTo>
                    <a:pt x="129" y="342"/>
                    <a:pt x="133" y="343"/>
                    <a:pt x="137" y="344"/>
                  </a:cubicBezTo>
                  <a:cubicBezTo>
                    <a:pt x="146" y="348"/>
                    <a:pt x="154" y="352"/>
                    <a:pt x="161" y="356"/>
                  </a:cubicBezTo>
                  <a:cubicBezTo>
                    <a:pt x="170" y="361"/>
                    <a:pt x="179" y="366"/>
                    <a:pt x="186" y="373"/>
                  </a:cubicBezTo>
                  <a:cubicBezTo>
                    <a:pt x="194" y="380"/>
                    <a:pt x="200" y="388"/>
                    <a:pt x="207" y="395"/>
                  </a:cubicBezTo>
                  <a:cubicBezTo>
                    <a:pt x="207" y="397"/>
                    <a:pt x="208" y="399"/>
                    <a:pt x="208" y="400"/>
                  </a:cubicBezTo>
                  <a:cubicBezTo>
                    <a:pt x="209" y="405"/>
                    <a:pt x="210" y="410"/>
                    <a:pt x="210" y="416"/>
                  </a:cubicBezTo>
                  <a:cubicBezTo>
                    <a:pt x="208" y="416"/>
                    <a:pt x="207" y="418"/>
                    <a:pt x="206" y="421"/>
                  </a:cubicBezTo>
                  <a:cubicBezTo>
                    <a:pt x="201" y="434"/>
                    <a:pt x="207" y="451"/>
                    <a:pt x="211" y="463"/>
                  </a:cubicBezTo>
                  <a:cubicBezTo>
                    <a:pt x="213" y="469"/>
                    <a:pt x="215" y="474"/>
                    <a:pt x="217" y="480"/>
                  </a:cubicBezTo>
                  <a:cubicBezTo>
                    <a:pt x="218" y="485"/>
                    <a:pt x="219" y="489"/>
                    <a:pt x="221" y="493"/>
                  </a:cubicBezTo>
                  <a:cubicBezTo>
                    <a:pt x="225" y="502"/>
                    <a:pt x="232" y="510"/>
                    <a:pt x="236" y="519"/>
                  </a:cubicBezTo>
                  <a:cubicBezTo>
                    <a:pt x="241" y="528"/>
                    <a:pt x="243" y="538"/>
                    <a:pt x="248" y="547"/>
                  </a:cubicBezTo>
                  <a:cubicBezTo>
                    <a:pt x="249" y="549"/>
                    <a:pt x="251" y="551"/>
                    <a:pt x="252" y="553"/>
                  </a:cubicBezTo>
                  <a:cubicBezTo>
                    <a:pt x="251" y="552"/>
                    <a:pt x="251" y="552"/>
                    <a:pt x="250" y="551"/>
                  </a:cubicBezTo>
                  <a:cubicBezTo>
                    <a:pt x="244" y="545"/>
                    <a:pt x="239" y="541"/>
                    <a:pt x="233" y="535"/>
                  </a:cubicBezTo>
                  <a:cubicBezTo>
                    <a:pt x="223" y="525"/>
                    <a:pt x="213" y="515"/>
                    <a:pt x="206" y="502"/>
                  </a:cubicBezTo>
                  <a:cubicBezTo>
                    <a:pt x="200" y="489"/>
                    <a:pt x="196" y="476"/>
                    <a:pt x="192" y="462"/>
                  </a:cubicBezTo>
                  <a:cubicBezTo>
                    <a:pt x="189" y="450"/>
                    <a:pt x="186" y="438"/>
                    <a:pt x="178" y="429"/>
                  </a:cubicBezTo>
                  <a:cubicBezTo>
                    <a:pt x="178" y="428"/>
                    <a:pt x="178" y="428"/>
                    <a:pt x="178" y="428"/>
                  </a:cubicBezTo>
                  <a:cubicBezTo>
                    <a:pt x="177" y="425"/>
                    <a:pt x="177" y="421"/>
                    <a:pt x="176" y="417"/>
                  </a:cubicBezTo>
                  <a:cubicBezTo>
                    <a:pt x="174" y="413"/>
                    <a:pt x="172" y="409"/>
                    <a:pt x="170" y="405"/>
                  </a:cubicBezTo>
                  <a:cubicBezTo>
                    <a:pt x="164" y="397"/>
                    <a:pt x="157" y="389"/>
                    <a:pt x="151" y="381"/>
                  </a:cubicBezTo>
                  <a:cubicBezTo>
                    <a:pt x="148" y="377"/>
                    <a:pt x="145" y="372"/>
                    <a:pt x="142" y="368"/>
                  </a:cubicBezTo>
                  <a:cubicBezTo>
                    <a:pt x="139" y="363"/>
                    <a:pt x="137" y="359"/>
                    <a:pt x="134" y="355"/>
                  </a:cubicBezTo>
                  <a:cubicBezTo>
                    <a:pt x="129" y="350"/>
                    <a:pt x="124" y="346"/>
                    <a:pt x="119" y="341"/>
                  </a:cubicBezTo>
                  <a:cubicBezTo>
                    <a:pt x="121" y="341"/>
                    <a:pt x="123" y="341"/>
                    <a:pt x="124" y="341"/>
                  </a:cubicBezTo>
                  <a:close/>
                  <a:moveTo>
                    <a:pt x="103" y="382"/>
                  </a:moveTo>
                  <a:cubicBezTo>
                    <a:pt x="103" y="382"/>
                    <a:pt x="104" y="383"/>
                    <a:pt x="105" y="383"/>
                  </a:cubicBezTo>
                  <a:cubicBezTo>
                    <a:pt x="105" y="383"/>
                    <a:pt x="106" y="384"/>
                    <a:pt x="107" y="384"/>
                  </a:cubicBezTo>
                  <a:cubicBezTo>
                    <a:pt x="108" y="385"/>
                    <a:pt x="109" y="385"/>
                    <a:pt x="110" y="385"/>
                  </a:cubicBezTo>
                  <a:cubicBezTo>
                    <a:pt x="112" y="386"/>
                    <a:pt x="116" y="386"/>
                    <a:pt x="117" y="384"/>
                  </a:cubicBezTo>
                  <a:cubicBezTo>
                    <a:pt x="118" y="377"/>
                    <a:pt x="110" y="372"/>
                    <a:pt x="109" y="366"/>
                  </a:cubicBezTo>
                  <a:cubicBezTo>
                    <a:pt x="115" y="372"/>
                    <a:pt x="118" y="380"/>
                    <a:pt x="125" y="384"/>
                  </a:cubicBezTo>
                  <a:cubicBezTo>
                    <a:pt x="127" y="385"/>
                    <a:pt x="128" y="384"/>
                    <a:pt x="128" y="382"/>
                  </a:cubicBezTo>
                  <a:cubicBezTo>
                    <a:pt x="127" y="379"/>
                    <a:pt x="126" y="377"/>
                    <a:pt x="130" y="377"/>
                  </a:cubicBezTo>
                  <a:cubicBezTo>
                    <a:pt x="130" y="377"/>
                    <a:pt x="132" y="377"/>
                    <a:pt x="132" y="376"/>
                  </a:cubicBezTo>
                  <a:cubicBezTo>
                    <a:pt x="134" y="373"/>
                    <a:pt x="133" y="370"/>
                    <a:pt x="132" y="367"/>
                  </a:cubicBezTo>
                  <a:cubicBezTo>
                    <a:pt x="130" y="363"/>
                    <a:pt x="128" y="357"/>
                    <a:pt x="125" y="353"/>
                  </a:cubicBezTo>
                  <a:cubicBezTo>
                    <a:pt x="125" y="352"/>
                    <a:pt x="123" y="350"/>
                    <a:pt x="121" y="348"/>
                  </a:cubicBezTo>
                  <a:cubicBezTo>
                    <a:pt x="125" y="351"/>
                    <a:pt x="128" y="354"/>
                    <a:pt x="131" y="358"/>
                  </a:cubicBezTo>
                  <a:cubicBezTo>
                    <a:pt x="138" y="366"/>
                    <a:pt x="143" y="376"/>
                    <a:pt x="149" y="385"/>
                  </a:cubicBezTo>
                  <a:cubicBezTo>
                    <a:pt x="155" y="393"/>
                    <a:pt x="162" y="400"/>
                    <a:pt x="168" y="408"/>
                  </a:cubicBezTo>
                  <a:cubicBezTo>
                    <a:pt x="171" y="413"/>
                    <a:pt x="172" y="417"/>
                    <a:pt x="174" y="422"/>
                  </a:cubicBezTo>
                  <a:cubicBezTo>
                    <a:pt x="174" y="425"/>
                    <a:pt x="175" y="427"/>
                    <a:pt x="176" y="429"/>
                  </a:cubicBezTo>
                  <a:cubicBezTo>
                    <a:pt x="176" y="429"/>
                    <a:pt x="176" y="429"/>
                    <a:pt x="176" y="429"/>
                  </a:cubicBezTo>
                  <a:cubicBezTo>
                    <a:pt x="172" y="435"/>
                    <a:pt x="176" y="442"/>
                    <a:pt x="176" y="448"/>
                  </a:cubicBezTo>
                  <a:cubicBezTo>
                    <a:pt x="175" y="448"/>
                    <a:pt x="174" y="447"/>
                    <a:pt x="173" y="446"/>
                  </a:cubicBezTo>
                  <a:cubicBezTo>
                    <a:pt x="172" y="446"/>
                    <a:pt x="171" y="446"/>
                    <a:pt x="171" y="447"/>
                  </a:cubicBezTo>
                  <a:cubicBezTo>
                    <a:pt x="170" y="449"/>
                    <a:pt x="170" y="451"/>
                    <a:pt x="170" y="452"/>
                  </a:cubicBezTo>
                  <a:cubicBezTo>
                    <a:pt x="169" y="455"/>
                    <a:pt x="168" y="456"/>
                    <a:pt x="165" y="455"/>
                  </a:cubicBezTo>
                  <a:cubicBezTo>
                    <a:pt x="163" y="453"/>
                    <a:pt x="160" y="451"/>
                    <a:pt x="157" y="451"/>
                  </a:cubicBezTo>
                  <a:cubicBezTo>
                    <a:pt x="157" y="451"/>
                    <a:pt x="157" y="451"/>
                    <a:pt x="156" y="451"/>
                  </a:cubicBezTo>
                  <a:cubicBezTo>
                    <a:pt x="158" y="445"/>
                    <a:pt x="156" y="438"/>
                    <a:pt x="154" y="433"/>
                  </a:cubicBezTo>
                  <a:cubicBezTo>
                    <a:pt x="152" y="427"/>
                    <a:pt x="148" y="420"/>
                    <a:pt x="144" y="415"/>
                  </a:cubicBezTo>
                  <a:cubicBezTo>
                    <a:pt x="139" y="408"/>
                    <a:pt x="131" y="403"/>
                    <a:pt x="123" y="400"/>
                  </a:cubicBezTo>
                  <a:cubicBezTo>
                    <a:pt x="119" y="399"/>
                    <a:pt x="116" y="398"/>
                    <a:pt x="113" y="396"/>
                  </a:cubicBezTo>
                  <a:cubicBezTo>
                    <a:pt x="111" y="394"/>
                    <a:pt x="110" y="392"/>
                    <a:pt x="109" y="391"/>
                  </a:cubicBezTo>
                  <a:cubicBezTo>
                    <a:pt x="107" y="388"/>
                    <a:pt x="104" y="386"/>
                    <a:pt x="101" y="384"/>
                  </a:cubicBezTo>
                  <a:cubicBezTo>
                    <a:pt x="101" y="384"/>
                    <a:pt x="101" y="384"/>
                    <a:pt x="101" y="384"/>
                  </a:cubicBezTo>
                  <a:cubicBezTo>
                    <a:pt x="100" y="382"/>
                    <a:pt x="101" y="381"/>
                    <a:pt x="103" y="382"/>
                  </a:cubicBezTo>
                  <a:close/>
                  <a:moveTo>
                    <a:pt x="153" y="452"/>
                  </a:moveTo>
                  <a:cubicBezTo>
                    <a:pt x="152" y="453"/>
                    <a:pt x="152" y="453"/>
                    <a:pt x="151" y="454"/>
                  </a:cubicBezTo>
                  <a:cubicBezTo>
                    <a:pt x="150" y="449"/>
                    <a:pt x="148" y="445"/>
                    <a:pt x="146" y="441"/>
                  </a:cubicBezTo>
                  <a:cubicBezTo>
                    <a:pt x="144" y="436"/>
                    <a:pt x="142" y="432"/>
                    <a:pt x="140" y="428"/>
                  </a:cubicBezTo>
                  <a:cubicBezTo>
                    <a:pt x="138" y="424"/>
                    <a:pt x="136" y="419"/>
                    <a:pt x="134" y="415"/>
                  </a:cubicBezTo>
                  <a:cubicBezTo>
                    <a:pt x="134" y="413"/>
                    <a:pt x="133" y="411"/>
                    <a:pt x="132" y="409"/>
                  </a:cubicBezTo>
                  <a:cubicBezTo>
                    <a:pt x="135" y="411"/>
                    <a:pt x="138" y="413"/>
                    <a:pt x="140" y="416"/>
                  </a:cubicBezTo>
                  <a:cubicBezTo>
                    <a:pt x="148" y="425"/>
                    <a:pt x="156" y="439"/>
                    <a:pt x="153" y="452"/>
                  </a:cubicBezTo>
                  <a:close/>
                  <a:moveTo>
                    <a:pt x="101" y="389"/>
                  </a:moveTo>
                  <a:cubicBezTo>
                    <a:pt x="101" y="389"/>
                    <a:pt x="101" y="389"/>
                    <a:pt x="101" y="389"/>
                  </a:cubicBezTo>
                  <a:cubicBezTo>
                    <a:pt x="106" y="393"/>
                    <a:pt x="110" y="400"/>
                    <a:pt x="116" y="402"/>
                  </a:cubicBezTo>
                  <a:cubicBezTo>
                    <a:pt x="118" y="409"/>
                    <a:pt x="119" y="414"/>
                    <a:pt x="116" y="421"/>
                  </a:cubicBezTo>
                  <a:cubicBezTo>
                    <a:pt x="115" y="424"/>
                    <a:pt x="114" y="427"/>
                    <a:pt x="112" y="429"/>
                  </a:cubicBezTo>
                  <a:cubicBezTo>
                    <a:pt x="112" y="430"/>
                    <a:pt x="111" y="430"/>
                    <a:pt x="111" y="430"/>
                  </a:cubicBezTo>
                  <a:cubicBezTo>
                    <a:pt x="110" y="425"/>
                    <a:pt x="103" y="419"/>
                    <a:pt x="101" y="414"/>
                  </a:cubicBezTo>
                  <a:cubicBezTo>
                    <a:pt x="94" y="405"/>
                    <a:pt x="96" y="393"/>
                    <a:pt x="92" y="383"/>
                  </a:cubicBezTo>
                  <a:cubicBezTo>
                    <a:pt x="95" y="385"/>
                    <a:pt x="98" y="387"/>
                    <a:pt x="101" y="389"/>
                  </a:cubicBezTo>
                  <a:close/>
                  <a:moveTo>
                    <a:pt x="108" y="433"/>
                  </a:moveTo>
                  <a:cubicBezTo>
                    <a:pt x="108" y="433"/>
                    <a:pt x="108" y="433"/>
                    <a:pt x="108" y="434"/>
                  </a:cubicBezTo>
                  <a:cubicBezTo>
                    <a:pt x="107" y="433"/>
                    <a:pt x="107" y="433"/>
                    <a:pt x="107" y="433"/>
                  </a:cubicBezTo>
                  <a:cubicBezTo>
                    <a:pt x="102" y="428"/>
                    <a:pt x="96" y="426"/>
                    <a:pt x="92" y="421"/>
                  </a:cubicBezTo>
                  <a:cubicBezTo>
                    <a:pt x="82" y="411"/>
                    <a:pt x="73" y="401"/>
                    <a:pt x="67" y="388"/>
                  </a:cubicBezTo>
                  <a:cubicBezTo>
                    <a:pt x="63" y="379"/>
                    <a:pt x="58" y="370"/>
                    <a:pt x="53" y="362"/>
                  </a:cubicBezTo>
                  <a:cubicBezTo>
                    <a:pt x="54" y="362"/>
                    <a:pt x="54" y="362"/>
                    <a:pt x="55" y="363"/>
                  </a:cubicBezTo>
                  <a:cubicBezTo>
                    <a:pt x="59" y="364"/>
                    <a:pt x="63" y="365"/>
                    <a:pt x="66" y="367"/>
                  </a:cubicBezTo>
                  <a:cubicBezTo>
                    <a:pt x="69" y="368"/>
                    <a:pt x="72" y="370"/>
                    <a:pt x="75" y="372"/>
                  </a:cubicBezTo>
                  <a:cubicBezTo>
                    <a:pt x="80" y="375"/>
                    <a:pt x="84" y="377"/>
                    <a:pt x="88" y="380"/>
                  </a:cubicBezTo>
                  <a:cubicBezTo>
                    <a:pt x="87" y="381"/>
                    <a:pt x="87" y="381"/>
                    <a:pt x="88" y="382"/>
                  </a:cubicBezTo>
                  <a:cubicBezTo>
                    <a:pt x="92" y="391"/>
                    <a:pt x="90" y="402"/>
                    <a:pt x="95" y="411"/>
                  </a:cubicBezTo>
                  <a:cubicBezTo>
                    <a:pt x="97" y="415"/>
                    <a:pt x="100" y="418"/>
                    <a:pt x="102" y="421"/>
                  </a:cubicBezTo>
                  <a:cubicBezTo>
                    <a:pt x="103" y="422"/>
                    <a:pt x="104" y="424"/>
                    <a:pt x="105" y="425"/>
                  </a:cubicBezTo>
                  <a:cubicBezTo>
                    <a:pt x="105" y="425"/>
                    <a:pt x="105" y="425"/>
                    <a:pt x="105" y="425"/>
                  </a:cubicBezTo>
                  <a:cubicBezTo>
                    <a:pt x="105" y="426"/>
                    <a:pt x="106" y="427"/>
                    <a:pt x="106" y="428"/>
                  </a:cubicBezTo>
                  <a:cubicBezTo>
                    <a:pt x="106" y="429"/>
                    <a:pt x="106" y="430"/>
                    <a:pt x="107" y="431"/>
                  </a:cubicBezTo>
                  <a:cubicBezTo>
                    <a:pt x="107" y="431"/>
                    <a:pt x="107" y="431"/>
                    <a:pt x="107" y="431"/>
                  </a:cubicBezTo>
                  <a:cubicBezTo>
                    <a:pt x="108" y="430"/>
                    <a:pt x="108" y="429"/>
                    <a:pt x="107" y="428"/>
                  </a:cubicBezTo>
                  <a:cubicBezTo>
                    <a:pt x="108" y="430"/>
                    <a:pt x="109" y="432"/>
                    <a:pt x="108" y="433"/>
                  </a:cubicBezTo>
                  <a:close/>
                  <a:moveTo>
                    <a:pt x="132" y="482"/>
                  </a:moveTo>
                  <a:cubicBezTo>
                    <a:pt x="131" y="477"/>
                    <a:pt x="129" y="472"/>
                    <a:pt x="127" y="468"/>
                  </a:cubicBezTo>
                  <a:cubicBezTo>
                    <a:pt x="125" y="462"/>
                    <a:pt x="123" y="456"/>
                    <a:pt x="120" y="450"/>
                  </a:cubicBezTo>
                  <a:cubicBezTo>
                    <a:pt x="117" y="446"/>
                    <a:pt x="114" y="440"/>
                    <a:pt x="110" y="436"/>
                  </a:cubicBezTo>
                  <a:cubicBezTo>
                    <a:pt x="115" y="434"/>
                    <a:pt x="118" y="425"/>
                    <a:pt x="120" y="421"/>
                  </a:cubicBezTo>
                  <a:cubicBezTo>
                    <a:pt x="122" y="414"/>
                    <a:pt x="121" y="408"/>
                    <a:pt x="118" y="403"/>
                  </a:cubicBezTo>
                  <a:cubicBezTo>
                    <a:pt x="122" y="404"/>
                    <a:pt x="125" y="405"/>
                    <a:pt x="128" y="407"/>
                  </a:cubicBezTo>
                  <a:cubicBezTo>
                    <a:pt x="128" y="407"/>
                    <a:pt x="128" y="407"/>
                    <a:pt x="128" y="407"/>
                  </a:cubicBezTo>
                  <a:cubicBezTo>
                    <a:pt x="128" y="410"/>
                    <a:pt x="130" y="414"/>
                    <a:pt x="131" y="416"/>
                  </a:cubicBezTo>
                  <a:cubicBezTo>
                    <a:pt x="133" y="421"/>
                    <a:pt x="136" y="426"/>
                    <a:pt x="138" y="430"/>
                  </a:cubicBezTo>
                  <a:cubicBezTo>
                    <a:pt x="140" y="436"/>
                    <a:pt x="143" y="441"/>
                    <a:pt x="145" y="446"/>
                  </a:cubicBezTo>
                  <a:cubicBezTo>
                    <a:pt x="147" y="450"/>
                    <a:pt x="148" y="454"/>
                    <a:pt x="150" y="459"/>
                  </a:cubicBezTo>
                  <a:cubicBezTo>
                    <a:pt x="150" y="459"/>
                    <a:pt x="150" y="459"/>
                    <a:pt x="150" y="459"/>
                  </a:cubicBezTo>
                  <a:cubicBezTo>
                    <a:pt x="150" y="459"/>
                    <a:pt x="150" y="459"/>
                    <a:pt x="150" y="460"/>
                  </a:cubicBezTo>
                  <a:cubicBezTo>
                    <a:pt x="150" y="463"/>
                    <a:pt x="151" y="466"/>
                    <a:pt x="152" y="470"/>
                  </a:cubicBezTo>
                  <a:cubicBezTo>
                    <a:pt x="152" y="470"/>
                    <a:pt x="152" y="470"/>
                    <a:pt x="152" y="470"/>
                  </a:cubicBezTo>
                  <a:cubicBezTo>
                    <a:pt x="147" y="472"/>
                    <a:pt x="142" y="474"/>
                    <a:pt x="138" y="477"/>
                  </a:cubicBezTo>
                  <a:cubicBezTo>
                    <a:pt x="136" y="479"/>
                    <a:pt x="134" y="480"/>
                    <a:pt x="132" y="482"/>
                  </a:cubicBezTo>
                  <a:close/>
                  <a:moveTo>
                    <a:pt x="263" y="609"/>
                  </a:moveTo>
                  <a:cubicBezTo>
                    <a:pt x="258" y="606"/>
                    <a:pt x="255" y="602"/>
                    <a:pt x="250" y="599"/>
                  </a:cubicBezTo>
                  <a:cubicBezTo>
                    <a:pt x="246" y="597"/>
                    <a:pt x="242" y="597"/>
                    <a:pt x="238" y="596"/>
                  </a:cubicBezTo>
                  <a:cubicBezTo>
                    <a:pt x="228" y="593"/>
                    <a:pt x="219" y="587"/>
                    <a:pt x="210" y="581"/>
                  </a:cubicBezTo>
                  <a:cubicBezTo>
                    <a:pt x="200" y="575"/>
                    <a:pt x="190" y="569"/>
                    <a:pt x="181" y="561"/>
                  </a:cubicBezTo>
                  <a:cubicBezTo>
                    <a:pt x="173" y="554"/>
                    <a:pt x="165" y="547"/>
                    <a:pt x="157" y="539"/>
                  </a:cubicBezTo>
                  <a:cubicBezTo>
                    <a:pt x="154" y="535"/>
                    <a:pt x="149" y="533"/>
                    <a:pt x="146" y="529"/>
                  </a:cubicBezTo>
                  <a:cubicBezTo>
                    <a:pt x="143" y="526"/>
                    <a:pt x="141" y="521"/>
                    <a:pt x="140" y="516"/>
                  </a:cubicBezTo>
                  <a:cubicBezTo>
                    <a:pt x="139" y="508"/>
                    <a:pt x="139" y="500"/>
                    <a:pt x="136" y="493"/>
                  </a:cubicBezTo>
                  <a:cubicBezTo>
                    <a:pt x="132" y="486"/>
                    <a:pt x="137" y="482"/>
                    <a:pt x="143" y="479"/>
                  </a:cubicBezTo>
                  <a:cubicBezTo>
                    <a:pt x="146" y="477"/>
                    <a:pt x="150" y="475"/>
                    <a:pt x="154" y="473"/>
                  </a:cubicBezTo>
                  <a:cubicBezTo>
                    <a:pt x="154" y="475"/>
                    <a:pt x="155" y="476"/>
                    <a:pt x="155" y="477"/>
                  </a:cubicBezTo>
                  <a:cubicBezTo>
                    <a:pt x="159" y="484"/>
                    <a:pt x="162" y="492"/>
                    <a:pt x="165" y="499"/>
                  </a:cubicBezTo>
                  <a:cubicBezTo>
                    <a:pt x="170" y="509"/>
                    <a:pt x="176" y="519"/>
                    <a:pt x="183" y="527"/>
                  </a:cubicBezTo>
                  <a:cubicBezTo>
                    <a:pt x="190" y="536"/>
                    <a:pt x="199" y="543"/>
                    <a:pt x="208" y="551"/>
                  </a:cubicBezTo>
                  <a:cubicBezTo>
                    <a:pt x="216" y="560"/>
                    <a:pt x="225" y="568"/>
                    <a:pt x="233" y="577"/>
                  </a:cubicBezTo>
                  <a:cubicBezTo>
                    <a:pt x="238" y="584"/>
                    <a:pt x="244" y="592"/>
                    <a:pt x="253" y="594"/>
                  </a:cubicBezTo>
                  <a:cubicBezTo>
                    <a:pt x="255" y="594"/>
                    <a:pt x="256" y="591"/>
                    <a:pt x="254" y="590"/>
                  </a:cubicBezTo>
                  <a:cubicBezTo>
                    <a:pt x="244" y="587"/>
                    <a:pt x="238" y="577"/>
                    <a:pt x="231" y="570"/>
                  </a:cubicBezTo>
                  <a:cubicBezTo>
                    <a:pt x="224" y="562"/>
                    <a:pt x="216" y="553"/>
                    <a:pt x="207" y="546"/>
                  </a:cubicBezTo>
                  <a:cubicBezTo>
                    <a:pt x="199" y="538"/>
                    <a:pt x="191" y="531"/>
                    <a:pt x="184" y="523"/>
                  </a:cubicBezTo>
                  <a:cubicBezTo>
                    <a:pt x="184" y="522"/>
                    <a:pt x="183" y="521"/>
                    <a:pt x="183" y="520"/>
                  </a:cubicBezTo>
                  <a:cubicBezTo>
                    <a:pt x="185" y="523"/>
                    <a:pt x="187" y="524"/>
                    <a:pt x="189" y="527"/>
                  </a:cubicBezTo>
                  <a:cubicBezTo>
                    <a:pt x="193" y="530"/>
                    <a:pt x="197" y="534"/>
                    <a:pt x="201" y="536"/>
                  </a:cubicBezTo>
                  <a:cubicBezTo>
                    <a:pt x="202" y="537"/>
                    <a:pt x="202" y="536"/>
                    <a:pt x="202" y="536"/>
                  </a:cubicBezTo>
                  <a:cubicBezTo>
                    <a:pt x="194" y="530"/>
                    <a:pt x="188" y="522"/>
                    <a:pt x="181" y="515"/>
                  </a:cubicBezTo>
                  <a:cubicBezTo>
                    <a:pt x="180" y="515"/>
                    <a:pt x="180" y="515"/>
                    <a:pt x="180" y="516"/>
                  </a:cubicBezTo>
                  <a:cubicBezTo>
                    <a:pt x="180" y="517"/>
                    <a:pt x="181" y="518"/>
                    <a:pt x="181" y="518"/>
                  </a:cubicBezTo>
                  <a:cubicBezTo>
                    <a:pt x="176" y="512"/>
                    <a:pt x="172" y="505"/>
                    <a:pt x="169" y="497"/>
                  </a:cubicBezTo>
                  <a:cubicBezTo>
                    <a:pt x="165" y="490"/>
                    <a:pt x="162" y="483"/>
                    <a:pt x="159" y="476"/>
                  </a:cubicBezTo>
                  <a:cubicBezTo>
                    <a:pt x="157" y="471"/>
                    <a:pt x="152" y="463"/>
                    <a:pt x="154" y="457"/>
                  </a:cubicBezTo>
                  <a:cubicBezTo>
                    <a:pt x="155" y="452"/>
                    <a:pt x="160" y="456"/>
                    <a:pt x="163" y="458"/>
                  </a:cubicBezTo>
                  <a:cubicBezTo>
                    <a:pt x="165" y="459"/>
                    <a:pt x="167" y="459"/>
                    <a:pt x="170" y="459"/>
                  </a:cubicBezTo>
                  <a:cubicBezTo>
                    <a:pt x="173" y="459"/>
                    <a:pt x="173" y="454"/>
                    <a:pt x="174" y="451"/>
                  </a:cubicBezTo>
                  <a:cubicBezTo>
                    <a:pt x="174" y="451"/>
                    <a:pt x="175" y="452"/>
                    <a:pt x="176" y="452"/>
                  </a:cubicBezTo>
                  <a:cubicBezTo>
                    <a:pt x="177" y="453"/>
                    <a:pt x="179" y="453"/>
                    <a:pt x="179" y="451"/>
                  </a:cubicBezTo>
                  <a:cubicBezTo>
                    <a:pt x="181" y="446"/>
                    <a:pt x="176" y="439"/>
                    <a:pt x="177" y="433"/>
                  </a:cubicBezTo>
                  <a:cubicBezTo>
                    <a:pt x="185" y="445"/>
                    <a:pt x="187" y="459"/>
                    <a:pt x="191" y="471"/>
                  </a:cubicBezTo>
                  <a:cubicBezTo>
                    <a:pt x="194" y="484"/>
                    <a:pt x="198" y="496"/>
                    <a:pt x="204" y="507"/>
                  </a:cubicBezTo>
                  <a:cubicBezTo>
                    <a:pt x="212" y="520"/>
                    <a:pt x="222" y="529"/>
                    <a:pt x="232" y="539"/>
                  </a:cubicBezTo>
                  <a:cubicBezTo>
                    <a:pt x="238" y="544"/>
                    <a:pt x="244" y="549"/>
                    <a:pt x="249" y="554"/>
                  </a:cubicBezTo>
                  <a:cubicBezTo>
                    <a:pt x="254" y="560"/>
                    <a:pt x="259" y="566"/>
                    <a:pt x="265" y="571"/>
                  </a:cubicBezTo>
                  <a:cubicBezTo>
                    <a:pt x="265" y="571"/>
                    <a:pt x="266" y="571"/>
                    <a:pt x="266" y="571"/>
                  </a:cubicBezTo>
                  <a:cubicBezTo>
                    <a:pt x="266" y="572"/>
                    <a:pt x="267" y="572"/>
                    <a:pt x="267" y="573"/>
                  </a:cubicBezTo>
                  <a:cubicBezTo>
                    <a:pt x="268" y="574"/>
                    <a:pt x="269" y="573"/>
                    <a:pt x="269" y="572"/>
                  </a:cubicBezTo>
                  <a:cubicBezTo>
                    <a:pt x="267" y="568"/>
                    <a:pt x="264" y="564"/>
                    <a:pt x="262" y="561"/>
                  </a:cubicBezTo>
                  <a:cubicBezTo>
                    <a:pt x="262" y="560"/>
                    <a:pt x="262" y="560"/>
                    <a:pt x="262" y="560"/>
                  </a:cubicBezTo>
                  <a:cubicBezTo>
                    <a:pt x="258" y="547"/>
                    <a:pt x="250" y="537"/>
                    <a:pt x="244" y="525"/>
                  </a:cubicBezTo>
                  <a:cubicBezTo>
                    <a:pt x="244" y="525"/>
                    <a:pt x="243" y="525"/>
                    <a:pt x="243" y="526"/>
                  </a:cubicBezTo>
                  <a:cubicBezTo>
                    <a:pt x="246" y="532"/>
                    <a:pt x="248" y="538"/>
                    <a:pt x="252" y="543"/>
                  </a:cubicBezTo>
                  <a:cubicBezTo>
                    <a:pt x="255" y="548"/>
                    <a:pt x="257" y="553"/>
                    <a:pt x="260" y="558"/>
                  </a:cubicBezTo>
                  <a:cubicBezTo>
                    <a:pt x="257" y="555"/>
                    <a:pt x="255" y="552"/>
                    <a:pt x="252" y="548"/>
                  </a:cubicBezTo>
                  <a:cubicBezTo>
                    <a:pt x="247" y="541"/>
                    <a:pt x="245" y="533"/>
                    <a:pt x="242" y="525"/>
                  </a:cubicBezTo>
                  <a:cubicBezTo>
                    <a:pt x="240" y="519"/>
                    <a:pt x="237" y="513"/>
                    <a:pt x="233" y="508"/>
                  </a:cubicBezTo>
                  <a:cubicBezTo>
                    <a:pt x="234" y="509"/>
                    <a:pt x="235" y="510"/>
                    <a:pt x="236" y="511"/>
                  </a:cubicBezTo>
                  <a:cubicBezTo>
                    <a:pt x="236" y="511"/>
                    <a:pt x="237" y="511"/>
                    <a:pt x="236" y="510"/>
                  </a:cubicBezTo>
                  <a:cubicBezTo>
                    <a:pt x="235" y="509"/>
                    <a:pt x="235" y="506"/>
                    <a:pt x="234" y="504"/>
                  </a:cubicBezTo>
                  <a:cubicBezTo>
                    <a:pt x="233" y="503"/>
                    <a:pt x="233" y="501"/>
                    <a:pt x="231" y="501"/>
                  </a:cubicBezTo>
                  <a:cubicBezTo>
                    <a:pt x="231" y="501"/>
                    <a:pt x="231" y="502"/>
                    <a:pt x="231" y="502"/>
                  </a:cubicBezTo>
                  <a:cubicBezTo>
                    <a:pt x="230" y="503"/>
                    <a:pt x="232" y="505"/>
                    <a:pt x="232" y="507"/>
                  </a:cubicBezTo>
                  <a:cubicBezTo>
                    <a:pt x="233" y="507"/>
                    <a:pt x="233" y="507"/>
                    <a:pt x="233" y="508"/>
                  </a:cubicBezTo>
                  <a:cubicBezTo>
                    <a:pt x="232" y="506"/>
                    <a:pt x="231" y="504"/>
                    <a:pt x="230" y="502"/>
                  </a:cubicBezTo>
                  <a:cubicBezTo>
                    <a:pt x="228" y="499"/>
                    <a:pt x="225" y="495"/>
                    <a:pt x="224" y="491"/>
                  </a:cubicBezTo>
                  <a:cubicBezTo>
                    <a:pt x="222" y="487"/>
                    <a:pt x="221" y="482"/>
                    <a:pt x="220" y="477"/>
                  </a:cubicBezTo>
                  <a:cubicBezTo>
                    <a:pt x="216" y="463"/>
                    <a:pt x="208" y="449"/>
                    <a:pt x="208" y="433"/>
                  </a:cubicBezTo>
                  <a:cubicBezTo>
                    <a:pt x="208" y="427"/>
                    <a:pt x="208" y="418"/>
                    <a:pt x="216" y="418"/>
                  </a:cubicBezTo>
                  <a:cubicBezTo>
                    <a:pt x="220" y="418"/>
                    <a:pt x="222" y="418"/>
                    <a:pt x="226" y="416"/>
                  </a:cubicBezTo>
                  <a:cubicBezTo>
                    <a:pt x="231" y="415"/>
                    <a:pt x="234" y="418"/>
                    <a:pt x="237" y="420"/>
                  </a:cubicBezTo>
                  <a:cubicBezTo>
                    <a:pt x="237" y="420"/>
                    <a:pt x="237" y="420"/>
                    <a:pt x="237" y="420"/>
                  </a:cubicBezTo>
                  <a:cubicBezTo>
                    <a:pt x="238" y="426"/>
                    <a:pt x="240" y="431"/>
                    <a:pt x="242" y="437"/>
                  </a:cubicBezTo>
                  <a:cubicBezTo>
                    <a:pt x="240" y="438"/>
                    <a:pt x="240" y="442"/>
                    <a:pt x="240" y="444"/>
                  </a:cubicBezTo>
                  <a:cubicBezTo>
                    <a:pt x="239" y="450"/>
                    <a:pt x="237" y="455"/>
                    <a:pt x="236" y="461"/>
                  </a:cubicBezTo>
                  <a:cubicBezTo>
                    <a:pt x="235" y="466"/>
                    <a:pt x="235" y="471"/>
                    <a:pt x="236" y="477"/>
                  </a:cubicBezTo>
                  <a:cubicBezTo>
                    <a:pt x="236" y="480"/>
                    <a:pt x="236" y="484"/>
                    <a:pt x="236" y="487"/>
                  </a:cubicBezTo>
                  <a:cubicBezTo>
                    <a:pt x="235" y="490"/>
                    <a:pt x="235" y="493"/>
                    <a:pt x="235" y="495"/>
                  </a:cubicBezTo>
                  <a:cubicBezTo>
                    <a:pt x="238" y="509"/>
                    <a:pt x="250" y="516"/>
                    <a:pt x="258" y="526"/>
                  </a:cubicBezTo>
                  <a:cubicBezTo>
                    <a:pt x="268" y="538"/>
                    <a:pt x="277" y="551"/>
                    <a:pt x="284" y="564"/>
                  </a:cubicBezTo>
                  <a:cubicBezTo>
                    <a:pt x="287" y="570"/>
                    <a:pt x="290" y="576"/>
                    <a:pt x="295" y="580"/>
                  </a:cubicBezTo>
                  <a:cubicBezTo>
                    <a:pt x="296" y="581"/>
                    <a:pt x="296" y="582"/>
                    <a:pt x="297" y="583"/>
                  </a:cubicBezTo>
                  <a:cubicBezTo>
                    <a:pt x="297" y="583"/>
                    <a:pt x="296" y="584"/>
                    <a:pt x="296" y="585"/>
                  </a:cubicBezTo>
                  <a:cubicBezTo>
                    <a:pt x="298" y="593"/>
                    <a:pt x="297" y="603"/>
                    <a:pt x="290" y="609"/>
                  </a:cubicBezTo>
                  <a:cubicBezTo>
                    <a:pt x="287" y="612"/>
                    <a:pt x="284" y="614"/>
                    <a:pt x="281" y="616"/>
                  </a:cubicBezTo>
                  <a:cubicBezTo>
                    <a:pt x="279" y="618"/>
                    <a:pt x="277" y="619"/>
                    <a:pt x="275" y="621"/>
                  </a:cubicBezTo>
                  <a:cubicBezTo>
                    <a:pt x="272" y="616"/>
                    <a:pt x="268" y="613"/>
                    <a:pt x="263" y="609"/>
                  </a:cubicBezTo>
                  <a:close/>
                  <a:moveTo>
                    <a:pt x="300" y="586"/>
                  </a:moveTo>
                  <a:cubicBezTo>
                    <a:pt x="300" y="586"/>
                    <a:pt x="300" y="587"/>
                    <a:pt x="301" y="587"/>
                  </a:cubicBezTo>
                  <a:cubicBezTo>
                    <a:pt x="303" y="592"/>
                    <a:pt x="304" y="598"/>
                    <a:pt x="301" y="604"/>
                  </a:cubicBezTo>
                  <a:cubicBezTo>
                    <a:pt x="299" y="610"/>
                    <a:pt x="295" y="614"/>
                    <a:pt x="290" y="618"/>
                  </a:cubicBezTo>
                  <a:cubicBezTo>
                    <a:pt x="289" y="619"/>
                    <a:pt x="290" y="620"/>
                    <a:pt x="290" y="619"/>
                  </a:cubicBezTo>
                  <a:cubicBezTo>
                    <a:pt x="300" y="617"/>
                    <a:pt x="306" y="602"/>
                    <a:pt x="305" y="591"/>
                  </a:cubicBezTo>
                  <a:cubicBezTo>
                    <a:pt x="306" y="593"/>
                    <a:pt x="308" y="595"/>
                    <a:pt x="309" y="598"/>
                  </a:cubicBezTo>
                  <a:cubicBezTo>
                    <a:pt x="311" y="600"/>
                    <a:pt x="313" y="602"/>
                    <a:pt x="315" y="605"/>
                  </a:cubicBezTo>
                  <a:cubicBezTo>
                    <a:pt x="314" y="614"/>
                    <a:pt x="307" y="621"/>
                    <a:pt x="299" y="623"/>
                  </a:cubicBezTo>
                  <a:cubicBezTo>
                    <a:pt x="293" y="624"/>
                    <a:pt x="284" y="624"/>
                    <a:pt x="279" y="622"/>
                  </a:cubicBezTo>
                  <a:cubicBezTo>
                    <a:pt x="282" y="620"/>
                    <a:pt x="285" y="619"/>
                    <a:pt x="288" y="616"/>
                  </a:cubicBezTo>
                  <a:cubicBezTo>
                    <a:pt x="291" y="614"/>
                    <a:pt x="295" y="610"/>
                    <a:pt x="297" y="606"/>
                  </a:cubicBezTo>
                  <a:cubicBezTo>
                    <a:pt x="300" y="600"/>
                    <a:pt x="301" y="593"/>
                    <a:pt x="300" y="586"/>
                  </a:cubicBezTo>
                  <a:close/>
                  <a:moveTo>
                    <a:pt x="390" y="734"/>
                  </a:moveTo>
                  <a:cubicBezTo>
                    <a:pt x="390" y="743"/>
                    <a:pt x="391" y="756"/>
                    <a:pt x="383" y="761"/>
                  </a:cubicBezTo>
                  <a:cubicBezTo>
                    <a:pt x="380" y="764"/>
                    <a:pt x="375" y="765"/>
                    <a:pt x="371" y="767"/>
                  </a:cubicBezTo>
                  <a:cubicBezTo>
                    <a:pt x="368" y="768"/>
                    <a:pt x="359" y="774"/>
                    <a:pt x="357" y="769"/>
                  </a:cubicBezTo>
                  <a:cubicBezTo>
                    <a:pt x="355" y="765"/>
                    <a:pt x="357" y="761"/>
                    <a:pt x="357" y="757"/>
                  </a:cubicBezTo>
                  <a:cubicBezTo>
                    <a:pt x="357" y="753"/>
                    <a:pt x="356" y="750"/>
                    <a:pt x="355" y="746"/>
                  </a:cubicBezTo>
                  <a:cubicBezTo>
                    <a:pt x="352" y="739"/>
                    <a:pt x="347" y="732"/>
                    <a:pt x="343" y="725"/>
                  </a:cubicBezTo>
                  <a:cubicBezTo>
                    <a:pt x="338" y="716"/>
                    <a:pt x="334" y="706"/>
                    <a:pt x="328" y="698"/>
                  </a:cubicBezTo>
                  <a:cubicBezTo>
                    <a:pt x="321" y="689"/>
                    <a:pt x="314" y="681"/>
                    <a:pt x="307" y="672"/>
                  </a:cubicBezTo>
                  <a:cubicBezTo>
                    <a:pt x="301" y="663"/>
                    <a:pt x="296" y="653"/>
                    <a:pt x="288" y="644"/>
                  </a:cubicBezTo>
                  <a:cubicBezTo>
                    <a:pt x="284" y="639"/>
                    <a:pt x="277" y="635"/>
                    <a:pt x="277" y="628"/>
                  </a:cubicBezTo>
                  <a:cubicBezTo>
                    <a:pt x="277" y="628"/>
                    <a:pt x="278" y="627"/>
                    <a:pt x="278" y="627"/>
                  </a:cubicBezTo>
                  <a:cubicBezTo>
                    <a:pt x="277" y="626"/>
                    <a:pt x="277" y="625"/>
                    <a:pt x="277" y="624"/>
                  </a:cubicBezTo>
                  <a:cubicBezTo>
                    <a:pt x="280" y="626"/>
                    <a:pt x="284" y="626"/>
                    <a:pt x="288" y="626"/>
                  </a:cubicBezTo>
                  <a:cubicBezTo>
                    <a:pt x="293" y="626"/>
                    <a:pt x="298" y="626"/>
                    <a:pt x="302" y="625"/>
                  </a:cubicBezTo>
                  <a:cubicBezTo>
                    <a:pt x="308" y="622"/>
                    <a:pt x="317" y="615"/>
                    <a:pt x="317" y="608"/>
                  </a:cubicBezTo>
                  <a:cubicBezTo>
                    <a:pt x="318" y="610"/>
                    <a:pt x="320" y="612"/>
                    <a:pt x="321" y="612"/>
                  </a:cubicBezTo>
                  <a:cubicBezTo>
                    <a:pt x="320" y="614"/>
                    <a:pt x="319" y="617"/>
                    <a:pt x="318" y="619"/>
                  </a:cubicBezTo>
                  <a:cubicBezTo>
                    <a:pt x="318" y="619"/>
                    <a:pt x="317" y="618"/>
                    <a:pt x="317" y="618"/>
                  </a:cubicBezTo>
                  <a:cubicBezTo>
                    <a:pt x="317" y="618"/>
                    <a:pt x="316" y="618"/>
                    <a:pt x="316" y="619"/>
                  </a:cubicBezTo>
                  <a:cubicBezTo>
                    <a:pt x="316" y="619"/>
                    <a:pt x="317" y="620"/>
                    <a:pt x="317" y="621"/>
                  </a:cubicBezTo>
                  <a:cubicBezTo>
                    <a:pt x="315" y="625"/>
                    <a:pt x="312" y="628"/>
                    <a:pt x="308" y="629"/>
                  </a:cubicBezTo>
                  <a:cubicBezTo>
                    <a:pt x="303" y="631"/>
                    <a:pt x="298" y="629"/>
                    <a:pt x="292" y="630"/>
                  </a:cubicBezTo>
                  <a:cubicBezTo>
                    <a:pt x="292" y="630"/>
                    <a:pt x="292" y="630"/>
                    <a:pt x="292" y="630"/>
                  </a:cubicBezTo>
                  <a:cubicBezTo>
                    <a:pt x="297" y="633"/>
                    <a:pt x="306" y="633"/>
                    <a:pt x="311" y="630"/>
                  </a:cubicBezTo>
                  <a:cubicBezTo>
                    <a:pt x="314" y="628"/>
                    <a:pt x="316" y="625"/>
                    <a:pt x="318" y="622"/>
                  </a:cubicBezTo>
                  <a:cubicBezTo>
                    <a:pt x="319" y="624"/>
                    <a:pt x="320" y="625"/>
                    <a:pt x="321" y="625"/>
                  </a:cubicBezTo>
                  <a:cubicBezTo>
                    <a:pt x="322" y="626"/>
                    <a:pt x="323" y="625"/>
                    <a:pt x="323" y="625"/>
                  </a:cubicBezTo>
                  <a:cubicBezTo>
                    <a:pt x="322" y="623"/>
                    <a:pt x="321" y="622"/>
                    <a:pt x="320" y="621"/>
                  </a:cubicBezTo>
                  <a:cubicBezTo>
                    <a:pt x="320" y="621"/>
                    <a:pt x="320" y="620"/>
                    <a:pt x="319" y="620"/>
                  </a:cubicBezTo>
                  <a:cubicBezTo>
                    <a:pt x="320" y="618"/>
                    <a:pt x="321" y="615"/>
                    <a:pt x="322" y="613"/>
                  </a:cubicBezTo>
                  <a:cubicBezTo>
                    <a:pt x="322" y="613"/>
                    <a:pt x="322" y="613"/>
                    <a:pt x="322" y="613"/>
                  </a:cubicBezTo>
                  <a:cubicBezTo>
                    <a:pt x="325" y="626"/>
                    <a:pt x="337" y="638"/>
                    <a:pt x="344" y="649"/>
                  </a:cubicBezTo>
                  <a:cubicBezTo>
                    <a:pt x="347" y="653"/>
                    <a:pt x="350" y="657"/>
                    <a:pt x="352" y="660"/>
                  </a:cubicBezTo>
                  <a:cubicBezTo>
                    <a:pt x="353" y="662"/>
                    <a:pt x="354" y="663"/>
                    <a:pt x="354" y="664"/>
                  </a:cubicBezTo>
                  <a:cubicBezTo>
                    <a:pt x="357" y="669"/>
                    <a:pt x="358" y="675"/>
                    <a:pt x="360" y="680"/>
                  </a:cubicBezTo>
                  <a:cubicBezTo>
                    <a:pt x="362" y="685"/>
                    <a:pt x="365" y="688"/>
                    <a:pt x="367" y="693"/>
                  </a:cubicBezTo>
                  <a:cubicBezTo>
                    <a:pt x="370" y="697"/>
                    <a:pt x="372" y="702"/>
                    <a:pt x="375" y="707"/>
                  </a:cubicBezTo>
                  <a:cubicBezTo>
                    <a:pt x="377" y="710"/>
                    <a:pt x="380" y="714"/>
                    <a:pt x="383" y="718"/>
                  </a:cubicBezTo>
                  <a:cubicBezTo>
                    <a:pt x="385" y="722"/>
                    <a:pt x="386" y="726"/>
                    <a:pt x="388" y="731"/>
                  </a:cubicBezTo>
                  <a:cubicBezTo>
                    <a:pt x="389" y="732"/>
                    <a:pt x="389" y="733"/>
                    <a:pt x="390" y="734"/>
                  </a:cubicBezTo>
                  <a:close/>
                  <a:moveTo>
                    <a:pt x="421" y="721"/>
                  </a:moveTo>
                  <a:cubicBezTo>
                    <a:pt x="421" y="721"/>
                    <a:pt x="421" y="721"/>
                    <a:pt x="421" y="721"/>
                  </a:cubicBezTo>
                  <a:cubicBezTo>
                    <a:pt x="416" y="728"/>
                    <a:pt x="406" y="731"/>
                    <a:pt x="398" y="727"/>
                  </a:cubicBezTo>
                  <a:cubicBezTo>
                    <a:pt x="392" y="723"/>
                    <a:pt x="388" y="718"/>
                    <a:pt x="385" y="712"/>
                  </a:cubicBezTo>
                  <a:cubicBezTo>
                    <a:pt x="380" y="702"/>
                    <a:pt x="376" y="693"/>
                    <a:pt x="371" y="683"/>
                  </a:cubicBezTo>
                  <a:cubicBezTo>
                    <a:pt x="371" y="685"/>
                    <a:pt x="372" y="686"/>
                    <a:pt x="373" y="686"/>
                  </a:cubicBezTo>
                  <a:cubicBezTo>
                    <a:pt x="374" y="686"/>
                    <a:pt x="374" y="686"/>
                    <a:pt x="374" y="686"/>
                  </a:cubicBezTo>
                  <a:cubicBezTo>
                    <a:pt x="373" y="682"/>
                    <a:pt x="372" y="678"/>
                    <a:pt x="369" y="676"/>
                  </a:cubicBezTo>
                  <a:cubicBezTo>
                    <a:pt x="368" y="675"/>
                    <a:pt x="368" y="676"/>
                    <a:pt x="368" y="676"/>
                  </a:cubicBezTo>
                  <a:cubicBezTo>
                    <a:pt x="368" y="677"/>
                    <a:pt x="368" y="679"/>
                    <a:pt x="369" y="680"/>
                  </a:cubicBezTo>
                  <a:cubicBezTo>
                    <a:pt x="368" y="679"/>
                    <a:pt x="367" y="678"/>
                    <a:pt x="367" y="676"/>
                  </a:cubicBezTo>
                  <a:cubicBezTo>
                    <a:pt x="360" y="665"/>
                    <a:pt x="353" y="653"/>
                    <a:pt x="344" y="642"/>
                  </a:cubicBezTo>
                  <a:cubicBezTo>
                    <a:pt x="337" y="632"/>
                    <a:pt x="330" y="621"/>
                    <a:pt x="323" y="610"/>
                  </a:cubicBezTo>
                  <a:cubicBezTo>
                    <a:pt x="323" y="609"/>
                    <a:pt x="323" y="609"/>
                    <a:pt x="322" y="610"/>
                  </a:cubicBezTo>
                  <a:cubicBezTo>
                    <a:pt x="320" y="608"/>
                    <a:pt x="317" y="603"/>
                    <a:pt x="316" y="601"/>
                  </a:cubicBezTo>
                  <a:cubicBezTo>
                    <a:pt x="314" y="598"/>
                    <a:pt x="312" y="594"/>
                    <a:pt x="309" y="591"/>
                  </a:cubicBezTo>
                  <a:cubicBezTo>
                    <a:pt x="306" y="587"/>
                    <a:pt x="302" y="583"/>
                    <a:pt x="298" y="579"/>
                  </a:cubicBezTo>
                  <a:cubicBezTo>
                    <a:pt x="294" y="575"/>
                    <a:pt x="291" y="570"/>
                    <a:pt x="288" y="564"/>
                  </a:cubicBezTo>
                  <a:cubicBezTo>
                    <a:pt x="282" y="554"/>
                    <a:pt x="275" y="544"/>
                    <a:pt x="268" y="534"/>
                  </a:cubicBezTo>
                  <a:cubicBezTo>
                    <a:pt x="265" y="529"/>
                    <a:pt x="262" y="525"/>
                    <a:pt x="258" y="520"/>
                  </a:cubicBezTo>
                  <a:cubicBezTo>
                    <a:pt x="254" y="516"/>
                    <a:pt x="249" y="513"/>
                    <a:pt x="246" y="508"/>
                  </a:cubicBezTo>
                  <a:cubicBezTo>
                    <a:pt x="242" y="503"/>
                    <a:pt x="237" y="496"/>
                    <a:pt x="239" y="490"/>
                  </a:cubicBezTo>
                  <a:cubicBezTo>
                    <a:pt x="241" y="485"/>
                    <a:pt x="244" y="479"/>
                    <a:pt x="249" y="477"/>
                  </a:cubicBezTo>
                  <a:cubicBezTo>
                    <a:pt x="254" y="474"/>
                    <a:pt x="256" y="485"/>
                    <a:pt x="258" y="488"/>
                  </a:cubicBezTo>
                  <a:cubicBezTo>
                    <a:pt x="260" y="493"/>
                    <a:pt x="264" y="499"/>
                    <a:pt x="267" y="503"/>
                  </a:cubicBezTo>
                  <a:cubicBezTo>
                    <a:pt x="275" y="514"/>
                    <a:pt x="283" y="523"/>
                    <a:pt x="290" y="534"/>
                  </a:cubicBezTo>
                  <a:cubicBezTo>
                    <a:pt x="294" y="539"/>
                    <a:pt x="298" y="544"/>
                    <a:pt x="300" y="549"/>
                  </a:cubicBezTo>
                  <a:cubicBezTo>
                    <a:pt x="303" y="554"/>
                    <a:pt x="304" y="560"/>
                    <a:pt x="307" y="564"/>
                  </a:cubicBezTo>
                  <a:cubicBezTo>
                    <a:pt x="307" y="565"/>
                    <a:pt x="308" y="565"/>
                    <a:pt x="308" y="564"/>
                  </a:cubicBezTo>
                  <a:cubicBezTo>
                    <a:pt x="310" y="570"/>
                    <a:pt x="313" y="575"/>
                    <a:pt x="316" y="580"/>
                  </a:cubicBezTo>
                  <a:cubicBezTo>
                    <a:pt x="313" y="583"/>
                    <a:pt x="318" y="586"/>
                    <a:pt x="319" y="589"/>
                  </a:cubicBezTo>
                  <a:cubicBezTo>
                    <a:pt x="322" y="596"/>
                    <a:pt x="324" y="603"/>
                    <a:pt x="331" y="607"/>
                  </a:cubicBezTo>
                  <a:cubicBezTo>
                    <a:pt x="332" y="608"/>
                    <a:pt x="333" y="606"/>
                    <a:pt x="332" y="605"/>
                  </a:cubicBezTo>
                  <a:cubicBezTo>
                    <a:pt x="327" y="600"/>
                    <a:pt x="325" y="595"/>
                    <a:pt x="322" y="589"/>
                  </a:cubicBezTo>
                  <a:cubicBezTo>
                    <a:pt x="322" y="588"/>
                    <a:pt x="321" y="586"/>
                    <a:pt x="320" y="585"/>
                  </a:cubicBezTo>
                  <a:cubicBezTo>
                    <a:pt x="320" y="585"/>
                    <a:pt x="318" y="582"/>
                    <a:pt x="318" y="582"/>
                  </a:cubicBezTo>
                  <a:cubicBezTo>
                    <a:pt x="322" y="582"/>
                    <a:pt x="325" y="578"/>
                    <a:pt x="328" y="576"/>
                  </a:cubicBezTo>
                  <a:cubicBezTo>
                    <a:pt x="333" y="571"/>
                    <a:pt x="338" y="577"/>
                    <a:pt x="341" y="580"/>
                  </a:cubicBezTo>
                  <a:cubicBezTo>
                    <a:pt x="342" y="580"/>
                    <a:pt x="342" y="580"/>
                    <a:pt x="343" y="580"/>
                  </a:cubicBezTo>
                  <a:cubicBezTo>
                    <a:pt x="343" y="583"/>
                    <a:pt x="344" y="585"/>
                    <a:pt x="345" y="587"/>
                  </a:cubicBezTo>
                  <a:cubicBezTo>
                    <a:pt x="346" y="592"/>
                    <a:pt x="346" y="598"/>
                    <a:pt x="346" y="603"/>
                  </a:cubicBezTo>
                  <a:cubicBezTo>
                    <a:pt x="346" y="603"/>
                    <a:pt x="346" y="603"/>
                    <a:pt x="346" y="604"/>
                  </a:cubicBezTo>
                  <a:cubicBezTo>
                    <a:pt x="344" y="606"/>
                    <a:pt x="343" y="608"/>
                    <a:pt x="343" y="611"/>
                  </a:cubicBezTo>
                  <a:cubicBezTo>
                    <a:pt x="343" y="611"/>
                    <a:pt x="343" y="611"/>
                    <a:pt x="343" y="611"/>
                  </a:cubicBezTo>
                  <a:cubicBezTo>
                    <a:pt x="346" y="607"/>
                    <a:pt x="350" y="604"/>
                    <a:pt x="353" y="601"/>
                  </a:cubicBezTo>
                  <a:cubicBezTo>
                    <a:pt x="355" y="600"/>
                    <a:pt x="357" y="598"/>
                    <a:pt x="359" y="596"/>
                  </a:cubicBezTo>
                  <a:cubicBezTo>
                    <a:pt x="358" y="597"/>
                    <a:pt x="357" y="599"/>
                    <a:pt x="356" y="600"/>
                  </a:cubicBezTo>
                  <a:cubicBezTo>
                    <a:pt x="354" y="602"/>
                    <a:pt x="351" y="604"/>
                    <a:pt x="350" y="606"/>
                  </a:cubicBezTo>
                  <a:cubicBezTo>
                    <a:pt x="350" y="607"/>
                    <a:pt x="351" y="607"/>
                    <a:pt x="351" y="607"/>
                  </a:cubicBezTo>
                  <a:cubicBezTo>
                    <a:pt x="355" y="606"/>
                    <a:pt x="358" y="602"/>
                    <a:pt x="360" y="599"/>
                  </a:cubicBezTo>
                  <a:cubicBezTo>
                    <a:pt x="362" y="597"/>
                    <a:pt x="363" y="594"/>
                    <a:pt x="363" y="592"/>
                  </a:cubicBezTo>
                  <a:cubicBezTo>
                    <a:pt x="363" y="592"/>
                    <a:pt x="363" y="591"/>
                    <a:pt x="363" y="591"/>
                  </a:cubicBezTo>
                  <a:cubicBezTo>
                    <a:pt x="365" y="589"/>
                    <a:pt x="367" y="587"/>
                    <a:pt x="368" y="585"/>
                  </a:cubicBezTo>
                  <a:cubicBezTo>
                    <a:pt x="375" y="593"/>
                    <a:pt x="370" y="602"/>
                    <a:pt x="361" y="606"/>
                  </a:cubicBezTo>
                  <a:cubicBezTo>
                    <a:pt x="360" y="607"/>
                    <a:pt x="359" y="607"/>
                    <a:pt x="358" y="608"/>
                  </a:cubicBezTo>
                  <a:cubicBezTo>
                    <a:pt x="360" y="607"/>
                    <a:pt x="361" y="605"/>
                    <a:pt x="363" y="604"/>
                  </a:cubicBezTo>
                  <a:cubicBezTo>
                    <a:pt x="363" y="603"/>
                    <a:pt x="362" y="602"/>
                    <a:pt x="362" y="603"/>
                  </a:cubicBezTo>
                  <a:cubicBezTo>
                    <a:pt x="359" y="605"/>
                    <a:pt x="355" y="606"/>
                    <a:pt x="353" y="609"/>
                  </a:cubicBezTo>
                  <a:cubicBezTo>
                    <a:pt x="353" y="610"/>
                    <a:pt x="353" y="610"/>
                    <a:pt x="354" y="610"/>
                  </a:cubicBezTo>
                  <a:cubicBezTo>
                    <a:pt x="349" y="612"/>
                    <a:pt x="345" y="613"/>
                    <a:pt x="340" y="610"/>
                  </a:cubicBezTo>
                  <a:cubicBezTo>
                    <a:pt x="339" y="609"/>
                    <a:pt x="337" y="611"/>
                    <a:pt x="338" y="613"/>
                  </a:cubicBezTo>
                  <a:cubicBezTo>
                    <a:pt x="346" y="620"/>
                    <a:pt x="360" y="612"/>
                    <a:pt x="367" y="607"/>
                  </a:cubicBezTo>
                  <a:cubicBezTo>
                    <a:pt x="370" y="605"/>
                    <a:pt x="372" y="603"/>
                    <a:pt x="373" y="600"/>
                  </a:cubicBezTo>
                  <a:cubicBezTo>
                    <a:pt x="376" y="604"/>
                    <a:pt x="379" y="608"/>
                    <a:pt x="381" y="612"/>
                  </a:cubicBezTo>
                  <a:cubicBezTo>
                    <a:pt x="387" y="624"/>
                    <a:pt x="391" y="635"/>
                    <a:pt x="396" y="647"/>
                  </a:cubicBezTo>
                  <a:cubicBezTo>
                    <a:pt x="401" y="658"/>
                    <a:pt x="406" y="670"/>
                    <a:pt x="413" y="681"/>
                  </a:cubicBezTo>
                  <a:cubicBezTo>
                    <a:pt x="415" y="684"/>
                    <a:pt x="417" y="687"/>
                    <a:pt x="420" y="691"/>
                  </a:cubicBezTo>
                  <a:cubicBezTo>
                    <a:pt x="420" y="691"/>
                    <a:pt x="420" y="691"/>
                    <a:pt x="420" y="691"/>
                  </a:cubicBezTo>
                  <a:cubicBezTo>
                    <a:pt x="420" y="693"/>
                    <a:pt x="421" y="695"/>
                    <a:pt x="422" y="697"/>
                  </a:cubicBezTo>
                  <a:cubicBezTo>
                    <a:pt x="423" y="698"/>
                    <a:pt x="424" y="701"/>
                    <a:pt x="423" y="703"/>
                  </a:cubicBezTo>
                  <a:cubicBezTo>
                    <a:pt x="423" y="703"/>
                    <a:pt x="423" y="703"/>
                    <a:pt x="424" y="703"/>
                  </a:cubicBezTo>
                  <a:cubicBezTo>
                    <a:pt x="425" y="703"/>
                    <a:pt x="426" y="701"/>
                    <a:pt x="425" y="699"/>
                  </a:cubicBezTo>
                  <a:cubicBezTo>
                    <a:pt x="426" y="700"/>
                    <a:pt x="426" y="701"/>
                    <a:pt x="426" y="702"/>
                  </a:cubicBezTo>
                  <a:cubicBezTo>
                    <a:pt x="426" y="703"/>
                    <a:pt x="426" y="704"/>
                    <a:pt x="427" y="704"/>
                  </a:cubicBezTo>
                  <a:cubicBezTo>
                    <a:pt x="426" y="706"/>
                    <a:pt x="425" y="707"/>
                    <a:pt x="425" y="709"/>
                  </a:cubicBezTo>
                  <a:cubicBezTo>
                    <a:pt x="423" y="713"/>
                    <a:pt x="422" y="717"/>
                    <a:pt x="421" y="721"/>
                  </a:cubicBezTo>
                  <a:close/>
                  <a:moveTo>
                    <a:pt x="468" y="722"/>
                  </a:moveTo>
                  <a:cubicBezTo>
                    <a:pt x="467" y="726"/>
                    <a:pt x="465" y="730"/>
                    <a:pt x="464" y="734"/>
                  </a:cubicBezTo>
                  <a:cubicBezTo>
                    <a:pt x="459" y="741"/>
                    <a:pt x="449" y="744"/>
                    <a:pt x="441" y="742"/>
                  </a:cubicBezTo>
                  <a:cubicBezTo>
                    <a:pt x="435" y="742"/>
                    <a:pt x="429" y="739"/>
                    <a:pt x="426" y="734"/>
                  </a:cubicBezTo>
                  <a:cubicBezTo>
                    <a:pt x="423" y="728"/>
                    <a:pt x="425" y="720"/>
                    <a:pt x="427" y="713"/>
                  </a:cubicBezTo>
                  <a:cubicBezTo>
                    <a:pt x="430" y="706"/>
                    <a:pt x="434" y="699"/>
                    <a:pt x="436" y="691"/>
                  </a:cubicBezTo>
                  <a:cubicBezTo>
                    <a:pt x="439" y="683"/>
                    <a:pt x="442" y="674"/>
                    <a:pt x="444" y="666"/>
                  </a:cubicBezTo>
                  <a:cubicBezTo>
                    <a:pt x="446" y="657"/>
                    <a:pt x="449" y="649"/>
                    <a:pt x="449" y="640"/>
                  </a:cubicBezTo>
                  <a:cubicBezTo>
                    <a:pt x="449" y="634"/>
                    <a:pt x="448" y="627"/>
                    <a:pt x="447" y="621"/>
                  </a:cubicBezTo>
                  <a:cubicBezTo>
                    <a:pt x="448" y="621"/>
                    <a:pt x="448" y="621"/>
                    <a:pt x="448" y="621"/>
                  </a:cubicBezTo>
                  <a:cubicBezTo>
                    <a:pt x="455" y="622"/>
                    <a:pt x="459" y="627"/>
                    <a:pt x="465" y="631"/>
                  </a:cubicBezTo>
                  <a:cubicBezTo>
                    <a:pt x="470" y="633"/>
                    <a:pt x="475" y="635"/>
                    <a:pt x="480" y="637"/>
                  </a:cubicBezTo>
                  <a:cubicBezTo>
                    <a:pt x="485" y="639"/>
                    <a:pt x="490" y="641"/>
                    <a:pt x="496" y="642"/>
                  </a:cubicBezTo>
                  <a:cubicBezTo>
                    <a:pt x="493" y="644"/>
                    <a:pt x="491" y="648"/>
                    <a:pt x="490" y="650"/>
                  </a:cubicBezTo>
                  <a:cubicBezTo>
                    <a:pt x="486" y="657"/>
                    <a:pt x="484" y="664"/>
                    <a:pt x="482" y="672"/>
                  </a:cubicBezTo>
                  <a:cubicBezTo>
                    <a:pt x="479" y="684"/>
                    <a:pt x="476" y="695"/>
                    <a:pt x="472" y="707"/>
                  </a:cubicBezTo>
                  <a:cubicBezTo>
                    <a:pt x="470" y="712"/>
                    <a:pt x="469" y="716"/>
                    <a:pt x="468" y="722"/>
                  </a:cubicBezTo>
                  <a:close/>
                  <a:moveTo>
                    <a:pt x="641" y="696"/>
                  </a:moveTo>
                  <a:cubicBezTo>
                    <a:pt x="632" y="703"/>
                    <a:pt x="622" y="708"/>
                    <a:pt x="613" y="714"/>
                  </a:cubicBezTo>
                  <a:cubicBezTo>
                    <a:pt x="594" y="725"/>
                    <a:pt x="577" y="737"/>
                    <a:pt x="559" y="748"/>
                  </a:cubicBezTo>
                  <a:cubicBezTo>
                    <a:pt x="541" y="760"/>
                    <a:pt x="523" y="773"/>
                    <a:pt x="505" y="785"/>
                  </a:cubicBezTo>
                  <a:cubicBezTo>
                    <a:pt x="490" y="795"/>
                    <a:pt x="474" y="803"/>
                    <a:pt x="458" y="811"/>
                  </a:cubicBezTo>
                  <a:cubicBezTo>
                    <a:pt x="459" y="789"/>
                    <a:pt x="468" y="767"/>
                    <a:pt x="466" y="745"/>
                  </a:cubicBezTo>
                  <a:cubicBezTo>
                    <a:pt x="467" y="744"/>
                    <a:pt x="469" y="742"/>
                    <a:pt x="470" y="740"/>
                  </a:cubicBezTo>
                  <a:cubicBezTo>
                    <a:pt x="474" y="733"/>
                    <a:pt x="475" y="722"/>
                    <a:pt x="473" y="714"/>
                  </a:cubicBezTo>
                  <a:cubicBezTo>
                    <a:pt x="476" y="703"/>
                    <a:pt x="481" y="691"/>
                    <a:pt x="484" y="680"/>
                  </a:cubicBezTo>
                  <a:cubicBezTo>
                    <a:pt x="486" y="673"/>
                    <a:pt x="487" y="666"/>
                    <a:pt x="489" y="659"/>
                  </a:cubicBezTo>
                  <a:cubicBezTo>
                    <a:pt x="491" y="655"/>
                    <a:pt x="492" y="651"/>
                    <a:pt x="495" y="648"/>
                  </a:cubicBezTo>
                  <a:cubicBezTo>
                    <a:pt x="497" y="645"/>
                    <a:pt x="498" y="644"/>
                    <a:pt x="501" y="643"/>
                  </a:cubicBezTo>
                  <a:cubicBezTo>
                    <a:pt x="504" y="643"/>
                    <a:pt x="508" y="642"/>
                    <a:pt x="511" y="640"/>
                  </a:cubicBezTo>
                  <a:cubicBezTo>
                    <a:pt x="516" y="638"/>
                    <a:pt x="521" y="631"/>
                    <a:pt x="519" y="625"/>
                  </a:cubicBezTo>
                  <a:cubicBezTo>
                    <a:pt x="520" y="625"/>
                    <a:pt x="521" y="625"/>
                    <a:pt x="522" y="625"/>
                  </a:cubicBezTo>
                  <a:cubicBezTo>
                    <a:pt x="527" y="624"/>
                    <a:pt x="529" y="615"/>
                    <a:pt x="530" y="611"/>
                  </a:cubicBezTo>
                  <a:cubicBezTo>
                    <a:pt x="534" y="600"/>
                    <a:pt x="541" y="593"/>
                    <a:pt x="550" y="586"/>
                  </a:cubicBezTo>
                  <a:cubicBezTo>
                    <a:pt x="558" y="578"/>
                    <a:pt x="566" y="569"/>
                    <a:pt x="574" y="560"/>
                  </a:cubicBezTo>
                  <a:cubicBezTo>
                    <a:pt x="581" y="552"/>
                    <a:pt x="590" y="545"/>
                    <a:pt x="598" y="537"/>
                  </a:cubicBezTo>
                  <a:cubicBezTo>
                    <a:pt x="605" y="530"/>
                    <a:pt x="612" y="523"/>
                    <a:pt x="618" y="515"/>
                  </a:cubicBezTo>
                  <a:cubicBezTo>
                    <a:pt x="619" y="514"/>
                    <a:pt x="623" y="508"/>
                    <a:pt x="625" y="505"/>
                  </a:cubicBezTo>
                  <a:cubicBezTo>
                    <a:pt x="628" y="504"/>
                    <a:pt x="630" y="504"/>
                    <a:pt x="633" y="503"/>
                  </a:cubicBezTo>
                  <a:cubicBezTo>
                    <a:pt x="640" y="501"/>
                    <a:pt x="646" y="498"/>
                    <a:pt x="653" y="496"/>
                  </a:cubicBezTo>
                  <a:cubicBezTo>
                    <a:pt x="665" y="491"/>
                    <a:pt x="678" y="486"/>
                    <a:pt x="690" y="480"/>
                  </a:cubicBezTo>
                  <a:cubicBezTo>
                    <a:pt x="696" y="477"/>
                    <a:pt x="703" y="473"/>
                    <a:pt x="708" y="467"/>
                  </a:cubicBezTo>
                  <a:cubicBezTo>
                    <a:pt x="708" y="472"/>
                    <a:pt x="709" y="476"/>
                    <a:pt x="710" y="480"/>
                  </a:cubicBezTo>
                  <a:cubicBezTo>
                    <a:pt x="712" y="487"/>
                    <a:pt x="713" y="493"/>
                    <a:pt x="715" y="500"/>
                  </a:cubicBezTo>
                  <a:cubicBezTo>
                    <a:pt x="718" y="512"/>
                    <a:pt x="722" y="524"/>
                    <a:pt x="727" y="536"/>
                  </a:cubicBezTo>
                  <a:cubicBezTo>
                    <a:pt x="729" y="540"/>
                    <a:pt x="731" y="544"/>
                    <a:pt x="734" y="548"/>
                  </a:cubicBezTo>
                  <a:cubicBezTo>
                    <a:pt x="727" y="552"/>
                    <a:pt x="723" y="566"/>
                    <a:pt x="721" y="572"/>
                  </a:cubicBezTo>
                  <a:cubicBezTo>
                    <a:pt x="715" y="588"/>
                    <a:pt x="708" y="604"/>
                    <a:pt x="704" y="621"/>
                  </a:cubicBezTo>
                  <a:cubicBezTo>
                    <a:pt x="702" y="628"/>
                    <a:pt x="701" y="635"/>
                    <a:pt x="699" y="641"/>
                  </a:cubicBezTo>
                  <a:cubicBezTo>
                    <a:pt x="699" y="641"/>
                    <a:pt x="698" y="641"/>
                    <a:pt x="698" y="641"/>
                  </a:cubicBezTo>
                  <a:cubicBezTo>
                    <a:pt x="686" y="644"/>
                    <a:pt x="678" y="657"/>
                    <a:pt x="678" y="669"/>
                  </a:cubicBezTo>
                  <a:cubicBezTo>
                    <a:pt x="678" y="669"/>
                    <a:pt x="677" y="669"/>
                    <a:pt x="677" y="669"/>
                  </a:cubicBezTo>
                  <a:cubicBezTo>
                    <a:pt x="672" y="671"/>
                    <a:pt x="666" y="675"/>
                    <a:pt x="662" y="680"/>
                  </a:cubicBezTo>
                  <a:cubicBezTo>
                    <a:pt x="654" y="684"/>
                    <a:pt x="648" y="691"/>
                    <a:pt x="641" y="696"/>
                  </a:cubicBezTo>
                  <a:close/>
                  <a:moveTo>
                    <a:pt x="695" y="680"/>
                  </a:moveTo>
                  <a:cubicBezTo>
                    <a:pt x="690" y="676"/>
                    <a:pt x="687" y="671"/>
                    <a:pt x="688" y="664"/>
                  </a:cubicBezTo>
                  <a:cubicBezTo>
                    <a:pt x="688" y="657"/>
                    <a:pt x="692" y="652"/>
                    <a:pt x="697" y="648"/>
                  </a:cubicBezTo>
                  <a:cubicBezTo>
                    <a:pt x="695" y="652"/>
                    <a:pt x="694" y="657"/>
                    <a:pt x="693" y="662"/>
                  </a:cubicBezTo>
                  <a:cubicBezTo>
                    <a:pt x="692" y="668"/>
                    <a:pt x="692" y="674"/>
                    <a:pt x="695" y="680"/>
                  </a:cubicBezTo>
                  <a:close/>
                  <a:moveTo>
                    <a:pt x="698" y="685"/>
                  </a:moveTo>
                  <a:cubicBezTo>
                    <a:pt x="698" y="685"/>
                    <a:pt x="698" y="685"/>
                    <a:pt x="698" y="685"/>
                  </a:cubicBezTo>
                  <a:cubicBezTo>
                    <a:pt x="698" y="685"/>
                    <a:pt x="698" y="685"/>
                    <a:pt x="698" y="685"/>
                  </a:cubicBezTo>
                  <a:cubicBezTo>
                    <a:pt x="698" y="686"/>
                    <a:pt x="698" y="686"/>
                    <a:pt x="697" y="687"/>
                  </a:cubicBezTo>
                  <a:cubicBezTo>
                    <a:pt x="697" y="687"/>
                    <a:pt x="697" y="687"/>
                    <a:pt x="697" y="687"/>
                  </a:cubicBezTo>
                  <a:cubicBezTo>
                    <a:pt x="686" y="688"/>
                    <a:pt x="681" y="677"/>
                    <a:pt x="681" y="668"/>
                  </a:cubicBezTo>
                  <a:cubicBezTo>
                    <a:pt x="681" y="663"/>
                    <a:pt x="683" y="658"/>
                    <a:pt x="685" y="654"/>
                  </a:cubicBezTo>
                  <a:cubicBezTo>
                    <a:pt x="687" y="652"/>
                    <a:pt x="689" y="649"/>
                    <a:pt x="691" y="648"/>
                  </a:cubicBezTo>
                  <a:cubicBezTo>
                    <a:pt x="693" y="646"/>
                    <a:pt x="696" y="644"/>
                    <a:pt x="698" y="643"/>
                  </a:cubicBezTo>
                  <a:cubicBezTo>
                    <a:pt x="698" y="643"/>
                    <a:pt x="698" y="644"/>
                    <a:pt x="698" y="644"/>
                  </a:cubicBezTo>
                  <a:cubicBezTo>
                    <a:pt x="698" y="644"/>
                    <a:pt x="698" y="644"/>
                    <a:pt x="697" y="644"/>
                  </a:cubicBezTo>
                  <a:cubicBezTo>
                    <a:pt x="682" y="651"/>
                    <a:pt x="679" y="679"/>
                    <a:pt x="698" y="685"/>
                  </a:cubicBezTo>
                  <a:close/>
                  <a:moveTo>
                    <a:pt x="692" y="713"/>
                  </a:moveTo>
                  <a:cubicBezTo>
                    <a:pt x="685" y="716"/>
                    <a:pt x="675" y="721"/>
                    <a:pt x="668" y="716"/>
                  </a:cubicBezTo>
                  <a:cubicBezTo>
                    <a:pt x="650" y="704"/>
                    <a:pt x="661" y="679"/>
                    <a:pt x="678" y="673"/>
                  </a:cubicBezTo>
                  <a:cubicBezTo>
                    <a:pt x="679" y="683"/>
                    <a:pt x="686" y="692"/>
                    <a:pt x="697" y="690"/>
                  </a:cubicBezTo>
                  <a:cubicBezTo>
                    <a:pt x="697" y="695"/>
                    <a:pt x="699" y="701"/>
                    <a:pt x="701" y="704"/>
                  </a:cubicBezTo>
                  <a:cubicBezTo>
                    <a:pt x="703" y="706"/>
                    <a:pt x="704" y="708"/>
                    <a:pt x="706" y="709"/>
                  </a:cubicBezTo>
                  <a:cubicBezTo>
                    <a:pt x="701" y="709"/>
                    <a:pt x="695" y="712"/>
                    <a:pt x="692" y="713"/>
                  </a:cubicBezTo>
                  <a:close/>
                  <a:moveTo>
                    <a:pt x="704" y="702"/>
                  </a:moveTo>
                  <a:cubicBezTo>
                    <a:pt x="704" y="702"/>
                    <a:pt x="704" y="702"/>
                    <a:pt x="704" y="701"/>
                  </a:cubicBezTo>
                  <a:cubicBezTo>
                    <a:pt x="702" y="698"/>
                    <a:pt x="701" y="695"/>
                    <a:pt x="701" y="691"/>
                  </a:cubicBezTo>
                  <a:cubicBezTo>
                    <a:pt x="701" y="690"/>
                    <a:pt x="701" y="689"/>
                    <a:pt x="701" y="687"/>
                  </a:cubicBezTo>
                  <a:cubicBezTo>
                    <a:pt x="702" y="688"/>
                    <a:pt x="702" y="688"/>
                    <a:pt x="703" y="689"/>
                  </a:cubicBezTo>
                  <a:cubicBezTo>
                    <a:pt x="702" y="693"/>
                    <a:pt x="702" y="699"/>
                    <a:pt x="704" y="702"/>
                  </a:cubicBezTo>
                  <a:close/>
                  <a:moveTo>
                    <a:pt x="706" y="685"/>
                  </a:moveTo>
                  <a:cubicBezTo>
                    <a:pt x="700" y="687"/>
                    <a:pt x="696" y="674"/>
                    <a:pt x="696" y="669"/>
                  </a:cubicBezTo>
                  <a:cubicBezTo>
                    <a:pt x="696" y="664"/>
                    <a:pt x="697" y="659"/>
                    <a:pt x="698" y="654"/>
                  </a:cubicBezTo>
                  <a:cubicBezTo>
                    <a:pt x="702" y="642"/>
                    <a:pt x="705" y="629"/>
                    <a:pt x="708" y="616"/>
                  </a:cubicBezTo>
                  <a:cubicBezTo>
                    <a:pt x="712" y="602"/>
                    <a:pt x="718" y="588"/>
                    <a:pt x="723" y="574"/>
                  </a:cubicBezTo>
                  <a:cubicBezTo>
                    <a:pt x="725" y="569"/>
                    <a:pt x="727" y="564"/>
                    <a:pt x="729" y="559"/>
                  </a:cubicBezTo>
                  <a:cubicBezTo>
                    <a:pt x="731" y="556"/>
                    <a:pt x="733" y="553"/>
                    <a:pt x="735" y="551"/>
                  </a:cubicBezTo>
                  <a:cubicBezTo>
                    <a:pt x="736" y="551"/>
                    <a:pt x="736" y="552"/>
                    <a:pt x="737" y="553"/>
                  </a:cubicBezTo>
                  <a:cubicBezTo>
                    <a:pt x="731" y="556"/>
                    <a:pt x="731" y="564"/>
                    <a:pt x="728" y="569"/>
                  </a:cubicBezTo>
                  <a:cubicBezTo>
                    <a:pt x="726" y="574"/>
                    <a:pt x="724" y="580"/>
                    <a:pt x="724" y="586"/>
                  </a:cubicBezTo>
                  <a:cubicBezTo>
                    <a:pt x="724" y="586"/>
                    <a:pt x="724" y="587"/>
                    <a:pt x="724" y="586"/>
                  </a:cubicBezTo>
                  <a:cubicBezTo>
                    <a:pt x="726" y="581"/>
                    <a:pt x="728" y="576"/>
                    <a:pt x="729" y="570"/>
                  </a:cubicBezTo>
                  <a:cubicBezTo>
                    <a:pt x="730" y="566"/>
                    <a:pt x="732" y="563"/>
                    <a:pt x="734" y="559"/>
                  </a:cubicBezTo>
                  <a:cubicBezTo>
                    <a:pt x="735" y="558"/>
                    <a:pt x="736" y="555"/>
                    <a:pt x="737" y="554"/>
                  </a:cubicBezTo>
                  <a:cubicBezTo>
                    <a:pt x="741" y="559"/>
                    <a:pt x="745" y="565"/>
                    <a:pt x="750" y="570"/>
                  </a:cubicBezTo>
                  <a:cubicBezTo>
                    <a:pt x="748" y="571"/>
                    <a:pt x="746" y="578"/>
                    <a:pt x="746" y="579"/>
                  </a:cubicBezTo>
                  <a:cubicBezTo>
                    <a:pt x="743" y="585"/>
                    <a:pt x="740" y="591"/>
                    <a:pt x="736" y="598"/>
                  </a:cubicBezTo>
                  <a:cubicBezTo>
                    <a:pt x="733" y="605"/>
                    <a:pt x="729" y="612"/>
                    <a:pt x="726" y="619"/>
                  </a:cubicBezTo>
                  <a:cubicBezTo>
                    <a:pt x="722" y="627"/>
                    <a:pt x="717" y="634"/>
                    <a:pt x="712" y="642"/>
                  </a:cubicBezTo>
                  <a:cubicBezTo>
                    <a:pt x="711" y="642"/>
                    <a:pt x="712" y="643"/>
                    <a:pt x="712" y="643"/>
                  </a:cubicBezTo>
                  <a:cubicBezTo>
                    <a:pt x="708" y="648"/>
                    <a:pt x="707" y="654"/>
                    <a:pt x="708" y="660"/>
                  </a:cubicBezTo>
                  <a:cubicBezTo>
                    <a:pt x="709" y="663"/>
                    <a:pt x="711" y="666"/>
                    <a:pt x="714" y="668"/>
                  </a:cubicBezTo>
                  <a:cubicBezTo>
                    <a:pt x="716" y="670"/>
                    <a:pt x="720" y="671"/>
                    <a:pt x="722" y="671"/>
                  </a:cubicBezTo>
                  <a:cubicBezTo>
                    <a:pt x="723" y="671"/>
                    <a:pt x="723" y="671"/>
                    <a:pt x="723" y="670"/>
                  </a:cubicBezTo>
                  <a:cubicBezTo>
                    <a:pt x="720" y="673"/>
                    <a:pt x="717" y="677"/>
                    <a:pt x="714" y="680"/>
                  </a:cubicBezTo>
                  <a:cubicBezTo>
                    <a:pt x="713" y="681"/>
                    <a:pt x="712" y="682"/>
                    <a:pt x="711" y="683"/>
                  </a:cubicBezTo>
                  <a:cubicBezTo>
                    <a:pt x="711" y="683"/>
                    <a:pt x="711" y="683"/>
                    <a:pt x="710" y="683"/>
                  </a:cubicBezTo>
                  <a:cubicBezTo>
                    <a:pt x="705" y="682"/>
                    <a:pt x="702" y="673"/>
                    <a:pt x="702" y="668"/>
                  </a:cubicBezTo>
                  <a:cubicBezTo>
                    <a:pt x="702" y="667"/>
                    <a:pt x="701" y="667"/>
                    <a:pt x="701" y="668"/>
                  </a:cubicBezTo>
                  <a:cubicBezTo>
                    <a:pt x="700" y="674"/>
                    <a:pt x="701" y="681"/>
                    <a:pt x="706" y="685"/>
                  </a:cubicBezTo>
                  <a:close/>
                  <a:moveTo>
                    <a:pt x="789" y="596"/>
                  </a:moveTo>
                  <a:cubicBezTo>
                    <a:pt x="778" y="622"/>
                    <a:pt x="756" y="644"/>
                    <a:pt x="733" y="660"/>
                  </a:cubicBezTo>
                  <a:cubicBezTo>
                    <a:pt x="734" y="658"/>
                    <a:pt x="734" y="655"/>
                    <a:pt x="736" y="653"/>
                  </a:cubicBezTo>
                  <a:cubicBezTo>
                    <a:pt x="738" y="649"/>
                    <a:pt x="741" y="646"/>
                    <a:pt x="744" y="643"/>
                  </a:cubicBezTo>
                  <a:cubicBezTo>
                    <a:pt x="749" y="637"/>
                    <a:pt x="753" y="631"/>
                    <a:pt x="758" y="625"/>
                  </a:cubicBezTo>
                  <a:cubicBezTo>
                    <a:pt x="762" y="618"/>
                    <a:pt x="767" y="610"/>
                    <a:pt x="772" y="604"/>
                  </a:cubicBezTo>
                  <a:cubicBezTo>
                    <a:pt x="775" y="600"/>
                    <a:pt x="779" y="596"/>
                    <a:pt x="779" y="591"/>
                  </a:cubicBezTo>
                  <a:cubicBezTo>
                    <a:pt x="782" y="593"/>
                    <a:pt x="786" y="595"/>
                    <a:pt x="789" y="596"/>
                  </a:cubicBezTo>
                  <a:cubicBezTo>
                    <a:pt x="789" y="596"/>
                    <a:pt x="789" y="596"/>
                    <a:pt x="789" y="596"/>
                  </a:cubicBezTo>
                  <a:close/>
                  <a:moveTo>
                    <a:pt x="792" y="597"/>
                  </a:moveTo>
                  <a:cubicBezTo>
                    <a:pt x="794" y="598"/>
                    <a:pt x="795" y="598"/>
                    <a:pt x="797" y="599"/>
                  </a:cubicBezTo>
                  <a:cubicBezTo>
                    <a:pt x="794" y="610"/>
                    <a:pt x="784" y="618"/>
                    <a:pt x="776" y="625"/>
                  </a:cubicBezTo>
                  <a:cubicBezTo>
                    <a:pt x="775" y="626"/>
                    <a:pt x="775" y="626"/>
                    <a:pt x="774" y="627"/>
                  </a:cubicBezTo>
                  <a:cubicBezTo>
                    <a:pt x="781" y="618"/>
                    <a:pt x="788" y="608"/>
                    <a:pt x="792" y="597"/>
                  </a:cubicBezTo>
                  <a:close/>
                  <a:moveTo>
                    <a:pt x="777" y="590"/>
                  </a:moveTo>
                  <a:cubicBezTo>
                    <a:pt x="776" y="596"/>
                    <a:pt x="769" y="603"/>
                    <a:pt x="765" y="608"/>
                  </a:cubicBezTo>
                  <a:cubicBezTo>
                    <a:pt x="761" y="615"/>
                    <a:pt x="756" y="621"/>
                    <a:pt x="751" y="628"/>
                  </a:cubicBezTo>
                  <a:cubicBezTo>
                    <a:pt x="746" y="634"/>
                    <a:pt x="741" y="640"/>
                    <a:pt x="736" y="647"/>
                  </a:cubicBezTo>
                  <a:cubicBezTo>
                    <a:pt x="732" y="652"/>
                    <a:pt x="730" y="658"/>
                    <a:pt x="727" y="664"/>
                  </a:cubicBezTo>
                  <a:cubicBezTo>
                    <a:pt x="727" y="664"/>
                    <a:pt x="727" y="664"/>
                    <a:pt x="727" y="664"/>
                  </a:cubicBezTo>
                  <a:cubicBezTo>
                    <a:pt x="726" y="665"/>
                    <a:pt x="724" y="667"/>
                    <a:pt x="722" y="667"/>
                  </a:cubicBezTo>
                  <a:cubicBezTo>
                    <a:pt x="720" y="666"/>
                    <a:pt x="717" y="666"/>
                    <a:pt x="715" y="665"/>
                  </a:cubicBezTo>
                  <a:cubicBezTo>
                    <a:pt x="713" y="663"/>
                    <a:pt x="712" y="660"/>
                    <a:pt x="712" y="657"/>
                  </a:cubicBezTo>
                  <a:cubicBezTo>
                    <a:pt x="711" y="653"/>
                    <a:pt x="713" y="648"/>
                    <a:pt x="714" y="644"/>
                  </a:cubicBezTo>
                  <a:cubicBezTo>
                    <a:pt x="724" y="634"/>
                    <a:pt x="732" y="623"/>
                    <a:pt x="740" y="611"/>
                  </a:cubicBezTo>
                  <a:cubicBezTo>
                    <a:pt x="744" y="605"/>
                    <a:pt x="748" y="599"/>
                    <a:pt x="752" y="593"/>
                  </a:cubicBezTo>
                  <a:cubicBezTo>
                    <a:pt x="756" y="589"/>
                    <a:pt x="760" y="585"/>
                    <a:pt x="762" y="580"/>
                  </a:cubicBezTo>
                  <a:cubicBezTo>
                    <a:pt x="765" y="582"/>
                    <a:pt x="768" y="584"/>
                    <a:pt x="772" y="586"/>
                  </a:cubicBezTo>
                  <a:cubicBezTo>
                    <a:pt x="773" y="587"/>
                    <a:pt x="775" y="588"/>
                    <a:pt x="777" y="589"/>
                  </a:cubicBezTo>
                  <a:cubicBezTo>
                    <a:pt x="777" y="589"/>
                    <a:pt x="777" y="589"/>
                    <a:pt x="777" y="590"/>
                  </a:cubicBezTo>
                  <a:close/>
                  <a:moveTo>
                    <a:pt x="749" y="591"/>
                  </a:moveTo>
                  <a:cubicBezTo>
                    <a:pt x="745" y="597"/>
                    <a:pt x="741" y="603"/>
                    <a:pt x="737" y="610"/>
                  </a:cubicBezTo>
                  <a:cubicBezTo>
                    <a:pt x="734" y="614"/>
                    <a:pt x="731" y="619"/>
                    <a:pt x="728" y="623"/>
                  </a:cubicBezTo>
                  <a:cubicBezTo>
                    <a:pt x="728" y="622"/>
                    <a:pt x="729" y="621"/>
                    <a:pt x="729" y="621"/>
                  </a:cubicBezTo>
                  <a:cubicBezTo>
                    <a:pt x="732" y="614"/>
                    <a:pt x="735" y="606"/>
                    <a:pt x="739" y="600"/>
                  </a:cubicBezTo>
                  <a:cubicBezTo>
                    <a:pt x="742" y="593"/>
                    <a:pt x="746" y="587"/>
                    <a:pt x="749" y="580"/>
                  </a:cubicBezTo>
                  <a:cubicBezTo>
                    <a:pt x="750" y="579"/>
                    <a:pt x="752" y="574"/>
                    <a:pt x="752" y="571"/>
                  </a:cubicBezTo>
                  <a:cubicBezTo>
                    <a:pt x="754" y="574"/>
                    <a:pt x="757" y="576"/>
                    <a:pt x="760" y="578"/>
                  </a:cubicBezTo>
                  <a:cubicBezTo>
                    <a:pt x="756" y="582"/>
                    <a:pt x="753" y="587"/>
                    <a:pt x="749" y="591"/>
                  </a:cubicBezTo>
                  <a:close/>
                  <a:moveTo>
                    <a:pt x="744" y="695"/>
                  </a:moveTo>
                  <a:cubicBezTo>
                    <a:pt x="743" y="697"/>
                    <a:pt x="741" y="699"/>
                    <a:pt x="740" y="701"/>
                  </a:cubicBezTo>
                  <a:cubicBezTo>
                    <a:pt x="735" y="706"/>
                    <a:pt x="729" y="709"/>
                    <a:pt x="722" y="708"/>
                  </a:cubicBezTo>
                  <a:cubicBezTo>
                    <a:pt x="717" y="708"/>
                    <a:pt x="713" y="707"/>
                    <a:pt x="709" y="704"/>
                  </a:cubicBezTo>
                  <a:cubicBezTo>
                    <a:pt x="714" y="706"/>
                    <a:pt x="720" y="705"/>
                    <a:pt x="724" y="704"/>
                  </a:cubicBezTo>
                  <a:cubicBezTo>
                    <a:pt x="731" y="701"/>
                    <a:pt x="738" y="697"/>
                    <a:pt x="744" y="693"/>
                  </a:cubicBezTo>
                  <a:cubicBezTo>
                    <a:pt x="744" y="694"/>
                    <a:pt x="744" y="694"/>
                    <a:pt x="744" y="695"/>
                  </a:cubicBezTo>
                  <a:close/>
                  <a:moveTo>
                    <a:pt x="821" y="625"/>
                  </a:moveTo>
                  <a:cubicBezTo>
                    <a:pt x="821" y="625"/>
                    <a:pt x="821" y="625"/>
                    <a:pt x="820" y="625"/>
                  </a:cubicBezTo>
                  <a:cubicBezTo>
                    <a:pt x="811" y="635"/>
                    <a:pt x="800" y="644"/>
                    <a:pt x="789" y="653"/>
                  </a:cubicBezTo>
                  <a:cubicBezTo>
                    <a:pt x="779" y="662"/>
                    <a:pt x="768" y="671"/>
                    <a:pt x="757" y="679"/>
                  </a:cubicBezTo>
                  <a:cubicBezTo>
                    <a:pt x="748" y="686"/>
                    <a:pt x="738" y="694"/>
                    <a:pt x="727" y="699"/>
                  </a:cubicBezTo>
                  <a:cubicBezTo>
                    <a:pt x="722" y="701"/>
                    <a:pt x="718" y="702"/>
                    <a:pt x="713" y="702"/>
                  </a:cubicBezTo>
                  <a:cubicBezTo>
                    <a:pt x="709" y="701"/>
                    <a:pt x="706" y="699"/>
                    <a:pt x="708" y="694"/>
                  </a:cubicBezTo>
                  <a:cubicBezTo>
                    <a:pt x="710" y="688"/>
                    <a:pt x="716" y="683"/>
                    <a:pt x="720" y="678"/>
                  </a:cubicBezTo>
                  <a:cubicBezTo>
                    <a:pt x="725" y="673"/>
                    <a:pt x="730" y="669"/>
                    <a:pt x="735" y="664"/>
                  </a:cubicBezTo>
                  <a:cubicBezTo>
                    <a:pt x="745" y="656"/>
                    <a:pt x="755" y="648"/>
                    <a:pt x="765" y="640"/>
                  </a:cubicBezTo>
                  <a:cubicBezTo>
                    <a:pt x="772" y="633"/>
                    <a:pt x="780" y="627"/>
                    <a:pt x="787" y="620"/>
                  </a:cubicBezTo>
                  <a:cubicBezTo>
                    <a:pt x="792" y="614"/>
                    <a:pt x="798" y="608"/>
                    <a:pt x="800" y="599"/>
                  </a:cubicBezTo>
                  <a:cubicBezTo>
                    <a:pt x="801" y="599"/>
                    <a:pt x="802" y="599"/>
                    <a:pt x="803" y="599"/>
                  </a:cubicBezTo>
                  <a:cubicBezTo>
                    <a:pt x="807" y="600"/>
                    <a:pt x="812" y="599"/>
                    <a:pt x="817" y="599"/>
                  </a:cubicBezTo>
                  <a:cubicBezTo>
                    <a:pt x="820" y="599"/>
                    <a:pt x="822" y="599"/>
                    <a:pt x="824" y="598"/>
                  </a:cubicBezTo>
                  <a:cubicBezTo>
                    <a:pt x="822" y="607"/>
                    <a:pt x="821" y="615"/>
                    <a:pt x="821" y="625"/>
                  </a:cubicBezTo>
                  <a:close/>
                  <a:moveTo>
                    <a:pt x="824" y="594"/>
                  </a:moveTo>
                  <a:cubicBezTo>
                    <a:pt x="820" y="597"/>
                    <a:pt x="814" y="595"/>
                    <a:pt x="810" y="596"/>
                  </a:cubicBezTo>
                  <a:cubicBezTo>
                    <a:pt x="806" y="596"/>
                    <a:pt x="802" y="596"/>
                    <a:pt x="797" y="595"/>
                  </a:cubicBezTo>
                  <a:cubicBezTo>
                    <a:pt x="787" y="592"/>
                    <a:pt x="776" y="586"/>
                    <a:pt x="767" y="580"/>
                  </a:cubicBezTo>
                  <a:cubicBezTo>
                    <a:pt x="750" y="569"/>
                    <a:pt x="737" y="550"/>
                    <a:pt x="730" y="532"/>
                  </a:cubicBezTo>
                  <a:cubicBezTo>
                    <a:pt x="727" y="527"/>
                    <a:pt x="725" y="522"/>
                    <a:pt x="724" y="516"/>
                  </a:cubicBezTo>
                  <a:cubicBezTo>
                    <a:pt x="724" y="516"/>
                    <a:pt x="724" y="516"/>
                    <a:pt x="724" y="516"/>
                  </a:cubicBezTo>
                  <a:cubicBezTo>
                    <a:pt x="717" y="496"/>
                    <a:pt x="713" y="474"/>
                    <a:pt x="718" y="453"/>
                  </a:cubicBezTo>
                  <a:cubicBezTo>
                    <a:pt x="720" y="442"/>
                    <a:pt x="724" y="430"/>
                    <a:pt x="732" y="422"/>
                  </a:cubicBezTo>
                  <a:cubicBezTo>
                    <a:pt x="736" y="419"/>
                    <a:pt x="740" y="418"/>
                    <a:pt x="744" y="415"/>
                  </a:cubicBezTo>
                  <a:cubicBezTo>
                    <a:pt x="745" y="414"/>
                    <a:pt x="746" y="414"/>
                    <a:pt x="747" y="413"/>
                  </a:cubicBezTo>
                  <a:cubicBezTo>
                    <a:pt x="750" y="412"/>
                    <a:pt x="753" y="412"/>
                    <a:pt x="755" y="411"/>
                  </a:cubicBezTo>
                  <a:cubicBezTo>
                    <a:pt x="769" y="409"/>
                    <a:pt x="782" y="405"/>
                    <a:pt x="795" y="399"/>
                  </a:cubicBezTo>
                  <a:cubicBezTo>
                    <a:pt x="796" y="399"/>
                    <a:pt x="796" y="399"/>
                    <a:pt x="797" y="398"/>
                  </a:cubicBezTo>
                  <a:cubicBezTo>
                    <a:pt x="803" y="397"/>
                    <a:pt x="808" y="394"/>
                    <a:pt x="815" y="395"/>
                  </a:cubicBezTo>
                  <a:cubicBezTo>
                    <a:pt x="816" y="396"/>
                    <a:pt x="817" y="396"/>
                    <a:pt x="817" y="396"/>
                  </a:cubicBezTo>
                  <a:cubicBezTo>
                    <a:pt x="822" y="397"/>
                    <a:pt x="827" y="398"/>
                    <a:pt x="831" y="399"/>
                  </a:cubicBezTo>
                  <a:cubicBezTo>
                    <a:pt x="840" y="402"/>
                    <a:pt x="848" y="406"/>
                    <a:pt x="854" y="412"/>
                  </a:cubicBezTo>
                  <a:cubicBezTo>
                    <a:pt x="866" y="423"/>
                    <a:pt x="879" y="437"/>
                    <a:pt x="884" y="452"/>
                  </a:cubicBezTo>
                  <a:cubicBezTo>
                    <a:pt x="889" y="470"/>
                    <a:pt x="892" y="490"/>
                    <a:pt x="890" y="509"/>
                  </a:cubicBezTo>
                  <a:cubicBezTo>
                    <a:pt x="890" y="517"/>
                    <a:pt x="888" y="525"/>
                    <a:pt x="887" y="534"/>
                  </a:cubicBezTo>
                  <a:cubicBezTo>
                    <a:pt x="887" y="540"/>
                    <a:pt x="887" y="547"/>
                    <a:pt x="885" y="553"/>
                  </a:cubicBezTo>
                  <a:cubicBezTo>
                    <a:pt x="879" y="543"/>
                    <a:pt x="866" y="539"/>
                    <a:pt x="857" y="548"/>
                  </a:cubicBezTo>
                  <a:cubicBezTo>
                    <a:pt x="846" y="558"/>
                    <a:pt x="834" y="567"/>
                    <a:pt x="829" y="582"/>
                  </a:cubicBezTo>
                  <a:cubicBezTo>
                    <a:pt x="827" y="586"/>
                    <a:pt x="826" y="590"/>
                    <a:pt x="825" y="594"/>
                  </a:cubicBezTo>
                  <a:cubicBezTo>
                    <a:pt x="825" y="594"/>
                    <a:pt x="824" y="594"/>
                    <a:pt x="824" y="594"/>
                  </a:cubicBezTo>
                  <a:close/>
                  <a:moveTo>
                    <a:pt x="935" y="598"/>
                  </a:moveTo>
                  <a:cubicBezTo>
                    <a:pt x="940" y="605"/>
                    <a:pt x="945" y="611"/>
                    <a:pt x="949" y="618"/>
                  </a:cubicBezTo>
                  <a:cubicBezTo>
                    <a:pt x="957" y="632"/>
                    <a:pt x="964" y="647"/>
                    <a:pt x="970" y="661"/>
                  </a:cubicBezTo>
                  <a:cubicBezTo>
                    <a:pt x="973" y="668"/>
                    <a:pt x="976" y="676"/>
                    <a:pt x="976" y="684"/>
                  </a:cubicBezTo>
                  <a:cubicBezTo>
                    <a:pt x="976" y="692"/>
                    <a:pt x="974" y="700"/>
                    <a:pt x="970" y="707"/>
                  </a:cubicBezTo>
                  <a:cubicBezTo>
                    <a:pt x="965" y="715"/>
                    <a:pt x="960" y="721"/>
                    <a:pt x="950" y="724"/>
                  </a:cubicBezTo>
                  <a:cubicBezTo>
                    <a:pt x="943" y="727"/>
                    <a:pt x="936" y="729"/>
                    <a:pt x="929" y="730"/>
                  </a:cubicBezTo>
                  <a:cubicBezTo>
                    <a:pt x="920" y="731"/>
                    <a:pt x="911" y="731"/>
                    <a:pt x="903" y="732"/>
                  </a:cubicBezTo>
                  <a:cubicBezTo>
                    <a:pt x="896" y="732"/>
                    <a:pt x="889" y="732"/>
                    <a:pt x="883" y="732"/>
                  </a:cubicBezTo>
                  <a:cubicBezTo>
                    <a:pt x="866" y="729"/>
                    <a:pt x="855" y="717"/>
                    <a:pt x="848" y="702"/>
                  </a:cubicBezTo>
                  <a:cubicBezTo>
                    <a:pt x="841" y="687"/>
                    <a:pt x="833" y="673"/>
                    <a:pt x="829" y="657"/>
                  </a:cubicBezTo>
                  <a:cubicBezTo>
                    <a:pt x="826" y="642"/>
                    <a:pt x="824" y="626"/>
                    <a:pt x="826" y="610"/>
                  </a:cubicBezTo>
                  <a:cubicBezTo>
                    <a:pt x="827" y="595"/>
                    <a:pt x="832" y="577"/>
                    <a:pt x="844" y="565"/>
                  </a:cubicBezTo>
                  <a:cubicBezTo>
                    <a:pt x="849" y="560"/>
                    <a:pt x="854" y="554"/>
                    <a:pt x="860" y="549"/>
                  </a:cubicBezTo>
                  <a:cubicBezTo>
                    <a:pt x="864" y="547"/>
                    <a:pt x="868" y="546"/>
                    <a:pt x="871" y="547"/>
                  </a:cubicBezTo>
                  <a:cubicBezTo>
                    <a:pt x="868" y="549"/>
                    <a:pt x="864" y="551"/>
                    <a:pt x="862" y="555"/>
                  </a:cubicBezTo>
                  <a:cubicBezTo>
                    <a:pt x="856" y="565"/>
                    <a:pt x="855" y="577"/>
                    <a:pt x="848" y="587"/>
                  </a:cubicBezTo>
                  <a:cubicBezTo>
                    <a:pt x="842" y="597"/>
                    <a:pt x="839" y="609"/>
                    <a:pt x="838" y="621"/>
                  </a:cubicBezTo>
                  <a:cubicBezTo>
                    <a:pt x="836" y="632"/>
                    <a:pt x="836" y="644"/>
                    <a:pt x="839" y="655"/>
                  </a:cubicBezTo>
                  <a:cubicBezTo>
                    <a:pt x="840" y="656"/>
                    <a:pt x="841" y="656"/>
                    <a:pt x="841" y="655"/>
                  </a:cubicBezTo>
                  <a:cubicBezTo>
                    <a:pt x="839" y="636"/>
                    <a:pt x="840" y="613"/>
                    <a:pt x="848" y="595"/>
                  </a:cubicBezTo>
                  <a:cubicBezTo>
                    <a:pt x="850" y="590"/>
                    <a:pt x="854" y="586"/>
                    <a:pt x="856" y="580"/>
                  </a:cubicBezTo>
                  <a:cubicBezTo>
                    <a:pt x="858" y="576"/>
                    <a:pt x="859" y="572"/>
                    <a:pt x="861" y="567"/>
                  </a:cubicBezTo>
                  <a:cubicBezTo>
                    <a:pt x="862" y="562"/>
                    <a:pt x="864" y="557"/>
                    <a:pt x="868" y="553"/>
                  </a:cubicBezTo>
                  <a:cubicBezTo>
                    <a:pt x="871" y="551"/>
                    <a:pt x="873" y="549"/>
                    <a:pt x="876" y="550"/>
                  </a:cubicBezTo>
                  <a:cubicBezTo>
                    <a:pt x="877" y="550"/>
                    <a:pt x="877" y="550"/>
                    <a:pt x="877" y="550"/>
                  </a:cubicBezTo>
                  <a:cubicBezTo>
                    <a:pt x="879" y="552"/>
                    <a:pt x="881" y="554"/>
                    <a:pt x="882" y="556"/>
                  </a:cubicBezTo>
                  <a:cubicBezTo>
                    <a:pt x="882" y="556"/>
                    <a:pt x="882" y="557"/>
                    <a:pt x="882" y="557"/>
                  </a:cubicBezTo>
                  <a:cubicBezTo>
                    <a:pt x="880" y="556"/>
                    <a:pt x="877" y="557"/>
                    <a:pt x="875" y="557"/>
                  </a:cubicBezTo>
                  <a:cubicBezTo>
                    <a:pt x="871" y="558"/>
                    <a:pt x="868" y="560"/>
                    <a:pt x="866" y="564"/>
                  </a:cubicBezTo>
                  <a:cubicBezTo>
                    <a:pt x="866" y="564"/>
                    <a:pt x="866" y="565"/>
                    <a:pt x="866" y="564"/>
                  </a:cubicBezTo>
                  <a:cubicBezTo>
                    <a:pt x="869" y="562"/>
                    <a:pt x="872" y="559"/>
                    <a:pt x="875" y="558"/>
                  </a:cubicBezTo>
                  <a:cubicBezTo>
                    <a:pt x="878" y="558"/>
                    <a:pt x="881" y="559"/>
                    <a:pt x="884" y="559"/>
                  </a:cubicBezTo>
                  <a:cubicBezTo>
                    <a:pt x="883" y="560"/>
                    <a:pt x="883" y="561"/>
                    <a:pt x="882" y="562"/>
                  </a:cubicBezTo>
                  <a:cubicBezTo>
                    <a:pt x="880" y="560"/>
                    <a:pt x="877" y="562"/>
                    <a:pt x="875" y="564"/>
                  </a:cubicBezTo>
                  <a:cubicBezTo>
                    <a:pt x="875" y="564"/>
                    <a:pt x="875" y="564"/>
                    <a:pt x="874" y="564"/>
                  </a:cubicBezTo>
                  <a:cubicBezTo>
                    <a:pt x="872" y="565"/>
                    <a:pt x="870" y="568"/>
                    <a:pt x="868" y="571"/>
                  </a:cubicBezTo>
                  <a:cubicBezTo>
                    <a:pt x="866" y="574"/>
                    <a:pt x="864" y="578"/>
                    <a:pt x="862" y="582"/>
                  </a:cubicBezTo>
                  <a:cubicBezTo>
                    <a:pt x="858" y="589"/>
                    <a:pt x="855" y="596"/>
                    <a:pt x="853" y="604"/>
                  </a:cubicBezTo>
                  <a:cubicBezTo>
                    <a:pt x="851" y="611"/>
                    <a:pt x="851" y="618"/>
                    <a:pt x="851" y="626"/>
                  </a:cubicBezTo>
                  <a:cubicBezTo>
                    <a:pt x="850" y="631"/>
                    <a:pt x="849" y="637"/>
                    <a:pt x="852" y="642"/>
                  </a:cubicBezTo>
                  <a:cubicBezTo>
                    <a:pt x="852" y="643"/>
                    <a:pt x="853" y="642"/>
                    <a:pt x="853" y="642"/>
                  </a:cubicBezTo>
                  <a:cubicBezTo>
                    <a:pt x="850" y="629"/>
                    <a:pt x="852" y="614"/>
                    <a:pt x="856" y="601"/>
                  </a:cubicBezTo>
                  <a:cubicBezTo>
                    <a:pt x="858" y="595"/>
                    <a:pt x="861" y="589"/>
                    <a:pt x="864" y="583"/>
                  </a:cubicBezTo>
                  <a:cubicBezTo>
                    <a:pt x="861" y="592"/>
                    <a:pt x="859" y="602"/>
                    <a:pt x="859" y="610"/>
                  </a:cubicBezTo>
                  <a:cubicBezTo>
                    <a:pt x="858" y="614"/>
                    <a:pt x="859" y="618"/>
                    <a:pt x="859" y="622"/>
                  </a:cubicBezTo>
                  <a:cubicBezTo>
                    <a:pt x="859" y="625"/>
                    <a:pt x="858" y="628"/>
                    <a:pt x="859" y="631"/>
                  </a:cubicBezTo>
                  <a:cubicBezTo>
                    <a:pt x="860" y="638"/>
                    <a:pt x="861" y="646"/>
                    <a:pt x="865" y="652"/>
                  </a:cubicBezTo>
                  <a:cubicBezTo>
                    <a:pt x="865" y="652"/>
                    <a:pt x="865" y="652"/>
                    <a:pt x="865" y="651"/>
                  </a:cubicBezTo>
                  <a:cubicBezTo>
                    <a:pt x="863" y="645"/>
                    <a:pt x="861" y="638"/>
                    <a:pt x="860" y="631"/>
                  </a:cubicBezTo>
                  <a:cubicBezTo>
                    <a:pt x="860" y="627"/>
                    <a:pt x="859" y="624"/>
                    <a:pt x="859" y="620"/>
                  </a:cubicBezTo>
                  <a:cubicBezTo>
                    <a:pt x="860" y="617"/>
                    <a:pt x="861" y="614"/>
                    <a:pt x="861" y="611"/>
                  </a:cubicBezTo>
                  <a:cubicBezTo>
                    <a:pt x="861" y="604"/>
                    <a:pt x="862" y="597"/>
                    <a:pt x="864" y="591"/>
                  </a:cubicBezTo>
                  <a:cubicBezTo>
                    <a:pt x="866" y="584"/>
                    <a:pt x="869" y="579"/>
                    <a:pt x="873" y="573"/>
                  </a:cubicBezTo>
                  <a:cubicBezTo>
                    <a:pt x="873" y="574"/>
                    <a:pt x="873" y="575"/>
                    <a:pt x="873" y="576"/>
                  </a:cubicBezTo>
                  <a:cubicBezTo>
                    <a:pt x="871" y="582"/>
                    <a:pt x="869" y="588"/>
                    <a:pt x="867" y="595"/>
                  </a:cubicBezTo>
                  <a:cubicBezTo>
                    <a:pt x="867" y="599"/>
                    <a:pt x="867" y="603"/>
                    <a:pt x="866" y="607"/>
                  </a:cubicBezTo>
                  <a:cubicBezTo>
                    <a:pt x="866" y="611"/>
                    <a:pt x="865" y="614"/>
                    <a:pt x="865" y="618"/>
                  </a:cubicBezTo>
                  <a:cubicBezTo>
                    <a:pt x="866" y="627"/>
                    <a:pt x="866" y="636"/>
                    <a:pt x="868" y="644"/>
                  </a:cubicBezTo>
                  <a:cubicBezTo>
                    <a:pt x="869" y="652"/>
                    <a:pt x="871" y="660"/>
                    <a:pt x="872" y="668"/>
                  </a:cubicBezTo>
                  <a:cubicBezTo>
                    <a:pt x="872" y="668"/>
                    <a:pt x="873" y="668"/>
                    <a:pt x="873" y="668"/>
                  </a:cubicBezTo>
                  <a:cubicBezTo>
                    <a:pt x="873" y="659"/>
                    <a:pt x="870" y="651"/>
                    <a:pt x="869" y="642"/>
                  </a:cubicBezTo>
                  <a:cubicBezTo>
                    <a:pt x="868" y="634"/>
                    <a:pt x="867" y="626"/>
                    <a:pt x="867" y="618"/>
                  </a:cubicBezTo>
                  <a:cubicBezTo>
                    <a:pt x="867" y="613"/>
                    <a:pt x="867" y="608"/>
                    <a:pt x="868" y="603"/>
                  </a:cubicBezTo>
                  <a:cubicBezTo>
                    <a:pt x="869" y="600"/>
                    <a:pt x="868" y="595"/>
                    <a:pt x="869" y="592"/>
                  </a:cubicBezTo>
                  <a:cubicBezTo>
                    <a:pt x="870" y="588"/>
                    <a:pt x="873" y="584"/>
                    <a:pt x="874" y="579"/>
                  </a:cubicBezTo>
                  <a:cubicBezTo>
                    <a:pt x="875" y="580"/>
                    <a:pt x="875" y="580"/>
                    <a:pt x="875" y="581"/>
                  </a:cubicBezTo>
                  <a:cubicBezTo>
                    <a:pt x="875" y="581"/>
                    <a:pt x="875" y="581"/>
                    <a:pt x="875" y="581"/>
                  </a:cubicBezTo>
                  <a:cubicBezTo>
                    <a:pt x="874" y="584"/>
                    <a:pt x="873" y="589"/>
                    <a:pt x="872" y="592"/>
                  </a:cubicBezTo>
                  <a:cubicBezTo>
                    <a:pt x="871" y="596"/>
                    <a:pt x="871" y="601"/>
                    <a:pt x="870" y="606"/>
                  </a:cubicBezTo>
                  <a:cubicBezTo>
                    <a:pt x="870" y="607"/>
                    <a:pt x="872" y="607"/>
                    <a:pt x="872" y="606"/>
                  </a:cubicBezTo>
                  <a:cubicBezTo>
                    <a:pt x="873" y="601"/>
                    <a:pt x="874" y="596"/>
                    <a:pt x="875" y="591"/>
                  </a:cubicBezTo>
                  <a:cubicBezTo>
                    <a:pt x="875" y="588"/>
                    <a:pt x="877" y="585"/>
                    <a:pt x="878" y="583"/>
                  </a:cubicBezTo>
                  <a:cubicBezTo>
                    <a:pt x="879" y="584"/>
                    <a:pt x="881" y="585"/>
                    <a:pt x="883" y="586"/>
                  </a:cubicBezTo>
                  <a:cubicBezTo>
                    <a:pt x="882" y="587"/>
                    <a:pt x="882" y="588"/>
                    <a:pt x="882" y="589"/>
                  </a:cubicBezTo>
                  <a:cubicBezTo>
                    <a:pt x="882" y="591"/>
                    <a:pt x="882" y="593"/>
                    <a:pt x="883" y="594"/>
                  </a:cubicBezTo>
                  <a:cubicBezTo>
                    <a:pt x="883" y="595"/>
                    <a:pt x="884" y="594"/>
                    <a:pt x="884" y="594"/>
                  </a:cubicBezTo>
                  <a:cubicBezTo>
                    <a:pt x="884" y="592"/>
                    <a:pt x="884" y="590"/>
                    <a:pt x="884" y="589"/>
                  </a:cubicBezTo>
                  <a:cubicBezTo>
                    <a:pt x="884" y="588"/>
                    <a:pt x="884" y="587"/>
                    <a:pt x="884" y="586"/>
                  </a:cubicBezTo>
                  <a:cubicBezTo>
                    <a:pt x="886" y="587"/>
                    <a:pt x="889" y="587"/>
                    <a:pt x="891" y="586"/>
                  </a:cubicBezTo>
                  <a:cubicBezTo>
                    <a:pt x="891" y="591"/>
                    <a:pt x="895" y="598"/>
                    <a:pt x="898" y="602"/>
                  </a:cubicBezTo>
                  <a:cubicBezTo>
                    <a:pt x="904" y="609"/>
                    <a:pt x="908" y="617"/>
                    <a:pt x="916" y="624"/>
                  </a:cubicBezTo>
                  <a:cubicBezTo>
                    <a:pt x="916" y="624"/>
                    <a:pt x="917" y="623"/>
                    <a:pt x="916" y="623"/>
                  </a:cubicBezTo>
                  <a:cubicBezTo>
                    <a:pt x="910" y="617"/>
                    <a:pt x="906" y="609"/>
                    <a:pt x="901" y="601"/>
                  </a:cubicBezTo>
                  <a:cubicBezTo>
                    <a:pt x="900" y="599"/>
                    <a:pt x="899" y="597"/>
                    <a:pt x="898" y="595"/>
                  </a:cubicBezTo>
                  <a:cubicBezTo>
                    <a:pt x="900" y="598"/>
                    <a:pt x="902" y="601"/>
                    <a:pt x="904" y="603"/>
                  </a:cubicBezTo>
                  <a:cubicBezTo>
                    <a:pt x="908" y="608"/>
                    <a:pt x="913" y="612"/>
                    <a:pt x="918" y="616"/>
                  </a:cubicBezTo>
                  <a:cubicBezTo>
                    <a:pt x="923" y="620"/>
                    <a:pt x="927" y="623"/>
                    <a:pt x="931" y="628"/>
                  </a:cubicBezTo>
                  <a:cubicBezTo>
                    <a:pt x="931" y="629"/>
                    <a:pt x="932" y="629"/>
                    <a:pt x="932" y="628"/>
                  </a:cubicBezTo>
                  <a:cubicBezTo>
                    <a:pt x="931" y="624"/>
                    <a:pt x="928" y="622"/>
                    <a:pt x="925" y="619"/>
                  </a:cubicBezTo>
                  <a:cubicBezTo>
                    <a:pt x="920" y="615"/>
                    <a:pt x="915" y="612"/>
                    <a:pt x="911" y="607"/>
                  </a:cubicBezTo>
                  <a:cubicBezTo>
                    <a:pt x="904" y="600"/>
                    <a:pt x="899" y="593"/>
                    <a:pt x="896" y="584"/>
                  </a:cubicBezTo>
                  <a:cubicBezTo>
                    <a:pt x="897" y="584"/>
                    <a:pt x="897" y="584"/>
                    <a:pt x="898" y="584"/>
                  </a:cubicBezTo>
                  <a:cubicBezTo>
                    <a:pt x="898" y="586"/>
                    <a:pt x="900" y="588"/>
                    <a:pt x="901" y="590"/>
                  </a:cubicBezTo>
                  <a:cubicBezTo>
                    <a:pt x="903" y="593"/>
                    <a:pt x="906" y="596"/>
                    <a:pt x="908" y="599"/>
                  </a:cubicBezTo>
                  <a:cubicBezTo>
                    <a:pt x="911" y="602"/>
                    <a:pt x="914" y="604"/>
                    <a:pt x="918" y="607"/>
                  </a:cubicBezTo>
                  <a:cubicBezTo>
                    <a:pt x="923" y="612"/>
                    <a:pt x="927" y="617"/>
                    <a:pt x="932" y="622"/>
                  </a:cubicBezTo>
                  <a:cubicBezTo>
                    <a:pt x="932" y="622"/>
                    <a:pt x="933" y="622"/>
                    <a:pt x="933" y="621"/>
                  </a:cubicBezTo>
                  <a:cubicBezTo>
                    <a:pt x="929" y="612"/>
                    <a:pt x="919" y="607"/>
                    <a:pt x="912" y="599"/>
                  </a:cubicBezTo>
                  <a:cubicBezTo>
                    <a:pt x="908" y="594"/>
                    <a:pt x="904" y="590"/>
                    <a:pt x="901" y="584"/>
                  </a:cubicBezTo>
                  <a:cubicBezTo>
                    <a:pt x="902" y="584"/>
                    <a:pt x="904" y="585"/>
                    <a:pt x="905" y="585"/>
                  </a:cubicBezTo>
                  <a:cubicBezTo>
                    <a:pt x="905" y="585"/>
                    <a:pt x="905" y="585"/>
                    <a:pt x="905" y="585"/>
                  </a:cubicBezTo>
                  <a:cubicBezTo>
                    <a:pt x="904" y="591"/>
                    <a:pt x="911" y="595"/>
                    <a:pt x="914" y="598"/>
                  </a:cubicBezTo>
                  <a:cubicBezTo>
                    <a:pt x="921" y="605"/>
                    <a:pt x="928" y="612"/>
                    <a:pt x="936" y="617"/>
                  </a:cubicBezTo>
                  <a:cubicBezTo>
                    <a:pt x="937" y="617"/>
                    <a:pt x="937" y="617"/>
                    <a:pt x="937" y="616"/>
                  </a:cubicBezTo>
                  <a:cubicBezTo>
                    <a:pt x="931" y="610"/>
                    <a:pt x="923" y="606"/>
                    <a:pt x="918" y="599"/>
                  </a:cubicBezTo>
                  <a:cubicBezTo>
                    <a:pt x="914" y="595"/>
                    <a:pt x="908" y="591"/>
                    <a:pt x="907" y="585"/>
                  </a:cubicBezTo>
                  <a:cubicBezTo>
                    <a:pt x="909" y="586"/>
                    <a:pt x="911" y="586"/>
                    <a:pt x="913" y="587"/>
                  </a:cubicBezTo>
                  <a:cubicBezTo>
                    <a:pt x="912" y="587"/>
                    <a:pt x="912" y="588"/>
                    <a:pt x="913" y="588"/>
                  </a:cubicBezTo>
                  <a:cubicBezTo>
                    <a:pt x="915" y="593"/>
                    <a:pt x="920" y="597"/>
                    <a:pt x="924" y="601"/>
                  </a:cubicBezTo>
                  <a:cubicBezTo>
                    <a:pt x="928" y="605"/>
                    <a:pt x="932" y="609"/>
                    <a:pt x="936" y="613"/>
                  </a:cubicBezTo>
                  <a:cubicBezTo>
                    <a:pt x="936" y="613"/>
                    <a:pt x="937" y="613"/>
                    <a:pt x="937" y="612"/>
                  </a:cubicBezTo>
                  <a:cubicBezTo>
                    <a:pt x="937" y="610"/>
                    <a:pt x="935" y="608"/>
                    <a:pt x="933" y="607"/>
                  </a:cubicBezTo>
                  <a:cubicBezTo>
                    <a:pt x="930" y="604"/>
                    <a:pt x="927" y="601"/>
                    <a:pt x="924" y="598"/>
                  </a:cubicBezTo>
                  <a:cubicBezTo>
                    <a:pt x="921" y="595"/>
                    <a:pt x="918" y="592"/>
                    <a:pt x="916" y="589"/>
                  </a:cubicBezTo>
                  <a:cubicBezTo>
                    <a:pt x="916" y="588"/>
                    <a:pt x="915" y="588"/>
                    <a:pt x="915" y="587"/>
                  </a:cubicBezTo>
                  <a:cubicBezTo>
                    <a:pt x="918" y="588"/>
                    <a:pt x="922" y="588"/>
                    <a:pt x="925" y="588"/>
                  </a:cubicBezTo>
                  <a:cubicBezTo>
                    <a:pt x="929" y="591"/>
                    <a:pt x="932" y="595"/>
                    <a:pt x="935" y="598"/>
                  </a:cubicBezTo>
                  <a:close/>
                  <a:moveTo>
                    <a:pt x="1145" y="566"/>
                  </a:moveTo>
                  <a:cubicBezTo>
                    <a:pt x="1133" y="572"/>
                    <a:pt x="1119" y="575"/>
                    <a:pt x="1106" y="580"/>
                  </a:cubicBezTo>
                  <a:cubicBezTo>
                    <a:pt x="1098" y="583"/>
                    <a:pt x="1090" y="584"/>
                    <a:pt x="1082" y="585"/>
                  </a:cubicBezTo>
                  <a:cubicBezTo>
                    <a:pt x="1075" y="585"/>
                    <a:pt x="1068" y="586"/>
                    <a:pt x="1061" y="587"/>
                  </a:cubicBezTo>
                  <a:cubicBezTo>
                    <a:pt x="1046" y="590"/>
                    <a:pt x="1030" y="592"/>
                    <a:pt x="1015" y="595"/>
                  </a:cubicBezTo>
                  <a:cubicBezTo>
                    <a:pt x="1007" y="596"/>
                    <a:pt x="999" y="597"/>
                    <a:pt x="991" y="596"/>
                  </a:cubicBezTo>
                  <a:cubicBezTo>
                    <a:pt x="983" y="596"/>
                    <a:pt x="976" y="596"/>
                    <a:pt x="968" y="593"/>
                  </a:cubicBezTo>
                  <a:cubicBezTo>
                    <a:pt x="963" y="591"/>
                    <a:pt x="958" y="589"/>
                    <a:pt x="953" y="588"/>
                  </a:cubicBezTo>
                  <a:cubicBezTo>
                    <a:pt x="950" y="587"/>
                    <a:pt x="946" y="585"/>
                    <a:pt x="943" y="586"/>
                  </a:cubicBezTo>
                  <a:cubicBezTo>
                    <a:pt x="943" y="586"/>
                    <a:pt x="943" y="586"/>
                    <a:pt x="943" y="586"/>
                  </a:cubicBezTo>
                  <a:cubicBezTo>
                    <a:pt x="939" y="584"/>
                    <a:pt x="934" y="585"/>
                    <a:pt x="931" y="585"/>
                  </a:cubicBezTo>
                  <a:cubicBezTo>
                    <a:pt x="929" y="585"/>
                    <a:pt x="927" y="585"/>
                    <a:pt x="924" y="584"/>
                  </a:cubicBezTo>
                  <a:cubicBezTo>
                    <a:pt x="923" y="584"/>
                    <a:pt x="921" y="583"/>
                    <a:pt x="919" y="584"/>
                  </a:cubicBezTo>
                  <a:cubicBezTo>
                    <a:pt x="919" y="584"/>
                    <a:pt x="919" y="584"/>
                    <a:pt x="919" y="584"/>
                  </a:cubicBezTo>
                  <a:cubicBezTo>
                    <a:pt x="916" y="583"/>
                    <a:pt x="914" y="583"/>
                    <a:pt x="911" y="582"/>
                  </a:cubicBezTo>
                  <a:cubicBezTo>
                    <a:pt x="907" y="581"/>
                    <a:pt x="889" y="576"/>
                    <a:pt x="887" y="584"/>
                  </a:cubicBezTo>
                  <a:cubicBezTo>
                    <a:pt x="885" y="583"/>
                    <a:pt x="882" y="582"/>
                    <a:pt x="880" y="580"/>
                  </a:cubicBezTo>
                  <a:cubicBezTo>
                    <a:pt x="880" y="579"/>
                    <a:pt x="879" y="579"/>
                    <a:pt x="879" y="579"/>
                  </a:cubicBezTo>
                  <a:cubicBezTo>
                    <a:pt x="880" y="578"/>
                    <a:pt x="880" y="578"/>
                    <a:pt x="880" y="577"/>
                  </a:cubicBezTo>
                  <a:cubicBezTo>
                    <a:pt x="880" y="574"/>
                    <a:pt x="882" y="571"/>
                    <a:pt x="883" y="569"/>
                  </a:cubicBezTo>
                  <a:cubicBezTo>
                    <a:pt x="883" y="569"/>
                    <a:pt x="884" y="569"/>
                    <a:pt x="884" y="568"/>
                  </a:cubicBezTo>
                  <a:cubicBezTo>
                    <a:pt x="885" y="565"/>
                    <a:pt x="886" y="561"/>
                    <a:pt x="888" y="558"/>
                  </a:cubicBezTo>
                  <a:cubicBezTo>
                    <a:pt x="889" y="558"/>
                    <a:pt x="890" y="558"/>
                    <a:pt x="891" y="558"/>
                  </a:cubicBezTo>
                  <a:cubicBezTo>
                    <a:pt x="891" y="559"/>
                    <a:pt x="890" y="560"/>
                    <a:pt x="889" y="561"/>
                  </a:cubicBezTo>
                  <a:cubicBezTo>
                    <a:pt x="888" y="563"/>
                    <a:pt x="886" y="567"/>
                    <a:pt x="888" y="569"/>
                  </a:cubicBezTo>
                  <a:cubicBezTo>
                    <a:pt x="888" y="569"/>
                    <a:pt x="889" y="569"/>
                    <a:pt x="889" y="569"/>
                  </a:cubicBezTo>
                  <a:cubicBezTo>
                    <a:pt x="891" y="567"/>
                    <a:pt x="891" y="563"/>
                    <a:pt x="893" y="561"/>
                  </a:cubicBezTo>
                  <a:cubicBezTo>
                    <a:pt x="893" y="560"/>
                    <a:pt x="894" y="559"/>
                    <a:pt x="895" y="557"/>
                  </a:cubicBezTo>
                  <a:cubicBezTo>
                    <a:pt x="897" y="557"/>
                    <a:pt x="899" y="557"/>
                    <a:pt x="901" y="557"/>
                  </a:cubicBezTo>
                  <a:cubicBezTo>
                    <a:pt x="899" y="558"/>
                    <a:pt x="897" y="560"/>
                    <a:pt x="896" y="562"/>
                  </a:cubicBezTo>
                  <a:cubicBezTo>
                    <a:pt x="895" y="564"/>
                    <a:pt x="892" y="567"/>
                    <a:pt x="894" y="569"/>
                  </a:cubicBezTo>
                  <a:cubicBezTo>
                    <a:pt x="894" y="570"/>
                    <a:pt x="895" y="570"/>
                    <a:pt x="895" y="569"/>
                  </a:cubicBezTo>
                  <a:cubicBezTo>
                    <a:pt x="897" y="568"/>
                    <a:pt x="897" y="565"/>
                    <a:pt x="899" y="563"/>
                  </a:cubicBezTo>
                  <a:cubicBezTo>
                    <a:pt x="900" y="561"/>
                    <a:pt x="902" y="558"/>
                    <a:pt x="905" y="557"/>
                  </a:cubicBezTo>
                  <a:cubicBezTo>
                    <a:pt x="905" y="557"/>
                    <a:pt x="906" y="557"/>
                    <a:pt x="907" y="557"/>
                  </a:cubicBezTo>
                  <a:cubicBezTo>
                    <a:pt x="907" y="557"/>
                    <a:pt x="906" y="558"/>
                    <a:pt x="906" y="559"/>
                  </a:cubicBezTo>
                  <a:cubicBezTo>
                    <a:pt x="905" y="560"/>
                    <a:pt x="901" y="564"/>
                    <a:pt x="903" y="566"/>
                  </a:cubicBezTo>
                  <a:cubicBezTo>
                    <a:pt x="903" y="566"/>
                    <a:pt x="904" y="567"/>
                    <a:pt x="904" y="566"/>
                  </a:cubicBezTo>
                  <a:cubicBezTo>
                    <a:pt x="905" y="566"/>
                    <a:pt x="905" y="565"/>
                    <a:pt x="906" y="564"/>
                  </a:cubicBezTo>
                  <a:cubicBezTo>
                    <a:pt x="907" y="562"/>
                    <a:pt x="907" y="561"/>
                    <a:pt x="908" y="560"/>
                  </a:cubicBezTo>
                  <a:cubicBezTo>
                    <a:pt x="909" y="559"/>
                    <a:pt x="910" y="558"/>
                    <a:pt x="911" y="557"/>
                  </a:cubicBezTo>
                  <a:cubicBezTo>
                    <a:pt x="912" y="557"/>
                    <a:pt x="913" y="557"/>
                    <a:pt x="913" y="557"/>
                  </a:cubicBezTo>
                  <a:cubicBezTo>
                    <a:pt x="910" y="560"/>
                    <a:pt x="908" y="564"/>
                    <a:pt x="910" y="566"/>
                  </a:cubicBezTo>
                  <a:cubicBezTo>
                    <a:pt x="911" y="567"/>
                    <a:pt x="911" y="566"/>
                    <a:pt x="911" y="566"/>
                  </a:cubicBezTo>
                  <a:cubicBezTo>
                    <a:pt x="913" y="564"/>
                    <a:pt x="913" y="562"/>
                    <a:pt x="915" y="560"/>
                  </a:cubicBezTo>
                  <a:cubicBezTo>
                    <a:pt x="916" y="559"/>
                    <a:pt x="917" y="558"/>
                    <a:pt x="918" y="557"/>
                  </a:cubicBezTo>
                  <a:cubicBezTo>
                    <a:pt x="918" y="557"/>
                    <a:pt x="919" y="557"/>
                    <a:pt x="920" y="557"/>
                  </a:cubicBezTo>
                  <a:cubicBezTo>
                    <a:pt x="920" y="557"/>
                    <a:pt x="921" y="557"/>
                    <a:pt x="921" y="557"/>
                  </a:cubicBezTo>
                  <a:cubicBezTo>
                    <a:pt x="920" y="557"/>
                    <a:pt x="920" y="558"/>
                    <a:pt x="919" y="558"/>
                  </a:cubicBezTo>
                  <a:cubicBezTo>
                    <a:pt x="918" y="560"/>
                    <a:pt x="916" y="564"/>
                    <a:pt x="917" y="566"/>
                  </a:cubicBezTo>
                  <a:cubicBezTo>
                    <a:pt x="918" y="567"/>
                    <a:pt x="918" y="567"/>
                    <a:pt x="918" y="566"/>
                  </a:cubicBezTo>
                  <a:cubicBezTo>
                    <a:pt x="920" y="564"/>
                    <a:pt x="920" y="562"/>
                    <a:pt x="921" y="560"/>
                  </a:cubicBezTo>
                  <a:cubicBezTo>
                    <a:pt x="922" y="559"/>
                    <a:pt x="923" y="557"/>
                    <a:pt x="924" y="557"/>
                  </a:cubicBezTo>
                  <a:cubicBezTo>
                    <a:pt x="925" y="557"/>
                    <a:pt x="927" y="557"/>
                    <a:pt x="928" y="557"/>
                  </a:cubicBezTo>
                  <a:cubicBezTo>
                    <a:pt x="926" y="559"/>
                    <a:pt x="924" y="561"/>
                    <a:pt x="924" y="564"/>
                  </a:cubicBezTo>
                  <a:cubicBezTo>
                    <a:pt x="924" y="564"/>
                    <a:pt x="924" y="565"/>
                    <a:pt x="924" y="564"/>
                  </a:cubicBezTo>
                  <a:cubicBezTo>
                    <a:pt x="926" y="563"/>
                    <a:pt x="927" y="561"/>
                    <a:pt x="929" y="559"/>
                  </a:cubicBezTo>
                  <a:cubicBezTo>
                    <a:pt x="930" y="558"/>
                    <a:pt x="930" y="557"/>
                    <a:pt x="931" y="557"/>
                  </a:cubicBezTo>
                  <a:cubicBezTo>
                    <a:pt x="932" y="557"/>
                    <a:pt x="933" y="557"/>
                    <a:pt x="933" y="557"/>
                  </a:cubicBezTo>
                  <a:cubicBezTo>
                    <a:pt x="931" y="559"/>
                    <a:pt x="929" y="562"/>
                    <a:pt x="930" y="565"/>
                  </a:cubicBezTo>
                  <a:cubicBezTo>
                    <a:pt x="930" y="565"/>
                    <a:pt x="930" y="566"/>
                    <a:pt x="930" y="565"/>
                  </a:cubicBezTo>
                  <a:cubicBezTo>
                    <a:pt x="931" y="563"/>
                    <a:pt x="932" y="561"/>
                    <a:pt x="934" y="559"/>
                  </a:cubicBezTo>
                  <a:cubicBezTo>
                    <a:pt x="934" y="559"/>
                    <a:pt x="935" y="558"/>
                    <a:pt x="936" y="557"/>
                  </a:cubicBezTo>
                  <a:cubicBezTo>
                    <a:pt x="936" y="557"/>
                    <a:pt x="936" y="557"/>
                    <a:pt x="936" y="557"/>
                  </a:cubicBezTo>
                  <a:cubicBezTo>
                    <a:pt x="936" y="557"/>
                    <a:pt x="936" y="557"/>
                    <a:pt x="937" y="557"/>
                  </a:cubicBezTo>
                  <a:cubicBezTo>
                    <a:pt x="936" y="557"/>
                    <a:pt x="936" y="558"/>
                    <a:pt x="936" y="558"/>
                  </a:cubicBezTo>
                  <a:cubicBezTo>
                    <a:pt x="936" y="559"/>
                    <a:pt x="937" y="559"/>
                    <a:pt x="937" y="559"/>
                  </a:cubicBezTo>
                  <a:cubicBezTo>
                    <a:pt x="937" y="560"/>
                    <a:pt x="939" y="561"/>
                    <a:pt x="940" y="560"/>
                  </a:cubicBezTo>
                  <a:cubicBezTo>
                    <a:pt x="940" y="560"/>
                    <a:pt x="941" y="559"/>
                    <a:pt x="941" y="559"/>
                  </a:cubicBezTo>
                  <a:cubicBezTo>
                    <a:pt x="941" y="558"/>
                    <a:pt x="942" y="558"/>
                    <a:pt x="942" y="558"/>
                  </a:cubicBezTo>
                  <a:cubicBezTo>
                    <a:pt x="942" y="558"/>
                    <a:pt x="942" y="558"/>
                    <a:pt x="943" y="558"/>
                  </a:cubicBezTo>
                  <a:cubicBezTo>
                    <a:pt x="943" y="557"/>
                    <a:pt x="943" y="557"/>
                    <a:pt x="943" y="557"/>
                  </a:cubicBezTo>
                  <a:cubicBezTo>
                    <a:pt x="943" y="557"/>
                    <a:pt x="943" y="556"/>
                    <a:pt x="943" y="556"/>
                  </a:cubicBezTo>
                  <a:cubicBezTo>
                    <a:pt x="945" y="555"/>
                    <a:pt x="946" y="553"/>
                    <a:pt x="947" y="551"/>
                  </a:cubicBezTo>
                  <a:cubicBezTo>
                    <a:pt x="948" y="550"/>
                    <a:pt x="949" y="549"/>
                    <a:pt x="950" y="548"/>
                  </a:cubicBezTo>
                  <a:cubicBezTo>
                    <a:pt x="955" y="546"/>
                    <a:pt x="959" y="546"/>
                    <a:pt x="965" y="546"/>
                  </a:cubicBezTo>
                  <a:cubicBezTo>
                    <a:pt x="974" y="548"/>
                    <a:pt x="983" y="549"/>
                    <a:pt x="993" y="549"/>
                  </a:cubicBezTo>
                  <a:cubicBezTo>
                    <a:pt x="1013" y="550"/>
                    <a:pt x="1033" y="549"/>
                    <a:pt x="1053" y="547"/>
                  </a:cubicBezTo>
                  <a:cubicBezTo>
                    <a:pt x="1068" y="546"/>
                    <a:pt x="1083" y="544"/>
                    <a:pt x="1099" y="546"/>
                  </a:cubicBezTo>
                  <a:cubicBezTo>
                    <a:pt x="1107" y="547"/>
                    <a:pt x="1114" y="551"/>
                    <a:pt x="1122" y="553"/>
                  </a:cubicBezTo>
                  <a:cubicBezTo>
                    <a:pt x="1129" y="555"/>
                    <a:pt x="1135" y="556"/>
                    <a:pt x="1142" y="555"/>
                  </a:cubicBezTo>
                  <a:cubicBezTo>
                    <a:pt x="1144" y="555"/>
                    <a:pt x="1158" y="553"/>
                    <a:pt x="1158" y="556"/>
                  </a:cubicBezTo>
                  <a:cubicBezTo>
                    <a:pt x="1157" y="561"/>
                    <a:pt x="1149" y="564"/>
                    <a:pt x="1145" y="566"/>
                  </a:cubicBezTo>
                  <a:close/>
                  <a:moveTo>
                    <a:pt x="1156" y="551"/>
                  </a:moveTo>
                  <a:cubicBezTo>
                    <a:pt x="1154" y="551"/>
                    <a:pt x="1151" y="551"/>
                    <a:pt x="1150" y="551"/>
                  </a:cubicBezTo>
                  <a:cubicBezTo>
                    <a:pt x="1143" y="553"/>
                    <a:pt x="1136" y="553"/>
                    <a:pt x="1129" y="552"/>
                  </a:cubicBezTo>
                  <a:cubicBezTo>
                    <a:pt x="1126" y="551"/>
                    <a:pt x="1122" y="550"/>
                    <a:pt x="1119" y="549"/>
                  </a:cubicBezTo>
                  <a:cubicBezTo>
                    <a:pt x="1123" y="548"/>
                    <a:pt x="1128" y="547"/>
                    <a:pt x="1132" y="546"/>
                  </a:cubicBezTo>
                  <a:cubicBezTo>
                    <a:pt x="1137" y="546"/>
                    <a:pt x="1142" y="547"/>
                    <a:pt x="1147" y="547"/>
                  </a:cubicBezTo>
                  <a:cubicBezTo>
                    <a:pt x="1147" y="547"/>
                    <a:pt x="1147" y="546"/>
                    <a:pt x="1147" y="546"/>
                  </a:cubicBezTo>
                  <a:cubicBezTo>
                    <a:pt x="1144" y="542"/>
                    <a:pt x="1136" y="545"/>
                    <a:pt x="1132" y="545"/>
                  </a:cubicBezTo>
                  <a:cubicBezTo>
                    <a:pt x="1126" y="545"/>
                    <a:pt x="1120" y="545"/>
                    <a:pt x="1114" y="547"/>
                  </a:cubicBezTo>
                  <a:cubicBezTo>
                    <a:pt x="1113" y="546"/>
                    <a:pt x="1112" y="546"/>
                    <a:pt x="1111" y="546"/>
                  </a:cubicBezTo>
                  <a:cubicBezTo>
                    <a:pt x="1113" y="545"/>
                    <a:pt x="1114" y="544"/>
                    <a:pt x="1116" y="544"/>
                  </a:cubicBezTo>
                  <a:cubicBezTo>
                    <a:pt x="1119" y="544"/>
                    <a:pt x="1122" y="542"/>
                    <a:pt x="1125" y="543"/>
                  </a:cubicBezTo>
                  <a:cubicBezTo>
                    <a:pt x="1125" y="543"/>
                    <a:pt x="1125" y="542"/>
                    <a:pt x="1125" y="542"/>
                  </a:cubicBezTo>
                  <a:cubicBezTo>
                    <a:pt x="1121" y="542"/>
                    <a:pt x="1117" y="542"/>
                    <a:pt x="1113" y="543"/>
                  </a:cubicBezTo>
                  <a:cubicBezTo>
                    <a:pt x="1112" y="543"/>
                    <a:pt x="1109" y="543"/>
                    <a:pt x="1108" y="544"/>
                  </a:cubicBezTo>
                  <a:cubicBezTo>
                    <a:pt x="1105" y="544"/>
                    <a:pt x="1102" y="543"/>
                    <a:pt x="1100" y="543"/>
                  </a:cubicBezTo>
                  <a:cubicBezTo>
                    <a:pt x="1101" y="543"/>
                    <a:pt x="1101" y="542"/>
                    <a:pt x="1102" y="542"/>
                  </a:cubicBezTo>
                  <a:cubicBezTo>
                    <a:pt x="1104" y="541"/>
                    <a:pt x="1106" y="540"/>
                    <a:pt x="1107" y="539"/>
                  </a:cubicBezTo>
                  <a:cubicBezTo>
                    <a:pt x="1107" y="539"/>
                    <a:pt x="1107" y="538"/>
                    <a:pt x="1107" y="538"/>
                  </a:cubicBezTo>
                  <a:cubicBezTo>
                    <a:pt x="1105" y="538"/>
                    <a:pt x="1103" y="539"/>
                    <a:pt x="1101" y="540"/>
                  </a:cubicBezTo>
                  <a:cubicBezTo>
                    <a:pt x="1100" y="540"/>
                    <a:pt x="1098" y="540"/>
                    <a:pt x="1098" y="541"/>
                  </a:cubicBezTo>
                  <a:cubicBezTo>
                    <a:pt x="1097" y="541"/>
                    <a:pt x="1097" y="540"/>
                    <a:pt x="1097" y="540"/>
                  </a:cubicBezTo>
                  <a:cubicBezTo>
                    <a:pt x="1102" y="538"/>
                    <a:pt x="1107" y="534"/>
                    <a:pt x="1109" y="533"/>
                  </a:cubicBezTo>
                  <a:cubicBezTo>
                    <a:pt x="1110" y="532"/>
                    <a:pt x="1109" y="531"/>
                    <a:pt x="1108" y="532"/>
                  </a:cubicBezTo>
                  <a:cubicBezTo>
                    <a:pt x="1105" y="534"/>
                    <a:pt x="1102" y="535"/>
                    <a:pt x="1098" y="537"/>
                  </a:cubicBezTo>
                  <a:cubicBezTo>
                    <a:pt x="1097" y="538"/>
                    <a:pt x="1095" y="539"/>
                    <a:pt x="1093" y="540"/>
                  </a:cubicBezTo>
                  <a:cubicBezTo>
                    <a:pt x="1092" y="540"/>
                    <a:pt x="1092" y="540"/>
                    <a:pt x="1091" y="540"/>
                  </a:cubicBezTo>
                  <a:cubicBezTo>
                    <a:pt x="1093" y="539"/>
                    <a:pt x="1094" y="538"/>
                    <a:pt x="1095" y="537"/>
                  </a:cubicBezTo>
                  <a:cubicBezTo>
                    <a:pt x="1099" y="533"/>
                    <a:pt x="1104" y="530"/>
                    <a:pt x="1108" y="526"/>
                  </a:cubicBezTo>
                  <a:cubicBezTo>
                    <a:pt x="1112" y="523"/>
                    <a:pt x="1119" y="521"/>
                    <a:pt x="1121" y="515"/>
                  </a:cubicBezTo>
                  <a:cubicBezTo>
                    <a:pt x="1122" y="515"/>
                    <a:pt x="1121" y="514"/>
                    <a:pt x="1121" y="515"/>
                  </a:cubicBezTo>
                  <a:cubicBezTo>
                    <a:pt x="1116" y="518"/>
                    <a:pt x="1111" y="523"/>
                    <a:pt x="1105" y="527"/>
                  </a:cubicBezTo>
                  <a:cubicBezTo>
                    <a:pt x="1105" y="527"/>
                    <a:pt x="1104" y="527"/>
                    <a:pt x="1104" y="527"/>
                  </a:cubicBezTo>
                  <a:cubicBezTo>
                    <a:pt x="1105" y="526"/>
                    <a:pt x="1107" y="524"/>
                    <a:pt x="1108" y="523"/>
                  </a:cubicBezTo>
                  <a:cubicBezTo>
                    <a:pt x="1113" y="518"/>
                    <a:pt x="1117" y="512"/>
                    <a:pt x="1121" y="506"/>
                  </a:cubicBezTo>
                  <a:cubicBezTo>
                    <a:pt x="1126" y="506"/>
                    <a:pt x="1134" y="509"/>
                    <a:pt x="1136" y="513"/>
                  </a:cubicBezTo>
                  <a:cubicBezTo>
                    <a:pt x="1138" y="514"/>
                    <a:pt x="1139" y="517"/>
                    <a:pt x="1141" y="518"/>
                  </a:cubicBezTo>
                  <a:cubicBezTo>
                    <a:pt x="1143" y="519"/>
                    <a:pt x="1145" y="520"/>
                    <a:pt x="1147" y="521"/>
                  </a:cubicBezTo>
                  <a:cubicBezTo>
                    <a:pt x="1150" y="524"/>
                    <a:pt x="1150" y="527"/>
                    <a:pt x="1152" y="530"/>
                  </a:cubicBezTo>
                  <a:cubicBezTo>
                    <a:pt x="1152" y="531"/>
                    <a:pt x="1153" y="532"/>
                    <a:pt x="1155" y="534"/>
                  </a:cubicBezTo>
                  <a:cubicBezTo>
                    <a:pt x="1159" y="539"/>
                    <a:pt x="1158" y="545"/>
                    <a:pt x="1156" y="551"/>
                  </a:cubicBezTo>
                  <a:close/>
                </a:path>
              </a:pathLst>
            </a:custGeom>
            <a:solidFill>
              <a:srgbClr val="574F1F">
                <a:alpha val="12157"/>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pic>
          <p:nvPicPr>
            <p:cNvPr id="5" name="组合 1337">
              <a:extLst>
                <a:ext uri="{FF2B5EF4-FFF2-40B4-BE49-F238E27FC236}">
                  <a16:creationId xmlns="" xmlns:a16="http://schemas.microsoft.com/office/drawing/2014/main" id="{6C7387C3-CACF-445F-8F6F-F0AB4DBF819B}"/>
                </a:ext>
              </a:extLst>
            </p:cNvPr>
            <p:cNvPicPr>
              <a:picLocks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2286" y="3577805"/>
              <a:ext cx="4864118" cy="34078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组合 521">
              <a:extLst>
                <a:ext uri="{FF2B5EF4-FFF2-40B4-BE49-F238E27FC236}">
                  <a16:creationId xmlns="" xmlns:a16="http://schemas.microsoft.com/office/drawing/2014/main" id="{9DEE6228-9FEF-470F-9B74-153404893339}"/>
                </a:ext>
              </a:extLst>
            </p:cNvPr>
            <p:cNvPicPr>
              <a:picLocks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758114" y="267478"/>
              <a:ext cx="4413060" cy="35663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7" name="图片 6">
            <a:extLst>
              <a:ext uri="{FF2B5EF4-FFF2-40B4-BE49-F238E27FC236}">
                <a16:creationId xmlns="" xmlns:a16="http://schemas.microsoft.com/office/drawing/2014/main" id="{5E1BD521-DD30-49A1-B7A7-58714892F0E0}"/>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0" y="-18054"/>
            <a:ext cx="1723194" cy="1700577"/>
          </a:xfrm>
          <a:prstGeom prst="rect">
            <a:avLst/>
          </a:prstGeom>
        </p:spPr>
      </p:pic>
      <p:sp>
        <p:nvSpPr>
          <p:cNvPr id="9" name="文本框 8">
            <a:extLst>
              <a:ext uri="{FF2B5EF4-FFF2-40B4-BE49-F238E27FC236}">
                <a16:creationId xmlns="" xmlns:a16="http://schemas.microsoft.com/office/drawing/2014/main" id="{41D7B5E8-0A77-4BFE-9814-25301AF5FBD5}"/>
              </a:ext>
            </a:extLst>
          </p:cNvPr>
          <p:cNvSpPr txBox="1"/>
          <p:nvPr/>
        </p:nvSpPr>
        <p:spPr>
          <a:xfrm>
            <a:off x="1737717" y="498200"/>
            <a:ext cx="2585846" cy="400110"/>
          </a:xfrm>
          <a:prstGeom prst="rect">
            <a:avLst/>
          </a:prstGeom>
          <a:noFill/>
        </p:spPr>
        <p:txBody>
          <a:bodyPr wrap="square" rtlCol="0">
            <a:spAutoFit/>
          </a:bodyPr>
          <a:lstStyle/>
          <a:p>
            <a:r>
              <a:rPr lang="zh-CN" altLang="en-US" sz="2000" dirty="0">
                <a:solidFill>
                  <a:srgbClr val="68704B"/>
                </a:solidFill>
                <a:latin typeface="微软雅黑" panose="020B0503020204020204" pitchFamily="34" charset="-122"/>
                <a:ea typeface="微软雅黑" panose="020B0503020204020204" pitchFamily="34" charset="-122"/>
              </a:rPr>
              <a:t>单击此处添加标题</a:t>
            </a:r>
          </a:p>
        </p:txBody>
      </p:sp>
      <p:pic>
        <p:nvPicPr>
          <p:cNvPr id="11" name="图片 10">
            <a:extLst>
              <a:ext uri="{FF2B5EF4-FFF2-40B4-BE49-F238E27FC236}">
                <a16:creationId xmlns="" xmlns:a16="http://schemas.microsoft.com/office/drawing/2014/main" id="{D2E109A1-D377-4C6B-AAC7-2D8D6F52B10F}"/>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797465" y="1478113"/>
            <a:ext cx="3231407" cy="4599686"/>
          </a:xfrm>
          <a:prstGeom prst="rect">
            <a:avLst/>
          </a:prstGeom>
        </p:spPr>
      </p:pic>
      <p:grpSp>
        <p:nvGrpSpPr>
          <p:cNvPr id="12" name="组合 2">
            <a:extLst>
              <a:ext uri="{FF2B5EF4-FFF2-40B4-BE49-F238E27FC236}">
                <a16:creationId xmlns="" xmlns:a16="http://schemas.microsoft.com/office/drawing/2014/main" id="{19D4DB79-8FF3-4290-A035-1A1C787A153E}"/>
              </a:ext>
            </a:extLst>
          </p:cNvPr>
          <p:cNvGrpSpPr>
            <a:grpSpLocks/>
          </p:cNvGrpSpPr>
          <p:nvPr/>
        </p:nvGrpSpPr>
        <p:grpSpPr bwMode="auto">
          <a:xfrm>
            <a:off x="5299605" y="1969416"/>
            <a:ext cx="4872037" cy="1542905"/>
            <a:chOff x="0" y="-76290"/>
            <a:chExt cx="4872627" cy="1541512"/>
          </a:xfrm>
        </p:grpSpPr>
        <p:sp>
          <p:nvSpPr>
            <p:cNvPr id="13" name="矩形 561">
              <a:extLst>
                <a:ext uri="{FF2B5EF4-FFF2-40B4-BE49-F238E27FC236}">
                  <a16:creationId xmlns="" xmlns:a16="http://schemas.microsoft.com/office/drawing/2014/main" id="{C5355DC8-11C9-4980-A5F7-FA957E8DB17D}"/>
                </a:ext>
              </a:extLst>
            </p:cNvPr>
            <p:cNvSpPr>
              <a:spLocks noChangeArrowheads="1"/>
            </p:cNvSpPr>
            <p:nvPr/>
          </p:nvSpPr>
          <p:spPr bwMode="auto">
            <a:xfrm>
              <a:off x="1348577" y="-76290"/>
              <a:ext cx="2326560" cy="368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r>
                <a:rPr lang="zh-CN" altLang="en-US" sz="2000" dirty="0">
                  <a:solidFill>
                    <a:srgbClr val="68704B"/>
                  </a:solidFill>
                  <a:latin typeface="微软雅黑" panose="020B0503020204020204" pitchFamily="34" charset="-122"/>
                  <a:ea typeface="微软雅黑" panose="020B0503020204020204" pitchFamily="34" charset="-122"/>
                </a:rPr>
                <a:t>单击此处添加标题</a:t>
              </a:r>
            </a:p>
          </p:txBody>
        </p:sp>
        <p:grpSp>
          <p:nvGrpSpPr>
            <p:cNvPr id="14" name="Group 8">
              <a:extLst>
                <a:ext uri="{FF2B5EF4-FFF2-40B4-BE49-F238E27FC236}">
                  <a16:creationId xmlns="" xmlns:a16="http://schemas.microsoft.com/office/drawing/2014/main" id="{E9672A59-2B34-4B75-A364-357DF8BA6993}"/>
                </a:ext>
              </a:extLst>
            </p:cNvPr>
            <p:cNvGrpSpPr>
              <a:grpSpLocks/>
            </p:cNvGrpSpPr>
            <p:nvPr/>
          </p:nvGrpSpPr>
          <p:grpSpPr bwMode="auto">
            <a:xfrm>
              <a:off x="1182778" y="267249"/>
              <a:ext cx="2507071" cy="211316"/>
              <a:chOff x="0" y="0"/>
              <a:chExt cx="2444" cy="206"/>
            </a:xfrm>
          </p:grpSpPr>
          <p:sp>
            <p:nvSpPr>
              <p:cNvPr id="16" name="Freeform 9">
                <a:extLst>
                  <a:ext uri="{FF2B5EF4-FFF2-40B4-BE49-F238E27FC236}">
                    <a16:creationId xmlns="" xmlns:a16="http://schemas.microsoft.com/office/drawing/2014/main" id="{165CC631-EB6F-4C8F-BFA9-8EEFCD0A09A4}"/>
                  </a:ext>
                </a:extLst>
              </p:cNvPr>
              <p:cNvSpPr>
                <a:spLocks/>
              </p:cNvSpPr>
              <p:nvPr/>
            </p:nvSpPr>
            <p:spPr bwMode="auto">
              <a:xfrm>
                <a:off x="0" y="0"/>
                <a:ext cx="169" cy="204"/>
              </a:xfrm>
              <a:custGeom>
                <a:avLst/>
                <a:gdLst>
                  <a:gd name="T0" fmla="*/ 0 w 71"/>
                  <a:gd name="T1" fmla="*/ 261 h 83"/>
                  <a:gd name="T2" fmla="*/ 164 w 71"/>
                  <a:gd name="T3" fmla="*/ 216 h 83"/>
                  <a:gd name="T4" fmla="*/ 214 w 71"/>
                  <a:gd name="T5" fmla="*/ 236 h 83"/>
                  <a:gd name="T6" fmla="*/ 193 w 71"/>
                  <a:gd name="T7" fmla="*/ 103 h 83"/>
                  <a:gd name="T8" fmla="*/ 357 w 71"/>
                  <a:gd name="T9" fmla="*/ 49 h 83"/>
                  <a:gd name="T10" fmla="*/ 374 w 71"/>
                  <a:gd name="T11" fmla="*/ 157 h 83"/>
                  <a:gd name="T12" fmla="*/ 357 w 71"/>
                  <a:gd name="T13" fmla="*/ 187 h 83"/>
                  <a:gd name="T14" fmla="*/ 300 w 71"/>
                  <a:gd name="T15" fmla="*/ 194 h 83"/>
                  <a:gd name="T16" fmla="*/ 288 w 71"/>
                  <a:gd name="T17" fmla="*/ 140 h 83"/>
                  <a:gd name="T18" fmla="*/ 345 w 71"/>
                  <a:gd name="T19" fmla="*/ 128 h 83"/>
                  <a:gd name="T20" fmla="*/ 362 w 71"/>
                  <a:gd name="T21" fmla="*/ 140 h 83"/>
                  <a:gd name="T22" fmla="*/ 317 w 71"/>
                  <a:gd name="T23" fmla="*/ 49 h 83"/>
                  <a:gd name="T24" fmla="*/ 205 w 71"/>
                  <a:gd name="T25" fmla="*/ 128 h 83"/>
                  <a:gd name="T26" fmla="*/ 278 w 71"/>
                  <a:gd name="T27" fmla="*/ 248 h 83"/>
                  <a:gd name="T28" fmla="*/ 312 w 71"/>
                  <a:gd name="T29" fmla="*/ 253 h 83"/>
                  <a:gd name="T30" fmla="*/ 312 w 71"/>
                  <a:gd name="T31" fmla="*/ 265 h 83"/>
                  <a:gd name="T32" fmla="*/ 271 w 71"/>
                  <a:gd name="T33" fmla="*/ 278 h 83"/>
                  <a:gd name="T34" fmla="*/ 205 w 71"/>
                  <a:gd name="T35" fmla="*/ 393 h 83"/>
                  <a:gd name="T36" fmla="*/ 300 w 71"/>
                  <a:gd name="T37" fmla="*/ 484 h 83"/>
                  <a:gd name="T38" fmla="*/ 362 w 71"/>
                  <a:gd name="T39" fmla="*/ 386 h 83"/>
                  <a:gd name="T40" fmla="*/ 345 w 71"/>
                  <a:gd name="T41" fmla="*/ 398 h 83"/>
                  <a:gd name="T42" fmla="*/ 288 w 71"/>
                  <a:gd name="T43" fmla="*/ 386 h 83"/>
                  <a:gd name="T44" fmla="*/ 300 w 71"/>
                  <a:gd name="T45" fmla="*/ 332 h 83"/>
                  <a:gd name="T46" fmla="*/ 357 w 71"/>
                  <a:gd name="T47" fmla="*/ 339 h 83"/>
                  <a:gd name="T48" fmla="*/ 378 w 71"/>
                  <a:gd name="T49" fmla="*/ 447 h 83"/>
                  <a:gd name="T50" fmla="*/ 288 w 71"/>
                  <a:gd name="T51" fmla="*/ 501 h 83"/>
                  <a:gd name="T52" fmla="*/ 198 w 71"/>
                  <a:gd name="T53" fmla="*/ 435 h 83"/>
                  <a:gd name="T54" fmla="*/ 221 w 71"/>
                  <a:gd name="T55" fmla="*/ 290 h 83"/>
                  <a:gd name="T56" fmla="*/ 159 w 71"/>
                  <a:gd name="T57" fmla="*/ 315 h 83"/>
                  <a:gd name="T58" fmla="*/ 24 w 71"/>
                  <a:gd name="T59" fmla="*/ 285 h 83"/>
                  <a:gd name="T60" fmla="*/ 0 w 71"/>
                  <a:gd name="T61" fmla="*/ 265 h 83"/>
                  <a:gd name="T62" fmla="*/ 0 w 71"/>
                  <a:gd name="T63" fmla="*/ 261 h 83"/>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71" h="83">
                    <a:moveTo>
                      <a:pt x="0" y="43"/>
                    </a:moveTo>
                    <a:cubicBezTo>
                      <a:pt x="9" y="37"/>
                      <a:pt x="18" y="32"/>
                      <a:pt x="29" y="36"/>
                    </a:cubicBezTo>
                    <a:cubicBezTo>
                      <a:pt x="32" y="36"/>
                      <a:pt x="35" y="38"/>
                      <a:pt x="38" y="39"/>
                    </a:cubicBezTo>
                    <a:cubicBezTo>
                      <a:pt x="33" y="32"/>
                      <a:pt x="31" y="25"/>
                      <a:pt x="34" y="17"/>
                    </a:cubicBezTo>
                    <a:cubicBezTo>
                      <a:pt x="38" y="5"/>
                      <a:pt x="53" y="0"/>
                      <a:pt x="63" y="8"/>
                    </a:cubicBezTo>
                    <a:cubicBezTo>
                      <a:pt x="69" y="13"/>
                      <a:pt x="70" y="20"/>
                      <a:pt x="66" y="26"/>
                    </a:cubicBezTo>
                    <a:cubicBezTo>
                      <a:pt x="65" y="28"/>
                      <a:pt x="64" y="29"/>
                      <a:pt x="63" y="31"/>
                    </a:cubicBezTo>
                    <a:cubicBezTo>
                      <a:pt x="60" y="34"/>
                      <a:pt x="56" y="35"/>
                      <a:pt x="53" y="32"/>
                    </a:cubicBezTo>
                    <a:cubicBezTo>
                      <a:pt x="50" y="30"/>
                      <a:pt x="49" y="26"/>
                      <a:pt x="51" y="23"/>
                    </a:cubicBezTo>
                    <a:cubicBezTo>
                      <a:pt x="53" y="20"/>
                      <a:pt x="57" y="19"/>
                      <a:pt x="61" y="21"/>
                    </a:cubicBezTo>
                    <a:cubicBezTo>
                      <a:pt x="62" y="21"/>
                      <a:pt x="63" y="22"/>
                      <a:pt x="64" y="23"/>
                    </a:cubicBezTo>
                    <a:cubicBezTo>
                      <a:pt x="67" y="16"/>
                      <a:pt x="63" y="10"/>
                      <a:pt x="56" y="8"/>
                    </a:cubicBezTo>
                    <a:cubicBezTo>
                      <a:pt x="47" y="5"/>
                      <a:pt x="38" y="11"/>
                      <a:pt x="36" y="21"/>
                    </a:cubicBezTo>
                    <a:cubicBezTo>
                      <a:pt x="34" y="31"/>
                      <a:pt x="39" y="40"/>
                      <a:pt x="49" y="41"/>
                    </a:cubicBezTo>
                    <a:cubicBezTo>
                      <a:pt x="51" y="42"/>
                      <a:pt x="53" y="42"/>
                      <a:pt x="55" y="42"/>
                    </a:cubicBezTo>
                    <a:cubicBezTo>
                      <a:pt x="55" y="43"/>
                      <a:pt x="55" y="43"/>
                      <a:pt x="55" y="44"/>
                    </a:cubicBezTo>
                    <a:cubicBezTo>
                      <a:pt x="53" y="45"/>
                      <a:pt x="50" y="45"/>
                      <a:pt x="48" y="46"/>
                    </a:cubicBezTo>
                    <a:cubicBezTo>
                      <a:pt x="39" y="48"/>
                      <a:pt x="34" y="55"/>
                      <a:pt x="36" y="65"/>
                    </a:cubicBezTo>
                    <a:cubicBezTo>
                      <a:pt x="37" y="74"/>
                      <a:pt x="44" y="80"/>
                      <a:pt x="53" y="80"/>
                    </a:cubicBezTo>
                    <a:cubicBezTo>
                      <a:pt x="62" y="79"/>
                      <a:pt x="68" y="70"/>
                      <a:pt x="64" y="64"/>
                    </a:cubicBezTo>
                    <a:cubicBezTo>
                      <a:pt x="63" y="65"/>
                      <a:pt x="62" y="66"/>
                      <a:pt x="61" y="66"/>
                    </a:cubicBezTo>
                    <a:cubicBezTo>
                      <a:pt x="58" y="68"/>
                      <a:pt x="53" y="67"/>
                      <a:pt x="51" y="64"/>
                    </a:cubicBezTo>
                    <a:cubicBezTo>
                      <a:pt x="49" y="61"/>
                      <a:pt x="50" y="57"/>
                      <a:pt x="53" y="55"/>
                    </a:cubicBezTo>
                    <a:cubicBezTo>
                      <a:pt x="55" y="53"/>
                      <a:pt x="60" y="53"/>
                      <a:pt x="63" y="56"/>
                    </a:cubicBezTo>
                    <a:cubicBezTo>
                      <a:pt x="67" y="61"/>
                      <a:pt x="71" y="66"/>
                      <a:pt x="67" y="74"/>
                    </a:cubicBezTo>
                    <a:cubicBezTo>
                      <a:pt x="64" y="80"/>
                      <a:pt x="58" y="83"/>
                      <a:pt x="51" y="83"/>
                    </a:cubicBezTo>
                    <a:cubicBezTo>
                      <a:pt x="43" y="83"/>
                      <a:pt x="38" y="79"/>
                      <a:pt x="35" y="72"/>
                    </a:cubicBezTo>
                    <a:cubicBezTo>
                      <a:pt x="31" y="63"/>
                      <a:pt x="32" y="55"/>
                      <a:pt x="39" y="48"/>
                    </a:cubicBezTo>
                    <a:cubicBezTo>
                      <a:pt x="35" y="49"/>
                      <a:pt x="32" y="51"/>
                      <a:pt x="28" y="52"/>
                    </a:cubicBezTo>
                    <a:cubicBezTo>
                      <a:pt x="19" y="54"/>
                      <a:pt x="11" y="51"/>
                      <a:pt x="4" y="47"/>
                    </a:cubicBezTo>
                    <a:cubicBezTo>
                      <a:pt x="3" y="46"/>
                      <a:pt x="1" y="45"/>
                      <a:pt x="0" y="44"/>
                    </a:cubicBezTo>
                    <a:cubicBezTo>
                      <a:pt x="0" y="44"/>
                      <a:pt x="0" y="44"/>
                      <a:pt x="0" y="4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7" name="Freeform 10">
                <a:extLst>
                  <a:ext uri="{FF2B5EF4-FFF2-40B4-BE49-F238E27FC236}">
                    <a16:creationId xmlns="" xmlns:a16="http://schemas.microsoft.com/office/drawing/2014/main" id="{51D01BF9-3798-4B39-8350-6E76240791FD}"/>
                  </a:ext>
                </a:extLst>
              </p:cNvPr>
              <p:cNvSpPr>
                <a:spLocks/>
              </p:cNvSpPr>
              <p:nvPr/>
            </p:nvSpPr>
            <p:spPr bwMode="auto">
              <a:xfrm>
                <a:off x="145" y="91"/>
                <a:ext cx="2155" cy="32"/>
              </a:xfrm>
              <a:custGeom>
                <a:avLst/>
                <a:gdLst>
                  <a:gd name="T0" fmla="*/ 140 w 910"/>
                  <a:gd name="T1" fmla="*/ 0 h 13"/>
                  <a:gd name="T2" fmla="*/ 639 w 910"/>
                  <a:gd name="T3" fmla="*/ 25 h 13"/>
                  <a:gd name="T4" fmla="*/ 824 w 910"/>
                  <a:gd name="T5" fmla="*/ 30 h 13"/>
                  <a:gd name="T6" fmla="*/ 4173 w 910"/>
                  <a:gd name="T7" fmla="*/ 30 h 13"/>
                  <a:gd name="T8" fmla="*/ 4833 w 910"/>
                  <a:gd name="T9" fmla="*/ 5 h 13"/>
                  <a:gd name="T10" fmla="*/ 5058 w 910"/>
                  <a:gd name="T11" fmla="*/ 0 h 13"/>
                  <a:gd name="T12" fmla="*/ 5103 w 910"/>
                  <a:gd name="T13" fmla="*/ 42 h 13"/>
                  <a:gd name="T14" fmla="*/ 5058 w 910"/>
                  <a:gd name="T15" fmla="*/ 79 h 13"/>
                  <a:gd name="T16" fmla="*/ 4554 w 910"/>
                  <a:gd name="T17" fmla="*/ 62 h 13"/>
                  <a:gd name="T18" fmla="*/ 3919 w 910"/>
                  <a:gd name="T19" fmla="*/ 49 h 13"/>
                  <a:gd name="T20" fmla="*/ 1873 w 910"/>
                  <a:gd name="T21" fmla="*/ 49 h 13"/>
                  <a:gd name="T22" fmla="*/ 279 w 910"/>
                  <a:gd name="T23" fmla="*/ 74 h 13"/>
                  <a:gd name="T24" fmla="*/ 50 w 910"/>
                  <a:gd name="T25" fmla="*/ 79 h 13"/>
                  <a:gd name="T26" fmla="*/ 5 w 910"/>
                  <a:gd name="T27" fmla="*/ 37 h 13"/>
                  <a:gd name="T28" fmla="*/ 45 w 910"/>
                  <a:gd name="T29" fmla="*/ 0 h 13"/>
                  <a:gd name="T30" fmla="*/ 140 w 910"/>
                  <a:gd name="T31" fmla="*/ 0 h 1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910" h="13">
                    <a:moveTo>
                      <a:pt x="25" y="0"/>
                    </a:moveTo>
                    <a:cubicBezTo>
                      <a:pt x="55" y="1"/>
                      <a:pt x="84" y="3"/>
                      <a:pt x="114" y="4"/>
                    </a:cubicBezTo>
                    <a:cubicBezTo>
                      <a:pt x="125" y="4"/>
                      <a:pt x="136" y="5"/>
                      <a:pt x="147" y="5"/>
                    </a:cubicBezTo>
                    <a:cubicBezTo>
                      <a:pt x="346" y="5"/>
                      <a:pt x="545" y="5"/>
                      <a:pt x="744" y="5"/>
                    </a:cubicBezTo>
                    <a:cubicBezTo>
                      <a:pt x="783" y="5"/>
                      <a:pt x="822" y="2"/>
                      <a:pt x="862" y="1"/>
                    </a:cubicBezTo>
                    <a:cubicBezTo>
                      <a:pt x="875" y="0"/>
                      <a:pt x="889" y="0"/>
                      <a:pt x="902" y="0"/>
                    </a:cubicBezTo>
                    <a:cubicBezTo>
                      <a:pt x="907" y="0"/>
                      <a:pt x="910" y="2"/>
                      <a:pt x="910" y="7"/>
                    </a:cubicBezTo>
                    <a:cubicBezTo>
                      <a:pt x="910" y="11"/>
                      <a:pt x="907" y="13"/>
                      <a:pt x="902" y="13"/>
                    </a:cubicBezTo>
                    <a:cubicBezTo>
                      <a:pt x="872" y="12"/>
                      <a:pt x="842" y="11"/>
                      <a:pt x="812" y="10"/>
                    </a:cubicBezTo>
                    <a:cubicBezTo>
                      <a:pt x="775" y="9"/>
                      <a:pt x="737" y="8"/>
                      <a:pt x="699" y="8"/>
                    </a:cubicBezTo>
                    <a:cubicBezTo>
                      <a:pt x="578" y="8"/>
                      <a:pt x="456" y="8"/>
                      <a:pt x="334" y="8"/>
                    </a:cubicBezTo>
                    <a:cubicBezTo>
                      <a:pt x="240" y="9"/>
                      <a:pt x="145" y="6"/>
                      <a:pt x="50" y="12"/>
                    </a:cubicBezTo>
                    <a:cubicBezTo>
                      <a:pt x="36" y="13"/>
                      <a:pt x="23" y="13"/>
                      <a:pt x="9" y="13"/>
                    </a:cubicBezTo>
                    <a:cubicBezTo>
                      <a:pt x="4" y="13"/>
                      <a:pt x="0" y="10"/>
                      <a:pt x="1" y="6"/>
                    </a:cubicBezTo>
                    <a:cubicBezTo>
                      <a:pt x="1" y="2"/>
                      <a:pt x="3" y="0"/>
                      <a:pt x="8" y="0"/>
                    </a:cubicBezTo>
                    <a:cubicBezTo>
                      <a:pt x="14" y="0"/>
                      <a:pt x="20" y="0"/>
                      <a:pt x="25"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 name="Freeform 11">
                <a:extLst>
                  <a:ext uri="{FF2B5EF4-FFF2-40B4-BE49-F238E27FC236}">
                    <a16:creationId xmlns="" xmlns:a16="http://schemas.microsoft.com/office/drawing/2014/main" id="{D0826B65-900A-4B8A-9DD8-5BD164462426}"/>
                  </a:ext>
                </a:extLst>
              </p:cNvPr>
              <p:cNvSpPr>
                <a:spLocks/>
              </p:cNvSpPr>
              <p:nvPr/>
            </p:nvSpPr>
            <p:spPr bwMode="auto">
              <a:xfrm>
                <a:off x="2276" y="7"/>
                <a:ext cx="168" cy="199"/>
              </a:xfrm>
              <a:custGeom>
                <a:avLst/>
                <a:gdLst>
                  <a:gd name="T0" fmla="*/ 95 w 71"/>
                  <a:gd name="T1" fmla="*/ 241 h 81"/>
                  <a:gd name="T2" fmla="*/ 128 w 71"/>
                  <a:gd name="T3" fmla="*/ 228 h 81"/>
                  <a:gd name="T4" fmla="*/ 196 w 71"/>
                  <a:gd name="T5" fmla="*/ 96 h 81"/>
                  <a:gd name="T6" fmla="*/ 83 w 71"/>
                  <a:gd name="T7" fmla="*/ 29 h 81"/>
                  <a:gd name="T8" fmla="*/ 45 w 71"/>
                  <a:gd name="T9" fmla="*/ 120 h 81"/>
                  <a:gd name="T10" fmla="*/ 57 w 71"/>
                  <a:gd name="T11" fmla="*/ 108 h 81"/>
                  <a:gd name="T12" fmla="*/ 111 w 71"/>
                  <a:gd name="T13" fmla="*/ 120 h 81"/>
                  <a:gd name="T14" fmla="*/ 106 w 71"/>
                  <a:gd name="T15" fmla="*/ 174 h 81"/>
                  <a:gd name="T16" fmla="*/ 50 w 71"/>
                  <a:gd name="T17" fmla="*/ 170 h 81"/>
                  <a:gd name="T18" fmla="*/ 28 w 71"/>
                  <a:gd name="T19" fmla="*/ 54 h 81"/>
                  <a:gd name="T20" fmla="*/ 128 w 71"/>
                  <a:gd name="T21" fmla="*/ 5 h 81"/>
                  <a:gd name="T22" fmla="*/ 213 w 71"/>
                  <a:gd name="T23" fmla="*/ 96 h 81"/>
                  <a:gd name="T24" fmla="*/ 189 w 71"/>
                  <a:gd name="T25" fmla="*/ 216 h 81"/>
                  <a:gd name="T26" fmla="*/ 398 w 71"/>
                  <a:gd name="T27" fmla="*/ 241 h 81"/>
                  <a:gd name="T28" fmla="*/ 185 w 71"/>
                  <a:gd name="T29" fmla="*/ 273 h 81"/>
                  <a:gd name="T30" fmla="*/ 213 w 71"/>
                  <a:gd name="T31" fmla="*/ 386 h 81"/>
                  <a:gd name="T32" fmla="*/ 151 w 71"/>
                  <a:gd name="T33" fmla="*/ 477 h 81"/>
                  <a:gd name="T34" fmla="*/ 45 w 71"/>
                  <a:gd name="T35" fmla="*/ 459 h 81"/>
                  <a:gd name="T36" fmla="*/ 28 w 71"/>
                  <a:gd name="T37" fmla="*/ 349 h 81"/>
                  <a:gd name="T38" fmla="*/ 45 w 71"/>
                  <a:gd name="T39" fmla="*/ 327 h 81"/>
                  <a:gd name="T40" fmla="*/ 102 w 71"/>
                  <a:gd name="T41" fmla="*/ 314 h 81"/>
                  <a:gd name="T42" fmla="*/ 111 w 71"/>
                  <a:gd name="T43" fmla="*/ 373 h 81"/>
                  <a:gd name="T44" fmla="*/ 50 w 71"/>
                  <a:gd name="T45" fmla="*/ 373 h 81"/>
                  <a:gd name="T46" fmla="*/ 45 w 71"/>
                  <a:gd name="T47" fmla="*/ 361 h 81"/>
                  <a:gd name="T48" fmla="*/ 73 w 71"/>
                  <a:gd name="T49" fmla="*/ 459 h 81"/>
                  <a:gd name="T50" fmla="*/ 201 w 71"/>
                  <a:gd name="T51" fmla="*/ 381 h 81"/>
                  <a:gd name="T52" fmla="*/ 118 w 71"/>
                  <a:gd name="T53" fmla="*/ 253 h 81"/>
                  <a:gd name="T54" fmla="*/ 95 w 71"/>
                  <a:gd name="T55" fmla="*/ 248 h 81"/>
                  <a:gd name="T56" fmla="*/ 95 w 71"/>
                  <a:gd name="T57" fmla="*/ 241 h 8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71" h="81">
                    <a:moveTo>
                      <a:pt x="17" y="40"/>
                    </a:moveTo>
                    <a:cubicBezTo>
                      <a:pt x="19" y="39"/>
                      <a:pt x="21" y="39"/>
                      <a:pt x="23" y="38"/>
                    </a:cubicBezTo>
                    <a:cubicBezTo>
                      <a:pt x="35" y="36"/>
                      <a:pt x="37" y="26"/>
                      <a:pt x="35" y="16"/>
                    </a:cubicBezTo>
                    <a:cubicBezTo>
                      <a:pt x="34" y="7"/>
                      <a:pt x="23" y="2"/>
                      <a:pt x="15" y="5"/>
                    </a:cubicBezTo>
                    <a:cubicBezTo>
                      <a:pt x="8" y="7"/>
                      <a:pt x="5" y="14"/>
                      <a:pt x="8" y="20"/>
                    </a:cubicBezTo>
                    <a:cubicBezTo>
                      <a:pt x="9" y="19"/>
                      <a:pt x="9" y="18"/>
                      <a:pt x="10" y="18"/>
                    </a:cubicBezTo>
                    <a:cubicBezTo>
                      <a:pt x="14" y="16"/>
                      <a:pt x="18" y="17"/>
                      <a:pt x="20" y="20"/>
                    </a:cubicBezTo>
                    <a:cubicBezTo>
                      <a:pt x="22" y="23"/>
                      <a:pt x="21" y="27"/>
                      <a:pt x="19" y="29"/>
                    </a:cubicBezTo>
                    <a:cubicBezTo>
                      <a:pt x="16" y="32"/>
                      <a:pt x="11" y="31"/>
                      <a:pt x="9" y="28"/>
                    </a:cubicBezTo>
                    <a:cubicBezTo>
                      <a:pt x="5" y="22"/>
                      <a:pt x="0" y="17"/>
                      <a:pt x="5" y="9"/>
                    </a:cubicBezTo>
                    <a:cubicBezTo>
                      <a:pt x="8" y="4"/>
                      <a:pt x="16" y="0"/>
                      <a:pt x="23" y="1"/>
                    </a:cubicBezTo>
                    <a:cubicBezTo>
                      <a:pt x="31" y="3"/>
                      <a:pt x="37" y="9"/>
                      <a:pt x="38" y="16"/>
                    </a:cubicBezTo>
                    <a:cubicBezTo>
                      <a:pt x="40" y="23"/>
                      <a:pt x="39" y="26"/>
                      <a:pt x="34" y="36"/>
                    </a:cubicBezTo>
                    <a:cubicBezTo>
                      <a:pt x="47" y="28"/>
                      <a:pt x="59" y="31"/>
                      <a:pt x="71" y="40"/>
                    </a:cubicBezTo>
                    <a:cubicBezTo>
                      <a:pt x="63" y="49"/>
                      <a:pt x="51" y="51"/>
                      <a:pt x="33" y="45"/>
                    </a:cubicBezTo>
                    <a:cubicBezTo>
                      <a:pt x="38" y="51"/>
                      <a:pt x="40" y="57"/>
                      <a:pt x="38" y="64"/>
                    </a:cubicBezTo>
                    <a:cubicBezTo>
                      <a:pt x="37" y="71"/>
                      <a:pt x="33" y="76"/>
                      <a:pt x="27" y="79"/>
                    </a:cubicBezTo>
                    <a:cubicBezTo>
                      <a:pt x="20" y="81"/>
                      <a:pt x="14" y="80"/>
                      <a:pt x="8" y="76"/>
                    </a:cubicBezTo>
                    <a:cubicBezTo>
                      <a:pt x="2" y="71"/>
                      <a:pt x="1" y="64"/>
                      <a:pt x="5" y="58"/>
                    </a:cubicBezTo>
                    <a:cubicBezTo>
                      <a:pt x="6" y="57"/>
                      <a:pt x="7" y="55"/>
                      <a:pt x="8" y="54"/>
                    </a:cubicBezTo>
                    <a:cubicBezTo>
                      <a:pt x="11" y="50"/>
                      <a:pt x="15" y="49"/>
                      <a:pt x="18" y="52"/>
                    </a:cubicBezTo>
                    <a:cubicBezTo>
                      <a:pt x="22" y="54"/>
                      <a:pt x="22" y="59"/>
                      <a:pt x="20" y="62"/>
                    </a:cubicBezTo>
                    <a:cubicBezTo>
                      <a:pt x="17" y="65"/>
                      <a:pt x="13" y="65"/>
                      <a:pt x="9" y="62"/>
                    </a:cubicBezTo>
                    <a:cubicBezTo>
                      <a:pt x="9" y="62"/>
                      <a:pt x="9" y="61"/>
                      <a:pt x="8" y="60"/>
                    </a:cubicBezTo>
                    <a:cubicBezTo>
                      <a:pt x="5" y="67"/>
                      <a:pt x="7" y="73"/>
                      <a:pt x="13" y="76"/>
                    </a:cubicBezTo>
                    <a:cubicBezTo>
                      <a:pt x="23" y="80"/>
                      <a:pt x="34" y="73"/>
                      <a:pt x="36" y="63"/>
                    </a:cubicBezTo>
                    <a:cubicBezTo>
                      <a:pt x="37" y="51"/>
                      <a:pt x="32" y="44"/>
                      <a:pt x="21" y="42"/>
                    </a:cubicBezTo>
                    <a:cubicBezTo>
                      <a:pt x="19" y="42"/>
                      <a:pt x="18" y="42"/>
                      <a:pt x="17" y="41"/>
                    </a:cubicBezTo>
                    <a:cubicBezTo>
                      <a:pt x="17" y="41"/>
                      <a:pt x="17" y="40"/>
                      <a:pt x="17" y="4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15" name="矩形 566">
              <a:extLst>
                <a:ext uri="{FF2B5EF4-FFF2-40B4-BE49-F238E27FC236}">
                  <a16:creationId xmlns="" xmlns:a16="http://schemas.microsoft.com/office/drawing/2014/main" id="{2B5CDAB1-8BC0-4BBB-AD98-8187F5ACDA50}"/>
                </a:ext>
              </a:extLst>
            </p:cNvPr>
            <p:cNvSpPr>
              <a:spLocks noChangeArrowheads="1"/>
            </p:cNvSpPr>
            <p:nvPr/>
          </p:nvSpPr>
          <p:spPr bwMode="auto">
            <a:xfrm>
              <a:off x="0" y="591604"/>
              <a:ext cx="4872627" cy="8736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50000"/>
                </a:lnSpc>
                <a:spcBef>
                  <a:spcPts val="0"/>
                </a:spcBef>
                <a:buNone/>
              </a:pPr>
              <a:r>
                <a:rPr lang="zh-CN" altLang="en-US" sz="1800" dirty="0">
                  <a:solidFill>
                    <a:prstClr val="black"/>
                  </a:solidFill>
                  <a:latin typeface="微软雅黑" panose="020B0503020204020204" pitchFamily="34" charset="-122"/>
                  <a:ea typeface="微软雅黑" panose="020B0503020204020204" pitchFamily="34" charset="-122"/>
                </a:rPr>
                <a:t>单击此处添加文本单击此处添加文本单击此处添加单击此处添加文本单击此处添加文本单击</a:t>
              </a:r>
            </a:p>
          </p:txBody>
        </p:sp>
      </p:grpSp>
      <p:grpSp>
        <p:nvGrpSpPr>
          <p:cNvPr id="19" name="组合 2">
            <a:extLst>
              <a:ext uri="{FF2B5EF4-FFF2-40B4-BE49-F238E27FC236}">
                <a16:creationId xmlns="" xmlns:a16="http://schemas.microsoft.com/office/drawing/2014/main" id="{88A1D035-2963-4629-A310-FB112F9003A1}"/>
              </a:ext>
            </a:extLst>
          </p:cNvPr>
          <p:cNvGrpSpPr>
            <a:grpSpLocks/>
          </p:cNvGrpSpPr>
          <p:nvPr/>
        </p:nvGrpSpPr>
        <p:grpSpPr bwMode="auto">
          <a:xfrm>
            <a:off x="5488283" y="3766449"/>
            <a:ext cx="4872037" cy="1542905"/>
            <a:chOff x="0" y="-76290"/>
            <a:chExt cx="4872627" cy="1541512"/>
          </a:xfrm>
        </p:grpSpPr>
        <p:sp>
          <p:nvSpPr>
            <p:cNvPr id="20" name="矩形 561">
              <a:extLst>
                <a:ext uri="{FF2B5EF4-FFF2-40B4-BE49-F238E27FC236}">
                  <a16:creationId xmlns="" xmlns:a16="http://schemas.microsoft.com/office/drawing/2014/main" id="{6D08A094-786C-4526-B566-8165DFEF6405}"/>
                </a:ext>
              </a:extLst>
            </p:cNvPr>
            <p:cNvSpPr>
              <a:spLocks noChangeArrowheads="1"/>
            </p:cNvSpPr>
            <p:nvPr/>
          </p:nvSpPr>
          <p:spPr bwMode="auto">
            <a:xfrm>
              <a:off x="1348577" y="-76290"/>
              <a:ext cx="2326560" cy="368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r>
                <a:rPr lang="zh-CN" altLang="en-US" sz="2000" dirty="0">
                  <a:solidFill>
                    <a:srgbClr val="68704B"/>
                  </a:solidFill>
                  <a:latin typeface="微软雅黑" panose="020B0503020204020204" pitchFamily="34" charset="-122"/>
                  <a:ea typeface="微软雅黑" panose="020B0503020204020204" pitchFamily="34" charset="-122"/>
                </a:rPr>
                <a:t>单击此处添加标题</a:t>
              </a:r>
            </a:p>
          </p:txBody>
        </p:sp>
        <p:grpSp>
          <p:nvGrpSpPr>
            <p:cNvPr id="21" name="Group 8">
              <a:extLst>
                <a:ext uri="{FF2B5EF4-FFF2-40B4-BE49-F238E27FC236}">
                  <a16:creationId xmlns="" xmlns:a16="http://schemas.microsoft.com/office/drawing/2014/main" id="{D9BD7A2A-69D5-4D52-8554-9EF31D470A78}"/>
                </a:ext>
              </a:extLst>
            </p:cNvPr>
            <p:cNvGrpSpPr>
              <a:grpSpLocks/>
            </p:cNvGrpSpPr>
            <p:nvPr/>
          </p:nvGrpSpPr>
          <p:grpSpPr bwMode="auto">
            <a:xfrm>
              <a:off x="1182778" y="267249"/>
              <a:ext cx="2507071" cy="211316"/>
              <a:chOff x="0" y="0"/>
              <a:chExt cx="2444" cy="206"/>
            </a:xfrm>
          </p:grpSpPr>
          <p:sp>
            <p:nvSpPr>
              <p:cNvPr id="23" name="Freeform 9">
                <a:extLst>
                  <a:ext uri="{FF2B5EF4-FFF2-40B4-BE49-F238E27FC236}">
                    <a16:creationId xmlns="" xmlns:a16="http://schemas.microsoft.com/office/drawing/2014/main" id="{7CB849DB-2171-491A-873C-EF70A1501286}"/>
                  </a:ext>
                </a:extLst>
              </p:cNvPr>
              <p:cNvSpPr>
                <a:spLocks/>
              </p:cNvSpPr>
              <p:nvPr/>
            </p:nvSpPr>
            <p:spPr bwMode="auto">
              <a:xfrm>
                <a:off x="0" y="0"/>
                <a:ext cx="169" cy="204"/>
              </a:xfrm>
              <a:custGeom>
                <a:avLst/>
                <a:gdLst>
                  <a:gd name="T0" fmla="*/ 0 w 71"/>
                  <a:gd name="T1" fmla="*/ 261 h 83"/>
                  <a:gd name="T2" fmla="*/ 164 w 71"/>
                  <a:gd name="T3" fmla="*/ 216 h 83"/>
                  <a:gd name="T4" fmla="*/ 214 w 71"/>
                  <a:gd name="T5" fmla="*/ 236 h 83"/>
                  <a:gd name="T6" fmla="*/ 193 w 71"/>
                  <a:gd name="T7" fmla="*/ 103 h 83"/>
                  <a:gd name="T8" fmla="*/ 357 w 71"/>
                  <a:gd name="T9" fmla="*/ 49 h 83"/>
                  <a:gd name="T10" fmla="*/ 374 w 71"/>
                  <a:gd name="T11" fmla="*/ 157 h 83"/>
                  <a:gd name="T12" fmla="*/ 357 w 71"/>
                  <a:gd name="T13" fmla="*/ 187 h 83"/>
                  <a:gd name="T14" fmla="*/ 300 w 71"/>
                  <a:gd name="T15" fmla="*/ 194 h 83"/>
                  <a:gd name="T16" fmla="*/ 288 w 71"/>
                  <a:gd name="T17" fmla="*/ 140 h 83"/>
                  <a:gd name="T18" fmla="*/ 345 w 71"/>
                  <a:gd name="T19" fmla="*/ 128 h 83"/>
                  <a:gd name="T20" fmla="*/ 362 w 71"/>
                  <a:gd name="T21" fmla="*/ 140 h 83"/>
                  <a:gd name="T22" fmla="*/ 317 w 71"/>
                  <a:gd name="T23" fmla="*/ 49 h 83"/>
                  <a:gd name="T24" fmla="*/ 205 w 71"/>
                  <a:gd name="T25" fmla="*/ 128 h 83"/>
                  <a:gd name="T26" fmla="*/ 278 w 71"/>
                  <a:gd name="T27" fmla="*/ 248 h 83"/>
                  <a:gd name="T28" fmla="*/ 312 w 71"/>
                  <a:gd name="T29" fmla="*/ 253 h 83"/>
                  <a:gd name="T30" fmla="*/ 312 w 71"/>
                  <a:gd name="T31" fmla="*/ 265 h 83"/>
                  <a:gd name="T32" fmla="*/ 271 w 71"/>
                  <a:gd name="T33" fmla="*/ 278 h 83"/>
                  <a:gd name="T34" fmla="*/ 205 w 71"/>
                  <a:gd name="T35" fmla="*/ 393 h 83"/>
                  <a:gd name="T36" fmla="*/ 300 w 71"/>
                  <a:gd name="T37" fmla="*/ 484 h 83"/>
                  <a:gd name="T38" fmla="*/ 362 w 71"/>
                  <a:gd name="T39" fmla="*/ 386 h 83"/>
                  <a:gd name="T40" fmla="*/ 345 w 71"/>
                  <a:gd name="T41" fmla="*/ 398 h 83"/>
                  <a:gd name="T42" fmla="*/ 288 w 71"/>
                  <a:gd name="T43" fmla="*/ 386 h 83"/>
                  <a:gd name="T44" fmla="*/ 300 w 71"/>
                  <a:gd name="T45" fmla="*/ 332 h 83"/>
                  <a:gd name="T46" fmla="*/ 357 w 71"/>
                  <a:gd name="T47" fmla="*/ 339 h 83"/>
                  <a:gd name="T48" fmla="*/ 378 w 71"/>
                  <a:gd name="T49" fmla="*/ 447 h 83"/>
                  <a:gd name="T50" fmla="*/ 288 w 71"/>
                  <a:gd name="T51" fmla="*/ 501 h 83"/>
                  <a:gd name="T52" fmla="*/ 198 w 71"/>
                  <a:gd name="T53" fmla="*/ 435 h 83"/>
                  <a:gd name="T54" fmla="*/ 221 w 71"/>
                  <a:gd name="T55" fmla="*/ 290 h 83"/>
                  <a:gd name="T56" fmla="*/ 159 w 71"/>
                  <a:gd name="T57" fmla="*/ 315 h 83"/>
                  <a:gd name="T58" fmla="*/ 24 w 71"/>
                  <a:gd name="T59" fmla="*/ 285 h 83"/>
                  <a:gd name="T60" fmla="*/ 0 w 71"/>
                  <a:gd name="T61" fmla="*/ 265 h 83"/>
                  <a:gd name="T62" fmla="*/ 0 w 71"/>
                  <a:gd name="T63" fmla="*/ 261 h 83"/>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71" h="83">
                    <a:moveTo>
                      <a:pt x="0" y="43"/>
                    </a:moveTo>
                    <a:cubicBezTo>
                      <a:pt x="9" y="37"/>
                      <a:pt x="18" y="32"/>
                      <a:pt x="29" y="36"/>
                    </a:cubicBezTo>
                    <a:cubicBezTo>
                      <a:pt x="32" y="36"/>
                      <a:pt x="35" y="38"/>
                      <a:pt x="38" y="39"/>
                    </a:cubicBezTo>
                    <a:cubicBezTo>
                      <a:pt x="33" y="32"/>
                      <a:pt x="31" y="25"/>
                      <a:pt x="34" y="17"/>
                    </a:cubicBezTo>
                    <a:cubicBezTo>
                      <a:pt x="38" y="5"/>
                      <a:pt x="53" y="0"/>
                      <a:pt x="63" y="8"/>
                    </a:cubicBezTo>
                    <a:cubicBezTo>
                      <a:pt x="69" y="13"/>
                      <a:pt x="70" y="20"/>
                      <a:pt x="66" y="26"/>
                    </a:cubicBezTo>
                    <a:cubicBezTo>
                      <a:pt x="65" y="28"/>
                      <a:pt x="64" y="29"/>
                      <a:pt x="63" y="31"/>
                    </a:cubicBezTo>
                    <a:cubicBezTo>
                      <a:pt x="60" y="34"/>
                      <a:pt x="56" y="35"/>
                      <a:pt x="53" y="32"/>
                    </a:cubicBezTo>
                    <a:cubicBezTo>
                      <a:pt x="50" y="30"/>
                      <a:pt x="49" y="26"/>
                      <a:pt x="51" y="23"/>
                    </a:cubicBezTo>
                    <a:cubicBezTo>
                      <a:pt x="53" y="20"/>
                      <a:pt x="57" y="19"/>
                      <a:pt x="61" y="21"/>
                    </a:cubicBezTo>
                    <a:cubicBezTo>
                      <a:pt x="62" y="21"/>
                      <a:pt x="63" y="22"/>
                      <a:pt x="64" y="23"/>
                    </a:cubicBezTo>
                    <a:cubicBezTo>
                      <a:pt x="67" y="16"/>
                      <a:pt x="63" y="10"/>
                      <a:pt x="56" y="8"/>
                    </a:cubicBezTo>
                    <a:cubicBezTo>
                      <a:pt x="47" y="5"/>
                      <a:pt x="38" y="11"/>
                      <a:pt x="36" y="21"/>
                    </a:cubicBezTo>
                    <a:cubicBezTo>
                      <a:pt x="34" y="31"/>
                      <a:pt x="39" y="40"/>
                      <a:pt x="49" y="41"/>
                    </a:cubicBezTo>
                    <a:cubicBezTo>
                      <a:pt x="51" y="42"/>
                      <a:pt x="53" y="42"/>
                      <a:pt x="55" y="42"/>
                    </a:cubicBezTo>
                    <a:cubicBezTo>
                      <a:pt x="55" y="43"/>
                      <a:pt x="55" y="43"/>
                      <a:pt x="55" y="44"/>
                    </a:cubicBezTo>
                    <a:cubicBezTo>
                      <a:pt x="53" y="45"/>
                      <a:pt x="50" y="45"/>
                      <a:pt x="48" y="46"/>
                    </a:cubicBezTo>
                    <a:cubicBezTo>
                      <a:pt x="39" y="48"/>
                      <a:pt x="34" y="55"/>
                      <a:pt x="36" y="65"/>
                    </a:cubicBezTo>
                    <a:cubicBezTo>
                      <a:pt x="37" y="74"/>
                      <a:pt x="44" y="80"/>
                      <a:pt x="53" y="80"/>
                    </a:cubicBezTo>
                    <a:cubicBezTo>
                      <a:pt x="62" y="79"/>
                      <a:pt x="68" y="70"/>
                      <a:pt x="64" y="64"/>
                    </a:cubicBezTo>
                    <a:cubicBezTo>
                      <a:pt x="63" y="65"/>
                      <a:pt x="62" y="66"/>
                      <a:pt x="61" y="66"/>
                    </a:cubicBezTo>
                    <a:cubicBezTo>
                      <a:pt x="58" y="68"/>
                      <a:pt x="53" y="67"/>
                      <a:pt x="51" y="64"/>
                    </a:cubicBezTo>
                    <a:cubicBezTo>
                      <a:pt x="49" y="61"/>
                      <a:pt x="50" y="57"/>
                      <a:pt x="53" y="55"/>
                    </a:cubicBezTo>
                    <a:cubicBezTo>
                      <a:pt x="55" y="53"/>
                      <a:pt x="60" y="53"/>
                      <a:pt x="63" y="56"/>
                    </a:cubicBezTo>
                    <a:cubicBezTo>
                      <a:pt x="67" y="61"/>
                      <a:pt x="71" y="66"/>
                      <a:pt x="67" y="74"/>
                    </a:cubicBezTo>
                    <a:cubicBezTo>
                      <a:pt x="64" y="80"/>
                      <a:pt x="58" y="83"/>
                      <a:pt x="51" y="83"/>
                    </a:cubicBezTo>
                    <a:cubicBezTo>
                      <a:pt x="43" y="83"/>
                      <a:pt x="38" y="79"/>
                      <a:pt x="35" y="72"/>
                    </a:cubicBezTo>
                    <a:cubicBezTo>
                      <a:pt x="31" y="63"/>
                      <a:pt x="32" y="55"/>
                      <a:pt x="39" y="48"/>
                    </a:cubicBezTo>
                    <a:cubicBezTo>
                      <a:pt x="35" y="49"/>
                      <a:pt x="32" y="51"/>
                      <a:pt x="28" y="52"/>
                    </a:cubicBezTo>
                    <a:cubicBezTo>
                      <a:pt x="19" y="54"/>
                      <a:pt x="11" y="51"/>
                      <a:pt x="4" y="47"/>
                    </a:cubicBezTo>
                    <a:cubicBezTo>
                      <a:pt x="3" y="46"/>
                      <a:pt x="1" y="45"/>
                      <a:pt x="0" y="44"/>
                    </a:cubicBezTo>
                    <a:cubicBezTo>
                      <a:pt x="0" y="44"/>
                      <a:pt x="0" y="44"/>
                      <a:pt x="0" y="4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4" name="Freeform 10">
                <a:extLst>
                  <a:ext uri="{FF2B5EF4-FFF2-40B4-BE49-F238E27FC236}">
                    <a16:creationId xmlns="" xmlns:a16="http://schemas.microsoft.com/office/drawing/2014/main" id="{06E36DA5-C197-4641-B2BE-8033228D08A7}"/>
                  </a:ext>
                </a:extLst>
              </p:cNvPr>
              <p:cNvSpPr>
                <a:spLocks/>
              </p:cNvSpPr>
              <p:nvPr/>
            </p:nvSpPr>
            <p:spPr bwMode="auto">
              <a:xfrm>
                <a:off x="145" y="91"/>
                <a:ext cx="2155" cy="32"/>
              </a:xfrm>
              <a:custGeom>
                <a:avLst/>
                <a:gdLst>
                  <a:gd name="T0" fmla="*/ 140 w 910"/>
                  <a:gd name="T1" fmla="*/ 0 h 13"/>
                  <a:gd name="T2" fmla="*/ 639 w 910"/>
                  <a:gd name="T3" fmla="*/ 25 h 13"/>
                  <a:gd name="T4" fmla="*/ 824 w 910"/>
                  <a:gd name="T5" fmla="*/ 30 h 13"/>
                  <a:gd name="T6" fmla="*/ 4173 w 910"/>
                  <a:gd name="T7" fmla="*/ 30 h 13"/>
                  <a:gd name="T8" fmla="*/ 4833 w 910"/>
                  <a:gd name="T9" fmla="*/ 5 h 13"/>
                  <a:gd name="T10" fmla="*/ 5058 w 910"/>
                  <a:gd name="T11" fmla="*/ 0 h 13"/>
                  <a:gd name="T12" fmla="*/ 5103 w 910"/>
                  <a:gd name="T13" fmla="*/ 42 h 13"/>
                  <a:gd name="T14" fmla="*/ 5058 w 910"/>
                  <a:gd name="T15" fmla="*/ 79 h 13"/>
                  <a:gd name="T16" fmla="*/ 4554 w 910"/>
                  <a:gd name="T17" fmla="*/ 62 h 13"/>
                  <a:gd name="T18" fmla="*/ 3919 w 910"/>
                  <a:gd name="T19" fmla="*/ 49 h 13"/>
                  <a:gd name="T20" fmla="*/ 1873 w 910"/>
                  <a:gd name="T21" fmla="*/ 49 h 13"/>
                  <a:gd name="T22" fmla="*/ 279 w 910"/>
                  <a:gd name="T23" fmla="*/ 74 h 13"/>
                  <a:gd name="T24" fmla="*/ 50 w 910"/>
                  <a:gd name="T25" fmla="*/ 79 h 13"/>
                  <a:gd name="T26" fmla="*/ 5 w 910"/>
                  <a:gd name="T27" fmla="*/ 37 h 13"/>
                  <a:gd name="T28" fmla="*/ 45 w 910"/>
                  <a:gd name="T29" fmla="*/ 0 h 13"/>
                  <a:gd name="T30" fmla="*/ 140 w 910"/>
                  <a:gd name="T31" fmla="*/ 0 h 1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910" h="13">
                    <a:moveTo>
                      <a:pt x="25" y="0"/>
                    </a:moveTo>
                    <a:cubicBezTo>
                      <a:pt x="55" y="1"/>
                      <a:pt x="84" y="3"/>
                      <a:pt x="114" y="4"/>
                    </a:cubicBezTo>
                    <a:cubicBezTo>
                      <a:pt x="125" y="4"/>
                      <a:pt x="136" y="5"/>
                      <a:pt x="147" y="5"/>
                    </a:cubicBezTo>
                    <a:cubicBezTo>
                      <a:pt x="346" y="5"/>
                      <a:pt x="545" y="5"/>
                      <a:pt x="744" y="5"/>
                    </a:cubicBezTo>
                    <a:cubicBezTo>
                      <a:pt x="783" y="5"/>
                      <a:pt x="822" y="2"/>
                      <a:pt x="862" y="1"/>
                    </a:cubicBezTo>
                    <a:cubicBezTo>
                      <a:pt x="875" y="0"/>
                      <a:pt x="889" y="0"/>
                      <a:pt x="902" y="0"/>
                    </a:cubicBezTo>
                    <a:cubicBezTo>
                      <a:pt x="907" y="0"/>
                      <a:pt x="910" y="2"/>
                      <a:pt x="910" y="7"/>
                    </a:cubicBezTo>
                    <a:cubicBezTo>
                      <a:pt x="910" y="11"/>
                      <a:pt x="907" y="13"/>
                      <a:pt x="902" y="13"/>
                    </a:cubicBezTo>
                    <a:cubicBezTo>
                      <a:pt x="872" y="12"/>
                      <a:pt x="842" y="11"/>
                      <a:pt x="812" y="10"/>
                    </a:cubicBezTo>
                    <a:cubicBezTo>
                      <a:pt x="775" y="9"/>
                      <a:pt x="737" y="8"/>
                      <a:pt x="699" y="8"/>
                    </a:cubicBezTo>
                    <a:cubicBezTo>
                      <a:pt x="578" y="8"/>
                      <a:pt x="456" y="8"/>
                      <a:pt x="334" y="8"/>
                    </a:cubicBezTo>
                    <a:cubicBezTo>
                      <a:pt x="240" y="9"/>
                      <a:pt x="145" y="6"/>
                      <a:pt x="50" y="12"/>
                    </a:cubicBezTo>
                    <a:cubicBezTo>
                      <a:pt x="36" y="13"/>
                      <a:pt x="23" y="13"/>
                      <a:pt x="9" y="13"/>
                    </a:cubicBezTo>
                    <a:cubicBezTo>
                      <a:pt x="4" y="13"/>
                      <a:pt x="0" y="10"/>
                      <a:pt x="1" y="6"/>
                    </a:cubicBezTo>
                    <a:cubicBezTo>
                      <a:pt x="1" y="2"/>
                      <a:pt x="3" y="0"/>
                      <a:pt x="8" y="0"/>
                    </a:cubicBezTo>
                    <a:cubicBezTo>
                      <a:pt x="14" y="0"/>
                      <a:pt x="20" y="0"/>
                      <a:pt x="25"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 name="Freeform 11">
                <a:extLst>
                  <a:ext uri="{FF2B5EF4-FFF2-40B4-BE49-F238E27FC236}">
                    <a16:creationId xmlns="" xmlns:a16="http://schemas.microsoft.com/office/drawing/2014/main" id="{9447F54E-594D-472E-9758-625E9562BD66}"/>
                  </a:ext>
                </a:extLst>
              </p:cNvPr>
              <p:cNvSpPr>
                <a:spLocks/>
              </p:cNvSpPr>
              <p:nvPr/>
            </p:nvSpPr>
            <p:spPr bwMode="auto">
              <a:xfrm>
                <a:off x="2276" y="7"/>
                <a:ext cx="168" cy="199"/>
              </a:xfrm>
              <a:custGeom>
                <a:avLst/>
                <a:gdLst>
                  <a:gd name="T0" fmla="*/ 95 w 71"/>
                  <a:gd name="T1" fmla="*/ 241 h 81"/>
                  <a:gd name="T2" fmla="*/ 128 w 71"/>
                  <a:gd name="T3" fmla="*/ 228 h 81"/>
                  <a:gd name="T4" fmla="*/ 196 w 71"/>
                  <a:gd name="T5" fmla="*/ 96 h 81"/>
                  <a:gd name="T6" fmla="*/ 83 w 71"/>
                  <a:gd name="T7" fmla="*/ 29 h 81"/>
                  <a:gd name="T8" fmla="*/ 45 w 71"/>
                  <a:gd name="T9" fmla="*/ 120 h 81"/>
                  <a:gd name="T10" fmla="*/ 57 w 71"/>
                  <a:gd name="T11" fmla="*/ 108 h 81"/>
                  <a:gd name="T12" fmla="*/ 111 w 71"/>
                  <a:gd name="T13" fmla="*/ 120 h 81"/>
                  <a:gd name="T14" fmla="*/ 106 w 71"/>
                  <a:gd name="T15" fmla="*/ 174 h 81"/>
                  <a:gd name="T16" fmla="*/ 50 w 71"/>
                  <a:gd name="T17" fmla="*/ 170 h 81"/>
                  <a:gd name="T18" fmla="*/ 28 w 71"/>
                  <a:gd name="T19" fmla="*/ 54 h 81"/>
                  <a:gd name="T20" fmla="*/ 128 w 71"/>
                  <a:gd name="T21" fmla="*/ 5 h 81"/>
                  <a:gd name="T22" fmla="*/ 213 w 71"/>
                  <a:gd name="T23" fmla="*/ 96 h 81"/>
                  <a:gd name="T24" fmla="*/ 189 w 71"/>
                  <a:gd name="T25" fmla="*/ 216 h 81"/>
                  <a:gd name="T26" fmla="*/ 398 w 71"/>
                  <a:gd name="T27" fmla="*/ 241 h 81"/>
                  <a:gd name="T28" fmla="*/ 185 w 71"/>
                  <a:gd name="T29" fmla="*/ 273 h 81"/>
                  <a:gd name="T30" fmla="*/ 213 w 71"/>
                  <a:gd name="T31" fmla="*/ 386 h 81"/>
                  <a:gd name="T32" fmla="*/ 151 w 71"/>
                  <a:gd name="T33" fmla="*/ 477 h 81"/>
                  <a:gd name="T34" fmla="*/ 45 w 71"/>
                  <a:gd name="T35" fmla="*/ 459 h 81"/>
                  <a:gd name="T36" fmla="*/ 28 w 71"/>
                  <a:gd name="T37" fmla="*/ 349 h 81"/>
                  <a:gd name="T38" fmla="*/ 45 w 71"/>
                  <a:gd name="T39" fmla="*/ 327 h 81"/>
                  <a:gd name="T40" fmla="*/ 102 w 71"/>
                  <a:gd name="T41" fmla="*/ 314 h 81"/>
                  <a:gd name="T42" fmla="*/ 111 w 71"/>
                  <a:gd name="T43" fmla="*/ 373 h 81"/>
                  <a:gd name="T44" fmla="*/ 50 w 71"/>
                  <a:gd name="T45" fmla="*/ 373 h 81"/>
                  <a:gd name="T46" fmla="*/ 45 w 71"/>
                  <a:gd name="T47" fmla="*/ 361 h 81"/>
                  <a:gd name="T48" fmla="*/ 73 w 71"/>
                  <a:gd name="T49" fmla="*/ 459 h 81"/>
                  <a:gd name="T50" fmla="*/ 201 w 71"/>
                  <a:gd name="T51" fmla="*/ 381 h 81"/>
                  <a:gd name="T52" fmla="*/ 118 w 71"/>
                  <a:gd name="T53" fmla="*/ 253 h 81"/>
                  <a:gd name="T54" fmla="*/ 95 w 71"/>
                  <a:gd name="T55" fmla="*/ 248 h 81"/>
                  <a:gd name="T56" fmla="*/ 95 w 71"/>
                  <a:gd name="T57" fmla="*/ 241 h 8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71" h="81">
                    <a:moveTo>
                      <a:pt x="17" y="40"/>
                    </a:moveTo>
                    <a:cubicBezTo>
                      <a:pt x="19" y="39"/>
                      <a:pt x="21" y="39"/>
                      <a:pt x="23" y="38"/>
                    </a:cubicBezTo>
                    <a:cubicBezTo>
                      <a:pt x="35" y="36"/>
                      <a:pt x="37" y="26"/>
                      <a:pt x="35" y="16"/>
                    </a:cubicBezTo>
                    <a:cubicBezTo>
                      <a:pt x="34" y="7"/>
                      <a:pt x="23" y="2"/>
                      <a:pt x="15" y="5"/>
                    </a:cubicBezTo>
                    <a:cubicBezTo>
                      <a:pt x="8" y="7"/>
                      <a:pt x="5" y="14"/>
                      <a:pt x="8" y="20"/>
                    </a:cubicBezTo>
                    <a:cubicBezTo>
                      <a:pt x="9" y="19"/>
                      <a:pt x="9" y="18"/>
                      <a:pt x="10" y="18"/>
                    </a:cubicBezTo>
                    <a:cubicBezTo>
                      <a:pt x="14" y="16"/>
                      <a:pt x="18" y="17"/>
                      <a:pt x="20" y="20"/>
                    </a:cubicBezTo>
                    <a:cubicBezTo>
                      <a:pt x="22" y="23"/>
                      <a:pt x="21" y="27"/>
                      <a:pt x="19" y="29"/>
                    </a:cubicBezTo>
                    <a:cubicBezTo>
                      <a:pt x="16" y="32"/>
                      <a:pt x="11" y="31"/>
                      <a:pt x="9" y="28"/>
                    </a:cubicBezTo>
                    <a:cubicBezTo>
                      <a:pt x="5" y="22"/>
                      <a:pt x="0" y="17"/>
                      <a:pt x="5" y="9"/>
                    </a:cubicBezTo>
                    <a:cubicBezTo>
                      <a:pt x="8" y="4"/>
                      <a:pt x="16" y="0"/>
                      <a:pt x="23" y="1"/>
                    </a:cubicBezTo>
                    <a:cubicBezTo>
                      <a:pt x="31" y="3"/>
                      <a:pt x="37" y="9"/>
                      <a:pt x="38" y="16"/>
                    </a:cubicBezTo>
                    <a:cubicBezTo>
                      <a:pt x="40" y="23"/>
                      <a:pt x="39" y="26"/>
                      <a:pt x="34" y="36"/>
                    </a:cubicBezTo>
                    <a:cubicBezTo>
                      <a:pt x="47" y="28"/>
                      <a:pt x="59" y="31"/>
                      <a:pt x="71" y="40"/>
                    </a:cubicBezTo>
                    <a:cubicBezTo>
                      <a:pt x="63" y="49"/>
                      <a:pt x="51" y="51"/>
                      <a:pt x="33" y="45"/>
                    </a:cubicBezTo>
                    <a:cubicBezTo>
                      <a:pt x="38" y="51"/>
                      <a:pt x="40" y="57"/>
                      <a:pt x="38" y="64"/>
                    </a:cubicBezTo>
                    <a:cubicBezTo>
                      <a:pt x="37" y="71"/>
                      <a:pt x="33" y="76"/>
                      <a:pt x="27" y="79"/>
                    </a:cubicBezTo>
                    <a:cubicBezTo>
                      <a:pt x="20" y="81"/>
                      <a:pt x="14" y="80"/>
                      <a:pt x="8" y="76"/>
                    </a:cubicBezTo>
                    <a:cubicBezTo>
                      <a:pt x="2" y="71"/>
                      <a:pt x="1" y="64"/>
                      <a:pt x="5" y="58"/>
                    </a:cubicBezTo>
                    <a:cubicBezTo>
                      <a:pt x="6" y="57"/>
                      <a:pt x="7" y="55"/>
                      <a:pt x="8" y="54"/>
                    </a:cubicBezTo>
                    <a:cubicBezTo>
                      <a:pt x="11" y="50"/>
                      <a:pt x="15" y="49"/>
                      <a:pt x="18" y="52"/>
                    </a:cubicBezTo>
                    <a:cubicBezTo>
                      <a:pt x="22" y="54"/>
                      <a:pt x="22" y="59"/>
                      <a:pt x="20" y="62"/>
                    </a:cubicBezTo>
                    <a:cubicBezTo>
                      <a:pt x="17" y="65"/>
                      <a:pt x="13" y="65"/>
                      <a:pt x="9" y="62"/>
                    </a:cubicBezTo>
                    <a:cubicBezTo>
                      <a:pt x="9" y="62"/>
                      <a:pt x="9" y="61"/>
                      <a:pt x="8" y="60"/>
                    </a:cubicBezTo>
                    <a:cubicBezTo>
                      <a:pt x="5" y="67"/>
                      <a:pt x="7" y="73"/>
                      <a:pt x="13" y="76"/>
                    </a:cubicBezTo>
                    <a:cubicBezTo>
                      <a:pt x="23" y="80"/>
                      <a:pt x="34" y="73"/>
                      <a:pt x="36" y="63"/>
                    </a:cubicBezTo>
                    <a:cubicBezTo>
                      <a:pt x="37" y="51"/>
                      <a:pt x="32" y="44"/>
                      <a:pt x="21" y="42"/>
                    </a:cubicBezTo>
                    <a:cubicBezTo>
                      <a:pt x="19" y="42"/>
                      <a:pt x="18" y="42"/>
                      <a:pt x="17" y="41"/>
                    </a:cubicBezTo>
                    <a:cubicBezTo>
                      <a:pt x="17" y="41"/>
                      <a:pt x="17" y="40"/>
                      <a:pt x="17" y="4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22" name="矩形 566">
              <a:extLst>
                <a:ext uri="{FF2B5EF4-FFF2-40B4-BE49-F238E27FC236}">
                  <a16:creationId xmlns="" xmlns:a16="http://schemas.microsoft.com/office/drawing/2014/main" id="{2D8556B4-612C-42F2-AC92-152B026D013E}"/>
                </a:ext>
              </a:extLst>
            </p:cNvPr>
            <p:cNvSpPr>
              <a:spLocks noChangeArrowheads="1"/>
            </p:cNvSpPr>
            <p:nvPr/>
          </p:nvSpPr>
          <p:spPr bwMode="auto">
            <a:xfrm>
              <a:off x="0" y="591604"/>
              <a:ext cx="4872627" cy="8736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50000"/>
                </a:lnSpc>
                <a:spcBef>
                  <a:spcPts val="0"/>
                </a:spcBef>
                <a:buNone/>
              </a:pPr>
              <a:r>
                <a:rPr lang="zh-CN" altLang="en-US" sz="1800" dirty="0">
                  <a:solidFill>
                    <a:prstClr val="black"/>
                  </a:solidFill>
                  <a:latin typeface="微软雅黑" panose="020B0503020204020204" pitchFamily="34" charset="-122"/>
                  <a:ea typeface="微软雅黑" panose="020B0503020204020204" pitchFamily="34" charset="-122"/>
                </a:rPr>
                <a:t>单击此处添加文本单击此处添加文本单击此处添加单击此处添加文本单击此处添加文本单击</a:t>
              </a:r>
            </a:p>
          </p:txBody>
        </p:sp>
      </p:grpSp>
    </p:spTree>
    <p:extLst>
      <p:ext uri="{BB962C8B-B14F-4D97-AF65-F5344CB8AC3E}">
        <p14:creationId xmlns:p14="http://schemas.microsoft.com/office/powerpoint/2010/main" val="836973202"/>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6" presetClass="entr" presetSubtype="37" fill="hold"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barn(outVertical)">
                                      <p:cBhvr>
                                        <p:cTn id="13" dur="500"/>
                                        <p:tgtEl>
                                          <p:spTgt spid="12"/>
                                        </p:tgtEl>
                                      </p:cBhvr>
                                    </p:animEffect>
                                  </p:childTnLst>
                                </p:cTn>
                              </p:par>
                            </p:childTnLst>
                          </p:cTn>
                        </p:par>
                        <p:par>
                          <p:cTn id="14" fill="hold">
                            <p:stCondLst>
                              <p:cond delay="1500"/>
                            </p:stCondLst>
                            <p:childTnLst>
                              <p:par>
                                <p:cTn id="15" presetID="16" presetClass="entr" presetSubtype="37" fill="hold" nodeType="after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barn(outVertical)">
                                      <p:cBhvr>
                                        <p:cTn id="1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5">
            <a:extLst>
              <a:ext uri="{FF2B5EF4-FFF2-40B4-BE49-F238E27FC236}">
                <a16:creationId xmlns="" xmlns:a16="http://schemas.microsoft.com/office/drawing/2014/main" id="{6D1371C2-ED9D-4C98-B4A5-6E8D2CA1A186}"/>
              </a:ext>
            </a:extLst>
          </p:cNvPr>
          <p:cNvGrpSpPr>
            <a:grpSpLocks/>
          </p:cNvGrpSpPr>
          <p:nvPr/>
        </p:nvGrpSpPr>
        <p:grpSpPr bwMode="auto">
          <a:xfrm>
            <a:off x="567269" y="347599"/>
            <a:ext cx="11152188" cy="6983413"/>
            <a:chOff x="0" y="0"/>
            <a:chExt cx="11151065" cy="6983832"/>
          </a:xfrm>
        </p:grpSpPr>
        <p:sp>
          <p:nvSpPr>
            <p:cNvPr id="4" name="Freeform 1224">
              <a:extLst>
                <a:ext uri="{FF2B5EF4-FFF2-40B4-BE49-F238E27FC236}">
                  <a16:creationId xmlns="" xmlns:a16="http://schemas.microsoft.com/office/drawing/2014/main" id="{276ACE5F-9C2F-47BC-B513-49F42C6561EE}"/>
                </a:ext>
              </a:extLst>
            </p:cNvPr>
            <p:cNvSpPr>
              <a:spLocks noEditPoints="1"/>
            </p:cNvSpPr>
            <p:nvPr/>
          </p:nvSpPr>
          <p:spPr bwMode="auto">
            <a:xfrm>
              <a:off x="6285147" y="0"/>
              <a:ext cx="4865918" cy="3419055"/>
            </a:xfrm>
            <a:custGeom>
              <a:avLst/>
              <a:gdLst>
                <a:gd name="T0" fmla="*/ 2918713 w 1162"/>
                <a:gd name="T1" fmla="*/ 516005 h 815"/>
                <a:gd name="T2" fmla="*/ 653256 w 1162"/>
                <a:gd name="T3" fmla="*/ 205563 h 815"/>
                <a:gd name="T4" fmla="*/ 242877 w 1162"/>
                <a:gd name="T5" fmla="*/ 1522843 h 815"/>
                <a:gd name="T6" fmla="*/ 1695952 w 1162"/>
                <a:gd name="T7" fmla="*/ 3070857 h 815"/>
                <a:gd name="T8" fmla="*/ 3969785 w 1162"/>
                <a:gd name="T9" fmla="*/ 3058271 h 815"/>
                <a:gd name="T10" fmla="*/ 4120536 w 1162"/>
                <a:gd name="T11" fmla="*/ 2277972 h 815"/>
                <a:gd name="T12" fmla="*/ 3957222 w 1162"/>
                <a:gd name="T13" fmla="*/ 2152117 h 815"/>
                <a:gd name="T14" fmla="*/ 3655720 w 1162"/>
                <a:gd name="T15" fmla="*/ 1690649 h 815"/>
                <a:gd name="T16" fmla="*/ 3726908 w 1162"/>
                <a:gd name="T17" fmla="*/ 2244410 h 815"/>
                <a:gd name="T18" fmla="*/ 2491585 w 1162"/>
                <a:gd name="T19" fmla="*/ 1527038 h 815"/>
                <a:gd name="T20" fmla="*/ 2625586 w 1162"/>
                <a:gd name="T21" fmla="*/ 1657088 h 815"/>
                <a:gd name="T22" fmla="*/ 2721899 w 1162"/>
                <a:gd name="T23" fmla="*/ 1581575 h 815"/>
                <a:gd name="T24" fmla="*/ 2185894 w 1162"/>
                <a:gd name="T25" fmla="*/ 2580023 h 815"/>
                <a:gd name="T26" fmla="*/ 1993268 w 1162"/>
                <a:gd name="T27" fmla="*/ 2651341 h 815"/>
                <a:gd name="T28" fmla="*/ 1453075 w 1162"/>
                <a:gd name="T29" fmla="*/ 2378655 h 815"/>
                <a:gd name="T30" fmla="*/ 695131 w 1162"/>
                <a:gd name="T31" fmla="*/ 931325 h 815"/>
                <a:gd name="T32" fmla="*/ 728631 w 1162"/>
                <a:gd name="T33" fmla="*/ 658640 h 815"/>
                <a:gd name="T34" fmla="*/ 770507 w 1162"/>
                <a:gd name="T35" fmla="*/ 1308890 h 815"/>
                <a:gd name="T36" fmla="*/ 1620577 w 1162"/>
                <a:gd name="T37" fmla="*/ 1367622 h 815"/>
                <a:gd name="T38" fmla="*/ 1453075 w 1162"/>
                <a:gd name="T39" fmla="*/ 1564794 h 815"/>
                <a:gd name="T40" fmla="*/ 1453075 w 1162"/>
                <a:gd name="T41" fmla="*/ 2005286 h 815"/>
                <a:gd name="T42" fmla="*/ 2437147 w 1162"/>
                <a:gd name="T43" fmla="*/ 1493477 h 815"/>
                <a:gd name="T44" fmla="*/ 2257082 w 1162"/>
                <a:gd name="T45" fmla="*/ 1824894 h 815"/>
                <a:gd name="T46" fmla="*/ 2206832 w 1162"/>
                <a:gd name="T47" fmla="*/ 1929773 h 815"/>
                <a:gd name="T48" fmla="*/ 1947205 w 1162"/>
                <a:gd name="T49" fmla="*/ 2382851 h 815"/>
                <a:gd name="T50" fmla="*/ 1423763 w 1162"/>
                <a:gd name="T51" fmla="*/ 2395436 h 815"/>
                <a:gd name="T52" fmla="*/ 1867642 w 1162"/>
                <a:gd name="T53" fmla="*/ 2575828 h 815"/>
                <a:gd name="T54" fmla="*/ 4325726 w 1162"/>
                <a:gd name="T55" fmla="*/ 1564794 h 815"/>
                <a:gd name="T56" fmla="*/ 4154037 w 1162"/>
                <a:gd name="T57" fmla="*/ 1073961 h 815"/>
                <a:gd name="T58" fmla="*/ 3538469 w 1162"/>
                <a:gd name="T59" fmla="*/ 1170450 h 815"/>
                <a:gd name="T60" fmla="*/ 3207653 w 1162"/>
                <a:gd name="T61" fmla="*/ 1136888 h 815"/>
                <a:gd name="T62" fmla="*/ 3266279 w 1162"/>
                <a:gd name="T63" fmla="*/ 767714 h 815"/>
                <a:gd name="T64" fmla="*/ 2742837 w 1162"/>
                <a:gd name="T65" fmla="*/ 1413769 h 815"/>
                <a:gd name="T66" fmla="*/ 2734462 w 1162"/>
                <a:gd name="T67" fmla="*/ 1237572 h 815"/>
                <a:gd name="T68" fmla="*/ 2537647 w 1162"/>
                <a:gd name="T69" fmla="*/ 784495 h 815"/>
                <a:gd name="T70" fmla="*/ 2491585 w 1162"/>
                <a:gd name="T71" fmla="*/ 599908 h 815"/>
                <a:gd name="T72" fmla="*/ 2504147 w 1162"/>
                <a:gd name="T73" fmla="*/ 1296304 h 815"/>
                <a:gd name="T74" fmla="*/ 1922079 w 1162"/>
                <a:gd name="T75" fmla="*/ 1157864 h 815"/>
                <a:gd name="T76" fmla="*/ 1846704 w 1162"/>
                <a:gd name="T77" fmla="*/ 1191425 h 815"/>
                <a:gd name="T78" fmla="*/ 1545201 w 1162"/>
                <a:gd name="T79" fmla="*/ 906154 h 815"/>
                <a:gd name="T80" fmla="*/ 1264636 w 1162"/>
                <a:gd name="T81" fmla="*/ 306247 h 815"/>
                <a:gd name="T82" fmla="*/ 1109697 w 1162"/>
                <a:gd name="T83" fmla="*/ 167806 h 815"/>
                <a:gd name="T84" fmla="*/ 938008 w 1162"/>
                <a:gd name="T85" fmla="*/ 121660 h 815"/>
                <a:gd name="T86" fmla="*/ 1708515 w 1162"/>
                <a:gd name="T87" fmla="*/ 1275328 h 815"/>
                <a:gd name="T88" fmla="*/ 1666640 w 1162"/>
                <a:gd name="T89" fmla="*/ 1308890 h 815"/>
                <a:gd name="T90" fmla="*/ 933821 w 1162"/>
                <a:gd name="T91" fmla="*/ 771909 h 815"/>
                <a:gd name="T92" fmla="*/ 753757 w 1162"/>
                <a:gd name="T93" fmla="*/ 339808 h 815"/>
                <a:gd name="T94" fmla="*/ 397816 w 1162"/>
                <a:gd name="T95" fmla="*/ 918740 h 815"/>
                <a:gd name="T96" fmla="*/ 799820 w 1162"/>
                <a:gd name="T97" fmla="*/ 1451525 h 815"/>
                <a:gd name="T98" fmla="*/ 523442 w 1162"/>
                <a:gd name="T99" fmla="*/ 1610941 h 815"/>
                <a:gd name="T100" fmla="*/ 314065 w 1162"/>
                <a:gd name="T101" fmla="*/ 1560599 h 815"/>
                <a:gd name="T102" fmla="*/ 841695 w 1162"/>
                <a:gd name="T103" fmla="*/ 2248605 h 815"/>
                <a:gd name="T104" fmla="*/ 1189261 w 1162"/>
                <a:gd name="T105" fmla="*/ 2366070 h 815"/>
                <a:gd name="T106" fmla="*/ 1440513 w 1162"/>
                <a:gd name="T107" fmla="*/ 2722659 h 815"/>
                <a:gd name="T108" fmla="*/ 1478201 w 1162"/>
                <a:gd name="T109" fmla="*/ 2521291 h 815"/>
                <a:gd name="T110" fmla="*/ 1917892 w 1162"/>
                <a:gd name="T111" fmla="*/ 3402274 h 815"/>
                <a:gd name="T112" fmla="*/ 2918713 w 1162"/>
                <a:gd name="T113" fmla="*/ 2894660 h 815"/>
                <a:gd name="T114" fmla="*/ 3316529 w 1162"/>
                <a:gd name="T115" fmla="*/ 2504510 h 815"/>
                <a:gd name="T116" fmla="*/ 3056902 w 1162"/>
                <a:gd name="T117" fmla="*/ 2231825 h 815"/>
                <a:gd name="T118" fmla="*/ 3664095 w 1162"/>
                <a:gd name="T119" fmla="*/ 2340899 h 815"/>
                <a:gd name="T120" fmla="*/ 3760408 w 1162"/>
                <a:gd name="T121" fmla="*/ 2496120 h 815"/>
                <a:gd name="T122" fmla="*/ 3697595 w 1162"/>
                <a:gd name="T123" fmla="*/ 2387046 h 815"/>
                <a:gd name="T124" fmla="*/ 3948847 w 1162"/>
                <a:gd name="T125" fmla="*/ 2332509 h 815"/>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162" h="815">
                  <a:moveTo>
                    <a:pt x="1160" y="552"/>
                  </a:moveTo>
                  <a:cubicBezTo>
                    <a:pt x="1159" y="552"/>
                    <a:pt x="1159" y="552"/>
                    <a:pt x="1158" y="551"/>
                  </a:cubicBezTo>
                  <a:cubicBezTo>
                    <a:pt x="1161" y="547"/>
                    <a:pt x="1162" y="542"/>
                    <a:pt x="1160" y="537"/>
                  </a:cubicBezTo>
                  <a:cubicBezTo>
                    <a:pt x="1159" y="534"/>
                    <a:pt x="1156" y="532"/>
                    <a:pt x="1155" y="530"/>
                  </a:cubicBezTo>
                  <a:cubicBezTo>
                    <a:pt x="1153" y="527"/>
                    <a:pt x="1153" y="523"/>
                    <a:pt x="1151" y="521"/>
                  </a:cubicBezTo>
                  <a:cubicBezTo>
                    <a:pt x="1148" y="518"/>
                    <a:pt x="1144" y="517"/>
                    <a:pt x="1142" y="514"/>
                  </a:cubicBezTo>
                  <a:cubicBezTo>
                    <a:pt x="1139" y="512"/>
                    <a:pt x="1138" y="509"/>
                    <a:pt x="1134" y="507"/>
                  </a:cubicBezTo>
                  <a:cubicBezTo>
                    <a:pt x="1131" y="505"/>
                    <a:pt x="1127" y="503"/>
                    <a:pt x="1123" y="503"/>
                  </a:cubicBezTo>
                  <a:cubicBezTo>
                    <a:pt x="1127" y="498"/>
                    <a:pt x="1130" y="492"/>
                    <a:pt x="1132" y="486"/>
                  </a:cubicBezTo>
                  <a:cubicBezTo>
                    <a:pt x="1137" y="477"/>
                    <a:pt x="1140" y="466"/>
                    <a:pt x="1136" y="456"/>
                  </a:cubicBezTo>
                  <a:cubicBezTo>
                    <a:pt x="1135" y="452"/>
                    <a:pt x="1132" y="448"/>
                    <a:pt x="1128" y="446"/>
                  </a:cubicBezTo>
                  <a:cubicBezTo>
                    <a:pt x="1126" y="445"/>
                    <a:pt x="1122" y="445"/>
                    <a:pt x="1121" y="442"/>
                  </a:cubicBezTo>
                  <a:cubicBezTo>
                    <a:pt x="1121" y="439"/>
                    <a:pt x="1121" y="437"/>
                    <a:pt x="1120" y="434"/>
                  </a:cubicBezTo>
                  <a:cubicBezTo>
                    <a:pt x="1118" y="423"/>
                    <a:pt x="1109" y="413"/>
                    <a:pt x="1098" y="410"/>
                  </a:cubicBezTo>
                  <a:cubicBezTo>
                    <a:pt x="1086" y="406"/>
                    <a:pt x="1072" y="408"/>
                    <a:pt x="1060" y="410"/>
                  </a:cubicBezTo>
                  <a:cubicBezTo>
                    <a:pt x="1045" y="413"/>
                    <a:pt x="1030" y="417"/>
                    <a:pt x="1015" y="421"/>
                  </a:cubicBezTo>
                  <a:cubicBezTo>
                    <a:pt x="1006" y="423"/>
                    <a:pt x="996" y="426"/>
                    <a:pt x="987" y="429"/>
                  </a:cubicBezTo>
                  <a:cubicBezTo>
                    <a:pt x="988" y="428"/>
                    <a:pt x="989" y="425"/>
                    <a:pt x="989" y="423"/>
                  </a:cubicBezTo>
                  <a:cubicBezTo>
                    <a:pt x="992" y="419"/>
                    <a:pt x="995" y="414"/>
                    <a:pt x="998" y="410"/>
                  </a:cubicBezTo>
                  <a:cubicBezTo>
                    <a:pt x="1006" y="400"/>
                    <a:pt x="1016" y="393"/>
                    <a:pt x="1026" y="384"/>
                  </a:cubicBezTo>
                  <a:cubicBezTo>
                    <a:pt x="1041" y="371"/>
                    <a:pt x="1052" y="354"/>
                    <a:pt x="1050" y="332"/>
                  </a:cubicBezTo>
                  <a:cubicBezTo>
                    <a:pt x="1048" y="314"/>
                    <a:pt x="1035" y="295"/>
                    <a:pt x="1017" y="290"/>
                  </a:cubicBezTo>
                  <a:cubicBezTo>
                    <a:pt x="1007" y="288"/>
                    <a:pt x="998" y="287"/>
                    <a:pt x="988" y="289"/>
                  </a:cubicBezTo>
                  <a:cubicBezTo>
                    <a:pt x="987" y="289"/>
                    <a:pt x="984" y="289"/>
                    <a:pt x="982" y="290"/>
                  </a:cubicBezTo>
                  <a:cubicBezTo>
                    <a:pt x="988" y="286"/>
                    <a:pt x="993" y="280"/>
                    <a:pt x="997" y="275"/>
                  </a:cubicBezTo>
                  <a:cubicBezTo>
                    <a:pt x="1002" y="269"/>
                    <a:pt x="1006" y="261"/>
                    <a:pt x="1003" y="253"/>
                  </a:cubicBezTo>
                  <a:cubicBezTo>
                    <a:pt x="1003" y="252"/>
                    <a:pt x="1002" y="252"/>
                    <a:pt x="1001" y="252"/>
                  </a:cubicBezTo>
                  <a:cubicBezTo>
                    <a:pt x="1000" y="252"/>
                    <a:pt x="998" y="252"/>
                    <a:pt x="997" y="253"/>
                  </a:cubicBezTo>
                  <a:cubicBezTo>
                    <a:pt x="994" y="253"/>
                    <a:pt x="994" y="252"/>
                    <a:pt x="995" y="249"/>
                  </a:cubicBezTo>
                  <a:cubicBezTo>
                    <a:pt x="996" y="248"/>
                    <a:pt x="994" y="246"/>
                    <a:pt x="993" y="246"/>
                  </a:cubicBezTo>
                  <a:cubicBezTo>
                    <a:pt x="994" y="243"/>
                    <a:pt x="993" y="240"/>
                    <a:pt x="991" y="238"/>
                  </a:cubicBezTo>
                  <a:cubicBezTo>
                    <a:pt x="988" y="234"/>
                    <a:pt x="984" y="233"/>
                    <a:pt x="980" y="232"/>
                  </a:cubicBezTo>
                  <a:cubicBezTo>
                    <a:pt x="975" y="231"/>
                    <a:pt x="972" y="225"/>
                    <a:pt x="966" y="225"/>
                  </a:cubicBezTo>
                  <a:cubicBezTo>
                    <a:pt x="961" y="224"/>
                    <a:pt x="955" y="224"/>
                    <a:pt x="949" y="225"/>
                  </a:cubicBezTo>
                  <a:cubicBezTo>
                    <a:pt x="934" y="227"/>
                    <a:pt x="920" y="232"/>
                    <a:pt x="905" y="234"/>
                  </a:cubicBezTo>
                  <a:cubicBezTo>
                    <a:pt x="898" y="235"/>
                    <a:pt x="891" y="235"/>
                    <a:pt x="884" y="237"/>
                  </a:cubicBezTo>
                  <a:cubicBezTo>
                    <a:pt x="879" y="238"/>
                    <a:pt x="874" y="240"/>
                    <a:pt x="870" y="242"/>
                  </a:cubicBezTo>
                  <a:cubicBezTo>
                    <a:pt x="870" y="241"/>
                    <a:pt x="871" y="240"/>
                    <a:pt x="872" y="239"/>
                  </a:cubicBezTo>
                  <a:cubicBezTo>
                    <a:pt x="874" y="236"/>
                    <a:pt x="875" y="234"/>
                    <a:pt x="877" y="232"/>
                  </a:cubicBezTo>
                  <a:cubicBezTo>
                    <a:pt x="894" y="206"/>
                    <a:pt x="903" y="178"/>
                    <a:pt x="899" y="148"/>
                  </a:cubicBezTo>
                  <a:cubicBezTo>
                    <a:pt x="895" y="121"/>
                    <a:pt x="885" y="86"/>
                    <a:pt x="857" y="76"/>
                  </a:cubicBezTo>
                  <a:cubicBezTo>
                    <a:pt x="851" y="73"/>
                    <a:pt x="844" y="69"/>
                    <a:pt x="838" y="70"/>
                  </a:cubicBezTo>
                  <a:cubicBezTo>
                    <a:pt x="833" y="70"/>
                    <a:pt x="827" y="73"/>
                    <a:pt x="824" y="77"/>
                  </a:cubicBezTo>
                  <a:cubicBezTo>
                    <a:pt x="822" y="78"/>
                    <a:pt x="819" y="81"/>
                    <a:pt x="816" y="82"/>
                  </a:cubicBezTo>
                  <a:cubicBezTo>
                    <a:pt x="813" y="82"/>
                    <a:pt x="810" y="81"/>
                    <a:pt x="806" y="80"/>
                  </a:cubicBezTo>
                  <a:cubicBezTo>
                    <a:pt x="800" y="79"/>
                    <a:pt x="794" y="79"/>
                    <a:pt x="788" y="82"/>
                  </a:cubicBezTo>
                  <a:cubicBezTo>
                    <a:pt x="775" y="87"/>
                    <a:pt x="763" y="95"/>
                    <a:pt x="752" y="105"/>
                  </a:cubicBezTo>
                  <a:cubicBezTo>
                    <a:pt x="747" y="110"/>
                    <a:pt x="743" y="116"/>
                    <a:pt x="738" y="121"/>
                  </a:cubicBezTo>
                  <a:cubicBezTo>
                    <a:pt x="736" y="124"/>
                    <a:pt x="733" y="127"/>
                    <a:pt x="733" y="131"/>
                  </a:cubicBezTo>
                  <a:cubicBezTo>
                    <a:pt x="732" y="131"/>
                    <a:pt x="732" y="131"/>
                    <a:pt x="732" y="131"/>
                  </a:cubicBezTo>
                  <a:cubicBezTo>
                    <a:pt x="729" y="130"/>
                    <a:pt x="729" y="126"/>
                    <a:pt x="727" y="125"/>
                  </a:cubicBezTo>
                  <a:cubicBezTo>
                    <a:pt x="724" y="123"/>
                    <a:pt x="722" y="123"/>
                    <a:pt x="719" y="123"/>
                  </a:cubicBezTo>
                  <a:cubicBezTo>
                    <a:pt x="712" y="122"/>
                    <a:pt x="704" y="122"/>
                    <a:pt x="697" y="123"/>
                  </a:cubicBezTo>
                  <a:cubicBezTo>
                    <a:pt x="689" y="124"/>
                    <a:pt x="681" y="125"/>
                    <a:pt x="673" y="126"/>
                  </a:cubicBezTo>
                  <a:cubicBezTo>
                    <a:pt x="670" y="127"/>
                    <a:pt x="668" y="127"/>
                    <a:pt x="665" y="128"/>
                  </a:cubicBezTo>
                  <a:cubicBezTo>
                    <a:pt x="662" y="127"/>
                    <a:pt x="658" y="124"/>
                    <a:pt x="655" y="122"/>
                  </a:cubicBezTo>
                  <a:cubicBezTo>
                    <a:pt x="652" y="121"/>
                    <a:pt x="648" y="119"/>
                    <a:pt x="645" y="117"/>
                  </a:cubicBezTo>
                  <a:cubicBezTo>
                    <a:pt x="638" y="114"/>
                    <a:pt x="630" y="111"/>
                    <a:pt x="623" y="109"/>
                  </a:cubicBezTo>
                  <a:cubicBezTo>
                    <a:pt x="610" y="106"/>
                    <a:pt x="595" y="105"/>
                    <a:pt x="581" y="106"/>
                  </a:cubicBezTo>
                  <a:cubicBezTo>
                    <a:pt x="567" y="107"/>
                    <a:pt x="554" y="112"/>
                    <a:pt x="543" y="121"/>
                  </a:cubicBezTo>
                  <a:cubicBezTo>
                    <a:pt x="540" y="124"/>
                    <a:pt x="535" y="128"/>
                    <a:pt x="533" y="132"/>
                  </a:cubicBezTo>
                  <a:cubicBezTo>
                    <a:pt x="533" y="132"/>
                    <a:pt x="533" y="132"/>
                    <a:pt x="533" y="132"/>
                  </a:cubicBezTo>
                  <a:cubicBezTo>
                    <a:pt x="530" y="131"/>
                    <a:pt x="528" y="131"/>
                    <a:pt x="525" y="130"/>
                  </a:cubicBezTo>
                  <a:cubicBezTo>
                    <a:pt x="520" y="116"/>
                    <a:pt x="514" y="101"/>
                    <a:pt x="505" y="89"/>
                  </a:cubicBezTo>
                  <a:cubicBezTo>
                    <a:pt x="499" y="81"/>
                    <a:pt x="488" y="68"/>
                    <a:pt x="477" y="74"/>
                  </a:cubicBezTo>
                  <a:cubicBezTo>
                    <a:pt x="474" y="75"/>
                    <a:pt x="472" y="78"/>
                    <a:pt x="469" y="79"/>
                  </a:cubicBezTo>
                  <a:cubicBezTo>
                    <a:pt x="465" y="81"/>
                    <a:pt x="463" y="78"/>
                    <a:pt x="460" y="76"/>
                  </a:cubicBezTo>
                  <a:cubicBezTo>
                    <a:pt x="457" y="74"/>
                    <a:pt x="454" y="74"/>
                    <a:pt x="451" y="77"/>
                  </a:cubicBezTo>
                  <a:cubicBezTo>
                    <a:pt x="450" y="79"/>
                    <a:pt x="449" y="76"/>
                    <a:pt x="447" y="75"/>
                  </a:cubicBezTo>
                  <a:cubicBezTo>
                    <a:pt x="445" y="73"/>
                    <a:pt x="443" y="72"/>
                    <a:pt x="440" y="71"/>
                  </a:cubicBezTo>
                  <a:cubicBezTo>
                    <a:pt x="436" y="69"/>
                    <a:pt x="433" y="69"/>
                    <a:pt x="429" y="72"/>
                  </a:cubicBezTo>
                  <a:cubicBezTo>
                    <a:pt x="424" y="75"/>
                    <a:pt x="419" y="82"/>
                    <a:pt x="415" y="87"/>
                  </a:cubicBezTo>
                  <a:cubicBezTo>
                    <a:pt x="410" y="92"/>
                    <a:pt x="407" y="99"/>
                    <a:pt x="402" y="105"/>
                  </a:cubicBezTo>
                  <a:cubicBezTo>
                    <a:pt x="397" y="112"/>
                    <a:pt x="390" y="118"/>
                    <a:pt x="386" y="126"/>
                  </a:cubicBezTo>
                  <a:cubicBezTo>
                    <a:pt x="383" y="133"/>
                    <a:pt x="381" y="139"/>
                    <a:pt x="380" y="147"/>
                  </a:cubicBezTo>
                  <a:cubicBezTo>
                    <a:pt x="377" y="162"/>
                    <a:pt x="373" y="177"/>
                    <a:pt x="371" y="192"/>
                  </a:cubicBezTo>
                  <a:cubicBezTo>
                    <a:pt x="369" y="183"/>
                    <a:pt x="366" y="173"/>
                    <a:pt x="362" y="164"/>
                  </a:cubicBezTo>
                  <a:cubicBezTo>
                    <a:pt x="357" y="153"/>
                    <a:pt x="351" y="143"/>
                    <a:pt x="344" y="133"/>
                  </a:cubicBezTo>
                  <a:cubicBezTo>
                    <a:pt x="342" y="129"/>
                    <a:pt x="341" y="125"/>
                    <a:pt x="338" y="122"/>
                  </a:cubicBezTo>
                  <a:cubicBezTo>
                    <a:pt x="337" y="121"/>
                    <a:pt x="333" y="120"/>
                    <a:pt x="333" y="119"/>
                  </a:cubicBezTo>
                  <a:cubicBezTo>
                    <a:pt x="332" y="118"/>
                    <a:pt x="331" y="117"/>
                    <a:pt x="330" y="116"/>
                  </a:cubicBezTo>
                  <a:cubicBezTo>
                    <a:pt x="329" y="114"/>
                    <a:pt x="328" y="113"/>
                    <a:pt x="327" y="111"/>
                  </a:cubicBezTo>
                  <a:cubicBezTo>
                    <a:pt x="325" y="109"/>
                    <a:pt x="322" y="106"/>
                    <a:pt x="319" y="104"/>
                  </a:cubicBezTo>
                  <a:cubicBezTo>
                    <a:pt x="319" y="103"/>
                    <a:pt x="319" y="103"/>
                    <a:pt x="319" y="103"/>
                  </a:cubicBezTo>
                  <a:cubicBezTo>
                    <a:pt x="314" y="98"/>
                    <a:pt x="313" y="88"/>
                    <a:pt x="310" y="82"/>
                  </a:cubicBezTo>
                  <a:cubicBezTo>
                    <a:pt x="307" y="74"/>
                    <a:pt x="304" y="67"/>
                    <a:pt x="300" y="60"/>
                  </a:cubicBezTo>
                  <a:cubicBezTo>
                    <a:pt x="296" y="53"/>
                    <a:pt x="291" y="46"/>
                    <a:pt x="286" y="40"/>
                  </a:cubicBezTo>
                  <a:cubicBezTo>
                    <a:pt x="280" y="33"/>
                    <a:pt x="274" y="26"/>
                    <a:pt x="267" y="20"/>
                  </a:cubicBezTo>
                  <a:cubicBezTo>
                    <a:pt x="261" y="15"/>
                    <a:pt x="254" y="10"/>
                    <a:pt x="246" y="6"/>
                  </a:cubicBezTo>
                  <a:cubicBezTo>
                    <a:pt x="244" y="5"/>
                    <a:pt x="238" y="2"/>
                    <a:pt x="236" y="4"/>
                  </a:cubicBezTo>
                  <a:cubicBezTo>
                    <a:pt x="229" y="0"/>
                    <a:pt x="223" y="18"/>
                    <a:pt x="222" y="23"/>
                  </a:cubicBezTo>
                  <a:cubicBezTo>
                    <a:pt x="217" y="41"/>
                    <a:pt x="218" y="59"/>
                    <a:pt x="222" y="77"/>
                  </a:cubicBezTo>
                  <a:cubicBezTo>
                    <a:pt x="227" y="99"/>
                    <a:pt x="234" y="120"/>
                    <a:pt x="245" y="140"/>
                  </a:cubicBezTo>
                  <a:cubicBezTo>
                    <a:pt x="251" y="150"/>
                    <a:pt x="259" y="158"/>
                    <a:pt x="267" y="167"/>
                  </a:cubicBezTo>
                  <a:cubicBezTo>
                    <a:pt x="271" y="172"/>
                    <a:pt x="276" y="177"/>
                    <a:pt x="281" y="182"/>
                  </a:cubicBezTo>
                  <a:cubicBezTo>
                    <a:pt x="269" y="179"/>
                    <a:pt x="256" y="178"/>
                    <a:pt x="244" y="180"/>
                  </a:cubicBezTo>
                  <a:cubicBezTo>
                    <a:pt x="244" y="176"/>
                    <a:pt x="243" y="172"/>
                    <a:pt x="243" y="168"/>
                  </a:cubicBezTo>
                  <a:cubicBezTo>
                    <a:pt x="242" y="163"/>
                    <a:pt x="242" y="159"/>
                    <a:pt x="241" y="154"/>
                  </a:cubicBezTo>
                  <a:cubicBezTo>
                    <a:pt x="239" y="146"/>
                    <a:pt x="237" y="138"/>
                    <a:pt x="233" y="130"/>
                  </a:cubicBezTo>
                  <a:cubicBezTo>
                    <a:pt x="229" y="122"/>
                    <a:pt x="222" y="115"/>
                    <a:pt x="217" y="107"/>
                  </a:cubicBezTo>
                  <a:cubicBezTo>
                    <a:pt x="213" y="99"/>
                    <a:pt x="210" y="90"/>
                    <a:pt x="204" y="84"/>
                  </a:cubicBezTo>
                  <a:cubicBezTo>
                    <a:pt x="199" y="80"/>
                    <a:pt x="196" y="76"/>
                    <a:pt x="193" y="71"/>
                  </a:cubicBezTo>
                  <a:cubicBezTo>
                    <a:pt x="191" y="68"/>
                    <a:pt x="189" y="65"/>
                    <a:pt x="186" y="63"/>
                  </a:cubicBezTo>
                  <a:cubicBezTo>
                    <a:pt x="183" y="59"/>
                    <a:pt x="179" y="56"/>
                    <a:pt x="176" y="52"/>
                  </a:cubicBezTo>
                  <a:cubicBezTo>
                    <a:pt x="170" y="47"/>
                    <a:pt x="162" y="42"/>
                    <a:pt x="156" y="49"/>
                  </a:cubicBezTo>
                  <a:cubicBezTo>
                    <a:pt x="156" y="49"/>
                    <a:pt x="156" y="49"/>
                    <a:pt x="156" y="49"/>
                  </a:cubicBezTo>
                  <a:cubicBezTo>
                    <a:pt x="153" y="45"/>
                    <a:pt x="149" y="42"/>
                    <a:pt x="145" y="42"/>
                  </a:cubicBezTo>
                  <a:cubicBezTo>
                    <a:pt x="138" y="42"/>
                    <a:pt x="131" y="41"/>
                    <a:pt x="126" y="45"/>
                  </a:cubicBezTo>
                  <a:cubicBezTo>
                    <a:pt x="119" y="50"/>
                    <a:pt x="114" y="58"/>
                    <a:pt x="108" y="65"/>
                  </a:cubicBezTo>
                  <a:cubicBezTo>
                    <a:pt x="103" y="72"/>
                    <a:pt x="98" y="79"/>
                    <a:pt x="94" y="87"/>
                  </a:cubicBezTo>
                  <a:cubicBezTo>
                    <a:pt x="87" y="103"/>
                    <a:pt x="77" y="119"/>
                    <a:pt x="74" y="137"/>
                  </a:cubicBezTo>
                  <a:cubicBezTo>
                    <a:pt x="72" y="145"/>
                    <a:pt x="71" y="154"/>
                    <a:pt x="71" y="163"/>
                  </a:cubicBezTo>
                  <a:cubicBezTo>
                    <a:pt x="71" y="168"/>
                    <a:pt x="71" y="172"/>
                    <a:pt x="72" y="177"/>
                  </a:cubicBezTo>
                  <a:cubicBezTo>
                    <a:pt x="72" y="178"/>
                    <a:pt x="72" y="179"/>
                    <a:pt x="72" y="181"/>
                  </a:cubicBezTo>
                  <a:cubicBezTo>
                    <a:pt x="69" y="178"/>
                    <a:pt x="65" y="177"/>
                    <a:pt x="63" y="173"/>
                  </a:cubicBezTo>
                  <a:cubicBezTo>
                    <a:pt x="58" y="164"/>
                    <a:pt x="47" y="163"/>
                    <a:pt x="38" y="160"/>
                  </a:cubicBezTo>
                  <a:cubicBezTo>
                    <a:pt x="35" y="159"/>
                    <a:pt x="32" y="159"/>
                    <a:pt x="30" y="158"/>
                  </a:cubicBezTo>
                  <a:cubicBezTo>
                    <a:pt x="26" y="152"/>
                    <a:pt x="23" y="145"/>
                    <a:pt x="19" y="139"/>
                  </a:cubicBezTo>
                  <a:cubicBezTo>
                    <a:pt x="13" y="133"/>
                    <a:pt x="6" y="127"/>
                    <a:pt x="0" y="122"/>
                  </a:cubicBezTo>
                  <a:cubicBezTo>
                    <a:pt x="0" y="126"/>
                    <a:pt x="0" y="126"/>
                    <a:pt x="0" y="126"/>
                  </a:cubicBezTo>
                  <a:cubicBezTo>
                    <a:pt x="1" y="127"/>
                    <a:pt x="2" y="128"/>
                    <a:pt x="3" y="129"/>
                  </a:cubicBezTo>
                  <a:cubicBezTo>
                    <a:pt x="9" y="134"/>
                    <a:pt x="15" y="139"/>
                    <a:pt x="19" y="145"/>
                  </a:cubicBezTo>
                  <a:cubicBezTo>
                    <a:pt x="22" y="149"/>
                    <a:pt x="24" y="154"/>
                    <a:pt x="27" y="158"/>
                  </a:cubicBezTo>
                  <a:cubicBezTo>
                    <a:pt x="20" y="157"/>
                    <a:pt x="13" y="158"/>
                    <a:pt x="5" y="160"/>
                  </a:cubicBezTo>
                  <a:cubicBezTo>
                    <a:pt x="4" y="160"/>
                    <a:pt x="2" y="161"/>
                    <a:pt x="0" y="162"/>
                  </a:cubicBezTo>
                  <a:cubicBezTo>
                    <a:pt x="1" y="160"/>
                    <a:pt x="0" y="159"/>
                    <a:pt x="0" y="157"/>
                  </a:cubicBezTo>
                  <a:cubicBezTo>
                    <a:pt x="0" y="166"/>
                    <a:pt x="0" y="166"/>
                    <a:pt x="0" y="166"/>
                  </a:cubicBezTo>
                  <a:cubicBezTo>
                    <a:pt x="5" y="163"/>
                    <a:pt x="10" y="162"/>
                    <a:pt x="15" y="162"/>
                  </a:cubicBezTo>
                  <a:cubicBezTo>
                    <a:pt x="27" y="159"/>
                    <a:pt x="38" y="163"/>
                    <a:pt x="49" y="167"/>
                  </a:cubicBezTo>
                  <a:cubicBezTo>
                    <a:pt x="52" y="168"/>
                    <a:pt x="57" y="169"/>
                    <a:pt x="59" y="173"/>
                  </a:cubicBezTo>
                  <a:cubicBezTo>
                    <a:pt x="60" y="174"/>
                    <a:pt x="61" y="176"/>
                    <a:pt x="62" y="178"/>
                  </a:cubicBezTo>
                  <a:cubicBezTo>
                    <a:pt x="65" y="182"/>
                    <a:pt x="70" y="183"/>
                    <a:pt x="73" y="188"/>
                  </a:cubicBezTo>
                  <a:cubicBezTo>
                    <a:pt x="79" y="197"/>
                    <a:pt x="80" y="209"/>
                    <a:pt x="81" y="220"/>
                  </a:cubicBezTo>
                  <a:cubicBezTo>
                    <a:pt x="81" y="231"/>
                    <a:pt x="82" y="242"/>
                    <a:pt x="84" y="253"/>
                  </a:cubicBezTo>
                  <a:cubicBezTo>
                    <a:pt x="86" y="264"/>
                    <a:pt x="87" y="275"/>
                    <a:pt x="90" y="285"/>
                  </a:cubicBezTo>
                  <a:cubicBezTo>
                    <a:pt x="97" y="304"/>
                    <a:pt x="108" y="320"/>
                    <a:pt x="114" y="338"/>
                  </a:cubicBezTo>
                  <a:cubicBezTo>
                    <a:pt x="114" y="339"/>
                    <a:pt x="114" y="339"/>
                    <a:pt x="115" y="339"/>
                  </a:cubicBezTo>
                  <a:cubicBezTo>
                    <a:pt x="115" y="339"/>
                    <a:pt x="115" y="340"/>
                    <a:pt x="115" y="340"/>
                  </a:cubicBezTo>
                  <a:cubicBezTo>
                    <a:pt x="114" y="343"/>
                    <a:pt x="115" y="346"/>
                    <a:pt x="118" y="348"/>
                  </a:cubicBezTo>
                  <a:cubicBezTo>
                    <a:pt x="122" y="353"/>
                    <a:pt x="124" y="359"/>
                    <a:pt x="127" y="365"/>
                  </a:cubicBezTo>
                  <a:cubicBezTo>
                    <a:pt x="128" y="366"/>
                    <a:pt x="131" y="374"/>
                    <a:pt x="129" y="374"/>
                  </a:cubicBezTo>
                  <a:cubicBezTo>
                    <a:pt x="128" y="374"/>
                    <a:pt x="126" y="374"/>
                    <a:pt x="125" y="374"/>
                  </a:cubicBezTo>
                  <a:cubicBezTo>
                    <a:pt x="124" y="376"/>
                    <a:pt x="123" y="377"/>
                    <a:pt x="124" y="378"/>
                  </a:cubicBezTo>
                  <a:cubicBezTo>
                    <a:pt x="118" y="374"/>
                    <a:pt x="115" y="366"/>
                    <a:pt x="109" y="361"/>
                  </a:cubicBezTo>
                  <a:cubicBezTo>
                    <a:pt x="108" y="360"/>
                    <a:pt x="106" y="360"/>
                    <a:pt x="106" y="362"/>
                  </a:cubicBezTo>
                  <a:cubicBezTo>
                    <a:pt x="105" y="367"/>
                    <a:pt x="108" y="371"/>
                    <a:pt x="110" y="375"/>
                  </a:cubicBezTo>
                  <a:cubicBezTo>
                    <a:pt x="110" y="375"/>
                    <a:pt x="114" y="383"/>
                    <a:pt x="112" y="382"/>
                  </a:cubicBezTo>
                  <a:cubicBezTo>
                    <a:pt x="110" y="382"/>
                    <a:pt x="107" y="380"/>
                    <a:pt x="105" y="379"/>
                  </a:cubicBezTo>
                  <a:cubicBezTo>
                    <a:pt x="102" y="378"/>
                    <a:pt x="98" y="378"/>
                    <a:pt x="97" y="381"/>
                  </a:cubicBezTo>
                  <a:cubicBezTo>
                    <a:pt x="96" y="382"/>
                    <a:pt x="96" y="382"/>
                    <a:pt x="96" y="382"/>
                  </a:cubicBezTo>
                  <a:cubicBezTo>
                    <a:pt x="90" y="377"/>
                    <a:pt x="82" y="372"/>
                    <a:pt x="75" y="368"/>
                  </a:cubicBezTo>
                  <a:cubicBezTo>
                    <a:pt x="66" y="363"/>
                    <a:pt x="57" y="357"/>
                    <a:pt x="47" y="352"/>
                  </a:cubicBezTo>
                  <a:cubicBezTo>
                    <a:pt x="38" y="348"/>
                    <a:pt x="29" y="342"/>
                    <a:pt x="20" y="337"/>
                  </a:cubicBezTo>
                  <a:cubicBezTo>
                    <a:pt x="13" y="333"/>
                    <a:pt x="7" y="329"/>
                    <a:pt x="0" y="326"/>
                  </a:cubicBezTo>
                  <a:cubicBezTo>
                    <a:pt x="0" y="330"/>
                    <a:pt x="0" y="330"/>
                    <a:pt x="0" y="330"/>
                  </a:cubicBezTo>
                  <a:cubicBezTo>
                    <a:pt x="7" y="333"/>
                    <a:pt x="13" y="337"/>
                    <a:pt x="20" y="341"/>
                  </a:cubicBezTo>
                  <a:cubicBezTo>
                    <a:pt x="29" y="346"/>
                    <a:pt x="38" y="351"/>
                    <a:pt x="47" y="356"/>
                  </a:cubicBezTo>
                  <a:cubicBezTo>
                    <a:pt x="52" y="359"/>
                    <a:pt x="56" y="361"/>
                    <a:pt x="61" y="363"/>
                  </a:cubicBezTo>
                  <a:cubicBezTo>
                    <a:pt x="60" y="363"/>
                    <a:pt x="59" y="363"/>
                    <a:pt x="58" y="363"/>
                  </a:cubicBezTo>
                  <a:cubicBezTo>
                    <a:pt x="56" y="362"/>
                    <a:pt x="54" y="360"/>
                    <a:pt x="51" y="359"/>
                  </a:cubicBezTo>
                  <a:cubicBezTo>
                    <a:pt x="51" y="359"/>
                    <a:pt x="50" y="359"/>
                    <a:pt x="50" y="359"/>
                  </a:cubicBezTo>
                  <a:cubicBezTo>
                    <a:pt x="48" y="357"/>
                    <a:pt x="45" y="356"/>
                    <a:pt x="43" y="356"/>
                  </a:cubicBezTo>
                  <a:cubicBezTo>
                    <a:pt x="32" y="352"/>
                    <a:pt x="20" y="349"/>
                    <a:pt x="9" y="348"/>
                  </a:cubicBezTo>
                  <a:cubicBezTo>
                    <a:pt x="6" y="348"/>
                    <a:pt x="3" y="348"/>
                    <a:pt x="0" y="347"/>
                  </a:cubicBezTo>
                  <a:cubicBezTo>
                    <a:pt x="0" y="350"/>
                    <a:pt x="0" y="350"/>
                    <a:pt x="0" y="350"/>
                  </a:cubicBezTo>
                  <a:cubicBezTo>
                    <a:pt x="12" y="352"/>
                    <a:pt x="25" y="353"/>
                    <a:pt x="37" y="356"/>
                  </a:cubicBezTo>
                  <a:cubicBezTo>
                    <a:pt x="41" y="357"/>
                    <a:pt x="45" y="359"/>
                    <a:pt x="48" y="360"/>
                  </a:cubicBezTo>
                  <a:cubicBezTo>
                    <a:pt x="48" y="360"/>
                    <a:pt x="48" y="361"/>
                    <a:pt x="48" y="361"/>
                  </a:cubicBezTo>
                  <a:cubicBezTo>
                    <a:pt x="51" y="366"/>
                    <a:pt x="54" y="370"/>
                    <a:pt x="56" y="374"/>
                  </a:cubicBezTo>
                  <a:cubicBezTo>
                    <a:pt x="59" y="380"/>
                    <a:pt x="61" y="386"/>
                    <a:pt x="64" y="392"/>
                  </a:cubicBezTo>
                  <a:cubicBezTo>
                    <a:pt x="70" y="403"/>
                    <a:pt x="78" y="412"/>
                    <a:pt x="87" y="421"/>
                  </a:cubicBezTo>
                  <a:cubicBezTo>
                    <a:pt x="91" y="425"/>
                    <a:pt x="96" y="428"/>
                    <a:pt x="101" y="432"/>
                  </a:cubicBezTo>
                  <a:cubicBezTo>
                    <a:pt x="107" y="436"/>
                    <a:pt x="111" y="442"/>
                    <a:pt x="115" y="448"/>
                  </a:cubicBezTo>
                  <a:cubicBezTo>
                    <a:pt x="122" y="460"/>
                    <a:pt x="126" y="473"/>
                    <a:pt x="131" y="485"/>
                  </a:cubicBezTo>
                  <a:cubicBezTo>
                    <a:pt x="131" y="485"/>
                    <a:pt x="131" y="486"/>
                    <a:pt x="131" y="486"/>
                  </a:cubicBezTo>
                  <a:cubicBezTo>
                    <a:pt x="130" y="489"/>
                    <a:pt x="131" y="492"/>
                    <a:pt x="132" y="495"/>
                  </a:cubicBezTo>
                  <a:cubicBezTo>
                    <a:pt x="134" y="499"/>
                    <a:pt x="135" y="503"/>
                    <a:pt x="135" y="507"/>
                  </a:cubicBezTo>
                  <a:cubicBezTo>
                    <a:pt x="136" y="515"/>
                    <a:pt x="137" y="524"/>
                    <a:pt x="142" y="531"/>
                  </a:cubicBezTo>
                  <a:cubicBezTo>
                    <a:pt x="146" y="535"/>
                    <a:pt x="151" y="538"/>
                    <a:pt x="154" y="542"/>
                  </a:cubicBezTo>
                  <a:cubicBezTo>
                    <a:pt x="158" y="545"/>
                    <a:pt x="162" y="549"/>
                    <a:pt x="166" y="553"/>
                  </a:cubicBezTo>
                  <a:cubicBezTo>
                    <a:pt x="175" y="561"/>
                    <a:pt x="184" y="569"/>
                    <a:pt x="194" y="575"/>
                  </a:cubicBezTo>
                  <a:cubicBezTo>
                    <a:pt x="204" y="582"/>
                    <a:pt x="213" y="588"/>
                    <a:pt x="224" y="594"/>
                  </a:cubicBezTo>
                  <a:cubicBezTo>
                    <a:pt x="228" y="596"/>
                    <a:pt x="232" y="598"/>
                    <a:pt x="237" y="599"/>
                  </a:cubicBezTo>
                  <a:cubicBezTo>
                    <a:pt x="243" y="600"/>
                    <a:pt x="248" y="602"/>
                    <a:pt x="253" y="606"/>
                  </a:cubicBezTo>
                  <a:cubicBezTo>
                    <a:pt x="257" y="609"/>
                    <a:pt x="261" y="612"/>
                    <a:pt x="265" y="615"/>
                  </a:cubicBezTo>
                  <a:cubicBezTo>
                    <a:pt x="270" y="618"/>
                    <a:pt x="272" y="621"/>
                    <a:pt x="275" y="626"/>
                  </a:cubicBezTo>
                  <a:cubicBezTo>
                    <a:pt x="270" y="632"/>
                    <a:pt x="277" y="639"/>
                    <a:pt x="281" y="643"/>
                  </a:cubicBezTo>
                  <a:cubicBezTo>
                    <a:pt x="291" y="651"/>
                    <a:pt x="296" y="663"/>
                    <a:pt x="303" y="673"/>
                  </a:cubicBezTo>
                  <a:cubicBezTo>
                    <a:pt x="312" y="684"/>
                    <a:pt x="322" y="694"/>
                    <a:pt x="329" y="706"/>
                  </a:cubicBezTo>
                  <a:cubicBezTo>
                    <a:pt x="334" y="716"/>
                    <a:pt x="340" y="726"/>
                    <a:pt x="345" y="736"/>
                  </a:cubicBezTo>
                  <a:cubicBezTo>
                    <a:pt x="348" y="741"/>
                    <a:pt x="351" y="747"/>
                    <a:pt x="353" y="753"/>
                  </a:cubicBezTo>
                  <a:cubicBezTo>
                    <a:pt x="354" y="758"/>
                    <a:pt x="352" y="762"/>
                    <a:pt x="352" y="766"/>
                  </a:cubicBezTo>
                  <a:cubicBezTo>
                    <a:pt x="352" y="768"/>
                    <a:pt x="353" y="770"/>
                    <a:pt x="353" y="771"/>
                  </a:cubicBezTo>
                  <a:cubicBezTo>
                    <a:pt x="353" y="771"/>
                    <a:pt x="353" y="772"/>
                    <a:pt x="353" y="772"/>
                  </a:cubicBezTo>
                  <a:cubicBezTo>
                    <a:pt x="352" y="777"/>
                    <a:pt x="353" y="783"/>
                    <a:pt x="353" y="789"/>
                  </a:cubicBezTo>
                  <a:cubicBezTo>
                    <a:pt x="354" y="795"/>
                    <a:pt x="354" y="800"/>
                    <a:pt x="354" y="806"/>
                  </a:cubicBezTo>
                  <a:cubicBezTo>
                    <a:pt x="353" y="809"/>
                    <a:pt x="353" y="812"/>
                    <a:pt x="352" y="815"/>
                  </a:cubicBezTo>
                  <a:cubicBezTo>
                    <a:pt x="356" y="815"/>
                    <a:pt x="356" y="815"/>
                    <a:pt x="356" y="815"/>
                  </a:cubicBezTo>
                  <a:cubicBezTo>
                    <a:pt x="357" y="810"/>
                    <a:pt x="357" y="805"/>
                    <a:pt x="357" y="800"/>
                  </a:cubicBezTo>
                  <a:cubicBezTo>
                    <a:pt x="357" y="791"/>
                    <a:pt x="357" y="782"/>
                    <a:pt x="356" y="774"/>
                  </a:cubicBezTo>
                  <a:cubicBezTo>
                    <a:pt x="358" y="775"/>
                    <a:pt x="362" y="775"/>
                    <a:pt x="366" y="773"/>
                  </a:cubicBezTo>
                  <a:cubicBezTo>
                    <a:pt x="373" y="770"/>
                    <a:pt x="385" y="768"/>
                    <a:pt x="389" y="760"/>
                  </a:cubicBezTo>
                  <a:cubicBezTo>
                    <a:pt x="393" y="752"/>
                    <a:pt x="394" y="744"/>
                    <a:pt x="392" y="735"/>
                  </a:cubicBezTo>
                  <a:cubicBezTo>
                    <a:pt x="392" y="735"/>
                    <a:pt x="393" y="735"/>
                    <a:pt x="393" y="735"/>
                  </a:cubicBezTo>
                  <a:cubicBezTo>
                    <a:pt x="393" y="735"/>
                    <a:pt x="394" y="734"/>
                    <a:pt x="393" y="734"/>
                  </a:cubicBezTo>
                  <a:cubicBezTo>
                    <a:pt x="392" y="731"/>
                    <a:pt x="391" y="729"/>
                    <a:pt x="390" y="726"/>
                  </a:cubicBezTo>
                  <a:cubicBezTo>
                    <a:pt x="391" y="727"/>
                    <a:pt x="393" y="728"/>
                    <a:pt x="394" y="729"/>
                  </a:cubicBezTo>
                  <a:cubicBezTo>
                    <a:pt x="397" y="730"/>
                    <a:pt x="399" y="731"/>
                    <a:pt x="402" y="732"/>
                  </a:cubicBezTo>
                  <a:cubicBezTo>
                    <a:pt x="398" y="732"/>
                    <a:pt x="396" y="739"/>
                    <a:pt x="397" y="743"/>
                  </a:cubicBezTo>
                  <a:cubicBezTo>
                    <a:pt x="397" y="743"/>
                    <a:pt x="398" y="743"/>
                    <a:pt x="398" y="743"/>
                  </a:cubicBezTo>
                  <a:cubicBezTo>
                    <a:pt x="399" y="740"/>
                    <a:pt x="400" y="732"/>
                    <a:pt x="404" y="733"/>
                  </a:cubicBezTo>
                  <a:cubicBezTo>
                    <a:pt x="405" y="733"/>
                    <a:pt x="405" y="732"/>
                    <a:pt x="405" y="732"/>
                  </a:cubicBezTo>
                  <a:cubicBezTo>
                    <a:pt x="411" y="732"/>
                    <a:pt x="417" y="731"/>
                    <a:pt x="421" y="726"/>
                  </a:cubicBezTo>
                  <a:cubicBezTo>
                    <a:pt x="420" y="728"/>
                    <a:pt x="421" y="730"/>
                    <a:pt x="421" y="732"/>
                  </a:cubicBezTo>
                  <a:cubicBezTo>
                    <a:pt x="427" y="752"/>
                    <a:pt x="465" y="751"/>
                    <a:pt x="469" y="732"/>
                  </a:cubicBezTo>
                  <a:cubicBezTo>
                    <a:pt x="469" y="732"/>
                    <a:pt x="470" y="731"/>
                    <a:pt x="470" y="731"/>
                  </a:cubicBezTo>
                  <a:cubicBezTo>
                    <a:pt x="469" y="734"/>
                    <a:pt x="468" y="736"/>
                    <a:pt x="467" y="738"/>
                  </a:cubicBezTo>
                  <a:cubicBezTo>
                    <a:pt x="463" y="745"/>
                    <a:pt x="455" y="749"/>
                    <a:pt x="447" y="750"/>
                  </a:cubicBezTo>
                  <a:cubicBezTo>
                    <a:pt x="439" y="751"/>
                    <a:pt x="431" y="750"/>
                    <a:pt x="425" y="746"/>
                  </a:cubicBezTo>
                  <a:cubicBezTo>
                    <a:pt x="419" y="743"/>
                    <a:pt x="415" y="738"/>
                    <a:pt x="411" y="732"/>
                  </a:cubicBezTo>
                  <a:cubicBezTo>
                    <a:pt x="411" y="732"/>
                    <a:pt x="410" y="732"/>
                    <a:pt x="410" y="733"/>
                  </a:cubicBezTo>
                  <a:cubicBezTo>
                    <a:pt x="412" y="749"/>
                    <a:pt x="433" y="756"/>
                    <a:pt x="447" y="753"/>
                  </a:cubicBezTo>
                  <a:cubicBezTo>
                    <a:pt x="453" y="752"/>
                    <a:pt x="459" y="751"/>
                    <a:pt x="463" y="748"/>
                  </a:cubicBezTo>
                  <a:cubicBezTo>
                    <a:pt x="461" y="759"/>
                    <a:pt x="460" y="772"/>
                    <a:pt x="458" y="784"/>
                  </a:cubicBezTo>
                  <a:cubicBezTo>
                    <a:pt x="456" y="793"/>
                    <a:pt x="454" y="803"/>
                    <a:pt x="454" y="812"/>
                  </a:cubicBezTo>
                  <a:cubicBezTo>
                    <a:pt x="454" y="813"/>
                    <a:pt x="454" y="813"/>
                    <a:pt x="454" y="813"/>
                  </a:cubicBezTo>
                  <a:cubicBezTo>
                    <a:pt x="453" y="805"/>
                    <a:pt x="453" y="798"/>
                    <a:pt x="455" y="791"/>
                  </a:cubicBezTo>
                  <a:cubicBezTo>
                    <a:pt x="455" y="790"/>
                    <a:pt x="454" y="790"/>
                    <a:pt x="454" y="790"/>
                  </a:cubicBezTo>
                  <a:cubicBezTo>
                    <a:pt x="450" y="797"/>
                    <a:pt x="450" y="806"/>
                    <a:pt x="451" y="814"/>
                  </a:cubicBezTo>
                  <a:cubicBezTo>
                    <a:pt x="451" y="814"/>
                    <a:pt x="451" y="815"/>
                    <a:pt x="451" y="815"/>
                  </a:cubicBezTo>
                  <a:cubicBezTo>
                    <a:pt x="459" y="815"/>
                    <a:pt x="459" y="815"/>
                    <a:pt x="459" y="815"/>
                  </a:cubicBezTo>
                  <a:cubicBezTo>
                    <a:pt x="476" y="808"/>
                    <a:pt x="492" y="798"/>
                    <a:pt x="507" y="788"/>
                  </a:cubicBezTo>
                  <a:cubicBezTo>
                    <a:pt x="525" y="776"/>
                    <a:pt x="543" y="763"/>
                    <a:pt x="561" y="752"/>
                  </a:cubicBezTo>
                  <a:cubicBezTo>
                    <a:pt x="579" y="740"/>
                    <a:pt x="597" y="727"/>
                    <a:pt x="616" y="716"/>
                  </a:cubicBezTo>
                  <a:cubicBezTo>
                    <a:pt x="631" y="707"/>
                    <a:pt x="645" y="697"/>
                    <a:pt x="658" y="686"/>
                  </a:cubicBezTo>
                  <a:cubicBezTo>
                    <a:pt x="653" y="695"/>
                    <a:pt x="653" y="705"/>
                    <a:pt x="660" y="713"/>
                  </a:cubicBezTo>
                  <a:cubicBezTo>
                    <a:pt x="662" y="716"/>
                    <a:pt x="665" y="718"/>
                    <a:pt x="668" y="720"/>
                  </a:cubicBezTo>
                  <a:cubicBezTo>
                    <a:pt x="664" y="721"/>
                    <a:pt x="661" y="724"/>
                    <a:pt x="658" y="726"/>
                  </a:cubicBezTo>
                  <a:cubicBezTo>
                    <a:pt x="651" y="731"/>
                    <a:pt x="645" y="736"/>
                    <a:pt x="638" y="741"/>
                  </a:cubicBezTo>
                  <a:cubicBezTo>
                    <a:pt x="628" y="749"/>
                    <a:pt x="617" y="756"/>
                    <a:pt x="606" y="762"/>
                  </a:cubicBezTo>
                  <a:cubicBezTo>
                    <a:pt x="596" y="767"/>
                    <a:pt x="586" y="774"/>
                    <a:pt x="577" y="781"/>
                  </a:cubicBezTo>
                  <a:cubicBezTo>
                    <a:pt x="560" y="794"/>
                    <a:pt x="541" y="804"/>
                    <a:pt x="523" y="815"/>
                  </a:cubicBezTo>
                  <a:cubicBezTo>
                    <a:pt x="530" y="815"/>
                    <a:pt x="530" y="815"/>
                    <a:pt x="530" y="815"/>
                  </a:cubicBezTo>
                  <a:cubicBezTo>
                    <a:pt x="546" y="805"/>
                    <a:pt x="563" y="795"/>
                    <a:pt x="578" y="784"/>
                  </a:cubicBezTo>
                  <a:cubicBezTo>
                    <a:pt x="597" y="771"/>
                    <a:pt x="617" y="760"/>
                    <a:pt x="636" y="747"/>
                  </a:cubicBezTo>
                  <a:cubicBezTo>
                    <a:pt x="643" y="742"/>
                    <a:pt x="649" y="738"/>
                    <a:pt x="656" y="732"/>
                  </a:cubicBezTo>
                  <a:cubicBezTo>
                    <a:pt x="660" y="729"/>
                    <a:pt x="666" y="721"/>
                    <a:pt x="672" y="721"/>
                  </a:cubicBezTo>
                  <a:cubicBezTo>
                    <a:pt x="676" y="721"/>
                    <a:pt x="680" y="721"/>
                    <a:pt x="684" y="720"/>
                  </a:cubicBezTo>
                  <a:cubicBezTo>
                    <a:pt x="689" y="718"/>
                    <a:pt x="693" y="716"/>
                    <a:pt x="698" y="714"/>
                  </a:cubicBezTo>
                  <a:cubicBezTo>
                    <a:pt x="702" y="713"/>
                    <a:pt x="706" y="713"/>
                    <a:pt x="710" y="712"/>
                  </a:cubicBezTo>
                  <a:cubicBezTo>
                    <a:pt x="712" y="713"/>
                    <a:pt x="715" y="714"/>
                    <a:pt x="719" y="714"/>
                  </a:cubicBezTo>
                  <a:cubicBezTo>
                    <a:pt x="727" y="715"/>
                    <a:pt x="736" y="713"/>
                    <a:pt x="741" y="706"/>
                  </a:cubicBezTo>
                  <a:cubicBezTo>
                    <a:pt x="744" y="702"/>
                    <a:pt x="747" y="698"/>
                    <a:pt x="747" y="693"/>
                  </a:cubicBezTo>
                  <a:cubicBezTo>
                    <a:pt x="747" y="692"/>
                    <a:pt x="748" y="691"/>
                    <a:pt x="748" y="690"/>
                  </a:cubicBezTo>
                  <a:cubicBezTo>
                    <a:pt x="751" y="688"/>
                    <a:pt x="754" y="686"/>
                    <a:pt x="757" y="683"/>
                  </a:cubicBezTo>
                  <a:cubicBezTo>
                    <a:pt x="769" y="675"/>
                    <a:pt x="780" y="665"/>
                    <a:pt x="792" y="656"/>
                  </a:cubicBezTo>
                  <a:cubicBezTo>
                    <a:pt x="802" y="647"/>
                    <a:pt x="813" y="639"/>
                    <a:pt x="821" y="628"/>
                  </a:cubicBezTo>
                  <a:cubicBezTo>
                    <a:pt x="821" y="628"/>
                    <a:pt x="821" y="628"/>
                    <a:pt x="821" y="629"/>
                  </a:cubicBezTo>
                  <a:cubicBezTo>
                    <a:pt x="822" y="644"/>
                    <a:pt x="825" y="659"/>
                    <a:pt x="830" y="673"/>
                  </a:cubicBezTo>
                  <a:cubicBezTo>
                    <a:pt x="833" y="681"/>
                    <a:pt x="836" y="688"/>
                    <a:pt x="840" y="695"/>
                  </a:cubicBezTo>
                  <a:cubicBezTo>
                    <a:pt x="843" y="702"/>
                    <a:pt x="846" y="709"/>
                    <a:pt x="850" y="715"/>
                  </a:cubicBezTo>
                  <a:cubicBezTo>
                    <a:pt x="858" y="725"/>
                    <a:pt x="868" y="734"/>
                    <a:pt x="881" y="735"/>
                  </a:cubicBezTo>
                  <a:cubicBezTo>
                    <a:pt x="888" y="736"/>
                    <a:pt x="895" y="735"/>
                    <a:pt x="902" y="735"/>
                  </a:cubicBezTo>
                  <a:cubicBezTo>
                    <a:pt x="910" y="735"/>
                    <a:pt x="917" y="735"/>
                    <a:pt x="924" y="734"/>
                  </a:cubicBezTo>
                  <a:cubicBezTo>
                    <a:pt x="932" y="733"/>
                    <a:pt x="940" y="732"/>
                    <a:pt x="948" y="729"/>
                  </a:cubicBezTo>
                  <a:cubicBezTo>
                    <a:pt x="953" y="727"/>
                    <a:pt x="960" y="725"/>
                    <a:pt x="965" y="721"/>
                  </a:cubicBezTo>
                  <a:cubicBezTo>
                    <a:pt x="973" y="712"/>
                    <a:pt x="980" y="697"/>
                    <a:pt x="980" y="684"/>
                  </a:cubicBezTo>
                  <a:cubicBezTo>
                    <a:pt x="980" y="670"/>
                    <a:pt x="973" y="658"/>
                    <a:pt x="967" y="646"/>
                  </a:cubicBezTo>
                  <a:cubicBezTo>
                    <a:pt x="960" y="631"/>
                    <a:pt x="953" y="616"/>
                    <a:pt x="943" y="603"/>
                  </a:cubicBezTo>
                  <a:cubicBezTo>
                    <a:pt x="940" y="599"/>
                    <a:pt x="936" y="593"/>
                    <a:pt x="931" y="588"/>
                  </a:cubicBezTo>
                  <a:cubicBezTo>
                    <a:pt x="935" y="588"/>
                    <a:pt x="939" y="588"/>
                    <a:pt x="942" y="588"/>
                  </a:cubicBezTo>
                  <a:cubicBezTo>
                    <a:pt x="943" y="589"/>
                    <a:pt x="943" y="589"/>
                    <a:pt x="944" y="589"/>
                  </a:cubicBezTo>
                  <a:cubicBezTo>
                    <a:pt x="947" y="588"/>
                    <a:pt x="954" y="592"/>
                    <a:pt x="957" y="593"/>
                  </a:cubicBezTo>
                  <a:cubicBezTo>
                    <a:pt x="961" y="594"/>
                    <a:pt x="966" y="596"/>
                    <a:pt x="970" y="598"/>
                  </a:cubicBezTo>
                  <a:cubicBezTo>
                    <a:pt x="977" y="600"/>
                    <a:pt x="984" y="600"/>
                    <a:pt x="991" y="600"/>
                  </a:cubicBezTo>
                  <a:cubicBezTo>
                    <a:pt x="997" y="601"/>
                    <a:pt x="1003" y="601"/>
                    <a:pt x="1009" y="600"/>
                  </a:cubicBezTo>
                  <a:cubicBezTo>
                    <a:pt x="1023" y="598"/>
                    <a:pt x="1036" y="595"/>
                    <a:pt x="1050" y="593"/>
                  </a:cubicBezTo>
                  <a:cubicBezTo>
                    <a:pt x="1057" y="592"/>
                    <a:pt x="1064" y="590"/>
                    <a:pt x="1071" y="589"/>
                  </a:cubicBezTo>
                  <a:cubicBezTo>
                    <a:pt x="1078" y="589"/>
                    <a:pt x="1084" y="588"/>
                    <a:pt x="1091" y="588"/>
                  </a:cubicBezTo>
                  <a:cubicBezTo>
                    <a:pt x="1098" y="587"/>
                    <a:pt x="1105" y="585"/>
                    <a:pt x="1112" y="582"/>
                  </a:cubicBezTo>
                  <a:cubicBezTo>
                    <a:pt x="1119" y="579"/>
                    <a:pt x="1127" y="576"/>
                    <a:pt x="1135" y="574"/>
                  </a:cubicBezTo>
                  <a:cubicBezTo>
                    <a:pt x="1143" y="571"/>
                    <a:pt x="1155" y="567"/>
                    <a:pt x="1159" y="560"/>
                  </a:cubicBezTo>
                  <a:cubicBezTo>
                    <a:pt x="1161" y="558"/>
                    <a:pt x="1162" y="554"/>
                    <a:pt x="1160" y="552"/>
                  </a:cubicBezTo>
                  <a:close/>
                  <a:moveTo>
                    <a:pt x="1016" y="424"/>
                  </a:moveTo>
                  <a:cubicBezTo>
                    <a:pt x="1028" y="421"/>
                    <a:pt x="1041" y="418"/>
                    <a:pt x="1054" y="415"/>
                  </a:cubicBezTo>
                  <a:cubicBezTo>
                    <a:pt x="1065" y="413"/>
                    <a:pt x="1078" y="410"/>
                    <a:pt x="1090" y="412"/>
                  </a:cubicBezTo>
                  <a:cubicBezTo>
                    <a:pt x="1103" y="414"/>
                    <a:pt x="1115" y="423"/>
                    <a:pt x="1117" y="436"/>
                  </a:cubicBezTo>
                  <a:cubicBezTo>
                    <a:pt x="1118" y="439"/>
                    <a:pt x="1117" y="445"/>
                    <a:pt x="1120" y="447"/>
                  </a:cubicBezTo>
                  <a:cubicBezTo>
                    <a:pt x="1125" y="449"/>
                    <a:pt x="1129" y="449"/>
                    <a:pt x="1132" y="454"/>
                  </a:cubicBezTo>
                  <a:cubicBezTo>
                    <a:pt x="1137" y="464"/>
                    <a:pt x="1134" y="477"/>
                    <a:pt x="1129" y="486"/>
                  </a:cubicBezTo>
                  <a:cubicBezTo>
                    <a:pt x="1123" y="498"/>
                    <a:pt x="1116" y="510"/>
                    <a:pt x="1108" y="519"/>
                  </a:cubicBezTo>
                  <a:cubicBezTo>
                    <a:pt x="1103" y="524"/>
                    <a:pt x="1099" y="528"/>
                    <a:pt x="1095" y="533"/>
                  </a:cubicBezTo>
                  <a:cubicBezTo>
                    <a:pt x="1092" y="536"/>
                    <a:pt x="1089" y="540"/>
                    <a:pt x="1084" y="541"/>
                  </a:cubicBezTo>
                  <a:cubicBezTo>
                    <a:pt x="1084" y="541"/>
                    <a:pt x="1084" y="541"/>
                    <a:pt x="1084" y="541"/>
                  </a:cubicBezTo>
                  <a:cubicBezTo>
                    <a:pt x="1078" y="541"/>
                    <a:pt x="1072" y="542"/>
                    <a:pt x="1066" y="542"/>
                  </a:cubicBezTo>
                  <a:cubicBezTo>
                    <a:pt x="1049" y="544"/>
                    <a:pt x="1033" y="545"/>
                    <a:pt x="1016" y="545"/>
                  </a:cubicBezTo>
                  <a:cubicBezTo>
                    <a:pt x="1007" y="545"/>
                    <a:pt x="998" y="545"/>
                    <a:pt x="989" y="545"/>
                  </a:cubicBezTo>
                  <a:cubicBezTo>
                    <a:pt x="991" y="544"/>
                    <a:pt x="992" y="544"/>
                    <a:pt x="994" y="544"/>
                  </a:cubicBezTo>
                  <a:cubicBezTo>
                    <a:pt x="996" y="544"/>
                    <a:pt x="999" y="544"/>
                    <a:pt x="1002" y="544"/>
                  </a:cubicBezTo>
                  <a:cubicBezTo>
                    <a:pt x="1001" y="544"/>
                    <a:pt x="1001" y="544"/>
                    <a:pt x="1001" y="544"/>
                  </a:cubicBezTo>
                  <a:cubicBezTo>
                    <a:pt x="1001" y="544"/>
                    <a:pt x="1001" y="545"/>
                    <a:pt x="1001" y="545"/>
                  </a:cubicBezTo>
                  <a:cubicBezTo>
                    <a:pt x="1005" y="545"/>
                    <a:pt x="1008" y="544"/>
                    <a:pt x="1012" y="544"/>
                  </a:cubicBezTo>
                  <a:cubicBezTo>
                    <a:pt x="1013" y="544"/>
                    <a:pt x="1014" y="544"/>
                    <a:pt x="1015" y="544"/>
                  </a:cubicBezTo>
                  <a:cubicBezTo>
                    <a:pt x="1021" y="544"/>
                    <a:pt x="1027" y="544"/>
                    <a:pt x="1033" y="543"/>
                  </a:cubicBezTo>
                  <a:cubicBezTo>
                    <a:pt x="1040" y="541"/>
                    <a:pt x="1045" y="539"/>
                    <a:pt x="1051" y="537"/>
                  </a:cubicBezTo>
                  <a:cubicBezTo>
                    <a:pt x="1052" y="537"/>
                    <a:pt x="1051" y="536"/>
                    <a:pt x="1051" y="536"/>
                  </a:cubicBezTo>
                  <a:cubicBezTo>
                    <a:pt x="1045" y="538"/>
                    <a:pt x="1038" y="540"/>
                    <a:pt x="1031" y="541"/>
                  </a:cubicBezTo>
                  <a:cubicBezTo>
                    <a:pt x="1030" y="541"/>
                    <a:pt x="1028" y="541"/>
                    <a:pt x="1026" y="541"/>
                  </a:cubicBezTo>
                  <a:cubicBezTo>
                    <a:pt x="1033" y="540"/>
                    <a:pt x="1038" y="537"/>
                    <a:pt x="1044" y="536"/>
                  </a:cubicBezTo>
                  <a:cubicBezTo>
                    <a:pt x="1045" y="535"/>
                    <a:pt x="1045" y="535"/>
                    <a:pt x="1044" y="535"/>
                  </a:cubicBezTo>
                  <a:cubicBezTo>
                    <a:pt x="1037" y="536"/>
                    <a:pt x="1029" y="539"/>
                    <a:pt x="1022" y="540"/>
                  </a:cubicBezTo>
                  <a:cubicBezTo>
                    <a:pt x="1018" y="541"/>
                    <a:pt x="1015" y="541"/>
                    <a:pt x="1011" y="541"/>
                  </a:cubicBezTo>
                  <a:cubicBezTo>
                    <a:pt x="1011" y="541"/>
                    <a:pt x="1010" y="541"/>
                    <a:pt x="1010" y="541"/>
                  </a:cubicBezTo>
                  <a:cubicBezTo>
                    <a:pt x="1007" y="541"/>
                    <a:pt x="1003" y="541"/>
                    <a:pt x="1000" y="541"/>
                  </a:cubicBezTo>
                  <a:cubicBezTo>
                    <a:pt x="1007" y="539"/>
                    <a:pt x="1014" y="536"/>
                    <a:pt x="1020" y="534"/>
                  </a:cubicBezTo>
                  <a:cubicBezTo>
                    <a:pt x="1021" y="534"/>
                    <a:pt x="1020" y="533"/>
                    <a:pt x="1020" y="533"/>
                  </a:cubicBezTo>
                  <a:cubicBezTo>
                    <a:pt x="1008" y="537"/>
                    <a:pt x="996" y="540"/>
                    <a:pt x="984" y="543"/>
                  </a:cubicBezTo>
                  <a:cubicBezTo>
                    <a:pt x="984" y="543"/>
                    <a:pt x="984" y="543"/>
                    <a:pt x="984" y="543"/>
                  </a:cubicBezTo>
                  <a:cubicBezTo>
                    <a:pt x="982" y="543"/>
                    <a:pt x="981" y="543"/>
                    <a:pt x="979" y="544"/>
                  </a:cubicBezTo>
                  <a:cubicBezTo>
                    <a:pt x="978" y="544"/>
                    <a:pt x="977" y="544"/>
                    <a:pt x="977" y="544"/>
                  </a:cubicBezTo>
                  <a:cubicBezTo>
                    <a:pt x="981" y="542"/>
                    <a:pt x="985" y="539"/>
                    <a:pt x="989" y="537"/>
                  </a:cubicBezTo>
                  <a:cubicBezTo>
                    <a:pt x="996" y="533"/>
                    <a:pt x="1004" y="529"/>
                    <a:pt x="1012" y="527"/>
                  </a:cubicBezTo>
                  <a:cubicBezTo>
                    <a:pt x="1012" y="527"/>
                    <a:pt x="1012" y="526"/>
                    <a:pt x="1012" y="526"/>
                  </a:cubicBezTo>
                  <a:cubicBezTo>
                    <a:pt x="1003" y="528"/>
                    <a:pt x="997" y="531"/>
                    <a:pt x="989" y="535"/>
                  </a:cubicBezTo>
                  <a:cubicBezTo>
                    <a:pt x="985" y="536"/>
                    <a:pt x="982" y="538"/>
                    <a:pt x="978" y="540"/>
                  </a:cubicBezTo>
                  <a:cubicBezTo>
                    <a:pt x="976" y="541"/>
                    <a:pt x="973" y="542"/>
                    <a:pt x="971" y="543"/>
                  </a:cubicBezTo>
                  <a:cubicBezTo>
                    <a:pt x="970" y="543"/>
                    <a:pt x="969" y="543"/>
                    <a:pt x="968" y="543"/>
                  </a:cubicBezTo>
                  <a:cubicBezTo>
                    <a:pt x="962" y="542"/>
                    <a:pt x="955" y="541"/>
                    <a:pt x="950" y="544"/>
                  </a:cubicBezTo>
                  <a:cubicBezTo>
                    <a:pt x="946" y="546"/>
                    <a:pt x="943" y="548"/>
                    <a:pt x="941" y="552"/>
                  </a:cubicBezTo>
                  <a:cubicBezTo>
                    <a:pt x="938" y="550"/>
                    <a:pt x="933" y="551"/>
                    <a:pt x="930" y="551"/>
                  </a:cubicBezTo>
                  <a:cubicBezTo>
                    <a:pt x="929" y="551"/>
                    <a:pt x="928" y="551"/>
                    <a:pt x="927" y="551"/>
                  </a:cubicBezTo>
                  <a:cubicBezTo>
                    <a:pt x="937" y="549"/>
                    <a:pt x="947" y="544"/>
                    <a:pt x="956" y="541"/>
                  </a:cubicBezTo>
                  <a:cubicBezTo>
                    <a:pt x="964" y="538"/>
                    <a:pt x="971" y="535"/>
                    <a:pt x="978" y="532"/>
                  </a:cubicBezTo>
                  <a:cubicBezTo>
                    <a:pt x="985" y="528"/>
                    <a:pt x="993" y="524"/>
                    <a:pt x="1001" y="521"/>
                  </a:cubicBezTo>
                  <a:cubicBezTo>
                    <a:pt x="1001" y="520"/>
                    <a:pt x="1001" y="519"/>
                    <a:pt x="1000" y="520"/>
                  </a:cubicBezTo>
                  <a:cubicBezTo>
                    <a:pt x="992" y="523"/>
                    <a:pt x="985" y="527"/>
                    <a:pt x="977" y="530"/>
                  </a:cubicBezTo>
                  <a:cubicBezTo>
                    <a:pt x="970" y="533"/>
                    <a:pt x="963" y="535"/>
                    <a:pt x="955" y="538"/>
                  </a:cubicBezTo>
                  <a:cubicBezTo>
                    <a:pt x="942" y="543"/>
                    <a:pt x="928" y="548"/>
                    <a:pt x="914" y="549"/>
                  </a:cubicBezTo>
                  <a:cubicBezTo>
                    <a:pt x="913" y="549"/>
                    <a:pt x="913" y="550"/>
                    <a:pt x="912" y="550"/>
                  </a:cubicBezTo>
                  <a:cubicBezTo>
                    <a:pt x="912" y="550"/>
                    <a:pt x="911" y="550"/>
                    <a:pt x="911" y="550"/>
                  </a:cubicBezTo>
                  <a:cubicBezTo>
                    <a:pt x="909" y="550"/>
                    <a:pt x="907" y="550"/>
                    <a:pt x="905" y="550"/>
                  </a:cubicBezTo>
                  <a:cubicBezTo>
                    <a:pt x="905" y="550"/>
                    <a:pt x="906" y="549"/>
                    <a:pt x="906" y="549"/>
                  </a:cubicBezTo>
                  <a:cubicBezTo>
                    <a:pt x="906" y="549"/>
                    <a:pt x="907" y="549"/>
                    <a:pt x="907" y="549"/>
                  </a:cubicBezTo>
                  <a:cubicBezTo>
                    <a:pt x="911" y="549"/>
                    <a:pt x="915" y="547"/>
                    <a:pt x="919" y="545"/>
                  </a:cubicBezTo>
                  <a:cubicBezTo>
                    <a:pt x="924" y="543"/>
                    <a:pt x="929" y="540"/>
                    <a:pt x="934" y="538"/>
                  </a:cubicBezTo>
                  <a:cubicBezTo>
                    <a:pt x="944" y="532"/>
                    <a:pt x="954" y="526"/>
                    <a:pt x="965" y="523"/>
                  </a:cubicBezTo>
                  <a:cubicBezTo>
                    <a:pt x="966" y="522"/>
                    <a:pt x="966" y="521"/>
                    <a:pt x="965" y="521"/>
                  </a:cubicBezTo>
                  <a:cubicBezTo>
                    <a:pt x="954" y="525"/>
                    <a:pt x="944" y="529"/>
                    <a:pt x="934" y="534"/>
                  </a:cubicBezTo>
                  <a:cubicBezTo>
                    <a:pt x="929" y="536"/>
                    <a:pt x="924" y="539"/>
                    <a:pt x="919" y="541"/>
                  </a:cubicBezTo>
                  <a:cubicBezTo>
                    <a:pt x="916" y="543"/>
                    <a:pt x="912" y="544"/>
                    <a:pt x="909" y="545"/>
                  </a:cubicBezTo>
                  <a:cubicBezTo>
                    <a:pt x="910" y="545"/>
                    <a:pt x="910" y="544"/>
                    <a:pt x="910" y="544"/>
                  </a:cubicBezTo>
                  <a:cubicBezTo>
                    <a:pt x="911" y="543"/>
                    <a:pt x="912" y="543"/>
                    <a:pt x="913" y="542"/>
                  </a:cubicBezTo>
                  <a:cubicBezTo>
                    <a:pt x="916" y="541"/>
                    <a:pt x="919" y="539"/>
                    <a:pt x="921" y="538"/>
                  </a:cubicBezTo>
                  <a:cubicBezTo>
                    <a:pt x="928" y="534"/>
                    <a:pt x="934" y="529"/>
                    <a:pt x="940" y="525"/>
                  </a:cubicBezTo>
                  <a:cubicBezTo>
                    <a:pt x="947" y="521"/>
                    <a:pt x="954" y="517"/>
                    <a:pt x="960" y="513"/>
                  </a:cubicBezTo>
                  <a:cubicBezTo>
                    <a:pt x="967" y="508"/>
                    <a:pt x="974" y="504"/>
                    <a:pt x="980" y="500"/>
                  </a:cubicBezTo>
                  <a:cubicBezTo>
                    <a:pt x="981" y="500"/>
                    <a:pt x="980" y="500"/>
                    <a:pt x="980" y="500"/>
                  </a:cubicBezTo>
                  <a:cubicBezTo>
                    <a:pt x="964" y="508"/>
                    <a:pt x="950" y="518"/>
                    <a:pt x="934" y="527"/>
                  </a:cubicBezTo>
                  <a:cubicBezTo>
                    <a:pt x="928" y="531"/>
                    <a:pt x="923" y="534"/>
                    <a:pt x="917" y="537"/>
                  </a:cubicBezTo>
                  <a:cubicBezTo>
                    <a:pt x="918" y="535"/>
                    <a:pt x="920" y="534"/>
                    <a:pt x="921" y="532"/>
                  </a:cubicBezTo>
                  <a:cubicBezTo>
                    <a:pt x="921" y="532"/>
                    <a:pt x="921" y="532"/>
                    <a:pt x="921" y="532"/>
                  </a:cubicBezTo>
                  <a:cubicBezTo>
                    <a:pt x="926" y="532"/>
                    <a:pt x="930" y="529"/>
                    <a:pt x="934" y="526"/>
                  </a:cubicBezTo>
                  <a:cubicBezTo>
                    <a:pt x="939" y="523"/>
                    <a:pt x="943" y="520"/>
                    <a:pt x="948" y="517"/>
                  </a:cubicBezTo>
                  <a:cubicBezTo>
                    <a:pt x="957" y="510"/>
                    <a:pt x="965" y="503"/>
                    <a:pt x="972" y="495"/>
                  </a:cubicBezTo>
                  <a:cubicBezTo>
                    <a:pt x="973" y="494"/>
                    <a:pt x="972" y="494"/>
                    <a:pt x="972" y="494"/>
                  </a:cubicBezTo>
                  <a:cubicBezTo>
                    <a:pt x="964" y="503"/>
                    <a:pt x="955" y="510"/>
                    <a:pt x="945" y="516"/>
                  </a:cubicBezTo>
                  <a:cubicBezTo>
                    <a:pt x="940" y="519"/>
                    <a:pt x="936" y="522"/>
                    <a:pt x="931" y="524"/>
                  </a:cubicBezTo>
                  <a:cubicBezTo>
                    <a:pt x="930" y="525"/>
                    <a:pt x="929" y="525"/>
                    <a:pt x="928" y="526"/>
                  </a:cubicBezTo>
                  <a:cubicBezTo>
                    <a:pt x="928" y="526"/>
                    <a:pt x="928" y="526"/>
                    <a:pt x="928" y="525"/>
                  </a:cubicBezTo>
                  <a:cubicBezTo>
                    <a:pt x="928" y="525"/>
                    <a:pt x="928" y="525"/>
                    <a:pt x="928" y="525"/>
                  </a:cubicBezTo>
                  <a:cubicBezTo>
                    <a:pt x="934" y="521"/>
                    <a:pt x="939" y="517"/>
                    <a:pt x="945" y="513"/>
                  </a:cubicBezTo>
                  <a:cubicBezTo>
                    <a:pt x="950" y="510"/>
                    <a:pt x="953" y="508"/>
                    <a:pt x="957" y="502"/>
                  </a:cubicBezTo>
                  <a:cubicBezTo>
                    <a:pt x="957" y="502"/>
                    <a:pt x="957" y="502"/>
                    <a:pt x="957" y="502"/>
                  </a:cubicBezTo>
                  <a:cubicBezTo>
                    <a:pt x="960" y="499"/>
                    <a:pt x="963" y="496"/>
                    <a:pt x="965" y="494"/>
                  </a:cubicBezTo>
                  <a:cubicBezTo>
                    <a:pt x="974" y="485"/>
                    <a:pt x="983" y="476"/>
                    <a:pt x="994" y="469"/>
                  </a:cubicBezTo>
                  <a:cubicBezTo>
                    <a:pt x="994" y="469"/>
                    <a:pt x="994" y="468"/>
                    <a:pt x="993" y="469"/>
                  </a:cubicBezTo>
                  <a:cubicBezTo>
                    <a:pt x="983" y="474"/>
                    <a:pt x="975" y="483"/>
                    <a:pt x="966" y="491"/>
                  </a:cubicBezTo>
                  <a:cubicBezTo>
                    <a:pt x="964" y="492"/>
                    <a:pt x="962" y="494"/>
                    <a:pt x="960" y="496"/>
                  </a:cubicBezTo>
                  <a:cubicBezTo>
                    <a:pt x="957" y="497"/>
                    <a:pt x="954" y="499"/>
                    <a:pt x="951" y="501"/>
                  </a:cubicBezTo>
                  <a:cubicBezTo>
                    <a:pt x="953" y="499"/>
                    <a:pt x="955" y="497"/>
                    <a:pt x="957" y="495"/>
                  </a:cubicBezTo>
                  <a:cubicBezTo>
                    <a:pt x="964" y="488"/>
                    <a:pt x="972" y="481"/>
                    <a:pt x="979" y="475"/>
                  </a:cubicBezTo>
                  <a:cubicBezTo>
                    <a:pt x="982" y="471"/>
                    <a:pt x="986" y="468"/>
                    <a:pt x="989" y="465"/>
                  </a:cubicBezTo>
                  <a:cubicBezTo>
                    <a:pt x="993" y="461"/>
                    <a:pt x="997" y="459"/>
                    <a:pt x="1001" y="457"/>
                  </a:cubicBezTo>
                  <a:cubicBezTo>
                    <a:pt x="1006" y="453"/>
                    <a:pt x="1012" y="448"/>
                    <a:pt x="1019" y="447"/>
                  </a:cubicBezTo>
                  <a:cubicBezTo>
                    <a:pt x="1019" y="447"/>
                    <a:pt x="1019" y="446"/>
                    <a:pt x="1019" y="446"/>
                  </a:cubicBezTo>
                  <a:cubicBezTo>
                    <a:pt x="1013" y="446"/>
                    <a:pt x="1008" y="449"/>
                    <a:pt x="1003" y="453"/>
                  </a:cubicBezTo>
                  <a:cubicBezTo>
                    <a:pt x="997" y="458"/>
                    <a:pt x="990" y="462"/>
                    <a:pt x="984" y="468"/>
                  </a:cubicBezTo>
                  <a:cubicBezTo>
                    <a:pt x="975" y="474"/>
                    <a:pt x="967" y="481"/>
                    <a:pt x="959" y="489"/>
                  </a:cubicBezTo>
                  <a:cubicBezTo>
                    <a:pt x="955" y="492"/>
                    <a:pt x="951" y="497"/>
                    <a:pt x="947" y="501"/>
                  </a:cubicBezTo>
                  <a:cubicBezTo>
                    <a:pt x="955" y="492"/>
                    <a:pt x="964" y="484"/>
                    <a:pt x="972" y="476"/>
                  </a:cubicBezTo>
                  <a:cubicBezTo>
                    <a:pt x="977" y="471"/>
                    <a:pt x="982" y="465"/>
                    <a:pt x="987" y="462"/>
                  </a:cubicBezTo>
                  <a:cubicBezTo>
                    <a:pt x="992" y="459"/>
                    <a:pt x="996" y="457"/>
                    <a:pt x="1000" y="452"/>
                  </a:cubicBezTo>
                  <a:cubicBezTo>
                    <a:pt x="1001" y="452"/>
                    <a:pt x="1000" y="451"/>
                    <a:pt x="999" y="451"/>
                  </a:cubicBezTo>
                  <a:cubicBezTo>
                    <a:pt x="990" y="461"/>
                    <a:pt x="978" y="467"/>
                    <a:pt x="969" y="476"/>
                  </a:cubicBezTo>
                  <a:cubicBezTo>
                    <a:pt x="962" y="483"/>
                    <a:pt x="954" y="489"/>
                    <a:pt x="948" y="496"/>
                  </a:cubicBezTo>
                  <a:cubicBezTo>
                    <a:pt x="949" y="494"/>
                    <a:pt x="950" y="492"/>
                    <a:pt x="951" y="490"/>
                  </a:cubicBezTo>
                  <a:cubicBezTo>
                    <a:pt x="952" y="491"/>
                    <a:pt x="952" y="491"/>
                    <a:pt x="953" y="491"/>
                  </a:cubicBezTo>
                  <a:cubicBezTo>
                    <a:pt x="958" y="487"/>
                    <a:pt x="962" y="481"/>
                    <a:pt x="966" y="476"/>
                  </a:cubicBezTo>
                  <a:cubicBezTo>
                    <a:pt x="970" y="471"/>
                    <a:pt x="974" y="467"/>
                    <a:pt x="979" y="463"/>
                  </a:cubicBezTo>
                  <a:cubicBezTo>
                    <a:pt x="988" y="454"/>
                    <a:pt x="999" y="447"/>
                    <a:pt x="1008" y="439"/>
                  </a:cubicBezTo>
                  <a:cubicBezTo>
                    <a:pt x="1009" y="439"/>
                    <a:pt x="1008" y="439"/>
                    <a:pt x="1008" y="439"/>
                  </a:cubicBezTo>
                  <a:cubicBezTo>
                    <a:pt x="996" y="444"/>
                    <a:pt x="987" y="453"/>
                    <a:pt x="977" y="461"/>
                  </a:cubicBezTo>
                  <a:cubicBezTo>
                    <a:pt x="972" y="466"/>
                    <a:pt x="968" y="471"/>
                    <a:pt x="963" y="475"/>
                  </a:cubicBezTo>
                  <a:cubicBezTo>
                    <a:pt x="961" y="478"/>
                    <a:pt x="959" y="480"/>
                    <a:pt x="957" y="482"/>
                  </a:cubicBezTo>
                  <a:cubicBezTo>
                    <a:pt x="965" y="470"/>
                    <a:pt x="972" y="457"/>
                    <a:pt x="976" y="443"/>
                  </a:cubicBezTo>
                  <a:cubicBezTo>
                    <a:pt x="977" y="441"/>
                    <a:pt x="977" y="439"/>
                    <a:pt x="978" y="438"/>
                  </a:cubicBezTo>
                  <a:cubicBezTo>
                    <a:pt x="978" y="438"/>
                    <a:pt x="979" y="437"/>
                    <a:pt x="979" y="437"/>
                  </a:cubicBezTo>
                  <a:cubicBezTo>
                    <a:pt x="990" y="431"/>
                    <a:pt x="1004" y="428"/>
                    <a:pt x="1016" y="424"/>
                  </a:cubicBezTo>
                  <a:close/>
                  <a:moveTo>
                    <a:pt x="893" y="481"/>
                  </a:moveTo>
                  <a:cubicBezTo>
                    <a:pt x="893" y="481"/>
                    <a:pt x="893" y="481"/>
                    <a:pt x="893" y="481"/>
                  </a:cubicBezTo>
                  <a:cubicBezTo>
                    <a:pt x="893" y="481"/>
                    <a:pt x="893" y="481"/>
                    <a:pt x="894" y="481"/>
                  </a:cubicBezTo>
                  <a:cubicBezTo>
                    <a:pt x="895" y="480"/>
                    <a:pt x="894" y="478"/>
                    <a:pt x="894" y="477"/>
                  </a:cubicBezTo>
                  <a:cubicBezTo>
                    <a:pt x="895" y="474"/>
                    <a:pt x="895" y="471"/>
                    <a:pt x="896" y="469"/>
                  </a:cubicBezTo>
                  <a:cubicBezTo>
                    <a:pt x="896" y="466"/>
                    <a:pt x="896" y="462"/>
                    <a:pt x="895" y="459"/>
                  </a:cubicBezTo>
                  <a:cubicBezTo>
                    <a:pt x="895" y="456"/>
                    <a:pt x="896" y="452"/>
                    <a:pt x="895" y="448"/>
                  </a:cubicBezTo>
                  <a:cubicBezTo>
                    <a:pt x="895" y="448"/>
                    <a:pt x="894" y="448"/>
                    <a:pt x="894" y="448"/>
                  </a:cubicBezTo>
                  <a:cubicBezTo>
                    <a:pt x="893" y="452"/>
                    <a:pt x="894" y="455"/>
                    <a:pt x="894" y="459"/>
                  </a:cubicBezTo>
                  <a:cubicBezTo>
                    <a:pt x="894" y="462"/>
                    <a:pt x="893" y="466"/>
                    <a:pt x="894" y="469"/>
                  </a:cubicBezTo>
                  <a:cubicBezTo>
                    <a:pt x="894" y="471"/>
                    <a:pt x="893" y="474"/>
                    <a:pt x="892" y="477"/>
                  </a:cubicBezTo>
                  <a:cubicBezTo>
                    <a:pt x="892" y="476"/>
                    <a:pt x="892" y="475"/>
                    <a:pt x="892" y="475"/>
                  </a:cubicBezTo>
                  <a:cubicBezTo>
                    <a:pt x="890" y="465"/>
                    <a:pt x="889" y="455"/>
                    <a:pt x="885" y="446"/>
                  </a:cubicBezTo>
                  <a:cubicBezTo>
                    <a:pt x="883" y="441"/>
                    <a:pt x="880" y="437"/>
                    <a:pt x="877" y="432"/>
                  </a:cubicBezTo>
                  <a:cubicBezTo>
                    <a:pt x="877" y="428"/>
                    <a:pt x="875" y="424"/>
                    <a:pt x="874" y="420"/>
                  </a:cubicBezTo>
                  <a:cubicBezTo>
                    <a:pt x="873" y="414"/>
                    <a:pt x="872" y="408"/>
                    <a:pt x="873" y="403"/>
                  </a:cubicBezTo>
                  <a:cubicBezTo>
                    <a:pt x="873" y="402"/>
                    <a:pt x="871" y="401"/>
                    <a:pt x="871" y="402"/>
                  </a:cubicBezTo>
                  <a:cubicBezTo>
                    <a:pt x="871" y="408"/>
                    <a:pt x="871" y="413"/>
                    <a:pt x="872" y="419"/>
                  </a:cubicBezTo>
                  <a:cubicBezTo>
                    <a:pt x="872" y="422"/>
                    <a:pt x="873" y="425"/>
                    <a:pt x="874" y="427"/>
                  </a:cubicBezTo>
                  <a:cubicBezTo>
                    <a:pt x="870" y="422"/>
                    <a:pt x="865" y="417"/>
                    <a:pt x="859" y="412"/>
                  </a:cubicBezTo>
                  <a:cubicBezTo>
                    <a:pt x="859" y="408"/>
                    <a:pt x="858" y="405"/>
                    <a:pt x="857" y="402"/>
                  </a:cubicBezTo>
                  <a:cubicBezTo>
                    <a:pt x="856" y="397"/>
                    <a:pt x="856" y="390"/>
                    <a:pt x="857" y="385"/>
                  </a:cubicBezTo>
                  <a:cubicBezTo>
                    <a:pt x="857" y="384"/>
                    <a:pt x="855" y="383"/>
                    <a:pt x="855" y="385"/>
                  </a:cubicBezTo>
                  <a:cubicBezTo>
                    <a:pt x="855" y="391"/>
                    <a:pt x="855" y="396"/>
                    <a:pt x="856" y="402"/>
                  </a:cubicBezTo>
                  <a:cubicBezTo>
                    <a:pt x="856" y="404"/>
                    <a:pt x="856" y="407"/>
                    <a:pt x="857" y="410"/>
                  </a:cubicBezTo>
                  <a:cubicBezTo>
                    <a:pt x="855" y="408"/>
                    <a:pt x="853" y="407"/>
                    <a:pt x="851" y="405"/>
                  </a:cubicBezTo>
                  <a:cubicBezTo>
                    <a:pt x="851" y="404"/>
                    <a:pt x="851" y="403"/>
                    <a:pt x="851" y="402"/>
                  </a:cubicBezTo>
                  <a:cubicBezTo>
                    <a:pt x="851" y="401"/>
                    <a:pt x="850" y="400"/>
                    <a:pt x="850" y="399"/>
                  </a:cubicBezTo>
                  <a:cubicBezTo>
                    <a:pt x="850" y="398"/>
                    <a:pt x="848" y="398"/>
                    <a:pt x="848" y="399"/>
                  </a:cubicBezTo>
                  <a:cubicBezTo>
                    <a:pt x="848" y="400"/>
                    <a:pt x="848" y="402"/>
                    <a:pt x="849" y="403"/>
                  </a:cubicBezTo>
                  <a:cubicBezTo>
                    <a:pt x="849" y="403"/>
                    <a:pt x="849" y="403"/>
                    <a:pt x="849" y="404"/>
                  </a:cubicBezTo>
                  <a:cubicBezTo>
                    <a:pt x="841" y="399"/>
                    <a:pt x="833" y="396"/>
                    <a:pt x="824" y="394"/>
                  </a:cubicBezTo>
                  <a:cubicBezTo>
                    <a:pt x="821" y="394"/>
                    <a:pt x="816" y="391"/>
                    <a:pt x="812" y="391"/>
                  </a:cubicBezTo>
                  <a:cubicBezTo>
                    <a:pt x="813" y="390"/>
                    <a:pt x="814" y="390"/>
                    <a:pt x="815" y="389"/>
                  </a:cubicBezTo>
                  <a:cubicBezTo>
                    <a:pt x="820" y="385"/>
                    <a:pt x="824" y="382"/>
                    <a:pt x="828" y="378"/>
                  </a:cubicBezTo>
                  <a:cubicBezTo>
                    <a:pt x="836" y="372"/>
                    <a:pt x="851" y="362"/>
                    <a:pt x="854" y="350"/>
                  </a:cubicBezTo>
                  <a:cubicBezTo>
                    <a:pt x="854" y="350"/>
                    <a:pt x="855" y="350"/>
                    <a:pt x="855" y="349"/>
                  </a:cubicBezTo>
                  <a:cubicBezTo>
                    <a:pt x="855" y="335"/>
                    <a:pt x="848" y="321"/>
                    <a:pt x="838" y="310"/>
                  </a:cubicBezTo>
                  <a:cubicBezTo>
                    <a:pt x="838" y="310"/>
                    <a:pt x="838" y="309"/>
                    <a:pt x="838" y="309"/>
                  </a:cubicBezTo>
                  <a:cubicBezTo>
                    <a:pt x="839" y="309"/>
                    <a:pt x="839" y="308"/>
                    <a:pt x="839" y="308"/>
                  </a:cubicBezTo>
                  <a:cubicBezTo>
                    <a:pt x="840" y="305"/>
                    <a:pt x="845" y="302"/>
                    <a:pt x="847" y="300"/>
                  </a:cubicBezTo>
                  <a:cubicBezTo>
                    <a:pt x="851" y="295"/>
                    <a:pt x="856" y="290"/>
                    <a:pt x="860" y="285"/>
                  </a:cubicBezTo>
                  <a:cubicBezTo>
                    <a:pt x="864" y="280"/>
                    <a:pt x="868" y="274"/>
                    <a:pt x="874" y="272"/>
                  </a:cubicBezTo>
                  <a:cubicBezTo>
                    <a:pt x="879" y="270"/>
                    <a:pt x="883" y="269"/>
                    <a:pt x="886" y="266"/>
                  </a:cubicBezTo>
                  <a:cubicBezTo>
                    <a:pt x="899" y="257"/>
                    <a:pt x="911" y="251"/>
                    <a:pt x="927" y="252"/>
                  </a:cubicBezTo>
                  <a:cubicBezTo>
                    <a:pt x="945" y="254"/>
                    <a:pt x="957" y="264"/>
                    <a:pt x="966" y="280"/>
                  </a:cubicBezTo>
                  <a:cubicBezTo>
                    <a:pt x="980" y="306"/>
                    <a:pt x="988" y="337"/>
                    <a:pt x="988" y="367"/>
                  </a:cubicBezTo>
                  <a:cubicBezTo>
                    <a:pt x="986" y="382"/>
                    <a:pt x="984" y="397"/>
                    <a:pt x="978" y="411"/>
                  </a:cubicBezTo>
                  <a:cubicBezTo>
                    <a:pt x="972" y="429"/>
                    <a:pt x="962" y="446"/>
                    <a:pt x="953" y="463"/>
                  </a:cubicBezTo>
                  <a:cubicBezTo>
                    <a:pt x="945" y="478"/>
                    <a:pt x="935" y="492"/>
                    <a:pt x="924" y="505"/>
                  </a:cubicBezTo>
                  <a:cubicBezTo>
                    <a:pt x="926" y="501"/>
                    <a:pt x="929" y="496"/>
                    <a:pt x="931" y="492"/>
                  </a:cubicBezTo>
                  <a:cubicBezTo>
                    <a:pt x="933" y="487"/>
                    <a:pt x="935" y="482"/>
                    <a:pt x="938" y="478"/>
                  </a:cubicBezTo>
                  <a:cubicBezTo>
                    <a:pt x="939" y="478"/>
                    <a:pt x="938" y="477"/>
                    <a:pt x="938" y="477"/>
                  </a:cubicBezTo>
                  <a:cubicBezTo>
                    <a:pt x="933" y="480"/>
                    <a:pt x="932" y="486"/>
                    <a:pt x="929" y="491"/>
                  </a:cubicBezTo>
                  <a:cubicBezTo>
                    <a:pt x="926" y="497"/>
                    <a:pt x="921" y="503"/>
                    <a:pt x="920" y="510"/>
                  </a:cubicBezTo>
                  <a:cubicBezTo>
                    <a:pt x="920" y="510"/>
                    <a:pt x="919" y="510"/>
                    <a:pt x="919" y="511"/>
                  </a:cubicBezTo>
                  <a:cubicBezTo>
                    <a:pt x="913" y="517"/>
                    <a:pt x="907" y="524"/>
                    <a:pt x="901" y="530"/>
                  </a:cubicBezTo>
                  <a:cubicBezTo>
                    <a:pt x="901" y="529"/>
                    <a:pt x="902" y="527"/>
                    <a:pt x="902" y="526"/>
                  </a:cubicBezTo>
                  <a:cubicBezTo>
                    <a:pt x="904" y="522"/>
                    <a:pt x="907" y="517"/>
                    <a:pt x="909" y="513"/>
                  </a:cubicBezTo>
                  <a:cubicBezTo>
                    <a:pt x="910" y="513"/>
                    <a:pt x="909" y="513"/>
                    <a:pt x="909" y="513"/>
                  </a:cubicBezTo>
                  <a:cubicBezTo>
                    <a:pt x="908" y="514"/>
                    <a:pt x="906" y="516"/>
                    <a:pt x="905" y="517"/>
                  </a:cubicBezTo>
                  <a:cubicBezTo>
                    <a:pt x="906" y="517"/>
                    <a:pt x="906" y="516"/>
                    <a:pt x="906" y="516"/>
                  </a:cubicBezTo>
                  <a:cubicBezTo>
                    <a:pt x="909" y="507"/>
                    <a:pt x="912" y="498"/>
                    <a:pt x="913" y="488"/>
                  </a:cubicBezTo>
                  <a:cubicBezTo>
                    <a:pt x="913" y="488"/>
                    <a:pt x="912" y="488"/>
                    <a:pt x="912" y="488"/>
                  </a:cubicBezTo>
                  <a:cubicBezTo>
                    <a:pt x="909" y="497"/>
                    <a:pt x="908" y="506"/>
                    <a:pt x="904" y="515"/>
                  </a:cubicBezTo>
                  <a:cubicBezTo>
                    <a:pt x="901" y="522"/>
                    <a:pt x="898" y="529"/>
                    <a:pt x="894" y="535"/>
                  </a:cubicBezTo>
                  <a:cubicBezTo>
                    <a:pt x="894" y="535"/>
                    <a:pt x="894" y="535"/>
                    <a:pt x="894" y="535"/>
                  </a:cubicBezTo>
                  <a:cubicBezTo>
                    <a:pt x="893" y="537"/>
                    <a:pt x="891" y="538"/>
                    <a:pt x="890" y="540"/>
                  </a:cubicBezTo>
                  <a:cubicBezTo>
                    <a:pt x="890" y="538"/>
                    <a:pt x="890" y="537"/>
                    <a:pt x="890" y="535"/>
                  </a:cubicBezTo>
                  <a:cubicBezTo>
                    <a:pt x="891" y="526"/>
                    <a:pt x="894" y="516"/>
                    <a:pt x="894" y="507"/>
                  </a:cubicBezTo>
                  <a:cubicBezTo>
                    <a:pt x="894" y="498"/>
                    <a:pt x="894" y="490"/>
                    <a:pt x="893" y="481"/>
                  </a:cubicBezTo>
                  <a:close/>
                  <a:moveTo>
                    <a:pt x="713" y="477"/>
                  </a:moveTo>
                  <a:cubicBezTo>
                    <a:pt x="712" y="474"/>
                    <a:pt x="712" y="471"/>
                    <a:pt x="711" y="468"/>
                  </a:cubicBezTo>
                  <a:cubicBezTo>
                    <a:pt x="710" y="459"/>
                    <a:pt x="714" y="450"/>
                    <a:pt x="715" y="441"/>
                  </a:cubicBezTo>
                  <a:cubicBezTo>
                    <a:pt x="716" y="435"/>
                    <a:pt x="717" y="429"/>
                    <a:pt x="721" y="424"/>
                  </a:cubicBezTo>
                  <a:cubicBezTo>
                    <a:pt x="724" y="421"/>
                    <a:pt x="728" y="418"/>
                    <a:pt x="731" y="416"/>
                  </a:cubicBezTo>
                  <a:cubicBezTo>
                    <a:pt x="735" y="415"/>
                    <a:pt x="739" y="414"/>
                    <a:pt x="742" y="414"/>
                  </a:cubicBezTo>
                  <a:cubicBezTo>
                    <a:pt x="740" y="414"/>
                    <a:pt x="738" y="415"/>
                    <a:pt x="737" y="416"/>
                  </a:cubicBezTo>
                  <a:cubicBezTo>
                    <a:pt x="733" y="418"/>
                    <a:pt x="729" y="421"/>
                    <a:pt x="726" y="424"/>
                  </a:cubicBezTo>
                  <a:cubicBezTo>
                    <a:pt x="720" y="433"/>
                    <a:pt x="716" y="443"/>
                    <a:pt x="714" y="454"/>
                  </a:cubicBezTo>
                  <a:cubicBezTo>
                    <a:pt x="713" y="461"/>
                    <a:pt x="712" y="469"/>
                    <a:pt x="713" y="477"/>
                  </a:cubicBezTo>
                  <a:close/>
                  <a:moveTo>
                    <a:pt x="712" y="421"/>
                  </a:moveTo>
                  <a:cubicBezTo>
                    <a:pt x="712" y="420"/>
                    <a:pt x="711" y="418"/>
                    <a:pt x="709" y="416"/>
                  </a:cubicBezTo>
                  <a:cubicBezTo>
                    <a:pt x="712" y="417"/>
                    <a:pt x="715" y="417"/>
                    <a:pt x="717" y="417"/>
                  </a:cubicBezTo>
                  <a:cubicBezTo>
                    <a:pt x="720" y="417"/>
                    <a:pt x="723" y="417"/>
                    <a:pt x="726" y="416"/>
                  </a:cubicBezTo>
                  <a:cubicBezTo>
                    <a:pt x="721" y="419"/>
                    <a:pt x="718" y="423"/>
                    <a:pt x="715" y="428"/>
                  </a:cubicBezTo>
                  <a:cubicBezTo>
                    <a:pt x="714" y="425"/>
                    <a:pt x="713" y="421"/>
                    <a:pt x="712" y="421"/>
                  </a:cubicBezTo>
                  <a:close/>
                  <a:moveTo>
                    <a:pt x="741" y="410"/>
                  </a:moveTo>
                  <a:cubicBezTo>
                    <a:pt x="728" y="413"/>
                    <a:pt x="715" y="413"/>
                    <a:pt x="702" y="412"/>
                  </a:cubicBezTo>
                  <a:cubicBezTo>
                    <a:pt x="695" y="411"/>
                    <a:pt x="689" y="411"/>
                    <a:pt x="682" y="410"/>
                  </a:cubicBezTo>
                  <a:cubicBezTo>
                    <a:pt x="676" y="409"/>
                    <a:pt x="670" y="409"/>
                    <a:pt x="664" y="407"/>
                  </a:cubicBezTo>
                  <a:cubicBezTo>
                    <a:pt x="653" y="404"/>
                    <a:pt x="644" y="398"/>
                    <a:pt x="636" y="390"/>
                  </a:cubicBezTo>
                  <a:cubicBezTo>
                    <a:pt x="632" y="386"/>
                    <a:pt x="626" y="379"/>
                    <a:pt x="620" y="383"/>
                  </a:cubicBezTo>
                  <a:cubicBezTo>
                    <a:pt x="619" y="383"/>
                    <a:pt x="619" y="384"/>
                    <a:pt x="620" y="384"/>
                  </a:cubicBezTo>
                  <a:cubicBezTo>
                    <a:pt x="628" y="385"/>
                    <a:pt x="633" y="393"/>
                    <a:pt x="639" y="399"/>
                  </a:cubicBezTo>
                  <a:cubicBezTo>
                    <a:pt x="638" y="398"/>
                    <a:pt x="637" y="398"/>
                    <a:pt x="635" y="397"/>
                  </a:cubicBezTo>
                  <a:cubicBezTo>
                    <a:pt x="634" y="396"/>
                    <a:pt x="633" y="396"/>
                    <a:pt x="632" y="396"/>
                  </a:cubicBezTo>
                  <a:cubicBezTo>
                    <a:pt x="631" y="396"/>
                    <a:pt x="631" y="396"/>
                    <a:pt x="631" y="396"/>
                  </a:cubicBezTo>
                  <a:cubicBezTo>
                    <a:pt x="630" y="399"/>
                    <a:pt x="636" y="399"/>
                    <a:pt x="637" y="400"/>
                  </a:cubicBezTo>
                  <a:cubicBezTo>
                    <a:pt x="640" y="402"/>
                    <a:pt x="643" y="404"/>
                    <a:pt x="646" y="406"/>
                  </a:cubicBezTo>
                  <a:cubicBezTo>
                    <a:pt x="647" y="406"/>
                    <a:pt x="647" y="405"/>
                    <a:pt x="647" y="405"/>
                  </a:cubicBezTo>
                  <a:cubicBezTo>
                    <a:pt x="647" y="405"/>
                    <a:pt x="647" y="404"/>
                    <a:pt x="646" y="404"/>
                  </a:cubicBezTo>
                  <a:cubicBezTo>
                    <a:pt x="656" y="409"/>
                    <a:pt x="665" y="412"/>
                    <a:pt x="676" y="413"/>
                  </a:cubicBezTo>
                  <a:cubicBezTo>
                    <a:pt x="685" y="414"/>
                    <a:pt x="695" y="415"/>
                    <a:pt x="704" y="416"/>
                  </a:cubicBezTo>
                  <a:cubicBezTo>
                    <a:pt x="705" y="417"/>
                    <a:pt x="706" y="417"/>
                    <a:pt x="707" y="418"/>
                  </a:cubicBezTo>
                  <a:cubicBezTo>
                    <a:pt x="709" y="420"/>
                    <a:pt x="710" y="422"/>
                    <a:pt x="711" y="424"/>
                  </a:cubicBezTo>
                  <a:cubicBezTo>
                    <a:pt x="712" y="425"/>
                    <a:pt x="713" y="429"/>
                    <a:pt x="714" y="430"/>
                  </a:cubicBezTo>
                  <a:cubicBezTo>
                    <a:pt x="714" y="431"/>
                    <a:pt x="713" y="432"/>
                    <a:pt x="713" y="433"/>
                  </a:cubicBezTo>
                  <a:cubicBezTo>
                    <a:pt x="712" y="439"/>
                    <a:pt x="712" y="444"/>
                    <a:pt x="710" y="450"/>
                  </a:cubicBezTo>
                  <a:cubicBezTo>
                    <a:pt x="709" y="454"/>
                    <a:pt x="708" y="459"/>
                    <a:pt x="707" y="463"/>
                  </a:cubicBezTo>
                  <a:cubicBezTo>
                    <a:pt x="702" y="472"/>
                    <a:pt x="691" y="476"/>
                    <a:pt x="683" y="480"/>
                  </a:cubicBezTo>
                  <a:cubicBezTo>
                    <a:pt x="671" y="485"/>
                    <a:pt x="660" y="489"/>
                    <a:pt x="648" y="494"/>
                  </a:cubicBezTo>
                  <a:cubicBezTo>
                    <a:pt x="642" y="496"/>
                    <a:pt x="636" y="499"/>
                    <a:pt x="630" y="500"/>
                  </a:cubicBezTo>
                  <a:cubicBezTo>
                    <a:pt x="624" y="501"/>
                    <a:pt x="619" y="501"/>
                    <a:pt x="613" y="502"/>
                  </a:cubicBezTo>
                  <a:cubicBezTo>
                    <a:pt x="601" y="503"/>
                    <a:pt x="590" y="500"/>
                    <a:pt x="581" y="493"/>
                  </a:cubicBezTo>
                  <a:cubicBezTo>
                    <a:pt x="572" y="487"/>
                    <a:pt x="563" y="477"/>
                    <a:pt x="557" y="468"/>
                  </a:cubicBezTo>
                  <a:cubicBezTo>
                    <a:pt x="550" y="457"/>
                    <a:pt x="547" y="445"/>
                    <a:pt x="543" y="434"/>
                  </a:cubicBezTo>
                  <a:cubicBezTo>
                    <a:pt x="539" y="423"/>
                    <a:pt x="536" y="412"/>
                    <a:pt x="540" y="401"/>
                  </a:cubicBezTo>
                  <a:cubicBezTo>
                    <a:pt x="542" y="395"/>
                    <a:pt x="543" y="389"/>
                    <a:pt x="545" y="383"/>
                  </a:cubicBezTo>
                  <a:cubicBezTo>
                    <a:pt x="547" y="378"/>
                    <a:pt x="550" y="375"/>
                    <a:pt x="553" y="371"/>
                  </a:cubicBezTo>
                  <a:cubicBezTo>
                    <a:pt x="560" y="366"/>
                    <a:pt x="567" y="360"/>
                    <a:pt x="576" y="360"/>
                  </a:cubicBezTo>
                  <a:cubicBezTo>
                    <a:pt x="583" y="360"/>
                    <a:pt x="589" y="361"/>
                    <a:pt x="595" y="364"/>
                  </a:cubicBezTo>
                  <a:cubicBezTo>
                    <a:pt x="598" y="365"/>
                    <a:pt x="601" y="367"/>
                    <a:pt x="604" y="368"/>
                  </a:cubicBezTo>
                  <a:cubicBezTo>
                    <a:pt x="606" y="369"/>
                    <a:pt x="607" y="370"/>
                    <a:pt x="609" y="370"/>
                  </a:cubicBezTo>
                  <a:cubicBezTo>
                    <a:pt x="609" y="370"/>
                    <a:pt x="609" y="370"/>
                    <a:pt x="609" y="370"/>
                  </a:cubicBezTo>
                  <a:cubicBezTo>
                    <a:pt x="608" y="371"/>
                    <a:pt x="607" y="372"/>
                    <a:pt x="607" y="373"/>
                  </a:cubicBezTo>
                  <a:cubicBezTo>
                    <a:pt x="606" y="375"/>
                    <a:pt x="605" y="378"/>
                    <a:pt x="605" y="380"/>
                  </a:cubicBezTo>
                  <a:cubicBezTo>
                    <a:pt x="593" y="374"/>
                    <a:pt x="579" y="385"/>
                    <a:pt x="567" y="386"/>
                  </a:cubicBezTo>
                  <a:cubicBezTo>
                    <a:pt x="566" y="386"/>
                    <a:pt x="566" y="388"/>
                    <a:pt x="567" y="388"/>
                  </a:cubicBezTo>
                  <a:cubicBezTo>
                    <a:pt x="573" y="387"/>
                    <a:pt x="579" y="384"/>
                    <a:pt x="584" y="383"/>
                  </a:cubicBezTo>
                  <a:cubicBezTo>
                    <a:pt x="591" y="381"/>
                    <a:pt x="598" y="380"/>
                    <a:pt x="604" y="381"/>
                  </a:cubicBezTo>
                  <a:cubicBezTo>
                    <a:pt x="605" y="381"/>
                    <a:pt x="605" y="381"/>
                    <a:pt x="605" y="381"/>
                  </a:cubicBezTo>
                  <a:cubicBezTo>
                    <a:pt x="605" y="381"/>
                    <a:pt x="605" y="382"/>
                    <a:pt x="605" y="383"/>
                  </a:cubicBezTo>
                  <a:cubicBezTo>
                    <a:pt x="604" y="383"/>
                    <a:pt x="604" y="383"/>
                    <a:pt x="603" y="384"/>
                  </a:cubicBezTo>
                  <a:cubicBezTo>
                    <a:pt x="602" y="386"/>
                    <a:pt x="601" y="389"/>
                    <a:pt x="601" y="391"/>
                  </a:cubicBezTo>
                  <a:cubicBezTo>
                    <a:pt x="595" y="392"/>
                    <a:pt x="592" y="397"/>
                    <a:pt x="587" y="400"/>
                  </a:cubicBezTo>
                  <a:cubicBezTo>
                    <a:pt x="583" y="402"/>
                    <a:pt x="581" y="404"/>
                    <a:pt x="578" y="407"/>
                  </a:cubicBezTo>
                  <a:cubicBezTo>
                    <a:pt x="576" y="409"/>
                    <a:pt x="574" y="410"/>
                    <a:pt x="571" y="412"/>
                  </a:cubicBezTo>
                  <a:cubicBezTo>
                    <a:pt x="571" y="412"/>
                    <a:pt x="571" y="412"/>
                    <a:pt x="570" y="412"/>
                  </a:cubicBezTo>
                  <a:cubicBezTo>
                    <a:pt x="570" y="413"/>
                    <a:pt x="569" y="414"/>
                    <a:pt x="568" y="414"/>
                  </a:cubicBezTo>
                  <a:cubicBezTo>
                    <a:pt x="567" y="415"/>
                    <a:pt x="569" y="418"/>
                    <a:pt x="571" y="416"/>
                  </a:cubicBezTo>
                  <a:cubicBezTo>
                    <a:pt x="574" y="413"/>
                    <a:pt x="577" y="410"/>
                    <a:pt x="581" y="407"/>
                  </a:cubicBezTo>
                  <a:cubicBezTo>
                    <a:pt x="583" y="406"/>
                    <a:pt x="585" y="404"/>
                    <a:pt x="587" y="402"/>
                  </a:cubicBezTo>
                  <a:cubicBezTo>
                    <a:pt x="590" y="398"/>
                    <a:pt x="596" y="393"/>
                    <a:pt x="601" y="391"/>
                  </a:cubicBezTo>
                  <a:cubicBezTo>
                    <a:pt x="602" y="392"/>
                    <a:pt x="602" y="392"/>
                    <a:pt x="602" y="393"/>
                  </a:cubicBezTo>
                  <a:cubicBezTo>
                    <a:pt x="599" y="395"/>
                    <a:pt x="597" y="398"/>
                    <a:pt x="595" y="401"/>
                  </a:cubicBezTo>
                  <a:cubicBezTo>
                    <a:pt x="595" y="401"/>
                    <a:pt x="595" y="401"/>
                    <a:pt x="596" y="401"/>
                  </a:cubicBezTo>
                  <a:cubicBezTo>
                    <a:pt x="598" y="399"/>
                    <a:pt x="600" y="396"/>
                    <a:pt x="602" y="394"/>
                  </a:cubicBezTo>
                  <a:cubicBezTo>
                    <a:pt x="603" y="394"/>
                    <a:pt x="603" y="395"/>
                    <a:pt x="604" y="395"/>
                  </a:cubicBezTo>
                  <a:cubicBezTo>
                    <a:pt x="602" y="397"/>
                    <a:pt x="601" y="400"/>
                    <a:pt x="600" y="403"/>
                  </a:cubicBezTo>
                  <a:cubicBezTo>
                    <a:pt x="600" y="403"/>
                    <a:pt x="600" y="403"/>
                    <a:pt x="600" y="403"/>
                  </a:cubicBezTo>
                  <a:cubicBezTo>
                    <a:pt x="601" y="400"/>
                    <a:pt x="603" y="398"/>
                    <a:pt x="605" y="396"/>
                  </a:cubicBezTo>
                  <a:cubicBezTo>
                    <a:pt x="606" y="397"/>
                    <a:pt x="608" y="397"/>
                    <a:pt x="610" y="397"/>
                  </a:cubicBezTo>
                  <a:cubicBezTo>
                    <a:pt x="612" y="397"/>
                    <a:pt x="614" y="397"/>
                    <a:pt x="617" y="397"/>
                  </a:cubicBezTo>
                  <a:cubicBezTo>
                    <a:pt x="617" y="397"/>
                    <a:pt x="617" y="397"/>
                    <a:pt x="617" y="397"/>
                  </a:cubicBezTo>
                  <a:cubicBezTo>
                    <a:pt x="617" y="404"/>
                    <a:pt x="621" y="410"/>
                    <a:pt x="625" y="414"/>
                  </a:cubicBezTo>
                  <a:cubicBezTo>
                    <a:pt x="631" y="421"/>
                    <a:pt x="637" y="428"/>
                    <a:pt x="644" y="433"/>
                  </a:cubicBezTo>
                  <a:cubicBezTo>
                    <a:pt x="644" y="434"/>
                    <a:pt x="645" y="433"/>
                    <a:pt x="644" y="433"/>
                  </a:cubicBezTo>
                  <a:cubicBezTo>
                    <a:pt x="638" y="428"/>
                    <a:pt x="633" y="421"/>
                    <a:pt x="628" y="415"/>
                  </a:cubicBezTo>
                  <a:cubicBezTo>
                    <a:pt x="626" y="412"/>
                    <a:pt x="623" y="410"/>
                    <a:pt x="622" y="407"/>
                  </a:cubicBezTo>
                  <a:cubicBezTo>
                    <a:pt x="620" y="404"/>
                    <a:pt x="620" y="401"/>
                    <a:pt x="619" y="398"/>
                  </a:cubicBezTo>
                  <a:cubicBezTo>
                    <a:pt x="619" y="398"/>
                    <a:pt x="619" y="398"/>
                    <a:pt x="619" y="398"/>
                  </a:cubicBezTo>
                  <a:cubicBezTo>
                    <a:pt x="619" y="398"/>
                    <a:pt x="619" y="397"/>
                    <a:pt x="619" y="397"/>
                  </a:cubicBezTo>
                  <a:cubicBezTo>
                    <a:pt x="619" y="397"/>
                    <a:pt x="618" y="397"/>
                    <a:pt x="618" y="397"/>
                  </a:cubicBezTo>
                  <a:cubicBezTo>
                    <a:pt x="619" y="396"/>
                    <a:pt x="620" y="396"/>
                    <a:pt x="622" y="396"/>
                  </a:cubicBezTo>
                  <a:cubicBezTo>
                    <a:pt x="622" y="398"/>
                    <a:pt x="623" y="400"/>
                    <a:pt x="625" y="401"/>
                  </a:cubicBezTo>
                  <a:cubicBezTo>
                    <a:pt x="626" y="404"/>
                    <a:pt x="629" y="405"/>
                    <a:pt x="630" y="406"/>
                  </a:cubicBezTo>
                  <a:cubicBezTo>
                    <a:pt x="630" y="407"/>
                    <a:pt x="631" y="406"/>
                    <a:pt x="631" y="406"/>
                  </a:cubicBezTo>
                  <a:cubicBezTo>
                    <a:pt x="629" y="405"/>
                    <a:pt x="628" y="403"/>
                    <a:pt x="627" y="401"/>
                  </a:cubicBezTo>
                  <a:cubicBezTo>
                    <a:pt x="625" y="399"/>
                    <a:pt x="624" y="398"/>
                    <a:pt x="623" y="396"/>
                  </a:cubicBezTo>
                  <a:cubicBezTo>
                    <a:pt x="624" y="396"/>
                    <a:pt x="625" y="395"/>
                    <a:pt x="625" y="395"/>
                  </a:cubicBezTo>
                  <a:cubicBezTo>
                    <a:pt x="625" y="396"/>
                    <a:pt x="625" y="396"/>
                    <a:pt x="626" y="397"/>
                  </a:cubicBezTo>
                  <a:cubicBezTo>
                    <a:pt x="632" y="405"/>
                    <a:pt x="641" y="409"/>
                    <a:pt x="651" y="412"/>
                  </a:cubicBezTo>
                  <a:cubicBezTo>
                    <a:pt x="651" y="412"/>
                    <a:pt x="651" y="412"/>
                    <a:pt x="651" y="412"/>
                  </a:cubicBezTo>
                  <a:cubicBezTo>
                    <a:pt x="641" y="409"/>
                    <a:pt x="634" y="402"/>
                    <a:pt x="627" y="395"/>
                  </a:cubicBezTo>
                  <a:cubicBezTo>
                    <a:pt x="627" y="395"/>
                    <a:pt x="627" y="395"/>
                    <a:pt x="627" y="395"/>
                  </a:cubicBezTo>
                  <a:cubicBezTo>
                    <a:pt x="628" y="394"/>
                    <a:pt x="629" y="394"/>
                    <a:pt x="630" y="394"/>
                  </a:cubicBezTo>
                  <a:cubicBezTo>
                    <a:pt x="631" y="393"/>
                    <a:pt x="631" y="392"/>
                    <a:pt x="630" y="392"/>
                  </a:cubicBezTo>
                  <a:cubicBezTo>
                    <a:pt x="626" y="392"/>
                    <a:pt x="622" y="392"/>
                    <a:pt x="619" y="393"/>
                  </a:cubicBezTo>
                  <a:cubicBezTo>
                    <a:pt x="615" y="393"/>
                    <a:pt x="612" y="393"/>
                    <a:pt x="610" y="390"/>
                  </a:cubicBezTo>
                  <a:cubicBezTo>
                    <a:pt x="608" y="387"/>
                    <a:pt x="607" y="383"/>
                    <a:pt x="608" y="380"/>
                  </a:cubicBezTo>
                  <a:cubicBezTo>
                    <a:pt x="610" y="372"/>
                    <a:pt x="619" y="365"/>
                    <a:pt x="627" y="371"/>
                  </a:cubicBezTo>
                  <a:cubicBezTo>
                    <a:pt x="631" y="374"/>
                    <a:pt x="634" y="378"/>
                    <a:pt x="639" y="380"/>
                  </a:cubicBezTo>
                  <a:cubicBezTo>
                    <a:pt x="643" y="382"/>
                    <a:pt x="648" y="382"/>
                    <a:pt x="652" y="383"/>
                  </a:cubicBezTo>
                  <a:cubicBezTo>
                    <a:pt x="665" y="384"/>
                    <a:pt x="677" y="388"/>
                    <a:pt x="689" y="392"/>
                  </a:cubicBezTo>
                  <a:cubicBezTo>
                    <a:pt x="700" y="394"/>
                    <a:pt x="711" y="398"/>
                    <a:pt x="722" y="400"/>
                  </a:cubicBezTo>
                  <a:cubicBezTo>
                    <a:pt x="731" y="401"/>
                    <a:pt x="741" y="399"/>
                    <a:pt x="750" y="398"/>
                  </a:cubicBezTo>
                  <a:cubicBezTo>
                    <a:pt x="758" y="397"/>
                    <a:pt x="766" y="395"/>
                    <a:pt x="774" y="394"/>
                  </a:cubicBezTo>
                  <a:cubicBezTo>
                    <a:pt x="778" y="393"/>
                    <a:pt x="785" y="392"/>
                    <a:pt x="787" y="388"/>
                  </a:cubicBezTo>
                  <a:cubicBezTo>
                    <a:pt x="787" y="387"/>
                    <a:pt x="786" y="386"/>
                    <a:pt x="786" y="387"/>
                  </a:cubicBezTo>
                  <a:cubicBezTo>
                    <a:pt x="784" y="390"/>
                    <a:pt x="778" y="390"/>
                    <a:pt x="775" y="391"/>
                  </a:cubicBezTo>
                  <a:cubicBezTo>
                    <a:pt x="771" y="392"/>
                    <a:pt x="767" y="392"/>
                    <a:pt x="764" y="393"/>
                  </a:cubicBezTo>
                  <a:cubicBezTo>
                    <a:pt x="758" y="394"/>
                    <a:pt x="752" y="395"/>
                    <a:pt x="746" y="395"/>
                  </a:cubicBezTo>
                  <a:cubicBezTo>
                    <a:pt x="740" y="396"/>
                    <a:pt x="733" y="397"/>
                    <a:pt x="727" y="396"/>
                  </a:cubicBezTo>
                  <a:cubicBezTo>
                    <a:pt x="720" y="396"/>
                    <a:pt x="712" y="394"/>
                    <a:pt x="705" y="392"/>
                  </a:cubicBezTo>
                  <a:cubicBezTo>
                    <a:pt x="709" y="392"/>
                    <a:pt x="712" y="391"/>
                    <a:pt x="715" y="390"/>
                  </a:cubicBezTo>
                  <a:cubicBezTo>
                    <a:pt x="723" y="388"/>
                    <a:pt x="731" y="387"/>
                    <a:pt x="740" y="387"/>
                  </a:cubicBezTo>
                  <a:cubicBezTo>
                    <a:pt x="740" y="387"/>
                    <a:pt x="740" y="386"/>
                    <a:pt x="740" y="386"/>
                  </a:cubicBezTo>
                  <a:cubicBezTo>
                    <a:pt x="733" y="385"/>
                    <a:pt x="727" y="386"/>
                    <a:pt x="721" y="388"/>
                  </a:cubicBezTo>
                  <a:cubicBezTo>
                    <a:pt x="717" y="389"/>
                    <a:pt x="712" y="390"/>
                    <a:pt x="707" y="390"/>
                  </a:cubicBezTo>
                  <a:cubicBezTo>
                    <a:pt x="704" y="390"/>
                    <a:pt x="700" y="389"/>
                    <a:pt x="697" y="390"/>
                  </a:cubicBezTo>
                  <a:cubicBezTo>
                    <a:pt x="694" y="389"/>
                    <a:pt x="691" y="388"/>
                    <a:pt x="688" y="387"/>
                  </a:cubicBezTo>
                  <a:cubicBezTo>
                    <a:pt x="688" y="387"/>
                    <a:pt x="688" y="387"/>
                    <a:pt x="688" y="387"/>
                  </a:cubicBezTo>
                  <a:cubicBezTo>
                    <a:pt x="690" y="387"/>
                    <a:pt x="693" y="386"/>
                    <a:pt x="695" y="386"/>
                  </a:cubicBezTo>
                  <a:cubicBezTo>
                    <a:pt x="706" y="385"/>
                    <a:pt x="716" y="383"/>
                    <a:pt x="726" y="381"/>
                  </a:cubicBezTo>
                  <a:cubicBezTo>
                    <a:pt x="727" y="381"/>
                    <a:pt x="727" y="380"/>
                    <a:pt x="726" y="380"/>
                  </a:cubicBezTo>
                  <a:cubicBezTo>
                    <a:pt x="717" y="382"/>
                    <a:pt x="708" y="384"/>
                    <a:pt x="698" y="384"/>
                  </a:cubicBezTo>
                  <a:cubicBezTo>
                    <a:pt x="694" y="384"/>
                    <a:pt x="690" y="385"/>
                    <a:pt x="686" y="385"/>
                  </a:cubicBezTo>
                  <a:cubicBezTo>
                    <a:pt x="683" y="385"/>
                    <a:pt x="680" y="384"/>
                    <a:pt x="678" y="383"/>
                  </a:cubicBezTo>
                  <a:cubicBezTo>
                    <a:pt x="678" y="383"/>
                    <a:pt x="679" y="383"/>
                    <a:pt x="680" y="383"/>
                  </a:cubicBezTo>
                  <a:cubicBezTo>
                    <a:pt x="687" y="382"/>
                    <a:pt x="694" y="380"/>
                    <a:pt x="701" y="378"/>
                  </a:cubicBezTo>
                  <a:cubicBezTo>
                    <a:pt x="717" y="375"/>
                    <a:pt x="732" y="370"/>
                    <a:pt x="748" y="367"/>
                  </a:cubicBezTo>
                  <a:cubicBezTo>
                    <a:pt x="749" y="366"/>
                    <a:pt x="748" y="366"/>
                    <a:pt x="748" y="366"/>
                  </a:cubicBezTo>
                  <a:cubicBezTo>
                    <a:pt x="740" y="366"/>
                    <a:pt x="734" y="369"/>
                    <a:pt x="726" y="371"/>
                  </a:cubicBezTo>
                  <a:cubicBezTo>
                    <a:pt x="718" y="372"/>
                    <a:pt x="711" y="375"/>
                    <a:pt x="703" y="376"/>
                  </a:cubicBezTo>
                  <a:cubicBezTo>
                    <a:pt x="695" y="377"/>
                    <a:pt x="688" y="379"/>
                    <a:pt x="681" y="380"/>
                  </a:cubicBezTo>
                  <a:cubicBezTo>
                    <a:pt x="675" y="381"/>
                    <a:pt x="669" y="380"/>
                    <a:pt x="664" y="379"/>
                  </a:cubicBezTo>
                  <a:cubicBezTo>
                    <a:pt x="667" y="378"/>
                    <a:pt x="670" y="378"/>
                    <a:pt x="673" y="377"/>
                  </a:cubicBezTo>
                  <a:cubicBezTo>
                    <a:pt x="678" y="376"/>
                    <a:pt x="684" y="377"/>
                    <a:pt x="689" y="375"/>
                  </a:cubicBezTo>
                  <a:cubicBezTo>
                    <a:pt x="694" y="374"/>
                    <a:pt x="699" y="372"/>
                    <a:pt x="704" y="371"/>
                  </a:cubicBezTo>
                  <a:cubicBezTo>
                    <a:pt x="705" y="371"/>
                    <a:pt x="704" y="370"/>
                    <a:pt x="704" y="370"/>
                  </a:cubicBezTo>
                  <a:cubicBezTo>
                    <a:pt x="694" y="372"/>
                    <a:pt x="684" y="374"/>
                    <a:pt x="674" y="375"/>
                  </a:cubicBezTo>
                  <a:cubicBezTo>
                    <a:pt x="675" y="375"/>
                    <a:pt x="676" y="374"/>
                    <a:pt x="677" y="374"/>
                  </a:cubicBezTo>
                  <a:cubicBezTo>
                    <a:pt x="687" y="369"/>
                    <a:pt x="698" y="363"/>
                    <a:pt x="709" y="359"/>
                  </a:cubicBezTo>
                  <a:cubicBezTo>
                    <a:pt x="710" y="359"/>
                    <a:pt x="710" y="359"/>
                    <a:pt x="709" y="359"/>
                  </a:cubicBezTo>
                  <a:cubicBezTo>
                    <a:pt x="690" y="363"/>
                    <a:pt x="674" y="378"/>
                    <a:pt x="654" y="376"/>
                  </a:cubicBezTo>
                  <a:cubicBezTo>
                    <a:pt x="654" y="376"/>
                    <a:pt x="654" y="377"/>
                    <a:pt x="653" y="377"/>
                  </a:cubicBezTo>
                  <a:cubicBezTo>
                    <a:pt x="652" y="377"/>
                    <a:pt x="651" y="377"/>
                    <a:pt x="650" y="377"/>
                  </a:cubicBezTo>
                  <a:cubicBezTo>
                    <a:pt x="657" y="376"/>
                    <a:pt x="664" y="374"/>
                    <a:pt x="670" y="371"/>
                  </a:cubicBezTo>
                  <a:cubicBezTo>
                    <a:pt x="680" y="368"/>
                    <a:pt x="689" y="364"/>
                    <a:pt x="698" y="360"/>
                  </a:cubicBezTo>
                  <a:cubicBezTo>
                    <a:pt x="718" y="351"/>
                    <a:pt x="738" y="342"/>
                    <a:pt x="760" y="338"/>
                  </a:cubicBezTo>
                  <a:cubicBezTo>
                    <a:pt x="761" y="337"/>
                    <a:pt x="760" y="336"/>
                    <a:pt x="760" y="336"/>
                  </a:cubicBezTo>
                  <a:cubicBezTo>
                    <a:pt x="739" y="340"/>
                    <a:pt x="720" y="349"/>
                    <a:pt x="701" y="357"/>
                  </a:cubicBezTo>
                  <a:cubicBezTo>
                    <a:pt x="691" y="361"/>
                    <a:pt x="681" y="365"/>
                    <a:pt x="671" y="369"/>
                  </a:cubicBezTo>
                  <a:cubicBezTo>
                    <a:pt x="663" y="371"/>
                    <a:pt x="655" y="373"/>
                    <a:pt x="647" y="375"/>
                  </a:cubicBezTo>
                  <a:cubicBezTo>
                    <a:pt x="647" y="374"/>
                    <a:pt x="647" y="374"/>
                    <a:pt x="647" y="374"/>
                  </a:cubicBezTo>
                  <a:cubicBezTo>
                    <a:pt x="654" y="373"/>
                    <a:pt x="661" y="370"/>
                    <a:pt x="667" y="367"/>
                  </a:cubicBezTo>
                  <a:cubicBezTo>
                    <a:pt x="680" y="362"/>
                    <a:pt x="691" y="352"/>
                    <a:pt x="705" y="349"/>
                  </a:cubicBezTo>
                  <a:cubicBezTo>
                    <a:pt x="705" y="349"/>
                    <a:pt x="705" y="349"/>
                    <a:pt x="705" y="349"/>
                  </a:cubicBezTo>
                  <a:cubicBezTo>
                    <a:pt x="698" y="350"/>
                    <a:pt x="693" y="352"/>
                    <a:pt x="687" y="356"/>
                  </a:cubicBezTo>
                  <a:cubicBezTo>
                    <a:pt x="679" y="360"/>
                    <a:pt x="671" y="364"/>
                    <a:pt x="663" y="367"/>
                  </a:cubicBezTo>
                  <a:cubicBezTo>
                    <a:pt x="661" y="368"/>
                    <a:pt x="658" y="369"/>
                    <a:pt x="656" y="369"/>
                  </a:cubicBezTo>
                  <a:cubicBezTo>
                    <a:pt x="658" y="368"/>
                    <a:pt x="661" y="366"/>
                    <a:pt x="663" y="365"/>
                  </a:cubicBezTo>
                  <a:cubicBezTo>
                    <a:pt x="663" y="365"/>
                    <a:pt x="663" y="365"/>
                    <a:pt x="663" y="365"/>
                  </a:cubicBezTo>
                  <a:cubicBezTo>
                    <a:pt x="660" y="366"/>
                    <a:pt x="657" y="366"/>
                    <a:pt x="654" y="367"/>
                  </a:cubicBezTo>
                  <a:cubicBezTo>
                    <a:pt x="651" y="369"/>
                    <a:pt x="648" y="370"/>
                    <a:pt x="644" y="371"/>
                  </a:cubicBezTo>
                  <a:cubicBezTo>
                    <a:pt x="644" y="371"/>
                    <a:pt x="644" y="371"/>
                    <a:pt x="643" y="371"/>
                  </a:cubicBezTo>
                  <a:cubicBezTo>
                    <a:pt x="647" y="369"/>
                    <a:pt x="650" y="367"/>
                    <a:pt x="654" y="365"/>
                  </a:cubicBezTo>
                  <a:cubicBezTo>
                    <a:pt x="659" y="362"/>
                    <a:pt x="664" y="359"/>
                    <a:pt x="668" y="355"/>
                  </a:cubicBezTo>
                  <a:cubicBezTo>
                    <a:pt x="677" y="349"/>
                    <a:pt x="687" y="343"/>
                    <a:pt x="697" y="338"/>
                  </a:cubicBezTo>
                  <a:cubicBezTo>
                    <a:pt x="698" y="338"/>
                    <a:pt x="697" y="337"/>
                    <a:pt x="696" y="337"/>
                  </a:cubicBezTo>
                  <a:cubicBezTo>
                    <a:pt x="686" y="342"/>
                    <a:pt x="675" y="347"/>
                    <a:pt x="665" y="354"/>
                  </a:cubicBezTo>
                  <a:cubicBezTo>
                    <a:pt x="660" y="358"/>
                    <a:pt x="655" y="361"/>
                    <a:pt x="649" y="364"/>
                  </a:cubicBezTo>
                  <a:cubicBezTo>
                    <a:pt x="648" y="365"/>
                    <a:pt x="647" y="366"/>
                    <a:pt x="646" y="366"/>
                  </a:cubicBezTo>
                  <a:cubicBezTo>
                    <a:pt x="646" y="366"/>
                    <a:pt x="646" y="366"/>
                    <a:pt x="647" y="365"/>
                  </a:cubicBezTo>
                  <a:cubicBezTo>
                    <a:pt x="649" y="364"/>
                    <a:pt x="651" y="362"/>
                    <a:pt x="653" y="361"/>
                  </a:cubicBezTo>
                  <a:cubicBezTo>
                    <a:pt x="658" y="358"/>
                    <a:pt x="663" y="355"/>
                    <a:pt x="668" y="351"/>
                  </a:cubicBezTo>
                  <a:cubicBezTo>
                    <a:pt x="677" y="344"/>
                    <a:pt x="685" y="335"/>
                    <a:pt x="696" y="330"/>
                  </a:cubicBezTo>
                  <a:cubicBezTo>
                    <a:pt x="697" y="329"/>
                    <a:pt x="696" y="328"/>
                    <a:pt x="696" y="329"/>
                  </a:cubicBezTo>
                  <a:cubicBezTo>
                    <a:pt x="683" y="334"/>
                    <a:pt x="674" y="344"/>
                    <a:pt x="663" y="351"/>
                  </a:cubicBezTo>
                  <a:cubicBezTo>
                    <a:pt x="659" y="354"/>
                    <a:pt x="654" y="356"/>
                    <a:pt x="650" y="359"/>
                  </a:cubicBezTo>
                  <a:cubicBezTo>
                    <a:pt x="650" y="359"/>
                    <a:pt x="650" y="359"/>
                    <a:pt x="650" y="359"/>
                  </a:cubicBezTo>
                  <a:cubicBezTo>
                    <a:pt x="655" y="355"/>
                    <a:pt x="660" y="351"/>
                    <a:pt x="666" y="347"/>
                  </a:cubicBezTo>
                  <a:cubicBezTo>
                    <a:pt x="676" y="340"/>
                    <a:pt x="685" y="332"/>
                    <a:pt x="695" y="324"/>
                  </a:cubicBezTo>
                  <a:cubicBezTo>
                    <a:pt x="705" y="316"/>
                    <a:pt x="716" y="308"/>
                    <a:pt x="725" y="298"/>
                  </a:cubicBezTo>
                  <a:cubicBezTo>
                    <a:pt x="729" y="293"/>
                    <a:pt x="733" y="287"/>
                    <a:pt x="738" y="283"/>
                  </a:cubicBezTo>
                  <a:cubicBezTo>
                    <a:pt x="741" y="282"/>
                    <a:pt x="743" y="280"/>
                    <a:pt x="745" y="278"/>
                  </a:cubicBezTo>
                  <a:cubicBezTo>
                    <a:pt x="745" y="278"/>
                    <a:pt x="746" y="278"/>
                    <a:pt x="746" y="278"/>
                  </a:cubicBezTo>
                  <a:cubicBezTo>
                    <a:pt x="758" y="276"/>
                    <a:pt x="768" y="279"/>
                    <a:pt x="779" y="281"/>
                  </a:cubicBezTo>
                  <a:cubicBezTo>
                    <a:pt x="788" y="284"/>
                    <a:pt x="796" y="285"/>
                    <a:pt x="804" y="289"/>
                  </a:cubicBezTo>
                  <a:cubicBezTo>
                    <a:pt x="804" y="289"/>
                    <a:pt x="805" y="289"/>
                    <a:pt x="805" y="289"/>
                  </a:cubicBezTo>
                  <a:cubicBezTo>
                    <a:pt x="807" y="290"/>
                    <a:pt x="808" y="291"/>
                    <a:pt x="810" y="292"/>
                  </a:cubicBezTo>
                  <a:cubicBezTo>
                    <a:pt x="828" y="302"/>
                    <a:pt x="847" y="320"/>
                    <a:pt x="852" y="341"/>
                  </a:cubicBezTo>
                  <a:cubicBezTo>
                    <a:pt x="852" y="342"/>
                    <a:pt x="852" y="342"/>
                    <a:pt x="852" y="342"/>
                  </a:cubicBezTo>
                  <a:cubicBezTo>
                    <a:pt x="854" y="351"/>
                    <a:pt x="846" y="359"/>
                    <a:pt x="839" y="365"/>
                  </a:cubicBezTo>
                  <a:cubicBezTo>
                    <a:pt x="832" y="371"/>
                    <a:pt x="825" y="377"/>
                    <a:pt x="817" y="382"/>
                  </a:cubicBezTo>
                  <a:cubicBezTo>
                    <a:pt x="806" y="391"/>
                    <a:pt x="792" y="397"/>
                    <a:pt x="778" y="402"/>
                  </a:cubicBezTo>
                  <a:cubicBezTo>
                    <a:pt x="766" y="406"/>
                    <a:pt x="754" y="407"/>
                    <a:pt x="741" y="410"/>
                  </a:cubicBezTo>
                  <a:close/>
                  <a:moveTo>
                    <a:pt x="521" y="621"/>
                  </a:moveTo>
                  <a:cubicBezTo>
                    <a:pt x="520" y="621"/>
                    <a:pt x="520" y="621"/>
                    <a:pt x="519" y="621"/>
                  </a:cubicBezTo>
                  <a:cubicBezTo>
                    <a:pt x="521" y="620"/>
                    <a:pt x="522" y="617"/>
                    <a:pt x="522" y="615"/>
                  </a:cubicBezTo>
                  <a:cubicBezTo>
                    <a:pt x="523" y="613"/>
                    <a:pt x="520" y="613"/>
                    <a:pt x="520" y="614"/>
                  </a:cubicBezTo>
                  <a:cubicBezTo>
                    <a:pt x="520" y="616"/>
                    <a:pt x="519" y="617"/>
                    <a:pt x="519" y="618"/>
                  </a:cubicBezTo>
                  <a:cubicBezTo>
                    <a:pt x="518" y="618"/>
                    <a:pt x="517" y="619"/>
                    <a:pt x="516" y="619"/>
                  </a:cubicBezTo>
                  <a:cubicBezTo>
                    <a:pt x="515" y="619"/>
                    <a:pt x="515" y="620"/>
                    <a:pt x="516" y="621"/>
                  </a:cubicBezTo>
                  <a:cubicBezTo>
                    <a:pt x="514" y="621"/>
                    <a:pt x="513" y="621"/>
                    <a:pt x="512" y="621"/>
                  </a:cubicBezTo>
                  <a:cubicBezTo>
                    <a:pt x="509" y="622"/>
                    <a:pt x="506" y="623"/>
                    <a:pt x="504" y="624"/>
                  </a:cubicBezTo>
                  <a:cubicBezTo>
                    <a:pt x="501" y="625"/>
                    <a:pt x="499" y="625"/>
                    <a:pt x="497" y="624"/>
                  </a:cubicBezTo>
                  <a:cubicBezTo>
                    <a:pt x="497" y="623"/>
                    <a:pt x="497" y="623"/>
                    <a:pt x="496" y="622"/>
                  </a:cubicBezTo>
                  <a:cubicBezTo>
                    <a:pt x="495" y="621"/>
                    <a:pt x="495" y="620"/>
                    <a:pt x="493" y="619"/>
                  </a:cubicBezTo>
                  <a:cubicBezTo>
                    <a:pt x="493" y="619"/>
                    <a:pt x="492" y="619"/>
                    <a:pt x="492" y="619"/>
                  </a:cubicBezTo>
                  <a:cubicBezTo>
                    <a:pt x="492" y="619"/>
                    <a:pt x="492" y="619"/>
                    <a:pt x="491" y="619"/>
                  </a:cubicBezTo>
                  <a:cubicBezTo>
                    <a:pt x="491" y="619"/>
                    <a:pt x="490" y="618"/>
                    <a:pt x="490" y="618"/>
                  </a:cubicBezTo>
                  <a:cubicBezTo>
                    <a:pt x="491" y="616"/>
                    <a:pt x="492" y="615"/>
                    <a:pt x="494" y="613"/>
                  </a:cubicBezTo>
                  <a:cubicBezTo>
                    <a:pt x="495" y="611"/>
                    <a:pt x="498" y="609"/>
                    <a:pt x="499" y="606"/>
                  </a:cubicBezTo>
                  <a:cubicBezTo>
                    <a:pt x="503" y="600"/>
                    <a:pt x="506" y="592"/>
                    <a:pt x="513" y="588"/>
                  </a:cubicBezTo>
                  <a:cubicBezTo>
                    <a:pt x="518" y="585"/>
                    <a:pt x="522" y="583"/>
                    <a:pt x="525" y="578"/>
                  </a:cubicBezTo>
                  <a:cubicBezTo>
                    <a:pt x="528" y="571"/>
                    <a:pt x="532" y="566"/>
                    <a:pt x="536" y="560"/>
                  </a:cubicBezTo>
                  <a:cubicBezTo>
                    <a:pt x="547" y="548"/>
                    <a:pt x="558" y="537"/>
                    <a:pt x="570" y="526"/>
                  </a:cubicBezTo>
                  <a:cubicBezTo>
                    <a:pt x="573" y="523"/>
                    <a:pt x="577" y="519"/>
                    <a:pt x="580" y="515"/>
                  </a:cubicBezTo>
                  <a:cubicBezTo>
                    <a:pt x="582" y="512"/>
                    <a:pt x="585" y="507"/>
                    <a:pt x="589" y="505"/>
                  </a:cubicBezTo>
                  <a:cubicBezTo>
                    <a:pt x="590" y="504"/>
                    <a:pt x="590" y="502"/>
                    <a:pt x="588" y="503"/>
                  </a:cubicBezTo>
                  <a:cubicBezTo>
                    <a:pt x="585" y="504"/>
                    <a:pt x="582" y="508"/>
                    <a:pt x="579" y="511"/>
                  </a:cubicBezTo>
                  <a:cubicBezTo>
                    <a:pt x="576" y="515"/>
                    <a:pt x="573" y="519"/>
                    <a:pt x="569" y="523"/>
                  </a:cubicBezTo>
                  <a:cubicBezTo>
                    <a:pt x="565" y="526"/>
                    <a:pt x="562" y="529"/>
                    <a:pt x="559" y="532"/>
                  </a:cubicBezTo>
                  <a:cubicBezTo>
                    <a:pt x="559" y="531"/>
                    <a:pt x="560" y="530"/>
                    <a:pt x="561" y="529"/>
                  </a:cubicBezTo>
                  <a:cubicBezTo>
                    <a:pt x="563" y="526"/>
                    <a:pt x="566" y="522"/>
                    <a:pt x="569" y="519"/>
                  </a:cubicBezTo>
                  <a:cubicBezTo>
                    <a:pt x="574" y="513"/>
                    <a:pt x="580" y="507"/>
                    <a:pt x="584" y="500"/>
                  </a:cubicBezTo>
                  <a:cubicBezTo>
                    <a:pt x="584" y="500"/>
                    <a:pt x="584" y="500"/>
                    <a:pt x="584" y="500"/>
                  </a:cubicBezTo>
                  <a:cubicBezTo>
                    <a:pt x="592" y="504"/>
                    <a:pt x="601" y="507"/>
                    <a:pt x="610" y="506"/>
                  </a:cubicBezTo>
                  <a:cubicBezTo>
                    <a:pt x="614" y="505"/>
                    <a:pt x="618" y="505"/>
                    <a:pt x="623" y="505"/>
                  </a:cubicBezTo>
                  <a:cubicBezTo>
                    <a:pt x="617" y="510"/>
                    <a:pt x="609" y="520"/>
                    <a:pt x="608" y="521"/>
                  </a:cubicBezTo>
                  <a:cubicBezTo>
                    <a:pt x="594" y="537"/>
                    <a:pt x="577" y="551"/>
                    <a:pt x="563" y="567"/>
                  </a:cubicBezTo>
                  <a:cubicBezTo>
                    <a:pt x="555" y="575"/>
                    <a:pt x="547" y="582"/>
                    <a:pt x="540" y="590"/>
                  </a:cubicBezTo>
                  <a:cubicBezTo>
                    <a:pt x="533" y="596"/>
                    <a:pt x="529" y="602"/>
                    <a:pt x="527" y="610"/>
                  </a:cubicBezTo>
                  <a:cubicBezTo>
                    <a:pt x="526" y="611"/>
                    <a:pt x="526" y="613"/>
                    <a:pt x="525" y="616"/>
                  </a:cubicBezTo>
                  <a:cubicBezTo>
                    <a:pt x="525" y="616"/>
                    <a:pt x="525" y="616"/>
                    <a:pt x="524" y="616"/>
                  </a:cubicBezTo>
                  <a:cubicBezTo>
                    <a:pt x="524" y="616"/>
                    <a:pt x="523" y="617"/>
                    <a:pt x="523" y="617"/>
                  </a:cubicBezTo>
                  <a:cubicBezTo>
                    <a:pt x="522" y="618"/>
                    <a:pt x="521" y="619"/>
                    <a:pt x="521" y="621"/>
                  </a:cubicBezTo>
                  <a:cubicBezTo>
                    <a:pt x="521" y="621"/>
                    <a:pt x="521" y="621"/>
                    <a:pt x="521" y="621"/>
                  </a:cubicBezTo>
                  <a:close/>
                  <a:moveTo>
                    <a:pt x="453" y="616"/>
                  </a:moveTo>
                  <a:cubicBezTo>
                    <a:pt x="451" y="615"/>
                    <a:pt x="449" y="613"/>
                    <a:pt x="448" y="612"/>
                  </a:cubicBezTo>
                  <a:cubicBezTo>
                    <a:pt x="448" y="611"/>
                    <a:pt x="448" y="610"/>
                    <a:pt x="447" y="610"/>
                  </a:cubicBezTo>
                  <a:cubicBezTo>
                    <a:pt x="450" y="612"/>
                    <a:pt x="453" y="613"/>
                    <a:pt x="457" y="614"/>
                  </a:cubicBezTo>
                  <a:cubicBezTo>
                    <a:pt x="458" y="615"/>
                    <a:pt x="459" y="616"/>
                    <a:pt x="460" y="617"/>
                  </a:cubicBezTo>
                  <a:cubicBezTo>
                    <a:pt x="465" y="619"/>
                    <a:pt x="471" y="620"/>
                    <a:pt x="476" y="622"/>
                  </a:cubicBezTo>
                  <a:cubicBezTo>
                    <a:pt x="482" y="624"/>
                    <a:pt x="486" y="624"/>
                    <a:pt x="492" y="622"/>
                  </a:cubicBezTo>
                  <a:cubicBezTo>
                    <a:pt x="492" y="622"/>
                    <a:pt x="492" y="622"/>
                    <a:pt x="492" y="622"/>
                  </a:cubicBezTo>
                  <a:cubicBezTo>
                    <a:pt x="492" y="623"/>
                    <a:pt x="493" y="623"/>
                    <a:pt x="493" y="624"/>
                  </a:cubicBezTo>
                  <a:cubicBezTo>
                    <a:pt x="494" y="628"/>
                    <a:pt x="498" y="630"/>
                    <a:pt x="503" y="629"/>
                  </a:cubicBezTo>
                  <a:cubicBezTo>
                    <a:pt x="506" y="628"/>
                    <a:pt x="508" y="627"/>
                    <a:pt x="511" y="625"/>
                  </a:cubicBezTo>
                  <a:cubicBezTo>
                    <a:pt x="513" y="625"/>
                    <a:pt x="515" y="625"/>
                    <a:pt x="517" y="625"/>
                  </a:cubicBezTo>
                  <a:cubicBezTo>
                    <a:pt x="518" y="634"/>
                    <a:pt x="509" y="640"/>
                    <a:pt x="501" y="639"/>
                  </a:cubicBezTo>
                  <a:cubicBezTo>
                    <a:pt x="492" y="639"/>
                    <a:pt x="484" y="635"/>
                    <a:pt x="476" y="632"/>
                  </a:cubicBezTo>
                  <a:cubicBezTo>
                    <a:pt x="472" y="630"/>
                    <a:pt x="468" y="628"/>
                    <a:pt x="464" y="626"/>
                  </a:cubicBezTo>
                  <a:cubicBezTo>
                    <a:pt x="461" y="624"/>
                    <a:pt x="458" y="621"/>
                    <a:pt x="454" y="619"/>
                  </a:cubicBezTo>
                  <a:cubicBezTo>
                    <a:pt x="454" y="619"/>
                    <a:pt x="453" y="619"/>
                    <a:pt x="453" y="619"/>
                  </a:cubicBezTo>
                  <a:cubicBezTo>
                    <a:pt x="454" y="618"/>
                    <a:pt x="454" y="617"/>
                    <a:pt x="453" y="616"/>
                  </a:cubicBezTo>
                  <a:close/>
                  <a:moveTo>
                    <a:pt x="360" y="549"/>
                  </a:moveTo>
                  <a:cubicBezTo>
                    <a:pt x="361" y="525"/>
                    <a:pt x="362" y="499"/>
                    <a:pt x="367" y="475"/>
                  </a:cubicBezTo>
                  <a:cubicBezTo>
                    <a:pt x="367" y="474"/>
                    <a:pt x="367" y="474"/>
                    <a:pt x="366" y="473"/>
                  </a:cubicBezTo>
                  <a:cubicBezTo>
                    <a:pt x="366" y="473"/>
                    <a:pt x="366" y="473"/>
                    <a:pt x="367" y="473"/>
                  </a:cubicBezTo>
                  <a:cubicBezTo>
                    <a:pt x="368" y="472"/>
                    <a:pt x="370" y="471"/>
                    <a:pt x="372" y="471"/>
                  </a:cubicBezTo>
                  <a:cubicBezTo>
                    <a:pt x="372" y="471"/>
                    <a:pt x="372" y="471"/>
                    <a:pt x="372" y="471"/>
                  </a:cubicBezTo>
                  <a:cubicBezTo>
                    <a:pt x="372" y="471"/>
                    <a:pt x="372" y="471"/>
                    <a:pt x="372" y="472"/>
                  </a:cubicBezTo>
                  <a:cubicBezTo>
                    <a:pt x="371" y="472"/>
                    <a:pt x="371" y="473"/>
                    <a:pt x="371" y="474"/>
                  </a:cubicBezTo>
                  <a:cubicBezTo>
                    <a:pt x="371" y="476"/>
                    <a:pt x="370" y="478"/>
                    <a:pt x="370" y="479"/>
                  </a:cubicBezTo>
                  <a:cubicBezTo>
                    <a:pt x="370" y="480"/>
                    <a:pt x="371" y="480"/>
                    <a:pt x="371" y="480"/>
                  </a:cubicBezTo>
                  <a:cubicBezTo>
                    <a:pt x="372" y="478"/>
                    <a:pt x="373" y="475"/>
                    <a:pt x="373" y="473"/>
                  </a:cubicBezTo>
                  <a:cubicBezTo>
                    <a:pt x="373" y="472"/>
                    <a:pt x="374" y="471"/>
                    <a:pt x="373" y="470"/>
                  </a:cubicBezTo>
                  <a:cubicBezTo>
                    <a:pt x="376" y="469"/>
                    <a:pt x="378" y="468"/>
                    <a:pt x="380" y="466"/>
                  </a:cubicBezTo>
                  <a:cubicBezTo>
                    <a:pt x="380" y="467"/>
                    <a:pt x="380" y="467"/>
                    <a:pt x="380" y="468"/>
                  </a:cubicBezTo>
                  <a:cubicBezTo>
                    <a:pt x="380" y="468"/>
                    <a:pt x="380" y="469"/>
                    <a:pt x="380" y="469"/>
                  </a:cubicBezTo>
                  <a:cubicBezTo>
                    <a:pt x="377" y="475"/>
                    <a:pt x="377" y="484"/>
                    <a:pt x="376" y="490"/>
                  </a:cubicBezTo>
                  <a:cubicBezTo>
                    <a:pt x="374" y="499"/>
                    <a:pt x="375" y="507"/>
                    <a:pt x="375" y="516"/>
                  </a:cubicBezTo>
                  <a:cubicBezTo>
                    <a:pt x="375" y="526"/>
                    <a:pt x="375" y="535"/>
                    <a:pt x="374" y="545"/>
                  </a:cubicBezTo>
                  <a:cubicBezTo>
                    <a:pt x="373" y="550"/>
                    <a:pt x="372" y="556"/>
                    <a:pt x="371" y="561"/>
                  </a:cubicBezTo>
                  <a:cubicBezTo>
                    <a:pt x="370" y="565"/>
                    <a:pt x="369" y="568"/>
                    <a:pt x="369" y="571"/>
                  </a:cubicBezTo>
                  <a:cubicBezTo>
                    <a:pt x="369" y="571"/>
                    <a:pt x="369" y="571"/>
                    <a:pt x="368" y="571"/>
                  </a:cubicBezTo>
                  <a:cubicBezTo>
                    <a:pt x="366" y="575"/>
                    <a:pt x="368" y="580"/>
                    <a:pt x="365" y="584"/>
                  </a:cubicBezTo>
                  <a:cubicBezTo>
                    <a:pt x="364" y="585"/>
                    <a:pt x="364" y="586"/>
                    <a:pt x="363" y="587"/>
                  </a:cubicBezTo>
                  <a:cubicBezTo>
                    <a:pt x="363" y="586"/>
                    <a:pt x="363" y="585"/>
                    <a:pt x="363" y="584"/>
                  </a:cubicBezTo>
                  <a:cubicBezTo>
                    <a:pt x="363" y="572"/>
                    <a:pt x="360" y="561"/>
                    <a:pt x="360" y="549"/>
                  </a:cubicBezTo>
                  <a:close/>
                  <a:moveTo>
                    <a:pt x="359" y="574"/>
                  </a:moveTo>
                  <a:cubicBezTo>
                    <a:pt x="360" y="581"/>
                    <a:pt x="361" y="587"/>
                    <a:pt x="357" y="593"/>
                  </a:cubicBezTo>
                  <a:cubicBezTo>
                    <a:pt x="356" y="594"/>
                    <a:pt x="355" y="595"/>
                    <a:pt x="355" y="596"/>
                  </a:cubicBezTo>
                  <a:cubicBezTo>
                    <a:pt x="354" y="596"/>
                    <a:pt x="353" y="597"/>
                    <a:pt x="352" y="598"/>
                  </a:cubicBezTo>
                  <a:cubicBezTo>
                    <a:pt x="351" y="598"/>
                    <a:pt x="351" y="599"/>
                    <a:pt x="350" y="599"/>
                  </a:cubicBezTo>
                  <a:cubicBezTo>
                    <a:pt x="350" y="599"/>
                    <a:pt x="349" y="599"/>
                    <a:pt x="349" y="599"/>
                  </a:cubicBezTo>
                  <a:cubicBezTo>
                    <a:pt x="349" y="598"/>
                    <a:pt x="349" y="596"/>
                    <a:pt x="349" y="595"/>
                  </a:cubicBezTo>
                  <a:cubicBezTo>
                    <a:pt x="350" y="595"/>
                    <a:pt x="350" y="596"/>
                    <a:pt x="350" y="596"/>
                  </a:cubicBezTo>
                  <a:cubicBezTo>
                    <a:pt x="350" y="596"/>
                    <a:pt x="351" y="596"/>
                    <a:pt x="351" y="595"/>
                  </a:cubicBezTo>
                  <a:cubicBezTo>
                    <a:pt x="351" y="591"/>
                    <a:pt x="352" y="587"/>
                    <a:pt x="352" y="582"/>
                  </a:cubicBezTo>
                  <a:cubicBezTo>
                    <a:pt x="351" y="579"/>
                    <a:pt x="351" y="576"/>
                    <a:pt x="350" y="573"/>
                  </a:cubicBezTo>
                  <a:cubicBezTo>
                    <a:pt x="351" y="575"/>
                    <a:pt x="352" y="577"/>
                    <a:pt x="352" y="580"/>
                  </a:cubicBezTo>
                  <a:cubicBezTo>
                    <a:pt x="352" y="583"/>
                    <a:pt x="352" y="587"/>
                    <a:pt x="352" y="590"/>
                  </a:cubicBezTo>
                  <a:cubicBezTo>
                    <a:pt x="352" y="591"/>
                    <a:pt x="353" y="591"/>
                    <a:pt x="353" y="590"/>
                  </a:cubicBezTo>
                  <a:cubicBezTo>
                    <a:pt x="353" y="586"/>
                    <a:pt x="353" y="582"/>
                    <a:pt x="353" y="578"/>
                  </a:cubicBezTo>
                  <a:cubicBezTo>
                    <a:pt x="352" y="574"/>
                    <a:pt x="352" y="571"/>
                    <a:pt x="350" y="568"/>
                  </a:cubicBezTo>
                  <a:cubicBezTo>
                    <a:pt x="350" y="568"/>
                    <a:pt x="349" y="568"/>
                    <a:pt x="349" y="568"/>
                  </a:cubicBezTo>
                  <a:cubicBezTo>
                    <a:pt x="349" y="567"/>
                    <a:pt x="349" y="566"/>
                    <a:pt x="349" y="565"/>
                  </a:cubicBezTo>
                  <a:cubicBezTo>
                    <a:pt x="348" y="562"/>
                    <a:pt x="348" y="558"/>
                    <a:pt x="348" y="554"/>
                  </a:cubicBezTo>
                  <a:cubicBezTo>
                    <a:pt x="347" y="551"/>
                    <a:pt x="348" y="548"/>
                    <a:pt x="347" y="544"/>
                  </a:cubicBezTo>
                  <a:cubicBezTo>
                    <a:pt x="347" y="538"/>
                    <a:pt x="347" y="532"/>
                    <a:pt x="346" y="526"/>
                  </a:cubicBezTo>
                  <a:cubicBezTo>
                    <a:pt x="346" y="525"/>
                    <a:pt x="345" y="525"/>
                    <a:pt x="345" y="526"/>
                  </a:cubicBezTo>
                  <a:cubicBezTo>
                    <a:pt x="345" y="533"/>
                    <a:pt x="344" y="540"/>
                    <a:pt x="346" y="547"/>
                  </a:cubicBezTo>
                  <a:cubicBezTo>
                    <a:pt x="347" y="553"/>
                    <a:pt x="346" y="561"/>
                    <a:pt x="347" y="567"/>
                  </a:cubicBezTo>
                  <a:cubicBezTo>
                    <a:pt x="347" y="574"/>
                    <a:pt x="350" y="580"/>
                    <a:pt x="349" y="586"/>
                  </a:cubicBezTo>
                  <a:cubicBezTo>
                    <a:pt x="349" y="587"/>
                    <a:pt x="349" y="588"/>
                    <a:pt x="349" y="590"/>
                  </a:cubicBezTo>
                  <a:cubicBezTo>
                    <a:pt x="349" y="589"/>
                    <a:pt x="349" y="589"/>
                    <a:pt x="349" y="588"/>
                  </a:cubicBezTo>
                  <a:cubicBezTo>
                    <a:pt x="347" y="584"/>
                    <a:pt x="345" y="579"/>
                    <a:pt x="344" y="575"/>
                  </a:cubicBezTo>
                  <a:cubicBezTo>
                    <a:pt x="342" y="564"/>
                    <a:pt x="340" y="552"/>
                    <a:pt x="340" y="541"/>
                  </a:cubicBezTo>
                  <a:cubicBezTo>
                    <a:pt x="340" y="522"/>
                    <a:pt x="344" y="504"/>
                    <a:pt x="340" y="485"/>
                  </a:cubicBezTo>
                  <a:cubicBezTo>
                    <a:pt x="340" y="485"/>
                    <a:pt x="341" y="485"/>
                    <a:pt x="341" y="485"/>
                  </a:cubicBezTo>
                  <a:cubicBezTo>
                    <a:pt x="349" y="482"/>
                    <a:pt x="356" y="478"/>
                    <a:pt x="364" y="474"/>
                  </a:cubicBezTo>
                  <a:cubicBezTo>
                    <a:pt x="361" y="484"/>
                    <a:pt x="360" y="496"/>
                    <a:pt x="359" y="506"/>
                  </a:cubicBezTo>
                  <a:cubicBezTo>
                    <a:pt x="359" y="518"/>
                    <a:pt x="358" y="530"/>
                    <a:pt x="357" y="542"/>
                  </a:cubicBezTo>
                  <a:cubicBezTo>
                    <a:pt x="357" y="553"/>
                    <a:pt x="358" y="563"/>
                    <a:pt x="359" y="574"/>
                  </a:cubicBezTo>
                  <a:close/>
                  <a:moveTo>
                    <a:pt x="323" y="576"/>
                  </a:moveTo>
                  <a:cubicBezTo>
                    <a:pt x="323" y="576"/>
                    <a:pt x="323" y="576"/>
                    <a:pt x="323" y="576"/>
                  </a:cubicBezTo>
                  <a:cubicBezTo>
                    <a:pt x="322" y="577"/>
                    <a:pt x="322" y="577"/>
                    <a:pt x="321" y="578"/>
                  </a:cubicBezTo>
                  <a:cubicBezTo>
                    <a:pt x="320" y="578"/>
                    <a:pt x="320" y="579"/>
                    <a:pt x="319" y="579"/>
                  </a:cubicBezTo>
                  <a:cubicBezTo>
                    <a:pt x="319" y="579"/>
                    <a:pt x="319" y="579"/>
                    <a:pt x="319" y="579"/>
                  </a:cubicBezTo>
                  <a:cubicBezTo>
                    <a:pt x="311" y="566"/>
                    <a:pt x="307" y="551"/>
                    <a:pt x="302" y="537"/>
                  </a:cubicBezTo>
                  <a:cubicBezTo>
                    <a:pt x="297" y="523"/>
                    <a:pt x="291" y="509"/>
                    <a:pt x="286" y="495"/>
                  </a:cubicBezTo>
                  <a:cubicBezTo>
                    <a:pt x="282" y="486"/>
                    <a:pt x="277" y="478"/>
                    <a:pt x="272" y="469"/>
                  </a:cubicBezTo>
                  <a:cubicBezTo>
                    <a:pt x="274" y="471"/>
                    <a:pt x="276" y="473"/>
                    <a:pt x="279" y="475"/>
                  </a:cubicBezTo>
                  <a:cubicBezTo>
                    <a:pt x="286" y="480"/>
                    <a:pt x="294" y="484"/>
                    <a:pt x="303" y="487"/>
                  </a:cubicBezTo>
                  <a:cubicBezTo>
                    <a:pt x="303" y="487"/>
                    <a:pt x="303" y="487"/>
                    <a:pt x="303" y="487"/>
                  </a:cubicBezTo>
                  <a:cubicBezTo>
                    <a:pt x="303" y="491"/>
                    <a:pt x="304" y="495"/>
                    <a:pt x="305" y="499"/>
                  </a:cubicBezTo>
                  <a:cubicBezTo>
                    <a:pt x="305" y="503"/>
                    <a:pt x="306" y="506"/>
                    <a:pt x="307" y="510"/>
                  </a:cubicBezTo>
                  <a:cubicBezTo>
                    <a:pt x="309" y="517"/>
                    <a:pt x="313" y="524"/>
                    <a:pt x="316" y="531"/>
                  </a:cubicBezTo>
                  <a:cubicBezTo>
                    <a:pt x="321" y="545"/>
                    <a:pt x="326" y="560"/>
                    <a:pt x="336" y="571"/>
                  </a:cubicBezTo>
                  <a:cubicBezTo>
                    <a:pt x="335" y="571"/>
                    <a:pt x="334" y="570"/>
                    <a:pt x="333" y="570"/>
                  </a:cubicBezTo>
                  <a:cubicBezTo>
                    <a:pt x="330" y="570"/>
                    <a:pt x="327" y="571"/>
                    <a:pt x="325" y="573"/>
                  </a:cubicBezTo>
                  <a:cubicBezTo>
                    <a:pt x="325" y="574"/>
                    <a:pt x="324" y="574"/>
                    <a:pt x="324" y="575"/>
                  </a:cubicBezTo>
                  <a:cubicBezTo>
                    <a:pt x="323" y="574"/>
                    <a:pt x="323" y="574"/>
                    <a:pt x="322" y="574"/>
                  </a:cubicBezTo>
                  <a:cubicBezTo>
                    <a:pt x="322" y="574"/>
                    <a:pt x="321" y="574"/>
                    <a:pt x="322" y="574"/>
                  </a:cubicBezTo>
                  <a:cubicBezTo>
                    <a:pt x="322" y="575"/>
                    <a:pt x="322" y="575"/>
                    <a:pt x="323" y="576"/>
                  </a:cubicBezTo>
                  <a:close/>
                  <a:moveTo>
                    <a:pt x="176" y="253"/>
                  </a:moveTo>
                  <a:cubicBezTo>
                    <a:pt x="172" y="261"/>
                    <a:pt x="166" y="272"/>
                    <a:pt x="168" y="281"/>
                  </a:cubicBezTo>
                  <a:cubicBezTo>
                    <a:pt x="167" y="278"/>
                    <a:pt x="166" y="274"/>
                    <a:pt x="165" y="270"/>
                  </a:cubicBezTo>
                  <a:cubicBezTo>
                    <a:pt x="165" y="271"/>
                    <a:pt x="166" y="271"/>
                    <a:pt x="167" y="271"/>
                  </a:cubicBezTo>
                  <a:cubicBezTo>
                    <a:pt x="167" y="272"/>
                    <a:pt x="167" y="271"/>
                    <a:pt x="167" y="271"/>
                  </a:cubicBezTo>
                  <a:cubicBezTo>
                    <a:pt x="167" y="269"/>
                    <a:pt x="165" y="267"/>
                    <a:pt x="165" y="265"/>
                  </a:cubicBezTo>
                  <a:cubicBezTo>
                    <a:pt x="166" y="262"/>
                    <a:pt x="166" y="259"/>
                    <a:pt x="167" y="256"/>
                  </a:cubicBezTo>
                  <a:cubicBezTo>
                    <a:pt x="168" y="251"/>
                    <a:pt x="170" y="245"/>
                    <a:pt x="173" y="241"/>
                  </a:cubicBezTo>
                  <a:cubicBezTo>
                    <a:pt x="174" y="241"/>
                    <a:pt x="173" y="241"/>
                    <a:pt x="173" y="241"/>
                  </a:cubicBezTo>
                  <a:cubicBezTo>
                    <a:pt x="169" y="246"/>
                    <a:pt x="167" y="252"/>
                    <a:pt x="165" y="258"/>
                  </a:cubicBezTo>
                  <a:cubicBezTo>
                    <a:pt x="165" y="258"/>
                    <a:pt x="165" y="258"/>
                    <a:pt x="165" y="259"/>
                  </a:cubicBezTo>
                  <a:cubicBezTo>
                    <a:pt x="164" y="257"/>
                    <a:pt x="164" y="256"/>
                    <a:pt x="164" y="255"/>
                  </a:cubicBezTo>
                  <a:cubicBezTo>
                    <a:pt x="164" y="252"/>
                    <a:pt x="164" y="249"/>
                    <a:pt x="165" y="246"/>
                  </a:cubicBezTo>
                  <a:cubicBezTo>
                    <a:pt x="165" y="245"/>
                    <a:pt x="165" y="245"/>
                    <a:pt x="165" y="245"/>
                  </a:cubicBezTo>
                  <a:cubicBezTo>
                    <a:pt x="165" y="245"/>
                    <a:pt x="165" y="245"/>
                    <a:pt x="165" y="245"/>
                  </a:cubicBezTo>
                  <a:cubicBezTo>
                    <a:pt x="165" y="244"/>
                    <a:pt x="165" y="244"/>
                    <a:pt x="165" y="244"/>
                  </a:cubicBezTo>
                  <a:cubicBezTo>
                    <a:pt x="167" y="237"/>
                    <a:pt x="170" y="232"/>
                    <a:pt x="174" y="226"/>
                  </a:cubicBezTo>
                  <a:cubicBezTo>
                    <a:pt x="174" y="226"/>
                    <a:pt x="173" y="226"/>
                    <a:pt x="173" y="226"/>
                  </a:cubicBezTo>
                  <a:cubicBezTo>
                    <a:pt x="170" y="229"/>
                    <a:pt x="167" y="234"/>
                    <a:pt x="165" y="239"/>
                  </a:cubicBezTo>
                  <a:cubicBezTo>
                    <a:pt x="165" y="237"/>
                    <a:pt x="165" y="236"/>
                    <a:pt x="165" y="234"/>
                  </a:cubicBezTo>
                  <a:cubicBezTo>
                    <a:pt x="165" y="230"/>
                    <a:pt x="166" y="226"/>
                    <a:pt x="166" y="222"/>
                  </a:cubicBezTo>
                  <a:cubicBezTo>
                    <a:pt x="166" y="221"/>
                    <a:pt x="164" y="221"/>
                    <a:pt x="164" y="222"/>
                  </a:cubicBezTo>
                  <a:cubicBezTo>
                    <a:pt x="164" y="224"/>
                    <a:pt x="164" y="227"/>
                    <a:pt x="164" y="229"/>
                  </a:cubicBezTo>
                  <a:cubicBezTo>
                    <a:pt x="164" y="231"/>
                    <a:pt x="163" y="233"/>
                    <a:pt x="163" y="235"/>
                  </a:cubicBezTo>
                  <a:cubicBezTo>
                    <a:pt x="163" y="238"/>
                    <a:pt x="163" y="241"/>
                    <a:pt x="164" y="244"/>
                  </a:cubicBezTo>
                  <a:cubicBezTo>
                    <a:pt x="164" y="245"/>
                    <a:pt x="163" y="247"/>
                    <a:pt x="163" y="248"/>
                  </a:cubicBezTo>
                  <a:cubicBezTo>
                    <a:pt x="163" y="250"/>
                    <a:pt x="162" y="253"/>
                    <a:pt x="162" y="257"/>
                  </a:cubicBezTo>
                  <a:cubicBezTo>
                    <a:pt x="161" y="250"/>
                    <a:pt x="160" y="244"/>
                    <a:pt x="160" y="237"/>
                  </a:cubicBezTo>
                  <a:cubicBezTo>
                    <a:pt x="161" y="233"/>
                    <a:pt x="161" y="229"/>
                    <a:pt x="159" y="226"/>
                  </a:cubicBezTo>
                  <a:cubicBezTo>
                    <a:pt x="156" y="222"/>
                    <a:pt x="152" y="218"/>
                    <a:pt x="151" y="212"/>
                  </a:cubicBezTo>
                  <a:cubicBezTo>
                    <a:pt x="151" y="204"/>
                    <a:pt x="151" y="198"/>
                    <a:pt x="146" y="190"/>
                  </a:cubicBezTo>
                  <a:cubicBezTo>
                    <a:pt x="144" y="187"/>
                    <a:pt x="141" y="183"/>
                    <a:pt x="140" y="179"/>
                  </a:cubicBezTo>
                  <a:cubicBezTo>
                    <a:pt x="139" y="178"/>
                    <a:pt x="138" y="170"/>
                    <a:pt x="141" y="171"/>
                  </a:cubicBezTo>
                  <a:cubicBezTo>
                    <a:pt x="143" y="171"/>
                    <a:pt x="144" y="172"/>
                    <a:pt x="146" y="173"/>
                  </a:cubicBezTo>
                  <a:cubicBezTo>
                    <a:pt x="151" y="175"/>
                    <a:pt x="158" y="178"/>
                    <a:pt x="160" y="184"/>
                  </a:cubicBezTo>
                  <a:cubicBezTo>
                    <a:pt x="161" y="186"/>
                    <a:pt x="162" y="189"/>
                    <a:pt x="164" y="190"/>
                  </a:cubicBezTo>
                  <a:cubicBezTo>
                    <a:pt x="164" y="192"/>
                    <a:pt x="166" y="194"/>
                    <a:pt x="166" y="195"/>
                  </a:cubicBezTo>
                  <a:cubicBezTo>
                    <a:pt x="167" y="197"/>
                    <a:pt x="168" y="199"/>
                    <a:pt x="169" y="200"/>
                  </a:cubicBezTo>
                  <a:cubicBezTo>
                    <a:pt x="170" y="202"/>
                    <a:pt x="170" y="203"/>
                    <a:pt x="171" y="205"/>
                  </a:cubicBezTo>
                  <a:cubicBezTo>
                    <a:pt x="172" y="213"/>
                    <a:pt x="178" y="221"/>
                    <a:pt x="180" y="229"/>
                  </a:cubicBezTo>
                  <a:cubicBezTo>
                    <a:pt x="181" y="233"/>
                    <a:pt x="182" y="238"/>
                    <a:pt x="183" y="242"/>
                  </a:cubicBezTo>
                  <a:cubicBezTo>
                    <a:pt x="184" y="247"/>
                    <a:pt x="184" y="251"/>
                    <a:pt x="185" y="256"/>
                  </a:cubicBezTo>
                  <a:cubicBezTo>
                    <a:pt x="185" y="256"/>
                    <a:pt x="185" y="256"/>
                    <a:pt x="185" y="256"/>
                  </a:cubicBezTo>
                  <a:cubicBezTo>
                    <a:pt x="184" y="258"/>
                    <a:pt x="182" y="260"/>
                    <a:pt x="181" y="263"/>
                  </a:cubicBezTo>
                  <a:cubicBezTo>
                    <a:pt x="179" y="267"/>
                    <a:pt x="179" y="271"/>
                    <a:pt x="179" y="275"/>
                  </a:cubicBezTo>
                  <a:cubicBezTo>
                    <a:pt x="177" y="287"/>
                    <a:pt x="178" y="301"/>
                    <a:pt x="180" y="312"/>
                  </a:cubicBezTo>
                  <a:cubicBezTo>
                    <a:pt x="181" y="318"/>
                    <a:pt x="182" y="325"/>
                    <a:pt x="184" y="331"/>
                  </a:cubicBezTo>
                  <a:cubicBezTo>
                    <a:pt x="179" y="322"/>
                    <a:pt x="178" y="312"/>
                    <a:pt x="174" y="303"/>
                  </a:cubicBezTo>
                  <a:cubicBezTo>
                    <a:pt x="173" y="297"/>
                    <a:pt x="171" y="291"/>
                    <a:pt x="169" y="286"/>
                  </a:cubicBezTo>
                  <a:cubicBezTo>
                    <a:pt x="169" y="286"/>
                    <a:pt x="170" y="286"/>
                    <a:pt x="170" y="285"/>
                  </a:cubicBezTo>
                  <a:cubicBezTo>
                    <a:pt x="170" y="280"/>
                    <a:pt x="170" y="275"/>
                    <a:pt x="171" y="270"/>
                  </a:cubicBezTo>
                  <a:cubicBezTo>
                    <a:pt x="172" y="264"/>
                    <a:pt x="174" y="258"/>
                    <a:pt x="176" y="253"/>
                  </a:cubicBezTo>
                  <a:cubicBezTo>
                    <a:pt x="176" y="253"/>
                    <a:pt x="176" y="253"/>
                    <a:pt x="176" y="253"/>
                  </a:cubicBezTo>
                  <a:close/>
                  <a:moveTo>
                    <a:pt x="157" y="248"/>
                  </a:moveTo>
                  <a:cubicBezTo>
                    <a:pt x="158" y="254"/>
                    <a:pt x="159" y="260"/>
                    <a:pt x="160" y="266"/>
                  </a:cubicBezTo>
                  <a:cubicBezTo>
                    <a:pt x="162" y="271"/>
                    <a:pt x="163" y="276"/>
                    <a:pt x="165" y="281"/>
                  </a:cubicBezTo>
                  <a:cubicBezTo>
                    <a:pt x="163" y="278"/>
                    <a:pt x="162" y="275"/>
                    <a:pt x="161" y="273"/>
                  </a:cubicBezTo>
                  <a:cubicBezTo>
                    <a:pt x="157" y="261"/>
                    <a:pt x="152" y="250"/>
                    <a:pt x="148" y="238"/>
                  </a:cubicBezTo>
                  <a:cubicBezTo>
                    <a:pt x="140" y="219"/>
                    <a:pt x="131" y="197"/>
                    <a:pt x="136" y="176"/>
                  </a:cubicBezTo>
                  <a:cubicBezTo>
                    <a:pt x="136" y="177"/>
                    <a:pt x="136" y="177"/>
                    <a:pt x="136" y="177"/>
                  </a:cubicBezTo>
                  <a:cubicBezTo>
                    <a:pt x="137" y="186"/>
                    <a:pt x="145" y="191"/>
                    <a:pt x="147" y="200"/>
                  </a:cubicBezTo>
                  <a:cubicBezTo>
                    <a:pt x="148" y="205"/>
                    <a:pt x="147" y="211"/>
                    <a:pt x="149" y="216"/>
                  </a:cubicBezTo>
                  <a:cubicBezTo>
                    <a:pt x="150" y="221"/>
                    <a:pt x="156" y="225"/>
                    <a:pt x="157" y="230"/>
                  </a:cubicBezTo>
                  <a:cubicBezTo>
                    <a:pt x="158" y="236"/>
                    <a:pt x="157" y="242"/>
                    <a:pt x="157" y="248"/>
                  </a:cubicBezTo>
                  <a:close/>
                  <a:moveTo>
                    <a:pt x="163" y="261"/>
                  </a:moveTo>
                  <a:cubicBezTo>
                    <a:pt x="163" y="261"/>
                    <a:pt x="163" y="262"/>
                    <a:pt x="164" y="263"/>
                  </a:cubicBezTo>
                  <a:cubicBezTo>
                    <a:pt x="164" y="264"/>
                    <a:pt x="164" y="265"/>
                    <a:pt x="164" y="266"/>
                  </a:cubicBezTo>
                  <a:cubicBezTo>
                    <a:pt x="163" y="264"/>
                    <a:pt x="163" y="262"/>
                    <a:pt x="163" y="261"/>
                  </a:cubicBezTo>
                  <a:close/>
                  <a:moveTo>
                    <a:pt x="213" y="192"/>
                  </a:moveTo>
                  <a:cubicBezTo>
                    <a:pt x="206" y="196"/>
                    <a:pt x="200" y="201"/>
                    <a:pt x="196" y="208"/>
                  </a:cubicBezTo>
                  <a:cubicBezTo>
                    <a:pt x="194" y="213"/>
                    <a:pt x="192" y="218"/>
                    <a:pt x="192" y="223"/>
                  </a:cubicBezTo>
                  <a:cubicBezTo>
                    <a:pt x="190" y="220"/>
                    <a:pt x="189" y="218"/>
                    <a:pt x="187" y="215"/>
                  </a:cubicBezTo>
                  <a:cubicBezTo>
                    <a:pt x="184" y="210"/>
                    <a:pt x="183" y="204"/>
                    <a:pt x="182" y="197"/>
                  </a:cubicBezTo>
                  <a:cubicBezTo>
                    <a:pt x="179" y="184"/>
                    <a:pt x="177" y="170"/>
                    <a:pt x="174" y="157"/>
                  </a:cubicBezTo>
                  <a:cubicBezTo>
                    <a:pt x="172" y="143"/>
                    <a:pt x="169" y="130"/>
                    <a:pt x="164" y="117"/>
                  </a:cubicBezTo>
                  <a:cubicBezTo>
                    <a:pt x="164" y="115"/>
                    <a:pt x="162" y="111"/>
                    <a:pt x="160" y="110"/>
                  </a:cubicBezTo>
                  <a:cubicBezTo>
                    <a:pt x="160" y="102"/>
                    <a:pt x="160" y="95"/>
                    <a:pt x="161" y="87"/>
                  </a:cubicBezTo>
                  <a:cubicBezTo>
                    <a:pt x="161" y="81"/>
                    <a:pt x="161" y="74"/>
                    <a:pt x="164" y="68"/>
                  </a:cubicBezTo>
                  <a:cubicBezTo>
                    <a:pt x="167" y="63"/>
                    <a:pt x="169" y="72"/>
                    <a:pt x="170" y="74"/>
                  </a:cubicBezTo>
                  <a:cubicBezTo>
                    <a:pt x="171" y="78"/>
                    <a:pt x="173" y="80"/>
                    <a:pt x="176" y="82"/>
                  </a:cubicBezTo>
                  <a:cubicBezTo>
                    <a:pt x="183" y="89"/>
                    <a:pt x="187" y="98"/>
                    <a:pt x="189" y="107"/>
                  </a:cubicBezTo>
                  <a:cubicBezTo>
                    <a:pt x="191" y="112"/>
                    <a:pt x="191" y="116"/>
                    <a:pt x="191" y="121"/>
                  </a:cubicBezTo>
                  <a:cubicBezTo>
                    <a:pt x="191" y="123"/>
                    <a:pt x="192" y="125"/>
                    <a:pt x="193" y="127"/>
                  </a:cubicBezTo>
                  <a:cubicBezTo>
                    <a:pt x="194" y="128"/>
                    <a:pt x="196" y="129"/>
                    <a:pt x="197" y="129"/>
                  </a:cubicBezTo>
                  <a:cubicBezTo>
                    <a:pt x="200" y="131"/>
                    <a:pt x="202" y="132"/>
                    <a:pt x="203" y="135"/>
                  </a:cubicBezTo>
                  <a:cubicBezTo>
                    <a:pt x="205" y="139"/>
                    <a:pt x="207" y="143"/>
                    <a:pt x="208" y="146"/>
                  </a:cubicBezTo>
                  <a:cubicBezTo>
                    <a:pt x="212" y="155"/>
                    <a:pt x="214" y="164"/>
                    <a:pt x="213" y="174"/>
                  </a:cubicBezTo>
                  <a:cubicBezTo>
                    <a:pt x="213" y="180"/>
                    <a:pt x="212" y="186"/>
                    <a:pt x="213" y="192"/>
                  </a:cubicBezTo>
                  <a:close/>
                  <a:moveTo>
                    <a:pt x="193" y="242"/>
                  </a:moveTo>
                  <a:cubicBezTo>
                    <a:pt x="193" y="240"/>
                    <a:pt x="192" y="239"/>
                    <a:pt x="192" y="238"/>
                  </a:cubicBezTo>
                  <a:cubicBezTo>
                    <a:pt x="192" y="236"/>
                    <a:pt x="191" y="234"/>
                    <a:pt x="191" y="233"/>
                  </a:cubicBezTo>
                  <a:cubicBezTo>
                    <a:pt x="191" y="232"/>
                    <a:pt x="191" y="232"/>
                    <a:pt x="191" y="232"/>
                  </a:cubicBezTo>
                  <a:cubicBezTo>
                    <a:pt x="192" y="232"/>
                    <a:pt x="192" y="233"/>
                    <a:pt x="193" y="234"/>
                  </a:cubicBezTo>
                  <a:cubicBezTo>
                    <a:pt x="194" y="237"/>
                    <a:pt x="194" y="239"/>
                    <a:pt x="193" y="242"/>
                  </a:cubicBezTo>
                  <a:close/>
                  <a:moveTo>
                    <a:pt x="189" y="237"/>
                  </a:moveTo>
                  <a:cubicBezTo>
                    <a:pt x="189" y="239"/>
                    <a:pt x="190" y="241"/>
                    <a:pt x="190" y="243"/>
                  </a:cubicBezTo>
                  <a:cubicBezTo>
                    <a:pt x="190" y="244"/>
                    <a:pt x="190" y="245"/>
                    <a:pt x="191" y="246"/>
                  </a:cubicBezTo>
                  <a:cubicBezTo>
                    <a:pt x="189" y="248"/>
                    <a:pt x="188" y="251"/>
                    <a:pt x="186" y="254"/>
                  </a:cubicBezTo>
                  <a:cubicBezTo>
                    <a:pt x="186" y="246"/>
                    <a:pt x="183" y="237"/>
                    <a:pt x="181" y="228"/>
                  </a:cubicBezTo>
                  <a:cubicBezTo>
                    <a:pt x="180" y="224"/>
                    <a:pt x="179" y="219"/>
                    <a:pt x="177" y="214"/>
                  </a:cubicBezTo>
                  <a:cubicBezTo>
                    <a:pt x="177" y="214"/>
                    <a:pt x="177" y="215"/>
                    <a:pt x="177" y="215"/>
                  </a:cubicBezTo>
                  <a:cubicBezTo>
                    <a:pt x="181" y="220"/>
                    <a:pt x="185" y="225"/>
                    <a:pt x="190" y="230"/>
                  </a:cubicBezTo>
                  <a:cubicBezTo>
                    <a:pt x="188" y="231"/>
                    <a:pt x="188" y="235"/>
                    <a:pt x="189" y="237"/>
                  </a:cubicBezTo>
                  <a:close/>
                  <a:moveTo>
                    <a:pt x="161" y="121"/>
                  </a:moveTo>
                  <a:cubicBezTo>
                    <a:pt x="162" y="124"/>
                    <a:pt x="163" y="128"/>
                    <a:pt x="165" y="131"/>
                  </a:cubicBezTo>
                  <a:cubicBezTo>
                    <a:pt x="165" y="132"/>
                    <a:pt x="166" y="134"/>
                    <a:pt x="167" y="135"/>
                  </a:cubicBezTo>
                  <a:cubicBezTo>
                    <a:pt x="167" y="136"/>
                    <a:pt x="167" y="137"/>
                    <a:pt x="167" y="138"/>
                  </a:cubicBezTo>
                  <a:cubicBezTo>
                    <a:pt x="170" y="150"/>
                    <a:pt x="172" y="162"/>
                    <a:pt x="174" y="173"/>
                  </a:cubicBezTo>
                  <a:cubicBezTo>
                    <a:pt x="176" y="184"/>
                    <a:pt x="177" y="196"/>
                    <a:pt x="180" y="207"/>
                  </a:cubicBezTo>
                  <a:cubicBezTo>
                    <a:pt x="182" y="213"/>
                    <a:pt x="185" y="218"/>
                    <a:pt x="188" y="223"/>
                  </a:cubicBezTo>
                  <a:cubicBezTo>
                    <a:pt x="186" y="221"/>
                    <a:pt x="184" y="218"/>
                    <a:pt x="182" y="216"/>
                  </a:cubicBezTo>
                  <a:cubicBezTo>
                    <a:pt x="175" y="206"/>
                    <a:pt x="169" y="195"/>
                    <a:pt x="167" y="183"/>
                  </a:cubicBezTo>
                  <a:cubicBezTo>
                    <a:pt x="164" y="171"/>
                    <a:pt x="162" y="159"/>
                    <a:pt x="161" y="148"/>
                  </a:cubicBezTo>
                  <a:cubicBezTo>
                    <a:pt x="160" y="142"/>
                    <a:pt x="160" y="137"/>
                    <a:pt x="159" y="132"/>
                  </a:cubicBezTo>
                  <a:cubicBezTo>
                    <a:pt x="159" y="127"/>
                    <a:pt x="158" y="123"/>
                    <a:pt x="158" y="118"/>
                  </a:cubicBezTo>
                  <a:cubicBezTo>
                    <a:pt x="158" y="118"/>
                    <a:pt x="158" y="118"/>
                    <a:pt x="158" y="117"/>
                  </a:cubicBezTo>
                  <a:cubicBezTo>
                    <a:pt x="159" y="119"/>
                    <a:pt x="160" y="120"/>
                    <a:pt x="161" y="121"/>
                  </a:cubicBezTo>
                  <a:close/>
                  <a:moveTo>
                    <a:pt x="184" y="312"/>
                  </a:moveTo>
                  <a:cubicBezTo>
                    <a:pt x="182" y="304"/>
                    <a:pt x="181" y="297"/>
                    <a:pt x="181" y="290"/>
                  </a:cubicBezTo>
                  <a:cubicBezTo>
                    <a:pt x="181" y="288"/>
                    <a:pt x="181" y="286"/>
                    <a:pt x="182" y="284"/>
                  </a:cubicBezTo>
                  <a:cubicBezTo>
                    <a:pt x="185" y="294"/>
                    <a:pt x="191" y="303"/>
                    <a:pt x="198" y="311"/>
                  </a:cubicBezTo>
                  <a:cubicBezTo>
                    <a:pt x="202" y="315"/>
                    <a:pt x="206" y="320"/>
                    <a:pt x="211" y="324"/>
                  </a:cubicBezTo>
                  <a:cubicBezTo>
                    <a:pt x="210" y="328"/>
                    <a:pt x="211" y="332"/>
                    <a:pt x="209" y="336"/>
                  </a:cubicBezTo>
                  <a:cubicBezTo>
                    <a:pt x="208" y="338"/>
                    <a:pt x="207" y="344"/>
                    <a:pt x="204" y="345"/>
                  </a:cubicBezTo>
                  <a:cubicBezTo>
                    <a:pt x="202" y="347"/>
                    <a:pt x="197" y="345"/>
                    <a:pt x="194" y="344"/>
                  </a:cubicBezTo>
                  <a:cubicBezTo>
                    <a:pt x="192" y="339"/>
                    <a:pt x="189" y="335"/>
                    <a:pt x="188" y="329"/>
                  </a:cubicBezTo>
                  <a:cubicBezTo>
                    <a:pt x="186" y="324"/>
                    <a:pt x="185" y="318"/>
                    <a:pt x="184" y="312"/>
                  </a:cubicBezTo>
                  <a:close/>
                  <a:moveTo>
                    <a:pt x="208" y="347"/>
                  </a:moveTo>
                  <a:cubicBezTo>
                    <a:pt x="210" y="344"/>
                    <a:pt x="211" y="340"/>
                    <a:pt x="212" y="336"/>
                  </a:cubicBezTo>
                  <a:cubicBezTo>
                    <a:pt x="213" y="333"/>
                    <a:pt x="213" y="330"/>
                    <a:pt x="213" y="327"/>
                  </a:cubicBezTo>
                  <a:cubicBezTo>
                    <a:pt x="218" y="331"/>
                    <a:pt x="223" y="335"/>
                    <a:pt x="229" y="338"/>
                  </a:cubicBezTo>
                  <a:cubicBezTo>
                    <a:pt x="230" y="338"/>
                    <a:pt x="230" y="338"/>
                    <a:pt x="231" y="338"/>
                  </a:cubicBezTo>
                  <a:cubicBezTo>
                    <a:pt x="229" y="341"/>
                    <a:pt x="229" y="345"/>
                    <a:pt x="228" y="348"/>
                  </a:cubicBezTo>
                  <a:cubicBezTo>
                    <a:pt x="228" y="354"/>
                    <a:pt x="228" y="359"/>
                    <a:pt x="229" y="364"/>
                  </a:cubicBezTo>
                  <a:cubicBezTo>
                    <a:pt x="230" y="370"/>
                    <a:pt x="234" y="376"/>
                    <a:pt x="235" y="382"/>
                  </a:cubicBezTo>
                  <a:cubicBezTo>
                    <a:pt x="236" y="386"/>
                    <a:pt x="235" y="390"/>
                    <a:pt x="235" y="395"/>
                  </a:cubicBezTo>
                  <a:cubicBezTo>
                    <a:pt x="235" y="400"/>
                    <a:pt x="235" y="405"/>
                    <a:pt x="236" y="410"/>
                  </a:cubicBezTo>
                  <a:cubicBezTo>
                    <a:pt x="236" y="412"/>
                    <a:pt x="236" y="413"/>
                    <a:pt x="236" y="415"/>
                  </a:cubicBezTo>
                  <a:cubicBezTo>
                    <a:pt x="235" y="414"/>
                    <a:pt x="234" y="413"/>
                    <a:pt x="232" y="412"/>
                  </a:cubicBezTo>
                  <a:cubicBezTo>
                    <a:pt x="227" y="411"/>
                    <a:pt x="224" y="414"/>
                    <a:pt x="219" y="414"/>
                  </a:cubicBezTo>
                  <a:cubicBezTo>
                    <a:pt x="217" y="414"/>
                    <a:pt x="215" y="414"/>
                    <a:pt x="214" y="415"/>
                  </a:cubicBezTo>
                  <a:cubicBezTo>
                    <a:pt x="213" y="408"/>
                    <a:pt x="211" y="402"/>
                    <a:pt x="211" y="396"/>
                  </a:cubicBezTo>
                  <a:cubicBezTo>
                    <a:pt x="210" y="390"/>
                    <a:pt x="209" y="384"/>
                    <a:pt x="208" y="377"/>
                  </a:cubicBezTo>
                  <a:cubicBezTo>
                    <a:pt x="207" y="372"/>
                    <a:pt x="206" y="367"/>
                    <a:pt x="203" y="362"/>
                  </a:cubicBezTo>
                  <a:cubicBezTo>
                    <a:pt x="200" y="358"/>
                    <a:pt x="198" y="353"/>
                    <a:pt x="195" y="347"/>
                  </a:cubicBezTo>
                  <a:cubicBezTo>
                    <a:pt x="195" y="347"/>
                    <a:pt x="195" y="347"/>
                    <a:pt x="195" y="347"/>
                  </a:cubicBezTo>
                  <a:cubicBezTo>
                    <a:pt x="200" y="348"/>
                    <a:pt x="204" y="350"/>
                    <a:pt x="208" y="347"/>
                  </a:cubicBezTo>
                  <a:close/>
                  <a:moveTo>
                    <a:pt x="233" y="367"/>
                  </a:moveTo>
                  <a:cubicBezTo>
                    <a:pt x="232" y="361"/>
                    <a:pt x="231" y="355"/>
                    <a:pt x="232" y="348"/>
                  </a:cubicBezTo>
                  <a:cubicBezTo>
                    <a:pt x="232" y="346"/>
                    <a:pt x="233" y="342"/>
                    <a:pt x="233" y="339"/>
                  </a:cubicBezTo>
                  <a:cubicBezTo>
                    <a:pt x="240" y="343"/>
                    <a:pt x="248" y="347"/>
                    <a:pt x="255" y="346"/>
                  </a:cubicBezTo>
                  <a:cubicBezTo>
                    <a:pt x="250" y="353"/>
                    <a:pt x="246" y="361"/>
                    <a:pt x="242" y="368"/>
                  </a:cubicBezTo>
                  <a:cubicBezTo>
                    <a:pt x="240" y="372"/>
                    <a:pt x="239" y="376"/>
                    <a:pt x="238" y="380"/>
                  </a:cubicBezTo>
                  <a:cubicBezTo>
                    <a:pt x="237" y="375"/>
                    <a:pt x="235" y="371"/>
                    <a:pt x="233" y="367"/>
                  </a:cubicBezTo>
                  <a:close/>
                  <a:moveTo>
                    <a:pt x="246" y="367"/>
                  </a:moveTo>
                  <a:cubicBezTo>
                    <a:pt x="252" y="355"/>
                    <a:pt x="260" y="342"/>
                    <a:pt x="271" y="334"/>
                  </a:cubicBezTo>
                  <a:cubicBezTo>
                    <a:pt x="281" y="327"/>
                    <a:pt x="291" y="320"/>
                    <a:pt x="303" y="315"/>
                  </a:cubicBezTo>
                  <a:cubicBezTo>
                    <a:pt x="308" y="314"/>
                    <a:pt x="313" y="312"/>
                    <a:pt x="318" y="311"/>
                  </a:cubicBezTo>
                  <a:cubicBezTo>
                    <a:pt x="325" y="310"/>
                    <a:pt x="331" y="309"/>
                    <a:pt x="338" y="309"/>
                  </a:cubicBezTo>
                  <a:cubicBezTo>
                    <a:pt x="348" y="308"/>
                    <a:pt x="358" y="309"/>
                    <a:pt x="368" y="311"/>
                  </a:cubicBezTo>
                  <a:cubicBezTo>
                    <a:pt x="371" y="311"/>
                    <a:pt x="410" y="317"/>
                    <a:pt x="409" y="321"/>
                  </a:cubicBezTo>
                  <a:cubicBezTo>
                    <a:pt x="409" y="321"/>
                    <a:pt x="409" y="321"/>
                    <a:pt x="409" y="322"/>
                  </a:cubicBezTo>
                  <a:cubicBezTo>
                    <a:pt x="409" y="322"/>
                    <a:pt x="409" y="322"/>
                    <a:pt x="409" y="322"/>
                  </a:cubicBezTo>
                  <a:cubicBezTo>
                    <a:pt x="409" y="322"/>
                    <a:pt x="408" y="323"/>
                    <a:pt x="408" y="324"/>
                  </a:cubicBezTo>
                  <a:cubicBezTo>
                    <a:pt x="408" y="323"/>
                    <a:pt x="408" y="323"/>
                    <a:pt x="408" y="323"/>
                  </a:cubicBezTo>
                  <a:cubicBezTo>
                    <a:pt x="394" y="317"/>
                    <a:pt x="378" y="315"/>
                    <a:pt x="363" y="314"/>
                  </a:cubicBezTo>
                  <a:cubicBezTo>
                    <a:pt x="355" y="314"/>
                    <a:pt x="348" y="315"/>
                    <a:pt x="340" y="314"/>
                  </a:cubicBezTo>
                  <a:cubicBezTo>
                    <a:pt x="333" y="314"/>
                    <a:pt x="327" y="314"/>
                    <a:pt x="320" y="314"/>
                  </a:cubicBezTo>
                  <a:cubicBezTo>
                    <a:pt x="306" y="316"/>
                    <a:pt x="291" y="323"/>
                    <a:pt x="280" y="330"/>
                  </a:cubicBezTo>
                  <a:cubicBezTo>
                    <a:pt x="267" y="338"/>
                    <a:pt x="257" y="349"/>
                    <a:pt x="253" y="363"/>
                  </a:cubicBezTo>
                  <a:cubicBezTo>
                    <a:pt x="252" y="363"/>
                    <a:pt x="254" y="364"/>
                    <a:pt x="254" y="363"/>
                  </a:cubicBezTo>
                  <a:cubicBezTo>
                    <a:pt x="261" y="349"/>
                    <a:pt x="272" y="338"/>
                    <a:pt x="286" y="330"/>
                  </a:cubicBezTo>
                  <a:cubicBezTo>
                    <a:pt x="299" y="324"/>
                    <a:pt x="312" y="317"/>
                    <a:pt x="327" y="317"/>
                  </a:cubicBezTo>
                  <a:cubicBezTo>
                    <a:pt x="333" y="317"/>
                    <a:pt x="340" y="318"/>
                    <a:pt x="347" y="318"/>
                  </a:cubicBezTo>
                  <a:cubicBezTo>
                    <a:pt x="353" y="317"/>
                    <a:pt x="360" y="317"/>
                    <a:pt x="367" y="318"/>
                  </a:cubicBezTo>
                  <a:cubicBezTo>
                    <a:pt x="374" y="319"/>
                    <a:pt x="382" y="320"/>
                    <a:pt x="389" y="321"/>
                  </a:cubicBezTo>
                  <a:cubicBezTo>
                    <a:pt x="395" y="322"/>
                    <a:pt x="402" y="325"/>
                    <a:pt x="408" y="324"/>
                  </a:cubicBezTo>
                  <a:cubicBezTo>
                    <a:pt x="408" y="324"/>
                    <a:pt x="408" y="324"/>
                    <a:pt x="408" y="324"/>
                  </a:cubicBezTo>
                  <a:cubicBezTo>
                    <a:pt x="408" y="325"/>
                    <a:pt x="407" y="327"/>
                    <a:pt x="407" y="328"/>
                  </a:cubicBezTo>
                  <a:cubicBezTo>
                    <a:pt x="401" y="325"/>
                    <a:pt x="394" y="326"/>
                    <a:pt x="387" y="326"/>
                  </a:cubicBezTo>
                  <a:cubicBezTo>
                    <a:pt x="379" y="325"/>
                    <a:pt x="371" y="323"/>
                    <a:pt x="363" y="322"/>
                  </a:cubicBezTo>
                  <a:cubicBezTo>
                    <a:pt x="363" y="322"/>
                    <a:pt x="363" y="323"/>
                    <a:pt x="363" y="323"/>
                  </a:cubicBezTo>
                  <a:cubicBezTo>
                    <a:pt x="369" y="325"/>
                    <a:pt x="377" y="326"/>
                    <a:pt x="384" y="327"/>
                  </a:cubicBezTo>
                  <a:cubicBezTo>
                    <a:pt x="392" y="327"/>
                    <a:pt x="399" y="327"/>
                    <a:pt x="407" y="330"/>
                  </a:cubicBezTo>
                  <a:cubicBezTo>
                    <a:pt x="407" y="330"/>
                    <a:pt x="407" y="331"/>
                    <a:pt x="406" y="331"/>
                  </a:cubicBezTo>
                  <a:cubicBezTo>
                    <a:pt x="402" y="332"/>
                    <a:pt x="399" y="331"/>
                    <a:pt x="395" y="331"/>
                  </a:cubicBezTo>
                  <a:cubicBezTo>
                    <a:pt x="391" y="331"/>
                    <a:pt x="388" y="331"/>
                    <a:pt x="385" y="330"/>
                  </a:cubicBezTo>
                  <a:cubicBezTo>
                    <a:pt x="384" y="330"/>
                    <a:pt x="383" y="331"/>
                    <a:pt x="384" y="331"/>
                  </a:cubicBezTo>
                  <a:cubicBezTo>
                    <a:pt x="387" y="334"/>
                    <a:pt x="390" y="333"/>
                    <a:pt x="394" y="333"/>
                  </a:cubicBezTo>
                  <a:cubicBezTo>
                    <a:pt x="398" y="333"/>
                    <a:pt x="402" y="334"/>
                    <a:pt x="406" y="334"/>
                  </a:cubicBezTo>
                  <a:cubicBezTo>
                    <a:pt x="406" y="335"/>
                    <a:pt x="406" y="336"/>
                    <a:pt x="406" y="337"/>
                  </a:cubicBezTo>
                  <a:cubicBezTo>
                    <a:pt x="406" y="337"/>
                    <a:pt x="406" y="337"/>
                    <a:pt x="405" y="336"/>
                  </a:cubicBezTo>
                  <a:cubicBezTo>
                    <a:pt x="405" y="336"/>
                    <a:pt x="405" y="335"/>
                    <a:pt x="405" y="335"/>
                  </a:cubicBezTo>
                  <a:cubicBezTo>
                    <a:pt x="398" y="336"/>
                    <a:pt x="392" y="337"/>
                    <a:pt x="386" y="338"/>
                  </a:cubicBezTo>
                  <a:cubicBezTo>
                    <a:pt x="381" y="338"/>
                    <a:pt x="375" y="338"/>
                    <a:pt x="370" y="338"/>
                  </a:cubicBezTo>
                  <a:cubicBezTo>
                    <a:pt x="369" y="339"/>
                    <a:pt x="369" y="339"/>
                    <a:pt x="370" y="339"/>
                  </a:cubicBezTo>
                  <a:cubicBezTo>
                    <a:pt x="376" y="340"/>
                    <a:pt x="382" y="339"/>
                    <a:pt x="388" y="338"/>
                  </a:cubicBezTo>
                  <a:cubicBezTo>
                    <a:pt x="393" y="338"/>
                    <a:pt x="398" y="338"/>
                    <a:pt x="403" y="337"/>
                  </a:cubicBezTo>
                  <a:cubicBezTo>
                    <a:pt x="399" y="339"/>
                    <a:pt x="396" y="341"/>
                    <a:pt x="391" y="341"/>
                  </a:cubicBezTo>
                  <a:cubicBezTo>
                    <a:pt x="388" y="342"/>
                    <a:pt x="384" y="342"/>
                    <a:pt x="380" y="343"/>
                  </a:cubicBezTo>
                  <a:cubicBezTo>
                    <a:pt x="372" y="343"/>
                    <a:pt x="365" y="343"/>
                    <a:pt x="357" y="344"/>
                  </a:cubicBezTo>
                  <a:cubicBezTo>
                    <a:pt x="357" y="345"/>
                    <a:pt x="357" y="345"/>
                    <a:pt x="357" y="345"/>
                  </a:cubicBezTo>
                  <a:cubicBezTo>
                    <a:pt x="366" y="345"/>
                    <a:pt x="375" y="345"/>
                    <a:pt x="383" y="344"/>
                  </a:cubicBezTo>
                  <a:cubicBezTo>
                    <a:pt x="387" y="344"/>
                    <a:pt x="391" y="343"/>
                    <a:pt x="395" y="342"/>
                  </a:cubicBezTo>
                  <a:cubicBezTo>
                    <a:pt x="399" y="341"/>
                    <a:pt x="402" y="341"/>
                    <a:pt x="405" y="338"/>
                  </a:cubicBezTo>
                  <a:cubicBezTo>
                    <a:pt x="406" y="338"/>
                    <a:pt x="406" y="338"/>
                    <a:pt x="406" y="338"/>
                  </a:cubicBezTo>
                  <a:cubicBezTo>
                    <a:pt x="406" y="338"/>
                    <a:pt x="406" y="339"/>
                    <a:pt x="406" y="340"/>
                  </a:cubicBezTo>
                  <a:cubicBezTo>
                    <a:pt x="406" y="340"/>
                    <a:pt x="406" y="340"/>
                    <a:pt x="406" y="340"/>
                  </a:cubicBezTo>
                  <a:cubicBezTo>
                    <a:pt x="401" y="339"/>
                    <a:pt x="397" y="343"/>
                    <a:pt x="392" y="344"/>
                  </a:cubicBezTo>
                  <a:cubicBezTo>
                    <a:pt x="389" y="345"/>
                    <a:pt x="385" y="345"/>
                    <a:pt x="382" y="346"/>
                  </a:cubicBezTo>
                  <a:cubicBezTo>
                    <a:pt x="378" y="347"/>
                    <a:pt x="374" y="348"/>
                    <a:pt x="370" y="348"/>
                  </a:cubicBezTo>
                  <a:cubicBezTo>
                    <a:pt x="363" y="348"/>
                    <a:pt x="354" y="348"/>
                    <a:pt x="347" y="347"/>
                  </a:cubicBezTo>
                  <a:cubicBezTo>
                    <a:pt x="339" y="346"/>
                    <a:pt x="331" y="344"/>
                    <a:pt x="324" y="344"/>
                  </a:cubicBezTo>
                  <a:cubicBezTo>
                    <a:pt x="323" y="344"/>
                    <a:pt x="323" y="345"/>
                    <a:pt x="324" y="346"/>
                  </a:cubicBezTo>
                  <a:cubicBezTo>
                    <a:pt x="332" y="348"/>
                    <a:pt x="340" y="348"/>
                    <a:pt x="349" y="349"/>
                  </a:cubicBezTo>
                  <a:cubicBezTo>
                    <a:pt x="355" y="351"/>
                    <a:pt x="362" y="351"/>
                    <a:pt x="368" y="350"/>
                  </a:cubicBezTo>
                  <a:cubicBezTo>
                    <a:pt x="376" y="349"/>
                    <a:pt x="382" y="347"/>
                    <a:pt x="389" y="346"/>
                  </a:cubicBezTo>
                  <a:cubicBezTo>
                    <a:pt x="390" y="346"/>
                    <a:pt x="391" y="345"/>
                    <a:pt x="392" y="345"/>
                  </a:cubicBezTo>
                  <a:cubicBezTo>
                    <a:pt x="390" y="346"/>
                    <a:pt x="388" y="347"/>
                    <a:pt x="386" y="347"/>
                  </a:cubicBezTo>
                  <a:cubicBezTo>
                    <a:pt x="379" y="349"/>
                    <a:pt x="371" y="350"/>
                    <a:pt x="365" y="353"/>
                  </a:cubicBezTo>
                  <a:cubicBezTo>
                    <a:pt x="364" y="353"/>
                    <a:pt x="364" y="353"/>
                    <a:pt x="365" y="353"/>
                  </a:cubicBezTo>
                  <a:cubicBezTo>
                    <a:pt x="368" y="354"/>
                    <a:pt x="372" y="352"/>
                    <a:pt x="375" y="352"/>
                  </a:cubicBezTo>
                  <a:cubicBezTo>
                    <a:pt x="381" y="350"/>
                    <a:pt x="386" y="349"/>
                    <a:pt x="392" y="347"/>
                  </a:cubicBezTo>
                  <a:cubicBezTo>
                    <a:pt x="393" y="347"/>
                    <a:pt x="406" y="343"/>
                    <a:pt x="406" y="341"/>
                  </a:cubicBezTo>
                  <a:cubicBezTo>
                    <a:pt x="406" y="341"/>
                    <a:pt x="406" y="341"/>
                    <a:pt x="406" y="341"/>
                  </a:cubicBezTo>
                  <a:cubicBezTo>
                    <a:pt x="406" y="342"/>
                    <a:pt x="406" y="343"/>
                    <a:pt x="406" y="344"/>
                  </a:cubicBezTo>
                  <a:cubicBezTo>
                    <a:pt x="405" y="344"/>
                    <a:pt x="403" y="345"/>
                    <a:pt x="401" y="346"/>
                  </a:cubicBezTo>
                  <a:cubicBezTo>
                    <a:pt x="400" y="347"/>
                    <a:pt x="398" y="348"/>
                    <a:pt x="397" y="350"/>
                  </a:cubicBezTo>
                  <a:cubicBezTo>
                    <a:pt x="396" y="350"/>
                    <a:pt x="397" y="350"/>
                    <a:pt x="397" y="350"/>
                  </a:cubicBezTo>
                  <a:cubicBezTo>
                    <a:pt x="395" y="350"/>
                    <a:pt x="393" y="351"/>
                    <a:pt x="392" y="352"/>
                  </a:cubicBezTo>
                  <a:cubicBezTo>
                    <a:pt x="387" y="353"/>
                    <a:pt x="382" y="356"/>
                    <a:pt x="378" y="359"/>
                  </a:cubicBezTo>
                  <a:cubicBezTo>
                    <a:pt x="368" y="365"/>
                    <a:pt x="358" y="370"/>
                    <a:pt x="347" y="372"/>
                  </a:cubicBezTo>
                  <a:cubicBezTo>
                    <a:pt x="346" y="372"/>
                    <a:pt x="346" y="373"/>
                    <a:pt x="347" y="373"/>
                  </a:cubicBezTo>
                  <a:cubicBezTo>
                    <a:pt x="352" y="373"/>
                    <a:pt x="357" y="372"/>
                    <a:pt x="362" y="370"/>
                  </a:cubicBezTo>
                  <a:cubicBezTo>
                    <a:pt x="367" y="368"/>
                    <a:pt x="373" y="365"/>
                    <a:pt x="377" y="362"/>
                  </a:cubicBezTo>
                  <a:cubicBezTo>
                    <a:pt x="383" y="358"/>
                    <a:pt x="389" y="355"/>
                    <a:pt x="396" y="353"/>
                  </a:cubicBezTo>
                  <a:cubicBezTo>
                    <a:pt x="399" y="352"/>
                    <a:pt x="404" y="352"/>
                    <a:pt x="407" y="350"/>
                  </a:cubicBezTo>
                  <a:cubicBezTo>
                    <a:pt x="407" y="350"/>
                    <a:pt x="407" y="351"/>
                    <a:pt x="407" y="352"/>
                  </a:cubicBezTo>
                  <a:cubicBezTo>
                    <a:pt x="406" y="352"/>
                    <a:pt x="404" y="352"/>
                    <a:pt x="403" y="353"/>
                  </a:cubicBezTo>
                  <a:cubicBezTo>
                    <a:pt x="403" y="353"/>
                    <a:pt x="403" y="353"/>
                    <a:pt x="403" y="353"/>
                  </a:cubicBezTo>
                  <a:cubicBezTo>
                    <a:pt x="404" y="353"/>
                    <a:pt x="406" y="353"/>
                    <a:pt x="407" y="352"/>
                  </a:cubicBezTo>
                  <a:cubicBezTo>
                    <a:pt x="407" y="352"/>
                    <a:pt x="407" y="352"/>
                    <a:pt x="408" y="352"/>
                  </a:cubicBezTo>
                  <a:cubicBezTo>
                    <a:pt x="408" y="353"/>
                    <a:pt x="408" y="353"/>
                    <a:pt x="408" y="354"/>
                  </a:cubicBezTo>
                  <a:cubicBezTo>
                    <a:pt x="408" y="354"/>
                    <a:pt x="408" y="354"/>
                    <a:pt x="408" y="354"/>
                  </a:cubicBezTo>
                  <a:cubicBezTo>
                    <a:pt x="405" y="354"/>
                    <a:pt x="402" y="356"/>
                    <a:pt x="400" y="357"/>
                  </a:cubicBezTo>
                  <a:cubicBezTo>
                    <a:pt x="399" y="358"/>
                    <a:pt x="400" y="358"/>
                    <a:pt x="400" y="358"/>
                  </a:cubicBezTo>
                  <a:cubicBezTo>
                    <a:pt x="403" y="357"/>
                    <a:pt x="406" y="357"/>
                    <a:pt x="408" y="355"/>
                  </a:cubicBezTo>
                  <a:cubicBezTo>
                    <a:pt x="408" y="355"/>
                    <a:pt x="408" y="355"/>
                    <a:pt x="408" y="355"/>
                  </a:cubicBezTo>
                  <a:cubicBezTo>
                    <a:pt x="409" y="360"/>
                    <a:pt x="411" y="365"/>
                    <a:pt x="412" y="370"/>
                  </a:cubicBezTo>
                  <a:cubicBezTo>
                    <a:pt x="403" y="375"/>
                    <a:pt x="397" y="386"/>
                    <a:pt x="391" y="394"/>
                  </a:cubicBezTo>
                  <a:cubicBezTo>
                    <a:pt x="391" y="394"/>
                    <a:pt x="391" y="395"/>
                    <a:pt x="391" y="395"/>
                  </a:cubicBezTo>
                  <a:cubicBezTo>
                    <a:pt x="395" y="391"/>
                    <a:pt x="398" y="386"/>
                    <a:pt x="402" y="382"/>
                  </a:cubicBezTo>
                  <a:cubicBezTo>
                    <a:pt x="405" y="379"/>
                    <a:pt x="409" y="375"/>
                    <a:pt x="413" y="371"/>
                  </a:cubicBezTo>
                  <a:cubicBezTo>
                    <a:pt x="414" y="375"/>
                    <a:pt x="415" y="378"/>
                    <a:pt x="416" y="381"/>
                  </a:cubicBezTo>
                  <a:cubicBezTo>
                    <a:pt x="412" y="382"/>
                    <a:pt x="406" y="387"/>
                    <a:pt x="403" y="389"/>
                  </a:cubicBezTo>
                  <a:cubicBezTo>
                    <a:pt x="398" y="393"/>
                    <a:pt x="392" y="399"/>
                    <a:pt x="389" y="405"/>
                  </a:cubicBezTo>
                  <a:cubicBezTo>
                    <a:pt x="389" y="406"/>
                    <a:pt x="390" y="407"/>
                    <a:pt x="390" y="406"/>
                  </a:cubicBezTo>
                  <a:cubicBezTo>
                    <a:pt x="394" y="400"/>
                    <a:pt x="398" y="396"/>
                    <a:pt x="404" y="391"/>
                  </a:cubicBezTo>
                  <a:cubicBezTo>
                    <a:pt x="406" y="389"/>
                    <a:pt x="410" y="386"/>
                    <a:pt x="413" y="385"/>
                  </a:cubicBezTo>
                  <a:cubicBezTo>
                    <a:pt x="414" y="384"/>
                    <a:pt x="416" y="384"/>
                    <a:pt x="417" y="383"/>
                  </a:cubicBezTo>
                  <a:cubicBezTo>
                    <a:pt x="417" y="384"/>
                    <a:pt x="417" y="385"/>
                    <a:pt x="418" y="386"/>
                  </a:cubicBezTo>
                  <a:cubicBezTo>
                    <a:pt x="413" y="387"/>
                    <a:pt x="407" y="395"/>
                    <a:pt x="404" y="398"/>
                  </a:cubicBezTo>
                  <a:cubicBezTo>
                    <a:pt x="402" y="401"/>
                    <a:pt x="399" y="404"/>
                    <a:pt x="396" y="407"/>
                  </a:cubicBezTo>
                  <a:cubicBezTo>
                    <a:pt x="393" y="412"/>
                    <a:pt x="389" y="417"/>
                    <a:pt x="387" y="422"/>
                  </a:cubicBezTo>
                  <a:cubicBezTo>
                    <a:pt x="387" y="423"/>
                    <a:pt x="388" y="423"/>
                    <a:pt x="388" y="422"/>
                  </a:cubicBezTo>
                  <a:cubicBezTo>
                    <a:pt x="392" y="419"/>
                    <a:pt x="393" y="414"/>
                    <a:pt x="396" y="410"/>
                  </a:cubicBezTo>
                  <a:cubicBezTo>
                    <a:pt x="399" y="406"/>
                    <a:pt x="401" y="403"/>
                    <a:pt x="404" y="400"/>
                  </a:cubicBezTo>
                  <a:cubicBezTo>
                    <a:pt x="407" y="397"/>
                    <a:pt x="410" y="394"/>
                    <a:pt x="412" y="392"/>
                  </a:cubicBezTo>
                  <a:cubicBezTo>
                    <a:pt x="414" y="390"/>
                    <a:pt x="416" y="388"/>
                    <a:pt x="418" y="387"/>
                  </a:cubicBezTo>
                  <a:cubicBezTo>
                    <a:pt x="419" y="389"/>
                    <a:pt x="419" y="390"/>
                    <a:pt x="420" y="392"/>
                  </a:cubicBezTo>
                  <a:cubicBezTo>
                    <a:pt x="415" y="394"/>
                    <a:pt x="413" y="399"/>
                    <a:pt x="409" y="402"/>
                  </a:cubicBezTo>
                  <a:cubicBezTo>
                    <a:pt x="407" y="404"/>
                    <a:pt x="402" y="409"/>
                    <a:pt x="404" y="412"/>
                  </a:cubicBezTo>
                  <a:cubicBezTo>
                    <a:pt x="404" y="413"/>
                    <a:pt x="404" y="413"/>
                    <a:pt x="404" y="412"/>
                  </a:cubicBezTo>
                  <a:cubicBezTo>
                    <a:pt x="407" y="408"/>
                    <a:pt x="408" y="404"/>
                    <a:pt x="412" y="400"/>
                  </a:cubicBezTo>
                  <a:cubicBezTo>
                    <a:pt x="415" y="398"/>
                    <a:pt x="418" y="395"/>
                    <a:pt x="420" y="393"/>
                  </a:cubicBezTo>
                  <a:cubicBezTo>
                    <a:pt x="421" y="394"/>
                    <a:pt x="422" y="396"/>
                    <a:pt x="423" y="397"/>
                  </a:cubicBezTo>
                  <a:cubicBezTo>
                    <a:pt x="421" y="399"/>
                    <a:pt x="419" y="403"/>
                    <a:pt x="418" y="405"/>
                  </a:cubicBezTo>
                  <a:cubicBezTo>
                    <a:pt x="418" y="406"/>
                    <a:pt x="419" y="406"/>
                    <a:pt x="419" y="406"/>
                  </a:cubicBezTo>
                  <a:cubicBezTo>
                    <a:pt x="421" y="404"/>
                    <a:pt x="422" y="401"/>
                    <a:pt x="424" y="398"/>
                  </a:cubicBezTo>
                  <a:cubicBezTo>
                    <a:pt x="424" y="399"/>
                    <a:pt x="424" y="400"/>
                    <a:pt x="425" y="400"/>
                  </a:cubicBezTo>
                  <a:cubicBezTo>
                    <a:pt x="426" y="402"/>
                    <a:pt x="428" y="404"/>
                    <a:pt x="429" y="405"/>
                  </a:cubicBezTo>
                  <a:cubicBezTo>
                    <a:pt x="428" y="407"/>
                    <a:pt x="427" y="409"/>
                    <a:pt x="426" y="410"/>
                  </a:cubicBezTo>
                  <a:cubicBezTo>
                    <a:pt x="424" y="414"/>
                    <a:pt x="421" y="417"/>
                    <a:pt x="419" y="421"/>
                  </a:cubicBezTo>
                  <a:cubicBezTo>
                    <a:pt x="413" y="430"/>
                    <a:pt x="407" y="439"/>
                    <a:pt x="399" y="447"/>
                  </a:cubicBezTo>
                  <a:cubicBezTo>
                    <a:pt x="384" y="462"/>
                    <a:pt x="366" y="470"/>
                    <a:pt x="347" y="478"/>
                  </a:cubicBezTo>
                  <a:cubicBezTo>
                    <a:pt x="347" y="478"/>
                    <a:pt x="347" y="478"/>
                    <a:pt x="347" y="478"/>
                  </a:cubicBezTo>
                  <a:cubicBezTo>
                    <a:pt x="342" y="480"/>
                    <a:pt x="337" y="482"/>
                    <a:pt x="331" y="483"/>
                  </a:cubicBezTo>
                  <a:cubicBezTo>
                    <a:pt x="330" y="483"/>
                    <a:pt x="329" y="484"/>
                    <a:pt x="328" y="484"/>
                  </a:cubicBezTo>
                  <a:cubicBezTo>
                    <a:pt x="313" y="486"/>
                    <a:pt x="298" y="483"/>
                    <a:pt x="285" y="475"/>
                  </a:cubicBezTo>
                  <a:cubicBezTo>
                    <a:pt x="281" y="472"/>
                    <a:pt x="275" y="468"/>
                    <a:pt x="272" y="464"/>
                  </a:cubicBezTo>
                  <a:cubicBezTo>
                    <a:pt x="270" y="461"/>
                    <a:pt x="268" y="456"/>
                    <a:pt x="264" y="454"/>
                  </a:cubicBezTo>
                  <a:cubicBezTo>
                    <a:pt x="254" y="449"/>
                    <a:pt x="253" y="437"/>
                    <a:pt x="250" y="427"/>
                  </a:cubicBezTo>
                  <a:cubicBezTo>
                    <a:pt x="249" y="426"/>
                    <a:pt x="248" y="426"/>
                    <a:pt x="248" y="427"/>
                  </a:cubicBezTo>
                  <a:cubicBezTo>
                    <a:pt x="248" y="432"/>
                    <a:pt x="249" y="438"/>
                    <a:pt x="250" y="444"/>
                  </a:cubicBezTo>
                  <a:cubicBezTo>
                    <a:pt x="250" y="443"/>
                    <a:pt x="249" y="443"/>
                    <a:pt x="249" y="442"/>
                  </a:cubicBezTo>
                  <a:cubicBezTo>
                    <a:pt x="247" y="439"/>
                    <a:pt x="245" y="436"/>
                    <a:pt x="244" y="432"/>
                  </a:cubicBezTo>
                  <a:cubicBezTo>
                    <a:pt x="242" y="425"/>
                    <a:pt x="240" y="417"/>
                    <a:pt x="239" y="410"/>
                  </a:cubicBezTo>
                  <a:cubicBezTo>
                    <a:pt x="237" y="395"/>
                    <a:pt x="240" y="381"/>
                    <a:pt x="246" y="367"/>
                  </a:cubicBezTo>
                  <a:close/>
                  <a:moveTo>
                    <a:pt x="407" y="347"/>
                  </a:moveTo>
                  <a:cubicBezTo>
                    <a:pt x="406" y="347"/>
                    <a:pt x="406" y="348"/>
                    <a:pt x="406" y="348"/>
                  </a:cubicBezTo>
                  <a:cubicBezTo>
                    <a:pt x="406" y="347"/>
                    <a:pt x="402" y="348"/>
                    <a:pt x="401" y="349"/>
                  </a:cubicBezTo>
                  <a:cubicBezTo>
                    <a:pt x="400" y="349"/>
                    <a:pt x="399" y="349"/>
                    <a:pt x="398" y="350"/>
                  </a:cubicBezTo>
                  <a:cubicBezTo>
                    <a:pt x="399" y="349"/>
                    <a:pt x="401" y="348"/>
                    <a:pt x="402" y="347"/>
                  </a:cubicBezTo>
                  <a:cubicBezTo>
                    <a:pt x="404" y="346"/>
                    <a:pt x="405" y="346"/>
                    <a:pt x="406" y="345"/>
                  </a:cubicBezTo>
                  <a:cubicBezTo>
                    <a:pt x="406" y="346"/>
                    <a:pt x="407" y="347"/>
                    <a:pt x="407" y="347"/>
                  </a:cubicBezTo>
                  <a:close/>
                  <a:moveTo>
                    <a:pt x="449" y="263"/>
                  </a:moveTo>
                  <a:cubicBezTo>
                    <a:pt x="449" y="261"/>
                    <a:pt x="449" y="258"/>
                    <a:pt x="450" y="256"/>
                  </a:cubicBezTo>
                  <a:cubicBezTo>
                    <a:pt x="450" y="256"/>
                    <a:pt x="450" y="256"/>
                    <a:pt x="450" y="256"/>
                  </a:cubicBezTo>
                  <a:cubicBezTo>
                    <a:pt x="451" y="257"/>
                    <a:pt x="452" y="259"/>
                    <a:pt x="452" y="261"/>
                  </a:cubicBezTo>
                  <a:cubicBezTo>
                    <a:pt x="452" y="261"/>
                    <a:pt x="451" y="262"/>
                    <a:pt x="451" y="263"/>
                  </a:cubicBezTo>
                  <a:cubicBezTo>
                    <a:pt x="450" y="266"/>
                    <a:pt x="451" y="268"/>
                    <a:pt x="451" y="271"/>
                  </a:cubicBezTo>
                  <a:cubicBezTo>
                    <a:pt x="451" y="273"/>
                    <a:pt x="451" y="276"/>
                    <a:pt x="452" y="278"/>
                  </a:cubicBezTo>
                  <a:cubicBezTo>
                    <a:pt x="451" y="278"/>
                    <a:pt x="451" y="278"/>
                    <a:pt x="451" y="279"/>
                  </a:cubicBezTo>
                  <a:cubicBezTo>
                    <a:pt x="451" y="278"/>
                    <a:pt x="451" y="278"/>
                    <a:pt x="451" y="278"/>
                  </a:cubicBezTo>
                  <a:cubicBezTo>
                    <a:pt x="449" y="273"/>
                    <a:pt x="449" y="268"/>
                    <a:pt x="449" y="263"/>
                  </a:cubicBezTo>
                  <a:close/>
                  <a:moveTo>
                    <a:pt x="448" y="255"/>
                  </a:moveTo>
                  <a:cubicBezTo>
                    <a:pt x="448" y="252"/>
                    <a:pt x="448" y="248"/>
                    <a:pt x="448" y="245"/>
                  </a:cubicBezTo>
                  <a:cubicBezTo>
                    <a:pt x="448" y="246"/>
                    <a:pt x="448" y="248"/>
                    <a:pt x="449" y="249"/>
                  </a:cubicBezTo>
                  <a:cubicBezTo>
                    <a:pt x="449" y="250"/>
                    <a:pt x="449" y="252"/>
                    <a:pt x="450" y="253"/>
                  </a:cubicBezTo>
                  <a:cubicBezTo>
                    <a:pt x="449" y="253"/>
                    <a:pt x="448" y="254"/>
                    <a:pt x="448" y="255"/>
                  </a:cubicBezTo>
                  <a:close/>
                  <a:moveTo>
                    <a:pt x="450" y="283"/>
                  </a:moveTo>
                  <a:cubicBezTo>
                    <a:pt x="456" y="280"/>
                    <a:pt x="463" y="279"/>
                    <a:pt x="469" y="277"/>
                  </a:cubicBezTo>
                  <a:cubicBezTo>
                    <a:pt x="477" y="274"/>
                    <a:pt x="485" y="272"/>
                    <a:pt x="493" y="271"/>
                  </a:cubicBezTo>
                  <a:cubicBezTo>
                    <a:pt x="501" y="270"/>
                    <a:pt x="509" y="271"/>
                    <a:pt x="517" y="274"/>
                  </a:cubicBezTo>
                  <a:cubicBezTo>
                    <a:pt x="526" y="276"/>
                    <a:pt x="535" y="277"/>
                    <a:pt x="542" y="281"/>
                  </a:cubicBezTo>
                  <a:cubicBezTo>
                    <a:pt x="549" y="284"/>
                    <a:pt x="556" y="289"/>
                    <a:pt x="562" y="293"/>
                  </a:cubicBezTo>
                  <a:cubicBezTo>
                    <a:pt x="570" y="298"/>
                    <a:pt x="577" y="303"/>
                    <a:pt x="582" y="312"/>
                  </a:cubicBezTo>
                  <a:cubicBezTo>
                    <a:pt x="586" y="318"/>
                    <a:pt x="589" y="323"/>
                    <a:pt x="594" y="328"/>
                  </a:cubicBezTo>
                  <a:cubicBezTo>
                    <a:pt x="594" y="329"/>
                    <a:pt x="594" y="329"/>
                    <a:pt x="594" y="329"/>
                  </a:cubicBezTo>
                  <a:cubicBezTo>
                    <a:pt x="594" y="329"/>
                    <a:pt x="594" y="329"/>
                    <a:pt x="595" y="330"/>
                  </a:cubicBezTo>
                  <a:cubicBezTo>
                    <a:pt x="595" y="330"/>
                    <a:pt x="596" y="330"/>
                    <a:pt x="596" y="330"/>
                  </a:cubicBezTo>
                  <a:cubicBezTo>
                    <a:pt x="596" y="336"/>
                    <a:pt x="597" y="343"/>
                    <a:pt x="598" y="349"/>
                  </a:cubicBezTo>
                  <a:cubicBezTo>
                    <a:pt x="599" y="353"/>
                    <a:pt x="600" y="358"/>
                    <a:pt x="602" y="363"/>
                  </a:cubicBezTo>
                  <a:cubicBezTo>
                    <a:pt x="600" y="362"/>
                    <a:pt x="598" y="361"/>
                    <a:pt x="596" y="360"/>
                  </a:cubicBezTo>
                  <a:cubicBezTo>
                    <a:pt x="593" y="359"/>
                    <a:pt x="590" y="358"/>
                    <a:pt x="587" y="358"/>
                  </a:cubicBezTo>
                  <a:cubicBezTo>
                    <a:pt x="586" y="357"/>
                    <a:pt x="585" y="356"/>
                    <a:pt x="584" y="356"/>
                  </a:cubicBezTo>
                  <a:cubicBezTo>
                    <a:pt x="582" y="355"/>
                    <a:pt x="579" y="354"/>
                    <a:pt x="577" y="354"/>
                  </a:cubicBezTo>
                  <a:cubicBezTo>
                    <a:pt x="577" y="354"/>
                    <a:pt x="576" y="354"/>
                    <a:pt x="577" y="354"/>
                  </a:cubicBezTo>
                  <a:cubicBezTo>
                    <a:pt x="578" y="355"/>
                    <a:pt x="580" y="356"/>
                    <a:pt x="582" y="356"/>
                  </a:cubicBezTo>
                  <a:cubicBezTo>
                    <a:pt x="582" y="356"/>
                    <a:pt x="584" y="357"/>
                    <a:pt x="586" y="357"/>
                  </a:cubicBezTo>
                  <a:cubicBezTo>
                    <a:pt x="582" y="356"/>
                    <a:pt x="579" y="356"/>
                    <a:pt x="575" y="356"/>
                  </a:cubicBezTo>
                  <a:cubicBezTo>
                    <a:pt x="568" y="357"/>
                    <a:pt x="560" y="361"/>
                    <a:pt x="553" y="366"/>
                  </a:cubicBezTo>
                  <a:cubicBezTo>
                    <a:pt x="544" y="369"/>
                    <a:pt x="536" y="371"/>
                    <a:pt x="526" y="374"/>
                  </a:cubicBezTo>
                  <a:cubicBezTo>
                    <a:pt x="521" y="375"/>
                    <a:pt x="516" y="376"/>
                    <a:pt x="510" y="378"/>
                  </a:cubicBezTo>
                  <a:cubicBezTo>
                    <a:pt x="508" y="379"/>
                    <a:pt x="505" y="380"/>
                    <a:pt x="502" y="381"/>
                  </a:cubicBezTo>
                  <a:cubicBezTo>
                    <a:pt x="501" y="381"/>
                    <a:pt x="501" y="382"/>
                    <a:pt x="500" y="382"/>
                  </a:cubicBezTo>
                  <a:cubicBezTo>
                    <a:pt x="500" y="382"/>
                    <a:pt x="500" y="382"/>
                    <a:pt x="500" y="382"/>
                  </a:cubicBezTo>
                  <a:cubicBezTo>
                    <a:pt x="500" y="383"/>
                    <a:pt x="500" y="383"/>
                    <a:pt x="500" y="383"/>
                  </a:cubicBezTo>
                  <a:cubicBezTo>
                    <a:pt x="504" y="385"/>
                    <a:pt x="510" y="380"/>
                    <a:pt x="513" y="379"/>
                  </a:cubicBezTo>
                  <a:cubicBezTo>
                    <a:pt x="518" y="378"/>
                    <a:pt x="523" y="377"/>
                    <a:pt x="529" y="375"/>
                  </a:cubicBezTo>
                  <a:cubicBezTo>
                    <a:pt x="534" y="374"/>
                    <a:pt x="540" y="372"/>
                    <a:pt x="546" y="370"/>
                  </a:cubicBezTo>
                  <a:cubicBezTo>
                    <a:pt x="547" y="370"/>
                    <a:pt x="548" y="370"/>
                    <a:pt x="550" y="369"/>
                  </a:cubicBezTo>
                  <a:cubicBezTo>
                    <a:pt x="549" y="370"/>
                    <a:pt x="548" y="371"/>
                    <a:pt x="547" y="372"/>
                  </a:cubicBezTo>
                  <a:cubicBezTo>
                    <a:pt x="543" y="374"/>
                    <a:pt x="539" y="377"/>
                    <a:pt x="535" y="379"/>
                  </a:cubicBezTo>
                  <a:cubicBezTo>
                    <a:pt x="531" y="381"/>
                    <a:pt x="526" y="382"/>
                    <a:pt x="521" y="384"/>
                  </a:cubicBezTo>
                  <a:cubicBezTo>
                    <a:pt x="517" y="386"/>
                    <a:pt x="513" y="388"/>
                    <a:pt x="508" y="389"/>
                  </a:cubicBezTo>
                  <a:cubicBezTo>
                    <a:pt x="507" y="390"/>
                    <a:pt x="505" y="391"/>
                    <a:pt x="503" y="392"/>
                  </a:cubicBezTo>
                  <a:cubicBezTo>
                    <a:pt x="502" y="392"/>
                    <a:pt x="499" y="394"/>
                    <a:pt x="498" y="394"/>
                  </a:cubicBezTo>
                  <a:cubicBezTo>
                    <a:pt x="498" y="394"/>
                    <a:pt x="498" y="394"/>
                    <a:pt x="498" y="394"/>
                  </a:cubicBezTo>
                  <a:cubicBezTo>
                    <a:pt x="497" y="394"/>
                    <a:pt x="496" y="395"/>
                    <a:pt x="497" y="396"/>
                  </a:cubicBezTo>
                  <a:cubicBezTo>
                    <a:pt x="497" y="396"/>
                    <a:pt x="497" y="396"/>
                    <a:pt x="497" y="396"/>
                  </a:cubicBezTo>
                  <a:cubicBezTo>
                    <a:pt x="497" y="396"/>
                    <a:pt x="498" y="396"/>
                    <a:pt x="499" y="396"/>
                  </a:cubicBezTo>
                  <a:cubicBezTo>
                    <a:pt x="507" y="392"/>
                    <a:pt x="516" y="388"/>
                    <a:pt x="525" y="384"/>
                  </a:cubicBezTo>
                  <a:cubicBezTo>
                    <a:pt x="532" y="381"/>
                    <a:pt x="540" y="378"/>
                    <a:pt x="546" y="374"/>
                  </a:cubicBezTo>
                  <a:cubicBezTo>
                    <a:pt x="546" y="374"/>
                    <a:pt x="546" y="374"/>
                    <a:pt x="546" y="374"/>
                  </a:cubicBezTo>
                  <a:cubicBezTo>
                    <a:pt x="544" y="376"/>
                    <a:pt x="543" y="379"/>
                    <a:pt x="542" y="381"/>
                  </a:cubicBezTo>
                  <a:cubicBezTo>
                    <a:pt x="542" y="381"/>
                    <a:pt x="542" y="381"/>
                    <a:pt x="542" y="382"/>
                  </a:cubicBezTo>
                  <a:cubicBezTo>
                    <a:pt x="535" y="386"/>
                    <a:pt x="529" y="392"/>
                    <a:pt x="523" y="397"/>
                  </a:cubicBezTo>
                  <a:cubicBezTo>
                    <a:pt x="519" y="401"/>
                    <a:pt x="515" y="406"/>
                    <a:pt x="510" y="408"/>
                  </a:cubicBezTo>
                  <a:cubicBezTo>
                    <a:pt x="507" y="409"/>
                    <a:pt x="505" y="409"/>
                    <a:pt x="504" y="411"/>
                  </a:cubicBezTo>
                  <a:cubicBezTo>
                    <a:pt x="504" y="412"/>
                    <a:pt x="504" y="413"/>
                    <a:pt x="505" y="412"/>
                  </a:cubicBezTo>
                  <a:cubicBezTo>
                    <a:pt x="512" y="408"/>
                    <a:pt x="518" y="403"/>
                    <a:pt x="524" y="398"/>
                  </a:cubicBezTo>
                  <a:cubicBezTo>
                    <a:pt x="528" y="395"/>
                    <a:pt x="532" y="393"/>
                    <a:pt x="535" y="390"/>
                  </a:cubicBezTo>
                  <a:cubicBezTo>
                    <a:pt x="536" y="389"/>
                    <a:pt x="539" y="387"/>
                    <a:pt x="541" y="385"/>
                  </a:cubicBezTo>
                  <a:cubicBezTo>
                    <a:pt x="540" y="387"/>
                    <a:pt x="540" y="389"/>
                    <a:pt x="539" y="391"/>
                  </a:cubicBezTo>
                  <a:cubicBezTo>
                    <a:pt x="539" y="391"/>
                    <a:pt x="539" y="391"/>
                    <a:pt x="539" y="391"/>
                  </a:cubicBezTo>
                  <a:cubicBezTo>
                    <a:pt x="536" y="392"/>
                    <a:pt x="534" y="394"/>
                    <a:pt x="532" y="397"/>
                  </a:cubicBezTo>
                  <a:cubicBezTo>
                    <a:pt x="529" y="400"/>
                    <a:pt x="526" y="403"/>
                    <a:pt x="524" y="407"/>
                  </a:cubicBezTo>
                  <a:cubicBezTo>
                    <a:pt x="522" y="409"/>
                    <a:pt x="521" y="413"/>
                    <a:pt x="519" y="415"/>
                  </a:cubicBezTo>
                  <a:cubicBezTo>
                    <a:pt x="517" y="417"/>
                    <a:pt x="515" y="418"/>
                    <a:pt x="512" y="420"/>
                  </a:cubicBezTo>
                  <a:cubicBezTo>
                    <a:pt x="510" y="422"/>
                    <a:pt x="507" y="424"/>
                    <a:pt x="507" y="428"/>
                  </a:cubicBezTo>
                  <a:cubicBezTo>
                    <a:pt x="507" y="428"/>
                    <a:pt x="508" y="428"/>
                    <a:pt x="508" y="428"/>
                  </a:cubicBezTo>
                  <a:cubicBezTo>
                    <a:pt x="510" y="422"/>
                    <a:pt x="515" y="421"/>
                    <a:pt x="518" y="417"/>
                  </a:cubicBezTo>
                  <a:cubicBezTo>
                    <a:pt x="521" y="414"/>
                    <a:pt x="523" y="411"/>
                    <a:pt x="525" y="408"/>
                  </a:cubicBezTo>
                  <a:cubicBezTo>
                    <a:pt x="529" y="402"/>
                    <a:pt x="534" y="397"/>
                    <a:pt x="539" y="392"/>
                  </a:cubicBezTo>
                  <a:cubicBezTo>
                    <a:pt x="538" y="395"/>
                    <a:pt x="537" y="397"/>
                    <a:pt x="536" y="400"/>
                  </a:cubicBezTo>
                  <a:cubicBezTo>
                    <a:pt x="536" y="401"/>
                    <a:pt x="535" y="403"/>
                    <a:pt x="535" y="404"/>
                  </a:cubicBezTo>
                  <a:cubicBezTo>
                    <a:pt x="535" y="404"/>
                    <a:pt x="535" y="404"/>
                    <a:pt x="535" y="404"/>
                  </a:cubicBezTo>
                  <a:cubicBezTo>
                    <a:pt x="533" y="406"/>
                    <a:pt x="530" y="408"/>
                    <a:pt x="529" y="411"/>
                  </a:cubicBezTo>
                  <a:cubicBezTo>
                    <a:pt x="529" y="411"/>
                    <a:pt x="530" y="411"/>
                    <a:pt x="530" y="411"/>
                  </a:cubicBezTo>
                  <a:cubicBezTo>
                    <a:pt x="532" y="409"/>
                    <a:pt x="533" y="407"/>
                    <a:pt x="535" y="405"/>
                  </a:cubicBezTo>
                  <a:cubicBezTo>
                    <a:pt x="533" y="415"/>
                    <a:pt x="535" y="424"/>
                    <a:pt x="539" y="435"/>
                  </a:cubicBezTo>
                  <a:cubicBezTo>
                    <a:pt x="541" y="440"/>
                    <a:pt x="542" y="445"/>
                    <a:pt x="544" y="450"/>
                  </a:cubicBezTo>
                  <a:cubicBezTo>
                    <a:pt x="538" y="455"/>
                    <a:pt x="528" y="454"/>
                    <a:pt x="521" y="453"/>
                  </a:cubicBezTo>
                  <a:cubicBezTo>
                    <a:pt x="512" y="452"/>
                    <a:pt x="503" y="450"/>
                    <a:pt x="494" y="448"/>
                  </a:cubicBezTo>
                  <a:cubicBezTo>
                    <a:pt x="486" y="445"/>
                    <a:pt x="478" y="440"/>
                    <a:pt x="470" y="436"/>
                  </a:cubicBezTo>
                  <a:cubicBezTo>
                    <a:pt x="463" y="433"/>
                    <a:pt x="456" y="429"/>
                    <a:pt x="451" y="422"/>
                  </a:cubicBezTo>
                  <a:cubicBezTo>
                    <a:pt x="445" y="416"/>
                    <a:pt x="439" y="411"/>
                    <a:pt x="434" y="405"/>
                  </a:cubicBezTo>
                  <a:cubicBezTo>
                    <a:pt x="433" y="405"/>
                    <a:pt x="433" y="405"/>
                    <a:pt x="433" y="404"/>
                  </a:cubicBezTo>
                  <a:cubicBezTo>
                    <a:pt x="433" y="404"/>
                    <a:pt x="433" y="404"/>
                    <a:pt x="432" y="403"/>
                  </a:cubicBezTo>
                  <a:cubicBezTo>
                    <a:pt x="427" y="398"/>
                    <a:pt x="424" y="392"/>
                    <a:pt x="421" y="384"/>
                  </a:cubicBezTo>
                  <a:cubicBezTo>
                    <a:pt x="419" y="377"/>
                    <a:pt x="417" y="369"/>
                    <a:pt x="414" y="362"/>
                  </a:cubicBezTo>
                  <a:cubicBezTo>
                    <a:pt x="412" y="355"/>
                    <a:pt x="410" y="347"/>
                    <a:pt x="410" y="340"/>
                  </a:cubicBezTo>
                  <a:cubicBezTo>
                    <a:pt x="410" y="332"/>
                    <a:pt x="411" y="325"/>
                    <a:pt x="415" y="318"/>
                  </a:cubicBezTo>
                  <a:cubicBezTo>
                    <a:pt x="419" y="311"/>
                    <a:pt x="425" y="305"/>
                    <a:pt x="430" y="299"/>
                  </a:cubicBezTo>
                  <a:cubicBezTo>
                    <a:pt x="436" y="293"/>
                    <a:pt x="442" y="287"/>
                    <a:pt x="450" y="283"/>
                  </a:cubicBezTo>
                  <a:close/>
                  <a:moveTo>
                    <a:pt x="455" y="277"/>
                  </a:moveTo>
                  <a:cubicBezTo>
                    <a:pt x="455" y="276"/>
                    <a:pt x="456" y="275"/>
                    <a:pt x="456" y="274"/>
                  </a:cubicBezTo>
                  <a:cubicBezTo>
                    <a:pt x="456" y="275"/>
                    <a:pt x="456" y="276"/>
                    <a:pt x="456" y="276"/>
                  </a:cubicBezTo>
                  <a:cubicBezTo>
                    <a:pt x="456" y="277"/>
                    <a:pt x="455" y="277"/>
                    <a:pt x="455" y="277"/>
                  </a:cubicBezTo>
                  <a:close/>
                  <a:moveTo>
                    <a:pt x="528" y="466"/>
                  </a:moveTo>
                  <a:cubicBezTo>
                    <a:pt x="532" y="466"/>
                    <a:pt x="536" y="464"/>
                    <a:pt x="539" y="462"/>
                  </a:cubicBezTo>
                  <a:cubicBezTo>
                    <a:pt x="542" y="460"/>
                    <a:pt x="544" y="459"/>
                    <a:pt x="547" y="457"/>
                  </a:cubicBezTo>
                  <a:cubicBezTo>
                    <a:pt x="547" y="457"/>
                    <a:pt x="547" y="457"/>
                    <a:pt x="547" y="457"/>
                  </a:cubicBezTo>
                  <a:cubicBezTo>
                    <a:pt x="544" y="460"/>
                    <a:pt x="542" y="463"/>
                    <a:pt x="540" y="465"/>
                  </a:cubicBezTo>
                  <a:cubicBezTo>
                    <a:pt x="537" y="469"/>
                    <a:pt x="533" y="469"/>
                    <a:pt x="529" y="472"/>
                  </a:cubicBezTo>
                  <a:cubicBezTo>
                    <a:pt x="529" y="472"/>
                    <a:pt x="529" y="473"/>
                    <a:pt x="529" y="473"/>
                  </a:cubicBezTo>
                  <a:cubicBezTo>
                    <a:pt x="533" y="474"/>
                    <a:pt x="537" y="470"/>
                    <a:pt x="539" y="468"/>
                  </a:cubicBezTo>
                  <a:cubicBezTo>
                    <a:pt x="542" y="465"/>
                    <a:pt x="545" y="462"/>
                    <a:pt x="548" y="458"/>
                  </a:cubicBezTo>
                  <a:cubicBezTo>
                    <a:pt x="550" y="463"/>
                    <a:pt x="552" y="467"/>
                    <a:pt x="555" y="471"/>
                  </a:cubicBezTo>
                  <a:cubicBezTo>
                    <a:pt x="558" y="476"/>
                    <a:pt x="562" y="480"/>
                    <a:pt x="566" y="485"/>
                  </a:cubicBezTo>
                  <a:cubicBezTo>
                    <a:pt x="560" y="486"/>
                    <a:pt x="555" y="490"/>
                    <a:pt x="549" y="491"/>
                  </a:cubicBezTo>
                  <a:cubicBezTo>
                    <a:pt x="542" y="492"/>
                    <a:pt x="535" y="491"/>
                    <a:pt x="528" y="489"/>
                  </a:cubicBezTo>
                  <a:cubicBezTo>
                    <a:pt x="514" y="484"/>
                    <a:pt x="500" y="479"/>
                    <a:pt x="488" y="471"/>
                  </a:cubicBezTo>
                  <a:cubicBezTo>
                    <a:pt x="481" y="467"/>
                    <a:pt x="475" y="463"/>
                    <a:pt x="470" y="458"/>
                  </a:cubicBezTo>
                  <a:cubicBezTo>
                    <a:pt x="470" y="457"/>
                    <a:pt x="469" y="456"/>
                    <a:pt x="469" y="456"/>
                  </a:cubicBezTo>
                  <a:cubicBezTo>
                    <a:pt x="463" y="451"/>
                    <a:pt x="459" y="445"/>
                    <a:pt x="454" y="438"/>
                  </a:cubicBezTo>
                  <a:cubicBezTo>
                    <a:pt x="451" y="433"/>
                    <a:pt x="446" y="427"/>
                    <a:pt x="443" y="421"/>
                  </a:cubicBezTo>
                  <a:cubicBezTo>
                    <a:pt x="443" y="420"/>
                    <a:pt x="443" y="419"/>
                    <a:pt x="442" y="418"/>
                  </a:cubicBezTo>
                  <a:cubicBezTo>
                    <a:pt x="447" y="423"/>
                    <a:pt x="451" y="429"/>
                    <a:pt x="457" y="433"/>
                  </a:cubicBezTo>
                  <a:cubicBezTo>
                    <a:pt x="463" y="437"/>
                    <a:pt x="471" y="440"/>
                    <a:pt x="477" y="443"/>
                  </a:cubicBezTo>
                  <a:cubicBezTo>
                    <a:pt x="480" y="445"/>
                    <a:pt x="483" y="446"/>
                    <a:pt x="485" y="447"/>
                  </a:cubicBezTo>
                  <a:cubicBezTo>
                    <a:pt x="485" y="447"/>
                    <a:pt x="485" y="447"/>
                    <a:pt x="485" y="447"/>
                  </a:cubicBezTo>
                  <a:cubicBezTo>
                    <a:pt x="504" y="463"/>
                    <a:pt x="522" y="480"/>
                    <a:pt x="546" y="486"/>
                  </a:cubicBezTo>
                  <a:cubicBezTo>
                    <a:pt x="547" y="486"/>
                    <a:pt x="548" y="485"/>
                    <a:pt x="547" y="485"/>
                  </a:cubicBezTo>
                  <a:cubicBezTo>
                    <a:pt x="536" y="478"/>
                    <a:pt x="523" y="474"/>
                    <a:pt x="513" y="466"/>
                  </a:cubicBezTo>
                  <a:cubicBezTo>
                    <a:pt x="507" y="462"/>
                    <a:pt x="502" y="456"/>
                    <a:pt x="496" y="451"/>
                  </a:cubicBezTo>
                  <a:cubicBezTo>
                    <a:pt x="502" y="453"/>
                    <a:pt x="508" y="454"/>
                    <a:pt x="514" y="456"/>
                  </a:cubicBezTo>
                  <a:cubicBezTo>
                    <a:pt x="513" y="456"/>
                    <a:pt x="512" y="456"/>
                    <a:pt x="511" y="456"/>
                  </a:cubicBezTo>
                  <a:cubicBezTo>
                    <a:pt x="509" y="456"/>
                    <a:pt x="508" y="457"/>
                    <a:pt x="507" y="457"/>
                  </a:cubicBezTo>
                  <a:cubicBezTo>
                    <a:pt x="507" y="458"/>
                    <a:pt x="507" y="459"/>
                    <a:pt x="507" y="459"/>
                  </a:cubicBezTo>
                  <a:cubicBezTo>
                    <a:pt x="510" y="460"/>
                    <a:pt x="513" y="458"/>
                    <a:pt x="515" y="457"/>
                  </a:cubicBezTo>
                  <a:cubicBezTo>
                    <a:pt x="517" y="457"/>
                    <a:pt x="518" y="457"/>
                    <a:pt x="520" y="456"/>
                  </a:cubicBezTo>
                  <a:cubicBezTo>
                    <a:pt x="525" y="457"/>
                    <a:pt x="532" y="458"/>
                    <a:pt x="538" y="457"/>
                  </a:cubicBezTo>
                  <a:cubicBezTo>
                    <a:pt x="534" y="458"/>
                    <a:pt x="531" y="460"/>
                    <a:pt x="527" y="460"/>
                  </a:cubicBezTo>
                  <a:cubicBezTo>
                    <a:pt x="523" y="460"/>
                    <a:pt x="519" y="460"/>
                    <a:pt x="515" y="462"/>
                  </a:cubicBezTo>
                  <a:cubicBezTo>
                    <a:pt x="514" y="462"/>
                    <a:pt x="514" y="464"/>
                    <a:pt x="516" y="464"/>
                  </a:cubicBezTo>
                  <a:cubicBezTo>
                    <a:pt x="522" y="463"/>
                    <a:pt x="528" y="461"/>
                    <a:pt x="535" y="459"/>
                  </a:cubicBezTo>
                  <a:cubicBezTo>
                    <a:pt x="538" y="459"/>
                    <a:pt x="542" y="457"/>
                    <a:pt x="545" y="454"/>
                  </a:cubicBezTo>
                  <a:cubicBezTo>
                    <a:pt x="545" y="454"/>
                    <a:pt x="545" y="453"/>
                    <a:pt x="545" y="453"/>
                  </a:cubicBezTo>
                  <a:cubicBezTo>
                    <a:pt x="546" y="454"/>
                    <a:pt x="546" y="455"/>
                    <a:pt x="547" y="456"/>
                  </a:cubicBezTo>
                  <a:cubicBezTo>
                    <a:pt x="544" y="457"/>
                    <a:pt x="541" y="459"/>
                    <a:pt x="538" y="460"/>
                  </a:cubicBezTo>
                  <a:cubicBezTo>
                    <a:pt x="534" y="462"/>
                    <a:pt x="531" y="463"/>
                    <a:pt x="528" y="465"/>
                  </a:cubicBezTo>
                  <a:cubicBezTo>
                    <a:pt x="528" y="466"/>
                    <a:pt x="528" y="467"/>
                    <a:pt x="528" y="466"/>
                  </a:cubicBezTo>
                  <a:close/>
                  <a:moveTo>
                    <a:pt x="527" y="554"/>
                  </a:moveTo>
                  <a:cubicBezTo>
                    <a:pt x="521" y="565"/>
                    <a:pt x="511" y="574"/>
                    <a:pt x="508" y="586"/>
                  </a:cubicBezTo>
                  <a:cubicBezTo>
                    <a:pt x="508" y="587"/>
                    <a:pt x="508" y="587"/>
                    <a:pt x="509" y="587"/>
                  </a:cubicBezTo>
                  <a:cubicBezTo>
                    <a:pt x="508" y="587"/>
                    <a:pt x="508" y="587"/>
                    <a:pt x="508" y="587"/>
                  </a:cubicBezTo>
                  <a:cubicBezTo>
                    <a:pt x="503" y="592"/>
                    <a:pt x="500" y="599"/>
                    <a:pt x="496" y="605"/>
                  </a:cubicBezTo>
                  <a:cubicBezTo>
                    <a:pt x="494" y="608"/>
                    <a:pt x="490" y="612"/>
                    <a:pt x="487" y="615"/>
                  </a:cubicBezTo>
                  <a:cubicBezTo>
                    <a:pt x="487" y="615"/>
                    <a:pt x="487" y="615"/>
                    <a:pt x="487" y="614"/>
                  </a:cubicBezTo>
                  <a:cubicBezTo>
                    <a:pt x="488" y="614"/>
                    <a:pt x="488" y="614"/>
                    <a:pt x="489" y="613"/>
                  </a:cubicBezTo>
                  <a:cubicBezTo>
                    <a:pt x="490" y="607"/>
                    <a:pt x="492" y="600"/>
                    <a:pt x="495" y="595"/>
                  </a:cubicBezTo>
                  <a:cubicBezTo>
                    <a:pt x="498" y="588"/>
                    <a:pt x="503" y="584"/>
                    <a:pt x="507" y="578"/>
                  </a:cubicBezTo>
                  <a:cubicBezTo>
                    <a:pt x="515" y="569"/>
                    <a:pt x="521" y="558"/>
                    <a:pt x="526" y="547"/>
                  </a:cubicBezTo>
                  <a:cubicBezTo>
                    <a:pt x="532" y="536"/>
                    <a:pt x="537" y="524"/>
                    <a:pt x="544" y="513"/>
                  </a:cubicBezTo>
                  <a:cubicBezTo>
                    <a:pt x="548" y="507"/>
                    <a:pt x="554" y="500"/>
                    <a:pt x="554" y="493"/>
                  </a:cubicBezTo>
                  <a:cubicBezTo>
                    <a:pt x="558" y="491"/>
                    <a:pt x="562" y="489"/>
                    <a:pt x="567" y="487"/>
                  </a:cubicBezTo>
                  <a:cubicBezTo>
                    <a:pt x="567" y="487"/>
                    <a:pt x="567" y="487"/>
                    <a:pt x="567" y="487"/>
                  </a:cubicBezTo>
                  <a:cubicBezTo>
                    <a:pt x="571" y="490"/>
                    <a:pt x="575" y="494"/>
                    <a:pt x="579" y="497"/>
                  </a:cubicBezTo>
                  <a:cubicBezTo>
                    <a:pt x="580" y="497"/>
                    <a:pt x="581" y="498"/>
                    <a:pt x="582" y="499"/>
                  </a:cubicBezTo>
                  <a:cubicBezTo>
                    <a:pt x="582" y="499"/>
                    <a:pt x="582" y="499"/>
                    <a:pt x="582" y="499"/>
                  </a:cubicBezTo>
                  <a:cubicBezTo>
                    <a:pt x="575" y="507"/>
                    <a:pt x="568" y="514"/>
                    <a:pt x="562" y="522"/>
                  </a:cubicBezTo>
                  <a:cubicBezTo>
                    <a:pt x="558" y="527"/>
                    <a:pt x="553" y="532"/>
                    <a:pt x="552" y="538"/>
                  </a:cubicBezTo>
                  <a:cubicBezTo>
                    <a:pt x="546" y="544"/>
                    <a:pt x="540" y="551"/>
                    <a:pt x="534" y="558"/>
                  </a:cubicBezTo>
                  <a:cubicBezTo>
                    <a:pt x="530" y="563"/>
                    <a:pt x="526" y="567"/>
                    <a:pt x="523" y="573"/>
                  </a:cubicBezTo>
                  <a:cubicBezTo>
                    <a:pt x="521" y="578"/>
                    <a:pt x="520" y="581"/>
                    <a:pt x="515" y="583"/>
                  </a:cubicBezTo>
                  <a:cubicBezTo>
                    <a:pt x="513" y="584"/>
                    <a:pt x="511" y="585"/>
                    <a:pt x="509" y="587"/>
                  </a:cubicBezTo>
                  <a:cubicBezTo>
                    <a:pt x="513" y="581"/>
                    <a:pt x="515" y="575"/>
                    <a:pt x="519" y="570"/>
                  </a:cubicBezTo>
                  <a:cubicBezTo>
                    <a:pt x="522" y="565"/>
                    <a:pt x="525" y="560"/>
                    <a:pt x="528" y="555"/>
                  </a:cubicBezTo>
                  <a:cubicBezTo>
                    <a:pt x="528" y="554"/>
                    <a:pt x="528" y="554"/>
                    <a:pt x="527" y="554"/>
                  </a:cubicBezTo>
                  <a:close/>
                  <a:moveTo>
                    <a:pt x="486" y="620"/>
                  </a:moveTo>
                  <a:cubicBezTo>
                    <a:pt x="486" y="620"/>
                    <a:pt x="486" y="620"/>
                    <a:pt x="486" y="620"/>
                  </a:cubicBezTo>
                  <a:cubicBezTo>
                    <a:pt x="481" y="620"/>
                    <a:pt x="477" y="618"/>
                    <a:pt x="472" y="617"/>
                  </a:cubicBezTo>
                  <a:cubicBezTo>
                    <a:pt x="469" y="616"/>
                    <a:pt x="460" y="615"/>
                    <a:pt x="461" y="611"/>
                  </a:cubicBezTo>
                  <a:cubicBezTo>
                    <a:pt x="464" y="600"/>
                    <a:pt x="470" y="589"/>
                    <a:pt x="475" y="578"/>
                  </a:cubicBezTo>
                  <a:cubicBezTo>
                    <a:pt x="482" y="563"/>
                    <a:pt x="488" y="547"/>
                    <a:pt x="493" y="532"/>
                  </a:cubicBezTo>
                  <a:cubicBezTo>
                    <a:pt x="499" y="517"/>
                    <a:pt x="505" y="501"/>
                    <a:pt x="509" y="486"/>
                  </a:cubicBezTo>
                  <a:cubicBezTo>
                    <a:pt x="516" y="489"/>
                    <a:pt x="523" y="491"/>
                    <a:pt x="531" y="493"/>
                  </a:cubicBezTo>
                  <a:cubicBezTo>
                    <a:pt x="530" y="493"/>
                    <a:pt x="530" y="494"/>
                    <a:pt x="530" y="494"/>
                  </a:cubicBezTo>
                  <a:cubicBezTo>
                    <a:pt x="531" y="498"/>
                    <a:pt x="525" y="505"/>
                    <a:pt x="522" y="508"/>
                  </a:cubicBezTo>
                  <a:cubicBezTo>
                    <a:pt x="518" y="513"/>
                    <a:pt x="516" y="520"/>
                    <a:pt x="514" y="526"/>
                  </a:cubicBezTo>
                  <a:cubicBezTo>
                    <a:pt x="511" y="534"/>
                    <a:pt x="508" y="542"/>
                    <a:pt x="505" y="550"/>
                  </a:cubicBezTo>
                  <a:cubicBezTo>
                    <a:pt x="502" y="556"/>
                    <a:pt x="498" y="563"/>
                    <a:pt x="496" y="569"/>
                  </a:cubicBezTo>
                  <a:cubicBezTo>
                    <a:pt x="491" y="580"/>
                    <a:pt x="487" y="591"/>
                    <a:pt x="484" y="602"/>
                  </a:cubicBezTo>
                  <a:cubicBezTo>
                    <a:pt x="482" y="609"/>
                    <a:pt x="481" y="615"/>
                    <a:pt x="486" y="620"/>
                  </a:cubicBezTo>
                  <a:close/>
                  <a:moveTo>
                    <a:pt x="466" y="585"/>
                  </a:moveTo>
                  <a:cubicBezTo>
                    <a:pt x="466" y="579"/>
                    <a:pt x="466" y="573"/>
                    <a:pt x="465" y="568"/>
                  </a:cubicBezTo>
                  <a:cubicBezTo>
                    <a:pt x="464" y="560"/>
                    <a:pt x="462" y="553"/>
                    <a:pt x="462" y="546"/>
                  </a:cubicBezTo>
                  <a:cubicBezTo>
                    <a:pt x="461" y="539"/>
                    <a:pt x="462" y="533"/>
                    <a:pt x="462" y="526"/>
                  </a:cubicBezTo>
                  <a:cubicBezTo>
                    <a:pt x="462" y="513"/>
                    <a:pt x="462" y="499"/>
                    <a:pt x="466" y="486"/>
                  </a:cubicBezTo>
                  <a:cubicBezTo>
                    <a:pt x="468" y="479"/>
                    <a:pt x="471" y="471"/>
                    <a:pt x="471" y="463"/>
                  </a:cubicBezTo>
                  <a:cubicBezTo>
                    <a:pt x="477" y="469"/>
                    <a:pt x="484" y="473"/>
                    <a:pt x="491" y="477"/>
                  </a:cubicBezTo>
                  <a:cubicBezTo>
                    <a:pt x="496" y="480"/>
                    <a:pt x="500" y="482"/>
                    <a:pt x="505" y="484"/>
                  </a:cubicBezTo>
                  <a:cubicBezTo>
                    <a:pt x="503" y="494"/>
                    <a:pt x="499" y="503"/>
                    <a:pt x="496" y="513"/>
                  </a:cubicBezTo>
                  <a:cubicBezTo>
                    <a:pt x="493" y="522"/>
                    <a:pt x="490" y="531"/>
                    <a:pt x="486" y="540"/>
                  </a:cubicBezTo>
                  <a:cubicBezTo>
                    <a:pt x="480" y="557"/>
                    <a:pt x="473" y="573"/>
                    <a:pt x="466" y="590"/>
                  </a:cubicBezTo>
                  <a:cubicBezTo>
                    <a:pt x="466" y="588"/>
                    <a:pt x="466" y="586"/>
                    <a:pt x="466" y="585"/>
                  </a:cubicBezTo>
                  <a:close/>
                  <a:moveTo>
                    <a:pt x="492" y="588"/>
                  </a:moveTo>
                  <a:cubicBezTo>
                    <a:pt x="497" y="576"/>
                    <a:pt x="502" y="564"/>
                    <a:pt x="508" y="552"/>
                  </a:cubicBezTo>
                  <a:cubicBezTo>
                    <a:pt x="511" y="546"/>
                    <a:pt x="513" y="539"/>
                    <a:pt x="515" y="533"/>
                  </a:cubicBezTo>
                  <a:cubicBezTo>
                    <a:pt x="518" y="526"/>
                    <a:pt x="520" y="518"/>
                    <a:pt x="524" y="511"/>
                  </a:cubicBezTo>
                  <a:cubicBezTo>
                    <a:pt x="527" y="507"/>
                    <a:pt x="535" y="499"/>
                    <a:pt x="532" y="493"/>
                  </a:cubicBezTo>
                  <a:cubicBezTo>
                    <a:pt x="533" y="493"/>
                    <a:pt x="533" y="494"/>
                    <a:pt x="534" y="494"/>
                  </a:cubicBezTo>
                  <a:cubicBezTo>
                    <a:pt x="539" y="495"/>
                    <a:pt x="546" y="495"/>
                    <a:pt x="551" y="494"/>
                  </a:cubicBezTo>
                  <a:cubicBezTo>
                    <a:pt x="548" y="503"/>
                    <a:pt x="541" y="510"/>
                    <a:pt x="537" y="519"/>
                  </a:cubicBezTo>
                  <a:cubicBezTo>
                    <a:pt x="531" y="530"/>
                    <a:pt x="525" y="541"/>
                    <a:pt x="519" y="553"/>
                  </a:cubicBezTo>
                  <a:cubicBezTo>
                    <a:pt x="516" y="559"/>
                    <a:pt x="513" y="565"/>
                    <a:pt x="509" y="570"/>
                  </a:cubicBezTo>
                  <a:cubicBezTo>
                    <a:pt x="506" y="575"/>
                    <a:pt x="501" y="579"/>
                    <a:pt x="498" y="583"/>
                  </a:cubicBezTo>
                  <a:cubicBezTo>
                    <a:pt x="492" y="590"/>
                    <a:pt x="489" y="597"/>
                    <a:pt x="487" y="605"/>
                  </a:cubicBezTo>
                  <a:cubicBezTo>
                    <a:pt x="488" y="599"/>
                    <a:pt x="491" y="592"/>
                    <a:pt x="492" y="588"/>
                  </a:cubicBezTo>
                  <a:close/>
                  <a:moveTo>
                    <a:pt x="244" y="441"/>
                  </a:moveTo>
                  <a:cubicBezTo>
                    <a:pt x="246" y="444"/>
                    <a:pt x="249" y="447"/>
                    <a:pt x="252" y="449"/>
                  </a:cubicBezTo>
                  <a:cubicBezTo>
                    <a:pt x="253" y="451"/>
                    <a:pt x="255" y="453"/>
                    <a:pt x="257" y="455"/>
                  </a:cubicBezTo>
                  <a:cubicBezTo>
                    <a:pt x="257" y="455"/>
                    <a:pt x="258" y="456"/>
                    <a:pt x="259" y="456"/>
                  </a:cubicBezTo>
                  <a:cubicBezTo>
                    <a:pt x="260" y="458"/>
                    <a:pt x="263" y="462"/>
                    <a:pt x="263" y="462"/>
                  </a:cubicBezTo>
                  <a:cubicBezTo>
                    <a:pt x="264" y="463"/>
                    <a:pt x="264" y="463"/>
                    <a:pt x="264" y="463"/>
                  </a:cubicBezTo>
                  <a:cubicBezTo>
                    <a:pt x="262" y="468"/>
                    <a:pt x="259" y="473"/>
                    <a:pt x="258" y="479"/>
                  </a:cubicBezTo>
                  <a:cubicBezTo>
                    <a:pt x="256" y="474"/>
                    <a:pt x="253" y="470"/>
                    <a:pt x="248" y="473"/>
                  </a:cubicBezTo>
                  <a:cubicBezTo>
                    <a:pt x="245" y="475"/>
                    <a:pt x="242" y="478"/>
                    <a:pt x="239" y="481"/>
                  </a:cubicBezTo>
                  <a:cubicBezTo>
                    <a:pt x="239" y="480"/>
                    <a:pt x="239" y="479"/>
                    <a:pt x="239" y="478"/>
                  </a:cubicBezTo>
                  <a:cubicBezTo>
                    <a:pt x="239" y="472"/>
                    <a:pt x="238" y="466"/>
                    <a:pt x="240" y="460"/>
                  </a:cubicBezTo>
                  <a:cubicBezTo>
                    <a:pt x="241" y="454"/>
                    <a:pt x="242" y="449"/>
                    <a:pt x="243" y="444"/>
                  </a:cubicBezTo>
                  <a:cubicBezTo>
                    <a:pt x="244" y="443"/>
                    <a:pt x="244" y="442"/>
                    <a:pt x="244" y="441"/>
                  </a:cubicBezTo>
                  <a:close/>
                  <a:moveTo>
                    <a:pt x="262" y="474"/>
                  </a:moveTo>
                  <a:cubicBezTo>
                    <a:pt x="263" y="471"/>
                    <a:pt x="265" y="468"/>
                    <a:pt x="266" y="466"/>
                  </a:cubicBezTo>
                  <a:cubicBezTo>
                    <a:pt x="267" y="468"/>
                    <a:pt x="269" y="470"/>
                    <a:pt x="270" y="472"/>
                  </a:cubicBezTo>
                  <a:cubicBezTo>
                    <a:pt x="277" y="483"/>
                    <a:pt x="282" y="494"/>
                    <a:pt x="287" y="506"/>
                  </a:cubicBezTo>
                  <a:cubicBezTo>
                    <a:pt x="292" y="519"/>
                    <a:pt x="297" y="532"/>
                    <a:pt x="301" y="545"/>
                  </a:cubicBezTo>
                  <a:cubicBezTo>
                    <a:pt x="297" y="539"/>
                    <a:pt x="294" y="533"/>
                    <a:pt x="290" y="527"/>
                  </a:cubicBezTo>
                  <a:cubicBezTo>
                    <a:pt x="282" y="515"/>
                    <a:pt x="272" y="505"/>
                    <a:pt x="265" y="493"/>
                  </a:cubicBezTo>
                  <a:cubicBezTo>
                    <a:pt x="263" y="490"/>
                    <a:pt x="262" y="488"/>
                    <a:pt x="262" y="485"/>
                  </a:cubicBezTo>
                  <a:cubicBezTo>
                    <a:pt x="261" y="482"/>
                    <a:pt x="261" y="477"/>
                    <a:pt x="262" y="474"/>
                  </a:cubicBezTo>
                  <a:close/>
                  <a:moveTo>
                    <a:pt x="319" y="530"/>
                  </a:moveTo>
                  <a:cubicBezTo>
                    <a:pt x="316" y="522"/>
                    <a:pt x="312" y="515"/>
                    <a:pt x="310" y="507"/>
                  </a:cubicBezTo>
                  <a:cubicBezTo>
                    <a:pt x="309" y="501"/>
                    <a:pt x="308" y="493"/>
                    <a:pt x="305" y="487"/>
                  </a:cubicBezTo>
                  <a:cubicBezTo>
                    <a:pt x="315" y="490"/>
                    <a:pt x="325" y="490"/>
                    <a:pt x="336" y="487"/>
                  </a:cubicBezTo>
                  <a:cubicBezTo>
                    <a:pt x="336" y="486"/>
                    <a:pt x="336" y="486"/>
                    <a:pt x="337" y="486"/>
                  </a:cubicBezTo>
                  <a:cubicBezTo>
                    <a:pt x="340" y="505"/>
                    <a:pt x="335" y="524"/>
                    <a:pt x="337" y="543"/>
                  </a:cubicBezTo>
                  <a:cubicBezTo>
                    <a:pt x="337" y="552"/>
                    <a:pt x="338" y="562"/>
                    <a:pt x="340" y="571"/>
                  </a:cubicBezTo>
                  <a:cubicBezTo>
                    <a:pt x="340" y="571"/>
                    <a:pt x="340" y="571"/>
                    <a:pt x="340" y="571"/>
                  </a:cubicBezTo>
                  <a:cubicBezTo>
                    <a:pt x="340" y="571"/>
                    <a:pt x="340" y="570"/>
                    <a:pt x="339" y="570"/>
                  </a:cubicBezTo>
                  <a:cubicBezTo>
                    <a:pt x="329" y="558"/>
                    <a:pt x="325" y="544"/>
                    <a:pt x="319" y="530"/>
                  </a:cubicBezTo>
                  <a:close/>
                  <a:moveTo>
                    <a:pt x="370" y="572"/>
                  </a:moveTo>
                  <a:cubicBezTo>
                    <a:pt x="370" y="571"/>
                    <a:pt x="370" y="571"/>
                    <a:pt x="370" y="571"/>
                  </a:cubicBezTo>
                  <a:cubicBezTo>
                    <a:pt x="374" y="565"/>
                    <a:pt x="375" y="556"/>
                    <a:pt x="376" y="549"/>
                  </a:cubicBezTo>
                  <a:cubicBezTo>
                    <a:pt x="377" y="539"/>
                    <a:pt x="378" y="530"/>
                    <a:pt x="378" y="520"/>
                  </a:cubicBezTo>
                  <a:cubicBezTo>
                    <a:pt x="378" y="510"/>
                    <a:pt x="377" y="501"/>
                    <a:pt x="379" y="491"/>
                  </a:cubicBezTo>
                  <a:cubicBezTo>
                    <a:pt x="381" y="484"/>
                    <a:pt x="381" y="477"/>
                    <a:pt x="382" y="470"/>
                  </a:cubicBezTo>
                  <a:cubicBezTo>
                    <a:pt x="382" y="470"/>
                    <a:pt x="382" y="470"/>
                    <a:pt x="382" y="469"/>
                  </a:cubicBezTo>
                  <a:cubicBezTo>
                    <a:pt x="382" y="469"/>
                    <a:pt x="383" y="468"/>
                    <a:pt x="383" y="467"/>
                  </a:cubicBezTo>
                  <a:cubicBezTo>
                    <a:pt x="383" y="466"/>
                    <a:pt x="384" y="465"/>
                    <a:pt x="384" y="464"/>
                  </a:cubicBezTo>
                  <a:cubicBezTo>
                    <a:pt x="387" y="462"/>
                    <a:pt x="391" y="459"/>
                    <a:pt x="394" y="456"/>
                  </a:cubicBezTo>
                  <a:cubicBezTo>
                    <a:pt x="403" y="449"/>
                    <a:pt x="410" y="441"/>
                    <a:pt x="417" y="431"/>
                  </a:cubicBezTo>
                  <a:cubicBezTo>
                    <a:pt x="420" y="426"/>
                    <a:pt x="423" y="421"/>
                    <a:pt x="426" y="416"/>
                  </a:cubicBezTo>
                  <a:cubicBezTo>
                    <a:pt x="428" y="413"/>
                    <a:pt x="429" y="409"/>
                    <a:pt x="431" y="407"/>
                  </a:cubicBezTo>
                  <a:cubicBezTo>
                    <a:pt x="432" y="408"/>
                    <a:pt x="432" y="408"/>
                    <a:pt x="433" y="409"/>
                  </a:cubicBezTo>
                  <a:cubicBezTo>
                    <a:pt x="433" y="409"/>
                    <a:pt x="433" y="409"/>
                    <a:pt x="433" y="410"/>
                  </a:cubicBezTo>
                  <a:cubicBezTo>
                    <a:pt x="438" y="415"/>
                    <a:pt x="439" y="423"/>
                    <a:pt x="443" y="429"/>
                  </a:cubicBezTo>
                  <a:cubicBezTo>
                    <a:pt x="444" y="430"/>
                    <a:pt x="445" y="432"/>
                    <a:pt x="446" y="433"/>
                  </a:cubicBezTo>
                  <a:cubicBezTo>
                    <a:pt x="443" y="440"/>
                    <a:pt x="440" y="448"/>
                    <a:pt x="439" y="455"/>
                  </a:cubicBezTo>
                  <a:cubicBezTo>
                    <a:pt x="438" y="464"/>
                    <a:pt x="440" y="472"/>
                    <a:pt x="438" y="481"/>
                  </a:cubicBezTo>
                  <a:cubicBezTo>
                    <a:pt x="436" y="489"/>
                    <a:pt x="434" y="498"/>
                    <a:pt x="434" y="507"/>
                  </a:cubicBezTo>
                  <a:cubicBezTo>
                    <a:pt x="434" y="516"/>
                    <a:pt x="435" y="525"/>
                    <a:pt x="436" y="534"/>
                  </a:cubicBezTo>
                  <a:cubicBezTo>
                    <a:pt x="437" y="543"/>
                    <a:pt x="437" y="552"/>
                    <a:pt x="437" y="562"/>
                  </a:cubicBezTo>
                  <a:cubicBezTo>
                    <a:pt x="437" y="570"/>
                    <a:pt x="438" y="579"/>
                    <a:pt x="438" y="587"/>
                  </a:cubicBezTo>
                  <a:cubicBezTo>
                    <a:pt x="439" y="593"/>
                    <a:pt x="440" y="599"/>
                    <a:pt x="443" y="604"/>
                  </a:cubicBezTo>
                  <a:cubicBezTo>
                    <a:pt x="442" y="604"/>
                    <a:pt x="442" y="604"/>
                    <a:pt x="442" y="604"/>
                  </a:cubicBezTo>
                  <a:cubicBezTo>
                    <a:pt x="442" y="604"/>
                    <a:pt x="441" y="604"/>
                    <a:pt x="441" y="604"/>
                  </a:cubicBezTo>
                  <a:cubicBezTo>
                    <a:pt x="441" y="604"/>
                    <a:pt x="441" y="604"/>
                    <a:pt x="441" y="604"/>
                  </a:cubicBezTo>
                  <a:cubicBezTo>
                    <a:pt x="442" y="604"/>
                    <a:pt x="441" y="604"/>
                    <a:pt x="442" y="605"/>
                  </a:cubicBezTo>
                  <a:cubicBezTo>
                    <a:pt x="442" y="605"/>
                    <a:pt x="442" y="606"/>
                    <a:pt x="442" y="606"/>
                  </a:cubicBezTo>
                  <a:cubicBezTo>
                    <a:pt x="442" y="606"/>
                    <a:pt x="442" y="607"/>
                    <a:pt x="442" y="607"/>
                  </a:cubicBezTo>
                  <a:cubicBezTo>
                    <a:pt x="442" y="608"/>
                    <a:pt x="442" y="608"/>
                    <a:pt x="442" y="608"/>
                  </a:cubicBezTo>
                  <a:cubicBezTo>
                    <a:pt x="441" y="607"/>
                    <a:pt x="441" y="607"/>
                    <a:pt x="440" y="608"/>
                  </a:cubicBezTo>
                  <a:cubicBezTo>
                    <a:pt x="439" y="609"/>
                    <a:pt x="439" y="613"/>
                    <a:pt x="440" y="615"/>
                  </a:cubicBezTo>
                  <a:cubicBezTo>
                    <a:pt x="441" y="617"/>
                    <a:pt x="442" y="618"/>
                    <a:pt x="444" y="619"/>
                  </a:cubicBezTo>
                  <a:cubicBezTo>
                    <a:pt x="443" y="622"/>
                    <a:pt x="444" y="625"/>
                    <a:pt x="444" y="628"/>
                  </a:cubicBezTo>
                  <a:cubicBezTo>
                    <a:pt x="445" y="634"/>
                    <a:pt x="445" y="640"/>
                    <a:pt x="444" y="646"/>
                  </a:cubicBezTo>
                  <a:cubicBezTo>
                    <a:pt x="443" y="658"/>
                    <a:pt x="439" y="670"/>
                    <a:pt x="435" y="682"/>
                  </a:cubicBezTo>
                  <a:cubicBezTo>
                    <a:pt x="433" y="688"/>
                    <a:pt x="431" y="694"/>
                    <a:pt x="428" y="700"/>
                  </a:cubicBezTo>
                  <a:cubicBezTo>
                    <a:pt x="428" y="694"/>
                    <a:pt x="422" y="688"/>
                    <a:pt x="419" y="684"/>
                  </a:cubicBezTo>
                  <a:cubicBezTo>
                    <a:pt x="412" y="672"/>
                    <a:pt x="406" y="659"/>
                    <a:pt x="400" y="647"/>
                  </a:cubicBezTo>
                  <a:cubicBezTo>
                    <a:pt x="394" y="633"/>
                    <a:pt x="390" y="620"/>
                    <a:pt x="382" y="607"/>
                  </a:cubicBezTo>
                  <a:cubicBezTo>
                    <a:pt x="381" y="604"/>
                    <a:pt x="378" y="602"/>
                    <a:pt x="377" y="598"/>
                  </a:cubicBezTo>
                  <a:cubicBezTo>
                    <a:pt x="376" y="596"/>
                    <a:pt x="376" y="593"/>
                    <a:pt x="375" y="590"/>
                  </a:cubicBezTo>
                  <a:cubicBezTo>
                    <a:pt x="374" y="586"/>
                    <a:pt x="373" y="583"/>
                    <a:pt x="369" y="581"/>
                  </a:cubicBezTo>
                  <a:cubicBezTo>
                    <a:pt x="370" y="578"/>
                    <a:pt x="370" y="575"/>
                    <a:pt x="370" y="572"/>
                  </a:cubicBezTo>
                  <a:close/>
                  <a:moveTo>
                    <a:pt x="444" y="615"/>
                  </a:moveTo>
                  <a:cubicBezTo>
                    <a:pt x="444" y="615"/>
                    <a:pt x="444" y="614"/>
                    <a:pt x="443" y="614"/>
                  </a:cubicBezTo>
                  <a:cubicBezTo>
                    <a:pt x="443" y="613"/>
                    <a:pt x="443" y="612"/>
                    <a:pt x="443" y="611"/>
                  </a:cubicBezTo>
                  <a:cubicBezTo>
                    <a:pt x="443" y="611"/>
                    <a:pt x="444" y="611"/>
                    <a:pt x="444" y="611"/>
                  </a:cubicBezTo>
                  <a:cubicBezTo>
                    <a:pt x="445" y="612"/>
                    <a:pt x="445" y="613"/>
                    <a:pt x="446" y="614"/>
                  </a:cubicBezTo>
                  <a:cubicBezTo>
                    <a:pt x="446" y="614"/>
                    <a:pt x="446" y="614"/>
                    <a:pt x="446" y="614"/>
                  </a:cubicBezTo>
                  <a:cubicBezTo>
                    <a:pt x="445" y="614"/>
                    <a:pt x="445" y="614"/>
                    <a:pt x="445" y="615"/>
                  </a:cubicBezTo>
                  <a:cubicBezTo>
                    <a:pt x="445" y="615"/>
                    <a:pt x="444" y="615"/>
                    <a:pt x="444" y="615"/>
                  </a:cubicBezTo>
                  <a:close/>
                  <a:moveTo>
                    <a:pt x="443" y="595"/>
                  </a:moveTo>
                  <a:cubicBezTo>
                    <a:pt x="442" y="589"/>
                    <a:pt x="442" y="583"/>
                    <a:pt x="441" y="577"/>
                  </a:cubicBezTo>
                  <a:cubicBezTo>
                    <a:pt x="439" y="560"/>
                    <a:pt x="441" y="543"/>
                    <a:pt x="439" y="526"/>
                  </a:cubicBezTo>
                  <a:cubicBezTo>
                    <a:pt x="438" y="517"/>
                    <a:pt x="437" y="508"/>
                    <a:pt x="438" y="500"/>
                  </a:cubicBezTo>
                  <a:cubicBezTo>
                    <a:pt x="439" y="492"/>
                    <a:pt x="442" y="484"/>
                    <a:pt x="443" y="476"/>
                  </a:cubicBezTo>
                  <a:cubicBezTo>
                    <a:pt x="443" y="468"/>
                    <a:pt x="441" y="461"/>
                    <a:pt x="443" y="454"/>
                  </a:cubicBezTo>
                  <a:cubicBezTo>
                    <a:pt x="444" y="448"/>
                    <a:pt x="446" y="442"/>
                    <a:pt x="448" y="436"/>
                  </a:cubicBezTo>
                  <a:cubicBezTo>
                    <a:pt x="451" y="440"/>
                    <a:pt x="454" y="444"/>
                    <a:pt x="457" y="448"/>
                  </a:cubicBezTo>
                  <a:cubicBezTo>
                    <a:pt x="460" y="453"/>
                    <a:pt x="463" y="457"/>
                    <a:pt x="467" y="460"/>
                  </a:cubicBezTo>
                  <a:cubicBezTo>
                    <a:pt x="468" y="471"/>
                    <a:pt x="463" y="482"/>
                    <a:pt x="461" y="492"/>
                  </a:cubicBezTo>
                  <a:cubicBezTo>
                    <a:pt x="459" y="503"/>
                    <a:pt x="459" y="515"/>
                    <a:pt x="459" y="526"/>
                  </a:cubicBezTo>
                  <a:cubicBezTo>
                    <a:pt x="458" y="539"/>
                    <a:pt x="459" y="551"/>
                    <a:pt x="461" y="564"/>
                  </a:cubicBezTo>
                  <a:cubicBezTo>
                    <a:pt x="463" y="571"/>
                    <a:pt x="463" y="578"/>
                    <a:pt x="463" y="585"/>
                  </a:cubicBezTo>
                  <a:cubicBezTo>
                    <a:pt x="463" y="586"/>
                    <a:pt x="463" y="593"/>
                    <a:pt x="463" y="596"/>
                  </a:cubicBezTo>
                  <a:cubicBezTo>
                    <a:pt x="461" y="599"/>
                    <a:pt x="459" y="603"/>
                    <a:pt x="458" y="607"/>
                  </a:cubicBezTo>
                  <a:cubicBezTo>
                    <a:pt x="456" y="607"/>
                    <a:pt x="455" y="608"/>
                    <a:pt x="454" y="608"/>
                  </a:cubicBezTo>
                  <a:cubicBezTo>
                    <a:pt x="452" y="608"/>
                    <a:pt x="451" y="607"/>
                    <a:pt x="449" y="607"/>
                  </a:cubicBezTo>
                  <a:cubicBezTo>
                    <a:pt x="449" y="606"/>
                    <a:pt x="448" y="606"/>
                    <a:pt x="448" y="606"/>
                  </a:cubicBezTo>
                  <a:cubicBezTo>
                    <a:pt x="445" y="603"/>
                    <a:pt x="444" y="599"/>
                    <a:pt x="443" y="595"/>
                  </a:cubicBezTo>
                  <a:close/>
                  <a:moveTo>
                    <a:pt x="908" y="527"/>
                  </a:moveTo>
                  <a:cubicBezTo>
                    <a:pt x="916" y="520"/>
                    <a:pt x="922" y="512"/>
                    <a:pt x="928" y="505"/>
                  </a:cubicBezTo>
                  <a:cubicBezTo>
                    <a:pt x="940" y="490"/>
                    <a:pt x="950" y="475"/>
                    <a:pt x="959" y="459"/>
                  </a:cubicBezTo>
                  <a:cubicBezTo>
                    <a:pt x="967" y="443"/>
                    <a:pt x="976" y="427"/>
                    <a:pt x="981" y="410"/>
                  </a:cubicBezTo>
                  <a:cubicBezTo>
                    <a:pt x="985" y="398"/>
                    <a:pt x="986" y="385"/>
                    <a:pt x="988" y="372"/>
                  </a:cubicBezTo>
                  <a:cubicBezTo>
                    <a:pt x="988" y="388"/>
                    <a:pt x="985" y="403"/>
                    <a:pt x="980" y="418"/>
                  </a:cubicBezTo>
                  <a:cubicBezTo>
                    <a:pt x="974" y="435"/>
                    <a:pt x="971" y="452"/>
                    <a:pt x="962" y="467"/>
                  </a:cubicBezTo>
                  <a:cubicBezTo>
                    <a:pt x="957" y="475"/>
                    <a:pt x="952" y="482"/>
                    <a:pt x="947" y="490"/>
                  </a:cubicBezTo>
                  <a:cubicBezTo>
                    <a:pt x="943" y="497"/>
                    <a:pt x="939" y="504"/>
                    <a:pt x="934" y="510"/>
                  </a:cubicBezTo>
                  <a:cubicBezTo>
                    <a:pt x="927" y="521"/>
                    <a:pt x="917" y="531"/>
                    <a:pt x="909" y="541"/>
                  </a:cubicBezTo>
                  <a:cubicBezTo>
                    <a:pt x="907" y="542"/>
                    <a:pt x="906" y="544"/>
                    <a:pt x="905" y="546"/>
                  </a:cubicBezTo>
                  <a:cubicBezTo>
                    <a:pt x="904" y="547"/>
                    <a:pt x="904" y="548"/>
                    <a:pt x="903" y="549"/>
                  </a:cubicBezTo>
                  <a:cubicBezTo>
                    <a:pt x="902" y="549"/>
                    <a:pt x="902" y="549"/>
                    <a:pt x="902" y="549"/>
                  </a:cubicBezTo>
                  <a:cubicBezTo>
                    <a:pt x="901" y="549"/>
                    <a:pt x="901" y="550"/>
                    <a:pt x="901" y="550"/>
                  </a:cubicBezTo>
                  <a:cubicBezTo>
                    <a:pt x="898" y="550"/>
                    <a:pt x="896" y="550"/>
                    <a:pt x="893" y="551"/>
                  </a:cubicBezTo>
                  <a:cubicBezTo>
                    <a:pt x="892" y="551"/>
                    <a:pt x="890" y="551"/>
                    <a:pt x="888" y="551"/>
                  </a:cubicBezTo>
                  <a:cubicBezTo>
                    <a:pt x="889" y="550"/>
                    <a:pt x="889" y="548"/>
                    <a:pt x="890" y="546"/>
                  </a:cubicBezTo>
                  <a:cubicBezTo>
                    <a:pt x="893" y="538"/>
                    <a:pt x="902" y="533"/>
                    <a:pt x="908" y="527"/>
                  </a:cubicBezTo>
                  <a:close/>
                  <a:moveTo>
                    <a:pt x="988" y="406"/>
                  </a:moveTo>
                  <a:cubicBezTo>
                    <a:pt x="988" y="406"/>
                    <a:pt x="988" y="406"/>
                    <a:pt x="988" y="406"/>
                  </a:cubicBezTo>
                  <a:cubicBezTo>
                    <a:pt x="988" y="406"/>
                    <a:pt x="988" y="406"/>
                    <a:pt x="989" y="406"/>
                  </a:cubicBezTo>
                  <a:cubicBezTo>
                    <a:pt x="988" y="407"/>
                    <a:pt x="987" y="408"/>
                    <a:pt x="987" y="409"/>
                  </a:cubicBezTo>
                  <a:cubicBezTo>
                    <a:pt x="987" y="408"/>
                    <a:pt x="987" y="407"/>
                    <a:pt x="987" y="407"/>
                  </a:cubicBezTo>
                  <a:cubicBezTo>
                    <a:pt x="988" y="406"/>
                    <a:pt x="988" y="406"/>
                    <a:pt x="988" y="406"/>
                  </a:cubicBezTo>
                  <a:close/>
                  <a:moveTo>
                    <a:pt x="949" y="508"/>
                  </a:moveTo>
                  <a:cubicBezTo>
                    <a:pt x="952" y="506"/>
                    <a:pt x="954" y="504"/>
                    <a:pt x="956" y="502"/>
                  </a:cubicBezTo>
                  <a:cubicBezTo>
                    <a:pt x="954" y="505"/>
                    <a:pt x="952" y="506"/>
                    <a:pt x="949" y="508"/>
                  </a:cubicBezTo>
                  <a:close/>
                  <a:moveTo>
                    <a:pt x="986" y="292"/>
                  </a:moveTo>
                  <a:cubicBezTo>
                    <a:pt x="990" y="292"/>
                    <a:pt x="993" y="291"/>
                    <a:pt x="997" y="291"/>
                  </a:cubicBezTo>
                  <a:cubicBezTo>
                    <a:pt x="1007" y="292"/>
                    <a:pt x="1018" y="293"/>
                    <a:pt x="1026" y="299"/>
                  </a:cubicBezTo>
                  <a:cubicBezTo>
                    <a:pt x="1041" y="309"/>
                    <a:pt x="1048" y="326"/>
                    <a:pt x="1046" y="344"/>
                  </a:cubicBezTo>
                  <a:cubicBezTo>
                    <a:pt x="1044" y="355"/>
                    <a:pt x="1040" y="365"/>
                    <a:pt x="1033" y="373"/>
                  </a:cubicBezTo>
                  <a:cubicBezTo>
                    <a:pt x="1027" y="379"/>
                    <a:pt x="1020" y="384"/>
                    <a:pt x="1013" y="390"/>
                  </a:cubicBezTo>
                  <a:cubicBezTo>
                    <a:pt x="1012" y="390"/>
                    <a:pt x="1012" y="391"/>
                    <a:pt x="1012" y="391"/>
                  </a:cubicBezTo>
                  <a:cubicBezTo>
                    <a:pt x="1016" y="387"/>
                    <a:pt x="1019" y="383"/>
                    <a:pt x="1023" y="379"/>
                  </a:cubicBezTo>
                  <a:cubicBezTo>
                    <a:pt x="1023" y="378"/>
                    <a:pt x="1023" y="377"/>
                    <a:pt x="1022" y="378"/>
                  </a:cubicBezTo>
                  <a:cubicBezTo>
                    <a:pt x="1016" y="382"/>
                    <a:pt x="1013" y="387"/>
                    <a:pt x="1008" y="392"/>
                  </a:cubicBezTo>
                  <a:cubicBezTo>
                    <a:pt x="1004" y="397"/>
                    <a:pt x="998" y="401"/>
                    <a:pt x="994" y="407"/>
                  </a:cubicBezTo>
                  <a:cubicBezTo>
                    <a:pt x="990" y="411"/>
                    <a:pt x="985" y="418"/>
                    <a:pt x="983" y="424"/>
                  </a:cubicBezTo>
                  <a:cubicBezTo>
                    <a:pt x="985" y="416"/>
                    <a:pt x="989" y="410"/>
                    <a:pt x="994" y="403"/>
                  </a:cubicBezTo>
                  <a:cubicBezTo>
                    <a:pt x="998" y="397"/>
                    <a:pt x="1002" y="393"/>
                    <a:pt x="1007" y="388"/>
                  </a:cubicBezTo>
                  <a:cubicBezTo>
                    <a:pt x="1010" y="385"/>
                    <a:pt x="1014" y="382"/>
                    <a:pt x="1016" y="377"/>
                  </a:cubicBezTo>
                  <a:cubicBezTo>
                    <a:pt x="1016" y="377"/>
                    <a:pt x="1016" y="377"/>
                    <a:pt x="1015" y="377"/>
                  </a:cubicBezTo>
                  <a:cubicBezTo>
                    <a:pt x="1007" y="385"/>
                    <a:pt x="999" y="391"/>
                    <a:pt x="992" y="400"/>
                  </a:cubicBezTo>
                  <a:cubicBezTo>
                    <a:pt x="994" y="396"/>
                    <a:pt x="996" y="393"/>
                    <a:pt x="999" y="389"/>
                  </a:cubicBezTo>
                  <a:cubicBezTo>
                    <a:pt x="1003" y="386"/>
                    <a:pt x="1006" y="382"/>
                    <a:pt x="1010" y="378"/>
                  </a:cubicBezTo>
                  <a:cubicBezTo>
                    <a:pt x="1011" y="378"/>
                    <a:pt x="1010" y="377"/>
                    <a:pt x="1009" y="377"/>
                  </a:cubicBezTo>
                  <a:cubicBezTo>
                    <a:pt x="1005" y="381"/>
                    <a:pt x="1000" y="385"/>
                    <a:pt x="995" y="390"/>
                  </a:cubicBezTo>
                  <a:cubicBezTo>
                    <a:pt x="999" y="385"/>
                    <a:pt x="1002" y="381"/>
                    <a:pt x="1005" y="376"/>
                  </a:cubicBezTo>
                  <a:cubicBezTo>
                    <a:pt x="1009" y="372"/>
                    <a:pt x="1013" y="368"/>
                    <a:pt x="1017" y="364"/>
                  </a:cubicBezTo>
                  <a:cubicBezTo>
                    <a:pt x="1022" y="359"/>
                    <a:pt x="1030" y="350"/>
                    <a:pt x="1027" y="342"/>
                  </a:cubicBezTo>
                  <a:cubicBezTo>
                    <a:pt x="1027" y="342"/>
                    <a:pt x="1027" y="342"/>
                    <a:pt x="1027" y="342"/>
                  </a:cubicBezTo>
                  <a:cubicBezTo>
                    <a:pt x="1020" y="363"/>
                    <a:pt x="998" y="373"/>
                    <a:pt x="990" y="393"/>
                  </a:cubicBezTo>
                  <a:cubicBezTo>
                    <a:pt x="991" y="388"/>
                    <a:pt x="992" y="383"/>
                    <a:pt x="992" y="378"/>
                  </a:cubicBezTo>
                  <a:cubicBezTo>
                    <a:pt x="993" y="373"/>
                    <a:pt x="997" y="368"/>
                    <a:pt x="1000" y="365"/>
                  </a:cubicBezTo>
                  <a:cubicBezTo>
                    <a:pt x="1005" y="359"/>
                    <a:pt x="1012" y="354"/>
                    <a:pt x="1017" y="348"/>
                  </a:cubicBezTo>
                  <a:cubicBezTo>
                    <a:pt x="1017" y="348"/>
                    <a:pt x="1017" y="347"/>
                    <a:pt x="1017" y="347"/>
                  </a:cubicBezTo>
                  <a:cubicBezTo>
                    <a:pt x="1009" y="353"/>
                    <a:pt x="1003" y="360"/>
                    <a:pt x="997" y="367"/>
                  </a:cubicBezTo>
                  <a:cubicBezTo>
                    <a:pt x="996" y="369"/>
                    <a:pt x="994" y="371"/>
                    <a:pt x="992" y="374"/>
                  </a:cubicBezTo>
                  <a:cubicBezTo>
                    <a:pt x="992" y="372"/>
                    <a:pt x="992" y="371"/>
                    <a:pt x="992" y="369"/>
                  </a:cubicBezTo>
                  <a:cubicBezTo>
                    <a:pt x="994" y="366"/>
                    <a:pt x="995" y="363"/>
                    <a:pt x="996" y="359"/>
                  </a:cubicBezTo>
                  <a:cubicBezTo>
                    <a:pt x="998" y="356"/>
                    <a:pt x="1000" y="353"/>
                    <a:pt x="1002" y="349"/>
                  </a:cubicBezTo>
                  <a:cubicBezTo>
                    <a:pt x="1009" y="341"/>
                    <a:pt x="1017" y="334"/>
                    <a:pt x="1027" y="330"/>
                  </a:cubicBezTo>
                  <a:cubicBezTo>
                    <a:pt x="1027" y="330"/>
                    <a:pt x="1027" y="330"/>
                    <a:pt x="1026" y="330"/>
                  </a:cubicBezTo>
                  <a:cubicBezTo>
                    <a:pt x="1020" y="331"/>
                    <a:pt x="1015" y="335"/>
                    <a:pt x="1011" y="339"/>
                  </a:cubicBezTo>
                  <a:cubicBezTo>
                    <a:pt x="1007" y="342"/>
                    <a:pt x="1003" y="346"/>
                    <a:pt x="1000" y="350"/>
                  </a:cubicBezTo>
                  <a:cubicBezTo>
                    <a:pt x="999" y="352"/>
                    <a:pt x="995" y="357"/>
                    <a:pt x="992" y="362"/>
                  </a:cubicBezTo>
                  <a:cubicBezTo>
                    <a:pt x="992" y="361"/>
                    <a:pt x="992" y="360"/>
                    <a:pt x="992" y="359"/>
                  </a:cubicBezTo>
                  <a:cubicBezTo>
                    <a:pt x="992" y="359"/>
                    <a:pt x="992" y="359"/>
                    <a:pt x="992" y="359"/>
                  </a:cubicBezTo>
                  <a:cubicBezTo>
                    <a:pt x="993" y="356"/>
                    <a:pt x="993" y="354"/>
                    <a:pt x="994" y="351"/>
                  </a:cubicBezTo>
                  <a:cubicBezTo>
                    <a:pt x="996" y="349"/>
                    <a:pt x="997" y="346"/>
                    <a:pt x="998" y="344"/>
                  </a:cubicBezTo>
                  <a:cubicBezTo>
                    <a:pt x="999" y="343"/>
                    <a:pt x="997" y="342"/>
                    <a:pt x="997" y="343"/>
                  </a:cubicBezTo>
                  <a:cubicBezTo>
                    <a:pt x="995" y="346"/>
                    <a:pt x="993" y="349"/>
                    <a:pt x="992" y="352"/>
                  </a:cubicBezTo>
                  <a:cubicBezTo>
                    <a:pt x="992" y="352"/>
                    <a:pt x="992" y="353"/>
                    <a:pt x="991" y="353"/>
                  </a:cubicBezTo>
                  <a:cubicBezTo>
                    <a:pt x="991" y="352"/>
                    <a:pt x="991" y="351"/>
                    <a:pt x="991" y="350"/>
                  </a:cubicBezTo>
                  <a:cubicBezTo>
                    <a:pt x="991" y="346"/>
                    <a:pt x="990" y="342"/>
                    <a:pt x="990" y="338"/>
                  </a:cubicBezTo>
                  <a:cubicBezTo>
                    <a:pt x="990" y="336"/>
                    <a:pt x="991" y="333"/>
                    <a:pt x="992" y="331"/>
                  </a:cubicBezTo>
                  <a:cubicBezTo>
                    <a:pt x="993" y="328"/>
                    <a:pt x="995" y="326"/>
                    <a:pt x="996" y="324"/>
                  </a:cubicBezTo>
                  <a:cubicBezTo>
                    <a:pt x="997" y="323"/>
                    <a:pt x="996" y="322"/>
                    <a:pt x="995" y="323"/>
                  </a:cubicBezTo>
                  <a:cubicBezTo>
                    <a:pt x="993" y="326"/>
                    <a:pt x="990" y="330"/>
                    <a:pt x="989" y="334"/>
                  </a:cubicBezTo>
                  <a:cubicBezTo>
                    <a:pt x="987" y="325"/>
                    <a:pt x="985" y="316"/>
                    <a:pt x="982" y="308"/>
                  </a:cubicBezTo>
                  <a:cubicBezTo>
                    <a:pt x="980" y="303"/>
                    <a:pt x="979" y="298"/>
                    <a:pt x="977" y="294"/>
                  </a:cubicBezTo>
                  <a:cubicBezTo>
                    <a:pt x="979" y="293"/>
                    <a:pt x="984" y="292"/>
                    <a:pt x="986" y="292"/>
                  </a:cubicBezTo>
                  <a:close/>
                  <a:moveTo>
                    <a:pt x="992" y="256"/>
                  </a:moveTo>
                  <a:cubicBezTo>
                    <a:pt x="992" y="256"/>
                    <a:pt x="992" y="256"/>
                    <a:pt x="992" y="256"/>
                  </a:cubicBezTo>
                  <a:cubicBezTo>
                    <a:pt x="995" y="257"/>
                    <a:pt x="998" y="256"/>
                    <a:pt x="1000" y="255"/>
                  </a:cubicBezTo>
                  <a:cubicBezTo>
                    <a:pt x="1003" y="263"/>
                    <a:pt x="996" y="271"/>
                    <a:pt x="992" y="276"/>
                  </a:cubicBezTo>
                  <a:cubicBezTo>
                    <a:pt x="987" y="281"/>
                    <a:pt x="980" y="285"/>
                    <a:pt x="975" y="290"/>
                  </a:cubicBezTo>
                  <a:cubicBezTo>
                    <a:pt x="973" y="285"/>
                    <a:pt x="971" y="280"/>
                    <a:pt x="968" y="276"/>
                  </a:cubicBezTo>
                  <a:cubicBezTo>
                    <a:pt x="972" y="275"/>
                    <a:pt x="977" y="271"/>
                    <a:pt x="980" y="269"/>
                  </a:cubicBezTo>
                  <a:cubicBezTo>
                    <a:pt x="985" y="266"/>
                    <a:pt x="989" y="261"/>
                    <a:pt x="992" y="256"/>
                  </a:cubicBezTo>
                  <a:close/>
                  <a:moveTo>
                    <a:pt x="880" y="242"/>
                  </a:moveTo>
                  <a:cubicBezTo>
                    <a:pt x="885" y="240"/>
                    <a:pt x="891" y="239"/>
                    <a:pt x="896" y="239"/>
                  </a:cubicBezTo>
                  <a:cubicBezTo>
                    <a:pt x="908" y="237"/>
                    <a:pt x="920" y="234"/>
                    <a:pt x="932" y="231"/>
                  </a:cubicBezTo>
                  <a:cubicBezTo>
                    <a:pt x="939" y="230"/>
                    <a:pt x="946" y="229"/>
                    <a:pt x="953" y="228"/>
                  </a:cubicBezTo>
                  <a:cubicBezTo>
                    <a:pt x="957" y="228"/>
                    <a:pt x="965" y="226"/>
                    <a:pt x="969" y="229"/>
                  </a:cubicBezTo>
                  <a:cubicBezTo>
                    <a:pt x="973" y="231"/>
                    <a:pt x="975" y="235"/>
                    <a:pt x="980" y="236"/>
                  </a:cubicBezTo>
                  <a:cubicBezTo>
                    <a:pt x="988" y="237"/>
                    <a:pt x="992" y="241"/>
                    <a:pt x="991" y="249"/>
                  </a:cubicBezTo>
                  <a:cubicBezTo>
                    <a:pt x="991" y="250"/>
                    <a:pt x="991" y="250"/>
                    <a:pt x="991" y="250"/>
                  </a:cubicBezTo>
                  <a:cubicBezTo>
                    <a:pt x="988" y="257"/>
                    <a:pt x="984" y="263"/>
                    <a:pt x="977" y="267"/>
                  </a:cubicBezTo>
                  <a:cubicBezTo>
                    <a:pt x="974" y="269"/>
                    <a:pt x="969" y="270"/>
                    <a:pt x="966" y="273"/>
                  </a:cubicBezTo>
                  <a:cubicBezTo>
                    <a:pt x="965" y="271"/>
                    <a:pt x="964" y="270"/>
                    <a:pt x="963" y="268"/>
                  </a:cubicBezTo>
                  <a:cubicBezTo>
                    <a:pt x="954" y="257"/>
                    <a:pt x="943" y="250"/>
                    <a:pt x="929" y="249"/>
                  </a:cubicBezTo>
                  <a:cubicBezTo>
                    <a:pt x="915" y="248"/>
                    <a:pt x="902" y="250"/>
                    <a:pt x="891" y="258"/>
                  </a:cubicBezTo>
                  <a:cubicBezTo>
                    <a:pt x="888" y="260"/>
                    <a:pt x="885" y="263"/>
                    <a:pt x="882" y="264"/>
                  </a:cubicBezTo>
                  <a:cubicBezTo>
                    <a:pt x="879" y="266"/>
                    <a:pt x="877" y="267"/>
                    <a:pt x="874" y="268"/>
                  </a:cubicBezTo>
                  <a:cubicBezTo>
                    <a:pt x="871" y="269"/>
                    <a:pt x="869" y="271"/>
                    <a:pt x="867" y="273"/>
                  </a:cubicBezTo>
                  <a:cubicBezTo>
                    <a:pt x="867" y="272"/>
                    <a:pt x="867" y="272"/>
                    <a:pt x="866" y="272"/>
                  </a:cubicBezTo>
                  <a:cubicBezTo>
                    <a:pt x="866" y="272"/>
                    <a:pt x="865" y="272"/>
                    <a:pt x="864" y="272"/>
                  </a:cubicBezTo>
                  <a:cubicBezTo>
                    <a:pt x="864" y="272"/>
                    <a:pt x="863" y="272"/>
                    <a:pt x="863" y="272"/>
                  </a:cubicBezTo>
                  <a:cubicBezTo>
                    <a:pt x="861" y="272"/>
                    <a:pt x="860" y="273"/>
                    <a:pt x="859" y="274"/>
                  </a:cubicBezTo>
                  <a:cubicBezTo>
                    <a:pt x="859" y="274"/>
                    <a:pt x="859" y="275"/>
                    <a:pt x="860" y="275"/>
                  </a:cubicBezTo>
                  <a:cubicBezTo>
                    <a:pt x="861" y="275"/>
                    <a:pt x="862" y="274"/>
                    <a:pt x="863" y="274"/>
                  </a:cubicBezTo>
                  <a:cubicBezTo>
                    <a:pt x="863" y="274"/>
                    <a:pt x="864" y="274"/>
                    <a:pt x="865" y="273"/>
                  </a:cubicBezTo>
                  <a:cubicBezTo>
                    <a:pt x="865" y="273"/>
                    <a:pt x="866" y="273"/>
                    <a:pt x="866" y="273"/>
                  </a:cubicBezTo>
                  <a:cubicBezTo>
                    <a:pt x="864" y="275"/>
                    <a:pt x="861" y="278"/>
                    <a:pt x="859" y="281"/>
                  </a:cubicBezTo>
                  <a:cubicBezTo>
                    <a:pt x="856" y="284"/>
                    <a:pt x="853" y="288"/>
                    <a:pt x="849" y="291"/>
                  </a:cubicBezTo>
                  <a:cubicBezTo>
                    <a:pt x="847" y="294"/>
                    <a:pt x="845" y="297"/>
                    <a:pt x="842" y="300"/>
                  </a:cubicBezTo>
                  <a:cubicBezTo>
                    <a:pt x="840" y="302"/>
                    <a:pt x="836" y="304"/>
                    <a:pt x="836" y="307"/>
                  </a:cubicBezTo>
                  <a:cubicBezTo>
                    <a:pt x="835" y="307"/>
                    <a:pt x="835" y="307"/>
                    <a:pt x="835" y="307"/>
                  </a:cubicBezTo>
                  <a:cubicBezTo>
                    <a:pt x="833" y="304"/>
                    <a:pt x="830" y="302"/>
                    <a:pt x="827" y="299"/>
                  </a:cubicBezTo>
                  <a:cubicBezTo>
                    <a:pt x="830" y="298"/>
                    <a:pt x="833" y="296"/>
                    <a:pt x="836" y="295"/>
                  </a:cubicBezTo>
                  <a:cubicBezTo>
                    <a:pt x="839" y="294"/>
                    <a:pt x="843" y="294"/>
                    <a:pt x="846" y="292"/>
                  </a:cubicBezTo>
                  <a:cubicBezTo>
                    <a:pt x="846" y="292"/>
                    <a:pt x="846" y="292"/>
                    <a:pt x="846" y="292"/>
                  </a:cubicBezTo>
                  <a:cubicBezTo>
                    <a:pt x="843" y="291"/>
                    <a:pt x="839" y="292"/>
                    <a:pt x="836" y="293"/>
                  </a:cubicBezTo>
                  <a:cubicBezTo>
                    <a:pt x="832" y="294"/>
                    <a:pt x="828" y="295"/>
                    <a:pt x="825" y="297"/>
                  </a:cubicBezTo>
                  <a:cubicBezTo>
                    <a:pt x="825" y="297"/>
                    <a:pt x="825" y="297"/>
                    <a:pt x="824" y="298"/>
                  </a:cubicBezTo>
                  <a:cubicBezTo>
                    <a:pt x="824" y="297"/>
                    <a:pt x="823" y="297"/>
                    <a:pt x="823" y="296"/>
                  </a:cubicBezTo>
                  <a:cubicBezTo>
                    <a:pt x="824" y="295"/>
                    <a:pt x="826" y="294"/>
                    <a:pt x="827" y="294"/>
                  </a:cubicBezTo>
                  <a:cubicBezTo>
                    <a:pt x="829" y="293"/>
                    <a:pt x="832" y="292"/>
                    <a:pt x="834" y="291"/>
                  </a:cubicBezTo>
                  <a:cubicBezTo>
                    <a:pt x="839" y="290"/>
                    <a:pt x="843" y="286"/>
                    <a:pt x="848" y="285"/>
                  </a:cubicBezTo>
                  <a:cubicBezTo>
                    <a:pt x="849" y="285"/>
                    <a:pt x="849" y="285"/>
                    <a:pt x="848" y="285"/>
                  </a:cubicBezTo>
                  <a:cubicBezTo>
                    <a:pt x="843" y="283"/>
                    <a:pt x="837" y="287"/>
                    <a:pt x="832" y="290"/>
                  </a:cubicBezTo>
                  <a:cubicBezTo>
                    <a:pt x="830" y="291"/>
                    <a:pt x="823" y="292"/>
                    <a:pt x="820" y="294"/>
                  </a:cubicBezTo>
                  <a:cubicBezTo>
                    <a:pt x="819" y="294"/>
                    <a:pt x="818" y="293"/>
                    <a:pt x="818" y="293"/>
                  </a:cubicBezTo>
                  <a:cubicBezTo>
                    <a:pt x="820" y="292"/>
                    <a:pt x="823" y="290"/>
                    <a:pt x="825" y="289"/>
                  </a:cubicBezTo>
                  <a:cubicBezTo>
                    <a:pt x="832" y="286"/>
                    <a:pt x="838" y="284"/>
                    <a:pt x="845" y="282"/>
                  </a:cubicBezTo>
                  <a:cubicBezTo>
                    <a:pt x="847" y="281"/>
                    <a:pt x="846" y="278"/>
                    <a:pt x="845" y="279"/>
                  </a:cubicBezTo>
                  <a:cubicBezTo>
                    <a:pt x="837" y="282"/>
                    <a:pt x="830" y="285"/>
                    <a:pt x="822" y="287"/>
                  </a:cubicBezTo>
                  <a:cubicBezTo>
                    <a:pt x="820" y="288"/>
                    <a:pt x="816" y="289"/>
                    <a:pt x="815" y="291"/>
                  </a:cubicBezTo>
                  <a:cubicBezTo>
                    <a:pt x="814" y="291"/>
                    <a:pt x="814" y="290"/>
                    <a:pt x="813" y="290"/>
                  </a:cubicBezTo>
                  <a:cubicBezTo>
                    <a:pt x="813" y="290"/>
                    <a:pt x="813" y="290"/>
                    <a:pt x="813" y="290"/>
                  </a:cubicBezTo>
                  <a:cubicBezTo>
                    <a:pt x="813" y="289"/>
                    <a:pt x="813" y="289"/>
                    <a:pt x="813" y="289"/>
                  </a:cubicBezTo>
                  <a:cubicBezTo>
                    <a:pt x="815" y="287"/>
                    <a:pt x="817" y="285"/>
                    <a:pt x="819" y="284"/>
                  </a:cubicBezTo>
                  <a:cubicBezTo>
                    <a:pt x="822" y="282"/>
                    <a:pt x="825" y="281"/>
                    <a:pt x="828" y="279"/>
                  </a:cubicBezTo>
                  <a:cubicBezTo>
                    <a:pt x="836" y="276"/>
                    <a:pt x="843" y="273"/>
                    <a:pt x="850" y="270"/>
                  </a:cubicBezTo>
                  <a:cubicBezTo>
                    <a:pt x="864" y="265"/>
                    <a:pt x="877" y="262"/>
                    <a:pt x="891" y="257"/>
                  </a:cubicBezTo>
                  <a:cubicBezTo>
                    <a:pt x="891" y="257"/>
                    <a:pt x="891" y="256"/>
                    <a:pt x="891" y="256"/>
                  </a:cubicBezTo>
                  <a:cubicBezTo>
                    <a:pt x="876" y="258"/>
                    <a:pt x="862" y="264"/>
                    <a:pt x="848" y="269"/>
                  </a:cubicBezTo>
                  <a:cubicBezTo>
                    <a:pt x="842" y="271"/>
                    <a:pt x="835" y="274"/>
                    <a:pt x="829" y="276"/>
                  </a:cubicBezTo>
                  <a:cubicBezTo>
                    <a:pt x="834" y="273"/>
                    <a:pt x="838" y="270"/>
                    <a:pt x="843" y="267"/>
                  </a:cubicBezTo>
                  <a:cubicBezTo>
                    <a:pt x="846" y="266"/>
                    <a:pt x="849" y="264"/>
                    <a:pt x="853" y="263"/>
                  </a:cubicBezTo>
                  <a:cubicBezTo>
                    <a:pt x="858" y="261"/>
                    <a:pt x="863" y="260"/>
                    <a:pt x="869" y="257"/>
                  </a:cubicBezTo>
                  <a:cubicBezTo>
                    <a:pt x="878" y="253"/>
                    <a:pt x="888" y="248"/>
                    <a:pt x="899" y="247"/>
                  </a:cubicBezTo>
                  <a:cubicBezTo>
                    <a:pt x="899" y="246"/>
                    <a:pt x="899" y="245"/>
                    <a:pt x="898" y="245"/>
                  </a:cubicBezTo>
                  <a:cubicBezTo>
                    <a:pt x="888" y="246"/>
                    <a:pt x="879" y="251"/>
                    <a:pt x="869" y="255"/>
                  </a:cubicBezTo>
                  <a:cubicBezTo>
                    <a:pt x="863" y="257"/>
                    <a:pt x="856" y="259"/>
                    <a:pt x="850" y="262"/>
                  </a:cubicBezTo>
                  <a:cubicBezTo>
                    <a:pt x="850" y="262"/>
                    <a:pt x="849" y="262"/>
                    <a:pt x="849" y="262"/>
                  </a:cubicBezTo>
                  <a:cubicBezTo>
                    <a:pt x="855" y="257"/>
                    <a:pt x="861" y="252"/>
                    <a:pt x="866" y="246"/>
                  </a:cubicBezTo>
                  <a:cubicBezTo>
                    <a:pt x="871" y="246"/>
                    <a:pt x="875" y="244"/>
                    <a:pt x="880" y="242"/>
                  </a:cubicBezTo>
                  <a:close/>
                  <a:moveTo>
                    <a:pt x="743" y="122"/>
                  </a:moveTo>
                  <a:cubicBezTo>
                    <a:pt x="745" y="119"/>
                    <a:pt x="747" y="116"/>
                    <a:pt x="750" y="113"/>
                  </a:cubicBezTo>
                  <a:cubicBezTo>
                    <a:pt x="760" y="102"/>
                    <a:pt x="773" y="91"/>
                    <a:pt x="788" y="86"/>
                  </a:cubicBezTo>
                  <a:cubicBezTo>
                    <a:pt x="793" y="84"/>
                    <a:pt x="797" y="82"/>
                    <a:pt x="802" y="83"/>
                  </a:cubicBezTo>
                  <a:cubicBezTo>
                    <a:pt x="806" y="83"/>
                    <a:pt x="809" y="85"/>
                    <a:pt x="812" y="85"/>
                  </a:cubicBezTo>
                  <a:cubicBezTo>
                    <a:pt x="816" y="86"/>
                    <a:pt x="819" y="85"/>
                    <a:pt x="822" y="83"/>
                  </a:cubicBezTo>
                  <a:cubicBezTo>
                    <a:pt x="828" y="78"/>
                    <a:pt x="835" y="71"/>
                    <a:pt x="843" y="74"/>
                  </a:cubicBezTo>
                  <a:cubicBezTo>
                    <a:pt x="850" y="77"/>
                    <a:pt x="858" y="79"/>
                    <a:pt x="864" y="83"/>
                  </a:cubicBezTo>
                  <a:cubicBezTo>
                    <a:pt x="879" y="92"/>
                    <a:pt x="886" y="110"/>
                    <a:pt x="891" y="126"/>
                  </a:cubicBezTo>
                  <a:cubicBezTo>
                    <a:pt x="895" y="141"/>
                    <a:pt x="898" y="156"/>
                    <a:pt x="897" y="171"/>
                  </a:cubicBezTo>
                  <a:cubicBezTo>
                    <a:pt x="895" y="188"/>
                    <a:pt x="890" y="204"/>
                    <a:pt x="881" y="218"/>
                  </a:cubicBezTo>
                  <a:cubicBezTo>
                    <a:pt x="876" y="227"/>
                    <a:pt x="870" y="235"/>
                    <a:pt x="864" y="243"/>
                  </a:cubicBezTo>
                  <a:cubicBezTo>
                    <a:pt x="863" y="244"/>
                    <a:pt x="862" y="245"/>
                    <a:pt x="860" y="246"/>
                  </a:cubicBezTo>
                  <a:cubicBezTo>
                    <a:pt x="854" y="251"/>
                    <a:pt x="848" y="256"/>
                    <a:pt x="842" y="260"/>
                  </a:cubicBezTo>
                  <a:cubicBezTo>
                    <a:pt x="835" y="265"/>
                    <a:pt x="828" y="269"/>
                    <a:pt x="821" y="274"/>
                  </a:cubicBezTo>
                  <a:cubicBezTo>
                    <a:pt x="816" y="278"/>
                    <a:pt x="811" y="282"/>
                    <a:pt x="805" y="286"/>
                  </a:cubicBezTo>
                  <a:cubicBezTo>
                    <a:pt x="803" y="285"/>
                    <a:pt x="801" y="284"/>
                    <a:pt x="798" y="283"/>
                  </a:cubicBezTo>
                  <a:cubicBezTo>
                    <a:pt x="801" y="282"/>
                    <a:pt x="803" y="280"/>
                    <a:pt x="805" y="278"/>
                  </a:cubicBezTo>
                  <a:cubicBezTo>
                    <a:pt x="811" y="274"/>
                    <a:pt x="817" y="270"/>
                    <a:pt x="823" y="265"/>
                  </a:cubicBezTo>
                  <a:cubicBezTo>
                    <a:pt x="836" y="255"/>
                    <a:pt x="848" y="243"/>
                    <a:pt x="859" y="230"/>
                  </a:cubicBezTo>
                  <a:cubicBezTo>
                    <a:pt x="868" y="218"/>
                    <a:pt x="878" y="205"/>
                    <a:pt x="884" y="191"/>
                  </a:cubicBezTo>
                  <a:cubicBezTo>
                    <a:pt x="888" y="182"/>
                    <a:pt x="893" y="171"/>
                    <a:pt x="890" y="161"/>
                  </a:cubicBezTo>
                  <a:cubicBezTo>
                    <a:pt x="890" y="161"/>
                    <a:pt x="889" y="161"/>
                    <a:pt x="889" y="162"/>
                  </a:cubicBezTo>
                  <a:cubicBezTo>
                    <a:pt x="890" y="172"/>
                    <a:pt x="885" y="183"/>
                    <a:pt x="880" y="193"/>
                  </a:cubicBezTo>
                  <a:cubicBezTo>
                    <a:pt x="873" y="206"/>
                    <a:pt x="864" y="220"/>
                    <a:pt x="854" y="231"/>
                  </a:cubicBezTo>
                  <a:cubicBezTo>
                    <a:pt x="844" y="242"/>
                    <a:pt x="833" y="252"/>
                    <a:pt x="822" y="261"/>
                  </a:cubicBezTo>
                  <a:cubicBezTo>
                    <a:pt x="816" y="265"/>
                    <a:pt x="810" y="270"/>
                    <a:pt x="804" y="274"/>
                  </a:cubicBezTo>
                  <a:cubicBezTo>
                    <a:pt x="801" y="277"/>
                    <a:pt x="798" y="280"/>
                    <a:pt x="793" y="282"/>
                  </a:cubicBezTo>
                  <a:cubicBezTo>
                    <a:pt x="789" y="280"/>
                    <a:pt x="784" y="279"/>
                    <a:pt x="779" y="278"/>
                  </a:cubicBezTo>
                  <a:cubicBezTo>
                    <a:pt x="773" y="276"/>
                    <a:pt x="767" y="275"/>
                    <a:pt x="761" y="274"/>
                  </a:cubicBezTo>
                  <a:cubicBezTo>
                    <a:pt x="763" y="273"/>
                    <a:pt x="765" y="272"/>
                    <a:pt x="766" y="271"/>
                  </a:cubicBezTo>
                  <a:cubicBezTo>
                    <a:pt x="772" y="267"/>
                    <a:pt x="777" y="262"/>
                    <a:pt x="781" y="257"/>
                  </a:cubicBezTo>
                  <a:cubicBezTo>
                    <a:pt x="786" y="252"/>
                    <a:pt x="790" y="247"/>
                    <a:pt x="794" y="241"/>
                  </a:cubicBezTo>
                  <a:cubicBezTo>
                    <a:pt x="797" y="236"/>
                    <a:pt x="801" y="231"/>
                    <a:pt x="804" y="226"/>
                  </a:cubicBezTo>
                  <a:cubicBezTo>
                    <a:pt x="807" y="221"/>
                    <a:pt x="810" y="215"/>
                    <a:pt x="814" y="210"/>
                  </a:cubicBezTo>
                  <a:cubicBezTo>
                    <a:pt x="814" y="209"/>
                    <a:pt x="813" y="208"/>
                    <a:pt x="812" y="209"/>
                  </a:cubicBezTo>
                  <a:cubicBezTo>
                    <a:pt x="809" y="213"/>
                    <a:pt x="805" y="218"/>
                    <a:pt x="802" y="222"/>
                  </a:cubicBezTo>
                  <a:cubicBezTo>
                    <a:pt x="800" y="227"/>
                    <a:pt x="798" y="232"/>
                    <a:pt x="795" y="237"/>
                  </a:cubicBezTo>
                  <a:cubicBezTo>
                    <a:pt x="791" y="243"/>
                    <a:pt x="786" y="248"/>
                    <a:pt x="782" y="253"/>
                  </a:cubicBezTo>
                  <a:cubicBezTo>
                    <a:pt x="776" y="259"/>
                    <a:pt x="767" y="270"/>
                    <a:pt x="758" y="272"/>
                  </a:cubicBezTo>
                  <a:cubicBezTo>
                    <a:pt x="760" y="270"/>
                    <a:pt x="761" y="268"/>
                    <a:pt x="762" y="267"/>
                  </a:cubicBezTo>
                  <a:cubicBezTo>
                    <a:pt x="767" y="261"/>
                    <a:pt x="771" y="255"/>
                    <a:pt x="774" y="249"/>
                  </a:cubicBezTo>
                  <a:cubicBezTo>
                    <a:pt x="777" y="245"/>
                    <a:pt x="779" y="242"/>
                    <a:pt x="782" y="238"/>
                  </a:cubicBezTo>
                  <a:cubicBezTo>
                    <a:pt x="785" y="235"/>
                    <a:pt x="787" y="231"/>
                    <a:pt x="789" y="227"/>
                  </a:cubicBezTo>
                  <a:cubicBezTo>
                    <a:pt x="790" y="224"/>
                    <a:pt x="793" y="221"/>
                    <a:pt x="794" y="217"/>
                  </a:cubicBezTo>
                  <a:cubicBezTo>
                    <a:pt x="797" y="213"/>
                    <a:pt x="798" y="209"/>
                    <a:pt x="801" y="205"/>
                  </a:cubicBezTo>
                  <a:cubicBezTo>
                    <a:pt x="802" y="205"/>
                    <a:pt x="801" y="204"/>
                    <a:pt x="800" y="204"/>
                  </a:cubicBezTo>
                  <a:cubicBezTo>
                    <a:pt x="798" y="207"/>
                    <a:pt x="796" y="209"/>
                    <a:pt x="795" y="212"/>
                  </a:cubicBezTo>
                  <a:cubicBezTo>
                    <a:pt x="793" y="216"/>
                    <a:pt x="792" y="220"/>
                    <a:pt x="790" y="223"/>
                  </a:cubicBezTo>
                  <a:cubicBezTo>
                    <a:pt x="787" y="227"/>
                    <a:pt x="785" y="230"/>
                    <a:pt x="783" y="233"/>
                  </a:cubicBezTo>
                  <a:cubicBezTo>
                    <a:pt x="781" y="236"/>
                    <a:pt x="779" y="239"/>
                    <a:pt x="778" y="242"/>
                  </a:cubicBezTo>
                  <a:cubicBezTo>
                    <a:pt x="773" y="248"/>
                    <a:pt x="768" y="254"/>
                    <a:pt x="763" y="260"/>
                  </a:cubicBezTo>
                  <a:cubicBezTo>
                    <a:pt x="760" y="264"/>
                    <a:pt x="758" y="267"/>
                    <a:pt x="754" y="270"/>
                  </a:cubicBezTo>
                  <a:cubicBezTo>
                    <a:pt x="753" y="270"/>
                    <a:pt x="753" y="270"/>
                    <a:pt x="753" y="270"/>
                  </a:cubicBezTo>
                  <a:cubicBezTo>
                    <a:pt x="756" y="266"/>
                    <a:pt x="758" y="261"/>
                    <a:pt x="761" y="256"/>
                  </a:cubicBezTo>
                  <a:cubicBezTo>
                    <a:pt x="761" y="256"/>
                    <a:pt x="760" y="256"/>
                    <a:pt x="760" y="256"/>
                  </a:cubicBezTo>
                  <a:cubicBezTo>
                    <a:pt x="758" y="258"/>
                    <a:pt x="757" y="260"/>
                    <a:pt x="756" y="262"/>
                  </a:cubicBezTo>
                  <a:cubicBezTo>
                    <a:pt x="756" y="260"/>
                    <a:pt x="757" y="259"/>
                    <a:pt x="757" y="258"/>
                  </a:cubicBezTo>
                  <a:cubicBezTo>
                    <a:pt x="758" y="257"/>
                    <a:pt x="758" y="255"/>
                    <a:pt x="759" y="253"/>
                  </a:cubicBezTo>
                  <a:cubicBezTo>
                    <a:pt x="759" y="253"/>
                    <a:pt x="760" y="253"/>
                    <a:pt x="760" y="253"/>
                  </a:cubicBezTo>
                  <a:cubicBezTo>
                    <a:pt x="765" y="242"/>
                    <a:pt x="771" y="232"/>
                    <a:pt x="777" y="223"/>
                  </a:cubicBezTo>
                  <a:cubicBezTo>
                    <a:pt x="782" y="217"/>
                    <a:pt x="786" y="210"/>
                    <a:pt x="789" y="203"/>
                  </a:cubicBezTo>
                  <a:cubicBezTo>
                    <a:pt x="791" y="199"/>
                    <a:pt x="793" y="195"/>
                    <a:pt x="795" y="192"/>
                  </a:cubicBezTo>
                  <a:cubicBezTo>
                    <a:pt x="797" y="188"/>
                    <a:pt x="798" y="185"/>
                    <a:pt x="800" y="182"/>
                  </a:cubicBezTo>
                  <a:cubicBezTo>
                    <a:pt x="800" y="180"/>
                    <a:pt x="798" y="179"/>
                    <a:pt x="798" y="181"/>
                  </a:cubicBezTo>
                  <a:cubicBezTo>
                    <a:pt x="794" y="188"/>
                    <a:pt x="791" y="196"/>
                    <a:pt x="786" y="204"/>
                  </a:cubicBezTo>
                  <a:cubicBezTo>
                    <a:pt x="782" y="211"/>
                    <a:pt x="777" y="218"/>
                    <a:pt x="773" y="225"/>
                  </a:cubicBezTo>
                  <a:cubicBezTo>
                    <a:pt x="770" y="229"/>
                    <a:pt x="767" y="234"/>
                    <a:pt x="764" y="238"/>
                  </a:cubicBezTo>
                  <a:cubicBezTo>
                    <a:pt x="766" y="234"/>
                    <a:pt x="767" y="230"/>
                    <a:pt x="768" y="226"/>
                  </a:cubicBezTo>
                  <a:cubicBezTo>
                    <a:pt x="769" y="222"/>
                    <a:pt x="771" y="219"/>
                    <a:pt x="773" y="215"/>
                  </a:cubicBezTo>
                  <a:cubicBezTo>
                    <a:pt x="775" y="211"/>
                    <a:pt x="776" y="206"/>
                    <a:pt x="779" y="201"/>
                  </a:cubicBezTo>
                  <a:cubicBezTo>
                    <a:pt x="779" y="201"/>
                    <a:pt x="779" y="200"/>
                    <a:pt x="779" y="201"/>
                  </a:cubicBezTo>
                  <a:cubicBezTo>
                    <a:pt x="775" y="205"/>
                    <a:pt x="774" y="211"/>
                    <a:pt x="771" y="216"/>
                  </a:cubicBezTo>
                  <a:cubicBezTo>
                    <a:pt x="770" y="218"/>
                    <a:pt x="769" y="220"/>
                    <a:pt x="769" y="221"/>
                  </a:cubicBezTo>
                  <a:cubicBezTo>
                    <a:pt x="769" y="220"/>
                    <a:pt x="769" y="219"/>
                    <a:pt x="769" y="219"/>
                  </a:cubicBezTo>
                  <a:cubicBezTo>
                    <a:pt x="769" y="217"/>
                    <a:pt x="769" y="215"/>
                    <a:pt x="770" y="213"/>
                  </a:cubicBezTo>
                  <a:cubicBezTo>
                    <a:pt x="772" y="209"/>
                    <a:pt x="773" y="204"/>
                    <a:pt x="775" y="200"/>
                  </a:cubicBezTo>
                  <a:cubicBezTo>
                    <a:pt x="777" y="194"/>
                    <a:pt x="779" y="187"/>
                    <a:pt x="782" y="182"/>
                  </a:cubicBezTo>
                  <a:cubicBezTo>
                    <a:pt x="785" y="177"/>
                    <a:pt x="788" y="173"/>
                    <a:pt x="790" y="167"/>
                  </a:cubicBezTo>
                  <a:cubicBezTo>
                    <a:pt x="791" y="162"/>
                    <a:pt x="793" y="157"/>
                    <a:pt x="796" y="151"/>
                  </a:cubicBezTo>
                  <a:cubicBezTo>
                    <a:pt x="796" y="151"/>
                    <a:pt x="795" y="151"/>
                    <a:pt x="795" y="151"/>
                  </a:cubicBezTo>
                  <a:cubicBezTo>
                    <a:pt x="792" y="156"/>
                    <a:pt x="791" y="161"/>
                    <a:pt x="788" y="166"/>
                  </a:cubicBezTo>
                  <a:cubicBezTo>
                    <a:pt x="786" y="169"/>
                    <a:pt x="785" y="172"/>
                    <a:pt x="783" y="175"/>
                  </a:cubicBezTo>
                  <a:cubicBezTo>
                    <a:pt x="782" y="178"/>
                    <a:pt x="782" y="181"/>
                    <a:pt x="780" y="183"/>
                  </a:cubicBezTo>
                  <a:cubicBezTo>
                    <a:pt x="777" y="188"/>
                    <a:pt x="775" y="194"/>
                    <a:pt x="772" y="199"/>
                  </a:cubicBezTo>
                  <a:cubicBezTo>
                    <a:pt x="772" y="201"/>
                    <a:pt x="771" y="204"/>
                    <a:pt x="770" y="206"/>
                  </a:cubicBezTo>
                  <a:cubicBezTo>
                    <a:pt x="770" y="203"/>
                    <a:pt x="769" y="200"/>
                    <a:pt x="769" y="198"/>
                  </a:cubicBezTo>
                  <a:cubicBezTo>
                    <a:pt x="770" y="192"/>
                    <a:pt x="774" y="186"/>
                    <a:pt x="775" y="181"/>
                  </a:cubicBezTo>
                  <a:cubicBezTo>
                    <a:pt x="777" y="172"/>
                    <a:pt x="780" y="165"/>
                    <a:pt x="785" y="157"/>
                  </a:cubicBezTo>
                  <a:cubicBezTo>
                    <a:pt x="785" y="157"/>
                    <a:pt x="784" y="156"/>
                    <a:pt x="784" y="157"/>
                  </a:cubicBezTo>
                  <a:cubicBezTo>
                    <a:pt x="777" y="162"/>
                    <a:pt x="774" y="172"/>
                    <a:pt x="773" y="180"/>
                  </a:cubicBezTo>
                  <a:cubicBezTo>
                    <a:pt x="772" y="184"/>
                    <a:pt x="772" y="187"/>
                    <a:pt x="770" y="191"/>
                  </a:cubicBezTo>
                  <a:cubicBezTo>
                    <a:pt x="769" y="192"/>
                    <a:pt x="769" y="192"/>
                    <a:pt x="769" y="193"/>
                  </a:cubicBezTo>
                  <a:cubicBezTo>
                    <a:pt x="768" y="191"/>
                    <a:pt x="768" y="188"/>
                    <a:pt x="768" y="186"/>
                  </a:cubicBezTo>
                  <a:cubicBezTo>
                    <a:pt x="768" y="186"/>
                    <a:pt x="768" y="185"/>
                    <a:pt x="768" y="185"/>
                  </a:cubicBezTo>
                  <a:cubicBezTo>
                    <a:pt x="769" y="183"/>
                    <a:pt x="769" y="180"/>
                    <a:pt x="770" y="178"/>
                  </a:cubicBezTo>
                  <a:cubicBezTo>
                    <a:pt x="772" y="172"/>
                    <a:pt x="774" y="166"/>
                    <a:pt x="776" y="160"/>
                  </a:cubicBezTo>
                  <a:cubicBezTo>
                    <a:pt x="777" y="159"/>
                    <a:pt x="775" y="158"/>
                    <a:pt x="775" y="159"/>
                  </a:cubicBezTo>
                  <a:cubicBezTo>
                    <a:pt x="772" y="166"/>
                    <a:pt x="770" y="173"/>
                    <a:pt x="767" y="180"/>
                  </a:cubicBezTo>
                  <a:cubicBezTo>
                    <a:pt x="767" y="180"/>
                    <a:pt x="767" y="180"/>
                    <a:pt x="766" y="181"/>
                  </a:cubicBezTo>
                  <a:cubicBezTo>
                    <a:pt x="766" y="178"/>
                    <a:pt x="765" y="176"/>
                    <a:pt x="764" y="173"/>
                  </a:cubicBezTo>
                  <a:cubicBezTo>
                    <a:pt x="764" y="173"/>
                    <a:pt x="764" y="173"/>
                    <a:pt x="764" y="173"/>
                  </a:cubicBezTo>
                  <a:cubicBezTo>
                    <a:pt x="764" y="171"/>
                    <a:pt x="764" y="170"/>
                    <a:pt x="764" y="169"/>
                  </a:cubicBezTo>
                  <a:cubicBezTo>
                    <a:pt x="765" y="166"/>
                    <a:pt x="765" y="163"/>
                    <a:pt x="765" y="160"/>
                  </a:cubicBezTo>
                  <a:cubicBezTo>
                    <a:pt x="766" y="153"/>
                    <a:pt x="767" y="148"/>
                    <a:pt x="769" y="142"/>
                  </a:cubicBezTo>
                  <a:cubicBezTo>
                    <a:pt x="770" y="141"/>
                    <a:pt x="769" y="141"/>
                    <a:pt x="768" y="141"/>
                  </a:cubicBezTo>
                  <a:cubicBezTo>
                    <a:pt x="764" y="148"/>
                    <a:pt x="765" y="154"/>
                    <a:pt x="763" y="161"/>
                  </a:cubicBezTo>
                  <a:cubicBezTo>
                    <a:pt x="763" y="162"/>
                    <a:pt x="762" y="164"/>
                    <a:pt x="762" y="165"/>
                  </a:cubicBezTo>
                  <a:cubicBezTo>
                    <a:pt x="759" y="158"/>
                    <a:pt x="756" y="149"/>
                    <a:pt x="749" y="145"/>
                  </a:cubicBezTo>
                  <a:cubicBezTo>
                    <a:pt x="747" y="143"/>
                    <a:pt x="746" y="143"/>
                    <a:pt x="743" y="143"/>
                  </a:cubicBezTo>
                  <a:cubicBezTo>
                    <a:pt x="741" y="142"/>
                    <a:pt x="742" y="137"/>
                    <a:pt x="741" y="136"/>
                  </a:cubicBezTo>
                  <a:cubicBezTo>
                    <a:pt x="739" y="133"/>
                    <a:pt x="738" y="132"/>
                    <a:pt x="736" y="132"/>
                  </a:cubicBezTo>
                  <a:cubicBezTo>
                    <a:pt x="736" y="128"/>
                    <a:pt x="740" y="124"/>
                    <a:pt x="743" y="122"/>
                  </a:cubicBezTo>
                  <a:close/>
                  <a:moveTo>
                    <a:pt x="684" y="129"/>
                  </a:moveTo>
                  <a:cubicBezTo>
                    <a:pt x="692" y="127"/>
                    <a:pt x="700" y="126"/>
                    <a:pt x="708" y="126"/>
                  </a:cubicBezTo>
                  <a:cubicBezTo>
                    <a:pt x="712" y="126"/>
                    <a:pt x="716" y="126"/>
                    <a:pt x="719" y="126"/>
                  </a:cubicBezTo>
                  <a:cubicBezTo>
                    <a:pt x="722" y="127"/>
                    <a:pt x="725" y="128"/>
                    <a:pt x="726" y="130"/>
                  </a:cubicBezTo>
                  <a:cubicBezTo>
                    <a:pt x="726" y="131"/>
                    <a:pt x="727" y="132"/>
                    <a:pt x="727" y="132"/>
                  </a:cubicBezTo>
                  <a:cubicBezTo>
                    <a:pt x="730" y="135"/>
                    <a:pt x="737" y="133"/>
                    <a:pt x="738" y="139"/>
                  </a:cubicBezTo>
                  <a:cubicBezTo>
                    <a:pt x="738" y="142"/>
                    <a:pt x="739" y="146"/>
                    <a:pt x="743" y="146"/>
                  </a:cubicBezTo>
                  <a:cubicBezTo>
                    <a:pt x="750" y="146"/>
                    <a:pt x="753" y="155"/>
                    <a:pt x="756" y="160"/>
                  </a:cubicBezTo>
                  <a:cubicBezTo>
                    <a:pt x="761" y="172"/>
                    <a:pt x="765" y="186"/>
                    <a:pt x="766" y="199"/>
                  </a:cubicBezTo>
                  <a:cubicBezTo>
                    <a:pt x="767" y="216"/>
                    <a:pt x="763" y="230"/>
                    <a:pt x="758" y="245"/>
                  </a:cubicBezTo>
                  <a:cubicBezTo>
                    <a:pt x="755" y="254"/>
                    <a:pt x="752" y="266"/>
                    <a:pt x="745" y="273"/>
                  </a:cubicBezTo>
                  <a:cubicBezTo>
                    <a:pt x="745" y="273"/>
                    <a:pt x="745" y="273"/>
                    <a:pt x="745" y="273"/>
                  </a:cubicBezTo>
                  <a:cubicBezTo>
                    <a:pt x="742" y="275"/>
                    <a:pt x="740" y="278"/>
                    <a:pt x="737" y="280"/>
                  </a:cubicBezTo>
                  <a:cubicBezTo>
                    <a:pt x="734" y="282"/>
                    <a:pt x="732" y="284"/>
                    <a:pt x="730" y="286"/>
                  </a:cubicBezTo>
                  <a:cubicBezTo>
                    <a:pt x="726" y="291"/>
                    <a:pt x="722" y="296"/>
                    <a:pt x="718" y="300"/>
                  </a:cubicBezTo>
                  <a:cubicBezTo>
                    <a:pt x="709" y="309"/>
                    <a:pt x="699" y="316"/>
                    <a:pt x="689" y="324"/>
                  </a:cubicBezTo>
                  <a:cubicBezTo>
                    <a:pt x="684" y="329"/>
                    <a:pt x="679" y="334"/>
                    <a:pt x="673" y="338"/>
                  </a:cubicBezTo>
                  <a:cubicBezTo>
                    <a:pt x="668" y="342"/>
                    <a:pt x="663" y="345"/>
                    <a:pt x="657" y="349"/>
                  </a:cubicBezTo>
                  <a:cubicBezTo>
                    <a:pt x="649" y="355"/>
                    <a:pt x="642" y="363"/>
                    <a:pt x="635" y="372"/>
                  </a:cubicBezTo>
                  <a:cubicBezTo>
                    <a:pt x="635" y="372"/>
                    <a:pt x="635" y="372"/>
                    <a:pt x="635" y="372"/>
                  </a:cubicBezTo>
                  <a:cubicBezTo>
                    <a:pt x="635" y="372"/>
                    <a:pt x="634" y="371"/>
                    <a:pt x="633" y="371"/>
                  </a:cubicBezTo>
                  <a:cubicBezTo>
                    <a:pt x="630" y="368"/>
                    <a:pt x="627" y="365"/>
                    <a:pt x="623" y="365"/>
                  </a:cubicBezTo>
                  <a:cubicBezTo>
                    <a:pt x="628" y="357"/>
                    <a:pt x="634" y="350"/>
                    <a:pt x="642" y="345"/>
                  </a:cubicBezTo>
                  <a:cubicBezTo>
                    <a:pt x="646" y="342"/>
                    <a:pt x="650" y="339"/>
                    <a:pt x="655" y="337"/>
                  </a:cubicBezTo>
                  <a:cubicBezTo>
                    <a:pt x="659" y="335"/>
                    <a:pt x="664" y="334"/>
                    <a:pt x="668" y="332"/>
                  </a:cubicBezTo>
                  <a:cubicBezTo>
                    <a:pt x="674" y="327"/>
                    <a:pt x="679" y="319"/>
                    <a:pt x="684" y="313"/>
                  </a:cubicBezTo>
                  <a:cubicBezTo>
                    <a:pt x="689" y="305"/>
                    <a:pt x="695" y="296"/>
                    <a:pt x="704" y="291"/>
                  </a:cubicBezTo>
                  <a:cubicBezTo>
                    <a:pt x="711" y="288"/>
                    <a:pt x="719" y="286"/>
                    <a:pt x="726" y="283"/>
                  </a:cubicBezTo>
                  <a:cubicBezTo>
                    <a:pt x="732" y="280"/>
                    <a:pt x="737" y="274"/>
                    <a:pt x="741" y="268"/>
                  </a:cubicBezTo>
                  <a:cubicBezTo>
                    <a:pt x="745" y="263"/>
                    <a:pt x="748" y="258"/>
                    <a:pt x="750" y="252"/>
                  </a:cubicBezTo>
                  <a:cubicBezTo>
                    <a:pt x="751" y="248"/>
                    <a:pt x="754" y="243"/>
                    <a:pt x="752" y="240"/>
                  </a:cubicBezTo>
                  <a:cubicBezTo>
                    <a:pt x="752" y="239"/>
                    <a:pt x="751" y="240"/>
                    <a:pt x="751" y="241"/>
                  </a:cubicBezTo>
                  <a:cubicBezTo>
                    <a:pt x="752" y="245"/>
                    <a:pt x="747" y="253"/>
                    <a:pt x="746" y="256"/>
                  </a:cubicBezTo>
                  <a:cubicBezTo>
                    <a:pt x="741" y="263"/>
                    <a:pt x="737" y="270"/>
                    <a:pt x="731" y="275"/>
                  </a:cubicBezTo>
                  <a:cubicBezTo>
                    <a:pt x="725" y="281"/>
                    <a:pt x="717" y="282"/>
                    <a:pt x="710" y="285"/>
                  </a:cubicBezTo>
                  <a:cubicBezTo>
                    <a:pt x="703" y="287"/>
                    <a:pt x="697" y="291"/>
                    <a:pt x="692" y="296"/>
                  </a:cubicBezTo>
                  <a:cubicBezTo>
                    <a:pt x="686" y="303"/>
                    <a:pt x="681" y="310"/>
                    <a:pt x="675" y="317"/>
                  </a:cubicBezTo>
                  <a:cubicBezTo>
                    <a:pt x="673" y="321"/>
                    <a:pt x="670" y="326"/>
                    <a:pt x="666" y="328"/>
                  </a:cubicBezTo>
                  <a:cubicBezTo>
                    <a:pt x="664" y="329"/>
                    <a:pt x="662" y="330"/>
                    <a:pt x="661" y="331"/>
                  </a:cubicBezTo>
                  <a:cubicBezTo>
                    <a:pt x="666" y="325"/>
                    <a:pt x="669" y="319"/>
                    <a:pt x="674" y="314"/>
                  </a:cubicBezTo>
                  <a:cubicBezTo>
                    <a:pt x="679" y="310"/>
                    <a:pt x="682" y="304"/>
                    <a:pt x="687" y="300"/>
                  </a:cubicBezTo>
                  <a:cubicBezTo>
                    <a:pt x="690" y="296"/>
                    <a:pt x="694" y="291"/>
                    <a:pt x="698" y="287"/>
                  </a:cubicBezTo>
                  <a:cubicBezTo>
                    <a:pt x="698" y="287"/>
                    <a:pt x="697" y="286"/>
                    <a:pt x="697" y="287"/>
                  </a:cubicBezTo>
                  <a:cubicBezTo>
                    <a:pt x="692" y="291"/>
                    <a:pt x="689" y="296"/>
                    <a:pt x="685" y="301"/>
                  </a:cubicBezTo>
                  <a:cubicBezTo>
                    <a:pt x="681" y="305"/>
                    <a:pt x="677" y="309"/>
                    <a:pt x="673" y="313"/>
                  </a:cubicBezTo>
                  <a:cubicBezTo>
                    <a:pt x="666" y="319"/>
                    <a:pt x="662" y="328"/>
                    <a:pt x="654" y="333"/>
                  </a:cubicBezTo>
                  <a:cubicBezTo>
                    <a:pt x="654" y="333"/>
                    <a:pt x="654" y="333"/>
                    <a:pt x="654" y="333"/>
                  </a:cubicBezTo>
                  <a:cubicBezTo>
                    <a:pt x="656" y="331"/>
                    <a:pt x="657" y="329"/>
                    <a:pt x="659" y="327"/>
                  </a:cubicBezTo>
                  <a:cubicBezTo>
                    <a:pt x="663" y="322"/>
                    <a:pt x="667" y="317"/>
                    <a:pt x="671" y="312"/>
                  </a:cubicBezTo>
                  <a:cubicBezTo>
                    <a:pt x="671" y="312"/>
                    <a:pt x="670" y="311"/>
                    <a:pt x="670" y="312"/>
                  </a:cubicBezTo>
                  <a:cubicBezTo>
                    <a:pt x="667" y="317"/>
                    <a:pt x="662" y="321"/>
                    <a:pt x="658" y="326"/>
                  </a:cubicBezTo>
                  <a:cubicBezTo>
                    <a:pt x="655" y="329"/>
                    <a:pt x="653" y="333"/>
                    <a:pt x="649" y="335"/>
                  </a:cubicBezTo>
                  <a:cubicBezTo>
                    <a:pt x="648" y="336"/>
                    <a:pt x="648" y="336"/>
                    <a:pt x="648" y="336"/>
                  </a:cubicBezTo>
                  <a:cubicBezTo>
                    <a:pt x="646" y="337"/>
                    <a:pt x="643" y="339"/>
                    <a:pt x="641" y="340"/>
                  </a:cubicBezTo>
                  <a:cubicBezTo>
                    <a:pt x="642" y="339"/>
                    <a:pt x="644" y="337"/>
                    <a:pt x="645" y="335"/>
                  </a:cubicBezTo>
                  <a:cubicBezTo>
                    <a:pt x="645" y="335"/>
                    <a:pt x="645" y="335"/>
                    <a:pt x="645" y="335"/>
                  </a:cubicBezTo>
                  <a:cubicBezTo>
                    <a:pt x="641" y="339"/>
                    <a:pt x="637" y="342"/>
                    <a:pt x="633" y="346"/>
                  </a:cubicBezTo>
                  <a:cubicBezTo>
                    <a:pt x="630" y="349"/>
                    <a:pt x="626" y="352"/>
                    <a:pt x="623" y="356"/>
                  </a:cubicBezTo>
                  <a:cubicBezTo>
                    <a:pt x="623" y="356"/>
                    <a:pt x="623" y="355"/>
                    <a:pt x="623" y="354"/>
                  </a:cubicBezTo>
                  <a:cubicBezTo>
                    <a:pt x="624" y="354"/>
                    <a:pt x="624" y="353"/>
                    <a:pt x="625" y="352"/>
                  </a:cubicBezTo>
                  <a:cubicBezTo>
                    <a:pt x="627" y="350"/>
                    <a:pt x="629" y="347"/>
                    <a:pt x="631" y="345"/>
                  </a:cubicBezTo>
                  <a:cubicBezTo>
                    <a:pt x="632" y="343"/>
                    <a:pt x="633" y="341"/>
                    <a:pt x="634" y="339"/>
                  </a:cubicBezTo>
                  <a:cubicBezTo>
                    <a:pt x="635" y="339"/>
                    <a:pt x="635" y="339"/>
                    <a:pt x="635" y="338"/>
                  </a:cubicBezTo>
                  <a:cubicBezTo>
                    <a:pt x="636" y="337"/>
                    <a:pt x="636" y="336"/>
                    <a:pt x="637" y="335"/>
                  </a:cubicBezTo>
                  <a:cubicBezTo>
                    <a:pt x="641" y="330"/>
                    <a:pt x="644" y="325"/>
                    <a:pt x="648" y="320"/>
                  </a:cubicBezTo>
                  <a:cubicBezTo>
                    <a:pt x="648" y="320"/>
                    <a:pt x="648" y="320"/>
                    <a:pt x="647" y="320"/>
                  </a:cubicBezTo>
                  <a:cubicBezTo>
                    <a:pt x="644" y="323"/>
                    <a:pt x="642" y="326"/>
                    <a:pt x="640" y="330"/>
                  </a:cubicBezTo>
                  <a:cubicBezTo>
                    <a:pt x="643" y="324"/>
                    <a:pt x="646" y="319"/>
                    <a:pt x="649" y="313"/>
                  </a:cubicBezTo>
                  <a:cubicBezTo>
                    <a:pt x="654" y="306"/>
                    <a:pt x="659" y="299"/>
                    <a:pt x="664" y="291"/>
                  </a:cubicBezTo>
                  <a:cubicBezTo>
                    <a:pt x="664" y="291"/>
                    <a:pt x="663" y="290"/>
                    <a:pt x="663" y="290"/>
                  </a:cubicBezTo>
                  <a:cubicBezTo>
                    <a:pt x="657" y="298"/>
                    <a:pt x="652" y="306"/>
                    <a:pt x="647" y="314"/>
                  </a:cubicBezTo>
                  <a:cubicBezTo>
                    <a:pt x="642" y="322"/>
                    <a:pt x="637" y="329"/>
                    <a:pt x="634" y="337"/>
                  </a:cubicBezTo>
                  <a:cubicBezTo>
                    <a:pt x="632" y="340"/>
                    <a:pt x="630" y="342"/>
                    <a:pt x="628" y="345"/>
                  </a:cubicBezTo>
                  <a:cubicBezTo>
                    <a:pt x="627" y="346"/>
                    <a:pt x="626" y="348"/>
                    <a:pt x="624" y="349"/>
                  </a:cubicBezTo>
                  <a:cubicBezTo>
                    <a:pt x="629" y="340"/>
                    <a:pt x="633" y="331"/>
                    <a:pt x="638" y="322"/>
                  </a:cubicBezTo>
                  <a:cubicBezTo>
                    <a:pt x="641" y="317"/>
                    <a:pt x="643" y="312"/>
                    <a:pt x="646" y="308"/>
                  </a:cubicBezTo>
                  <a:cubicBezTo>
                    <a:pt x="648" y="303"/>
                    <a:pt x="651" y="299"/>
                    <a:pt x="653" y="295"/>
                  </a:cubicBezTo>
                  <a:cubicBezTo>
                    <a:pt x="653" y="294"/>
                    <a:pt x="653" y="294"/>
                    <a:pt x="653" y="294"/>
                  </a:cubicBezTo>
                  <a:cubicBezTo>
                    <a:pt x="645" y="303"/>
                    <a:pt x="642" y="315"/>
                    <a:pt x="635" y="325"/>
                  </a:cubicBezTo>
                  <a:cubicBezTo>
                    <a:pt x="631" y="331"/>
                    <a:pt x="626" y="337"/>
                    <a:pt x="624" y="345"/>
                  </a:cubicBezTo>
                  <a:cubicBezTo>
                    <a:pt x="625" y="341"/>
                    <a:pt x="626" y="337"/>
                    <a:pt x="627" y="334"/>
                  </a:cubicBezTo>
                  <a:cubicBezTo>
                    <a:pt x="632" y="323"/>
                    <a:pt x="638" y="314"/>
                    <a:pt x="642" y="303"/>
                  </a:cubicBezTo>
                  <a:cubicBezTo>
                    <a:pt x="643" y="302"/>
                    <a:pt x="641" y="302"/>
                    <a:pt x="640" y="303"/>
                  </a:cubicBezTo>
                  <a:cubicBezTo>
                    <a:pt x="636" y="314"/>
                    <a:pt x="628" y="324"/>
                    <a:pt x="624" y="335"/>
                  </a:cubicBezTo>
                  <a:cubicBezTo>
                    <a:pt x="622" y="340"/>
                    <a:pt x="621" y="346"/>
                    <a:pt x="620" y="351"/>
                  </a:cubicBezTo>
                  <a:cubicBezTo>
                    <a:pt x="620" y="351"/>
                    <a:pt x="619" y="350"/>
                    <a:pt x="619" y="350"/>
                  </a:cubicBezTo>
                  <a:cubicBezTo>
                    <a:pt x="619" y="350"/>
                    <a:pt x="619" y="349"/>
                    <a:pt x="619" y="349"/>
                  </a:cubicBezTo>
                  <a:cubicBezTo>
                    <a:pt x="620" y="347"/>
                    <a:pt x="620" y="344"/>
                    <a:pt x="620" y="341"/>
                  </a:cubicBezTo>
                  <a:cubicBezTo>
                    <a:pt x="621" y="335"/>
                    <a:pt x="624" y="329"/>
                    <a:pt x="626" y="324"/>
                  </a:cubicBezTo>
                  <a:cubicBezTo>
                    <a:pt x="631" y="313"/>
                    <a:pt x="637" y="302"/>
                    <a:pt x="640" y="290"/>
                  </a:cubicBezTo>
                  <a:cubicBezTo>
                    <a:pt x="640" y="290"/>
                    <a:pt x="640" y="290"/>
                    <a:pt x="640" y="290"/>
                  </a:cubicBezTo>
                  <a:cubicBezTo>
                    <a:pt x="634" y="303"/>
                    <a:pt x="628" y="315"/>
                    <a:pt x="622" y="328"/>
                  </a:cubicBezTo>
                  <a:cubicBezTo>
                    <a:pt x="622" y="329"/>
                    <a:pt x="622" y="330"/>
                    <a:pt x="621" y="330"/>
                  </a:cubicBezTo>
                  <a:cubicBezTo>
                    <a:pt x="622" y="324"/>
                    <a:pt x="625" y="319"/>
                    <a:pt x="627" y="313"/>
                  </a:cubicBezTo>
                  <a:cubicBezTo>
                    <a:pt x="629" y="310"/>
                    <a:pt x="629" y="307"/>
                    <a:pt x="630" y="304"/>
                  </a:cubicBezTo>
                  <a:cubicBezTo>
                    <a:pt x="632" y="300"/>
                    <a:pt x="634" y="296"/>
                    <a:pt x="635" y="292"/>
                  </a:cubicBezTo>
                  <a:cubicBezTo>
                    <a:pt x="636" y="291"/>
                    <a:pt x="635" y="291"/>
                    <a:pt x="635" y="291"/>
                  </a:cubicBezTo>
                  <a:cubicBezTo>
                    <a:pt x="632" y="296"/>
                    <a:pt x="631" y="301"/>
                    <a:pt x="629" y="306"/>
                  </a:cubicBezTo>
                  <a:cubicBezTo>
                    <a:pt x="627" y="309"/>
                    <a:pt x="625" y="312"/>
                    <a:pt x="624" y="315"/>
                  </a:cubicBezTo>
                  <a:cubicBezTo>
                    <a:pt x="623" y="318"/>
                    <a:pt x="622" y="320"/>
                    <a:pt x="621" y="323"/>
                  </a:cubicBezTo>
                  <a:cubicBezTo>
                    <a:pt x="621" y="321"/>
                    <a:pt x="621" y="319"/>
                    <a:pt x="621" y="317"/>
                  </a:cubicBezTo>
                  <a:cubicBezTo>
                    <a:pt x="623" y="313"/>
                    <a:pt x="624" y="309"/>
                    <a:pt x="625" y="305"/>
                  </a:cubicBezTo>
                  <a:cubicBezTo>
                    <a:pt x="625" y="305"/>
                    <a:pt x="625" y="305"/>
                    <a:pt x="624" y="305"/>
                  </a:cubicBezTo>
                  <a:cubicBezTo>
                    <a:pt x="623" y="307"/>
                    <a:pt x="622" y="310"/>
                    <a:pt x="621" y="313"/>
                  </a:cubicBezTo>
                  <a:cubicBezTo>
                    <a:pt x="622" y="308"/>
                    <a:pt x="622" y="303"/>
                    <a:pt x="623" y="298"/>
                  </a:cubicBezTo>
                  <a:cubicBezTo>
                    <a:pt x="623" y="298"/>
                    <a:pt x="623" y="298"/>
                    <a:pt x="623" y="298"/>
                  </a:cubicBezTo>
                  <a:cubicBezTo>
                    <a:pt x="623" y="298"/>
                    <a:pt x="623" y="298"/>
                    <a:pt x="623" y="298"/>
                  </a:cubicBezTo>
                  <a:cubicBezTo>
                    <a:pt x="624" y="297"/>
                    <a:pt x="624" y="295"/>
                    <a:pt x="625" y="293"/>
                  </a:cubicBezTo>
                  <a:cubicBezTo>
                    <a:pt x="626" y="291"/>
                    <a:pt x="627" y="289"/>
                    <a:pt x="628" y="287"/>
                  </a:cubicBezTo>
                  <a:cubicBezTo>
                    <a:pt x="630" y="283"/>
                    <a:pt x="631" y="280"/>
                    <a:pt x="631" y="277"/>
                  </a:cubicBezTo>
                  <a:cubicBezTo>
                    <a:pt x="631" y="276"/>
                    <a:pt x="631" y="276"/>
                    <a:pt x="630" y="277"/>
                  </a:cubicBezTo>
                  <a:cubicBezTo>
                    <a:pt x="629" y="281"/>
                    <a:pt x="627" y="285"/>
                    <a:pt x="625" y="289"/>
                  </a:cubicBezTo>
                  <a:cubicBezTo>
                    <a:pt x="624" y="291"/>
                    <a:pt x="623" y="292"/>
                    <a:pt x="623" y="294"/>
                  </a:cubicBezTo>
                  <a:cubicBezTo>
                    <a:pt x="623" y="292"/>
                    <a:pt x="623" y="289"/>
                    <a:pt x="623" y="286"/>
                  </a:cubicBezTo>
                  <a:cubicBezTo>
                    <a:pt x="624" y="286"/>
                    <a:pt x="624" y="286"/>
                    <a:pt x="624" y="286"/>
                  </a:cubicBezTo>
                  <a:cubicBezTo>
                    <a:pt x="625" y="282"/>
                    <a:pt x="627" y="279"/>
                    <a:pt x="628" y="276"/>
                  </a:cubicBezTo>
                  <a:cubicBezTo>
                    <a:pt x="628" y="275"/>
                    <a:pt x="628" y="275"/>
                    <a:pt x="627" y="275"/>
                  </a:cubicBezTo>
                  <a:cubicBezTo>
                    <a:pt x="626" y="277"/>
                    <a:pt x="625" y="280"/>
                    <a:pt x="624" y="282"/>
                  </a:cubicBezTo>
                  <a:cubicBezTo>
                    <a:pt x="624" y="280"/>
                    <a:pt x="624" y="278"/>
                    <a:pt x="624" y="276"/>
                  </a:cubicBezTo>
                  <a:cubicBezTo>
                    <a:pt x="624" y="267"/>
                    <a:pt x="624" y="257"/>
                    <a:pt x="622" y="247"/>
                  </a:cubicBezTo>
                  <a:cubicBezTo>
                    <a:pt x="624" y="245"/>
                    <a:pt x="622" y="243"/>
                    <a:pt x="623" y="241"/>
                  </a:cubicBezTo>
                  <a:cubicBezTo>
                    <a:pt x="623" y="239"/>
                    <a:pt x="623" y="238"/>
                    <a:pt x="623" y="237"/>
                  </a:cubicBezTo>
                  <a:cubicBezTo>
                    <a:pt x="623" y="235"/>
                    <a:pt x="623" y="234"/>
                    <a:pt x="623" y="233"/>
                  </a:cubicBezTo>
                  <a:cubicBezTo>
                    <a:pt x="623" y="232"/>
                    <a:pt x="622" y="232"/>
                    <a:pt x="622" y="233"/>
                  </a:cubicBezTo>
                  <a:cubicBezTo>
                    <a:pt x="622" y="234"/>
                    <a:pt x="621" y="236"/>
                    <a:pt x="621" y="237"/>
                  </a:cubicBezTo>
                  <a:cubicBezTo>
                    <a:pt x="621" y="238"/>
                    <a:pt x="622" y="239"/>
                    <a:pt x="622" y="241"/>
                  </a:cubicBezTo>
                  <a:cubicBezTo>
                    <a:pt x="622" y="242"/>
                    <a:pt x="622" y="243"/>
                    <a:pt x="621" y="244"/>
                  </a:cubicBezTo>
                  <a:cubicBezTo>
                    <a:pt x="620" y="239"/>
                    <a:pt x="619" y="234"/>
                    <a:pt x="617" y="229"/>
                  </a:cubicBezTo>
                  <a:cubicBezTo>
                    <a:pt x="613" y="218"/>
                    <a:pt x="607" y="206"/>
                    <a:pt x="601" y="196"/>
                  </a:cubicBezTo>
                  <a:cubicBezTo>
                    <a:pt x="601" y="193"/>
                    <a:pt x="605" y="190"/>
                    <a:pt x="606" y="187"/>
                  </a:cubicBezTo>
                  <a:cubicBezTo>
                    <a:pt x="609" y="184"/>
                    <a:pt x="611" y="180"/>
                    <a:pt x="614" y="177"/>
                  </a:cubicBezTo>
                  <a:cubicBezTo>
                    <a:pt x="619" y="170"/>
                    <a:pt x="624" y="163"/>
                    <a:pt x="631" y="157"/>
                  </a:cubicBezTo>
                  <a:cubicBezTo>
                    <a:pt x="636" y="152"/>
                    <a:pt x="641" y="147"/>
                    <a:pt x="648" y="144"/>
                  </a:cubicBezTo>
                  <a:cubicBezTo>
                    <a:pt x="653" y="141"/>
                    <a:pt x="657" y="139"/>
                    <a:pt x="662" y="136"/>
                  </a:cubicBezTo>
                  <a:cubicBezTo>
                    <a:pt x="668" y="130"/>
                    <a:pt x="676" y="130"/>
                    <a:pt x="684" y="129"/>
                  </a:cubicBezTo>
                  <a:close/>
                  <a:moveTo>
                    <a:pt x="538" y="132"/>
                  </a:moveTo>
                  <a:cubicBezTo>
                    <a:pt x="540" y="130"/>
                    <a:pt x="541" y="129"/>
                    <a:pt x="542" y="128"/>
                  </a:cubicBezTo>
                  <a:cubicBezTo>
                    <a:pt x="547" y="123"/>
                    <a:pt x="552" y="119"/>
                    <a:pt x="558" y="116"/>
                  </a:cubicBezTo>
                  <a:cubicBezTo>
                    <a:pt x="570" y="111"/>
                    <a:pt x="582" y="109"/>
                    <a:pt x="595" y="110"/>
                  </a:cubicBezTo>
                  <a:cubicBezTo>
                    <a:pt x="596" y="110"/>
                    <a:pt x="597" y="110"/>
                    <a:pt x="598" y="110"/>
                  </a:cubicBezTo>
                  <a:cubicBezTo>
                    <a:pt x="598" y="110"/>
                    <a:pt x="598" y="110"/>
                    <a:pt x="598" y="110"/>
                  </a:cubicBezTo>
                  <a:cubicBezTo>
                    <a:pt x="585" y="110"/>
                    <a:pt x="570" y="113"/>
                    <a:pt x="560" y="121"/>
                  </a:cubicBezTo>
                  <a:cubicBezTo>
                    <a:pt x="559" y="122"/>
                    <a:pt x="560" y="123"/>
                    <a:pt x="561" y="122"/>
                  </a:cubicBezTo>
                  <a:cubicBezTo>
                    <a:pt x="574" y="118"/>
                    <a:pt x="586" y="112"/>
                    <a:pt x="601" y="113"/>
                  </a:cubicBezTo>
                  <a:cubicBezTo>
                    <a:pt x="608" y="113"/>
                    <a:pt x="615" y="115"/>
                    <a:pt x="622" y="117"/>
                  </a:cubicBezTo>
                  <a:cubicBezTo>
                    <a:pt x="628" y="119"/>
                    <a:pt x="633" y="124"/>
                    <a:pt x="639" y="124"/>
                  </a:cubicBezTo>
                  <a:cubicBezTo>
                    <a:pt x="639" y="124"/>
                    <a:pt x="639" y="124"/>
                    <a:pt x="639" y="124"/>
                  </a:cubicBezTo>
                  <a:cubicBezTo>
                    <a:pt x="635" y="122"/>
                    <a:pt x="632" y="119"/>
                    <a:pt x="628" y="117"/>
                  </a:cubicBezTo>
                  <a:cubicBezTo>
                    <a:pt x="625" y="115"/>
                    <a:pt x="621" y="114"/>
                    <a:pt x="618" y="113"/>
                  </a:cubicBezTo>
                  <a:cubicBezTo>
                    <a:pt x="613" y="112"/>
                    <a:pt x="609" y="111"/>
                    <a:pt x="604" y="110"/>
                  </a:cubicBezTo>
                  <a:cubicBezTo>
                    <a:pt x="614" y="111"/>
                    <a:pt x="623" y="113"/>
                    <a:pt x="633" y="116"/>
                  </a:cubicBezTo>
                  <a:cubicBezTo>
                    <a:pt x="640" y="119"/>
                    <a:pt x="647" y="122"/>
                    <a:pt x="653" y="125"/>
                  </a:cubicBezTo>
                  <a:cubicBezTo>
                    <a:pt x="656" y="127"/>
                    <a:pt x="659" y="129"/>
                    <a:pt x="662" y="130"/>
                  </a:cubicBezTo>
                  <a:cubicBezTo>
                    <a:pt x="661" y="131"/>
                    <a:pt x="659" y="132"/>
                    <a:pt x="658" y="134"/>
                  </a:cubicBezTo>
                  <a:cubicBezTo>
                    <a:pt x="653" y="138"/>
                    <a:pt x="646" y="140"/>
                    <a:pt x="640" y="144"/>
                  </a:cubicBezTo>
                  <a:cubicBezTo>
                    <a:pt x="635" y="148"/>
                    <a:pt x="630" y="152"/>
                    <a:pt x="625" y="157"/>
                  </a:cubicBezTo>
                  <a:cubicBezTo>
                    <a:pt x="622" y="160"/>
                    <a:pt x="619" y="164"/>
                    <a:pt x="616" y="168"/>
                  </a:cubicBezTo>
                  <a:cubicBezTo>
                    <a:pt x="616" y="166"/>
                    <a:pt x="616" y="164"/>
                    <a:pt x="616" y="163"/>
                  </a:cubicBezTo>
                  <a:cubicBezTo>
                    <a:pt x="616" y="160"/>
                    <a:pt x="616" y="156"/>
                    <a:pt x="617" y="153"/>
                  </a:cubicBezTo>
                  <a:cubicBezTo>
                    <a:pt x="617" y="153"/>
                    <a:pt x="616" y="152"/>
                    <a:pt x="616" y="153"/>
                  </a:cubicBezTo>
                  <a:cubicBezTo>
                    <a:pt x="615" y="156"/>
                    <a:pt x="614" y="159"/>
                    <a:pt x="613" y="163"/>
                  </a:cubicBezTo>
                  <a:cubicBezTo>
                    <a:pt x="613" y="165"/>
                    <a:pt x="613" y="168"/>
                    <a:pt x="614" y="170"/>
                  </a:cubicBezTo>
                  <a:cubicBezTo>
                    <a:pt x="612" y="172"/>
                    <a:pt x="611" y="174"/>
                    <a:pt x="609" y="177"/>
                  </a:cubicBezTo>
                  <a:cubicBezTo>
                    <a:pt x="609" y="178"/>
                    <a:pt x="608" y="178"/>
                    <a:pt x="607" y="179"/>
                  </a:cubicBezTo>
                  <a:cubicBezTo>
                    <a:pt x="607" y="178"/>
                    <a:pt x="607" y="176"/>
                    <a:pt x="607" y="175"/>
                  </a:cubicBezTo>
                  <a:cubicBezTo>
                    <a:pt x="607" y="171"/>
                    <a:pt x="606" y="167"/>
                    <a:pt x="607" y="163"/>
                  </a:cubicBezTo>
                  <a:cubicBezTo>
                    <a:pt x="607" y="162"/>
                    <a:pt x="606" y="162"/>
                    <a:pt x="605" y="163"/>
                  </a:cubicBezTo>
                  <a:cubicBezTo>
                    <a:pt x="605" y="166"/>
                    <a:pt x="604" y="170"/>
                    <a:pt x="604" y="173"/>
                  </a:cubicBezTo>
                  <a:cubicBezTo>
                    <a:pt x="604" y="175"/>
                    <a:pt x="605" y="177"/>
                    <a:pt x="604" y="179"/>
                  </a:cubicBezTo>
                  <a:cubicBezTo>
                    <a:pt x="604" y="181"/>
                    <a:pt x="604" y="182"/>
                    <a:pt x="604" y="184"/>
                  </a:cubicBezTo>
                  <a:cubicBezTo>
                    <a:pt x="604" y="184"/>
                    <a:pt x="604" y="184"/>
                    <a:pt x="604" y="184"/>
                  </a:cubicBezTo>
                  <a:cubicBezTo>
                    <a:pt x="603" y="185"/>
                    <a:pt x="603" y="186"/>
                    <a:pt x="602" y="186"/>
                  </a:cubicBezTo>
                  <a:cubicBezTo>
                    <a:pt x="602" y="182"/>
                    <a:pt x="601" y="178"/>
                    <a:pt x="600" y="174"/>
                  </a:cubicBezTo>
                  <a:cubicBezTo>
                    <a:pt x="600" y="170"/>
                    <a:pt x="600" y="166"/>
                    <a:pt x="600" y="162"/>
                  </a:cubicBezTo>
                  <a:cubicBezTo>
                    <a:pt x="600" y="157"/>
                    <a:pt x="599" y="153"/>
                    <a:pt x="600" y="148"/>
                  </a:cubicBezTo>
                  <a:cubicBezTo>
                    <a:pt x="600" y="144"/>
                    <a:pt x="601" y="140"/>
                    <a:pt x="602" y="136"/>
                  </a:cubicBezTo>
                  <a:cubicBezTo>
                    <a:pt x="602" y="135"/>
                    <a:pt x="601" y="135"/>
                    <a:pt x="601" y="135"/>
                  </a:cubicBezTo>
                  <a:cubicBezTo>
                    <a:pt x="599" y="139"/>
                    <a:pt x="598" y="143"/>
                    <a:pt x="598" y="148"/>
                  </a:cubicBezTo>
                  <a:cubicBezTo>
                    <a:pt x="599" y="153"/>
                    <a:pt x="598" y="158"/>
                    <a:pt x="598" y="164"/>
                  </a:cubicBezTo>
                  <a:cubicBezTo>
                    <a:pt x="599" y="170"/>
                    <a:pt x="598" y="176"/>
                    <a:pt x="599" y="182"/>
                  </a:cubicBezTo>
                  <a:cubicBezTo>
                    <a:pt x="599" y="180"/>
                    <a:pt x="598" y="179"/>
                    <a:pt x="598" y="177"/>
                  </a:cubicBezTo>
                  <a:cubicBezTo>
                    <a:pt x="597" y="171"/>
                    <a:pt x="596" y="165"/>
                    <a:pt x="595" y="159"/>
                  </a:cubicBezTo>
                  <a:cubicBezTo>
                    <a:pt x="595" y="154"/>
                    <a:pt x="595" y="149"/>
                    <a:pt x="595" y="143"/>
                  </a:cubicBezTo>
                  <a:cubicBezTo>
                    <a:pt x="595" y="138"/>
                    <a:pt x="594" y="133"/>
                    <a:pt x="596" y="128"/>
                  </a:cubicBezTo>
                  <a:cubicBezTo>
                    <a:pt x="596" y="127"/>
                    <a:pt x="595" y="127"/>
                    <a:pt x="594" y="128"/>
                  </a:cubicBezTo>
                  <a:cubicBezTo>
                    <a:pt x="593" y="132"/>
                    <a:pt x="593" y="137"/>
                    <a:pt x="593" y="142"/>
                  </a:cubicBezTo>
                  <a:cubicBezTo>
                    <a:pt x="594" y="148"/>
                    <a:pt x="593" y="154"/>
                    <a:pt x="593" y="161"/>
                  </a:cubicBezTo>
                  <a:cubicBezTo>
                    <a:pt x="594" y="167"/>
                    <a:pt x="595" y="173"/>
                    <a:pt x="596" y="180"/>
                  </a:cubicBezTo>
                  <a:cubicBezTo>
                    <a:pt x="597" y="182"/>
                    <a:pt x="597" y="184"/>
                    <a:pt x="597" y="187"/>
                  </a:cubicBezTo>
                  <a:cubicBezTo>
                    <a:pt x="597" y="185"/>
                    <a:pt x="596" y="183"/>
                    <a:pt x="596" y="182"/>
                  </a:cubicBezTo>
                  <a:cubicBezTo>
                    <a:pt x="595" y="181"/>
                    <a:pt x="595" y="181"/>
                    <a:pt x="595" y="182"/>
                  </a:cubicBezTo>
                  <a:cubicBezTo>
                    <a:pt x="595" y="184"/>
                    <a:pt x="595" y="186"/>
                    <a:pt x="595" y="187"/>
                  </a:cubicBezTo>
                  <a:cubicBezTo>
                    <a:pt x="595" y="187"/>
                    <a:pt x="594" y="186"/>
                    <a:pt x="594" y="186"/>
                  </a:cubicBezTo>
                  <a:cubicBezTo>
                    <a:pt x="594" y="186"/>
                    <a:pt x="594" y="185"/>
                    <a:pt x="593" y="185"/>
                  </a:cubicBezTo>
                  <a:cubicBezTo>
                    <a:pt x="592" y="183"/>
                    <a:pt x="590" y="180"/>
                    <a:pt x="589" y="177"/>
                  </a:cubicBezTo>
                  <a:cubicBezTo>
                    <a:pt x="586" y="168"/>
                    <a:pt x="583" y="160"/>
                    <a:pt x="580" y="152"/>
                  </a:cubicBezTo>
                  <a:cubicBezTo>
                    <a:pt x="578" y="144"/>
                    <a:pt x="576" y="137"/>
                    <a:pt x="578" y="129"/>
                  </a:cubicBezTo>
                  <a:cubicBezTo>
                    <a:pt x="578" y="129"/>
                    <a:pt x="577" y="129"/>
                    <a:pt x="577" y="129"/>
                  </a:cubicBezTo>
                  <a:cubicBezTo>
                    <a:pt x="572" y="134"/>
                    <a:pt x="575" y="144"/>
                    <a:pt x="577" y="150"/>
                  </a:cubicBezTo>
                  <a:cubicBezTo>
                    <a:pt x="579" y="155"/>
                    <a:pt x="581" y="160"/>
                    <a:pt x="583" y="165"/>
                  </a:cubicBezTo>
                  <a:cubicBezTo>
                    <a:pt x="584" y="167"/>
                    <a:pt x="585" y="170"/>
                    <a:pt x="586" y="172"/>
                  </a:cubicBezTo>
                  <a:cubicBezTo>
                    <a:pt x="585" y="172"/>
                    <a:pt x="585" y="171"/>
                    <a:pt x="585" y="171"/>
                  </a:cubicBezTo>
                  <a:cubicBezTo>
                    <a:pt x="582" y="168"/>
                    <a:pt x="580" y="165"/>
                    <a:pt x="578" y="162"/>
                  </a:cubicBezTo>
                  <a:cubicBezTo>
                    <a:pt x="578" y="162"/>
                    <a:pt x="578" y="162"/>
                    <a:pt x="578" y="162"/>
                  </a:cubicBezTo>
                  <a:cubicBezTo>
                    <a:pt x="577" y="161"/>
                    <a:pt x="577" y="160"/>
                    <a:pt x="577" y="159"/>
                  </a:cubicBezTo>
                  <a:cubicBezTo>
                    <a:pt x="576" y="158"/>
                    <a:pt x="576" y="157"/>
                    <a:pt x="576" y="156"/>
                  </a:cubicBezTo>
                  <a:cubicBezTo>
                    <a:pt x="575" y="155"/>
                    <a:pt x="575" y="154"/>
                    <a:pt x="574" y="152"/>
                  </a:cubicBezTo>
                  <a:cubicBezTo>
                    <a:pt x="573" y="152"/>
                    <a:pt x="573" y="152"/>
                    <a:pt x="573" y="153"/>
                  </a:cubicBezTo>
                  <a:cubicBezTo>
                    <a:pt x="573" y="155"/>
                    <a:pt x="574" y="157"/>
                    <a:pt x="574" y="158"/>
                  </a:cubicBezTo>
                  <a:cubicBezTo>
                    <a:pt x="574" y="158"/>
                    <a:pt x="573" y="157"/>
                    <a:pt x="572" y="156"/>
                  </a:cubicBezTo>
                  <a:cubicBezTo>
                    <a:pt x="563" y="147"/>
                    <a:pt x="554" y="139"/>
                    <a:pt x="541" y="135"/>
                  </a:cubicBezTo>
                  <a:cubicBezTo>
                    <a:pt x="540" y="134"/>
                    <a:pt x="538" y="134"/>
                    <a:pt x="537" y="133"/>
                  </a:cubicBezTo>
                  <a:cubicBezTo>
                    <a:pt x="537" y="133"/>
                    <a:pt x="538" y="132"/>
                    <a:pt x="538" y="132"/>
                  </a:cubicBezTo>
                  <a:close/>
                  <a:moveTo>
                    <a:pt x="525" y="135"/>
                  </a:moveTo>
                  <a:cubicBezTo>
                    <a:pt x="531" y="136"/>
                    <a:pt x="538" y="137"/>
                    <a:pt x="544" y="139"/>
                  </a:cubicBezTo>
                  <a:cubicBezTo>
                    <a:pt x="556" y="144"/>
                    <a:pt x="566" y="154"/>
                    <a:pt x="574" y="163"/>
                  </a:cubicBezTo>
                  <a:cubicBezTo>
                    <a:pt x="579" y="168"/>
                    <a:pt x="583" y="173"/>
                    <a:pt x="586" y="179"/>
                  </a:cubicBezTo>
                  <a:cubicBezTo>
                    <a:pt x="589" y="183"/>
                    <a:pt x="591" y="187"/>
                    <a:pt x="594" y="190"/>
                  </a:cubicBezTo>
                  <a:cubicBezTo>
                    <a:pt x="601" y="206"/>
                    <a:pt x="611" y="220"/>
                    <a:pt x="616" y="238"/>
                  </a:cubicBezTo>
                  <a:cubicBezTo>
                    <a:pt x="621" y="254"/>
                    <a:pt x="621" y="270"/>
                    <a:pt x="620" y="287"/>
                  </a:cubicBezTo>
                  <a:cubicBezTo>
                    <a:pt x="619" y="304"/>
                    <a:pt x="617" y="321"/>
                    <a:pt x="616" y="339"/>
                  </a:cubicBezTo>
                  <a:cubicBezTo>
                    <a:pt x="616" y="345"/>
                    <a:pt x="616" y="351"/>
                    <a:pt x="616" y="357"/>
                  </a:cubicBezTo>
                  <a:cubicBezTo>
                    <a:pt x="616" y="359"/>
                    <a:pt x="616" y="363"/>
                    <a:pt x="617" y="365"/>
                  </a:cubicBezTo>
                  <a:cubicBezTo>
                    <a:pt x="615" y="366"/>
                    <a:pt x="613" y="367"/>
                    <a:pt x="611" y="368"/>
                  </a:cubicBezTo>
                  <a:cubicBezTo>
                    <a:pt x="611" y="368"/>
                    <a:pt x="611" y="368"/>
                    <a:pt x="610" y="367"/>
                  </a:cubicBezTo>
                  <a:cubicBezTo>
                    <a:pt x="607" y="365"/>
                    <a:pt x="605" y="362"/>
                    <a:pt x="603" y="358"/>
                  </a:cubicBezTo>
                  <a:cubicBezTo>
                    <a:pt x="601" y="351"/>
                    <a:pt x="600" y="344"/>
                    <a:pt x="600" y="338"/>
                  </a:cubicBezTo>
                  <a:cubicBezTo>
                    <a:pt x="599" y="324"/>
                    <a:pt x="601" y="311"/>
                    <a:pt x="605" y="297"/>
                  </a:cubicBezTo>
                  <a:cubicBezTo>
                    <a:pt x="608" y="284"/>
                    <a:pt x="610" y="270"/>
                    <a:pt x="609" y="256"/>
                  </a:cubicBezTo>
                  <a:cubicBezTo>
                    <a:pt x="609" y="250"/>
                    <a:pt x="609" y="243"/>
                    <a:pt x="607" y="237"/>
                  </a:cubicBezTo>
                  <a:cubicBezTo>
                    <a:pt x="605" y="232"/>
                    <a:pt x="603" y="227"/>
                    <a:pt x="601" y="222"/>
                  </a:cubicBezTo>
                  <a:cubicBezTo>
                    <a:pt x="600" y="221"/>
                    <a:pt x="599" y="222"/>
                    <a:pt x="599" y="223"/>
                  </a:cubicBezTo>
                  <a:cubicBezTo>
                    <a:pt x="601" y="230"/>
                    <a:pt x="604" y="236"/>
                    <a:pt x="605" y="243"/>
                  </a:cubicBezTo>
                  <a:cubicBezTo>
                    <a:pt x="606" y="251"/>
                    <a:pt x="606" y="258"/>
                    <a:pt x="606" y="266"/>
                  </a:cubicBezTo>
                  <a:cubicBezTo>
                    <a:pt x="605" y="274"/>
                    <a:pt x="605" y="281"/>
                    <a:pt x="603" y="289"/>
                  </a:cubicBezTo>
                  <a:cubicBezTo>
                    <a:pt x="602" y="296"/>
                    <a:pt x="599" y="303"/>
                    <a:pt x="598" y="309"/>
                  </a:cubicBezTo>
                  <a:cubicBezTo>
                    <a:pt x="597" y="315"/>
                    <a:pt x="597" y="321"/>
                    <a:pt x="596" y="327"/>
                  </a:cubicBezTo>
                  <a:cubicBezTo>
                    <a:pt x="596" y="326"/>
                    <a:pt x="596" y="326"/>
                    <a:pt x="596" y="326"/>
                  </a:cubicBezTo>
                  <a:cubicBezTo>
                    <a:pt x="596" y="326"/>
                    <a:pt x="597" y="325"/>
                    <a:pt x="596" y="325"/>
                  </a:cubicBezTo>
                  <a:cubicBezTo>
                    <a:pt x="595" y="323"/>
                    <a:pt x="595" y="320"/>
                    <a:pt x="595" y="318"/>
                  </a:cubicBezTo>
                  <a:cubicBezTo>
                    <a:pt x="595" y="318"/>
                    <a:pt x="595" y="318"/>
                    <a:pt x="595" y="318"/>
                  </a:cubicBezTo>
                  <a:cubicBezTo>
                    <a:pt x="595" y="317"/>
                    <a:pt x="595" y="317"/>
                    <a:pt x="596" y="316"/>
                  </a:cubicBezTo>
                  <a:cubicBezTo>
                    <a:pt x="596" y="316"/>
                    <a:pt x="596" y="315"/>
                    <a:pt x="596" y="315"/>
                  </a:cubicBezTo>
                  <a:cubicBezTo>
                    <a:pt x="596" y="314"/>
                    <a:pt x="595" y="313"/>
                    <a:pt x="595" y="312"/>
                  </a:cubicBezTo>
                  <a:cubicBezTo>
                    <a:pt x="595" y="312"/>
                    <a:pt x="594" y="312"/>
                    <a:pt x="594" y="313"/>
                  </a:cubicBezTo>
                  <a:cubicBezTo>
                    <a:pt x="594" y="313"/>
                    <a:pt x="594" y="314"/>
                    <a:pt x="594" y="315"/>
                  </a:cubicBezTo>
                  <a:cubicBezTo>
                    <a:pt x="594" y="316"/>
                    <a:pt x="594" y="316"/>
                    <a:pt x="594" y="316"/>
                  </a:cubicBezTo>
                  <a:cubicBezTo>
                    <a:pt x="594" y="317"/>
                    <a:pt x="594" y="317"/>
                    <a:pt x="594" y="317"/>
                  </a:cubicBezTo>
                  <a:cubicBezTo>
                    <a:pt x="594" y="317"/>
                    <a:pt x="594" y="316"/>
                    <a:pt x="593" y="316"/>
                  </a:cubicBezTo>
                  <a:cubicBezTo>
                    <a:pt x="593" y="316"/>
                    <a:pt x="593" y="316"/>
                    <a:pt x="593" y="316"/>
                  </a:cubicBezTo>
                  <a:cubicBezTo>
                    <a:pt x="593" y="314"/>
                    <a:pt x="593" y="313"/>
                    <a:pt x="592" y="312"/>
                  </a:cubicBezTo>
                  <a:cubicBezTo>
                    <a:pt x="592" y="312"/>
                    <a:pt x="592" y="312"/>
                    <a:pt x="592" y="311"/>
                  </a:cubicBezTo>
                  <a:cubicBezTo>
                    <a:pt x="592" y="311"/>
                    <a:pt x="592" y="311"/>
                    <a:pt x="591" y="310"/>
                  </a:cubicBezTo>
                  <a:cubicBezTo>
                    <a:pt x="591" y="310"/>
                    <a:pt x="591" y="310"/>
                    <a:pt x="591" y="310"/>
                  </a:cubicBezTo>
                  <a:cubicBezTo>
                    <a:pt x="591" y="311"/>
                    <a:pt x="591" y="311"/>
                    <a:pt x="591" y="311"/>
                  </a:cubicBezTo>
                  <a:cubicBezTo>
                    <a:pt x="590" y="311"/>
                    <a:pt x="590" y="312"/>
                    <a:pt x="590" y="312"/>
                  </a:cubicBezTo>
                  <a:cubicBezTo>
                    <a:pt x="590" y="313"/>
                    <a:pt x="590" y="315"/>
                    <a:pt x="591" y="316"/>
                  </a:cubicBezTo>
                  <a:cubicBezTo>
                    <a:pt x="587" y="306"/>
                    <a:pt x="584" y="295"/>
                    <a:pt x="582" y="285"/>
                  </a:cubicBezTo>
                  <a:cubicBezTo>
                    <a:pt x="582" y="284"/>
                    <a:pt x="581" y="284"/>
                    <a:pt x="581" y="285"/>
                  </a:cubicBezTo>
                  <a:cubicBezTo>
                    <a:pt x="581" y="291"/>
                    <a:pt x="583" y="297"/>
                    <a:pt x="585" y="303"/>
                  </a:cubicBezTo>
                  <a:cubicBezTo>
                    <a:pt x="586" y="306"/>
                    <a:pt x="587" y="310"/>
                    <a:pt x="588" y="313"/>
                  </a:cubicBezTo>
                  <a:cubicBezTo>
                    <a:pt x="589" y="315"/>
                    <a:pt x="589" y="316"/>
                    <a:pt x="590" y="318"/>
                  </a:cubicBezTo>
                  <a:cubicBezTo>
                    <a:pt x="591" y="319"/>
                    <a:pt x="592" y="318"/>
                    <a:pt x="591" y="318"/>
                  </a:cubicBezTo>
                  <a:cubicBezTo>
                    <a:pt x="592" y="318"/>
                    <a:pt x="592" y="319"/>
                    <a:pt x="592" y="319"/>
                  </a:cubicBezTo>
                  <a:cubicBezTo>
                    <a:pt x="592" y="319"/>
                    <a:pt x="592" y="319"/>
                    <a:pt x="592" y="319"/>
                  </a:cubicBezTo>
                  <a:cubicBezTo>
                    <a:pt x="592" y="320"/>
                    <a:pt x="592" y="321"/>
                    <a:pt x="593" y="322"/>
                  </a:cubicBezTo>
                  <a:cubicBezTo>
                    <a:pt x="588" y="315"/>
                    <a:pt x="584" y="306"/>
                    <a:pt x="578" y="300"/>
                  </a:cubicBezTo>
                  <a:cubicBezTo>
                    <a:pt x="571" y="293"/>
                    <a:pt x="561" y="288"/>
                    <a:pt x="553" y="282"/>
                  </a:cubicBezTo>
                  <a:cubicBezTo>
                    <a:pt x="552" y="282"/>
                    <a:pt x="551" y="281"/>
                    <a:pt x="550" y="281"/>
                  </a:cubicBezTo>
                  <a:cubicBezTo>
                    <a:pt x="550" y="281"/>
                    <a:pt x="550" y="281"/>
                    <a:pt x="550" y="281"/>
                  </a:cubicBezTo>
                  <a:cubicBezTo>
                    <a:pt x="546" y="278"/>
                    <a:pt x="543" y="276"/>
                    <a:pt x="539" y="274"/>
                  </a:cubicBezTo>
                  <a:cubicBezTo>
                    <a:pt x="539" y="274"/>
                    <a:pt x="539" y="274"/>
                    <a:pt x="539" y="274"/>
                  </a:cubicBezTo>
                  <a:cubicBezTo>
                    <a:pt x="540" y="275"/>
                    <a:pt x="542" y="276"/>
                    <a:pt x="543" y="278"/>
                  </a:cubicBezTo>
                  <a:cubicBezTo>
                    <a:pt x="540" y="276"/>
                    <a:pt x="537" y="275"/>
                    <a:pt x="535" y="274"/>
                  </a:cubicBezTo>
                  <a:cubicBezTo>
                    <a:pt x="536" y="275"/>
                    <a:pt x="536" y="275"/>
                    <a:pt x="537" y="275"/>
                  </a:cubicBezTo>
                  <a:cubicBezTo>
                    <a:pt x="538" y="275"/>
                    <a:pt x="538" y="275"/>
                    <a:pt x="538" y="275"/>
                  </a:cubicBezTo>
                  <a:cubicBezTo>
                    <a:pt x="533" y="270"/>
                    <a:pt x="525" y="267"/>
                    <a:pt x="519" y="264"/>
                  </a:cubicBezTo>
                  <a:cubicBezTo>
                    <a:pt x="515" y="262"/>
                    <a:pt x="512" y="260"/>
                    <a:pt x="508" y="259"/>
                  </a:cubicBezTo>
                  <a:cubicBezTo>
                    <a:pt x="504" y="258"/>
                    <a:pt x="500" y="256"/>
                    <a:pt x="496" y="256"/>
                  </a:cubicBezTo>
                  <a:cubicBezTo>
                    <a:pt x="495" y="255"/>
                    <a:pt x="493" y="255"/>
                    <a:pt x="491" y="256"/>
                  </a:cubicBezTo>
                  <a:cubicBezTo>
                    <a:pt x="491" y="256"/>
                    <a:pt x="491" y="257"/>
                    <a:pt x="492" y="257"/>
                  </a:cubicBezTo>
                  <a:cubicBezTo>
                    <a:pt x="494" y="256"/>
                    <a:pt x="499" y="258"/>
                    <a:pt x="501" y="258"/>
                  </a:cubicBezTo>
                  <a:cubicBezTo>
                    <a:pt x="504" y="259"/>
                    <a:pt x="507" y="260"/>
                    <a:pt x="510" y="261"/>
                  </a:cubicBezTo>
                  <a:cubicBezTo>
                    <a:pt x="516" y="263"/>
                    <a:pt x="520" y="266"/>
                    <a:pt x="525" y="269"/>
                  </a:cubicBezTo>
                  <a:cubicBezTo>
                    <a:pt x="528" y="271"/>
                    <a:pt x="531" y="273"/>
                    <a:pt x="534" y="274"/>
                  </a:cubicBezTo>
                  <a:cubicBezTo>
                    <a:pt x="531" y="273"/>
                    <a:pt x="527" y="272"/>
                    <a:pt x="524" y="271"/>
                  </a:cubicBezTo>
                  <a:cubicBezTo>
                    <a:pt x="514" y="269"/>
                    <a:pt x="504" y="266"/>
                    <a:pt x="494" y="267"/>
                  </a:cubicBezTo>
                  <a:cubicBezTo>
                    <a:pt x="487" y="267"/>
                    <a:pt x="479" y="270"/>
                    <a:pt x="472" y="272"/>
                  </a:cubicBezTo>
                  <a:cubicBezTo>
                    <a:pt x="468" y="273"/>
                    <a:pt x="464" y="274"/>
                    <a:pt x="459" y="276"/>
                  </a:cubicBezTo>
                  <a:cubicBezTo>
                    <a:pt x="458" y="271"/>
                    <a:pt x="458" y="266"/>
                    <a:pt x="456" y="261"/>
                  </a:cubicBezTo>
                  <a:cubicBezTo>
                    <a:pt x="454" y="256"/>
                    <a:pt x="452" y="251"/>
                    <a:pt x="452" y="245"/>
                  </a:cubicBezTo>
                  <a:cubicBezTo>
                    <a:pt x="452" y="240"/>
                    <a:pt x="452" y="235"/>
                    <a:pt x="453" y="230"/>
                  </a:cubicBezTo>
                  <a:cubicBezTo>
                    <a:pt x="453" y="225"/>
                    <a:pt x="453" y="219"/>
                    <a:pt x="455" y="214"/>
                  </a:cubicBezTo>
                  <a:cubicBezTo>
                    <a:pt x="456" y="209"/>
                    <a:pt x="459" y="204"/>
                    <a:pt x="461" y="199"/>
                  </a:cubicBezTo>
                  <a:cubicBezTo>
                    <a:pt x="463" y="194"/>
                    <a:pt x="464" y="188"/>
                    <a:pt x="465" y="183"/>
                  </a:cubicBezTo>
                  <a:cubicBezTo>
                    <a:pt x="466" y="178"/>
                    <a:pt x="467" y="172"/>
                    <a:pt x="471" y="167"/>
                  </a:cubicBezTo>
                  <a:cubicBezTo>
                    <a:pt x="474" y="163"/>
                    <a:pt x="478" y="158"/>
                    <a:pt x="482" y="154"/>
                  </a:cubicBezTo>
                  <a:cubicBezTo>
                    <a:pt x="486" y="150"/>
                    <a:pt x="490" y="146"/>
                    <a:pt x="494" y="143"/>
                  </a:cubicBezTo>
                  <a:cubicBezTo>
                    <a:pt x="498" y="139"/>
                    <a:pt x="502" y="135"/>
                    <a:pt x="508" y="134"/>
                  </a:cubicBezTo>
                  <a:cubicBezTo>
                    <a:pt x="513" y="133"/>
                    <a:pt x="519" y="134"/>
                    <a:pt x="525" y="135"/>
                  </a:cubicBezTo>
                  <a:close/>
                  <a:moveTo>
                    <a:pt x="373" y="210"/>
                  </a:moveTo>
                  <a:cubicBezTo>
                    <a:pt x="375" y="203"/>
                    <a:pt x="375" y="197"/>
                    <a:pt x="376" y="190"/>
                  </a:cubicBezTo>
                  <a:cubicBezTo>
                    <a:pt x="378" y="176"/>
                    <a:pt x="381" y="162"/>
                    <a:pt x="384" y="148"/>
                  </a:cubicBezTo>
                  <a:cubicBezTo>
                    <a:pt x="385" y="140"/>
                    <a:pt x="387" y="133"/>
                    <a:pt x="391" y="126"/>
                  </a:cubicBezTo>
                  <a:cubicBezTo>
                    <a:pt x="394" y="120"/>
                    <a:pt x="400" y="115"/>
                    <a:pt x="404" y="109"/>
                  </a:cubicBezTo>
                  <a:cubicBezTo>
                    <a:pt x="412" y="98"/>
                    <a:pt x="419" y="86"/>
                    <a:pt x="429" y="77"/>
                  </a:cubicBezTo>
                  <a:cubicBezTo>
                    <a:pt x="435" y="72"/>
                    <a:pt x="440" y="74"/>
                    <a:pt x="445" y="78"/>
                  </a:cubicBezTo>
                  <a:cubicBezTo>
                    <a:pt x="448" y="80"/>
                    <a:pt x="448" y="84"/>
                    <a:pt x="452" y="82"/>
                  </a:cubicBezTo>
                  <a:cubicBezTo>
                    <a:pt x="455" y="80"/>
                    <a:pt x="455" y="76"/>
                    <a:pt x="459" y="80"/>
                  </a:cubicBezTo>
                  <a:cubicBezTo>
                    <a:pt x="460" y="81"/>
                    <a:pt x="461" y="82"/>
                    <a:pt x="463" y="83"/>
                  </a:cubicBezTo>
                  <a:cubicBezTo>
                    <a:pt x="466" y="85"/>
                    <a:pt x="469" y="83"/>
                    <a:pt x="472" y="82"/>
                  </a:cubicBezTo>
                  <a:cubicBezTo>
                    <a:pt x="477" y="77"/>
                    <a:pt x="483" y="74"/>
                    <a:pt x="490" y="78"/>
                  </a:cubicBezTo>
                  <a:cubicBezTo>
                    <a:pt x="496" y="81"/>
                    <a:pt x="501" y="88"/>
                    <a:pt x="504" y="94"/>
                  </a:cubicBezTo>
                  <a:cubicBezTo>
                    <a:pt x="512" y="105"/>
                    <a:pt x="517" y="117"/>
                    <a:pt x="522" y="130"/>
                  </a:cubicBezTo>
                  <a:cubicBezTo>
                    <a:pt x="516" y="129"/>
                    <a:pt x="510" y="129"/>
                    <a:pt x="505" y="131"/>
                  </a:cubicBezTo>
                  <a:cubicBezTo>
                    <a:pt x="496" y="134"/>
                    <a:pt x="487" y="143"/>
                    <a:pt x="481" y="150"/>
                  </a:cubicBezTo>
                  <a:cubicBezTo>
                    <a:pt x="472" y="159"/>
                    <a:pt x="464" y="168"/>
                    <a:pt x="462" y="180"/>
                  </a:cubicBezTo>
                  <a:cubicBezTo>
                    <a:pt x="460" y="187"/>
                    <a:pt x="459" y="194"/>
                    <a:pt x="456" y="201"/>
                  </a:cubicBezTo>
                  <a:cubicBezTo>
                    <a:pt x="456" y="202"/>
                    <a:pt x="455" y="202"/>
                    <a:pt x="455" y="203"/>
                  </a:cubicBezTo>
                  <a:cubicBezTo>
                    <a:pt x="456" y="198"/>
                    <a:pt x="457" y="194"/>
                    <a:pt x="458" y="189"/>
                  </a:cubicBezTo>
                  <a:cubicBezTo>
                    <a:pt x="459" y="183"/>
                    <a:pt x="460" y="178"/>
                    <a:pt x="462" y="172"/>
                  </a:cubicBezTo>
                  <a:cubicBezTo>
                    <a:pt x="462" y="172"/>
                    <a:pt x="461" y="171"/>
                    <a:pt x="461" y="172"/>
                  </a:cubicBezTo>
                  <a:cubicBezTo>
                    <a:pt x="458" y="177"/>
                    <a:pt x="456" y="182"/>
                    <a:pt x="456" y="187"/>
                  </a:cubicBezTo>
                  <a:cubicBezTo>
                    <a:pt x="455" y="195"/>
                    <a:pt x="452" y="202"/>
                    <a:pt x="450" y="209"/>
                  </a:cubicBezTo>
                  <a:cubicBezTo>
                    <a:pt x="447" y="220"/>
                    <a:pt x="447" y="231"/>
                    <a:pt x="447" y="242"/>
                  </a:cubicBezTo>
                  <a:cubicBezTo>
                    <a:pt x="447" y="246"/>
                    <a:pt x="447" y="249"/>
                    <a:pt x="446" y="253"/>
                  </a:cubicBezTo>
                  <a:cubicBezTo>
                    <a:pt x="445" y="258"/>
                    <a:pt x="446" y="263"/>
                    <a:pt x="445" y="267"/>
                  </a:cubicBezTo>
                  <a:cubicBezTo>
                    <a:pt x="445" y="270"/>
                    <a:pt x="443" y="278"/>
                    <a:pt x="446" y="280"/>
                  </a:cubicBezTo>
                  <a:cubicBezTo>
                    <a:pt x="447" y="280"/>
                    <a:pt x="448" y="280"/>
                    <a:pt x="447" y="279"/>
                  </a:cubicBezTo>
                  <a:cubicBezTo>
                    <a:pt x="447" y="278"/>
                    <a:pt x="447" y="275"/>
                    <a:pt x="447" y="273"/>
                  </a:cubicBezTo>
                  <a:cubicBezTo>
                    <a:pt x="447" y="276"/>
                    <a:pt x="448" y="278"/>
                    <a:pt x="448" y="279"/>
                  </a:cubicBezTo>
                  <a:cubicBezTo>
                    <a:pt x="448" y="279"/>
                    <a:pt x="448" y="279"/>
                    <a:pt x="449" y="279"/>
                  </a:cubicBezTo>
                  <a:cubicBezTo>
                    <a:pt x="447" y="280"/>
                    <a:pt x="445" y="281"/>
                    <a:pt x="443" y="283"/>
                  </a:cubicBezTo>
                  <a:cubicBezTo>
                    <a:pt x="443" y="283"/>
                    <a:pt x="443" y="282"/>
                    <a:pt x="443" y="282"/>
                  </a:cubicBezTo>
                  <a:cubicBezTo>
                    <a:pt x="442" y="277"/>
                    <a:pt x="443" y="271"/>
                    <a:pt x="443" y="266"/>
                  </a:cubicBezTo>
                  <a:cubicBezTo>
                    <a:pt x="443" y="258"/>
                    <a:pt x="443" y="250"/>
                    <a:pt x="444" y="242"/>
                  </a:cubicBezTo>
                  <a:cubicBezTo>
                    <a:pt x="445" y="224"/>
                    <a:pt x="447" y="206"/>
                    <a:pt x="453" y="189"/>
                  </a:cubicBezTo>
                  <a:cubicBezTo>
                    <a:pt x="453" y="189"/>
                    <a:pt x="452" y="189"/>
                    <a:pt x="452" y="189"/>
                  </a:cubicBezTo>
                  <a:cubicBezTo>
                    <a:pt x="446" y="206"/>
                    <a:pt x="441" y="224"/>
                    <a:pt x="440" y="241"/>
                  </a:cubicBezTo>
                  <a:cubicBezTo>
                    <a:pt x="440" y="251"/>
                    <a:pt x="440" y="260"/>
                    <a:pt x="440" y="269"/>
                  </a:cubicBezTo>
                  <a:cubicBezTo>
                    <a:pt x="440" y="273"/>
                    <a:pt x="439" y="280"/>
                    <a:pt x="440" y="284"/>
                  </a:cubicBezTo>
                  <a:cubicBezTo>
                    <a:pt x="440" y="284"/>
                    <a:pt x="441" y="284"/>
                    <a:pt x="441" y="284"/>
                  </a:cubicBezTo>
                  <a:cubicBezTo>
                    <a:pt x="439" y="286"/>
                    <a:pt x="437" y="287"/>
                    <a:pt x="435" y="289"/>
                  </a:cubicBezTo>
                  <a:cubicBezTo>
                    <a:pt x="436" y="287"/>
                    <a:pt x="436" y="285"/>
                    <a:pt x="436" y="283"/>
                  </a:cubicBezTo>
                  <a:cubicBezTo>
                    <a:pt x="436" y="281"/>
                    <a:pt x="436" y="278"/>
                    <a:pt x="436" y="276"/>
                  </a:cubicBezTo>
                  <a:cubicBezTo>
                    <a:pt x="436" y="275"/>
                    <a:pt x="435" y="275"/>
                    <a:pt x="435" y="275"/>
                  </a:cubicBezTo>
                  <a:cubicBezTo>
                    <a:pt x="433" y="280"/>
                    <a:pt x="434" y="285"/>
                    <a:pt x="433" y="289"/>
                  </a:cubicBezTo>
                  <a:cubicBezTo>
                    <a:pt x="433" y="290"/>
                    <a:pt x="433" y="290"/>
                    <a:pt x="433" y="290"/>
                  </a:cubicBezTo>
                  <a:cubicBezTo>
                    <a:pt x="433" y="291"/>
                    <a:pt x="432" y="291"/>
                    <a:pt x="432" y="292"/>
                  </a:cubicBezTo>
                  <a:cubicBezTo>
                    <a:pt x="432" y="284"/>
                    <a:pt x="430" y="276"/>
                    <a:pt x="430" y="268"/>
                  </a:cubicBezTo>
                  <a:cubicBezTo>
                    <a:pt x="430" y="264"/>
                    <a:pt x="431" y="259"/>
                    <a:pt x="431" y="255"/>
                  </a:cubicBezTo>
                  <a:cubicBezTo>
                    <a:pt x="431" y="252"/>
                    <a:pt x="430" y="248"/>
                    <a:pt x="430" y="245"/>
                  </a:cubicBezTo>
                  <a:cubicBezTo>
                    <a:pt x="430" y="244"/>
                    <a:pt x="429" y="243"/>
                    <a:pt x="429" y="244"/>
                  </a:cubicBezTo>
                  <a:cubicBezTo>
                    <a:pt x="428" y="252"/>
                    <a:pt x="428" y="260"/>
                    <a:pt x="427" y="268"/>
                  </a:cubicBezTo>
                  <a:cubicBezTo>
                    <a:pt x="427" y="276"/>
                    <a:pt x="429" y="284"/>
                    <a:pt x="429" y="292"/>
                  </a:cubicBezTo>
                  <a:cubicBezTo>
                    <a:pt x="429" y="293"/>
                    <a:pt x="430" y="293"/>
                    <a:pt x="430" y="293"/>
                  </a:cubicBezTo>
                  <a:cubicBezTo>
                    <a:pt x="428" y="295"/>
                    <a:pt x="427" y="297"/>
                    <a:pt x="425" y="299"/>
                  </a:cubicBezTo>
                  <a:cubicBezTo>
                    <a:pt x="425" y="298"/>
                    <a:pt x="425" y="297"/>
                    <a:pt x="426" y="296"/>
                  </a:cubicBezTo>
                  <a:cubicBezTo>
                    <a:pt x="426" y="294"/>
                    <a:pt x="426" y="292"/>
                    <a:pt x="426" y="290"/>
                  </a:cubicBezTo>
                  <a:cubicBezTo>
                    <a:pt x="426" y="290"/>
                    <a:pt x="426" y="289"/>
                    <a:pt x="426" y="290"/>
                  </a:cubicBezTo>
                  <a:cubicBezTo>
                    <a:pt x="425" y="291"/>
                    <a:pt x="424" y="293"/>
                    <a:pt x="424" y="295"/>
                  </a:cubicBezTo>
                  <a:cubicBezTo>
                    <a:pt x="423" y="293"/>
                    <a:pt x="422" y="291"/>
                    <a:pt x="422" y="289"/>
                  </a:cubicBezTo>
                  <a:cubicBezTo>
                    <a:pt x="422" y="289"/>
                    <a:pt x="422" y="289"/>
                    <a:pt x="423" y="289"/>
                  </a:cubicBezTo>
                  <a:cubicBezTo>
                    <a:pt x="423" y="289"/>
                    <a:pt x="423" y="288"/>
                    <a:pt x="423" y="288"/>
                  </a:cubicBezTo>
                  <a:cubicBezTo>
                    <a:pt x="423" y="288"/>
                    <a:pt x="423" y="288"/>
                    <a:pt x="423" y="288"/>
                  </a:cubicBezTo>
                  <a:cubicBezTo>
                    <a:pt x="423" y="288"/>
                    <a:pt x="423" y="288"/>
                    <a:pt x="423" y="288"/>
                  </a:cubicBezTo>
                  <a:cubicBezTo>
                    <a:pt x="423" y="288"/>
                    <a:pt x="423" y="288"/>
                    <a:pt x="423" y="288"/>
                  </a:cubicBezTo>
                  <a:cubicBezTo>
                    <a:pt x="423" y="288"/>
                    <a:pt x="423" y="287"/>
                    <a:pt x="423" y="287"/>
                  </a:cubicBezTo>
                  <a:cubicBezTo>
                    <a:pt x="424" y="286"/>
                    <a:pt x="424" y="285"/>
                    <a:pt x="424" y="284"/>
                  </a:cubicBezTo>
                  <a:cubicBezTo>
                    <a:pt x="423" y="282"/>
                    <a:pt x="423" y="280"/>
                    <a:pt x="423" y="278"/>
                  </a:cubicBezTo>
                  <a:cubicBezTo>
                    <a:pt x="422" y="277"/>
                    <a:pt x="422" y="277"/>
                    <a:pt x="422" y="278"/>
                  </a:cubicBezTo>
                  <a:cubicBezTo>
                    <a:pt x="421" y="279"/>
                    <a:pt x="421" y="281"/>
                    <a:pt x="421" y="283"/>
                  </a:cubicBezTo>
                  <a:cubicBezTo>
                    <a:pt x="421" y="285"/>
                    <a:pt x="421" y="286"/>
                    <a:pt x="421" y="288"/>
                  </a:cubicBezTo>
                  <a:cubicBezTo>
                    <a:pt x="421" y="287"/>
                    <a:pt x="420" y="285"/>
                    <a:pt x="420" y="284"/>
                  </a:cubicBezTo>
                  <a:cubicBezTo>
                    <a:pt x="418" y="279"/>
                    <a:pt x="417" y="275"/>
                    <a:pt x="416" y="271"/>
                  </a:cubicBezTo>
                  <a:cubicBezTo>
                    <a:pt x="414" y="262"/>
                    <a:pt x="413" y="254"/>
                    <a:pt x="413" y="245"/>
                  </a:cubicBezTo>
                  <a:cubicBezTo>
                    <a:pt x="413" y="244"/>
                    <a:pt x="412" y="244"/>
                    <a:pt x="412" y="245"/>
                  </a:cubicBezTo>
                  <a:cubicBezTo>
                    <a:pt x="411" y="254"/>
                    <a:pt x="413" y="263"/>
                    <a:pt x="414" y="271"/>
                  </a:cubicBezTo>
                  <a:cubicBezTo>
                    <a:pt x="415" y="278"/>
                    <a:pt x="417" y="285"/>
                    <a:pt x="419" y="292"/>
                  </a:cubicBezTo>
                  <a:cubicBezTo>
                    <a:pt x="417" y="287"/>
                    <a:pt x="414" y="282"/>
                    <a:pt x="410" y="277"/>
                  </a:cubicBezTo>
                  <a:cubicBezTo>
                    <a:pt x="410" y="277"/>
                    <a:pt x="410" y="276"/>
                    <a:pt x="410" y="276"/>
                  </a:cubicBezTo>
                  <a:cubicBezTo>
                    <a:pt x="410" y="276"/>
                    <a:pt x="410" y="275"/>
                    <a:pt x="410" y="274"/>
                  </a:cubicBezTo>
                  <a:cubicBezTo>
                    <a:pt x="410" y="274"/>
                    <a:pt x="410" y="273"/>
                    <a:pt x="409" y="273"/>
                  </a:cubicBezTo>
                  <a:cubicBezTo>
                    <a:pt x="409" y="273"/>
                    <a:pt x="409" y="273"/>
                    <a:pt x="409" y="273"/>
                  </a:cubicBezTo>
                  <a:cubicBezTo>
                    <a:pt x="408" y="273"/>
                    <a:pt x="408" y="274"/>
                    <a:pt x="408" y="274"/>
                  </a:cubicBezTo>
                  <a:cubicBezTo>
                    <a:pt x="407" y="272"/>
                    <a:pt x="406" y="270"/>
                    <a:pt x="405" y="268"/>
                  </a:cubicBezTo>
                  <a:cubicBezTo>
                    <a:pt x="401" y="262"/>
                    <a:pt x="397" y="255"/>
                    <a:pt x="393" y="249"/>
                  </a:cubicBezTo>
                  <a:cubicBezTo>
                    <a:pt x="389" y="244"/>
                    <a:pt x="384" y="239"/>
                    <a:pt x="379" y="234"/>
                  </a:cubicBezTo>
                  <a:cubicBezTo>
                    <a:pt x="377" y="232"/>
                    <a:pt x="375" y="229"/>
                    <a:pt x="373" y="227"/>
                  </a:cubicBezTo>
                  <a:cubicBezTo>
                    <a:pt x="372" y="221"/>
                    <a:pt x="373" y="215"/>
                    <a:pt x="373" y="210"/>
                  </a:cubicBezTo>
                  <a:close/>
                  <a:moveTo>
                    <a:pt x="343" y="137"/>
                  </a:moveTo>
                  <a:cubicBezTo>
                    <a:pt x="349" y="146"/>
                    <a:pt x="355" y="156"/>
                    <a:pt x="359" y="166"/>
                  </a:cubicBezTo>
                  <a:cubicBezTo>
                    <a:pt x="363" y="175"/>
                    <a:pt x="368" y="185"/>
                    <a:pt x="369" y="196"/>
                  </a:cubicBezTo>
                  <a:cubicBezTo>
                    <a:pt x="370" y="199"/>
                    <a:pt x="370" y="203"/>
                    <a:pt x="370" y="207"/>
                  </a:cubicBezTo>
                  <a:cubicBezTo>
                    <a:pt x="370" y="210"/>
                    <a:pt x="369" y="213"/>
                    <a:pt x="369" y="216"/>
                  </a:cubicBezTo>
                  <a:cubicBezTo>
                    <a:pt x="369" y="218"/>
                    <a:pt x="369" y="221"/>
                    <a:pt x="370" y="223"/>
                  </a:cubicBezTo>
                  <a:cubicBezTo>
                    <a:pt x="368" y="221"/>
                    <a:pt x="365" y="219"/>
                    <a:pt x="363" y="216"/>
                  </a:cubicBezTo>
                  <a:cubicBezTo>
                    <a:pt x="363" y="216"/>
                    <a:pt x="363" y="216"/>
                    <a:pt x="363" y="216"/>
                  </a:cubicBezTo>
                  <a:cubicBezTo>
                    <a:pt x="363" y="216"/>
                    <a:pt x="363" y="216"/>
                    <a:pt x="363" y="215"/>
                  </a:cubicBezTo>
                  <a:cubicBezTo>
                    <a:pt x="364" y="200"/>
                    <a:pt x="357" y="185"/>
                    <a:pt x="352" y="170"/>
                  </a:cubicBezTo>
                  <a:cubicBezTo>
                    <a:pt x="348" y="157"/>
                    <a:pt x="346" y="144"/>
                    <a:pt x="340" y="132"/>
                  </a:cubicBezTo>
                  <a:cubicBezTo>
                    <a:pt x="341" y="134"/>
                    <a:pt x="342" y="136"/>
                    <a:pt x="343" y="137"/>
                  </a:cubicBezTo>
                  <a:close/>
                  <a:moveTo>
                    <a:pt x="321" y="108"/>
                  </a:moveTo>
                  <a:cubicBezTo>
                    <a:pt x="322" y="110"/>
                    <a:pt x="325" y="112"/>
                    <a:pt x="326" y="114"/>
                  </a:cubicBezTo>
                  <a:cubicBezTo>
                    <a:pt x="326" y="115"/>
                    <a:pt x="326" y="116"/>
                    <a:pt x="326" y="116"/>
                  </a:cubicBezTo>
                  <a:cubicBezTo>
                    <a:pt x="328" y="118"/>
                    <a:pt x="329" y="119"/>
                    <a:pt x="330" y="121"/>
                  </a:cubicBezTo>
                  <a:cubicBezTo>
                    <a:pt x="330" y="121"/>
                    <a:pt x="330" y="121"/>
                    <a:pt x="330" y="121"/>
                  </a:cubicBezTo>
                  <a:cubicBezTo>
                    <a:pt x="331" y="124"/>
                    <a:pt x="331" y="127"/>
                    <a:pt x="334" y="129"/>
                  </a:cubicBezTo>
                  <a:cubicBezTo>
                    <a:pt x="334" y="130"/>
                    <a:pt x="335" y="130"/>
                    <a:pt x="336" y="129"/>
                  </a:cubicBezTo>
                  <a:cubicBezTo>
                    <a:pt x="343" y="143"/>
                    <a:pt x="344" y="158"/>
                    <a:pt x="349" y="172"/>
                  </a:cubicBezTo>
                  <a:cubicBezTo>
                    <a:pt x="354" y="186"/>
                    <a:pt x="360" y="200"/>
                    <a:pt x="361" y="215"/>
                  </a:cubicBezTo>
                  <a:cubicBezTo>
                    <a:pt x="356" y="211"/>
                    <a:pt x="351" y="208"/>
                    <a:pt x="345" y="205"/>
                  </a:cubicBezTo>
                  <a:cubicBezTo>
                    <a:pt x="339" y="201"/>
                    <a:pt x="333" y="198"/>
                    <a:pt x="327" y="195"/>
                  </a:cubicBezTo>
                  <a:cubicBezTo>
                    <a:pt x="328" y="184"/>
                    <a:pt x="322" y="174"/>
                    <a:pt x="317" y="164"/>
                  </a:cubicBezTo>
                  <a:cubicBezTo>
                    <a:pt x="314" y="157"/>
                    <a:pt x="311" y="150"/>
                    <a:pt x="310" y="143"/>
                  </a:cubicBezTo>
                  <a:cubicBezTo>
                    <a:pt x="308" y="135"/>
                    <a:pt x="308" y="129"/>
                    <a:pt x="309" y="121"/>
                  </a:cubicBezTo>
                  <a:cubicBezTo>
                    <a:pt x="309" y="121"/>
                    <a:pt x="308" y="121"/>
                    <a:pt x="308" y="121"/>
                  </a:cubicBezTo>
                  <a:cubicBezTo>
                    <a:pt x="305" y="126"/>
                    <a:pt x="306" y="132"/>
                    <a:pt x="307" y="137"/>
                  </a:cubicBezTo>
                  <a:cubicBezTo>
                    <a:pt x="308" y="145"/>
                    <a:pt x="310" y="152"/>
                    <a:pt x="313" y="159"/>
                  </a:cubicBezTo>
                  <a:cubicBezTo>
                    <a:pt x="318" y="171"/>
                    <a:pt x="324" y="182"/>
                    <a:pt x="325" y="194"/>
                  </a:cubicBezTo>
                  <a:cubicBezTo>
                    <a:pt x="319" y="191"/>
                    <a:pt x="312" y="188"/>
                    <a:pt x="305" y="187"/>
                  </a:cubicBezTo>
                  <a:cubicBezTo>
                    <a:pt x="304" y="187"/>
                    <a:pt x="304" y="186"/>
                    <a:pt x="303" y="186"/>
                  </a:cubicBezTo>
                  <a:cubicBezTo>
                    <a:pt x="303" y="186"/>
                    <a:pt x="303" y="185"/>
                    <a:pt x="303" y="185"/>
                  </a:cubicBezTo>
                  <a:cubicBezTo>
                    <a:pt x="300" y="180"/>
                    <a:pt x="301" y="175"/>
                    <a:pt x="300" y="170"/>
                  </a:cubicBezTo>
                  <a:cubicBezTo>
                    <a:pt x="300" y="164"/>
                    <a:pt x="300" y="158"/>
                    <a:pt x="300" y="153"/>
                  </a:cubicBezTo>
                  <a:cubicBezTo>
                    <a:pt x="300" y="142"/>
                    <a:pt x="302" y="133"/>
                    <a:pt x="306" y="123"/>
                  </a:cubicBezTo>
                  <a:cubicBezTo>
                    <a:pt x="308" y="118"/>
                    <a:pt x="309" y="113"/>
                    <a:pt x="312" y="108"/>
                  </a:cubicBezTo>
                  <a:cubicBezTo>
                    <a:pt x="312" y="108"/>
                    <a:pt x="312" y="108"/>
                    <a:pt x="312" y="107"/>
                  </a:cubicBezTo>
                  <a:cubicBezTo>
                    <a:pt x="312" y="107"/>
                    <a:pt x="312" y="107"/>
                    <a:pt x="312" y="107"/>
                  </a:cubicBezTo>
                  <a:cubicBezTo>
                    <a:pt x="313" y="106"/>
                    <a:pt x="314" y="105"/>
                    <a:pt x="314" y="104"/>
                  </a:cubicBezTo>
                  <a:cubicBezTo>
                    <a:pt x="315" y="103"/>
                    <a:pt x="320" y="107"/>
                    <a:pt x="321" y="108"/>
                  </a:cubicBezTo>
                  <a:close/>
                  <a:moveTo>
                    <a:pt x="297" y="173"/>
                  </a:moveTo>
                  <a:cubicBezTo>
                    <a:pt x="297" y="177"/>
                    <a:pt x="297" y="181"/>
                    <a:pt x="299" y="185"/>
                  </a:cubicBezTo>
                  <a:cubicBezTo>
                    <a:pt x="297" y="185"/>
                    <a:pt x="295" y="184"/>
                    <a:pt x="293" y="184"/>
                  </a:cubicBezTo>
                  <a:cubicBezTo>
                    <a:pt x="293" y="184"/>
                    <a:pt x="293" y="183"/>
                    <a:pt x="293" y="183"/>
                  </a:cubicBezTo>
                  <a:cubicBezTo>
                    <a:pt x="293" y="183"/>
                    <a:pt x="293" y="182"/>
                    <a:pt x="293" y="182"/>
                  </a:cubicBezTo>
                  <a:cubicBezTo>
                    <a:pt x="288" y="170"/>
                    <a:pt x="292" y="155"/>
                    <a:pt x="295" y="142"/>
                  </a:cubicBezTo>
                  <a:cubicBezTo>
                    <a:pt x="297" y="136"/>
                    <a:pt x="298" y="129"/>
                    <a:pt x="300" y="122"/>
                  </a:cubicBezTo>
                  <a:cubicBezTo>
                    <a:pt x="302" y="118"/>
                    <a:pt x="303" y="114"/>
                    <a:pt x="307" y="112"/>
                  </a:cubicBezTo>
                  <a:cubicBezTo>
                    <a:pt x="306" y="114"/>
                    <a:pt x="305" y="116"/>
                    <a:pt x="305" y="117"/>
                  </a:cubicBezTo>
                  <a:cubicBezTo>
                    <a:pt x="303" y="123"/>
                    <a:pt x="300" y="129"/>
                    <a:pt x="299" y="136"/>
                  </a:cubicBezTo>
                  <a:cubicBezTo>
                    <a:pt x="298" y="141"/>
                    <a:pt x="297" y="147"/>
                    <a:pt x="297" y="152"/>
                  </a:cubicBezTo>
                  <a:cubicBezTo>
                    <a:pt x="297" y="159"/>
                    <a:pt x="297" y="166"/>
                    <a:pt x="297" y="173"/>
                  </a:cubicBezTo>
                  <a:close/>
                  <a:moveTo>
                    <a:pt x="239" y="8"/>
                  </a:moveTo>
                  <a:cubicBezTo>
                    <a:pt x="238" y="6"/>
                    <a:pt x="245" y="10"/>
                    <a:pt x="246" y="10"/>
                  </a:cubicBezTo>
                  <a:cubicBezTo>
                    <a:pt x="249" y="12"/>
                    <a:pt x="252" y="14"/>
                    <a:pt x="256" y="16"/>
                  </a:cubicBezTo>
                  <a:cubicBezTo>
                    <a:pt x="264" y="22"/>
                    <a:pt x="272" y="30"/>
                    <a:pt x="279" y="38"/>
                  </a:cubicBezTo>
                  <a:cubicBezTo>
                    <a:pt x="288" y="49"/>
                    <a:pt x="296" y="60"/>
                    <a:pt x="302" y="73"/>
                  </a:cubicBezTo>
                  <a:cubicBezTo>
                    <a:pt x="305" y="80"/>
                    <a:pt x="309" y="86"/>
                    <a:pt x="311" y="93"/>
                  </a:cubicBezTo>
                  <a:cubicBezTo>
                    <a:pt x="312" y="96"/>
                    <a:pt x="313" y="99"/>
                    <a:pt x="315" y="102"/>
                  </a:cubicBezTo>
                  <a:cubicBezTo>
                    <a:pt x="312" y="102"/>
                    <a:pt x="310" y="104"/>
                    <a:pt x="309" y="107"/>
                  </a:cubicBezTo>
                  <a:cubicBezTo>
                    <a:pt x="306" y="108"/>
                    <a:pt x="304" y="110"/>
                    <a:pt x="302" y="112"/>
                  </a:cubicBezTo>
                  <a:cubicBezTo>
                    <a:pt x="302" y="108"/>
                    <a:pt x="300" y="104"/>
                    <a:pt x="299" y="101"/>
                  </a:cubicBezTo>
                  <a:cubicBezTo>
                    <a:pt x="298" y="99"/>
                    <a:pt x="297" y="97"/>
                    <a:pt x="297" y="96"/>
                  </a:cubicBezTo>
                  <a:cubicBezTo>
                    <a:pt x="297" y="96"/>
                    <a:pt x="297" y="96"/>
                    <a:pt x="297" y="95"/>
                  </a:cubicBezTo>
                  <a:cubicBezTo>
                    <a:pt x="298" y="93"/>
                    <a:pt x="297" y="90"/>
                    <a:pt x="297" y="88"/>
                  </a:cubicBezTo>
                  <a:cubicBezTo>
                    <a:pt x="297" y="85"/>
                    <a:pt x="297" y="82"/>
                    <a:pt x="298" y="79"/>
                  </a:cubicBezTo>
                  <a:cubicBezTo>
                    <a:pt x="298" y="79"/>
                    <a:pt x="297" y="79"/>
                    <a:pt x="297" y="79"/>
                  </a:cubicBezTo>
                  <a:cubicBezTo>
                    <a:pt x="296" y="82"/>
                    <a:pt x="296" y="85"/>
                    <a:pt x="296" y="88"/>
                  </a:cubicBezTo>
                  <a:cubicBezTo>
                    <a:pt x="296" y="89"/>
                    <a:pt x="295" y="91"/>
                    <a:pt x="295" y="93"/>
                  </a:cubicBezTo>
                  <a:cubicBezTo>
                    <a:pt x="294" y="91"/>
                    <a:pt x="293" y="89"/>
                    <a:pt x="292" y="87"/>
                  </a:cubicBezTo>
                  <a:cubicBezTo>
                    <a:pt x="293" y="86"/>
                    <a:pt x="293" y="83"/>
                    <a:pt x="293" y="82"/>
                  </a:cubicBezTo>
                  <a:cubicBezTo>
                    <a:pt x="293" y="80"/>
                    <a:pt x="293" y="77"/>
                    <a:pt x="293" y="75"/>
                  </a:cubicBezTo>
                  <a:cubicBezTo>
                    <a:pt x="293" y="74"/>
                    <a:pt x="292" y="74"/>
                    <a:pt x="292" y="75"/>
                  </a:cubicBezTo>
                  <a:cubicBezTo>
                    <a:pt x="291" y="77"/>
                    <a:pt x="291" y="80"/>
                    <a:pt x="291" y="82"/>
                  </a:cubicBezTo>
                  <a:cubicBezTo>
                    <a:pt x="291" y="83"/>
                    <a:pt x="291" y="84"/>
                    <a:pt x="291" y="84"/>
                  </a:cubicBezTo>
                  <a:cubicBezTo>
                    <a:pt x="290" y="83"/>
                    <a:pt x="289" y="82"/>
                    <a:pt x="289" y="81"/>
                  </a:cubicBezTo>
                  <a:cubicBezTo>
                    <a:pt x="289" y="80"/>
                    <a:pt x="288" y="78"/>
                    <a:pt x="288" y="77"/>
                  </a:cubicBezTo>
                  <a:cubicBezTo>
                    <a:pt x="288" y="75"/>
                    <a:pt x="288" y="74"/>
                    <a:pt x="288" y="72"/>
                  </a:cubicBezTo>
                  <a:cubicBezTo>
                    <a:pt x="288" y="71"/>
                    <a:pt x="287" y="71"/>
                    <a:pt x="287" y="72"/>
                  </a:cubicBezTo>
                  <a:cubicBezTo>
                    <a:pt x="287" y="74"/>
                    <a:pt x="287" y="76"/>
                    <a:pt x="287" y="78"/>
                  </a:cubicBezTo>
                  <a:cubicBezTo>
                    <a:pt x="287" y="78"/>
                    <a:pt x="287" y="78"/>
                    <a:pt x="287" y="78"/>
                  </a:cubicBezTo>
                  <a:cubicBezTo>
                    <a:pt x="287" y="78"/>
                    <a:pt x="286" y="77"/>
                    <a:pt x="286" y="76"/>
                  </a:cubicBezTo>
                  <a:cubicBezTo>
                    <a:pt x="285" y="76"/>
                    <a:pt x="284" y="75"/>
                    <a:pt x="284" y="73"/>
                  </a:cubicBezTo>
                  <a:cubicBezTo>
                    <a:pt x="284" y="71"/>
                    <a:pt x="284" y="69"/>
                    <a:pt x="284" y="67"/>
                  </a:cubicBezTo>
                  <a:cubicBezTo>
                    <a:pt x="284" y="64"/>
                    <a:pt x="284" y="62"/>
                    <a:pt x="284" y="59"/>
                  </a:cubicBezTo>
                  <a:cubicBezTo>
                    <a:pt x="284" y="58"/>
                    <a:pt x="284" y="58"/>
                    <a:pt x="284" y="59"/>
                  </a:cubicBezTo>
                  <a:cubicBezTo>
                    <a:pt x="283" y="61"/>
                    <a:pt x="283" y="64"/>
                    <a:pt x="283" y="67"/>
                  </a:cubicBezTo>
                  <a:cubicBezTo>
                    <a:pt x="283" y="68"/>
                    <a:pt x="282" y="70"/>
                    <a:pt x="282" y="71"/>
                  </a:cubicBezTo>
                  <a:cubicBezTo>
                    <a:pt x="281" y="69"/>
                    <a:pt x="279" y="67"/>
                    <a:pt x="277" y="65"/>
                  </a:cubicBezTo>
                  <a:cubicBezTo>
                    <a:pt x="278" y="63"/>
                    <a:pt x="278" y="62"/>
                    <a:pt x="278" y="60"/>
                  </a:cubicBezTo>
                  <a:cubicBezTo>
                    <a:pt x="278" y="58"/>
                    <a:pt x="278" y="56"/>
                    <a:pt x="278" y="55"/>
                  </a:cubicBezTo>
                  <a:cubicBezTo>
                    <a:pt x="278" y="54"/>
                    <a:pt x="277" y="53"/>
                    <a:pt x="277" y="54"/>
                  </a:cubicBezTo>
                  <a:cubicBezTo>
                    <a:pt x="277" y="57"/>
                    <a:pt x="276" y="61"/>
                    <a:pt x="276" y="64"/>
                  </a:cubicBezTo>
                  <a:cubicBezTo>
                    <a:pt x="275" y="63"/>
                    <a:pt x="274" y="61"/>
                    <a:pt x="273" y="60"/>
                  </a:cubicBezTo>
                  <a:cubicBezTo>
                    <a:pt x="273" y="59"/>
                    <a:pt x="273" y="58"/>
                    <a:pt x="273" y="56"/>
                  </a:cubicBezTo>
                  <a:cubicBezTo>
                    <a:pt x="273" y="55"/>
                    <a:pt x="273" y="53"/>
                    <a:pt x="273" y="51"/>
                  </a:cubicBezTo>
                  <a:cubicBezTo>
                    <a:pt x="273" y="50"/>
                    <a:pt x="272" y="50"/>
                    <a:pt x="272" y="51"/>
                  </a:cubicBezTo>
                  <a:cubicBezTo>
                    <a:pt x="272" y="53"/>
                    <a:pt x="272" y="55"/>
                    <a:pt x="272" y="56"/>
                  </a:cubicBezTo>
                  <a:cubicBezTo>
                    <a:pt x="272" y="57"/>
                    <a:pt x="271" y="58"/>
                    <a:pt x="271" y="59"/>
                  </a:cubicBezTo>
                  <a:cubicBezTo>
                    <a:pt x="270" y="58"/>
                    <a:pt x="269" y="57"/>
                    <a:pt x="268" y="56"/>
                  </a:cubicBezTo>
                  <a:cubicBezTo>
                    <a:pt x="268" y="56"/>
                    <a:pt x="268" y="56"/>
                    <a:pt x="268" y="56"/>
                  </a:cubicBezTo>
                  <a:cubicBezTo>
                    <a:pt x="270" y="55"/>
                    <a:pt x="270" y="52"/>
                    <a:pt x="270" y="50"/>
                  </a:cubicBezTo>
                  <a:cubicBezTo>
                    <a:pt x="271" y="48"/>
                    <a:pt x="271" y="46"/>
                    <a:pt x="271" y="44"/>
                  </a:cubicBezTo>
                  <a:cubicBezTo>
                    <a:pt x="271" y="43"/>
                    <a:pt x="270" y="43"/>
                    <a:pt x="270" y="44"/>
                  </a:cubicBezTo>
                  <a:cubicBezTo>
                    <a:pt x="269" y="46"/>
                    <a:pt x="269" y="48"/>
                    <a:pt x="269" y="50"/>
                  </a:cubicBezTo>
                  <a:cubicBezTo>
                    <a:pt x="268" y="52"/>
                    <a:pt x="267" y="54"/>
                    <a:pt x="267" y="56"/>
                  </a:cubicBezTo>
                  <a:cubicBezTo>
                    <a:pt x="267" y="56"/>
                    <a:pt x="267" y="56"/>
                    <a:pt x="267" y="56"/>
                  </a:cubicBezTo>
                  <a:cubicBezTo>
                    <a:pt x="266" y="55"/>
                    <a:pt x="264" y="54"/>
                    <a:pt x="262" y="54"/>
                  </a:cubicBezTo>
                  <a:cubicBezTo>
                    <a:pt x="263" y="52"/>
                    <a:pt x="264" y="49"/>
                    <a:pt x="264" y="47"/>
                  </a:cubicBezTo>
                  <a:cubicBezTo>
                    <a:pt x="265" y="45"/>
                    <a:pt x="265" y="43"/>
                    <a:pt x="265" y="40"/>
                  </a:cubicBezTo>
                  <a:cubicBezTo>
                    <a:pt x="265" y="40"/>
                    <a:pt x="263" y="40"/>
                    <a:pt x="263" y="40"/>
                  </a:cubicBezTo>
                  <a:cubicBezTo>
                    <a:pt x="264" y="43"/>
                    <a:pt x="263" y="45"/>
                    <a:pt x="262" y="47"/>
                  </a:cubicBezTo>
                  <a:cubicBezTo>
                    <a:pt x="262" y="49"/>
                    <a:pt x="261" y="51"/>
                    <a:pt x="261" y="53"/>
                  </a:cubicBezTo>
                  <a:cubicBezTo>
                    <a:pt x="261" y="53"/>
                    <a:pt x="261" y="54"/>
                    <a:pt x="261" y="54"/>
                  </a:cubicBezTo>
                  <a:cubicBezTo>
                    <a:pt x="260" y="54"/>
                    <a:pt x="259" y="54"/>
                    <a:pt x="257" y="54"/>
                  </a:cubicBezTo>
                  <a:cubicBezTo>
                    <a:pt x="257" y="54"/>
                    <a:pt x="257" y="53"/>
                    <a:pt x="257" y="53"/>
                  </a:cubicBezTo>
                  <a:cubicBezTo>
                    <a:pt x="257" y="53"/>
                    <a:pt x="257" y="53"/>
                    <a:pt x="257" y="53"/>
                  </a:cubicBezTo>
                  <a:cubicBezTo>
                    <a:pt x="257" y="51"/>
                    <a:pt x="258" y="49"/>
                    <a:pt x="258" y="48"/>
                  </a:cubicBezTo>
                  <a:cubicBezTo>
                    <a:pt x="258" y="47"/>
                    <a:pt x="258" y="47"/>
                    <a:pt x="257" y="47"/>
                  </a:cubicBezTo>
                  <a:cubicBezTo>
                    <a:pt x="257" y="49"/>
                    <a:pt x="256" y="50"/>
                    <a:pt x="256" y="51"/>
                  </a:cubicBezTo>
                  <a:cubicBezTo>
                    <a:pt x="255" y="49"/>
                    <a:pt x="255" y="48"/>
                    <a:pt x="254" y="46"/>
                  </a:cubicBezTo>
                  <a:cubicBezTo>
                    <a:pt x="254" y="46"/>
                    <a:pt x="254" y="46"/>
                    <a:pt x="254" y="46"/>
                  </a:cubicBezTo>
                  <a:cubicBezTo>
                    <a:pt x="255" y="44"/>
                    <a:pt x="255" y="40"/>
                    <a:pt x="256" y="38"/>
                  </a:cubicBezTo>
                  <a:cubicBezTo>
                    <a:pt x="256" y="35"/>
                    <a:pt x="256" y="32"/>
                    <a:pt x="256" y="28"/>
                  </a:cubicBezTo>
                  <a:cubicBezTo>
                    <a:pt x="256" y="28"/>
                    <a:pt x="255" y="28"/>
                    <a:pt x="255" y="28"/>
                  </a:cubicBezTo>
                  <a:cubicBezTo>
                    <a:pt x="255" y="32"/>
                    <a:pt x="254" y="35"/>
                    <a:pt x="254" y="38"/>
                  </a:cubicBezTo>
                  <a:cubicBezTo>
                    <a:pt x="253" y="40"/>
                    <a:pt x="253" y="42"/>
                    <a:pt x="253" y="43"/>
                  </a:cubicBezTo>
                  <a:cubicBezTo>
                    <a:pt x="248" y="32"/>
                    <a:pt x="243" y="20"/>
                    <a:pt x="238" y="9"/>
                  </a:cubicBezTo>
                  <a:cubicBezTo>
                    <a:pt x="238" y="9"/>
                    <a:pt x="239" y="8"/>
                    <a:pt x="239" y="8"/>
                  </a:cubicBezTo>
                  <a:close/>
                  <a:moveTo>
                    <a:pt x="235" y="9"/>
                  </a:moveTo>
                  <a:cubicBezTo>
                    <a:pt x="236" y="9"/>
                    <a:pt x="236" y="9"/>
                    <a:pt x="237" y="9"/>
                  </a:cubicBezTo>
                  <a:cubicBezTo>
                    <a:pt x="237" y="17"/>
                    <a:pt x="242" y="24"/>
                    <a:pt x="245" y="31"/>
                  </a:cubicBezTo>
                  <a:cubicBezTo>
                    <a:pt x="248" y="40"/>
                    <a:pt x="251" y="48"/>
                    <a:pt x="255" y="56"/>
                  </a:cubicBezTo>
                  <a:cubicBezTo>
                    <a:pt x="255" y="57"/>
                    <a:pt x="255" y="57"/>
                    <a:pt x="255" y="58"/>
                  </a:cubicBezTo>
                  <a:cubicBezTo>
                    <a:pt x="255" y="58"/>
                    <a:pt x="255" y="58"/>
                    <a:pt x="256" y="58"/>
                  </a:cubicBezTo>
                  <a:cubicBezTo>
                    <a:pt x="256" y="58"/>
                    <a:pt x="256" y="58"/>
                    <a:pt x="256" y="58"/>
                  </a:cubicBezTo>
                  <a:cubicBezTo>
                    <a:pt x="256" y="58"/>
                    <a:pt x="257" y="58"/>
                    <a:pt x="258" y="58"/>
                  </a:cubicBezTo>
                  <a:cubicBezTo>
                    <a:pt x="262" y="55"/>
                    <a:pt x="267" y="60"/>
                    <a:pt x="270" y="63"/>
                  </a:cubicBezTo>
                  <a:cubicBezTo>
                    <a:pt x="276" y="68"/>
                    <a:pt x="280" y="75"/>
                    <a:pt x="284" y="81"/>
                  </a:cubicBezTo>
                  <a:cubicBezTo>
                    <a:pt x="291" y="91"/>
                    <a:pt x="300" y="105"/>
                    <a:pt x="298" y="117"/>
                  </a:cubicBezTo>
                  <a:cubicBezTo>
                    <a:pt x="298" y="117"/>
                    <a:pt x="298" y="118"/>
                    <a:pt x="298" y="118"/>
                  </a:cubicBezTo>
                  <a:cubicBezTo>
                    <a:pt x="298" y="120"/>
                    <a:pt x="297" y="122"/>
                    <a:pt x="296" y="123"/>
                  </a:cubicBezTo>
                  <a:cubicBezTo>
                    <a:pt x="294" y="131"/>
                    <a:pt x="293" y="138"/>
                    <a:pt x="291" y="146"/>
                  </a:cubicBezTo>
                  <a:cubicBezTo>
                    <a:pt x="289" y="154"/>
                    <a:pt x="286" y="164"/>
                    <a:pt x="287" y="174"/>
                  </a:cubicBezTo>
                  <a:cubicBezTo>
                    <a:pt x="284" y="170"/>
                    <a:pt x="281" y="166"/>
                    <a:pt x="278" y="162"/>
                  </a:cubicBezTo>
                  <a:cubicBezTo>
                    <a:pt x="270" y="150"/>
                    <a:pt x="262" y="137"/>
                    <a:pt x="255" y="124"/>
                  </a:cubicBezTo>
                  <a:cubicBezTo>
                    <a:pt x="251" y="117"/>
                    <a:pt x="248" y="110"/>
                    <a:pt x="245" y="102"/>
                  </a:cubicBezTo>
                  <a:cubicBezTo>
                    <a:pt x="245" y="102"/>
                    <a:pt x="245" y="102"/>
                    <a:pt x="245" y="102"/>
                  </a:cubicBezTo>
                  <a:cubicBezTo>
                    <a:pt x="245" y="100"/>
                    <a:pt x="245" y="97"/>
                    <a:pt x="244" y="95"/>
                  </a:cubicBezTo>
                  <a:cubicBezTo>
                    <a:pt x="244" y="93"/>
                    <a:pt x="244" y="91"/>
                    <a:pt x="244" y="89"/>
                  </a:cubicBezTo>
                  <a:cubicBezTo>
                    <a:pt x="244" y="87"/>
                    <a:pt x="242" y="87"/>
                    <a:pt x="242" y="89"/>
                  </a:cubicBezTo>
                  <a:cubicBezTo>
                    <a:pt x="242" y="91"/>
                    <a:pt x="242" y="93"/>
                    <a:pt x="242" y="95"/>
                  </a:cubicBezTo>
                  <a:cubicBezTo>
                    <a:pt x="241" y="92"/>
                    <a:pt x="241" y="88"/>
                    <a:pt x="240" y="85"/>
                  </a:cubicBezTo>
                  <a:cubicBezTo>
                    <a:pt x="239" y="72"/>
                    <a:pt x="239" y="60"/>
                    <a:pt x="236" y="47"/>
                  </a:cubicBezTo>
                  <a:cubicBezTo>
                    <a:pt x="235" y="47"/>
                    <a:pt x="235" y="46"/>
                    <a:pt x="234" y="46"/>
                  </a:cubicBezTo>
                  <a:cubicBezTo>
                    <a:pt x="232" y="46"/>
                    <a:pt x="233" y="34"/>
                    <a:pt x="232" y="32"/>
                  </a:cubicBezTo>
                  <a:cubicBezTo>
                    <a:pt x="231" y="26"/>
                    <a:pt x="229" y="21"/>
                    <a:pt x="229" y="16"/>
                  </a:cubicBezTo>
                  <a:cubicBezTo>
                    <a:pt x="229" y="15"/>
                    <a:pt x="229" y="15"/>
                    <a:pt x="228" y="15"/>
                  </a:cubicBezTo>
                  <a:cubicBezTo>
                    <a:pt x="230" y="11"/>
                    <a:pt x="232" y="5"/>
                    <a:pt x="235" y="9"/>
                  </a:cubicBezTo>
                  <a:close/>
                  <a:moveTo>
                    <a:pt x="269" y="165"/>
                  </a:moveTo>
                  <a:cubicBezTo>
                    <a:pt x="262" y="157"/>
                    <a:pt x="255" y="149"/>
                    <a:pt x="250" y="140"/>
                  </a:cubicBezTo>
                  <a:cubicBezTo>
                    <a:pt x="240" y="123"/>
                    <a:pt x="233" y="106"/>
                    <a:pt x="228" y="87"/>
                  </a:cubicBezTo>
                  <a:cubicBezTo>
                    <a:pt x="223" y="68"/>
                    <a:pt x="220" y="49"/>
                    <a:pt x="224" y="29"/>
                  </a:cubicBezTo>
                  <a:cubicBezTo>
                    <a:pt x="225" y="27"/>
                    <a:pt x="225" y="25"/>
                    <a:pt x="226" y="23"/>
                  </a:cubicBezTo>
                  <a:cubicBezTo>
                    <a:pt x="226" y="28"/>
                    <a:pt x="229" y="32"/>
                    <a:pt x="229" y="37"/>
                  </a:cubicBezTo>
                  <a:cubicBezTo>
                    <a:pt x="229" y="41"/>
                    <a:pt x="227" y="48"/>
                    <a:pt x="232" y="50"/>
                  </a:cubicBezTo>
                  <a:cubicBezTo>
                    <a:pt x="235" y="61"/>
                    <a:pt x="234" y="74"/>
                    <a:pt x="236" y="86"/>
                  </a:cubicBezTo>
                  <a:cubicBezTo>
                    <a:pt x="238" y="98"/>
                    <a:pt x="243" y="110"/>
                    <a:pt x="249" y="121"/>
                  </a:cubicBezTo>
                  <a:cubicBezTo>
                    <a:pt x="255" y="134"/>
                    <a:pt x="263" y="146"/>
                    <a:pt x="271" y="158"/>
                  </a:cubicBezTo>
                  <a:cubicBezTo>
                    <a:pt x="274" y="163"/>
                    <a:pt x="277" y="168"/>
                    <a:pt x="281" y="172"/>
                  </a:cubicBezTo>
                  <a:cubicBezTo>
                    <a:pt x="282" y="174"/>
                    <a:pt x="285" y="176"/>
                    <a:pt x="288" y="178"/>
                  </a:cubicBezTo>
                  <a:cubicBezTo>
                    <a:pt x="288" y="179"/>
                    <a:pt x="288" y="181"/>
                    <a:pt x="289" y="182"/>
                  </a:cubicBezTo>
                  <a:cubicBezTo>
                    <a:pt x="281" y="178"/>
                    <a:pt x="275" y="171"/>
                    <a:pt x="269" y="165"/>
                  </a:cubicBezTo>
                  <a:close/>
                  <a:moveTo>
                    <a:pt x="275" y="184"/>
                  </a:moveTo>
                  <a:cubicBezTo>
                    <a:pt x="279" y="184"/>
                    <a:pt x="284" y="185"/>
                    <a:pt x="289" y="186"/>
                  </a:cubicBezTo>
                  <a:cubicBezTo>
                    <a:pt x="289" y="187"/>
                    <a:pt x="290" y="187"/>
                    <a:pt x="290" y="187"/>
                  </a:cubicBezTo>
                  <a:cubicBezTo>
                    <a:pt x="291" y="187"/>
                    <a:pt x="291" y="187"/>
                    <a:pt x="292" y="187"/>
                  </a:cubicBezTo>
                  <a:cubicBezTo>
                    <a:pt x="294" y="188"/>
                    <a:pt x="296" y="188"/>
                    <a:pt x="298" y="188"/>
                  </a:cubicBezTo>
                  <a:cubicBezTo>
                    <a:pt x="306" y="190"/>
                    <a:pt x="314" y="192"/>
                    <a:pt x="321" y="196"/>
                  </a:cubicBezTo>
                  <a:cubicBezTo>
                    <a:pt x="337" y="205"/>
                    <a:pt x="354" y="211"/>
                    <a:pt x="366" y="224"/>
                  </a:cubicBezTo>
                  <a:cubicBezTo>
                    <a:pt x="372" y="231"/>
                    <a:pt x="378" y="237"/>
                    <a:pt x="384" y="244"/>
                  </a:cubicBezTo>
                  <a:cubicBezTo>
                    <a:pt x="390" y="250"/>
                    <a:pt x="394" y="257"/>
                    <a:pt x="398" y="264"/>
                  </a:cubicBezTo>
                  <a:cubicBezTo>
                    <a:pt x="406" y="276"/>
                    <a:pt x="416" y="289"/>
                    <a:pt x="422" y="303"/>
                  </a:cubicBezTo>
                  <a:cubicBezTo>
                    <a:pt x="421" y="303"/>
                    <a:pt x="421" y="304"/>
                    <a:pt x="421" y="304"/>
                  </a:cubicBezTo>
                  <a:cubicBezTo>
                    <a:pt x="420" y="305"/>
                    <a:pt x="419" y="307"/>
                    <a:pt x="418" y="308"/>
                  </a:cubicBezTo>
                  <a:cubicBezTo>
                    <a:pt x="418" y="307"/>
                    <a:pt x="418" y="307"/>
                    <a:pt x="418" y="307"/>
                  </a:cubicBezTo>
                  <a:cubicBezTo>
                    <a:pt x="406" y="285"/>
                    <a:pt x="397" y="261"/>
                    <a:pt x="378" y="244"/>
                  </a:cubicBezTo>
                  <a:cubicBezTo>
                    <a:pt x="369" y="235"/>
                    <a:pt x="359" y="228"/>
                    <a:pt x="349" y="220"/>
                  </a:cubicBezTo>
                  <a:cubicBezTo>
                    <a:pt x="339" y="212"/>
                    <a:pt x="330" y="203"/>
                    <a:pt x="319" y="197"/>
                  </a:cubicBezTo>
                  <a:cubicBezTo>
                    <a:pt x="308" y="192"/>
                    <a:pt x="295" y="189"/>
                    <a:pt x="283" y="187"/>
                  </a:cubicBezTo>
                  <a:cubicBezTo>
                    <a:pt x="272" y="186"/>
                    <a:pt x="261" y="184"/>
                    <a:pt x="250" y="186"/>
                  </a:cubicBezTo>
                  <a:cubicBezTo>
                    <a:pt x="239" y="187"/>
                    <a:pt x="229" y="191"/>
                    <a:pt x="219" y="198"/>
                  </a:cubicBezTo>
                  <a:cubicBezTo>
                    <a:pt x="209" y="205"/>
                    <a:pt x="206" y="214"/>
                    <a:pt x="201" y="225"/>
                  </a:cubicBezTo>
                  <a:cubicBezTo>
                    <a:pt x="200" y="226"/>
                    <a:pt x="202" y="227"/>
                    <a:pt x="202" y="226"/>
                  </a:cubicBezTo>
                  <a:cubicBezTo>
                    <a:pt x="206" y="221"/>
                    <a:pt x="208" y="216"/>
                    <a:pt x="211" y="211"/>
                  </a:cubicBezTo>
                  <a:cubicBezTo>
                    <a:pt x="215" y="206"/>
                    <a:pt x="220" y="202"/>
                    <a:pt x="226" y="198"/>
                  </a:cubicBezTo>
                  <a:cubicBezTo>
                    <a:pt x="236" y="192"/>
                    <a:pt x="246" y="189"/>
                    <a:pt x="258" y="189"/>
                  </a:cubicBezTo>
                  <a:cubicBezTo>
                    <a:pt x="270" y="189"/>
                    <a:pt x="282" y="190"/>
                    <a:pt x="294" y="193"/>
                  </a:cubicBezTo>
                  <a:cubicBezTo>
                    <a:pt x="305" y="195"/>
                    <a:pt x="316" y="198"/>
                    <a:pt x="325" y="205"/>
                  </a:cubicBezTo>
                  <a:cubicBezTo>
                    <a:pt x="334" y="212"/>
                    <a:pt x="343" y="219"/>
                    <a:pt x="352" y="226"/>
                  </a:cubicBezTo>
                  <a:cubicBezTo>
                    <a:pt x="361" y="233"/>
                    <a:pt x="371" y="240"/>
                    <a:pt x="379" y="249"/>
                  </a:cubicBezTo>
                  <a:cubicBezTo>
                    <a:pt x="388" y="258"/>
                    <a:pt x="394" y="269"/>
                    <a:pt x="401" y="281"/>
                  </a:cubicBezTo>
                  <a:cubicBezTo>
                    <a:pt x="403" y="285"/>
                    <a:pt x="405" y="289"/>
                    <a:pt x="407" y="293"/>
                  </a:cubicBezTo>
                  <a:cubicBezTo>
                    <a:pt x="400" y="284"/>
                    <a:pt x="391" y="275"/>
                    <a:pt x="383" y="266"/>
                  </a:cubicBezTo>
                  <a:cubicBezTo>
                    <a:pt x="376" y="260"/>
                    <a:pt x="370" y="253"/>
                    <a:pt x="362" y="247"/>
                  </a:cubicBezTo>
                  <a:cubicBezTo>
                    <a:pt x="357" y="242"/>
                    <a:pt x="351" y="238"/>
                    <a:pt x="344" y="236"/>
                  </a:cubicBezTo>
                  <a:cubicBezTo>
                    <a:pt x="343" y="236"/>
                    <a:pt x="343" y="237"/>
                    <a:pt x="344" y="237"/>
                  </a:cubicBezTo>
                  <a:cubicBezTo>
                    <a:pt x="360" y="243"/>
                    <a:pt x="372" y="258"/>
                    <a:pt x="384" y="270"/>
                  </a:cubicBezTo>
                  <a:cubicBezTo>
                    <a:pt x="395" y="281"/>
                    <a:pt x="406" y="293"/>
                    <a:pt x="413" y="306"/>
                  </a:cubicBezTo>
                  <a:cubicBezTo>
                    <a:pt x="413" y="306"/>
                    <a:pt x="413" y="306"/>
                    <a:pt x="413" y="306"/>
                  </a:cubicBezTo>
                  <a:cubicBezTo>
                    <a:pt x="412" y="305"/>
                    <a:pt x="411" y="304"/>
                    <a:pt x="409" y="303"/>
                  </a:cubicBezTo>
                  <a:cubicBezTo>
                    <a:pt x="405" y="298"/>
                    <a:pt x="402" y="294"/>
                    <a:pt x="398" y="289"/>
                  </a:cubicBezTo>
                  <a:cubicBezTo>
                    <a:pt x="389" y="280"/>
                    <a:pt x="378" y="273"/>
                    <a:pt x="368" y="265"/>
                  </a:cubicBezTo>
                  <a:cubicBezTo>
                    <a:pt x="368" y="264"/>
                    <a:pt x="367" y="265"/>
                    <a:pt x="368" y="265"/>
                  </a:cubicBezTo>
                  <a:cubicBezTo>
                    <a:pt x="377" y="274"/>
                    <a:pt x="388" y="281"/>
                    <a:pt x="396" y="291"/>
                  </a:cubicBezTo>
                  <a:cubicBezTo>
                    <a:pt x="400" y="295"/>
                    <a:pt x="404" y="300"/>
                    <a:pt x="408" y="304"/>
                  </a:cubicBezTo>
                  <a:cubicBezTo>
                    <a:pt x="408" y="305"/>
                    <a:pt x="408" y="305"/>
                    <a:pt x="409" y="306"/>
                  </a:cubicBezTo>
                  <a:cubicBezTo>
                    <a:pt x="404" y="302"/>
                    <a:pt x="398" y="299"/>
                    <a:pt x="393" y="295"/>
                  </a:cubicBezTo>
                  <a:cubicBezTo>
                    <a:pt x="388" y="290"/>
                    <a:pt x="383" y="285"/>
                    <a:pt x="376" y="282"/>
                  </a:cubicBezTo>
                  <a:cubicBezTo>
                    <a:pt x="376" y="282"/>
                    <a:pt x="376" y="282"/>
                    <a:pt x="376" y="283"/>
                  </a:cubicBezTo>
                  <a:cubicBezTo>
                    <a:pt x="388" y="292"/>
                    <a:pt x="401" y="301"/>
                    <a:pt x="412" y="311"/>
                  </a:cubicBezTo>
                  <a:cubicBezTo>
                    <a:pt x="412" y="311"/>
                    <a:pt x="412" y="311"/>
                    <a:pt x="412" y="311"/>
                  </a:cubicBezTo>
                  <a:cubicBezTo>
                    <a:pt x="399" y="301"/>
                    <a:pt x="384" y="291"/>
                    <a:pt x="368" y="285"/>
                  </a:cubicBezTo>
                  <a:cubicBezTo>
                    <a:pt x="359" y="282"/>
                    <a:pt x="349" y="280"/>
                    <a:pt x="341" y="276"/>
                  </a:cubicBezTo>
                  <a:cubicBezTo>
                    <a:pt x="334" y="272"/>
                    <a:pt x="327" y="268"/>
                    <a:pt x="319" y="266"/>
                  </a:cubicBezTo>
                  <a:cubicBezTo>
                    <a:pt x="319" y="266"/>
                    <a:pt x="319" y="266"/>
                    <a:pt x="319" y="266"/>
                  </a:cubicBezTo>
                  <a:cubicBezTo>
                    <a:pt x="321" y="269"/>
                    <a:pt x="324" y="270"/>
                    <a:pt x="328" y="271"/>
                  </a:cubicBezTo>
                  <a:cubicBezTo>
                    <a:pt x="332" y="273"/>
                    <a:pt x="337" y="276"/>
                    <a:pt x="341" y="278"/>
                  </a:cubicBezTo>
                  <a:cubicBezTo>
                    <a:pt x="349" y="281"/>
                    <a:pt x="357" y="284"/>
                    <a:pt x="364" y="286"/>
                  </a:cubicBezTo>
                  <a:cubicBezTo>
                    <a:pt x="373" y="290"/>
                    <a:pt x="383" y="293"/>
                    <a:pt x="391" y="299"/>
                  </a:cubicBezTo>
                  <a:cubicBezTo>
                    <a:pt x="397" y="304"/>
                    <a:pt x="403" y="308"/>
                    <a:pt x="409" y="313"/>
                  </a:cubicBezTo>
                  <a:cubicBezTo>
                    <a:pt x="409" y="313"/>
                    <a:pt x="408" y="313"/>
                    <a:pt x="408" y="312"/>
                  </a:cubicBezTo>
                  <a:cubicBezTo>
                    <a:pt x="407" y="312"/>
                    <a:pt x="407" y="311"/>
                    <a:pt x="406" y="311"/>
                  </a:cubicBezTo>
                  <a:cubicBezTo>
                    <a:pt x="405" y="310"/>
                    <a:pt x="404" y="310"/>
                    <a:pt x="404" y="309"/>
                  </a:cubicBezTo>
                  <a:cubicBezTo>
                    <a:pt x="403" y="308"/>
                    <a:pt x="402" y="307"/>
                    <a:pt x="400" y="307"/>
                  </a:cubicBezTo>
                  <a:cubicBezTo>
                    <a:pt x="396" y="304"/>
                    <a:pt x="392" y="301"/>
                    <a:pt x="388" y="299"/>
                  </a:cubicBezTo>
                  <a:cubicBezTo>
                    <a:pt x="379" y="294"/>
                    <a:pt x="369" y="292"/>
                    <a:pt x="360" y="288"/>
                  </a:cubicBezTo>
                  <a:cubicBezTo>
                    <a:pt x="350" y="284"/>
                    <a:pt x="340" y="281"/>
                    <a:pt x="331" y="277"/>
                  </a:cubicBezTo>
                  <a:cubicBezTo>
                    <a:pt x="321" y="273"/>
                    <a:pt x="311" y="271"/>
                    <a:pt x="302" y="265"/>
                  </a:cubicBezTo>
                  <a:cubicBezTo>
                    <a:pt x="302" y="265"/>
                    <a:pt x="301" y="266"/>
                    <a:pt x="302" y="266"/>
                  </a:cubicBezTo>
                  <a:cubicBezTo>
                    <a:pt x="308" y="273"/>
                    <a:pt x="318" y="274"/>
                    <a:pt x="327" y="277"/>
                  </a:cubicBezTo>
                  <a:cubicBezTo>
                    <a:pt x="337" y="281"/>
                    <a:pt x="347" y="285"/>
                    <a:pt x="358" y="289"/>
                  </a:cubicBezTo>
                  <a:cubicBezTo>
                    <a:pt x="368" y="294"/>
                    <a:pt x="379" y="295"/>
                    <a:pt x="389" y="301"/>
                  </a:cubicBezTo>
                  <a:cubicBezTo>
                    <a:pt x="391" y="302"/>
                    <a:pt x="394" y="303"/>
                    <a:pt x="396" y="305"/>
                  </a:cubicBezTo>
                  <a:cubicBezTo>
                    <a:pt x="391" y="303"/>
                    <a:pt x="385" y="301"/>
                    <a:pt x="380" y="299"/>
                  </a:cubicBezTo>
                  <a:cubicBezTo>
                    <a:pt x="372" y="296"/>
                    <a:pt x="365" y="293"/>
                    <a:pt x="358" y="291"/>
                  </a:cubicBezTo>
                  <a:cubicBezTo>
                    <a:pt x="351" y="289"/>
                    <a:pt x="344" y="287"/>
                    <a:pt x="338" y="285"/>
                  </a:cubicBezTo>
                  <a:cubicBezTo>
                    <a:pt x="323" y="281"/>
                    <a:pt x="310" y="276"/>
                    <a:pt x="295" y="273"/>
                  </a:cubicBezTo>
                  <a:cubicBezTo>
                    <a:pt x="282" y="270"/>
                    <a:pt x="268" y="268"/>
                    <a:pt x="254" y="266"/>
                  </a:cubicBezTo>
                  <a:cubicBezTo>
                    <a:pt x="253" y="266"/>
                    <a:pt x="252" y="267"/>
                    <a:pt x="253" y="268"/>
                  </a:cubicBezTo>
                  <a:cubicBezTo>
                    <a:pt x="258" y="270"/>
                    <a:pt x="264" y="270"/>
                    <a:pt x="269" y="271"/>
                  </a:cubicBezTo>
                  <a:cubicBezTo>
                    <a:pt x="277" y="271"/>
                    <a:pt x="285" y="273"/>
                    <a:pt x="293" y="274"/>
                  </a:cubicBezTo>
                  <a:cubicBezTo>
                    <a:pt x="307" y="278"/>
                    <a:pt x="321" y="281"/>
                    <a:pt x="335" y="285"/>
                  </a:cubicBezTo>
                  <a:cubicBezTo>
                    <a:pt x="351" y="290"/>
                    <a:pt x="366" y="296"/>
                    <a:pt x="381" y="301"/>
                  </a:cubicBezTo>
                  <a:cubicBezTo>
                    <a:pt x="388" y="304"/>
                    <a:pt x="395" y="307"/>
                    <a:pt x="402" y="311"/>
                  </a:cubicBezTo>
                  <a:cubicBezTo>
                    <a:pt x="402" y="311"/>
                    <a:pt x="403" y="311"/>
                    <a:pt x="403" y="312"/>
                  </a:cubicBezTo>
                  <a:cubicBezTo>
                    <a:pt x="398" y="309"/>
                    <a:pt x="392" y="308"/>
                    <a:pt x="388" y="307"/>
                  </a:cubicBezTo>
                  <a:cubicBezTo>
                    <a:pt x="383" y="305"/>
                    <a:pt x="379" y="302"/>
                    <a:pt x="374" y="301"/>
                  </a:cubicBezTo>
                  <a:cubicBezTo>
                    <a:pt x="370" y="300"/>
                    <a:pt x="365" y="299"/>
                    <a:pt x="361" y="298"/>
                  </a:cubicBezTo>
                  <a:cubicBezTo>
                    <a:pt x="361" y="298"/>
                    <a:pt x="360" y="299"/>
                    <a:pt x="361" y="299"/>
                  </a:cubicBezTo>
                  <a:cubicBezTo>
                    <a:pt x="365" y="301"/>
                    <a:pt x="369" y="302"/>
                    <a:pt x="374" y="303"/>
                  </a:cubicBezTo>
                  <a:cubicBezTo>
                    <a:pt x="375" y="303"/>
                    <a:pt x="377" y="304"/>
                    <a:pt x="378" y="304"/>
                  </a:cubicBezTo>
                  <a:cubicBezTo>
                    <a:pt x="377" y="304"/>
                    <a:pt x="376" y="304"/>
                    <a:pt x="375" y="304"/>
                  </a:cubicBezTo>
                  <a:cubicBezTo>
                    <a:pt x="374" y="304"/>
                    <a:pt x="374" y="304"/>
                    <a:pt x="374" y="304"/>
                  </a:cubicBezTo>
                  <a:cubicBezTo>
                    <a:pt x="378" y="306"/>
                    <a:pt x="383" y="306"/>
                    <a:pt x="386" y="309"/>
                  </a:cubicBezTo>
                  <a:cubicBezTo>
                    <a:pt x="386" y="309"/>
                    <a:pt x="386" y="309"/>
                    <a:pt x="386" y="309"/>
                  </a:cubicBezTo>
                  <a:cubicBezTo>
                    <a:pt x="385" y="308"/>
                    <a:pt x="384" y="307"/>
                    <a:pt x="384" y="307"/>
                  </a:cubicBezTo>
                  <a:cubicBezTo>
                    <a:pt x="384" y="307"/>
                    <a:pt x="385" y="307"/>
                    <a:pt x="386" y="307"/>
                  </a:cubicBezTo>
                  <a:cubicBezTo>
                    <a:pt x="390" y="309"/>
                    <a:pt x="394" y="310"/>
                    <a:pt x="398" y="312"/>
                  </a:cubicBezTo>
                  <a:cubicBezTo>
                    <a:pt x="400" y="313"/>
                    <a:pt x="401" y="313"/>
                    <a:pt x="403" y="314"/>
                  </a:cubicBezTo>
                  <a:cubicBezTo>
                    <a:pt x="392" y="310"/>
                    <a:pt x="374" y="308"/>
                    <a:pt x="371" y="308"/>
                  </a:cubicBezTo>
                  <a:cubicBezTo>
                    <a:pt x="361" y="306"/>
                    <a:pt x="351" y="305"/>
                    <a:pt x="340" y="305"/>
                  </a:cubicBezTo>
                  <a:cubicBezTo>
                    <a:pt x="328" y="306"/>
                    <a:pt x="314" y="307"/>
                    <a:pt x="302" y="312"/>
                  </a:cubicBezTo>
                  <a:cubicBezTo>
                    <a:pt x="298" y="313"/>
                    <a:pt x="293" y="316"/>
                    <a:pt x="289" y="318"/>
                  </a:cubicBezTo>
                  <a:cubicBezTo>
                    <a:pt x="282" y="322"/>
                    <a:pt x="275" y="326"/>
                    <a:pt x="269" y="331"/>
                  </a:cubicBezTo>
                  <a:cubicBezTo>
                    <a:pt x="265" y="334"/>
                    <a:pt x="262" y="338"/>
                    <a:pt x="259" y="341"/>
                  </a:cubicBezTo>
                  <a:cubicBezTo>
                    <a:pt x="258" y="341"/>
                    <a:pt x="258" y="341"/>
                    <a:pt x="258" y="341"/>
                  </a:cubicBezTo>
                  <a:cubicBezTo>
                    <a:pt x="252" y="344"/>
                    <a:pt x="242" y="339"/>
                    <a:pt x="237" y="337"/>
                  </a:cubicBezTo>
                  <a:cubicBezTo>
                    <a:pt x="229" y="333"/>
                    <a:pt x="221" y="329"/>
                    <a:pt x="215" y="323"/>
                  </a:cubicBezTo>
                  <a:cubicBezTo>
                    <a:pt x="205" y="313"/>
                    <a:pt x="194" y="302"/>
                    <a:pt x="188" y="289"/>
                  </a:cubicBezTo>
                  <a:cubicBezTo>
                    <a:pt x="185" y="283"/>
                    <a:pt x="181" y="273"/>
                    <a:pt x="183" y="266"/>
                  </a:cubicBezTo>
                  <a:cubicBezTo>
                    <a:pt x="185" y="263"/>
                    <a:pt x="187" y="260"/>
                    <a:pt x="189" y="257"/>
                  </a:cubicBezTo>
                  <a:cubicBezTo>
                    <a:pt x="189" y="256"/>
                    <a:pt x="190" y="255"/>
                    <a:pt x="190" y="254"/>
                  </a:cubicBezTo>
                  <a:cubicBezTo>
                    <a:pt x="196" y="251"/>
                    <a:pt x="199" y="241"/>
                    <a:pt x="199" y="234"/>
                  </a:cubicBezTo>
                  <a:cubicBezTo>
                    <a:pt x="200" y="228"/>
                    <a:pt x="197" y="220"/>
                    <a:pt x="198" y="213"/>
                  </a:cubicBezTo>
                  <a:cubicBezTo>
                    <a:pt x="198" y="213"/>
                    <a:pt x="198" y="212"/>
                    <a:pt x="199" y="212"/>
                  </a:cubicBezTo>
                  <a:cubicBezTo>
                    <a:pt x="205" y="199"/>
                    <a:pt x="219" y="191"/>
                    <a:pt x="232" y="187"/>
                  </a:cubicBezTo>
                  <a:cubicBezTo>
                    <a:pt x="246" y="182"/>
                    <a:pt x="260" y="182"/>
                    <a:pt x="275" y="184"/>
                  </a:cubicBezTo>
                  <a:close/>
                  <a:moveTo>
                    <a:pt x="155" y="52"/>
                  </a:moveTo>
                  <a:cubicBezTo>
                    <a:pt x="155" y="52"/>
                    <a:pt x="155" y="52"/>
                    <a:pt x="155" y="52"/>
                  </a:cubicBezTo>
                  <a:cubicBezTo>
                    <a:pt x="155" y="52"/>
                    <a:pt x="155" y="52"/>
                    <a:pt x="156" y="53"/>
                  </a:cubicBezTo>
                  <a:cubicBezTo>
                    <a:pt x="157" y="53"/>
                    <a:pt x="157" y="53"/>
                    <a:pt x="158" y="52"/>
                  </a:cubicBezTo>
                  <a:cubicBezTo>
                    <a:pt x="165" y="43"/>
                    <a:pt x="176" y="58"/>
                    <a:pt x="181" y="63"/>
                  </a:cubicBezTo>
                  <a:cubicBezTo>
                    <a:pt x="182" y="64"/>
                    <a:pt x="184" y="66"/>
                    <a:pt x="186" y="67"/>
                  </a:cubicBezTo>
                  <a:cubicBezTo>
                    <a:pt x="188" y="70"/>
                    <a:pt x="190" y="74"/>
                    <a:pt x="192" y="78"/>
                  </a:cubicBezTo>
                  <a:cubicBezTo>
                    <a:pt x="193" y="79"/>
                    <a:pt x="194" y="80"/>
                    <a:pt x="195" y="80"/>
                  </a:cubicBezTo>
                  <a:cubicBezTo>
                    <a:pt x="195" y="80"/>
                    <a:pt x="194" y="81"/>
                    <a:pt x="194" y="81"/>
                  </a:cubicBezTo>
                  <a:cubicBezTo>
                    <a:pt x="194" y="84"/>
                    <a:pt x="196" y="88"/>
                    <a:pt x="196" y="91"/>
                  </a:cubicBezTo>
                  <a:cubicBezTo>
                    <a:pt x="197" y="95"/>
                    <a:pt x="197" y="99"/>
                    <a:pt x="200" y="101"/>
                  </a:cubicBezTo>
                  <a:cubicBezTo>
                    <a:pt x="200" y="101"/>
                    <a:pt x="200" y="101"/>
                    <a:pt x="200" y="101"/>
                  </a:cubicBezTo>
                  <a:cubicBezTo>
                    <a:pt x="201" y="98"/>
                    <a:pt x="199" y="94"/>
                    <a:pt x="199" y="91"/>
                  </a:cubicBezTo>
                  <a:cubicBezTo>
                    <a:pt x="198" y="88"/>
                    <a:pt x="198" y="85"/>
                    <a:pt x="197" y="83"/>
                  </a:cubicBezTo>
                  <a:cubicBezTo>
                    <a:pt x="201" y="87"/>
                    <a:pt x="205" y="91"/>
                    <a:pt x="208" y="96"/>
                  </a:cubicBezTo>
                  <a:cubicBezTo>
                    <a:pt x="212" y="103"/>
                    <a:pt x="215" y="110"/>
                    <a:pt x="220" y="117"/>
                  </a:cubicBezTo>
                  <a:cubicBezTo>
                    <a:pt x="225" y="123"/>
                    <a:pt x="230" y="130"/>
                    <a:pt x="233" y="139"/>
                  </a:cubicBezTo>
                  <a:cubicBezTo>
                    <a:pt x="235" y="146"/>
                    <a:pt x="237" y="153"/>
                    <a:pt x="238" y="161"/>
                  </a:cubicBezTo>
                  <a:cubicBezTo>
                    <a:pt x="239" y="165"/>
                    <a:pt x="239" y="168"/>
                    <a:pt x="240" y="172"/>
                  </a:cubicBezTo>
                  <a:cubicBezTo>
                    <a:pt x="240" y="175"/>
                    <a:pt x="240" y="178"/>
                    <a:pt x="241" y="180"/>
                  </a:cubicBezTo>
                  <a:cubicBezTo>
                    <a:pt x="238" y="181"/>
                    <a:pt x="235" y="182"/>
                    <a:pt x="232" y="183"/>
                  </a:cubicBezTo>
                  <a:cubicBezTo>
                    <a:pt x="233" y="179"/>
                    <a:pt x="234" y="174"/>
                    <a:pt x="235" y="170"/>
                  </a:cubicBezTo>
                  <a:cubicBezTo>
                    <a:pt x="236" y="168"/>
                    <a:pt x="238" y="163"/>
                    <a:pt x="237" y="161"/>
                  </a:cubicBezTo>
                  <a:cubicBezTo>
                    <a:pt x="236" y="160"/>
                    <a:pt x="234" y="166"/>
                    <a:pt x="234" y="166"/>
                  </a:cubicBezTo>
                  <a:cubicBezTo>
                    <a:pt x="232" y="172"/>
                    <a:pt x="231" y="177"/>
                    <a:pt x="229" y="183"/>
                  </a:cubicBezTo>
                  <a:cubicBezTo>
                    <a:pt x="229" y="183"/>
                    <a:pt x="229" y="183"/>
                    <a:pt x="229" y="184"/>
                  </a:cubicBezTo>
                  <a:cubicBezTo>
                    <a:pt x="228" y="184"/>
                    <a:pt x="227" y="185"/>
                    <a:pt x="225" y="185"/>
                  </a:cubicBezTo>
                  <a:cubicBezTo>
                    <a:pt x="225" y="185"/>
                    <a:pt x="225" y="185"/>
                    <a:pt x="225" y="185"/>
                  </a:cubicBezTo>
                  <a:cubicBezTo>
                    <a:pt x="226" y="184"/>
                    <a:pt x="227" y="183"/>
                    <a:pt x="227" y="181"/>
                  </a:cubicBezTo>
                  <a:cubicBezTo>
                    <a:pt x="232" y="170"/>
                    <a:pt x="234" y="159"/>
                    <a:pt x="234" y="147"/>
                  </a:cubicBezTo>
                  <a:cubicBezTo>
                    <a:pt x="234" y="147"/>
                    <a:pt x="233" y="146"/>
                    <a:pt x="233" y="147"/>
                  </a:cubicBezTo>
                  <a:cubicBezTo>
                    <a:pt x="232" y="155"/>
                    <a:pt x="232" y="164"/>
                    <a:pt x="229" y="171"/>
                  </a:cubicBezTo>
                  <a:cubicBezTo>
                    <a:pt x="227" y="174"/>
                    <a:pt x="225" y="178"/>
                    <a:pt x="224" y="182"/>
                  </a:cubicBezTo>
                  <a:cubicBezTo>
                    <a:pt x="224" y="183"/>
                    <a:pt x="223" y="183"/>
                    <a:pt x="223" y="184"/>
                  </a:cubicBezTo>
                  <a:cubicBezTo>
                    <a:pt x="222" y="185"/>
                    <a:pt x="223" y="186"/>
                    <a:pt x="224" y="186"/>
                  </a:cubicBezTo>
                  <a:cubicBezTo>
                    <a:pt x="223" y="187"/>
                    <a:pt x="221" y="187"/>
                    <a:pt x="220" y="188"/>
                  </a:cubicBezTo>
                  <a:cubicBezTo>
                    <a:pt x="224" y="182"/>
                    <a:pt x="226" y="175"/>
                    <a:pt x="228" y="168"/>
                  </a:cubicBezTo>
                  <a:cubicBezTo>
                    <a:pt x="229" y="159"/>
                    <a:pt x="233" y="149"/>
                    <a:pt x="232" y="140"/>
                  </a:cubicBezTo>
                  <a:cubicBezTo>
                    <a:pt x="232" y="139"/>
                    <a:pt x="231" y="139"/>
                    <a:pt x="231" y="139"/>
                  </a:cubicBezTo>
                  <a:cubicBezTo>
                    <a:pt x="230" y="145"/>
                    <a:pt x="229" y="150"/>
                    <a:pt x="228" y="155"/>
                  </a:cubicBezTo>
                  <a:cubicBezTo>
                    <a:pt x="227" y="159"/>
                    <a:pt x="226" y="163"/>
                    <a:pt x="225" y="167"/>
                  </a:cubicBezTo>
                  <a:cubicBezTo>
                    <a:pt x="224" y="173"/>
                    <a:pt x="222" y="179"/>
                    <a:pt x="219" y="184"/>
                  </a:cubicBezTo>
                  <a:cubicBezTo>
                    <a:pt x="220" y="181"/>
                    <a:pt x="220" y="178"/>
                    <a:pt x="221" y="175"/>
                  </a:cubicBezTo>
                  <a:cubicBezTo>
                    <a:pt x="222" y="169"/>
                    <a:pt x="224" y="164"/>
                    <a:pt x="226" y="159"/>
                  </a:cubicBezTo>
                  <a:cubicBezTo>
                    <a:pt x="227" y="151"/>
                    <a:pt x="232" y="140"/>
                    <a:pt x="228" y="133"/>
                  </a:cubicBezTo>
                  <a:cubicBezTo>
                    <a:pt x="228" y="133"/>
                    <a:pt x="228" y="133"/>
                    <a:pt x="228" y="133"/>
                  </a:cubicBezTo>
                  <a:cubicBezTo>
                    <a:pt x="227" y="138"/>
                    <a:pt x="227" y="142"/>
                    <a:pt x="226" y="147"/>
                  </a:cubicBezTo>
                  <a:cubicBezTo>
                    <a:pt x="226" y="152"/>
                    <a:pt x="224" y="157"/>
                    <a:pt x="222" y="162"/>
                  </a:cubicBezTo>
                  <a:cubicBezTo>
                    <a:pt x="221" y="166"/>
                    <a:pt x="219" y="171"/>
                    <a:pt x="218" y="176"/>
                  </a:cubicBezTo>
                  <a:cubicBezTo>
                    <a:pt x="217" y="180"/>
                    <a:pt x="217" y="185"/>
                    <a:pt x="216" y="190"/>
                  </a:cubicBezTo>
                  <a:cubicBezTo>
                    <a:pt x="216" y="190"/>
                    <a:pt x="216" y="190"/>
                    <a:pt x="216" y="190"/>
                  </a:cubicBezTo>
                  <a:cubicBezTo>
                    <a:pt x="216" y="190"/>
                    <a:pt x="216" y="190"/>
                    <a:pt x="215" y="190"/>
                  </a:cubicBezTo>
                  <a:cubicBezTo>
                    <a:pt x="216" y="185"/>
                    <a:pt x="217" y="180"/>
                    <a:pt x="217" y="175"/>
                  </a:cubicBezTo>
                  <a:cubicBezTo>
                    <a:pt x="219" y="171"/>
                    <a:pt x="218" y="166"/>
                    <a:pt x="220" y="161"/>
                  </a:cubicBezTo>
                  <a:cubicBezTo>
                    <a:pt x="221" y="156"/>
                    <a:pt x="223" y="151"/>
                    <a:pt x="225" y="146"/>
                  </a:cubicBezTo>
                  <a:cubicBezTo>
                    <a:pt x="225" y="144"/>
                    <a:pt x="224" y="144"/>
                    <a:pt x="223" y="145"/>
                  </a:cubicBezTo>
                  <a:cubicBezTo>
                    <a:pt x="222" y="150"/>
                    <a:pt x="220" y="154"/>
                    <a:pt x="218" y="158"/>
                  </a:cubicBezTo>
                  <a:cubicBezTo>
                    <a:pt x="218" y="158"/>
                    <a:pt x="218" y="158"/>
                    <a:pt x="218" y="158"/>
                  </a:cubicBezTo>
                  <a:cubicBezTo>
                    <a:pt x="220" y="153"/>
                    <a:pt x="222" y="148"/>
                    <a:pt x="222" y="143"/>
                  </a:cubicBezTo>
                  <a:cubicBezTo>
                    <a:pt x="222" y="138"/>
                    <a:pt x="222" y="133"/>
                    <a:pt x="223" y="128"/>
                  </a:cubicBezTo>
                  <a:cubicBezTo>
                    <a:pt x="223" y="127"/>
                    <a:pt x="223" y="127"/>
                    <a:pt x="223" y="127"/>
                  </a:cubicBezTo>
                  <a:cubicBezTo>
                    <a:pt x="220" y="130"/>
                    <a:pt x="220" y="135"/>
                    <a:pt x="220" y="139"/>
                  </a:cubicBezTo>
                  <a:cubicBezTo>
                    <a:pt x="220" y="146"/>
                    <a:pt x="218" y="152"/>
                    <a:pt x="217" y="159"/>
                  </a:cubicBezTo>
                  <a:cubicBezTo>
                    <a:pt x="216" y="159"/>
                    <a:pt x="216" y="159"/>
                    <a:pt x="216" y="159"/>
                  </a:cubicBezTo>
                  <a:cubicBezTo>
                    <a:pt x="216" y="160"/>
                    <a:pt x="216" y="160"/>
                    <a:pt x="216" y="160"/>
                  </a:cubicBezTo>
                  <a:cubicBezTo>
                    <a:pt x="216" y="159"/>
                    <a:pt x="216" y="157"/>
                    <a:pt x="215" y="156"/>
                  </a:cubicBezTo>
                  <a:cubicBezTo>
                    <a:pt x="216" y="156"/>
                    <a:pt x="216" y="156"/>
                    <a:pt x="216" y="156"/>
                  </a:cubicBezTo>
                  <a:cubicBezTo>
                    <a:pt x="216" y="147"/>
                    <a:pt x="215" y="139"/>
                    <a:pt x="218" y="131"/>
                  </a:cubicBezTo>
                  <a:cubicBezTo>
                    <a:pt x="218" y="130"/>
                    <a:pt x="217" y="130"/>
                    <a:pt x="217" y="130"/>
                  </a:cubicBezTo>
                  <a:cubicBezTo>
                    <a:pt x="216" y="135"/>
                    <a:pt x="214" y="139"/>
                    <a:pt x="214" y="144"/>
                  </a:cubicBezTo>
                  <a:cubicBezTo>
                    <a:pt x="213" y="145"/>
                    <a:pt x="213" y="147"/>
                    <a:pt x="213" y="148"/>
                  </a:cubicBezTo>
                  <a:cubicBezTo>
                    <a:pt x="212" y="145"/>
                    <a:pt x="210" y="142"/>
                    <a:pt x="209" y="138"/>
                  </a:cubicBezTo>
                  <a:cubicBezTo>
                    <a:pt x="207" y="135"/>
                    <a:pt x="205" y="129"/>
                    <a:pt x="202" y="127"/>
                  </a:cubicBezTo>
                  <a:cubicBezTo>
                    <a:pt x="198" y="126"/>
                    <a:pt x="195" y="125"/>
                    <a:pt x="195" y="120"/>
                  </a:cubicBezTo>
                  <a:cubicBezTo>
                    <a:pt x="195" y="118"/>
                    <a:pt x="195" y="115"/>
                    <a:pt x="195" y="113"/>
                  </a:cubicBezTo>
                  <a:cubicBezTo>
                    <a:pt x="194" y="109"/>
                    <a:pt x="193" y="104"/>
                    <a:pt x="191" y="100"/>
                  </a:cubicBezTo>
                  <a:cubicBezTo>
                    <a:pt x="192" y="98"/>
                    <a:pt x="192" y="97"/>
                    <a:pt x="192" y="95"/>
                  </a:cubicBezTo>
                  <a:cubicBezTo>
                    <a:pt x="192" y="92"/>
                    <a:pt x="192" y="89"/>
                    <a:pt x="192" y="86"/>
                  </a:cubicBezTo>
                  <a:cubicBezTo>
                    <a:pt x="192" y="81"/>
                    <a:pt x="190" y="76"/>
                    <a:pt x="187" y="72"/>
                  </a:cubicBezTo>
                  <a:cubicBezTo>
                    <a:pt x="187" y="71"/>
                    <a:pt x="185" y="72"/>
                    <a:pt x="186" y="73"/>
                  </a:cubicBezTo>
                  <a:cubicBezTo>
                    <a:pt x="188" y="78"/>
                    <a:pt x="189" y="83"/>
                    <a:pt x="190" y="88"/>
                  </a:cubicBezTo>
                  <a:cubicBezTo>
                    <a:pt x="191" y="91"/>
                    <a:pt x="191" y="93"/>
                    <a:pt x="190" y="96"/>
                  </a:cubicBezTo>
                  <a:cubicBezTo>
                    <a:pt x="190" y="97"/>
                    <a:pt x="190" y="97"/>
                    <a:pt x="190" y="97"/>
                  </a:cubicBezTo>
                  <a:cubicBezTo>
                    <a:pt x="189" y="93"/>
                    <a:pt x="187" y="90"/>
                    <a:pt x="185" y="87"/>
                  </a:cubicBezTo>
                  <a:cubicBezTo>
                    <a:pt x="184" y="87"/>
                    <a:pt x="184" y="86"/>
                    <a:pt x="183" y="85"/>
                  </a:cubicBezTo>
                  <a:cubicBezTo>
                    <a:pt x="183" y="85"/>
                    <a:pt x="183" y="84"/>
                    <a:pt x="183" y="84"/>
                  </a:cubicBezTo>
                  <a:cubicBezTo>
                    <a:pt x="182" y="83"/>
                    <a:pt x="181" y="82"/>
                    <a:pt x="180" y="81"/>
                  </a:cubicBezTo>
                  <a:cubicBezTo>
                    <a:pt x="178" y="79"/>
                    <a:pt x="175" y="77"/>
                    <a:pt x="174" y="73"/>
                  </a:cubicBezTo>
                  <a:cubicBezTo>
                    <a:pt x="173" y="70"/>
                    <a:pt x="172" y="67"/>
                    <a:pt x="169" y="64"/>
                  </a:cubicBezTo>
                  <a:cubicBezTo>
                    <a:pt x="166" y="61"/>
                    <a:pt x="162" y="63"/>
                    <a:pt x="160" y="66"/>
                  </a:cubicBezTo>
                  <a:cubicBezTo>
                    <a:pt x="157" y="73"/>
                    <a:pt x="158" y="80"/>
                    <a:pt x="157" y="87"/>
                  </a:cubicBezTo>
                  <a:cubicBezTo>
                    <a:pt x="157" y="90"/>
                    <a:pt x="157" y="93"/>
                    <a:pt x="156" y="96"/>
                  </a:cubicBezTo>
                  <a:cubicBezTo>
                    <a:pt x="156" y="91"/>
                    <a:pt x="155" y="85"/>
                    <a:pt x="154" y="80"/>
                  </a:cubicBezTo>
                  <a:cubicBezTo>
                    <a:pt x="154" y="73"/>
                    <a:pt x="153" y="67"/>
                    <a:pt x="153" y="60"/>
                  </a:cubicBezTo>
                  <a:cubicBezTo>
                    <a:pt x="153" y="58"/>
                    <a:pt x="152" y="55"/>
                    <a:pt x="152" y="53"/>
                  </a:cubicBezTo>
                  <a:cubicBezTo>
                    <a:pt x="152" y="50"/>
                    <a:pt x="154" y="51"/>
                    <a:pt x="155" y="52"/>
                  </a:cubicBezTo>
                  <a:close/>
                  <a:moveTo>
                    <a:pt x="82" y="200"/>
                  </a:moveTo>
                  <a:cubicBezTo>
                    <a:pt x="80" y="194"/>
                    <a:pt x="79" y="189"/>
                    <a:pt x="75" y="185"/>
                  </a:cubicBezTo>
                  <a:cubicBezTo>
                    <a:pt x="77" y="179"/>
                    <a:pt x="75" y="171"/>
                    <a:pt x="75" y="165"/>
                  </a:cubicBezTo>
                  <a:cubicBezTo>
                    <a:pt x="75" y="157"/>
                    <a:pt x="75" y="149"/>
                    <a:pt x="77" y="141"/>
                  </a:cubicBezTo>
                  <a:cubicBezTo>
                    <a:pt x="80" y="126"/>
                    <a:pt x="87" y="113"/>
                    <a:pt x="93" y="99"/>
                  </a:cubicBezTo>
                  <a:cubicBezTo>
                    <a:pt x="97" y="91"/>
                    <a:pt x="100" y="83"/>
                    <a:pt x="104" y="77"/>
                  </a:cubicBezTo>
                  <a:cubicBezTo>
                    <a:pt x="108" y="70"/>
                    <a:pt x="114" y="64"/>
                    <a:pt x="118" y="58"/>
                  </a:cubicBezTo>
                  <a:cubicBezTo>
                    <a:pt x="123" y="52"/>
                    <a:pt x="128" y="45"/>
                    <a:pt x="137" y="45"/>
                  </a:cubicBezTo>
                  <a:cubicBezTo>
                    <a:pt x="142" y="45"/>
                    <a:pt x="148" y="45"/>
                    <a:pt x="151" y="48"/>
                  </a:cubicBezTo>
                  <a:cubicBezTo>
                    <a:pt x="151" y="48"/>
                    <a:pt x="150" y="49"/>
                    <a:pt x="150" y="50"/>
                  </a:cubicBezTo>
                  <a:cubicBezTo>
                    <a:pt x="148" y="56"/>
                    <a:pt x="149" y="64"/>
                    <a:pt x="150" y="70"/>
                  </a:cubicBezTo>
                  <a:cubicBezTo>
                    <a:pt x="151" y="84"/>
                    <a:pt x="153" y="97"/>
                    <a:pt x="156" y="111"/>
                  </a:cubicBezTo>
                  <a:cubicBezTo>
                    <a:pt x="156" y="111"/>
                    <a:pt x="156" y="112"/>
                    <a:pt x="155" y="113"/>
                  </a:cubicBezTo>
                  <a:cubicBezTo>
                    <a:pt x="152" y="121"/>
                    <a:pt x="156" y="132"/>
                    <a:pt x="157" y="140"/>
                  </a:cubicBezTo>
                  <a:cubicBezTo>
                    <a:pt x="158" y="153"/>
                    <a:pt x="160" y="167"/>
                    <a:pt x="163" y="180"/>
                  </a:cubicBezTo>
                  <a:cubicBezTo>
                    <a:pt x="163" y="182"/>
                    <a:pt x="164" y="185"/>
                    <a:pt x="165" y="187"/>
                  </a:cubicBezTo>
                  <a:cubicBezTo>
                    <a:pt x="163" y="184"/>
                    <a:pt x="162" y="180"/>
                    <a:pt x="159" y="177"/>
                  </a:cubicBezTo>
                  <a:cubicBezTo>
                    <a:pt x="155" y="173"/>
                    <a:pt x="150" y="171"/>
                    <a:pt x="146" y="169"/>
                  </a:cubicBezTo>
                  <a:cubicBezTo>
                    <a:pt x="145" y="169"/>
                    <a:pt x="144" y="169"/>
                    <a:pt x="143" y="168"/>
                  </a:cubicBezTo>
                  <a:cubicBezTo>
                    <a:pt x="144" y="162"/>
                    <a:pt x="141" y="156"/>
                    <a:pt x="141" y="150"/>
                  </a:cubicBezTo>
                  <a:cubicBezTo>
                    <a:pt x="140" y="142"/>
                    <a:pt x="139" y="135"/>
                    <a:pt x="139" y="128"/>
                  </a:cubicBezTo>
                  <a:cubicBezTo>
                    <a:pt x="140" y="127"/>
                    <a:pt x="138" y="127"/>
                    <a:pt x="138" y="128"/>
                  </a:cubicBezTo>
                  <a:cubicBezTo>
                    <a:pt x="137" y="135"/>
                    <a:pt x="138" y="143"/>
                    <a:pt x="139" y="150"/>
                  </a:cubicBezTo>
                  <a:cubicBezTo>
                    <a:pt x="139" y="156"/>
                    <a:pt x="139" y="163"/>
                    <a:pt x="141" y="168"/>
                  </a:cubicBezTo>
                  <a:cubicBezTo>
                    <a:pt x="140" y="168"/>
                    <a:pt x="138" y="168"/>
                    <a:pt x="137" y="169"/>
                  </a:cubicBezTo>
                  <a:cubicBezTo>
                    <a:pt x="137" y="169"/>
                    <a:pt x="137" y="169"/>
                    <a:pt x="136" y="169"/>
                  </a:cubicBezTo>
                  <a:cubicBezTo>
                    <a:pt x="134" y="171"/>
                    <a:pt x="133" y="174"/>
                    <a:pt x="132" y="177"/>
                  </a:cubicBezTo>
                  <a:cubicBezTo>
                    <a:pt x="132" y="176"/>
                    <a:pt x="131" y="174"/>
                    <a:pt x="131" y="173"/>
                  </a:cubicBezTo>
                  <a:cubicBezTo>
                    <a:pt x="130" y="170"/>
                    <a:pt x="130" y="166"/>
                    <a:pt x="130" y="163"/>
                  </a:cubicBezTo>
                  <a:cubicBezTo>
                    <a:pt x="130" y="156"/>
                    <a:pt x="129" y="149"/>
                    <a:pt x="129" y="142"/>
                  </a:cubicBezTo>
                  <a:cubicBezTo>
                    <a:pt x="128" y="137"/>
                    <a:pt x="128" y="132"/>
                    <a:pt x="128" y="127"/>
                  </a:cubicBezTo>
                  <a:cubicBezTo>
                    <a:pt x="128" y="124"/>
                    <a:pt x="128" y="120"/>
                    <a:pt x="128" y="117"/>
                  </a:cubicBezTo>
                  <a:cubicBezTo>
                    <a:pt x="127" y="113"/>
                    <a:pt x="127" y="108"/>
                    <a:pt x="126" y="104"/>
                  </a:cubicBezTo>
                  <a:cubicBezTo>
                    <a:pt x="126" y="100"/>
                    <a:pt x="126" y="96"/>
                    <a:pt x="126" y="93"/>
                  </a:cubicBezTo>
                  <a:cubicBezTo>
                    <a:pt x="126" y="92"/>
                    <a:pt x="126" y="92"/>
                    <a:pt x="126" y="93"/>
                  </a:cubicBezTo>
                  <a:cubicBezTo>
                    <a:pt x="123" y="101"/>
                    <a:pt x="128" y="109"/>
                    <a:pt x="126" y="117"/>
                  </a:cubicBezTo>
                  <a:cubicBezTo>
                    <a:pt x="124" y="122"/>
                    <a:pt x="126" y="127"/>
                    <a:pt x="126" y="131"/>
                  </a:cubicBezTo>
                  <a:cubicBezTo>
                    <a:pt x="126" y="136"/>
                    <a:pt x="126" y="141"/>
                    <a:pt x="127" y="146"/>
                  </a:cubicBezTo>
                  <a:cubicBezTo>
                    <a:pt x="127" y="153"/>
                    <a:pt x="127" y="161"/>
                    <a:pt x="128" y="169"/>
                  </a:cubicBezTo>
                  <a:cubicBezTo>
                    <a:pt x="128" y="172"/>
                    <a:pt x="128" y="178"/>
                    <a:pt x="132" y="180"/>
                  </a:cubicBezTo>
                  <a:cubicBezTo>
                    <a:pt x="130" y="187"/>
                    <a:pt x="131" y="194"/>
                    <a:pt x="132" y="200"/>
                  </a:cubicBezTo>
                  <a:cubicBezTo>
                    <a:pt x="132" y="202"/>
                    <a:pt x="133" y="204"/>
                    <a:pt x="133" y="206"/>
                  </a:cubicBezTo>
                  <a:cubicBezTo>
                    <a:pt x="127" y="204"/>
                    <a:pt x="119" y="207"/>
                    <a:pt x="114" y="210"/>
                  </a:cubicBezTo>
                  <a:cubicBezTo>
                    <a:pt x="107" y="213"/>
                    <a:pt x="101" y="216"/>
                    <a:pt x="95" y="219"/>
                  </a:cubicBezTo>
                  <a:cubicBezTo>
                    <a:pt x="91" y="220"/>
                    <a:pt x="88" y="220"/>
                    <a:pt x="85" y="220"/>
                  </a:cubicBezTo>
                  <a:cubicBezTo>
                    <a:pt x="84" y="213"/>
                    <a:pt x="84" y="206"/>
                    <a:pt x="82" y="200"/>
                  </a:cubicBezTo>
                  <a:close/>
                  <a:moveTo>
                    <a:pt x="85" y="234"/>
                  </a:moveTo>
                  <a:cubicBezTo>
                    <a:pt x="85" y="231"/>
                    <a:pt x="85" y="227"/>
                    <a:pt x="85" y="224"/>
                  </a:cubicBezTo>
                  <a:cubicBezTo>
                    <a:pt x="92" y="225"/>
                    <a:pt x="99" y="221"/>
                    <a:pt x="106" y="218"/>
                  </a:cubicBezTo>
                  <a:cubicBezTo>
                    <a:pt x="114" y="214"/>
                    <a:pt x="125" y="206"/>
                    <a:pt x="134" y="210"/>
                  </a:cubicBezTo>
                  <a:cubicBezTo>
                    <a:pt x="134" y="211"/>
                    <a:pt x="135" y="212"/>
                    <a:pt x="135" y="213"/>
                  </a:cubicBezTo>
                  <a:cubicBezTo>
                    <a:pt x="130" y="211"/>
                    <a:pt x="121" y="217"/>
                    <a:pt x="118" y="220"/>
                  </a:cubicBezTo>
                  <a:cubicBezTo>
                    <a:pt x="113" y="224"/>
                    <a:pt x="108" y="230"/>
                    <a:pt x="103" y="235"/>
                  </a:cubicBezTo>
                  <a:cubicBezTo>
                    <a:pt x="99" y="238"/>
                    <a:pt x="96" y="241"/>
                    <a:pt x="91" y="242"/>
                  </a:cubicBezTo>
                  <a:cubicBezTo>
                    <a:pt x="89" y="243"/>
                    <a:pt x="88" y="243"/>
                    <a:pt x="87" y="244"/>
                  </a:cubicBezTo>
                  <a:cubicBezTo>
                    <a:pt x="86" y="241"/>
                    <a:pt x="86" y="237"/>
                    <a:pt x="85" y="234"/>
                  </a:cubicBezTo>
                  <a:close/>
                  <a:moveTo>
                    <a:pt x="106" y="312"/>
                  </a:moveTo>
                  <a:cubicBezTo>
                    <a:pt x="106" y="311"/>
                    <a:pt x="105" y="311"/>
                    <a:pt x="105" y="310"/>
                  </a:cubicBezTo>
                  <a:cubicBezTo>
                    <a:pt x="105" y="310"/>
                    <a:pt x="106" y="310"/>
                    <a:pt x="106" y="310"/>
                  </a:cubicBezTo>
                  <a:cubicBezTo>
                    <a:pt x="107" y="311"/>
                    <a:pt x="108" y="311"/>
                    <a:pt x="108" y="311"/>
                  </a:cubicBezTo>
                  <a:cubicBezTo>
                    <a:pt x="108" y="311"/>
                    <a:pt x="108" y="311"/>
                    <a:pt x="107" y="311"/>
                  </a:cubicBezTo>
                  <a:cubicBezTo>
                    <a:pt x="107" y="311"/>
                    <a:pt x="106" y="311"/>
                    <a:pt x="106" y="312"/>
                  </a:cubicBezTo>
                  <a:close/>
                  <a:moveTo>
                    <a:pt x="117" y="337"/>
                  </a:moveTo>
                  <a:cubicBezTo>
                    <a:pt x="114" y="329"/>
                    <a:pt x="111" y="322"/>
                    <a:pt x="107" y="315"/>
                  </a:cubicBezTo>
                  <a:cubicBezTo>
                    <a:pt x="107" y="315"/>
                    <a:pt x="107" y="315"/>
                    <a:pt x="107" y="315"/>
                  </a:cubicBezTo>
                  <a:cubicBezTo>
                    <a:pt x="111" y="315"/>
                    <a:pt x="114" y="317"/>
                    <a:pt x="118" y="318"/>
                  </a:cubicBezTo>
                  <a:cubicBezTo>
                    <a:pt x="121" y="319"/>
                    <a:pt x="124" y="320"/>
                    <a:pt x="128" y="321"/>
                  </a:cubicBezTo>
                  <a:cubicBezTo>
                    <a:pt x="136" y="324"/>
                    <a:pt x="144" y="328"/>
                    <a:pt x="152" y="333"/>
                  </a:cubicBezTo>
                  <a:cubicBezTo>
                    <a:pt x="160" y="337"/>
                    <a:pt x="168" y="343"/>
                    <a:pt x="175" y="349"/>
                  </a:cubicBezTo>
                  <a:cubicBezTo>
                    <a:pt x="181" y="355"/>
                    <a:pt x="187" y="362"/>
                    <a:pt x="194" y="367"/>
                  </a:cubicBezTo>
                  <a:cubicBezTo>
                    <a:pt x="194" y="367"/>
                    <a:pt x="195" y="367"/>
                    <a:pt x="195" y="367"/>
                  </a:cubicBezTo>
                  <a:cubicBezTo>
                    <a:pt x="189" y="359"/>
                    <a:pt x="182" y="353"/>
                    <a:pt x="174" y="347"/>
                  </a:cubicBezTo>
                  <a:cubicBezTo>
                    <a:pt x="172" y="344"/>
                    <a:pt x="169" y="342"/>
                    <a:pt x="167" y="340"/>
                  </a:cubicBezTo>
                  <a:cubicBezTo>
                    <a:pt x="171" y="343"/>
                    <a:pt x="176" y="347"/>
                    <a:pt x="181" y="350"/>
                  </a:cubicBezTo>
                  <a:cubicBezTo>
                    <a:pt x="181" y="350"/>
                    <a:pt x="181" y="349"/>
                    <a:pt x="181" y="349"/>
                  </a:cubicBezTo>
                  <a:cubicBezTo>
                    <a:pt x="176" y="343"/>
                    <a:pt x="169" y="339"/>
                    <a:pt x="162" y="335"/>
                  </a:cubicBezTo>
                  <a:cubicBezTo>
                    <a:pt x="155" y="331"/>
                    <a:pt x="148" y="326"/>
                    <a:pt x="140" y="322"/>
                  </a:cubicBezTo>
                  <a:cubicBezTo>
                    <a:pt x="132" y="318"/>
                    <a:pt x="123" y="317"/>
                    <a:pt x="115" y="312"/>
                  </a:cubicBezTo>
                  <a:cubicBezTo>
                    <a:pt x="113" y="311"/>
                    <a:pt x="106" y="306"/>
                    <a:pt x="104" y="307"/>
                  </a:cubicBezTo>
                  <a:cubicBezTo>
                    <a:pt x="103" y="305"/>
                    <a:pt x="102" y="303"/>
                    <a:pt x="101" y="301"/>
                  </a:cubicBezTo>
                  <a:cubicBezTo>
                    <a:pt x="107" y="303"/>
                    <a:pt x="114" y="306"/>
                    <a:pt x="120" y="309"/>
                  </a:cubicBezTo>
                  <a:cubicBezTo>
                    <a:pt x="128" y="312"/>
                    <a:pt x="136" y="315"/>
                    <a:pt x="144" y="320"/>
                  </a:cubicBezTo>
                  <a:cubicBezTo>
                    <a:pt x="146" y="321"/>
                    <a:pt x="147" y="318"/>
                    <a:pt x="146" y="317"/>
                  </a:cubicBezTo>
                  <a:cubicBezTo>
                    <a:pt x="138" y="313"/>
                    <a:pt x="131" y="310"/>
                    <a:pt x="123" y="307"/>
                  </a:cubicBezTo>
                  <a:cubicBezTo>
                    <a:pt x="115" y="304"/>
                    <a:pt x="107" y="300"/>
                    <a:pt x="99" y="297"/>
                  </a:cubicBezTo>
                  <a:cubicBezTo>
                    <a:pt x="96" y="290"/>
                    <a:pt x="93" y="283"/>
                    <a:pt x="92" y="276"/>
                  </a:cubicBezTo>
                  <a:cubicBezTo>
                    <a:pt x="90" y="266"/>
                    <a:pt x="88" y="257"/>
                    <a:pt x="87" y="247"/>
                  </a:cubicBezTo>
                  <a:cubicBezTo>
                    <a:pt x="91" y="246"/>
                    <a:pt x="98" y="244"/>
                    <a:pt x="101" y="241"/>
                  </a:cubicBezTo>
                  <a:cubicBezTo>
                    <a:pt x="106" y="237"/>
                    <a:pt x="111" y="231"/>
                    <a:pt x="115" y="226"/>
                  </a:cubicBezTo>
                  <a:cubicBezTo>
                    <a:pt x="118" y="223"/>
                    <a:pt x="122" y="219"/>
                    <a:pt x="126" y="217"/>
                  </a:cubicBezTo>
                  <a:cubicBezTo>
                    <a:pt x="130" y="215"/>
                    <a:pt x="133" y="216"/>
                    <a:pt x="136" y="217"/>
                  </a:cubicBezTo>
                  <a:cubicBezTo>
                    <a:pt x="138" y="222"/>
                    <a:pt x="139" y="227"/>
                    <a:pt x="141" y="232"/>
                  </a:cubicBezTo>
                  <a:cubicBezTo>
                    <a:pt x="147" y="245"/>
                    <a:pt x="152" y="258"/>
                    <a:pt x="157" y="272"/>
                  </a:cubicBezTo>
                  <a:cubicBezTo>
                    <a:pt x="162" y="283"/>
                    <a:pt x="169" y="294"/>
                    <a:pt x="172" y="306"/>
                  </a:cubicBezTo>
                  <a:cubicBezTo>
                    <a:pt x="172" y="306"/>
                    <a:pt x="172" y="306"/>
                    <a:pt x="173" y="306"/>
                  </a:cubicBezTo>
                  <a:cubicBezTo>
                    <a:pt x="175" y="316"/>
                    <a:pt x="178" y="326"/>
                    <a:pt x="184" y="335"/>
                  </a:cubicBezTo>
                  <a:cubicBezTo>
                    <a:pt x="185" y="337"/>
                    <a:pt x="188" y="344"/>
                    <a:pt x="191" y="346"/>
                  </a:cubicBezTo>
                  <a:cubicBezTo>
                    <a:pt x="191" y="346"/>
                    <a:pt x="191" y="346"/>
                    <a:pt x="191" y="346"/>
                  </a:cubicBezTo>
                  <a:cubicBezTo>
                    <a:pt x="193" y="352"/>
                    <a:pt x="195" y="357"/>
                    <a:pt x="198" y="362"/>
                  </a:cubicBezTo>
                  <a:cubicBezTo>
                    <a:pt x="203" y="367"/>
                    <a:pt x="204" y="373"/>
                    <a:pt x="205" y="380"/>
                  </a:cubicBezTo>
                  <a:cubicBezTo>
                    <a:pt x="205" y="380"/>
                    <a:pt x="205" y="380"/>
                    <a:pt x="205" y="380"/>
                  </a:cubicBezTo>
                  <a:cubicBezTo>
                    <a:pt x="205" y="380"/>
                    <a:pt x="205" y="379"/>
                    <a:pt x="204" y="379"/>
                  </a:cubicBezTo>
                  <a:cubicBezTo>
                    <a:pt x="204" y="379"/>
                    <a:pt x="204" y="379"/>
                    <a:pt x="204" y="379"/>
                  </a:cubicBezTo>
                  <a:cubicBezTo>
                    <a:pt x="205" y="381"/>
                    <a:pt x="205" y="380"/>
                    <a:pt x="203" y="379"/>
                  </a:cubicBezTo>
                  <a:cubicBezTo>
                    <a:pt x="203" y="378"/>
                    <a:pt x="202" y="377"/>
                    <a:pt x="201" y="377"/>
                  </a:cubicBezTo>
                  <a:cubicBezTo>
                    <a:pt x="200" y="375"/>
                    <a:pt x="198" y="373"/>
                    <a:pt x="197" y="371"/>
                  </a:cubicBezTo>
                  <a:cubicBezTo>
                    <a:pt x="194" y="368"/>
                    <a:pt x="191" y="367"/>
                    <a:pt x="187" y="366"/>
                  </a:cubicBezTo>
                  <a:cubicBezTo>
                    <a:pt x="187" y="365"/>
                    <a:pt x="187" y="366"/>
                    <a:pt x="187" y="366"/>
                  </a:cubicBezTo>
                  <a:cubicBezTo>
                    <a:pt x="191" y="368"/>
                    <a:pt x="194" y="371"/>
                    <a:pt x="197" y="374"/>
                  </a:cubicBezTo>
                  <a:cubicBezTo>
                    <a:pt x="200" y="377"/>
                    <a:pt x="202" y="380"/>
                    <a:pt x="205" y="382"/>
                  </a:cubicBezTo>
                  <a:cubicBezTo>
                    <a:pt x="205" y="382"/>
                    <a:pt x="205" y="382"/>
                    <a:pt x="205" y="381"/>
                  </a:cubicBezTo>
                  <a:cubicBezTo>
                    <a:pt x="206" y="385"/>
                    <a:pt x="207" y="388"/>
                    <a:pt x="207" y="392"/>
                  </a:cubicBezTo>
                  <a:cubicBezTo>
                    <a:pt x="195" y="375"/>
                    <a:pt x="179" y="363"/>
                    <a:pt x="162" y="352"/>
                  </a:cubicBezTo>
                  <a:cubicBezTo>
                    <a:pt x="154" y="348"/>
                    <a:pt x="145" y="343"/>
                    <a:pt x="136" y="340"/>
                  </a:cubicBezTo>
                  <a:cubicBezTo>
                    <a:pt x="132" y="339"/>
                    <a:pt x="128" y="337"/>
                    <a:pt x="123" y="337"/>
                  </a:cubicBezTo>
                  <a:cubicBezTo>
                    <a:pt x="121" y="337"/>
                    <a:pt x="119" y="336"/>
                    <a:pt x="117" y="337"/>
                  </a:cubicBezTo>
                  <a:close/>
                  <a:moveTo>
                    <a:pt x="124" y="341"/>
                  </a:moveTo>
                  <a:cubicBezTo>
                    <a:pt x="129" y="342"/>
                    <a:pt x="133" y="343"/>
                    <a:pt x="137" y="344"/>
                  </a:cubicBezTo>
                  <a:cubicBezTo>
                    <a:pt x="146" y="348"/>
                    <a:pt x="154" y="352"/>
                    <a:pt x="161" y="356"/>
                  </a:cubicBezTo>
                  <a:cubicBezTo>
                    <a:pt x="170" y="361"/>
                    <a:pt x="179" y="366"/>
                    <a:pt x="186" y="373"/>
                  </a:cubicBezTo>
                  <a:cubicBezTo>
                    <a:pt x="194" y="380"/>
                    <a:pt x="200" y="388"/>
                    <a:pt x="207" y="395"/>
                  </a:cubicBezTo>
                  <a:cubicBezTo>
                    <a:pt x="207" y="397"/>
                    <a:pt x="208" y="399"/>
                    <a:pt x="208" y="400"/>
                  </a:cubicBezTo>
                  <a:cubicBezTo>
                    <a:pt x="209" y="405"/>
                    <a:pt x="210" y="410"/>
                    <a:pt x="210" y="416"/>
                  </a:cubicBezTo>
                  <a:cubicBezTo>
                    <a:pt x="208" y="416"/>
                    <a:pt x="207" y="418"/>
                    <a:pt x="206" y="421"/>
                  </a:cubicBezTo>
                  <a:cubicBezTo>
                    <a:pt x="201" y="434"/>
                    <a:pt x="207" y="451"/>
                    <a:pt x="211" y="463"/>
                  </a:cubicBezTo>
                  <a:cubicBezTo>
                    <a:pt x="213" y="469"/>
                    <a:pt x="215" y="474"/>
                    <a:pt x="217" y="480"/>
                  </a:cubicBezTo>
                  <a:cubicBezTo>
                    <a:pt x="218" y="485"/>
                    <a:pt x="219" y="489"/>
                    <a:pt x="221" y="493"/>
                  </a:cubicBezTo>
                  <a:cubicBezTo>
                    <a:pt x="225" y="502"/>
                    <a:pt x="232" y="510"/>
                    <a:pt x="236" y="519"/>
                  </a:cubicBezTo>
                  <a:cubicBezTo>
                    <a:pt x="241" y="528"/>
                    <a:pt x="243" y="538"/>
                    <a:pt x="248" y="547"/>
                  </a:cubicBezTo>
                  <a:cubicBezTo>
                    <a:pt x="249" y="549"/>
                    <a:pt x="251" y="551"/>
                    <a:pt x="252" y="553"/>
                  </a:cubicBezTo>
                  <a:cubicBezTo>
                    <a:pt x="251" y="552"/>
                    <a:pt x="251" y="552"/>
                    <a:pt x="250" y="551"/>
                  </a:cubicBezTo>
                  <a:cubicBezTo>
                    <a:pt x="244" y="545"/>
                    <a:pt x="239" y="541"/>
                    <a:pt x="233" y="535"/>
                  </a:cubicBezTo>
                  <a:cubicBezTo>
                    <a:pt x="223" y="525"/>
                    <a:pt x="213" y="515"/>
                    <a:pt x="206" y="502"/>
                  </a:cubicBezTo>
                  <a:cubicBezTo>
                    <a:pt x="200" y="489"/>
                    <a:pt x="196" y="476"/>
                    <a:pt x="192" y="462"/>
                  </a:cubicBezTo>
                  <a:cubicBezTo>
                    <a:pt x="189" y="450"/>
                    <a:pt x="186" y="438"/>
                    <a:pt x="178" y="429"/>
                  </a:cubicBezTo>
                  <a:cubicBezTo>
                    <a:pt x="178" y="428"/>
                    <a:pt x="178" y="428"/>
                    <a:pt x="178" y="428"/>
                  </a:cubicBezTo>
                  <a:cubicBezTo>
                    <a:pt x="177" y="425"/>
                    <a:pt x="177" y="421"/>
                    <a:pt x="176" y="417"/>
                  </a:cubicBezTo>
                  <a:cubicBezTo>
                    <a:pt x="174" y="413"/>
                    <a:pt x="172" y="409"/>
                    <a:pt x="170" y="405"/>
                  </a:cubicBezTo>
                  <a:cubicBezTo>
                    <a:pt x="164" y="397"/>
                    <a:pt x="157" y="389"/>
                    <a:pt x="151" y="381"/>
                  </a:cubicBezTo>
                  <a:cubicBezTo>
                    <a:pt x="148" y="377"/>
                    <a:pt x="145" y="372"/>
                    <a:pt x="142" y="368"/>
                  </a:cubicBezTo>
                  <a:cubicBezTo>
                    <a:pt x="139" y="363"/>
                    <a:pt x="137" y="359"/>
                    <a:pt x="134" y="355"/>
                  </a:cubicBezTo>
                  <a:cubicBezTo>
                    <a:pt x="129" y="350"/>
                    <a:pt x="124" y="346"/>
                    <a:pt x="119" y="341"/>
                  </a:cubicBezTo>
                  <a:cubicBezTo>
                    <a:pt x="121" y="341"/>
                    <a:pt x="123" y="341"/>
                    <a:pt x="124" y="341"/>
                  </a:cubicBezTo>
                  <a:close/>
                  <a:moveTo>
                    <a:pt x="103" y="382"/>
                  </a:moveTo>
                  <a:cubicBezTo>
                    <a:pt x="103" y="382"/>
                    <a:pt x="104" y="383"/>
                    <a:pt x="105" y="383"/>
                  </a:cubicBezTo>
                  <a:cubicBezTo>
                    <a:pt x="105" y="383"/>
                    <a:pt x="106" y="384"/>
                    <a:pt x="107" y="384"/>
                  </a:cubicBezTo>
                  <a:cubicBezTo>
                    <a:pt x="108" y="385"/>
                    <a:pt x="109" y="385"/>
                    <a:pt x="110" y="385"/>
                  </a:cubicBezTo>
                  <a:cubicBezTo>
                    <a:pt x="112" y="386"/>
                    <a:pt x="116" y="386"/>
                    <a:pt x="117" y="384"/>
                  </a:cubicBezTo>
                  <a:cubicBezTo>
                    <a:pt x="118" y="377"/>
                    <a:pt x="110" y="372"/>
                    <a:pt x="109" y="366"/>
                  </a:cubicBezTo>
                  <a:cubicBezTo>
                    <a:pt x="115" y="372"/>
                    <a:pt x="118" y="380"/>
                    <a:pt x="125" y="384"/>
                  </a:cubicBezTo>
                  <a:cubicBezTo>
                    <a:pt x="127" y="385"/>
                    <a:pt x="128" y="384"/>
                    <a:pt x="128" y="382"/>
                  </a:cubicBezTo>
                  <a:cubicBezTo>
                    <a:pt x="127" y="379"/>
                    <a:pt x="126" y="377"/>
                    <a:pt x="130" y="377"/>
                  </a:cubicBezTo>
                  <a:cubicBezTo>
                    <a:pt x="130" y="377"/>
                    <a:pt x="132" y="377"/>
                    <a:pt x="132" y="376"/>
                  </a:cubicBezTo>
                  <a:cubicBezTo>
                    <a:pt x="134" y="373"/>
                    <a:pt x="133" y="370"/>
                    <a:pt x="132" y="367"/>
                  </a:cubicBezTo>
                  <a:cubicBezTo>
                    <a:pt x="130" y="363"/>
                    <a:pt x="128" y="357"/>
                    <a:pt x="125" y="353"/>
                  </a:cubicBezTo>
                  <a:cubicBezTo>
                    <a:pt x="125" y="352"/>
                    <a:pt x="123" y="350"/>
                    <a:pt x="121" y="348"/>
                  </a:cubicBezTo>
                  <a:cubicBezTo>
                    <a:pt x="125" y="351"/>
                    <a:pt x="128" y="354"/>
                    <a:pt x="131" y="358"/>
                  </a:cubicBezTo>
                  <a:cubicBezTo>
                    <a:pt x="138" y="366"/>
                    <a:pt x="143" y="376"/>
                    <a:pt x="149" y="385"/>
                  </a:cubicBezTo>
                  <a:cubicBezTo>
                    <a:pt x="155" y="393"/>
                    <a:pt x="162" y="400"/>
                    <a:pt x="168" y="408"/>
                  </a:cubicBezTo>
                  <a:cubicBezTo>
                    <a:pt x="171" y="413"/>
                    <a:pt x="172" y="417"/>
                    <a:pt x="174" y="422"/>
                  </a:cubicBezTo>
                  <a:cubicBezTo>
                    <a:pt x="174" y="425"/>
                    <a:pt x="175" y="427"/>
                    <a:pt x="176" y="429"/>
                  </a:cubicBezTo>
                  <a:cubicBezTo>
                    <a:pt x="176" y="429"/>
                    <a:pt x="176" y="429"/>
                    <a:pt x="176" y="429"/>
                  </a:cubicBezTo>
                  <a:cubicBezTo>
                    <a:pt x="172" y="435"/>
                    <a:pt x="176" y="442"/>
                    <a:pt x="176" y="448"/>
                  </a:cubicBezTo>
                  <a:cubicBezTo>
                    <a:pt x="175" y="448"/>
                    <a:pt x="174" y="447"/>
                    <a:pt x="173" y="446"/>
                  </a:cubicBezTo>
                  <a:cubicBezTo>
                    <a:pt x="172" y="446"/>
                    <a:pt x="171" y="446"/>
                    <a:pt x="171" y="447"/>
                  </a:cubicBezTo>
                  <a:cubicBezTo>
                    <a:pt x="170" y="449"/>
                    <a:pt x="170" y="451"/>
                    <a:pt x="170" y="452"/>
                  </a:cubicBezTo>
                  <a:cubicBezTo>
                    <a:pt x="169" y="455"/>
                    <a:pt x="168" y="456"/>
                    <a:pt x="165" y="455"/>
                  </a:cubicBezTo>
                  <a:cubicBezTo>
                    <a:pt x="163" y="453"/>
                    <a:pt x="160" y="451"/>
                    <a:pt x="157" y="451"/>
                  </a:cubicBezTo>
                  <a:cubicBezTo>
                    <a:pt x="157" y="451"/>
                    <a:pt x="157" y="451"/>
                    <a:pt x="156" y="451"/>
                  </a:cubicBezTo>
                  <a:cubicBezTo>
                    <a:pt x="158" y="445"/>
                    <a:pt x="156" y="438"/>
                    <a:pt x="154" y="433"/>
                  </a:cubicBezTo>
                  <a:cubicBezTo>
                    <a:pt x="152" y="427"/>
                    <a:pt x="148" y="420"/>
                    <a:pt x="144" y="415"/>
                  </a:cubicBezTo>
                  <a:cubicBezTo>
                    <a:pt x="139" y="408"/>
                    <a:pt x="131" y="403"/>
                    <a:pt x="123" y="400"/>
                  </a:cubicBezTo>
                  <a:cubicBezTo>
                    <a:pt x="119" y="399"/>
                    <a:pt x="116" y="398"/>
                    <a:pt x="113" y="396"/>
                  </a:cubicBezTo>
                  <a:cubicBezTo>
                    <a:pt x="111" y="394"/>
                    <a:pt x="110" y="392"/>
                    <a:pt x="109" y="391"/>
                  </a:cubicBezTo>
                  <a:cubicBezTo>
                    <a:pt x="107" y="388"/>
                    <a:pt x="104" y="386"/>
                    <a:pt x="101" y="384"/>
                  </a:cubicBezTo>
                  <a:cubicBezTo>
                    <a:pt x="101" y="384"/>
                    <a:pt x="101" y="384"/>
                    <a:pt x="101" y="384"/>
                  </a:cubicBezTo>
                  <a:cubicBezTo>
                    <a:pt x="100" y="382"/>
                    <a:pt x="101" y="381"/>
                    <a:pt x="103" y="382"/>
                  </a:cubicBezTo>
                  <a:close/>
                  <a:moveTo>
                    <a:pt x="153" y="452"/>
                  </a:moveTo>
                  <a:cubicBezTo>
                    <a:pt x="152" y="453"/>
                    <a:pt x="152" y="453"/>
                    <a:pt x="151" y="454"/>
                  </a:cubicBezTo>
                  <a:cubicBezTo>
                    <a:pt x="150" y="449"/>
                    <a:pt x="148" y="445"/>
                    <a:pt x="146" y="441"/>
                  </a:cubicBezTo>
                  <a:cubicBezTo>
                    <a:pt x="144" y="436"/>
                    <a:pt x="142" y="432"/>
                    <a:pt x="140" y="428"/>
                  </a:cubicBezTo>
                  <a:cubicBezTo>
                    <a:pt x="138" y="424"/>
                    <a:pt x="136" y="419"/>
                    <a:pt x="134" y="415"/>
                  </a:cubicBezTo>
                  <a:cubicBezTo>
                    <a:pt x="134" y="413"/>
                    <a:pt x="133" y="411"/>
                    <a:pt x="132" y="409"/>
                  </a:cubicBezTo>
                  <a:cubicBezTo>
                    <a:pt x="135" y="411"/>
                    <a:pt x="138" y="413"/>
                    <a:pt x="140" y="416"/>
                  </a:cubicBezTo>
                  <a:cubicBezTo>
                    <a:pt x="148" y="425"/>
                    <a:pt x="156" y="439"/>
                    <a:pt x="153" y="452"/>
                  </a:cubicBezTo>
                  <a:close/>
                  <a:moveTo>
                    <a:pt x="101" y="389"/>
                  </a:moveTo>
                  <a:cubicBezTo>
                    <a:pt x="101" y="389"/>
                    <a:pt x="101" y="389"/>
                    <a:pt x="101" y="389"/>
                  </a:cubicBezTo>
                  <a:cubicBezTo>
                    <a:pt x="106" y="393"/>
                    <a:pt x="110" y="400"/>
                    <a:pt x="116" y="402"/>
                  </a:cubicBezTo>
                  <a:cubicBezTo>
                    <a:pt x="118" y="409"/>
                    <a:pt x="119" y="414"/>
                    <a:pt x="116" y="421"/>
                  </a:cubicBezTo>
                  <a:cubicBezTo>
                    <a:pt x="115" y="424"/>
                    <a:pt x="114" y="427"/>
                    <a:pt x="112" y="429"/>
                  </a:cubicBezTo>
                  <a:cubicBezTo>
                    <a:pt x="112" y="430"/>
                    <a:pt x="111" y="430"/>
                    <a:pt x="111" y="430"/>
                  </a:cubicBezTo>
                  <a:cubicBezTo>
                    <a:pt x="110" y="425"/>
                    <a:pt x="103" y="419"/>
                    <a:pt x="101" y="414"/>
                  </a:cubicBezTo>
                  <a:cubicBezTo>
                    <a:pt x="94" y="405"/>
                    <a:pt x="96" y="393"/>
                    <a:pt x="92" y="383"/>
                  </a:cubicBezTo>
                  <a:cubicBezTo>
                    <a:pt x="95" y="385"/>
                    <a:pt x="98" y="387"/>
                    <a:pt x="101" y="389"/>
                  </a:cubicBezTo>
                  <a:close/>
                  <a:moveTo>
                    <a:pt x="108" y="433"/>
                  </a:moveTo>
                  <a:cubicBezTo>
                    <a:pt x="108" y="433"/>
                    <a:pt x="108" y="433"/>
                    <a:pt x="108" y="434"/>
                  </a:cubicBezTo>
                  <a:cubicBezTo>
                    <a:pt x="107" y="433"/>
                    <a:pt x="107" y="433"/>
                    <a:pt x="107" y="433"/>
                  </a:cubicBezTo>
                  <a:cubicBezTo>
                    <a:pt x="102" y="428"/>
                    <a:pt x="96" y="426"/>
                    <a:pt x="92" y="421"/>
                  </a:cubicBezTo>
                  <a:cubicBezTo>
                    <a:pt x="82" y="411"/>
                    <a:pt x="73" y="401"/>
                    <a:pt x="67" y="388"/>
                  </a:cubicBezTo>
                  <a:cubicBezTo>
                    <a:pt x="63" y="379"/>
                    <a:pt x="58" y="370"/>
                    <a:pt x="53" y="362"/>
                  </a:cubicBezTo>
                  <a:cubicBezTo>
                    <a:pt x="54" y="362"/>
                    <a:pt x="54" y="362"/>
                    <a:pt x="55" y="363"/>
                  </a:cubicBezTo>
                  <a:cubicBezTo>
                    <a:pt x="59" y="364"/>
                    <a:pt x="63" y="365"/>
                    <a:pt x="66" y="367"/>
                  </a:cubicBezTo>
                  <a:cubicBezTo>
                    <a:pt x="69" y="368"/>
                    <a:pt x="72" y="370"/>
                    <a:pt x="75" y="372"/>
                  </a:cubicBezTo>
                  <a:cubicBezTo>
                    <a:pt x="80" y="375"/>
                    <a:pt x="84" y="377"/>
                    <a:pt x="88" y="380"/>
                  </a:cubicBezTo>
                  <a:cubicBezTo>
                    <a:pt x="87" y="381"/>
                    <a:pt x="87" y="381"/>
                    <a:pt x="88" y="382"/>
                  </a:cubicBezTo>
                  <a:cubicBezTo>
                    <a:pt x="92" y="391"/>
                    <a:pt x="90" y="402"/>
                    <a:pt x="95" y="411"/>
                  </a:cubicBezTo>
                  <a:cubicBezTo>
                    <a:pt x="97" y="415"/>
                    <a:pt x="100" y="418"/>
                    <a:pt x="102" y="421"/>
                  </a:cubicBezTo>
                  <a:cubicBezTo>
                    <a:pt x="103" y="422"/>
                    <a:pt x="104" y="424"/>
                    <a:pt x="105" y="425"/>
                  </a:cubicBezTo>
                  <a:cubicBezTo>
                    <a:pt x="105" y="425"/>
                    <a:pt x="105" y="425"/>
                    <a:pt x="105" y="425"/>
                  </a:cubicBezTo>
                  <a:cubicBezTo>
                    <a:pt x="105" y="426"/>
                    <a:pt x="106" y="427"/>
                    <a:pt x="106" y="428"/>
                  </a:cubicBezTo>
                  <a:cubicBezTo>
                    <a:pt x="106" y="429"/>
                    <a:pt x="106" y="430"/>
                    <a:pt x="107" y="431"/>
                  </a:cubicBezTo>
                  <a:cubicBezTo>
                    <a:pt x="107" y="431"/>
                    <a:pt x="107" y="431"/>
                    <a:pt x="107" y="431"/>
                  </a:cubicBezTo>
                  <a:cubicBezTo>
                    <a:pt x="108" y="430"/>
                    <a:pt x="108" y="429"/>
                    <a:pt x="107" y="428"/>
                  </a:cubicBezTo>
                  <a:cubicBezTo>
                    <a:pt x="108" y="430"/>
                    <a:pt x="109" y="432"/>
                    <a:pt x="108" y="433"/>
                  </a:cubicBezTo>
                  <a:close/>
                  <a:moveTo>
                    <a:pt x="132" y="482"/>
                  </a:moveTo>
                  <a:cubicBezTo>
                    <a:pt x="131" y="477"/>
                    <a:pt x="129" y="472"/>
                    <a:pt x="127" y="468"/>
                  </a:cubicBezTo>
                  <a:cubicBezTo>
                    <a:pt x="125" y="462"/>
                    <a:pt x="123" y="456"/>
                    <a:pt x="120" y="450"/>
                  </a:cubicBezTo>
                  <a:cubicBezTo>
                    <a:pt x="117" y="446"/>
                    <a:pt x="114" y="440"/>
                    <a:pt x="110" y="436"/>
                  </a:cubicBezTo>
                  <a:cubicBezTo>
                    <a:pt x="115" y="434"/>
                    <a:pt x="118" y="425"/>
                    <a:pt x="120" y="421"/>
                  </a:cubicBezTo>
                  <a:cubicBezTo>
                    <a:pt x="122" y="414"/>
                    <a:pt x="121" y="408"/>
                    <a:pt x="118" y="403"/>
                  </a:cubicBezTo>
                  <a:cubicBezTo>
                    <a:pt x="122" y="404"/>
                    <a:pt x="125" y="405"/>
                    <a:pt x="128" y="407"/>
                  </a:cubicBezTo>
                  <a:cubicBezTo>
                    <a:pt x="128" y="407"/>
                    <a:pt x="128" y="407"/>
                    <a:pt x="128" y="407"/>
                  </a:cubicBezTo>
                  <a:cubicBezTo>
                    <a:pt x="128" y="410"/>
                    <a:pt x="130" y="414"/>
                    <a:pt x="131" y="416"/>
                  </a:cubicBezTo>
                  <a:cubicBezTo>
                    <a:pt x="133" y="421"/>
                    <a:pt x="136" y="426"/>
                    <a:pt x="138" y="430"/>
                  </a:cubicBezTo>
                  <a:cubicBezTo>
                    <a:pt x="140" y="436"/>
                    <a:pt x="143" y="441"/>
                    <a:pt x="145" y="446"/>
                  </a:cubicBezTo>
                  <a:cubicBezTo>
                    <a:pt x="147" y="450"/>
                    <a:pt x="148" y="454"/>
                    <a:pt x="150" y="459"/>
                  </a:cubicBezTo>
                  <a:cubicBezTo>
                    <a:pt x="150" y="459"/>
                    <a:pt x="150" y="459"/>
                    <a:pt x="150" y="459"/>
                  </a:cubicBezTo>
                  <a:cubicBezTo>
                    <a:pt x="150" y="459"/>
                    <a:pt x="150" y="459"/>
                    <a:pt x="150" y="460"/>
                  </a:cubicBezTo>
                  <a:cubicBezTo>
                    <a:pt x="150" y="463"/>
                    <a:pt x="151" y="466"/>
                    <a:pt x="152" y="470"/>
                  </a:cubicBezTo>
                  <a:cubicBezTo>
                    <a:pt x="152" y="470"/>
                    <a:pt x="152" y="470"/>
                    <a:pt x="152" y="470"/>
                  </a:cubicBezTo>
                  <a:cubicBezTo>
                    <a:pt x="147" y="472"/>
                    <a:pt x="142" y="474"/>
                    <a:pt x="138" y="477"/>
                  </a:cubicBezTo>
                  <a:cubicBezTo>
                    <a:pt x="136" y="479"/>
                    <a:pt x="134" y="480"/>
                    <a:pt x="132" y="482"/>
                  </a:cubicBezTo>
                  <a:close/>
                  <a:moveTo>
                    <a:pt x="263" y="609"/>
                  </a:moveTo>
                  <a:cubicBezTo>
                    <a:pt x="258" y="606"/>
                    <a:pt x="255" y="602"/>
                    <a:pt x="250" y="599"/>
                  </a:cubicBezTo>
                  <a:cubicBezTo>
                    <a:pt x="246" y="597"/>
                    <a:pt x="242" y="597"/>
                    <a:pt x="238" y="596"/>
                  </a:cubicBezTo>
                  <a:cubicBezTo>
                    <a:pt x="228" y="593"/>
                    <a:pt x="219" y="587"/>
                    <a:pt x="210" y="581"/>
                  </a:cubicBezTo>
                  <a:cubicBezTo>
                    <a:pt x="200" y="575"/>
                    <a:pt x="190" y="569"/>
                    <a:pt x="181" y="561"/>
                  </a:cubicBezTo>
                  <a:cubicBezTo>
                    <a:pt x="173" y="554"/>
                    <a:pt x="165" y="547"/>
                    <a:pt x="157" y="539"/>
                  </a:cubicBezTo>
                  <a:cubicBezTo>
                    <a:pt x="154" y="535"/>
                    <a:pt x="149" y="533"/>
                    <a:pt x="146" y="529"/>
                  </a:cubicBezTo>
                  <a:cubicBezTo>
                    <a:pt x="143" y="526"/>
                    <a:pt x="141" y="521"/>
                    <a:pt x="140" y="516"/>
                  </a:cubicBezTo>
                  <a:cubicBezTo>
                    <a:pt x="139" y="508"/>
                    <a:pt x="139" y="500"/>
                    <a:pt x="136" y="493"/>
                  </a:cubicBezTo>
                  <a:cubicBezTo>
                    <a:pt x="132" y="486"/>
                    <a:pt x="137" y="482"/>
                    <a:pt x="143" y="479"/>
                  </a:cubicBezTo>
                  <a:cubicBezTo>
                    <a:pt x="146" y="477"/>
                    <a:pt x="150" y="475"/>
                    <a:pt x="154" y="473"/>
                  </a:cubicBezTo>
                  <a:cubicBezTo>
                    <a:pt x="154" y="475"/>
                    <a:pt x="155" y="476"/>
                    <a:pt x="155" y="477"/>
                  </a:cubicBezTo>
                  <a:cubicBezTo>
                    <a:pt x="159" y="484"/>
                    <a:pt x="162" y="492"/>
                    <a:pt x="165" y="499"/>
                  </a:cubicBezTo>
                  <a:cubicBezTo>
                    <a:pt x="170" y="509"/>
                    <a:pt x="176" y="519"/>
                    <a:pt x="183" y="527"/>
                  </a:cubicBezTo>
                  <a:cubicBezTo>
                    <a:pt x="190" y="536"/>
                    <a:pt x="199" y="543"/>
                    <a:pt x="208" y="551"/>
                  </a:cubicBezTo>
                  <a:cubicBezTo>
                    <a:pt x="216" y="560"/>
                    <a:pt x="225" y="568"/>
                    <a:pt x="233" y="577"/>
                  </a:cubicBezTo>
                  <a:cubicBezTo>
                    <a:pt x="238" y="584"/>
                    <a:pt x="244" y="592"/>
                    <a:pt x="253" y="594"/>
                  </a:cubicBezTo>
                  <a:cubicBezTo>
                    <a:pt x="255" y="594"/>
                    <a:pt x="256" y="591"/>
                    <a:pt x="254" y="590"/>
                  </a:cubicBezTo>
                  <a:cubicBezTo>
                    <a:pt x="244" y="587"/>
                    <a:pt x="238" y="577"/>
                    <a:pt x="231" y="570"/>
                  </a:cubicBezTo>
                  <a:cubicBezTo>
                    <a:pt x="224" y="562"/>
                    <a:pt x="216" y="553"/>
                    <a:pt x="207" y="546"/>
                  </a:cubicBezTo>
                  <a:cubicBezTo>
                    <a:pt x="199" y="538"/>
                    <a:pt x="191" y="531"/>
                    <a:pt x="184" y="523"/>
                  </a:cubicBezTo>
                  <a:cubicBezTo>
                    <a:pt x="184" y="522"/>
                    <a:pt x="183" y="521"/>
                    <a:pt x="183" y="520"/>
                  </a:cubicBezTo>
                  <a:cubicBezTo>
                    <a:pt x="185" y="523"/>
                    <a:pt x="187" y="524"/>
                    <a:pt x="189" y="527"/>
                  </a:cubicBezTo>
                  <a:cubicBezTo>
                    <a:pt x="193" y="530"/>
                    <a:pt x="197" y="534"/>
                    <a:pt x="201" y="536"/>
                  </a:cubicBezTo>
                  <a:cubicBezTo>
                    <a:pt x="202" y="537"/>
                    <a:pt x="202" y="536"/>
                    <a:pt x="202" y="536"/>
                  </a:cubicBezTo>
                  <a:cubicBezTo>
                    <a:pt x="194" y="530"/>
                    <a:pt x="188" y="522"/>
                    <a:pt x="181" y="515"/>
                  </a:cubicBezTo>
                  <a:cubicBezTo>
                    <a:pt x="180" y="515"/>
                    <a:pt x="180" y="515"/>
                    <a:pt x="180" y="516"/>
                  </a:cubicBezTo>
                  <a:cubicBezTo>
                    <a:pt x="180" y="517"/>
                    <a:pt x="181" y="518"/>
                    <a:pt x="181" y="518"/>
                  </a:cubicBezTo>
                  <a:cubicBezTo>
                    <a:pt x="176" y="512"/>
                    <a:pt x="172" y="505"/>
                    <a:pt x="169" y="497"/>
                  </a:cubicBezTo>
                  <a:cubicBezTo>
                    <a:pt x="165" y="490"/>
                    <a:pt x="162" y="483"/>
                    <a:pt x="159" y="476"/>
                  </a:cubicBezTo>
                  <a:cubicBezTo>
                    <a:pt x="157" y="471"/>
                    <a:pt x="152" y="463"/>
                    <a:pt x="154" y="457"/>
                  </a:cubicBezTo>
                  <a:cubicBezTo>
                    <a:pt x="155" y="452"/>
                    <a:pt x="160" y="456"/>
                    <a:pt x="163" y="458"/>
                  </a:cubicBezTo>
                  <a:cubicBezTo>
                    <a:pt x="165" y="459"/>
                    <a:pt x="167" y="459"/>
                    <a:pt x="170" y="459"/>
                  </a:cubicBezTo>
                  <a:cubicBezTo>
                    <a:pt x="173" y="459"/>
                    <a:pt x="173" y="454"/>
                    <a:pt x="174" y="451"/>
                  </a:cubicBezTo>
                  <a:cubicBezTo>
                    <a:pt x="174" y="451"/>
                    <a:pt x="175" y="452"/>
                    <a:pt x="176" y="452"/>
                  </a:cubicBezTo>
                  <a:cubicBezTo>
                    <a:pt x="177" y="453"/>
                    <a:pt x="179" y="453"/>
                    <a:pt x="179" y="451"/>
                  </a:cubicBezTo>
                  <a:cubicBezTo>
                    <a:pt x="181" y="446"/>
                    <a:pt x="176" y="439"/>
                    <a:pt x="177" y="433"/>
                  </a:cubicBezTo>
                  <a:cubicBezTo>
                    <a:pt x="185" y="445"/>
                    <a:pt x="187" y="459"/>
                    <a:pt x="191" y="471"/>
                  </a:cubicBezTo>
                  <a:cubicBezTo>
                    <a:pt x="194" y="484"/>
                    <a:pt x="198" y="496"/>
                    <a:pt x="204" y="507"/>
                  </a:cubicBezTo>
                  <a:cubicBezTo>
                    <a:pt x="212" y="520"/>
                    <a:pt x="222" y="529"/>
                    <a:pt x="232" y="539"/>
                  </a:cubicBezTo>
                  <a:cubicBezTo>
                    <a:pt x="238" y="544"/>
                    <a:pt x="244" y="549"/>
                    <a:pt x="249" y="554"/>
                  </a:cubicBezTo>
                  <a:cubicBezTo>
                    <a:pt x="254" y="560"/>
                    <a:pt x="259" y="566"/>
                    <a:pt x="265" y="571"/>
                  </a:cubicBezTo>
                  <a:cubicBezTo>
                    <a:pt x="265" y="571"/>
                    <a:pt x="266" y="571"/>
                    <a:pt x="266" y="571"/>
                  </a:cubicBezTo>
                  <a:cubicBezTo>
                    <a:pt x="266" y="572"/>
                    <a:pt x="267" y="572"/>
                    <a:pt x="267" y="573"/>
                  </a:cubicBezTo>
                  <a:cubicBezTo>
                    <a:pt x="268" y="574"/>
                    <a:pt x="269" y="573"/>
                    <a:pt x="269" y="572"/>
                  </a:cubicBezTo>
                  <a:cubicBezTo>
                    <a:pt x="267" y="568"/>
                    <a:pt x="264" y="564"/>
                    <a:pt x="262" y="561"/>
                  </a:cubicBezTo>
                  <a:cubicBezTo>
                    <a:pt x="262" y="560"/>
                    <a:pt x="262" y="560"/>
                    <a:pt x="262" y="560"/>
                  </a:cubicBezTo>
                  <a:cubicBezTo>
                    <a:pt x="258" y="547"/>
                    <a:pt x="250" y="537"/>
                    <a:pt x="244" y="525"/>
                  </a:cubicBezTo>
                  <a:cubicBezTo>
                    <a:pt x="244" y="525"/>
                    <a:pt x="243" y="525"/>
                    <a:pt x="243" y="526"/>
                  </a:cubicBezTo>
                  <a:cubicBezTo>
                    <a:pt x="246" y="532"/>
                    <a:pt x="248" y="538"/>
                    <a:pt x="252" y="543"/>
                  </a:cubicBezTo>
                  <a:cubicBezTo>
                    <a:pt x="255" y="548"/>
                    <a:pt x="257" y="553"/>
                    <a:pt x="260" y="558"/>
                  </a:cubicBezTo>
                  <a:cubicBezTo>
                    <a:pt x="257" y="555"/>
                    <a:pt x="255" y="552"/>
                    <a:pt x="252" y="548"/>
                  </a:cubicBezTo>
                  <a:cubicBezTo>
                    <a:pt x="247" y="541"/>
                    <a:pt x="245" y="533"/>
                    <a:pt x="242" y="525"/>
                  </a:cubicBezTo>
                  <a:cubicBezTo>
                    <a:pt x="240" y="519"/>
                    <a:pt x="237" y="513"/>
                    <a:pt x="233" y="508"/>
                  </a:cubicBezTo>
                  <a:cubicBezTo>
                    <a:pt x="234" y="509"/>
                    <a:pt x="235" y="510"/>
                    <a:pt x="236" y="511"/>
                  </a:cubicBezTo>
                  <a:cubicBezTo>
                    <a:pt x="236" y="511"/>
                    <a:pt x="237" y="511"/>
                    <a:pt x="236" y="510"/>
                  </a:cubicBezTo>
                  <a:cubicBezTo>
                    <a:pt x="235" y="509"/>
                    <a:pt x="235" y="506"/>
                    <a:pt x="234" y="504"/>
                  </a:cubicBezTo>
                  <a:cubicBezTo>
                    <a:pt x="233" y="503"/>
                    <a:pt x="233" y="501"/>
                    <a:pt x="231" y="501"/>
                  </a:cubicBezTo>
                  <a:cubicBezTo>
                    <a:pt x="231" y="501"/>
                    <a:pt x="231" y="502"/>
                    <a:pt x="231" y="502"/>
                  </a:cubicBezTo>
                  <a:cubicBezTo>
                    <a:pt x="230" y="503"/>
                    <a:pt x="232" y="505"/>
                    <a:pt x="232" y="507"/>
                  </a:cubicBezTo>
                  <a:cubicBezTo>
                    <a:pt x="233" y="507"/>
                    <a:pt x="233" y="507"/>
                    <a:pt x="233" y="508"/>
                  </a:cubicBezTo>
                  <a:cubicBezTo>
                    <a:pt x="232" y="506"/>
                    <a:pt x="231" y="504"/>
                    <a:pt x="230" y="502"/>
                  </a:cubicBezTo>
                  <a:cubicBezTo>
                    <a:pt x="228" y="499"/>
                    <a:pt x="225" y="495"/>
                    <a:pt x="224" y="491"/>
                  </a:cubicBezTo>
                  <a:cubicBezTo>
                    <a:pt x="222" y="487"/>
                    <a:pt x="221" y="482"/>
                    <a:pt x="220" y="477"/>
                  </a:cubicBezTo>
                  <a:cubicBezTo>
                    <a:pt x="216" y="463"/>
                    <a:pt x="208" y="449"/>
                    <a:pt x="208" y="433"/>
                  </a:cubicBezTo>
                  <a:cubicBezTo>
                    <a:pt x="208" y="427"/>
                    <a:pt x="208" y="418"/>
                    <a:pt x="216" y="418"/>
                  </a:cubicBezTo>
                  <a:cubicBezTo>
                    <a:pt x="220" y="418"/>
                    <a:pt x="222" y="418"/>
                    <a:pt x="226" y="416"/>
                  </a:cubicBezTo>
                  <a:cubicBezTo>
                    <a:pt x="231" y="415"/>
                    <a:pt x="234" y="418"/>
                    <a:pt x="237" y="420"/>
                  </a:cubicBezTo>
                  <a:cubicBezTo>
                    <a:pt x="237" y="420"/>
                    <a:pt x="237" y="420"/>
                    <a:pt x="237" y="420"/>
                  </a:cubicBezTo>
                  <a:cubicBezTo>
                    <a:pt x="238" y="426"/>
                    <a:pt x="240" y="431"/>
                    <a:pt x="242" y="437"/>
                  </a:cubicBezTo>
                  <a:cubicBezTo>
                    <a:pt x="240" y="438"/>
                    <a:pt x="240" y="442"/>
                    <a:pt x="240" y="444"/>
                  </a:cubicBezTo>
                  <a:cubicBezTo>
                    <a:pt x="239" y="450"/>
                    <a:pt x="237" y="455"/>
                    <a:pt x="236" y="461"/>
                  </a:cubicBezTo>
                  <a:cubicBezTo>
                    <a:pt x="235" y="466"/>
                    <a:pt x="235" y="471"/>
                    <a:pt x="236" y="477"/>
                  </a:cubicBezTo>
                  <a:cubicBezTo>
                    <a:pt x="236" y="480"/>
                    <a:pt x="236" y="484"/>
                    <a:pt x="236" y="487"/>
                  </a:cubicBezTo>
                  <a:cubicBezTo>
                    <a:pt x="235" y="490"/>
                    <a:pt x="235" y="493"/>
                    <a:pt x="235" y="495"/>
                  </a:cubicBezTo>
                  <a:cubicBezTo>
                    <a:pt x="238" y="509"/>
                    <a:pt x="250" y="516"/>
                    <a:pt x="258" y="526"/>
                  </a:cubicBezTo>
                  <a:cubicBezTo>
                    <a:pt x="268" y="538"/>
                    <a:pt x="277" y="551"/>
                    <a:pt x="284" y="564"/>
                  </a:cubicBezTo>
                  <a:cubicBezTo>
                    <a:pt x="287" y="570"/>
                    <a:pt x="290" y="576"/>
                    <a:pt x="295" y="580"/>
                  </a:cubicBezTo>
                  <a:cubicBezTo>
                    <a:pt x="296" y="581"/>
                    <a:pt x="296" y="582"/>
                    <a:pt x="297" y="583"/>
                  </a:cubicBezTo>
                  <a:cubicBezTo>
                    <a:pt x="297" y="583"/>
                    <a:pt x="296" y="584"/>
                    <a:pt x="296" y="585"/>
                  </a:cubicBezTo>
                  <a:cubicBezTo>
                    <a:pt x="298" y="593"/>
                    <a:pt x="297" y="603"/>
                    <a:pt x="290" y="609"/>
                  </a:cubicBezTo>
                  <a:cubicBezTo>
                    <a:pt x="287" y="612"/>
                    <a:pt x="284" y="614"/>
                    <a:pt x="281" y="616"/>
                  </a:cubicBezTo>
                  <a:cubicBezTo>
                    <a:pt x="279" y="618"/>
                    <a:pt x="277" y="619"/>
                    <a:pt x="275" y="621"/>
                  </a:cubicBezTo>
                  <a:cubicBezTo>
                    <a:pt x="272" y="616"/>
                    <a:pt x="268" y="613"/>
                    <a:pt x="263" y="609"/>
                  </a:cubicBezTo>
                  <a:close/>
                  <a:moveTo>
                    <a:pt x="300" y="586"/>
                  </a:moveTo>
                  <a:cubicBezTo>
                    <a:pt x="300" y="586"/>
                    <a:pt x="300" y="587"/>
                    <a:pt x="301" y="587"/>
                  </a:cubicBezTo>
                  <a:cubicBezTo>
                    <a:pt x="303" y="592"/>
                    <a:pt x="304" y="598"/>
                    <a:pt x="301" y="604"/>
                  </a:cubicBezTo>
                  <a:cubicBezTo>
                    <a:pt x="299" y="610"/>
                    <a:pt x="295" y="614"/>
                    <a:pt x="290" y="618"/>
                  </a:cubicBezTo>
                  <a:cubicBezTo>
                    <a:pt x="289" y="619"/>
                    <a:pt x="290" y="620"/>
                    <a:pt x="290" y="619"/>
                  </a:cubicBezTo>
                  <a:cubicBezTo>
                    <a:pt x="300" y="617"/>
                    <a:pt x="306" y="602"/>
                    <a:pt x="305" y="591"/>
                  </a:cubicBezTo>
                  <a:cubicBezTo>
                    <a:pt x="306" y="593"/>
                    <a:pt x="308" y="595"/>
                    <a:pt x="309" y="598"/>
                  </a:cubicBezTo>
                  <a:cubicBezTo>
                    <a:pt x="311" y="600"/>
                    <a:pt x="313" y="602"/>
                    <a:pt x="315" y="605"/>
                  </a:cubicBezTo>
                  <a:cubicBezTo>
                    <a:pt x="314" y="614"/>
                    <a:pt x="307" y="621"/>
                    <a:pt x="299" y="623"/>
                  </a:cubicBezTo>
                  <a:cubicBezTo>
                    <a:pt x="293" y="624"/>
                    <a:pt x="284" y="624"/>
                    <a:pt x="279" y="622"/>
                  </a:cubicBezTo>
                  <a:cubicBezTo>
                    <a:pt x="282" y="620"/>
                    <a:pt x="285" y="619"/>
                    <a:pt x="288" y="616"/>
                  </a:cubicBezTo>
                  <a:cubicBezTo>
                    <a:pt x="291" y="614"/>
                    <a:pt x="295" y="610"/>
                    <a:pt x="297" y="606"/>
                  </a:cubicBezTo>
                  <a:cubicBezTo>
                    <a:pt x="300" y="600"/>
                    <a:pt x="301" y="593"/>
                    <a:pt x="300" y="586"/>
                  </a:cubicBezTo>
                  <a:close/>
                  <a:moveTo>
                    <a:pt x="390" y="734"/>
                  </a:moveTo>
                  <a:cubicBezTo>
                    <a:pt x="390" y="743"/>
                    <a:pt x="391" y="756"/>
                    <a:pt x="383" y="761"/>
                  </a:cubicBezTo>
                  <a:cubicBezTo>
                    <a:pt x="380" y="764"/>
                    <a:pt x="375" y="765"/>
                    <a:pt x="371" y="767"/>
                  </a:cubicBezTo>
                  <a:cubicBezTo>
                    <a:pt x="368" y="768"/>
                    <a:pt x="359" y="774"/>
                    <a:pt x="357" y="769"/>
                  </a:cubicBezTo>
                  <a:cubicBezTo>
                    <a:pt x="355" y="765"/>
                    <a:pt x="357" y="761"/>
                    <a:pt x="357" y="757"/>
                  </a:cubicBezTo>
                  <a:cubicBezTo>
                    <a:pt x="357" y="753"/>
                    <a:pt x="356" y="750"/>
                    <a:pt x="355" y="746"/>
                  </a:cubicBezTo>
                  <a:cubicBezTo>
                    <a:pt x="352" y="739"/>
                    <a:pt x="347" y="732"/>
                    <a:pt x="343" y="725"/>
                  </a:cubicBezTo>
                  <a:cubicBezTo>
                    <a:pt x="338" y="716"/>
                    <a:pt x="334" y="706"/>
                    <a:pt x="328" y="698"/>
                  </a:cubicBezTo>
                  <a:cubicBezTo>
                    <a:pt x="321" y="689"/>
                    <a:pt x="314" y="681"/>
                    <a:pt x="307" y="672"/>
                  </a:cubicBezTo>
                  <a:cubicBezTo>
                    <a:pt x="301" y="663"/>
                    <a:pt x="296" y="653"/>
                    <a:pt x="288" y="644"/>
                  </a:cubicBezTo>
                  <a:cubicBezTo>
                    <a:pt x="284" y="639"/>
                    <a:pt x="277" y="635"/>
                    <a:pt x="277" y="628"/>
                  </a:cubicBezTo>
                  <a:cubicBezTo>
                    <a:pt x="277" y="628"/>
                    <a:pt x="278" y="627"/>
                    <a:pt x="278" y="627"/>
                  </a:cubicBezTo>
                  <a:cubicBezTo>
                    <a:pt x="277" y="626"/>
                    <a:pt x="277" y="625"/>
                    <a:pt x="277" y="624"/>
                  </a:cubicBezTo>
                  <a:cubicBezTo>
                    <a:pt x="280" y="626"/>
                    <a:pt x="284" y="626"/>
                    <a:pt x="288" y="626"/>
                  </a:cubicBezTo>
                  <a:cubicBezTo>
                    <a:pt x="293" y="626"/>
                    <a:pt x="298" y="626"/>
                    <a:pt x="302" y="625"/>
                  </a:cubicBezTo>
                  <a:cubicBezTo>
                    <a:pt x="308" y="622"/>
                    <a:pt x="317" y="615"/>
                    <a:pt x="317" y="608"/>
                  </a:cubicBezTo>
                  <a:cubicBezTo>
                    <a:pt x="318" y="610"/>
                    <a:pt x="320" y="612"/>
                    <a:pt x="321" y="612"/>
                  </a:cubicBezTo>
                  <a:cubicBezTo>
                    <a:pt x="320" y="614"/>
                    <a:pt x="319" y="617"/>
                    <a:pt x="318" y="619"/>
                  </a:cubicBezTo>
                  <a:cubicBezTo>
                    <a:pt x="318" y="619"/>
                    <a:pt x="317" y="618"/>
                    <a:pt x="317" y="618"/>
                  </a:cubicBezTo>
                  <a:cubicBezTo>
                    <a:pt x="317" y="618"/>
                    <a:pt x="316" y="618"/>
                    <a:pt x="316" y="619"/>
                  </a:cubicBezTo>
                  <a:cubicBezTo>
                    <a:pt x="316" y="619"/>
                    <a:pt x="317" y="620"/>
                    <a:pt x="317" y="621"/>
                  </a:cubicBezTo>
                  <a:cubicBezTo>
                    <a:pt x="315" y="625"/>
                    <a:pt x="312" y="628"/>
                    <a:pt x="308" y="629"/>
                  </a:cubicBezTo>
                  <a:cubicBezTo>
                    <a:pt x="303" y="631"/>
                    <a:pt x="298" y="629"/>
                    <a:pt x="292" y="630"/>
                  </a:cubicBezTo>
                  <a:cubicBezTo>
                    <a:pt x="292" y="630"/>
                    <a:pt x="292" y="630"/>
                    <a:pt x="292" y="630"/>
                  </a:cubicBezTo>
                  <a:cubicBezTo>
                    <a:pt x="297" y="633"/>
                    <a:pt x="306" y="633"/>
                    <a:pt x="311" y="630"/>
                  </a:cubicBezTo>
                  <a:cubicBezTo>
                    <a:pt x="314" y="628"/>
                    <a:pt x="316" y="625"/>
                    <a:pt x="318" y="622"/>
                  </a:cubicBezTo>
                  <a:cubicBezTo>
                    <a:pt x="319" y="624"/>
                    <a:pt x="320" y="625"/>
                    <a:pt x="321" y="625"/>
                  </a:cubicBezTo>
                  <a:cubicBezTo>
                    <a:pt x="322" y="626"/>
                    <a:pt x="323" y="625"/>
                    <a:pt x="323" y="625"/>
                  </a:cubicBezTo>
                  <a:cubicBezTo>
                    <a:pt x="322" y="623"/>
                    <a:pt x="321" y="622"/>
                    <a:pt x="320" y="621"/>
                  </a:cubicBezTo>
                  <a:cubicBezTo>
                    <a:pt x="320" y="621"/>
                    <a:pt x="320" y="620"/>
                    <a:pt x="319" y="620"/>
                  </a:cubicBezTo>
                  <a:cubicBezTo>
                    <a:pt x="320" y="618"/>
                    <a:pt x="321" y="615"/>
                    <a:pt x="322" y="613"/>
                  </a:cubicBezTo>
                  <a:cubicBezTo>
                    <a:pt x="322" y="613"/>
                    <a:pt x="322" y="613"/>
                    <a:pt x="322" y="613"/>
                  </a:cubicBezTo>
                  <a:cubicBezTo>
                    <a:pt x="325" y="626"/>
                    <a:pt x="337" y="638"/>
                    <a:pt x="344" y="649"/>
                  </a:cubicBezTo>
                  <a:cubicBezTo>
                    <a:pt x="347" y="653"/>
                    <a:pt x="350" y="657"/>
                    <a:pt x="352" y="660"/>
                  </a:cubicBezTo>
                  <a:cubicBezTo>
                    <a:pt x="353" y="662"/>
                    <a:pt x="354" y="663"/>
                    <a:pt x="354" y="664"/>
                  </a:cubicBezTo>
                  <a:cubicBezTo>
                    <a:pt x="357" y="669"/>
                    <a:pt x="358" y="675"/>
                    <a:pt x="360" y="680"/>
                  </a:cubicBezTo>
                  <a:cubicBezTo>
                    <a:pt x="362" y="685"/>
                    <a:pt x="365" y="688"/>
                    <a:pt x="367" y="693"/>
                  </a:cubicBezTo>
                  <a:cubicBezTo>
                    <a:pt x="370" y="697"/>
                    <a:pt x="372" y="702"/>
                    <a:pt x="375" y="707"/>
                  </a:cubicBezTo>
                  <a:cubicBezTo>
                    <a:pt x="377" y="710"/>
                    <a:pt x="380" y="714"/>
                    <a:pt x="383" y="718"/>
                  </a:cubicBezTo>
                  <a:cubicBezTo>
                    <a:pt x="385" y="722"/>
                    <a:pt x="386" y="726"/>
                    <a:pt x="388" y="731"/>
                  </a:cubicBezTo>
                  <a:cubicBezTo>
                    <a:pt x="389" y="732"/>
                    <a:pt x="389" y="733"/>
                    <a:pt x="390" y="734"/>
                  </a:cubicBezTo>
                  <a:close/>
                  <a:moveTo>
                    <a:pt x="421" y="721"/>
                  </a:moveTo>
                  <a:cubicBezTo>
                    <a:pt x="421" y="721"/>
                    <a:pt x="421" y="721"/>
                    <a:pt x="421" y="721"/>
                  </a:cubicBezTo>
                  <a:cubicBezTo>
                    <a:pt x="416" y="728"/>
                    <a:pt x="406" y="731"/>
                    <a:pt x="398" y="727"/>
                  </a:cubicBezTo>
                  <a:cubicBezTo>
                    <a:pt x="392" y="723"/>
                    <a:pt x="388" y="718"/>
                    <a:pt x="385" y="712"/>
                  </a:cubicBezTo>
                  <a:cubicBezTo>
                    <a:pt x="380" y="702"/>
                    <a:pt x="376" y="693"/>
                    <a:pt x="371" y="683"/>
                  </a:cubicBezTo>
                  <a:cubicBezTo>
                    <a:pt x="371" y="685"/>
                    <a:pt x="372" y="686"/>
                    <a:pt x="373" y="686"/>
                  </a:cubicBezTo>
                  <a:cubicBezTo>
                    <a:pt x="374" y="686"/>
                    <a:pt x="374" y="686"/>
                    <a:pt x="374" y="686"/>
                  </a:cubicBezTo>
                  <a:cubicBezTo>
                    <a:pt x="373" y="682"/>
                    <a:pt x="372" y="678"/>
                    <a:pt x="369" y="676"/>
                  </a:cubicBezTo>
                  <a:cubicBezTo>
                    <a:pt x="368" y="675"/>
                    <a:pt x="368" y="676"/>
                    <a:pt x="368" y="676"/>
                  </a:cubicBezTo>
                  <a:cubicBezTo>
                    <a:pt x="368" y="677"/>
                    <a:pt x="368" y="679"/>
                    <a:pt x="369" y="680"/>
                  </a:cubicBezTo>
                  <a:cubicBezTo>
                    <a:pt x="368" y="679"/>
                    <a:pt x="367" y="678"/>
                    <a:pt x="367" y="676"/>
                  </a:cubicBezTo>
                  <a:cubicBezTo>
                    <a:pt x="360" y="665"/>
                    <a:pt x="353" y="653"/>
                    <a:pt x="344" y="642"/>
                  </a:cubicBezTo>
                  <a:cubicBezTo>
                    <a:pt x="337" y="632"/>
                    <a:pt x="330" y="621"/>
                    <a:pt x="323" y="610"/>
                  </a:cubicBezTo>
                  <a:cubicBezTo>
                    <a:pt x="323" y="609"/>
                    <a:pt x="323" y="609"/>
                    <a:pt x="322" y="610"/>
                  </a:cubicBezTo>
                  <a:cubicBezTo>
                    <a:pt x="320" y="608"/>
                    <a:pt x="317" y="603"/>
                    <a:pt x="316" y="601"/>
                  </a:cubicBezTo>
                  <a:cubicBezTo>
                    <a:pt x="314" y="598"/>
                    <a:pt x="312" y="594"/>
                    <a:pt x="309" y="591"/>
                  </a:cubicBezTo>
                  <a:cubicBezTo>
                    <a:pt x="306" y="587"/>
                    <a:pt x="302" y="583"/>
                    <a:pt x="298" y="579"/>
                  </a:cubicBezTo>
                  <a:cubicBezTo>
                    <a:pt x="294" y="575"/>
                    <a:pt x="291" y="570"/>
                    <a:pt x="288" y="564"/>
                  </a:cubicBezTo>
                  <a:cubicBezTo>
                    <a:pt x="282" y="554"/>
                    <a:pt x="275" y="544"/>
                    <a:pt x="268" y="534"/>
                  </a:cubicBezTo>
                  <a:cubicBezTo>
                    <a:pt x="265" y="529"/>
                    <a:pt x="262" y="525"/>
                    <a:pt x="258" y="520"/>
                  </a:cubicBezTo>
                  <a:cubicBezTo>
                    <a:pt x="254" y="516"/>
                    <a:pt x="249" y="513"/>
                    <a:pt x="246" y="508"/>
                  </a:cubicBezTo>
                  <a:cubicBezTo>
                    <a:pt x="242" y="503"/>
                    <a:pt x="237" y="496"/>
                    <a:pt x="239" y="490"/>
                  </a:cubicBezTo>
                  <a:cubicBezTo>
                    <a:pt x="241" y="485"/>
                    <a:pt x="244" y="479"/>
                    <a:pt x="249" y="477"/>
                  </a:cubicBezTo>
                  <a:cubicBezTo>
                    <a:pt x="254" y="474"/>
                    <a:pt x="256" y="485"/>
                    <a:pt x="258" y="488"/>
                  </a:cubicBezTo>
                  <a:cubicBezTo>
                    <a:pt x="260" y="493"/>
                    <a:pt x="264" y="499"/>
                    <a:pt x="267" y="503"/>
                  </a:cubicBezTo>
                  <a:cubicBezTo>
                    <a:pt x="275" y="514"/>
                    <a:pt x="283" y="523"/>
                    <a:pt x="290" y="534"/>
                  </a:cubicBezTo>
                  <a:cubicBezTo>
                    <a:pt x="294" y="539"/>
                    <a:pt x="298" y="544"/>
                    <a:pt x="300" y="549"/>
                  </a:cubicBezTo>
                  <a:cubicBezTo>
                    <a:pt x="303" y="554"/>
                    <a:pt x="304" y="560"/>
                    <a:pt x="307" y="564"/>
                  </a:cubicBezTo>
                  <a:cubicBezTo>
                    <a:pt x="307" y="565"/>
                    <a:pt x="308" y="565"/>
                    <a:pt x="308" y="564"/>
                  </a:cubicBezTo>
                  <a:cubicBezTo>
                    <a:pt x="310" y="570"/>
                    <a:pt x="313" y="575"/>
                    <a:pt x="316" y="580"/>
                  </a:cubicBezTo>
                  <a:cubicBezTo>
                    <a:pt x="313" y="583"/>
                    <a:pt x="318" y="586"/>
                    <a:pt x="319" y="589"/>
                  </a:cubicBezTo>
                  <a:cubicBezTo>
                    <a:pt x="322" y="596"/>
                    <a:pt x="324" y="603"/>
                    <a:pt x="331" y="607"/>
                  </a:cubicBezTo>
                  <a:cubicBezTo>
                    <a:pt x="332" y="608"/>
                    <a:pt x="333" y="606"/>
                    <a:pt x="332" y="605"/>
                  </a:cubicBezTo>
                  <a:cubicBezTo>
                    <a:pt x="327" y="600"/>
                    <a:pt x="325" y="595"/>
                    <a:pt x="322" y="589"/>
                  </a:cubicBezTo>
                  <a:cubicBezTo>
                    <a:pt x="322" y="588"/>
                    <a:pt x="321" y="586"/>
                    <a:pt x="320" y="585"/>
                  </a:cubicBezTo>
                  <a:cubicBezTo>
                    <a:pt x="320" y="585"/>
                    <a:pt x="318" y="582"/>
                    <a:pt x="318" y="582"/>
                  </a:cubicBezTo>
                  <a:cubicBezTo>
                    <a:pt x="322" y="582"/>
                    <a:pt x="325" y="578"/>
                    <a:pt x="328" y="576"/>
                  </a:cubicBezTo>
                  <a:cubicBezTo>
                    <a:pt x="333" y="571"/>
                    <a:pt x="338" y="577"/>
                    <a:pt x="341" y="580"/>
                  </a:cubicBezTo>
                  <a:cubicBezTo>
                    <a:pt x="342" y="580"/>
                    <a:pt x="342" y="580"/>
                    <a:pt x="343" y="580"/>
                  </a:cubicBezTo>
                  <a:cubicBezTo>
                    <a:pt x="343" y="583"/>
                    <a:pt x="344" y="585"/>
                    <a:pt x="345" y="587"/>
                  </a:cubicBezTo>
                  <a:cubicBezTo>
                    <a:pt x="346" y="592"/>
                    <a:pt x="346" y="598"/>
                    <a:pt x="346" y="603"/>
                  </a:cubicBezTo>
                  <a:cubicBezTo>
                    <a:pt x="346" y="603"/>
                    <a:pt x="346" y="603"/>
                    <a:pt x="346" y="604"/>
                  </a:cubicBezTo>
                  <a:cubicBezTo>
                    <a:pt x="344" y="606"/>
                    <a:pt x="343" y="608"/>
                    <a:pt x="343" y="611"/>
                  </a:cubicBezTo>
                  <a:cubicBezTo>
                    <a:pt x="343" y="611"/>
                    <a:pt x="343" y="611"/>
                    <a:pt x="343" y="611"/>
                  </a:cubicBezTo>
                  <a:cubicBezTo>
                    <a:pt x="346" y="607"/>
                    <a:pt x="350" y="604"/>
                    <a:pt x="353" y="601"/>
                  </a:cubicBezTo>
                  <a:cubicBezTo>
                    <a:pt x="355" y="600"/>
                    <a:pt x="357" y="598"/>
                    <a:pt x="359" y="596"/>
                  </a:cubicBezTo>
                  <a:cubicBezTo>
                    <a:pt x="358" y="597"/>
                    <a:pt x="357" y="599"/>
                    <a:pt x="356" y="600"/>
                  </a:cubicBezTo>
                  <a:cubicBezTo>
                    <a:pt x="354" y="602"/>
                    <a:pt x="351" y="604"/>
                    <a:pt x="350" y="606"/>
                  </a:cubicBezTo>
                  <a:cubicBezTo>
                    <a:pt x="350" y="607"/>
                    <a:pt x="351" y="607"/>
                    <a:pt x="351" y="607"/>
                  </a:cubicBezTo>
                  <a:cubicBezTo>
                    <a:pt x="355" y="606"/>
                    <a:pt x="358" y="602"/>
                    <a:pt x="360" y="599"/>
                  </a:cubicBezTo>
                  <a:cubicBezTo>
                    <a:pt x="362" y="597"/>
                    <a:pt x="363" y="594"/>
                    <a:pt x="363" y="592"/>
                  </a:cubicBezTo>
                  <a:cubicBezTo>
                    <a:pt x="363" y="592"/>
                    <a:pt x="363" y="591"/>
                    <a:pt x="363" y="591"/>
                  </a:cubicBezTo>
                  <a:cubicBezTo>
                    <a:pt x="365" y="589"/>
                    <a:pt x="367" y="587"/>
                    <a:pt x="368" y="585"/>
                  </a:cubicBezTo>
                  <a:cubicBezTo>
                    <a:pt x="375" y="593"/>
                    <a:pt x="370" y="602"/>
                    <a:pt x="361" y="606"/>
                  </a:cubicBezTo>
                  <a:cubicBezTo>
                    <a:pt x="360" y="607"/>
                    <a:pt x="359" y="607"/>
                    <a:pt x="358" y="608"/>
                  </a:cubicBezTo>
                  <a:cubicBezTo>
                    <a:pt x="360" y="607"/>
                    <a:pt x="361" y="605"/>
                    <a:pt x="363" y="604"/>
                  </a:cubicBezTo>
                  <a:cubicBezTo>
                    <a:pt x="363" y="603"/>
                    <a:pt x="362" y="602"/>
                    <a:pt x="362" y="603"/>
                  </a:cubicBezTo>
                  <a:cubicBezTo>
                    <a:pt x="359" y="605"/>
                    <a:pt x="355" y="606"/>
                    <a:pt x="353" y="609"/>
                  </a:cubicBezTo>
                  <a:cubicBezTo>
                    <a:pt x="353" y="610"/>
                    <a:pt x="353" y="610"/>
                    <a:pt x="354" y="610"/>
                  </a:cubicBezTo>
                  <a:cubicBezTo>
                    <a:pt x="349" y="612"/>
                    <a:pt x="345" y="613"/>
                    <a:pt x="340" y="610"/>
                  </a:cubicBezTo>
                  <a:cubicBezTo>
                    <a:pt x="339" y="609"/>
                    <a:pt x="337" y="611"/>
                    <a:pt x="338" y="613"/>
                  </a:cubicBezTo>
                  <a:cubicBezTo>
                    <a:pt x="346" y="620"/>
                    <a:pt x="360" y="612"/>
                    <a:pt x="367" y="607"/>
                  </a:cubicBezTo>
                  <a:cubicBezTo>
                    <a:pt x="370" y="605"/>
                    <a:pt x="372" y="603"/>
                    <a:pt x="373" y="600"/>
                  </a:cubicBezTo>
                  <a:cubicBezTo>
                    <a:pt x="376" y="604"/>
                    <a:pt x="379" y="608"/>
                    <a:pt x="381" y="612"/>
                  </a:cubicBezTo>
                  <a:cubicBezTo>
                    <a:pt x="387" y="624"/>
                    <a:pt x="391" y="635"/>
                    <a:pt x="396" y="647"/>
                  </a:cubicBezTo>
                  <a:cubicBezTo>
                    <a:pt x="401" y="658"/>
                    <a:pt x="406" y="670"/>
                    <a:pt x="413" y="681"/>
                  </a:cubicBezTo>
                  <a:cubicBezTo>
                    <a:pt x="415" y="684"/>
                    <a:pt x="417" y="687"/>
                    <a:pt x="420" y="691"/>
                  </a:cubicBezTo>
                  <a:cubicBezTo>
                    <a:pt x="420" y="691"/>
                    <a:pt x="420" y="691"/>
                    <a:pt x="420" y="691"/>
                  </a:cubicBezTo>
                  <a:cubicBezTo>
                    <a:pt x="420" y="693"/>
                    <a:pt x="421" y="695"/>
                    <a:pt x="422" y="697"/>
                  </a:cubicBezTo>
                  <a:cubicBezTo>
                    <a:pt x="423" y="698"/>
                    <a:pt x="424" y="701"/>
                    <a:pt x="423" y="703"/>
                  </a:cubicBezTo>
                  <a:cubicBezTo>
                    <a:pt x="423" y="703"/>
                    <a:pt x="423" y="703"/>
                    <a:pt x="424" y="703"/>
                  </a:cubicBezTo>
                  <a:cubicBezTo>
                    <a:pt x="425" y="703"/>
                    <a:pt x="426" y="701"/>
                    <a:pt x="425" y="699"/>
                  </a:cubicBezTo>
                  <a:cubicBezTo>
                    <a:pt x="426" y="700"/>
                    <a:pt x="426" y="701"/>
                    <a:pt x="426" y="702"/>
                  </a:cubicBezTo>
                  <a:cubicBezTo>
                    <a:pt x="426" y="703"/>
                    <a:pt x="426" y="704"/>
                    <a:pt x="427" y="704"/>
                  </a:cubicBezTo>
                  <a:cubicBezTo>
                    <a:pt x="426" y="706"/>
                    <a:pt x="425" y="707"/>
                    <a:pt x="425" y="709"/>
                  </a:cubicBezTo>
                  <a:cubicBezTo>
                    <a:pt x="423" y="713"/>
                    <a:pt x="422" y="717"/>
                    <a:pt x="421" y="721"/>
                  </a:cubicBezTo>
                  <a:close/>
                  <a:moveTo>
                    <a:pt x="468" y="722"/>
                  </a:moveTo>
                  <a:cubicBezTo>
                    <a:pt x="467" y="726"/>
                    <a:pt x="465" y="730"/>
                    <a:pt x="464" y="734"/>
                  </a:cubicBezTo>
                  <a:cubicBezTo>
                    <a:pt x="459" y="741"/>
                    <a:pt x="449" y="744"/>
                    <a:pt x="441" y="742"/>
                  </a:cubicBezTo>
                  <a:cubicBezTo>
                    <a:pt x="435" y="742"/>
                    <a:pt x="429" y="739"/>
                    <a:pt x="426" y="734"/>
                  </a:cubicBezTo>
                  <a:cubicBezTo>
                    <a:pt x="423" y="728"/>
                    <a:pt x="425" y="720"/>
                    <a:pt x="427" y="713"/>
                  </a:cubicBezTo>
                  <a:cubicBezTo>
                    <a:pt x="430" y="706"/>
                    <a:pt x="434" y="699"/>
                    <a:pt x="436" y="691"/>
                  </a:cubicBezTo>
                  <a:cubicBezTo>
                    <a:pt x="439" y="683"/>
                    <a:pt x="442" y="674"/>
                    <a:pt x="444" y="666"/>
                  </a:cubicBezTo>
                  <a:cubicBezTo>
                    <a:pt x="446" y="657"/>
                    <a:pt x="449" y="649"/>
                    <a:pt x="449" y="640"/>
                  </a:cubicBezTo>
                  <a:cubicBezTo>
                    <a:pt x="449" y="634"/>
                    <a:pt x="448" y="627"/>
                    <a:pt x="447" y="621"/>
                  </a:cubicBezTo>
                  <a:cubicBezTo>
                    <a:pt x="448" y="621"/>
                    <a:pt x="448" y="621"/>
                    <a:pt x="448" y="621"/>
                  </a:cubicBezTo>
                  <a:cubicBezTo>
                    <a:pt x="455" y="622"/>
                    <a:pt x="459" y="627"/>
                    <a:pt x="465" y="631"/>
                  </a:cubicBezTo>
                  <a:cubicBezTo>
                    <a:pt x="470" y="633"/>
                    <a:pt x="475" y="635"/>
                    <a:pt x="480" y="637"/>
                  </a:cubicBezTo>
                  <a:cubicBezTo>
                    <a:pt x="485" y="639"/>
                    <a:pt x="490" y="641"/>
                    <a:pt x="496" y="642"/>
                  </a:cubicBezTo>
                  <a:cubicBezTo>
                    <a:pt x="493" y="644"/>
                    <a:pt x="491" y="648"/>
                    <a:pt x="490" y="650"/>
                  </a:cubicBezTo>
                  <a:cubicBezTo>
                    <a:pt x="486" y="657"/>
                    <a:pt x="484" y="664"/>
                    <a:pt x="482" y="672"/>
                  </a:cubicBezTo>
                  <a:cubicBezTo>
                    <a:pt x="479" y="684"/>
                    <a:pt x="476" y="695"/>
                    <a:pt x="472" y="707"/>
                  </a:cubicBezTo>
                  <a:cubicBezTo>
                    <a:pt x="470" y="712"/>
                    <a:pt x="469" y="716"/>
                    <a:pt x="468" y="722"/>
                  </a:cubicBezTo>
                  <a:close/>
                  <a:moveTo>
                    <a:pt x="641" y="696"/>
                  </a:moveTo>
                  <a:cubicBezTo>
                    <a:pt x="632" y="703"/>
                    <a:pt x="622" y="708"/>
                    <a:pt x="613" y="714"/>
                  </a:cubicBezTo>
                  <a:cubicBezTo>
                    <a:pt x="594" y="725"/>
                    <a:pt x="577" y="737"/>
                    <a:pt x="559" y="748"/>
                  </a:cubicBezTo>
                  <a:cubicBezTo>
                    <a:pt x="541" y="760"/>
                    <a:pt x="523" y="773"/>
                    <a:pt x="505" y="785"/>
                  </a:cubicBezTo>
                  <a:cubicBezTo>
                    <a:pt x="490" y="795"/>
                    <a:pt x="474" y="803"/>
                    <a:pt x="458" y="811"/>
                  </a:cubicBezTo>
                  <a:cubicBezTo>
                    <a:pt x="459" y="789"/>
                    <a:pt x="468" y="767"/>
                    <a:pt x="466" y="745"/>
                  </a:cubicBezTo>
                  <a:cubicBezTo>
                    <a:pt x="467" y="744"/>
                    <a:pt x="469" y="742"/>
                    <a:pt x="470" y="740"/>
                  </a:cubicBezTo>
                  <a:cubicBezTo>
                    <a:pt x="474" y="733"/>
                    <a:pt x="475" y="722"/>
                    <a:pt x="473" y="714"/>
                  </a:cubicBezTo>
                  <a:cubicBezTo>
                    <a:pt x="476" y="703"/>
                    <a:pt x="481" y="691"/>
                    <a:pt x="484" y="680"/>
                  </a:cubicBezTo>
                  <a:cubicBezTo>
                    <a:pt x="486" y="673"/>
                    <a:pt x="487" y="666"/>
                    <a:pt x="489" y="659"/>
                  </a:cubicBezTo>
                  <a:cubicBezTo>
                    <a:pt x="491" y="655"/>
                    <a:pt x="492" y="651"/>
                    <a:pt x="495" y="648"/>
                  </a:cubicBezTo>
                  <a:cubicBezTo>
                    <a:pt x="497" y="645"/>
                    <a:pt x="498" y="644"/>
                    <a:pt x="501" y="643"/>
                  </a:cubicBezTo>
                  <a:cubicBezTo>
                    <a:pt x="504" y="643"/>
                    <a:pt x="508" y="642"/>
                    <a:pt x="511" y="640"/>
                  </a:cubicBezTo>
                  <a:cubicBezTo>
                    <a:pt x="516" y="638"/>
                    <a:pt x="521" y="631"/>
                    <a:pt x="519" y="625"/>
                  </a:cubicBezTo>
                  <a:cubicBezTo>
                    <a:pt x="520" y="625"/>
                    <a:pt x="521" y="625"/>
                    <a:pt x="522" y="625"/>
                  </a:cubicBezTo>
                  <a:cubicBezTo>
                    <a:pt x="527" y="624"/>
                    <a:pt x="529" y="615"/>
                    <a:pt x="530" y="611"/>
                  </a:cubicBezTo>
                  <a:cubicBezTo>
                    <a:pt x="534" y="600"/>
                    <a:pt x="541" y="593"/>
                    <a:pt x="550" y="586"/>
                  </a:cubicBezTo>
                  <a:cubicBezTo>
                    <a:pt x="558" y="578"/>
                    <a:pt x="566" y="569"/>
                    <a:pt x="574" y="560"/>
                  </a:cubicBezTo>
                  <a:cubicBezTo>
                    <a:pt x="581" y="552"/>
                    <a:pt x="590" y="545"/>
                    <a:pt x="598" y="537"/>
                  </a:cubicBezTo>
                  <a:cubicBezTo>
                    <a:pt x="605" y="530"/>
                    <a:pt x="612" y="523"/>
                    <a:pt x="618" y="515"/>
                  </a:cubicBezTo>
                  <a:cubicBezTo>
                    <a:pt x="619" y="514"/>
                    <a:pt x="623" y="508"/>
                    <a:pt x="625" y="505"/>
                  </a:cubicBezTo>
                  <a:cubicBezTo>
                    <a:pt x="628" y="504"/>
                    <a:pt x="630" y="504"/>
                    <a:pt x="633" y="503"/>
                  </a:cubicBezTo>
                  <a:cubicBezTo>
                    <a:pt x="640" y="501"/>
                    <a:pt x="646" y="498"/>
                    <a:pt x="653" y="496"/>
                  </a:cubicBezTo>
                  <a:cubicBezTo>
                    <a:pt x="665" y="491"/>
                    <a:pt x="678" y="486"/>
                    <a:pt x="690" y="480"/>
                  </a:cubicBezTo>
                  <a:cubicBezTo>
                    <a:pt x="696" y="477"/>
                    <a:pt x="703" y="473"/>
                    <a:pt x="708" y="467"/>
                  </a:cubicBezTo>
                  <a:cubicBezTo>
                    <a:pt x="708" y="472"/>
                    <a:pt x="709" y="476"/>
                    <a:pt x="710" y="480"/>
                  </a:cubicBezTo>
                  <a:cubicBezTo>
                    <a:pt x="712" y="487"/>
                    <a:pt x="713" y="493"/>
                    <a:pt x="715" y="500"/>
                  </a:cubicBezTo>
                  <a:cubicBezTo>
                    <a:pt x="718" y="512"/>
                    <a:pt x="722" y="524"/>
                    <a:pt x="727" y="536"/>
                  </a:cubicBezTo>
                  <a:cubicBezTo>
                    <a:pt x="729" y="540"/>
                    <a:pt x="731" y="544"/>
                    <a:pt x="734" y="548"/>
                  </a:cubicBezTo>
                  <a:cubicBezTo>
                    <a:pt x="727" y="552"/>
                    <a:pt x="723" y="566"/>
                    <a:pt x="721" y="572"/>
                  </a:cubicBezTo>
                  <a:cubicBezTo>
                    <a:pt x="715" y="588"/>
                    <a:pt x="708" y="604"/>
                    <a:pt x="704" y="621"/>
                  </a:cubicBezTo>
                  <a:cubicBezTo>
                    <a:pt x="702" y="628"/>
                    <a:pt x="701" y="635"/>
                    <a:pt x="699" y="641"/>
                  </a:cubicBezTo>
                  <a:cubicBezTo>
                    <a:pt x="699" y="641"/>
                    <a:pt x="698" y="641"/>
                    <a:pt x="698" y="641"/>
                  </a:cubicBezTo>
                  <a:cubicBezTo>
                    <a:pt x="686" y="644"/>
                    <a:pt x="678" y="657"/>
                    <a:pt x="678" y="669"/>
                  </a:cubicBezTo>
                  <a:cubicBezTo>
                    <a:pt x="678" y="669"/>
                    <a:pt x="677" y="669"/>
                    <a:pt x="677" y="669"/>
                  </a:cubicBezTo>
                  <a:cubicBezTo>
                    <a:pt x="672" y="671"/>
                    <a:pt x="666" y="675"/>
                    <a:pt x="662" y="680"/>
                  </a:cubicBezTo>
                  <a:cubicBezTo>
                    <a:pt x="654" y="684"/>
                    <a:pt x="648" y="691"/>
                    <a:pt x="641" y="696"/>
                  </a:cubicBezTo>
                  <a:close/>
                  <a:moveTo>
                    <a:pt x="695" y="680"/>
                  </a:moveTo>
                  <a:cubicBezTo>
                    <a:pt x="690" y="676"/>
                    <a:pt x="687" y="671"/>
                    <a:pt x="688" y="664"/>
                  </a:cubicBezTo>
                  <a:cubicBezTo>
                    <a:pt x="688" y="657"/>
                    <a:pt x="692" y="652"/>
                    <a:pt x="697" y="648"/>
                  </a:cubicBezTo>
                  <a:cubicBezTo>
                    <a:pt x="695" y="652"/>
                    <a:pt x="694" y="657"/>
                    <a:pt x="693" y="662"/>
                  </a:cubicBezTo>
                  <a:cubicBezTo>
                    <a:pt x="692" y="668"/>
                    <a:pt x="692" y="674"/>
                    <a:pt x="695" y="680"/>
                  </a:cubicBezTo>
                  <a:close/>
                  <a:moveTo>
                    <a:pt x="698" y="685"/>
                  </a:moveTo>
                  <a:cubicBezTo>
                    <a:pt x="698" y="685"/>
                    <a:pt x="698" y="685"/>
                    <a:pt x="698" y="685"/>
                  </a:cubicBezTo>
                  <a:cubicBezTo>
                    <a:pt x="698" y="685"/>
                    <a:pt x="698" y="685"/>
                    <a:pt x="698" y="685"/>
                  </a:cubicBezTo>
                  <a:cubicBezTo>
                    <a:pt x="698" y="686"/>
                    <a:pt x="698" y="686"/>
                    <a:pt x="697" y="687"/>
                  </a:cubicBezTo>
                  <a:cubicBezTo>
                    <a:pt x="697" y="687"/>
                    <a:pt x="697" y="687"/>
                    <a:pt x="697" y="687"/>
                  </a:cubicBezTo>
                  <a:cubicBezTo>
                    <a:pt x="686" y="688"/>
                    <a:pt x="681" y="677"/>
                    <a:pt x="681" y="668"/>
                  </a:cubicBezTo>
                  <a:cubicBezTo>
                    <a:pt x="681" y="663"/>
                    <a:pt x="683" y="658"/>
                    <a:pt x="685" y="654"/>
                  </a:cubicBezTo>
                  <a:cubicBezTo>
                    <a:pt x="687" y="652"/>
                    <a:pt x="689" y="649"/>
                    <a:pt x="691" y="648"/>
                  </a:cubicBezTo>
                  <a:cubicBezTo>
                    <a:pt x="693" y="646"/>
                    <a:pt x="696" y="644"/>
                    <a:pt x="698" y="643"/>
                  </a:cubicBezTo>
                  <a:cubicBezTo>
                    <a:pt x="698" y="643"/>
                    <a:pt x="698" y="644"/>
                    <a:pt x="698" y="644"/>
                  </a:cubicBezTo>
                  <a:cubicBezTo>
                    <a:pt x="698" y="644"/>
                    <a:pt x="698" y="644"/>
                    <a:pt x="697" y="644"/>
                  </a:cubicBezTo>
                  <a:cubicBezTo>
                    <a:pt x="682" y="651"/>
                    <a:pt x="679" y="679"/>
                    <a:pt x="698" y="685"/>
                  </a:cubicBezTo>
                  <a:close/>
                  <a:moveTo>
                    <a:pt x="692" y="713"/>
                  </a:moveTo>
                  <a:cubicBezTo>
                    <a:pt x="685" y="716"/>
                    <a:pt x="675" y="721"/>
                    <a:pt x="668" y="716"/>
                  </a:cubicBezTo>
                  <a:cubicBezTo>
                    <a:pt x="650" y="704"/>
                    <a:pt x="661" y="679"/>
                    <a:pt x="678" y="673"/>
                  </a:cubicBezTo>
                  <a:cubicBezTo>
                    <a:pt x="679" y="683"/>
                    <a:pt x="686" y="692"/>
                    <a:pt x="697" y="690"/>
                  </a:cubicBezTo>
                  <a:cubicBezTo>
                    <a:pt x="697" y="695"/>
                    <a:pt x="699" y="701"/>
                    <a:pt x="701" y="704"/>
                  </a:cubicBezTo>
                  <a:cubicBezTo>
                    <a:pt x="703" y="706"/>
                    <a:pt x="704" y="708"/>
                    <a:pt x="706" y="709"/>
                  </a:cubicBezTo>
                  <a:cubicBezTo>
                    <a:pt x="701" y="709"/>
                    <a:pt x="695" y="712"/>
                    <a:pt x="692" y="713"/>
                  </a:cubicBezTo>
                  <a:close/>
                  <a:moveTo>
                    <a:pt x="704" y="702"/>
                  </a:moveTo>
                  <a:cubicBezTo>
                    <a:pt x="704" y="702"/>
                    <a:pt x="704" y="702"/>
                    <a:pt x="704" y="701"/>
                  </a:cubicBezTo>
                  <a:cubicBezTo>
                    <a:pt x="702" y="698"/>
                    <a:pt x="701" y="695"/>
                    <a:pt x="701" y="691"/>
                  </a:cubicBezTo>
                  <a:cubicBezTo>
                    <a:pt x="701" y="690"/>
                    <a:pt x="701" y="689"/>
                    <a:pt x="701" y="687"/>
                  </a:cubicBezTo>
                  <a:cubicBezTo>
                    <a:pt x="702" y="688"/>
                    <a:pt x="702" y="688"/>
                    <a:pt x="703" y="689"/>
                  </a:cubicBezTo>
                  <a:cubicBezTo>
                    <a:pt x="702" y="693"/>
                    <a:pt x="702" y="699"/>
                    <a:pt x="704" y="702"/>
                  </a:cubicBezTo>
                  <a:close/>
                  <a:moveTo>
                    <a:pt x="706" y="685"/>
                  </a:moveTo>
                  <a:cubicBezTo>
                    <a:pt x="700" y="687"/>
                    <a:pt x="696" y="674"/>
                    <a:pt x="696" y="669"/>
                  </a:cubicBezTo>
                  <a:cubicBezTo>
                    <a:pt x="696" y="664"/>
                    <a:pt x="697" y="659"/>
                    <a:pt x="698" y="654"/>
                  </a:cubicBezTo>
                  <a:cubicBezTo>
                    <a:pt x="702" y="642"/>
                    <a:pt x="705" y="629"/>
                    <a:pt x="708" y="616"/>
                  </a:cubicBezTo>
                  <a:cubicBezTo>
                    <a:pt x="712" y="602"/>
                    <a:pt x="718" y="588"/>
                    <a:pt x="723" y="574"/>
                  </a:cubicBezTo>
                  <a:cubicBezTo>
                    <a:pt x="725" y="569"/>
                    <a:pt x="727" y="564"/>
                    <a:pt x="729" y="559"/>
                  </a:cubicBezTo>
                  <a:cubicBezTo>
                    <a:pt x="731" y="556"/>
                    <a:pt x="733" y="553"/>
                    <a:pt x="735" y="551"/>
                  </a:cubicBezTo>
                  <a:cubicBezTo>
                    <a:pt x="736" y="551"/>
                    <a:pt x="736" y="552"/>
                    <a:pt x="737" y="553"/>
                  </a:cubicBezTo>
                  <a:cubicBezTo>
                    <a:pt x="731" y="556"/>
                    <a:pt x="731" y="564"/>
                    <a:pt x="728" y="569"/>
                  </a:cubicBezTo>
                  <a:cubicBezTo>
                    <a:pt x="726" y="574"/>
                    <a:pt x="724" y="580"/>
                    <a:pt x="724" y="586"/>
                  </a:cubicBezTo>
                  <a:cubicBezTo>
                    <a:pt x="724" y="586"/>
                    <a:pt x="724" y="587"/>
                    <a:pt x="724" y="586"/>
                  </a:cubicBezTo>
                  <a:cubicBezTo>
                    <a:pt x="726" y="581"/>
                    <a:pt x="728" y="576"/>
                    <a:pt x="729" y="570"/>
                  </a:cubicBezTo>
                  <a:cubicBezTo>
                    <a:pt x="730" y="566"/>
                    <a:pt x="732" y="563"/>
                    <a:pt x="734" y="559"/>
                  </a:cubicBezTo>
                  <a:cubicBezTo>
                    <a:pt x="735" y="558"/>
                    <a:pt x="736" y="555"/>
                    <a:pt x="737" y="554"/>
                  </a:cubicBezTo>
                  <a:cubicBezTo>
                    <a:pt x="741" y="559"/>
                    <a:pt x="745" y="565"/>
                    <a:pt x="750" y="570"/>
                  </a:cubicBezTo>
                  <a:cubicBezTo>
                    <a:pt x="748" y="571"/>
                    <a:pt x="746" y="578"/>
                    <a:pt x="746" y="579"/>
                  </a:cubicBezTo>
                  <a:cubicBezTo>
                    <a:pt x="743" y="585"/>
                    <a:pt x="740" y="591"/>
                    <a:pt x="736" y="598"/>
                  </a:cubicBezTo>
                  <a:cubicBezTo>
                    <a:pt x="733" y="605"/>
                    <a:pt x="729" y="612"/>
                    <a:pt x="726" y="619"/>
                  </a:cubicBezTo>
                  <a:cubicBezTo>
                    <a:pt x="722" y="627"/>
                    <a:pt x="717" y="634"/>
                    <a:pt x="712" y="642"/>
                  </a:cubicBezTo>
                  <a:cubicBezTo>
                    <a:pt x="711" y="642"/>
                    <a:pt x="712" y="643"/>
                    <a:pt x="712" y="643"/>
                  </a:cubicBezTo>
                  <a:cubicBezTo>
                    <a:pt x="708" y="648"/>
                    <a:pt x="707" y="654"/>
                    <a:pt x="708" y="660"/>
                  </a:cubicBezTo>
                  <a:cubicBezTo>
                    <a:pt x="709" y="663"/>
                    <a:pt x="711" y="666"/>
                    <a:pt x="714" y="668"/>
                  </a:cubicBezTo>
                  <a:cubicBezTo>
                    <a:pt x="716" y="670"/>
                    <a:pt x="720" y="671"/>
                    <a:pt x="722" y="671"/>
                  </a:cubicBezTo>
                  <a:cubicBezTo>
                    <a:pt x="723" y="671"/>
                    <a:pt x="723" y="671"/>
                    <a:pt x="723" y="670"/>
                  </a:cubicBezTo>
                  <a:cubicBezTo>
                    <a:pt x="720" y="673"/>
                    <a:pt x="717" y="677"/>
                    <a:pt x="714" y="680"/>
                  </a:cubicBezTo>
                  <a:cubicBezTo>
                    <a:pt x="713" y="681"/>
                    <a:pt x="712" y="682"/>
                    <a:pt x="711" y="683"/>
                  </a:cubicBezTo>
                  <a:cubicBezTo>
                    <a:pt x="711" y="683"/>
                    <a:pt x="711" y="683"/>
                    <a:pt x="710" y="683"/>
                  </a:cubicBezTo>
                  <a:cubicBezTo>
                    <a:pt x="705" y="682"/>
                    <a:pt x="702" y="673"/>
                    <a:pt x="702" y="668"/>
                  </a:cubicBezTo>
                  <a:cubicBezTo>
                    <a:pt x="702" y="667"/>
                    <a:pt x="701" y="667"/>
                    <a:pt x="701" y="668"/>
                  </a:cubicBezTo>
                  <a:cubicBezTo>
                    <a:pt x="700" y="674"/>
                    <a:pt x="701" y="681"/>
                    <a:pt x="706" y="685"/>
                  </a:cubicBezTo>
                  <a:close/>
                  <a:moveTo>
                    <a:pt x="789" y="596"/>
                  </a:moveTo>
                  <a:cubicBezTo>
                    <a:pt x="778" y="622"/>
                    <a:pt x="756" y="644"/>
                    <a:pt x="733" y="660"/>
                  </a:cubicBezTo>
                  <a:cubicBezTo>
                    <a:pt x="734" y="658"/>
                    <a:pt x="734" y="655"/>
                    <a:pt x="736" y="653"/>
                  </a:cubicBezTo>
                  <a:cubicBezTo>
                    <a:pt x="738" y="649"/>
                    <a:pt x="741" y="646"/>
                    <a:pt x="744" y="643"/>
                  </a:cubicBezTo>
                  <a:cubicBezTo>
                    <a:pt x="749" y="637"/>
                    <a:pt x="753" y="631"/>
                    <a:pt x="758" y="625"/>
                  </a:cubicBezTo>
                  <a:cubicBezTo>
                    <a:pt x="762" y="618"/>
                    <a:pt x="767" y="610"/>
                    <a:pt x="772" y="604"/>
                  </a:cubicBezTo>
                  <a:cubicBezTo>
                    <a:pt x="775" y="600"/>
                    <a:pt x="779" y="596"/>
                    <a:pt x="779" y="591"/>
                  </a:cubicBezTo>
                  <a:cubicBezTo>
                    <a:pt x="782" y="593"/>
                    <a:pt x="786" y="595"/>
                    <a:pt x="789" y="596"/>
                  </a:cubicBezTo>
                  <a:cubicBezTo>
                    <a:pt x="789" y="596"/>
                    <a:pt x="789" y="596"/>
                    <a:pt x="789" y="596"/>
                  </a:cubicBezTo>
                  <a:close/>
                  <a:moveTo>
                    <a:pt x="792" y="597"/>
                  </a:moveTo>
                  <a:cubicBezTo>
                    <a:pt x="794" y="598"/>
                    <a:pt x="795" y="598"/>
                    <a:pt x="797" y="599"/>
                  </a:cubicBezTo>
                  <a:cubicBezTo>
                    <a:pt x="794" y="610"/>
                    <a:pt x="784" y="618"/>
                    <a:pt x="776" y="625"/>
                  </a:cubicBezTo>
                  <a:cubicBezTo>
                    <a:pt x="775" y="626"/>
                    <a:pt x="775" y="626"/>
                    <a:pt x="774" y="627"/>
                  </a:cubicBezTo>
                  <a:cubicBezTo>
                    <a:pt x="781" y="618"/>
                    <a:pt x="788" y="608"/>
                    <a:pt x="792" y="597"/>
                  </a:cubicBezTo>
                  <a:close/>
                  <a:moveTo>
                    <a:pt x="777" y="590"/>
                  </a:moveTo>
                  <a:cubicBezTo>
                    <a:pt x="776" y="596"/>
                    <a:pt x="769" y="603"/>
                    <a:pt x="765" y="608"/>
                  </a:cubicBezTo>
                  <a:cubicBezTo>
                    <a:pt x="761" y="615"/>
                    <a:pt x="756" y="621"/>
                    <a:pt x="751" y="628"/>
                  </a:cubicBezTo>
                  <a:cubicBezTo>
                    <a:pt x="746" y="634"/>
                    <a:pt x="741" y="640"/>
                    <a:pt x="736" y="647"/>
                  </a:cubicBezTo>
                  <a:cubicBezTo>
                    <a:pt x="732" y="652"/>
                    <a:pt x="730" y="658"/>
                    <a:pt x="727" y="664"/>
                  </a:cubicBezTo>
                  <a:cubicBezTo>
                    <a:pt x="727" y="664"/>
                    <a:pt x="727" y="664"/>
                    <a:pt x="727" y="664"/>
                  </a:cubicBezTo>
                  <a:cubicBezTo>
                    <a:pt x="726" y="665"/>
                    <a:pt x="724" y="667"/>
                    <a:pt x="722" y="667"/>
                  </a:cubicBezTo>
                  <a:cubicBezTo>
                    <a:pt x="720" y="666"/>
                    <a:pt x="717" y="666"/>
                    <a:pt x="715" y="665"/>
                  </a:cubicBezTo>
                  <a:cubicBezTo>
                    <a:pt x="713" y="663"/>
                    <a:pt x="712" y="660"/>
                    <a:pt x="712" y="657"/>
                  </a:cubicBezTo>
                  <a:cubicBezTo>
                    <a:pt x="711" y="653"/>
                    <a:pt x="713" y="648"/>
                    <a:pt x="714" y="644"/>
                  </a:cubicBezTo>
                  <a:cubicBezTo>
                    <a:pt x="724" y="634"/>
                    <a:pt x="732" y="623"/>
                    <a:pt x="740" y="611"/>
                  </a:cubicBezTo>
                  <a:cubicBezTo>
                    <a:pt x="744" y="605"/>
                    <a:pt x="748" y="599"/>
                    <a:pt x="752" y="593"/>
                  </a:cubicBezTo>
                  <a:cubicBezTo>
                    <a:pt x="756" y="589"/>
                    <a:pt x="760" y="585"/>
                    <a:pt x="762" y="580"/>
                  </a:cubicBezTo>
                  <a:cubicBezTo>
                    <a:pt x="765" y="582"/>
                    <a:pt x="768" y="584"/>
                    <a:pt x="772" y="586"/>
                  </a:cubicBezTo>
                  <a:cubicBezTo>
                    <a:pt x="773" y="587"/>
                    <a:pt x="775" y="588"/>
                    <a:pt x="777" y="589"/>
                  </a:cubicBezTo>
                  <a:cubicBezTo>
                    <a:pt x="777" y="589"/>
                    <a:pt x="777" y="589"/>
                    <a:pt x="777" y="590"/>
                  </a:cubicBezTo>
                  <a:close/>
                  <a:moveTo>
                    <a:pt x="749" y="591"/>
                  </a:moveTo>
                  <a:cubicBezTo>
                    <a:pt x="745" y="597"/>
                    <a:pt x="741" y="603"/>
                    <a:pt x="737" y="610"/>
                  </a:cubicBezTo>
                  <a:cubicBezTo>
                    <a:pt x="734" y="614"/>
                    <a:pt x="731" y="619"/>
                    <a:pt x="728" y="623"/>
                  </a:cubicBezTo>
                  <a:cubicBezTo>
                    <a:pt x="728" y="622"/>
                    <a:pt x="729" y="621"/>
                    <a:pt x="729" y="621"/>
                  </a:cubicBezTo>
                  <a:cubicBezTo>
                    <a:pt x="732" y="614"/>
                    <a:pt x="735" y="606"/>
                    <a:pt x="739" y="600"/>
                  </a:cubicBezTo>
                  <a:cubicBezTo>
                    <a:pt x="742" y="593"/>
                    <a:pt x="746" y="587"/>
                    <a:pt x="749" y="580"/>
                  </a:cubicBezTo>
                  <a:cubicBezTo>
                    <a:pt x="750" y="579"/>
                    <a:pt x="752" y="574"/>
                    <a:pt x="752" y="571"/>
                  </a:cubicBezTo>
                  <a:cubicBezTo>
                    <a:pt x="754" y="574"/>
                    <a:pt x="757" y="576"/>
                    <a:pt x="760" y="578"/>
                  </a:cubicBezTo>
                  <a:cubicBezTo>
                    <a:pt x="756" y="582"/>
                    <a:pt x="753" y="587"/>
                    <a:pt x="749" y="591"/>
                  </a:cubicBezTo>
                  <a:close/>
                  <a:moveTo>
                    <a:pt x="744" y="695"/>
                  </a:moveTo>
                  <a:cubicBezTo>
                    <a:pt x="743" y="697"/>
                    <a:pt x="741" y="699"/>
                    <a:pt x="740" y="701"/>
                  </a:cubicBezTo>
                  <a:cubicBezTo>
                    <a:pt x="735" y="706"/>
                    <a:pt x="729" y="709"/>
                    <a:pt x="722" y="708"/>
                  </a:cubicBezTo>
                  <a:cubicBezTo>
                    <a:pt x="717" y="708"/>
                    <a:pt x="713" y="707"/>
                    <a:pt x="709" y="704"/>
                  </a:cubicBezTo>
                  <a:cubicBezTo>
                    <a:pt x="714" y="706"/>
                    <a:pt x="720" y="705"/>
                    <a:pt x="724" y="704"/>
                  </a:cubicBezTo>
                  <a:cubicBezTo>
                    <a:pt x="731" y="701"/>
                    <a:pt x="738" y="697"/>
                    <a:pt x="744" y="693"/>
                  </a:cubicBezTo>
                  <a:cubicBezTo>
                    <a:pt x="744" y="694"/>
                    <a:pt x="744" y="694"/>
                    <a:pt x="744" y="695"/>
                  </a:cubicBezTo>
                  <a:close/>
                  <a:moveTo>
                    <a:pt x="821" y="625"/>
                  </a:moveTo>
                  <a:cubicBezTo>
                    <a:pt x="821" y="625"/>
                    <a:pt x="821" y="625"/>
                    <a:pt x="820" y="625"/>
                  </a:cubicBezTo>
                  <a:cubicBezTo>
                    <a:pt x="811" y="635"/>
                    <a:pt x="800" y="644"/>
                    <a:pt x="789" y="653"/>
                  </a:cubicBezTo>
                  <a:cubicBezTo>
                    <a:pt x="779" y="662"/>
                    <a:pt x="768" y="671"/>
                    <a:pt x="757" y="679"/>
                  </a:cubicBezTo>
                  <a:cubicBezTo>
                    <a:pt x="748" y="686"/>
                    <a:pt x="738" y="694"/>
                    <a:pt x="727" y="699"/>
                  </a:cubicBezTo>
                  <a:cubicBezTo>
                    <a:pt x="722" y="701"/>
                    <a:pt x="718" y="702"/>
                    <a:pt x="713" y="702"/>
                  </a:cubicBezTo>
                  <a:cubicBezTo>
                    <a:pt x="709" y="701"/>
                    <a:pt x="706" y="699"/>
                    <a:pt x="708" y="694"/>
                  </a:cubicBezTo>
                  <a:cubicBezTo>
                    <a:pt x="710" y="688"/>
                    <a:pt x="716" y="683"/>
                    <a:pt x="720" y="678"/>
                  </a:cubicBezTo>
                  <a:cubicBezTo>
                    <a:pt x="725" y="673"/>
                    <a:pt x="730" y="669"/>
                    <a:pt x="735" y="664"/>
                  </a:cubicBezTo>
                  <a:cubicBezTo>
                    <a:pt x="745" y="656"/>
                    <a:pt x="755" y="648"/>
                    <a:pt x="765" y="640"/>
                  </a:cubicBezTo>
                  <a:cubicBezTo>
                    <a:pt x="772" y="633"/>
                    <a:pt x="780" y="627"/>
                    <a:pt x="787" y="620"/>
                  </a:cubicBezTo>
                  <a:cubicBezTo>
                    <a:pt x="792" y="614"/>
                    <a:pt x="798" y="608"/>
                    <a:pt x="800" y="599"/>
                  </a:cubicBezTo>
                  <a:cubicBezTo>
                    <a:pt x="801" y="599"/>
                    <a:pt x="802" y="599"/>
                    <a:pt x="803" y="599"/>
                  </a:cubicBezTo>
                  <a:cubicBezTo>
                    <a:pt x="807" y="600"/>
                    <a:pt x="812" y="599"/>
                    <a:pt x="817" y="599"/>
                  </a:cubicBezTo>
                  <a:cubicBezTo>
                    <a:pt x="820" y="599"/>
                    <a:pt x="822" y="599"/>
                    <a:pt x="824" y="598"/>
                  </a:cubicBezTo>
                  <a:cubicBezTo>
                    <a:pt x="822" y="607"/>
                    <a:pt x="821" y="615"/>
                    <a:pt x="821" y="625"/>
                  </a:cubicBezTo>
                  <a:close/>
                  <a:moveTo>
                    <a:pt x="824" y="594"/>
                  </a:moveTo>
                  <a:cubicBezTo>
                    <a:pt x="820" y="597"/>
                    <a:pt x="814" y="595"/>
                    <a:pt x="810" y="596"/>
                  </a:cubicBezTo>
                  <a:cubicBezTo>
                    <a:pt x="806" y="596"/>
                    <a:pt x="802" y="596"/>
                    <a:pt x="797" y="595"/>
                  </a:cubicBezTo>
                  <a:cubicBezTo>
                    <a:pt x="787" y="592"/>
                    <a:pt x="776" y="586"/>
                    <a:pt x="767" y="580"/>
                  </a:cubicBezTo>
                  <a:cubicBezTo>
                    <a:pt x="750" y="569"/>
                    <a:pt x="737" y="550"/>
                    <a:pt x="730" y="532"/>
                  </a:cubicBezTo>
                  <a:cubicBezTo>
                    <a:pt x="727" y="527"/>
                    <a:pt x="725" y="522"/>
                    <a:pt x="724" y="516"/>
                  </a:cubicBezTo>
                  <a:cubicBezTo>
                    <a:pt x="724" y="516"/>
                    <a:pt x="724" y="516"/>
                    <a:pt x="724" y="516"/>
                  </a:cubicBezTo>
                  <a:cubicBezTo>
                    <a:pt x="717" y="496"/>
                    <a:pt x="713" y="474"/>
                    <a:pt x="718" y="453"/>
                  </a:cubicBezTo>
                  <a:cubicBezTo>
                    <a:pt x="720" y="442"/>
                    <a:pt x="724" y="430"/>
                    <a:pt x="732" y="422"/>
                  </a:cubicBezTo>
                  <a:cubicBezTo>
                    <a:pt x="736" y="419"/>
                    <a:pt x="740" y="418"/>
                    <a:pt x="744" y="415"/>
                  </a:cubicBezTo>
                  <a:cubicBezTo>
                    <a:pt x="745" y="414"/>
                    <a:pt x="746" y="414"/>
                    <a:pt x="747" y="413"/>
                  </a:cubicBezTo>
                  <a:cubicBezTo>
                    <a:pt x="750" y="412"/>
                    <a:pt x="753" y="412"/>
                    <a:pt x="755" y="411"/>
                  </a:cubicBezTo>
                  <a:cubicBezTo>
                    <a:pt x="769" y="409"/>
                    <a:pt x="782" y="405"/>
                    <a:pt x="795" y="399"/>
                  </a:cubicBezTo>
                  <a:cubicBezTo>
                    <a:pt x="796" y="399"/>
                    <a:pt x="796" y="399"/>
                    <a:pt x="797" y="398"/>
                  </a:cubicBezTo>
                  <a:cubicBezTo>
                    <a:pt x="803" y="397"/>
                    <a:pt x="808" y="394"/>
                    <a:pt x="815" y="395"/>
                  </a:cubicBezTo>
                  <a:cubicBezTo>
                    <a:pt x="816" y="396"/>
                    <a:pt x="817" y="396"/>
                    <a:pt x="817" y="396"/>
                  </a:cubicBezTo>
                  <a:cubicBezTo>
                    <a:pt x="822" y="397"/>
                    <a:pt x="827" y="398"/>
                    <a:pt x="831" y="399"/>
                  </a:cubicBezTo>
                  <a:cubicBezTo>
                    <a:pt x="840" y="402"/>
                    <a:pt x="848" y="406"/>
                    <a:pt x="854" y="412"/>
                  </a:cubicBezTo>
                  <a:cubicBezTo>
                    <a:pt x="866" y="423"/>
                    <a:pt x="879" y="437"/>
                    <a:pt x="884" y="452"/>
                  </a:cubicBezTo>
                  <a:cubicBezTo>
                    <a:pt x="889" y="470"/>
                    <a:pt x="892" y="490"/>
                    <a:pt x="890" y="509"/>
                  </a:cubicBezTo>
                  <a:cubicBezTo>
                    <a:pt x="890" y="517"/>
                    <a:pt x="888" y="525"/>
                    <a:pt x="887" y="534"/>
                  </a:cubicBezTo>
                  <a:cubicBezTo>
                    <a:pt x="887" y="540"/>
                    <a:pt x="887" y="547"/>
                    <a:pt x="885" y="553"/>
                  </a:cubicBezTo>
                  <a:cubicBezTo>
                    <a:pt x="879" y="543"/>
                    <a:pt x="866" y="539"/>
                    <a:pt x="857" y="548"/>
                  </a:cubicBezTo>
                  <a:cubicBezTo>
                    <a:pt x="846" y="558"/>
                    <a:pt x="834" y="567"/>
                    <a:pt x="829" y="582"/>
                  </a:cubicBezTo>
                  <a:cubicBezTo>
                    <a:pt x="827" y="586"/>
                    <a:pt x="826" y="590"/>
                    <a:pt x="825" y="594"/>
                  </a:cubicBezTo>
                  <a:cubicBezTo>
                    <a:pt x="825" y="594"/>
                    <a:pt x="824" y="594"/>
                    <a:pt x="824" y="594"/>
                  </a:cubicBezTo>
                  <a:close/>
                  <a:moveTo>
                    <a:pt x="935" y="598"/>
                  </a:moveTo>
                  <a:cubicBezTo>
                    <a:pt x="940" y="605"/>
                    <a:pt x="945" y="611"/>
                    <a:pt x="949" y="618"/>
                  </a:cubicBezTo>
                  <a:cubicBezTo>
                    <a:pt x="957" y="632"/>
                    <a:pt x="964" y="647"/>
                    <a:pt x="970" y="661"/>
                  </a:cubicBezTo>
                  <a:cubicBezTo>
                    <a:pt x="973" y="668"/>
                    <a:pt x="976" y="676"/>
                    <a:pt x="976" y="684"/>
                  </a:cubicBezTo>
                  <a:cubicBezTo>
                    <a:pt x="976" y="692"/>
                    <a:pt x="974" y="700"/>
                    <a:pt x="970" y="707"/>
                  </a:cubicBezTo>
                  <a:cubicBezTo>
                    <a:pt x="965" y="715"/>
                    <a:pt x="960" y="721"/>
                    <a:pt x="950" y="724"/>
                  </a:cubicBezTo>
                  <a:cubicBezTo>
                    <a:pt x="943" y="727"/>
                    <a:pt x="936" y="729"/>
                    <a:pt x="929" y="730"/>
                  </a:cubicBezTo>
                  <a:cubicBezTo>
                    <a:pt x="920" y="731"/>
                    <a:pt x="911" y="731"/>
                    <a:pt x="903" y="732"/>
                  </a:cubicBezTo>
                  <a:cubicBezTo>
                    <a:pt x="896" y="732"/>
                    <a:pt x="889" y="732"/>
                    <a:pt x="883" y="732"/>
                  </a:cubicBezTo>
                  <a:cubicBezTo>
                    <a:pt x="866" y="729"/>
                    <a:pt x="855" y="717"/>
                    <a:pt x="848" y="702"/>
                  </a:cubicBezTo>
                  <a:cubicBezTo>
                    <a:pt x="841" y="687"/>
                    <a:pt x="833" y="673"/>
                    <a:pt x="829" y="657"/>
                  </a:cubicBezTo>
                  <a:cubicBezTo>
                    <a:pt x="826" y="642"/>
                    <a:pt x="824" y="626"/>
                    <a:pt x="826" y="610"/>
                  </a:cubicBezTo>
                  <a:cubicBezTo>
                    <a:pt x="827" y="595"/>
                    <a:pt x="832" y="577"/>
                    <a:pt x="844" y="565"/>
                  </a:cubicBezTo>
                  <a:cubicBezTo>
                    <a:pt x="849" y="560"/>
                    <a:pt x="854" y="554"/>
                    <a:pt x="860" y="549"/>
                  </a:cubicBezTo>
                  <a:cubicBezTo>
                    <a:pt x="864" y="547"/>
                    <a:pt x="868" y="546"/>
                    <a:pt x="871" y="547"/>
                  </a:cubicBezTo>
                  <a:cubicBezTo>
                    <a:pt x="868" y="549"/>
                    <a:pt x="864" y="551"/>
                    <a:pt x="862" y="555"/>
                  </a:cubicBezTo>
                  <a:cubicBezTo>
                    <a:pt x="856" y="565"/>
                    <a:pt x="855" y="577"/>
                    <a:pt x="848" y="587"/>
                  </a:cubicBezTo>
                  <a:cubicBezTo>
                    <a:pt x="842" y="597"/>
                    <a:pt x="839" y="609"/>
                    <a:pt x="838" y="621"/>
                  </a:cubicBezTo>
                  <a:cubicBezTo>
                    <a:pt x="836" y="632"/>
                    <a:pt x="836" y="644"/>
                    <a:pt x="839" y="655"/>
                  </a:cubicBezTo>
                  <a:cubicBezTo>
                    <a:pt x="840" y="656"/>
                    <a:pt x="841" y="656"/>
                    <a:pt x="841" y="655"/>
                  </a:cubicBezTo>
                  <a:cubicBezTo>
                    <a:pt x="839" y="636"/>
                    <a:pt x="840" y="613"/>
                    <a:pt x="848" y="595"/>
                  </a:cubicBezTo>
                  <a:cubicBezTo>
                    <a:pt x="850" y="590"/>
                    <a:pt x="854" y="586"/>
                    <a:pt x="856" y="580"/>
                  </a:cubicBezTo>
                  <a:cubicBezTo>
                    <a:pt x="858" y="576"/>
                    <a:pt x="859" y="572"/>
                    <a:pt x="861" y="567"/>
                  </a:cubicBezTo>
                  <a:cubicBezTo>
                    <a:pt x="862" y="562"/>
                    <a:pt x="864" y="557"/>
                    <a:pt x="868" y="553"/>
                  </a:cubicBezTo>
                  <a:cubicBezTo>
                    <a:pt x="871" y="551"/>
                    <a:pt x="873" y="549"/>
                    <a:pt x="876" y="550"/>
                  </a:cubicBezTo>
                  <a:cubicBezTo>
                    <a:pt x="877" y="550"/>
                    <a:pt x="877" y="550"/>
                    <a:pt x="877" y="550"/>
                  </a:cubicBezTo>
                  <a:cubicBezTo>
                    <a:pt x="879" y="552"/>
                    <a:pt x="881" y="554"/>
                    <a:pt x="882" y="556"/>
                  </a:cubicBezTo>
                  <a:cubicBezTo>
                    <a:pt x="882" y="556"/>
                    <a:pt x="882" y="557"/>
                    <a:pt x="882" y="557"/>
                  </a:cubicBezTo>
                  <a:cubicBezTo>
                    <a:pt x="880" y="556"/>
                    <a:pt x="877" y="557"/>
                    <a:pt x="875" y="557"/>
                  </a:cubicBezTo>
                  <a:cubicBezTo>
                    <a:pt x="871" y="558"/>
                    <a:pt x="868" y="560"/>
                    <a:pt x="866" y="564"/>
                  </a:cubicBezTo>
                  <a:cubicBezTo>
                    <a:pt x="866" y="564"/>
                    <a:pt x="866" y="565"/>
                    <a:pt x="866" y="564"/>
                  </a:cubicBezTo>
                  <a:cubicBezTo>
                    <a:pt x="869" y="562"/>
                    <a:pt x="872" y="559"/>
                    <a:pt x="875" y="558"/>
                  </a:cubicBezTo>
                  <a:cubicBezTo>
                    <a:pt x="878" y="558"/>
                    <a:pt x="881" y="559"/>
                    <a:pt x="884" y="559"/>
                  </a:cubicBezTo>
                  <a:cubicBezTo>
                    <a:pt x="883" y="560"/>
                    <a:pt x="883" y="561"/>
                    <a:pt x="882" y="562"/>
                  </a:cubicBezTo>
                  <a:cubicBezTo>
                    <a:pt x="880" y="560"/>
                    <a:pt x="877" y="562"/>
                    <a:pt x="875" y="564"/>
                  </a:cubicBezTo>
                  <a:cubicBezTo>
                    <a:pt x="875" y="564"/>
                    <a:pt x="875" y="564"/>
                    <a:pt x="874" y="564"/>
                  </a:cubicBezTo>
                  <a:cubicBezTo>
                    <a:pt x="872" y="565"/>
                    <a:pt x="870" y="568"/>
                    <a:pt x="868" y="571"/>
                  </a:cubicBezTo>
                  <a:cubicBezTo>
                    <a:pt x="866" y="574"/>
                    <a:pt x="864" y="578"/>
                    <a:pt x="862" y="582"/>
                  </a:cubicBezTo>
                  <a:cubicBezTo>
                    <a:pt x="858" y="589"/>
                    <a:pt x="855" y="596"/>
                    <a:pt x="853" y="604"/>
                  </a:cubicBezTo>
                  <a:cubicBezTo>
                    <a:pt x="851" y="611"/>
                    <a:pt x="851" y="618"/>
                    <a:pt x="851" y="626"/>
                  </a:cubicBezTo>
                  <a:cubicBezTo>
                    <a:pt x="850" y="631"/>
                    <a:pt x="849" y="637"/>
                    <a:pt x="852" y="642"/>
                  </a:cubicBezTo>
                  <a:cubicBezTo>
                    <a:pt x="852" y="643"/>
                    <a:pt x="853" y="642"/>
                    <a:pt x="853" y="642"/>
                  </a:cubicBezTo>
                  <a:cubicBezTo>
                    <a:pt x="850" y="629"/>
                    <a:pt x="852" y="614"/>
                    <a:pt x="856" y="601"/>
                  </a:cubicBezTo>
                  <a:cubicBezTo>
                    <a:pt x="858" y="595"/>
                    <a:pt x="861" y="589"/>
                    <a:pt x="864" y="583"/>
                  </a:cubicBezTo>
                  <a:cubicBezTo>
                    <a:pt x="861" y="592"/>
                    <a:pt x="859" y="602"/>
                    <a:pt x="859" y="610"/>
                  </a:cubicBezTo>
                  <a:cubicBezTo>
                    <a:pt x="858" y="614"/>
                    <a:pt x="859" y="618"/>
                    <a:pt x="859" y="622"/>
                  </a:cubicBezTo>
                  <a:cubicBezTo>
                    <a:pt x="859" y="625"/>
                    <a:pt x="858" y="628"/>
                    <a:pt x="859" y="631"/>
                  </a:cubicBezTo>
                  <a:cubicBezTo>
                    <a:pt x="860" y="638"/>
                    <a:pt x="861" y="646"/>
                    <a:pt x="865" y="652"/>
                  </a:cubicBezTo>
                  <a:cubicBezTo>
                    <a:pt x="865" y="652"/>
                    <a:pt x="865" y="652"/>
                    <a:pt x="865" y="651"/>
                  </a:cubicBezTo>
                  <a:cubicBezTo>
                    <a:pt x="863" y="645"/>
                    <a:pt x="861" y="638"/>
                    <a:pt x="860" y="631"/>
                  </a:cubicBezTo>
                  <a:cubicBezTo>
                    <a:pt x="860" y="627"/>
                    <a:pt x="859" y="624"/>
                    <a:pt x="859" y="620"/>
                  </a:cubicBezTo>
                  <a:cubicBezTo>
                    <a:pt x="860" y="617"/>
                    <a:pt x="861" y="614"/>
                    <a:pt x="861" y="611"/>
                  </a:cubicBezTo>
                  <a:cubicBezTo>
                    <a:pt x="861" y="604"/>
                    <a:pt x="862" y="597"/>
                    <a:pt x="864" y="591"/>
                  </a:cubicBezTo>
                  <a:cubicBezTo>
                    <a:pt x="866" y="584"/>
                    <a:pt x="869" y="579"/>
                    <a:pt x="873" y="573"/>
                  </a:cubicBezTo>
                  <a:cubicBezTo>
                    <a:pt x="873" y="574"/>
                    <a:pt x="873" y="575"/>
                    <a:pt x="873" y="576"/>
                  </a:cubicBezTo>
                  <a:cubicBezTo>
                    <a:pt x="871" y="582"/>
                    <a:pt x="869" y="588"/>
                    <a:pt x="867" y="595"/>
                  </a:cubicBezTo>
                  <a:cubicBezTo>
                    <a:pt x="867" y="599"/>
                    <a:pt x="867" y="603"/>
                    <a:pt x="866" y="607"/>
                  </a:cubicBezTo>
                  <a:cubicBezTo>
                    <a:pt x="866" y="611"/>
                    <a:pt x="865" y="614"/>
                    <a:pt x="865" y="618"/>
                  </a:cubicBezTo>
                  <a:cubicBezTo>
                    <a:pt x="866" y="627"/>
                    <a:pt x="866" y="636"/>
                    <a:pt x="868" y="644"/>
                  </a:cubicBezTo>
                  <a:cubicBezTo>
                    <a:pt x="869" y="652"/>
                    <a:pt x="871" y="660"/>
                    <a:pt x="872" y="668"/>
                  </a:cubicBezTo>
                  <a:cubicBezTo>
                    <a:pt x="872" y="668"/>
                    <a:pt x="873" y="668"/>
                    <a:pt x="873" y="668"/>
                  </a:cubicBezTo>
                  <a:cubicBezTo>
                    <a:pt x="873" y="659"/>
                    <a:pt x="870" y="651"/>
                    <a:pt x="869" y="642"/>
                  </a:cubicBezTo>
                  <a:cubicBezTo>
                    <a:pt x="868" y="634"/>
                    <a:pt x="867" y="626"/>
                    <a:pt x="867" y="618"/>
                  </a:cubicBezTo>
                  <a:cubicBezTo>
                    <a:pt x="867" y="613"/>
                    <a:pt x="867" y="608"/>
                    <a:pt x="868" y="603"/>
                  </a:cubicBezTo>
                  <a:cubicBezTo>
                    <a:pt x="869" y="600"/>
                    <a:pt x="868" y="595"/>
                    <a:pt x="869" y="592"/>
                  </a:cubicBezTo>
                  <a:cubicBezTo>
                    <a:pt x="870" y="588"/>
                    <a:pt x="873" y="584"/>
                    <a:pt x="874" y="579"/>
                  </a:cubicBezTo>
                  <a:cubicBezTo>
                    <a:pt x="875" y="580"/>
                    <a:pt x="875" y="580"/>
                    <a:pt x="875" y="581"/>
                  </a:cubicBezTo>
                  <a:cubicBezTo>
                    <a:pt x="875" y="581"/>
                    <a:pt x="875" y="581"/>
                    <a:pt x="875" y="581"/>
                  </a:cubicBezTo>
                  <a:cubicBezTo>
                    <a:pt x="874" y="584"/>
                    <a:pt x="873" y="589"/>
                    <a:pt x="872" y="592"/>
                  </a:cubicBezTo>
                  <a:cubicBezTo>
                    <a:pt x="871" y="596"/>
                    <a:pt x="871" y="601"/>
                    <a:pt x="870" y="606"/>
                  </a:cubicBezTo>
                  <a:cubicBezTo>
                    <a:pt x="870" y="607"/>
                    <a:pt x="872" y="607"/>
                    <a:pt x="872" y="606"/>
                  </a:cubicBezTo>
                  <a:cubicBezTo>
                    <a:pt x="873" y="601"/>
                    <a:pt x="874" y="596"/>
                    <a:pt x="875" y="591"/>
                  </a:cubicBezTo>
                  <a:cubicBezTo>
                    <a:pt x="875" y="588"/>
                    <a:pt x="877" y="585"/>
                    <a:pt x="878" y="583"/>
                  </a:cubicBezTo>
                  <a:cubicBezTo>
                    <a:pt x="879" y="584"/>
                    <a:pt x="881" y="585"/>
                    <a:pt x="883" y="586"/>
                  </a:cubicBezTo>
                  <a:cubicBezTo>
                    <a:pt x="882" y="587"/>
                    <a:pt x="882" y="588"/>
                    <a:pt x="882" y="589"/>
                  </a:cubicBezTo>
                  <a:cubicBezTo>
                    <a:pt x="882" y="591"/>
                    <a:pt x="882" y="593"/>
                    <a:pt x="883" y="594"/>
                  </a:cubicBezTo>
                  <a:cubicBezTo>
                    <a:pt x="883" y="595"/>
                    <a:pt x="884" y="594"/>
                    <a:pt x="884" y="594"/>
                  </a:cubicBezTo>
                  <a:cubicBezTo>
                    <a:pt x="884" y="592"/>
                    <a:pt x="884" y="590"/>
                    <a:pt x="884" y="589"/>
                  </a:cubicBezTo>
                  <a:cubicBezTo>
                    <a:pt x="884" y="588"/>
                    <a:pt x="884" y="587"/>
                    <a:pt x="884" y="586"/>
                  </a:cubicBezTo>
                  <a:cubicBezTo>
                    <a:pt x="886" y="587"/>
                    <a:pt x="889" y="587"/>
                    <a:pt x="891" y="586"/>
                  </a:cubicBezTo>
                  <a:cubicBezTo>
                    <a:pt x="891" y="591"/>
                    <a:pt x="895" y="598"/>
                    <a:pt x="898" y="602"/>
                  </a:cubicBezTo>
                  <a:cubicBezTo>
                    <a:pt x="904" y="609"/>
                    <a:pt x="908" y="617"/>
                    <a:pt x="916" y="624"/>
                  </a:cubicBezTo>
                  <a:cubicBezTo>
                    <a:pt x="916" y="624"/>
                    <a:pt x="917" y="623"/>
                    <a:pt x="916" y="623"/>
                  </a:cubicBezTo>
                  <a:cubicBezTo>
                    <a:pt x="910" y="617"/>
                    <a:pt x="906" y="609"/>
                    <a:pt x="901" y="601"/>
                  </a:cubicBezTo>
                  <a:cubicBezTo>
                    <a:pt x="900" y="599"/>
                    <a:pt x="899" y="597"/>
                    <a:pt x="898" y="595"/>
                  </a:cubicBezTo>
                  <a:cubicBezTo>
                    <a:pt x="900" y="598"/>
                    <a:pt x="902" y="601"/>
                    <a:pt x="904" y="603"/>
                  </a:cubicBezTo>
                  <a:cubicBezTo>
                    <a:pt x="908" y="608"/>
                    <a:pt x="913" y="612"/>
                    <a:pt x="918" y="616"/>
                  </a:cubicBezTo>
                  <a:cubicBezTo>
                    <a:pt x="923" y="620"/>
                    <a:pt x="927" y="623"/>
                    <a:pt x="931" y="628"/>
                  </a:cubicBezTo>
                  <a:cubicBezTo>
                    <a:pt x="931" y="629"/>
                    <a:pt x="932" y="629"/>
                    <a:pt x="932" y="628"/>
                  </a:cubicBezTo>
                  <a:cubicBezTo>
                    <a:pt x="931" y="624"/>
                    <a:pt x="928" y="622"/>
                    <a:pt x="925" y="619"/>
                  </a:cubicBezTo>
                  <a:cubicBezTo>
                    <a:pt x="920" y="615"/>
                    <a:pt x="915" y="612"/>
                    <a:pt x="911" y="607"/>
                  </a:cubicBezTo>
                  <a:cubicBezTo>
                    <a:pt x="904" y="600"/>
                    <a:pt x="899" y="593"/>
                    <a:pt x="896" y="584"/>
                  </a:cubicBezTo>
                  <a:cubicBezTo>
                    <a:pt x="897" y="584"/>
                    <a:pt x="897" y="584"/>
                    <a:pt x="898" y="584"/>
                  </a:cubicBezTo>
                  <a:cubicBezTo>
                    <a:pt x="898" y="586"/>
                    <a:pt x="900" y="588"/>
                    <a:pt x="901" y="590"/>
                  </a:cubicBezTo>
                  <a:cubicBezTo>
                    <a:pt x="903" y="593"/>
                    <a:pt x="906" y="596"/>
                    <a:pt x="908" y="599"/>
                  </a:cubicBezTo>
                  <a:cubicBezTo>
                    <a:pt x="911" y="602"/>
                    <a:pt x="914" y="604"/>
                    <a:pt x="918" y="607"/>
                  </a:cubicBezTo>
                  <a:cubicBezTo>
                    <a:pt x="923" y="612"/>
                    <a:pt x="927" y="617"/>
                    <a:pt x="932" y="622"/>
                  </a:cubicBezTo>
                  <a:cubicBezTo>
                    <a:pt x="932" y="622"/>
                    <a:pt x="933" y="622"/>
                    <a:pt x="933" y="621"/>
                  </a:cubicBezTo>
                  <a:cubicBezTo>
                    <a:pt x="929" y="612"/>
                    <a:pt x="919" y="607"/>
                    <a:pt x="912" y="599"/>
                  </a:cubicBezTo>
                  <a:cubicBezTo>
                    <a:pt x="908" y="594"/>
                    <a:pt x="904" y="590"/>
                    <a:pt x="901" y="584"/>
                  </a:cubicBezTo>
                  <a:cubicBezTo>
                    <a:pt x="902" y="584"/>
                    <a:pt x="904" y="585"/>
                    <a:pt x="905" y="585"/>
                  </a:cubicBezTo>
                  <a:cubicBezTo>
                    <a:pt x="905" y="585"/>
                    <a:pt x="905" y="585"/>
                    <a:pt x="905" y="585"/>
                  </a:cubicBezTo>
                  <a:cubicBezTo>
                    <a:pt x="904" y="591"/>
                    <a:pt x="911" y="595"/>
                    <a:pt x="914" y="598"/>
                  </a:cubicBezTo>
                  <a:cubicBezTo>
                    <a:pt x="921" y="605"/>
                    <a:pt x="928" y="612"/>
                    <a:pt x="936" y="617"/>
                  </a:cubicBezTo>
                  <a:cubicBezTo>
                    <a:pt x="937" y="617"/>
                    <a:pt x="937" y="617"/>
                    <a:pt x="937" y="616"/>
                  </a:cubicBezTo>
                  <a:cubicBezTo>
                    <a:pt x="931" y="610"/>
                    <a:pt x="923" y="606"/>
                    <a:pt x="918" y="599"/>
                  </a:cubicBezTo>
                  <a:cubicBezTo>
                    <a:pt x="914" y="595"/>
                    <a:pt x="908" y="591"/>
                    <a:pt x="907" y="585"/>
                  </a:cubicBezTo>
                  <a:cubicBezTo>
                    <a:pt x="909" y="586"/>
                    <a:pt x="911" y="586"/>
                    <a:pt x="913" y="587"/>
                  </a:cubicBezTo>
                  <a:cubicBezTo>
                    <a:pt x="912" y="587"/>
                    <a:pt x="912" y="588"/>
                    <a:pt x="913" y="588"/>
                  </a:cubicBezTo>
                  <a:cubicBezTo>
                    <a:pt x="915" y="593"/>
                    <a:pt x="920" y="597"/>
                    <a:pt x="924" y="601"/>
                  </a:cubicBezTo>
                  <a:cubicBezTo>
                    <a:pt x="928" y="605"/>
                    <a:pt x="932" y="609"/>
                    <a:pt x="936" y="613"/>
                  </a:cubicBezTo>
                  <a:cubicBezTo>
                    <a:pt x="936" y="613"/>
                    <a:pt x="937" y="613"/>
                    <a:pt x="937" y="612"/>
                  </a:cubicBezTo>
                  <a:cubicBezTo>
                    <a:pt x="937" y="610"/>
                    <a:pt x="935" y="608"/>
                    <a:pt x="933" y="607"/>
                  </a:cubicBezTo>
                  <a:cubicBezTo>
                    <a:pt x="930" y="604"/>
                    <a:pt x="927" y="601"/>
                    <a:pt x="924" y="598"/>
                  </a:cubicBezTo>
                  <a:cubicBezTo>
                    <a:pt x="921" y="595"/>
                    <a:pt x="918" y="592"/>
                    <a:pt x="916" y="589"/>
                  </a:cubicBezTo>
                  <a:cubicBezTo>
                    <a:pt x="916" y="588"/>
                    <a:pt x="915" y="588"/>
                    <a:pt x="915" y="587"/>
                  </a:cubicBezTo>
                  <a:cubicBezTo>
                    <a:pt x="918" y="588"/>
                    <a:pt x="922" y="588"/>
                    <a:pt x="925" y="588"/>
                  </a:cubicBezTo>
                  <a:cubicBezTo>
                    <a:pt x="929" y="591"/>
                    <a:pt x="932" y="595"/>
                    <a:pt x="935" y="598"/>
                  </a:cubicBezTo>
                  <a:close/>
                  <a:moveTo>
                    <a:pt x="1145" y="566"/>
                  </a:moveTo>
                  <a:cubicBezTo>
                    <a:pt x="1133" y="572"/>
                    <a:pt x="1119" y="575"/>
                    <a:pt x="1106" y="580"/>
                  </a:cubicBezTo>
                  <a:cubicBezTo>
                    <a:pt x="1098" y="583"/>
                    <a:pt x="1090" y="584"/>
                    <a:pt x="1082" y="585"/>
                  </a:cubicBezTo>
                  <a:cubicBezTo>
                    <a:pt x="1075" y="585"/>
                    <a:pt x="1068" y="586"/>
                    <a:pt x="1061" y="587"/>
                  </a:cubicBezTo>
                  <a:cubicBezTo>
                    <a:pt x="1046" y="590"/>
                    <a:pt x="1030" y="592"/>
                    <a:pt x="1015" y="595"/>
                  </a:cubicBezTo>
                  <a:cubicBezTo>
                    <a:pt x="1007" y="596"/>
                    <a:pt x="999" y="597"/>
                    <a:pt x="991" y="596"/>
                  </a:cubicBezTo>
                  <a:cubicBezTo>
                    <a:pt x="983" y="596"/>
                    <a:pt x="976" y="596"/>
                    <a:pt x="968" y="593"/>
                  </a:cubicBezTo>
                  <a:cubicBezTo>
                    <a:pt x="963" y="591"/>
                    <a:pt x="958" y="589"/>
                    <a:pt x="953" y="588"/>
                  </a:cubicBezTo>
                  <a:cubicBezTo>
                    <a:pt x="950" y="587"/>
                    <a:pt x="946" y="585"/>
                    <a:pt x="943" y="586"/>
                  </a:cubicBezTo>
                  <a:cubicBezTo>
                    <a:pt x="943" y="586"/>
                    <a:pt x="943" y="586"/>
                    <a:pt x="943" y="586"/>
                  </a:cubicBezTo>
                  <a:cubicBezTo>
                    <a:pt x="939" y="584"/>
                    <a:pt x="934" y="585"/>
                    <a:pt x="931" y="585"/>
                  </a:cubicBezTo>
                  <a:cubicBezTo>
                    <a:pt x="929" y="585"/>
                    <a:pt x="927" y="585"/>
                    <a:pt x="924" y="584"/>
                  </a:cubicBezTo>
                  <a:cubicBezTo>
                    <a:pt x="923" y="584"/>
                    <a:pt x="921" y="583"/>
                    <a:pt x="919" y="584"/>
                  </a:cubicBezTo>
                  <a:cubicBezTo>
                    <a:pt x="919" y="584"/>
                    <a:pt x="919" y="584"/>
                    <a:pt x="919" y="584"/>
                  </a:cubicBezTo>
                  <a:cubicBezTo>
                    <a:pt x="916" y="583"/>
                    <a:pt x="914" y="583"/>
                    <a:pt x="911" y="582"/>
                  </a:cubicBezTo>
                  <a:cubicBezTo>
                    <a:pt x="907" y="581"/>
                    <a:pt x="889" y="576"/>
                    <a:pt x="887" y="584"/>
                  </a:cubicBezTo>
                  <a:cubicBezTo>
                    <a:pt x="885" y="583"/>
                    <a:pt x="882" y="582"/>
                    <a:pt x="880" y="580"/>
                  </a:cubicBezTo>
                  <a:cubicBezTo>
                    <a:pt x="880" y="579"/>
                    <a:pt x="879" y="579"/>
                    <a:pt x="879" y="579"/>
                  </a:cubicBezTo>
                  <a:cubicBezTo>
                    <a:pt x="880" y="578"/>
                    <a:pt x="880" y="578"/>
                    <a:pt x="880" y="577"/>
                  </a:cubicBezTo>
                  <a:cubicBezTo>
                    <a:pt x="880" y="574"/>
                    <a:pt x="882" y="571"/>
                    <a:pt x="883" y="569"/>
                  </a:cubicBezTo>
                  <a:cubicBezTo>
                    <a:pt x="883" y="569"/>
                    <a:pt x="884" y="569"/>
                    <a:pt x="884" y="568"/>
                  </a:cubicBezTo>
                  <a:cubicBezTo>
                    <a:pt x="885" y="565"/>
                    <a:pt x="886" y="561"/>
                    <a:pt x="888" y="558"/>
                  </a:cubicBezTo>
                  <a:cubicBezTo>
                    <a:pt x="889" y="558"/>
                    <a:pt x="890" y="558"/>
                    <a:pt x="891" y="558"/>
                  </a:cubicBezTo>
                  <a:cubicBezTo>
                    <a:pt x="891" y="559"/>
                    <a:pt x="890" y="560"/>
                    <a:pt x="889" y="561"/>
                  </a:cubicBezTo>
                  <a:cubicBezTo>
                    <a:pt x="888" y="563"/>
                    <a:pt x="886" y="567"/>
                    <a:pt x="888" y="569"/>
                  </a:cubicBezTo>
                  <a:cubicBezTo>
                    <a:pt x="888" y="569"/>
                    <a:pt x="889" y="569"/>
                    <a:pt x="889" y="569"/>
                  </a:cubicBezTo>
                  <a:cubicBezTo>
                    <a:pt x="891" y="567"/>
                    <a:pt x="891" y="563"/>
                    <a:pt x="893" y="561"/>
                  </a:cubicBezTo>
                  <a:cubicBezTo>
                    <a:pt x="893" y="560"/>
                    <a:pt x="894" y="559"/>
                    <a:pt x="895" y="557"/>
                  </a:cubicBezTo>
                  <a:cubicBezTo>
                    <a:pt x="897" y="557"/>
                    <a:pt x="899" y="557"/>
                    <a:pt x="901" y="557"/>
                  </a:cubicBezTo>
                  <a:cubicBezTo>
                    <a:pt x="899" y="558"/>
                    <a:pt x="897" y="560"/>
                    <a:pt x="896" y="562"/>
                  </a:cubicBezTo>
                  <a:cubicBezTo>
                    <a:pt x="895" y="564"/>
                    <a:pt x="892" y="567"/>
                    <a:pt x="894" y="569"/>
                  </a:cubicBezTo>
                  <a:cubicBezTo>
                    <a:pt x="894" y="570"/>
                    <a:pt x="895" y="570"/>
                    <a:pt x="895" y="569"/>
                  </a:cubicBezTo>
                  <a:cubicBezTo>
                    <a:pt x="897" y="568"/>
                    <a:pt x="897" y="565"/>
                    <a:pt x="899" y="563"/>
                  </a:cubicBezTo>
                  <a:cubicBezTo>
                    <a:pt x="900" y="561"/>
                    <a:pt x="902" y="558"/>
                    <a:pt x="905" y="557"/>
                  </a:cubicBezTo>
                  <a:cubicBezTo>
                    <a:pt x="905" y="557"/>
                    <a:pt x="906" y="557"/>
                    <a:pt x="907" y="557"/>
                  </a:cubicBezTo>
                  <a:cubicBezTo>
                    <a:pt x="907" y="557"/>
                    <a:pt x="906" y="558"/>
                    <a:pt x="906" y="559"/>
                  </a:cubicBezTo>
                  <a:cubicBezTo>
                    <a:pt x="905" y="560"/>
                    <a:pt x="901" y="564"/>
                    <a:pt x="903" y="566"/>
                  </a:cubicBezTo>
                  <a:cubicBezTo>
                    <a:pt x="903" y="566"/>
                    <a:pt x="904" y="567"/>
                    <a:pt x="904" y="566"/>
                  </a:cubicBezTo>
                  <a:cubicBezTo>
                    <a:pt x="905" y="566"/>
                    <a:pt x="905" y="565"/>
                    <a:pt x="906" y="564"/>
                  </a:cubicBezTo>
                  <a:cubicBezTo>
                    <a:pt x="907" y="562"/>
                    <a:pt x="907" y="561"/>
                    <a:pt x="908" y="560"/>
                  </a:cubicBezTo>
                  <a:cubicBezTo>
                    <a:pt x="909" y="559"/>
                    <a:pt x="910" y="558"/>
                    <a:pt x="911" y="557"/>
                  </a:cubicBezTo>
                  <a:cubicBezTo>
                    <a:pt x="912" y="557"/>
                    <a:pt x="913" y="557"/>
                    <a:pt x="913" y="557"/>
                  </a:cubicBezTo>
                  <a:cubicBezTo>
                    <a:pt x="910" y="560"/>
                    <a:pt x="908" y="564"/>
                    <a:pt x="910" y="566"/>
                  </a:cubicBezTo>
                  <a:cubicBezTo>
                    <a:pt x="911" y="567"/>
                    <a:pt x="911" y="566"/>
                    <a:pt x="911" y="566"/>
                  </a:cubicBezTo>
                  <a:cubicBezTo>
                    <a:pt x="913" y="564"/>
                    <a:pt x="913" y="562"/>
                    <a:pt x="915" y="560"/>
                  </a:cubicBezTo>
                  <a:cubicBezTo>
                    <a:pt x="916" y="559"/>
                    <a:pt x="917" y="558"/>
                    <a:pt x="918" y="557"/>
                  </a:cubicBezTo>
                  <a:cubicBezTo>
                    <a:pt x="918" y="557"/>
                    <a:pt x="919" y="557"/>
                    <a:pt x="920" y="557"/>
                  </a:cubicBezTo>
                  <a:cubicBezTo>
                    <a:pt x="920" y="557"/>
                    <a:pt x="921" y="557"/>
                    <a:pt x="921" y="557"/>
                  </a:cubicBezTo>
                  <a:cubicBezTo>
                    <a:pt x="920" y="557"/>
                    <a:pt x="920" y="558"/>
                    <a:pt x="919" y="558"/>
                  </a:cubicBezTo>
                  <a:cubicBezTo>
                    <a:pt x="918" y="560"/>
                    <a:pt x="916" y="564"/>
                    <a:pt x="917" y="566"/>
                  </a:cubicBezTo>
                  <a:cubicBezTo>
                    <a:pt x="918" y="567"/>
                    <a:pt x="918" y="567"/>
                    <a:pt x="918" y="566"/>
                  </a:cubicBezTo>
                  <a:cubicBezTo>
                    <a:pt x="920" y="564"/>
                    <a:pt x="920" y="562"/>
                    <a:pt x="921" y="560"/>
                  </a:cubicBezTo>
                  <a:cubicBezTo>
                    <a:pt x="922" y="559"/>
                    <a:pt x="923" y="557"/>
                    <a:pt x="924" y="557"/>
                  </a:cubicBezTo>
                  <a:cubicBezTo>
                    <a:pt x="925" y="557"/>
                    <a:pt x="927" y="557"/>
                    <a:pt x="928" y="557"/>
                  </a:cubicBezTo>
                  <a:cubicBezTo>
                    <a:pt x="926" y="559"/>
                    <a:pt x="924" y="561"/>
                    <a:pt x="924" y="564"/>
                  </a:cubicBezTo>
                  <a:cubicBezTo>
                    <a:pt x="924" y="564"/>
                    <a:pt x="924" y="565"/>
                    <a:pt x="924" y="564"/>
                  </a:cubicBezTo>
                  <a:cubicBezTo>
                    <a:pt x="926" y="563"/>
                    <a:pt x="927" y="561"/>
                    <a:pt x="929" y="559"/>
                  </a:cubicBezTo>
                  <a:cubicBezTo>
                    <a:pt x="930" y="558"/>
                    <a:pt x="930" y="557"/>
                    <a:pt x="931" y="557"/>
                  </a:cubicBezTo>
                  <a:cubicBezTo>
                    <a:pt x="932" y="557"/>
                    <a:pt x="933" y="557"/>
                    <a:pt x="933" y="557"/>
                  </a:cubicBezTo>
                  <a:cubicBezTo>
                    <a:pt x="931" y="559"/>
                    <a:pt x="929" y="562"/>
                    <a:pt x="930" y="565"/>
                  </a:cubicBezTo>
                  <a:cubicBezTo>
                    <a:pt x="930" y="565"/>
                    <a:pt x="930" y="566"/>
                    <a:pt x="930" y="565"/>
                  </a:cubicBezTo>
                  <a:cubicBezTo>
                    <a:pt x="931" y="563"/>
                    <a:pt x="932" y="561"/>
                    <a:pt x="934" y="559"/>
                  </a:cubicBezTo>
                  <a:cubicBezTo>
                    <a:pt x="934" y="559"/>
                    <a:pt x="935" y="558"/>
                    <a:pt x="936" y="557"/>
                  </a:cubicBezTo>
                  <a:cubicBezTo>
                    <a:pt x="936" y="557"/>
                    <a:pt x="936" y="557"/>
                    <a:pt x="936" y="557"/>
                  </a:cubicBezTo>
                  <a:cubicBezTo>
                    <a:pt x="936" y="557"/>
                    <a:pt x="936" y="557"/>
                    <a:pt x="937" y="557"/>
                  </a:cubicBezTo>
                  <a:cubicBezTo>
                    <a:pt x="936" y="557"/>
                    <a:pt x="936" y="558"/>
                    <a:pt x="936" y="558"/>
                  </a:cubicBezTo>
                  <a:cubicBezTo>
                    <a:pt x="936" y="559"/>
                    <a:pt x="937" y="559"/>
                    <a:pt x="937" y="559"/>
                  </a:cubicBezTo>
                  <a:cubicBezTo>
                    <a:pt x="937" y="560"/>
                    <a:pt x="939" y="561"/>
                    <a:pt x="940" y="560"/>
                  </a:cubicBezTo>
                  <a:cubicBezTo>
                    <a:pt x="940" y="560"/>
                    <a:pt x="941" y="559"/>
                    <a:pt x="941" y="559"/>
                  </a:cubicBezTo>
                  <a:cubicBezTo>
                    <a:pt x="941" y="558"/>
                    <a:pt x="942" y="558"/>
                    <a:pt x="942" y="558"/>
                  </a:cubicBezTo>
                  <a:cubicBezTo>
                    <a:pt x="942" y="558"/>
                    <a:pt x="942" y="558"/>
                    <a:pt x="943" y="558"/>
                  </a:cubicBezTo>
                  <a:cubicBezTo>
                    <a:pt x="943" y="557"/>
                    <a:pt x="943" y="557"/>
                    <a:pt x="943" y="557"/>
                  </a:cubicBezTo>
                  <a:cubicBezTo>
                    <a:pt x="943" y="557"/>
                    <a:pt x="943" y="556"/>
                    <a:pt x="943" y="556"/>
                  </a:cubicBezTo>
                  <a:cubicBezTo>
                    <a:pt x="945" y="555"/>
                    <a:pt x="946" y="553"/>
                    <a:pt x="947" y="551"/>
                  </a:cubicBezTo>
                  <a:cubicBezTo>
                    <a:pt x="948" y="550"/>
                    <a:pt x="949" y="549"/>
                    <a:pt x="950" y="548"/>
                  </a:cubicBezTo>
                  <a:cubicBezTo>
                    <a:pt x="955" y="546"/>
                    <a:pt x="959" y="546"/>
                    <a:pt x="965" y="546"/>
                  </a:cubicBezTo>
                  <a:cubicBezTo>
                    <a:pt x="974" y="548"/>
                    <a:pt x="983" y="549"/>
                    <a:pt x="993" y="549"/>
                  </a:cubicBezTo>
                  <a:cubicBezTo>
                    <a:pt x="1013" y="550"/>
                    <a:pt x="1033" y="549"/>
                    <a:pt x="1053" y="547"/>
                  </a:cubicBezTo>
                  <a:cubicBezTo>
                    <a:pt x="1068" y="546"/>
                    <a:pt x="1083" y="544"/>
                    <a:pt x="1099" y="546"/>
                  </a:cubicBezTo>
                  <a:cubicBezTo>
                    <a:pt x="1107" y="547"/>
                    <a:pt x="1114" y="551"/>
                    <a:pt x="1122" y="553"/>
                  </a:cubicBezTo>
                  <a:cubicBezTo>
                    <a:pt x="1129" y="555"/>
                    <a:pt x="1135" y="556"/>
                    <a:pt x="1142" y="555"/>
                  </a:cubicBezTo>
                  <a:cubicBezTo>
                    <a:pt x="1144" y="555"/>
                    <a:pt x="1158" y="553"/>
                    <a:pt x="1158" y="556"/>
                  </a:cubicBezTo>
                  <a:cubicBezTo>
                    <a:pt x="1157" y="561"/>
                    <a:pt x="1149" y="564"/>
                    <a:pt x="1145" y="566"/>
                  </a:cubicBezTo>
                  <a:close/>
                  <a:moveTo>
                    <a:pt x="1156" y="551"/>
                  </a:moveTo>
                  <a:cubicBezTo>
                    <a:pt x="1154" y="551"/>
                    <a:pt x="1151" y="551"/>
                    <a:pt x="1150" y="551"/>
                  </a:cubicBezTo>
                  <a:cubicBezTo>
                    <a:pt x="1143" y="553"/>
                    <a:pt x="1136" y="553"/>
                    <a:pt x="1129" y="552"/>
                  </a:cubicBezTo>
                  <a:cubicBezTo>
                    <a:pt x="1126" y="551"/>
                    <a:pt x="1122" y="550"/>
                    <a:pt x="1119" y="549"/>
                  </a:cubicBezTo>
                  <a:cubicBezTo>
                    <a:pt x="1123" y="548"/>
                    <a:pt x="1128" y="547"/>
                    <a:pt x="1132" y="546"/>
                  </a:cubicBezTo>
                  <a:cubicBezTo>
                    <a:pt x="1137" y="546"/>
                    <a:pt x="1142" y="547"/>
                    <a:pt x="1147" y="547"/>
                  </a:cubicBezTo>
                  <a:cubicBezTo>
                    <a:pt x="1147" y="547"/>
                    <a:pt x="1147" y="546"/>
                    <a:pt x="1147" y="546"/>
                  </a:cubicBezTo>
                  <a:cubicBezTo>
                    <a:pt x="1144" y="542"/>
                    <a:pt x="1136" y="545"/>
                    <a:pt x="1132" y="545"/>
                  </a:cubicBezTo>
                  <a:cubicBezTo>
                    <a:pt x="1126" y="545"/>
                    <a:pt x="1120" y="545"/>
                    <a:pt x="1114" y="547"/>
                  </a:cubicBezTo>
                  <a:cubicBezTo>
                    <a:pt x="1113" y="546"/>
                    <a:pt x="1112" y="546"/>
                    <a:pt x="1111" y="546"/>
                  </a:cubicBezTo>
                  <a:cubicBezTo>
                    <a:pt x="1113" y="545"/>
                    <a:pt x="1114" y="544"/>
                    <a:pt x="1116" y="544"/>
                  </a:cubicBezTo>
                  <a:cubicBezTo>
                    <a:pt x="1119" y="544"/>
                    <a:pt x="1122" y="542"/>
                    <a:pt x="1125" y="543"/>
                  </a:cubicBezTo>
                  <a:cubicBezTo>
                    <a:pt x="1125" y="543"/>
                    <a:pt x="1125" y="542"/>
                    <a:pt x="1125" y="542"/>
                  </a:cubicBezTo>
                  <a:cubicBezTo>
                    <a:pt x="1121" y="542"/>
                    <a:pt x="1117" y="542"/>
                    <a:pt x="1113" y="543"/>
                  </a:cubicBezTo>
                  <a:cubicBezTo>
                    <a:pt x="1112" y="543"/>
                    <a:pt x="1109" y="543"/>
                    <a:pt x="1108" y="544"/>
                  </a:cubicBezTo>
                  <a:cubicBezTo>
                    <a:pt x="1105" y="544"/>
                    <a:pt x="1102" y="543"/>
                    <a:pt x="1100" y="543"/>
                  </a:cubicBezTo>
                  <a:cubicBezTo>
                    <a:pt x="1101" y="543"/>
                    <a:pt x="1101" y="542"/>
                    <a:pt x="1102" y="542"/>
                  </a:cubicBezTo>
                  <a:cubicBezTo>
                    <a:pt x="1104" y="541"/>
                    <a:pt x="1106" y="540"/>
                    <a:pt x="1107" y="539"/>
                  </a:cubicBezTo>
                  <a:cubicBezTo>
                    <a:pt x="1107" y="539"/>
                    <a:pt x="1107" y="538"/>
                    <a:pt x="1107" y="538"/>
                  </a:cubicBezTo>
                  <a:cubicBezTo>
                    <a:pt x="1105" y="538"/>
                    <a:pt x="1103" y="539"/>
                    <a:pt x="1101" y="540"/>
                  </a:cubicBezTo>
                  <a:cubicBezTo>
                    <a:pt x="1100" y="540"/>
                    <a:pt x="1098" y="540"/>
                    <a:pt x="1098" y="541"/>
                  </a:cubicBezTo>
                  <a:cubicBezTo>
                    <a:pt x="1097" y="541"/>
                    <a:pt x="1097" y="540"/>
                    <a:pt x="1097" y="540"/>
                  </a:cubicBezTo>
                  <a:cubicBezTo>
                    <a:pt x="1102" y="538"/>
                    <a:pt x="1107" y="534"/>
                    <a:pt x="1109" y="533"/>
                  </a:cubicBezTo>
                  <a:cubicBezTo>
                    <a:pt x="1110" y="532"/>
                    <a:pt x="1109" y="531"/>
                    <a:pt x="1108" y="532"/>
                  </a:cubicBezTo>
                  <a:cubicBezTo>
                    <a:pt x="1105" y="534"/>
                    <a:pt x="1102" y="535"/>
                    <a:pt x="1098" y="537"/>
                  </a:cubicBezTo>
                  <a:cubicBezTo>
                    <a:pt x="1097" y="538"/>
                    <a:pt x="1095" y="539"/>
                    <a:pt x="1093" y="540"/>
                  </a:cubicBezTo>
                  <a:cubicBezTo>
                    <a:pt x="1092" y="540"/>
                    <a:pt x="1092" y="540"/>
                    <a:pt x="1091" y="540"/>
                  </a:cubicBezTo>
                  <a:cubicBezTo>
                    <a:pt x="1093" y="539"/>
                    <a:pt x="1094" y="538"/>
                    <a:pt x="1095" y="537"/>
                  </a:cubicBezTo>
                  <a:cubicBezTo>
                    <a:pt x="1099" y="533"/>
                    <a:pt x="1104" y="530"/>
                    <a:pt x="1108" y="526"/>
                  </a:cubicBezTo>
                  <a:cubicBezTo>
                    <a:pt x="1112" y="523"/>
                    <a:pt x="1119" y="521"/>
                    <a:pt x="1121" y="515"/>
                  </a:cubicBezTo>
                  <a:cubicBezTo>
                    <a:pt x="1122" y="515"/>
                    <a:pt x="1121" y="514"/>
                    <a:pt x="1121" y="515"/>
                  </a:cubicBezTo>
                  <a:cubicBezTo>
                    <a:pt x="1116" y="518"/>
                    <a:pt x="1111" y="523"/>
                    <a:pt x="1105" y="527"/>
                  </a:cubicBezTo>
                  <a:cubicBezTo>
                    <a:pt x="1105" y="527"/>
                    <a:pt x="1104" y="527"/>
                    <a:pt x="1104" y="527"/>
                  </a:cubicBezTo>
                  <a:cubicBezTo>
                    <a:pt x="1105" y="526"/>
                    <a:pt x="1107" y="524"/>
                    <a:pt x="1108" y="523"/>
                  </a:cubicBezTo>
                  <a:cubicBezTo>
                    <a:pt x="1113" y="518"/>
                    <a:pt x="1117" y="512"/>
                    <a:pt x="1121" y="506"/>
                  </a:cubicBezTo>
                  <a:cubicBezTo>
                    <a:pt x="1126" y="506"/>
                    <a:pt x="1134" y="509"/>
                    <a:pt x="1136" y="513"/>
                  </a:cubicBezTo>
                  <a:cubicBezTo>
                    <a:pt x="1138" y="514"/>
                    <a:pt x="1139" y="517"/>
                    <a:pt x="1141" y="518"/>
                  </a:cubicBezTo>
                  <a:cubicBezTo>
                    <a:pt x="1143" y="519"/>
                    <a:pt x="1145" y="520"/>
                    <a:pt x="1147" y="521"/>
                  </a:cubicBezTo>
                  <a:cubicBezTo>
                    <a:pt x="1150" y="524"/>
                    <a:pt x="1150" y="527"/>
                    <a:pt x="1152" y="530"/>
                  </a:cubicBezTo>
                  <a:cubicBezTo>
                    <a:pt x="1152" y="531"/>
                    <a:pt x="1153" y="532"/>
                    <a:pt x="1155" y="534"/>
                  </a:cubicBezTo>
                  <a:cubicBezTo>
                    <a:pt x="1159" y="539"/>
                    <a:pt x="1158" y="545"/>
                    <a:pt x="1156" y="551"/>
                  </a:cubicBezTo>
                  <a:close/>
                </a:path>
              </a:pathLst>
            </a:custGeom>
            <a:solidFill>
              <a:srgbClr val="574F1F">
                <a:alpha val="12157"/>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pic>
          <p:nvPicPr>
            <p:cNvPr id="5" name="组合 1337">
              <a:extLst>
                <a:ext uri="{FF2B5EF4-FFF2-40B4-BE49-F238E27FC236}">
                  <a16:creationId xmlns="" xmlns:a16="http://schemas.microsoft.com/office/drawing/2014/main" id="{6C7387C3-CACF-445F-8F6F-F0AB4DBF819B}"/>
                </a:ext>
              </a:extLst>
            </p:cNvPr>
            <p:cNvPicPr>
              <a:picLocks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2286" y="3577805"/>
              <a:ext cx="4864118" cy="34078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组合 521">
              <a:extLst>
                <a:ext uri="{FF2B5EF4-FFF2-40B4-BE49-F238E27FC236}">
                  <a16:creationId xmlns="" xmlns:a16="http://schemas.microsoft.com/office/drawing/2014/main" id="{9DEE6228-9FEF-470F-9B74-153404893339}"/>
                </a:ext>
              </a:extLst>
            </p:cNvPr>
            <p:cNvPicPr>
              <a:picLocks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758114" y="267478"/>
              <a:ext cx="4413060" cy="35663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2" name="组合 11"/>
          <p:cNvGrpSpPr/>
          <p:nvPr/>
        </p:nvGrpSpPr>
        <p:grpSpPr>
          <a:xfrm>
            <a:off x="3940716" y="425699"/>
            <a:ext cx="4310565" cy="4270458"/>
            <a:chOff x="3243660" y="347599"/>
            <a:chExt cx="6100460" cy="6043699"/>
          </a:xfrm>
        </p:grpSpPr>
        <p:sp>
          <p:nvSpPr>
            <p:cNvPr id="14" name="椭圆 1338">
              <a:extLst>
                <a:ext uri="{FF2B5EF4-FFF2-40B4-BE49-F238E27FC236}">
                  <a16:creationId xmlns="" xmlns:a16="http://schemas.microsoft.com/office/drawing/2014/main" id="{AA80EAD7-B0D9-496B-BD7B-6BDA8ECB30F8}"/>
                </a:ext>
              </a:extLst>
            </p:cNvPr>
            <p:cNvSpPr>
              <a:spLocks noChangeArrowheads="1"/>
            </p:cNvSpPr>
            <p:nvPr/>
          </p:nvSpPr>
          <p:spPr bwMode="auto">
            <a:xfrm>
              <a:off x="3481785" y="578869"/>
              <a:ext cx="5581650" cy="5580063"/>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DFBE9"/>
                </a:solidFill>
              </a:endParaRPr>
            </a:p>
          </p:txBody>
        </p:sp>
        <p:sp>
          <p:nvSpPr>
            <p:cNvPr id="15" name="椭圆 1339">
              <a:extLst>
                <a:ext uri="{FF2B5EF4-FFF2-40B4-BE49-F238E27FC236}">
                  <a16:creationId xmlns="" xmlns:a16="http://schemas.microsoft.com/office/drawing/2014/main" id="{195C4C53-94A1-4F7C-B7A8-68C59187E2AE}"/>
                </a:ext>
              </a:extLst>
            </p:cNvPr>
            <p:cNvSpPr>
              <a:spLocks noChangeArrowheads="1"/>
            </p:cNvSpPr>
            <p:nvPr/>
          </p:nvSpPr>
          <p:spPr bwMode="auto">
            <a:xfrm>
              <a:off x="3524345" y="573111"/>
              <a:ext cx="5819775" cy="5818187"/>
            </a:xfrm>
            <a:prstGeom prst="ellipse">
              <a:avLst/>
            </a:prstGeom>
            <a:noFill/>
            <a:ln w="6350">
              <a:solidFill>
                <a:schemeClr val="bg1"/>
              </a:solidFill>
              <a:round/>
              <a:headEnd/>
              <a:tailEnd/>
            </a:ln>
            <a:extLst>
              <a:ext uri="{909E8E84-426E-40DD-AFC4-6F175D3DCCD1}">
                <a14:hiddenFill xmlns:a14="http://schemas.microsoft.com/office/drawing/2010/main">
                  <a:solidFill>
                    <a:srgbClr val="FFFFFF"/>
                  </a:solidFill>
                </a14:hiddenFill>
              </a:ext>
            </a:extLst>
          </p:spPr>
          <p:txBody>
            <a:bodyPr anchor="ct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DFBE9"/>
                </a:solidFill>
              </a:endParaRPr>
            </a:p>
          </p:txBody>
        </p:sp>
        <p:sp>
          <p:nvSpPr>
            <p:cNvPr id="16" name="椭圆 1339">
              <a:extLst>
                <a:ext uri="{FF2B5EF4-FFF2-40B4-BE49-F238E27FC236}">
                  <a16:creationId xmlns="" xmlns:a16="http://schemas.microsoft.com/office/drawing/2014/main" id="{195C4C53-94A1-4F7C-B7A8-68C59187E2AE}"/>
                </a:ext>
              </a:extLst>
            </p:cNvPr>
            <p:cNvSpPr>
              <a:spLocks noChangeArrowheads="1"/>
            </p:cNvSpPr>
            <p:nvPr/>
          </p:nvSpPr>
          <p:spPr bwMode="auto">
            <a:xfrm>
              <a:off x="3464720" y="347599"/>
              <a:ext cx="5819775" cy="5818187"/>
            </a:xfrm>
            <a:prstGeom prst="ellipse">
              <a:avLst/>
            </a:prstGeom>
            <a:noFill/>
            <a:ln w="6350">
              <a:solidFill>
                <a:schemeClr val="bg1"/>
              </a:solidFill>
              <a:round/>
              <a:headEnd/>
              <a:tailEnd/>
            </a:ln>
            <a:extLst>
              <a:ext uri="{909E8E84-426E-40DD-AFC4-6F175D3DCCD1}">
                <a14:hiddenFill xmlns:a14="http://schemas.microsoft.com/office/drawing/2010/main">
                  <a:solidFill>
                    <a:srgbClr val="FFFFFF"/>
                  </a:solidFill>
                </a14:hiddenFill>
              </a:ext>
            </a:extLst>
          </p:spPr>
          <p:txBody>
            <a:bodyPr anchor="ct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DFBE9"/>
                </a:solidFill>
              </a:endParaRPr>
            </a:p>
          </p:txBody>
        </p:sp>
        <p:sp>
          <p:nvSpPr>
            <p:cNvPr id="17" name="椭圆 1339">
              <a:extLst>
                <a:ext uri="{FF2B5EF4-FFF2-40B4-BE49-F238E27FC236}">
                  <a16:creationId xmlns="" xmlns:a16="http://schemas.microsoft.com/office/drawing/2014/main" id="{195C4C53-94A1-4F7C-B7A8-68C59187E2AE}"/>
                </a:ext>
              </a:extLst>
            </p:cNvPr>
            <p:cNvSpPr>
              <a:spLocks noChangeArrowheads="1"/>
            </p:cNvSpPr>
            <p:nvPr/>
          </p:nvSpPr>
          <p:spPr bwMode="auto">
            <a:xfrm>
              <a:off x="3243660" y="519187"/>
              <a:ext cx="5819775" cy="5818187"/>
            </a:xfrm>
            <a:prstGeom prst="ellipse">
              <a:avLst/>
            </a:prstGeom>
            <a:noFill/>
            <a:ln w="6350">
              <a:solidFill>
                <a:schemeClr val="bg1"/>
              </a:solidFill>
              <a:round/>
              <a:headEnd/>
              <a:tailEnd/>
            </a:ln>
            <a:extLst>
              <a:ext uri="{909E8E84-426E-40DD-AFC4-6F175D3DCCD1}">
                <a14:hiddenFill xmlns:a14="http://schemas.microsoft.com/office/drawing/2010/main">
                  <a:solidFill>
                    <a:srgbClr val="FFFFFF"/>
                  </a:solidFill>
                </a14:hiddenFill>
              </a:ext>
            </a:extLst>
          </p:spPr>
          <p:txBody>
            <a:bodyPr anchor="ct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DFBE9"/>
                </a:solidFill>
              </a:endParaRPr>
            </a:p>
          </p:txBody>
        </p:sp>
      </p:grpSp>
      <p:pic>
        <p:nvPicPr>
          <p:cNvPr id="18" name="图片 17">
            <a:extLst>
              <a:ext uri="{FF2B5EF4-FFF2-40B4-BE49-F238E27FC236}">
                <a16:creationId xmlns="" xmlns:a16="http://schemas.microsoft.com/office/drawing/2014/main" id="{C068496B-6DF0-4A24-95BC-5229DBE5B0ED}"/>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442718" y="3132687"/>
            <a:ext cx="5897859" cy="3126941"/>
          </a:xfrm>
          <a:prstGeom prst="rect">
            <a:avLst/>
          </a:prstGeom>
        </p:spPr>
      </p:pic>
      <p:sp>
        <p:nvSpPr>
          <p:cNvPr id="2" name="矩形 1">
            <a:extLst>
              <a:ext uri="{FF2B5EF4-FFF2-40B4-BE49-F238E27FC236}">
                <a16:creationId xmlns="" xmlns:a16="http://schemas.microsoft.com/office/drawing/2014/main" id="{0B309EEC-607D-4A06-B024-8E190ED376AA}"/>
              </a:ext>
            </a:extLst>
          </p:cNvPr>
          <p:cNvSpPr/>
          <p:nvPr/>
        </p:nvSpPr>
        <p:spPr>
          <a:xfrm>
            <a:off x="208670" y="158261"/>
            <a:ext cx="11774659" cy="6541477"/>
          </a:xfrm>
          <a:prstGeom prst="rect">
            <a:avLst/>
          </a:prstGeom>
          <a:noFill/>
          <a:ln>
            <a:solidFill>
              <a:srgbClr val="68704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1342">
            <a:extLst>
              <a:ext uri="{FF2B5EF4-FFF2-40B4-BE49-F238E27FC236}">
                <a16:creationId xmlns="" xmlns:a16="http://schemas.microsoft.com/office/drawing/2014/main" id="{87D51FD6-1FD5-45BF-BBDE-D3BF2D9D1AFF}"/>
              </a:ext>
            </a:extLst>
          </p:cNvPr>
          <p:cNvSpPr txBox="1">
            <a:spLocks noChangeArrowheads="1"/>
          </p:cNvSpPr>
          <p:nvPr/>
        </p:nvSpPr>
        <p:spPr bwMode="auto">
          <a:xfrm>
            <a:off x="4866628" y="1406672"/>
            <a:ext cx="2646879"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en-US" altLang="zh-CN" sz="4800" dirty="0">
                <a:solidFill>
                  <a:srgbClr val="413B17"/>
                </a:solidFill>
                <a:latin typeface="宋体" panose="02010600030101010101" pitchFamily="2" charset="-122"/>
              </a:rPr>
              <a:t>PART TWO</a:t>
            </a:r>
            <a:endParaRPr lang="zh-CN" altLang="en-US" sz="4800" dirty="0">
              <a:solidFill>
                <a:srgbClr val="413B17"/>
              </a:solidFill>
              <a:latin typeface="宋体" panose="02010600030101010101" pitchFamily="2" charset="-122"/>
            </a:endParaRPr>
          </a:p>
        </p:txBody>
      </p:sp>
      <p:sp>
        <p:nvSpPr>
          <p:cNvPr id="11" name="文本框 10">
            <a:extLst>
              <a:ext uri="{FF2B5EF4-FFF2-40B4-BE49-F238E27FC236}">
                <a16:creationId xmlns="" xmlns:a16="http://schemas.microsoft.com/office/drawing/2014/main" id="{A0124F80-8899-4388-93EF-5A28BC7D614C}"/>
              </a:ext>
            </a:extLst>
          </p:cNvPr>
          <p:cNvSpPr txBox="1"/>
          <p:nvPr/>
        </p:nvSpPr>
        <p:spPr>
          <a:xfrm>
            <a:off x="5068209" y="2407975"/>
            <a:ext cx="2646879" cy="523220"/>
          </a:xfrm>
          <a:prstGeom prst="rect">
            <a:avLst/>
          </a:prstGeom>
          <a:noFill/>
        </p:spPr>
        <p:txBody>
          <a:bodyPr wrap="square" rtlCol="0">
            <a:spAutoFit/>
          </a:bodyPr>
          <a:lstStyle/>
          <a:p>
            <a:r>
              <a:rPr lang="zh-CN" altLang="en-US" sz="2800" dirty="0">
                <a:solidFill>
                  <a:srgbClr val="68704B"/>
                </a:solidFill>
              </a:rPr>
              <a:t>单击添加标题</a:t>
            </a:r>
          </a:p>
        </p:txBody>
      </p:sp>
    </p:spTree>
    <p:extLst>
      <p:ext uri="{BB962C8B-B14F-4D97-AF65-F5344CB8AC3E}">
        <p14:creationId xmlns:p14="http://schemas.microsoft.com/office/powerpoint/2010/main" val="2068813170"/>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0B309EEC-607D-4A06-B024-8E190ED376AA}"/>
              </a:ext>
            </a:extLst>
          </p:cNvPr>
          <p:cNvSpPr/>
          <p:nvPr/>
        </p:nvSpPr>
        <p:spPr>
          <a:xfrm>
            <a:off x="208670" y="158261"/>
            <a:ext cx="11774659" cy="6541477"/>
          </a:xfrm>
          <a:prstGeom prst="rect">
            <a:avLst/>
          </a:prstGeom>
          <a:noFill/>
          <a:ln>
            <a:solidFill>
              <a:srgbClr val="68704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5">
            <a:extLst>
              <a:ext uri="{FF2B5EF4-FFF2-40B4-BE49-F238E27FC236}">
                <a16:creationId xmlns="" xmlns:a16="http://schemas.microsoft.com/office/drawing/2014/main" id="{6D1371C2-ED9D-4C98-B4A5-6E8D2CA1A186}"/>
              </a:ext>
            </a:extLst>
          </p:cNvPr>
          <p:cNvGrpSpPr>
            <a:grpSpLocks/>
          </p:cNvGrpSpPr>
          <p:nvPr/>
        </p:nvGrpSpPr>
        <p:grpSpPr bwMode="auto">
          <a:xfrm>
            <a:off x="567269" y="347599"/>
            <a:ext cx="11152188" cy="6983413"/>
            <a:chOff x="0" y="0"/>
            <a:chExt cx="11151065" cy="6983832"/>
          </a:xfrm>
        </p:grpSpPr>
        <p:sp>
          <p:nvSpPr>
            <p:cNvPr id="4" name="Freeform 1224">
              <a:extLst>
                <a:ext uri="{FF2B5EF4-FFF2-40B4-BE49-F238E27FC236}">
                  <a16:creationId xmlns="" xmlns:a16="http://schemas.microsoft.com/office/drawing/2014/main" id="{276ACE5F-9C2F-47BC-B513-49F42C6561EE}"/>
                </a:ext>
              </a:extLst>
            </p:cNvPr>
            <p:cNvSpPr>
              <a:spLocks noEditPoints="1"/>
            </p:cNvSpPr>
            <p:nvPr/>
          </p:nvSpPr>
          <p:spPr bwMode="auto">
            <a:xfrm>
              <a:off x="6285147" y="0"/>
              <a:ext cx="4865918" cy="3419055"/>
            </a:xfrm>
            <a:custGeom>
              <a:avLst/>
              <a:gdLst>
                <a:gd name="T0" fmla="*/ 2918713 w 1162"/>
                <a:gd name="T1" fmla="*/ 516005 h 815"/>
                <a:gd name="T2" fmla="*/ 653256 w 1162"/>
                <a:gd name="T3" fmla="*/ 205563 h 815"/>
                <a:gd name="T4" fmla="*/ 242877 w 1162"/>
                <a:gd name="T5" fmla="*/ 1522843 h 815"/>
                <a:gd name="T6" fmla="*/ 1695952 w 1162"/>
                <a:gd name="T7" fmla="*/ 3070857 h 815"/>
                <a:gd name="T8" fmla="*/ 3969785 w 1162"/>
                <a:gd name="T9" fmla="*/ 3058271 h 815"/>
                <a:gd name="T10" fmla="*/ 4120536 w 1162"/>
                <a:gd name="T11" fmla="*/ 2277972 h 815"/>
                <a:gd name="T12" fmla="*/ 3957222 w 1162"/>
                <a:gd name="T13" fmla="*/ 2152117 h 815"/>
                <a:gd name="T14" fmla="*/ 3655720 w 1162"/>
                <a:gd name="T15" fmla="*/ 1690649 h 815"/>
                <a:gd name="T16" fmla="*/ 3726908 w 1162"/>
                <a:gd name="T17" fmla="*/ 2244410 h 815"/>
                <a:gd name="T18" fmla="*/ 2491585 w 1162"/>
                <a:gd name="T19" fmla="*/ 1527038 h 815"/>
                <a:gd name="T20" fmla="*/ 2625586 w 1162"/>
                <a:gd name="T21" fmla="*/ 1657088 h 815"/>
                <a:gd name="T22" fmla="*/ 2721899 w 1162"/>
                <a:gd name="T23" fmla="*/ 1581575 h 815"/>
                <a:gd name="T24" fmla="*/ 2185894 w 1162"/>
                <a:gd name="T25" fmla="*/ 2580023 h 815"/>
                <a:gd name="T26" fmla="*/ 1993268 w 1162"/>
                <a:gd name="T27" fmla="*/ 2651341 h 815"/>
                <a:gd name="T28" fmla="*/ 1453075 w 1162"/>
                <a:gd name="T29" fmla="*/ 2378655 h 815"/>
                <a:gd name="T30" fmla="*/ 695131 w 1162"/>
                <a:gd name="T31" fmla="*/ 931325 h 815"/>
                <a:gd name="T32" fmla="*/ 728631 w 1162"/>
                <a:gd name="T33" fmla="*/ 658640 h 815"/>
                <a:gd name="T34" fmla="*/ 770507 w 1162"/>
                <a:gd name="T35" fmla="*/ 1308890 h 815"/>
                <a:gd name="T36" fmla="*/ 1620577 w 1162"/>
                <a:gd name="T37" fmla="*/ 1367622 h 815"/>
                <a:gd name="T38" fmla="*/ 1453075 w 1162"/>
                <a:gd name="T39" fmla="*/ 1564794 h 815"/>
                <a:gd name="T40" fmla="*/ 1453075 w 1162"/>
                <a:gd name="T41" fmla="*/ 2005286 h 815"/>
                <a:gd name="T42" fmla="*/ 2437147 w 1162"/>
                <a:gd name="T43" fmla="*/ 1493477 h 815"/>
                <a:gd name="T44" fmla="*/ 2257082 w 1162"/>
                <a:gd name="T45" fmla="*/ 1824894 h 815"/>
                <a:gd name="T46" fmla="*/ 2206832 w 1162"/>
                <a:gd name="T47" fmla="*/ 1929773 h 815"/>
                <a:gd name="T48" fmla="*/ 1947205 w 1162"/>
                <a:gd name="T49" fmla="*/ 2382851 h 815"/>
                <a:gd name="T50" fmla="*/ 1423763 w 1162"/>
                <a:gd name="T51" fmla="*/ 2395436 h 815"/>
                <a:gd name="T52" fmla="*/ 1867642 w 1162"/>
                <a:gd name="T53" fmla="*/ 2575828 h 815"/>
                <a:gd name="T54" fmla="*/ 4325726 w 1162"/>
                <a:gd name="T55" fmla="*/ 1564794 h 815"/>
                <a:gd name="T56" fmla="*/ 4154037 w 1162"/>
                <a:gd name="T57" fmla="*/ 1073961 h 815"/>
                <a:gd name="T58" fmla="*/ 3538469 w 1162"/>
                <a:gd name="T59" fmla="*/ 1170450 h 815"/>
                <a:gd name="T60" fmla="*/ 3207653 w 1162"/>
                <a:gd name="T61" fmla="*/ 1136888 h 815"/>
                <a:gd name="T62" fmla="*/ 3266279 w 1162"/>
                <a:gd name="T63" fmla="*/ 767714 h 815"/>
                <a:gd name="T64" fmla="*/ 2742837 w 1162"/>
                <a:gd name="T65" fmla="*/ 1413769 h 815"/>
                <a:gd name="T66" fmla="*/ 2734462 w 1162"/>
                <a:gd name="T67" fmla="*/ 1237572 h 815"/>
                <a:gd name="T68" fmla="*/ 2537647 w 1162"/>
                <a:gd name="T69" fmla="*/ 784495 h 815"/>
                <a:gd name="T70" fmla="*/ 2491585 w 1162"/>
                <a:gd name="T71" fmla="*/ 599908 h 815"/>
                <a:gd name="T72" fmla="*/ 2504147 w 1162"/>
                <a:gd name="T73" fmla="*/ 1296304 h 815"/>
                <a:gd name="T74" fmla="*/ 1922079 w 1162"/>
                <a:gd name="T75" fmla="*/ 1157864 h 815"/>
                <a:gd name="T76" fmla="*/ 1846704 w 1162"/>
                <a:gd name="T77" fmla="*/ 1191425 h 815"/>
                <a:gd name="T78" fmla="*/ 1545201 w 1162"/>
                <a:gd name="T79" fmla="*/ 906154 h 815"/>
                <a:gd name="T80" fmla="*/ 1264636 w 1162"/>
                <a:gd name="T81" fmla="*/ 306247 h 815"/>
                <a:gd name="T82" fmla="*/ 1109697 w 1162"/>
                <a:gd name="T83" fmla="*/ 167806 h 815"/>
                <a:gd name="T84" fmla="*/ 938008 w 1162"/>
                <a:gd name="T85" fmla="*/ 121660 h 815"/>
                <a:gd name="T86" fmla="*/ 1708515 w 1162"/>
                <a:gd name="T87" fmla="*/ 1275328 h 815"/>
                <a:gd name="T88" fmla="*/ 1666640 w 1162"/>
                <a:gd name="T89" fmla="*/ 1308890 h 815"/>
                <a:gd name="T90" fmla="*/ 933821 w 1162"/>
                <a:gd name="T91" fmla="*/ 771909 h 815"/>
                <a:gd name="T92" fmla="*/ 753757 w 1162"/>
                <a:gd name="T93" fmla="*/ 339808 h 815"/>
                <a:gd name="T94" fmla="*/ 397816 w 1162"/>
                <a:gd name="T95" fmla="*/ 918740 h 815"/>
                <a:gd name="T96" fmla="*/ 799820 w 1162"/>
                <a:gd name="T97" fmla="*/ 1451525 h 815"/>
                <a:gd name="T98" fmla="*/ 523442 w 1162"/>
                <a:gd name="T99" fmla="*/ 1610941 h 815"/>
                <a:gd name="T100" fmla="*/ 314065 w 1162"/>
                <a:gd name="T101" fmla="*/ 1560599 h 815"/>
                <a:gd name="T102" fmla="*/ 841695 w 1162"/>
                <a:gd name="T103" fmla="*/ 2248605 h 815"/>
                <a:gd name="T104" fmla="*/ 1189261 w 1162"/>
                <a:gd name="T105" fmla="*/ 2366070 h 815"/>
                <a:gd name="T106" fmla="*/ 1440513 w 1162"/>
                <a:gd name="T107" fmla="*/ 2722659 h 815"/>
                <a:gd name="T108" fmla="*/ 1478201 w 1162"/>
                <a:gd name="T109" fmla="*/ 2521291 h 815"/>
                <a:gd name="T110" fmla="*/ 1917892 w 1162"/>
                <a:gd name="T111" fmla="*/ 3402274 h 815"/>
                <a:gd name="T112" fmla="*/ 2918713 w 1162"/>
                <a:gd name="T113" fmla="*/ 2894660 h 815"/>
                <a:gd name="T114" fmla="*/ 3316529 w 1162"/>
                <a:gd name="T115" fmla="*/ 2504510 h 815"/>
                <a:gd name="T116" fmla="*/ 3056902 w 1162"/>
                <a:gd name="T117" fmla="*/ 2231825 h 815"/>
                <a:gd name="T118" fmla="*/ 3664095 w 1162"/>
                <a:gd name="T119" fmla="*/ 2340899 h 815"/>
                <a:gd name="T120" fmla="*/ 3760408 w 1162"/>
                <a:gd name="T121" fmla="*/ 2496120 h 815"/>
                <a:gd name="T122" fmla="*/ 3697595 w 1162"/>
                <a:gd name="T123" fmla="*/ 2387046 h 815"/>
                <a:gd name="T124" fmla="*/ 3948847 w 1162"/>
                <a:gd name="T125" fmla="*/ 2332509 h 815"/>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162" h="815">
                  <a:moveTo>
                    <a:pt x="1160" y="552"/>
                  </a:moveTo>
                  <a:cubicBezTo>
                    <a:pt x="1159" y="552"/>
                    <a:pt x="1159" y="552"/>
                    <a:pt x="1158" y="551"/>
                  </a:cubicBezTo>
                  <a:cubicBezTo>
                    <a:pt x="1161" y="547"/>
                    <a:pt x="1162" y="542"/>
                    <a:pt x="1160" y="537"/>
                  </a:cubicBezTo>
                  <a:cubicBezTo>
                    <a:pt x="1159" y="534"/>
                    <a:pt x="1156" y="532"/>
                    <a:pt x="1155" y="530"/>
                  </a:cubicBezTo>
                  <a:cubicBezTo>
                    <a:pt x="1153" y="527"/>
                    <a:pt x="1153" y="523"/>
                    <a:pt x="1151" y="521"/>
                  </a:cubicBezTo>
                  <a:cubicBezTo>
                    <a:pt x="1148" y="518"/>
                    <a:pt x="1144" y="517"/>
                    <a:pt x="1142" y="514"/>
                  </a:cubicBezTo>
                  <a:cubicBezTo>
                    <a:pt x="1139" y="512"/>
                    <a:pt x="1138" y="509"/>
                    <a:pt x="1134" y="507"/>
                  </a:cubicBezTo>
                  <a:cubicBezTo>
                    <a:pt x="1131" y="505"/>
                    <a:pt x="1127" y="503"/>
                    <a:pt x="1123" y="503"/>
                  </a:cubicBezTo>
                  <a:cubicBezTo>
                    <a:pt x="1127" y="498"/>
                    <a:pt x="1130" y="492"/>
                    <a:pt x="1132" y="486"/>
                  </a:cubicBezTo>
                  <a:cubicBezTo>
                    <a:pt x="1137" y="477"/>
                    <a:pt x="1140" y="466"/>
                    <a:pt x="1136" y="456"/>
                  </a:cubicBezTo>
                  <a:cubicBezTo>
                    <a:pt x="1135" y="452"/>
                    <a:pt x="1132" y="448"/>
                    <a:pt x="1128" y="446"/>
                  </a:cubicBezTo>
                  <a:cubicBezTo>
                    <a:pt x="1126" y="445"/>
                    <a:pt x="1122" y="445"/>
                    <a:pt x="1121" y="442"/>
                  </a:cubicBezTo>
                  <a:cubicBezTo>
                    <a:pt x="1121" y="439"/>
                    <a:pt x="1121" y="437"/>
                    <a:pt x="1120" y="434"/>
                  </a:cubicBezTo>
                  <a:cubicBezTo>
                    <a:pt x="1118" y="423"/>
                    <a:pt x="1109" y="413"/>
                    <a:pt x="1098" y="410"/>
                  </a:cubicBezTo>
                  <a:cubicBezTo>
                    <a:pt x="1086" y="406"/>
                    <a:pt x="1072" y="408"/>
                    <a:pt x="1060" y="410"/>
                  </a:cubicBezTo>
                  <a:cubicBezTo>
                    <a:pt x="1045" y="413"/>
                    <a:pt x="1030" y="417"/>
                    <a:pt x="1015" y="421"/>
                  </a:cubicBezTo>
                  <a:cubicBezTo>
                    <a:pt x="1006" y="423"/>
                    <a:pt x="996" y="426"/>
                    <a:pt x="987" y="429"/>
                  </a:cubicBezTo>
                  <a:cubicBezTo>
                    <a:pt x="988" y="428"/>
                    <a:pt x="989" y="425"/>
                    <a:pt x="989" y="423"/>
                  </a:cubicBezTo>
                  <a:cubicBezTo>
                    <a:pt x="992" y="419"/>
                    <a:pt x="995" y="414"/>
                    <a:pt x="998" y="410"/>
                  </a:cubicBezTo>
                  <a:cubicBezTo>
                    <a:pt x="1006" y="400"/>
                    <a:pt x="1016" y="393"/>
                    <a:pt x="1026" y="384"/>
                  </a:cubicBezTo>
                  <a:cubicBezTo>
                    <a:pt x="1041" y="371"/>
                    <a:pt x="1052" y="354"/>
                    <a:pt x="1050" y="332"/>
                  </a:cubicBezTo>
                  <a:cubicBezTo>
                    <a:pt x="1048" y="314"/>
                    <a:pt x="1035" y="295"/>
                    <a:pt x="1017" y="290"/>
                  </a:cubicBezTo>
                  <a:cubicBezTo>
                    <a:pt x="1007" y="288"/>
                    <a:pt x="998" y="287"/>
                    <a:pt x="988" y="289"/>
                  </a:cubicBezTo>
                  <a:cubicBezTo>
                    <a:pt x="987" y="289"/>
                    <a:pt x="984" y="289"/>
                    <a:pt x="982" y="290"/>
                  </a:cubicBezTo>
                  <a:cubicBezTo>
                    <a:pt x="988" y="286"/>
                    <a:pt x="993" y="280"/>
                    <a:pt x="997" y="275"/>
                  </a:cubicBezTo>
                  <a:cubicBezTo>
                    <a:pt x="1002" y="269"/>
                    <a:pt x="1006" y="261"/>
                    <a:pt x="1003" y="253"/>
                  </a:cubicBezTo>
                  <a:cubicBezTo>
                    <a:pt x="1003" y="252"/>
                    <a:pt x="1002" y="252"/>
                    <a:pt x="1001" y="252"/>
                  </a:cubicBezTo>
                  <a:cubicBezTo>
                    <a:pt x="1000" y="252"/>
                    <a:pt x="998" y="252"/>
                    <a:pt x="997" y="253"/>
                  </a:cubicBezTo>
                  <a:cubicBezTo>
                    <a:pt x="994" y="253"/>
                    <a:pt x="994" y="252"/>
                    <a:pt x="995" y="249"/>
                  </a:cubicBezTo>
                  <a:cubicBezTo>
                    <a:pt x="996" y="248"/>
                    <a:pt x="994" y="246"/>
                    <a:pt x="993" y="246"/>
                  </a:cubicBezTo>
                  <a:cubicBezTo>
                    <a:pt x="994" y="243"/>
                    <a:pt x="993" y="240"/>
                    <a:pt x="991" y="238"/>
                  </a:cubicBezTo>
                  <a:cubicBezTo>
                    <a:pt x="988" y="234"/>
                    <a:pt x="984" y="233"/>
                    <a:pt x="980" y="232"/>
                  </a:cubicBezTo>
                  <a:cubicBezTo>
                    <a:pt x="975" y="231"/>
                    <a:pt x="972" y="225"/>
                    <a:pt x="966" y="225"/>
                  </a:cubicBezTo>
                  <a:cubicBezTo>
                    <a:pt x="961" y="224"/>
                    <a:pt x="955" y="224"/>
                    <a:pt x="949" y="225"/>
                  </a:cubicBezTo>
                  <a:cubicBezTo>
                    <a:pt x="934" y="227"/>
                    <a:pt x="920" y="232"/>
                    <a:pt x="905" y="234"/>
                  </a:cubicBezTo>
                  <a:cubicBezTo>
                    <a:pt x="898" y="235"/>
                    <a:pt x="891" y="235"/>
                    <a:pt x="884" y="237"/>
                  </a:cubicBezTo>
                  <a:cubicBezTo>
                    <a:pt x="879" y="238"/>
                    <a:pt x="874" y="240"/>
                    <a:pt x="870" y="242"/>
                  </a:cubicBezTo>
                  <a:cubicBezTo>
                    <a:pt x="870" y="241"/>
                    <a:pt x="871" y="240"/>
                    <a:pt x="872" y="239"/>
                  </a:cubicBezTo>
                  <a:cubicBezTo>
                    <a:pt x="874" y="236"/>
                    <a:pt x="875" y="234"/>
                    <a:pt x="877" y="232"/>
                  </a:cubicBezTo>
                  <a:cubicBezTo>
                    <a:pt x="894" y="206"/>
                    <a:pt x="903" y="178"/>
                    <a:pt x="899" y="148"/>
                  </a:cubicBezTo>
                  <a:cubicBezTo>
                    <a:pt x="895" y="121"/>
                    <a:pt x="885" y="86"/>
                    <a:pt x="857" y="76"/>
                  </a:cubicBezTo>
                  <a:cubicBezTo>
                    <a:pt x="851" y="73"/>
                    <a:pt x="844" y="69"/>
                    <a:pt x="838" y="70"/>
                  </a:cubicBezTo>
                  <a:cubicBezTo>
                    <a:pt x="833" y="70"/>
                    <a:pt x="827" y="73"/>
                    <a:pt x="824" y="77"/>
                  </a:cubicBezTo>
                  <a:cubicBezTo>
                    <a:pt x="822" y="78"/>
                    <a:pt x="819" y="81"/>
                    <a:pt x="816" y="82"/>
                  </a:cubicBezTo>
                  <a:cubicBezTo>
                    <a:pt x="813" y="82"/>
                    <a:pt x="810" y="81"/>
                    <a:pt x="806" y="80"/>
                  </a:cubicBezTo>
                  <a:cubicBezTo>
                    <a:pt x="800" y="79"/>
                    <a:pt x="794" y="79"/>
                    <a:pt x="788" y="82"/>
                  </a:cubicBezTo>
                  <a:cubicBezTo>
                    <a:pt x="775" y="87"/>
                    <a:pt x="763" y="95"/>
                    <a:pt x="752" y="105"/>
                  </a:cubicBezTo>
                  <a:cubicBezTo>
                    <a:pt x="747" y="110"/>
                    <a:pt x="743" y="116"/>
                    <a:pt x="738" y="121"/>
                  </a:cubicBezTo>
                  <a:cubicBezTo>
                    <a:pt x="736" y="124"/>
                    <a:pt x="733" y="127"/>
                    <a:pt x="733" y="131"/>
                  </a:cubicBezTo>
                  <a:cubicBezTo>
                    <a:pt x="732" y="131"/>
                    <a:pt x="732" y="131"/>
                    <a:pt x="732" y="131"/>
                  </a:cubicBezTo>
                  <a:cubicBezTo>
                    <a:pt x="729" y="130"/>
                    <a:pt x="729" y="126"/>
                    <a:pt x="727" y="125"/>
                  </a:cubicBezTo>
                  <a:cubicBezTo>
                    <a:pt x="724" y="123"/>
                    <a:pt x="722" y="123"/>
                    <a:pt x="719" y="123"/>
                  </a:cubicBezTo>
                  <a:cubicBezTo>
                    <a:pt x="712" y="122"/>
                    <a:pt x="704" y="122"/>
                    <a:pt x="697" y="123"/>
                  </a:cubicBezTo>
                  <a:cubicBezTo>
                    <a:pt x="689" y="124"/>
                    <a:pt x="681" y="125"/>
                    <a:pt x="673" y="126"/>
                  </a:cubicBezTo>
                  <a:cubicBezTo>
                    <a:pt x="670" y="127"/>
                    <a:pt x="668" y="127"/>
                    <a:pt x="665" y="128"/>
                  </a:cubicBezTo>
                  <a:cubicBezTo>
                    <a:pt x="662" y="127"/>
                    <a:pt x="658" y="124"/>
                    <a:pt x="655" y="122"/>
                  </a:cubicBezTo>
                  <a:cubicBezTo>
                    <a:pt x="652" y="121"/>
                    <a:pt x="648" y="119"/>
                    <a:pt x="645" y="117"/>
                  </a:cubicBezTo>
                  <a:cubicBezTo>
                    <a:pt x="638" y="114"/>
                    <a:pt x="630" y="111"/>
                    <a:pt x="623" y="109"/>
                  </a:cubicBezTo>
                  <a:cubicBezTo>
                    <a:pt x="610" y="106"/>
                    <a:pt x="595" y="105"/>
                    <a:pt x="581" y="106"/>
                  </a:cubicBezTo>
                  <a:cubicBezTo>
                    <a:pt x="567" y="107"/>
                    <a:pt x="554" y="112"/>
                    <a:pt x="543" y="121"/>
                  </a:cubicBezTo>
                  <a:cubicBezTo>
                    <a:pt x="540" y="124"/>
                    <a:pt x="535" y="128"/>
                    <a:pt x="533" y="132"/>
                  </a:cubicBezTo>
                  <a:cubicBezTo>
                    <a:pt x="533" y="132"/>
                    <a:pt x="533" y="132"/>
                    <a:pt x="533" y="132"/>
                  </a:cubicBezTo>
                  <a:cubicBezTo>
                    <a:pt x="530" y="131"/>
                    <a:pt x="528" y="131"/>
                    <a:pt x="525" y="130"/>
                  </a:cubicBezTo>
                  <a:cubicBezTo>
                    <a:pt x="520" y="116"/>
                    <a:pt x="514" y="101"/>
                    <a:pt x="505" y="89"/>
                  </a:cubicBezTo>
                  <a:cubicBezTo>
                    <a:pt x="499" y="81"/>
                    <a:pt x="488" y="68"/>
                    <a:pt x="477" y="74"/>
                  </a:cubicBezTo>
                  <a:cubicBezTo>
                    <a:pt x="474" y="75"/>
                    <a:pt x="472" y="78"/>
                    <a:pt x="469" y="79"/>
                  </a:cubicBezTo>
                  <a:cubicBezTo>
                    <a:pt x="465" y="81"/>
                    <a:pt x="463" y="78"/>
                    <a:pt x="460" y="76"/>
                  </a:cubicBezTo>
                  <a:cubicBezTo>
                    <a:pt x="457" y="74"/>
                    <a:pt x="454" y="74"/>
                    <a:pt x="451" y="77"/>
                  </a:cubicBezTo>
                  <a:cubicBezTo>
                    <a:pt x="450" y="79"/>
                    <a:pt x="449" y="76"/>
                    <a:pt x="447" y="75"/>
                  </a:cubicBezTo>
                  <a:cubicBezTo>
                    <a:pt x="445" y="73"/>
                    <a:pt x="443" y="72"/>
                    <a:pt x="440" y="71"/>
                  </a:cubicBezTo>
                  <a:cubicBezTo>
                    <a:pt x="436" y="69"/>
                    <a:pt x="433" y="69"/>
                    <a:pt x="429" y="72"/>
                  </a:cubicBezTo>
                  <a:cubicBezTo>
                    <a:pt x="424" y="75"/>
                    <a:pt x="419" y="82"/>
                    <a:pt x="415" y="87"/>
                  </a:cubicBezTo>
                  <a:cubicBezTo>
                    <a:pt x="410" y="92"/>
                    <a:pt x="407" y="99"/>
                    <a:pt x="402" y="105"/>
                  </a:cubicBezTo>
                  <a:cubicBezTo>
                    <a:pt x="397" y="112"/>
                    <a:pt x="390" y="118"/>
                    <a:pt x="386" y="126"/>
                  </a:cubicBezTo>
                  <a:cubicBezTo>
                    <a:pt x="383" y="133"/>
                    <a:pt x="381" y="139"/>
                    <a:pt x="380" y="147"/>
                  </a:cubicBezTo>
                  <a:cubicBezTo>
                    <a:pt x="377" y="162"/>
                    <a:pt x="373" y="177"/>
                    <a:pt x="371" y="192"/>
                  </a:cubicBezTo>
                  <a:cubicBezTo>
                    <a:pt x="369" y="183"/>
                    <a:pt x="366" y="173"/>
                    <a:pt x="362" y="164"/>
                  </a:cubicBezTo>
                  <a:cubicBezTo>
                    <a:pt x="357" y="153"/>
                    <a:pt x="351" y="143"/>
                    <a:pt x="344" y="133"/>
                  </a:cubicBezTo>
                  <a:cubicBezTo>
                    <a:pt x="342" y="129"/>
                    <a:pt x="341" y="125"/>
                    <a:pt x="338" y="122"/>
                  </a:cubicBezTo>
                  <a:cubicBezTo>
                    <a:pt x="337" y="121"/>
                    <a:pt x="333" y="120"/>
                    <a:pt x="333" y="119"/>
                  </a:cubicBezTo>
                  <a:cubicBezTo>
                    <a:pt x="332" y="118"/>
                    <a:pt x="331" y="117"/>
                    <a:pt x="330" y="116"/>
                  </a:cubicBezTo>
                  <a:cubicBezTo>
                    <a:pt x="329" y="114"/>
                    <a:pt x="328" y="113"/>
                    <a:pt x="327" y="111"/>
                  </a:cubicBezTo>
                  <a:cubicBezTo>
                    <a:pt x="325" y="109"/>
                    <a:pt x="322" y="106"/>
                    <a:pt x="319" y="104"/>
                  </a:cubicBezTo>
                  <a:cubicBezTo>
                    <a:pt x="319" y="103"/>
                    <a:pt x="319" y="103"/>
                    <a:pt x="319" y="103"/>
                  </a:cubicBezTo>
                  <a:cubicBezTo>
                    <a:pt x="314" y="98"/>
                    <a:pt x="313" y="88"/>
                    <a:pt x="310" y="82"/>
                  </a:cubicBezTo>
                  <a:cubicBezTo>
                    <a:pt x="307" y="74"/>
                    <a:pt x="304" y="67"/>
                    <a:pt x="300" y="60"/>
                  </a:cubicBezTo>
                  <a:cubicBezTo>
                    <a:pt x="296" y="53"/>
                    <a:pt x="291" y="46"/>
                    <a:pt x="286" y="40"/>
                  </a:cubicBezTo>
                  <a:cubicBezTo>
                    <a:pt x="280" y="33"/>
                    <a:pt x="274" y="26"/>
                    <a:pt x="267" y="20"/>
                  </a:cubicBezTo>
                  <a:cubicBezTo>
                    <a:pt x="261" y="15"/>
                    <a:pt x="254" y="10"/>
                    <a:pt x="246" y="6"/>
                  </a:cubicBezTo>
                  <a:cubicBezTo>
                    <a:pt x="244" y="5"/>
                    <a:pt x="238" y="2"/>
                    <a:pt x="236" y="4"/>
                  </a:cubicBezTo>
                  <a:cubicBezTo>
                    <a:pt x="229" y="0"/>
                    <a:pt x="223" y="18"/>
                    <a:pt x="222" y="23"/>
                  </a:cubicBezTo>
                  <a:cubicBezTo>
                    <a:pt x="217" y="41"/>
                    <a:pt x="218" y="59"/>
                    <a:pt x="222" y="77"/>
                  </a:cubicBezTo>
                  <a:cubicBezTo>
                    <a:pt x="227" y="99"/>
                    <a:pt x="234" y="120"/>
                    <a:pt x="245" y="140"/>
                  </a:cubicBezTo>
                  <a:cubicBezTo>
                    <a:pt x="251" y="150"/>
                    <a:pt x="259" y="158"/>
                    <a:pt x="267" y="167"/>
                  </a:cubicBezTo>
                  <a:cubicBezTo>
                    <a:pt x="271" y="172"/>
                    <a:pt x="276" y="177"/>
                    <a:pt x="281" y="182"/>
                  </a:cubicBezTo>
                  <a:cubicBezTo>
                    <a:pt x="269" y="179"/>
                    <a:pt x="256" y="178"/>
                    <a:pt x="244" y="180"/>
                  </a:cubicBezTo>
                  <a:cubicBezTo>
                    <a:pt x="244" y="176"/>
                    <a:pt x="243" y="172"/>
                    <a:pt x="243" y="168"/>
                  </a:cubicBezTo>
                  <a:cubicBezTo>
                    <a:pt x="242" y="163"/>
                    <a:pt x="242" y="159"/>
                    <a:pt x="241" y="154"/>
                  </a:cubicBezTo>
                  <a:cubicBezTo>
                    <a:pt x="239" y="146"/>
                    <a:pt x="237" y="138"/>
                    <a:pt x="233" y="130"/>
                  </a:cubicBezTo>
                  <a:cubicBezTo>
                    <a:pt x="229" y="122"/>
                    <a:pt x="222" y="115"/>
                    <a:pt x="217" y="107"/>
                  </a:cubicBezTo>
                  <a:cubicBezTo>
                    <a:pt x="213" y="99"/>
                    <a:pt x="210" y="90"/>
                    <a:pt x="204" y="84"/>
                  </a:cubicBezTo>
                  <a:cubicBezTo>
                    <a:pt x="199" y="80"/>
                    <a:pt x="196" y="76"/>
                    <a:pt x="193" y="71"/>
                  </a:cubicBezTo>
                  <a:cubicBezTo>
                    <a:pt x="191" y="68"/>
                    <a:pt x="189" y="65"/>
                    <a:pt x="186" y="63"/>
                  </a:cubicBezTo>
                  <a:cubicBezTo>
                    <a:pt x="183" y="59"/>
                    <a:pt x="179" y="56"/>
                    <a:pt x="176" y="52"/>
                  </a:cubicBezTo>
                  <a:cubicBezTo>
                    <a:pt x="170" y="47"/>
                    <a:pt x="162" y="42"/>
                    <a:pt x="156" y="49"/>
                  </a:cubicBezTo>
                  <a:cubicBezTo>
                    <a:pt x="156" y="49"/>
                    <a:pt x="156" y="49"/>
                    <a:pt x="156" y="49"/>
                  </a:cubicBezTo>
                  <a:cubicBezTo>
                    <a:pt x="153" y="45"/>
                    <a:pt x="149" y="42"/>
                    <a:pt x="145" y="42"/>
                  </a:cubicBezTo>
                  <a:cubicBezTo>
                    <a:pt x="138" y="42"/>
                    <a:pt x="131" y="41"/>
                    <a:pt x="126" y="45"/>
                  </a:cubicBezTo>
                  <a:cubicBezTo>
                    <a:pt x="119" y="50"/>
                    <a:pt x="114" y="58"/>
                    <a:pt x="108" y="65"/>
                  </a:cubicBezTo>
                  <a:cubicBezTo>
                    <a:pt x="103" y="72"/>
                    <a:pt x="98" y="79"/>
                    <a:pt x="94" y="87"/>
                  </a:cubicBezTo>
                  <a:cubicBezTo>
                    <a:pt x="87" y="103"/>
                    <a:pt x="77" y="119"/>
                    <a:pt x="74" y="137"/>
                  </a:cubicBezTo>
                  <a:cubicBezTo>
                    <a:pt x="72" y="145"/>
                    <a:pt x="71" y="154"/>
                    <a:pt x="71" y="163"/>
                  </a:cubicBezTo>
                  <a:cubicBezTo>
                    <a:pt x="71" y="168"/>
                    <a:pt x="71" y="172"/>
                    <a:pt x="72" y="177"/>
                  </a:cubicBezTo>
                  <a:cubicBezTo>
                    <a:pt x="72" y="178"/>
                    <a:pt x="72" y="179"/>
                    <a:pt x="72" y="181"/>
                  </a:cubicBezTo>
                  <a:cubicBezTo>
                    <a:pt x="69" y="178"/>
                    <a:pt x="65" y="177"/>
                    <a:pt x="63" y="173"/>
                  </a:cubicBezTo>
                  <a:cubicBezTo>
                    <a:pt x="58" y="164"/>
                    <a:pt x="47" y="163"/>
                    <a:pt x="38" y="160"/>
                  </a:cubicBezTo>
                  <a:cubicBezTo>
                    <a:pt x="35" y="159"/>
                    <a:pt x="32" y="159"/>
                    <a:pt x="30" y="158"/>
                  </a:cubicBezTo>
                  <a:cubicBezTo>
                    <a:pt x="26" y="152"/>
                    <a:pt x="23" y="145"/>
                    <a:pt x="19" y="139"/>
                  </a:cubicBezTo>
                  <a:cubicBezTo>
                    <a:pt x="13" y="133"/>
                    <a:pt x="6" y="127"/>
                    <a:pt x="0" y="122"/>
                  </a:cubicBezTo>
                  <a:cubicBezTo>
                    <a:pt x="0" y="126"/>
                    <a:pt x="0" y="126"/>
                    <a:pt x="0" y="126"/>
                  </a:cubicBezTo>
                  <a:cubicBezTo>
                    <a:pt x="1" y="127"/>
                    <a:pt x="2" y="128"/>
                    <a:pt x="3" y="129"/>
                  </a:cubicBezTo>
                  <a:cubicBezTo>
                    <a:pt x="9" y="134"/>
                    <a:pt x="15" y="139"/>
                    <a:pt x="19" y="145"/>
                  </a:cubicBezTo>
                  <a:cubicBezTo>
                    <a:pt x="22" y="149"/>
                    <a:pt x="24" y="154"/>
                    <a:pt x="27" y="158"/>
                  </a:cubicBezTo>
                  <a:cubicBezTo>
                    <a:pt x="20" y="157"/>
                    <a:pt x="13" y="158"/>
                    <a:pt x="5" y="160"/>
                  </a:cubicBezTo>
                  <a:cubicBezTo>
                    <a:pt x="4" y="160"/>
                    <a:pt x="2" y="161"/>
                    <a:pt x="0" y="162"/>
                  </a:cubicBezTo>
                  <a:cubicBezTo>
                    <a:pt x="1" y="160"/>
                    <a:pt x="0" y="159"/>
                    <a:pt x="0" y="157"/>
                  </a:cubicBezTo>
                  <a:cubicBezTo>
                    <a:pt x="0" y="166"/>
                    <a:pt x="0" y="166"/>
                    <a:pt x="0" y="166"/>
                  </a:cubicBezTo>
                  <a:cubicBezTo>
                    <a:pt x="5" y="163"/>
                    <a:pt x="10" y="162"/>
                    <a:pt x="15" y="162"/>
                  </a:cubicBezTo>
                  <a:cubicBezTo>
                    <a:pt x="27" y="159"/>
                    <a:pt x="38" y="163"/>
                    <a:pt x="49" y="167"/>
                  </a:cubicBezTo>
                  <a:cubicBezTo>
                    <a:pt x="52" y="168"/>
                    <a:pt x="57" y="169"/>
                    <a:pt x="59" y="173"/>
                  </a:cubicBezTo>
                  <a:cubicBezTo>
                    <a:pt x="60" y="174"/>
                    <a:pt x="61" y="176"/>
                    <a:pt x="62" y="178"/>
                  </a:cubicBezTo>
                  <a:cubicBezTo>
                    <a:pt x="65" y="182"/>
                    <a:pt x="70" y="183"/>
                    <a:pt x="73" y="188"/>
                  </a:cubicBezTo>
                  <a:cubicBezTo>
                    <a:pt x="79" y="197"/>
                    <a:pt x="80" y="209"/>
                    <a:pt x="81" y="220"/>
                  </a:cubicBezTo>
                  <a:cubicBezTo>
                    <a:pt x="81" y="231"/>
                    <a:pt x="82" y="242"/>
                    <a:pt x="84" y="253"/>
                  </a:cubicBezTo>
                  <a:cubicBezTo>
                    <a:pt x="86" y="264"/>
                    <a:pt x="87" y="275"/>
                    <a:pt x="90" y="285"/>
                  </a:cubicBezTo>
                  <a:cubicBezTo>
                    <a:pt x="97" y="304"/>
                    <a:pt x="108" y="320"/>
                    <a:pt x="114" y="338"/>
                  </a:cubicBezTo>
                  <a:cubicBezTo>
                    <a:pt x="114" y="339"/>
                    <a:pt x="114" y="339"/>
                    <a:pt x="115" y="339"/>
                  </a:cubicBezTo>
                  <a:cubicBezTo>
                    <a:pt x="115" y="339"/>
                    <a:pt x="115" y="340"/>
                    <a:pt x="115" y="340"/>
                  </a:cubicBezTo>
                  <a:cubicBezTo>
                    <a:pt x="114" y="343"/>
                    <a:pt x="115" y="346"/>
                    <a:pt x="118" y="348"/>
                  </a:cubicBezTo>
                  <a:cubicBezTo>
                    <a:pt x="122" y="353"/>
                    <a:pt x="124" y="359"/>
                    <a:pt x="127" y="365"/>
                  </a:cubicBezTo>
                  <a:cubicBezTo>
                    <a:pt x="128" y="366"/>
                    <a:pt x="131" y="374"/>
                    <a:pt x="129" y="374"/>
                  </a:cubicBezTo>
                  <a:cubicBezTo>
                    <a:pt x="128" y="374"/>
                    <a:pt x="126" y="374"/>
                    <a:pt x="125" y="374"/>
                  </a:cubicBezTo>
                  <a:cubicBezTo>
                    <a:pt x="124" y="376"/>
                    <a:pt x="123" y="377"/>
                    <a:pt x="124" y="378"/>
                  </a:cubicBezTo>
                  <a:cubicBezTo>
                    <a:pt x="118" y="374"/>
                    <a:pt x="115" y="366"/>
                    <a:pt x="109" y="361"/>
                  </a:cubicBezTo>
                  <a:cubicBezTo>
                    <a:pt x="108" y="360"/>
                    <a:pt x="106" y="360"/>
                    <a:pt x="106" y="362"/>
                  </a:cubicBezTo>
                  <a:cubicBezTo>
                    <a:pt x="105" y="367"/>
                    <a:pt x="108" y="371"/>
                    <a:pt x="110" y="375"/>
                  </a:cubicBezTo>
                  <a:cubicBezTo>
                    <a:pt x="110" y="375"/>
                    <a:pt x="114" y="383"/>
                    <a:pt x="112" y="382"/>
                  </a:cubicBezTo>
                  <a:cubicBezTo>
                    <a:pt x="110" y="382"/>
                    <a:pt x="107" y="380"/>
                    <a:pt x="105" y="379"/>
                  </a:cubicBezTo>
                  <a:cubicBezTo>
                    <a:pt x="102" y="378"/>
                    <a:pt x="98" y="378"/>
                    <a:pt x="97" y="381"/>
                  </a:cubicBezTo>
                  <a:cubicBezTo>
                    <a:pt x="96" y="382"/>
                    <a:pt x="96" y="382"/>
                    <a:pt x="96" y="382"/>
                  </a:cubicBezTo>
                  <a:cubicBezTo>
                    <a:pt x="90" y="377"/>
                    <a:pt x="82" y="372"/>
                    <a:pt x="75" y="368"/>
                  </a:cubicBezTo>
                  <a:cubicBezTo>
                    <a:pt x="66" y="363"/>
                    <a:pt x="57" y="357"/>
                    <a:pt x="47" y="352"/>
                  </a:cubicBezTo>
                  <a:cubicBezTo>
                    <a:pt x="38" y="348"/>
                    <a:pt x="29" y="342"/>
                    <a:pt x="20" y="337"/>
                  </a:cubicBezTo>
                  <a:cubicBezTo>
                    <a:pt x="13" y="333"/>
                    <a:pt x="7" y="329"/>
                    <a:pt x="0" y="326"/>
                  </a:cubicBezTo>
                  <a:cubicBezTo>
                    <a:pt x="0" y="330"/>
                    <a:pt x="0" y="330"/>
                    <a:pt x="0" y="330"/>
                  </a:cubicBezTo>
                  <a:cubicBezTo>
                    <a:pt x="7" y="333"/>
                    <a:pt x="13" y="337"/>
                    <a:pt x="20" y="341"/>
                  </a:cubicBezTo>
                  <a:cubicBezTo>
                    <a:pt x="29" y="346"/>
                    <a:pt x="38" y="351"/>
                    <a:pt x="47" y="356"/>
                  </a:cubicBezTo>
                  <a:cubicBezTo>
                    <a:pt x="52" y="359"/>
                    <a:pt x="56" y="361"/>
                    <a:pt x="61" y="363"/>
                  </a:cubicBezTo>
                  <a:cubicBezTo>
                    <a:pt x="60" y="363"/>
                    <a:pt x="59" y="363"/>
                    <a:pt x="58" y="363"/>
                  </a:cubicBezTo>
                  <a:cubicBezTo>
                    <a:pt x="56" y="362"/>
                    <a:pt x="54" y="360"/>
                    <a:pt x="51" y="359"/>
                  </a:cubicBezTo>
                  <a:cubicBezTo>
                    <a:pt x="51" y="359"/>
                    <a:pt x="50" y="359"/>
                    <a:pt x="50" y="359"/>
                  </a:cubicBezTo>
                  <a:cubicBezTo>
                    <a:pt x="48" y="357"/>
                    <a:pt x="45" y="356"/>
                    <a:pt x="43" y="356"/>
                  </a:cubicBezTo>
                  <a:cubicBezTo>
                    <a:pt x="32" y="352"/>
                    <a:pt x="20" y="349"/>
                    <a:pt x="9" y="348"/>
                  </a:cubicBezTo>
                  <a:cubicBezTo>
                    <a:pt x="6" y="348"/>
                    <a:pt x="3" y="348"/>
                    <a:pt x="0" y="347"/>
                  </a:cubicBezTo>
                  <a:cubicBezTo>
                    <a:pt x="0" y="350"/>
                    <a:pt x="0" y="350"/>
                    <a:pt x="0" y="350"/>
                  </a:cubicBezTo>
                  <a:cubicBezTo>
                    <a:pt x="12" y="352"/>
                    <a:pt x="25" y="353"/>
                    <a:pt x="37" y="356"/>
                  </a:cubicBezTo>
                  <a:cubicBezTo>
                    <a:pt x="41" y="357"/>
                    <a:pt x="45" y="359"/>
                    <a:pt x="48" y="360"/>
                  </a:cubicBezTo>
                  <a:cubicBezTo>
                    <a:pt x="48" y="360"/>
                    <a:pt x="48" y="361"/>
                    <a:pt x="48" y="361"/>
                  </a:cubicBezTo>
                  <a:cubicBezTo>
                    <a:pt x="51" y="366"/>
                    <a:pt x="54" y="370"/>
                    <a:pt x="56" y="374"/>
                  </a:cubicBezTo>
                  <a:cubicBezTo>
                    <a:pt x="59" y="380"/>
                    <a:pt x="61" y="386"/>
                    <a:pt x="64" y="392"/>
                  </a:cubicBezTo>
                  <a:cubicBezTo>
                    <a:pt x="70" y="403"/>
                    <a:pt x="78" y="412"/>
                    <a:pt x="87" y="421"/>
                  </a:cubicBezTo>
                  <a:cubicBezTo>
                    <a:pt x="91" y="425"/>
                    <a:pt x="96" y="428"/>
                    <a:pt x="101" y="432"/>
                  </a:cubicBezTo>
                  <a:cubicBezTo>
                    <a:pt x="107" y="436"/>
                    <a:pt x="111" y="442"/>
                    <a:pt x="115" y="448"/>
                  </a:cubicBezTo>
                  <a:cubicBezTo>
                    <a:pt x="122" y="460"/>
                    <a:pt x="126" y="473"/>
                    <a:pt x="131" y="485"/>
                  </a:cubicBezTo>
                  <a:cubicBezTo>
                    <a:pt x="131" y="485"/>
                    <a:pt x="131" y="486"/>
                    <a:pt x="131" y="486"/>
                  </a:cubicBezTo>
                  <a:cubicBezTo>
                    <a:pt x="130" y="489"/>
                    <a:pt x="131" y="492"/>
                    <a:pt x="132" y="495"/>
                  </a:cubicBezTo>
                  <a:cubicBezTo>
                    <a:pt x="134" y="499"/>
                    <a:pt x="135" y="503"/>
                    <a:pt x="135" y="507"/>
                  </a:cubicBezTo>
                  <a:cubicBezTo>
                    <a:pt x="136" y="515"/>
                    <a:pt x="137" y="524"/>
                    <a:pt x="142" y="531"/>
                  </a:cubicBezTo>
                  <a:cubicBezTo>
                    <a:pt x="146" y="535"/>
                    <a:pt x="151" y="538"/>
                    <a:pt x="154" y="542"/>
                  </a:cubicBezTo>
                  <a:cubicBezTo>
                    <a:pt x="158" y="545"/>
                    <a:pt x="162" y="549"/>
                    <a:pt x="166" y="553"/>
                  </a:cubicBezTo>
                  <a:cubicBezTo>
                    <a:pt x="175" y="561"/>
                    <a:pt x="184" y="569"/>
                    <a:pt x="194" y="575"/>
                  </a:cubicBezTo>
                  <a:cubicBezTo>
                    <a:pt x="204" y="582"/>
                    <a:pt x="213" y="588"/>
                    <a:pt x="224" y="594"/>
                  </a:cubicBezTo>
                  <a:cubicBezTo>
                    <a:pt x="228" y="596"/>
                    <a:pt x="232" y="598"/>
                    <a:pt x="237" y="599"/>
                  </a:cubicBezTo>
                  <a:cubicBezTo>
                    <a:pt x="243" y="600"/>
                    <a:pt x="248" y="602"/>
                    <a:pt x="253" y="606"/>
                  </a:cubicBezTo>
                  <a:cubicBezTo>
                    <a:pt x="257" y="609"/>
                    <a:pt x="261" y="612"/>
                    <a:pt x="265" y="615"/>
                  </a:cubicBezTo>
                  <a:cubicBezTo>
                    <a:pt x="270" y="618"/>
                    <a:pt x="272" y="621"/>
                    <a:pt x="275" y="626"/>
                  </a:cubicBezTo>
                  <a:cubicBezTo>
                    <a:pt x="270" y="632"/>
                    <a:pt x="277" y="639"/>
                    <a:pt x="281" y="643"/>
                  </a:cubicBezTo>
                  <a:cubicBezTo>
                    <a:pt x="291" y="651"/>
                    <a:pt x="296" y="663"/>
                    <a:pt x="303" y="673"/>
                  </a:cubicBezTo>
                  <a:cubicBezTo>
                    <a:pt x="312" y="684"/>
                    <a:pt x="322" y="694"/>
                    <a:pt x="329" y="706"/>
                  </a:cubicBezTo>
                  <a:cubicBezTo>
                    <a:pt x="334" y="716"/>
                    <a:pt x="340" y="726"/>
                    <a:pt x="345" y="736"/>
                  </a:cubicBezTo>
                  <a:cubicBezTo>
                    <a:pt x="348" y="741"/>
                    <a:pt x="351" y="747"/>
                    <a:pt x="353" y="753"/>
                  </a:cubicBezTo>
                  <a:cubicBezTo>
                    <a:pt x="354" y="758"/>
                    <a:pt x="352" y="762"/>
                    <a:pt x="352" y="766"/>
                  </a:cubicBezTo>
                  <a:cubicBezTo>
                    <a:pt x="352" y="768"/>
                    <a:pt x="353" y="770"/>
                    <a:pt x="353" y="771"/>
                  </a:cubicBezTo>
                  <a:cubicBezTo>
                    <a:pt x="353" y="771"/>
                    <a:pt x="353" y="772"/>
                    <a:pt x="353" y="772"/>
                  </a:cubicBezTo>
                  <a:cubicBezTo>
                    <a:pt x="352" y="777"/>
                    <a:pt x="353" y="783"/>
                    <a:pt x="353" y="789"/>
                  </a:cubicBezTo>
                  <a:cubicBezTo>
                    <a:pt x="354" y="795"/>
                    <a:pt x="354" y="800"/>
                    <a:pt x="354" y="806"/>
                  </a:cubicBezTo>
                  <a:cubicBezTo>
                    <a:pt x="353" y="809"/>
                    <a:pt x="353" y="812"/>
                    <a:pt x="352" y="815"/>
                  </a:cubicBezTo>
                  <a:cubicBezTo>
                    <a:pt x="356" y="815"/>
                    <a:pt x="356" y="815"/>
                    <a:pt x="356" y="815"/>
                  </a:cubicBezTo>
                  <a:cubicBezTo>
                    <a:pt x="357" y="810"/>
                    <a:pt x="357" y="805"/>
                    <a:pt x="357" y="800"/>
                  </a:cubicBezTo>
                  <a:cubicBezTo>
                    <a:pt x="357" y="791"/>
                    <a:pt x="357" y="782"/>
                    <a:pt x="356" y="774"/>
                  </a:cubicBezTo>
                  <a:cubicBezTo>
                    <a:pt x="358" y="775"/>
                    <a:pt x="362" y="775"/>
                    <a:pt x="366" y="773"/>
                  </a:cubicBezTo>
                  <a:cubicBezTo>
                    <a:pt x="373" y="770"/>
                    <a:pt x="385" y="768"/>
                    <a:pt x="389" y="760"/>
                  </a:cubicBezTo>
                  <a:cubicBezTo>
                    <a:pt x="393" y="752"/>
                    <a:pt x="394" y="744"/>
                    <a:pt x="392" y="735"/>
                  </a:cubicBezTo>
                  <a:cubicBezTo>
                    <a:pt x="392" y="735"/>
                    <a:pt x="393" y="735"/>
                    <a:pt x="393" y="735"/>
                  </a:cubicBezTo>
                  <a:cubicBezTo>
                    <a:pt x="393" y="735"/>
                    <a:pt x="394" y="734"/>
                    <a:pt x="393" y="734"/>
                  </a:cubicBezTo>
                  <a:cubicBezTo>
                    <a:pt x="392" y="731"/>
                    <a:pt x="391" y="729"/>
                    <a:pt x="390" y="726"/>
                  </a:cubicBezTo>
                  <a:cubicBezTo>
                    <a:pt x="391" y="727"/>
                    <a:pt x="393" y="728"/>
                    <a:pt x="394" y="729"/>
                  </a:cubicBezTo>
                  <a:cubicBezTo>
                    <a:pt x="397" y="730"/>
                    <a:pt x="399" y="731"/>
                    <a:pt x="402" y="732"/>
                  </a:cubicBezTo>
                  <a:cubicBezTo>
                    <a:pt x="398" y="732"/>
                    <a:pt x="396" y="739"/>
                    <a:pt x="397" y="743"/>
                  </a:cubicBezTo>
                  <a:cubicBezTo>
                    <a:pt x="397" y="743"/>
                    <a:pt x="398" y="743"/>
                    <a:pt x="398" y="743"/>
                  </a:cubicBezTo>
                  <a:cubicBezTo>
                    <a:pt x="399" y="740"/>
                    <a:pt x="400" y="732"/>
                    <a:pt x="404" y="733"/>
                  </a:cubicBezTo>
                  <a:cubicBezTo>
                    <a:pt x="405" y="733"/>
                    <a:pt x="405" y="732"/>
                    <a:pt x="405" y="732"/>
                  </a:cubicBezTo>
                  <a:cubicBezTo>
                    <a:pt x="411" y="732"/>
                    <a:pt x="417" y="731"/>
                    <a:pt x="421" y="726"/>
                  </a:cubicBezTo>
                  <a:cubicBezTo>
                    <a:pt x="420" y="728"/>
                    <a:pt x="421" y="730"/>
                    <a:pt x="421" y="732"/>
                  </a:cubicBezTo>
                  <a:cubicBezTo>
                    <a:pt x="427" y="752"/>
                    <a:pt x="465" y="751"/>
                    <a:pt x="469" y="732"/>
                  </a:cubicBezTo>
                  <a:cubicBezTo>
                    <a:pt x="469" y="732"/>
                    <a:pt x="470" y="731"/>
                    <a:pt x="470" y="731"/>
                  </a:cubicBezTo>
                  <a:cubicBezTo>
                    <a:pt x="469" y="734"/>
                    <a:pt x="468" y="736"/>
                    <a:pt x="467" y="738"/>
                  </a:cubicBezTo>
                  <a:cubicBezTo>
                    <a:pt x="463" y="745"/>
                    <a:pt x="455" y="749"/>
                    <a:pt x="447" y="750"/>
                  </a:cubicBezTo>
                  <a:cubicBezTo>
                    <a:pt x="439" y="751"/>
                    <a:pt x="431" y="750"/>
                    <a:pt x="425" y="746"/>
                  </a:cubicBezTo>
                  <a:cubicBezTo>
                    <a:pt x="419" y="743"/>
                    <a:pt x="415" y="738"/>
                    <a:pt x="411" y="732"/>
                  </a:cubicBezTo>
                  <a:cubicBezTo>
                    <a:pt x="411" y="732"/>
                    <a:pt x="410" y="732"/>
                    <a:pt x="410" y="733"/>
                  </a:cubicBezTo>
                  <a:cubicBezTo>
                    <a:pt x="412" y="749"/>
                    <a:pt x="433" y="756"/>
                    <a:pt x="447" y="753"/>
                  </a:cubicBezTo>
                  <a:cubicBezTo>
                    <a:pt x="453" y="752"/>
                    <a:pt x="459" y="751"/>
                    <a:pt x="463" y="748"/>
                  </a:cubicBezTo>
                  <a:cubicBezTo>
                    <a:pt x="461" y="759"/>
                    <a:pt x="460" y="772"/>
                    <a:pt x="458" y="784"/>
                  </a:cubicBezTo>
                  <a:cubicBezTo>
                    <a:pt x="456" y="793"/>
                    <a:pt x="454" y="803"/>
                    <a:pt x="454" y="812"/>
                  </a:cubicBezTo>
                  <a:cubicBezTo>
                    <a:pt x="454" y="813"/>
                    <a:pt x="454" y="813"/>
                    <a:pt x="454" y="813"/>
                  </a:cubicBezTo>
                  <a:cubicBezTo>
                    <a:pt x="453" y="805"/>
                    <a:pt x="453" y="798"/>
                    <a:pt x="455" y="791"/>
                  </a:cubicBezTo>
                  <a:cubicBezTo>
                    <a:pt x="455" y="790"/>
                    <a:pt x="454" y="790"/>
                    <a:pt x="454" y="790"/>
                  </a:cubicBezTo>
                  <a:cubicBezTo>
                    <a:pt x="450" y="797"/>
                    <a:pt x="450" y="806"/>
                    <a:pt x="451" y="814"/>
                  </a:cubicBezTo>
                  <a:cubicBezTo>
                    <a:pt x="451" y="814"/>
                    <a:pt x="451" y="815"/>
                    <a:pt x="451" y="815"/>
                  </a:cubicBezTo>
                  <a:cubicBezTo>
                    <a:pt x="459" y="815"/>
                    <a:pt x="459" y="815"/>
                    <a:pt x="459" y="815"/>
                  </a:cubicBezTo>
                  <a:cubicBezTo>
                    <a:pt x="476" y="808"/>
                    <a:pt x="492" y="798"/>
                    <a:pt x="507" y="788"/>
                  </a:cubicBezTo>
                  <a:cubicBezTo>
                    <a:pt x="525" y="776"/>
                    <a:pt x="543" y="763"/>
                    <a:pt x="561" y="752"/>
                  </a:cubicBezTo>
                  <a:cubicBezTo>
                    <a:pt x="579" y="740"/>
                    <a:pt x="597" y="727"/>
                    <a:pt x="616" y="716"/>
                  </a:cubicBezTo>
                  <a:cubicBezTo>
                    <a:pt x="631" y="707"/>
                    <a:pt x="645" y="697"/>
                    <a:pt x="658" y="686"/>
                  </a:cubicBezTo>
                  <a:cubicBezTo>
                    <a:pt x="653" y="695"/>
                    <a:pt x="653" y="705"/>
                    <a:pt x="660" y="713"/>
                  </a:cubicBezTo>
                  <a:cubicBezTo>
                    <a:pt x="662" y="716"/>
                    <a:pt x="665" y="718"/>
                    <a:pt x="668" y="720"/>
                  </a:cubicBezTo>
                  <a:cubicBezTo>
                    <a:pt x="664" y="721"/>
                    <a:pt x="661" y="724"/>
                    <a:pt x="658" y="726"/>
                  </a:cubicBezTo>
                  <a:cubicBezTo>
                    <a:pt x="651" y="731"/>
                    <a:pt x="645" y="736"/>
                    <a:pt x="638" y="741"/>
                  </a:cubicBezTo>
                  <a:cubicBezTo>
                    <a:pt x="628" y="749"/>
                    <a:pt x="617" y="756"/>
                    <a:pt x="606" y="762"/>
                  </a:cubicBezTo>
                  <a:cubicBezTo>
                    <a:pt x="596" y="767"/>
                    <a:pt x="586" y="774"/>
                    <a:pt x="577" y="781"/>
                  </a:cubicBezTo>
                  <a:cubicBezTo>
                    <a:pt x="560" y="794"/>
                    <a:pt x="541" y="804"/>
                    <a:pt x="523" y="815"/>
                  </a:cubicBezTo>
                  <a:cubicBezTo>
                    <a:pt x="530" y="815"/>
                    <a:pt x="530" y="815"/>
                    <a:pt x="530" y="815"/>
                  </a:cubicBezTo>
                  <a:cubicBezTo>
                    <a:pt x="546" y="805"/>
                    <a:pt x="563" y="795"/>
                    <a:pt x="578" y="784"/>
                  </a:cubicBezTo>
                  <a:cubicBezTo>
                    <a:pt x="597" y="771"/>
                    <a:pt x="617" y="760"/>
                    <a:pt x="636" y="747"/>
                  </a:cubicBezTo>
                  <a:cubicBezTo>
                    <a:pt x="643" y="742"/>
                    <a:pt x="649" y="738"/>
                    <a:pt x="656" y="732"/>
                  </a:cubicBezTo>
                  <a:cubicBezTo>
                    <a:pt x="660" y="729"/>
                    <a:pt x="666" y="721"/>
                    <a:pt x="672" y="721"/>
                  </a:cubicBezTo>
                  <a:cubicBezTo>
                    <a:pt x="676" y="721"/>
                    <a:pt x="680" y="721"/>
                    <a:pt x="684" y="720"/>
                  </a:cubicBezTo>
                  <a:cubicBezTo>
                    <a:pt x="689" y="718"/>
                    <a:pt x="693" y="716"/>
                    <a:pt x="698" y="714"/>
                  </a:cubicBezTo>
                  <a:cubicBezTo>
                    <a:pt x="702" y="713"/>
                    <a:pt x="706" y="713"/>
                    <a:pt x="710" y="712"/>
                  </a:cubicBezTo>
                  <a:cubicBezTo>
                    <a:pt x="712" y="713"/>
                    <a:pt x="715" y="714"/>
                    <a:pt x="719" y="714"/>
                  </a:cubicBezTo>
                  <a:cubicBezTo>
                    <a:pt x="727" y="715"/>
                    <a:pt x="736" y="713"/>
                    <a:pt x="741" y="706"/>
                  </a:cubicBezTo>
                  <a:cubicBezTo>
                    <a:pt x="744" y="702"/>
                    <a:pt x="747" y="698"/>
                    <a:pt x="747" y="693"/>
                  </a:cubicBezTo>
                  <a:cubicBezTo>
                    <a:pt x="747" y="692"/>
                    <a:pt x="748" y="691"/>
                    <a:pt x="748" y="690"/>
                  </a:cubicBezTo>
                  <a:cubicBezTo>
                    <a:pt x="751" y="688"/>
                    <a:pt x="754" y="686"/>
                    <a:pt x="757" y="683"/>
                  </a:cubicBezTo>
                  <a:cubicBezTo>
                    <a:pt x="769" y="675"/>
                    <a:pt x="780" y="665"/>
                    <a:pt x="792" y="656"/>
                  </a:cubicBezTo>
                  <a:cubicBezTo>
                    <a:pt x="802" y="647"/>
                    <a:pt x="813" y="639"/>
                    <a:pt x="821" y="628"/>
                  </a:cubicBezTo>
                  <a:cubicBezTo>
                    <a:pt x="821" y="628"/>
                    <a:pt x="821" y="628"/>
                    <a:pt x="821" y="629"/>
                  </a:cubicBezTo>
                  <a:cubicBezTo>
                    <a:pt x="822" y="644"/>
                    <a:pt x="825" y="659"/>
                    <a:pt x="830" y="673"/>
                  </a:cubicBezTo>
                  <a:cubicBezTo>
                    <a:pt x="833" y="681"/>
                    <a:pt x="836" y="688"/>
                    <a:pt x="840" y="695"/>
                  </a:cubicBezTo>
                  <a:cubicBezTo>
                    <a:pt x="843" y="702"/>
                    <a:pt x="846" y="709"/>
                    <a:pt x="850" y="715"/>
                  </a:cubicBezTo>
                  <a:cubicBezTo>
                    <a:pt x="858" y="725"/>
                    <a:pt x="868" y="734"/>
                    <a:pt x="881" y="735"/>
                  </a:cubicBezTo>
                  <a:cubicBezTo>
                    <a:pt x="888" y="736"/>
                    <a:pt x="895" y="735"/>
                    <a:pt x="902" y="735"/>
                  </a:cubicBezTo>
                  <a:cubicBezTo>
                    <a:pt x="910" y="735"/>
                    <a:pt x="917" y="735"/>
                    <a:pt x="924" y="734"/>
                  </a:cubicBezTo>
                  <a:cubicBezTo>
                    <a:pt x="932" y="733"/>
                    <a:pt x="940" y="732"/>
                    <a:pt x="948" y="729"/>
                  </a:cubicBezTo>
                  <a:cubicBezTo>
                    <a:pt x="953" y="727"/>
                    <a:pt x="960" y="725"/>
                    <a:pt x="965" y="721"/>
                  </a:cubicBezTo>
                  <a:cubicBezTo>
                    <a:pt x="973" y="712"/>
                    <a:pt x="980" y="697"/>
                    <a:pt x="980" y="684"/>
                  </a:cubicBezTo>
                  <a:cubicBezTo>
                    <a:pt x="980" y="670"/>
                    <a:pt x="973" y="658"/>
                    <a:pt x="967" y="646"/>
                  </a:cubicBezTo>
                  <a:cubicBezTo>
                    <a:pt x="960" y="631"/>
                    <a:pt x="953" y="616"/>
                    <a:pt x="943" y="603"/>
                  </a:cubicBezTo>
                  <a:cubicBezTo>
                    <a:pt x="940" y="599"/>
                    <a:pt x="936" y="593"/>
                    <a:pt x="931" y="588"/>
                  </a:cubicBezTo>
                  <a:cubicBezTo>
                    <a:pt x="935" y="588"/>
                    <a:pt x="939" y="588"/>
                    <a:pt x="942" y="588"/>
                  </a:cubicBezTo>
                  <a:cubicBezTo>
                    <a:pt x="943" y="589"/>
                    <a:pt x="943" y="589"/>
                    <a:pt x="944" y="589"/>
                  </a:cubicBezTo>
                  <a:cubicBezTo>
                    <a:pt x="947" y="588"/>
                    <a:pt x="954" y="592"/>
                    <a:pt x="957" y="593"/>
                  </a:cubicBezTo>
                  <a:cubicBezTo>
                    <a:pt x="961" y="594"/>
                    <a:pt x="966" y="596"/>
                    <a:pt x="970" y="598"/>
                  </a:cubicBezTo>
                  <a:cubicBezTo>
                    <a:pt x="977" y="600"/>
                    <a:pt x="984" y="600"/>
                    <a:pt x="991" y="600"/>
                  </a:cubicBezTo>
                  <a:cubicBezTo>
                    <a:pt x="997" y="601"/>
                    <a:pt x="1003" y="601"/>
                    <a:pt x="1009" y="600"/>
                  </a:cubicBezTo>
                  <a:cubicBezTo>
                    <a:pt x="1023" y="598"/>
                    <a:pt x="1036" y="595"/>
                    <a:pt x="1050" y="593"/>
                  </a:cubicBezTo>
                  <a:cubicBezTo>
                    <a:pt x="1057" y="592"/>
                    <a:pt x="1064" y="590"/>
                    <a:pt x="1071" y="589"/>
                  </a:cubicBezTo>
                  <a:cubicBezTo>
                    <a:pt x="1078" y="589"/>
                    <a:pt x="1084" y="588"/>
                    <a:pt x="1091" y="588"/>
                  </a:cubicBezTo>
                  <a:cubicBezTo>
                    <a:pt x="1098" y="587"/>
                    <a:pt x="1105" y="585"/>
                    <a:pt x="1112" y="582"/>
                  </a:cubicBezTo>
                  <a:cubicBezTo>
                    <a:pt x="1119" y="579"/>
                    <a:pt x="1127" y="576"/>
                    <a:pt x="1135" y="574"/>
                  </a:cubicBezTo>
                  <a:cubicBezTo>
                    <a:pt x="1143" y="571"/>
                    <a:pt x="1155" y="567"/>
                    <a:pt x="1159" y="560"/>
                  </a:cubicBezTo>
                  <a:cubicBezTo>
                    <a:pt x="1161" y="558"/>
                    <a:pt x="1162" y="554"/>
                    <a:pt x="1160" y="552"/>
                  </a:cubicBezTo>
                  <a:close/>
                  <a:moveTo>
                    <a:pt x="1016" y="424"/>
                  </a:moveTo>
                  <a:cubicBezTo>
                    <a:pt x="1028" y="421"/>
                    <a:pt x="1041" y="418"/>
                    <a:pt x="1054" y="415"/>
                  </a:cubicBezTo>
                  <a:cubicBezTo>
                    <a:pt x="1065" y="413"/>
                    <a:pt x="1078" y="410"/>
                    <a:pt x="1090" y="412"/>
                  </a:cubicBezTo>
                  <a:cubicBezTo>
                    <a:pt x="1103" y="414"/>
                    <a:pt x="1115" y="423"/>
                    <a:pt x="1117" y="436"/>
                  </a:cubicBezTo>
                  <a:cubicBezTo>
                    <a:pt x="1118" y="439"/>
                    <a:pt x="1117" y="445"/>
                    <a:pt x="1120" y="447"/>
                  </a:cubicBezTo>
                  <a:cubicBezTo>
                    <a:pt x="1125" y="449"/>
                    <a:pt x="1129" y="449"/>
                    <a:pt x="1132" y="454"/>
                  </a:cubicBezTo>
                  <a:cubicBezTo>
                    <a:pt x="1137" y="464"/>
                    <a:pt x="1134" y="477"/>
                    <a:pt x="1129" y="486"/>
                  </a:cubicBezTo>
                  <a:cubicBezTo>
                    <a:pt x="1123" y="498"/>
                    <a:pt x="1116" y="510"/>
                    <a:pt x="1108" y="519"/>
                  </a:cubicBezTo>
                  <a:cubicBezTo>
                    <a:pt x="1103" y="524"/>
                    <a:pt x="1099" y="528"/>
                    <a:pt x="1095" y="533"/>
                  </a:cubicBezTo>
                  <a:cubicBezTo>
                    <a:pt x="1092" y="536"/>
                    <a:pt x="1089" y="540"/>
                    <a:pt x="1084" y="541"/>
                  </a:cubicBezTo>
                  <a:cubicBezTo>
                    <a:pt x="1084" y="541"/>
                    <a:pt x="1084" y="541"/>
                    <a:pt x="1084" y="541"/>
                  </a:cubicBezTo>
                  <a:cubicBezTo>
                    <a:pt x="1078" y="541"/>
                    <a:pt x="1072" y="542"/>
                    <a:pt x="1066" y="542"/>
                  </a:cubicBezTo>
                  <a:cubicBezTo>
                    <a:pt x="1049" y="544"/>
                    <a:pt x="1033" y="545"/>
                    <a:pt x="1016" y="545"/>
                  </a:cubicBezTo>
                  <a:cubicBezTo>
                    <a:pt x="1007" y="545"/>
                    <a:pt x="998" y="545"/>
                    <a:pt x="989" y="545"/>
                  </a:cubicBezTo>
                  <a:cubicBezTo>
                    <a:pt x="991" y="544"/>
                    <a:pt x="992" y="544"/>
                    <a:pt x="994" y="544"/>
                  </a:cubicBezTo>
                  <a:cubicBezTo>
                    <a:pt x="996" y="544"/>
                    <a:pt x="999" y="544"/>
                    <a:pt x="1002" y="544"/>
                  </a:cubicBezTo>
                  <a:cubicBezTo>
                    <a:pt x="1001" y="544"/>
                    <a:pt x="1001" y="544"/>
                    <a:pt x="1001" y="544"/>
                  </a:cubicBezTo>
                  <a:cubicBezTo>
                    <a:pt x="1001" y="544"/>
                    <a:pt x="1001" y="545"/>
                    <a:pt x="1001" y="545"/>
                  </a:cubicBezTo>
                  <a:cubicBezTo>
                    <a:pt x="1005" y="545"/>
                    <a:pt x="1008" y="544"/>
                    <a:pt x="1012" y="544"/>
                  </a:cubicBezTo>
                  <a:cubicBezTo>
                    <a:pt x="1013" y="544"/>
                    <a:pt x="1014" y="544"/>
                    <a:pt x="1015" y="544"/>
                  </a:cubicBezTo>
                  <a:cubicBezTo>
                    <a:pt x="1021" y="544"/>
                    <a:pt x="1027" y="544"/>
                    <a:pt x="1033" y="543"/>
                  </a:cubicBezTo>
                  <a:cubicBezTo>
                    <a:pt x="1040" y="541"/>
                    <a:pt x="1045" y="539"/>
                    <a:pt x="1051" y="537"/>
                  </a:cubicBezTo>
                  <a:cubicBezTo>
                    <a:pt x="1052" y="537"/>
                    <a:pt x="1051" y="536"/>
                    <a:pt x="1051" y="536"/>
                  </a:cubicBezTo>
                  <a:cubicBezTo>
                    <a:pt x="1045" y="538"/>
                    <a:pt x="1038" y="540"/>
                    <a:pt x="1031" y="541"/>
                  </a:cubicBezTo>
                  <a:cubicBezTo>
                    <a:pt x="1030" y="541"/>
                    <a:pt x="1028" y="541"/>
                    <a:pt x="1026" y="541"/>
                  </a:cubicBezTo>
                  <a:cubicBezTo>
                    <a:pt x="1033" y="540"/>
                    <a:pt x="1038" y="537"/>
                    <a:pt x="1044" y="536"/>
                  </a:cubicBezTo>
                  <a:cubicBezTo>
                    <a:pt x="1045" y="535"/>
                    <a:pt x="1045" y="535"/>
                    <a:pt x="1044" y="535"/>
                  </a:cubicBezTo>
                  <a:cubicBezTo>
                    <a:pt x="1037" y="536"/>
                    <a:pt x="1029" y="539"/>
                    <a:pt x="1022" y="540"/>
                  </a:cubicBezTo>
                  <a:cubicBezTo>
                    <a:pt x="1018" y="541"/>
                    <a:pt x="1015" y="541"/>
                    <a:pt x="1011" y="541"/>
                  </a:cubicBezTo>
                  <a:cubicBezTo>
                    <a:pt x="1011" y="541"/>
                    <a:pt x="1010" y="541"/>
                    <a:pt x="1010" y="541"/>
                  </a:cubicBezTo>
                  <a:cubicBezTo>
                    <a:pt x="1007" y="541"/>
                    <a:pt x="1003" y="541"/>
                    <a:pt x="1000" y="541"/>
                  </a:cubicBezTo>
                  <a:cubicBezTo>
                    <a:pt x="1007" y="539"/>
                    <a:pt x="1014" y="536"/>
                    <a:pt x="1020" y="534"/>
                  </a:cubicBezTo>
                  <a:cubicBezTo>
                    <a:pt x="1021" y="534"/>
                    <a:pt x="1020" y="533"/>
                    <a:pt x="1020" y="533"/>
                  </a:cubicBezTo>
                  <a:cubicBezTo>
                    <a:pt x="1008" y="537"/>
                    <a:pt x="996" y="540"/>
                    <a:pt x="984" y="543"/>
                  </a:cubicBezTo>
                  <a:cubicBezTo>
                    <a:pt x="984" y="543"/>
                    <a:pt x="984" y="543"/>
                    <a:pt x="984" y="543"/>
                  </a:cubicBezTo>
                  <a:cubicBezTo>
                    <a:pt x="982" y="543"/>
                    <a:pt x="981" y="543"/>
                    <a:pt x="979" y="544"/>
                  </a:cubicBezTo>
                  <a:cubicBezTo>
                    <a:pt x="978" y="544"/>
                    <a:pt x="977" y="544"/>
                    <a:pt x="977" y="544"/>
                  </a:cubicBezTo>
                  <a:cubicBezTo>
                    <a:pt x="981" y="542"/>
                    <a:pt x="985" y="539"/>
                    <a:pt x="989" y="537"/>
                  </a:cubicBezTo>
                  <a:cubicBezTo>
                    <a:pt x="996" y="533"/>
                    <a:pt x="1004" y="529"/>
                    <a:pt x="1012" y="527"/>
                  </a:cubicBezTo>
                  <a:cubicBezTo>
                    <a:pt x="1012" y="527"/>
                    <a:pt x="1012" y="526"/>
                    <a:pt x="1012" y="526"/>
                  </a:cubicBezTo>
                  <a:cubicBezTo>
                    <a:pt x="1003" y="528"/>
                    <a:pt x="997" y="531"/>
                    <a:pt x="989" y="535"/>
                  </a:cubicBezTo>
                  <a:cubicBezTo>
                    <a:pt x="985" y="536"/>
                    <a:pt x="982" y="538"/>
                    <a:pt x="978" y="540"/>
                  </a:cubicBezTo>
                  <a:cubicBezTo>
                    <a:pt x="976" y="541"/>
                    <a:pt x="973" y="542"/>
                    <a:pt x="971" y="543"/>
                  </a:cubicBezTo>
                  <a:cubicBezTo>
                    <a:pt x="970" y="543"/>
                    <a:pt x="969" y="543"/>
                    <a:pt x="968" y="543"/>
                  </a:cubicBezTo>
                  <a:cubicBezTo>
                    <a:pt x="962" y="542"/>
                    <a:pt x="955" y="541"/>
                    <a:pt x="950" y="544"/>
                  </a:cubicBezTo>
                  <a:cubicBezTo>
                    <a:pt x="946" y="546"/>
                    <a:pt x="943" y="548"/>
                    <a:pt x="941" y="552"/>
                  </a:cubicBezTo>
                  <a:cubicBezTo>
                    <a:pt x="938" y="550"/>
                    <a:pt x="933" y="551"/>
                    <a:pt x="930" y="551"/>
                  </a:cubicBezTo>
                  <a:cubicBezTo>
                    <a:pt x="929" y="551"/>
                    <a:pt x="928" y="551"/>
                    <a:pt x="927" y="551"/>
                  </a:cubicBezTo>
                  <a:cubicBezTo>
                    <a:pt x="937" y="549"/>
                    <a:pt x="947" y="544"/>
                    <a:pt x="956" y="541"/>
                  </a:cubicBezTo>
                  <a:cubicBezTo>
                    <a:pt x="964" y="538"/>
                    <a:pt x="971" y="535"/>
                    <a:pt x="978" y="532"/>
                  </a:cubicBezTo>
                  <a:cubicBezTo>
                    <a:pt x="985" y="528"/>
                    <a:pt x="993" y="524"/>
                    <a:pt x="1001" y="521"/>
                  </a:cubicBezTo>
                  <a:cubicBezTo>
                    <a:pt x="1001" y="520"/>
                    <a:pt x="1001" y="519"/>
                    <a:pt x="1000" y="520"/>
                  </a:cubicBezTo>
                  <a:cubicBezTo>
                    <a:pt x="992" y="523"/>
                    <a:pt x="985" y="527"/>
                    <a:pt x="977" y="530"/>
                  </a:cubicBezTo>
                  <a:cubicBezTo>
                    <a:pt x="970" y="533"/>
                    <a:pt x="963" y="535"/>
                    <a:pt x="955" y="538"/>
                  </a:cubicBezTo>
                  <a:cubicBezTo>
                    <a:pt x="942" y="543"/>
                    <a:pt x="928" y="548"/>
                    <a:pt x="914" y="549"/>
                  </a:cubicBezTo>
                  <a:cubicBezTo>
                    <a:pt x="913" y="549"/>
                    <a:pt x="913" y="550"/>
                    <a:pt x="912" y="550"/>
                  </a:cubicBezTo>
                  <a:cubicBezTo>
                    <a:pt x="912" y="550"/>
                    <a:pt x="911" y="550"/>
                    <a:pt x="911" y="550"/>
                  </a:cubicBezTo>
                  <a:cubicBezTo>
                    <a:pt x="909" y="550"/>
                    <a:pt x="907" y="550"/>
                    <a:pt x="905" y="550"/>
                  </a:cubicBezTo>
                  <a:cubicBezTo>
                    <a:pt x="905" y="550"/>
                    <a:pt x="906" y="549"/>
                    <a:pt x="906" y="549"/>
                  </a:cubicBezTo>
                  <a:cubicBezTo>
                    <a:pt x="906" y="549"/>
                    <a:pt x="907" y="549"/>
                    <a:pt x="907" y="549"/>
                  </a:cubicBezTo>
                  <a:cubicBezTo>
                    <a:pt x="911" y="549"/>
                    <a:pt x="915" y="547"/>
                    <a:pt x="919" y="545"/>
                  </a:cubicBezTo>
                  <a:cubicBezTo>
                    <a:pt x="924" y="543"/>
                    <a:pt x="929" y="540"/>
                    <a:pt x="934" y="538"/>
                  </a:cubicBezTo>
                  <a:cubicBezTo>
                    <a:pt x="944" y="532"/>
                    <a:pt x="954" y="526"/>
                    <a:pt x="965" y="523"/>
                  </a:cubicBezTo>
                  <a:cubicBezTo>
                    <a:pt x="966" y="522"/>
                    <a:pt x="966" y="521"/>
                    <a:pt x="965" y="521"/>
                  </a:cubicBezTo>
                  <a:cubicBezTo>
                    <a:pt x="954" y="525"/>
                    <a:pt x="944" y="529"/>
                    <a:pt x="934" y="534"/>
                  </a:cubicBezTo>
                  <a:cubicBezTo>
                    <a:pt x="929" y="536"/>
                    <a:pt x="924" y="539"/>
                    <a:pt x="919" y="541"/>
                  </a:cubicBezTo>
                  <a:cubicBezTo>
                    <a:pt x="916" y="543"/>
                    <a:pt x="912" y="544"/>
                    <a:pt x="909" y="545"/>
                  </a:cubicBezTo>
                  <a:cubicBezTo>
                    <a:pt x="910" y="545"/>
                    <a:pt x="910" y="544"/>
                    <a:pt x="910" y="544"/>
                  </a:cubicBezTo>
                  <a:cubicBezTo>
                    <a:pt x="911" y="543"/>
                    <a:pt x="912" y="543"/>
                    <a:pt x="913" y="542"/>
                  </a:cubicBezTo>
                  <a:cubicBezTo>
                    <a:pt x="916" y="541"/>
                    <a:pt x="919" y="539"/>
                    <a:pt x="921" y="538"/>
                  </a:cubicBezTo>
                  <a:cubicBezTo>
                    <a:pt x="928" y="534"/>
                    <a:pt x="934" y="529"/>
                    <a:pt x="940" y="525"/>
                  </a:cubicBezTo>
                  <a:cubicBezTo>
                    <a:pt x="947" y="521"/>
                    <a:pt x="954" y="517"/>
                    <a:pt x="960" y="513"/>
                  </a:cubicBezTo>
                  <a:cubicBezTo>
                    <a:pt x="967" y="508"/>
                    <a:pt x="974" y="504"/>
                    <a:pt x="980" y="500"/>
                  </a:cubicBezTo>
                  <a:cubicBezTo>
                    <a:pt x="981" y="500"/>
                    <a:pt x="980" y="500"/>
                    <a:pt x="980" y="500"/>
                  </a:cubicBezTo>
                  <a:cubicBezTo>
                    <a:pt x="964" y="508"/>
                    <a:pt x="950" y="518"/>
                    <a:pt x="934" y="527"/>
                  </a:cubicBezTo>
                  <a:cubicBezTo>
                    <a:pt x="928" y="531"/>
                    <a:pt x="923" y="534"/>
                    <a:pt x="917" y="537"/>
                  </a:cubicBezTo>
                  <a:cubicBezTo>
                    <a:pt x="918" y="535"/>
                    <a:pt x="920" y="534"/>
                    <a:pt x="921" y="532"/>
                  </a:cubicBezTo>
                  <a:cubicBezTo>
                    <a:pt x="921" y="532"/>
                    <a:pt x="921" y="532"/>
                    <a:pt x="921" y="532"/>
                  </a:cubicBezTo>
                  <a:cubicBezTo>
                    <a:pt x="926" y="532"/>
                    <a:pt x="930" y="529"/>
                    <a:pt x="934" y="526"/>
                  </a:cubicBezTo>
                  <a:cubicBezTo>
                    <a:pt x="939" y="523"/>
                    <a:pt x="943" y="520"/>
                    <a:pt x="948" y="517"/>
                  </a:cubicBezTo>
                  <a:cubicBezTo>
                    <a:pt x="957" y="510"/>
                    <a:pt x="965" y="503"/>
                    <a:pt x="972" y="495"/>
                  </a:cubicBezTo>
                  <a:cubicBezTo>
                    <a:pt x="973" y="494"/>
                    <a:pt x="972" y="494"/>
                    <a:pt x="972" y="494"/>
                  </a:cubicBezTo>
                  <a:cubicBezTo>
                    <a:pt x="964" y="503"/>
                    <a:pt x="955" y="510"/>
                    <a:pt x="945" y="516"/>
                  </a:cubicBezTo>
                  <a:cubicBezTo>
                    <a:pt x="940" y="519"/>
                    <a:pt x="936" y="522"/>
                    <a:pt x="931" y="524"/>
                  </a:cubicBezTo>
                  <a:cubicBezTo>
                    <a:pt x="930" y="525"/>
                    <a:pt x="929" y="525"/>
                    <a:pt x="928" y="526"/>
                  </a:cubicBezTo>
                  <a:cubicBezTo>
                    <a:pt x="928" y="526"/>
                    <a:pt x="928" y="526"/>
                    <a:pt x="928" y="525"/>
                  </a:cubicBezTo>
                  <a:cubicBezTo>
                    <a:pt x="928" y="525"/>
                    <a:pt x="928" y="525"/>
                    <a:pt x="928" y="525"/>
                  </a:cubicBezTo>
                  <a:cubicBezTo>
                    <a:pt x="934" y="521"/>
                    <a:pt x="939" y="517"/>
                    <a:pt x="945" y="513"/>
                  </a:cubicBezTo>
                  <a:cubicBezTo>
                    <a:pt x="950" y="510"/>
                    <a:pt x="953" y="508"/>
                    <a:pt x="957" y="502"/>
                  </a:cubicBezTo>
                  <a:cubicBezTo>
                    <a:pt x="957" y="502"/>
                    <a:pt x="957" y="502"/>
                    <a:pt x="957" y="502"/>
                  </a:cubicBezTo>
                  <a:cubicBezTo>
                    <a:pt x="960" y="499"/>
                    <a:pt x="963" y="496"/>
                    <a:pt x="965" y="494"/>
                  </a:cubicBezTo>
                  <a:cubicBezTo>
                    <a:pt x="974" y="485"/>
                    <a:pt x="983" y="476"/>
                    <a:pt x="994" y="469"/>
                  </a:cubicBezTo>
                  <a:cubicBezTo>
                    <a:pt x="994" y="469"/>
                    <a:pt x="994" y="468"/>
                    <a:pt x="993" y="469"/>
                  </a:cubicBezTo>
                  <a:cubicBezTo>
                    <a:pt x="983" y="474"/>
                    <a:pt x="975" y="483"/>
                    <a:pt x="966" y="491"/>
                  </a:cubicBezTo>
                  <a:cubicBezTo>
                    <a:pt x="964" y="492"/>
                    <a:pt x="962" y="494"/>
                    <a:pt x="960" y="496"/>
                  </a:cubicBezTo>
                  <a:cubicBezTo>
                    <a:pt x="957" y="497"/>
                    <a:pt x="954" y="499"/>
                    <a:pt x="951" y="501"/>
                  </a:cubicBezTo>
                  <a:cubicBezTo>
                    <a:pt x="953" y="499"/>
                    <a:pt x="955" y="497"/>
                    <a:pt x="957" y="495"/>
                  </a:cubicBezTo>
                  <a:cubicBezTo>
                    <a:pt x="964" y="488"/>
                    <a:pt x="972" y="481"/>
                    <a:pt x="979" y="475"/>
                  </a:cubicBezTo>
                  <a:cubicBezTo>
                    <a:pt x="982" y="471"/>
                    <a:pt x="986" y="468"/>
                    <a:pt x="989" y="465"/>
                  </a:cubicBezTo>
                  <a:cubicBezTo>
                    <a:pt x="993" y="461"/>
                    <a:pt x="997" y="459"/>
                    <a:pt x="1001" y="457"/>
                  </a:cubicBezTo>
                  <a:cubicBezTo>
                    <a:pt x="1006" y="453"/>
                    <a:pt x="1012" y="448"/>
                    <a:pt x="1019" y="447"/>
                  </a:cubicBezTo>
                  <a:cubicBezTo>
                    <a:pt x="1019" y="447"/>
                    <a:pt x="1019" y="446"/>
                    <a:pt x="1019" y="446"/>
                  </a:cubicBezTo>
                  <a:cubicBezTo>
                    <a:pt x="1013" y="446"/>
                    <a:pt x="1008" y="449"/>
                    <a:pt x="1003" y="453"/>
                  </a:cubicBezTo>
                  <a:cubicBezTo>
                    <a:pt x="997" y="458"/>
                    <a:pt x="990" y="462"/>
                    <a:pt x="984" y="468"/>
                  </a:cubicBezTo>
                  <a:cubicBezTo>
                    <a:pt x="975" y="474"/>
                    <a:pt x="967" y="481"/>
                    <a:pt x="959" y="489"/>
                  </a:cubicBezTo>
                  <a:cubicBezTo>
                    <a:pt x="955" y="492"/>
                    <a:pt x="951" y="497"/>
                    <a:pt x="947" y="501"/>
                  </a:cubicBezTo>
                  <a:cubicBezTo>
                    <a:pt x="955" y="492"/>
                    <a:pt x="964" y="484"/>
                    <a:pt x="972" y="476"/>
                  </a:cubicBezTo>
                  <a:cubicBezTo>
                    <a:pt x="977" y="471"/>
                    <a:pt x="982" y="465"/>
                    <a:pt x="987" y="462"/>
                  </a:cubicBezTo>
                  <a:cubicBezTo>
                    <a:pt x="992" y="459"/>
                    <a:pt x="996" y="457"/>
                    <a:pt x="1000" y="452"/>
                  </a:cubicBezTo>
                  <a:cubicBezTo>
                    <a:pt x="1001" y="452"/>
                    <a:pt x="1000" y="451"/>
                    <a:pt x="999" y="451"/>
                  </a:cubicBezTo>
                  <a:cubicBezTo>
                    <a:pt x="990" y="461"/>
                    <a:pt x="978" y="467"/>
                    <a:pt x="969" y="476"/>
                  </a:cubicBezTo>
                  <a:cubicBezTo>
                    <a:pt x="962" y="483"/>
                    <a:pt x="954" y="489"/>
                    <a:pt x="948" y="496"/>
                  </a:cubicBezTo>
                  <a:cubicBezTo>
                    <a:pt x="949" y="494"/>
                    <a:pt x="950" y="492"/>
                    <a:pt x="951" y="490"/>
                  </a:cubicBezTo>
                  <a:cubicBezTo>
                    <a:pt x="952" y="491"/>
                    <a:pt x="952" y="491"/>
                    <a:pt x="953" y="491"/>
                  </a:cubicBezTo>
                  <a:cubicBezTo>
                    <a:pt x="958" y="487"/>
                    <a:pt x="962" y="481"/>
                    <a:pt x="966" y="476"/>
                  </a:cubicBezTo>
                  <a:cubicBezTo>
                    <a:pt x="970" y="471"/>
                    <a:pt x="974" y="467"/>
                    <a:pt x="979" y="463"/>
                  </a:cubicBezTo>
                  <a:cubicBezTo>
                    <a:pt x="988" y="454"/>
                    <a:pt x="999" y="447"/>
                    <a:pt x="1008" y="439"/>
                  </a:cubicBezTo>
                  <a:cubicBezTo>
                    <a:pt x="1009" y="439"/>
                    <a:pt x="1008" y="439"/>
                    <a:pt x="1008" y="439"/>
                  </a:cubicBezTo>
                  <a:cubicBezTo>
                    <a:pt x="996" y="444"/>
                    <a:pt x="987" y="453"/>
                    <a:pt x="977" y="461"/>
                  </a:cubicBezTo>
                  <a:cubicBezTo>
                    <a:pt x="972" y="466"/>
                    <a:pt x="968" y="471"/>
                    <a:pt x="963" y="475"/>
                  </a:cubicBezTo>
                  <a:cubicBezTo>
                    <a:pt x="961" y="478"/>
                    <a:pt x="959" y="480"/>
                    <a:pt x="957" y="482"/>
                  </a:cubicBezTo>
                  <a:cubicBezTo>
                    <a:pt x="965" y="470"/>
                    <a:pt x="972" y="457"/>
                    <a:pt x="976" y="443"/>
                  </a:cubicBezTo>
                  <a:cubicBezTo>
                    <a:pt x="977" y="441"/>
                    <a:pt x="977" y="439"/>
                    <a:pt x="978" y="438"/>
                  </a:cubicBezTo>
                  <a:cubicBezTo>
                    <a:pt x="978" y="438"/>
                    <a:pt x="979" y="437"/>
                    <a:pt x="979" y="437"/>
                  </a:cubicBezTo>
                  <a:cubicBezTo>
                    <a:pt x="990" y="431"/>
                    <a:pt x="1004" y="428"/>
                    <a:pt x="1016" y="424"/>
                  </a:cubicBezTo>
                  <a:close/>
                  <a:moveTo>
                    <a:pt x="893" y="481"/>
                  </a:moveTo>
                  <a:cubicBezTo>
                    <a:pt x="893" y="481"/>
                    <a:pt x="893" y="481"/>
                    <a:pt x="893" y="481"/>
                  </a:cubicBezTo>
                  <a:cubicBezTo>
                    <a:pt x="893" y="481"/>
                    <a:pt x="893" y="481"/>
                    <a:pt x="894" y="481"/>
                  </a:cubicBezTo>
                  <a:cubicBezTo>
                    <a:pt x="895" y="480"/>
                    <a:pt x="894" y="478"/>
                    <a:pt x="894" y="477"/>
                  </a:cubicBezTo>
                  <a:cubicBezTo>
                    <a:pt x="895" y="474"/>
                    <a:pt x="895" y="471"/>
                    <a:pt x="896" y="469"/>
                  </a:cubicBezTo>
                  <a:cubicBezTo>
                    <a:pt x="896" y="466"/>
                    <a:pt x="896" y="462"/>
                    <a:pt x="895" y="459"/>
                  </a:cubicBezTo>
                  <a:cubicBezTo>
                    <a:pt x="895" y="456"/>
                    <a:pt x="896" y="452"/>
                    <a:pt x="895" y="448"/>
                  </a:cubicBezTo>
                  <a:cubicBezTo>
                    <a:pt x="895" y="448"/>
                    <a:pt x="894" y="448"/>
                    <a:pt x="894" y="448"/>
                  </a:cubicBezTo>
                  <a:cubicBezTo>
                    <a:pt x="893" y="452"/>
                    <a:pt x="894" y="455"/>
                    <a:pt x="894" y="459"/>
                  </a:cubicBezTo>
                  <a:cubicBezTo>
                    <a:pt x="894" y="462"/>
                    <a:pt x="893" y="466"/>
                    <a:pt x="894" y="469"/>
                  </a:cubicBezTo>
                  <a:cubicBezTo>
                    <a:pt x="894" y="471"/>
                    <a:pt x="893" y="474"/>
                    <a:pt x="892" y="477"/>
                  </a:cubicBezTo>
                  <a:cubicBezTo>
                    <a:pt x="892" y="476"/>
                    <a:pt x="892" y="475"/>
                    <a:pt x="892" y="475"/>
                  </a:cubicBezTo>
                  <a:cubicBezTo>
                    <a:pt x="890" y="465"/>
                    <a:pt x="889" y="455"/>
                    <a:pt x="885" y="446"/>
                  </a:cubicBezTo>
                  <a:cubicBezTo>
                    <a:pt x="883" y="441"/>
                    <a:pt x="880" y="437"/>
                    <a:pt x="877" y="432"/>
                  </a:cubicBezTo>
                  <a:cubicBezTo>
                    <a:pt x="877" y="428"/>
                    <a:pt x="875" y="424"/>
                    <a:pt x="874" y="420"/>
                  </a:cubicBezTo>
                  <a:cubicBezTo>
                    <a:pt x="873" y="414"/>
                    <a:pt x="872" y="408"/>
                    <a:pt x="873" y="403"/>
                  </a:cubicBezTo>
                  <a:cubicBezTo>
                    <a:pt x="873" y="402"/>
                    <a:pt x="871" y="401"/>
                    <a:pt x="871" y="402"/>
                  </a:cubicBezTo>
                  <a:cubicBezTo>
                    <a:pt x="871" y="408"/>
                    <a:pt x="871" y="413"/>
                    <a:pt x="872" y="419"/>
                  </a:cubicBezTo>
                  <a:cubicBezTo>
                    <a:pt x="872" y="422"/>
                    <a:pt x="873" y="425"/>
                    <a:pt x="874" y="427"/>
                  </a:cubicBezTo>
                  <a:cubicBezTo>
                    <a:pt x="870" y="422"/>
                    <a:pt x="865" y="417"/>
                    <a:pt x="859" y="412"/>
                  </a:cubicBezTo>
                  <a:cubicBezTo>
                    <a:pt x="859" y="408"/>
                    <a:pt x="858" y="405"/>
                    <a:pt x="857" y="402"/>
                  </a:cubicBezTo>
                  <a:cubicBezTo>
                    <a:pt x="856" y="397"/>
                    <a:pt x="856" y="390"/>
                    <a:pt x="857" y="385"/>
                  </a:cubicBezTo>
                  <a:cubicBezTo>
                    <a:pt x="857" y="384"/>
                    <a:pt x="855" y="383"/>
                    <a:pt x="855" y="385"/>
                  </a:cubicBezTo>
                  <a:cubicBezTo>
                    <a:pt x="855" y="391"/>
                    <a:pt x="855" y="396"/>
                    <a:pt x="856" y="402"/>
                  </a:cubicBezTo>
                  <a:cubicBezTo>
                    <a:pt x="856" y="404"/>
                    <a:pt x="856" y="407"/>
                    <a:pt x="857" y="410"/>
                  </a:cubicBezTo>
                  <a:cubicBezTo>
                    <a:pt x="855" y="408"/>
                    <a:pt x="853" y="407"/>
                    <a:pt x="851" y="405"/>
                  </a:cubicBezTo>
                  <a:cubicBezTo>
                    <a:pt x="851" y="404"/>
                    <a:pt x="851" y="403"/>
                    <a:pt x="851" y="402"/>
                  </a:cubicBezTo>
                  <a:cubicBezTo>
                    <a:pt x="851" y="401"/>
                    <a:pt x="850" y="400"/>
                    <a:pt x="850" y="399"/>
                  </a:cubicBezTo>
                  <a:cubicBezTo>
                    <a:pt x="850" y="398"/>
                    <a:pt x="848" y="398"/>
                    <a:pt x="848" y="399"/>
                  </a:cubicBezTo>
                  <a:cubicBezTo>
                    <a:pt x="848" y="400"/>
                    <a:pt x="848" y="402"/>
                    <a:pt x="849" y="403"/>
                  </a:cubicBezTo>
                  <a:cubicBezTo>
                    <a:pt x="849" y="403"/>
                    <a:pt x="849" y="403"/>
                    <a:pt x="849" y="404"/>
                  </a:cubicBezTo>
                  <a:cubicBezTo>
                    <a:pt x="841" y="399"/>
                    <a:pt x="833" y="396"/>
                    <a:pt x="824" y="394"/>
                  </a:cubicBezTo>
                  <a:cubicBezTo>
                    <a:pt x="821" y="394"/>
                    <a:pt x="816" y="391"/>
                    <a:pt x="812" y="391"/>
                  </a:cubicBezTo>
                  <a:cubicBezTo>
                    <a:pt x="813" y="390"/>
                    <a:pt x="814" y="390"/>
                    <a:pt x="815" y="389"/>
                  </a:cubicBezTo>
                  <a:cubicBezTo>
                    <a:pt x="820" y="385"/>
                    <a:pt x="824" y="382"/>
                    <a:pt x="828" y="378"/>
                  </a:cubicBezTo>
                  <a:cubicBezTo>
                    <a:pt x="836" y="372"/>
                    <a:pt x="851" y="362"/>
                    <a:pt x="854" y="350"/>
                  </a:cubicBezTo>
                  <a:cubicBezTo>
                    <a:pt x="854" y="350"/>
                    <a:pt x="855" y="350"/>
                    <a:pt x="855" y="349"/>
                  </a:cubicBezTo>
                  <a:cubicBezTo>
                    <a:pt x="855" y="335"/>
                    <a:pt x="848" y="321"/>
                    <a:pt x="838" y="310"/>
                  </a:cubicBezTo>
                  <a:cubicBezTo>
                    <a:pt x="838" y="310"/>
                    <a:pt x="838" y="309"/>
                    <a:pt x="838" y="309"/>
                  </a:cubicBezTo>
                  <a:cubicBezTo>
                    <a:pt x="839" y="309"/>
                    <a:pt x="839" y="308"/>
                    <a:pt x="839" y="308"/>
                  </a:cubicBezTo>
                  <a:cubicBezTo>
                    <a:pt x="840" y="305"/>
                    <a:pt x="845" y="302"/>
                    <a:pt x="847" y="300"/>
                  </a:cubicBezTo>
                  <a:cubicBezTo>
                    <a:pt x="851" y="295"/>
                    <a:pt x="856" y="290"/>
                    <a:pt x="860" y="285"/>
                  </a:cubicBezTo>
                  <a:cubicBezTo>
                    <a:pt x="864" y="280"/>
                    <a:pt x="868" y="274"/>
                    <a:pt x="874" y="272"/>
                  </a:cubicBezTo>
                  <a:cubicBezTo>
                    <a:pt x="879" y="270"/>
                    <a:pt x="883" y="269"/>
                    <a:pt x="886" y="266"/>
                  </a:cubicBezTo>
                  <a:cubicBezTo>
                    <a:pt x="899" y="257"/>
                    <a:pt x="911" y="251"/>
                    <a:pt x="927" y="252"/>
                  </a:cubicBezTo>
                  <a:cubicBezTo>
                    <a:pt x="945" y="254"/>
                    <a:pt x="957" y="264"/>
                    <a:pt x="966" y="280"/>
                  </a:cubicBezTo>
                  <a:cubicBezTo>
                    <a:pt x="980" y="306"/>
                    <a:pt x="988" y="337"/>
                    <a:pt x="988" y="367"/>
                  </a:cubicBezTo>
                  <a:cubicBezTo>
                    <a:pt x="986" y="382"/>
                    <a:pt x="984" y="397"/>
                    <a:pt x="978" y="411"/>
                  </a:cubicBezTo>
                  <a:cubicBezTo>
                    <a:pt x="972" y="429"/>
                    <a:pt x="962" y="446"/>
                    <a:pt x="953" y="463"/>
                  </a:cubicBezTo>
                  <a:cubicBezTo>
                    <a:pt x="945" y="478"/>
                    <a:pt x="935" y="492"/>
                    <a:pt x="924" y="505"/>
                  </a:cubicBezTo>
                  <a:cubicBezTo>
                    <a:pt x="926" y="501"/>
                    <a:pt x="929" y="496"/>
                    <a:pt x="931" y="492"/>
                  </a:cubicBezTo>
                  <a:cubicBezTo>
                    <a:pt x="933" y="487"/>
                    <a:pt x="935" y="482"/>
                    <a:pt x="938" y="478"/>
                  </a:cubicBezTo>
                  <a:cubicBezTo>
                    <a:pt x="939" y="478"/>
                    <a:pt x="938" y="477"/>
                    <a:pt x="938" y="477"/>
                  </a:cubicBezTo>
                  <a:cubicBezTo>
                    <a:pt x="933" y="480"/>
                    <a:pt x="932" y="486"/>
                    <a:pt x="929" y="491"/>
                  </a:cubicBezTo>
                  <a:cubicBezTo>
                    <a:pt x="926" y="497"/>
                    <a:pt x="921" y="503"/>
                    <a:pt x="920" y="510"/>
                  </a:cubicBezTo>
                  <a:cubicBezTo>
                    <a:pt x="920" y="510"/>
                    <a:pt x="919" y="510"/>
                    <a:pt x="919" y="511"/>
                  </a:cubicBezTo>
                  <a:cubicBezTo>
                    <a:pt x="913" y="517"/>
                    <a:pt x="907" y="524"/>
                    <a:pt x="901" y="530"/>
                  </a:cubicBezTo>
                  <a:cubicBezTo>
                    <a:pt x="901" y="529"/>
                    <a:pt x="902" y="527"/>
                    <a:pt x="902" y="526"/>
                  </a:cubicBezTo>
                  <a:cubicBezTo>
                    <a:pt x="904" y="522"/>
                    <a:pt x="907" y="517"/>
                    <a:pt x="909" y="513"/>
                  </a:cubicBezTo>
                  <a:cubicBezTo>
                    <a:pt x="910" y="513"/>
                    <a:pt x="909" y="513"/>
                    <a:pt x="909" y="513"/>
                  </a:cubicBezTo>
                  <a:cubicBezTo>
                    <a:pt x="908" y="514"/>
                    <a:pt x="906" y="516"/>
                    <a:pt x="905" y="517"/>
                  </a:cubicBezTo>
                  <a:cubicBezTo>
                    <a:pt x="906" y="517"/>
                    <a:pt x="906" y="516"/>
                    <a:pt x="906" y="516"/>
                  </a:cubicBezTo>
                  <a:cubicBezTo>
                    <a:pt x="909" y="507"/>
                    <a:pt x="912" y="498"/>
                    <a:pt x="913" y="488"/>
                  </a:cubicBezTo>
                  <a:cubicBezTo>
                    <a:pt x="913" y="488"/>
                    <a:pt x="912" y="488"/>
                    <a:pt x="912" y="488"/>
                  </a:cubicBezTo>
                  <a:cubicBezTo>
                    <a:pt x="909" y="497"/>
                    <a:pt x="908" y="506"/>
                    <a:pt x="904" y="515"/>
                  </a:cubicBezTo>
                  <a:cubicBezTo>
                    <a:pt x="901" y="522"/>
                    <a:pt x="898" y="529"/>
                    <a:pt x="894" y="535"/>
                  </a:cubicBezTo>
                  <a:cubicBezTo>
                    <a:pt x="894" y="535"/>
                    <a:pt x="894" y="535"/>
                    <a:pt x="894" y="535"/>
                  </a:cubicBezTo>
                  <a:cubicBezTo>
                    <a:pt x="893" y="537"/>
                    <a:pt x="891" y="538"/>
                    <a:pt x="890" y="540"/>
                  </a:cubicBezTo>
                  <a:cubicBezTo>
                    <a:pt x="890" y="538"/>
                    <a:pt x="890" y="537"/>
                    <a:pt x="890" y="535"/>
                  </a:cubicBezTo>
                  <a:cubicBezTo>
                    <a:pt x="891" y="526"/>
                    <a:pt x="894" y="516"/>
                    <a:pt x="894" y="507"/>
                  </a:cubicBezTo>
                  <a:cubicBezTo>
                    <a:pt x="894" y="498"/>
                    <a:pt x="894" y="490"/>
                    <a:pt x="893" y="481"/>
                  </a:cubicBezTo>
                  <a:close/>
                  <a:moveTo>
                    <a:pt x="713" y="477"/>
                  </a:moveTo>
                  <a:cubicBezTo>
                    <a:pt x="712" y="474"/>
                    <a:pt x="712" y="471"/>
                    <a:pt x="711" y="468"/>
                  </a:cubicBezTo>
                  <a:cubicBezTo>
                    <a:pt x="710" y="459"/>
                    <a:pt x="714" y="450"/>
                    <a:pt x="715" y="441"/>
                  </a:cubicBezTo>
                  <a:cubicBezTo>
                    <a:pt x="716" y="435"/>
                    <a:pt x="717" y="429"/>
                    <a:pt x="721" y="424"/>
                  </a:cubicBezTo>
                  <a:cubicBezTo>
                    <a:pt x="724" y="421"/>
                    <a:pt x="728" y="418"/>
                    <a:pt x="731" y="416"/>
                  </a:cubicBezTo>
                  <a:cubicBezTo>
                    <a:pt x="735" y="415"/>
                    <a:pt x="739" y="414"/>
                    <a:pt x="742" y="414"/>
                  </a:cubicBezTo>
                  <a:cubicBezTo>
                    <a:pt x="740" y="414"/>
                    <a:pt x="738" y="415"/>
                    <a:pt x="737" y="416"/>
                  </a:cubicBezTo>
                  <a:cubicBezTo>
                    <a:pt x="733" y="418"/>
                    <a:pt x="729" y="421"/>
                    <a:pt x="726" y="424"/>
                  </a:cubicBezTo>
                  <a:cubicBezTo>
                    <a:pt x="720" y="433"/>
                    <a:pt x="716" y="443"/>
                    <a:pt x="714" y="454"/>
                  </a:cubicBezTo>
                  <a:cubicBezTo>
                    <a:pt x="713" y="461"/>
                    <a:pt x="712" y="469"/>
                    <a:pt x="713" y="477"/>
                  </a:cubicBezTo>
                  <a:close/>
                  <a:moveTo>
                    <a:pt x="712" y="421"/>
                  </a:moveTo>
                  <a:cubicBezTo>
                    <a:pt x="712" y="420"/>
                    <a:pt x="711" y="418"/>
                    <a:pt x="709" y="416"/>
                  </a:cubicBezTo>
                  <a:cubicBezTo>
                    <a:pt x="712" y="417"/>
                    <a:pt x="715" y="417"/>
                    <a:pt x="717" y="417"/>
                  </a:cubicBezTo>
                  <a:cubicBezTo>
                    <a:pt x="720" y="417"/>
                    <a:pt x="723" y="417"/>
                    <a:pt x="726" y="416"/>
                  </a:cubicBezTo>
                  <a:cubicBezTo>
                    <a:pt x="721" y="419"/>
                    <a:pt x="718" y="423"/>
                    <a:pt x="715" y="428"/>
                  </a:cubicBezTo>
                  <a:cubicBezTo>
                    <a:pt x="714" y="425"/>
                    <a:pt x="713" y="421"/>
                    <a:pt x="712" y="421"/>
                  </a:cubicBezTo>
                  <a:close/>
                  <a:moveTo>
                    <a:pt x="741" y="410"/>
                  </a:moveTo>
                  <a:cubicBezTo>
                    <a:pt x="728" y="413"/>
                    <a:pt x="715" y="413"/>
                    <a:pt x="702" y="412"/>
                  </a:cubicBezTo>
                  <a:cubicBezTo>
                    <a:pt x="695" y="411"/>
                    <a:pt x="689" y="411"/>
                    <a:pt x="682" y="410"/>
                  </a:cubicBezTo>
                  <a:cubicBezTo>
                    <a:pt x="676" y="409"/>
                    <a:pt x="670" y="409"/>
                    <a:pt x="664" y="407"/>
                  </a:cubicBezTo>
                  <a:cubicBezTo>
                    <a:pt x="653" y="404"/>
                    <a:pt x="644" y="398"/>
                    <a:pt x="636" y="390"/>
                  </a:cubicBezTo>
                  <a:cubicBezTo>
                    <a:pt x="632" y="386"/>
                    <a:pt x="626" y="379"/>
                    <a:pt x="620" y="383"/>
                  </a:cubicBezTo>
                  <a:cubicBezTo>
                    <a:pt x="619" y="383"/>
                    <a:pt x="619" y="384"/>
                    <a:pt x="620" y="384"/>
                  </a:cubicBezTo>
                  <a:cubicBezTo>
                    <a:pt x="628" y="385"/>
                    <a:pt x="633" y="393"/>
                    <a:pt x="639" y="399"/>
                  </a:cubicBezTo>
                  <a:cubicBezTo>
                    <a:pt x="638" y="398"/>
                    <a:pt x="637" y="398"/>
                    <a:pt x="635" y="397"/>
                  </a:cubicBezTo>
                  <a:cubicBezTo>
                    <a:pt x="634" y="396"/>
                    <a:pt x="633" y="396"/>
                    <a:pt x="632" y="396"/>
                  </a:cubicBezTo>
                  <a:cubicBezTo>
                    <a:pt x="631" y="396"/>
                    <a:pt x="631" y="396"/>
                    <a:pt x="631" y="396"/>
                  </a:cubicBezTo>
                  <a:cubicBezTo>
                    <a:pt x="630" y="399"/>
                    <a:pt x="636" y="399"/>
                    <a:pt x="637" y="400"/>
                  </a:cubicBezTo>
                  <a:cubicBezTo>
                    <a:pt x="640" y="402"/>
                    <a:pt x="643" y="404"/>
                    <a:pt x="646" y="406"/>
                  </a:cubicBezTo>
                  <a:cubicBezTo>
                    <a:pt x="647" y="406"/>
                    <a:pt x="647" y="405"/>
                    <a:pt x="647" y="405"/>
                  </a:cubicBezTo>
                  <a:cubicBezTo>
                    <a:pt x="647" y="405"/>
                    <a:pt x="647" y="404"/>
                    <a:pt x="646" y="404"/>
                  </a:cubicBezTo>
                  <a:cubicBezTo>
                    <a:pt x="656" y="409"/>
                    <a:pt x="665" y="412"/>
                    <a:pt x="676" y="413"/>
                  </a:cubicBezTo>
                  <a:cubicBezTo>
                    <a:pt x="685" y="414"/>
                    <a:pt x="695" y="415"/>
                    <a:pt x="704" y="416"/>
                  </a:cubicBezTo>
                  <a:cubicBezTo>
                    <a:pt x="705" y="417"/>
                    <a:pt x="706" y="417"/>
                    <a:pt x="707" y="418"/>
                  </a:cubicBezTo>
                  <a:cubicBezTo>
                    <a:pt x="709" y="420"/>
                    <a:pt x="710" y="422"/>
                    <a:pt x="711" y="424"/>
                  </a:cubicBezTo>
                  <a:cubicBezTo>
                    <a:pt x="712" y="425"/>
                    <a:pt x="713" y="429"/>
                    <a:pt x="714" y="430"/>
                  </a:cubicBezTo>
                  <a:cubicBezTo>
                    <a:pt x="714" y="431"/>
                    <a:pt x="713" y="432"/>
                    <a:pt x="713" y="433"/>
                  </a:cubicBezTo>
                  <a:cubicBezTo>
                    <a:pt x="712" y="439"/>
                    <a:pt x="712" y="444"/>
                    <a:pt x="710" y="450"/>
                  </a:cubicBezTo>
                  <a:cubicBezTo>
                    <a:pt x="709" y="454"/>
                    <a:pt x="708" y="459"/>
                    <a:pt x="707" y="463"/>
                  </a:cubicBezTo>
                  <a:cubicBezTo>
                    <a:pt x="702" y="472"/>
                    <a:pt x="691" y="476"/>
                    <a:pt x="683" y="480"/>
                  </a:cubicBezTo>
                  <a:cubicBezTo>
                    <a:pt x="671" y="485"/>
                    <a:pt x="660" y="489"/>
                    <a:pt x="648" y="494"/>
                  </a:cubicBezTo>
                  <a:cubicBezTo>
                    <a:pt x="642" y="496"/>
                    <a:pt x="636" y="499"/>
                    <a:pt x="630" y="500"/>
                  </a:cubicBezTo>
                  <a:cubicBezTo>
                    <a:pt x="624" y="501"/>
                    <a:pt x="619" y="501"/>
                    <a:pt x="613" y="502"/>
                  </a:cubicBezTo>
                  <a:cubicBezTo>
                    <a:pt x="601" y="503"/>
                    <a:pt x="590" y="500"/>
                    <a:pt x="581" y="493"/>
                  </a:cubicBezTo>
                  <a:cubicBezTo>
                    <a:pt x="572" y="487"/>
                    <a:pt x="563" y="477"/>
                    <a:pt x="557" y="468"/>
                  </a:cubicBezTo>
                  <a:cubicBezTo>
                    <a:pt x="550" y="457"/>
                    <a:pt x="547" y="445"/>
                    <a:pt x="543" y="434"/>
                  </a:cubicBezTo>
                  <a:cubicBezTo>
                    <a:pt x="539" y="423"/>
                    <a:pt x="536" y="412"/>
                    <a:pt x="540" y="401"/>
                  </a:cubicBezTo>
                  <a:cubicBezTo>
                    <a:pt x="542" y="395"/>
                    <a:pt x="543" y="389"/>
                    <a:pt x="545" y="383"/>
                  </a:cubicBezTo>
                  <a:cubicBezTo>
                    <a:pt x="547" y="378"/>
                    <a:pt x="550" y="375"/>
                    <a:pt x="553" y="371"/>
                  </a:cubicBezTo>
                  <a:cubicBezTo>
                    <a:pt x="560" y="366"/>
                    <a:pt x="567" y="360"/>
                    <a:pt x="576" y="360"/>
                  </a:cubicBezTo>
                  <a:cubicBezTo>
                    <a:pt x="583" y="360"/>
                    <a:pt x="589" y="361"/>
                    <a:pt x="595" y="364"/>
                  </a:cubicBezTo>
                  <a:cubicBezTo>
                    <a:pt x="598" y="365"/>
                    <a:pt x="601" y="367"/>
                    <a:pt x="604" y="368"/>
                  </a:cubicBezTo>
                  <a:cubicBezTo>
                    <a:pt x="606" y="369"/>
                    <a:pt x="607" y="370"/>
                    <a:pt x="609" y="370"/>
                  </a:cubicBezTo>
                  <a:cubicBezTo>
                    <a:pt x="609" y="370"/>
                    <a:pt x="609" y="370"/>
                    <a:pt x="609" y="370"/>
                  </a:cubicBezTo>
                  <a:cubicBezTo>
                    <a:pt x="608" y="371"/>
                    <a:pt x="607" y="372"/>
                    <a:pt x="607" y="373"/>
                  </a:cubicBezTo>
                  <a:cubicBezTo>
                    <a:pt x="606" y="375"/>
                    <a:pt x="605" y="378"/>
                    <a:pt x="605" y="380"/>
                  </a:cubicBezTo>
                  <a:cubicBezTo>
                    <a:pt x="593" y="374"/>
                    <a:pt x="579" y="385"/>
                    <a:pt x="567" y="386"/>
                  </a:cubicBezTo>
                  <a:cubicBezTo>
                    <a:pt x="566" y="386"/>
                    <a:pt x="566" y="388"/>
                    <a:pt x="567" y="388"/>
                  </a:cubicBezTo>
                  <a:cubicBezTo>
                    <a:pt x="573" y="387"/>
                    <a:pt x="579" y="384"/>
                    <a:pt x="584" y="383"/>
                  </a:cubicBezTo>
                  <a:cubicBezTo>
                    <a:pt x="591" y="381"/>
                    <a:pt x="598" y="380"/>
                    <a:pt x="604" y="381"/>
                  </a:cubicBezTo>
                  <a:cubicBezTo>
                    <a:pt x="605" y="381"/>
                    <a:pt x="605" y="381"/>
                    <a:pt x="605" y="381"/>
                  </a:cubicBezTo>
                  <a:cubicBezTo>
                    <a:pt x="605" y="381"/>
                    <a:pt x="605" y="382"/>
                    <a:pt x="605" y="383"/>
                  </a:cubicBezTo>
                  <a:cubicBezTo>
                    <a:pt x="604" y="383"/>
                    <a:pt x="604" y="383"/>
                    <a:pt x="603" y="384"/>
                  </a:cubicBezTo>
                  <a:cubicBezTo>
                    <a:pt x="602" y="386"/>
                    <a:pt x="601" y="389"/>
                    <a:pt x="601" y="391"/>
                  </a:cubicBezTo>
                  <a:cubicBezTo>
                    <a:pt x="595" y="392"/>
                    <a:pt x="592" y="397"/>
                    <a:pt x="587" y="400"/>
                  </a:cubicBezTo>
                  <a:cubicBezTo>
                    <a:pt x="583" y="402"/>
                    <a:pt x="581" y="404"/>
                    <a:pt x="578" y="407"/>
                  </a:cubicBezTo>
                  <a:cubicBezTo>
                    <a:pt x="576" y="409"/>
                    <a:pt x="574" y="410"/>
                    <a:pt x="571" y="412"/>
                  </a:cubicBezTo>
                  <a:cubicBezTo>
                    <a:pt x="571" y="412"/>
                    <a:pt x="571" y="412"/>
                    <a:pt x="570" y="412"/>
                  </a:cubicBezTo>
                  <a:cubicBezTo>
                    <a:pt x="570" y="413"/>
                    <a:pt x="569" y="414"/>
                    <a:pt x="568" y="414"/>
                  </a:cubicBezTo>
                  <a:cubicBezTo>
                    <a:pt x="567" y="415"/>
                    <a:pt x="569" y="418"/>
                    <a:pt x="571" y="416"/>
                  </a:cubicBezTo>
                  <a:cubicBezTo>
                    <a:pt x="574" y="413"/>
                    <a:pt x="577" y="410"/>
                    <a:pt x="581" y="407"/>
                  </a:cubicBezTo>
                  <a:cubicBezTo>
                    <a:pt x="583" y="406"/>
                    <a:pt x="585" y="404"/>
                    <a:pt x="587" y="402"/>
                  </a:cubicBezTo>
                  <a:cubicBezTo>
                    <a:pt x="590" y="398"/>
                    <a:pt x="596" y="393"/>
                    <a:pt x="601" y="391"/>
                  </a:cubicBezTo>
                  <a:cubicBezTo>
                    <a:pt x="602" y="392"/>
                    <a:pt x="602" y="392"/>
                    <a:pt x="602" y="393"/>
                  </a:cubicBezTo>
                  <a:cubicBezTo>
                    <a:pt x="599" y="395"/>
                    <a:pt x="597" y="398"/>
                    <a:pt x="595" y="401"/>
                  </a:cubicBezTo>
                  <a:cubicBezTo>
                    <a:pt x="595" y="401"/>
                    <a:pt x="595" y="401"/>
                    <a:pt x="596" y="401"/>
                  </a:cubicBezTo>
                  <a:cubicBezTo>
                    <a:pt x="598" y="399"/>
                    <a:pt x="600" y="396"/>
                    <a:pt x="602" y="394"/>
                  </a:cubicBezTo>
                  <a:cubicBezTo>
                    <a:pt x="603" y="394"/>
                    <a:pt x="603" y="395"/>
                    <a:pt x="604" y="395"/>
                  </a:cubicBezTo>
                  <a:cubicBezTo>
                    <a:pt x="602" y="397"/>
                    <a:pt x="601" y="400"/>
                    <a:pt x="600" y="403"/>
                  </a:cubicBezTo>
                  <a:cubicBezTo>
                    <a:pt x="600" y="403"/>
                    <a:pt x="600" y="403"/>
                    <a:pt x="600" y="403"/>
                  </a:cubicBezTo>
                  <a:cubicBezTo>
                    <a:pt x="601" y="400"/>
                    <a:pt x="603" y="398"/>
                    <a:pt x="605" y="396"/>
                  </a:cubicBezTo>
                  <a:cubicBezTo>
                    <a:pt x="606" y="397"/>
                    <a:pt x="608" y="397"/>
                    <a:pt x="610" y="397"/>
                  </a:cubicBezTo>
                  <a:cubicBezTo>
                    <a:pt x="612" y="397"/>
                    <a:pt x="614" y="397"/>
                    <a:pt x="617" y="397"/>
                  </a:cubicBezTo>
                  <a:cubicBezTo>
                    <a:pt x="617" y="397"/>
                    <a:pt x="617" y="397"/>
                    <a:pt x="617" y="397"/>
                  </a:cubicBezTo>
                  <a:cubicBezTo>
                    <a:pt x="617" y="404"/>
                    <a:pt x="621" y="410"/>
                    <a:pt x="625" y="414"/>
                  </a:cubicBezTo>
                  <a:cubicBezTo>
                    <a:pt x="631" y="421"/>
                    <a:pt x="637" y="428"/>
                    <a:pt x="644" y="433"/>
                  </a:cubicBezTo>
                  <a:cubicBezTo>
                    <a:pt x="644" y="434"/>
                    <a:pt x="645" y="433"/>
                    <a:pt x="644" y="433"/>
                  </a:cubicBezTo>
                  <a:cubicBezTo>
                    <a:pt x="638" y="428"/>
                    <a:pt x="633" y="421"/>
                    <a:pt x="628" y="415"/>
                  </a:cubicBezTo>
                  <a:cubicBezTo>
                    <a:pt x="626" y="412"/>
                    <a:pt x="623" y="410"/>
                    <a:pt x="622" y="407"/>
                  </a:cubicBezTo>
                  <a:cubicBezTo>
                    <a:pt x="620" y="404"/>
                    <a:pt x="620" y="401"/>
                    <a:pt x="619" y="398"/>
                  </a:cubicBezTo>
                  <a:cubicBezTo>
                    <a:pt x="619" y="398"/>
                    <a:pt x="619" y="398"/>
                    <a:pt x="619" y="398"/>
                  </a:cubicBezTo>
                  <a:cubicBezTo>
                    <a:pt x="619" y="398"/>
                    <a:pt x="619" y="397"/>
                    <a:pt x="619" y="397"/>
                  </a:cubicBezTo>
                  <a:cubicBezTo>
                    <a:pt x="619" y="397"/>
                    <a:pt x="618" y="397"/>
                    <a:pt x="618" y="397"/>
                  </a:cubicBezTo>
                  <a:cubicBezTo>
                    <a:pt x="619" y="396"/>
                    <a:pt x="620" y="396"/>
                    <a:pt x="622" y="396"/>
                  </a:cubicBezTo>
                  <a:cubicBezTo>
                    <a:pt x="622" y="398"/>
                    <a:pt x="623" y="400"/>
                    <a:pt x="625" y="401"/>
                  </a:cubicBezTo>
                  <a:cubicBezTo>
                    <a:pt x="626" y="404"/>
                    <a:pt x="629" y="405"/>
                    <a:pt x="630" y="406"/>
                  </a:cubicBezTo>
                  <a:cubicBezTo>
                    <a:pt x="630" y="407"/>
                    <a:pt x="631" y="406"/>
                    <a:pt x="631" y="406"/>
                  </a:cubicBezTo>
                  <a:cubicBezTo>
                    <a:pt x="629" y="405"/>
                    <a:pt x="628" y="403"/>
                    <a:pt x="627" y="401"/>
                  </a:cubicBezTo>
                  <a:cubicBezTo>
                    <a:pt x="625" y="399"/>
                    <a:pt x="624" y="398"/>
                    <a:pt x="623" y="396"/>
                  </a:cubicBezTo>
                  <a:cubicBezTo>
                    <a:pt x="624" y="396"/>
                    <a:pt x="625" y="395"/>
                    <a:pt x="625" y="395"/>
                  </a:cubicBezTo>
                  <a:cubicBezTo>
                    <a:pt x="625" y="396"/>
                    <a:pt x="625" y="396"/>
                    <a:pt x="626" y="397"/>
                  </a:cubicBezTo>
                  <a:cubicBezTo>
                    <a:pt x="632" y="405"/>
                    <a:pt x="641" y="409"/>
                    <a:pt x="651" y="412"/>
                  </a:cubicBezTo>
                  <a:cubicBezTo>
                    <a:pt x="651" y="412"/>
                    <a:pt x="651" y="412"/>
                    <a:pt x="651" y="412"/>
                  </a:cubicBezTo>
                  <a:cubicBezTo>
                    <a:pt x="641" y="409"/>
                    <a:pt x="634" y="402"/>
                    <a:pt x="627" y="395"/>
                  </a:cubicBezTo>
                  <a:cubicBezTo>
                    <a:pt x="627" y="395"/>
                    <a:pt x="627" y="395"/>
                    <a:pt x="627" y="395"/>
                  </a:cubicBezTo>
                  <a:cubicBezTo>
                    <a:pt x="628" y="394"/>
                    <a:pt x="629" y="394"/>
                    <a:pt x="630" y="394"/>
                  </a:cubicBezTo>
                  <a:cubicBezTo>
                    <a:pt x="631" y="393"/>
                    <a:pt x="631" y="392"/>
                    <a:pt x="630" y="392"/>
                  </a:cubicBezTo>
                  <a:cubicBezTo>
                    <a:pt x="626" y="392"/>
                    <a:pt x="622" y="392"/>
                    <a:pt x="619" y="393"/>
                  </a:cubicBezTo>
                  <a:cubicBezTo>
                    <a:pt x="615" y="393"/>
                    <a:pt x="612" y="393"/>
                    <a:pt x="610" y="390"/>
                  </a:cubicBezTo>
                  <a:cubicBezTo>
                    <a:pt x="608" y="387"/>
                    <a:pt x="607" y="383"/>
                    <a:pt x="608" y="380"/>
                  </a:cubicBezTo>
                  <a:cubicBezTo>
                    <a:pt x="610" y="372"/>
                    <a:pt x="619" y="365"/>
                    <a:pt x="627" y="371"/>
                  </a:cubicBezTo>
                  <a:cubicBezTo>
                    <a:pt x="631" y="374"/>
                    <a:pt x="634" y="378"/>
                    <a:pt x="639" y="380"/>
                  </a:cubicBezTo>
                  <a:cubicBezTo>
                    <a:pt x="643" y="382"/>
                    <a:pt x="648" y="382"/>
                    <a:pt x="652" y="383"/>
                  </a:cubicBezTo>
                  <a:cubicBezTo>
                    <a:pt x="665" y="384"/>
                    <a:pt x="677" y="388"/>
                    <a:pt x="689" y="392"/>
                  </a:cubicBezTo>
                  <a:cubicBezTo>
                    <a:pt x="700" y="394"/>
                    <a:pt x="711" y="398"/>
                    <a:pt x="722" y="400"/>
                  </a:cubicBezTo>
                  <a:cubicBezTo>
                    <a:pt x="731" y="401"/>
                    <a:pt x="741" y="399"/>
                    <a:pt x="750" y="398"/>
                  </a:cubicBezTo>
                  <a:cubicBezTo>
                    <a:pt x="758" y="397"/>
                    <a:pt x="766" y="395"/>
                    <a:pt x="774" y="394"/>
                  </a:cubicBezTo>
                  <a:cubicBezTo>
                    <a:pt x="778" y="393"/>
                    <a:pt x="785" y="392"/>
                    <a:pt x="787" y="388"/>
                  </a:cubicBezTo>
                  <a:cubicBezTo>
                    <a:pt x="787" y="387"/>
                    <a:pt x="786" y="386"/>
                    <a:pt x="786" y="387"/>
                  </a:cubicBezTo>
                  <a:cubicBezTo>
                    <a:pt x="784" y="390"/>
                    <a:pt x="778" y="390"/>
                    <a:pt x="775" y="391"/>
                  </a:cubicBezTo>
                  <a:cubicBezTo>
                    <a:pt x="771" y="392"/>
                    <a:pt x="767" y="392"/>
                    <a:pt x="764" y="393"/>
                  </a:cubicBezTo>
                  <a:cubicBezTo>
                    <a:pt x="758" y="394"/>
                    <a:pt x="752" y="395"/>
                    <a:pt x="746" y="395"/>
                  </a:cubicBezTo>
                  <a:cubicBezTo>
                    <a:pt x="740" y="396"/>
                    <a:pt x="733" y="397"/>
                    <a:pt x="727" y="396"/>
                  </a:cubicBezTo>
                  <a:cubicBezTo>
                    <a:pt x="720" y="396"/>
                    <a:pt x="712" y="394"/>
                    <a:pt x="705" y="392"/>
                  </a:cubicBezTo>
                  <a:cubicBezTo>
                    <a:pt x="709" y="392"/>
                    <a:pt x="712" y="391"/>
                    <a:pt x="715" y="390"/>
                  </a:cubicBezTo>
                  <a:cubicBezTo>
                    <a:pt x="723" y="388"/>
                    <a:pt x="731" y="387"/>
                    <a:pt x="740" y="387"/>
                  </a:cubicBezTo>
                  <a:cubicBezTo>
                    <a:pt x="740" y="387"/>
                    <a:pt x="740" y="386"/>
                    <a:pt x="740" y="386"/>
                  </a:cubicBezTo>
                  <a:cubicBezTo>
                    <a:pt x="733" y="385"/>
                    <a:pt x="727" y="386"/>
                    <a:pt x="721" y="388"/>
                  </a:cubicBezTo>
                  <a:cubicBezTo>
                    <a:pt x="717" y="389"/>
                    <a:pt x="712" y="390"/>
                    <a:pt x="707" y="390"/>
                  </a:cubicBezTo>
                  <a:cubicBezTo>
                    <a:pt x="704" y="390"/>
                    <a:pt x="700" y="389"/>
                    <a:pt x="697" y="390"/>
                  </a:cubicBezTo>
                  <a:cubicBezTo>
                    <a:pt x="694" y="389"/>
                    <a:pt x="691" y="388"/>
                    <a:pt x="688" y="387"/>
                  </a:cubicBezTo>
                  <a:cubicBezTo>
                    <a:pt x="688" y="387"/>
                    <a:pt x="688" y="387"/>
                    <a:pt x="688" y="387"/>
                  </a:cubicBezTo>
                  <a:cubicBezTo>
                    <a:pt x="690" y="387"/>
                    <a:pt x="693" y="386"/>
                    <a:pt x="695" y="386"/>
                  </a:cubicBezTo>
                  <a:cubicBezTo>
                    <a:pt x="706" y="385"/>
                    <a:pt x="716" y="383"/>
                    <a:pt x="726" y="381"/>
                  </a:cubicBezTo>
                  <a:cubicBezTo>
                    <a:pt x="727" y="381"/>
                    <a:pt x="727" y="380"/>
                    <a:pt x="726" y="380"/>
                  </a:cubicBezTo>
                  <a:cubicBezTo>
                    <a:pt x="717" y="382"/>
                    <a:pt x="708" y="384"/>
                    <a:pt x="698" y="384"/>
                  </a:cubicBezTo>
                  <a:cubicBezTo>
                    <a:pt x="694" y="384"/>
                    <a:pt x="690" y="385"/>
                    <a:pt x="686" y="385"/>
                  </a:cubicBezTo>
                  <a:cubicBezTo>
                    <a:pt x="683" y="385"/>
                    <a:pt x="680" y="384"/>
                    <a:pt x="678" y="383"/>
                  </a:cubicBezTo>
                  <a:cubicBezTo>
                    <a:pt x="678" y="383"/>
                    <a:pt x="679" y="383"/>
                    <a:pt x="680" y="383"/>
                  </a:cubicBezTo>
                  <a:cubicBezTo>
                    <a:pt x="687" y="382"/>
                    <a:pt x="694" y="380"/>
                    <a:pt x="701" y="378"/>
                  </a:cubicBezTo>
                  <a:cubicBezTo>
                    <a:pt x="717" y="375"/>
                    <a:pt x="732" y="370"/>
                    <a:pt x="748" y="367"/>
                  </a:cubicBezTo>
                  <a:cubicBezTo>
                    <a:pt x="749" y="366"/>
                    <a:pt x="748" y="366"/>
                    <a:pt x="748" y="366"/>
                  </a:cubicBezTo>
                  <a:cubicBezTo>
                    <a:pt x="740" y="366"/>
                    <a:pt x="734" y="369"/>
                    <a:pt x="726" y="371"/>
                  </a:cubicBezTo>
                  <a:cubicBezTo>
                    <a:pt x="718" y="372"/>
                    <a:pt x="711" y="375"/>
                    <a:pt x="703" y="376"/>
                  </a:cubicBezTo>
                  <a:cubicBezTo>
                    <a:pt x="695" y="377"/>
                    <a:pt x="688" y="379"/>
                    <a:pt x="681" y="380"/>
                  </a:cubicBezTo>
                  <a:cubicBezTo>
                    <a:pt x="675" y="381"/>
                    <a:pt x="669" y="380"/>
                    <a:pt x="664" y="379"/>
                  </a:cubicBezTo>
                  <a:cubicBezTo>
                    <a:pt x="667" y="378"/>
                    <a:pt x="670" y="378"/>
                    <a:pt x="673" y="377"/>
                  </a:cubicBezTo>
                  <a:cubicBezTo>
                    <a:pt x="678" y="376"/>
                    <a:pt x="684" y="377"/>
                    <a:pt x="689" y="375"/>
                  </a:cubicBezTo>
                  <a:cubicBezTo>
                    <a:pt x="694" y="374"/>
                    <a:pt x="699" y="372"/>
                    <a:pt x="704" y="371"/>
                  </a:cubicBezTo>
                  <a:cubicBezTo>
                    <a:pt x="705" y="371"/>
                    <a:pt x="704" y="370"/>
                    <a:pt x="704" y="370"/>
                  </a:cubicBezTo>
                  <a:cubicBezTo>
                    <a:pt x="694" y="372"/>
                    <a:pt x="684" y="374"/>
                    <a:pt x="674" y="375"/>
                  </a:cubicBezTo>
                  <a:cubicBezTo>
                    <a:pt x="675" y="375"/>
                    <a:pt x="676" y="374"/>
                    <a:pt x="677" y="374"/>
                  </a:cubicBezTo>
                  <a:cubicBezTo>
                    <a:pt x="687" y="369"/>
                    <a:pt x="698" y="363"/>
                    <a:pt x="709" y="359"/>
                  </a:cubicBezTo>
                  <a:cubicBezTo>
                    <a:pt x="710" y="359"/>
                    <a:pt x="710" y="359"/>
                    <a:pt x="709" y="359"/>
                  </a:cubicBezTo>
                  <a:cubicBezTo>
                    <a:pt x="690" y="363"/>
                    <a:pt x="674" y="378"/>
                    <a:pt x="654" y="376"/>
                  </a:cubicBezTo>
                  <a:cubicBezTo>
                    <a:pt x="654" y="376"/>
                    <a:pt x="654" y="377"/>
                    <a:pt x="653" y="377"/>
                  </a:cubicBezTo>
                  <a:cubicBezTo>
                    <a:pt x="652" y="377"/>
                    <a:pt x="651" y="377"/>
                    <a:pt x="650" y="377"/>
                  </a:cubicBezTo>
                  <a:cubicBezTo>
                    <a:pt x="657" y="376"/>
                    <a:pt x="664" y="374"/>
                    <a:pt x="670" y="371"/>
                  </a:cubicBezTo>
                  <a:cubicBezTo>
                    <a:pt x="680" y="368"/>
                    <a:pt x="689" y="364"/>
                    <a:pt x="698" y="360"/>
                  </a:cubicBezTo>
                  <a:cubicBezTo>
                    <a:pt x="718" y="351"/>
                    <a:pt x="738" y="342"/>
                    <a:pt x="760" y="338"/>
                  </a:cubicBezTo>
                  <a:cubicBezTo>
                    <a:pt x="761" y="337"/>
                    <a:pt x="760" y="336"/>
                    <a:pt x="760" y="336"/>
                  </a:cubicBezTo>
                  <a:cubicBezTo>
                    <a:pt x="739" y="340"/>
                    <a:pt x="720" y="349"/>
                    <a:pt x="701" y="357"/>
                  </a:cubicBezTo>
                  <a:cubicBezTo>
                    <a:pt x="691" y="361"/>
                    <a:pt x="681" y="365"/>
                    <a:pt x="671" y="369"/>
                  </a:cubicBezTo>
                  <a:cubicBezTo>
                    <a:pt x="663" y="371"/>
                    <a:pt x="655" y="373"/>
                    <a:pt x="647" y="375"/>
                  </a:cubicBezTo>
                  <a:cubicBezTo>
                    <a:pt x="647" y="374"/>
                    <a:pt x="647" y="374"/>
                    <a:pt x="647" y="374"/>
                  </a:cubicBezTo>
                  <a:cubicBezTo>
                    <a:pt x="654" y="373"/>
                    <a:pt x="661" y="370"/>
                    <a:pt x="667" y="367"/>
                  </a:cubicBezTo>
                  <a:cubicBezTo>
                    <a:pt x="680" y="362"/>
                    <a:pt x="691" y="352"/>
                    <a:pt x="705" y="349"/>
                  </a:cubicBezTo>
                  <a:cubicBezTo>
                    <a:pt x="705" y="349"/>
                    <a:pt x="705" y="349"/>
                    <a:pt x="705" y="349"/>
                  </a:cubicBezTo>
                  <a:cubicBezTo>
                    <a:pt x="698" y="350"/>
                    <a:pt x="693" y="352"/>
                    <a:pt x="687" y="356"/>
                  </a:cubicBezTo>
                  <a:cubicBezTo>
                    <a:pt x="679" y="360"/>
                    <a:pt x="671" y="364"/>
                    <a:pt x="663" y="367"/>
                  </a:cubicBezTo>
                  <a:cubicBezTo>
                    <a:pt x="661" y="368"/>
                    <a:pt x="658" y="369"/>
                    <a:pt x="656" y="369"/>
                  </a:cubicBezTo>
                  <a:cubicBezTo>
                    <a:pt x="658" y="368"/>
                    <a:pt x="661" y="366"/>
                    <a:pt x="663" y="365"/>
                  </a:cubicBezTo>
                  <a:cubicBezTo>
                    <a:pt x="663" y="365"/>
                    <a:pt x="663" y="365"/>
                    <a:pt x="663" y="365"/>
                  </a:cubicBezTo>
                  <a:cubicBezTo>
                    <a:pt x="660" y="366"/>
                    <a:pt x="657" y="366"/>
                    <a:pt x="654" y="367"/>
                  </a:cubicBezTo>
                  <a:cubicBezTo>
                    <a:pt x="651" y="369"/>
                    <a:pt x="648" y="370"/>
                    <a:pt x="644" y="371"/>
                  </a:cubicBezTo>
                  <a:cubicBezTo>
                    <a:pt x="644" y="371"/>
                    <a:pt x="644" y="371"/>
                    <a:pt x="643" y="371"/>
                  </a:cubicBezTo>
                  <a:cubicBezTo>
                    <a:pt x="647" y="369"/>
                    <a:pt x="650" y="367"/>
                    <a:pt x="654" y="365"/>
                  </a:cubicBezTo>
                  <a:cubicBezTo>
                    <a:pt x="659" y="362"/>
                    <a:pt x="664" y="359"/>
                    <a:pt x="668" y="355"/>
                  </a:cubicBezTo>
                  <a:cubicBezTo>
                    <a:pt x="677" y="349"/>
                    <a:pt x="687" y="343"/>
                    <a:pt x="697" y="338"/>
                  </a:cubicBezTo>
                  <a:cubicBezTo>
                    <a:pt x="698" y="338"/>
                    <a:pt x="697" y="337"/>
                    <a:pt x="696" y="337"/>
                  </a:cubicBezTo>
                  <a:cubicBezTo>
                    <a:pt x="686" y="342"/>
                    <a:pt x="675" y="347"/>
                    <a:pt x="665" y="354"/>
                  </a:cubicBezTo>
                  <a:cubicBezTo>
                    <a:pt x="660" y="358"/>
                    <a:pt x="655" y="361"/>
                    <a:pt x="649" y="364"/>
                  </a:cubicBezTo>
                  <a:cubicBezTo>
                    <a:pt x="648" y="365"/>
                    <a:pt x="647" y="366"/>
                    <a:pt x="646" y="366"/>
                  </a:cubicBezTo>
                  <a:cubicBezTo>
                    <a:pt x="646" y="366"/>
                    <a:pt x="646" y="366"/>
                    <a:pt x="647" y="365"/>
                  </a:cubicBezTo>
                  <a:cubicBezTo>
                    <a:pt x="649" y="364"/>
                    <a:pt x="651" y="362"/>
                    <a:pt x="653" y="361"/>
                  </a:cubicBezTo>
                  <a:cubicBezTo>
                    <a:pt x="658" y="358"/>
                    <a:pt x="663" y="355"/>
                    <a:pt x="668" y="351"/>
                  </a:cubicBezTo>
                  <a:cubicBezTo>
                    <a:pt x="677" y="344"/>
                    <a:pt x="685" y="335"/>
                    <a:pt x="696" y="330"/>
                  </a:cubicBezTo>
                  <a:cubicBezTo>
                    <a:pt x="697" y="329"/>
                    <a:pt x="696" y="328"/>
                    <a:pt x="696" y="329"/>
                  </a:cubicBezTo>
                  <a:cubicBezTo>
                    <a:pt x="683" y="334"/>
                    <a:pt x="674" y="344"/>
                    <a:pt x="663" y="351"/>
                  </a:cubicBezTo>
                  <a:cubicBezTo>
                    <a:pt x="659" y="354"/>
                    <a:pt x="654" y="356"/>
                    <a:pt x="650" y="359"/>
                  </a:cubicBezTo>
                  <a:cubicBezTo>
                    <a:pt x="650" y="359"/>
                    <a:pt x="650" y="359"/>
                    <a:pt x="650" y="359"/>
                  </a:cubicBezTo>
                  <a:cubicBezTo>
                    <a:pt x="655" y="355"/>
                    <a:pt x="660" y="351"/>
                    <a:pt x="666" y="347"/>
                  </a:cubicBezTo>
                  <a:cubicBezTo>
                    <a:pt x="676" y="340"/>
                    <a:pt x="685" y="332"/>
                    <a:pt x="695" y="324"/>
                  </a:cubicBezTo>
                  <a:cubicBezTo>
                    <a:pt x="705" y="316"/>
                    <a:pt x="716" y="308"/>
                    <a:pt x="725" y="298"/>
                  </a:cubicBezTo>
                  <a:cubicBezTo>
                    <a:pt x="729" y="293"/>
                    <a:pt x="733" y="287"/>
                    <a:pt x="738" y="283"/>
                  </a:cubicBezTo>
                  <a:cubicBezTo>
                    <a:pt x="741" y="282"/>
                    <a:pt x="743" y="280"/>
                    <a:pt x="745" y="278"/>
                  </a:cubicBezTo>
                  <a:cubicBezTo>
                    <a:pt x="745" y="278"/>
                    <a:pt x="746" y="278"/>
                    <a:pt x="746" y="278"/>
                  </a:cubicBezTo>
                  <a:cubicBezTo>
                    <a:pt x="758" y="276"/>
                    <a:pt x="768" y="279"/>
                    <a:pt x="779" y="281"/>
                  </a:cubicBezTo>
                  <a:cubicBezTo>
                    <a:pt x="788" y="284"/>
                    <a:pt x="796" y="285"/>
                    <a:pt x="804" y="289"/>
                  </a:cubicBezTo>
                  <a:cubicBezTo>
                    <a:pt x="804" y="289"/>
                    <a:pt x="805" y="289"/>
                    <a:pt x="805" y="289"/>
                  </a:cubicBezTo>
                  <a:cubicBezTo>
                    <a:pt x="807" y="290"/>
                    <a:pt x="808" y="291"/>
                    <a:pt x="810" y="292"/>
                  </a:cubicBezTo>
                  <a:cubicBezTo>
                    <a:pt x="828" y="302"/>
                    <a:pt x="847" y="320"/>
                    <a:pt x="852" y="341"/>
                  </a:cubicBezTo>
                  <a:cubicBezTo>
                    <a:pt x="852" y="342"/>
                    <a:pt x="852" y="342"/>
                    <a:pt x="852" y="342"/>
                  </a:cubicBezTo>
                  <a:cubicBezTo>
                    <a:pt x="854" y="351"/>
                    <a:pt x="846" y="359"/>
                    <a:pt x="839" y="365"/>
                  </a:cubicBezTo>
                  <a:cubicBezTo>
                    <a:pt x="832" y="371"/>
                    <a:pt x="825" y="377"/>
                    <a:pt x="817" y="382"/>
                  </a:cubicBezTo>
                  <a:cubicBezTo>
                    <a:pt x="806" y="391"/>
                    <a:pt x="792" y="397"/>
                    <a:pt x="778" y="402"/>
                  </a:cubicBezTo>
                  <a:cubicBezTo>
                    <a:pt x="766" y="406"/>
                    <a:pt x="754" y="407"/>
                    <a:pt x="741" y="410"/>
                  </a:cubicBezTo>
                  <a:close/>
                  <a:moveTo>
                    <a:pt x="521" y="621"/>
                  </a:moveTo>
                  <a:cubicBezTo>
                    <a:pt x="520" y="621"/>
                    <a:pt x="520" y="621"/>
                    <a:pt x="519" y="621"/>
                  </a:cubicBezTo>
                  <a:cubicBezTo>
                    <a:pt x="521" y="620"/>
                    <a:pt x="522" y="617"/>
                    <a:pt x="522" y="615"/>
                  </a:cubicBezTo>
                  <a:cubicBezTo>
                    <a:pt x="523" y="613"/>
                    <a:pt x="520" y="613"/>
                    <a:pt x="520" y="614"/>
                  </a:cubicBezTo>
                  <a:cubicBezTo>
                    <a:pt x="520" y="616"/>
                    <a:pt x="519" y="617"/>
                    <a:pt x="519" y="618"/>
                  </a:cubicBezTo>
                  <a:cubicBezTo>
                    <a:pt x="518" y="618"/>
                    <a:pt x="517" y="619"/>
                    <a:pt x="516" y="619"/>
                  </a:cubicBezTo>
                  <a:cubicBezTo>
                    <a:pt x="515" y="619"/>
                    <a:pt x="515" y="620"/>
                    <a:pt x="516" y="621"/>
                  </a:cubicBezTo>
                  <a:cubicBezTo>
                    <a:pt x="514" y="621"/>
                    <a:pt x="513" y="621"/>
                    <a:pt x="512" y="621"/>
                  </a:cubicBezTo>
                  <a:cubicBezTo>
                    <a:pt x="509" y="622"/>
                    <a:pt x="506" y="623"/>
                    <a:pt x="504" y="624"/>
                  </a:cubicBezTo>
                  <a:cubicBezTo>
                    <a:pt x="501" y="625"/>
                    <a:pt x="499" y="625"/>
                    <a:pt x="497" y="624"/>
                  </a:cubicBezTo>
                  <a:cubicBezTo>
                    <a:pt x="497" y="623"/>
                    <a:pt x="497" y="623"/>
                    <a:pt x="496" y="622"/>
                  </a:cubicBezTo>
                  <a:cubicBezTo>
                    <a:pt x="495" y="621"/>
                    <a:pt x="495" y="620"/>
                    <a:pt x="493" y="619"/>
                  </a:cubicBezTo>
                  <a:cubicBezTo>
                    <a:pt x="493" y="619"/>
                    <a:pt x="492" y="619"/>
                    <a:pt x="492" y="619"/>
                  </a:cubicBezTo>
                  <a:cubicBezTo>
                    <a:pt x="492" y="619"/>
                    <a:pt x="492" y="619"/>
                    <a:pt x="491" y="619"/>
                  </a:cubicBezTo>
                  <a:cubicBezTo>
                    <a:pt x="491" y="619"/>
                    <a:pt x="490" y="618"/>
                    <a:pt x="490" y="618"/>
                  </a:cubicBezTo>
                  <a:cubicBezTo>
                    <a:pt x="491" y="616"/>
                    <a:pt x="492" y="615"/>
                    <a:pt x="494" y="613"/>
                  </a:cubicBezTo>
                  <a:cubicBezTo>
                    <a:pt x="495" y="611"/>
                    <a:pt x="498" y="609"/>
                    <a:pt x="499" y="606"/>
                  </a:cubicBezTo>
                  <a:cubicBezTo>
                    <a:pt x="503" y="600"/>
                    <a:pt x="506" y="592"/>
                    <a:pt x="513" y="588"/>
                  </a:cubicBezTo>
                  <a:cubicBezTo>
                    <a:pt x="518" y="585"/>
                    <a:pt x="522" y="583"/>
                    <a:pt x="525" y="578"/>
                  </a:cubicBezTo>
                  <a:cubicBezTo>
                    <a:pt x="528" y="571"/>
                    <a:pt x="532" y="566"/>
                    <a:pt x="536" y="560"/>
                  </a:cubicBezTo>
                  <a:cubicBezTo>
                    <a:pt x="547" y="548"/>
                    <a:pt x="558" y="537"/>
                    <a:pt x="570" y="526"/>
                  </a:cubicBezTo>
                  <a:cubicBezTo>
                    <a:pt x="573" y="523"/>
                    <a:pt x="577" y="519"/>
                    <a:pt x="580" y="515"/>
                  </a:cubicBezTo>
                  <a:cubicBezTo>
                    <a:pt x="582" y="512"/>
                    <a:pt x="585" y="507"/>
                    <a:pt x="589" y="505"/>
                  </a:cubicBezTo>
                  <a:cubicBezTo>
                    <a:pt x="590" y="504"/>
                    <a:pt x="590" y="502"/>
                    <a:pt x="588" y="503"/>
                  </a:cubicBezTo>
                  <a:cubicBezTo>
                    <a:pt x="585" y="504"/>
                    <a:pt x="582" y="508"/>
                    <a:pt x="579" y="511"/>
                  </a:cubicBezTo>
                  <a:cubicBezTo>
                    <a:pt x="576" y="515"/>
                    <a:pt x="573" y="519"/>
                    <a:pt x="569" y="523"/>
                  </a:cubicBezTo>
                  <a:cubicBezTo>
                    <a:pt x="565" y="526"/>
                    <a:pt x="562" y="529"/>
                    <a:pt x="559" y="532"/>
                  </a:cubicBezTo>
                  <a:cubicBezTo>
                    <a:pt x="559" y="531"/>
                    <a:pt x="560" y="530"/>
                    <a:pt x="561" y="529"/>
                  </a:cubicBezTo>
                  <a:cubicBezTo>
                    <a:pt x="563" y="526"/>
                    <a:pt x="566" y="522"/>
                    <a:pt x="569" y="519"/>
                  </a:cubicBezTo>
                  <a:cubicBezTo>
                    <a:pt x="574" y="513"/>
                    <a:pt x="580" y="507"/>
                    <a:pt x="584" y="500"/>
                  </a:cubicBezTo>
                  <a:cubicBezTo>
                    <a:pt x="584" y="500"/>
                    <a:pt x="584" y="500"/>
                    <a:pt x="584" y="500"/>
                  </a:cubicBezTo>
                  <a:cubicBezTo>
                    <a:pt x="592" y="504"/>
                    <a:pt x="601" y="507"/>
                    <a:pt x="610" y="506"/>
                  </a:cubicBezTo>
                  <a:cubicBezTo>
                    <a:pt x="614" y="505"/>
                    <a:pt x="618" y="505"/>
                    <a:pt x="623" y="505"/>
                  </a:cubicBezTo>
                  <a:cubicBezTo>
                    <a:pt x="617" y="510"/>
                    <a:pt x="609" y="520"/>
                    <a:pt x="608" y="521"/>
                  </a:cubicBezTo>
                  <a:cubicBezTo>
                    <a:pt x="594" y="537"/>
                    <a:pt x="577" y="551"/>
                    <a:pt x="563" y="567"/>
                  </a:cubicBezTo>
                  <a:cubicBezTo>
                    <a:pt x="555" y="575"/>
                    <a:pt x="547" y="582"/>
                    <a:pt x="540" y="590"/>
                  </a:cubicBezTo>
                  <a:cubicBezTo>
                    <a:pt x="533" y="596"/>
                    <a:pt x="529" y="602"/>
                    <a:pt x="527" y="610"/>
                  </a:cubicBezTo>
                  <a:cubicBezTo>
                    <a:pt x="526" y="611"/>
                    <a:pt x="526" y="613"/>
                    <a:pt x="525" y="616"/>
                  </a:cubicBezTo>
                  <a:cubicBezTo>
                    <a:pt x="525" y="616"/>
                    <a:pt x="525" y="616"/>
                    <a:pt x="524" y="616"/>
                  </a:cubicBezTo>
                  <a:cubicBezTo>
                    <a:pt x="524" y="616"/>
                    <a:pt x="523" y="617"/>
                    <a:pt x="523" y="617"/>
                  </a:cubicBezTo>
                  <a:cubicBezTo>
                    <a:pt x="522" y="618"/>
                    <a:pt x="521" y="619"/>
                    <a:pt x="521" y="621"/>
                  </a:cubicBezTo>
                  <a:cubicBezTo>
                    <a:pt x="521" y="621"/>
                    <a:pt x="521" y="621"/>
                    <a:pt x="521" y="621"/>
                  </a:cubicBezTo>
                  <a:close/>
                  <a:moveTo>
                    <a:pt x="453" y="616"/>
                  </a:moveTo>
                  <a:cubicBezTo>
                    <a:pt x="451" y="615"/>
                    <a:pt x="449" y="613"/>
                    <a:pt x="448" y="612"/>
                  </a:cubicBezTo>
                  <a:cubicBezTo>
                    <a:pt x="448" y="611"/>
                    <a:pt x="448" y="610"/>
                    <a:pt x="447" y="610"/>
                  </a:cubicBezTo>
                  <a:cubicBezTo>
                    <a:pt x="450" y="612"/>
                    <a:pt x="453" y="613"/>
                    <a:pt x="457" y="614"/>
                  </a:cubicBezTo>
                  <a:cubicBezTo>
                    <a:pt x="458" y="615"/>
                    <a:pt x="459" y="616"/>
                    <a:pt x="460" y="617"/>
                  </a:cubicBezTo>
                  <a:cubicBezTo>
                    <a:pt x="465" y="619"/>
                    <a:pt x="471" y="620"/>
                    <a:pt x="476" y="622"/>
                  </a:cubicBezTo>
                  <a:cubicBezTo>
                    <a:pt x="482" y="624"/>
                    <a:pt x="486" y="624"/>
                    <a:pt x="492" y="622"/>
                  </a:cubicBezTo>
                  <a:cubicBezTo>
                    <a:pt x="492" y="622"/>
                    <a:pt x="492" y="622"/>
                    <a:pt x="492" y="622"/>
                  </a:cubicBezTo>
                  <a:cubicBezTo>
                    <a:pt x="492" y="623"/>
                    <a:pt x="493" y="623"/>
                    <a:pt x="493" y="624"/>
                  </a:cubicBezTo>
                  <a:cubicBezTo>
                    <a:pt x="494" y="628"/>
                    <a:pt x="498" y="630"/>
                    <a:pt x="503" y="629"/>
                  </a:cubicBezTo>
                  <a:cubicBezTo>
                    <a:pt x="506" y="628"/>
                    <a:pt x="508" y="627"/>
                    <a:pt x="511" y="625"/>
                  </a:cubicBezTo>
                  <a:cubicBezTo>
                    <a:pt x="513" y="625"/>
                    <a:pt x="515" y="625"/>
                    <a:pt x="517" y="625"/>
                  </a:cubicBezTo>
                  <a:cubicBezTo>
                    <a:pt x="518" y="634"/>
                    <a:pt x="509" y="640"/>
                    <a:pt x="501" y="639"/>
                  </a:cubicBezTo>
                  <a:cubicBezTo>
                    <a:pt x="492" y="639"/>
                    <a:pt x="484" y="635"/>
                    <a:pt x="476" y="632"/>
                  </a:cubicBezTo>
                  <a:cubicBezTo>
                    <a:pt x="472" y="630"/>
                    <a:pt x="468" y="628"/>
                    <a:pt x="464" y="626"/>
                  </a:cubicBezTo>
                  <a:cubicBezTo>
                    <a:pt x="461" y="624"/>
                    <a:pt x="458" y="621"/>
                    <a:pt x="454" y="619"/>
                  </a:cubicBezTo>
                  <a:cubicBezTo>
                    <a:pt x="454" y="619"/>
                    <a:pt x="453" y="619"/>
                    <a:pt x="453" y="619"/>
                  </a:cubicBezTo>
                  <a:cubicBezTo>
                    <a:pt x="454" y="618"/>
                    <a:pt x="454" y="617"/>
                    <a:pt x="453" y="616"/>
                  </a:cubicBezTo>
                  <a:close/>
                  <a:moveTo>
                    <a:pt x="360" y="549"/>
                  </a:moveTo>
                  <a:cubicBezTo>
                    <a:pt x="361" y="525"/>
                    <a:pt x="362" y="499"/>
                    <a:pt x="367" y="475"/>
                  </a:cubicBezTo>
                  <a:cubicBezTo>
                    <a:pt x="367" y="474"/>
                    <a:pt x="367" y="474"/>
                    <a:pt x="366" y="473"/>
                  </a:cubicBezTo>
                  <a:cubicBezTo>
                    <a:pt x="366" y="473"/>
                    <a:pt x="366" y="473"/>
                    <a:pt x="367" y="473"/>
                  </a:cubicBezTo>
                  <a:cubicBezTo>
                    <a:pt x="368" y="472"/>
                    <a:pt x="370" y="471"/>
                    <a:pt x="372" y="471"/>
                  </a:cubicBezTo>
                  <a:cubicBezTo>
                    <a:pt x="372" y="471"/>
                    <a:pt x="372" y="471"/>
                    <a:pt x="372" y="471"/>
                  </a:cubicBezTo>
                  <a:cubicBezTo>
                    <a:pt x="372" y="471"/>
                    <a:pt x="372" y="471"/>
                    <a:pt x="372" y="472"/>
                  </a:cubicBezTo>
                  <a:cubicBezTo>
                    <a:pt x="371" y="472"/>
                    <a:pt x="371" y="473"/>
                    <a:pt x="371" y="474"/>
                  </a:cubicBezTo>
                  <a:cubicBezTo>
                    <a:pt x="371" y="476"/>
                    <a:pt x="370" y="478"/>
                    <a:pt x="370" y="479"/>
                  </a:cubicBezTo>
                  <a:cubicBezTo>
                    <a:pt x="370" y="480"/>
                    <a:pt x="371" y="480"/>
                    <a:pt x="371" y="480"/>
                  </a:cubicBezTo>
                  <a:cubicBezTo>
                    <a:pt x="372" y="478"/>
                    <a:pt x="373" y="475"/>
                    <a:pt x="373" y="473"/>
                  </a:cubicBezTo>
                  <a:cubicBezTo>
                    <a:pt x="373" y="472"/>
                    <a:pt x="374" y="471"/>
                    <a:pt x="373" y="470"/>
                  </a:cubicBezTo>
                  <a:cubicBezTo>
                    <a:pt x="376" y="469"/>
                    <a:pt x="378" y="468"/>
                    <a:pt x="380" y="466"/>
                  </a:cubicBezTo>
                  <a:cubicBezTo>
                    <a:pt x="380" y="467"/>
                    <a:pt x="380" y="467"/>
                    <a:pt x="380" y="468"/>
                  </a:cubicBezTo>
                  <a:cubicBezTo>
                    <a:pt x="380" y="468"/>
                    <a:pt x="380" y="469"/>
                    <a:pt x="380" y="469"/>
                  </a:cubicBezTo>
                  <a:cubicBezTo>
                    <a:pt x="377" y="475"/>
                    <a:pt x="377" y="484"/>
                    <a:pt x="376" y="490"/>
                  </a:cubicBezTo>
                  <a:cubicBezTo>
                    <a:pt x="374" y="499"/>
                    <a:pt x="375" y="507"/>
                    <a:pt x="375" y="516"/>
                  </a:cubicBezTo>
                  <a:cubicBezTo>
                    <a:pt x="375" y="526"/>
                    <a:pt x="375" y="535"/>
                    <a:pt x="374" y="545"/>
                  </a:cubicBezTo>
                  <a:cubicBezTo>
                    <a:pt x="373" y="550"/>
                    <a:pt x="372" y="556"/>
                    <a:pt x="371" y="561"/>
                  </a:cubicBezTo>
                  <a:cubicBezTo>
                    <a:pt x="370" y="565"/>
                    <a:pt x="369" y="568"/>
                    <a:pt x="369" y="571"/>
                  </a:cubicBezTo>
                  <a:cubicBezTo>
                    <a:pt x="369" y="571"/>
                    <a:pt x="369" y="571"/>
                    <a:pt x="368" y="571"/>
                  </a:cubicBezTo>
                  <a:cubicBezTo>
                    <a:pt x="366" y="575"/>
                    <a:pt x="368" y="580"/>
                    <a:pt x="365" y="584"/>
                  </a:cubicBezTo>
                  <a:cubicBezTo>
                    <a:pt x="364" y="585"/>
                    <a:pt x="364" y="586"/>
                    <a:pt x="363" y="587"/>
                  </a:cubicBezTo>
                  <a:cubicBezTo>
                    <a:pt x="363" y="586"/>
                    <a:pt x="363" y="585"/>
                    <a:pt x="363" y="584"/>
                  </a:cubicBezTo>
                  <a:cubicBezTo>
                    <a:pt x="363" y="572"/>
                    <a:pt x="360" y="561"/>
                    <a:pt x="360" y="549"/>
                  </a:cubicBezTo>
                  <a:close/>
                  <a:moveTo>
                    <a:pt x="359" y="574"/>
                  </a:moveTo>
                  <a:cubicBezTo>
                    <a:pt x="360" y="581"/>
                    <a:pt x="361" y="587"/>
                    <a:pt x="357" y="593"/>
                  </a:cubicBezTo>
                  <a:cubicBezTo>
                    <a:pt x="356" y="594"/>
                    <a:pt x="355" y="595"/>
                    <a:pt x="355" y="596"/>
                  </a:cubicBezTo>
                  <a:cubicBezTo>
                    <a:pt x="354" y="596"/>
                    <a:pt x="353" y="597"/>
                    <a:pt x="352" y="598"/>
                  </a:cubicBezTo>
                  <a:cubicBezTo>
                    <a:pt x="351" y="598"/>
                    <a:pt x="351" y="599"/>
                    <a:pt x="350" y="599"/>
                  </a:cubicBezTo>
                  <a:cubicBezTo>
                    <a:pt x="350" y="599"/>
                    <a:pt x="349" y="599"/>
                    <a:pt x="349" y="599"/>
                  </a:cubicBezTo>
                  <a:cubicBezTo>
                    <a:pt x="349" y="598"/>
                    <a:pt x="349" y="596"/>
                    <a:pt x="349" y="595"/>
                  </a:cubicBezTo>
                  <a:cubicBezTo>
                    <a:pt x="350" y="595"/>
                    <a:pt x="350" y="596"/>
                    <a:pt x="350" y="596"/>
                  </a:cubicBezTo>
                  <a:cubicBezTo>
                    <a:pt x="350" y="596"/>
                    <a:pt x="351" y="596"/>
                    <a:pt x="351" y="595"/>
                  </a:cubicBezTo>
                  <a:cubicBezTo>
                    <a:pt x="351" y="591"/>
                    <a:pt x="352" y="587"/>
                    <a:pt x="352" y="582"/>
                  </a:cubicBezTo>
                  <a:cubicBezTo>
                    <a:pt x="351" y="579"/>
                    <a:pt x="351" y="576"/>
                    <a:pt x="350" y="573"/>
                  </a:cubicBezTo>
                  <a:cubicBezTo>
                    <a:pt x="351" y="575"/>
                    <a:pt x="352" y="577"/>
                    <a:pt x="352" y="580"/>
                  </a:cubicBezTo>
                  <a:cubicBezTo>
                    <a:pt x="352" y="583"/>
                    <a:pt x="352" y="587"/>
                    <a:pt x="352" y="590"/>
                  </a:cubicBezTo>
                  <a:cubicBezTo>
                    <a:pt x="352" y="591"/>
                    <a:pt x="353" y="591"/>
                    <a:pt x="353" y="590"/>
                  </a:cubicBezTo>
                  <a:cubicBezTo>
                    <a:pt x="353" y="586"/>
                    <a:pt x="353" y="582"/>
                    <a:pt x="353" y="578"/>
                  </a:cubicBezTo>
                  <a:cubicBezTo>
                    <a:pt x="352" y="574"/>
                    <a:pt x="352" y="571"/>
                    <a:pt x="350" y="568"/>
                  </a:cubicBezTo>
                  <a:cubicBezTo>
                    <a:pt x="350" y="568"/>
                    <a:pt x="349" y="568"/>
                    <a:pt x="349" y="568"/>
                  </a:cubicBezTo>
                  <a:cubicBezTo>
                    <a:pt x="349" y="567"/>
                    <a:pt x="349" y="566"/>
                    <a:pt x="349" y="565"/>
                  </a:cubicBezTo>
                  <a:cubicBezTo>
                    <a:pt x="348" y="562"/>
                    <a:pt x="348" y="558"/>
                    <a:pt x="348" y="554"/>
                  </a:cubicBezTo>
                  <a:cubicBezTo>
                    <a:pt x="347" y="551"/>
                    <a:pt x="348" y="548"/>
                    <a:pt x="347" y="544"/>
                  </a:cubicBezTo>
                  <a:cubicBezTo>
                    <a:pt x="347" y="538"/>
                    <a:pt x="347" y="532"/>
                    <a:pt x="346" y="526"/>
                  </a:cubicBezTo>
                  <a:cubicBezTo>
                    <a:pt x="346" y="525"/>
                    <a:pt x="345" y="525"/>
                    <a:pt x="345" y="526"/>
                  </a:cubicBezTo>
                  <a:cubicBezTo>
                    <a:pt x="345" y="533"/>
                    <a:pt x="344" y="540"/>
                    <a:pt x="346" y="547"/>
                  </a:cubicBezTo>
                  <a:cubicBezTo>
                    <a:pt x="347" y="553"/>
                    <a:pt x="346" y="561"/>
                    <a:pt x="347" y="567"/>
                  </a:cubicBezTo>
                  <a:cubicBezTo>
                    <a:pt x="347" y="574"/>
                    <a:pt x="350" y="580"/>
                    <a:pt x="349" y="586"/>
                  </a:cubicBezTo>
                  <a:cubicBezTo>
                    <a:pt x="349" y="587"/>
                    <a:pt x="349" y="588"/>
                    <a:pt x="349" y="590"/>
                  </a:cubicBezTo>
                  <a:cubicBezTo>
                    <a:pt x="349" y="589"/>
                    <a:pt x="349" y="589"/>
                    <a:pt x="349" y="588"/>
                  </a:cubicBezTo>
                  <a:cubicBezTo>
                    <a:pt x="347" y="584"/>
                    <a:pt x="345" y="579"/>
                    <a:pt x="344" y="575"/>
                  </a:cubicBezTo>
                  <a:cubicBezTo>
                    <a:pt x="342" y="564"/>
                    <a:pt x="340" y="552"/>
                    <a:pt x="340" y="541"/>
                  </a:cubicBezTo>
                  <a:cubicBezTo>
                    <a:pt x="340" y="522"/>
                    <a:pt x="344" y="504"/>
                    <a:pt x="340" y="485"/>
                  </a:cubicBezTo>
                  <a:cubicBezTo>
                    <a:pt x="340" y="485"/>
                    <a:pt x="341" y="485"/>
                    <a:pt x="341" y="485"/>
                  </a:cubicBezTo>
                  <a:cubicBezTo>
                    <a:pt x="349" y="482"/>
                    <a:pt x="356" y="478"/>
                    <a:pt x="364" y="474"/>
                  </a:cubicBezTo>
                  <a:cubicBezTo>
                    <a:pt x="361" y="484"/>
                    <a:pt x="360" y="496"/>
                    <a:pt x="359" y="506"/>
                  </a:cubicBezTo>
                  <a:cubicBezTo>
                    <a:pt x="359" y="518"/>
                    <a:pt x="358" y="530"/>
                    <a:pt x="357" y="542"/>
                  </a:cubicBezTo>
                  <a:cubicBezTo>
                    <a:pt x="357" y="553"/>
                    <a:pt x="358" y="563"/>
                    <a:pt x="359" y="574"/>
                  </a:cubicBezTo>
                  <a:close/>
                  <a:moveTo>
                    <a:pt x="323" y="576"/>
                  </a:moveTo>
                  <a:cubicBezTo>
                    <a:pt x="323" y="576"/>
                    <a:pt x="323" y="576"/>
                    <a:pt x="323" y="576"/>
                  </a:cubicBezTo>
                  <a:cubicBezTo>
                    <a:pt x="322" y="577"/>
                    <a:pt x="322" y="577"/>
                    <a:pt x="321" y="578"/>
                  </a:cubicBezTo>
                  <a:cubicBezTo>
                    <a:pt x="320" y="578"/>
                    <a:pt x="320" y="579"/>
                    <a:pt x="319" y="579"/>
                  </a:cubicBezTo>
                  <a:cubicBezTo>
                    <a:pt x="319" y="579"/>
                    <a:pt x="319" y="579"/>
                    <a:pt x="319" y="579"/>
                  </a:cubicBezTo>
                  <a:cubicBezTo>
                    <a:pt x="311" y="566"/>
                    <a:pt x="307" y="551"/>
                    <a:pt x="302" y="537"/>
                  </a:cubicBezTo>
                  <a:cubicBezTo>
                    <a:pt x="297" y="523"/>
                    <a:pt x="291" y="509"/>
                    <a:pt x="286" y="495"/>
                  </a:cubicBezTo>
                  <a:cubicBezTo>
                    <a:pt x="282" y="486"/>
                    <a:pt x="277" y="478"/>
                    <a:pt x="272" y="469"/>
                  </a:cubicBezTo>
                  <a:cubicBezTo>
                    <a:pt x="274" y="471"/>
                    <a:pt x="276" y="473"/>
                    <a:pt x="279" y="475"/>
                  </a:cubicBezTo>
                  <a:cubicBezTo>
                    <a:pt x="286" y="480"/>
                    <a:pt x="294" y="484"/>
                    <a:pt x="303" y="487"/>
                  </a:cubicBezTo>
                  <a:cubicBezTo>
                    <a:pt x="303" y="487"/>
                    <a:pt x="303" y="487"/>
                    <a:pt x="303" y="487"/>
                  </a:cubicBezTo>
                  <a:cubicBezTo>
                    <a:pt x="303" y="491"/>
                    <a:pt x="304" y="495"/>
                    <a:pt x="305" y="499"/>
                  </a:cubicBezTo>
                  <a:cubicBezTo>
                    <a:pt x="305" y="503"/>
                    <a:pt x="306" y="506"/>
                    <a:pt x="307" y="510"/>
                  </a:cubicBezTo>
                  <a:cubicBezTo>
                    <a:pt x="309" y="517"/>
                    <a:pt x="313" y="524"/>
                    <a:pt x="316" y="531"/>
                  </a:cubicBezTo>
                  <a:cubicBezTo>
                    <a:pt x="321" y="545"/>
                    <a:pt x="326" y="560"/>
                    <a:pt x="336" y="571"/>
                  </a:cubicBezTo>
                  <a:cubicBezTo>
                    <a:pt x="335" y="571"/>
                    <a:pt x="334" y="570"/>
                    <a:pt x="333" y="570"/>
                  </a:cubicBezTo>
                  <a:cubicBezTo>
                    <a:pt x="330" y="570"/>
                    <a:pt x="327" y="571"/>
                    <a:pt x="325" y="573"/>
                  </a:cubicBezTo>
                  <a:cubicBezTo>
                    <a:pt x="325" y="574"/>
                    <a:pt x="324" y="574"/>
                    <a:pt x="324" y="575"/>
                  </a:cubicBezTo>
                  <a:cubicBezTo>
                    <a:pt x="323" y="574"/>
                    <a:pt x="323" y="574"/>
                    <a:pt x="322" y="574"/>
                  </a:cubicBezTo>
                  <a:cubicBezTo>
                    <a:pt x="322" y="574"/>
                    <a:pt x="321" y="574"/>
                    <a:pt x="322" y="574"/>
                  </a:cubicBezTo>
                  <a:cubicBezTo>
                    <a:pt x="322" y="575"/>
                    <a:pt x="322" y="575"/>
                    <a:pt x="323" y="576"/>
                  </a:cubicBezTo>
                  <a:close/>
                  <a:moveTo>
                    <a:pt x="176" y="253"/>
                  </a:moveTo>
                  <a:cubicBezTo>
                    <a:pt x="172" y="261"/>
                    <a:pt x="166" y="272"/>
                    <a:pt x="168" y="281"/>
                  </a:cubicBezTo>
                  <a:cubicBezTo>
                    <a:pt x="167" y="278"/>
                    <a:pt x="166" y="274"/>
                    <a:pt x="165" y="270"/>
                  </a:cubicBezTo>
                  <a:cubicBezTo>
                    <a:pt x="165" y="271"/>
                    <a:pt x="166" y="271"/>
                    <a:pt x="167" y="271"/>
                  </a:cubicBezTo>
                  <a:cubicBezTo>
                    <a:pt x="167" y="272"/>
                    <a:pt x="167" y="271"/>
                    <a:pt x="167" y="271"/>
                  </a:cubicBezTo>
                  <a:cubicBezTo>
                    <a:pt x="167" y="269"/>
                    <a:pt x="165" y="267"/>
                    <a:pt x="165" y="265"/>
                  </a:cubicBezTo>
                  <a:cubicBezTo>
                    <a:pt x="166" y="262"/>
                    <a:pt x="166" y="259"/>
                    <a:pt x="167" y="256"/>
                  </a:cubicBezTo>
                  <a:cubicBezTo>
                    <a:pt x="168" y="251"/>
                    <a:pt x="170" y="245"/>
                    <a:pt x="173" y="241"/>
                  </a:cubicBezTo>
                  <a:cubicBezTo>
                    <a:pt x="174" y="241"/>
                    <a:pt x="173" y="241"/>
                    <a:pt x="173" y="241"/>
                  </a:cubicBezTo>
                  <a:cubicBezTo>
                    <a:pt x="169" y="246"/>
                    <a:pt x="167" y="252"/>
                    <a:pt x="165" y="258"/>
                  </a:cubicBezTo>
                  <a:cubicBezTo>
                    <a:pt x="165" y="258"/>
                    <a:pt x="165" y="258"/>
                    <a:pt x="165" y="259"/>
                  </a:cubicBezTo>
                  <a:cubicBezTo>
                    <a:pt x="164" y="257"/>
                    <a:pt x="164" y="256"/>
                    <a:pt x="164" y="255"/>
                  </a:cubicBezTo>
                  <a:cubicBezTo>
                    <a:pt x="164" y="252"/>
                    <a:pt x="164" y="249"/>
                    <a:pt x="165" y="246"/>
                  </a:cubicBezTo>
                  <a:cubicBezTo>
                    <a:pt x="165" y="245"/>
                    <a:pt x="165" y="245"/>
                    <a:pt x="165" y="245"/>
                  </a:cubicBezTo>
                  <a:cubicBezTo>
                    <a:pt x="165" y="245"/>
                    <a:pt x="165" y="245"/>
                    <a:pt x="165" y="245"/>
                  </a:cubicBezTo>
                  <a:cubicBezTo>
                    <a:pt x="165" y="244"/>
                    <a:pt x="165" y="244"/>
                    <a:pt x="165" y="244"/>
                  </a:cubicBezTo>
                  <a:cubicBezTo>
                    <a:pt x="167" y="237"/>
                    <a:pt x="170" y="232"/>
                    <a:pt x="174" y="226"/>
                  </a:cubicBezTo>
                  <a:cubicBezTo>
                    <a:pt x="174" y="226"/>
                    <a:pt x="173" y="226"/>
                    <a:pt x="173" y="226"/>
                  </a:cubicBezTo>
                  <a:cubicBezTo>
                    <a:pt x="170" y="229"/>
                    <a:pt x="167" y="234"/>
                    <a:pt x="165" y="239"/>
                  </a:cubicBezTo>
                  <a:cubicBezTo>
                    <a:pt x="165" y="237"/>
                    <a:pt x="165" y="236"/>
                    <a:pt x="165" y="234"/>
                  </a:cubicBezTo>
                  <a:cubicBezTo>
                    <a:pt x="165" y="230"/>
                    <a:pt x="166" y="226"/>
                    <a:pt x="166" y="222"/>
                  </a:cubicBezTo>
                  <a:cubicBezTo>
                    <a:pt x="166" y="221"/>
                    <a:pt x="164" y="221"/>
                    <a:pt x="164" y="222"/>
                  </a:cubicBezTo>
                  <a:cubicBezTo>
                    <a:pt x="164" y="224"/>
                    <a:pt x="164" y="227"/>
                    <a:pt x="164" y="229"/>
                  </a:cubicBezTo>
                  <a:cubicBezTo>
                    <a:pt x="164" y="231"/>
                    <a:pt x="163" y="233"/>
                    <a:pt x="163" y="235"/>
                  </a:cubicBezTo>
                  <a:cubicBezTo>
                    <a:pt x="163" y="238"/>
                    <a:pt x="163" y="241"/>
                    <a:pt x="164" y="244"/>
                  </a:cubicBezTo>
                  <a:cubicBezTo>
                    <a:pt x="164" y="245"/>
                    <a:pt x="163" y="247"/>
                    <a:pt x="163" y="248"/>
                  </a:cubicBezTo>
                  <a:cubicBezTo>
                    <a:pt x="163" y="250"/>
                    <a:pt x="162" y="253"/>
                    <a:pt x="162" y="257"/>
                  </a:cubicBezTo>
                  <a:cubicBezTo>
                    <a:pt x="161" y="250"/>
                    <a:pt x="160" y="244"/>
                    <a:pt x="160" y="237"/>
                  </a:cubicBezTo>
                  <a:cubicBezTo>
                    <a:pt x="161" y="233"/>
                    <a:pt x="161" y="229"/>
                    <a:pt x="159" y="226"/>
                  </a:cubicBezTo>
                  <a:cubicBezTo>
                    <a:pt x="156" y="222"/>
                    <a:pt x="152" y="218"/>
                    <a:pt x="151" y="212"/>
                  </a:cubicBezTo>
                  <a:cubicBezTo>
                    <a:pt x="151" y="204"/>
                    <a:pt x="151" y="198"/>
                    <a:pt x="146" y="190"/>
                  </a:cubicBezTo>
                  <a:cubicBezTo>
                    <a:pt x="144" y="187"/>
                    <a:pt x="141" y="183"/>
                    <a:pt x="140" y="179"/>
                  </a:cubicBezTo>
                  <a:cubicBezTo>
                    <a:pt x="139" y="178"/>
                    <a:pt x="138" y="170"/>
                    <a:pt x="141" y="171"/>
                  </a:cubicBezTo>
                  <a:cubicBezTo>
                    <a:pt x="143" y="171"/>
                    <a:pt x="144" y="172"/>
                    <a:pt x="146" y="173"/>
                  </a:cubicBezTo>
                  <a:cubicBezTo>
                    <a:pt x="151" y="175"/>
                    <a:pt x="158" y="178"/>
                    <a:pt x="160" y="184"/>
                  </a:cubicBezTo>
                  <a:cubicBezTo>
                    <a:pt x="161" y="186"/>
                    <a:pt x="162" y="189"/>
                    <a:pt x="164" y="190"/>
                  </a:cubicBezTo>
                  <a:cubicBezTo>
                    <a:pt x="164" y="192"/>
                    <a:pt x="166" y="194"/>
                    <a:pt x="166" y="195"/>
                  </a:cubicBezTo>
                  <a:cubicBezTo>
                    <a:pt x="167" y="197"/>
                    <a:pt x="168" y="199"/>
                    <a:pt x="169" y="200"/>
                  </a:cubicBezTo>
                  <a:cubicBezTo>
                    <a:pt x="170" y="202"/>
                    <a:pt x="170" y="203"/>
                    <a:pt x="171" y="205"/>
                  </a:cubicBezTo>
                  <a:cubicBezTo>
                    <a:pt x="172" y="213"/>
                    <a:pt x="178" y="221"/>
                    <a:pt x="180" y="229"/>
                  </a:cubicBezTo>
                  <a:cubicBezTo>
                    <a:pt x="181" y="233"/>
                    <a:pt x="182" y="238"/>
                    <a:pt x="183" y="242"/>
                  </a:cubicBezTo>
                  <a:cubicBezTo>
                    <a:pt x="184" y="247"/>
                    <a:pt x="184" y="251"/>
                    <a:pt x="185" y="256"/>
                  </a:cubicBezTo>
                  <a:cubicBezTo>
                    <a:pt x="185" y="256"/>
                    <a:pt x="185" y="256"/>
                    <a:pt x="185" y="256"/>
                  </a:cubicBezTo>
                  <a:cubicBezTo>
                    <a:pt x="184" y="258"/>
                    <a:pt x="182" y="260"/>
                    <a:pt x="181" y="263"/>
                  </a:cubicBezTo>
                  <a:cubicBezTo>
                    <a:pt x="179" y="267"/>
                    <a:pt x="179" y="271"/>
                    <a:pt x="179" y="275"/>
                  </a:cubicBezTo>
                  <a:cubicBezTo>
                    <a:pt x="177" y="287"/>
                    <a:pt x="178" y="301"/>
                    <a:pt x="180" y="312"/>
                  </a:cubicBezTo>
                  <a:cubicBezTo>
                    <a:pt x="181" y="318"/>
                    <a:pt x="182" y="325"/>
                    <a:pt x="184" y="331"/>
                  </a:cubicBezTo>
                  <a:cubicBezTo>
                    <a:pt x="179" y="322"/>
                    <a:pt x="178" y="312"/>
                    <a:pt x="174" y="303"/>
                  </a:cubicBezTo>
                  <a:cubicBezTo>
                    <a:pt x="173" y="297"/>
                    <a:pt x="171" y="291"/>
                    <a:pt x="169" y="286"/>
                  </a:cubicBezTo>
                  <a:cubicBezTo>
                    <a:pt x="169" y="286"/>
                    <a:pt x="170" y="286"/>
                    <a:pt x="170" y="285"/>
                  </a:cubicBezTo>
                  <a:cubicBezTo>
                    <a:pt x="170" y="280"/>
                    <a:pt x="170" y="275"/>
                    <a:pt x="171" y="270"/>
                  </a:cubicBezTo>
                  <a:cubicBezTo>
                    <a:pt x="172" y="264"/>
                    <a:pt x="174" y="258"/>
                    <a:pt x="176" y="253"/>
                  </a:cubicBezTo>
                  <a:cubicBezTo>
                    <a:pt x="176" y="253"/>
                    <a:pt x="176" y="253"/>
                    <a:pt x="176" y="253"/>
                  </a:cubicBezTo>
                  <a:close/>
                  <a:moveTo>
                    <a:pt x="157" y="248"/>
                  </a:moveTo>
                  <a:cubicBezTo>
                    <a:pt x="158" y="254"/>
                    <a:pt x="159" y="260"/>
                    <a:pt x="160" y="266"/>
                  </a:cubicBezTo>
                  <a:cubicBezTo>
                    <a:pt x="162" y="271"/>
                    <a:pt x="163" y="276"/>
                    <a:pt x="165" y="281"/>
                  </a:cubicBezTo>
                  <a:cubicBezTo>
                    <a:pt x="163" y="278"/>
                    <a:pt x="162" y="275"/>
                    <a:pt x="161" y="273"/>
                  </a:cubicBezTo>
                  <a:cubicBezTo>
                    <a:pt x="157" y="261"/>
                    <a:pt x="152" y="250"/>
                    <a:pt x="148" y="238"/>
                  </a:cubicBezTo>
                  <a:cubicBezTo>
                    <a:pt x="140" y="219"/>
                    <a:pt x="131" y="197"/>
                    <a:pt x="136" y="176"/>
                  </a:cubicBezTo>
                  <a:cubicBezTo>
                    <a:pt x="136" y="177"/>
                    <a:pt x="136" y="177"/>
                    <a:pt x="136" y="177"/>
                  </a:cubicBezTo>
                  <a:cubicBezTo>
                    <a:pt x="137" y="186"/>
                    <a:pt x="145" y="191"/>
                    <a:pt x="147" y="200"/>
                  </a:cubicBezTo>
                  <a:cubicBezTo>
                    <a:pt x="148" y="205"/>
                    <a:pt x="147" y="211"/>
                    <a:pt x="149" y="216"/>
                  </a:cubicBezTo>
                  <a:cubicBezTo>
                    <a:pt x="150" y="221"/>
                    <a:pt x="156" y="225"/>
                    <a:pt x="157" y="230"/>
                  </a:cubicBezTo>
                  <a:cubicBezTo>
                    <a:pt x="158" y="236"/>
                    <a:pt x="157" y="242"/>
                    <a:pt x="157" y="248"/>
                  </a:cubicBezTo>
                  <a:close/>
                  <a:moveTo>
                    <a:pt x="163" y="261"/>
                  </a:moveTo>
                  <a:cubicBezTo>
                    <a:pt x="163" y="261"/>
                    <a:pt x="163" y="262"/>
                    <a:pt x="164" y="263"/>
                  </a:cubicBezTo>
                  <a:cubicBezTo>
                    <a:pt x="164" y="264"/>
                    <a:pt x="164" y="265"/>
                    <a:pt x="164" y="266"/>
                  </a:cubicBezTo>
                  <a:cubicBezTo>
                    <a:pt x="163" y="264"/>
                    <a:pt x="163" y="262"/>
                    <a:pt x="163" y="261"/>
                  </a:cubicBezTo>
                  <a:close/>
                  <a:moveTo>
                    <a:pt x="213" y="192"/>
                  </a:moveTo>
                  <a:cubicBezTo>
                    <a:pt x="206" y="196"/>
                    <a:pt x="200" y="201"/>
                    <a:pt x="196" y="208"/>
                  </a:cubicBezTo>
                  <a:cubicBezTo>
                    <a:pt x="194" y="213"/>
                    <a:pt x="192" y="218"/>
                    <a:pt x="192" y="223"/>
                  </a:cubicBezTo>
                  <a:cubicBezTo>
                    <a:pt x="190" y="220"/>
                    <a:pt x="189" y="218"/>
                    <a:pt x="187" y="215"/>
                  </a:cubicBezTo>
                  <a:cubicBezTo>
                    <a:pt x="184" y="210"/>
                    <a:pt x="183" y="204"/>
                    <a:pt x="182" y="197"/>
                  </a:cubicBezTo>
                  <a:cubicBezTo>
                    <a:pt x="179" y="184"/>
                    <a:pt x="177" y="170"/>
                    <a:pt x="174" y="157"/>
                  </a:cubicBezTo>
                  <a:cubicBezTo>
                    <a:pt x="172" y="143"/>
                    <a:pt x="169" y="130"/>
                    <a:pt x="164" y="117"/>
                  </a:cubicBezTo>
                  <a:cubicBezTo>
                    <a:pt x="164" y="115"/>
                    <a:pt x="162" y="111"/>
                    <a:pt x="160" y="110"/>
                  </a:cubicBezTo>
                  <a:cubicBezTo>
                    <a:pt x="160" y="102"/>
                    <a:pt x="160" y="95"/>
                    <a:pt x="161" y="87"/>
                  </a:cubicBezTo>
                  <a:cubicBezTo>
                    <a:pt x="161" y="81"/>
                    <a:pt x="161" y="74"/>
                    <a:pt x="164" y="68"/>
                  </a:cubicBezTo>
                  <a:cubicBezTo>
                    <a:pt x="167" y="63"/>
                    <a:pt x="169" y="72"/>
                    <a:pt x="170" y="74"/>
                  </a:cubicBezTo>
                  <a:cubicBezTo>
                    <a:pt x="171" y="78"/>
                    <a:pt x="173" y="80"/>
                    <a:pt x="176" y="82"/>
                  </a:cubicBezTo>
                  <a:cubicBezTo>
                    <a:pt x="183" y="89"/>
                    <a:pt x="187" y="98"/>
                    <a:pt x="189" y="107"/>
                  </a:cubicBezTo>
                  <a:cubicBezTo>
                    <a:pt x="191" y="112"/>
                    <a:pt x="191" y="116"/>
                    <a:pt x="191" y="121"/>
                  </a:cubicBezTo>
                  <a:cubicBezTo>
                    <a:pt x="191" y="123"/>
                    <a:pt x="192" y="125"/>
                    <a:pt x="193" y="127"/>
                  </a:cubicBezTo>
                  <a:cubicBezTo>
                    <a:pt x="194" y="128"/>
                    <a:pt x="196" y="129"/>
                    <a:pt x="197" y="129"/>
                  </a:cubicBezTo>
                  <a:cubicBezTo>
                    <a:pt x="200" y="131"/>
                    <a:pt x="202" y="132"/>
                    <a:pt x="203" y="135"/>
                  </a:cubicBezTo>
                  <a:cubicBezTo>
                    <a:pt x="205" y="139"/>
                    <a:pt x="207" y="143"/>
                    <a:pt x="208" y="146"/>
                  </a:cubicBezTo>
                  <a:cubicBezTo>
                    <a:pt x="212" y="155"/>
                    <a:pt x="214" y="164"/>
                    <a:pt x="213" y="174"/>
                  </a:cubicBezTo>
                  <a:cubicBezTo>
                    <a:pt x="213" y="180"/>
                    <a:pt x="212" y="186"/>
                    <a:pt x="213" y="192"/>
                  </a:cubicBezTo>
                  <a:close/>
                  <a:moveTo>
                    <a:pt x="193" y="242"/>
                  </a:moveTo>
                  <a:cubicBezTo>
                    <a:pt x="193" y="240"/>
                    <a:pt x="192" y="239"/>
                    <a:pt x="192" y="238"/>
                  </a:cubicBezTo>
                  <a:cubicBezTo>
                    <a:pt x="192" y="236"/>
                    <a:pt x="191" y="234"/>
                    <a:pt x="191" y="233"/>
                  </a:cubicBezTo>
                  <a:cubicBezTo>
                    <a:pt x="191" y="232"/>
                    <a:pt x="191" y="232"/>
                    <a:pt x="191" y="232"/>
                  </a:cubicBezTo>
                  <a:cubicBezTo>
                    <a:pt x="192" y="232"/>
                    <a:pt x="192" y="233"/>
                    <a:pt x="193" y="234"/>
                  </a:cubicBezTo>
                  <a:cubicBezTo>
                    <a:pt x="194" y="237"/>
                    <a:pt x="194" y="239"/>
                    <a:pt x="193" y="242"/>
                  </a:cubicBezTo>
                  <a:close/>
                  <a:moveTo>
                    <a:pt x="189" y="237"/>
                  </a:moveTo>
                  <a:cubicBezTo>
                    <a:pt x="189" y="239"/>
                    <a:pt x="190" y="241"/>
                    <a:pt x="190" y="243"/>
                  </a:cubicBezTo>
                  <a:cubicBezTo>
                    <a:pt x="190" y="244"/>
                    <a:pt x="190" y="245"/>
                    <a:pt x="191" y="246"/>
                  </a:cubicBezTo>
                  <a:cubicBezTo>
                    <a:pt x="189" y="248"/>
                    <a:pt x="188" y="251"/>
                    <a:pt x="186" y="254"/>
                  </a:cubicBezTo>
                  <a:cubicBezTo>
                    <a:pt x="186" y="246"/>
                    <a:pt x="183" y="237"/>
                    <a:pt x="181" y="228"/>
                  </a:cubicBezTo>
                  <a:cubicBezTo>
                    <a:pt x="180" y="224"/>
                    <a:pt x="179" y="219"/>
                    <a:pt x="177" y="214"/>
                  </a:cubicBezTo>
                  <a:cubicBezTo>
                    <a:pt x="177" y="214"/>
                    <a:pt x="177" y="215"/>
                    <a:pt x="177" y="215"/>
                  </a:cubicBezTo>
                  <a:cubicBezTo>
                    <a:pt x="181" y="220"/>
                    <a:pt x="185" y="225"/>
                    <a:pt x="190" y="230"/>
                  </a:cubicBezTo>
                  <a:cubicBezTo>
                    <a:pt x="188" y="231"/>
                    <a:pt x="188" y="235"/>
                    <a:pt x="189" y="237"/>
                  </a:cubicBezTo>
                  <a:close/>
                  <a:moveTo>
                    <a:pt x="161" y="121"/>
                  </a:moveTo>
                  <a:cubicBezTo>
                    <a:pt x="162" y="124"/>
                    <a:pt x="163" y="128"/>
                    <a:pt x="165" y="131"/>
                  </a:cubicBezTo>
                  <a:cubicBezTo>
                    <a:pt x="165" y="132"/>
                    <a:pt x="166" y="134"/>
                    <a:pt x="167" y="135"/>
                  </a:cubicBezTo>
                  <a:cubicBezTo>
                    <a:pt x="167" y="136"/>
                    <a:pt x="167" y="137"/>
                    <a:pt x="167" y="138"/>
                  </a:cubicBezTo>
                  <a:cubicBezTo>
                    <a:pt x="170" y="150"/>
                    <a:pt x="172" y="162"/>
                    <a:pt x="174" y="173"/>
                  </a:cubicBezTo>
                  <a:cubicBezTo>
                    <a:pt x="176" y="184"/>
                    <a:pt x="177" y="196"/>
                    <a:pt x="180" y="207"/>
                  </a:cubicBezTo>
                  <a:cubicBezTo>
                    <a:pt x="182" y="213"/>
                    <a:pt x="185" y="218"/>
                    <a:pt x="188" y="223"/>
                  </a:cubicBezTo>
                  <a:cubicBezTo>
                    <a:pt x="186" y="221"/>
                    <a:pt x="184" y="218"/>
                    <a:pt x="182" y="216"/>
                  </a:cubicBezTo>
                  <a:cubicBezTo>
                    <a:pt x="175" y="206"/>
                    <a:pt x="169" y="195"/>
                    <a:pt x="167" y="183"/>
                  </a:cubicBezTo>
                  <a:cubicBezTo>
                    <a:pt x="164" y="171"/>
                    <a:pt x="162" y="159"/>
                    <a:pt x="161" y="148"/>
                  </a:cubicBezTo>
                  <a:cubicBezTo>
                    <a:pt x="160" y="142"/>
                    <a:pt x="160" y="137"/>
                    <a:pt x="159" y="132"/>
                  </a:cubicBezTo>
                  <a:cubicBezTo>
                    <a:pt x="159" y="127"/>
                    <a:pt x="158" y="123"/>
                    <a:pt x="158" y="118"/>
                  </a:cubicBezTo>
                  <a:cubicBezTo>
                    <a:pt x="158" y="118"/>
                    <a:pt x="158" y="118"/>
                    <a:pt x="158" y="117"/>
                  </a:cubicBezTo>
                  <a:cubicBezTo>
                    <a:pt x="159" y="119"/>
                    <a:pt x="160" y="120"/>
                    <a:pt x="161" y="121"/>
                  </a:cubicBezTo>
                  <a:close/>
                  <a:moveTo>
                    <a:pt x="184" y="312"/>
                  </a:moveTo>
                  <a:cubicBezTo>
                    <a:pt x="182" y="304"/>
                    <a:pt x="181" y="297"/>
                    <a:pt x="181" y="290"/>
                  </a:cubicBezTo>
                  <a:cubicBezTo>
                    <a:pt x="181" y="288"/>
                    <a:pt x="181" y="286"/>
                    <a:pt x="182" y="284"/>
                  </a:cubicBezTo>
                  <a:cubicBezTo>
                    <a:pt x="185" y="294"/>
                    <a:pt x="191" y="303"/>
                    <a:pt x="198" y="311"/>
                  </a:cubicBezTo>
                  <a:cubicBezTo>
                    <a:pt x="202" y="315"/>
                    <a:pt x="206" y="320"/>
                    <a:pt x="211" y="324"/>
                  </a:cubicBezTo>
                  <a:cubicBezTo>
                    <a:pt x="210" y="328"/>
                    <a:pt x="211" y="332"/>
                    <a:pt x="209" y="336"/>
                  </a:cubicBezTo>
                  <a:cubicBezTo>
                    <a:pt x="208" y="338"/>
                    <a:pt x="207" y="344"/>
                    <a:pt x="204" y="345"/>
                  </a:cubicBezTo>
                  <a:cubicBezTo>
                    <a:pt x="202" y="347"/>
                    <a:pt x="197" y="345"/>
                    <a:pt x="194" y="344"/>
                  </a:cubicBezTo>
                  <a:cubicBezTo>
                    <a:pt x="192" y="339"/>
                    <a:pt x="189" y="335"/>
                    <a:pt x="188" y="329"/>
                  </a:cubicBezTo>
                  <a:cubicBezTo>
                    <a:pt x="186" y="324"/>
                    <a:pt x="185" y="318"/>
                    <a:pt x="184" y="312"/>
                  </a:cubicBezTo>
                  <a:close/>
                  <a:moveTo>
                    <a:pt x="208" y="347"/>
                  </a:moveTo>
                  <a:cubicBezTo>
                    <a:pt x="210" y="344"/>
                    <a:pt x="211" y="340"/>
                    <a:pt x="212" y="336"/>
                  </a:cubicBezTo>
                  <a:cubicBezTo>
                    <a:pt x="213" y="333"/>
                    <a:pt x="213" y="330"/>
                    <a:pt x="213" y="327"/>
                  </a:cubicBezTo>
                  <a:cubicBezTo>
                    <a:pt x="218" y="331"/>
                    <a:pt x="223" y="335"/>
                    <a:pt x="229" y="338"/>
                  </a:cubicBezTo>
                  <a:cubicBezTo>
                    <a:pt x="230" y="338"/>
                    <a:pt x="230" y="338"/>
                    <a:pt x="231" y="338"/>
                  </a:cubicBezTo>
                  <a:cubicBezTo>
                    <a:pt x="229" y="341"/>
                    <a:pt x="229" y="345"/>
                    <a:pt x="228" y="348"/>
                  </a:cubicBezTo>
                  <a:cubicBezTo>
                    <a:pt x="228" y="354"/>
                    <a:pt x="228" y="359"/>
                    <a:pt x="229" y="364"/>
                  </a:cubicBezTo>
                  <a:cubicBezTo>
                    <a:pt x="230" y="370"/>
                    <a:pt x="234" y="376"/>
                    <a:pt x="235" y="382"/>
                  </a:cubicBezTo>
                  <a:cubicBezTo>
                    <a:pt x="236" y="386"/>
                    <a:pt x="235" y="390"/>
                    <a:pt x="235" y="395"/>
                  </a:cubicBezTo>
                  <a:cubicBezTo>
                    <a:pt x="235" y="400"/>
                    <a:pt x="235" y="405"/>
                    <a:pt x="236" y="410"/>
                  </a:cubicBezTo>
                  <a:cubicBezTo>
                    <a:pt x="236" y="412"/>
                    <a:pt x="236" y="413"/>
                    <a:pt x="236" y="415"/>
                  </a:cubicBezTo>
                  <a:cubicBezTo>
                    <a:pt x="235" y="414"/>
                    <a:pt x="234" y="413"/>
                    <a:pt x="232" y="412"/>
                  </a:cubicBezTo>
                  <a:cubicBezTo>
                    <a:pt x="227" y="411"/>
                    <a:pt x="224" y="414"/>
                    <a:pt x="219" y="414"/>
                  </a:cubicBezTo>
                  <a:cubicBezTo>
                    <a:pt x="217" y="414"/>
                    <a:pt x="215" y="414"/>
                    <a:pt x="214" y="415"/>
                  </a:cubicBezTo>
                  <a:cubicBezTo>
                    <a:pt x="213" y="408"/>
                    <a:pt x="211" y="402"/>
                    <a:pt x="211" y="396"/>
                  </a:cubicBezTo>
                  <a:cubicBezTo>
                    <a:pt x="210" y="390"/>
                    <a:pt x="209" y="384"/>
                    <a:pt x="208" y="377"/>
                  </a:cubicBezTo>
                  <a:cubicBezTo>
                    <a:pt x="207" y="372"/>
                    <a:pt x="206" y="367"/>
                    <a:pt x="203" y="362"/>
                  </a:cubicBezTo>
                  <a:cubicBezTo>
                    <a:pt x="200" y="358"/>
                    <a:pt x="198" y="353"/>
                    <a:pt x="195" y="347"/>
                  </a:cubicBezTo>
                  <a:cubicBezTo>
                    <a:pt x="195" y="347"/>
                    <a:pt x="195" y="347"/>
                    <a:pt x="195" y="347"/>
                  </a:cubicBezTo>
                  <a:cubicBezTo>
                    <a:pt x="200" y="348"/>
                    <a:pt x="204" y="350"/>
                    <a:pt x="208" y="347"/>
                  </a:cubicBezTo>
                  <a:close/>
                  <a:moveTo>
                    <a:pt x="233" y="367"/>
                  </a:moveTo>
                  <a:cubicBezTo>
                    <a:pt x="232" y="361"/>
                    <a:pt x="231" y="355"/>
                    <a:pt x="232" y="348"/>
                  </a:cubicBezTo>
                  <a:cubicBezTo>
                    <a:pt x="232" y="346"/>
                    <a:pt x="233" y="342"/>
                    <a:pt x="233" y="339"/>
                  </a:cubicBezTo>
                  <a:cubicBezTo>
                    <a:pt x="240" y="343"/>
                    <a:pt x="248" y="347"/>
                    <a:pt x="255" y="346"/>
                  </a:cubicBezTo>
                  <a:cubicBezTo>
                    <a:pt x="250" y="353"/>
                    <a:pt x="246" y="361"/>
                    <a:pt x="242" y="368"/>
                  </a:cubicBezTo>
                  <a:cubicBezTo>
                    <a:pt x="240" y="372"/>
                    <a:pt x="239" y="376"/>
                    <a:pt x="238" y="380"/>
                  </a:cubicBezTo>
                  <a:cubicBezTo>
                    <a:pt x="237" y="375"/>
                    <a:pt x="235" y="371"/>
                    <a:pt x="233" y="367"/>
                  </a:cubicBezTo>
                  <a:close/>
                  <a:moveTo>
                    <a:pt x="246" y="367"/>
                  </a:moveTo>
                  <a:cubicBezTo>
                    <a:pt x="252" y="355"/>
                    <a:pt x="260" y="342"/>
                    <a:pt x="271" y="334"/>
                  </a:cubicBezTo>
                  <a:cubicBezTo>
                    <a:pt x="281" y="327"/>
                    <a:pt x="291" y="320"/>
                    <a:pt x="303" y="315"/>
                  </a:cubicBezTo>
                  <a:cubicBezTo>
                    <a:pt x="308" y="314"/>
                    <a:pt x="313" y="312"/>
                    <a:pt x="318" y="311"/>
                  </a:cubicBezTo>
                  <a:cubicBezTo>
                    <a:pt x="325" y="310"/>
                    <a:pt x="331" y="309"/>
                    <a:pt x="338" y="309"/>
                  </a:cubicBezTo>
                  <a:cubicBezTo>
                    <a:pt x="348" y="308"/>
                    <a:pt x="358" y="309"/>
                    <a:pt x="368" y="311"/>
                  </a:cubicBezTo>
                  <a:cubicBezTo>
                    <a:pt x="371" y="311"/>
                    <a:pt x="410" y="317"/>
                    <a:pt x="409" y="321"/>
                  </a:cubicBezTo>
                  <a:cubicBezTo>
                    <a:pt x="409" y="321"/>
                    <a:pt x="409" y="321"/>
                    <a:pt x="409" y="322"/>
                  </a:cubicBezTo>
                  <a:cubicBezTo>
                    <a:pt x="409" y="322"/>
                    <a:pt x="409" y="322"/>
                    <a:pt x="409" y="322"/>
                  </a:cubicBezTo>
                  <a:cubicBezTo>
                    <a:pt x="409" y="322"/>
                    <a:pt x="408" y="323"/>
                    <a:pt x="408" y="324"/>
                  </a:cubicBezTo>
                  <a:cubicBezTo>
                    <a:pt x="408" y="323"/>
                    <a:pt x="408" y="323"/>
                    <a:pt x="408" y="323"/>
                  </a:cubicBezTo>
                  <a:cubicBezTo>
                    <a:pt x="394" y="317"/>
                    <a:pt x="378" y="315"/>
                    <a:pt x="363" y="314"/>
                  </a:cubicBezTo>
                  <a:cubicBezTo>
                    <a:pt x="355" y="314"/>
                    <a:pt x="348" y="315"/>
                    <a:pt x="340" y="314"/>
                  </a:cubicBezTo>
                  <a:cubicBezTo>
                    <a:pt x="333" y="314"/>
                    <a:pt x="327" y="314"/>
                    <a:pt x="320" y="314"/>
                  </a:cubicBezTo>
                  <a:cubicBezTo>
                    <a:pt x="306" y="316"/>
                    <a:pt x="291" y="323"/>
                    <a:pt x="280" y="330"/>
                  </a:cubicBezTo>
                  <a:cubicBezTo>
                    <a:pt x="267" y="338"/>
                    <a:pt x="257" y="349"/>
                    <a:pt x="253" y="363"/>
                  </a:cubicBezTo>
                  <a:cubicBezTo>
                    <a:pt x="252" y="363"/>
                    <a:pt x="254" y="364"/>
                    <a:pt x="254" y="363"/>
                  </a:cubicBezTo>
                  <a:cubicBezTo>
                    <a:pt x="261" y="349"/>
                    <a:pt x="272" y="338"/>
                    <a:pt x="286" y="330"/>
                  </a:cubicBezTo>
                  <a:cubicBezTo>
                    <a:pt x="299" y="324"/>
                    <a:pt x="312" y="317"/>
                    <a:pt x="327" y="317"/>
                  </a:cubicBezTo>
                  <a:cubicBezTo>
                    <a:pt x="333" y="317"/>
                    <a:pt x="340" y="318"/>
                    <a:pt x="347" y="318"/>
                  </a:cubicBezTo>
                  <a:cubicBezTo>
                    <a:pt x="353" y="317"/>
                    <a:pt x="360" y="317"/>
                    <a:pt x="367" y="318"/>
                  </a:cubicBezTo>
                  <a:cubicBezTo>
                    <a:pt x="374" y="319"/>
                    <a:pt x="382" y="320"/>
                    <a:pt x="389" y="321"/>
                  </a:cubicBezTo>
                  <a:cubicBezTo>
                    <a:pt x="395" y="322"/>
                    <a:pt x="402" y="325"/>
                    <a:pt x="408" y="324"/>
                  </a:cubicBezTo>
                  <a:cubicBezTo>
                    <a:pt x="408" y="324"/>
                    <a:pt x="408" y="324"/>
                    <a:pt x="408" y="324"/>
                  </a:cubicBezTo>
                  <a:cubicBezTo>
                    <a:pt x="408" y="325"/>
                    <a:pt x="407" y="327"/>
                    <a:pt x="407" y="328"/>
                  </a:cubicBezTo>
                  <a:cubicBezTo>
                    <a:pt x="401" y="325"/>
                    <a:pt x="394" y="326"/>
                    <a:pt x="387" y="326"/>
                  </a:cubicBezTo>
                  <a:cubicBezTo>
                    <a:pt x="379" y="325"/>
                    <a:pt x="371" y="323"/>
                    <a:pt x="363" y="322"/>
                  </a:cubicBezTo>
                  <a:cubicBezTo>
                    <a:pt x="363" y="322"/>
                    <a:pt x="363" y="323"/>
                    <a:pt x="363" y="323"/>
                  </a:cubicBezTo>
                  <a:cubicBezTo>
                    <a:pt x="369" y="325"/>
                    <a:pt x="377" y="326"/>
                    <a:pt x="384" y="327"/>
                  </a:cubicBezTo>
                  <a:cubicBezTo>
                    <a:pt x="392" y="327"/>
                    <a:pt x="399" y="327"/>
                    <a:pt x="407" y="330"/>
                  </a:cubicBezTo>
                  <a:cubicBezTo>
                    <a:pt x="407" y="330"/>
                    <a:pt x="407" y="331"/>
                    <a:pt x="406" y="331"/>
                  </a:cubicBezTo>
                  <a:cubicBezTo>
                    <a:pt x="402" y="332"/>
                    <a:pt x="399" y="331"/>
                    <a:pt x="395" y="331"/>
                  </a:cubicBezTo>
                  <a:cubicBezTo>
                    <a:pt x="391" y="331"/>
                    <a:pt x="388" y="331"/>
                    <a:pt x="385" y="330"/>
                  </a:cubicBezTo>
                  <a:cubicBezTo>
                    <a:pt x="384" y="330"/>
                    <a:pt x="383" y="331"/>
                    <a:pt x="384" y="331"/>
                  </a:cubicBezTo>
                  <a:cubicBezTo>
                    <a:pt x="387" y="334"/>
                    <a:pt x="390" y="333"/>
                    <a:pt x="394" y="333"/>
                  </a:cubicBezTo>
                  <a:cubicBezTo>
                    <a:pt x="398" y="333"/>
                    <a:pt x="402" y="334"/>
                    <a:pt x="406" y="334"/>
                  </a:cubicBezTo>
                  <a:cubicBezTo>
                    <a:pt x="406" y="335"/>
                    <a:pt x="406" y="336"/>
                    <a:pt x="406" y="337"/>
                  </a:cubicBezTo>
                  <a:cubicBezTo>
                    <a:pt x="406" y="337"/>
                    <a:pt x="406" y="337"/>
                    <a:pt x="405" y="336"/>
                  </a:cubicBezTo>
                  <a:cubicBezTo>
                    <a:pt x="405" y="336"/>
                    <a:pt x="405" y="335"/>
                    <a:pt x="405" y="335"/>
                  </a:cubicBezTo>
                  <a:cubicBezTo>
                    <a:pt x="398" y="336"/>
                    <a:pt x="392" y="337"/>
                    <a:pt x="386" y="338"/>
                  </a:cubicBezTo>
                  <a:cubicBezTo>
                    <a:pt x="381" y="338"/>
                    <a:pt x="375" y="338"/>
                    <a:pt x="370" y="338"/>
                  </a:cubicBezTo>
                  <a:cubicBezTo>
                    <a:pt x="369" y="339"/>
                    <a:pt x="369" y="339"/>
                    <a:pt x="370" y="339"/>
                  </a:cubicBezTo>
                  <a:cubicBezTo>
                    <a:pt x="376" y="340"/>
                    <a:pt x="382" y="339"/>
                    <a:pt x="388" y="338"/>
                  </a:cubicBezTo>
                  <a:cubicBezTo>
                    <a:pt x="393" y="338"/>
                    <a:pt x="398" y="338"/>
                    <a:pt x="403" y="337"/>
                  </a:cubicBezTo>
                  <a:cubicBezTo>
                    <a:pt x="399" y="339"/>
                    <a:pt x="396" y="341"/>
                    <a:pt x="391" y="341"/>
                  </a:cubicBezTo>
                  <a:cubicBezTo>
                    <a:pt x="388" y="342"/>
                    <a:pt x="384" y="342"/>
                    <a:pt x="380" y="343"/>
                  </a:cubicBezTo>
                  <a:cubicBezTo>
                    <a:pt x="372" y="343"/>
                    <a:pt x="365" y="343"/>
                    <a:pt x="357" y="344"/>
                  </a:cubicBezTo>
                  <a:cubicBezTo>
                    <a:pt x="357" y="345"/>
                    <a:pt x="357" y="345"/>
                    <a:pt x="357" y="345"/>
                  </a:cubicBezTo>
                  <a:cubicBezTo>
                    <a:pt x="366" y="345"/>
                    <a:pt x="375" y="345"/>
                    <a:pt x="383" y="344"/>
                  </a:cubicBezTo>
                  <a:cubicBezTo>
                    <a:pt x="387" y="344"/>
                    <a:pt x="391" y="343"/>
                    <a:pt x="395" y="342"/>
                  </a:cubicBezTo>
                  <a:cubicBezTo>
                    <a:pt x="399" y="341"/>
                    <a:pt x="402" y="341"/>
                    <a:pt x="405" y="338"/>
                  </a:cubicBezTo>
                  <a:cubicBezTo>
                    <a:pt x="406" y="338"/>
                    <a:pt x="406" y="338"/>
                    <a:pt x="406" y="338"/>
                  </a:cubicBezTo>
                  <a:cubicBezTo>
                    <a:pt x="406" y="338"/>
                    <a:pt x="406" y="339"/>
                    <a:pt x="406" y="340"/>
                  </a:cubicBezTo>
                  <a:cubicBezTo>
                    <a:pt x="406" y="340"/>
                    <a:pt x="406" y="340"/>
                    <a:pt x="406" y="340"/>
                  </a:cubicBezTo>
                  <a:cubicBezTo>
                    <a:pt x="401" y="339"/>
                    <a:pt x="397" y="343"/>
                    <a:pt x="392" y="344"/>
                  </a:cubicBezTo>
                  <a:cubicBezTo>
                    <a:pt x="389" y="345"/>
                    <a:pt x="385" y="345"/>
                    <a:pt x="382" y="346"/>
                  </a:cubicBezTo>
                  <a:cubicBezTo>
                    <a:pt x="378" y="347"/>
                    <a:pt x="374" y="348"/>
                    <a:pt x="370" y="348"/>
                  </a:cubicBezTo>
                  <a:cubicBezTo>
                    <a:pt x="363" y="348"/>
                    <a:pt x="354" y="348"/>
                    <a:pt x="347" y="347"/>
                  </a:cubicBezTo>
                  <a:cubicBezTo>
                    <a:pt x="339" y="346"/>
                    <a:pt x="331" y="344"/>
                    <a:pt x="324" y="344"/>
                  </a:cubicBezTo>
                  <a:cubicBezTo>
                    <a:pt x="323" y="344"/>
                    <a:pt x="323" y="345"/>
                    <a:pt x="324" y="346"/>
                  </a:cubicBezTo>
                  <a:cubicBezTo>
                    <a:pt x="332" y="348"/>
                    <a:pt x="340" y="348"/>
                    <a:pt x="349" y="349"/>
                  </a:cubicBezTo>
                  <a:cubicBezTo>
                    <a:pt x="355" y="351"/>
                    <a:pt x="362" y="351"/>
                    <a:pt x="368" y="350"/>
                  </a:cubicBezTo>
                  <a:cubicBezTo>
                    <a:pt x="376" y="349"/>
                    <a:pt x="382" y="347"/>
                    <a:pt x="389" y="346"/>
                  </a:cubicBezTo>
                  <a:cubicBezTo>
                    <a:pt x="390" y="346"/>
                    <a:pt x="391" y="345"/>
                    <a:pt x="392" y="345"/>
                  </a:cubicBezTo>
                  <a:cubicBezTo>
                    <a:pt x="390" y="346"/>
                    <a:pt x="388" y="347"/>
                    <a:pt x="386" y="347"/>
                  </a:cubicBezTo>
                  <a:cubicBezTo>
                    <a:pt x="379" y="349"/>
                    <a:pt x="371" y="350"/>
                    <a:pt x="365" y="353"/>
                  </a:cubicBezTo>
                  <a:cubicBezTo>
                    <a:pt x="364" y="353"/>
                    <a:pt x="364" y="353"/>
                    <a:pt x="365" y="353"/>
                  </a:cubicBezTo>
                  <a:cubicBezTo>
                    <a:pt x="368" y="354"/>
                    <a:pt x="372" y="352"/>
                    <a:pt x="375" y="352"/>
                  </a:cubicBezTo>
                  <a:cubicBezTo>
                    <a:pt x="381" y="350"/>
                    <a:pt x="386" y="349"/>
                    <a:pt x="392" y="347"/>
                  </a:cubicBezTo>
                  <a:cubicBezTo>
                    <a:pt x="393" y="347"/>
                    <a:pt x="406" y="343"/>
                    <a:pt x="406" y="341"/>
                  </a:cubicBezTo>
                  <a:cubicBezTo>
                    <a:pt x="406" y="341"/>
                    <a:pt x="406" y="341"/>
                    <a:pt x="406" y="341"/>
                  </a:cubicBezTo>
                  <a:cubicBezTo>
                    <a:pt x="406" y="342"/>
                    <a:pt x="406" y="343"/>
                    <a:pt x="406" y="344"/>
                  </a:cubicBezTo>
                  <a:cubicBezTo>
                    <a:pt x="405" y="344"/>
                    <a:pt x="403" y="345"/>
                    <a:pt x="401" y="346"/>
                  </a:cubicBezTo>
                  <a:cubicBezTo>
                    <a:pt x="400" y="347"/>
                    <a:pt x="398" y="348"/>
                    <a:pt x="397" y="350"/>
                  </a:cubicBezTo>
                  <a:cubicBezTo>
                    <a:pt x="396" y="350"/>
                    <a:pt x="397" y="350"/>
                    <a:pt x="397" y="350"/>
                  </a:cubicBezTo>
                  <a:cubicBezTo>
                    <a:pt x="395" y="350"/>
                    <a:pt x="393" y="351"/>
                    <a:pt x="392" y="352"/>
                  </a:cubicBezTo>
                  <a:cubicBezTo>
                    <a:pt x="387" y="353"/>
                    <a:pt x="382" y="356"/>
                    <a:pt x="378" y="359"/>
                  </a:cubicBezTo>
                  <a:cubicBezTo>
                    <a:pt x="368" y="365"/>
                    <a:pt x="358" y="370"/>
                    <a:pt x="347" y="372"/>
                  </a:cubicBezTo>
                  <a:cubicBezTo>
                    <a:pt x="346" y="372"/>
                    <a:pt x="346" y="373"/>
                    <a:pt x="347" y="373"/>
                  </a:cubicBezTo>
                  <a:cubicBezTo>
                    <a:pt x="352" y="373"/>
                    <a:pt x="357" y="372"/>
                    <a:pt x="362" y="370"/>
                  </a:cubicBezTo>
                  <a:cubicBezTo>
                    <a:pt x="367" y="368"/>
                    <a:pt x="373" y="365"/>
                    <a:pt x="377" y="362"/>
                  </a:cubicBezTo>
                  <a:cubicBezTo>
                    <a:pt x="383" y="358"/>
                    <a:pt x="389" y="355"/>
                    <a:pt x="396" y="353"/>
                  </a:cubicBezTo>
                  <a:cubicBezTo>
                    <a:pt x="399" y="352"/>
                    <a:pt x="404" y="352"/>
                    <a:pt x="407" y="350"/>
                  </a:cubicBezTo>
                  <a:cubicBezTo>
                    <a:pt x="407" y="350"/>
                    <a:pt x="407" y="351"/>
                    <a:pt x="407" y="352"/>
                  </a:cubicBezTo>
                  <a:cubicBezTo>
                    <a:pt x="406" y="352"/>
                    <a:pt x="404" y="352"/>
                    <a:pt x="403" y="353"/>
                  </a:cubicBezTo>
                  <a:cubicBezTo>
                    <a:pt x="403" y="353"/>
                    <a:pt x="403" y="353"/>
                    <a:pt x="403" y="353"/>
                  </a:cubicBezTo>
                  <a:cubicBezTo>
                    <a:pt x="404" y="353"/>
                    <a:pt x="406" y="353"/>
                    <a:pt x="407" y="352"/>
                  </a:cubicBezTo>
                  <a:cubicBezTo>
                    <a:pt x="407" y="352"/>
                    <a:pt x="407" y="352"/>
                    <a:pt x="408" y="352"/>
                  </a:cubicBezTo>
                  <a:cubicBezTo>
                    <a:pt x="408" y="353"/>
                    <a:pt x="408" y="353"/>
                    <a:pt x="408" y="354"/>
                  </a:cubicBezTo>
                  <a:cubicBezTo>
                    <a:pt x="408" y="354"/>
                    <a:pt x="408" y="354"/>
                    <a:pt x="408" y="354"/>
                  </a:cubicBezTo>
                  <a:cubicBezTo>
                    <a:pt x="405" y="354"/>
                    <a:pt x="402" y="356"/>
                    <a:pt x="400" y="357"/>
                  </a:cubicBezTo>
                  <a:cubicBezTo>
                    <a:pt x="399" y="358"/>
                    <a:pt x="400" y="358"/>
                    <a:pt x="400" y="358"/>
                  </a:cubicBezTo>
                  <a:cubicBezTo>
                    <a:pt x="403" y="357"/>
                    <a:pt x="406" y="357"/>
                    <a:pt x="408" y="355"/>
                  </a:cubicBezTo>
                  <a:cubicBezTo>
                    <a:pt x="408" y="355"/>
                    <a:pt x="408" y="355"/>
                    <a:pt x="408" y="355"/>
                  </a:cubicBezTo>
                  <a:cubicBezTo>
                    <a:pt x="409" y="360"/>
                    <a:pt x="411" y="365"/>
                    <a:pt x="412" y="370"/>
                  </a:cubicBezTo>
                  <a:cubicBezTo>
                    <a:pt x="403" y="375"/>
                    <a:pt x="397" y="386"/>
                    <a:pt x="391" y="394"/>
                  </a:cubicBezTo>
                  <a:cubicBezTo>
                    <a:pt x="391" y="394"/>
                    <a:pt x="391" y="395"/>
                    <a:pt x="391" y="395"/>
                  </a:cubicBezTo>
                  <a:cubicBezTo>
                    <a:pt x="395" y="391"/>
                    <a:pt x="398" y="386"/>
                    <a:pt x="402" y="382"/>
                  </a:cubicBezTo>
                  <a:cubicBezTo>
                    <a:pt x="405" y="379"/>
                    <a:pt x="409" y="375"/>
                    <a:pt x="413" y="371"/>
                  </a:cubicBezTo>
                  <a:cubicBezTo>
                    <a:pt x="414" y="375"/>
                    <a:pt x="415" y="378"/>
                    <a:pt x="416" y="381"/>
                  </a:cubicBezTo>
                  <a:cubicBezTo>
                    <a:pt x="412" y="382"/>
                    <a:pt x="406" y="387"/>
                    <a:pt x="403" y="389"/>
                  </a:cubicBezTo>
                  <a:cubicBezTo>
                    <a:pt x="398" y="393"/>
                    <a:pt x="392" y="399"/>
                    <a:pt x="389" y="405"/>
                  </a:cubicBezTo>
                  <a:cubicBezTo>
                    <a:pt x="389" y="406"/>
                    <a:pt x="390" y="407"/>
                    <a:pt x="390" y="406"/>
                  </a:cubicBezTo>
                  <a:cubicBezTo>
                    <a:pt x="394" y="400"/>
                    <a:pt x="398" y="396"/>
                    <a:pt x="404" y="391"/>
                  </a:cubicBezTo>
                  <a:cubicBezTo>
                    <a:pt x="406" y="389"/>
                    <a:pt x="410" y="386"/>
                    <a:pt x="413" y="385"/>
                  </a:cubicBezTo>
                  <a:cubicBezTo>
                    <a:pt x="414" y="384"/>
                    <a:pt x="416" y="384"/>
                    <a:pt x="417" y="383"/>
                  </a:cubicBezTo>
                  <a:cubicBezTo>
                    <a:pt x="417" y="384"/>
                    <a:pt x="417" y="385"/>
                    <a:pt x="418" y="386"/>
                  </a:cubicBezTo>
                  <a:cubicBezTo>
                    <a:pt x="413" y="387"/>
                    <a:pt x="407" y="395"/>
                    <a:pt x="404" y="398"/>
                  </a:cubicBezTo>
                  <a:cubicBezTo>
                    <a:pt x="402" y="401"/>
                    <a:pt x="399" y="404"/>
                    <a:pt x="396" y="407"/>
                  </a:cubicBezTo>
                  <a:cubicBezTo>
                    <a:pt x="393" y="412"/>
                    <a:pt x="389" y="417"/>
                    <a:pt x="387" y="422"/>
                  </a:cubicBezTo>
                  <a:cubicBezTo>
                    <a:pt x="387" y="423"/>
                    <a:pt x="388" y="423"/>
                    <a:pt x="388" y="422"/>
                  </a:cubicBezTo>
                  <a:cubicBezTo>
                    <a:pt x="392" y="419"/>
                    <a:pt x="393" y="414"/>
                    <a:pt x="396" y="410"/>
                  </a:cubicBezTo>
                  <a:cubicBezTo>
                    <a:pt x="399" y="406"/>
                    <a:pt x="401" y="403"/>
                    <a:pt x="404" y="400"/>
                  </a:cubicBezTo>
                  <a:cubicBezTo>
                    <a:pt x="407" y="397"/>
                    <a:pt x="410" y="394"/>
                    <a:pt x="412" y="392"/>
                  </a:cubicBezTo>
                  <a:cubicBezTo>
                    <a:pt x="414" y="390"/>
                    <a:pt x="416" y="388"/>
                    <a:pt x="418" y="387"/>
                  </a:cubicBezTo>
                  <a:cubicBezTo>
                    <a:pt x="419" y="389"/>
                    <a:pt x="419" y="390"/>
                    <a:pt x="420" y="392"/>
                  </a:cubicBezTo>
                  <a:cubicBezTo>
                    <a:pt x="415" y="394"/>
                    <a:pt x="413" y="399"/>
                    <a:pt x="409" y="402"/>
                  </a:cubicBezTo>
                  <a:cubicBezTo>
                    <a:pt x="407" y="404"/>
                    <a:pt x="402" y="409"/>
                    <a:pt x="404" y="412"/>
                  </a:cubicBezTo>
                  <a:cubicBezTo>
                    <a:pt x="404" y="413"/>
                    <a:pt x="404" y="413"/>
                    <a:pt x="404" y="412"/>
                  </a:cubicBezTo>
                  <a:cubicBezTo>
                    <a:pt x="407" y="408"/>
                    <a:pt x="408" y="404"/>
                    <a:pt x="412" y="400"/>
                  </a:cubicBezTo>
                  <a:cubicBezTo>
                    <a:pt x="415" y="398"/>
                    <a:pt x="418" y="395"/>
                    <a:pt x="420" y="393"/>
                  </a:cubicBezTo>
                  <a:cubicBezTo>
                    <a:pt x="421" y="394"/>
                    <a:pt x="422" y="396"/>
                    <a:pt x="423" y="397"/>
                  </a:cubicBezTo>
                  <a:cubicBezTo>
                    <a:pt x="421" y="399"/>
                    <a:pt x="419" y="403"/>
                    <a:pt x="418" y="405"/>
                  </a:cubicBezTo>
                  <a:cubicBezTo>
                    <a:pt x="418" y="406"/>
                    <a:pt x="419" y="406"/>
                    <a:pt x="419" y="406"/>
                  </a:cubicBezTo>
                  <a:cubicBezTo>
                    <a:pt x="421" y="404"/>
                    <a:pt x="422" y="401"/>
                    <a:pt x="424" y="398"/>
                  </a:cubicBezTo>
                  <a:cubicBezTo>
                    <a:pt x="424" y="399"/>
                    <a:pt x="424" y="400"/>
                    <a:pt x="425" y="400"/>
                  </a:cubicBezTo>
                  <a:cubicBezTo>
                    <a:pt x="426" y="402"/>
                    <a:pt x="428" y="404"/>
                    <a:pt x="429" y="405"/>
                  </a:cubicBezTo>
                  <a:cubicBezTo>
                    <a:pt x="428" y="407"/>
                    <a:pt x="427" y="409"/>
                    <a:pt x="426" y="410"/>
                  </a:cubicBezTo>
                  <a:cubicBezTo>
                    <a:pt x="424" y="414"/>
                    <a:pt x="421" y="417"/>
                    <a:pt x="419" y="421"/>
                  </a:cubicBezTo>
                  <a:cubicBezTo>
                    <a:pt x="413" y="430"/>
                    <a:pt x="407" y="439"/>
                    <a:pt x="399" y="447"/>
                  </a:cubicBezTo>
                  <a:cubicBezTo>
                    <a:pt x="384" y="462"/>
                    <a:pt x="366" y="470"/>
                    <a:pt x="347" y="478"/>
                  </a:cubicBezTo>
                  <a:cubicBezTo>
                    <a:pt x="347" y="478"/>
                    <a:pt x="347" y="478"/>
                    <a:pt x="347" y="478"/>
                  </a:cubicBezTo>
                  <a:cubicBezTo>
                    <a:pt x="342" y="480"/>
                    <a:pt x="337" y="482"/>
                    <a:pt x="331" y="483"/>
                  </a:cubicBezTo>
                  <a:cubicBezTo>
                    <a:pt x="330" y="483"/>
                    <a:pt x="329" y="484"/>
                    <a:pt x="328" y="484"/>
                  </a:cubicBezTo>
                  <a:cubicBezTo>
                    <a:pt x="313" y="486"/>
                    <a:pt x="298" y="483"/>
                    <a:pt x="285" y="475"/>
                  </a:cubicBezTo>
                  <a:cubicBezTo>
                    <a:pt x="281" y="472"/>
                    <a:pt x="275" y="468"/>
                    <a:pt x="272" y="464"/>
                  </a:cubicBezTo>
                  <a:cubicBezTo>
                    <a:pt x="270" y="461"/>
                    <a:pt x="268" y="456"/>
                    <a:pt x="264" y="454"/>
                  </a:cubicBezTo>
                  <a:cubicBezTo>
                    <a:pt x="254" y="449"/>
                    <a:pt x="253" y="437"/>
                    <a:pt x="250" y="427"/>
                  </a:cubicBezTo>
                  <a:cubicBezTo>
                    <a:pt x="249" y="426"/>
                    <a:pt x="248" y="426"/>
                    <a:pt x="248" y="427"/>
                  </a:cubicBezTo>
                  <a:cubicBezTo>
                    <a:pt x="248" y="432"/>
                    <a:pt x="249" y="438"/>
                    <a:pt x="250" y="444"/>
                  </a:cubicBezTo>
                  <a:cubicBezTo>
                    <a:pt x="250" y="443"/>
                    <a:pt x="249" y="443"/>
                    <a:pt x="249" y="442"/>
                  </a:cubicBezTo>
                  <a:cubicBezTo>
                    <a:pt x="247" y="439"/>
                    <a:pt x="245" y="436"/>
                    <a:pt x="244" y="432"/>
                  </a:cubicBezTo>
                  <a:cubicBezTo>
                    <a:pt x="242" y="425"/>
                    <a:pt x="240" y="417"/>
                    <a:pt x="239" y="410"/>
                  </a:cubicBezTo>
                  <a:cubicBezTo>
                    <a:pt x="237" y="395"/>
                    <a:pt x="240" y="381"/>
                    <a:pt x="246" y="367"/>
                  </a:cubicBezTo>
                  <a:close/>
                  <a:moveTo>
                    <a:pt x="407" y="347"/>
                  </a:moveTo>
                  <a:cubicBezTo>
                    <a:pt x="406" y="347"/>
                    <a:pt x="406" y="348"/>
                    <a:pt x="406" y="348"/>
                  </a:cubicBezTo>
                  <a:cubicBezTo>
                    <a:pt x="406" y="347"/>
                    <a:pt x="402" y="348"/>
                    <a:pt x="401" y="349"/>
                  </a:cubicBezTo>
                  <a:cubicBezTo>
                    <a:pt x="400" y="349"/>
                    <a:pt x="399" y="349"/>
                    <a:pt x="398" y="350"/>
                  </a:cubicBezTo>
                  <a:cubicBezTo>
                    <a:pt x="399" y="349"/>
                    <a:pt x="401" y="348"/>
                    <a:pt x="402" y="347"/>
                  </a:cubicBezTo>
                  <a:cubicBezTo>
                    <a:pt x="404" y="346"/>
                    <a:pt x="405" y="346"/>
                    <a:pt x="406" y="345"/>
                  </a:cubicBezTo>
                  <a:cubicBezTo>
                    <a:pt x="406" y="346"/>
                    <a:pt x="407" y="347"/>
                    <a:pt x="407" y="347"/>
                  </a:cubicBezTo>
                  <a:close/>
                  <a:moveTo>
                    <a:pt x="449" y="263"/>
                  </a:moveTo>
                  <a:cubicBezTo>
                    <a:pt x="449" y="261"/>
                    <a:pt x="449" y="258"/>
                    <a:pt x="450" y="256"/>
                  </a:cubicBezTo>
                  <a:cubicBezTo>
                    <a:pt x="450" y="256"/>
                    <a:pt x="450" y="256"/>
                    <a:pt x="450" y="256"/>
                  </a:cubicBezTo>
                  <a:cubicBezTo>
                    <a:pt x="451" y="257"/>
                    <a:pt x="452" y="259"/>
                    <a:pt x="452" y="261"/>
                  </a:cubicBezTo>
                  <a:cubicBezTo>
                    <a:pt x="452" y="261"/>
                    <a:pt x="451" y="262"/>
                    <a:pt x="451" y="263"/>
                  </a:cubicBezTo>
                  <a:cubicBezTo>
                    <a:pt x="450" y="266"/>
                    <a:pt x="451" y="268"/>
                    <a:pt x="451" y="271"/>
                  </a:cubicBezTo>
                  <a:cubicBezTo>
                    <a:pt x="451" y="273"/>
                    <a:pt x="451" y="276"/>
                    <a:pt x="452" y="278"/>
                  </a:cubicBezTo>
                  <a:cubicBezTo>
                    <a:pt x="451" y="278"/>
                    <a:pt x="451" y="278"/>
                    <a:pt x="451" y="279"/>
                  </a:cubicBezTo>
                  <a:cubicBezTo>
                    <a:pt x="451" y="278"/>
                    <a:pt x="451" y="278"/>
                    <a:pt x="451" y="278"/>
                  </a:cubicBezTo>
                  <a:cubicBezTo>
                    <a:pt x="449" y="273"/>
                    <a:pt x="449" y="268"/>
                    <a:pt x="449" y="263"/>
                  </a:cubicBezTo>
                  <a:close/>
                  <a:moveTo>
                    <a:pt x="448" y="255"/>
                  </a:moveTo>
                  <a:cubicBezTo>
                    <a:pt x="448" y="252"/>
                    <a:pt x="448" y="248"/>
                    <a:pt x="448" y="245"/>
                  </a:cubicBezTo>
                  <a:cubicBezTo>
                    <a:pt x="448" y="246"/>
                    <a:pt x="448" y="248"/>
                    <a:pt x="449" y="249"/>
                  </a:cubicBezTo>
                  <a:cubicBezTo>
                    <a:pt x="449" y="250"/>
                    <a:pt x="449" y="252"/>
                    <a:pt x="450" y="253"/>
                  </a:cubicBezTo>
                  <a:cubicBezTo>
                    <a:pt x="449" y="253"/>
                    <a:pt x="448" y="254"/>
                    <a:pt x="448" y="255"/>
                  </a:cubicBezTo>
                  <a:close/>
                  <a:moveTo>
                    <a:pt x="450" y="283"/>
                  </a:moveTo>
                  <a:cubicBezTo>
                    <a:pt x="456" y="280"/>
                    <a:pt x="463" y="279"/>
                    <a:pt x="469" y="277"/>
                  </a:cubicBezTo>
                  <a:cubicBezTo>
                    <a:pt x="477" y="274"/>
                    <a:pt x="485" y="272"/>
                    <a:pt x="493" y="271"/>
                  </a:cubicBezTo>
                  <a:cubicBezTo>
                    <a:pt x="501" y="270"/>
                    <a:pt x="509" y="271"/>
                    <a:pt x="517" y="274"/>
                  </a:cubicBezTo>
                  <a:cubicBezTo>
                    <a:pt x="526" y="276"/>
                    <a:pt x="535" y="277"/>
                    <a:pt x="542" y="281"/>
                  </a:cubicBezTo>
                  <a:cubicBezTo>
                    <a:pt x="549" y="284"/>
                    <a:pt x="556" y="289"/>
                    <a:pt x="562" y="293"/>
                  </a:cubicBezTo>
                  <a:cubicBezTo>
                    <a:pt x="570" y="298"/>
                    <a:pt x="577" y="303"/>
                    <a:pt x="582" y="312"/>
                  </a:cubicBezTo>
                  <a:cubicBezTo>
                    <a:pt x="586" y="318"/>
                    <a:pt x="589" y="323"/>
                    <a:pt x="594" y="328"/>
                  </a:cubicBezTo>
                  <a:cubicBezTo>
                    <a:pt x="594" y="329"/>
                    <a:pt x="594" y="329"/>
                    <a:pt x="594" y="329"/>
                  </a:cubicBezTo>
                  <a:cubicBezTo>
                    <a:pt x="594" y="329"/>
                    <a:pt x="594" y="329"/>
                    <a:pt x="595" y="330"/>
                  </a:cubicBezTo>
                  <a:cubicBezTo>
                    <a:pt x="595" y="330"/>
                    <a:pt x="596" y="330"/>
                    <a:pt x="596" y="330"/>
                  </a:cubicBezTo>
                  <a:cubicBezTo>
                    <a:pt x="596" y="336"/>
                    <a:pt x="597" y="343"/>
                    <a:pt x="598" y="349"/>
                  </a:cubicBezTo>
                  <a:cubicBezTo>
                    <a:pt x="599" y="353"/>
                    <a:pt x="600" y="358"/>
                    <a:pt x="602" y="363"/>
                  </a:cubicBezTo>
                  <a:cubicBezTo>
                    <a:pt x="600" y="362"/>
                    <a:pt x="598" y="361"/>
                    <a:pt x="596" y="360"/>
                  </a:cubicBezTo>
                  <a:cubicBezTo>
                    <a:pt x="593" y="359"/>
                    <a:pt x="590" y="358"/>
                    <a:pt x="587" y="358"/>
                  </a:cubicBezTo>
                  <a:cubicBezTo>
                    <a:pt x="586" y="357"/>
                    <a:pt x="585" y="356"/>
                    <a:pt x="584" y="356"/>
                  </a:cubicBezTo>
                  <a:cubicBezTo>
                    <a:pt x="582" y="355"/>
                    <a:pt x="579" y="354"/>
                    <a:pt x="577" y="354"/>
                  </a:cubicBezTo>
                  <a:cubicBezTo>
                    <a:pt x="577" y="354"/>
                    <a:pt x="576" y="354"/>
                    <a:pt x="577" y="354"/>
                  </a:cubicBezTo>
                  <a:cubicBezTo>
                    <a:pt x="578" y="355"/>
                    <a:pt x="580" y="356"/>
                    <a:pt x="582" y="356"/>
                  </a:cubicBezTo>
                  <a:cubicBezTo>
                    <a:pt x="582" y="356"/>
                    <a:pt x="584" y="357"/>
                    <a:pt x="586" y="357"/>
                  </a:cubicBezTo>
                  <a:cubicBezTo>
                    <a:pt x="582" y="356"/>
                    <a:pt x="579" y="356"/>
                    <a:pt x="575" y="356"/>
                  </a:cubicBezTo>
                  <a:cubicBezTo>
                    <a:pt x="568" y="357"/>
                    <a:pt x="560" y="361"/>
                    <a:pt x="553" y="366"/>
                  </a:cubicBezTo>
                  <a:cubicBezTo>
                    <a:pt x="544" y="369"/>
                    <a:pt x="536" y="371"/>
                    <a:pt x="526" y="374"/>
                  </a:cubicBezTo>
                  <a:cubicBezTo>
                    <a:pt x="521" y="375"/>
                    <a:pt x="516" y="376"/>
                    <a:pt x="510" y="378"/>
                  </a:cubicBezTo>
                  <a:cubicBezTo>
                    <a:pt x="508" y="379"/>
                    <a:pt x="505" y="380"/>
                    <a:pt x="502" y="381"/>
                  </a:cubicBezTo>
                  <a:cubicBezTo>
                    <a:pt x="501" y="381"/>
                    <a:pt x="501" y="382"/>
                    <a:pt x="500" y="382"/>
                  </a:cubicBezTo>
                  <a:cubicBezTo>
                    <a:pt x="500" y="382"/>
                    <a:pt x="500" y="382"/>
                    <a:pt x="500" y="382"/>
                  </a:cubicBezTo>
                  <a:cubicBezTo>
                    <a:pt x="500" y="383"/>
                    <a:pt x="500" y="383"/>
                    <a:pt x="500" y="383"/>
                  </a:cubicBezTo>
                  <a:cubicBezTo>
                    <a:pt x="504" y="385"/>
                    <a:pt x="510" y="380"/>
                    <a:pt x="513" y="379"/>
                  </a:cubicBezTo>
                  <a:cubicBezTo>
                    <a:pt x="518" y="378"/>
                    <a:pt x="523" y="377"/>
                    <a:pt x="529" y="375"/>
                  </a:cubicBezTo>
                  <a:cubicBezTo>
                    <a:pt x="534" y="374"/>
                    <a:pt x="540" y="372"/>
                    <a:pt x="546" y="370"/>
                  </a:cubicBezTo>
                  <a:cubicBezTo>
                    <a:pt x="547" y="370"/>
                    <a:pt x="548" y="370"/>
                    <a:pt x="550" y="369"/>
                  </a:cubicBezTo>
                  <a:cubicBezTo>
                    <a:pt x="549" y="370"/>
                    <a:pt x="548" y="371"/>
                    <a:pt x="547" y="372"/>
                  </a:cubicBezTo>
                  <a:cubicBezTo>
                    <a:pt x="543" y="374"/>
                    <a:pt x="539" y="377"/>
                    <a:pt x="535" y="379"/>
                  </a:cubicBezTo>
                  <a:cubicBezTo>
                    <a:pt x="531" y="381"/>
                    <a:pt x="526" y="382"/>
                    <a:pt x="521" y="384"/>
                  </a:cubicBezTo>
                  <a:cubicBezTo>
                    <a:pt x="517" y="386"/>
                    <a:pt x="513" y="388"/>
                    <a:pt x="508" y="389"/>
                  </a:cubicBezTo>
                  <a:cubicBezTo>
                    <a:pt x="507" y="390"/>
                    <a:pt x="505" y="391"/>
                    <a:pt x="503" y="392"/>
                  </a:cubicBezTo>
                  <a:cubicBezTo>
                    <a:pt x="502" y="392"/>
                    <a:pt x="499" y="394"/>
                    <a:pt x="498" y="394"/>
                  </a:cubicBezTo>
                  <a:cubicBezTo>
                    <a:pt x="498" y="394"/>
                    <a:pt x="498" y="394"/>
                    <a:pt x="498" y="394"/>
                  </a:cubicBezTo>
                  <a:cubicBezTo>
                    <a:pt x="497" y="394"/>
                    <a:pt x="496" y="395"/>
                    <a:pt x="497" y="396"/>
                  </a:cubicBezTo>
                  <a:cubicBezTo>
                    <a:pt x="497" y="396"/>
                    <a:pt x="497" y="396"/>
                    <a:pt x="497" y="396"/>
                  </a:cubicBezTo>
                  <a:cubicBezTo>
                    <a:pt x="497" y="396"/>
                    <a:pt x="498" y="396"/>
                    <a:pt x="499" y="396"/>
                  </a:cubicBezTo>
                  <a:cubicBezTo>
                    <a:pt x="507" y="392"/>
                    <a:pt x="516" y="388"/>
                    <a:pt x="525" y="384"/>
                  </a:cubicBezTo>
                  <a:cubicBezTo>
                    <a:pt x="532" y="381"/>
                    <a:pt x="540" y="378"/>
                    <a:pt x="546" y="374"/>
                  </a:cubicBezTo>
                  <a:cubicBezTo>
                    <a:pt x="546" y="374"/>
                    <a:pt x="546" y="374"/>
                    <a:pt x="546" y="374"/>
                  </a:cubicBezTo>
                  <a:cubicBezTo>
                    <a:pt x="544" y="376"/>
                    <a:pt x="543" y="379"/>
                    <a:pt x="542" y="381"/>
                  </a:cubicBezTo>
                  <a:cubicBezTo>
                    <a:pt x="542" y="381"/>
                    <a:pt x="542" y="381"/>
                    <a:pt x="542" y="382"/>
                  </a:cubicBezTo>
                  <a:cubicBezTo>
                    <a:pt x="535" y="386"/>
                    <a:pt x="529" y="392"/>
                    <a:pt x="523" y="397"/>
                  </a:cubicBezTo>
                  <a:cubicBezTo>
                    <a:pt x="519" y="401"/>
                    <a:pt x="515" y="406"/>
                    <a:pt x="510" y="408"/>
                  </a:cubicBezTo>
                  <a:cubicBezTo>
                    <a:pt x="507" y="409"/>
                    <a:pt x="505" y="409"/>
                    <a:pt x="504" y="411"/>
                  </a:cubicBezTo>
                  <a:cubicBezTo>
                    <a:pt x="504" y="412"/>
                    <a:pt x="504" y="413"/>
                    <a:pt x="505" y="412"/>
                  </a:cubicBezTo>
                  <a:cubicBezTo>
                    <a:pt x="512" y="408"/>
                    <a:pt x="518" y="403"/>
                    <a:pt x="524" y="398"/>
                  </a:cubicBezTo>
                  <a:cubicBezTo>
                    <a:pt x="528" y="395"/>
                    <a:pt x="532" y="393"/>
                    <a:pt x="535" y="390"/>
                  </a:cubicBezTo>
                  <a:cubicBezTo>
                    <a:pt x="536" y="389"/>
                    <a:pt x="539" y="387"/>
                    <a:pt x="541" y="385"/>
                  </a:cubicBezTo>
                  <a:cubicBezTo>
                    <a:pt x="540" y="387"/>
                    <a:pt x="540" y="389"/>
                    <a:pt x="539" y="391"/>
                  </a:cubicBezTo>
                  <a:cubicBezTo>
                    <a:pt x="539" y="391"/>
                    <a:pt x="539" y="391"/>
                    <a:pt x="539" y="391"/>
                  </a:cubicBezTo>
                  <a:cubicBezTo>
                    <a:pt x="536" y="392"/>
                    <a:pt x="534" y="394"/>
                    <a:pt x="532" y="397"/>
                  </a:cubicBezTo>
                  <a:cubicBezTo>
                    <a:pt x="529" y="400"/>
                    <a:pt x="526" y="403"/>
                    <a:pt x="524" y="407"/>
                  </a:cubicBezTo>
                  <a:cubicBezTo>
                    <a:pt x="522" y="409"/>
                    <a:pt x="521" y="413"/>
                    <a:pt x="519" y="415"/>
                  </a:cubicBezTo>
                  <a:cubicBezTo>
                    <a:pt x="517" y="417"/>
                    <a:pt x="515" y="418"/>
                    <a:pt x="512" y="420"/>
                  </a:cubicBezTo>
                  <a:cubicBezTo>
                    <a:pt x="510" y="422"/>
                    <a:pt x="507" y="424"/>
                    <a:pt x="507" y="428"/>
                  </a:cubicBezTo>
                  <a:cubicBezTo>
                    <a:pt x="507" y="428"/>
                    <a:pt x="508" y="428"/>
                    <a:pt x="508" y="428"/>
                  </a:cubicBezTo>
                  <a:cubicBezTo>
                    <a:pt x="510" y="422"/>
                    <a:pt x="515" y="421"/>
                    <a:pt x="518" y="417"/>
                  </a:cubicBezTo>
                  <a:cubicBezTo>
                    <a:pt x="521" y="414"/>
                    <a:pt x="523" y="411"/>
                    <a:pt x="525" y="408"/>
                  </a:cubicBezTo>
                  <a:cubicBezTo>
                    <a:pt x="529" y="402"/>
                    <a:pt x="534" y="397"/>
                    <a:pt x="539" y="392"/>
                  </a:cubicBezTo>
                  <a:cubicBezTo>
                    <a:pt x="538" y="395"/>
                    <a:pt x="537" y="397"/>
                    <a:pt x="536" y="400"/>
                  </a:cubicBezTo>
                  <a:cubicBezTo>
                    <a:pt x="536" y="401"/>
                    <a:pt x="535" y="403"/>
                    <a:pt x="535" y="404"/>
                  </a:cubicBezTo>
                  <a:cubicBezTo>
                    <a:pt x="535" y="404"/>
                    <a:pt x="535" y="404"/>
                    <a:pt x="535" y="404"/>
                  </a:cubicBezTo>
                  <a:cubicBezTo>
                    <a:pt x="533" y="406"/>
                    <a:pt x="530" y="408"/>
                    <a:pt x="529" y="411"/>
                  </a:cubicBezTo>
                  <a:cubicBezTo>
                    <a:pt x="529" y="411"/>
                    <a:pt x="530" y="411"/>
                    <a:pt x="530" y="411"/>
                  </a:cubicBezTo>
                  <a:cubicBezTo>
                    <a:pt x="532" y="409"/>
                    <a:pt x="533" y="407"/>
                    <a:pt x="535" y="405"/>
                  </a:cubicBezTo>
                  <a:cubicBezTo>
                    <a:pt x="533" y="415"/>
                    <a:pt x="535" y="424"/>
                    <a:pt x="539" y="435"/>
                  </a:cubicBezTo>
                  <a:cubicBezTo>
                    <a:pt x="541" y="440"/>
                    <a:pt x="542" y="445"/>
                    <a:pt x="544" y="450"/>
                  </a:cubicBezTo>
                  <a:cubicBezTo>
                    <a:pt x="538" y="455"/>
                    <a:pt x="528" y="454"/>
                    <a:pt x="521" y="453"/>
                  </a:cubicBezTo>
                  <a:cubicBezTo>
                    <a:pt x="512" y="452"/>
                    <a:pt x="503" y="450"/>
                    <a:pt x="494" y="448"/>
                  </a:cubicBezTo>
                  <a:cubicBezTo>
                    <a:pt x="486" y="445"/>
                    <a:pt x="478" y="440"/>
                    <a:pt x="470" y="436"/>
                  </a:cubicBezTo>
                  <a:cubicBezTo>
                    <a:pt x="463" y="433"/>
                    <a:pt x="456" y="429"/>
                    <a:pt x="451" y="422"/>
                  </a:cubicBezTo>
                  <a:cubicBezTo>
                    <a:pt x="445" y="416"/>
                    <a:pt x="439" y="411"/>
                    <a:pt x="434" y="405"/>
                  </a:cubicBezTo>
                  <a:cubicBezTo>
                    <a:pt x="433" y="405"/>
                    <a:pt x="433" y="405"/>
                    <a:pt x="433" y="404"/>
                  </a:cubicBezTo>
                  <a:cubicBezTo>
                    <a:pt x="433" y="404"/>
                    <a:pt x="433" y="404"/>
                    <a:pt x="432" y="403"/>
                  </a:cubicBezTo>
                  <a:cubicBezTo>
                    <a:pt x="427" y="398"/>
                    <a:pt x="424" y="392"/>
                    <a:pt x="421" y="384"/>
                  </a:cubicBezTo>
                  <a:cubicBezTo>
                    <a:pt x="419" y="377"/>
                    <a:pt x="417" y="369"/>
                    <a:pt x="414" y="362"/>
                  </a:cubicBezTo>
                  <a:cubicBezTo>
                    <a:pt x="412" y="355"/>
                    <a:pt x="410" y="347"/>
                    <a:pt x="410" y="340"/>
                  </a:cubicBezTo>
                  <a:cubicBezTo>
                    <a:pt x="410" y="332"/>
                    <a:pt x="411" y="325"/>
                    <a:pt x="415" y="318"/>
                  </a:cubicBezTo>
                  <a:cubicBezTo>
                    <a:pt x="419" y="311"/>
                    <a:pt x="425" y="305"/>
                    <a:pt x="430" y="299"/>
                  </a:cubicBezTo>
                  <a:cubicBezTo>
                    <a:pt x="436" y="293"/>
                    <a:pt x="442" y="287"/>
                    <a:pt x="450" y="283"/>
                  </a:cubicBezTo>
                  <a:close/>
                  <a:moveTo>
                    <a:pt x="455" y="277"/>
                  </a:moveTo>
                  <a:cubicBezTo>
                    <a:pt x="455" y="276"/>
                    <a:pt x="456" y="275"/>
                    <a:pt x="456" y="274"/>
                  </a:cubicBezTo>
                  <a:cubicBezTo>
                    <a:pt x="456" y="275"/>
                    <a:pt x="456" y="276"/>
                    <a:pt x="456" y="276"/>
                  </a:cubicBezTo>
                  <a:cubicBezTo>
                    <a:pt x="456" y="277"/>
                    <a:pt x="455" y="277"/>
                    <a:pt x="455" y="277"/>
                  </a:cubicBezTo>
                  <a:close/>
                  <a:moveTo>
                    <a:pt x="528" y="466"/>
                  </a:moveTo>
                  <a:cubicBezTo>
                    <a:pt x="532" y="466"/>
                    <a:pt x="536" y="464"/>
                    <a:pt x="539" y="462"/>
                  </a:cubicBezTo>
                  <a:cubicBezTo>
                    <a:pt x="542" y="460"/>
                    <a:pt x="544" y="459"/>
                    <a:pt x="547" y="457"/>
                  </a:cubicBezTo>
                  <a:cubicBezTo>
                    <a:pt x="547" y="457"/>
                    <a:pt x="547" y="457"/>
                    <a:pt x="547" y="457"/>
                  </a:cubicBezTo>
                  <a:cubicBezTo>
                    <a:pt x="544" y="460"/>
                    <a:pt x="542" y="463"/>
                    <a:pt x="540" y="465"/>
                  </a:cubicBezTo>
                  <a:cubicBezTo>
                    <a:pt x="537" y="469"/>
                    <a:pt x="533" y="469"/>
                    <a:pt x="529" y="472"/>
                  </a:cubicBezTo>
                  <a:cubicBezTo>
                    <a:pt x="529" y="472"/>
                    <a:pt x="529" y="473"/>
                    <a:pt x="529" y="473"/>
                  </a:cubicBezTo>
                  <a:cubicBezTo>
                    <a:pt x="533" y="474"/>
                    <a:pt x="537" y="470"/>
                    <a:pt x="539" y="468"/>
                  </a:cubicBezTo>
                  <a:cubicBezTo>
                    <a:pt x="542" y="465"/>
                    <a:pt x="545" y="462"/>
                    <a:pt x="548" y="458"/>
                  </a:cubicBezTo>
                  <a:cubicBezTo>
                    <a:pt x="550" y="463"/>
                    <a:pt x="552" y="467"/>
                    <a:pt x="555" y="471"/>
                  </a:cubicBezTo>
                  <a:cubicBezTo>
                    <a:pt x="558" y="476"/>
                    <a:pt x="562" y="480"/>
                    <a:pt x="566" y="485"/>
                  </a:cubicBezTo>
                  <a:cubicBezTo>
                    <a:pt x="560" y="486"/>
                    <a:pt x="555" y="490"/>
                    <a:pt x="549" y="491"/>
                  </a:cubicBezTo>
                  <a:cubicBezTo>
                    <a:pt x="542" y="492"/>
                    <a:pt x="535" y="491"/>
                    <a:pt x="528" y="489"/>
                  </a:cubicBezTo>
                  <a:cubicBezTo>
                    <a:pt x="514" y="484"/>
                    <a:pt x="500" y="479"/>
                    <a:pt x="488" y="471"/>
                  </a:cubicBezTo>
                  <a:cubicBezTo>
                    <a:pt x="481" y="467"/>
                    <a:pt x="475" y="463"/>
                    <a:pt x="470" y="458"/>
                  </a:cubicBezTo>
                  <a:cubicBezTo>
                    <a:pt x="470" y="457"/>
                    <a:pt x="469" y="456"/>
                    <a:pt x="469" y="456"/>
                  </a:cubicBezTo>
                  <a:cubicBezTo>
                    <a:pt x="463" y="451"/>
                    <a:pt x="459" y="445"/>
                    <a:pt x="454" y="438"/>
                  </a:cubicBezTo>
                  <a:cubicBezTo>
                    <a:pt x="451" y="433"/>
                    <a:pt x="446" y="427"/>
                    <a:pt x="443" y="421"/>
                  </a:cubicBezTo>
                  <a:cubicBezTo>
                    <a:pt x="443" y="420"/>
                    <a:pt x="443" y="419"/>
                    <a:pt x="442" y="418"/>
                  </a:cubicBezTo>
                  <a:cubicBezTo>
                    <a:pt x="447" y="423"/>
                    <a:pt x="451" y="429"/>
                    <a:pt x="457" y="433"/>
                  </a:cubicBezTo>
                  <a:cubicBezTo>
                    <a:pt x="463" y="437"/>
                    <a:pt x="471" y="440"/>
                    <a:pt x="477" y="443"/>
                  </a:cubicBezTo>
                  <a:cubicBezTo>
                    <a:pt x="480" y="445"/>
                    <a:pt x="483" y="446"/>
                    <a:pt x="485" y="447"/>
                  </a:cubicBezTo>
                  <a:cubicBezTo>
                    <a:pt x="485" y="447"/>
                    <a:pt x="485" y="447"/>
                    <a:pt x="485" y="447"/>
                  </a:cubicBezTo>
                  <a:cubicBezTo>
                    <a:pt x="504" y="463"/>
                    <a:pt x="522" y="480"/>
                    <a:pt x="546" y="486"/>
                  </a:cubicBezTo>
                  <a:cubicBezTo>
                    <a:pt x="547" y="486"/>
                    <a:pt x="548" y="485"/>
                    <a:pt x="547" y="485"/>
                  </a:cubicBezTo>
                  <a:cubicBezTo>
                    <a:pt x="536" y="478"/>
                    <a:pt x="523" y="474"/>
                    <a:pt x="513" y="466"/>
                  </a:cubicBezTo>
                  <a:cubicBezTo>
                    <a:pt x="507" y="462"/>
                    <a:pt x="502" y="456"/>
                    <a:pt x="496" y="451"/>
                  </a:cubicBezTo>
                  <a:cubicBezTo>
                    <a:pt x="502" y="453"/>
                    <a:pt x="508" y="454"/>
                    <a:pt x="514" y="456"/>
                  </a:cubicBezTo>
                  <a:cubicBezTo>
                    <a:pt x="513" y="456"/>
                    <a:pt x="512" y="456"/>
                    <a:pt x="511" y="456"/>
                  </a:cubicBezTo>
                  <a:cubicBezTo>
                    <a:pt x="509" y="456"/>
                    <a:pt x="508" y="457"/>
                    <a:pt x="507" y="457"/>
                  </a:cubicBezTo>
                  <a:cubicBezTo>
                    <a:pt x="507" y="458"/>
                    <a:pt x="507" y="459"/>
                    <a:pt x="507" y="459"/>
                  </a:cubicBezTo>
                  <a:cubicBezTo>
                    <a:pt x="510" y="460"/>
                    <a:pt x="513" y="458"/>
                    <a:pt x="515" y="457"/>
                  </a:cubicBezTo>
                  <a:cubicBezTo>
                    <a:pt x="517" y="457"/>
                    <a:pt x="518" y="457"/>
                    <a:pt x="520" y="456"/>
                  </a:cubicBezTo>
                  <a:cubicBezTo>
                    <a:pt x="525" y="457"/>
                    <a:pt x="532" y="458"/>
                    <a:pt x="538" y="457"/>
                  </a:cubicBezTo>
                  <a:cubicBezTo>
                    <a:pt x="534" y="458"/>
                    <a:pt x="531" y="460"/>
                    <a:pt x="527" y="460"/>
                  </a:cubicBezTo>
                  <a:cubicBezTo>
                    <a:pt x="523" y="460"/>
                    <a:pt x="519" y="460"/>
                    <a:pt x="515" y="462"/>
                  </a:cubicBezTo>
                  <a:cubicBezTo>
                    <a:pt x="514" y="462"/>
                    <a:pt x="514" y="464"/>
                    <a:pt x="516" y="464"/>
                  </a:cubicBezTo>
                  <a:cubicBezTo>
                    <a:pt x="522" y="463"/>
                    <a:pt x="528" y="461"/>
                    <a:pt x="535" y="459"/>
                  </a:cubicBezTo>
                  <a:cubicBezTo>
                    <a:pt x="538" y="459"/>
                    <a:pt x="542" y="457"/>
                    <a:pt x="545" y="454"/>
                  </a:cubicBezTo>
                  <a:cubicBezTo>
                    <a:pt x="545" y="454"/>
                    <a:pt x="545" y="453"/>
                    <a:pt x="545" y="453"/>
                  </a:cubicBezTo>
                  <a:cubicBezTo>
                    <a:pt x="546" y="454"/>
                    <a:pt x="546" y="455"/>
                    <a:pt x="547" y="456"/>
                  </a:cubicBezTo>
                  <a:cubicBezTo>
                    <a:pt x="544" y="457"/>
                    <a:pt x="541" y="459"/>
                    <a:pt x="538" y="460"/>
                  </a:cubicBezTo>
                  <a:cubicBezTo>
                    <a:pt x="534" y="462"/>
                    <a:pt x="531" y="463"/>
                    <a:pt x="528" y="465"/>
                  </a:cubicBezTo>
                  <a:cubicBezTo>
                    <a:pt x="528" y="466"/>
                    <a:pt x="528" y="467"/>
                    <a:pt x="528" y="466"/>
                  </a:cubicBezTo>
                  <a:close/>
                  <a:moveTo>
                    <a:pt x="527" y="554"/>
                  </a:moveTo>
                  <a:cubicBezTo>
                    <a:pt x="521" y="565"/>
                    <a:pt x="511" y="574"/>
                    <a:pt x="508" y="586"/>
                  </a:cubicBezTo>
                  <a:cubicBezTo>
                    <a:pt x="508" y="587"/>
                    <a:pt x="508" y="587"/>
                    <a:pt x="509" y="587"/>
                  </a:cubicBezTo>
                  <a:cubicBezTo>
                    <a:pt x="508" y="587"/>
                    <a:pt x="508" y="587"/>
                    <a:pt x="508" y="587"/>
                  </a:cubicBezTo>
                  <a:cubicBezTo>
                    <a:pt x="503" y="592"/>
                    <a:pt x="500" y="599"/>
                    <a:pt x="496" y="605"/>
                  </a:cubicBezTo>
                  <a:cubicBezTo>
                    <a:pt x="494" y="608"/>
                    <a:pt x="490" y="612"/>
                    <a:pt x="487" y="615"/>
                  </a:cubicBezTo>
                  <a:cubicBezTo>
                    <a:pt x="487" y="615"/>
                    <a:pt x="487" y="615"/>
                    <a:pt x="487" y="614"/>
                  </a:cubicBezTo>
                  <a:cubicBezTo>
                    <a:pt x="488" y="614"/>
                    <a:pt x="488" y="614"/>
                    <a:pt x="489" y="613"/>
                  </a:cubicBezTo>
                  <a:cubicBezTo>
                    <a:pt x="490" y="607"/>
                    <a:pt x="492" y="600"/>
                    <a:pt x="495" y="595"/>
                  </a:cubicBezTo>
                  <a:cubicBezTo>
                    <a:pt x="498" y="588"/>
                    <a:pt x="503" y="584"/>
                    <a:pt x="507" y="578"/>
                  </a:cubicBezTo>
                  <a:cubicBezTo>
                    <a:pt x="515" y="569"/>
                    <a:pt x="521" y="558"/>
                    <a:pt x="526" y="547"/>
                  </a:cubicBezTo>
                  <a:cubicBezTo>
                    <a:pt x="532" y="536"/>
                    <a:pt x="537" y="524"/>
                    <a:pt x="544" y="513"/>
                  </a:cubicBezTo>
                  <a:cubicBezTo>
                    <a:pt x="548" y="507"/>
                    <a:pt x="554" y="500"/>
                    <a:pt x="554" y="493"/>
                  </a:cubicBezTo>
                  <a:cubicBezTo>
                    <a:pt x="558" y="491"/>
                    <a:pt x="562" y="489"/>
                    <a:pt x="567" y="487"/>
                  </a:cubicBezTo>
                  <a:cubicBezTo>
                    <a:pt x="567" y="487"/>
                    <a:pt x="567" y="487"/>
                    <a:pt x="567" y="487"/>
                  </a:cubicBezTo>
                  <a:cubicBezTo>
                    <a:pt x="571" y="490"/>
                    <a:pt x="575" y="494"/>
                    <a:pt x="579" y="497"/>
                  </a:cubicBezTo>
                  <a:cubicBezTo>
                    <a:pt x="580" y="497"/>
                    <a:pt x="581" y="498"/>
                    <a:pt x="582" y="499"/>
                  </a:cubicBezTo>
                  <a:cubicBezTo>
                    <a:pt x="582" y="499"/>
                    <a:pt x="582" y="499"/>
                    <a:pt x="582" y="499"/>
                  </a:cubicBezTo>
                  <a:cubicBezTo>
                    <a:pt x="575" y="507"/>
                    <a:pt x="568" y="514"/>
                    <a:pt x="562" y="522"/>
                  </a:cubicBezTo>
                  <a:cubicBezTo>
                    <a:pt x="558" y="527"/>
                    <a:pt x="553" y="532"/>
                    <a:pt x="552" y="538"/>
                  </a:cubicBezTo>
                  <a:cubicBezTo>
                    <a:pt x="546" y="544"/>
                    <a:pt x="540" y="551"/>
                    <a:pt x="534" y="558"/>
                  </a:cubicBezTo>
                  <a:cubicBezTo>
                    <a:pt x="530" y="563"/>
                    <a:pt x="526" y="567"/>
                    <a:pt x="523" y="573"/>
                  </a:cubicBezTo>
                  <a:cubicBezTo>
                    <a:pt x="521" y="578"/>
                    <a:pt x="520" y="581"/>
                    <a:pt x="515" y="583"/>
                  </a:cubicBezTo>
                  <a:cubicBezTo>
                    <a:pt x="513" y="584"/>
                    <a:pt x="511" y="585"/>
                    <a:pt x="509" y="587"/>
                  </a:cubicBezTo>
                  <a:cubicBezTo>
                    <a:pt x="513" y="581"/>
                    <a:pt x="515" y="575"/>
                    <a:pt x="519" y="570"/>
                  </a:cubicBezTo>
                  <a:cubicBezTo>
                    <a:pt x="522" y="565"/>
                    <a:pt x="525" y="560"/>
                    <a:pt x="528" y="555"/>
                  </a:cubicBezTo>
                  <a:cubicBezTo>
                    <a:pt x="528" y="554"/>
                    <a:pt x="528" y="554"/>
                    <a:pt x="527" y="554"/>
                  </a:cubicBezTo>
                  <a:close/>
                  <a:moveTo>
                    <a:pt x="486" y="620"/>
                  </a:moveTo>
                  <a:cubicBezTo>
                    <a:pt x="486" y="620"/>
                    <a:pt x="486" y="620"/>
                    <a:pt x="486" y="620"/>
                  </a:cubicBezTo>
                  <a:cubicBezTo>
                    <a:pt x="481" y="620"/>
                    <a:pt x="477" y="618"/>
                    <a:pt x="472" y="617"/>
                  </a:cubicBezTo>
                  <a:cubicBezTo>
                    <a:pt x="469" y="616"/>
                    <a:pt x="460" y="615"/>
                    <a:pt x="461" y="611"/>
                  </a:cubicBezTo>
                  <a:cubicBezTo>
                    <a:pt x="464" y="600"/>
                    <a:pt x="470" y="589"/>
                    <a:pt x="475" y="578"/>
                  </a:cubicBezTo>
                  <a:cubicBezTo>
                    <a:pt x="482" y="563"/>
                    <a:pt x="488" y="547"/>
                    <a:pt x="493" y="532"/>
                  </a:cubicBezTo>
                  <a:cubicBezTo>
                    <a:pt x="499" y="517"/>
                    <a:pt x="505" y="501"/>
                    <a:pt x="509" y="486"/>
                  </a:cubicBezTo>
                  <a:cubicBezTo>
                    <a:pt x="516" y="489"/>
                    <a:pt x="523" y="491"/>
                    <a:pt x="531" y="493"/>
                  </a:cubicBezTo>
                  <a:cubicBezTo>
                    <a:pt x="530" y="493"/>
                    <a:pt x="530" y="494"/>
                    <a:pt x="530" y="494"/>
                  </a:cubicBezTo>
                  <a:cubicBezTo>
                    <a:pt x="531" y="498"/>
                    <a:pt x="525" y="505"/>
                    <a:pt x="522" y="508"/>
                  </a:cubicBezTo>
                  <a:cubicBezTo>
                    <a:pt x="518" y="513"/>
                    <a:pt x="516" y="520"/>
                    <a:pt x="514" y="526"/>
                  </a:cubicBezTo>
                  <a:cubicBezTo>
                    <a:pt x="511" y="534"/>
                    <a:pt x="508" y="542"/>
                    <a:pt x="505" y="550"/>
                  </a:cubicBezTo>
                  <a:cubicBezTo>
                    <a:pt x="502" y="556"/>
                    <a:pt x="498" y="563"/>
                    <a:pt x="496" y="569"/>
                  </a:cubicBezTo>
                  <a:cubicBezTo>
                    <a:pt x="491" y="580"/>
                    <a:pt x="487" y="591"/>
                    <a:pt x="484" y="602"/>
                  </a:cubicBezTo>
                  <a:cubicBezTo>
                    <a:pt x="482" y="609"/>
                    <a:pt x="481" y="615"/>
                    <a:pt x="486" y="620"/>
                  </a:cubicBezTo>
                  <a:close/>
                  <a:moveTo>
                    <a:pt x="466" y="585"/>
                  </a:moveTo>
                  <a:cubicBezTo>
                    <a:pt x="466" y="579"/>
                    <a:pt x="466" y="573"/>
                    <a:pt x="465" y="568"/>
                  </a:cubicBezTo>
                  <a:cubicBezTo>
                    <a:pt x="464" y="560"/>
                    <a:pt x="462" y="553"/>
                    <a:pt x="462" y="546"/>
                  </a:cubicBezTo>
                  <a:cubicBezTo>
                    <a:pt x="461" y="539"/>
                    <a:pt x="462" y="533"/>
                    <a:pt x="462" y="526"/>
                  </a:cubicBezTo>
                  <a:cubicBezTo>
                    <a:pt x="462" y="513"/>
                    <a:pt x="462" y="499"/>
                    <a:pt x="466" y="486"/>
                  </a:cubicBezTo>
                  <a:cubicBezTo>
                    <a:pt x="468" y="479"/>
                    <a:pt x="471" y="471"/>
                    <a:pt x="471" y="463"/>
                  </a:cubicBezTo>
                  <a:cubicBezTo>
                    <a:pt x="477" y="469"/>
                    <a:pt x="484" y="473"/>
                    <a:pt x="491" y="477"/>
                  </a:cubicBezTo>
                  <a:cubicBezTo>
                    <a:pt x="496" y="480"/>
                    <a:pt x="500" y="482"/>
                    <a:pt x="505" y="484"/>
                  </a:cubicBezTo>
                  <a:cubicBezTo>
                    <a:pt x="503" y="494"/>
                    <a:pt x="499" y="503"/>
                    <a:pt x="496" y="513"/>
                  </a:cubicBezTo>
                  <a:cubicBezTo>
                    <a:pt x="493" y="522"/>
                    <a:pt x="490" y="531"/>
                    <a:pt x="486" y="540"/>
                  </a:cubicBezTo>
                  <a:cubicBezTo>
                    <a:pt x="480" y="557"/>
                    <a:pt x="473" y="573"/>
                    <a:pt x="466" y="590"/>
                  </a:cubicBezTo>
                  <a:cubicBezTo>
                    <a:pt x="466" y="588"/>
                    <a:pt x="466" y="586"/>
                    <a:pt x="466" y="585"/>
                  </a:cubicBezTo>
                  <a:close/>
                  <a:moveTo>
                    <a:pt x="492" y="588"/>
                  </a:moveTo>
                  <a:cubicBezTo>
                    <a:pt x="497" y="576"/>
                    <a:pt x="502" y="564"/>
                    <a:pt x="508" y="552"/>
                  </a:cubicBezTo>
                  <a:cubicBezTo>
                    <a:pt x="511" y="546"/>
                    <a:pt x="513" y="539"/>
                    <a:pt x="515" y="533"/>
                  </a:cubicBezTo>
                  <a:cubicBezTo>
                    <a:pt x="518" y="526"/>
                    <a:pt x="520" y="518"/>
                    <a:pt x="524" y="511"/>
                  </a:cubicBezTo>
                  <a:cubicBezTo>
                    <a:pt x="527" y="507"/>
                    <a:pt x="535" y="499"/>
                    <a:pt x="532" y="493"/>
                  </a:cubicBezTo>
                  <a:cubicBezTo>
                    <a:pt x="533" y="493"/>
                    <a:pt x="533" y="494"/>
                    <a:pt x="534" y="494"/>
                  </a:cubicBezTo>
                  <a:cubicBezTo>
                    <a:pt x="539" y="495"/>
                    <a:pt x="546" y="495"/>
                    <a:pt x="551" y="494"/>
                  </a:cubicBezTo>
                  <a:cubicBezTo>
                    <a:pt x="548" y="503"/>
                    <a:pt x="541" y="510"/>
                    <a:pt x="537" y="519"/>
                  </a:cubicBezTo>
                  <a:cubicBezTo>
                    <a:pt x="531" y="530"/>
                    <a:pt x="525" y="541"/>
                    <a:pt x="519" y="553"/>
                  </a:cubicBezTo>
                  <a:cubicBezTo>
                    <a:pt x="516" y="559"/>
                    <a:pt x="513" y="565"/>
                    <a:pt x="509" y="570"/>
                  </a:cubicBezTo>
                  <a:cubicBezTo>
                    <a:pt x="506" y="575"/>
                    <a:pt x="501" y="579"/>
                    <a:pt x="498" y="583"/>
                  </a:cubicBezTo>
                  <a:cubicBezTo>
                    <a:pt x="492" y="590"/>
                    <a:pt x="489" y="597"/>
                    <a:pt x="487" y="605"/>
                  </a:cubicBezTo>
                  <a:cubicBezTo>
                    <a:pt x="488" y="599"/>
                    <a:pt x="491" y="592"/>
                    <a:pt x="492" y="588"/>
                  </a:cubicBezTo>
                  <a:close/>
                  <a:moveTo>
                    <a:pt x="244" y="441"/>
                  </a:moveTo>
                  <a:cubicBezTo>
                    <a:pt x="246" y="444"/>
                    <a:pt x="249" y="447"/>
                    <a:pt x="252" y="449"/>
                  </a:cubicBezTo>
                  <a:cubicBezTo>
                    <a:pt x="253" y="451"/>
                    <a:pt x="255" y="453"/>
                    <a:pt x="257" y="455"/>
                  </a:cubicBezTo>
                  <a:cubicBezTo>
                    <a:pt x="257" y="455"/>
                    <a:pt x="258" y="456"/>
                    <a:pt x="259" y="456"/>
                  </a:cubicBezTo>
                  <a:cubicBezTo>
                    <a:pt x="260" y="458"/>
                    <a:pt x="263" y="462"/>
                    <a:pt x="263" y="462"/>
                  </a:cubicBezTo>
                  <a:cubicBezTo>
                    <a:pt x="264" y="463"/>
                    <a:pt x="264" y="463"/>
                    <a:pt x="264" y="463"/>
                  </a:cubicBezTo>
                  <a:cubicBezTo>
                    <a:pt x="262" y="468"/>
                    <a:pt x="259" y="473"/>
                    <a:pt x="258" y="479"/>
                  </a:cubicBezTo>
                  <a:cubicBezTo>
                    <a:pt x="256" y="474"/>
                    <a:pt x="253" y="470"/>
                    <a:pt x="248" y="473"/>
                  </a:cubicBezTo>
                  <a:cubicBezTo>
                    <a:pt x="245" y="475"/>
                    <a:pt x="242" y="478"/>
                    <a:pt x="239" y="481"/>
                  </a:cubicBezTo>
                  <a:cubicBezTo>
                    <a:pt x="239" y="480"/>
                    <a:pt x="239" y="479"/>
                    <a:pt x="239" y="478"/>
                  </a:cubicBezTo>
                  <a:cubicBezTo>
                    <a:pt x="239" y="472"/>
                    <a:pt x="238" y="466"/>
                    <a:pt x="240" y="460"/>
                  </a:cubicBezTo>
                  <a:cubicBezTo>
                    <a:pt x="241" y="454"/>
                    <a:pt x="242" y="449"/>
                    <a:pt x="243" y="444"/>
                  </a:cubicBezTo>
                  <a:cubicBezTo>
                    <a:pt x="244" y="443"/>
                    <a:pt x="244" y="442"/>
                    <a:pt x="244" y="441"/>
                  </a:cubicBezTo>
                  <a:close/>
                  <a:moveTo>
                    <a:pt x="262" y="474"/>
                  </a:moveTo>
                  <a:cubicBezTo>
                    <a:pt x="263" y="471"/>
                    <a:pt x="265" y="468"/>
                    <a:pt x="266" y="466"/>
                  </a:cubicBezTo>
                  <a:cubicBezTo>
                    <a:pt x="267" y="468"/>
                    <a:pt x="269" y="470"/>
                    <a:pt x="270" y="472"/>
                  </a:cubicBezTo>
                  <a:cubicBezTo>
                    <a:pt x="277" y="483"/>
                    <a:pt x="282" y="494"/>
                    <a:pt x="287" y="506"/>
                  </a:cubicBezTo>
                  <a:cubicBezTo>
                    <a:pt x="292" y="519"/>
                    <a:pt x="297" y="532"/>
                    <a:pt x="301" y="545"/>
                  </a:cubicBezTo>
                  <a:cubicBezTo>
                    <a:pt x="297" y="539"/>
                    <a:pt x="294" y="533"/>
                    <a:pt x="290" y="527"/>
                  </a:cubicBezTo>
                  <a:cubicBezTo>
                    <a:pt x="282" y="515"/>
                    <a:pt x="272" y="505"/>
                    <a:pt x="265" y="493"/>
                  </a:cubicBezTo>
                  <a:cubicBezTo>
                    <a:pt x="263" y="490"/>
                    <a:pt x="262" y="488"/>
                    <a:pt x="262" y="485"/>
                  </a:cubicBezTo>
                  <a:cubicBezTo>
                    <a:pt x="261" y="482"/>
                    <a:pt x="261" y="477"/>
                    <a:pt x="262" y="474"/>
                  </a:cubicBezTo>
                  <a:close/>
                  <a:moveTo>
                    <a:pt x="319" y="530"/>
                  </a:moveTo>
                  <a:cubicBezTo>
                    <a:pt x="316" y="522"/>
                    <a:pt x="312" y="515"/>
                    <a:pt x="310" y="507"/>
                  </a:cubicBezTo>
                  <a:cubicBezTo>
                    <a:pt x="309" y="501"/>
                    <a:pt x="308" y="493"/>
                    <a:pt x="305" y="487"/>
                  </a:cubicBezTo>
                  <a:cubicBezTo>
                    <a:pt x="315" y="490"/>
                    <a:pt x="325" y="490"/>
                    <a:pt x="336" y="487"/>
                  </a:cubicBezTo>
                  <a:cubicBezTo>
                    <a:pt x="336" y="486"/>
                    <a:pt x="336" y="486"/>
                    <a:pt x="337" y="486"/>
                  </a:cubicBezTo>
                  <a:cubicBezTo>
                    <a:pt x="340" y="505"/>
                    <a:pt x="335" y="524"/>
                    <a:pt x="337" y="543"/>
                  </a:cubicBezTo>
                  <a:cubicBezTo>
                    <a:pt x="337" y="552"/>
                    <a:pt x="338" y="562"/>
                    <a:pt x="340" y="571"/>
                  </a:cubicBezTo>
                  <a:cubicBezTo>
                    <a:pt x="340" y="571"/>
                    <a:pt x="340" y="571"/>
                    <a:pt x="340" y="571"/>
                  </a:cubicBezTo>
                  <a:cubicBezTo>
                    <a:pt x="340" y="571"/>
                    <a:pt x="340" y="570"/>
                    <a:pt x="339" y="570"/>
                  </a:cubicBezTo>
                  <a:cubicBezTo>
                    <a:pt x="329" y="558"/>
                    <a:pt x="325" y="544"/>
                    <a:pt x="319" y="530"/>
                  </a:cubicBezTo>
                  <a:close/>
                  <a:moveTo>
                    <a:pt x="370" y="572"/>
                  </a:moveTo>
                  <a:cubicBezTo>
                    <a:pt x="370" y="571"/>
                    <a:pt x="370" y="571"/>
                    <a:pt x="370" y="571"/>
                  </a:cubicBezTo>
                  <a:cubicBezTo>
                    <a:pt x="374" y="565"/>
                    <a:pt x="375" y="556"/>
                    <a:pt x="376" y="549"/>
                  </a:cubicBezTo>
                  <a:cubicBezTo>
                    <a:pt x="377" y="539"/>
                    <a:pt x="378" y="530"/>
                    <a:pt x="378" y="520"/>
                  </a:cubicBezTo>
                  <a:cubicBezTo>
                    <a:pt x="378" y="510"/>
                    <a:pt x="377" y="501"/>
                    <a:pt x="379" y="491"/>
                  </a:cubicBezTo>
                  <a:cubicBezTo>
                    <a:pt x="381" y="484"/>
                    <a:pt x="381" y="477"/>
                    <a:pt x="382" y="470"/>
                  </a:cubicBezTo>
                  <a:cubicBezTo>
                    <a:pt x="382" y="470"/>
                    <a:pt x="382" y="470"/>
                    <a:pt x="382" y="469"/>
                  </a:cubicBezTo>
                  <a:cubicBezTo>
                    <a:pt x="382" y="469"/>
                    <a:pt x="383" y="468"/>
                    <a:pt x="383" y="467"/>
                  </a:cubicBezTo>
                  <a:cubicBezTo>
                    <a:pt x="383" y="466"/>
                    <a:pt x="384" y="465"/>
                    <a:pt x="384" y="464"/>
                  </a:cubicBezTo>
                  <a:cubicBezTo>
                    <a:pt x="387" y="462"/>
                    <a:pt x="391" y="459"/>
                    <a:pt x="394" y="456"/>
                  </a:cubicBezTo>
                  <a:cubicBezTo>
                    <a:pt x="403" y="449"/>
                    <a:pt x="410" y="441"/>
                    <a:pt x="417" y="431"/>
                  </a:cubicBezTo>
                  <a:cubicBezTo>
                    <a:pt x="420" y="426"/>
                    <a:pt x="423" y="421"/>
                    <a:pt x="426" y="416"/>
                  </a:cubicBezTo>
                  <a:cubicBezTo>
                    <a:pt x="428" y="413"/>
                    <a:pt x="429" y="409"/>
                    <a:pt x="431" y="407"/>
                  </a:cubicBezTo>
                  <a:cubicBezTo>
                    <a:pt x="432" y="408"/>
                    <a:pt x="432" y="408"/>
                    <a:pt x="433" y="409"/>
                  </a:cubicBezTo>
                  <a:cubicBezTo>
                    <a:pt x="433" y="409"/>
                    <a:pt x="433" y="409"/>
                    <a:pt x="433" y="410"/>
                  </a:cubicBezTo>
                  <a:cubicBezTo>
                    <a:pt x="438" y="415"/>
                    <a:pt x="439" y="423"/>
                    <a:pt x="443" y="429"/>
                  </a:cubicBezTo>
                  <a:cubicBezTo>
                    <a:pt x="444" y="430"/>
                    <a:pt x="445" y="432"/>
                    <a:pt x="446" y="433"/>
                  </a:cubicBezTo>
                  <a:cubicBezTo>
                    <a:pt x="443" y="440"/>
                    <a:pt x="440" y="448"/>
                    <a:pt x="439" y="455"/>
                  </a:cubicBezTo>
                  <a:cubicBezTo>
                    <a:pt x="438" y="464"/>
                    <a:pt x="440" y="472"/>
                    <a:pt x="438" y="481"/>
                  </a:cubicBezTo>
                  <a:cubicBezTo>
                    <a:pt x="436" y="489"/>
                    <a:pt x="434" y="498"/>
                    <a:pt x="434" y="507"/>
                  </a:cubicBezTo>
                  <a:cubicBezTo>
                    <a:pt x="434" y="516"/>
                    <a:pt x="435" y="525"/>
                    <a:pt x="436" y="534"/>
                  </a:cubicBezTo>
                  <a:cubicBezTo>
                    <a:pt x="437" y="543"/>
                    <a:pt x="437" y="552"/>
                    <a:pt x="437" y="562"/>
                  </a:cubicBezTo>
                  <a:cubicBezTo>
                    <a:pt x="437" y="570"/>
                    <a:pt x="438" y="579"/>
                    <a:pt x="438" y="587"/>
                  </a:cubicBezTo>
                  <a:cubicBezTo>
                    <a:pt x="439" y="593"/>
                    <a:pt x="440" y="599"/>
                    <a:pt x="443" y="604"/>
                  </a:cubicBezTo>
                  <a:cubicBezTo>
                    <a:pt x="442" y="604"/>
                    <a:pt x="442" y="604"/>
                    <a:pt x="442" y="604"/>
                  </a:cubicBezTo>
                  <a:cubicBezTo>
                    <a:pt x="442" y="604"/>
                    <a:pt x="441" y="604"/>
                    <a:pt x="441" y="604"/>
                  </a:cubicBezTo>
                  <a:cubicBezTo>
                    <a:pt x="441" y="604"/>
                    <a:pt x="441" y="604"/>
                    <a:pt x="441" y="604"/>
                  </a:cubicBezTo>
                  <a:cubicBezTo>
                    <a:pt x="442" y="604"/>
                    <a:pt x="441" y="604"/>
                    <a:pt x="442" y="605"/>
                  </a:cubicBezTo>
                  <a:cubicBezTo>
                    <a:pt x="442" y="605"/>
                    <a:pt x="442" y="606"/>
                    <a:pt x="442" y="606"/>
                  </a:cubicBezTo>
                  <a:cubicBezTo>
                    <a:pt x="442" y="606"/>
                    <a:pt x="442" y="607"/>
                    <a:pt x="442" y="607"/>
                  </a:cubicBezTo>
                  <a:cubicBezTo>
                    <a:pt x="442" y="608"/>
                    <a:pt x="442" y="608"/>
                    <a:pt x="442" y="608"/>
                  </a:cubicBezTo>
                  <a:cubicBezTo>
                    <a:pt x="441" y="607"/>
                    <a:pt x="441" y="607"/>
                    <a:pt x="440" y="608"/>
                  </a:cubicBezTo>
                  <a:cubicBezTo>
                    <a:pt x="439" y="609"/>
                    <a:pt x="439" y="613"/>
                    <a:pt x="440" y="615"/>
                  </a:cubicBezTo>
                  <a:cubicBezTo>
                    <a:pt x="441" y="617"/>
                    <a:pt x="442" y="618"/>
                    <a:pt x="444" y="619"/>
                  </a:cubicBezTo>
                  <a:cubicBezTo>
                    <a:pt x="443" y="622"/>
                    <a:pt x="444" y="625"/>
                    <a:pt x="444" y="628"/>
                  </a:cubicBezTo>
                  <a:cubicBezTo>
                    <a:pt x="445" y="634"/>
                    <a:pt x="445" y="640"/>
                    <a:pt x="444" y="646"/>
                  </a:cubicBezTo>
                  <a:cubicBezTo>
                    <a:pt x="443" y="658"/>
                    <a:pt x="439" y="670"/>
                    <a:pt x="435" y="682"/>
                  </a:cubicBezTo>
                  <a:cubicBezTo>
                    <a:pt x="433" y="688"/>
                    <a:pt x="431" y="694"/>
                    <a:pt x="428" y="700"/>
                  </a:cubicBezTo>
                  <a:cubicBezTo>
                    <a:pt x="428" y="694"/>
                    <a:pt x="422" y="688"/>
                    <a:pt x="419" y="684"/>
                  </a:cubicBezTo>
                  <a:cubicBezTo>
                    <a:pt x="412" y="672"/>
                    <a:pt x="406" y="659"/>
                    <a:pt x="400" y="647"/>
                  </a:cubicBezTo>
                  <a:cubicBezTo>
                    <a:pt x="394" y="633"/>
                    <a:pt x="390" y="620"/>
                    <a:pt x="382" y="607"/>
                  </a:cubicBezTo>
                  <a:cubicBezTo>
                    <a:pt x="381" y="604"/>
                    <a:pt x="378" y="602"/>
                    <a:pt x="377" y="598"/>
                  </a:cubicBezTo>
                  <a:cubicBezTo>
                    <a:pt x="376" y="596"/>
                    <a:pt x="376" y="593"/>
                    <a:pt x="375" y="590"/>
                  </a:cubicBezTo>
                  <a:cubicBezTo>
                    <a:pt x="374" y="586"/>
                    <a:pt x="373" y="583"/>
                    <a:pt x="369" y="581"/>
                  </a:cubicBezTo>
                  <a:cubicBezTo>
                    <a:pt x="370" y="578"/>
                    <a:pt x="370" y="575"/>
                    <a:pt x="370" y="572"/>
                  </a:cubicBezTo>
                  <a:close/>
                  <a:moveTo>
                    <a:pt x="444" y="615"/>
                  </a:moveTo>
                  <a:cubicBezTo>
                    <a:pt x="444" y="615"/>
                    <a:pt x="444" y="614"/>
                    <a:pt x="443" y="614"/>
                  </a:cubicBezTo>
                  <a:cubicBezTo>
                    <a:pt x="443" y="613"/>
                    <a:pt x="443" y="612"/>
                    <a:pt x="443" y="611"/>
                  </a:cubicBezTo>
                  <a:cubicBezTo>
                    <a:pt x="443" y="611"/>
                    <a:pt x="444" y="611"/>
                    <a:pt x="444" y="611"/>
                  </a:cubicBezTo>
                  <a:cubicBezTo>
                    <a:pt x="445" y="612"/>
                    <a:pt x="445" y="613"/>
                    <a:pt x="446" y="614"/>
                  </a:cubicBezTo>
                  <a:cubicBezTo>
                    <a:pt x="446" y="614"/>
                    <a:pt x="446" y="614"/>
                    <a:pt x="446" y="614"/>
                  </a:cubicBezTo>
                  <a:cubicBezTo>
                    <a:pt x="445" y="614"/>
                    <a:pt x="445" y="614"/>
                    <a:pt x="445" y="615"/>
                  </a:cubicBezTo>
                  <a:cubicBezTo>
                    <a:pt x="445" y="615"/>
                    <a:pt x="444" y="615"/>
                    <a:pt x="444" y="615"/>
                  </a:cubicBezTo>
                  <a:close/>
                  <a:moveTo>
                    <a:pt x="443" y="595"/>
                  </a:moveTo>
                  <a:cubicBezTo>
                    <a:pt x="442" y="589"/>
                    <a:pt x="442" y="583"/>
                    <a:pt x="441" y="577"/>
                  </a:cubicBezTo>
                  <a:cubicBezTo>
                    <a:pt x="439" y="560"/>
                    <a:pt x="441" y="543"/>
                    <a:pt x="439" y="526"/>
                  </a:cubicBezTo>
                  <a:cubicBezTo>
                    <a:pt x="438" y="517"/>
                    <a:pt x="437" y="508"/>
                    <a:pt x="438" y="500"/>
                  </a:cubicBezTo>
                  <a:cubicBezTo>
                    <a:pt x="439" y="492"/>
                    <a:pt x="442" y="484"/>
                    <a:pt x="443" y="476"/>
                  </a:cubicBezTo>
                  <a:cubicBezTo>
                    <a:pt x="443" y="468"/>
                    <a:pt x="441" y="461"/>
                    <a:pt x="443" y="454"/>
                  </a:cubicBezTo>
                  <a:cubicBezTo>
                    <a:pt x="444" y="448"/>
                    <a:pt x="446" y="442"/>
                    <a:pt x="448" y="436"/>
                  </a:cubicBezTo>
                  <a:cubicBezTo>
                    <a:pt x="451" y="440"/>
                    <a:pt x="454" y="444"/>
                    <a:pt x="457" y="448"/>
                  </a:cubicBezTo>
                  <a:cubicBezTo>
                    <a:pt x="460" y="453"/>
                    <a:pt x="463" y="457"/>
                    <a:pt x="467" y="460"/>
                  </a:cubicBezTo>
                  <a:cubicBezTo>
                    <a:pt x="468" y="471"/>
                    <a:pt x="463" y="482"/>
                    <a:pt x="461" y="492"/>
                  </a:cubicBezTo>
                  <a:cubicBezTo>
                    <a:pt x="459" y="503"/>
                    <a:pt x="459" y="515"/>
                    <a:pt x="459" y="526"/>
                  </a:cubicBezTo>
                  <a:cubicBezTo>
                    <a:pt x="458" y="539"/>
                    <a:pt x="459" y="551"/>
                    <a:pt x="461" y="564"/>
                  </a:cubicBezTo>
                  <a:cubicBezTo>
                    <a:pt x="463" y="571"/>
                    <a:pt x="463" y="578"/>
                    <a:pt x="463" y="585"/>
                  </a:cubicBezTo>
                  <a:cubicBezTo>
                    <a:pt x="463" y="586"/>
                    <a:pt x="463" y="593"/>
                    <a:pt x="463" y="596"/>
                  </a:cubicBezTo>
                  <a:cubicBezTo>
                    <a:pt x="461" y="599"/>
                    <a:pt x="459" y="603"/>
                    <a:pt x="458" y="607"/>
                  </a:cubicBezTo>
                  <a:cubicBezTo>
                    <a:pt x="456" y="607"/>
                    <a:pt x="455" y="608"/>
                    <a:pt x="454" y="608"/>
                  </a:cubicBezTo>
                  <a:cubicBezTo>
                    <a:pt x="452" y="608"/>
                    <a:pt x="451" y="607"/>
                    <a:pt x="449" y="607"/>
                  </a:cubicBezTo>
                  <a:cubicBezTo>
                    <a:pt x="449" y="606"/>
                    <a:pt x="448" y="606"/>
                    <a:pt x="448" y="606"/>
                  </a:cubicBezTo>
                  <a:cubicBezTo>
                    <a:pt x="445" y="603"/>
                    <a:pt x="444" y="599"/>
                    <a:pt x="443" y="595"/>
                  </a:cubicBezTo>
                  <a:close/>
                  <a:moveTo>
                    <a:pt x="908" y="527"/>
                  </a:moveTo>
                  <a:cubicBezTo>
                    <a:pt x="916" y="520"/>
                    <a:pt x="922" y="512"/>
                    <a:pt x="928" y="505"/>
                  </a:cubicBezTo>
                  <a:cubicBezTo>
                    <a:pt x="940" y="490"/>
                    <a:pt x="950" y="475"/>
                    <a:pt x="959" y="459"/>
                  </a:cubicBezTo>
                  <a:cubicBezTo>
                    <a:pt x="967" y="443"/>
                    <a:pt x="976" y="427"/>
                    <a:pt x="981" y="410"/>
                  </a:cubicBezTo>
                  <a:cubicBezTo>
                    <a:pt x="985" y="398"/>
                    <a:pt x="986" y="385"/>
                    <a:pt x="988" y="372"/>
                  </a:cubicBezTo>
                  <a:cubicBezTo>
                    <a:pt x="988" y="388"/>
                    <a:pt x="985" y="403"/>
                    <a:pt x="980" y="418"/>
                  </a:cubicBezTo>
                  <a:cubicBezTo>
                    <a:pt x="974" y="435"/>
                    <a:pt x="971" y="452"/>
                    <a:pt x="962" y="467"/>
                  </a:cubicBezTo>
                  <a:cubicBezTo>
                    <a:pt x="957" y="475"/>
                    <a:pt x="952" y="482"/>
                    <a:pt x="947" y="490"/>
                  </a:cubicBezTo>
                  <a:cubicBezTo>
                    <a:pt x="943" y="497"/>
                    <a:pt x="939" y="504"/>
                    <a:pt x="934" y="510"/>
                  </a:cubicBezTo>
                  <a:cubicBezTo>
                    <a:pt x="927" y="521"/>
                    <a:pt x="917" y="531"/>
                    <a:pt x="909" y="541"/>
                  </a:cubicBezTo>
                  <a:cubicBezTo>
                    <a:pt x="907" y="542"/>
                    <a:pt x="906" y="544"/>
                    <a:pt x="905" y="546"/>
                  </a:cubicBezTo>
                  <a:cubicBezTo>
                    <a:pt x="904" y="547"/>
                    <a:pt x="904" y="548"/>
                    <a:pt x="903" y="549"/>
                  </a:cubicBezTo>
                  <a:cubicBezTo>
                    <a:pt x="902" y="549"/>
                    <a:pt x="902" y="549"/>
                    <a:pt x="902" y="549"/>
                  </a:cubicBezTo>
                  <a:cubicBezTo>
                    <a:pt x="901" y="549"/>
                    <a:pt x="901" y="550"/>
                    <a:pt x="901" y="550"/>
                  </a:cubicBezTo>
                  <a:cubicBezTo>
                    <a:pt x="898" y="550"/>
                    <a:pt x="896" y="550"/>
                    <a:pt x="893" y="551"/>
                  </a:cubicBezTo>
                  <a:cubicBezTo>
                    <a:pt x="892" y="551"/>
                    <a:pt x="890" y="551"/>
                    <a:pt x="888" y="551"/>
                  </a:cubicBezTo>
                  <a:cubicBezTo>
                    <a:pt x="889" y="550"/>
                    <a:pt x="889" y="548"/>
                    <a:pt x="890" y="546"/>
                  </a:cubicBezTo>
                  <a:cubicBezTo>
                    <a:pt x="893" y="538"/>
                    <a:pt x="902" y="533"/>
                    <a:pt x="908" y="527"/>
                  </a:cubicBezTo>
                  <a:close/>
                  <a:moveTo>
                    <a:pt x="988" y="406"/>
                  </a:moveTo>
                  <a:cubicBezTo>
                    <a:pt x="988" y="406"/>
                    <a:pt x="988" y="406"/>
                    <a:pt x="988" y="406"/>
                  </a:cubicBezTo>
                  <a:cubicBezTo>
                    <a:pt x="988" y="406"/>
                    <a:pt x="988" y="406"/>
                    <a:pt x="989" y="406"/>
                  </a:cubicBezTo>
                  <a:cubicBezTo>
                    <a:pt x="988" y="407"/>
                    <a:pt x="987" y="408"/>
                    <a:pt x="987" y="409"/>
                  </a:cubicBezTo>
                  <a:cubicBezTo>
                    <a:pt x="987" y="408"/>
                    <a:pt x="987" y="407"/>
                    <a:pt x="987" y="407"/>
                  </a:cubicBezTo>
                  <a:cubicBezTo>
                    <a:pt x="988" y="406"/>
                    <a:pt x="988" y="406"/>
                    <a:pt x="988" y="406"/>
                  </a:cubicBezTo>
                  <a:close/>
                  <a:moveTo>
                    <a:pt x="949" y="508"/>
                  </a:moveTo>
                  <a:cubicBezTo>
                    <a:pt x="952" y="506"/>
                    <a:pt x="954" y="504"/>
                    <a:pt x="956" y="502"/>
                  </a:cubicBezTo>
                  <a:cubicBezTo>
                    <a:pt x="954" y="505"/>
                    <a:pt x="952" y="506"/>
                    <a:pt x="949" y="508"/>
                  </a:cubicBezTo>
                  <a:close/>
                  <a:moveTo>
                    <a:pt x="986" y="292"/>
                  </a:moveTo>
                  <a:cubicBezTo>
                    <a:pt x="990" y="292"/>
                    <a:pt x="993" y="291"/>
                    <a:pt x="997" y="291"/>
                  </a:cubicBezTo>
                  <a:cubicBezTo>
                    <a:pt x="1007" y="292"/>
                    <a:pt x="1018" y="293"/>
                    <a:pt x="1026" y="299"/>
                  </a:cubicBezTo>
                  <a:cubicBezTo>
                    <a:pt x="1041" y="309"/>
                    <a:pt x="1048" y="326"/>
                    <a:pt x="1046" y="344"/>
                  </a:cubicBezTo>
                  <a:cubicBezTo>
                    <a:pt x="1044" y="355"/>
                    <a:pt x="1040" y="365"/>
                    <a:pt x="1033" y="373"/>
                  </a:cubicBezTo>
                  <a:cubicBezTo>
                    <a:pt x="1027" y="379"/>
                    <a:pt x="1020" y="384"/>
                    <a:pt x="1013" y="390"/>
                  </a:cubicBezTo>
                  <a:cubicBezTo>
                    <a:pt x="1012" y="390"/>
                    <a:pt x="1012" y="391"/>
                    <a:pt x="1012" y="391"/>
                  </a:cubicBezTo>
                  <a:cubicBezTo>
                    <a:pt x="1016" y="387"/>
                    <a:pt x="1019" y="383"/>
                    <a:pt x="1023" y="379"/>
                  </a:cubicBezTo>
                  <a:cubicBezTo>
                    <a:pt x="1023" y="378"/>
                    <a:pt x="1023" y="377"/>
                    <a:pt x="1022" y="378"/>
                  </a:cubicBezTo>
                  <a:cubicBezTo>
                    <a:pt x="1016" y="382"/>
                    <a:pt x="1013" y="387"/>
                    <a:pt x="1008" y="392"/>
                  </a:cubicBezTo>
                  <a:cubicBezTo>
                    <a:pt x="1004" y="397"/>
                    <a:pt x="998" y="401"/>
                    <a:pt x="994" y="407"/>
                  </a:cubicBezTo>
                  <a:cubicBezTo>
                    <a:pt x="990" y="411"/>
                    <a:pt x="985" y="418"/>
                    <a:pt x="983" y="424"/>
                  </a:cubicBezTo>
                  <a:cubicBezTo>
                    <a:pt x="985" y="416"/>
                    <a:pt x="989" y="410"/>
                    <a:pt x="994" y="403"/>
                  </a:cubicBezTo>
                  <a:cubicBezTo>
                    <a:pt x="998" y="397"/>
                    <a:pt x="1002" y="393"/>
                    <a:pt x="1007" y="388"/>
                  </a:cubicBezTo>
                  <a:cubicBezTo>
                    <a:pt x="1010" y="385"/>
                    <a:pt x="1014" y="382"/>
                    <a:pt x="1016" y="377"/>
                  </a:cubicBezTo>
                  <a:cubicBezTo>
                    <a:pt x="1016" y="377"/>
                    <a:pt x="1016" y="377"/>
                    <a:pt x="1015" y="377"/>
                  </a:cubicBezTo>
                  <a:cubicBezTo>
                    <a:pt x="1007" y="385"/>
                    <a:pt x="999" y="391"/>
                    <a:pt x="992" y="400"/>
                  </a:cubicBezTo>
                  <a:cubicBezTo>
                    <a:pt x="994" y="396"/>
                    <a:pt x="996" y="393"/>
                    <a:pt x="999" y="389"/>
                  </a:cubicBezTo>
                  <a:cubicBezTo>
                    <a:pt x="1003" y="386"/>
                    <a:pt x="1006" y="382"/>
                    <a:pt x="1010" y="378"/>
                  </a:cubicBezTo>
                  <a:cubicBezTo>
                    <a:pt x="1011" y="378"/>
                    <a:pt x="1010" y="377"/>
                    <a:pt x="1009" y="377"/>
                  </a:cubicBezTo>
                  <a:cubicBezTo>
                    <a:pt x="1005" y="381"/>
                    <a:pt x="1000" y="385"/>
                    <a:pt x="995" y="390"/>
                  </a:cubicBezTo>
                  <a:cubicBezTo>
                    <a:pt x="999" y="385"/>
                    <a:pt x="1002" y="381"/>
                    <a:pt x="1005" y="376"/>
                  </a:cubicBezTo>
                  <a:cubicBezTo>
                    <a:pt x="1009" y="372"/>
                    <a:pt x="1013" y="368"/>
                    <a:pt x="1017" y="364"/>
                  </a:cubicBezTo>
                  <a:cubicBezTo>
                    <a:pt x="1022" y="359"/>
                    <a:pt x="1030" y="350"/>
                    <a:pt x="1027" y="342"/>
                  </a:cubicBezTo>
                  <a:cubicBezTo>
                    <a:pt x="1027" y="342"/>
                    <a:pt x="1027" y="342"/>
                    <a:pt x="1027" y="342"/>
                  </a:cubicBezTo>
                  <a:cubicBezTo>
                    <a:pt x="1020" y="363"/>
                    <a:pt x="998" y="373"/>
                    <a:pt x="990" y="393"/>
                  </a:cubicBezTo>
                  <a:cubicBezTo>
                    <a:pt x="991" y="388"/>
                    <a:pt x="992" y="383"/>
                    <a:pt x="992" y="378"/>
                  </a:cubicBezTo>
                  <a:cubicBezTo>
                    <a:pt x="993" y="373"/>
                    <a:pt x="997" y="368"/>
                    <a:pt x="1000" y="365"/>
                  </a:cubicBezTo>
                  <a:cubicBezTo>
                    <a:pt x="1005" y="359"/>
                    <a:pt x="1012" y="354"/>
                    <a:pt x="1017" y="348"/>
                  </a:cubicBezTo>
                  <a:cubicBezTo>
                    <a:pt x="1017" y="348"/>
                    <a:pt x="1017" y="347"/>
                    <a:pt x="1017" y="347"/>
                  </a:cubicBezTo>
                  <a:cubicBezTo>
                    <a:pt x="1009" y="353"/>
                    <a:pt x="1003" y="360"/>
                    <a:pt x="997" y="367"/>
                  </a:cubicBezTo>
                  <a:cubicBezTo>
                    <a:pt x="996" y="369"/>
                    <a:pt x="994" y="371"/>
                    <a:pt x="992" y="374"/>
                  </a:cubicBezTo>
                  <a:cubicBezTo>
                    <a:pt x="992" y="372"/>
                    <a:pt x="992" y="371"/>
                    <a:pt x="992" y="369"/>
                  </a:cubicBezTo>
                  <a:cubicBezTo>
                    <a:pt x="994" y="366"/>
                    <a:pt x="995" y="363"/>
                    <a:pt x="996" y="359"/>
                  </a:cubicBezTo>
                  <a:cubicBezTo>
                    <a:pt x="998" y="356"/>
                    <a:pt x="1000" y="353"/>
                    <a:pt x="1002" y="349"/>
                  </a:cubicBezTo>
                  <a:cubicBezTo>
                    <a:pt x="1009" y="341"/>
                    <a:pt x="1017" y="334"/>
                    <a:pt x="1027" y="330"/>
                  </a:cubicBezTo>
                  <a:cubicBezTo>
                    <a:pt x="1027" y="330"/>
                    <a:pt x="1027" y="330"/>
                    <a:pt x="1026" y="330"/>
                  </a:cubicBezTo>
                  <a:cubicBezTo>
                    <a:pt x="1020" y="331"/>
                    <a:pt x="1015" y="335"/>
                    <a:pt x="1011" y="339"/>
                  </a:cubicBezTo>
                  <a:cubicBezTo>
                    <a:pt x="1007" y="342"/>
                    <a:pt x="1003" y="346"/>
                    <a:pt x="1000" y="350"/>
                  </a:cubicBezTo>
                  <a:cubicBezTo>
                    <a:pt x="999" y="352"/>
                    <a:pt x="995" y="357"/>
                    <a:pt x="992" y="362"/>
                  </a:cubicBezTo>
                  <a:cubicBezTo>
                    <a:pt x="992" y="361"/>
                    <a:pt x="992" y="360"/>
                    <a:pt x="992" y="359"/>
                  </a:cubicBezTo>
                  <a:cubicBezTo>
                    <a:pt x="992" y="359"/>
                    <a:pt x="992" y="359"/>
                    <a:pt x="992" y="359"/>
                  </a:cubicBezTo>
                  <a:cubicBezTo>
                    <a:pt x="993" y="356"/>
                    <a:pt x="993" y="354"/>
                    <a:pt x="994" y="351"/>
                  </a:cubicBezTo>
                  <a:cubicBezTo>
                    <a:pt x="996" y="349"/>
                    <a:pt x="997" y="346"/>
                    <a:pt x="998" y="344"/>
                  </a:cubicBezTo>
                  <a:cubicBezTo>
                    <a:pt x="999" y="343"/>
                    <a:pt x="997" y="342"/>
                    <a:pt x="997" y="343"/>
                  </a:cubicBezTo>
                  <a:cubicBezTo>
                    <a:pt x="995" y="346"/>
                    <a:pt x="993" y="349"/>
                    <a:pt x="992" y="352"/>
                  </a:cubicBezTo>
                  <a:cubicBezTo>
                    <a:pt x="992" y="352"/>
                    <a:pt x="992" y="353"/>
                    <a:pt x="991" y="353"/>
                  </a:cubicBezTo>
                  <a:cubicBezTo>
                    <a:pt x="991" y="352"/>
                    <a:pt x="991" y="351"/>
                    <a:pt x="991" y="350"/>
                  </a:cubicBezTo>
                  <a:cubicBezTo>
                    <a:pt x="991" y="346"/>
                    <a:pt x="990" y="342"/>
                    <a:pt x="990" y="338"/>
                  </a:cubicBezTo>
                  <a:cubicBezTo>
                    <a:pt x="990" y="336"/>
                    <a:pt x="991" y="333"/>
                    <a:pt x="992" y="331"/>
                  </a:cubicBezTo>
                  <a:cubicBezTo>
                    <a:pt x="993" y="328"/>
                    <a:pt x="995" y="326"/>
                    <a:pt x="996" y="324"/>
                  </a:cubicBezTo>
                  <a:cubicBezTo>
                    <a:pt x="997" y="323"/>
                    <a:pt x="996" y="322"/>
                    <a:pt x="995" y="323"/>
                  </a:cubicBezTo>
                  <a:cubicBezTo>
                    <a:pt x="993" y="326"/>
                    <a:pt x="990" y="330"/>
                    <a:pt x="989" y="334"/>
                  </a:cubicBezTo>
                  <a:cubicBezTo>
                    <a:pt x="987" y="325"/>
                    <a:pt x="985" y="316"/>
                    <a:pt x="982" y="308"/>
                  </a:cubicBezTo>
                  <a:cubicBezTo>
                    <a:pt x="980" y="303"/>
                    <a:pt x="979" y="298"/>
                    <a:pt x="977" y="294"/>
                  </a:cubicBezTo>
                  <a:cubicBezTo>
                    <a:pt x="979" y="293"/>
                    <a:pt x="984" y="292"/>
                    <a:pt x="986" y="292"/>
                  </a:cubicBezTo>
                  <a:close/>
                  <a:moveTo>
                    <a:pt x="992" y="256"/>
                  </a:moveTo>
                  <a:cubicBezTo>
                    <a:pt x="992" y="256"/>
                    <a:pt x="992" y="256"/>
                    <a:pt x="992" y="256"/>
                  </a:cubicBezTo>
                  <a:cubicBezTo>
                    <a:pt x="995" y="257"/>
                    <a:pt x="998" y="256"/>
                    <a:pt x="1000" y="255"/>
                  </a:cubicBezTo>
                  <a:cubicBezTo>
                    <a:pt x="1003" y="263"/>
                    <a:pt x="996" y="271"/>
                    <a:pt x="992" y="276"/>
                  </a:cubicBezTo>
                  <a:cubicBezTo>
                    <a:pt x="987" y="281"/>
                    <a:pt x="980" y="285"/>
                    <a:pt x="975" y="290"/>
                  </a:cubicBezTo>
                  <a:cubicBezTo>
                    <a:pt x="973" y="285"/>
                    <a:pt x="971" y="280"/>
                    <a:pt x="968" y="276"/>
                  </a:cubicBezTo>
                  <a:cubicBezTo>
                    <a:pt x="972" y="275"/>
                    <a:pt x="977" y="271"/>
                    <a:pt x="980" y="269"/>
                  </a:cubicBezTo>
                  <a:cubicBezTo>
                    <a:pt x="985" y="266"/>
                    <a:pt x="989" y="261"/>
                    <a:pt x="992" y="256"/>
                  </a:cubicBezTo>
                  <a:close/>
                  <a:moveTo>
                    <a:pt x="880" y="242"/>
                  </a:moveTo>
                  <a:cubicBezTo>
                    <a:pt x="885" y="240"/>
                    <a:pt x="891" y="239"/>
                    <a:pt x="896" y="239"/>
                  </a:cubicBezTo>
                  <a:cubicBezTo>
                    <a:pt x="908" y="237"/>
                    <a:pt x="920" y="234"/>
                    <a:pt x="932" y="231"/>
                  </a:cubicBezTo>
                  <a:cubicBezTo>
                    <a:pt x="939" y="230"/>
                    <a:pt x="946" y="229"/>
                    <a:pt x="953" y="228"/>
                  </a:cubicBezTo>
                  <a:cubicBezTo>
                    <a:pt x="957" y="228"/>
                    <a:pt x="965" y="226"/>
                    <a:pt x="969" y="229"/>
                  </a:cubicBezTo>
                  <a:cubicBezTo>
                    <a:pt x="973" y="231"/>
                    <a:pt x="975" y="235"/>
                    <a:pt x="980" y="236"/>
                  </a:cubicBezTo>
                  <a:cubicBezTo>
                    <a:pt x="988" y="237"/>
                    <a:pt x="992" y="241"/>
                    <a:pt x="991" y="249"/>
                  </a:cubicBezTo>
                  <a:cubicBezTo>
                    <a:pt x="991" y="250"/>
                    <a:pt x="991" y="250"/>
                    <a:pt x="991" y="250"/>
                  </a:cubicBezTo>
                  <a:cubicBezTo>
                    <a:pt x="988" y="257"/>
                    <a:pt x="984" y="263"/>
                    <a:pt x="977" y="267"/>
                  </a:cubicBezTo>
                  <a:cubicBezTo>
                    <a:pt x="974" y="269"/>
                    <a:pt x="969" y="270"/>
                    <a:pt x="966" y="273"/>
                  </a:cubicBezTo>
                  <a:cubicBezTo>
                    <a:pt x="965" y="271"/>
                    <a:pt x="964" y="270"/>
                    <a:pt x="963" y="268"/>
                  </a:cubicBezTo>
                  <a:cubicBezTo>
                    <a:pt x="954" y="257"/>
                    <a:pt x="943" y="250"/>
                    <a:pt x="929" y="249"/>
                  </a:cubicBezTo>
                  <a:cubicBezTo>
                    <a:pt x="915" y="248"/>
                    <a:pt x="902" y="250"/>
                    <a:pt x="891" y="258"/>
                  </a:cubicBezTo>
                  <a:cubicBezTo>
                    <a:pt x="888" y="260"/>
                    <a:pt x="885" y="263"/>
                    <a:pt x="882" y="264"/>
                  </a:cubicBezTo>
                  <a:cubicBezTo>
                    <a:pt x="879" y="266"/>
                    <a:pt x="877" y="267"/>
                    <a:pt x="874" y="268"/>
                  </a:cubicBezTo>
                  <a:cubicBezTo>
                    <a:pt x="871" y="269"/>
                    <a:pt x="869" y="271"/>
                    <a:pt x="867" y="273"/>
                  </a:cubicBezTo>
                  <a:cubicBezTo>
                    <a:pt x="867" y="272"/>
                    <a:pt x="867" y="272"/>
                    <a:pt x="866" y="272"/>
                  </a:cubicBezTo>
                  <a:cubicBezTo>
                    <a:pt x="866" y="272"/>
                    <a:pt x="865" y="272"/>
                    <a:pt x="864" y="272"/>
                  </a:cubicBezTo>
                  <a:cubicBezTo>
                    <a:pt x="864" y="272"/>
                    <a:pt x="863" y="272"/>
                    <a:pt x="863" y="272"/>
                  </a:cubicBezTo>
                  <a:cubicBezTo>
                    <a:pt x="861" y="272"/>
                    <a:pt x="860" y="273"/>
                    <a:pt x="859" y="274"/>
                  </a:cubicBezTo>
                  <a:cubicBezTo>
                    <a:pt x="859" y="274"/>
                    <a:pt x="859" y="275"/>
                    <a:pt x="860" y="275"/>
                  </a:cubicBezTo>
                  <a:cubicBezTo>
                    <a:pt x="861" y="275"/>
                    <a:pt x="862" y="274"/>
                    <a:pt x="863" y="274"/>
                  </a:cubicBezTo>
                  <a:cubicBezTo>
                    <a:pt x="863" y="274"/>
                    <a:pt x="864" y="274"/>
                    <a:pt x="865" y="273"/>
                  </a:cubicBezTo>
                  <a:cubicBezTo>
                    <a:pt x="865" y="273"/>
                    <a:pt x="866" y="273"/>
                    <a:pt x="866" y="273"/>
                  </a:cubicBezTo>
                  <a:cubicBezTo>
                    <a:pt x="864" y="275"/>
                    <a:pt x="861" y="278"/>
                    <a:pt x="859" y="281"/>
                  </a:cubicBezTo>
                  <a:cubicBezTo>
                    <a:pt x="856" y="284"/>
                    <a:pt x="853" y="288"/>
                    <a:pt x="849" y="291"/>
                  </a:cubicBezTo>
                  <a:cubicBezTo>
                    <a:pt x="847" y="294"/>
                    <a:pt x="845" y="297"/>
                    <a:pt x="842" y="300"/>
                  </a:cubicBezTo>
                  <a:cubicBezTo>
                    <a:pt x="840" y="302"/>
                    <a:pt x="836" y="304"/>
                    <a:pt x="836" y="307"/>
                  </a:cubicBezTo>
                  <a:cubicBezTo>
                    <a:pt x="835" y="307"/>
                    <a:pt x="835" y="307"/>
                    <a:pt x="835" y="307"/>
                  </a:cubicBezTo>
                  <a:cubicBezTo>
                    <a:pt x="833" y="304"/>
                    <a:pt x="830" y="302"/>
                    <a:pt x="827" y="299"/>
                  </a:cubicBezTo>
                  <a:cubicBezTo>
                    <a:pt x="830" y="298"/>
                    <a:pt x="833" y="296"/>
                    <a:pt x="836" y="295"/>
                  </a:cubicBezTo>
                  <a:cubicBezTo>
                    <a:pt x="839" y="294"/>
                    <a:pt x="843" y="294"/>
                    <a:pt x="846" y="292"/>
                  </a:cubicBezTo>
                  <a:cubicBezTo>
                    <a:pt x="846" y="292"/>
                    <a:pt x="846" y="292"/>
                    <a:pt x="846" y="292"/>
                  </a:cubicBezTo>
                  <a:cubicBezTo>
                    <a:pt x="843" y="291"/>
                    <a:pt x="839" y="292"/>
                    <a:pt x="836" y="293"/>
                  </a:cubicBezTo>
                  <a:cubicBezTo>
                    <a:pt x="832" y="294"/>
                    <a:pt x="828" y="295"/>
                    <a:pt x="825" y="297"/>
                  </a:cubicBezTo>
                  <a:cubicBezTo>
                    <a:pt x="825" y="297"/>
                    <a:pt x="825" y="297"/>
                    <a:pt x="824" y="298"/>
                  </a:cubicBezTo>
                  <a:cubicBezTo>
                    <a:pt x="824" y="297"/>
                    <a:pt x="823" y="297"/>
                    <a:pt x="823" y="296"/>
                  </a:cubicBezTo>
                  <a:cubicBezTo>
                    <a:pt x="824" y="295"/>
                    <a:pt x="826" y="294"/>
                    <a:pt x="827" y="294"/>
                  </a:cubicBezTo>
                  <a:cubicBezTo>
                    <a:pt x="829" y="293"/>
                    <a:pt x="832" y="292"/>
                    <a:pt x="834" y="291"/>
                  </a:cubicBezTo>
                  <a:cubicBezTo>
                    <a:pt x="839" y="290"/>
                    <a:pt x="843" y="286"/>
                    <a:pt x="848" y="285"/>
                  </a:cubicBezTo>
                  <a:cubicBezTo>
                    <a:pt x="849" y="285"/>
                    <a:pt x="849" y="285"/>
                    <a:pt x="848" y="285"/>
                  </a:cubicBezTo>
                  <a:cubicBezTo>
                    <a:pt x="843" y="283"/>
                    <a:pt x="837" y="287"/>
                    <a:pt x="832" y="290"/>
                  </a:cubicBezTo>
                  <a:cubicBezTo>
                    <a:pt x="830" y="291"/>
                    <a:pt x="823" y="292"/>
                    <a:pt x="820" y="294"/>
                  </a:cubicBezTo>
                  <a:cubicBezTo>
                    <a:pt x="819" y="294"/>
                    <a:pt x="818" y="293"/>
                    <a:pt x="818" y="293"/>
                  </a:cubicBezTo>
                  <a:cubicBezTo>
                    <a:pt x="820" y="292"/>
                    <a:pt x="823" y="290"/>
                    <a:pt x="825" y="289"/>
                  </a:cubicBezTo>
                  <a:cubicBezTo>
                    <a:pt x="832" y="286"/>
                    <a:pt x="838" y="284"/>
                    <a:pt x="845" y="282"/>
                  </a:cubicBezTo>
                  <a:cubicBezTo>
                    <a:pt x="847" y="281"/>
                    <a:pt x="846" y="278"/>
                    <a:pt x="845" y="279"/>
                  </a:cubicBezTo>
                  <a:cubicBezTo>
                    <a:pt x="837" y="282"/>
                    <a:pt x="830" y="285"/>
                    <a:pt x="822" y="287"/>
                  </a:cubicBezTo>
                  <a:cubicBezTo>
                    <a:pt x="820" y="288"/>
                    <a:pt x="816" y="289"/>
                    <a:pt x="815" y="291"/>
                  </a:cubicBezTo>
                  <a:cubicBezTo>
                    <a:pt x="814" y="291"/>
                    <a:pt x="814" y="290"/>
                    <a:pt x="813" y="290"/>
                  </a:cubicBezTo>
                  <a:cubicBezTo>
                    <a:pt x="813" y="290"/>
                    <a:pt x="813" y="290"/>
                    <a:pt x="813" y="290"/>
                  </a:cubicBezTo>
                  <a:cubicBezTo>
                    <a:pt x="813" y="289"/>
                    <a:pt x="813" y="289"/>
                    <a:pt x="813" y="289"/>
                  </a:cubicBezTo>
                  <a:cubicBezTo>
                    <a:pt x="815" y="287"/>
                    <a:pt x="817" y="285"/>
                    <a:pt x="819" y="284"/>
                  </a:cubicBezTo>
                  <a:cubicBezTo>
                    <a:pt x="822" y="282"/>
                    <a:pt x="825" y="281"/>
                    <a:pt x="828" y="279"/>
                  </a:cubicBezTo>
                  <a:cubicBezTo>
                    <a:pt x="836" y="276"/>
                    <a:pt x="843" y="273"/>
                    <a:pt x="850" y="270"/>
                  </a:cubicBezTo>
                  <a:cubicBezTo>
                    <a:pt x="864" y="265"/>
                    <a:pt x="877" y="262"/>
                    <a:pt x="891" y="257"/>
                  </a:cubicBezTo>
                  <a:cubicBezTo>
                    <a:pt x="891" y="257"/>
                    <a:pt x="891" y="256"/>
                    <a:pt x="891" y="256"/>
                  </a:cubicBezTo>
                  <a:cubicBezTo>
                    <a:pt x="876" y="258"/>
                    <a:pt x="862" y="264"/>
                    <a:pt x="848" y="269"/>
                  </a:cubicBezTo>
                  <a:cubicBezTo>
                    <a:pt x="842" y="271"/>
                    <a:pt x="835" y="274"/>
                    <a:pt x="829" y="276"/>
                  </a:cubicBezTo>
                  <a:cubicBezTo>
                    <a:pt x="834" y="273"/>
                    <a:pt x="838" y="270"/>
                    <a:pt x="843" y="267"/>
                  </a:cubicBezTo>
                  <a:cubicBezTo>
                    <a:pt x="846" y="266"/>
                    <a:pt x="849" y="264"/>
                    <a:pt x="853" y="263"/>
                  </a:cubicBezTo>
                  <a:cubicBezTo>
                    <a:pt x="858" y="261"/>
                    <a:pt x="863" y="260"/>
                    <a:pt x="869" y="257"/>
                  </a:cubicBezTo>
                  <a:cubicBezTo>
                    <a:pt x="878" y="253"/>
                    <a:pt x="888" y="248"/>
                    <a:pt x="899" y="247"/>
                  </a:cubicBezTo>
                  <a:cubicBezTo>
                    <a:pt x="899" y="246"/>
                    <a:pt x="899" y="245"/>
                    <a:pt x="898" y="245"/>
                  </a:cubicBezTo>
                  <a:cubicBezTo>
                    <a:pt x="888" y="246"/>
                    <a:pt x="879" y="251"/>
                    <a:pt x="869" y="255"/>
                  </a:cubicBezTo>
                  <a:cubicBezTo>
                    <a:pt x="863" y="257"/>
                    <a:pt x="856" y="259"/>
                    <a:pt x="850" y="262"/>
                  </a:cubicBezTo>
                  <a:cubicBezTo>
                    <a:pt x="850" y="262"/>
                    <a:pt x="849" y="262"/>
                    <a:pt x="849" y="262"/>
                  </a:cubicBezTo>
                  <a:cubicBezTo>
                    <a:pt x="855" y="257"/>
                    <a:pt x="861" y="252"/>
                    <a:pt x="866" y="246"/>
                  </a:cubicBezTo>
                  <a:cubicBezTo>
                    <a:pt x="871" y="246"/>
                    <a:pt x="875" y="244"/>
                    <a:pt x="880" y="242"/>
                  </a:cubicBezTo>
                  <a:close/>
                  <a:moveTo>
                    <a:pt x="743" y="122"/>
                  </a:moveTo>
                  <a:cubicBezTo>
                    <a:pt x="745" y="119"/>
                    <a:pt x="747" y="116"/>
                    <a:pt x="750" y="113"/>
                  </a:cubicBezTo>
                  <a:cubicBezTo>
                    <a:pt x="760" y="102"/>
                    <a:pt x="773" y="91"/>
                    <a:pt x="788" y="86"/>
                  </a:cubicBezTo>
                  <a:cubicBezTo>
                    <a:pt x="793" y="84"/>
                    <a:pt x="797" y="82"/>
                    <a:pt x="802" y="83"/>
                  </a:cubicBezTo>
                  <a:cubicBezTo>
                    <a:pt x="806" y="83"/>
                    <a:pt x="809" y="85"/>
                    <a:pt x="812" y="85"/>
                  </a:cubicBezTo>
                  <a:cubicBezTo>
                    <a:pt x="816" y="86"/>
                    <a:pt x="819" y="85"/>
                    <a:pt x="822" y="83"/>
                  </a:cubicBezTo>
                  <a:cubicBezTo>
                    <a:pt x="828" y="78"/>
                    <a:pt x="835" y="71"/>
                    <a:pt x="843" y="74"/>
                  </a:cubicBezTo>
                  <a:cubicBezTo>
                    <a:pt x="850" y="77"/>
                    <a:pt x="858" y="79"/>
                    <a:pt x="864" y="83"/>
                  </a:cubicBezTo>
                  <a:cubicBezTo>
                    <a:pt x="879" y="92"/>
                    <a:pt x="886" y="110"/>
                    <a:pt x="891" y="126"/>
                  </a:cubicBezTo>
                  <a:cubicBezTo>
                    <a:pt x="895" y="141"/>
                    <a:pt x="898" y="156"/>
                    <a:pt x="897" y="171"/>
                  </a:cubicBezTo>
                  <a:cubicBezTo>
                    <a:pt x="895" y="188"/>
                    <a:pt x="890" y="204"/>
                    <a:pt x="881" y="218"/>
                  </a:cubicBezTo>
                  <a:cubicBezTo>
                    <a:pt x="876" y="227"/>
                    <a:pt x="870" y="235"/>
                    <a:pt x="864" y="243"/>
                  </a:cubicBezTo>
                  <a:cubicBezTo>
                    <a:pt x="863" y="244"/>
                    <a:pt x="862" y="245"/>
                    <a:pt x="860" y="246"/>
                  </a:cubicBezTo>
                  <a:cubicBezTo>
                    <a:pt x="854" y="251"/>
                    <a:pt x="848" y="256"/>
                    <a:pt x="842" y="260"/>
                  </a:cubicBezTo>
                  <a:cubicBezTo>
                    <a:pt x="835" y="265"/>
                    <a:pt x="828" y="269"/>
                    <a:pt x="821" y="274"/>
                  </a:cubicBezTo>
                  <a:cubicBezTo>
                    <a:pt x="816" y="278"/>
                    <a:pt x="811" y="282"/>
                    <a:pt x="805" y="286"/>
                  </a:cubicBezTo>
                  <a:cubicBezTo>
                    <a:pt x="803" y="285"/>
                    <a:pt x="801" y="284"/>
                    <a:pt x="798" y="283"/>
                  </a:cubicBezTo>
                  <a:cubicBezTo>
                    <a:pt x="801" y="282"/>
                    <a:pt x="803" y="280"/>
                    <a:pt x="805" y="278"/>
                  </a:cubicBezTo>
                  <a:cubicBezTo>
                    <a:pt x="811" y="274"/>
                    <a:pt x="817" y="270"/>
                    <a:pt x="823" y="265"/>
                  </a:cubicBezTo>
                  <a:cubicBezTo>
                    <a:pt x="836" y="255"/>
                    <a:pt x="848" y="243"/>
                    <a:pt x="859" y="230"/>
                  </a:cubicBezTo>
                  <a:cubicBezTo>
                    <a:pt x="868" y="218"/>
                    <a:pt x="878" y="205"/>
                    <a:pt x="884" y="191"/>
                  </a:cubicBezTo>
                  <a:cubicBezTo>
                    <a:pt x="888" y="182"/>
                    <a:pt x="893" y="171"/>
                    <a:pt x="890" y="161"/>
                  </a:cubicBezTo>
                  <a:cubicBezTo>
                    <a:pt x="890" y="161"/>
                    <a:pt x="889" y="161"/>
                    <a:pt x="889" y="162"/>
                  </a:cubicBezTo>
                  <a:cubicBezTo>
                    <a:pt x="890" y="172"/>
                    <a:pt x="885" y="183"/>
                    <a:pt x="880" y="193"/>
                  </a:cubicBezTo>
                  <a:cubicBezTo>
                    <a:pt x="873" y="206"/>
                    <a:pt x="864" y="220"/>
                    <a:pt x="854" y="231"/>
                  </a:cubicBezTo>
                  <a:cubicBezTo>
                    <a:pt x="844" y="242"/>
                    <a:pt x="833" y="252"/>
                    <a:pt x="822" y="261"/>
                  </a:cubicBezTo>
                  <a:cubicBezTo>
                    <a:pt x="816" y="265"/>
                    <a:pt x="810" y="270"/>
                    <a:pt x="804" y="274"/>
                  </a:cubicBezTo>
                  <a:cubicBezTo>
                    <a:pt x="801" y="277"/>
                    <a:pt x="798" y="280"/>
                    <a:pt x="793" y="282"/>
                  </a:cubicBezTo>
                  <a:cubicBezTo>
                    <a:pt x="789" y="280"/>
                    <a:pt x="784" y="279"/>
                    <a:pt x="779" y="278"/>
                  </a:cubicBezTo>
                  <a:cubicBezTo>
                    <a:pt x="773" y="276"/>
                    <a:pt x="767" y="275"/>
                    <a:pt x="761" y="274"/>
                  </a:cubicBezTo>
                  <a:cubicBezTo>
                    <a:pt x="763" y="273"/>
                    <a:pt x="765" y="272"/>
                    <a:pt x="766" y="271"/>
                  </a:cubicBezTo>
                  <a:cubicBezTo>
                    <a:pt x="772" y="267"/>
                    <a:pt x="777" y="262"/>
                    <a:pt x="781" y="257"/>
                  </a:cubicBezTo>
                  <a:cubicBezTo>
                    <a:pt x="786" y="252"/>
                    <a:pt x="790" y="247"/>
                    <a:pt x="794" y="241"/>
                  </a:cubicBezTo>
                  <a:cubicBezTo>
                    <a:pt x="797" y="236"/>
                    <a:pt x="801" y="231"/>
                    <a:pt x="804" y="226"/>
                  </a:cubicBezTo>
                  <a:cubicBezTo>
                    <a:pt x="807" y="221"/>
                    <a:pt x="810" y="215"/>
                    <a:pt x="814" y="210"/>
                  </a:cubicBezTo>
                  <a:cubicBezTo>
                    <a:pt x="814" y="209"/>
                    <a:pt x="813" y="208"/>
                    <a:pt x="812" y="209"/>
                  </a:cubicBezTo>
                  <a:cubicBezTo>
                    <a:pt x="809" y="213"/>
                    <a:pt x="805" y="218"/>
                    <a:pt x="802" y="222"/>
                  </a:cubicBezTo>
                  <a:cubicBezTo>
                    <a:pt x="800" y="227"/>
                    <a:pt x="798" y="232"/>
                    <a:pt x="795" y="237"/>
                  </a:cubicBezTo>
                  <a:cubicBezTo>
                    <a:pt x="791" y="243"/>
                    <a:pt x="786" y="248"/>
                    <a:pt x="782" y="253"/>
                  </a:cubicBezTo>
                  <a:cubicBezTo>
                    <a:pt x="776" y="259"/>
                    <a:pt x="767" y="270"/>
                    <a:pt x="758" y="272"/>
                  </a:cubicBezTo>
                  <a:cubicBezTo>
                    <a:pt x="760" y="270"/>
                    <a:pt x="761" y="268"/>
                    <a:pt x="762" y="267"/>
                  </a:cubicBezTo>
                  <a:cubicBezTo>
                    <a:pt x="767" y="261"/>
                    <a:pt x="771" y="255"/>
                    <a:pt x="774" y="249"/>
                  </a:cubicBezTo>
                  <a:cubicBezTo>
                    <a:pt x="777" y="245"/>
                    <a:pt x="779" y="242"/>
                    <a:pt x="782" y="238"/>
                  </a:cubicBezTo>
                  <a:cubicBezTo>
                    <a:pt x="785" y="235"/>
                    <a:pt x="787" y="231"/>
                    <a:pt x="789" y="227"/>
                  </a:cubicBezTo>
                  <a:cubicBezTo>
                    <a:pt x="790" y="224"/>
                    <a:pt x="793" y="221"/>
                    <a:pt x="794" y="217"/>
                  </a:cubicBezTo>
                  <a:cubicBezTo>
                    <a:pt x="797" y="213"/>
                    <a:pt x="798" y="209"/>
                    <a:pt x="801" y="205"/>
                  </a:cubicBezTo>
                  <a:cubicBezTo>
                    <a:pt x="802" y="205"/>
                    <a:pt x="801" y="204"/>
                    <a:pt x="800" y="204"/>
                  </a:cubicBezTo>
                  <a:cubicBezTo>
                    <a:pt x="798" y="207"/>
                    <a:pt x="796" y="209"/>
                    <a:pt x="795" y="212"/>
                  </a:cubicBezTo>
                  <a:cubicBezTo>
                    <a:pt x="793" y="216"/>
                    <a:pt x="792" y="220"/>
                    <a:pt x="790" y="223"/>
                  </a:cubicBezTo>
                  <a:cubicBezTo>
                    <a:pt x="787" y="227"/>
                    <a:pt x="785" y="230"/>
                    <a:pt x="783" y="233"/>
                  </a:cubicBezTo>
                  <a:cubicBezTo>
                    <a:pt x="781" y="236"/>
                    <a:pt x="779" y="239"/>
                    <a:pt x="778" y="242"/>
                  </a:cubicBezTo>
                  <a:cubicBezTo>
                    <a:pt x="773" y="248"/>
                    <a:pt x="768" y="254"/>
                    <a:pt x="763" y="260"/>
                  </a:cubicBezTo>
                  <a:cubicBezTo>
                    <a:pt x="760" y="264"/>
                    <a:pt x="758" y="267"/>
                    <a:pt x="754" y="270"/>
                  </a:cubicBezTo>
                  <a:cubicBezTo>
                    <a:pt x="753" y="270"/>
                    <a:pt x="753" y="270"/>
                    <a:pt x="753" y="270"/>
                  </a:cubicBezTo>
                  <a:cubicBezTo>
                    <a:pt x="756" y="266"/>
                    <a:pt x="758" y="261"/>
                    <a:pt x="761" y="256"/>
                  </a:cubicBezTo>
                  <a:cubicBezTo>
                    <a:pt x="761" y="256"/>
                    <a:pt x="760" y="256"/>
                    <a:pt x="760" y="256"/>
                  </a:cubicBezTo>
                  <a:cubicBezTo>
                    <a:pt x="758" y="258"/>
                    <a:pt x="757" y="260"/>
                    <a:pt x="756" y="262"/>
                  </a:cubicBezTo>
                  <a:cubicBezTo>
                    <a:pt x="756" y="260"/>
                    <a:pt x="757" y="259"/>
                    <a:pt x="757" y="258"/>
                  </a:cubicBezTo>
                  <a:cubicBezTo>
                    <a:pt x="758" y="257"/>
                    <a:pt x="758" y="255"/>
                    <a:pt x="759" y="253"/>
                  </a:cubicBezTo>
                  <a:cubicBezTo>
                    <a:pt x="759" y="253"/>
                    <a:pt x="760" y="253"/>
                    <a:pt x="760" y="253"/>
                  </a:cubicBezTo>
                  <a:cubicBezTo>
                    <a:pt x="765" y="242"/>
                    <a:pt x="771" y="232"/>
                    <a:pt x="777" y="223"/>
                  </a:cubicBezTo>
                  <a:cubicBezTo>
                    <a:pt x="782" y="217"/>
                    <a:pt x="786" y="210"/>
                    <a:pt x="789" y="203"/>
                  </a:cubicBezTo>
                  <a:cubicBezTo>
                    <a:pt x="791" y="199"/>
                    <a:pt x="793" y="195"/>
                    <a:pt x="795" y="192"/>
                  </a:cubicBezTo>
                  <a:cubicBezTo>
                    <a:pt x="797" y="188"/>
                    <a:pt x="798" y="185"/>
                    <a:pt x="800" y="182"/>
                  </a:cubicBezTo>
                  <a:cubicBezTo>
                    <a:pt x="800" y="180"/>
                    <a:pt x="798" y="179"/>
                    <a:pt x="798" y="181"/>
                  </a:cubicBezTo>
                  <a:cubicBezTo>
                    <a:pt x="794" y="188"/>
                    <a:pt x="791" y="196"/>
                    <a:pt x="786" y="204"/>
                  </a:cubicBezTo>
                  <a:cubicBezTo>
                    <a:pt x="782" y="211"/>
                    <a:pt x="777" y="218"/>
                    <a:pt x="773" y="225"/>
                  </a:cubicBezTo>
                  <a:cubicBezTo>
                    <a:pt x="770" y="229"/>
                    <a:pt x="767" y="234"/>
                    <a:pt x="764" y="238"/>
                  </a:cubicBezTo>
                  <a:cubicBezTo>
                    <a:pt x="766" y="234"/>
                    <a:pt x="767" y="230"/>
                    <a:pt x="768" y="226"/>
                  </a:cubicBezTo>
                  <a:cubicBezTo>
                    <a:pt x="769" y="222"/>
                    <a:pt x="771" y="219"/>
                    <a:pt x="773" y="215"/>
                  </a:cubicBezTo>
                  <a:cubicBezTo>
                    <a:pt x="775" y="211"/>
                    <a:pt x="776" y="206"/>
                    <a:pt x="779" y="201"/>
                  </a:cubicBezTo>
                  <a:cubicBezTo>
                    <a:pt x="779" y="201"/>
                    <a:pt x="779" y="200"/>
                    <a:pt x="779" y="201"/>
                  </a:cubicBezTo>
                  <a:cubicBezTo>
                    <a:pt x="775" y="205"/>
                    <a:pt x="774" y="211"/>
                    <a:pt x="771" y="216"/>
                  </a:cubicBezTo>
                  <a:cubicBezTo>
                    <a:pt x="770" y="218"/>
                    <a:pt x="769" y="220"/>
                    <a:pt x="769" y="221"/>
                  </a:cubicBezTo>
                  <a:cubicBezTo>
                    <a:pt x="769" y="220"/>
                    <a:pt x="769" y="219"/>
                    <a:pt x="769" y="219"/>
                  </a:cubicBezTo>
                  <a:cubicBezTo>
                    <a:pt x="769" y="217"/>
                    <a:pt x="769" y="215"/>
                    <a:pt x="770" y="213"/>
                  </a:cubicBezTo>
                  <a:cubicBezTo>
                    <a:pt x="772" y="209"/>
                    <a:pt x="773" y="204"/>
                    <a:pt x="775" y="200"/>
                  </a:cubicBezTo>
                  <a:cubicBezTo>
                    <a:pt x="777" y="194"/>
                    <a:pt x="779" y="187"/>
                    <a:pt x="782" y="182"/>
                  </a:cubicBezTo>
                  <a:cubicBezTo>
                    <a:pt x="785" y="177"/>
                    <a:pt x="788" y="173"/>
                    <a:pt x="790" y="167"/>
                  </a:cubicBezTo>
                  <a:cubicBezTo>
                    <a:pt x="791" y="162"/>
                    <a:pt x="793" y="157"/>
                    <a:pt x="796" y="151"/>
                  </a:cubicBezTo>
                  <a:cubicBezTo>
                    <a:pt x="796" y="151"/>
                    <a:pt x="795" y="151"/>
                    <a:pt x="795" y="151"/>
                  </a:cubicBezTo>
                  <a:cubicBezTo>
                    <a:pt x="792" y="156"/>
                    <a:pt x="791" y="161"/>
                    <a:pt x="788" y="166"/>
                  </a:cubicBezTo>
                  <a:cubicBezTo>
                    <a:pt x="786" y="169"/>
                    <a:pt x="785" y="172"/>
                    <a:pt x="783" y="175"/>
                  </a:cubicBezTo>
                  <a:cubicBezTo>
                    <a:pt x="782" y="178"/>
                    <a:pt x="782" y="181"/>
                    <a:pt x="780" y="183"/>
                  </a:cubicBezTo>
                  <a:cubicBezTo>
                    <a:pt x="777" y="188"/>
                    <a:pt x="775" y="194"/>
                    <a:pt x="772" y="199"/>
                  </a:cubicBezTo>
                  <a:cubicBezTo>
                    <a:pt x="772" y="201"/>
                    <a:pt x="771" y="204"/>
                    <a:pt x="770" y="206"/>
                  </a:cubicBezTo>
                  <a:cubicBezTo>
                    <a:pt x="770" y="203"/>
                    <a:pt x="769" y="200"/>
                    <a:pt x="769" y="198"/>
                  </a:cubicBezTo>
                  <a:cubicBezTo>
                    <a:pt x="770" y="192"/>
                    <a:pt x="774" y="186"/>
                    <a:pt x="775" y="181"/>
                  </a:cubicBezTo>
                  <a:cubicBezTo>
                    <a:pt x="777" y="172"/>
                    <a:pt x="780" y="165"/>
                    <a:pt x="785" y="157"/>
                  </a:cubicBezTo>
                  <a:cubicBezTo>
                    <a:pt x="785" y="157"/>
                    <a:pt x="784" y="156"/>
                    <a:pt x="784" y="157"/>
                  </a:cubicBezTo>
                  <a:cubicBezTo>
                    <a:pt x="777" y="162"/>
                    <a:pt x="774" y="172"/>
                    <a:pt x="773" y="180"/>
                  </a:cubicBezTo>
                  <a:cubicBezTo>
                    <a:pt x="772" y="184"/>
                    <a:pt x="772" y="187"/>
                    <a:pt x="770" y="191"/>
                  </a:cubicBezTo>
                  <a:cubicBezTo>
                    <a:pt x="769" y="192"/>
                    <a:pt x="769" y="192"/>
                    <a:pt x="769" y="193"/>
                  </a:cubicBezTo>
                  <a:cubicBezTo>
                    <a:pt x="768" y="191"/>
                    <a:pt x="768" y="188"/>
                    <a:pt x="768" y="186"/>
                  </a:cubicBezTo>
                  <a:cubicBezTo>
                    <a:pt x="768" y="186"/>
                    <a:pt x="768" y="185"/>
                    <a:pt x="768" y="185"/>
                  </a:cubicBezTo>
                  <a:cubicBezTo>
                    <a:pt x="769" y="183"/>
                    <a:pt x="769" y="180"/>
                    <a:pt x="770" y="178"/>
                  </a:cubicBezTo>
                  <a:cubicBezTo>
                    <a:pt x="772" y="172"/>
                    <a:pt x="774" y="166"/>
                    <a:pt x="776" y="160"/>
                  </a:cubicBezTo>
                  <a:cubicBezTo>
                    <a:pt x="777" y="159"/>
                    <a:pt x="775" y="158"/>
                    <a:pt x="775" y="159"/>
                  </a:cubicBezTo>
                  <a:cubicBezTo>
                    <a:pt x="772" y="166"/>
                    <a:pt x="770" y="173"/>
                    <a:pt x="767" y="180"/>
                  </a:cubicBezTo>
                  <a:cubicBezTo>
                    <a:pt x="767" y="180"/>
                    <a:pt x="767" y="180"/>
                    <a:pt x="766" y="181"/>
                  </a:cubicBezTo>
                  <a:cubicBezTo>
                    <a:pt x="766" y="178"/>
                    <a:pt x="765" y="176"/>
                    <a:pt x="764" y="173"/>
                  </a:cubicBezTo>
                  <a:cubicBezTo>
                    <a:pt x="764" y="173"/>
                    <a:pt x="764" y="173"/>
                    <a:pt x="764" y="173"/>
                  </a:cubicBezTo>
                  <a:cubicBezTo>
                    <a:pt x="764" y="171"/>
                    <a:pt x="764" y="170"/>
                    <a:pt x="764" y="169"/>
                  </a:cubicBezTo>
                  <a:cubicBezTo>
                    <a:pt x="765" y="166"/>
                    <a:pt x="765" y="163"/>
                    <a:pt x="765" y="160"/>
                  </a:cubicBezTo>
                  <a:cubicBezTo>
                    <a:pt x="766" y="153"/>
                    <a:pt x="767" y="148"/>
                    <a:pt x="769" y="142"/>
                  </a:cubicBezTo>
                  <a:cubicBezTo>
                    <a:pt x="770" y="141"/>
                    <a:pt x="769" y="141"/>
                    <a:pt x="768" y="141"/>
                  </a:cubicBezTo>
                  <a:cubicBezTo>
                    <a:pt x="764" y="148"/>
                    <a:pt x="765" y="154"/>
                    <a:pt x="763" y="161"/>
                  </a:cubicBezTo>
                  <a:cubicBezTo>
                    <a:pt x="763" y="162"/>
                    <a:pt x="762" y="164"/>
                    <a:pt x="762" y="165"/>
                  </a:cubicBezTo>
                  <a:cubicBezTo>
                    <a:pt x="759" y="158"/>
                    <a:pt x="756" y="149"/>
                    <a:pt x="749" y="145"/>
                  </a:cubicBezTo>
                  <a:cubicBezTo>
                    <a:pt x="747" y="143"/>
                    <a:pt x="746" y="143"/>
                    <a:pt x="743" y="143"/>
                  </a:cubicBezTo>
                  <a:cubicBezTo>
                    <a:pt x="741" y="142"/>
                    <a:pt x="742" y="137"/>
                    <a:pt x="741" y="136"/>
                  </a:cubicBezTo>
                  <a:cubicBezTo>
                    <a:pt x="739" y="133"/>
                    <a:pt x="738" y="132"/>
                    <a:pt x="736" y="132"/>
                  </a:cubicBezTo>
                  <a:cubicBezTo>
                    <a:pt x="736" y="128"/>
                    <a:pt x="740" y="124"/>
                    <a:pt x="743" y="122"/>
                  </a:cubicBezTo>
                  <a:close/>
                  <a:moveTo>
                    <a:pt x="684" y="129"/>
                  </a:moveTo>
                  <a:cubicBezTo>
                    <a:pt x="692" y="127"/>
                    <a:pt x="700" y="126"/>
                    <a:pt x="708" y="126"/>
                  </a:cubicBezTo>
                  <a:cubicBezTo>
                    <a:pt x="712" y="126"/>
                    <a:pt x="716" y="126"/>
                    <a:pt x="719" y="126"/>
                  </a:cubicBezTo>
                  <a:cubicBezTo>
                    <a:pt x="722" y="127"/>
                    <a:pt x="725" y="128"/>
                    <a:pt x="726" y="130"/>
                  </a:cubicBezTo>
                  <a:cubicBezTo>
                    <a:pt x="726" y="131"/>
                    <a:pt x="727" y="132"/>
                    <a:pt x="727" y="132"/>
                  </a:cubicBezTo>
                  <a:cubicBezTo>
                    <a:pt x="730" y="135"/>
                    <a:pt x="737" y="133"/>
                    <a:pt x="738" y="139"/>
                  </a:cubicBezTo>
                  <a:cubicBezTo>
                    <a:pt x="738" y="142"/>
                    <a:pt x="739" y="146"/>
                    <a:pt x="743" y="146"/>
                  </a:cubicBezTo>
                  <a:cubicBezTo>
                    <a:pt x="750" y="146"/>
                    <a:pt x="753" y="155"/>
                    <a:pt x="756" y="160"/>
                  </a:cubicBezTo>
                  <a:cubicBezTo>
                    <a:pt x="761" y="172"/>
                    <a:pt x="765" y="186"/>
                    <a:pt x="766" y="199"/>
                  </a:cubicBezTo>
                  <a:cubicBezTo>
                    <a:pt x="767" y="216"/>
                    <a:pt x="763" y="230"/>
                    <a:pt x="758" y="245"/>
                  </a:cubicBezTo>
                  <a:cubicBezTo>
                    <a:pt x="755" y="254"/>
                    <a:pt x="752" y="266"/>
                    <a:pt x="745" y="273"/>
                  </a:cubicBezTo>
                  <a:cubicBezTo>
                    <a:pt x="745" y="273"/>
                    <a:pt x="745" y="273"/>
                    <a:pt x="745" y="273"/>
                  </a:cubicBezTo>
                  <a:cubicBezTo>
                    <a:pt x="742" y="275"/>
                    <a:pt x="740" y="278"/>
                    <a:pt x="737" y="280"/>
                  </a:cubicBezTo>
                  <a:cubicBezTo>
                    <a:pt x="734" y="282"/>
                    <a:pt x="732" y="284"/>
                    <a:pt x="730" y="286"/>
                  </a:cubicBezTo>
                  <a:cubicBezTo>
                    <a:pt x="726" y="291"/>
                    <a:pt x="722" y="296"/>
                    <a:pt x="718" y="300"/>
                  </a:cubicBezTo>
                  <a:cubicBezTo>
                    <a:pt x="709" y="309"/>
                    <a:pt x="699" y="316"/>
                    <a:pt x="689" y="324"/>
                  </a:cubicBezTo>
                  <a:cubicBezTo>
                    <a:pt x="684" y="329"/>
                    <a:pt x="679" y="334"/>
                    <a:pt x="673" y="338"/>
                  </a:cubicBezTo>
                  <a:cubicBezTo>
                    <a:pt x="668" y="342"/>
                    <a:pt x="663" y="345"/>
                    <a:pt x="657" y="349"/>
                  </a:cubicBezTo>
                  <a:cubicBezTo>
                    <a:pt x="649" y="355"/>
                    <a:pt x="642" y="363"/>
                    <a:pt x="635" y="372"/>
                  </a:cubicBezTo>
                  <a:cubicBezTo>
                    <a:pt x="635" y="372"/>
                    <a:pt x="635" y="372"/>
                    <a:pt x="635" y="372"/>
                  </a:cubicBezTo>
                  <a:cubicBezTo>
                    <a:pt x="635" y="372"/>
                    <a:pt x="634" y="371"/>
                    <a:pt x="633" y="371"/>
                  </a:cubicBezTo>
                  <a:cubicBezTo>
                    <a:pt x="630" y="368"/>
                    <a:pt x="627" y="365"/>
                    <a:pt x="623" y="365"/>
                  </a:cubicBezTo>
                  <a:cubicBezTo>
                    <a:pt x="628" y="357"/>
                    <a:pt x="634" y="350"/>
                    <a:pt x="642" y="345"/>
                  </a:cubicBezTo>
                  <a:cubicBezTo>
                    <a:pt x="646" y="342"/>
                    <a:pt x="650" y="339"/>
                    <a:pt x="655" y="337"/>
                  </a:cubicBezTo>
                  <a:cubicBezTo>
                    <a:pt x="659" y="335"/>
                    <a:pt x="664" y="334"/>
                    <a:pt x="668" y="332"/>
                  </a:cubicBezTo>
                  <a:cubicBezTo>
                    <a:pt x="674" y="327"/>
                    <a:pt x="679" y="319"/>
                    <a:pt x="684" y="313"/>
                  </a:cubicBezTo>
                  <a:cubicBezTo>
                    <a:pt x="689" y="305"/>
                    <a:pt x="695" y="296"/>
                    <a:pt x="704" y="291"/>
                  </a:cubicBezTo>
                  <a:cubicBezTo>
                    <a:pt x="711" y="288"/>
                    <a:pt x="719" y="286"/>
                    <a:pt x="726" y="283"/>
                  </a:cubicBezTo>
                  <a:cubicBezTo>
                    <a:pt x="732" y="280"/>
                    <a:pt x="737" y="274"/>
                    <a:pt x="741" y="268"/>
                  </a:cubicBezTo>
                  <a:cubicBezTo>
                    <a:pt x="745" y="263"/>
                    <a:pt x="748" y="258"/>
                    <a:pt x="750" y="252"/>
                  </a:cubicBezTo>
                  <a:cubicBezTo>
                    <a:pt x="751" y="248"/>
                    <a:pt x="754" y="243"/>
                    <a:pt x="752" y="240"/>
                  </a:cubicBezTo>
                  <a:cubicBezTo>
                    <a:pt x="752" y="239"/>
                    <a:pt x="751" y="240"/>
                    <a:pt x="751" y="241"/>
                  </a:cubicBezTo>
                  <a:cubicBezTo>
                    <a:pt x="752" y="245"/>
                    <a:pt x="747" y="253"/>
                    <a:pt x="746" y="256"/>
                  </a:cubicBezTo>
                  <a:cubicBezTo>
                    <a:pt x="741" y="263"/>
                    <a:pt x="737" y="270"/>
                    <a:pt x="731" y="275"/>
                  </a:cubicBezTo>
                  <a:cubicBezTo>
                    <a:pt x="725" y="281"/>
                    <a:pt x="717" y="282"/>
                    <a:pt x="710" y="285"/>
                  </a:cubicBezTo>
                  <a:cubicBezTo>
                    <a:pt x="703" y="287"/>
                    <a:pt x="697" y="291"/>
                    <a:pt x="692" y="296"/>
                  </a:cubicBezTo>
                  <a:cubicBezTo>
                    <a:pt x="686" y="303"/>
                    <a:pt x="681" y="310"/>
                    <a:pt x="675" y="317"/>
                  </a:cubicBezTo>
                  <a:cubicBezTo>
                    <a:pt x="673" y="321"/>
                    <a:pt x="670" y="326"/>
                    <a:pt x="666" y="328"/>
                  </a:cubicBezTo>
                  <a:cubicBezTo>
                    <a:pt x="664" y="329"/>
                    <a:pt x="662" y="330"/>
                    <a:pt x="661" y="331"/>
                  </a:cubicBezTo>
                  <a:cubicBezTo>
                    <a:pt x="666" y="325"/>
                    <a:pt x="669" y="319"/>
                    <a:pt x="674" y="314"/>
                  </a:cubicBezTo>
                  <a:cubicBezTo>
                    <a:pt x="679" y="310"/>
                    <a:pt x="682" y="304"/>
                    <a:pt x="687" y="300"/>
                  </a:cubicBezTo>
                  <a:cubicBezTo>
                    <a:pt x="690" y="296"/>
                    <a:pt x="694" y="291"/>
                    <a:pt x="698" y="287"/>
                  </a:cubicBezTo>
                  <a:cubicBezTo>
                    <a:pt x="698" y="287"/>
                    <a:pt x="697" y="286"/>
                    <a:pt x="697" y="287"/>
                  </a:cubicBezTo>
                  <a:cubicBezTo>
                    <a:pt x="692" y="291"/>
                    <a:pt x="689" y="296"/>
                    <a:pt x="685" y="301"/>
                  </a:cubicBezTo>
                  <a:cubicBezTo>
                    <a:pt x="681" y="305"/>
                    <a:pt x="677" y="309"/>
                    <a:pt x="673" y="313"/>
                  </a:cubicBezTo>
                  <a:cubicBezTo>
                    <a:pt x="666" y="319"/>
                    <a:pt x="662" y="328"/>
                    <a:pt x="654" y="333"/>
                  </a:cubicBezTo>
                  <a:cubicBezTo>
                    <a:pt x="654" y="333"/>
                    <a:pt x="654" y="333"/>
                    <a:pt x="654" y="333"/>
                  </a:cubicBezTo>
                  <a:cubicBezTo>
                    <a:pt x="656" y="331"/>
                    <a:pt x="657" y="329"/>
                    <a:pt x="659" y="327"/>
                  </a:cubicBezTo>
                  <a:cubicBezTo>
                    <a:pt x="663" y="322"/>
                    <a:pt x="667" y="317"/>
                    <a:pt x="671" y="312"/>
                  </a:cubicBezTo>
                  <a:cubicBezTo>
                    <a:pt x="671" y="312"/>
                    <a:pt x="670" y="311"/>
                    <a:pt x="670" y="312"/>
                  </a:cubicBezTo>
                  <a:cubicBezTo>
                    <a:pt x="667" y="317"/>
                    <a:pt x="662" y="321"/>
                    <a:pt x="658" y="326"/>
                  </a:cubicBezTo>
                  <a:cubicBezTo>
                    <a:pt x="655" y="329"/>
                    <a:pt x="653" y="333"/>
                    <a:pt x="649" y="335"/>
                  </a:cubicBezTo>
                  <a:cubicBezTo>
                    <a:pt x="648" y="336"/>
                    <a:pt x="648" y="336"/>
                    <a:pt x="648" y="336"/>
                  </a:cubicBezTo>
                  <a:cubicBezTo>
                    <a:pt x="646" y="337"/>
                    <a:pt x="643" y="339"/>
                    <a:pt x="641" y="340"/>
                  </a:cubicBezTo>
                  <a:cubicBezTo>
                    <a:pt x="642" y="339"/>
                    <a:pt x="644" y="337"/>
                    <a:pt x="645" y="335"/>
                  </a:cubicBezTo>
                  <a:cubicBezTo>
                    <a:pt x="645" y="335"/>
                    <a:pt x="645" y="335"/>
                    <a:pt x="645" y="335"/>
                  </a:cubicBezTo>
                  <a:cubicBezTo>
                    <a:pt x="641" y="339"/>
                    <a:pt x="637" y="342"/>
                    <a:pt x="633" y="346"/>
                  </a:cubicBezTo>
                  <a:cubicBezTo>
                    <a:pt x="630" y="349"/>
                    <a:pt x="626" y="352"/>
                    <a:pt x="623" y="356"/>
                  </a:cubicBezTo>
                  <a:cubicBezTo>
                    <a:pt x="623" y="356"/>
                    <a:pt x="623" y="355"/>
                    <a:pt x="623" y="354"/>
                  </a:cubicBezTo>
                  <a:cubicBezTo>
                    <a:pt x="624" y="354"/>
                    <a:pt x="624" y="353"/>
                    <a:pt x="625" y="352"/>
                  </a:cubicBezTo>
                  <a:cubicBezTo>
                    <a:pt x="627" y="350"/>
                    <a:pt x="629" y="347"/>
                    <a:pt x="631" y="345"/>
                  </a:cubicBezTo>
                  <a:cubicBezTo>
                    <a:pt x="632" y="343"/>
                    <a:pt x="633" y="341"/>
                    <a:pt x="634" y="339"/>
                  </a:cubicBezTo>
                  <a:cubicBezTo>
                    <a:pt x="635" y="339"/>
                    <a:pt x="635" y="339"/>
                    <a:pt x="635" y="338"/>
                  </a:cubicBezTo>
                  <a:cubicBezTo>
                    <a:pt x="636" y="337"/>
                    <a:pt x="636" y="336"/>
                    <a:pt x="637" y="335"/>
                  </a:cubicBezTo>
                  <a:cubicBezTo>
                    <a:pt x="641" y="330"/>
                    <a:pt x="644" y="325"/>
                    <a:pt x="648" y="320"/>
                  </a:cubicBezTo>
                  <a:cubicBezTo>
                    <a:pt x="648" y="320"/>
                    <a:pt x="648" y="320"/>
                    <a:pt x="647" y="320"/>
                  </a:cubicBezTo>
                  <a:cubicBezTo>
                    <a:pt x="644" y="323"/>
                    <a:pt x="642" y="326"/>
                    <a:pt x="640" y="330"/>
                  </a:cubicBezTo>
                  <a:cubicBezTo>
                    <a:pt x="643" y="324"/>
                    <a:pt x="646" y="319"/>
                    <a:pt x="649" y="313"/>
                  </a:cubicBezTo>
                  <a:cubicBezTo>
                    <a:pt x="654" y="306"/>
                    <a:pt x="659" y="299"/>
                    <a:pt x="664" y="291"/>
                  </a:cubicBezTo>
                  <a:cubicBezTo>
                    <a:pt x="664" y="291"/>
                    <a:pt x="663" y="290"/>
                    <a:pt x="663" y="290"/>
                  </a:cubicBezTo>
                  <a:cubicBezTo>
                    <a:pt x="657" y="298"/>
                    <a:pt x="652" y="306"/>
                    <a:pt x="647" y="314"/>
                  </a:cubicBezTo>
                  <a:cubicBezTo>
                    <a:pt x="642" y="322"/>
                    <a:pt x="637" y="329"/>
                    <a:pt x="634" y="337"/>
                  </a:cubicBezTo>
                  <a:cubicBezTo>
                    <a:pt x="632" y="340"/>
                    <a:pt x="630" y="342"/>
                    <a:pt x="628" y="345"/>
                  </a:cubicBezTo>
                  <a:cubicBezTo>
                    <a:pt x="627" y="346"/>
                    <a:pt x="626" y="348"/>
                    <a:pt x="624" y="349"/>
                  </a:cubicBezTo>
                  <a:cubicBezTo>
                    <a:pt x="629" y="340"/>
                    <a:pt x="633" y="331"/>
                    <a:pt x="638" y="322"/>
                  </a:cubicBezTo>
                  <a:cubicBezTo>
                    <a:pt x="641" y="317"/>
                    <a:pt x="643" y="312"/>
                    <a:pt x="646" y="308"/>
                  </a:cubicBezTo>
                  <a:cubicBezTo>
                    <a:pt x="648" y="303"/>
                    <a:pt x="651" y="299"/>
                    <a:pt x="653" y="295"/>
                  </a:cubicBezTo>
                  <a:cubicBezTo>
                    <a:pt x="653" y="294"/>
                    <a:pt x="653" y="294"/>
                    <a:pt x="653" y="294"/>
                  </a:cubicBezTo>
                  <a:cubicBezTo>
                    <a:pt x="645" y="303"/>
                    <a:pt x="642" y="315"/>
                    <a:pt x="635" y="325"/>
                  </a:cubicBezTo>
                  <a:cubicBezTo>
                    <a:pt x="631" y="331"/>
                    <a:pt x="626" y="337"/>
                    <a:pt x="624" y="345"/>
                  </a:cubicBezTo>
                  <a:cubicBezTo>
                    <a:pt x="625" y="341"/>
                    <a:pt x="626" y="337"/>
                    <a:pt x="627" y="334"/>
                  </a:cubicBezTo>
                  <a:cubicBezTo>
                    <a:pt x="632" y="323"/>
                    <a:pt x="638" y="314"/>
                    <a:pt x="642" y="303"/>
                  </a:cubicBezTo>
                  <a:cubicBezTo>
                    <a:pt x="643" y="302"/>
                    <a:pt x="641" y="302"/>
                    <a:pt x="640" y="303"/>
                  </a:cubicBezTo>
                  <a:cubicBezTo>
                    <a:pt x="636" y="314"/>
                    <a:pt x="628" y="324"/>
                    <a:pt x="624" y="335"/>
                  </a:cubicBezTo>
                  <a:cubicBezTo>
                    <a:pt x="622" y="340"/>
                    <a:pt x="621" y="346"/>
                    <a:pt x="620" y="351"/>
                  </a:cubicBezTo>
                  <a:cubicBezTo>
                    <a:pt x="620" y="351"/>
                    <a:pt x="619" y="350"/>
                    <a:pt x="619" y="350"/>
                  </a:cubicBezTo>
                  <a:cubicBezTo>
                    <a:pt x="619" y="350"/>
                    <a:pt x="619" y="349"/>
                    <a:pt x="619" y="349"/>
                  </a:cubicBezTo>
                  <a:cubicBezTo>
                    <a:pt x="620" y="347"/>
                    <a:pt x="620" y="344"/>
                    <a:pt x="620" y="341"/>
                  </a:cubicBezTo>
                  <a:cubicBezTo>
                    <a:pt x="621" y="335"/>
                    <a:pt x="624" y="329"/>
                    <a:pt x="626" y="324"/>
                  </a:cubicBezTo>
                  <a:cubicBezTo>
                    <a:pt x="631" y="313"/>
                    <a:pt x="637" y="302"/>
                    <a:pt x="640" y="290"/>
                  </a:cubicBezTo>
                  <a:cubicBezTo>
                    <a:pt x="640" y="290"/>
                    <a:pt x="640" y="290"/>
                    <a:pt x="640" y="290"/>
                  </a:cubicBezTo>
                  <a:cubicBezTo>
                    <a:pt x="634" y="303"/>
                    <a:pt x="628" y="315"/>
                    <a:pt x="622" y="328"/>
                  </a:cubicBezTo>
                  <a:cubicBezTo>
                    <a:pt x="622" y="329"/>
                    <a:pt x="622" y="330"/>
                    <a:pt x="621" y="330"/>
                  </a:cubicBezTo>
                  <a:cubicBezTo>
                    <a:pt x="622" y="324"/>
                    <a:pt x="625" y="319"/>
                    <a:pt x="627" y="313"/>
                  </a:cubicBezTo>
                  <a:cubicBezTo>
                    <a:pt x="629" y="310"/>
                    <a:pt x="629" y="307"/>
                    <a:pt x="630" y="304"/>
                  </a:cubicBezTo>
                  <a:cubicBezTo>
                    <a:pt x="632" y="300"/>
                    <a:pt x="634" y="296"/>
                    <a:pt x="635" y="292"/>
                  </a:cubicBezTo>
                  <a:cubicBezTo>
                    <a:pt x="636" y="291"/>
                    <a:pt x="635" y="291"/>
                    <a:pt x="635" y="291"/>
                  </a:cubicBezTo>
                  <a:cubicBezTo>
                    <a:pt x="632" y="296"/>
                    <a:pt x="631" y="301"/>
                    <a:pt x="629" y="306"/>
                  </a:cubicBezTo>
                  <a:cubicBezTo>
                    <a:pt x="627" y="309"/>
                    <a:pt x="625" y="312"/>
                    <a:pt x="624" y="315"/>
                  </a:cubicBezTo>
                  <a:cubicBezTo>
                    <a:pt x="623" y="318"/>
                    <a:pt x="622" y="320"/>
                    <a:pt x="621" y="323"/>
                  </a:cubicBezTo>
                  <a:cubicBezTo>
                    <a:pt x="621" y="321"/>
                    <a:pt x="621" y="319"/>
                    <a:pt x="621" y="317"/>
                  </a:cubicBezTo>
                  <a:cubicBezTo>
                    <a:pt x="623" y="313"/>
                    <a:pt x="624" y="309"/>
                    <a:pt x="625" y="305"/>
                  </a:cubicBezTo>
                  <a:cubicBezTo>
                    <a:pt x="625" y="305"/>
                    <a:pt x="625" y="305"/>
                    <a:pt x="624" y="305"/>
                  </a:cubicBezTo>
                  <a:cubicBezTo>
                    <a:pt x="623" y="307"/>
                    <a:pt x="622" y="310"/>
                    <a:pt x="621" y="313"/>
                  </a:cubicBezTo>
                  <a:cubicBezTo>
                    <a:pt x="622" y="308"/>
                    <a:pt x="622" y="303"/>
                    <a:pt x="623" y="298"/>
                  </a:cubicBezTo>
                  <a:cubicBezTo>
                    <a:pt x="623" y="298"/>
                    <a:pt x="623" y="298"/>
                    <a:pt x="623" y="298"/>
                  </a:cubicBezTo>
                  <a:cubicBezTo>
                    <a:pt x="623" y="298"/>
                    <a:pt x="623" y="298"/>
                    <a:pt x="623" y="298"/>
                  </a:cubicBezTo>
                  <a:cubicBezTo>
                    <a:pt x="624" y="297"/>
                    <a:pt x="624" y="295"/>
                    <a:pt x="625" y="293"/>
                  </a:cubicBezTo>
                  <a:cubicBezTo>
                    <a:pt x="626" y="291"/>
                    <a:pt x="627" y="289"/>
                    <a:pt x="628" y="287"/>
                  </a:cubicBezTo>
                  <a:cubicBezTo>
                    <a:pt x="630" y="283"/>
                    <a:pt x="631" y="280"/>
                    <a:pt x="631" y="277"/>
                  </a:cubicBezTo>
                  <a:cubicBezTo>
                    <a:pt x="631" y="276"/>
                    <a:pt x="631" y="276"/>
                    <a:pt x="630" y="277"/>
                  </a:cubicBezTo>
                  <a:cubicBezTo>
                    <a:pt x="629" y="281"/>
                    <a:pt x="627" y="285"/>
                    <a:pt x="625" y="289"/>
                  </a:cubicBezTo>
                  <a:cubicBezTo>
                    <a:pt x="624" y="291"/>
                    <a:pt x="623" y="292"/>
                    <a:pt x="623" y="294"/>
                  </a:cubicBezTo>
                  <a:cubicBezTo>
                    <a:pt x="623" y="292"/>
                    <a:pt x="623" y="289"/>
                    <a:pt x="623" y="286"/>
                  </a:cubicBezTo>
                  <a:cubicBezTo>
                    <a:pt x="624" y="286"/>
                    <a:pt x="624" y="286"/>
                    <a:pt x="624" y="286"/>
                  </a:cubicBezTo>
                  <a:cubicBezTo>
                    <a:pt x="625" y="282"/>
                    <a:pt x="627" y="279"/>
                    <a:pt x="628" y="276"/>
                  </a:cubicBezTo>
                  <a:cubicBezTo>
                    <a:pt x="628" y="275"/>
                    <a:pt x="628" y="275"/>
                    <a:pt x="627" y="275"/>
                  </a:cubicBezTo>
                  <a:cubicBezTo>
                    <a:pt x="626" y="277"/>
                    <a:pt x="625" y="280"/>
                    <a:pt x="624" y="282"/>
                  </a:cubicBezTo>
                  <a:cubicBezTo>
                    <a:pt x="624" y="280"/>
                    <a:pt x="624" y="278"/>
                    <a:pt x="624" y="276"/>
                  </a:cubicBezTo>
                  <a:cubicBezTo>
                    <a:pt x="624" y="267"/>
                    <a:pt x="624" y="257"/>
                    <a:pt x="622" y="247"/>
                  </a:cubicBezTo>
                  <a:cubicBezTo>
                    <a:pt x="624" y="245"/>
                    <a:pt x="622" y="243"/>
                    <a:pt x="623" y="241"/>
                  </a:cubicBezTo>
                  <a:cubicBezTo>
                    <a:pt x="623" y="239"/>
                    <a:pt x="623" y="238"/>
                    <a:pt x="623" y="237"/>
                  </a:cubicBezTo>
                  <a:cubicBezTo>
                    <a:pt x="623" y="235"/>
                    <a:pt x="623" y="234"/>
                    <a:pt x="623" y="233"/>
                  </a:cubicBezTo>
                  <a:cubicBezTo>
                    <a:pt x="623" y="232"/>
                    <a:pt x="622" y="232"/>
                    <a:pt x="622" y="233"/>
                  </a:cubicBezTo>
                  <a:cubicBezTo>
                    <a:pt x="622" y="234"/>
                    <a:pt x="621" y="236"/>
                    <a:pt x="621" y="237"/>
                  </a:cubicBezTo>
                  <a:cubicBezTo>
                    <a:pt x="621" y="238"/>
                    <a:pt x="622" y="239"/>
                    <a:pt x="622" y="241"/>
                  </a:cubicBezTo>
                  <a:cubicBezTo>
                    <a:pt x="622" y="242"/>
                    <a:pt x="622" y="243"/>
                    <a:pt x="621" y="244"/>
                  </a:cubicBezTo>
                  <a:cubicBezTo>
                    <a:pt x="620" y="239"/>
                    <a:pt x="619" y="234"/>
                    <a:pt x="617" y="229"/>
                  </a:cubicBezTo>
                  <a:cubicBezTo>
                    <a:pt x="613" y="218"/>
                    <a:pt x="607" y="206"/>
                    <a:pt x="601" y="196"/>
                  </a:cubicBezTo>
                  <a:cubicBezTo>
                    <a:pt x="601" y="193"/>
                    <a:pt x="605" y="190"/>
                    <a:pt x="606" y="187"/>
                  </a:cubicBezTo>
                  <a:cubicBezTo>
                    <a:pt x="609" y="184"/>
                    <a:pt x="611" y="180"/>
                    <a:pt x="614" y="177"/>
                  </a:cubicBezTo>
                  <a:cubicBezTo>
                    <a:pt x="619" y="170"/>
                    <a:pt x="624" y="163"/>
                    <a:pt x="631" y="157"/>
                  </a:cubicBezTo>
                  <a:cubicBezTo>
                    <a:pt x="636" y="152"/>
                    <a:pt x="641" y="147"/>
                    <a:pt x="648" y="144"/>
                  </a:cubicBezTo>
                  <a:cubicBezTo>
                    <a:pt x="653" y="141"/>
                    <a:pt x="657" y="139"/>
                    <a:pt x="662" y="136"/>
                  </a:cubicBezTo>
                  <a:cubicBezTo>
                    <a:pt x="668" y="130"/>
                    <a:pt x="676" y="130"/>
                    <a:pt x="684" y="129"/>
                  </a:cubicBezTo>
                  <a:close/>
                  <a:moveTo>
                    <a:pt x="538" y="132"/>
                  </a:moveTo>
                  <a:cubicBezTo>
                    <a:pt x="540" y="130"/>
                    <a:pt x="541" y="129"/>
                    <a:pt x="542" y="128"/>
                  </a:cubicBezTo>
                  <a:cubicBezTo>
                    <a:pt x="547" y="123"/>
                    <a:pt x="552" y="119"/>
                    <a:pt x="558" y="116"/>
                  </a:cubicBezTo>
                  <a:cubicBezTo>
                    <a:pt x="570" y="111"/>
                    <a:pt x="582" y="109"/>
                    <a:pt x="595" y="110"/>
                  </a:cubicBezTo>
                  <a:cubicBezTo>
                    <a:pt x="596" y="110"/>
                    <a:pt x="597" y="110"/>
                    <a:pt x="598" y="110"/>
                  </a:cubicBezTo>
                  <a:cubicBezTo>
                    <a:pt x="598" y="110"/>
                    <a:pt x="598" y="110"/>
                    <a:pt x="598" y="110"/>
                  </a:cubicBezTo>
                  <a:cubicBezTo>
                    <a:pt x="585" y="110"/>
                    <a:pt x="570" y="113"/>
                    <a:pt x="560" y="121"/>
                  </a:cubicBezTo>
                  <a:cubicBezTo>
                    <a:pt x="559" y="122"/>
                    <a:pt x="560" y="123"/>
                    <a:pt x="561" y="122"/>
                  </a:cubicBezTo>
                  <a:cubicBezTo>
                    <a:pt x="574" y="118"/>
                    <a:pt x="586" y="112"/>
                    <a:pt x="601" y="113"/>
                  </a:cubicBezTo>
                  <a:cubicBezTo>
                    <a:pt x="608" y="113"/>
                    <a:pt x="615" y="115"/>
                    <a:pt x="622" y="117"/>
                  </a:cubicBezTo>
                  <a:cubicBezTo>
                    <a:pt x="628" y="119"/>
                    <a:pt x="633" y="124"/>
                    <a:pt x="639" y="124"/>
                  </a:cubicBezTo>
                  <a:cubicBezTo>
                    <a:pt x="639" y="124"/>
                    <a:pt x="639" y="124"/>
                    <a:pt x="639" y="124"/>
                  </a:cubicBezTo>
                  <a:cubicBezTo>
                    <a:pt x="635" y="122"/>
                    <a:pt x="632" y="119"/>
                    <a:pt x="628" y="117"/>
                  </a:cubicBezTo>
                  <a:cubicBezTo>
                    <a:pt x="625" y="115"/>
                    <a:pt x="621" y="114"/>
                    <a:pt x="618" y="113"/>
                  </a:cubicBezTo>
                  <a:cubicBezTo>
                    <a:pt x="613" y="112"/>
                    <a:pt x="609" y="111"/>
                    <a:pt x="604" y="110"/>
                  </a:cubicBezTo>
                  <a:cubicBezTo>
                    <a:pt x="614" y="111"/>
                    <a:pt x="623" y="113"/>
                    <a:pt x="633" y="116"/>
                  </a:cubicBezTo>
                  <a:cubicBezTo>
                    <a:pt x="640" y="119"/>
                    <a:pt x="647" y="122"/>
                    <a:pt x="653" y="125"/>
                  </a:cubicBezTo>
                  <a:cubicBezTo>
                    <a:pt x="656" y="127"/>
                    <a:pt x="659" y="129"/>
                    <a:pt x="662" y="130"/>
                  </a:cubicBezTo>
                  <a:cubicBezTo>
                    <a:pt x="661" y="131"/>
                    <a:pt x="659" y="132"/>
                    <a:pt x="658" y="134"/>
                  </a:cubicBezTo>
                  <a:cubicBezTo>
                    <a:pt x="653" y="138"/>
                    <a:pt x="646" y="140"/>
                    <a:pt x="640" y="144"/>
                  </a:cubicBezTo>
                  <a:cubicBezTo>
                    <a:pt x="635" y="148"/>
                    <a:pt x="630" y="152"/>
                    <a:pt x="625" y="157"/>
                  </a:cubicBezTo>
                  <a:cubicBezTo>
                    <a:pt x="622" y="160"/>
                    <a:pt x="619" y="164"/>
                    <a:pt x="616" y="168"/>
                  </a:cubicBezTo>
                  <a:cubicBezTo>
                    <a:pt x="616" y="166"/>
                    <a:pt x="616" y="164"/>
                    <a:pt x="616" y="163"/>
                  </a:cubicBezTo>
                  <a:cubicBezTo>
                    <a:pt x="616" y="160"/>
                    <a:pt x="616" y="156"/>
                    <a:pt x="617" y="153"/>
                  </a:cubicBezTo>
                  <a:cubicBezTo>
                    <a:pt x="617" y="153"/>
                    <a:pt x="616" y="152"/>
                    <a:pt x="616" y="153"/>
                  </a:cubicBezTo>
                  <a:cubicBezTo>
                    <a:pt x="615" y="156"/>
                    <a:pt x="614" y="159"/>
                    <a:pt x="613" y="163"/>
                  </a:cubicBezTo>
                  <a:cubicBezTo>
                    <a:pt x="613" y="165"/>
                    <a:pt x="613" y="168"/>
                    <a:pt x="614" y="170"/>
                  </a:cubicBezTo>
                  <a:cubicBezTo>
                    <a:pt x="612" y="172"/>
                    <a:pt x="611" y="174"/>
                    <a:pt x="609" y="177"/>
                  </a:cubicBezTo>
                  <a:cubicBezTo>
                    <a:pt x="609" y="178"/>
                    <a:pt x="608" y="178"/>
                    <a:pt x="607" y="179"/>
                  </a:cubicBezTo>
                  <a:cubicBezTo>
                    <a:pt x="607" y="178"/>
                    <a:pt x="607" y="176"/>
                    <a:pt x="607" y="175"/>
                  </a:cubicBezTo>
                  <a:cubicBezTo>
                    <a:pt x="607" y="171"/>
                    <a:pt x="606" y="167"/>
                    <a:pt x="607" y="163"/>
                  </a:cubicBezTo>
                  <a:cubicBezTo>
                    <a:pt x="607" y="162"/>
                    <a:pt x="606" y="162"/>
                    <a:pt x="605" y="163"/>
                  </a:cubicBezTo>
                  <a:cubicBezTo>
                    <a:pt x="605" y="166"/>
                    <a:pt x="604" y="170"/>
                    <a:pt x="604" y="173"/>
                  </a:cubicBezTo>
                  <a:cubicBezTo>
                    <a:pt x="604" y="175"/>
                    <a:pt x="605" y="177"/>
                    <a:pt x="604" y="179"/>
                  </a:cubicBezTo>
                  <a:cubicBezTo>
                    <a:pt x="604" y="181"/>
                    <a:pt x="604" y="182"/>
                    <a:pt x="604" y="184"/>
                  </a:cubicBezTo>
                  <a:cubicBezTo>
                    <a:pt x="604" y="184"/>
                    <a:pt x="604" y="184"/>
                    <a:pt x="604" y="184"/>
                  </a:cubicBezTo>
                  <a:cubicBezTo>
                    <a:pt x="603" y="185"/>
                    <a:pt x="603" y="186"/>
                    <a:pt x="602" y="186"/>
                  </a:cubicBezTo>
                  <a:cubicBezTo>
                    <a:pt x="602" y="182"/>
                    <a:pt x="601" y="178"/>
                    <a:pt x="600" y="174"/>
                  </a:cubicBezTo>
                  <a:cubicBezTo>
                    <a:pt x="600" y="170"/>
                    <a:pt x="600" y="166"/>
                    <a:pt x="600" y="162"/>
                  </a:cubicBezTo>
                  <a:cubicBezTo>
                    <a:pt x="600" y="157"/>
                    <a:pt x="599" y="153"/>
                    <a:pt x="600" y="148"/>
                  </a:cubicBezTo>
                  <a:cubicBezTo>
                    <a:pt x="600" y="144"/>
                    <a:pt x="601" y="140"/>
                    <a:pt x="602" y="136"/>
                  </a:cubicBezTo>
                  <a:cubicBezTo>
                    <a:pt x="602" y="135"/>
                    <a:pt x="601" y="135"/>
                    <a:pt x="601" y="135"/>
                  </a:cubicBezTo>
                  <a:cubicBezTo>
                    <a:pt x="599" y="139"/>
                    <a:pt x="598" y="143"/>
                    <a:pt x="598" y="148"/>
                  </a:cubicBezTo>
                  <a:cubicBezTo>
                    <a:pt x="599" y="153"/>
                    <a:pt x="598" y="158"/>
                    <a:pt x="598" y="164"/>
                  </a:cubicBezTo>
                  <a:cubicBezTo>
                    <a:pt x="599" y="170"/>
                    <a:pt x="598" y="176"/>
                    <a:pt x="599" y="182"/>
                  </a:cubicBezTo>
                  <a:cubicBezTo>
                    <a:pt x="599" y="180"/>
                    <a:pt x="598" y="179"/>
                    <a:pt x="598" y="177"/>
                  </a:cubicBezTo>
                  <a:cubicBezTo>
                    <a:pt x="597" y="171"/>
                    <a:pt x="596" y="165"/>
                    <a:pt x="595" y="159"/>
                  </a:cubicBezTo>
                  <a:cubicBezTo>
                    <a:pt x="595" y="154"/>
                    <a:pt x="595" y="149"/>
                    <a:pt x="595" y="143"/>
                  </a:cubicBezTo>
                  <a:cubicBezTo>
                    <a:pt x="595" y="138"/>
                    <a:pt x="594" y="133"/>
                    <a:pt x="596" y="128"/>
                  </a:cubicBezTo>
                  <a:cubicBezTo>
                    <a:pt x="596" y="127"/>
                    <a:pt x="595" y="127"/>
                    <a:pt x="594" y="128"/>
                  </a:cubicBezTo>
                  <a:cubicBezTo>
                    <a:pt x="593" y="132"/>
                    <a:pt x="593" y="137"/>
                    <a:pt x="593" y="142"/>
                  </a:cubicBezTo>
                  <a:cubicBezTo>
                    <a:pt x="594" y="148"/>
                    <a:pt x="593" y="154"/>
                    <a:pt x="593" y="161"/>
                  </a:cubicBezTo>
                  <a:cubicBezTo>
                    <a:pt x="594" y="167"/>
                    <a:pt x="595" y="173"/>
                    <a:pt x="596" y="180"/>
                  </a:cubicBezTo>
                  <a:cubicBezTo>
                    <a:pt x="597" y="182"/>
                    <a:pt x="597" y="184"/>
                    <a:pt x="597" y="187"/>
                  </a:cubicBezTo>
                  <a:cubicBezTo>
                    <a:pt x="597" y="185"/>
                    <a:pt x="596" y="183"/>
                    <a:pt x="596" y="182"/>
                  </a:cubicBezTo>
                  <a:cubicBezTo>
                    <a:pt x="595" y="181"/>
                    <a:pt x="595" y="181"/>
                    <a:pt x="595" y="182"/>
                  </a:cubicBezTo>
                  <a:cubicBezTo>
                    <a:pt x="595" y="184"/>
                    <a:pt x="595" y="186"/>
                    <a:pt x="595" y="187"/>
                  </a:cubicBezTo>
                  <a:cubicBezTo>
                    <a:pt x="595" y="187"/>
                    <a:pt x="594" y="186"/>
                    <a:pt x="594" y="186"/>
                  </a:cubicBezTo>
                  <a:cubicBezTo>
                    <a:pt x="594" y="186"/>
                    <a:pt x="594" y="185"/>
                    <a:pt x="593" y="185"/>
                  </a:cubicBezTo>
                  <a:cubicBezTo>
                    <a:pt x="592" y="183"/>
                    <a:pt x="590" y="180"/>
                    <a:pt x="589" y="177"/>
                  </a:cubicBezTo>
                  <a:cubicBezTo>
                    <a:pt x="586" y="168"/>
                    <a:pt x="583" y="160"/>
                    <a:pt x="580" y="152"/>
                  </a:cubicBezTo>
                  <a:cubicBezTo>
                    <a:pt x="578" y="144"/>
                    <a:pt x="576" y="137"/>
                    <a:pt x="578" y="129"/>
                  </a:cubicBezTo>
                  <a:cubicBezTo>
                    <a:pt x="578" y="129"/>
                    <a:pt x="577" y="129"/>
                    <a:pt x="577" y="129"/>
                  </a:cubicBezTo>
                  <a:cubicBezTo>
                    <a:pt x="572" y="134"/>
                    <a:pt x="575" y="144"/>
                    <a:pt x="577" y="150"/>
                  </a:cubicBezTo>
                  <a:cubicBezTo>
                    <a:pt x="579" y="155"/>
                    <a:pt x="581" y="160"/>
                    <a:pt x="583" y="165"/>
                  </a:cubicBezTo>
                  <a:cubicBezTo>
                    <a:pt x="584" y="167"/>
                    <a:pt x="585" y="170"/>
                    <a:pt x="586" y="172"/>
                  </a:cubicBezTo>
                  <a:cubicBezTo>
                    <a:pt x="585" y="172"/>
                    <a:pt x="585" y="171"/>
                    <a:pt x="585" y="171"/>
                  </a:cubicBezTo>
                  <a:cubicBezTo>
                    <a:pt x="582" y="168"/>
                    <a:pt x="580" y="165"/>
                    <a:pt x="578" y="162"/>
                  </a:cubicBezTo>
                  <a:cubicBezTo>
                    <a:pt x="578" y="162"/>
                    <a:pt x="578" y="162"/>
                    <a:pt x="578" y="162"/>
                  </a:cubicBezTo>
                  <a:cubicBezTo>
                    <a:pt x="577" y="161"/>
                    <a:pt x="577" y="160"/>
                    <a:pt x="577" y="159"/>
                  </a:cubicBezTo>
                  <a:cubicBezTo>
                    <a:pt x="576" y="158"/>
                    <a:pt x="576" y="157"/>
                    <a:pt x="576" y="156"/>
                  </a:cubicBezTo>
                  <a:cubicBezTo>
                    <a:pt x="575" y="155"/>
                    <a:pt x="575" y="154"/>
                    <a:pt x="574" y="152"/>
                  </a:cubicBezTo>
                  <a:cubicBezTo>
                    <a:pt x="573" y="152"/>
                    <a:pt x="573" y="152"/>
                    <a:pt x="573" y="153"/>
                  </a:cubicBezTo>
                  <a:cubicBezTo>
                    <a:pt x="573" y="155"/>
                    <a:pt x="574" y="157"/>
                    <a:pt x="574" y="158"/>
                  </a:cubicBezTo>
                  <a:cubicBezTo>
                    <a:pt x="574" y="158"/>
                    <a:pt x="573" y="157"/>
                    <a:pt x="572" y="156"/>
                  </a:cubicBezTo>
                  <a:cubicBezTo>
                    <a:pt x="563" y="147"/>
                    <a:pt x="554" y="139"/>
                    <a:pt x="541" y="135"/>
                  </a:cubicBezTo>
                  <a:cubicBezTo>
                    <a:pt x="540" y="134"/>
                    <a:pt x="538" y="134"/>
                    <a:pt x="537" y="133"/>
                  </a:cubicBezTo>
                  <a:cubicBezTo>
                    <a:pt x="537" y="133"/>
                    <a:pt x="538" y="132"/>
                    <a:pt x="538" y="132"/>
                  </a:cubicBezTo>
                  <a:close/>
                  <a:moveTo>
                    <a:pt x="525" y="135"/>
                  </a:moveTo>
                  <a:cubicBezTo>
                    <a:pt x="531" y="136"/>
                    <a:pt x="538" y="137"/>
                    <a:pt x="544" y="139"/>
                  </a:cubicBezTo>
                  <a:cubicBezTo>
                    <a:pt x="556" y="144"/>
                    <a:pt x="566" y="154"/>
                    <a:pt x="574" y="163"/>
                  </a:cubicBezTo>
                  <a:cubicBezTo>
                    <a:pt x="579" y="168"/>
                    <a:pt x="583" y="173"/>
                    <a:pt x="586" y="179"/>
                  </a:cubicBezTo>
                  <a:cubicBezTo>
                    <a:pt x="589" y="183"/>
                    <a:pt x="591" y="187"/>
                    <a:pt x="594" y="190"/>
                  </a:cubicBezTo>
                  <a:cubicBezTo>
                    <a:pt x="601" y="206"/>
                    <a:pt x="611" y="220"/>
                    <a:pt x="616" y="238"/>
                  </a:cubicBezTo>
                  <a:cubicBezTo>
                    <a:pt x="621" y="254"/>
                    <a:pt x="621" y="270"/>
                    <a:pt x="620" y="287"/>
                  </a:cubicBezTo>
                  <a:cubicBezTo>
                    <a:pt x="619" y="304"/>
                    <a:pt x="617" y="321"/>
                    <a:pt x="616" y="339"/>
                  </a:cubicBezTo>
                  <a:cubicBezTo>
                    <a:pt x="616" y="345"/>
                    <a:pt x="616" y="351"/>
                    <a:pt x="616" y="357"/>
                  </a:cubicBezTo>
                  <a:cubicBezTo>
                    <a:pt x="616" y="359"/>
                    <a:pt x="616" y="363"/>
                    <a:pt x="617" y="365"/>
                  </a:cubicBezTo>
                  <a:cubicBezTo>
                    <a:pt x="615" y="366"/>
                    <a:pt x="613" y="367"/>
                    <a:pt x="611" y="368"/>
                  </a:cubicBezTo>
                  <a:cubicBezTo>
                    <a:pt x="611" y="368"/>
                    <a:pt x="611" y="368"/>
                    <a:pt x="610" y="367"/>
                  </a:cubicBezTo>
                  <a:cubicBezTo>
                    <a:pt x="607" y="365"/>
                    <a:pt x="605" y="362"/>
                    <a:pt x="603" y="358"/>
                  </a:cubicBezTo>
                  <a:cubicBezTo>
                    <a:pt x="601" y="351"/>
                    <a:pt x="600" y="344"/>
                    <a:pt x="600" y="338"/>
                  </a:cubicBezTo>
                  <a:cubicBezTo>
                    <a:pt x="599" y="324"/>
                    <a:pt x="601" y="311"/>
                    <a:pt x="605" y="297"/>
                  </a:cubicBezTo>
                  <a:cubicBezTo>
                    <a:pt x="608" y="284"/>
                    <a:pt x="610" y="270"/>
                    <a:pt x="609" y="256"/>
                  </a:cubicBezTo>
                  <a:cubicBezTo>
                    <a:pt x="609" y="250"/>
                    <a:pt x="609" y="243"/>
                    <a:pt x="607" y="237"/>
                  </a:cubicBezTo>
                  <a:cubicBezTo>
                    <a:pt x="605" y="232"/>
                    <a:pt x="603" y="227"/>
                    <a:pt x="601" y="222"/>
                  </a:cubicBezTo>
                  <a:cubicBezTo>
                    <a:pt x="600" y="221"/>
                    <a:pt x="599" y="222"/>
                    <a:pt x="599" y="223"/>
                  </a:cubicBezTo>
                  <a:cubicBezTo>
                    <a:pt x="601" y="230"/>
                    <a:pt x="604" y="236"/>
                    <a:pt x="605" y="243"/>
                  </a:cubicBezTo>
                  <a:cubicBezTo>
                    <a:pt x="606" y="251"/>
                    <a:pt x="606" y="258"/>
                    <a:pt x="606" y="266"/>
                  </a:cubicBezTo>
                  <a:cubicBezTo>
                    <a:pt x="605" y="274"/>
                    <a:pt x="605" y="281"/>
                    <a:pt x="603" y="289"/>
                  </a:cubicBezTo>
                  <a:cubicBezTo>
                    <a:pt x="602" y="296"/>
                    <a:pt x="599" y="303"/>
                    <a:pt x="598" y="309"/>
                  </a:cubicBezTo>
                  <a:cubicBezTo>
                    <a:pt x="597" y="315"/>
                    <a:pt x="597" y="321"/>
                    <a:pt x="596" y="327"/>
                  </a:cubicBezTo>
                  <a:cubicBezTo>
                    <a:pt x="596" y="326"/>
                    <a:pt x="596" y="326"/>
                    <a:pt x="596" y="326"/>
                  </a:cubicBezTo>
                  <a:cubicBezTo>
                    <a:pt x="596" y="326"/>
                    <a:pt x="597" y="325"/>
                    <a:pt x="596" y="325"/>
                  </a:cubicBezTo>
                  <a:cubicBezTo>
                    <a:pt x="595" y="323"/>
                    <a:pt x="595" y="320"/>
                    <a:pt x="595" y="318"/>
                  </a:cubicBezTo>
                  <a:cubicBezTo>
                    <a:pt x="595" y="318"/>
                    <a:pt x="595" y="318"/>
                    <a:pt x="595" y="318"/>
                  </a:cubicBezTo>
                  <a:cubicBezTo>
                    <a:pt x="595" y="317"/>
                    <a:pt x="595" y="317"/>
                    <a:pt x="596" y="316"/>
                  </a:cubicBezTo>
                  <a:cubicBezTo>
                    <a:pt x="596" y="316"/>
                    <a:pt x="596" y="315"/>
                    <a:pt x="596" y="315"/>
                  </a:cubicBezTo>
                  <a:cubicBezTo>
                    <a:pt x="596" y="314"/>
                    <a:pt x="595" y="313"/>
                    <a:pt x="595" y="312"/>
                  </a:cubicBezTo>
                  <a:cubicBezTo>
                    <a:pt x="595" y="312"/>
                    <a:pt x="594" y="312"/>
                    <a:pt x="594" y="313"/>
                  </a:cubicBezTo>
                  <a:cubicBezTo>
                    <a:pt x="594" y="313"/>
                    <a:pt x="594" y="314"/>
                    <a:pt x="594" y="315"/>
                  </a:cubicBezTo>
                  <a:cubicBezTo>
                    <a:pt x="594" y="316"/>
                    <a:pt x="594" y="316"/>
                    <a:pt x="594" y="316"/>
                  </a:cubicBezTo>
                  <a:cubicBezTo>
                    <a:pt x="594" y="317"/>
                    <a:pt x="594" y="317"/>
                    <a:pt x="594" y="317"/>
                  </a:cubicBezTo>
                  <a:cubicBezTo>
                    <a:pt x="594" y="317"/>
                    <a:pt x="594" y="316"/>
                    <a:pt x="593" y="316"/>
                  </a:cubicBezTo>
                  <a:cubicBezTo>
                    <a:pt x="593" y="316"/>
                    <a:pt x="593" y="316"/>
                    <a:pt x="593" y="316"/>
                  </a:cubicBezTo>
                  <a:cubicBezTo>
                    <a:pt x="593" y="314"/>
                    <a:pt x="593" y="313"/>
                    <a:pt x="592" y="312"/>
                  </a:cubicBezTo>
                  <a:cubicBezTo>
                    <a:pt x="592" y="312"/>
                    <a:pt x="592" y="312"/>
                    <a:pt x="592" y="311"/>
                  </a:cubicBezTo>
                  <a:cubicBezTo>
                    <a:pt x="592" y="311"/>
                    <a:pt x="592" y="311"/>
                    <a:pt x="591" y="310"/>
                  </a:cubicBezTo>
                  <a:cubicBezTo>
                    <a:pt x="591" y="310"/>
                    <a:pt x="591" y="310"/>
                    <a:pt x="591" y="310"/>
                  </a:cubicBezTo>
                  <a:cubicBezTo>
                    <a:pt x="591" y="311"/>
                    <a:pt x="591" y="311"/>
                    <a:pt x="591" y="311"/>
                  </a:cubicBezTo>
                  <a:cubicBezTo>
                    <a:pt x="590" y="311"/>
                    <a:pt x="590" y="312"/>
                    <a:pt x="590" y="312"/>
                  </a:cubicBezTo>
                  <a:cubicBezTo>
                    <a:pt x="590" y="313"/>
                    <a:pt x="590" y="315"/>
                    <a:pt x="591" y="316"/>
                  </a:cubicBezTo>
                  <a:cubicBezTo>
                    <a:pt x="587" y="306"/>
                    <a:pt x="584" y="295"/>
                    <a:pt x="582" y="285"/>
                  </a:cubicBezTo>
                  <a:cubicBezTo>
                    <a:pt x="582" y="284"/>
                    <a:pt x="581" y="284"/>
                    <a:pt x="581" y="285"/>
                  </a:cubicBezTo>
                  <a:cubicBezTo>
                    <a:pt x="581" y="291"/>
                    <a:pt x="583" y="297"/>
                    <a:pt x="585" y="303"/>
                  </a:cubicBezTo>
                  <a:cubicBezTo>
                    <a:pt x="586" y="306"/>
                    <a:pt x="587" y="310"/>
                    <a:pt x="588" y="313"/>
                  </a:cubicBezTo>
                  <a:cubicBezTo>
                    <a:pt x="589" y="315"/>
                    <a:pt x="589" y="316"/>
                    <a:pt x="590" y="318"/>
                  </a:cubicBezTo>
                  <a:cubicBezTo>
                    <a:pt x="591" y="319"/>
                    <a:pt x="592" y="318"/>
                    <a:pt x="591" y="318"/>
                  </a:cubicBezTo>
                  <a:cubicBezTo>
                    <a:pt x="592" y="318"/>
                    <a:pt x="592" y="319"/>
                    <a:pt x="592" y="319"/>
                  </a:cubicBezTo>
                  <a:cubicBezTo>
                    <a:pt x="592" y="319"/>
                    <a:pt x="592" y="319"/>
                    <a:pt x="592" y="319"/>
                  </a:cubicBezTo>
                  <a:cubicBezTo>
                    <a:pt x="592" y="320"/>
                    <a:pt x="592" y="321"/>
                    <a:pt x="593" y="322"/>
                  </a:cubicBezTo>
                  <a:cubicBezTo>
                    <a:pt x="588" y="315"/>
                    <a:pt x="584" y="306"/>
                    <a:pt x="578" y="300"/>
                  </a:cubicBezTo>
                  <a:cubicBezTo>
                    <a:pt x="571" y="293"/>
                    <a:pt x="561" y="288"/>
                    <a:pt x="553" y="282"/>
                  </a:cubicBezTo>
                  <a:cubicBezTo>
                    <a:pt x="552" y="282"/>
                    <a:pt x="551" y="281"/>
                    <a:pt x="550" y="281"/>
                  </a:cubicBezTo>
                  <a:cubicBezTo>
                    <a:pt x="550" y="281"/>
                    <a:pt x="550" y="281"/>
                    <a:pt x="550" y="281"/>
                  </a:cubicBezTo>
                  <a:cubicBezTo>
                    <a:pt x="546" y="278"/>
                    <a:pt x="543" y="276"/>
                    <a:pt x="539" y="274"/>
                  </a:cubicBezTo>
                  <a:cubicBezTo>
                    <a:pt x="539" y="274"/>
                    <a:pt x="539" y="274"/>
                    <a:pt x="539" y="274"/>
                  </a:cubicBezTo>
                  <a:cubicBezTo>
                    <a:pt x="540" y="275"/>
                    <a:pt x="542" y="276"/>
                    <a:pt x="543" y="278"/>
                  </a:cubicBezTo>
                  <a:cubicBezTo>
                    <a:pt x="540" y="276"/>
                    <a:pt x="537" y="275"/>
                    <a:pt x="535" y="274"/>
                  </a:cubicBezTo>
                  <a:cubicBezTo>
                    <a:pt x="536" y="275"/>
                    <a:pt x="536" y="275"/>
                    <a:pt x="537" y="275"/>
                  </a:cubicBezTo>
                  <a:cubicBezTo>
                    <a:pt x="538" y="275"/>
                    <a:pt x="538" y="275"/>
                    <a:pt x="538" y="275"/>
                  </a:cubicBezTo>
                  <a:cubicBezTo>
                    <a:pt x="533" y="270"/>
                    <a:pt x="525" y="267"/>
                    <a:pt x="519" y="264"/>
                  </a:cubicBezTo>
                  <a:cubicBezTo>
                    <a:pt x="515" y="262"/>
                    <a:pt x="512" y="260"/>
                    <a:pt x="508" y="259"/>
                  </a:cubicBezTo>
                  <a:cubicBezTo>
                    <a:pt x="504" y="258"/>
                    <a:pt x="500" y="256"/>
                    <a:pt x="496" y="256"/>
                  </a:cubicBezTo>
                  <a:cubicBezTo>
                    <a:pt x="495" y="255"/>
                    <a:pt x="493" y="255"/>
                    <a:pt x="491" y="256"/>
                  </a:cubicBezTo>
                  <a:cubicBezTo>
                    <a:pt x="491" y="256"/>
                    <a:pt x="491" y="257"/>
                    <a:pt x="492" y="257"/>
                  </a:cubicBezTo>
                  <a:cubicBezTo>
                    <a:pt x="494" y="256"/>
                    <a:pt x="499" y="258"/>
                    <a:pt x="501" y="258"/>
                  </a:cubicBezTo>
                  <a:cubicBezTo>
                    <a:pt x="504" y="259"/>
                    <a:pt x="507" y="260"/>
                    <a:pt x="510" y="261"/>
                  </a:cubicBezTo>
                  <a:cubicBezTo>
                    <a:pt x="516" y="263"/>
                    <a:pt x="520" y="266"/>
                    <a:pt x="525" y="269"/>
                  </a:cubicBezTo>
                  <a:cubicBezTo>
                    <a:pt x="528" y="271"/>
                    <a:pt x="531" y="273"/>
                    <a:pt x="534" y="274"/>
                  </a:cubicBezTo>
                  <a:cubicBezTo>
                    <a:pt x="531" y="273"/>
                    <a:pt x="527" y="272"/>
                    <a:pt x="524" y="271"/>
                  </a:cubicBezTo>
                  <a:cubicBezTo>
                    <a:pt x="514" y="269"/>
                    <a:pt x="504" y="266"/>
                    <a:pt x="494" y="267"/>
                  </a:cubicBezTo>
                  <a:cubicBezTo>
                    <a:pt x="487" y="267"/>
                    <a:pt x="479" y="270"/>
                    <a:pt x="472" y="272"/>
                  </a:cubicBezTo>
                  <a:cubicBezTo>
                    <a:pt x="468" y="273"/>
                    <a:pt x="464" y="274"/>
                    <a:pt x="459" y="276"/>
                  </a:cubicBezTo>
                  <a:cubicBezTo>
                    <a:pt x="458" y="271"/>
                    <a:pt x="458" y="266"/>
                    <a:pt x="456" y="261"/>
                  </a:cubicBezTo>
                  <a:cubicBezTo>
                    <a:pt x="454" y="256"/>
                    <a:pt x="452" y="251"/>
                    <a:pt x="452" y="245"/>
                  </a:cubicBezTo>
                  <a:cubicBezTo>
                    <a:pt x="452" y="240"/>
                    <a:pt x="452" y="235"/>
                    <a:pt x="453" y="230"/>
                  </a:cubicBezTo>
                  <a:cubicBezTo>
                    <a:pt x="453" y="225"/>
                    <a:pt x="453" y="219"/>
                    <a:pt x="455" y="214"/>
                  </a:cubicBezTo>
                  <a:cubicBezTo>
                    <a:pt x="456" y="209"/>
                    <a:pt x="459" y="204"/>
                    <a:pt x="461" y="199"/>
                  </a:cubicBezTo>
                  <a:cubicBezTo>
                    <a:pt x="463" y="194"/>
                    <a:pt x="464" y="188"/>
                    <a:pt x="465" y="183"/>
                  </a:cubicBezTo>
                  <a:cubicBezTo>
                    <a:pt x="466" y="178"/>
                    <a:pt x="467" y="172"/>
                    <a:pt x="471" y="167"/>
                  </a:cubicBezTo>
                  <a:cubicBezTo>
                    <a:pt x="474" y="163"/>
                    <a:pt x="478" y="158"/>
                    <a:pt x="482" y="154"/>
                  </a:cubicBezTo>
                  <a:cubicBezTo>
                    <a:pt x="486" y="150"/>
                    <a:pt x="490" y="146"/>
                    <a:pt x="494" y="143"/>
                  </a:cubicBezTo>
                  <a:cubicBezTo>
                    <a:pt x="498" y="139"/>
                    <a:pt x="502" y="135"/>
                    <a:pt x="508" y="134"/>
                  </a:cubicBezTo>
                  <a:cubicBezTo>
                    <a:pt x="513" y="133"/>
                    <a:pt x="519" y="134"/>
                    <a:pt x="525" y="135"/>
                  </a:cubicBezTo>
                  <a:close/>
                  <a:moveTo>
                    <a:pt x="373" y="210"/>
                  </a:moveTo>
                  <a:cubicBezTo>
                    <a:pt x="375" y="203"/>
                    <a:pt x="375" y="197"/>
                    <a:pt x="376" y="190"/>
                  </a:cubicBezTo>
                  <a:cubicBezTo>
                    <a:pt x="378" y="176"/>
                    <a:pt x="381" y="162"/>
                    <a:pt x="384" y="148"/>
                  </a:cubicBezTo>
                  <a:cubicBezTo>
                    <a:pt x="385" y="140"/>
                    <a:pt x="387" y="133"/>
                    <a:pt x="391" y="126"/>
                  </a:cubicBezTo>
                  <a:cubicBezTo>
                    <a:pt x="394" y="120"/>
                    <a:pt x="400" y="115"/>
                    <a:pt x="404" y="109"/>
                  </a:cubicBezTo>
                  <a:cubicBezTo>
                    <a:pt x="412" y="98"/>
                    <a:pt x="419" y="86"/>
                    <a:pt x="429" y="77"/>
                  </a:cubicBezTo>
                  <a:cubicBezTo>
                    <a:pt x="435" y="72"/>
                    <a:pt x="440" y="74"/>
                    <a:pt x="445" y="78"/>
                  </a:cubicBezTo>
                  <a:cubicBezTo>
                    <a:pt x="448" y="80"/>
                    <a:pt x="448" y="84"/>
                    <a:pt x="452" y="82"/>
                  </a:cubicBezTo>
                  <a:cubicBezTo>
                    <a:pt x="455" y="80"/>
                    <a:pt x="455" y="76"/>
                    <a:pt x="459" y="80"/>
                  </a:cubicBezTo>
                  <a:cubicBezTo>
                    <a:pt x="460" y="81"/>
                    <a:pt x="461" y="82"/>
                    <a:pt x="463" y="83"/>
                  </a:cubicBezTo>
                  <a:cubicBezTo>
                    <a:pt x="466" y="85"/>
                    <a:pt x="469" y="83"/>
                    <a:pt x="472" y="82"/>
                  </a:cubicBezTo>
                  <a:cubicBezTo>
                    <a:pt x="477" y="77"/>
                    <a:pt x="483" y="74"/>
                    <a:pt x="490" y="78"/>
                  </a:cubicBezTo>
                  <a:cubicBezTo>
                    <a:pt x="496" y="81"/>
                    <a:pt x="501" y="88"/>
                    <a:pt x="504" y="94"/>
                  </a:cubicBezTo>
                  <a:cubicBezTo>
                    <a:pt x="512" y="105"/>
                    <a:pt x="517" y="117"/>
                    <a:pt x="522" y="130"/>
                  </a:cubicBezTo>
                  <a:cubicBezTo>
                    <a:pt x="516" y="129"/>
                    <a:pt x="510" y="129"/>
                    <a:pt x="505" y="131"/>
                  </a:cubicBezTo>
                  <a:cubicBezTo>
                    <a:pt x="496" y="134"/>
                    <a:pt x="487" y="143"/>
                    <a:pt x="481" y="150"/>
                  </a:cubicBezTo>
                  <a:cubicBezTo>
                    <a:pt x="472" y="159"/>
                    <a:pt x="464" y="168"/>
                    <a:pt x="462" y="180"/>
                  </a:cubicBezTo>
                  <a:cubicBezTo>
                    <a:pt x="460" y="187"/>
                    <a:pt x="459" y="194"/>
                    <a:pt x="456" y="201"/>
                  </a:cubicBezTo>
                  <a:cubicBezTo>
                    <a:pt x="456" y="202"/>
                    <a:pt x="455" y="202"/>
                    <a:pt x="455" y="203"/>
                  </a:cubicBezTo>
                  <a:cubicBezTo>
                    <a:pt x="456" y="198"/>
                    <a:pt x="457" y="194"/>
                    <a:pt x="458" y="189"/>
                  </a:cubicBezTo>
                  <a:cubicBezTo>
                    <a:pt x="459" y="183"/>
                    <a:pt x="460" y="178"/>
                    <a:pt x="462" y="172"/>
                  </a:cubicBezTo>
                  <a:cubicBezTo>
                    <a:pt x="462" y="172"/>
                    <a:pt x="461" y="171"/>
                    <a:pt x="461" y="172"/>
                  </a:cubicBezTo>
                  <a:cubicBezTo>
                    <a:pt x="458" y="177"/>
                    <a:pt x="456" y="182"/>
                    <a:pt x="456" y="187"/>
                  </a:cubicBezTo>
                  <a:cubicBezTo>
                    <a:pt x="455" y="195"/>
                    <a:pt x="452" y="202"/>
                    <a:pt x="450" y="209"/>
                  </a:cubicBezTo>
                  <a:cubicBezTo>
                    <a:pt x="447" y="220"/>
                    <a:pt x="447" y="231"/>
                    <a:pt x="447" y="242"/>
                  </a:cubicBezTo>
                  <a:cubicBezTo>
                    <a:pt x="447" y="246"/>
                    <a:pt x="447" y="249"/>
                    <a:pt x="446" y="253"/>
                  </a:cubicBezTo>
                  <a:cubicBezTo>
                    <a:pt x="445" y="258"/>
                    <a:pt x="446" y="263"/>
                    <a:pt x="445" y="267"/>
                  </a:cubicBezTo>
                  <a:cubicBezTo>
                    <a:pt x="445" y="270"/>
                    <a:pt x="443" y="278"/>
                    <a:pt x="446" y="280"/>
                  </a:cubicBezTo>
                  <a:cubicBezTo>
                    <a:pt x="447" y="280"/>
                    <a:pt x="448" y="280"/>
                    <a:pt x="447" y="279"/>
                  </a:cubicBezTo>
                  <a:cubicBezTo>
                    <a:pt x="447" y="278"/>
                    <a:pt x="447" y="275"/>
                    <a:pt x="447" y="273"/>
                  </a:cubicBezTo>
                  <a:cubicBezTo>
                    <a:pt x="447" y="276"/>
                    <a:pt x="448" y="278"/>
                    <a:pt x="448" y="279"/>
                  </a:cubicBezTo>
                  <a:cubicBezTo>
                    <a:pt x="448" y="279"/>
                    <a:pt x="448" y="279"/>
                    <a:pt x="449" y="279"/>
                  </a:cubicBezTo>
                  <a:cubicBezTo>
                    <a:pt x="447" y="280"/>
                    <a:pt x="445" y="281"/>
                    <a:pt x="443" y="283"/>
                  </a:cubicBezTo>
                  <a:cubicBezTo>
                    <a:pt x="443" y="283"/>
                    <a:pt x="443" y="282"/>
                    <a:pt x="443" y="282"/>
                  </a:cubicBezTo>
                  <a:cubicBezTo>
                    <a:pt x="442" y="277"/>
                    <a:pt x="443" y="271"/>
                    <a:pt x="443" y="266"/>
                  </a:cubicBezTo>
                  <a:cubicBezTo>
                    <a:pt x="443" y="258"/>
                    <a:pt x="443" y="250"/>
                    <a:pt x="444" y="242"/>
                  </a:cubicBezTo>
                  <a:cubicBezTo>
                    <a:pt x="445" y="224"/>
                    <a:pt x="447" y="206"/>
                    <a:pt x="453" y="189"/>
                  </a:cubicBezTo>
                  <a:cubicBezTo>
                    <a:pt x="453" y="189"/>
                    <a:pt x="452" y="189"/>
                    <a:pt x="452" y="189"/>
                  </a:cubicBezTo>
                  <a:cubicBezTo>
                    <a:pt x="446" y="206"/>
                    <a:pt x="441" y="224"/>
                    <a:pt x="440" y="241"/>
                  </a:cubicBezTo>
                  <a:cubicBezTo>
                    <a:pt x="440" y="251"/>
                    <a:pt x="440" y="260"/>
                    <a:pt x="440" y="269"/>
                  </a:cubicBezTo>
                  <a:cubicBezTo>
                    <a:pt x="440" y="273"/>
                    <a:pt x="439" y="280"/>
                    <a:pt x="440" y="284"/>
                  </a:cubicBezTo>
                  <a:cubicBezTo>
                    <a:pt x="440" y="284"/>
                    <a:pt x="441" y="284"/>
                    <a:pt x="441" y="284"/>
                  </a:cubicBezTo>
                  <a:cubicBezTo>
                    <a:pt x="439" y="286"/>
                    <a:pt x="437" y="287"/>
                    <a:pt x="435" y="289"/>
                  </a:cubicBezTo>
                  <a:cubicBezTo>
                    <a:pt x="436" y="287"/>
                    <a:pt x="436" y="285"/>
                    <a:pt x="436" y="283"/>
                  </a:cubicBezTo>
                  <a:cubicBezTo>
                    <a:pt x="436" y="281"/>
                    <a:pt x="436" y="278"/>
                    <a:pt x="436" y="276"/>
                  </a:cubicBezTo>
                  <a:cubicBezTo>
                    <a:pt x="436" y="275"/>
                    <a:pt x="435" y="275"/>
                    <a:pt x="435" y="275"/>
                  </a:cubicBezTo>
                  <a:cubicBezTo>
                    <a:pt x="433" y="280"/>
                    <a:pt x="434" y="285"/>
                    <a:pt x="433" y="289"/>
                  </a:cubicBezTo>
                  <a:cubicBezTo>
                    <a:pt x="433" y="290"/>
                    <a:pt x="433" y="290"/>
                    <a:pt x="433" y="290"/>
                  </a:cubicBezTo>
                  <a:cubicBezTo>
                    <a:pt x="433" y="291"/>
                    <a:pt x="432" y="291"/>
                    <a:pt x="432" y="292"/>
                  </a:cubicBezTo>
                  <a:cubicBezTo>
                    <a:pt x="432" y="284"/>
                    <a:pt x="430" y="276"/>
                    <a:pt x="430" y="268"/>
                  </a:cubicBezTo>
                  <a:cubicBezTo>
                    <a:pt x="430" y="264"/>
                    <a:pt x="431" y="259"/>
                    <a:pt x="431" y="255"/>
                  </a:cubicBezTo>
                  <a:cubicBezTo>
                    <a:pt x="431" y="252"/>
                    <a:pt x="430" y="248"/>
                    <a:pt x="430" y="245"/>
                  </a:cubicBezTo>
                  <a:cubicBezTo>
                    <a:pt x="430" y="244"/>
                    <a:pt x="429" y="243"/>
                    <a:pt x="429" y="244"/>
                  </a:cubicBezTo>
                  <a:cubicBezTo>
                    <a:pt x="428" y="252"/>
                    <a:pt x="428" y="260"/>
                    <a:pt x="427" y="268"/>
                  </a:cubicBezTo>
                  <a:cubicBezTo>
                    <a:pt x="427" y="276"/>
                    <a:pt x="429" y="284"/>
                    <a:pt x="429" y="292"/>
                  </a:cubicBezTo>
                  <a:cubicBezTo>
                    <a:pt x="429" y="293"/>
                    <a:pt x="430" y="293"/>
                    <a:pt x="430" y="293"/>
                  </a:cubicBezTo>
                  <a:cubicBezTo>
                    <a:pt x="428" y="295"/>
                    <a:pt x="427" y="297"/>
                    <a:pt x="425" y="299"/>
                  </a:cubicBezTo>
                  <a:cubicBezTo>
                    <a:pt x="425" y="298"/>
                    <a:pt x="425" y="297"/>
                    <a:pt x="426" y="296"/>
                  </a:cubicBezTo>
                  <a:cubicBezTo>
                    <a:pt x="426" y="294"/>
                    <a:pt x="426" y="292"/>
                    <a:pt x="426" y="290"/>
                  </a:cubicBezTo>
                  <a:cubicBezTo>
                    <a:pt x="426" y="290"/>
                    <a:pt x="426" y="289"/>
                    <a:pt x="426" y="290"/>
                  </a:cubicBezTo>
                  <a:cubicBezTo>
                    <a:pt x="425" y="291"/>
                    <a:pt x="424" y="293"/>
                    <a:pt x="424" y="295"/>
                  </a:cubicBezTo>
                  <a:cubicBezTo>
                    <a:pt x="423" y="293"/>
                    <a:pt x="422" y="291"/>
                    <a:pt x="422" y="289"/>
                  </a:cubicBezTo>
                  <a:cubicBezTo>
                    <a:pt x="422" y="289"/>
                    <a:pt x="422" y="289"/>
                    <a:pt x="423" y="289"/>
                  </a:cubicBezTo>
                  <a:cubicBezTo>
                    <a:pt x="423" y="289"/>
                    <a:pt x="423" y="288"/>
                    <a:pt x="423" y="288"/>
                  </a:cubicBezTo>
                  <a:cubicBezTo>
                    <a:pt x="423" y="288"/>
                    <a:pt x="423" y="288"/>
                    <a:pt x="423" y="288"/>
                  </a:cubicBezTo>
                  <a:cubicBezTo>
                    <a:pt x="423" y="288"/>
                    <a:pt x="423" y="288"/>
                    <a:pt x="423" y="288"/>
                  </a:cubicBezTo>
                  <a:cubicBezTo>
                    <a:pt x="423" y="288"/>
                    <a:pt x="423" y="288"/>
                    <a:pt x="423" y="288"/>
                  </a:cubicBezTo>
                  <a:cubicBezTo>
                    <a:pt x="423" y="288"/>
                    <a:pt x="423" y="287"/>
                    <a:pt x="423" y="287"/>
                  </a:cubicBezTo>
                  <a:cubicBezTo>
                    <a:pt x="424" y="286"/>
                    <a:pt x="424" y="285"/>
                    <a:pt x="424" y="284"/>
                  </a:cubicBezTo>
                  <a:cubicBezTo>
                    <a:pt x="423" y="282"/>
                    <a:pt x="423" y="280"/>
                    <a:pt x="423" y="278"/>
                  </a:cubicBezTo>
                  <a:cubicBezTo>
                    <a:pt x="422" y="277"/>
                    <a:pt x="422" y="277"/>
                    <a:pt x="422" y="278"/>
                  </a:cubicBezTo>
                  <a:cubicBezTo>
                    <a:pt x="421" y="279"/>
                    <a:pt x="421" y="281"/>
                    <a:pt x="421" y="283"/>
                  </a:cubicBezTo>
                  <a:cubicBezTo>
                    <a:pt x="421" y="285"/>
                    <a:pt x="421" y="286"/>
                    <a:pt x="421" y="288"/>
                  </a:cubicBezTo>
                  <a:cubicBezTo>
                    <a:pt x="421" y="287"/>
                    <a:pt x="420" y="285"/>
                    <a:pt x="420" y="284"/>
                  </a:cubicBezTo>
                  <a:cubicBezTo>
                    <a:pt x="418" y="279"/>
                    <a:pt x="417" y="275"/>
                    <a:pt x="416" y="271"/>
                  </a:cubicBezTo>
                  <a:cubicBezTo>
                    <a:pt x="414" y="262"/>
                    <a:pt x="413" y="254"/>
                    <a:pt x="413" y="245"/>
                  </a:cubicBezTo>
                  <a:cubicBezTo>
                    <a:pt x="413" y="244"/>
                    <a:pt x="412" y="244"/>
                    <a:pt x="412" y="245"/>
                  </a:cubicBezTo>
                  <a:cubicBezTo>
                    <a:pt x="411" y="254"/>
                    <a:pt x="413" y="263"/>
                    <a:pt x="414" y="271"/>
                  </a:cubicBezTo>
                  <a:cubicBezTo>
                    <a:pt x="415" y="278"/>
                    <a:pt x="417" y="285"/>
                    <a:pt x="419" y="292"/>
                  </a:cubicBezTo>
                  <a:cubicBezTo>
                    <a:pt x="417" y="287"/>
                    <a:pt x="414" y="282"/>
                    <a:pt x="410" y="277"/>
                  </a:cubicBezTo>
                  <a:cubicBezTo>
                    <a:pt x="410" y="277"/>
                    <a:pt x="410" y="276"/>
                    <a:pt x="410" y="276"/>
                  </a:cubicBezTo>
                  <a:cubicBezTo>
                    <a:pt x="410" y="276"/>
                    <a:pt x="410" y="275"/>
                    <a:pt x="410" y="274"/>
                  </a:cubicBezTo>
                  <a:cubicBezTo>
                    <a:pt x="410" y="274"/>
                    <a:pt x="410" y="273"/>
                    <a:pt x="409" y="273"/>
                  </a:cubicBezTo>
                  <a:cubicBezTo>
                    <a:pt x="409" y="273"/>
                    <a:pt x="409" y="273"/>
                    <a:pt x="409" y="273"/>
                  </a:cubicBezTo>
                  <a:cubicBezTo>
                    <a:pt x="408" y="273"/>
                    <a:pt x="408" y="274"/>
                    <a:pt x="408" y="274"/>
                  </a:cubicBezTo>
                  <a:cubicBezTo>
                    <a:pt x="407" y="272"/>
                    <a:pt x="406" y="270"/>
                    <a:pt x="405" y="268"/>
                  </a:cubicBezTo>
                  <a:cubicBezTo>
                    <a:pt x="401" y="262"/>
                    <a:pt x="397" y="255"/>
                    <a:pt x="393" y="249"/>
                  </a:cubicBezTo>
                  <a:cubicBezTo>
                    <a:pt x="389" y="244"/>
                    <a:pt x="384" y="239"/>
                    <a:pt x="379" y="234"/>
                  </a:cubicBezTo>
                  <a:cubicBezTo>
                    <a:pt x="377" y="232"/>
                    <a:pt x="375" y="229"/>
                    <a:pt x="373" y="227"/>
                  </a:cubicBezTo>
                  <a:cubicBezTo>
                    <a:pt x="372" y="221"/>
                    <a:pt x="373" y="215"/>
                    <a:pt x="373" y="210"/>
                  </a:cubicBezTo>
                  <a:close/>
                  <a:moveTo>
                    <a:pt x="343" y="137"/>
                  </a:moveTo>
                  <a:cubicBezTo>
                    <a:pt x="349" y="146"/>
                    <a:pt x="355" y="156"/>
                    <a:pt x="359" y="166"/>
                  </a:cubicBezTo>
                  <a:cubicBezTo>
                    <a:pt x="363" y="175"/>
                    <a:pt x="368" y="185"/>
                    <a:pt x="369" y="196"/>
                  </a:cubicBezTo>
                  <a:cubicBezTo>
                    <a:pt x="370" y="199"/>
                    <a:pt x="370" y="203"/>
                    <a:pt x="370" y="207"/>
                  </a:cubicBezTo>
                  <a:cubicBezTo>
                    <a:pt x="370" y="210"/>
                    <a:pt x="369" y="213"/>
                    <a:pt x="369" y="216"/>
                  </a:cubicBezTo>
                  <a:cubicBezTo>
                    <a:pt x="369" y="218"/>
                    <a:pt x="369" y="221"/>
                    <a:pt x="370" y="223"/>
                  </a:cubicBezTo>
                  <a:cubicBezTo>
                    <a:pt x="368" y="221"/>
                    <a:pt x="365" y="219"/>
                    <a:pt x="363" y="216"/>
                  </a:cubicBezTo>
                  <a:cubicBezTo>
                    <a:pt x="363" y="216"/>
                    <a:pt x="363" y="216"/>
                    <a:pt x="363" y="216"/>
                  </a:cubicBezTo>
                  <a:cubicBezTo>
                    <a:pt x="363" y="216"/>
                    <a:pt x="363" y="216"/>
                    <a:pt x="363" y="215"/>
                  </a:cubicBezTo>
                  <a:cubicBezTo>
                    <a:pt x="364" y="200"/>
                    <a:pt x="357" y="185"/>
                    <a:pt x="352" y="170"/>
                  </a:cubicBezTo>
                  <a:cubicBezTo>
                    <a:pt x="348" y="157"/>
                    <a:pt x="346" y="144"/>
                    <a:pt x="340" y="132"/>
                  </a:cubicBezTo>
                  <a:cubicBezTo>
                    <a:pt x="341" y="134"/>
                    <a:pt x="342" y="136"/>
                    <a:pt x="343" y="137"/>
                  </a:cubicBezTo>
                  <a:close/>
                  <a:moveTo>
                    <a:pt x="321" y="108"/>
                  </a:moveTo>
                  <a:cubicBezTo>
                    <a:pt x="322" y="110"/>
                    <a:pt x="325" y="112"/>
                    <a:pt x="326" y="114"/>
                  </a:cubicBezTo>
                  <a:cubicBezTo>
                    <a:pt x="326" y="115"/>
                    <a:pt x="326" y="116"/>
                    <a:pt x="326" y="116"/>
                  </a:cubicBezTo>
                  <a:cubicBezTo>
                    <a:pt x="328" y="118"/>
                    <a:pt x="329" y="119"/>
                    <a:pt x="330" y="121"/>
                  </a:cubicBezTo>
                  <a:cubicBezTo>
                    <a:pt x="330" y="121"/>
                    <a:pt x="330" y="121"/>
                    <a:pt x="330" y="121"/>
                  </a:cubicBezTo>
                  <a:cubicBezTo>
                    <a:pt x="331" y="124"/>
                    <a:pt x="331" y="127"/>
                    <a:pt x="334" y="129"/>
                  </a:cubicBezTo>
                  <a:cubicBezTo>
                    <a:pt x="334" y="130"/>
                    <a:pt x="335" y="130"/>
                    <a:pt x="336" y="129"/>
                  </a:cubicBezTo>
                  <a:cubicBezTo>
                    <a:pt x="343" y="143"/>
                    <a:pt x="344" y="158"/>
                    <a:pt x="349" y="172"/>
                  </a:cubicBezTo>
                  <a:cubicBezTo>
                    <a:pt x="354" y="186"/>
                    <a:pt x="360" y="200"/>
                    <a:pt x="361" y="215"/>
                  </a:cubicBezTo>
                  <a:cubicBezTo>
                    <a:pt x="356" y="211"/>
                    <a:pt x="351" y="208"/>
                    <a:pt x="345" y="205"/>
                  </a:cubicBezTo>
                  <a:cubicBezTo>
                    <a:pt x="339" y="201"/>
                    <a:pt x="333" y="198"/>
                    <a:pt x="327" y="195"/>
                  </a:cubicBezTo>
                  <a:cubicBezTo>
                    <a:pt x="328" y="184"/>
                    <a:pt x="322" y="174"/>
                    <a:pt x="317" y="164"/>
                  </a:cubicBezTo>
                  <a:cubicBezTo>
                    <a:pt x="314" y="157"/>
                    <a:pt x="311" y="150"/>
                    <a:pt x="310" y="143"/>
                  </a:cubicBezTo>
                  <a:cubicBezTo>
                    <a:pt x="308" y="135"/>
                    <a:pt x="308" y="129"/>
                    <a:pt x="309" y="121"/>
                  </a:cubicBezTo>
                  <a:cubicBezTo>
                    <a:pt x="309" y="121"/>
                    <a:pt x="308" y="121"/>
                    <a:pt x="308" y="121"/>
                  </a:cubicBezTo>
                  <a:cubicBezTo>
                    <a:pt x="305" y="126"/>
                    <a:pt x="306" y="132"/>
                    <a:pt x="307" y="137"/>
                  </a:cubicBezTo>
                  <a:cubicBezTo>
                    <a:pt x="308" y="145"/>
                    <a:pt x="310" y="152"/>
                    <a:pt x="313" y="159"/>
                  </a:cubicBezTo>
                  <a:cubicBezTo>
                    <a:pt x="318" y="171"/>
                    <a:pt x="324" y="182"/>
                    <a:pt x="325" y="194"/>
                  </a:cubicBezTo>
                  <a:cubicBezTo>
                    <a:pt x="319" y="191"/>
                    <a:pt x="312" y="188"/>
                    <a:pt x="305" y="187"/>
                  </a:cubicBezTo>
                  <a:cubicBezTo>
                    <a:pt x="304" y="187"/>
                    <a:pt x="304" y="186"/>
                    <a:pt x="303" y="186"/>
                  </a:cubicBezTo>
                  <a:cubicBezTo>
                    <a:pt x="303" y="186"/>
                    <a:pt x="303" y="185"/>
                    <a:pt x="303" y="185"/>
                  </a:cubicBezTo>
                  <a:cubicBezTo>
                    <a:pt x="300" y="180"/>
                    <a:pt x="301" y="175"/>
                    <a:pt x="300" y="170"/>
                  </a:cubicBezTo>
                  <a:cubicBezTo>
                    <a:pt x="300" y="164"/>
                    <a:pt x="300" y="158"/>
                    <a:pt x="300" y="153"/>
                  </a:cubicBezTo>
                  <a:cubicBezTo>
                    <a:pt x="300" y="142"/>
                    <a:pt x="302" y="133"/>
                    <a:pt x="306" y="123"/>
                  </a:cubicBezTo>
                  <a:cubicBezTo>
                    <a:pt x="308" y="118"/>
                    <a:pt x="309" y="113"/>
                    <a:pt x="312" y="108"/>
                  </a:cubicBezTo>
                  <a:cubicBezTo>
                    <a:pt x="312" y="108"/>
                    <a:pt x="312" y="108"/>
                    <a:pt x="312" y="107"/>
                  </a:cubicBezTo>
                  <a:cubicBezTo>
                    <a:pt x="312" y="107"/>
                    <a:pt x="312" y="107"/>
                    <a:pt x="312" y="107"/>
                  </a:cubicBezTo>
                  <a:cubicBezTo>
                    <a:pt x="313" y="106"/>
                    <a:pt x="314" y="105"/>
                    <a:pt x="314" y="104"/>
                  </a:cubicBezTo>
                  <a:cubicBezTo>
                    <a:pt x="315" y="103"/>
                    <a:pt x="320" y="107"/>
                    <a:pt x="321" y="108"/>
                  </a:cubicBezTo>
                  <a:close/>
                  <a:moveTo>
                    <a:pt x="297" y="173"/>
                  </a:moveTo>
                  <a:cubicBezTo>
                    <a:pt x="297" y="177"/>
                    <a:pt x="297" y="181"/>
                    <a:pt x="299" y="185"/>
                  </a:cubicBezTo>
                  <a:cubicBezTo>
                    <a:pt x="297" y="185"/>
                    <a:pt x="295" y="184"/>
                    <a:pt x="293" y="184"/>
                  </a:cubicBezTo>
                  <a:cubicBezTo>
                    <a:pt x="293" y="184"/>
                    <a:pt x="293" y="183"/>
                    <a:pt x="293" y="183"/>
                  </a:cubicBezTo>
                  <a:cubicBezTo>
                    <a:pt x="293" y="183"/>
                    <a:pt x="293" y="182"/>
                    <a:pt x="293" y="182"/>
                  </a:cubicBezTo>
                  <a:cubicBezTo>
                    <a:pt x="288" y="170"/>
                    <a:pt x="292" y="155"/>
                    <a:pt x="295" y="142"/>
                  </a:cubicBezTo>
                  <a:cubicBezTo>
                    <a:pt x="297" y="136"/>
                    <a:pt x="298" y="129"/>
                    <a:pt x="300" y="122"/>
                  </a:cubicBezTo>
                  <a:cubicBezTo>
                    <a:pt x="302" y="118"/>
                    <a:pt x="303" y="114"/>
                    <a:pt x="307" y="112"/>
                  </a:cubicBezTo>
                  <a:cubicBezTo>
                    <a:pt x="306" y="114"/>
                    <a:pt x="305" y="116"/>
                    <a:pt x="305" y="117"/>
                  </a:cubicBezTo>
                  <a:cubicBezTo>
                    <a:pt x="303" y="123"/>
                    <a:pt x="300" y="129"/>
                    <a:pt x="299" y="136"/>
                  </a:cubicBezTo>
                  <a:cubicBezTo>
                    <a:pt x="298" y="141"/>
                    <a:pt x="297" y="147"/>
                    <a:pt x="297" y="152"/>
                  </a:cubicBezTo>
                  <a:cubicBezTo>
                    <a:pt x="297" y="159"/>
                    <a:pt x="297" y="166"/>
                    <a:pt x="297" y="173"/>
                  </a:cubicBezTo>
                  <a:close/>
                  <a:moveTo>
                    <a:pt x="239" y="8"/>
                  </a:moveTo>
                  <a:cubicBezTo>
                    <a:pt x="238" y="6"/>
                    <a:pt x="245" y="10"/>
                    <a:pt x="246" y="10"/>
                  </a:cubicBezTo>
                  <a:cubicBezTo>
                    <a:pt x="249" y="12"/>
                    <a:pt x="252" y="14"/>
                    <a:pt x="256" y="16"/>
                  </a:cubicBezTo>
                  <a:cubicBezTo>
                    <a:pt x="264" y="22"/>
                    <a:pt x="272" y="30"/>
                    <a:pt x="279" y="38"/>
                  </a:cubicBezTo>
                  <a:cubicBezTo>
                    <a:pt x="288" y="49"/>
                    <a:pt x="296" y="60"/>
                    <a:pt x="302" y="73"/>
                  </a:cubicBezTo>
                  <a:cubicBezTo>
                    <a:pt x="305" y="80"/>
                    <a:pt x="309" y="86"/>
                    <a:pt x="311" y="93"/>
                  </a:cubicBezTo>
                  <a:cubicBezTo>
                    <a:pt x="312" y="96"/>
                    <a:pt x="313" y="99"/>
                    <a:pt x="315" y="102"/>
                  </a:cubicBezTo>
                  <a:cubicBezTo>
                    <a:pt x="312" y="102"/>
                    <a:pt x="310" y="104"/>
                    <a:pt x="309" y="107"/>
                  </a:cubicBezTo>
                  <a:cubicBezTo>
                    <a:pt x="306" y="108"/>
                    <a:pt x="304" y="110"/>
                    <a:pt x="302" y="112"/>
                  </a:cubicBezTo>
                  <a:cubicBezTo>
                    <a:pt x="302" y="108"/>
                    <a:pt x="300" y="104"/>
                    <a:pt x="299" y="101"/>
                  </a:cubicBezTo>
                  <a:cubicBezTo>
                    <a:pt x="298" y="99"/>
                    <a:pt x="297" y="97"/>
                    <a:pt x="297" y="96"/>
                  </a:cubicBezTo>
                  <a:cubicBezTo>
                    <a:pt x="297" y="96"/>
                    <a:pt x="297" y="96"/>
                    <a:pt x="297" y="95"/>
                  </a:cubicBezTo>
                  <a:cubicBezTo>
                    <a:pt x="298" y="93"/>
                    <a:pt x="297" y="90"/>
                    <a:pt x="297" y="88"/>
                  </a:cubicBezTo>
                  <a:cubicBezTo>
                    <a:pt x="297" y="85"/>
                    <a:pt x="297" y="82"/>
                    <a:pt x="298" y="79"/>
                  </a:cubicBezTo>
                  <a:cubicBezTo>
                    <a:pt x="298" y="79"/>
                    <a:pt x="297" y="79"/>
                    <a:pt x="297" y="79"/>
                  </a:cubicBezTo>
                  <a:cubicBezTo>
                    <a:pt x="296" y="82"/>
                    <a:pt x="296" y="85"/>
                    <a:pt x="296" y="88"/>
                  </a:cubicBezTo>
                  <a:cubicBezTo>
                    <a:pt x="296" y="89"/>
                    <a:pt x="295" y="91"/>
                    <a:pt x="295" y="93"/>
                  </a:cubicBezTo>
                  <a:cubicBezTo>
                    <a:pt x="294" y="91"/>
                    <a:pt x="293" y="89"/>
                    <a:pt x="292" y="87"/>
                  </a:cubicBezTo>
                  <a:cubicBezTo>
                    <a:pt x="293" y="86"/>
                    <a:pt x="293" y="83"/>
                    <a:pt x="293" y="82"/>
                  </a:cubicBezTo>
                  <a:cubicBezTo>
                    <a:pt x="293" y="80"/>
                    <a:pt x="293" y="77"/>
                    <a:pt x="293" y="75"/>
                  </a:cubicBezTo>
                  <a:cubicBezTo>
                    <a:pt x="293" y="74"/>
                    <a:pt x="292" y="74"/>
                    <a:pt x="292" y="75"/>
                  </a:cubicBezTo>
                  <a:cubicBezTo>
                    <a:pt x="291" y="77"/>
                    <a:pt x="291" y="80"/>
                    <a:pt x="291" y="82"/>
                  </a:cubicBezTo>
                  <a:cubicBezTo>
                    <a:pt x="291" y="83"/>
                    <a:pt x="291" y="84"/>
                    <a:pt x="291" y="84"/>
                  </a:cubicBezTo>
                  <a:cubicBezTo>
                    <a:pt x="290" y="83"/>
                    <a:pt x="289" y="82"/>
                    <a:pt x="289" y="81"/>
                  </a:cubicBezTo>
                  <a:cubicBezTo>
                    <a:pt x="289" y="80"/>
                    <a:pt x="288" y="78"/>
                    <a:pt x="288" y="77"/>
                  </a:cubicBezTo>
                  <a:cubicBezTo>
                    <a:pt x="288" y="75"/>
                    <a:pt x="288" y="74"/>
                    <a:pt x="288" y="72"/>
                  </a:cubicBezTo>
                  <a:cubicBezTo>
                    <a:pt x="288" y="71"/>
                    <a:pt x="287" y="71"/>
                    <a:pt x="287" y="72"/>
                  </a:cubicBezTo>
                  <a:cubicBezTo>
                    <a:pt x="287" y="74"/>
                    <a:pt x="287" y="76"/>
                    <a:pt x="287" y="78"/>
                  </a:cubicBezTo>
                  <a:cubicBezTo>
                    <a:pt x="287" y="78"/>
                    <a:pt x="287" y="78"/>
                    <a:pt x="287" y="78"/>
                  </a:cubicBezTo>
                  <a:cubicBezTo>
                    <a:pt x="287" y="78"/>
                    <a:pt x="286" y="77"/>
                    <a:pt x="286" y="76"/>
                  </a:cubicBezTo>
                  <a:cubicBezTo>
                    <a:pt x="285" y="76"/>
                    <a:pt x="284" y="75"/>
                    <a:pt x="284" y="73"/>
                  </a:cubicBezTo>
                  <a:cubicBezTo>
                    <a:pt x="284" y="71"/>
                    <a:pt x="284" y="69"/>
                    <a:pt x="284" y="67"/>
                  </a:cubicBezTo>
                  <a:cubicBezTo>
                    <a:pt x="284" y="64"/>
                    <a:pt x="284" y="62"/>
                    <a:pt x="284" y="59"/>
                  </a:cubicBezTo>
                  <a:cubicBezTo>
                    <a:pt x="284" y="58"/>
                    <a:pt x="284" y="58"/>
                    <a:pt x="284" y="59"/>
                  </a:cubicBezTo>
                  <a:cubicBezTo>
                    <a:pt x="283" y="61"/>
                    <a:pt x="283" y="64"/>
                    <a:pt x="283" y="67"/>
                  </a:cubicBezTo>
                  <a:cubicBezTo>
                    <a:pt x="283" y="68"/>
                    <a:pt x="282" y="70"/>
                    <a:pt x="282" y="71"/>
                  </a:cubicBezTo>
                  <a:cubicBezTo>
                    <a:pt x="281" y="69"/>
                    <a:pt x="279" y="67"/>
                    <a:pt x="277" y="65"/>
                  </a:cubicBezTo>
                  <a:cubicBezTo>
                    <a:pt x="278" y="63"/>
                    <a:pt x="278" y="62"/>
                    <a:pt x="278" y="60"/>
                  </a:cubicBezTo>
                  <a:cubicBezTo>
                    <a:pt x="278" y="58"/>
                    <a:pt x="278" y="56"/>
                    <a:pt x="278" y="55"/>
                  </a:cubicBezTo>
                  <a:cubicBezTo>
                    <a:pt x="278" y="54"/>
                    <a:pt x="277" y="53"/>
                    <a:pt x="277" y="54"/>
                  </a:cubicBezTo>
                  <a:cubicBezTo>
                    <a:pt x="277" y="57"/>
                    <a:pt x="276" y="61"/>
                    <a:pt x="276" y="64"/>
                  </a:cubicBezTo>
                  <a:cubicBezTo>
                    <a:pt x="275" y="63"/>
                    <a:pt x="274" y="61"/>
                    <a:pt x="273" y="60"/>
                  </a:cubicBezTo>
                  <a:cubicBezTo>
                    <a:pt x="273" y="59"/>
                    <a:pt x="273" y="58"/>
                    <a:pt x="273" y="56"/>
                  </a:cubicBezTo>
                  <a:cubicBezTo>
                    <a:pt x="273" y="55"/>
                    <a:pt x="273" y="53"/>
                    <a:pt x="273" y="51"/>
                  </a:cubicBezTo>
                  <a:cubicBezTo>
                    <a:pt x="273" y="50"/>
                    <a:pt x="272" y="50"/>
                    <a:pt x="272" y="51"/>
                  </a:cubicBezTo>
                  <a:cubicBezTo>
                    <a:pt x="272" y="53"/>
                    <a:pt x="272" y="55"/>
                    <a:pt x="272" y="56"/>
                  </a:cubicBezTo>
                  <a:cubicBezTo>
                    <a:pt x="272" y="57"/>
                    <a:pt x="271" y="58"/>
                    <a:pt x="271" y="59"/>
                  </a:cubicBezTo>
                  <a:cubicBezTo>
                    <a:pt x="270" y="58"/>
                    <a:pt x="269" y="57"/>
                    <a:pt x="268" y="56"/>
                  </a:cubicBezTo>
                  <a:cubicBezTo>
                    <a:pt x="268" y="56"/>
                    <a:pt x="268" y="56"/>
                    <a:pt x="268" y="56"/>
                  </a:cubicBezTo>
                  <a:cubicBezTo>
                    <a:pt x="270" y="55"/>
                    <a:pt x="270" y="52"/>
                    <a:pt x="270" y="50"/>
                  </a:cubicBezTo>
                  <a:cubicBezTo>
                    <a:pt x="271" y="48"/>
                    <a:pt x="271" y="46"/>
                    <a:pt x="271" y="44"/>
                  </a:cubicBezTo>
                  <a:cubicBezTo>
                    <a:pt x="271" y="43"/>
                    <a:pt x="270" y="43"/>
                    <a:pt x="270" y="44"/>
                  </a:cubicBezTo>
                  <a:cubicBezTo>
                    <a:pt x="269" y="46"/>
                    <a:pt x="269" y="48"/>
                    <a:pt x="269" y="50"/>
                  </a:cubicBezTo>
                  <a:cubicBezTo>
                    <a:pt x="268" y="52"/>
                    <a:pt x="267" y="54"/>
                    <a:pt x="267" y="56"/>
                  </a:cubicBezTo>
                  <a:cubicBezTo>
                    <a:pt x="267" y="56"/>
                    <a:pt x="267" y="56"/>
                    <a:pt x="267" y="56"/>
                  </a:cubicBezTo>
                  <a:cubicBezTo>
                    <a:pt x="266" y="55"/>
                    <a:pt x="264" y="54"/>
                    <a:pt x="262" y="54"/>
                  </a:cubicBezTo>
                  <a:cubicBezTo>
                    <a:pt x="263" y="52"/>
                    <a:pt x="264" y="49"/>
                    <a:pt x="264" y="47"/>
                  </a:cubicBezTo>
                  <a:cubicBezTo>
                    <a:pt x="265" y="45"/>
                    <a:pt x="265" y="43"/>
                    <a:pt x="265" y="40"/>
                  </a:cubicBezTo>
                  <a:cubicBezTo>
                    <a:pt x="265" y="40"/>
                    <a:pt x="263" y="40"/>
                    <a:pt x="263" y="40"/>
                  </a:cubicBezTo>
                  <a:cubicBezTo>
                    <a:pt x="264" y="43"/>
                    <a:pt x="263" y="45"/>
                    <a:pt x="262" y="47"/>
                  </a:cubicBezTo>
                  <a:cubicBezTo>
                    <a:pt x="262" y="49"/>
                    <a:pt x="261" y="51"/>
                    <a:pt x="261" y="53"/>
                  </a:cubicBezTo>
                  <a:cubicBezTo>
                    <a:pt x="261" y="53"/>
                    <a:pt x="261" y="54"/>
                    <a:pt x="261" y="54"/>
                  </a:cubicBezTo>
                  <a:cubicBezTo>
                    <a:pt x="260" y="54"/>
                    <a:pt x="259" y="54"/>
                    <a:pt x="257" y="54"/>
                  </a:cubicBezTo>
                  <a:cubicBezTo>
                    <a:pt x="257" y="54"/>
                    <a:pt x="257" y="53"/>
                    <a:pt x="257" y="53"/>
                  </a:cubicBezTo>
                  <a:cubicBezTo>
                    <a:pt x="257" y="53"/>
                    <a:pt x="257" y="53"/>
                    <a:pt x="257" y="53"/>
                  </a:cubicBezTo>
                  <a:cubicBezTo>
                    <a:pt x="257" y="51"/>
                    <a:pt x="258" y="49"/>
                    <a:pt x="258" y="48"/>
                  </a:cubicBezTo>
                  <a:cubicBezTo>
                    <a:pt x="258" y="47"/>
                    <a:pt x="258" y="47"/>
                    <a:pt x="257" y="47"/>
                  </a:cubicBezTo>
                  <a:cubicBezTo>
                    <a:pt x="257" y="49"/>
                    <a:pt x="256" y="50"/>
                    <a:pt x="256" y="51"/>
                  </a:cubicBezTo>
                  <a:cubicBezTo>
                    <a:pt x="255" y="49"/>
                    <a:pt x="255" y="48"/>
                    <a:pt x="254" y="46"/>
                  </a:cubicBezTo>
                  <a:cubicBezTo>
                    <a:pt x="254" y="46"/>
                    <a:pt x="254" y="46"/>
                    <a:pt x="254" y="46"/>
                  </a:cubicBezTo>
                  <a:cubicBezTo>
                    <a:pt x="255" y="44"/>
                    <a:pt x="255" y="40"/>
                    <a:pt x="256" y="38"/>
                  </a:cubicBezTo>
                  <a:cubicBezTo>
                    <a:pt x="256" y="35"/>
                    <a:pt x="256" y="32"/>
                    <a:pt x="256" y="28"/>
                  </a:cubicBezTo>
                  <a:cubicBezTo>
                    <a:pt x="256" y="28"/>
                    <a:pt x="255" y="28"/>
                    <a:pt x="255" y="28"/>
                  </a:cubicBezTo>
                  <a:cubicBezTo>
                    <a:pt x="255" y="32"/>
                    <a:pt x="254" y="35"/>
                    <a:pt x="254" y="38"/>
                  </a:cubicBezTo>
                  <a:cubicBezTo>
                    <a:pt x="253" y="40"/>
                    <a:pt x="253" y="42"/>
                    <a:pt x="253" y="43"/>
                  </a:cubicBezTo>
                  <a:cubicBezTo>
                    <a:pt x="248" y="32"/>
                    <a:pt x="243" y="20"/>
                    <a:pt x="238" y="9"/>
                  </a:cubicBezTo>
                  <a:cubicBezTo>
                    <a:pt x="238" y="9"/>
                    <a:pt x="239" y="8"/>
                    <a:pt x="239" y="8"/>
                  </a:cubicBezTo>
                  <a:close/>
                  <a:moveTo>
                    <a:pt x="235" y="9"/>
                  </a:moveTo>
                  <a:cubicBezTo>
                    <a:pt x="236" y="9"/>
                    <a:pt x="236" y="9"/>
                    <a:pt x="237" y="9"/>
                  </a:cubicBezTo>
                  <a:cubicBezTo>
                    <a:pt x="237" y="17"/>
                    <a:pt x="242" y="24"/>
                    <a:pt x="245" y="31"/>
                  </a:cubicBezTo>
                  <a:cubicBezTo>
                    <a:pt x="248" y="40"/>
                    <a:pt x="251" y="48"/>
                    <a:pt x="255" y="56"/>
                  </a:cubicBezTo>
                  <a:cubicBezTo>
                    <a:pt x="255" y="57"/>
                    <a:pt x="255" y="57"/>
                    <a:pt x="255" y="58"/>
                  </a:cubicBezTo>
                  <a:cubicBezTo>
                    <a:pt x="255" y="58"/>
                    <a:pt x="255" y="58"/>
                    <a:pt x="256" y="58"/>
                  </a:cubicBezTo>
                  <a:cubicBezTo>
                    <a:pt x="256" y="58"/>
                    <a:pt x="256" y="58"/>
                    <a:pt x="256" y="58"/>
                  </a:cubicBezTo>
                  <a:cubicBezTo>
                    <a:pt x="256" y="58"/>
                    <a:pt x="257" y="58"/>
                    <a:pt x="258" y="58"/>
                  </a:cubicBezTo>
                  <a:cubicBezTo>
                    <a:pt x="262" y="55"/>
                    <a:pt x="267" y="60"/>
                    <a:pt x="270" y="63"/>
                  </a:cubicBezTo>
                  <a:cubicBezTo>
                    <a:pt x="276" y="68"/>
                    <a:pt x="280" y="75"/>
                    <a:pt x="284" y="81"/>
                  </a:cubicBezTo>
                  <a:cubicBezTo>
                    <a:pt x="291" y="91"/>
                    <a:pt x="300" y="105"/>
                    <a:pt x="298" y="117"/>
                  </a:cubicBezTo>
                  <a:cubicBezTo>
                    <a:pt x="298" y="117"/>
                    <a:pt x="298" y="118"/>
                    <a:pt x="298" y="118"/>
                  </a:cubicBezTo>
                  <a:cubicBezTo>
                    <a:pt x="298" y="120"/>
                    <a:pt x="297" y="122"/>
                    <a:pt x="296" y="123"/>
                  </a:cubicBezTo>
                  <a:cubicBezTo>
                    <a:pt x="294" y="131"/>
                    <a:pt x="293" y="138"/>
                    <a:pt x="291" y="146"/>
                  </a:cubicBezTo>
                  <a:cubicBezTo>
                    <a:pt x="289" y="154"/>
                    <a:pt x="286" y="164"/>
                    <a:pt x="287" y="174"/>
                  </a:cubicBezTo>
                  <a:cubicBezTo>
                    <a:pt x="284" y="170"/>
                    <a:pt x="281" y="166"/>
                    <a:pt x="278" y="162"/>
                  </a:cubicBezTo>
                  <a:cubicBezTo>
                    <a:pt x="270" y="150"/>
                    <a:pt x="262" y="137"/>
                    <a:pt x="255" y="124"/>
                  </a:cubicBezTo>
                  <a:cubicBezTo>
                    <a:pt x="251" y="117"/>
                    <a:pt x="248" y="110"/>
                    <a:pt x="245" y="102"/>
                  </a:cubicBezTo>
                  <a:cubicBezTo>
                    <a:pt x="245" y="102"/>
                    <a:pt x="245" y="102"/>
                    <a:pt x="245" y="102"/>
                  </a:cubicBezTo>
                  <a:cubicBezTo>
                    <a:pt x="245" y="100"/>
                    <a:pt x="245" y="97"/>
                    <a:pt x="244" y="95"/>
                  </a:cubicBezTo>
                  <a:cubicBezTo>
                    <a:pt x="244" y="93"/>
                    <a:pt x="244" y="91"/>
                    <a:pt x="244" y="89"/>
                  </a:cubicBezTo>
                  <a:cubicBezTo>
                    <a:pt x="244" y="87"/>
                    <a:pt x="242" y="87"/>
                    <a:pt x="242" y="89"/>
                  </a:cubicBezTo>
                  <a:cubicBezTo>
                    <a:pt x="242" y="91"/>
                    <a:pt x="242" y="93"/>
                    <a:pt x="242" y="95"/>
                  </a:cubicBezTo>
                  <a:cubicBezTo>
                    <a:pt x="241" y="92"/>
                    <a:pt x="241" y="88"/>
                    <a:pt x="240" y="85"/>
                  </a:cubicBezTo>
                  <a:cubicBezTo>
                    <a:pt x="239" y="72"/>
                    <a:pt x="239" y="60"/>
                    <a:pt x="236" y="47"/>
                  </a:cubicBezTo>
                  <a:cubicBezTo>
                    <a:pt x="235" y="47"/>
                    <a:pt x="235" y="46"/>
                    <a:pt x="234" y="46"/>
                  </a:cubicBezTo>
                  <a:cubicBezTo>
                    <a:pt x="232" y="46"/>
                    <a:pt x="233" y="34"/>
                    <a:pt x="232" y="32"/>
                  </a:cubicBezTo>
                  <a:cubicBezTo>
                    <a:pt x="231" y="26"/>
                    <a:pt x="229" y="21"/>
                    <a:pt x="229" y="16"/>
                  </a:cubicBezTo>
                  <a:cubicBezTo>
                    <a:pt x="229" y="15"/>
                    <a:pt x="229" y="15"/>
                    <a:pt x="228" y="15"/>
                  </a:cubicBezTo>
                  <a:cubicBezTo>
                    <a:pt x="230" y="11"/>
                    <a:pt x="232" y="5"/>
                    <a:pt x="235" y="9"/>
                  </a:cubicBezTo>
                  <a:close/>
                  <a:moveTo>
                    <a:pt x="269" y="165"/>
                  </a:moveTo>
                  <a:cubicBezTo>
                    <a:pt x="262" y="157"/>
                    <a:pt x="255" y="149"/>
                    <a:pt x="250" y="140"/>
                  </a:cubicBezTo>
                  <a:cubicBezTo>
                    <a:pt x="240" y="123"/>
                    <a:pt x="233" y="106"/>
                    <a:pt x="228" y="87"/>
                  </a:cubicBezTo>
                  <a:cubicBezTo>
                    <a:pt x="223" y="68"/>
                    <a:pt x="220" y="49"/>
                    <a:pt x="224" y="29"/>
                  </a:cubicBezTo>
                  <a:cubicBezTo>
                    <a:pt x="225" y="27"/>
                    <a:pt x="225" y="25"/>
                    <a:pt x="226" y="23"/>
                  </a:cubicBezTo>
                  <a:cubicBezTo>
                    <a:pt x="226" y="28"/>
                    <a:pt x="229" y="32"/>
                    <a:pt x="229" y="37"/>
                  </a:cubicBezTo>
                  <a:cubicBezTo>
                    <a:pt x="229" y="41"/>
                    <a:pt x="227" y="48"/>
                    <a:pt x="232" y="50"/>
                  </a:cubicBezTo>
                  <a:cubicBezTo>
                    <a:pt x="235" y="61"/>
                    <a:pt x="234" y="74"/>
                    <a:pt x="236" y="86"/>
                  </a:cubicBezTo>
                  <a:cubicBezTo>
                    <a:pt x="238" y="98"/>
                    <a:pt x="243" y="110"/>
                    <a:pt x="249" y="121"/>
                  </a:cubicBezTo>
                  <a:cubicBezTo>
                    <a:pt x="255" y="134"/>
                    <a:pt x="263" y="146"/>
                    <a:pt x="271" y="158"/>
                  </a:cubicBezTo>
                  <a:cubicBezTo>
                    <a:pt x="274" y="163"/>
                    <a:pt x="277" y="168"/>
                    <a:pt x="281" y="172"/>
                  </a:cubicBezTo>
                  <a:cubicBezTo>
                    <a:pt x="282" y="174"/>
                    <a:pt x="285" y="176"/>
                    <a:pt x="288" y="178"/>
                  </a:cubicBezTo>
                  <a:cubicBezTo>
                    <a:pt x="288" y="179"/>
                    <a:pt x="288" y="181"/>
                    <a:pt x="289" y="182"/>
                  </a:cubicBezTo>
                  <a:cubicBezTo>
                    <a:pt x="281" y="178"/>
                    <a:pt x="275" y="171"/>
                    <a:pt x="269" y="165"/>
                  </a:cubicBezTo>
                  <a:close/>
                  <a:moveTo>
                    <a:pt x="275" y="184"/>
                  </a:moveTo>
                  <a:cubicBezTo>
                    <a:pt x="279" y="184"/>
                    <a:pt x="284" y="185"/>
                    <a:pt x="289" y="186"/>
                  </a:cubicBezTo>
                  <a:cubicBezTo>
                    <a:pt x="289" y="187"/>
                    <a:pt x="290" y="187"/>
                    <a:pt x="290" y="187"/>
                  </a:cubicBezTo>
                  <a:cubicBezTo>
                    <a:pt x="291" y="187"/>
                    <a:pt x="291" y="187"/>
                    <a:pt x="292" y="187"/>
                  </a:cubicBezTo>
                  <a:cubicBezTo>
                    <a:pt x="294" y="188"/>
                    <a:pt x="296" y="188"/>
                    <a:pt x="298" y="188"/>
                  </a:cubicBezTo>
                  <a:cubicBezTo>
                    <a:pt x="306" y="190"/>
                    <a:pt x="314" y="192"/>
                    <a:pt x="321" y="196"/>
                  </a:cubicBezTo>
                  <a:cubicBezTo>
                    <a:pt x="337" y="205"/>
                    <a:pt x="354" y="211"/>
                    <a:pt x="366" y="224"/>
                  </a:cubicBezTo>
                  <a:cubicBezTo>
                    <a:pt x="372" y="231"/>
                    <a:pt x="378" y="237"/>
                    <a:pt x="384" y="244"/>
                  </a:cubicBezTo>
                  <a:cubicBezTo>
                    <a:pt x="390" y="250"/>
                    <a:pt x="394" y="257"/>
                    <a:pt x="398" y="264"/>
                  </a:cubicBezTo>
                  <a:cubicBezTo>
                    <a:pt x="406" y="276"/>
                    <a:pt x="416" y="289"/>
                    <a:pt x="422" y="303"/>
                  </a:cubicBezTo>
                  <a:cubicBezTo>
                    <a:pt x="421" y="303"/>
                    <a:pt x="421" y="304"/>
                    <a:pt x="421" y="304"/>
                  </a:cubicBezTo>
                  <a:cubicBezTo>
                    <a:pt x="420" y="305"/>
                    <a:pt x="419" y="307"/>
                    <a:pt x="418" y="308"/>
                  </a:cubicBezTo>
                  <a:cubicBezTo>
                    <a:pt x="418" y="307"/>
                    <a:pt x="418" y="307"/>
                    <a:pt x="418" y="307"/>
                  </a:cubicBezTo>
                  <a:cubicBezTo>
                    <a:pt x="406" y="285"/>
                    <a:pt x="397" y="261"/>
                    <a:pt x="378" y="244"/>
                  </a:cubicBezTo>
                  <a:cubicBezTo>
                    <a:pt x="369" y="235"/>
                    <a:pt x="359" y="228"/>
                    <a:pt x="349" y="220"/>
                  </a:cubicBezTo>
                  <a:cubicBezTo>
                    <a:pt x="339" y="212"/>
                    <a:pt x="330" y="203"/>
                    <a:pt x="319" y="197"/>
                  </a:cubicBezTo>
                  <a:cubicBezTo>
                    <a:pt x="308" y="192"/>
                    <a:pt x="295" y="189"/>
                    <a:pt x="283" y="187"/>
                  </a:cubicBezTo>
                  <a:cubicBezTo>
                    <a:pt x="272" y="186"/>
                    <a:pt x="261" y="184"/>
                    <a:pt x="250" y="186"/>
                  </a:cubicBezTo>
                  <a:cubicBezTo>
                    <a:pt x="239" y="187"/>
                    <a:pt x="229" y="191"/>
                    <a:pt x="219" y="198"/>
                  </a:cubicBezTo>
                  <a:cubicBezTo>
                    <a:pt x="209" y="205"/>
                    <a:pt x="206" y="214"/>
                    <a:pt x="201" y="225"/>
                  </a:cubicBezTo>
                  <a:cubicBezTo>
                    <a:pt x="200" y="226"/>
                    <a:pt x="202" y="227"/>
                    <a:pt x="202" y="226"/>
                  </a:cubicBezTo>
                  <a:cubicBezTo>
                    <a:pt x="206" y="221"/>
                    <a:pt x="208" y="216"/>
                    <a:pt x="211" y="211"/>
                  </a:cubicBezTo>
                  <a:cubicBezTo>
                    <a:pt x="215" y="206"/>
                    <a:pt x="220" y="202"/>
                    <a:pt x="226" y="198"/>
                  </a:cubicBezTo>
                  <a:cubicBezTo>
                    <a:pt x="236" y="192"/>
                    <a:pt x="246" y="189"/>
                    <a:pt x="258" y="189"/>
                  </a:cubicBezTo>
                  <a:cubicBezTo>
                    <a:pt x="270" y="189"/>
                    <a:pt x="282" y="190"/>
                    <a:pt x="294" y="193"/>
                  </a:cubicBezTo>
                  <a:cubicBezTo>
                    <a:pt x="305" y="195"/>
                    <a:pt x="316" y="198"/>
                    <a:pt x="325" y="205"/>
                  </a:cubicBezTo>
                  <a:cubicBezTo>
                    <a:pt x="334" y="212"/>
                    <a:pt x="343" y="219"/>
                    <a:pt x="352" y="226"/>
                  </a:cubicBezTo>
                  <a:cubicBezTo>
                    <a:pt x="361" y="233"/>
                    <a:pt x="371" y="240"/>
                    <a:pt x="379" y="249"/>
                  </a:cubicBezTo>
                  <a:cubicBezTo>
                    <a:pt x="388" y="258"/>
                    <a:pt x="394" y="269"/>
                    <a:pt x="401" y="281"/>
                  </a:cubicBezTo>
                  <a:cubicBezTo>
                    <a:pt x="403" y="285"/>
                    <a:pt x="405" y="289"/>
                    <a:pt x="407" y="293"/>
                  </a:cubicBezTo>
                  <a:cubicBezTo>
                    <a:pt x="400" y="284"/>
                    <a:pt x="391" y="275"/>
                    <a:pt x="383" y="266"/>
                  </a:cubicBezTo>
                  <a:cubicBezTo>
                    <a:pt x="376" y="260"/>
                    <a:pt x="370" y="253"/>
                    <a:pt x="362" y="247"/>
                  </a:cubicBezTo>
                  <a:cubicBezTo>
                    <a:pt x="357" y="242"/>
                    <a:pt x="351" y="238"/>
                    <a:pt x="344" y="236"/>
                  </a:cubicBezTo>
                  <a:cubicBezTo>
                    <a:pt x="343" y="236"/>
                    <a:pt x="343" y="237"/>
                    <a:pt x="344" y="237"/>
                  </a:cubicBezTo>
                  <a:cubicBezTo>
                    <a:pt x="360" y="243"/>
                    <a:pt x="372" y="258"/>
                    <a:pt x="384" y="270"/>
                  </a:cubicBezTo>
                  <a:cubicBezTo>
                    <a:pt x="395" y="281"/>
                    <a:pt x="406" y="293"/>
                    <a:pt x="413" y="306"/>
                  </a:cubicBezTo>
                  <a:cubicBezTo>
                    <a:pt x="413" y="306"/>
                    <a:pt x="413" y="306"/>
                    <a:pt x="413" y="306"/>
                  </a:cubicBezTo>
                  <a:cubicBezTo>
                    <a:pt x="412" y="305"/>
                    <a:pt x="411" y="304"/>
                    <a:pt x="409" y="303"/>
                  </a:cubicBezTo>
                  <a:cubicBezTo>
                    <a:pt x="405" y="298"/>
                    <a:pt x="402" y="294"/>
                    <a:pt x="398" y="289"/>
                  </a:cubicBezTo>
                  <a:cubicBezTo>
                    <a:pt x="389" y="280"/>
                    <a:pt x="378" y="273"/>
                    <a:pt x="368" y="265"/>
                  </a:cubicBezTo>
                  <a:cubicBezTo>
                    <a:pt x="368" y="264"/>
                    <a:pt x="367" y="265"/>
                    <a:pt x="368" y="265"/>
                  </a:cubicBezTo>
                  <a:cubicBezTo>
                    <a:pt x="377" y="274"/>
                    <a:pt x="388" y="281"/>
                    <a:pt x="396" y="291"/>
                  </a:cubicBezTo>
                  <a:cubicBezTo>
                    <a:pt x="400" y="295"/>
                    <a:pt x="404" y="300"/>
                    <a:pt x="408" y="304"/>
                  </a:cubicBezTo>
                  <a:cubicBezTo>
                    <a:pt x="408" y="305"/>
                    <a:pt x="408" y="305"/>
                    <a:pt x="409" y="306"/>
                  </a:cubicBezTo>
                  <a:cubicBezTo>
                    <a:pt x="404" y="302"/>
                    <a:pt x="398" y="299"/>
                    <a:pt x="393" y="295"/>
                  </a:cubicBezTo>
                  <a:cubicBezTo>
                    <a:pt x="388" y="290"/>
                    <a:pt x="383" y="285"/>
                    <a:pt x="376" y="282"/>
                  </a:cubicBezTo>
                  <a:cubicBezTo>
                    <a:pt x="376" y="282"/>
                    <a:pt x="376" y="282"/>
                    <a:pt x="376" y="283"/>
                  </a:cubicBezTo>
                  <a:cubicBezTo>
                    <a:pt x="388" y="292"/>
                    <a:pt x="401" y="301"/>
                    <a:pt x="412" y="311"/>
                  </a:cubicBezTo>
                  <a:cubicBezTo>
                    <a:pt x="412" y="311"/>
                    <a:pt x="412" y="311"/>
                    <a:pt x="412" y="311"/>
                  </a:cubicBezTo>
                  <a:cubicBezTo>
                    <a:pt x="399" y="301"/>
                    <a:pt x="384" y="291"/>
                    <a:pt x="368" y="285"/>
                  </a:cubicBezTo>
                  <a:cubicBezTo>
                    <a:pt x="359" y="282"/>
                    <a:pt x="349" y="280"/>
                    <a:pt x="341" y="276"/>
                  </a:cubicBezTo>
                  <a:cubicBezTo>
                    <a:pt x="334" y="272"/>
                    <a:pt x="327" y="268"/>
                    <a:pt x="319" y="266"/>
                  </a:cubicBezTo>
                  <a:cubicBezTo>
                    <a:pt x="319" y="266"/>
                    <a:pt x="319" y="266"/>
                    <a:pt x="319" y="266"/>
                  </a:cubicBezTo>
                  <a:cubicBezTo>
                    <a:pt x="321" y="269"/>
                    <a:pt x="324" y="270"/>
                    <a:pt x="328" y="271"/>
                  </a:cubicBezTo>
                  <a:cubicBezTo>
                    <a:pt x="332" y="273"/>
                    <a:pt x="337" y="276"/>
                    <a:pt x="341" y="278"/>
                  </a:cubicBezTo>
                  <a:cubicBezTo>
                    <a:pt x="349" y="281"/>
                    <a:pt x="357" y="284"/>
                    <a:pt x="364" y="286"/>
                  </a:cubicBezTo>
                  <a:cubicBezTo>
                    <a:pt x="373" y="290"/>
                    <a:pt x="383" y="293"/>
                    <a:pt x="391" y="299"/>
                  </a:cubicBezTo>
                  <a:cubicBezTo>
                    <a:pt x="397" y="304"/>
                    <a:pt x="403" y="308"/>
                    <a:pt x="409" y="313"/>
                  </a:cubicBezTo>
                  <a:cubicBezTo>
                    <a:pt x="409" y="313"/>
                    <a:pt x="408" y="313"/>
                    <a:pt x="408" y="312"/>
                  </a:cubicBezTo>
                  <a:cubicBezTo>
                    <a:pt x="407" y="312"/>
                    <a:pt x="407" y="311"/>
                    <a:pt x="406" y="311"/>
                  </a:cubicBezTo>
                  <a:cubicBezTo>
                    <a:pt x="405" y="310"/>
                    <a:pt x="404" y="310"/>
                    <a:pt x="404" y="309"/>
                  </a:cubicBezTo>
                  <a:cubicBezTo>
                    <a:pt x="403" y="308"/>
                    <a:pt x="402" y="307"/>
                    <a:pt x="400" y="307"/>
                  </a:cubicBezTo>
                  <a:cubicBezTo>
                    <a:pt x="396" y="304"/>
                    <a:pt x="392" y="301"/>
                    <a:pt x="388" y="299"/>
                  </a:cubicBezTo>
                  <a:cubicBezTo>
                    <a:pt x="379" y="294"/>
                    <a:pt x="369" y="292"/>
                    <a:pt x="360" y="288"/>
                  </a:cubicBezTo>
                  <a:cubicBezTo>
                    <a:pt x="350" y="284"/>
                    <a:pt x="340" y="281"/>
                    <a:pt x="331" y="277"/>
                  </a:cubicBezTo>
                  <a:cubicBezTo>
                    <a:pt x="321" y="273"/>
                    <a:pt x="311" y="271"/>
                    <a:pt x="302" y="265"/>
                  </a:cubicBezTo>
                  <a:cubicBezTo>
                    <a:pt x="302" y="265"/>
                    <a:pt x="301" y="266"/>
                    <a:pt x="302" y="266"/>
                  </a:cubicBezTo>
                  <a:cubicBezTo>
                    <a:pt x="308" y="273"/>
                    <a:pt x="318" y="274"/>
                    <a:pt x="327" y="277"/>
                  </a:cubicBezTo>
                  <a:cubicBezTo>
                    <a:pt x="337" y="281"/>
                    <a:pt x="347" y="285"/>
                    <a:pt x="358" y="289"/>
                  </a:cubicBezTo>
                  <a:cubicBezTo>
                    <a:pt x="368" y="294"/>
                    <a:pt x="379" y="295"/>
                    <a:pt x="389" y="301"/>
                  </a:cubicBezTo>
                  <a:cubicBezTo>
                    <a:pt x="391" y="302"/>
                    <a:pt x="394" y="303"/>
                    <a:pt x="396" y="305"/>
                  </a:cubicBezTo>
                  <a:cubicBezTo>
                    <a:pt x="391" y="303"/>
                    <a:pt x="385" y="301"/>
                    <a:pt x="380" y="299"/>
                  </a:cubicBezTo>
                  <a:cubicBezTo>
                    <a:pt x="372" y="296"/>
                    <a:pt x="365" y="293"/>
                    <a:pt x="358" y="291"/>
                  </a:cubicBezTo>
                  <a:cubicBezTo>
                    <a:pt x="351" y="289"/>
                    <a:pt x="344" y="287"/>
                    <a:pt x="338" y="285"/>
                  </a:cubicBezTo>
                  <a:cubicBezTo>
                    <a:pt x="323" y="281"/>
                    <a:pt x="310" y="276"/>
                    <a:pt x="295" y="273"/>
                  </a:cubicBezTo>
                  <a:cubicBezTo>
                    <a:pt x="282" y="270"/>
                    <a:pt x="268" y="268"/>
                    <a:pt x="254" y="266"/>
                  </a:cubicBezTo>
                  <a:cubicBezTo>
                    <a:pt x="253" y="266"/>
                    <a:pt x="252" y="267"/>
                    <a:pt x="253" y="268"/>
                  </a:cubicBezTo>
                  <a:cubicBezTo>
                    <a:pt x="258" y="270"/>
                    <a:pt x="264" y="270"/>
                    <a:pt x="269" y="271"/>
                  </a:cubicBezTo>
                  <a:cubicBezTo>
                    <a:pt x="277" y="271"/>
                    <a:pt x="285" y="273"/>
                    <a:pt x="293" y="274"/>
                  </a:cubicBezTo>
                  <a:cubicBezTo>
                    <a:pt x="307" y="278"/>
                    <a:pt x="321" y="281"/>
                    <a:pt x="335" y="285"/>
                  </a:cubicBezTo>
                  <a:cubicBezTo>
                    <a:pt x="351" y="290"/>
                    <a:pt x="366" y="296"/>
                    <a:pt x="381" y="301"/>
                  </a:cubicBezTo>
                  <a:cubicBezTo>
                    <a:pt x="388" y="304"/>
                    <a:pt x="395" y="307"/>
                    <a:pt x="402" y="311"/>
                  </a:cubicBezTo>
                  <a:cubicBezTo>
                    <a:pt x="402" y="311"/>
                    <a:pt x="403" y="311"/>
                    <a:pt x="403" y="312"/>
                  </a:cubicBezTo>
                  <a:cubicBezTo>
                    <a:pt x="398" y="309"/>
                    <a:pt x="392" y="308"/>
                    <a:pt x="388" y="307"/>
                  </a:cubicBezTo>
                  <a:cubicBezTo>
                    <a:pt x="383" y="305"/>
                    <a:pt x="379" y="302"/>
                    <a:pt x="374" y="301"/>
                  </a:cubicBezTo>
                  <a:cubicBezTo>
                    <a:pt x="370" y="300"/>
                    <a:pt x="365" y="299"/>
                    <a:pt x="361" y="298"/>
                  </a:cubicBezTo>
                  <a:cubicBezTo>
                    <a:pt x="361" y="298"/>
                    <a:pt x="360" y="299"/>
                    <a:pt x="361" y="299"/>
                  </a:cubicBezTo>
                  <a:cubicBezTo>
                    <a:pt x="365" y="301"/>
                    <a:pt x="369" y="302"/>
                    <a:pt x="374" y="303"/>
                  </a:cubicBezTo>
                  <a:cubicBezTo>
                    <a:pt x="375" y="303"/>
                    <a:pt x="377" y="304"/>
                    <a:pt x="378" y="304"/>
                  </a:cubicBezTo>
                  <a:cubicBezTo>
                    <a:pt x="377" y="304"/>
                    <a:pt x="376" y="304"/>
                    <a:pt x="375" y="304"/>
                  </a:cubicBezTo>
                  <a:cubicBezTo>
                    <a:pt x="374" y="304"/>
                    <a:pt x="374" y="304"/>
                    <a:pt x="374" y="304"/>
                  </a:cubicBezTo>
                  <a:cubicBezTo>
                    <a:pt x="378" y="306"/>
                    <a:pt x="383" y="306"/>
                    <a:pt x="386" y="309"/>
                  </a:cubicBezTo>
                  <a:cubicBezTo>
                    <a:pt x="386" y="309"/>
                    <a:pt x="386" y="309"/>
                    <a:pt x="386" y="309"/>
                  </a:cubicBezTo>
                  <a:cubicBezTo>
                    <a:pt x="385" y="308"/>
                    <a:pt x="384" y="307"/>
                    <a:pt x="384" y="307"/>
                  </a:cubicBezTo>
                  <a:cubicBezTo>
                    <a:pt x="384" y="307"/>
                    <a:pt x="385" y="307"/>
                    <a:pt x="386" y="307"/>
                  </a:cubicBezTo>
                  <a:cubicBezTo>
                    <a:pt x="390" y="309"/>
                    <a:pt x="394" y="310"/>
                    <a:pt x="398" y="312"/>
                  </a:cubicBezTo>
                  <a:cubicBezTo>
                    <a:pt x="400" y="313"/>
                    <a:pt x="401" y="313"/>
                    <a:pt x="403" y="314"/>
                  </a:cubicBezTo>
                  <a:cubicBezTo>
                    <a:pt x="392" y="310"/>
                    <a:pt x="374" y="308"/>
                    <a:pt x="371" y="308"/>
                  </a:cubicBezTo>
                  <a:cubicBezTo>
                    <a:pt x="361" y="306"/>
                    <a:pt x="351" y="305"/>
                    <a:pt x="340" y="305"/>
                  </a:cubicBezTo>
                  <a:cubicBezTo>
                    <a:pt x="328" y="306"/>
                    <a:pt x="314" y="307"/>
                    <a:pt x="302" y="312"/>
                  </a:cubicBezTo>
                  <a:cubicBezTo>
                    <a:pt x="298" y="313"/>
                    <a:pt x="293" y="316"/>
                    <a:pt x="289" y="318"/>
                  </a:cubicBezTo>
                  <a:cubicBezTo>
                    <a:pt x="282" y="322"/>
                    <a:pt x="275" y="326"/>
                    <a:pt x="269" y="331"/>
                  </a:cubicBezTo>
                  <a:cubicBezTo>
                    <a:pt x="265" y="334"/>
                    <a:pt x="262" y="338"/>
                    <a:pt x="259" y="341"/>
                  </a:cubicBezTo>
                  <a:cubicBezTo>
                    <a:pt x="258" y="341"/>
                    <a:pt x="258" y="341"/>
                    <a:pt x="258" y="341"/>
                  </a:cubicBezTo>
                  <a:cubicBezTo>
                    <a:pt x="252" y="344"/>
                    <a:pt x="242" y="339"/>
                    <a:pt x="237" y="337"/>
                  </a:cubicBezTo>
                  <a:cubicBezTo>
                    <a:pt x="229" y="333"/>
                    <a:pt x="221" y="329"/>
                    <a:pt x="215" y="323"/>
                  </a:cubicBezTo>
                  <a:cubicBezTo>
                    <a:pt x="205" y="313"/>
                    <a:pt x="194" y="302"/>
                    <a:pt x="188" y="289"/>
                  </a:cubicBezTo>
                  <a:cubicBezTo>
                    <a:pt x="185" y="283"/>
                    <a:pt x="181" y="273"/>
                    <a:pt x="183" y="266"/>
                  </a:cubicBezTo>
                  <a:cubicBezTo>
                    <a:pt x="185" y="263"/>
                    <a:pt x="187" y="260"/>
                    <a:pt x="189" y="257"/>
                  </a:cubicBezTo>
                  <a:cubicBezTo>
                    <a:pt x="189" y="256"/>
                    <a:pt x="190" y="255"/>
                    <a:pt x="190" y="254"/>
                  </a:cubicBezTo>
                  <a:cubicBezTo>
                    <a:pt x="196" y="251"/>
                    <a:pt x="199" y="241"/>
                    <a:pt x="199" y="234"/>
                  </a:cubicBezTo>
                  <a:cubicBezTo>
                    <a:pt x="200" y="228"/>
                    <a:pt x="197" y="220"/>
                    <a:pt x="198" y="213"/>
                  </a:cubicBezTo>
                  <a:cubicBezTo>
                    <a:pt x="198" y="213"/>
                    <a:pt x="198" y="212"/>
                    <a:pt x="199" y="212"/>
                  </a:cubicBezTo>
                  <a:cubicBezTo>
                    <a:pt x="205" y="199"/>
                    <a:pt x="219" y="191"/>
                    <a:pt x="232" y="187"/>
                  </a:cubicBezTo>
                  <a:cubicBezTo>
                    <a:pt x="246" y="182"/>
                    <a:pt x="260" y="182"/>
                    <a:pt x="275" y="184"/>
                  </a:cubicBezTo>
                  <a:close/>
                  <a:moveTo>
                    <a:pt x="155" y="52"/>
                  </a:moveTo>
                  <a:cubicBezTo>
                    <a:pt x="155" y="52"/>
                    <a:pt x="155" y="52"/>
                    <a:pt x="155" y="52"/>
                  </a:cubicBezTo>
                  <a:cubicBezTo>
                    <a:pt x="155" y="52"/>
                    <a:pt x="155" y="52"/>
                    <a:pt x="156" y="53"/>
                  </a:cubicBezTo>
                  <a:cubicBezTo>
                    <a:pt x="157" y="53"/>
                    <a:pt x="157" y="53"/>
                    <a:pt x="158" y="52"/>
                  </a:cubicBezTo>
                  <a:cubicBezTo>
                    <a:pt x="165" y="43"/>
                    <a:pt x="176" y="58"/>
                    <a:pt x="181" y="63"/>
                  </a:cubicBezTo>
                  <a:cubicBezTo>
                    <a:pt x="182" y="64"/>
                    <a:pt x="184" y="66"/>
                    <a:pt x="186" y="67"/>
                  </a:cubicBezTo>
                  <a:cubicBezTo>
                    <a:pt x="188" y="70"/>
                    <a:pt x="190" y="74"/>
                    <a:pt x="192" y="78"/>
                  </a:cubicBezTo>
                  <a:cubicBezTo>
                    <a:pt x="193" y="79"/>
                    <a:pt x="194" y="80"/>
                    <a:pt x="195" y="80"/>
                  </a:cubicBezTo>
                  <a:cubicBezTo>
                    <a:pt x="195" y="80"/>
                    <a:pt x="194" y="81"/>
                    <a:pt x="194" y="81"/>
                  </a:cubicBezTo>
                  <a:cubicBezTo>
                    <a:pt x="194" y="84"/>
                    <a:pt x="196" y="88"/>
                    <a:pt x="196" y="91"/>
                  </a:cubicBezTo>
                  <a:cubicBezTo>
                    <a:pt x="197" y="95"/>
                    <a:pt x="197" y="99"/>
                    <a:pt x="200" y="101"/>
                  </a:cubicBezTo>
                  <a:cubicBezTo>
                    <a:pt x="200" y="101"/>
                    <a:pt x="200" y="101"/>
                    <a:pt x="200" y="101"/>
                  </a:cubicBezTo>
                  <a:cubicBezTo>
                    <a:pt x="201" y="98"/>
                    <a:pt x="199" y="94"/>
                    <a:pt x="199" y="91"/>
                  </a:cubicBezTo>
                  <a:cubicBezTo>
                    <a:pt x="198" y="88"/>
                    <a:pt x="198" y="85"/>
                    <a:pt x="197" y="83"/>
                  </a:cubicBezTo>
                  <a:cubicBezTo>
                    <a:pt x="201" y="87"/>
                    <a:pt x="205" y="91"/>
                    <a:pt x="208" y="96"/>
                  </a:cubicBezTo>
                  <a:cubicBezTo>
                    <a:pt x="212" y="103"/>
                    <a:pt x="215" y="110"/>
                    <a:pt x="220" y="117"/>
                  </a:cubicBezTo>
                  <a:cubicBezTo>
                    <a:pt x="225" y="123"/>
                    <a:pt x="230" y="130"/>
                    <a:pt x="233" y="139"/>
                  </a:cubicBezTo>
                  <a:cubicBezTo>
                    <a:pt x="235" y="146"/>
                    <a:pt x="237" y="153"/>
                    <a:pt x="238" y="161"/>
                  </a:cubicBezTo>
                  <a:cubicBezTo>
                    <a:pt x="239" y="165"/>
                    <a:pt x="239" y="168"/>
                    <a:pt x="240" y="172"/>
                  </a:cubicBezTo>
                  <a:cubicBezTo>
                    <a:pt x="240" y="175"/>
                    <a:pt x="240" y="178"/>
                    <a:pt x="241" y="180"/>
                  </a:cubicBezTo>
                  <a:cubicBezTo>
                    <a:pt x="238" y="181"/>
                    <a:pt x="235" y="182"/>
                    <a:pt x="232" y="183"/>
                  </a:cubicBezTo>
                  <a:cubicBezTo>
                    <a:pt x="233" y="179"/>
                    <a:pt x="234" y="174"/>
                    <a:pt x="235" y="170"/>
                  </a:cubicBezTo>
                  <a:cubicBezTo>
                    <a:pt x="236" y="168"/>
                    <a:pt x="238" y="163"/>
                    <a:pt x="237" y="161"/>
                  </a:cubicBezTo>
                  <a:cubicBezTo>
                    <a:pt x="236" y="160"/>
                    <a:pt x="234" y="166"/>
                    <a:pt x="234" y="166"/>
                  </a:cubicBezTo>
                  <a:cubicBezTo>
                    <a:pt x="232" y="172"/>
                    <a:pt x="231" y="177"/>
                    <a:pt x="229" y="183"/>
                  </a:cubicBezTo>
                  <a:cubicBezTo>
                    <a:pt x="229" y="183"/>
                    <a:pt x="229" y="183"/>
                    <a:pt x="229" y="184"/>
                  </a:cubicBezTo>
                  <a:cubicBezTo>
                    <a:pt x="228" y="184"/>
                    <a:pt x="227" y="185"/>
                    <a:pt x="225" y="185"/>
                  </a:cubicBezTo>
                  <a:cubicBezTo>
                    <a:pt x="225" y="185"/>
                    <a:pt x="225" y="185"/>
                    <a:pt x="225" y="185"/>
                  </a:cubicBezTo>
                  <a:cubicBezTo>
                    <a:pt x="226" y="184"/>
                    <a:pt x="227" y="183"/>
                    <a:pt x="227" y="181"/>
                  </a:cubicBezTo>
                  <a:cubicBezTo>
                    <a:pt x="232" y="170"/>
                    <a:pt x="234" y="159"/>
                    <a:pt x="234" y="147"/>
                  </a:cubicBezTo>
                  <a:cubicBezTo>
                    <a:pt x="234" y="147"/>
                    <a:pt x="233" y="146"/>
                    <a:pt x="233" y="147"/>
                  </a:cubicBezTo>
                  <a:cubicBezTo>
                    <a:pt x="232" y="155"/>
                    <a:pt x="232" y="164"/>
                    <a:pt x="229" y="171"/>
                  </a:cubicBezTo>
                  <a:cubicBezTo>
                    <a:pt x="227" y="174"/>
                    <a:pt x="225" y="178"/>
                    <a:pt x="224" y="182"/>
                  </a:cubicBezTo>
                  <a:cubicBezTo>
                    <a:pt x="224" y="183"/>
                    <a:pt x="223" y="183"/>
                    <a:pt x="223" y="184"/>
                  </a:cubicBezTo>
                  <a:cubicBezTo>
                    <a:pt x="222" y="185"/>
                    <a:pt x="223" y="186"/>
                    <a:pt x="224" y="186"/>
                  </a:cubicBezTo>
                  <a:cubicBezTo>
                    <a:pt x="223" y="187"/>
                    <a:pt x="221" y="187"/>
                    <a:pt x="220" y="188"/>
                  </a:cubicBezTo>
                  <a:cubicBezTo>
                    <a:pt x="224" y="182"/>
                    <a:pt x="226" y="175"/>
                    <a:pt x="228" y="168"/>
                  </a:cubicBezTo>
                  <a:cubicBezTo>
                    <a:pt x="229" y="159"/>
                    <a:pt x="233" y="149"/>
                    <a:pt x="232" y="140"/>
                  </a:cubicBezTo>
                  <a:cubicBezTo>
                    <a:pt x="232" y="139"/>
                    <a:pt x="231" y="139"/>
                    <a:pt x="231" y="139"/>
                  </a:cubicBezTo>
                  <a:cubicBezTo>
                    <a:pt x="230" y="145"/>
                    <a:pt x="229" y="150"/>
                    <a:pt x="228" y="155"/>
                  </a:cubicBezTo>
                  <a:cubicBezTo>
                    <a:pt x="227" y="159"/>
                    <a:pt x="226" y="163"/>
                    <a:pt x="225" y="167"/>
                  </a:cubicBezTo>
                  <a:cubicBezTo>
                    <a:pt x="224" y="173"/>
                    <a:pt x="222" y="179"/>
                    <a:pt x="219" y="184"/>
                  </a:cubicBezTo>
                  <a:cubicBezTo>
                    <a:pt x="220" y="181"/>
                    <a:pt x="220" y="178"/>
                    <a:pt x="221" y="175"/>
                  </a:cubicBezTo>
                  <a:cubicBezTo>
                    <a:pt x="222" y="169"/>
                    <a:pt x="224" y="164"/>
                    <a:pt x="226" y="159"/>
                  </a:cubicBezTo>
                  <a:cubicBezTo>
                    <a:pt x="227" y="151"/>
                    <a:pt x="232" y="140"/>
                    <a:pt x="228" y="133"/>
                  </a:cubicBezTo>
                  <a:cubicBezTo>
                    <a:pt x="228" y="133"/>
                    <a:pt x="228" y="133"/>
                    <a:pt x="228" y="133"/>
                  </a:cubicBezTo>
                  <a:cubicBezTo>
                    <a:pt x="227" y="138"/>
                    <a:pt x="227" y="142"/>
                    <a:pt x="226" y="147"/>
                  </a:cubicBezTo>
                  <a:cubicBezTo>
                    <a:pt x="226" y="152"/>
                    <a:pt x="224" y="157"/>
                    <a:pt x="222" y="162"/>
                  </a:cubicBezTo>
                  <a:cubicBezTo>
                    <a:pt x="221" y="166"/>
                    <a:pt x="219" y="171"/>
                    <a:pt x="218" y="176"/>
                  </a:cubicBezTo>
                  <a:cubicBezTo>
                    <a:pt x="217" y="180"/>
                    <a:pt x="217" y="185"/>
                    <a:pt x="216" y="190"/>
                  </a:cubicBezTo>
                  <a:cubicBezTo>
                    <a:pt x="216" y="190"/>
                    <a:pt x="216" y="190"/>
                    <a:pt x="216" y="190"/>
                  </a:cubicBezTo>
                  <a:cubicBezTo>
                    <a:pt x="216" y="190"/>
                    <a:pt x="216" y="190"/>
                    <a:pt x="215" y="190"/>
                  </a:cubicBezTo>
                  <a:cubicBezTo>
                    <a:pt x="216" y="185"/>
                    <a:pt x="217" y="180"/>
                    <a:pt x="217" y="175"/>
                  </a:cubicBezTo>
                  <a:cubicBezTo>
                    <a:pt x="219" y="171"/>
                    <a:pt x="218" y="166"/>
                    <a:pt x="220" y="161"/>
                  </a:cubicBezTo>
                  <a:cubicBezTo>
                    <a:pt x="221" y="156"/>
                    <a:pt x="223" y="151"/>
                    <a:pt x="225" y="146"/>
                  </a:cubicBezTo>
                  <a:cubicBezTo>
                    <a:pt x="225" y="144"/>
                    <a:pt x="224" y="144"/>
                    <a:pt x="223" y="145"/>
                  </a:cubicBezTo>
                  <a:cubicBezTo>
                    <a:pt x="222" y="150"/>
                    <a:pt x="220" y="154"/>
                    <a:pt x="218" y="158"/>
                  </a:cubicBezTo>
                  <a:cubicBezTo>
                    <a:pt x="218" y="158"/>
                    <a:pt x="218" y="158"/>
                    <a:pt x="218" y="158"/>
                  </a:cubicBezTo>
                  <a:cubicBezTo>
                    <a:pt x="220" y="153"/>
                    <a:pt x="222" y="148"/>
                    <a:pt x="222" y="143"/>
                  </a:cubicBezTo>
                  <a:cubicBezTo>
                    <a:pt x="222" y="138"/>
                    <a:pt x="222" y="133"/>
                    <a:pt x="223" y="128"/>
                  </a:cubicBezTo>
                  <a:cubicBezTo>
                    <a:pt x="223" y="127"/>
                    <a:pt x="223" y="127"/>
                    <a:pt x="223" y="127"/>
                  </a:cubicBezTo>
                  <a:cubicBezTo>
                    <a:pt x="220" y="130"/>
                    <a:pt x="220" y="135"/>
                    <a:pt x="220" y="139"/>
                  </a:cubicBezTo>
                  <a:cubicBezTo>
                    <a:pt x="220" y="146"/>
                    <a:pt x="218" y="152"/>
                    <a:pt x="217" y="159"/>
                  </a:cubicBezTo>
                  <a:cubicBezTo>
                    <a:pt x="216" y="159"/>
                    <a:pt x="216" y="159"/>
                    <a:pt x="216" y="159"/>
                  </a:cubicBezTo>
                  <a:cubicBezTo>
                    <a:pt x="216" y="160"/>
                    <a:pt x="216" y="160"/>
                    <a:pt x="216" y="160"/>
                  </a:cubicBezTo>
                  <a:cubicBezTo>
                    <a:pt x="216" y="159"/>
                    <a:pt x="216" y="157"/>
                    <a:pt x="215" y="156"/>
                  </a:cubicBezTo>
                  <a:cubicBezTo>
                    <a:pt x="216" y="156"/>
                    <a:pt x="216" y="156"/>
                    <a:pt x="216" y="156"/>
                  </a:cubicBezTo>
                  <a:cubicBezTo>
                    <a:pt x="216" y="147"/>
                    <a:pt x="215" y="139"/>
                    <a:pt x="218" y="131"/>
                  </a:cubicBezTo>
                  <a:cubicBezTo>
                    <a:pt x="218" y="130"/>
                    <a:pt x="217" y="130"/>
                    <a:pt x="217" y="130"/>
                  </a:cubicBezTo>
                  <a:cubicBezTo>
                    <a:pt x="216" y="135"/>
                    <a:pt x="214" y="139"/>
                    <a:pt x="214" y="144"/>
                  </a:cubicBezTo>
                  <a:cubicBezTo>
                    <a:pt x="213" y="145"/>
                    <a:pt x="213" y="147"/>
                    <a:pt x="213" y="148"/>
                  </a:cubicBezTo>
                  <a:cubicBezTo>
                    <a:pt x="212" y="145"/>
                    <a:pt x="210" y="142"/>
                    <a:pt x="209" y="138"/>
                  </a:cubicBezTo>
                  <a:cubicBezTo>
                    <a:pt x="207" y="135"/>
                    <a:pt x="205" y="129"/>
                    <a:pt x="202" y="127"/>
                  </a:cubicBezTo>
                  <a:cubicBezTo>
                    <a:pt x="198" y="126"/>
                    <a:pt x="195" y="125"/>
                    <a:pt x="195" y="120"/>
                  </a:cubicBezTo>
                  <a:cubicBezTo>
                    <a:pt x="195" y="118"/>
                    <a:pt x="195" y="115"/>
                    <a:pt x="195" y="113"/>
                  </a:cubicBezTo>
                  <a:cubicBezTo>
                    <a:pt x="194" y="109"/>
                    <a:pt x="193" y="104"/>
                    <a:pt x="191" y="100"/>
                  </a:cubicBezTo>
                  <a:cubicBezTo>
                    <a:pt x="192" y="98"/>
                    <a:pt x="192" y="97"/>
                    <a:pt x="192" y="95"/>
                  </a:cubicBezTo>
                  <a:cubicBezTo>
                    <a:pt x="192" y="92"/>
                    <a:pt x="192" y="89"/>
                    <a:pt x="192" y="86"/>
                  </a:cubicBezTo>
                  <a:cubicBezTo>
                    <a:pt x="192" y="81"/>
                    <a:pt x="190" y="76"/>
                    <a:pt x="187" y="72"/>
                  </a:cubicBezTo>
                  <a:cubicBezTo>
                    <a:pt x="187" y="71"/>
                    <a:pt x="185" y="72"/>
                    <a:pt x="186" y="73"/>
                  </a:cubicBezTo>
                  <a:cubicBezTo>
                    <a:pt x="188" y="78"/>
                    <a:pt x="189" y="83"/>
                    <a:pt x="190" y="88"/>
                  </a:cubicBezTo>
                  <a:cubicBezTo>
                    <a:pt x="191" y="91"/>
                    <a:pt x="191" y="93"/>
                    <a:pt x="190" y="96"/>
                  </a:cubicBezTo>
                  <a:cubicBezTo>
                    <a:pt x="190" y="97"/>
                    <a:pt x="190" y="97"/>
                    <a:pt x="190" y="97"/>
                  </a:cubicBezTo>
                  <a:cubicBezTo>
                    <a:pt x="189" y="93"/>
                    <a:pt x="187" y="90"/>
                    <a:pt x="185" y="87"/>
                  </a:cubicBezTo>
                  <a:cubicBezTo>
                    <a:pt x="184" y="87"/>
                    <a:pt x="184" y="86"/>
                    <a:pt x="183" y="85"/>
                  </a:cubicBezTo>
                  <a:cubicBezTo>
                    <a:pt x="183" y="85"/>
                    <a:pt x="183" y="84"/>
                    <a:pt x="183" y="84"/>
                  </a:cubicBezTo>
                  <a:cubicBezTo>
                    <a:pt x="182" y="83"/>
                    <a:pt x="181" y="82"/>
                    <a:pt x="180" y="81"/>
                  </a:cubicBezTo>
                  <a:cubicBezTo>
                    <a:pt x="178" y="79"/>
                    <a:pt x="175" y="77"/>
                    <a:pt x="174" y="73"/>
                  </a:cubicBezTo>
                  <a:cubicBezTo>
                    <a:pt x="173" y="70"/>
                    <a:pt x="172" y="67"/>
                    <a:pt x="169" y="64"/>
                  </a:cubicBezTo>
                  <a:cubicBezTo>
                    <a:pt x="166" y="61"/>
                    <a:pt x="162" y="63"/>
                    <a:pt x="160" y="66"/>
                  </a:cubicBezTo>
                  <a:cubicBezTo>
                    <a:pt x="157" y="73"/>
                    <a:pt x="158" y="80"/>
                    <a:pt x="157" y="87"/>
                  </a:cubicBezTo>
                  <a:cubicBezTo>
                    <a:pt x="157" y="90"/>
                    <a:pt x="157" y="93"/>
                    <a:pt x="156" y="96"/>
                  </a:cubicBezTo>
                  <a:cubicBezTo>
                    <a:pt x="156" y="91"/>
                    <a:pt x="155" y="85"/>
                    <a:pt x="154" y="80"/>
                  </a:cubicBezTo>
                  <a:cubicBezTo>
                    <a:pt x="154" y="73"/>
                    <a:pt x="153" y="67"/>
                    <a:pt x="153" y="60"/>
                  </a:cubicBezTo>
                  <a:cubicBezTo>
                    <a:pt x="153" y="58"/>
                    <a:pt x="152" y="55"/>
                    <a:pt x="152" y="53"/>
                  </a:cubicBezTo>
                  <a:cubicBezTo>
                    <a:pt x="152" y="50"/>
                    <a:pt x="154" y="51"/>
                    <a:pt x="155" y="52"/>
                  </a:cubicBezTo>
                  <a:close/>
                  <a:moveTo>
                    <a:pt x="82" y="200"/>
                  </a:moveTo>
                  <a:cubicBezTo>
                    <a:pt x="80" y="194"/>
                    <a:pt x="79" y="189"/>
                    <a:pt x="75" y="185"/>
                  </a:cubicBezTo>
                  <a:cubicBezTo>
                    <a:pt x="77" y="179"/>
                    <a:pt x="75" y="171"/>
                    <a:pt x="75" y="165"/>
                  </a:cubicBezTo>
                  <a:cubicBezTo>
                    <a:pt x="75" y="157"/>
                    <a:pt x="75" y="149"/>
                    <a:pt x="77" y="141"/>
                  </a:cubicBezTo>
                  <a:cubicBezTo>
                    <a:pt x="80" y="126"/>
                    <a:pt x="87" y="113"/>
                    <a:pt x="93" y="99"/>
                  </a:cubicBezTo>
                  <a:cubicBezTo>
                    <a:pt x="97" y="91"/>
                    <a:pt x="100" y="83"/>
                    <a:pt x="104" y="77"/>
                  </a:cubicBezTo>
                  <a:cubicBezTo>
                    <a:pt x="108" y="70"/>
                    <a:pt x="114" y="64"/>
                    <a:pt x="118" y="58"/>
                  </a:cubicBezTo>
                  <a:cubicBezTo>
                    <a:pt x="123" y="52"/>
                    <a:pt x="128" y="45"/>
                    <a:pt x="137" y="45"/>
                  </a:cubicBezTo>
                  <a:cubicBezTo>
                    <a:pt x="142" y="45"/>
                    <a:pt x="148" y="45"/>
                    <a:pt x="151" y="48"/>
                  </a:cubicBezTo>
                  <a:cubicBezTo>
                    <a:pt x="151" y="48"/>
                    <a:pt x="150" y="49"/>
                    <a:pt x="150" y="50"/>
                  </a:cubicBezTo>
                  <a:cubicBezTo>
                    <a:pt x="148" y="56"/>
                    <a:pt x="149" y="64"/>
                    <a:pt x="150" y="70"/>
                  </a:cubicBezTo>
                  <a:cubicBezTo>
                    <a:pt x="151" y="84"/>
                    <a:pt x="153" y="97"/>
                    <a:pt x="156" y="111"/>
                  </a:cubicBezTo>
                  <a:cubicBezTo>
                    <a:pt x="156" y="111"/>
                    <a:pt x="156" y="112"/>
                    <a:pt x="155" y="113"/>
                  </a:cubicBezTo>
                  <a:cubicBezTo>
                    <a:pt x="152" y="121"/>
                    <a:pt x="156" y="132"/>
                    <a:pt x="157" y="140"/>
                  </a:cubicBezTo>
                  <a:cubicBezTo>
                    <a:pt x="158" y="153"/>
                    <a:pt x="160" y="167"/>
                    <a:pt x="163" y="180"/>
                  </a:cubicBezTo>
                  <a:cubicBezTo>
                    <a:pt x="163" y="182"/>
                    <a:pt x="164" y="185"/>
                    <a:pt x="165" y="187"/>
                  </a:cubicBezTo>
                  <a:cubicBezTo>
                    <a:pt x="163" y="184"/>
                    <a:pt x="162" y="180"/>
                    <a:pt x="159" y="177"/>
                  </a:cubicBezTo>
                  <a:cubicBezTo>
                    <a:pt x="155" y="173"/>
                    <a:pt x="150" y="171"/>
                    <a:pt x="146" y="169"/>
                  </a:cubicBezTo>
                  <a:cubicBezTo>
                    <a:pt x="145" y="169"/>
                    <a:pt x="144" y="169"/>
                    <a:pt x="143" y="168"/>
                  </a:cubicBezTo>
                  <a:cubicBezTo>
                    <a:pt x="144" y="162"/>
                    <a:pt x="141" y="156"/>
                    <a:pt x="141" y="150"/>
                  </a:cubicBezTo>
                  <a:cubicBezTo>
                    <a:pt x="140" y="142"/>
                    <a:pt x="139" y="135"/>
                    <a:pt x="139" y="128"/>
                  </a:cubicBezTo>
                  <a:cubicBezTo>
                    <a:pt x="140" y="127"/>
                    <a:pt x="138" y="127"/>
                    <a:pt x="138" y="128"/>
                  </a:cubicBezTo>
                  <a:cubicBezTo>
                    <a:pt x="137" y="135"/>
                    <a:pt x="138" y="143"/>
                    <a:pt x="139" y="150"/>
                  </a:cubicBezTo>
                  <a:cubicBezTo>
                    <a:pt x="139" y="156"/>
                    <a:pt x="139" y="163"/>
                    <a:pt x="141" y="168"/>
                  </a:cubicBezTo>
                  <a:cubicBezTo>
                    <a:pt x="140" y="168"/>
                    <a:pt x="138" y="168"/>
                    <a:pt x="137" y="169"/>
                  </a:cubicBezTo>
                  <a:cubicBezTo>
                    <a:pt x="137" y="169"/>
                    <a:pt x="137" y="169"/>
                    <a:pt x="136" y="169"/>
                  </a:cubicBezTo>
                  <a:cubicBezTo>
                    <a:pt x="134" y="171"/>
                    <a:pt x="133" y="174"/>
                    <a:pt x="132" y="177"/>
                  </a:cubicBezTo>
                  <a:cubicBezTo>
                    <a:pt x="132" y="176"/>
                    <a:pt x="131" y="174"/>
                    <a:pt x="131" y="173"/>
                  </a:cubicBezTo>
                  <a:cubicBezTo>
                    <a:pt x="130" y="170"/>
                    <a:pt x="130" y="166"/>
                    <a:pt x="130" y="163"/>
                  </a:cubicBezTo>
                  <a:cubicBezTo>
                    <a:pt x="130" y="156"/>
                    <a:pt x="129" y="149"/>
                    <a:pt x="129" y="142"/>
                  </a:cubicBezTo>
                  <a:cubicBezTo>
                    <a:pt x="128" y="137"/>
                    <a:pt x="128" y="132"/>
                    <a:pt x="128" y="127"/>
                  </a:cubicBezTo>
                  <a:cubicBezTo>
                    <a:pt x="128" y="124"/>
                    <a:pt x="128" y="120"/>
                    <a:pt x="128" y="117"/>
                  </a:cubicBezTo>
                  <a:cubicBezTo>
                    <a:pt x="127" y="113"/>
                    <a:pt x="127" y="108"/>
                    <a:pt x="126" y="104"/>
                  </a:cubicBezTo>
                  <a:cubicBezTo>
                    <a:pt x="126" y="100"/>
                    <a:pt x="126" y="96"/>
                    <a:pt x="126" y="93"/>
                  </a:cubicBezTo>
                  <a:cubicBezTo>
                    <a:pt x="126" y="92"/>
                    <a:pt x="126" y="92"/>
                    <a:pt x="126" y="93"/>
                  </a:cubicBezTo>
                  <a:cubicBezTo>
                    <a:pt x="123" y="101"/>
                    <a:pt x="128" y="109"/>
                    <a:pt x="126" y="117"/>
                  </a:cubicBezTo>
                  <a:cubicBezTo>
                    <a:pt x="124" y="122"/>
                    <a:pt x="126" y="127"/>
                    <a:pt x="126" y="131"/>
                  </a:cubicBezTo>
                  <a:cubicBezTo>
                    <a:pt x="126" y="136"/>
                    <a:pt x="126" y="141"/>
                    <a:pt x="127" y="146"/>
                  </a:cubicBezTo>
                  <a:cubicBezTo>
                    <a:pt x="127" y="153"/>
                    <a:pt x="127" y="161"/>
                    <a:pt x="128" y="169"/>
                  </a:cubicBezTo>
                  <a:cubicBezTo>
                    <a:pt x="128" y="172"/>
                    <a:pt x="128" y="178"/>
                    <a:pt x="132" y="180"/>
                  </a:cubicBezTo>
                  <a:cubicBezTo>
                    <a:pt x="130" y="187"/>
                    <a:pt x="131" y="194"/>
                    <a:pt x="132" y="200"/>
                  </a:cubicBezTo>
                  <a:cubicBezTo>
                    <a:pt x="132" y="202"/>
                    <a:pt x="133" y="204"/>
                    <a:pt x="133" y="206"/>
                  </a:cubicBezTo>
                  <a:cubicBezTo>
                    <a:pt x="127" y="204"/>
                    <a:pt x="119" y="207"/>
                    <a:pt x="114" y="210"/>
                  </a:cubicBezTo>
                  <a:cubicBezTo>
                    <a:pt x="107" y="213"/>
                    <a:pt x="101" y="216"/>
                    <a:pt x="95" y="219"/>
                  </a:cubicBezTo>
                  <a:cubicBezTo>
                    <a:pt x="91" y="220"/>
                    <a:pt x="88" y="220"/>
                    <a:pt x="85" y="220"/>
                  </a:cubicBezTo>
                  <a:cubicBezTo>
                    <a:pt x="84" y="213"/>
                    <a:pt x="84" y="206"/>
                    <a:pt x="82" y="200"/>
                  </a:cubicBezTo>
                  <a:close/>
                  <a:moveTo>
                    <a:pt x="85" y="234"/>
                  </a:moveTo>
                  <a:cubicBezTo>
                    <a:pt x="85" y="231"/>
                    <a:pt x="85" y="227"/>
                    <a:pt x="85" y="224"/>
                  </a:cubicBezTo>
                  <a:cubicBezTo>
                    <a:pt x="92" y="225"/>
                    <a:pt x="99" y="221"/>
                    <a:pt x="106" y="218"/>
                  </a:cubicBezTo>
                  <a:cubicBezTo>
                    <a:pt x="114" y="214"/>
                    <a:pt x="125" y="206"/>
                    <a:pt x="134" y="210"/>
                  </a:cubicBezTo>
                  <a:cubicBezTo>
                    <a:pt x="134" y="211"/>
                    <a:pt x="135" y="212"/>
                    <a:pt x="135" y="213"/>
                  </a:cubicBezTo>
                  <a:cubicBezTo>
                    <a:pt x="130" y="211"/>
                    <a:pt x="121" y="217"/>
                    <a:pt x="118" y="220"/>
                  </a:cubicBezTo>
                  <a:cubicBezTo>
                    <a:pt x="113" y="224"/>
                    <a:pt x="108" y="230"/>
                    <a:pt x="103" y="235"/>
                  </a:cubicBezTo>
                  <a:cubicBezTo>
                    <a:pt x="99" y="238"/>
                    <a:pt x="96" y="241"/>
                    <a:pt x="91" y="242"/>
                  </a:cubicBezTo>
                  <a:cubicBezTo>
                    <a:pt x="89" y="243"/>
                    <a:pt x="88" y="243"/>
                    <a:pt x="87" y="244"/>
                  </a:cubicBezTo>
                  <a:cubicBezTo>
                    <a:pt x="86" y="241"/>
                    <a:pt x="86" y="237"/>
                    <a:pt x="85" y="234"/>
                  </a:cubicBezTo>
                  <a:close/>
                  <a:moveTo>
                    <a:pt x="106" y="312"/>
                  </a:moveTo>
                  <a:cubicBezTo>
                    <a:pt x="106" y="311"/>
                    <a:pt x="105" y="311"/>
                    <a:pt x="105" y="310"/>
                  </a:cubicBezTo>
                  <a:cubicBezTo>
                    <a:pt x="105" y="310"/>
                    <a:pt x="106" y="310"/>
                    <a:pt x="106" y="310"/>
                  </a:cubicBezTo>
                  <a:cubicBezTo>
                    <a:pt x="107" y="311"/>
                    <a:pt x="108" y="311"/>
                    <a:pt x="108" y="311"/>
                  </a:cubicBezTo>
                  <a:cubicBezTo>
                    <a:pt x="108" y="311"/>
                    <a:pt x="108" y="311"/>
                    <a:pt x="107" y="311"/>
                  </a:cubicBezTo>
                  <a:cubicBezTo>
                    <a:pt x="107" y="311"/>
                    <a:pt x="106" y="311"/>
                    <a:pt x="106" y="312"/>
                  </a:cubicBezTo>
                  <a:close/>
                  <a:moveTo>
                    <a:pt x="117" y="337"/>
                  </a:moveTo>
                  <a:cubicBezTo>
                    <a:pt x="114" y="329"/>
                    <a:pt x="111" y="322"/>
                    <a:pt x="107" y="315"/>
                  </a:cubicBezTo>
                  <a:cubicBezTo>
                    <a:pt x="107" y="315"/>
                    <a:pt x="107" y="315"/>
                    <a:pt x="107" y="315"/>
                  </a:cubicBezTo>
                  <a:cubicBezTo>
                    <a:pt x="111" y="315"/>
                    <a:pt x="114" y="317"/>
                    <a:pt x="118" y="318"/>
                  </a:cubicBezTo>
                  <a:cubicBezTo>
                    <a:pt x="121" y="319"/>
                    <a:pt x="124" y="320"/>
                    <a:pt x="128" y="321"/>
                  </a:cubicBezTo>
                  <a:cubicBezTo>
                    <a:pt x="136" y="324"/>
                    <a:pt x="144" y="328"/>
                    <a:pt x="152" y="333"/>
                  </a:cubicBezTo>
                  <a:cubicBezTo>
                    <a:pt x="160" y="337"/>
                    <a:pt x="168" y="343"/>
                    <a:pt x="175" y="349"/>
                  </a:cubicBezTo>
                  <a:cubicBezTo>
                    <a:pt x="181" y="355"/>
                    <a:pt x="187" y="362"/>
                    <a:pt x="194" y="367"/>
                  </a:cubicBezTo>
                  <a:cubicBezTo>
                    <a:pt x="194" y="367"/>
                    <a:pt x="195" y="367"/>
                    <a:pt x="195" y="367"/>
                  </a:cubicBezTo>
                  <a:cubicBezTo>
                    <a:pt x="189" y="359"/>
                    <a:pt x="182" y="353"/>
                    <a:pt x="174" y="347"/>
                  </a:cubicBezTo>
                  <a:cubicBezTo>
                    <a:pt x="172" y="344"/>
                    <a:pt x="169" y="342"/>
                    <a:pt x="167" y="340"/>
                  </a:cubicBezTo>
                  <a:cubicBezTo>
                    <a:pt x="171" y="343"/>
                    <a:pt x="176" y="347"/>
                    <a:pt x="181" y="350"/>
                  </a:cubicBezTo>
                  <a:cubicBezTo>
                    <a:pt x="181" y="350"/>
                    <a:pt x="181" y="349"/>
                    <a:pt x="181" y="349"/>
                  </a:cubicBezTo>
                  <a:cubicBezTo>
                    <a:pt x="176" y="343"/>
                    <a:pt x="169" y="339"/>
                    <a:pt x="162" y="335"/>
                  </a:cubicBezTo>
                  <a:cubicBezTo>
                    <a:pt x="155" y="331"/>
                    <a:pt x="148" y="326"/>
                    <a:pt x="140" y="322"/>
                  </a:cubicBezTo>
                  <a:cubicBezTo>
                    <a:pt x="132" y="318"/>
                    <a:pt x="123" y="317"/>
                    <a:pt x="115" y="312"/>
                  </a:cubicBezTo>
                  <a:cubicBezTo>
                    <a:pt x="113" y="311"/>
                    <a:pt x="106" y="306"/>
                    <a:pt x="104" y="307"/>
                  </a:cubicBezTo>
                  <a:cubicBezTo>
                    <a:pt x="103" y="305"/>
                    <a:pt x="102" y="303"/>
                    <a:pt x="101" y="301"/>
                  </a:cubicBezTo>
                  <a:cubicBezTo>
                    <a:pt x="107" y="303"/>
                    <a:pt x="114" y="306"/>
                    <a:pt x="120" y="309"/>
                  </a:cubicBezTo>
                  <a:cubicBezTo>
                    <a:pt x="128" y="312"/>
                    <a:pt x="136" y="315"/>
                    <a:pt x="144" y="320"/>
                  </a:cubicBezTo>
                  <a:cubicBezTo>
                    <a:pt x="146" y="321"/>
                    <a:pt x="147" y="318"/>
                    <a:pt x="146" y="317"/>
                  </a:cubicBezTo>
                  <a:cubicBezTo>
                    <a:pt x="138" y="313"/>
                    <a:pt x="131" y="310"/>
                    <a:pt x="123" y="307"/>
                  </a:cubicBezTo>
                  <a:cubicBezTo>
                    <a:pt x="115" y="304"/>
                    <a:pt x="107" y="300"/>
                    <a:pt x="99" y="297"/>
                  </a:cubicBezTo>
                  <a:cubicBezTo>
                    <a:pt x="96" y="290"/>
                    <a:pt x="93" y="283"/>
                    <a:pt x="92" y="276"/>
                  </a:cubicBezTo>
                  <a:cubicBezTo>
                    <a:pt x="90" y="266"/>
                    <a:pt x="88" y="257"/>
                    <a:pt x="87" y="247"/>
                  </a:cubicBezTo>
                  <a:cubicBezTo>
                    <a:pt x="91" y="246"/>
                    <a:pt x="98" y="244"/>
                    <a:pt x="101" y="241"/>
                  </a:cubicBezTo>
                  <a:cubicBezTo>
                    <a:pt x="106" y="237"/>
                    <a:pt x="111" y="231"/>
                    <a:pt x="115" y="226"/>
                  </a:cubicBezTo>
                  <a:cubicBezTo>
                    <a:pt x="118" y="223"/>
                    <a:pt x="122" y="219"/>
                    <a:pt x="126" y="217"/>
                  </a:cubicBezTo>
                  <a:cubicBezTo>
                    <a:pt x="130" y="215"/>
                    <a:pt x="133" y="216"/>
                    <a:pt x="136" y="217"/>
                  </a:cubicBezTo>
                  <a:cubicBezTo>
                    <a:pt x="138" y="222"/>
                    <a:pt x="139" y="227"/>
                    <a:pt x="141" y="232"/>
                  </a:cubicBezTo>
                  <a:cubicBezTo>
                    <a:pt x="147" y="245"/>
                    <a:pt x="152" y="258"/>
                    <a:pt x="157" y="272"/>
                  </a:cubicBezTo>
                  <a:cubicBezTo>
                    <a:pt x="162" y="283"/>
                    <a:pt x="169" y="294"/>
                    <a:pt x="172" y="306"/>
                  </a:cubicBezTo>
                  <a:cubicBezTo>
                    <a:pt x="172" y="306"/>
                    <a:pt x="172" y="306"/>
                    <a:pt x="173" y="306"/>
                  </a:cubicBezTo>
                  <a:cubicBezTo>
                    <a:pt x="175" y="316"/>
                    <a:pt x="178" y="326"/>
                    <a:pt x="184" y="335"/>
                  </a:cubicBezTo>
                  <a:cubicBezTo>
                    <a:pt x="185" y="337"/>
                    <a:pt x="188" y="344"/>
                    <a:pt x="191" y="346"/>
                  </a:cubicBezTo>
                  <a:cubicBezTo>
                    <a:pt x="191" y="346"/>
                    <a:pt x="191" y="346"/>
                    <a:pt x="191" y="346"/>
                  </a:cubicBezTo>
                  <a:cubicBezTo>
                    <a:pt x="193" y="352"/>
                    <a:pt x="195" y="357"/>
                    <a:pt x="198" y="362"/>
                  </a:cubicBezTo>
                  <a:cubicBezTo>
                    <a:pt x="203" y="367"/>
                    <a:pt x="204" y="373"/>
                    <a:pt x="205" y="380"/>
                  </a:cubicBezTo>
                  <a:cubicBezTo>
                    <a:pt x="205" y="380"/>
                    <a:pt x="205" y="380"/>
                    <a:pt x="205" y="380"/>
                  </a:cubicBezTo>
                  <a:cubicBezTo>
                    <a:pt x="205" y="380"/>
                    <a:pt x="205" y="379"/>
                    <a:pt x="204" y="379"/>
                  </a:cubicBezTo>
                  <a:cubicBezTo>
                    <a:pt x="204" y="379"/>
                    <a:pt x="204" y="379"/>
                    <a:pt x="204" y="379"/>
                  </a:cubicBezTo>
                  <a:cubicBezTo>
                    <a:pt x="205" y="381"/>
                    <a:pt x="205" y="380"/>
                    <a:pt x="203" y="379"/>
                  </a:cubicBezTo>
                  <a:cubicBezTo>
                    <a:pt x="203" y="378"/>
                    <a:pt x="202" y="377"/>
                    <a:pt x="201" y="377"/>
                  </a:cubicBezTo>
                  <a:cubicBezTo>
                    <a:pt x="200" y="375"/>
                    <a:pt x="198" y="373"/>
                    <a:pt x="197" y="371"/>
                  </a:cubicBezTo>
                  <a:cubicBezTo>
                    <a:pt x="194" y="368"/>
                    <a:pt x="191" y="367"/>
                    <a:pt x="187" y="366"/>
                  </a:cubicBezTo>
                  <a:cubicBezTo>
                    <a:pt x="187" y="365"/>
                    <a:pt x="187" y="366"/>
                    <a:pt x="187" y="366"/>
                  </a:cubicBezTo>
                  <a:cubicBezTo>
                    <a:pt x="191" y="368"/>
                    <a:pt x="194" y="371"/>
                    <a:pt x="197" y="374"/>
                  </a:cubicBezTo>
                  <a:cubicBezTo>
                    <a:pt x="200" y="377"/>
                    <a:pt x="202" y="380"/>
                    <a:pt x="205" y="382"/>
                  </a:cubicBezTo>
                  <a:cubicBezTo>
                    <a:pt x="205" y="382"/>
                    <a:pt x="205" y="382"/>
                    <a:pt x="205" y="381"/>
                  </a:cubicBezTo>
                  <a:cubicBezTo>
                    <a:pt x="206" y="385"/>
                    <a:pt x="207" y="388"/>
                    <a:pt x="207" y="392"/>
                  </a:cubicBezTo>
                  <a:cubicBezTo>
                    <a:pt x="195" y="375"/>
                    <a:pt x="179" y="363"/>
                    <a:pt x="162" y="352"/>
                  </a:cubicBezTo>
                  <a:cubicBezTo>
                    <a:pt x="154" y="348"/>
                    <a:pt x="145" y="343"/>
                    <a:pt x="136" y="340"/>
                  </a:cubicBezTo>
                  <a:cubicBezTo>
                    <a:pt x="132" y="339"/>
                    <a:pt x="128" y="337"/>
                    <a:pt x="123" y="337"/>
                  </a:cubicBezTo>
                  <a:cubicBezTo>
                    <a:pt x="121" y="337"/>
                    <a:pt x="119" y="336"/>
                    <a:pt x="117" y="337"/>
                  </a:cubicBezTo>
                  <a:close/>
                  <a:moveTo>
                    <a:pt x="124" y="341"/>
                  </a:moveTo>
                  <a:cubicBezTo>
                    <a:pt x="129" y="342"/>
                    <a:pt x="133" y="343"/>
                    <a:pt x="137" y="344"/>
                  </a:cubicBezTo>
                  <a:cubicBezTo>
                    <a:pt x="146" y="348"/>
                    <a:pt x="154" y="352"/>
                    <a:pt x="161" y="356"/>
                  </a:cubicBezTo>
                  <a:cubicBezTo>
                    <a:pt x="170" y="361"/>
                    <a:pt x="179" y="366"/>
                    <a:pt x="186" y="373"/>
                  </a:cubicBezTo>
                  <a:cubicBezTo>
                    <a:pt x="194" y="380"/>
                    <a:pt x="200" y="388"/>
                    <a:pt x="207" y="395"/>
                  </a:cubicBezTo>
                  <a:cubicBezTo>
                    <a:pt x="207" y="397"/>
                    <a:pt x="208" y="399"/>
                    <a:pt x="208" y="400"/>
                  </a:cubicBezTo>
                  <a:cubicBezTo>
                    <a:pt x="209" y="405"/>
                    <a:pt x="210" y="410"/>
                    <a:pt x="210" y="416"/>
                  </a:cubicBezTo>
                  <a:cubicBezTo>
                    <a:pt x="208" y="416"/>
                    <a:pt x="207" y="418"/>
                    <a:pt x="206" y="421"/>
                  </a:cubicBezTo>
                  <a:cubicBezTo>
                    <a:pt x="201" y="434"/>
                    <a:pt x="207" y="451"/>
                    <a:pt x="211" y="463"/>
                  </a:cubicBezTo>
                  <a:cubicBezTo>
                    <a:pt x="213" y="469"/>
                    <a:pt x="215" y="474"/>
                    <a:pt x="217" y="480"/>
                  </a:cubicBezTo>
                  <a:cubicBezTo>
                    <a:pt x="218" y="485"/>
                    <a:pt x="219" y="489"/>
                    <a:pt x="221" y="493"/>
                  </a:cubicBezTo>
                  <a:cubicBezTo>
                    <a:pt x="225" y="502"/>
                    <a:pt x="232" y="510"/>
                    <a:pt x="236" y="519"/>
                  </a:cubicBezTo>
                  <a:cubicBezTo>
                    <a:pt x="241" y="528"/>
                    <a:pt x="243" y="538"/>
                    <a:pt x="248" y="547"/>
                  </a:cubicBezTo>
                  <a:cubicBezTo>
                    <a:pt x="249" y="549"/>
                    <a:pt x="251" y="551"/>
                    <a:pt x="252" y="553"/>
                  </a:cubicBezTo>
                  <a:cubicBezTo>
                    <a:pt x="251" y="552"/>
                    <a:pt x="251" y="552"/>
                    <a:pt x="250" y="551"/>
                  </a:cubicBezTo>
                  <a:cubicBezTo>
                    <a:pt x="244" y="545"/>
                    <a:pt x="239" y="541"/>
                    <a:pt x="233" y="535"/>
                  </a:cubicBezTo>
                  <a:cubicBezTo>
                    <a:pt x="223" y="525"/>
                    <a:pt x="213" y="515"/>
                    <a:pt x="206" y="502"/>
                  </a:cubicBezTo>
                  <a:cubicBezTo>
                    <a:pt x="200" y="489"/>
                    <a:pt x="196" y="476"/>
                    <a:pt x="192" y="462"/>
                  </a:cubicBezTo>
                  <a:cubicBezTo>
                    <a:pt x="189" y="450"/>
                    <a:pt x="186" y="438"/>
                    <a:pt x="178" y="429"/>
                  </a:cubicBezTo>
                  <a:cubicBezTo>
                    <a:pt x="178" y="428"/>
                    <a:pt x="178" y="428"/>
                    <a:pt x="178" y="428"/>
                  </a:cubicBezTo>
                  <a:cubicBezTo>
                    <a:pt x="177" y="425"/>
                    <a:pt x="177" y="421"/>
                    <a:pt x="176" y="417"/>
                  </a:cubicBezTo>
                  <a:cubicBezTo>
                    <a:pt x="174" y="413"/>
                    <a:pt x="172" y="409"/>
                    <a:pt x="170" y="405"/>
                  </a:cubicBezTo>
                  <a:cubicBezTo>
                    <a:pt x="164" y="397"/>
                    <a:pt x="157" y="389"/>
                    <a:pt x="151" y="381"/>
                  </a:cubicBezTo>
                  <a:cubicBezTo>
                    <a:pt x="148" y="377"/>
                    <a:pt x="145" y="372"/>
                    <a:pt x="142" y="368"/>
                  </a:cubicBezTo>
                  <a:cubicBezTo>
                    <a:pt x="139" y="363"/>
                    <a:pt x="137" y="359"/>
                    <a:pt x="134" y="355"/>
                  </a:cubicBezTo>
                  <a:cubicBezTo>
                    <a:pt x="129" y="350"/>
                    <a:pt x="124" y="346"/>
                    <a:pt x="119" y="341"/>
                  </a:cubicBezTo>
                  <a:cubicBezTo>
                    <a:pt x="121" y="341"/>
                    <a:pt x="123" y="341"/>
                    <a:pt x="124" y="341"/>
                  </a:cubicBezTo>
                  <a:close/>
                  <a:moveTo>
                    <a:pt x="103" y="382"/>
                  </a:moveTo>
                  <a:cubicBezTo>
                    <a:pt x="103" y="382"/>
                    <a:pt x="104" y="383"/>
                    <a:pt x="105" y="383"/>
                  </a:cubicBezTo>
                  <a:cubicBezTo>
                    <a:pt x="105" y="383"/>
                    <a:pt x="106" y="384"/>
                    <a:pt x="107" y="384"/>
                  </a:cubicBezTo>
                  <a:cubicBezTo>
                    <a:pt x="108" y="385"/>
                    <a:pt x="109" y="385"/>
                    <a:pt x="110" y="385"/>
                  </a:cubicBezTo>
                  <a:cubicBezTo>
                    <a:pt x="112" y="386"/>
                    <a:pt x="116" y="386"/>
                    <a:pt x="117" y="384"/>
                  </a:cubicBezTo>
                  <a:cubicBezTo>
                    <a:pt x="118" y="377"/>
                    <a:pt x="110" y="372"/>
                    <a:pt x="109" y="366"/>
                  </a:cubicBezTo>
                  <a:cubicBezTo>
                    <a:pt x="115" y="372"/>
                    <a:pt x="118" y="380"/>
                    <a:pt x="125" y="384"/>
                  </a:cubicBezTo>
                  <a:cubicBezTo>
                    <a:pt x="127" y="385"/>
                    <a:pt x="128" y="384"/>
                    <a:pt x="128" y="382"/>
                  </a:cubicBezTo>
                  <a:cubicBezTo>
                    <a:pt x="127" y="379"/>
                    <a:pt x="126" y="377"/>
                    <a:pt x="130" y="377"/>
                  </a:cubicBezTo>
                  <a:cubicBezTo>
                    <a:pt x="130" y="377"/>
                    <a:pt x="132" y="377"/>
                    <a:pt x="132" y="376"/>
                  </a:cubicBezTo>
                  <a:cubicBezTo>
                    <a:pt x="134" y="373"/>
                    <a:pt x="133" y="370"/>
                    <a:pt x="132" y="367"/>
                  </a:cubicBezTo>
                  <a:cubicBezTo>
                    <a:pt x="130" y="363"/>
                    <a:pt x="128" y="357"/>
                    <a:pt x="125" y="353"/>
                  </a:cubicBezTo>
                  <a:cubicBezTo>
                    <a:pt x="125" y="352"/>
                    <a:pt x="123" y="350"/>
                    <a:pt x="121" y="348"/>
                  </a:cubicBezTo>
                  <a:cubicBezTo>
                    <a:pt x="125" y="351"/>
                    <a:pt x="128" y="354"/>
                    <a:pt x="131" y="358"/>
                  </a:cubicBezTo>
                  <a:cubicBezTo>
                    <a:pt x="138" y="366"/>
                    <a:pt x="143" y="376"/>
                    <a:pt x="149" y="385"/>
                  </a:cubicBezTo>
                  <a:cubicBezTo>
                    <a:pt x="155" y="393"/>
                    <a:pt x="162" y="400"/>
                    <a:pt x="168" y="408"/>
                  </a:cubicBezTo>
                  <a:cubicBezTo>
                    <a:pt x="171" y="413"/>
                    <a:pt x="172" y="417"/>
                    <a:pt x="174" y="422"/>
                  </a:cubicBezTo>
                  <a:cubicBezTo>
                    <a:pt x="174" y="425"/>
                    <a:pt x="175" y="427"/>
                    <a:pt x="176" y="429"/>
                  </a:cubicBezTo>
                  <a:cubicBezTo>
                    <a:pt x="176" y="429"/>
                    <a:pt x="176" y="429"/>
                    <a:pt x="176" y="429"/>
                  </a:cubicBezTo>
                  <a:cubicBezTo>
                    <a:pt x="172" y="435"/>
                    <a:pt x="176" y="442"/>
                    <a:pt x="176" y="448"/>
                  </a:cubicBezTo>
                  <a:cubicBezTo>
                    <a:pt x="175" y="448"/>
                    <a:pt x="174" y="447"/>
                    <a:pt x="173" y="446"/>
                  </a:cubicBezTo>
                  <a:cubicBezTo>
                    <a:pt x="172" y="446"/>
                    <a:pt x="171" y="446"/>
                    <a:pt x="171" y="447"/>
                  </a:cubicBezTo>
                  <a:cubicBezTo>
                    <a:pt x="170" y="449"/>
                    <a:pt x="170" y="451"/>
                    <a:pt x="170" y="452"/>
                  </a:cubicBezTo>
                  <a:cubicBezTo>
                    <a:pt x="169" y="455"/>
                    <a:pt x="168" y="456"/>
                    <a:pt x="165" y="455"/>
                  </a:cubicBezTo>
                  <a:cubicBezTo>
                    <a:pt x="163" y="453"/>
                    <a:pt x="160" y="451"/>
                    <a:pt x="157" y="451"/>
                  </a:cubicBezTo>
                  <a:cubicBezTo>
                    <a:pt x="157" y="451"/>
                    <a:pt x="157" y="451"/>
                    <a:pt x="156" y="451"/>
                  </a:cubicBezTo>
                  <a:cubicBezTo>
                    <a:pt x="158" y="445"/>
                    <a:pt x="156" y="438"/>
                    <a:pt x="154" y="433"/>
                  </a:cubicBezTo>
                  <a:cubicBezTo>
                    <a:pt x="152" y="427"/>
                    <a:pt x="148" y="420"/>
                    <a:pt x="144" y="415"/>
                  </a:cubicBezTo>
                  <a:cubicBezTo>
                    <a:pt x="139" y="408"/>
                    <a:pt x="131" y="403"/>
                    <a:pt x="123" y="400"/>
                  </a:cubicBezTo>
                  <a:cubicBezTo>
                    <a:pt x="119" y="399"/>
                    <a:pt x="116" y="398"/>
                    <a:pt x="113" y="396"/>
                  </a:cubicBezTo>
                  <a:cubicBezTo>
                    <a:pt x="111" y="394"/>
                    <a:pt x="110" y="392"/>
                    <a:pt x="109" y="391"/>
                  </a:cubicBezTo>
                  <a:cubicBezTo>
                    <a:pt x="107" y="388"/>
                    <a:pt x="104" y="386"/>
                    <a:pt x="101" y="384"/>
                  </a:cubicBezTo>
                  <a:cubicBezTo>
                    <a:pt x="101" y="384"/>
                    <a:pt x="101" y="384"/>
                    <a:pt x="101" y="384"/>
                  </a:cubicBezTo>
                  <a:cubicBezTo>
                    <a:pt x="100" y="382"/>
                    <a:pt x="101" y="381"/>
                    <a:pt x="103" y="382"/>
                  </a:cubicBezTo>
                  <a:close/>
                  <a:moveTo>
                    <a:pt x="153" y="452"/>
                  </a:moveTo>
                  <a:cubicBezTo>
                    <a:pt x="152" y="453"/>
                    <a:pt x="152" y="453"/>
                    <a:pt x="151" y="454"/>
                  </a:cubicBezTo>
                  <a:cubicBezTo>
                    <a:pt x="150" y="449"/>
                    <a:pt x="148" y="445"/>
                    <a:pt x="146" y="441"/>
                  </a:cubicBezTo>
                  <a:cubicBezTo>
                    <a:pt x="144" y="436"/>
                    <a:pt x="142" y="432"/>
                    <a:pt x="140" y="428"/>
                  </a:cubicBezTo>
                  <a:cubicBezTo>
                    <a:pt x="138" y="424"/>
                    <a:pt x="136" y="419"/>
                    <a:pt x="134" y="415"/>
                  </a:cubicBezTo>
                  <a:cubicBezTo>
                    <a:pt x="134" y="413"/>
                    <a:pt x="133" y="411"/>
                    <a:pt x="132" y="409"/>
                  </a:cubicBezTo>
                  <a:cubicBezTo>
                    <a:pt x="135" y="411"/>
                    <a:pt x="138" y="413"/>
                    <a:pt x="140" y="416"/>
                  </a:cubicBezTo>
                  <a:cubicBezTo>
                    <a:pt x="148" y="425"/>
                    <a:pt x="156" y="439"/>
                    <a:pt x="153" y="452"/>
                  </a:cubicBezTo>
                  <a:close/>
                  <a:moveTo>
                    <a:pt x="101" y="389"/>
                  </a:moveTo>
                  <a:cubicBezTo>
                    <a:pt x="101" y="389"/>
                    <a:pt x="101" y="389"/>
                    <a:pt x="101" y="389"/>
                  </a:cubicBezTo>
                  <a:cubicBezTo>
                    <a:pt x="106" y="393"/>
                    <a:pt x="110" y="400"/>
                    <a:pt x="116" y="402"/>
                  </a:cubicBezTo>
                  <a:cubicBezTo>
                    <a:pt x="118" y="409"/>
                    <a:pt x="119" y="414"/>
                    <a:pt x="116" y="421"/>
                  </a:cubicBezTo>
                  <a:cubicBezTo>
                    <a:pt x="115" y="424"/>
                    <a:pt x="114" y="427"/>
                    <a:pt x="112" y="429"/>
                  </a:cubicBezTo>
                  <a:cubicBezTo>
                    <a:pt x="112" y="430"/>
                    <a:pt x="111" y="430"/>
                    <a:pt x="111" y="430"/>
                  </a:cubicBezTo>
                  <a:cubicBezTo>
                    <a:pt x="110" y="425"/>
                    <a:pt x="103" y="419"/>
                    <a:pt x="101" y="414"/>
                  </a:cubicBezTo>
                  <a:cubicBezTo>
                    <a:pt x="94" y="405"/>
                    <a:pt x="96" y="393"/>
                    <a:pt x="92" y="383"/>
                  </a:cubicBezTo>
                  <a:cubicBezTo>
                    <a:pt x="95" y="385"/>
                    <a:pt x="98" y="387"/>
                    <a:pt x="101" y="389"/>
                  </a:cubicBezTo>
                  <a:close/>
                  <a:moveTo>
                    <a:pt x="108" y="433"/>
                  </a:moveTo>
                  <a:cubicBezTo>
                    <a:pt x="108" y="433"/>
                    <a:pt x="108" y="433"/>
                    <a:pt x="108" y="434"/>
                  </a:cubicBezTo>
                  <a:cubicBezTo>
                    <a:pt x="107" y="433"/>
                    <a:pt x="107" y="433"/>
                    <a:pt x="107" y="433"/>
                  </a:cubicBezTo>
                  <a:cubicBezTo>
                    <a:pt x="102" y="428"/>
                    <a:pt x="96" y="426"/>
                    <a:pt x="92" y="421"/>
                  </a:cubicBezTo>
                  <a:cubicBezTo>
                    <a:pt x="82" y="411"/>
                    <a:pt x="73" y="401"/>
                    <a:pt x="67" y="388"/>
                  </a:cubicBezTo>
                  <a:cubicBezTo>
                    <a:pt x="63" y="379"/>
                    <a:pt x="58" y="370"/>
                    <a:pt x="53" y="362"/>
                  </a:cubicBezTo>
                  <a:cubicBezTo>
                    <a:pt x="54" y="362"/>
                    <a:pt x="54" y="362"/>
                    <a:pt x="55" y="363"/>
                  </a:cubicBezTo>
                  <a:cubicBezTo>
                    <a:pt x="59" y="364"/>
                    <a:pt x="63" y="365"/>
                    <a:pt x="66" y="367"/>
                  </a:cubicBezTo>
                  <a:cubicBezTo>
                    <a:pt x="69" y="368"/>
                    <a:pt x="72" y="370"/>
                    <a:pt x="75" y="372"/>
                  </a:cubicBezTo>
                  <a:cubicBezTo>
                    <a:pt x="80" y="375"/>
                    <a:pt x="84" y="377"/>
                    <a:pt x="88" y="380"/>
                  </a:cubicBezTo>
                  <a:cubicBezTo>
                    <a:pt x="87" y="381"/>
                    <a:pt x="87" y="381"/>
                    <a:pt x="88" y="382"/>
                  </a:cubicBezTo>
                  <a:cubicBezTo>
                    <a:pt x="92" y="391"/>
                    <a:pt x="90" y="402"/>
                    <a:pt x="95" y="411"/>
                  </a:cubicBezTo>
                  <a:cubicBezTo>
                    <a:pt x="97" y="415"/>
                    <a:pt x="100" y="418"/>
                    <a:pt x="102" y="421"/>
                  </a:cubicBezTo>
                  <a:cubicBezTo>
                    <a:pt x="103" y="422"/>
                    <a:pt x="104" y="424"/>
                    <a:pt x="105" y="425"/>
                  </a:cubicBezTo>
                  <a:cubicBezTo>
                    <a:pt x="105" y="425"/>
                    <a:pt x="105" y="425"/>
                    <a:pt x="105" y="425"/>
                  </a:cubicBezTo>
                  <a:cubicBezTo>
                    <a:pt x="105" y="426"/>
                    <a:pt x="106" y="427"/>
                    <a:pt x="106" y="428"/>
                  </a:cubicBezTo>
                  <a:cubicBezTo>
                    <a:pt x="106" y="429"/>
                    <a:pt x="106" y="430"/>
                    <a:pt x="107" y="431"/>
                  </a:cubicBezTo>
                  <a:cubicBezTo>
                    <a:pt x="107" y="431"/>
                    <a:pt x="107" y="431"/>
                    <a:pt x="107" y="431"/>
                  </a:cubicBezTo>
                  <a:cubicBezTo>
                    <a:pt x="108" y="430"/>
                    <a:pt x="108" y="429"/>
                    <a:pt x="107" y="428"/>
                  </a:cubicBezTo>
                  <a:cubicBezTo>
                    <a:pt x="108" y="430"/>
                    <a:pt x="109" y="432"/>
                    <a:pt x="108" y="433"/>
                  </a:cubicBezTo>
                  <a:close/>
                  <a:moveTo>
                    <a:pt x="132" y="482"/>
                  </a:moveTo>
                  <a:cubicBezTo>
                    <a:pt x="131" y="477"/>
                    <a:pt x="129" y="472"/>
                    <a:pt x="127" y="468"/>
                  </a:cubicBezTo>
                  <a:cubicBezTo>
                    <a:pt x="125" y="462"/>
                    <a:pt x="123" y="456"/>
                    <a:pt x="120" y="450"/>
                  </a:cubicBezTo>
                  <a:cubicBezTo>
                    <a:pt x="117" y="446"/>
                    <a:pt x="114" y="440"/>
                    <a:pt x="110" y="436"/>
                  </a:cubicBezTo>
                  <a:cubicBezTo>
                    <a:pt x="115" y="434"/>
                    <a:pt x="118" y="425"/>
                    <a:pt x="120" y="421"/>
                  </a:cubicBezTo>
                  <a:cubicBezTo>
                    <a:pt x="122" y="414"/>
                    <a:pt x="121" y="408"/>
                    <a:pt x="118" y="403"/>
                  </a:cubicBezTo>
                  <a:cubicBezTo>
                    <a:pt x="122" y="404"/>
                    <a:pt x="125" y="405"/>
                    <a:pt x="128" y="407"/>
                  </a:cubicBezTo>
                  <a:cubicBezTo>
                    <a:pt x="128" y="407"/>
                    <a:pt x="128" y="407"/>
                    <a:pt x="128" y="407"/>
                  </a:cubicBezTo>
                  <a:cubicBezTo>
                    <a:pt x="128" y="410"/>
                    <a:pt x="130" y="414"/>
                    <a:pt x="131" y="416"/>
                  </a:cubicBezTo>
                  <a:cubicBezTo>
                    <a:pt x="133" y="421"/>
                    <a:pt x="136" y="426"/>
                    <a:pt x="138" y="430"/>
                  </a:cubicBezTo>
                  <a:cubicBezTo>
                    <a:pt x="140" y="436"/>
                    <a:pt x="143" y="441"/>
                    <a:pt x="145" y="446"/>
                  </a:cubicBezTo>
                  <a:cubicBezTo>
                    <a:pt x="147" y="450"/>
                    <a:pt x="148" y="454"/>
                    <a:pt x="150" y="459"/>
                  </a:cubicBezTo>
                  <a:cubicBezTo>
                    <a:pt x="150" y="459"/>
                    <a:pt x="150" y="459"/>
                    <a:pt x="150" y="459"/>
                  </a:cubicBezTo>
                  <a:cubicBezTo>
                    <a:pt x="150" y="459"/>
                    <a:pt x="150" y="459"/>
                    <a:pt x="150" y="460"/>
                  </a:cubicBezTo>
                  <a:cubicBezTo>
                    <a:pt x="150" y="463"/>
                    <a:pt x="151" y="466"/>
                    <a:pt x="152" y="470"/>
                  </a:cubicBezTo>
                  <a:cubicBezTo>
                    <a:pt x="152" y="470"/>
                    <a:pt x="152" y="470"/>
                    <a:pt x="152" y="470"/>
                  </a:cubicBezTo>
                  <a:cubicBezTo>
                    <a:pt x="147" y="472"/>
                    <a:pt x="142" y="474"/>
                    <a:pt x="138" y="477"/>
                  </a:cubicBezTo>
                  <a:cubicBezTo>
                    <a:pt x="136" y="479"/>
                    <a:pt x="134" y="480"/>
                    <a:pt x="132" y="482"/>
                  </a:cubicBezTo>
                  <a:close/>
                  <a:moveTo>
                    <a:pt x="263" y="609"/>
                  </a:moveTo>
                  <a:cubicBezTo>
                    <a:pt x="258" y="606"/>
                    <a:pt x="255" y="602"/>
                    <a:pt x="250" y="599"/>
                  </a:cubicBezTo>
                  <a:cubicBezTo>
                    <a:pt x="246" y="597"/>
                    <a:pt x="242" y="597"/>
                    <a:pt x="238" y="596"/>
                  </a:cubicBezTo>
                  <a:cubicBezTo>
                    <a:pt x="228" y="593"/>
                    <a:pt x="219" y="587"/>
                    <a:pt x="210" y="581"/>
                  </a:cubicBezTo>
                  <a:cubicBezTo>
                    <a:pt x="200" y="575"/>
                    <a:pt x="190" y="569"/>
                    <a:pt x="181" y="561"/>
                  </a:cubicBezTo>
                  <a:cubicBezTo>
                    <a:pt x="173" y="554"/>
                    <a:pt x="165" y="547"/>
                    <a:pt x="157" y="539"/>
                  </a:cubicBezTo>
                  <a:cubicBezTo>
                    <a:pt x="154" y="535"/>
                    <a:pt x="149" y="533"/>
                    <a:pt x="146" y="529"/>
                  </a:cubicBezTo>
                  <a:cubicBezTo>
                    <a:pt x="143" y="526"/>
                    <a:pt x="141" y="521"/>
                    <a:pt x="140" y="516"/>
                  </a:cubicBezTo>
                  <a:cubicBezTo>
                    <a:pt x="139" y="508"/>
                    <a:pt x="139" y="500"/>
                    <a:pt x="136" y="493"/>
                  </a:cubicBezTo>
                  <a:cubicBezTo>
                    <a:pt x="132" y="486"/>
                    <a:pt x="137" y="482"/>
                    <a:pt x="143" y="479"/>
                  </a:cubicBezTo>
                  <a:cubicBezTo>
                    <a:pt x="146" y="477"/>
                    <a:pt x="150" y="475"/>
                    <a:pt x="154" y="473"/>
                  </a:cubicBezTo>
                  <a:cubicBezTo>
                    <a:pt x="154" y="475"/>
                    <a:pt x="155" y="476"/>
                    <a:pt x="155" y="477"/>
                  </a:cubicBezTo>
                  <a:cubicBezTo>
                    <a:pt x="159" y="484"/>
                    <a:pt x="162" y="492"/>
                    <a:pt x="165" y="499"/>
                  </a:cubicBezTo>
                  <a:cubicBezTo>
                    <a:pt x="170" y="509"/>
                    <a:pt x="176" y="519"/>
                    <a:pt x="183" y="527"/>
                  </a:cubicBezTo>
                  <a:cubicBezTo>
                    <a:pt x="190" y="536"/>
                    <a:pt x="199" y="543"/>
                    <a:pt x="208" y="551"/>
                  </a:cubicBezTo>
                  <a:cubicBezTo>
                    <a:pt x="216" y="560"/>
                    <a:pt x="225" y="568"/>
                    <a:pt x="233" y="577"/>
                  </a:cubicBezTo>
                  <a:cubicBezTo>
                    <a:pt x="238" y="584"/>
                    <a:pt x="244" y="592"/>
                    <a:pt x="253" y="594"/>
                  </a:cubicBezTo>
                  <a:cubicBezTo>
                    <a:pt x="255" y="594"/>
                    <a:pt x="256" y="591"/>
                    <a:pt x="254" y="590"/>
                  </a:cubicBezTo>
                  <a:cubicBezTo>
                    <a:pt x="244" y="587"/>
                    <a:pt x="238" y="577"/>
                    <a:pt x="231" y="570"/>
                  </a:cubicBezTo>
                  <a:cubicBezTo>
                    <a:pt x="224" y="562"/>
                    <a:pt x="216" y="553"/>
                    <a:pt x="207" y="546"/>
                  </a:cubicBezTo>
                  <a:cubicBezTo>
                    <a:pt x="199" y="538"/>
                    <a:pt x="191" y="531"/>
                    <a:pt x="184" y="523"/>
                  </a:cubicBezTo>
                  <a:cubicBezTo>
                    <a:pt x="184" y="522"/>
                    <a:pt x="183" y="521"/>
                    <a:pt x="183" y="520"/>
                  </a:cubicBezTo>
                  <a:cubicBezTo>
                    <a:pt x="185" y="523"/>
                    <a:pt x="187" y="524"/>
                    <a:pt x="189" y="527"/>
                  </a:cubicBezTo>
                  <a:cubicBezTo>
                    <a:pt x="193" y="530"/>
                    <a:pt x="197" y="534"/>
                    <a:pt x="201" y="536"/>
                  </a:cubicBezTo>
                  <a:cubicBezTo>
                    <a:pt x="202" y="537"/>
                    <a:pt x="202" y="536"/>
                    <a:pt x="202" y="536"/>
                  </a:cubicBezTo>
                  <a:cubicBezTo>
                    <a:pt x="194" y="530"/>
                    <a:pt x="188" y="522"/>
                    <a:pt x="181" y="515"/>
                  </a:cubicBezTo>
                  <a:cubicBezTo>
                    <a:pt x="180" y="515"/>
                    <a:pt x="180" y="515"/>
                    <a:pt x="180" y="516"/>
                  </a:cubicBezTo>
                  <a:cubicBezTo>
                    <a:pt x="180" y="517"/>
                    <a:pt x="181" y="518"/>
                    <a:pt x="181" y="518"/>
                  </a:cubicBezTo>
                  <a:cubicBezTo>
                    <a:pt x="176" y="512"/>
                    <a:pt x="172" y="505"/>
                    <a:pt x="169" y="497"/>
                  </a:cubicBezTo>
                  <a:cubicBezTo>
                    <a:pt x="165" y="490"/>
                    <a:pt x="162" y="483"/>
                    <a:pt x="159" y="476"/>
                  </a:cubicBezTo>
                  <a:cubicBezTo>
                    <a:pt x="157" y="471"/>
                    <a:pt x="152" y="463"/>
                    <a:pt x="154" y="457"/>
                  </a:cubicBezTo>
                  <a:cubicBezTo>
                    <a:pt x="155" y="452"/>
                    <a:pt x="160" y="456"/>
                    <a:pt x="163" y="458"/>
                  </a:cubicBezTo>
                  <a:cubicBezTo>
                    <a:pt x="165" y="459"/>
                    <a:pt x="167" y="459"/>
                    <a:pt x="170" y="459"/>
                  </a:cubicBezTo>
                  <a:cubicBezTo>
                    <a:pt x="173" y="459"/>
                    <a:pt x="173" y="454"/>
                    <a:pt x="174" y="451"/>
                  </a:cubicBezTo>
                  <a:cubicBezTo>
                    <a:pt x="174" y="451"/>
                    <a:pt x="175" y="452"/>
                    <a:pt x="176" y="452"/>
                  </a:cubicBezTo>
                  <a:cubicBezTo>
                    <a:pt x="177" y="453"/>
                    <a:pt x="179" y="453"/>
                    <a:pt x="179" y="451"/>
                  </a:cubicBezTo>
                  <a:cubicBezTo>
                    <a:pt x="181" y="446"/>
                    <a:pt x="176" y="439"/>
                    <a:pt x="177" y="433"/>
                  </a:cubicBezTo>
                  <a:cubicBezTo>
                    <a:pt x="185" y="445"/>
                    <a:pt x="187" y="459"/>
                    <a:pt x="191" y="471"/>
                  </a:cubicBezTo>
                  <a:cubicBezTo>
                    <a:pt x="194" y="484"/>
                    <a:pt x="198" y="496"/>
                    <a:pt x="204" y="507"/>
                  </a:cubicBezTo>
                  <a:cubicBezTo>
                    <a:pt x="212" y="520"/>
                    <a:pt x="222" y="529"/>
                    <a:pt x="232" y="539"/>
                  </a:cubicBezTo>
                  <a:cubicBezTo>
                    <a:pt x="238" y="544"/>
                    <a:pt x="244" y="549"/>
                    <a:pt x="249" y="554"/>
                  </a:cubicBezTo>
                  <a:cubicBezTo>
                    <a:pt x="254" y="560"/>
                    <a:pt x="259" y="566"/>
                    <a:pt x="265" y="571"/>
                  </a:cubicBezTo>
                  <a:cubicBezTo>
                    <a:pt x="265" y="571"/>
                    <a:pt x="266" y="571"/>
                    <a:pt x="266" y="571"/>
                  </a:cubicBezTo>
                  <a:cubicBezTo>
                    <a:pt x="266" y="572"/>
                    <a:pt x="267" y="572"/>
                    <a:pt x="267" y="573"/>
                  </a:cubicBezTo>
                  <a:cubicBezTo>
                    <a:pt x="268" y="574"/>
                    <a:pt x="269" y="573"/>
                    <a:pt x="269" y="572"/>
                  </a:cubicBezTo>
                  <a:cubicBezTo>
                    <a:pt x="267" y="568"/>
                    <a:pt x="264" y="564"/>
                    <a:pt x="262" y="561"/>
                  </a:cubicBezTo>
                  <a:cubicBezTo>
                    <a:pt x="262" y="560"/>
                    <a:pt x="262" y="560"/>
                    <a:pt x="262" y="560"/>
                  </a:cubicBezTo>
                  <a:cubicBezTo>
                    <a:pt x="258" y="547"/>
                    <a:pt x="250" y="537"/>
                    <a:pt x="244" y="525"/>
                  </a:cubicBezTo>
                  <a:cubicBezTo>
                    <a:pt x="244" y="525"/>
                    <a:pt x="243" y="525"/>
                    <a:pt x="243" y="526"/>
                  </a:cubicBezTo>
                  <a:cubicBezTo>
                    <a:pt x="246" y="532"/>
                    <a:pt x="248" y="538"/>
                    <a:pt x="252" y="543"/>
                  </a:cubicBezTo>
                  <a:cubicBezTo>
                    <a:pt x="255" y="548"/>
                    <a:pt x="257" y="553"/>
                    <a:pt x="260" y="558"/>
                  </a:cubicBezTo>
                  <a:cubicBezTo>
                    <a:pt x="257" y="555"/>
                    <a:pt x="255" y="552"/>
                    <a:pt x="252" y="548"/>
                  </a:cubicBezTo>
                  <a:cubicBezTo>
                    <a:pt x="247" y="541"/>
                    <a:pt x="245" y="533"/>
                    <a:pt x="242" y="525"/>
                  </a:cubicBezTo>
                  <a:cubicBezTo>
                    <a:pt x="240" y="519"/>
                    <a:pt x="237" y="513"/>
                    <a:pt x="233" y="508"/>
                  </a:cubicBezTo>
                  <a:cubicBezTo>
                    <a:pt x="234" y="509"/>
                    <a:pt x="235" y="510"/>
                    <a:pt x="236" y="511"/>
                  </a:cubicBezTo>
                  <a:cubicBezTo>
                    <a:pt x="236" y="511"/>
                    <a:pt x="237" y="511"/>
                    <a:pt x="236" y="510"/>
                  </a:cubicBezTo>
                  <a:cubicBezTo>
                    <a:pt x="235" y="509"/>
                    <a:pt x="235" y="506"/>
                    <a:pt x="234" y="504"/>
                  </a:cubicBezTo>
                  <a:cubicBezTo>
                    <a:pt x="233" y="503"/>
                    <a:pt x="233" y="501"/>
                    <a:pt x="231" y="501"/>
                  </a:cubicBezTo>
                  <a:cubicBezTo>
                    <a:pt x="231" y="501"/>
                    <a:pt x="231" y="502"/>
                    <a:pt x="231" y="502"/>
                  </a:cubicBezTo>
                  <a:cubicBezTo>
                    <a:pt x="230" y="503"/>
                    <a:pt x="232" y="505"/>
                    <a:pt x="232" y="507"/>
                  </a:cubicBezTo>
                  <a:cubicBezTo>
                    <a:pt x="233" y="507"/>
                    <a:pt x="233" y="507"/>
                    <a:pt x="233" y="508"/>
                  </a:cubicBezTo>
                  <a:cubicBezTo>
                    <a:pt x="232" y="506"/>
                    <a:pt x="231" y="504"/>
                    <a:pt x="230" y="502"/>
                  </a:cubicBezTo>
                  <a:cubicBezTo>
                    <a:pt x="228" y="499"/>
                    <a:pt x="225" y="495"/>
                    <a:pt x="224" y="491"/>
                  </a:cubicBezTo>
                  <a:cubicBezTo>
                    <a:pt x="222" y="487"/>
                    <a:pt x="221" y="482"/>
                    <a:pt x="220" y="477"/>
                  </a:cubicBezTo>
                  <a:cubicBezTo>
                    <a:pt x="216" y="463"/>
                    <a:pt x="208" y="449"/>
                    <a:pt x="208" y="433"/>
                  </a:cubicBezTo>
                  <a:cubicBezTo>
                    <a:pt x="208" y="427"/>
                    <a:pt x="208" y="418"/>
                    <a:pt x="216" y="418"/>
                  </a:cubicBezTo>
                  <a:cubicBezTo>
                    <a:pt x="220" y="418"/>
                    <a:pt x="222" y="418"/>
                    <a:pt x="226" y="416"/>
                  </a:cubicBezTo>
                  <a:cubicBezTo>
                    <a:pt x="231" y="415"/>
                    <a:pt x="234" y="418"/>
                    <a:pt x="237" y="420"/>
                  </a:cubicBezTo>
                  <a:cubicBezTo>
                    <a:pt x="237" y="420"/>
                    <a:pt x="237" y="420"/>
                    <a:pt x="237" y="420"/>
                  </a:cubicBezTo>
                  <a:cubicBezTo>
                    <a:pt x="238" y="426"/>
                    <a:pt x="240" y="431"/>
                    <a:pt x="242" y="437"/>
                  </a:cubicBezTo>
                  <a:cubicBezTo>
                    <a:pt x="240" y="438"/>
                    <a:pt x="240" y="442"/>
                    <a:pt x="240" y="444"/>
                  </a:cubicBezTo>
                  <a:cubicBezTo>
                    <a:pt x="239" y="450"/>
                    <a:pt x="237" y="455"/>
                    <a:pt x="236" y="461"/>
                  </a:cubicBezTo>
                  <a:cubicBezTo>
                    <a:pt x="235" y="466"/>
                    <a:pt x="235" y="471"/>
                    <a:pt x="236" y="477"/>
                  </a:cubicBezTo>
                  <a:cubicBezTo>
                    <a:pt x="236" y="480"/>
                    <a:pt x="236" y="484"/>
                    <a:pt x="236" y="487"/>
                  </a:cubicBezTo>
                  <a:cubicBezTo>
                    <a:pt x="235" y="490"/>
                    <a:pt x="235" y="493"/>
                    <a:pt x="235" y="495"/>
                  </a:cubicBezTo>
                  <a:cubicBezTo>
                    <a:pt x="238" y="509"/>
                    <a:pt x="250" y="516"/>
                    <a:pt x="258" y="526"/>
                  </a:cubicBezTo>
                  <a:cubicBezTo>
                    <a:pt x="268" y="538"/>
                    <a:pt x="277" y="551"/>
                    <a:pt x="284" y="564"/>
                  </a:cubicBezTo>
                  <a:cubicBezTo>
                    <a:pt x="287" y="570"/>
                    <a:pt x="290" y="576"/>
                    <a:pt x="295" y="580"/>
                  </a:cubicBezTo>
                  <a:cubicBezTo>
                    <a:pt x="296" y="581"/>
                    <a:pt x="296" y="582"/>
                    <a:pt x="297" y="583"/>
                  </a:cubicBezTo>
                  <a:cubicBezTo>
                    <a:pt x="297" y="583"/>
                    <a:pt x="296" y="584"/>
                    <a:pt x="296" y="585"/>
                  </a:cubicBezTo>
                  <a:cubicBezTo>
                    <a:pt x="298" y="593"/>
                    <a:pt x="297" y="603"/>
                    <a:pt x="290" y="609"/>
                  </a:cubicBezTo>
                  <a:cubicBezTo>
                    <a:pt x="287" y="612"/>
                    <a:pt x="284" y="614"/>
                    <a:pt x="281" y="616"/>
                  </a:cubicBezTo>
                  <a:cubicBezTo>
                    <a:pt x="279" y="618"/>
                    <a:pt x="277" y="619"/>
                    <a:pt x="275" y="621"/>
                  </a:cubicBezTo>
                  <a:cubicBezTo>
                    <a:pt x="272" y="616"/>
                    <a:pt x="268" y="613"/>
                    <a:pt x="263" y="609"/>
                  </a:cubicBezTo>
                  <a:close/>
                  <a:moveTo>
                    <a:pt x="300" y="586"/>
                  </a:moveTo>
                  <a:cubicBezTo>
                    <a:pt x="300" y="586"/>
                    <a:pt x="300" y="587"/>
                    <a:pt x="301" y="587"/>
                  </a:cubicBezTo>
                  <a:cubicBezTo>
                    <a:pt x="303" y="592"/>
                    <a:pt x="304" y="598"/>
                    <a:pt x="301" y="604"/>
                  </a:cubicBezTo>
                  <a:cubicBezTo>
                    <a:pt x="299" y="610"/>
                    <a:pt x="295" y="614"/>
                    <a:pt x="290" y="618"/>
                  </a:cubicBezTo>
                  <a:cubicBezTo>
                    <a:pt x="289" y="619"/>
                    <a:pt x="290" y="620"/>
                    <a:pt x="290" y="619"/>
                  </a:cubicBezTo>
                  <a:cubicBezTo>
                    <a:pt x="300" y="617"/>
                    <a:pt x="306" y="602"/>
                    <a:pt x="305" y="591"/>
                  </a:cubicBezTo>
                  <a:cubicBezTo>
                    <a:pt x="306" y="593"/>
                    <a:pt x="308" y="595"/>
                    <a:pt x="309" y="598"/>
                  </a:cubicBezTo>
                  <a:cubicBezTo>
                    <a:pt x="311" y="600"/>
                    <a:pt x="313" y="602"/>
                    <a:pt x="315" y="605"/>
                  </a:cubicBezTo>
                  <a:cubicBezTo>
                    <a:pt x="314" y="614"/>
                    <a:pt x="307" y="621"/>
                    <a:pt x="299" y="623"/>
                  </a:cubicBezTo>
                  <a:cubicBezTo>
                    <a:pt x="293" y="624"/>
                    <a:pt x="284" y="624"/>
                    <a:pt x="279" y="622"/>
                  </a:cubicBezTo>
                  <a:cubicBezTo>
                    <a:pt x="282" y="620"/>
                    <a:pt x="285" y="619"/>
                    <a:pt x="288" y="616"/>
                  </a:cubicBezTo>
                  <a:cubicBezTo>
                    <a:pt x="291" y="614"/>
                    <a:pt x="295" y="610"/>
                    <a:pt x="297" y="606"/>
                  </a:cubicBezTo>
                  <a:cubicBezTo>
                    <a:pt x="300" y="600"/>
                    <a:pt x="301" y="593"/>
                    <a:pt x="300" y="586"/>
                  </a:cubicBezTo>
                  <a:close/>
                  <a:moveTo>
                    <a:pt x="390" y="734"/>
                  </a:moveTo>
                  <a:cubicBezTo>
                    <a:pt x="390" y="743"/>
                    <a:pt x="391" y="756"/>
                    <a:pt x="383" y="761"/>
                  </a:cubicBezTo>
                  <a:cubicBezTo>
                    <a:pt x="380" y="764"/>
                    <a:pt x="375" y="765"/>
                    <a:pt x="371" y="767"/>
                  </a:cubicBezTo>
                  <a:cubicBezTo>
                    <a:pt x="368" y="768"/>
                    <a:pt x="359" y="774"/>
                    <a:pt x="357" y="769"/>
                  </a:cubicBezTo>
                  <a:cubicBezTo>
                    <a:pt x="355" y="765"/>
                    <a:pt x="357" y="761"/>
                    <a:pt x="357" y="757"/>
                  </a:cubicBezTo>
                  <a:cubicBezTo>
                    <a:pt x="357" y="753"/>
                    <a:pt x="356" y="750"/>
                    <a:pt x="355" y="746"/>
                  </a:cubicBezTo>
                  <a:cubicBezTo>
                    <a:pt x="352" y="739"/>
                    <a:pt x="347" y="732"/>
                    <a:pt x="343" y="725"/>
                  </a:cubicBezTo>
                  <a:cubicBezTo>
                    <a:pt x="338" y="716"/>
                    <a:pt x="334" y="706"/>
                    <a:pt x="328" y="698"/>
                  </a:cubicBezTo>
                  <a:cubicBezTo>
                    <a:pt x="321" y="689"/>
                    <a:pt x="314" y="681"/>
                    <a:pt x="307" y="672"/>
                  </a:cubicBezTo>
                  <a:cubicBezTo>
                    <a:pt x="301" y="663"/>
                    <a:pt x="296" y="653"/>
                    <a:pt x="288" y="644"/>
                  </a:cubicBezTo>
                  <a:cubicBezTo>
                    <a:pt x="284" y="639"/>
                    <a:pt x="277" y="635"/>
                    <a:pt x="277" y="628"/>
                  </a:cubicBezTo>
                  <a:cubicBezTo>
                    <a:pt x="277" y="628"/>
                    <a:pt x="278" y="627"/>
                    <a:pt x="278" y="627"/>
                  </a:cubicBezTo>
                  <a:cubicBezTo>
                    <a:pt x="277" y="626"/>
                    <a:pt x="277" y="625"/>
                    <a:pt x="277" y="624"/>
                  </a:cubicBezTo>
                  <a:cubicBezTo>
                    <a:pt x="280" y="626"/>
                    <a:pt x="284" y="626"/>
                    <a:pt x="288" y="626"/>
                  </a:cubicBezTo>
                  <a:cubicBezTo>
                    <a:pt x="293" y="626"/>
                    <a:pt x="298" y="626"/>
                    <a:pt x="302" y="625"/>
                  </a:cubicBezTo>
                  <a:cubicBezTo>
                    <a:pt x="308" y="622"/>
                    <a:pt x="317" y="615"/>
                    <a:pt x="317" y="608"/>
                  </a:cubicBezTo>
                  <a:cubicBezTo>
                    <a:pt x="318" y="610"/>
                    <a:pt x="320" y="612"/>
                    <a:pt x="321" y="612"/>
                  </a:cubicBezTo>
                  <a:cubicBezTo>
                    <a:pt x="320" y="614"/>
                    <a:pt x="319" y="617"/>
                    <a:pt x="318" y="619"/>
                  </a:cubicBezTo>
                  <a:cubicBezTo>
                    <a:pt x="318" y="619"/>
                    <a:pt x="317" y="618"/>
                    <a:pt x="317" y="618"/>
                  </a:cubicBezTo>
                  <a:cubicBezTo>
                    <a:pt x="317" y="618"/>
                    <a:pt x="316" y="618"/>
                    <a:pt x="316" y="619"/>
                  </a:cubicBezTo>
                  <a:cubicBezTo>
                    <a:pt x="316" y="619"/>
                    <a:pt x="317" y="620"/>
                    <a:pt x="317" y="621"/>
                  </a:cubicBezTo>
                  <a:cubicBezTo>
                    <a:pt x="315" y="625"/>
                    <a:pt x="312" y="628"/>
                    <a:pt x="308" y="629"/>
                  </a:cubicBezTo>
                  <a:cubicBezTo>
                    <a:pt x="303" y="631"/>
                    <a:pt x="298" y="629"/>
                    <a:pt x="292" y="630"/>
                  </a:cubicBezTo>
                  <a:cubicBezTo>
                    <a:pt x="292" y="630"/>
                    <a:pt x="292" y="630"/>
                    <a:pt x="292" y="630"/>
                  </a:cubicBezTo>
                  <a:cubicBezTo>
                    <a:pt x="297" y="633"/>
                    <a:pt x="306" y="633"/>
                    <a:pt x="311" y="630"/>
                  </a:cubicBezTo>
                  <a:cubicBezTo>
                    <a:pt x="314" y="628"/>
                    <a:pt x="316" y="625"/>
                    <a:pt x="318" y="622"/>
                  </a:cubicBezTo>
                  <a:cubicBezTo>
                    <a:pt x="319" y="624"/>
                    <a:pt x="320" y="625"/>
                    <a:pt x="321" y="625"/>
                  </a:cubicBezTo>
                  <a:cubicBezTo>
                    <a:pt x="322" y="626"/>
                    <a:pt x="323" y="625"/>
                    <a:pt x="323" y="625"/>
                  </a:cubicBezTo>
                  <a:cubicBezTo>
                    <a:pt x="322" y="623"/>
                    <a:pt x="321" y="622"/>
                    <a:pt x="320" y="621"/>
                  </a:cubicBezTo>
                  <a:cubicBezTo>
                    <a:pt x="320" y="621"/>
                    <a:pt x="320" y="620"/>
                    <a:pt x="319" y="620"/>
                  </a:cubicBezTo>
                  <a:cubicBezTo>
                    <a:pt x="320" y="618"/>
                    <a:pt x="321" y="615"/>
                    <a:pt x="322" y="613"/>
                  </a:cubicBezTo>
                  <a:cubicBezTo>
                    <a:pt x="322" y="613"/>
                    <a:pt x="322" y="613"/>
                    <a:pt x="322" y="613"/>
                  </a:cubicBezTo>
                  <a:cubicBezTo>
                    <a:pt x="325" y="626"/>
                    <a:pt x="337" y="638"/>
                    <a:pt x="344" y="649"/>
                  </a:cubicBezTo>
                  <a:cubicBezTo>
                    <a:pt x="347" y="653"/>
                    <a:pt x="350" y="657"/>
                    <a:pt x="352" y="660"/>
                  </a:cubicBezTo>
                  <a:cubicBezTo>
                    <a:pt x="353" y="662"/>
                    <a:pt x="354" y="663"/>
                    <a:pt x="354" y="664"/>
                  </a:cubicBezTo>
                  <a:cubicBezTo>
                    <a:pt x="357" y="669"/>
                    <a:pt x="358" y="675"/>
                    <a:pt x="360" y="680"/>
                  </a:cubicBezTo>
                  <a:cubicBezTo>
                    <a:pt x="362" y="685"/>
                    <a:pt x="365" y="688"/>
                    <a:pt x="367" y="693"/>
                  </a:cubicBezTo>
                  <a:cubicBezTo>
                    <a:pt x="370" y="697"/>
                    <a:pt x="372" y="702"/>
                    <a:pt x="375" y="707"/>
                  </a:cubicBezTo>
                  <a:cubicBezTo>
                    <a:pt x="377" y="710"/>
                    <a:pt x="380" y="714"/>
                    <a:pt x="383" y="718"/>
                  </a:cubicBezTo>
                  <a:cubicBezTo>
                    <a:pt x="385" y="722"/>
                    <a:pt x="386" y="726"/>
                    <a:pt x="388" y="731"/>
                  </a:cubicBezTo>
                  <a:cubicBezTo>
                    <a:pt x="389" y="732"/>
                    <a:pt x="389" y="733"/>
                    <a:pt x="390" y="734"/>
                  </a:cubicBezTo>
                  <a:close/>
                  <a:moveTo>
                    <a:pt x="421" y="721"/>
                  </a:moveTo>
                  <a:cubicBezTo>
                    <a:pt x="421" y="721"/>
                    <a:pt x="421" y="721"/>
                    <a:pt x="421" y="721"/>
                  </a:cubicBezTo>
                  <a:cubicBezTo>
                    <a:pt x="416" y="728"/>
                    <a:pt x="406" y="731"/>
                    <a:pt x="398" y="727"/>
                  </a:cubicBezTo>
                  <a:cubicBezTo>
                    <a:pt x="392" y="723"/>
                    <a:pt x="388" y="718"/>
                    <a:pt x="385" y="712"/>
                  </a:cubicBezTo>
                  <a:cubicBezTo>
                    <a:pt x="380" y="702"/>
                    <a:pt x="376" y="693"/>
                    <a:pt x="371" y="683"/>
                  </a:cubicBezTo>
                  <a:cubicBezTo>
                    <a:pt x="371" y="685"/>
                    <a:pt x="372" y="686"/>
                    <a:pt x="373" y="686"/>
                  </a:cubicBezTo>
                  <a:cubicBezTo>
                    <a:pt x="374" y="686"/>
                    <a:pt x="374" y="686"/>
                    <a:pt x="374" y="686"/>
                  </a:cubicBezTo>
                  <a:cubicBezTo>
                    <a:pt x="373" y="682"/>
                    <a:pt x="372" y="678"/>
                    <a:pt x="369" y="676"/>
                  </a:cubicBezTo>
                  <a:cubicBezTo>
                    <a:pt x="368" y="675"/>
                    <a:pt x="368" y="676"/>
                    <a:pt x="368" y="676"/>
                  </a:cubicBezTo>
                  <a:cubicBezTo>
                    <a:pt x="368" y="677"/>
                    <a:pt x="368" y="679"/>
                    <a:pt x="369" y="680"/>
                  </a:cubicBezTo>
                  <a:cubicBezTo>
                    <a:pt x="368" y="679"/>
                    <a:pt x="367" y="678"/>
                    <a:pt x="367" y="676"/>
                  </a:cubicBezTo>
                  <a:cubicBezTo>
                    <a:pt x="360" y="665"/>
                    <a:pt x="353" y="653"/>
                    <a:pt x="344" y="642"/>
                  </a:cubicBezTo>
                  <a:cubicBezTo>
                    <a:pt x="337" y="632"/>
                    <a:pt x="330" y="621"/>
                    <a:pt x="323" y="610"/>
                  </a:cubicBezTo>
                  <a:cubicBezTo>
                    <a:pt x="323" y="609"/>
                    <a:pt x="323" y="609"/>
                    <a:pt x="322" y="610"/>
                  </a:cubicBezTo>
                  <a:cubicBezTo>
                    <a:pt x="320" y="608"/>
                    <a:pt x="317" y="603"/>
                    <a:pt x="316" y="601"/>
                  </a:cubicBezTo>
                  <a:cubicBezTo>
                    <a:pt x="314" y="598"/>
                    <a:pt x="312" y="594"/>
                    <a:pt x="309" y="591"/>
                  </a:cubicBezTo>
                  <a:cubicBezTo>
                    <a:pt x="306" y="587"/>
                    <a:pt x="302" y="583"/>
                    <a:pt x="298" y="579"/>
                  </a:cubicBezTo>
                  <a:cubicBezTo>
                    <a:pt x="294" y="575"/>
                    <a:pt x="291" y="570"/>
                    <a:pt x="288" y="564"/>
                  </a:cubicBezTo>
                  <a:cubicBezTo>
                    <a:pt x="282" y="554"/>
                    <a:pt x="275" y="544"/>
                    <a:pt x="268" y="534"/>
                  </a:cubicBezTo>
                  <a:cubicBezTo>
                    <a:pt x="265" y="529"/>
                    <a:pt x="262" y="525"/>
                    <a:pt x="258" y="520"/>
                  </a:cubicBezTo>
                  <a:cubicBezTo>
                    <a:pt x="254" y="516"/>
                    <a:pt x="249" y="513"/>
                    <a:pt x="246" y="508"/>
                  </a:cubicBezTo>
                  <a:cubicBezTo>
                    <a:pt x="242" y="503"/>
                    <a:pt x="237" y="496"/>
                    <a:pt x="239" y="490"/>
                  </a:cubicBezTo>
                  <a:cubicBezTo>
                    <a:pt x="241" y="485"/>
                    <a:pt x="244" y="479"/>
                    <a:pt x="249" y="477"/>
                  </a:cubicBezTo>
                  <a:cubicBezTo>
                    <a:pt x="254" y="474"/>
                    <a:pt x="256" y="485"/>
                    <a:pt x="258" y="488"/>
                  </a:cubicBezTo>
                  <a:cubicBezTo>
                    <a:pt x="260" y="493"/>
                    <a:pt x="264" y="499"/>
                    <a:pt x="267" y="503"/>
                  </a:cubicBezTo>
                  <a:cubicBezTo>
                    <a:pt x="275" y="514"/>
                    <a:pt x="283" y="523"/>
                    <a:pt x="290" y="534"/>
                  </a:cubicBezTo>
                  <a:cubicBezTo>
                    <a:pt x="294" y="539"/>
                    <a:pt x="298" y="544"/>
                    <a:pt x="300" y="549"/>
                  </a:cubicBezTo>
                  <a:cubicBezTo>
                    <a:pt x="303" y="554"/>
                    <a:pt x="304" y="560"/>
                    <a:pt x="307" y="564"/>
                  </a:cubicBezTo>
                  <a:cubicBezTo>
                    <a:pt x="307" y="565"/>
                    <a:pt x="308" y="565"/>
                    <a:pt x="308" y="564"/>
                  </a:cubicBezTo>
                  <a:cubicBezTo>
                    <a:pt x="310" y="570"/>
                    <a:pt x="313" y="575"/>
                    <a:pt x="316" y="580"/>
                  </a:cubicBezTo>
                  <a:cubicBezTo>
                    <a:pt x="313" y="583"/>
                    <a:pt x="318" y="586"/>
                    <a:pt x="319" y="589"/>
                  </a:cubicBezTo>
                  <a:cubicBezTo>
                    <a:pt x="322" y="596"/>
                    <a:pt x="324" y="603"/>
                    <a:pt x="331" y="607"/>
                  </a:cubicBezTo>
                  <a:cubicBezTo>
                    <a:pt x="332" y="608"/>
                    <a:pt x="333" y="606"/>
                    <a:pt x="332" y="605"/>
                  </a:cubicBezTo>
                  <a:cubicBezTo>
                    <a:pt x="327" y="600"/>
                    <a:pt x="325" y="595"/>
                    <a:pt x="322" y="589"/>
                  </a:cubicBezTo>
                  <a:cubicBezTo>
                    <a:pt x="322" y="588"/>
                    <a:pt x="321" y="586"/>
                    <a:pt x="320" y="585"/>
                  </a:cubicBezTo>
                  <a:cubicBezTo>
                    <a:pt x="320" y="585"/>
                    <a:pt x="318" y="582"/>
                    <a:pt x="318" y="582"/>
                  </a:cubicBezTo>
                  <a:cubicBezTo>
                    <a:pt x="322" y="582"/>
                    <a:pt x="325" y="578"/>
                    <a:pt x="328" y="576"/>
                  </a:cubicBezTo>
                  <a:cubicBezTo>
                    <a:pt x="333" y="571"/>
                    <a:pt x="338" y="577"/>
                    <a:pt x="341" y="580"/>
                  </a:cubicBezTo>
                  <a:cubicBezTo>
                    <a:pt x="342" y="580"/>
                    <a:pt x="342" y="580"/>
                    <a:pt x="343" y="580"/>
                  </a:cubicBezTo>
                  <a:cubicBezTo>
                    <a:pt x="343" y="583"/>
                    <a:pt x="344" y="585"/>
                    <a:pt x="345" y="587"/>
                  </a:cubicBezTo>
                  <a:cubicBezTo>
                    <a:pt x="346" y="592"/>
                    <a:pt x="346" y="598"/>
                    <a:pt x="346" y="603"/>
                  </a:cubicBezTo>
                  <a:cubicBezTo>
                    <a:pt x="346" y="603"/>
                    <a:pt x="346" y="603"/>
                    <a:pt x="346" y="604"/>
                  </a:cubicBezTo>
                  <a:cubicBezTo>
                    <a:pt x="344" y="606"/>
                    <a:pt x="343" y="608"/>
                    <a:pt x="343" y="611"/>
                  </a:cubicBezTo>
                  <a:cubicBezTo>
                    <a:pt x="343" y="611"/>
                    <a:pt x="343" y="611"/>
                    <a:pt x="343" y="611"/>
                  </a:cubicBezTo>
                  <a:cubicBezTo>
                    <a:pt x="346" y="607"/>
                    <a:pt x="350" y="604"/>
                    <a:pt x="353" y="601"/>
                  </a:cubicBezTo>
                  <a:cubicBezTo>
                    <a:pt x="355" y="600"/>
                    <a:pt x="357" y="598"/>
                    <a:pt x="359" y="596"/>
                  </a:cubicBezTo>
                  <a:cubicBezTo>
                    <a:pt x="358" y="597"/>
                    <a:pt x="357" y="599"/>
                    <a:pt x="356" y="600"/>
                  </a:cubicBezTo>
                  <a:cubicBezTo>
                    <a:pt x="354" y="602"/>
                    <a:pt x="351" y="604"/>
                    <a:pt x="350" y="606"/>
                  </a:cubicBezTo>
                  <a:cubicBezTo>
                    <a:pt x="350" y="607"/>
                    <a:pt x="351" y="607"/>
                    <a:pt x="351" y="607"/>
                  </a:cubicBezTo>
                  <a:cubicBezTo>
                    <a:pt x="355" y="606"/>
                    <a:pt x="358" y="602"/>
                    <a:pt x="360" y="599"/>
                  </a:cubicBezTo>
                  <a:cubicBezTo>
                    <a:pt x="362" y="597"/>
                    <a:pt x="363" y="594"/>
                    <a:pt x="363" y="592"/>
                  </a:cubicBezTo>
                  <a:cubicBezTo>
                    <a:pt x="363" y="592"/>
                    <a:pt x="363" y="591"/>
                    <a:pt x="363" y="591"/>
                  </a:cubicBezTo>
                  <a:cubicBezTo>
                    <a:pt x="365" y="589"/>
                    <a:pt x="367" y="587"/>
                    <a:pt x="368" y="585"/>
                  </a:cubicBezTo>
                  <a:cubicBezTo>
                    <a:pt x="375" y="593"/>
                    <a:pt x="370" y="602"/>
                    <a:pt x="361" y="606"/>
                  </a:cubicBezTo>
                  <a:cubicBezTo>
                    <a:pt x="360" y="607"/>
                    <a:pt x="359" y="607"/>
                    <a:pt x="358" y="608"/>
                  </a:cubicBezTo>
                  <a:cubicBezTo>
                    <a:pt x="360" y="607"/>
                    <a:pt x="361" y="605"/>
                    <a:pt x="363" y="604"/>
                  </a:cubicBezTo>
                  <a:cubicBezTo>
                    <a:pt x="363" y="603"/>
                    <a:pt x="362" y="602"/>
                    <a:pt x="362" y="603"/>
                  </a:cubicBezTo>
                  <a:cubicBezTo>
                    <a:pt x="359" y="605"/>
                    <a:pt x="355" y="606"/>
                    <a:pt x="353" y="609"/>
                  </a:cubicBezTo>
                  <a:cubicBezTo>
                    <a:pt x="353" y="610"/>
                    <a:pt x="353" y="610"/>
                    <a:pt x="354" y="610"/>
                  </a:cubicBezTo>
                  <a:cubicBezTo>
                    <a:pt x="349" y="612"/>
                    <a:pt x="345" y="613"/>
                    <a:pt x="340" y="610"/>
                  </a:cubicBezTo>
                  <a:cubicBezTo>
                    <a:pt x="339" y="609"/>
                    <a:pt x="337" y="611"/>
                    <a:pt x="338" y="613"/>
                  </a:cubicBezTo>
                  <a:cubicBezTo>
                    <a:pt x="346" y="620"/>
                    <a:pt x="360" y="612"/>
                    <a:pt x="367" y="607"/>
                  </a:cubicBezTo>
                  <a:cubicBezTo>
                    <a:pt x="370" y="605"/>
                    <a:pt x="372" y="603"/>
                    <a:pt x="373" y="600"/>
                  </a:cubicBezTo>
                  <a:cubicBezTo>
                    <a:pt x="376" y="604"/>
                    <a:pt x="379" y="608"/>
                    <a:pt x="381" y="612"/>
                  </a:cubicBezTo>
                  <a:cubicBezTo>
                    <a:pt x="387" y="624"/>
                    <a:pt x="391" y="635"/>
                    <a:pt x="396" y="647"/>
                  </a:cubicBezTo>
                  <a:cubicBezTo>
                    <a:pt x="401" y="658"/>
                    <a:pt x="406" y="670"/>
                    <a:pt x="413" y="681"/>
                  </a:cubicBezTo>
                  <a:cubicBezTo>
                    <a:pt x="415" y="684"/>
                    <a:pt x="417" y="687"/>
                    <a:pt x="420" y="691"/>
                  </a:cubicBezTo>
                  <a:cubicBezTo>
                    <a:pt x="420" y="691"/>
                    <a:pt x="420" y="691"/>
                    <a:pt x="420" y="691"/>
                  </a:cubicBezTo>
                  <a:cubicBezTo>
                    <a:pt x="420" y="693"/>
                    <a:pt x="421" y="695"/>
                    <a:pt x="422" y="697"/>
                  </a:cubicBezTo>
                  <a:cubicBezTo>
                    <a:pt x="423" y="698"/>
                    <a:pt x="424" y="701"/>
                    <a:pt x="423" y="703"/>
                  </a:cubicBezTo>
                  <a:cubicBezTo>
                    <a:pt x="423" y="703"/>
                    <a:pt x="423" y="703"/>
                    <a:pt x="424" y="703"/>
                  </a:cubicBezTo>
                  <a:cubicBezTo>
                    <a:pt x="425" y="703"/>
                    <a:pt x="426" y="701"/>
                    <a:pt x="425" y="699"/>
                  </a:cubicBezTo>
                  <a:cubicBezTo>
                    <a:pt x="426" y="700"/>
                    <a:pt x="426" y="701"/>
                    <a:pt x="426" y="702"/>
                  </a:cubicBezTo>
                  <a:cubicBezTo>
                    <a:pt x="426" y="703"/>
                    <a:pt x="426" y="704"/>
                    <a:pt x="427" y="704"/>
                  </a:cubicBezTo>
                  <a:cubicBezTo>
                    <a:pt x="426" y="706"/>
                    <a:pt x="425" y="707"/>
                    <a:pt x="425" y="709"/>
                  </a:cubicBezTo>
                  <a:cubicBezTo>
                    <a:pt x="423" y="713"/>
                    <a:pt x="422" y="717"/>
                    <a:pt x="421" y="721"/>
                  </a:cubicBezTo>
                  <a:close/>
                  <a:moveTo>
                    <a:pt x="468" y="722"/>
                  </a:moveTo>
                  <a:cubicBezTo>
                    <a:pt x="467" y="726"/>
                    <a:pt x="465" y="730"/>
                    <a:pt x="464" y="734"/>
                  </a:cubicBezTo>
                  <a:cubicBezTo>
                    <a:pt x="459" y="741"/>
                    <a:pt x="449" y="744"/>
                    <a:pt x="441" y="742"/>
                  </a:cubicBezTo>
                  <a:cubicBezTo>
                    <a:pt x="435" y="742"/>
                    <a:pt x="429" y="739"/>
                    <a:pt x="426" y="734"/>
                  </a:cubicBezTo>
                  <a:cubicBezTo>
                    <a:pt x="423" y="728"/>
                    <a:pt x="425" y="720"/>
                    <a:pt x="427" y="713"/>
                  </a:cubicBezTo>
                  <a:cubicBezTo>
                    <a:pt x="430" y="706"/>
                    <a:pt x="434" y="699"/>
                    <a:pt x="436" y="691"/>
                  </a:cubicBezTo>
                  <a:cubicBezTo>
                    <a:pt x="439" y="683"/>
                    <a:pt x="442" y="674"/>
                    <a:pt x="444" y="666"/>
                  </a:cubicBezTo>
                  <a:cubicBezTo>
                    <a:pt x="446" y="657"/>
                    <a:pt x="449" y="649"/>
                    <a:pt x="449" y="640"/>
                  </a:cubicBezTo>
                  <a:cubicBezTo>
                    <a:pt x="449" y="634"/>
                    <a:pt x="448" y="627"/>
                    <a:pt x="447" y="621"/>
                  </a:cubicBezTo>
                  <a:cubicBezTo>
                    <a:pt x="448" y="621"/>
                    <a:pt x="448" y="621"/>
                    <a:pt x="448" y="621"/>
                  </a:cubicBezTo>
                  <a:cubicBezTo>
                    <a:pt x="455" y="622"/>
                    <a:pt x="459" y="627"/>
                    <a:pt x="465" y="631"/>
                  </a:cubicBezTo>
                  <a:cubicBezTo>
                    <a:pt x="470" y="633"/>
                    <a:pt x="475" y="635"/>
                    <a:pt x="480" y="637"/>
                  </a:cubicBezTo>
                  <a:cubicBezTo>
                    <a:pt x="485" y="639"/>
                    <a:pt x="490" y="641"/>
                    <a:pt x="496" y="642"/>
                  </a:cubicBezTo>
                  <a:cubicBezTo>
                    <a:pt x="493" y="644"/>
                    <a:pt x="491" y="648"/>
                    <a:pt x="490" y="650"/>
                  </a:cubicBezTo>
                  <a:cubicBezTo>
                    <a:pt x="486" y="657"/>
                    <a:pt x="484" y="664"/>
                    <a:pt x="482" y="672"/>
                  </a:cubicBezTo>
                  <a:cubicBezTo>
                    <a:pt x="479" y="684"/>
                    <a:pt x="476" y="695"/>
                    <a:pt x="472" y="707"/>
                  </a:cubicBezTo>
                  <a:cubicBezTo>
                    <a:pt x="470" y="712"/>
                    <a:pt x="469" y="716"/>
                    <a:pt x="468" y="722"/>
                  </a:cubicBezTo>
                  <a:close/>
                  <a:moveTo>
                    <a:pt x="641" y="696"/>
                  </a:moveTo>
                  <a:cubicBezTo>
                    <a:pt x="632" y="703"/>
                    <a:pt x="622" y="708"/>
                    <a:pt x="613" y="714"/>
                  </a:cubicBezTo>
                  <a:cubicBezTo>
                    <a:pt x="594" y="725"/>
                    <a:pt x="577" y="737"/>
                    <a:pt x="559" y="748"/>
                  </a:cubicBezTo>
                  <a:cubicBezTo>
                    <a:pt x="541" y="760"/>
                    <a:pt x="523" y="773"/>
                    <a:pt x="505" y="785"/>
                  </a:cubicBezTo>
                  <a:cubicBezTo>
                    <a:pt x="490" y="795"/>
                    <a:pt x="474" y="803"/>
                    <a:pt x="458" y="811"/>
                  </a:cubicBezTo>
                  <a:cubicBezTo>
                    <a:pt x="459" y="789"/>
                    <a:pt x="468" y="767"/>
                    <a:pt x="466" y="745"/>
                  </a:cubicBezTo>
                  <a:cubicBezTo>
                    <a:pt x="467" y="744"/>
                    <a:pt x="469" y="742"/>
                    <a:pt x="470" y="740"/>
                  </a:cubicBezTo>
                  <a:cubicBezTo>
                    <a:pt x="474" y="733"/>
                    <a:pt x="475" y="722"/>
                    <a:pt x="473" y="714"/>
                  </a:cubicBezTo>
                  <a:cubicBezTo>
                    <a:pt x="476" y="703"/>
                    <a:pt x="481" y="691"/>
                    <a:pt x="484" y="680"/>
                  </a:cubicBezTo>
                  <a:cubicBezTo>
                    <a:pt x="486" y="673"/>
                    <a:pt x="487" y="666"/>
                    <a:pt x="489" y="659"/>
                  </a:cubicBezTo>
                  <a:cubicBezTo>
                    <a:pt x="491" y="655"/>
                    <a:pt x="492" y="651"/>
                    <a:pt x="495" y="648"/>
                  </a:cubicBezTo>
                  <a:cubicBezTo>
                    <a:pt x="497" y="645"/>
                    <a:pt x="498" y="644"/>
                    <a:pt x="501" y="643"/>
                  </a:cubicBezTo>
                  <a:cubicBezTo>
                    <a:pt x="504" y="643"/>
                    <a:pt x="508" y="642"/>
                    <a:pt x="511" y="640"/>
                  </a:cubicBezTo>
                  <a:cubicBezTo>
                    <a:pt x="516" y="638"/>
                    <a:pt x="521" y="631"/>
                    <a:pt x="519" y="625"/>
                  </a:cubicBezTo>
                  <a:cubicBezTo>
                    <a:pt x="520" y="625"/>
                    <a:pt x="521" y="625"/>
                    <a:pt x="522" y="625"/>
                  </a:cubicBezTo>
                  <a:cubicBezTo>
                    <a:pt x="527" y="624"/>
                    <a:pt x="529" y="615"/>
                    <a:pt x="530" y="611"/>
                  </a:cubicBezTo>
                  <a:cubicBezTo>
                    <a:pt x="534" y="600"/>
                    <a:pt x="541" y="593"/>
                    <a:pt x="550" y="586"/>
                  </a:cubicBezTo>
                  <a:cubicBezTo>
                    <a:pt x="558" y="578"/>
                    <a:pt x="566" y="569"/>
                    <a:pt x="574" y="560"/>
                  </a:cubicBezTo>
                  <a:cubicBezTo>
                    <a:pt x="581" y="552"/>
                    <a:pt x="590" y="545"/>
                    <a:pt x="598" y="537"/>
                  </a:cubicBezTo>
                  <a:cubicBezTo>
                    <a:pt x="605" y="530"/>
                    <a:pt x="612" y="523"/>
                    <a:pt x="618" y="515"/>
                  </a:cubicBezTo>
                  <a:cubicBezTo>
                    <a:pt x="619" y="514"/>
                    <a:pt x="623" y="508"/>
                    <a:pt x="625" y="505"/>
                  </a:cubicBezTo>
                  <a:cubicBezTo>
                    <a:pt x="628" y="504"/>
                    <a:pt x="630" y="504"/>
                    <a:pt x="633" y="503"/>
                  </a:cubicBezTo>
                  <a:cubicBezTo>
                    <a:pt x="640" y="501"/>
                    <a:pt x="646" y="498"/>
                    <a:pt x="653" y="496"/>
                  </a:cubicBezTo>
                  <a:cubicBezTo>
                    <a:pt x="665" y="491"/>
                    <a:pt x="678" y="486"/>
                    <a:pt x="690" y="480"/>
                  </a:cubicBezTo>
                  <a:cubicBezTo>
                    <a:pt x="696" y="477"/>
                    <a:pt x="703" y="473"/>
                    <a:pt x="708" y="467"/>
                  </a:cubicBezTo>
                  <a:cubicBezTo>
                    <a:pt x="708" y="472"/>
                    <a:pt x="709" y="476"/>
                    <a:pt x="710" y="480"/>
                  </a:cubicBezTo>
                  <a:cubicBezTo>
                    <a:pt x="712" y="487"/>
                    <a:pt x="713" y="493"/>
                    <a:pt x="715" y="500"/>
                  </a:cubicBezTo>
                  <a:cubicBezTo>
                    <a:pt x="718" y="512"/>
                    <a:pt x="722" y="524"/>
                    <a:pt x="727" y="536"/>
                  </a:cubicBezTo>
                  <a:cubicBezTo>
                    <a:pt x="729" y="540"/>
                    <a:pt x="731" y="544"/>
                    <a:pt x="734" y="548"/>
                  </a:cubicBezTo>
                  <a:cubicBezTo>
                    <a:pt x="727" y="552"/>
                    <a:pt x="723" y="566"/>
                    <a:pt x="721" y="572"/>
                  </a:cubicBezTo>
                  <a:cubicBezTo>
                    <a:pt x="715" y="588"/>
                    <a:pt x="708" y="604"/>
                    <a:pt x="704" y="621"/>
                  </a:cubicBezTo>
                  <a:cubicBezTo>
                    <a:pt x="702" y="628"/>
                    <a:pt x="701" y="635"/>
                    <a:pt x="699" y="641"/>
                  </a:cubicBezTo>
                  <a:cubicBezTo>
                    <a:pt x="699" y="641"/>
                    <a:pt x="698" y="641"/>
                    <a:pt x="698" y="641"/>
                  </a:cubicBezTo>
                  <a:cubicBezTo>
                    <a:pt x="686" y="644"/>
                    <a:pt x="678" y="657"/>
                    <a:pt x="678" y="669"/>
                  </a:cubicBezTo>
                  <a:cubicBezTo>
                    <a:pt x="678" y="669"/>
                    <a:pt x="677" y="669"/>
                    <a:pt x="677" y="669"/>
                  </a:cubicBezTo>
                  <a:cubicBezTo>
                    <a:pt x="672" y="671"/>
                    <a:pt x="666" y="675"/>
                    <a:pt x="662" y="680"/>
                  </a:cubicBezTo>
                  <a:cubicBezTo>
                    <a:pt x="654" y="684"/>
                    <a:pt x="648" y="691"/>
                    <a:pt x="641" y="696"/>
                  </a:cubicBezTo>
                  <a:close/>
                  <a:moveTo>
                    <a:pt x="695" y="680"/>
                  </a:moveTo>
                  <a:cubicBezTo>
                    <a:pt x="690" y="676"/>
                    <a:pt x="687" y="671"/>
                    <a:pt x="688" y="664"/>
                  </a:cubicBezTo>
                  <a:cubicBezTo>
                    <a:pt x="688" y="657"/>
                    <a:pt x="692" y="652"/>
                    <a:pt x="697" y="648"/>
                  </a:cubicBezTo>
                  <a:cubicBezTo>
                    <a:pt x="695" y="652"/>
                    <a:pt x="694" y="657"/>
                    <a:pt x="693" y="662"/>
                  </a:cubicBezTo>
                  <a:cubicBezTo>
                    <a:pt x="692" y="668"/>
                    <a:pt x="692" y="674"/>
                    <a:pt x="695" y="680"/>
                  </a:cubicBezTo>
                  <a:close/>
                  <a:moveTo>
                    <a:pt x="698" y="685"/>
                  </a:moveTo>
                  <a:cubicBezTo>
                    <a:pt x="698" y="685"/>
                    <a:pt x="698" y="685"/>
                    <a:pt x="698" y="685"/>
                  </a:cubicBezTo>
                  <a:cubicBezTo>
                    <a:pt x="698" y="685"/>
                    <a:pt x="698" y="685"/>
                    <a:pt x="698" y="685"/>
                  </a:cubicBezTo>
                  <a:cubicBezTo>
                    <a:pt x="698" y="686"/>
                    <a:pt x="698" y="686"/>
                    <a:pt x="697" y="687"/>
                  </a:cubicBezTo>
                  <a:cubicBezTo>
                    <a:pt x="697" y="687"/>
                    <a:pt x="697" y="687"/>
                    <a:pt x="697" y="687"/>
                  </a:cubicBezTo>
                  <a:cubicBezTo>
                    <a:pt x="686" y="688"/>
                    <a:pt x="681" y="677"/>
                    <a:pt x="681" y="668"/>
                  </a:cubicBezTo>
                  <a:cubicBezTo>
                    <a:pt x="681" y="663"/>
                    <a:pt x="683" y="658"/>
                    <a:pt x="685" y="654"/>
                  </a:cubicBezTo>
                  <a:cubicBezTo>
                    <a:pt x="687" y="652"/>
                    <a:pt x="689" y="649"/>
                    <a:pt x="691" y="648"/>
                  </a:cubicBezTo>
                  <a:cubicBezTo>
                    <a:pt x="693" y="646"/>
                    <a:pt x="696" y="644"/>
                    <a:pt x="698" y="643"/>
                  </a:cubicBezTo>
                  <a:cubicBezTo>
                    <a:pt x="698" y="643"/>
                    <a:pt x="698" y="644"/>
                    <a:pt x="698" y="644"/>
                  </a:cubicBezTo>
                  <a:cubicBezTo>
                    <a:pt x="698" y="644"/>
                    <a:pt x="698" y="644"/>
                    <a:pt x="697" y="644"/>
                  </a:cubicBezTo>
                  <a:cubicBezTo>
                    <a:pt x="682" y="651"/>
                    <a:pt x="679" y="679"/>
                    <a:pt x="698" y="685"/>
                  </a:cubicBezTo>
                  <a:close/>
                  <a:moveTo>
                    <a:pt x="692" y="713"/>
                  </a:moveTo>
                  <a:cubicBezTo>
                    <a:pt x="685" y="716"/>
                    <a:pt x="675" y="721"/>
                    <a:pt x="668" y="716"/>
                  </a:cubicBezTo>
                  <a:cubicBezTo>
                    <a:pt x="650" y="704"/>
                    <a:pt x="661" y="679"/>
                    <a:pt x="678" y="673"/>
                  </a:cubicBezTo>
                  <a:cubicBezTo>
                    <a:pt x="679" y="683"/>
                    <a:pt x="686" y="692"/>
                    <a:pt x="697" y="690"/>
                  </a:cubicBezTo>
                  <a:cubicBezTo>
                    <a:pt x="697" y="695"/>
                    <a:pt x="699" y="701"/>
                    <a:pt x="701" y="704"/>
                  </a:cubicBezTo>
                  <a:cubicBezTo>
                    <a:pt x="703" y="706"/>
                    <a:pt x="704" y="708"/>
                    <a:pt x="706" y="709"/>
                  </a:cubicBezTo>
                  <a:cubicBezTo>
                    <a:pt x="701" y="709"/>
                    <a:pt x="695" y="712"/>
                    <a:pt x="692" y="713"/>
                  </a:cubicBezTo>
                  <a:close/>
                  <a:moveTo>
                    <a:pt x="704" y="702"/>
                  </a:moveTo>
                  <a:cubicBezTo>
                    <a:pt x="704" y="702"/>
                    <a:pt x="704" y="702"/>
                    <a:pt x="704" y="701"/>
                  </a:cubicBezTo>
                  <a:cubicBezTo>
                    <a:pt x="702" y="698"/>
                    <a:pt x="701" y="695"/>
                    <a:pt x="701" y="691"/>
                  </a:cubicBezTo>
                  <a:cubicBezTo>
                    <a:pt x="701" y="690"/>
                    <a:pt x="701" y="689"/>
                    <a:pt x="701" y="687"/>
                  </a:cubicBezTo>
                  <a:cubicBezTo>
                    <a:pt x="702" y="688"/>
                    <a:pt x="702" y="688"/>
                    <a:pt x="703" y="689"/>
                  </a:cubicBezTo>
                  <a:cubicBezTo>
                    <a:pt x="702" y="693"/>
                    <a:pt x="702" y="699"/>
                    <a:pt x="704" y="702"/>
                  </a:cubicBezTo>
                  <a:close/>
                  <a:moveTo>
                    <a:pt x="706" y="685"/>
                  </a:moveTo>
                  <a:cubicBezTo>
                    <a:pt x="700" y="687"/>
                    <a:pt x="696" y="674"/>
                    <a:pt x="696" y="669"/>
                  </a:cubicBezTo>
                  <a:cubicBezTo>
                    <a:pt x="696" y="664"/>
                    <a:pt x="697" y="659"/>
                    <a:pt x="698" y="654"/>
                  </a:cubicBezTo>
                  <a:cubicBezTo>
                    <a:pt x="702" y="642"/>
                    <a:pt x="705" y="629"/>
                    <a:pt x="708" y="616"/>
                  </a:cubicBezTo>
                  <a:cubicBezTo>
                    <a:pt x="712" y="602"/>
                    <a:pt x="718" y="588"/>
                    <a:pt x="723" y="574"/>
                  </a:cubicBezTo>
                  <a:cubicBezTo>
                    <a:pt x="725" y="569"/>
                    <a:pt x="727" y="564"/>
                    <a:pt x="729" y="559"/>
                  </a:cubicBezTo>
                  <a:cubicBezTo>
                    <a:pt x="731" y="556"/>
                    <a:pt x="733" y="553"/>
                    <a:pt x="735" y="551"/>
                  </a:cubicBezTo>
                  <a:cubicBezTo>
                    <a:pt x="736" y="551"/>
                    <a:pt x="736" y="552"/>
                    <a:pt x="737" y="553"/>
                  </a:cubicBezTo>
                  <a:cubicBezTo>
                    <a:pt x="731" y="556"/>
                    <a:pt x="731" y="564"/>
                    <a:pt x="728" y="569"/>
                  </a:cubicBezTo>
                  <a:cubicBezTo>
                    <a:pt x="726" y="574"/>
                    <a:pt x="724" y="580"/>
                    <a:pt x="724" y="586"/>
                  </a:cubicBezTo>
                  <a:cubicBezTo>
                    <a:pt x="724" y="586"/>
                    <a:pt x="724" y="587"/>
                    <a:pt x="724" y="586"/>
                  </a:cubicBezTo>
                  <a:cubicBezTo>
                    <a:pt x="726" y="581"/>
                    <a:pt x="728" y="576"/>
                    <a:pt x="729" y="570"/>
                  </a:cubicBezTo>
                  <a:cubicBezTo>
                    <a:pt x="730" y="566"/>
                    <a:pt x="732" y="563"/>
                    <a:pt x="734" y="559"/>
                  </a:cubicBezTo>
                  <a:cubicBezTo>
                    <a:pt x="735" y="558"/>
                    <a:pt x="736" y="555"/>
                    <a:pt x="737" y="554"/>
                  </a:cubicBezTo>
                  <a:cubicBezTo>
                    <a:pt x="741" y="559"/>
                    <a:pt x="745" y="565"/>
                    <a:pt x="750" y="570"/>
                  </a:cubicBezTo>
                  <a:cubicBezTo>
                    <a:pt x="748" y="571"/>
                    <a:pt x="746" y="578"/>
                    <a:pt x="746" y="579"/>
                  </a:cubicBezTo>
                  <a:cubicBezTo>
                    <a:pt x="743" y="585"/>
                    <a:pt x="740" y="591"/>
                    <a:pt x="736" y="598"/>
                  </a:cubicBezTo>
                  <a:cubicBezTo>
                    <a:pt x="733" y="605"/>
                    <a:pt x="729" y="612"/>
                    <a:pt x="726" y="619"/>
                  </a:cubicBezTo>
                  <a:cubicBezTo>
                    <a:pt x="722" y="627"/>
                    <a:pt x="717" y="634"/>
                    <a:pt x="712" y="642"/>
                  </a:cubicBezTo>
                  <a:cubicBezTo>
                    <a:pt x="711" y="642"/>
                    <a:pt x="712" y="643"/>
                    <a:pt x="712" y="643"/>
                  </a:cubicBezTo>
                  <a:cubicBezTo>
                    <a:pt x="708" y="648"/>
                    <a:pt x="707" y="654"/>
                    <a:pt x="708" y="660"/>
                  </a:cubicBezTo>
                  <a:cubicBezTo>
                    <a:pt x="709" y="663"/>
                    <a:pt x="711" y="666"/>
                    <a:pt x="714" y="668"/>
                  </a:cubicBezTo>
                  <a:cubicBezTo>
                    <a:pt x="716" y="670"/>
                    <a:pt x="720" y="671"/>
                    <a:pt x="722" y="671"/>
                  </a:cubicBezTo>
                  <a:cubicBezTo>
                    <a:pt x="723" y="671"/>
                    <a:pt x="723" y="671"/>
                    <a:pt x="723" y="670"/>
                  </a:cubicBezTo>
                  <a:cubicBezTo>
                    <a:pt x="720" y="673"/>
                    <a:pt x="717" y="677"/>
                    <a:pt x="714" y="680"/>
                  </a:cubicBezTo>
                  <a:cubicBezTo>
                    <a:pt x="713" y="681"/>
                    <a:pt x="712" y="682"/>
                    <a:pt x="711" y="683"/>
                  </a:cubicBezTo>
                  <a:cubicBezTo>
                    <a:pt x="711" y="683"/>
                    <a:pt x="711" y="683"/>
                    <a:pt x="710" y="683"/>
                  </a:cubicBezTo>
                  <a:cubicBezTo>
                    <a:pt x="705" y="682"/>
                    <a:pt x="702" y="673"/>
                    <a:pt x="702" y="668"/>
                  </a:cubicBezTo>
                  <a:cubicBezTo>
                    <a:pt x="702" y="667"/>
                    <a:pt x="701" y="667"/>
                    <a:pt x="701" y="668"/>
                  </a:cubicBezTo>
                  <a:cubicBezTo>
                    <a:pt x="700" y="674"/>
                    <a:pt x="701" y="681"/>
                    <a:pt x="706" y="685"/>
                  </a:cubicBezTo>
                  <a:close/>
                  <a:moveTo>
                    <a:pt x="789" y="596"/>
                  </a:moveTo>
                  <a:cubicBezTo>
                    <a:pt x="778" y="622"/>
                    <a:pt x="756" y="644"/>
                    <a:pt x="733" y="660"/>
                  </a:cubicBezTo>
                  <a:cubicBezTo>
                    <a:pt x="734" y="658"/>
                    <a:pt x="734" y="655"/>
                    <a:pt x="736" y="653"/>
                  </a:cubicBezTo>
                  <a:cubicBezTo>
                    <a:pt x="738" y="649"/>
                    <a:pt x="741" y="646"/>
                    <a:pt x="744" y="643"/>
                  </a:cubicBezTo>
                  <a:cubicBezTo>
                    <a:pt x="749" y="637"/>
                    <a:pt x="753" y="631"/>
                    <a:pt x="758" y="625"/>
                  </a:cubicBezTo>
                  <a:cubicBezTo>
                    <a:pt x="762" y="618"/>
                    <a:pt x="767" y="610"/>
                    <a:pt x="772" y="604"/>
                  </a:cubicBezTo>
                  <a:cubicBezTo>
                    <a:pt x="775" y="600"/>
                    <a:pt x="779" y="596"/>
                    <a:pt x="779" y="591"/>
                  </a:cubicBezTo>
                  <a:cubicBezTo>
                    <a:pt x="782" y="593"/>
                    <a:pt x="786" y="595"/>
                    <a:pt x="789" y="596"/>
                  </a:cubicBezTo>
                  <a:cubicBezTo>
                    <a:pt x="789" y="596"/>
                    <a:pt x="789" y="596"/>
                    <a:pt x="789" y="596"/>
                  </a:cubicBezTo>
                  <a:close/>
                  <a:moveTo>
                    <a:pt x="792" y="597"/>
                  </a:moveTo>
                  <a:cubicBezTo>
                    <a:pt x="794" y="598"/>
                    <a:pt x="795" y="598"/>
                    <a:pt x="797" y="599"/>
                  </a:cubicBezTo>
                  <a:cubicBezTo>
                    <a:pt x="794" y="610"/>
                    <a:pt x="784" y="618"/>
                    <a:pt x="776" y="625"/>
                  </a:cubicBezTo>
                  <a:cubicBezTo>
                    <a:pt x="775" y="626"/>
                    <a:pt x="775" y="626"/>
                    <a:pt x="774" y="627"/>
                  </a:cubicBezTo>
                  <a:cubicBezTo>
                    <a:pt x="781" y="618"/>
                    <a:pt x="788" y="608"/>
                    <a:pt x="792" y="597"/>
                  </a:cubicBezTo>
                  <a:close/>
                  <a:moveTo>
                    <a:pt x="777" y="590"/>
                  </a:moveTo>
                  <a:cubicBezTo>
                    <a:pt x="776" y="596"/>
                    <a:pt x="769" y="603"/>
                    <a:pt x="765" y="608"/>
                  </a:cubicBezTo>
                  <a:cubicBezTo>
                    <a:pt x="761" y="615"/>
                    <a:pt x="756" y="621"/>
                    <a:pt x="751" y="628"/>
                  </a:cubicBezTo>
                  <a:cubicBezTo>
                    <a:pt x="746" y="634"/>
                    <a:pt x="741" y="640"/>
                    <a:pt x="736" y="647"/>
                  </a:cubicBezTo>
                  <a:cubicBezTo>
                    <a:pt x="732" y="652"/>
                    <a:pt x="730" y="658"/>
                    <a:pt x="727" y="664"/>
                  </a:cubicBezTo>
                  <a:cubicBezTo>
                    <a:pt x="727" y="664"/>
                    <a:pt x="727" y="664"/>
                    <a:pt x="727" y="664"/>
                  </a:cubicBezTo>
                  <a:cubicBezTo>
                    <a:pt x="726" y="665"/>
                    <a:pt x="724" y="667"/>
                    <a:pt x="722" y="667"/>
                  </a:cubicBezTo>
                  <a:cubicBezTo>
                    <a:pt x="720" y="666"/>
                    <a:pt x="717" y="666"/>
                    <a:pt x="715" y="665"/>
                  </a:cubicBezTo>
                  <a:cubicBezTo>
                    <a:pt x="713" y="663"/>
                    <a:pt x="712" y="660"/>
                    <a:pt x="712" y="657"/>
                  </a:cubicBezTo>
                  <a:cubicBezTo>
                    <a:pt x="711" y="653"/>
                    <a:pt x="713" y="648"/>
                    <a:pt x="714" y="644"/>
                  </a:cubicBezTo>
                  <a:cubicBezTo>
                    <a:pt x="724" y="634"/>
                    <a:pt x="732" y="623"/>
                    <a:pt x="740" y="611"/>
                  </a:cubicBezTo>
                  <a:cubicBezTo>
                    <a:pt x="744" y="605"/>
                    <a:pt x="748" y="599"/>
                    <a:pt x="752" y="593"/>
                  </a:cubicBezTo>
                  <a:cubicBezTo>
                    <a:pt x="756" y="589"/>
                    <a:pt x="760" y="585"/>
                    <a:pt x="762" y="580"/>
                  </a:cubicBezTo>
                  <a:cubicBezTo>
                    <a:pt x="765" y="582"/>
                    <a:pt x="768" y="584"/>
                    <a:pt x="772" y="586"/>
                  </a:cubicBezTo>
                  <a:cubicBezTo>
                    <a:pt x="773" y="587"/>
                    <a:pt x="775" y="588"/>
                    <a:pt x="777" y="589"/>
                  </a:cubicBezTo>
                  <a:cubicBezTo>
                    <a:pt x="777" y="589"/>
                    <a:pt x="777" y="589"/>
                    <a:pt x="777" y="590"/>
                  </a:cubicBezTo>
                  <a:close/>
                  <a:moveTo>
                    <a:pt x="749" y="591"/>
                  </a:moveTo>
                  <a:cubicBezTo>
                    <a:pt x="745" y="597"/>
                    <a:pt x="741" y="603"/>
                    <a:pt x="737" y="610"/>
                  </a:cubicBezTo>
                  <a:cubicBezTo>
                    <a:pt x="734" y="614"/>
                    <a:pt x="731" y="619"/>
                    <a:pt x="728" y="623"/>
                  </a:cubicBezTo>
                  <a:cubicBezTo>
                    <a:pt x="728" y="622"/>
                    <a:pt x="729" y="621"/>
                    <a:pt x="729" y="621"/>
                  </a:cubicBezTo>
                  <a:cubicBezTo>
                    <a:pt x="732" y="614"/>
                    <a:pt x="735" y="606"/>
                    <a:pt x="739" y="600"/>
                  </a:cubicBezTo>
                  <a:cubicBezTo>
                    <a:pt x="742" y="593"/>
                    <a:pt x="746" y="587"/>
                    <a:pt x="749" y="580"/>
                  </a:cubicBezTo>
                  <a:cubicBezTo>
                    <a:pt x="750" y="579"/>
                    <a:pt x="752" y="574"/>
                    <a:pt x="752" y="571"/>
                  </a:cubicBezTo>
                  <a:cubicBezTo>
                    <a:pt x="754" y="574"/>
                    <a:pt x="757" y="576"/>
                    <a:pt x="760" y="578"/>
                  </a:cubicBezTo>
                  <a:cubicBezTo>
                    <a:pt x="756" y="582"/>
                    <a:pt x="753" y="587"/>
                    <a:pt x="749" y="591"/>
                  </a:cubicBezTo>
                  <a:close/>
                  <a:moveTo>
                    <a:pt x="744" y="695"/>
                  </a:moveTo>
                  <a:cubicBezTo>
                    <a:pt x="743" y="697"/>
                    <a:pt x="741" y="699"/>
                    <a:pt x="740" y="701"/>
                  </a:cubicBezTo>
                  <a:cubicBezTo>
                    <a:pt x="735" y="706"/>
                    <a:pt x="729" y="709"/>
                    <a:pt x="722" y="708"/>
                  </a:cubicBezTo>
                  <a:cubicBezTo>
                    <a:pt x="717" y="708"/>
                    <a:pt x="713" y="707"/>
                    <a:pt x="709" y="704"/>
                  </a:cubicBezTo>
                  <a:cubicBezTo>
                    <a:pt x="714" y="706"/>
                    <a:pt x="720" y="705"/>
                    <a:pt x="724" y="704"/>
                  </a:cubicBezTo>
                  <a:cubicBezTo>
                    <a:pt x="731" y="701"/>
                    <a:pt x="738" y="697"/>
                    <a:pt x="744" y="693"/>
                  </a:cubicBezTo>
                  <a:cubicBezTo>
                    <a:pt x="744" y="694"/>
                    <a:pt x="744" y="694"/>
                    <a:pt x="744" y="695"/>
                  </a:cubicBezTo>
                  <a:close/>
                  <a:moveTo>
                    <a:pt x="821" y="625"/>
                  </a:moveTo>
                  <a:cubicBezTo>
                    <a:pt x="821" y="625"/>
                    <a:pt x="821" y="625"/>
                    <a:pt x="820" y="625"/>
                  </a:cubicBezTo>
                  <a:cubicBezTo>
                    <a:pt x="811" y="635"/>
                    <a:pt x="800" y="644"/>
                    <a:pt x="789" y="653"/>
                  </a:cubicBezTo>
                  <a:cubicBezTo>
                    <a:pt x="779" y="662"/>
                    <a:pt x="768" y="671"/>
                    <a:pt x="757" y="679"/>
                  </a:cubicBezTo>
                  <a:cubicBezTo>
                    <a:pt x="748" y="686"/>
                    <a:pt x="738" y="694"/>
                    <a:pt x="727" y="699"/>
                  </a:cubicBezTo>
                  <a:cubicBezTo>
                    <a:pt x="722" y="701"/>
                    <a:pt x="718" y="702"/>
                    <a:pt x="713" y="702"/>
                  </a:cubicBezTo>
                  <a:cubicBezTo>
                    <a:pt x="709" y="701"/>
                    <a:pt x="706" y="699"/>
                    <a:pt x="708" y="694"/>
                  </a:cubicBezTo>
                  <a:cubicBezTo>
                    <a:pt x="710" y="688"/>
                    <a:pt x="716" y="683"/>
                    <a:pt x="720" y="678"/>
                  </a:cubicBezTo>
                  <a:cubicBezTo>
                    <a:pt x="725" y="673"/>
                    <a:pt x="730" y="669"/>
                    <a:pt x="735" y="664"/>
                  </a:cubicBezTo>
                  <a:cubicBezTo>
                    <a:pt x="745" y="656"/>
                    <a:pt x="755" y="648"/>
                    <a:pt x="765" y="640"/>
                  </a:cubicBezTo>
                  <a:cubicBezTo>
                    <a:pt x="772" y="633"/>
                    <a:pt x="780" y="627"/>
                    <a:pt x="787" y="620"/>
                  </a:cubicBezTo>
                  <a:cubicBezTo>
                    <a:pt x="792" y="614"/>
                    <a:pt x="798" y="608"/>
                    <a:pt x="800" y="599"/>
                  </a:cubicBezTo>
                  <a:cubicBezTo>
                    <a:pt x="801" y="599"/>
                    <a:pt x="802" y="599"/>
                    <a:pt x="803" y="599"/>
                  </a:cubicBezTo>
                  <a:cubicBezTo>
                    <a:pt x="807" y="600"/>
                    <a:pt x="812" y="599"/>
                    <a:pt x="817" y="599"/>
                  </a:cubicBezTo>
                  <a:cubicBezTo>
                    <a:pt x="820" y="599"/>
                    <a:pt x="822" y="599"/>
                    <a:pt x="824" y="598"/>
                  </a:cubicBezTo>
                  <a:cubicBezTo>
                    <a:pt x="822" y="607"/>
                    <a:pt x="821" y="615"/>
                    <a:pt x="821" y="625"/>
                  </a:cubicBezTo>
                  <a:close/>
                  <a:moveTo>
                    <a:pt x="824" y="594"/>
                  </a:moveTo>
                  <a:cubicBezTo>
                    <a:pt x="820" y="597"/>
                    <a:pt x="814" y="595"/>
                    <a:pt x="810" y="596"/>
                  </a:cubicBezTo>
                  <a:cubicBezTo>
                    <a:pt x="806" y="596"/>
                    <a:pt x="802" y="596"/>
                    <a:pt x="797" y="595"/>
                  </a:cubicBezTo>
                  <a:cubicBezTo>
                    <a:pt x="787" y="592"/>
                    <a:pt x="776" y="586"/>
                    <a:pt x="767" y="580"/>
                  </a:cubicBezTo>
                  <a:cubicBezTo>
                    <a:pt x="750" y="569"/>
                    <a:pt x="737" y="550"/>
                    <a:pt x="730" y="532"/>
                  </a:cubicBezTo>
                  <a:cubicBezTo>
                    <a:pt x="727" y="527"/>
                    <a:pt x="725" y="522"/>
                    <a:pt x="724" y="516"/>
                  </a:cubicBezTo>
                  <a:cubicBezTo>
                    <a:pt x="724" y="516"/>
                    <a:pt x="724" y="516"/>
                    <a:pt x="724" y="516"/>
                  </a:cubicBezTo>
                  <a:cubicBezTo>
                    <a:pt x="717" y="496"/>
                    <a:pt x="713" y="474"/>
                    <a:pt x="718" y="453"/>
                  </a:cubicBezTo>
                  <a:cubicBezTo>
                    <a:pt x="720" y="442"/>
                    <a:pt x="724" y="430"/>
                    <a:pt x="732" y="422"/>
                  </a:cubicBezTo>
                  <a:cubicBezTo>
                    <a:pt x="736" y="419"/>
                    <a:pt x="740" y="418"/>
                    <a:pt x="744" y="415"/>
                  </a:cubicBezTo>
                  <a:cubicBezTo>
                    <a:pt x="745" y="414"/>
                    <a:pt x="746" y="414"/>
                    <a:pt x="747" y="413"/>
                  </a:cubicBezTo>
                  <a:cubicBezTo>
                    <a:pt x="750" y="412"/>
                    <a:pt x="753" y="412"/>
                    <a:pt x="755" y="411"/>
                  </a:cubicBezTo>
                  <a:cubicBezTo>
                    <a:pt x="769" y="409"/>
                    <a:pt x="782" y="405"/>
                    <a:pt x="795" y="399"/>
                  </a:cubicBezTo>
                  <a:cubicBezTo>
                    <a:pt x="796" y="399"/>
                    <a:pt x="796" y="399"/>
                    <a:pt x="797" y="398"/>
                  </a:cubicBezTo>
                  <a:cubicBezTo>
                    <a:pt x="803" y="397"/>
                    <a:pt x="808" y="394"/>
                    <a:pt x="815" y="395"/>
                  </a:cubicBezTo>
                  <a:cubicBezTo>
                    <a:pt x="816" y="396"/>
                    <a:pt x="817" y="396"/>
                    <a:pt x="817" y="396"/>
                  </a:cubicBezTo>
                  <a:cubicBezTo>
                    <a:pt x="822" y="397"/>
                    <a:pt x="827" y="398"/>
                    <a:pt x="831" y="399"/>
                  </a:cubicBezTo>
                  <a:cubicBezTo>
                    <a:pt x="840" y="402"/>
                    <a:pt x="848" y="406"/>
                    <a:pt x="854" y="412"/>
                  </a:cubicBezTo>
                  <a:cubicBezTo>
                    <a:pt x="866" y="423"/>
                    <a:pt x="879" y="437"/>
                    <a:pt x="884" y="452"/>
                  </a:cubicBezTo>
                  <a:cubicBezTo>
                    <a:pt x="889" y="470"/>
                    <a:pt x="892" y="490"/>
                    <a:pt x="890" y="509"/>
                  </a:cubicBezTo>
                  <a:cubicBezTo>
                    <a:pt x="890" y="517"/>
                    <a:pt x="888" y="525"/>
                    <a:pt x="887" y="534"/>
                  </a:cubicBezTo>
                  <a:cubicBezTo>
                    <a:pt x="887" y="540"/>
                    <a:pt x="887" y="547"/>
                    <a:pt x="885" y="553"/>
                  </a:cubicBezTo>
                  <a:cubicBezTo>
                    <a:pt x="879" y="543"/>
                    <a:pt x="866" y="539"/>
                    <a:pt x="857" y="548"/>
                  </a:cubicBezTo>
                  <a:cubicBezTo>
                    <a:pt x="846" y="558"/>
                    <a:pt x="834" y="567"/>
                    <a:pt x="829" y="582"/>
                  </a:cubicBezTo>
                  <a:cubicBezTo>
                    <a:pt x="827" y="586"/>
                    <a:pt x="826" y="590"/>
                    <a:pt x="825" y="594"/>
                  </a:cubicBezTo>
                  <a:cubicBezTo>
                    <a:pt x="825" y="594"/>
                    <a:pt x="824" y="594"/>
                    <a:pt x="824" y="594"/>
                  </a:cubicBezTo>
                  <a:close/>
                  <a:moveTo>
                    <a:pt x="935" y="598"/>
                  </a:moveTo>
                  <a:cubicBezTo>
                    <a:pt x="940" y="605"/>
                    <a:pt x="945" y="611"/>
                    <a:pt x="949" y="618"/>
                  </a:cubicBezTo>
                  <a:cubicBezTo>
                    <a:pt x="957" y="632"/>
                    <a:pt x="964" y="647"/>
                    <a:pt x="970" y="661"/>
                  </a:cubicBezTo>
                  <a:cubicBezTo>
                    <a:pt x="973" y="668"/>
                    <a:pt x="976" y="676"/>
                    <a:pt x="976" y="684"/>
                  </a:cubicBezTo>
                  <a:cubicBezTo>
                    <a:pt x="976" y="692"/>
                    <a:pt x="974" y="700"/>
                    <a:pt x="970" y="707"/>
                  </a:cubicBezTo>
                  <a:cubicBezTo>
                    <a:pt x="965" y="715"/>
                    <a:pt x="960" y="721"/>
                    <a:pt x="950" y="724"/>
                  </a:cubicBezTo>
                  <a:cubicBezTo>
                    <a:pt x="943" y="727"/>
                    <a:pt x="936" y="729"/>
                    <a:pt x="929" y="730"/>
                  </a:cubicBezTo>
                  <a:cubicBezTo>
                    <a:pt x="920" y="731"/>
                    <a:pt x="911" y="731"/>
                    <a:pt x="903" y="732"/>
                  </a:cubicBezTo>
                  <a:cubicBezTo>
                    <a:pt x="896" y="732"/>
                    <a:pt x="889" y="732"/>
                    <a:pt x="883" y="732"/>
                  </a:cubicBezTo>
                  <a:cubicBezTo>
                    <a:pt x="866" y="729"/>
                    <a:pt x="855" y="717"/>
                    <a:pt x="848" y="702"/>
                  </a:cubicBezTo>
                  <a:cubicBezTo>
                    <a:pt x="841" y="687"/>
                    <a:pt x="833" y="673"/>
                    <a:pt x="829" y="657"/>
                  </a:cubicBezTo>
                  <a:cubicBezTo>
                    <a:pt x="826" y="642"/>
                    <a:pt x="824" y="626"/>
                    <a:pt x="826" y="610"/>
                  </a:cubicBezTo>
                  <a:cubicBezTo>
                    <a:pt x="827" y="595"/>
                    <a:pt x="832" y="577"/>
                    <a:pt x="844" y="565"/>
                  </a:cubicBezTo>
                  <a:cubicBezTo>
                    <a:pt x="849" y="560"/>
                    <a:pt x="854" y="554"/>
                    <a:pt x="860" y="549"/>
                  </a:cubicBezTo>
                  <a:cubicBezTo>
                    <a:pt x="864" y="547"/>
                    <a:pt x="868" y="546"/>
                    <a:pt x="871" y="547"/>
                  </a:cubicBezTo>
                  <a:cubicBezTo>
                    <a:pt x="868" y="549"/>
                    <a:pt x="864" y="551"/>
                    <a:pt x="862" y="555"/>
                  </a:cubicBezTo>
                  <a:cubicBezTo>
                    <a:pt x="856" y="565"/>
                    <a:pt x="855" y="577"/>
                    <a:pt x="848" y="587"/>
                  </a:cubicBezTo>
                  <a:cubicBezTo>
                    <a:pt x="842" y="597"/>
                    <a:pt x="839" y="609"/>
                    <a:pt x="838" y="621"/>
                  </a:cubicBezTo>
                  <a:cubicBezTo>
                    <a:pt x="836" y="632"/>
                    <a:pt x="836" y="644"/>
                    <a:pt x="839" y="655"/>
                  </a:cubicBezTo>
                  <a:cubicBezTo>
                    <a:pt x="840" y="656"/>
                    <a:pt x="841" y="656"/>
                    <a:pt x="841" y="655"/>
                  </a:cubicBezTo>
                  <a:cubicBezTo>
                    <a:pt x="839" y="636"/>
                    <a:pt x="840" y="613"/>
                    <a:pt x="848" y="595"/>
                  </a:cubicBezTo>
                  <a:cubicBezTo>
                    <a:pt x="850" y="590"/>
                    <a:pt x="854" y="586"/>
                    <a:pt x="856" y="580"/>
                  </a:cubicBezTo>
                  <a:cubicBezTo>
                    <a:pt x="858" y="576"/>
                    <a:pt x="859" y="572"/>
                    <a:pt x="861" y="567"/>
                  </a:cubicBezTo>
                  <a:cubicBezTo>
                    <a:pt x="862" y="562"/>
                    <a:pt x="864" y="557"/>
                    <a:pt x="868" y="553"/>
                  </a:cubicBezTo>
                  <a:cubicBezTo>
                    <a:pt x="871" y="551"/>
                    <a:pt x="873" y="549"/>
                    <a:pt x="876" y="550"/>
                  </a:cubicBezTo>
                  <a:cubicBezTo>
                    <a:pt x="877" y="550"/>
                    <a:pt x="877" y="550"/>
                    <a:pt x="877" y="550"/>
                  </a:cubicBezTo>
                  <a:cubicBezTo>
                    <a:pt x="879" y="552"/>
                    <a:pt x="881" y="554"/>
                    <a:pt x="882" y="556"/>
                  </a:cubicBezTo>
                  <a:cubicBezTo>
                    <a:pt x="882" y="556"/>
                    <a:pt x="882" y="557"/>
                    <a:pt x="882" y="557"/>
                  </a:cubicBezTo>
                  <a:cubicBezTo>
                    <a:pt x="880" y="556"/>
                    <a:pt x="877" y="557"/>
                    <a:pt x="875" y="557"/>
                  </a:cubicBezTo>
                  <a:cubicBezTo>
                    <a:pt x="871" y="558"/>
                    <a:pt x="868" y="560"/>
                    <a:pt x="866" y="564"/>
                  </a:cubicBezTo>
                  <a:cubicBezTo>
                    <a:pt x="866" y="564"/>
                    <a:pt x="866" y="565"/>
                    <a:pt x="866" y="564"/>
                  </a:cubicBezTo>
                  <a:cubicBezTo>
                    <a:pt x="869" y="562"/>
                    <a:pt x="872" y="559"/>
                    <a:pt x="875" y="558"/>
                  </a:cubicBezTo>
                  <a:cubicBezTo>
                    <a:pt x="878" y="558"/>
                    <a:pt x="881" y="559"/>
                    <a:pt x="884" y="559"/>
                  </a:cubicBezTo>
                  <a:cubicBezTo>
                    <a:pt x="883" y="560"/>
                    <a:pt x="883" y="561"/>
                    <a:pt x="882" y="562"/>
                  </a:cubicBezTo>
                  <a:cubicBezTo>
                    <a:pt x="880" y="560"/>
                    <a:pt x="877" y="562"/>
                    <a:pt x="875" y="564"/>
                  </a:cubicBezTo>
                  <a:cubicBezTo>
                    <a:pt x="875" y="564"/>
                    <a:pt x="875" y="564"/>
                    <a:pt x="874" y="564"/>
                  </a:cubicBezTo>
                  <a:cubicBezTo>
                    <a:pt x="872" y="565"/>
                    <a:pt x="870" y="568"/>
                    <a:pt x="868" y="571"/>
                  </a:cubicBezTo>
                  <a:cubicBezTo>
                    <a:pt x="866" y="574"/>
                    <a:pt x="864" y="578"/>
                    <a:pt x="862" y="582"/>
                  </a:cubicBezTo>
                  <a:cubicBezTo>
                    <a:pt x="858" y="589"/>
                    <a:pt x="855" y="596"/>
                    <a:pt x="853" y="604"/>
                  </a:cubicBezTo>
                  <a:cubicBezTo>
                    <a:pt x="851" y="611"/>
                    <a:pt x="851" y="618"/>
                    <a:pt x="851" y="626"/>
                  </a:cubicBezTo>
                  <a:cubicBezTo>
                    <a:pt x="850" y="631"/>
                    <a:pt x="849" y="637"/>
                    <a:pt x="852" y="642"/>
                  </a:cubicBezTo>
                  <a:cubicBezTo>
                    <a:pt x="852" y="643"/>
                    <a:pt x="853" y="642"/>
                    <a:pt x="853" y="642"/>
                  </a:cubicBezTo>
                  <a:cubicBezTo>
                    <a:pt x="850" y="629"/>
                    <a:pt x="852" y="614"/>
                    <a:pt x="856" y="601"/>
                  </a:cubicBezTo>
                  <a:cubicBezTo>
                    <a:pt x="858" y="595"/>
                    <a:pt x="861" y="589"/>
                    <a:pt x="864" y="583"/>
                  </a:cubicBezTo>
                  <a:cubicBezTo>
                    <a:pt x="861" y="592"/>
                    <a:pt x="859" y="602"/>
                    <a:pt x="859" y="610"/>
                  </a:cubicBezTo>
                  <a:cubicBezTo>
                    <a:pt x="858" y="614"/>
                    <a:pt x="859" y="618"/>
                    <a:pt x="859" y="622"/>
                  </a:cubicBezTo>
                  <a:cubicBezTo>
                    <a:pt x="859" y="625"/>
                    <a:pt x="858" y="628"/>
                    <a:pt x="859" y="631"/>
                  </a:cubicBezTo>
                  <a:cubicBezTo>
                    <a:pt x="860" y="638"/>
                    <a:pt x="861" y="646"/>
                    <a:pt x="865" y="652"/>
                  </a:cubicBezTo>
                  <a:cubicBezTo>
                    <a:pt x="865" y="652"/>
                    <a:pt x="865" y="652"/>
                    <a:pt x="865" y="651"/>
                  </a:cubicBezTo>
                  <a:cubicBezTo>
                    <a:pt x="863" y="645"/>
                    <a:pt x="861" y="638"/>
                    <a:pt x="860" y="631"/>
                  </a:cubicBezTo>
                  <a:cubicBezTo>
                    <a:pt x="860" y="627"/>
                    <a:pt x="859" y="624"/>
                    <a:pt x="859" y="620"/>
                  </a:cubicBezTo>
                  <a:cubicBezTo>
                    <a:pt x="860" y="617"/>
                    <a:pt x="861" y="614"/>
                    <a:pt x="861" y="611"/>
                  </a:cubicBezTo>
                  <a:cubicBezTo>
                    <a:pt x="861" y="604"/>
                    <a:pt x="862" y="597"/>
                    <a:pt x="864" y="591"/>
                  </a:cubicBezTo>
                  <a:cubicBezTo>
                    <a:pt x="866" y="584"/>
                    <a:pt x="869" y="579"/>
                    <a:pt x="873" y="573"/>
                  </a:cubicBezTo>
                  <a:cubicBezTo>
                    <a:pt x="873" y="574"/>
                    <a:pt x="873" y="575"/>
                    <a:pt x="873" y="576"/>
                  </a:cubicBezTo>
                  <a:cubicBezTo>
                    <a:pt x="871" y="582"/>
                    <a:pt x="869" y="588"/>
                    <a:pt x="867" y="595"/>
                  </a:cubicBezTo>
                  <a:cubicBezTo>
                    <a:pt x="867" y="599"/>
                    <a:pt x="867" y="603"/>
                    <a:pt x="866" y="607"/>
                  </a:cubicBezTo>
                  <a:cubicBezTo>
                    <a:pt x="866" y="611"/>
                    <a:pt x="865" y="614"/>
                    <a:pt x="865" y="618"/>
                  </a:cubicBezTo>
                  <a:cubicBezTo>
                    <a:pt x="866" y="627"/>
                    <a:pt x="866" y="636"/>
                    <a:pt x="868" y="644"/>
                  </a:cubicBezTo>
                  <a:cubicBezTo>
                    <a:pt x="869" y="652"/>
                    <a:pt x="871" y="660"/>
                    <a:pt x="872" y="668"/>
                  </a:cubicBezTo>
                  <a:cubicBezTo>
                    <a:pt x="872" y="668"/>
                    <a:pt x="873" y="668"/>
                    <a:pt x="873" y="668"/>
                  </a:cubicBezTo>
                  <a:cubicBezTo>
                    <a:pt x="873" y="659"/>
                    <a:pt x="870" y="651"/>
                    <a:pt x="869" y="642"/>
                  </a:cubicBezTo>
                  <a:cubicBezTo>
                    <a:pt x="868" y="634"/>
                    <a:pt x="867" y="626"/>
                    <a:pt x="867" y="618"/>
                  </a:cubicBezTo>
                  <a:cubicBezTo>
                    <a:pt x="867" y="613"/>
                    <a:pt x="867" y="608"/>
                    <a:pt x="868" y="603"/>
                  </a:cubicBezTo>
                  <a:cubicBezTo>
                    <a:pt x="869" y="600"/>
                    <a:pt x="868" y="595"/>
                    <a:pt x="869" y="592"/>
                  </a:cubicBezTo>
                  <a:cubicBezTo>
                    <a:pt x="870" y="588"/>
                    <a:pt x="873" y="584"/>
                    <a:pt x="874" y="579"/>
                  </a:cubicBezTo>
                  <a:cubicBezTo>
                    <a:pt x="875" y="580"/>
                    <a:pt x="875" y="580"/>
                    <a:pt x="875" y="581"/>
                  </a:cubicBezTo>
                  <a:cubicBezTo>
                    <a:pt x="875" y="581"/>
                    <a:pt x="875" y="581"/>
                    <a:pt x="875" y="581"/>
                  </a:cubicBezTo>
                  <a:cubicBezTo>
                    <a:pt x="874" y="584"/>
                    <a:pt x="873" y="589"/>
                    <a:pt x="872" y="592"/>
                  </a:cubicBezTo>
                  <a:cubicBezTo>
                    <a:pt x="871" y="596"/>
                    <a:pt x="871" y="601"/>
                    <a:pt x="870" y="606"/>
                  </a:cubicBezTo>
                  <a:cubicBezTo>
                    <a:pt x="870" y="607"/>
                    <a:pt x="872" y="607"/>
                    <a:pt x="872" y="606"/>
                  </a:cubicBezTo>
                  <a:cubicBezTo>
                    <a:pt x="873" y="601"/>
                    <a:pt x="874" y="596"/>
                    <a:pt x="875" y="591"/>
                  </a:cubicBezTo>
                  <a:cubicBezTo>
                    <a:pt x="875" y="588"/>
                    <a:pt x="877" y="585"/>
                    <a:pt x="878" y="583"/>
                  </a:cubicBezTo>
                  <a:cubicBezTo>
                    <a:pt x="879" y="584"/>
                    <a:pt x="881" y="585"/>
                    <a:pt x="883" y="586"/>
                  </a:cubicBezTo>
                  <a:cubicBezTo>
                    <a:pt x="882" y="587"/>
                    <a:pt x="882" y="588"/>
                    <a:pt x="882" y="589"/>
                  </a:cubicBezTo>
                  <a:cubicBezTo>
                    <a:pt x="882" y="591"/>
                    <a:pt x="882" y="593"/>
                    <a:pt x="883" y="594"/>
                  </a:cubicBezTo>
                  <a:cubicBezTo>
                    <a:pt x="883" y="595"/>
                    <a:pt x="884" y="594"/>
                    <a:pt x="884" y="594"/>
                  </a:cubicBezTo>
                  <a:cubicBezTo>
                    <a:pt x="884" y="592"/>
                    <a:pt x="884" y="590"/>
                    <a:pt x="884" y="589"/>
                  </a:cubicBezTo>
                  <a:cubicBezTo>
                    <a:pt x="884" y="588"/>
                    <a:pt x="884" y="587"/>
                    <a:pt x="884" y="586"/>
                  </a:cubicBezTo>
                  <a:cubicBezTo>
                    <a:pt x="886" y="587"/>
                    <a:pt x="889" y="587"/>
                    <a:pt x="891" y="586"/>
                  </a:cubicBezTo>
                  <a:cubicBezTo>
                    <a:pt x="891" y="591"/>
                    <a:pt x="895" y="598"/>
                    <a:pt x="898" y="602"/>
                  </a:cubicBezTo>
                  <a:cubicBezTo>
                    <a:pt x="904" y="609"/>
                    <a:pt x="908" y="617"/>
                    <a:pt x="916" y="624"/>
                  </a:cubicBezTo>
                  <a:cubicBezTo>
                    <a:pt x="916" y="624"/>
                    <a:pt x="917" y="623"/>
                    <a:pt x="916" y="623"/>
                  </a:cubicBezTo>
                  <a:cubicBezTo>
                    <a:pt x="910" y="617"/>
                    <a:pt x="906" y="609"/>
                    <a:pt x="901" y="601"/>
                  </a:cubicBezTo>
                  <a:cubicBezTo>
                    <a:pt x="900" y="599"/>
                    <a:pt x="899" y="597"/>
                    <a:pt x="898" y="595"/>
                  </a:cubicBezTo>
                  <a:cubicBezTo>
                    <a:pt x="900" y="598"/>
                    <a:pt x="902" y="601"/>
                    <a:pt x="904" y="603"/>
                  </a:cubicBezTo>
                  <a:cubicBezTo>
                    <a:pt x="908" y="608"/>
                    <a:pt x="913" y="612"/>
                    <a:pt x="918" y="616"/>
                  </a:cubicBezTo>
                  <a:cubicBezTo>
                    <a:pt x="923" y="620"/>
                    <a:pt x="927" y="623"/>
                    <a:pt x="931" y="628"/>
                  </a:cubicBezTo>
                  <a:cubicBezTo>
                    <a:pt x="931" y="629"/>
                    <a:pt x="932" y="629"/>
                    <a:pt x="932" y="628"/>
                  </a:cubicBezTo>
                  <a:cubicBezTo>
                    <a:pt x="931" y="624"/>
                    <a:pt x="928" y="622"/>
                    <a:pt x="925" y="619"/>
                  </a:cubicBezTo>
                  <a:cubicBezTo>
                    <a:pt x="920" y="615"/>
                    <a:pt x="915" y="612"/>
                    <a:pt x="911" y="607"/>
                  </a:cubicBezTo>
                  <a:cubicBezTo>
                    <a:pt x="904" y="600"/>
                    <a:pt x="899" y="593"/>
                    <a:pt x="896" y="584"/>
                  </a:cubicBezTo>
                  <a:cubicBezTo>
                    <a:pt x="897" y="584"/>
                    <a:pt x="897" y="584"/>
                    <a:pt x="898" y="584"/>
                  </a:cubicBezTo>
                  <a:cubicBezTo>
                    <a:pt x="898" y="586"/>
                    <a:pt x="900" y="588"/>
                    <a:pt x="901" y="590"/>
                  </a:cubicBezTo>
                  <a:cubicBezTo>
                    <a:pt x="903" y="593"/>
                    <a:pt x="906" y="596"/>
                    <a:pt x="908" y="599"/>
                  </a:cubicBezTo>
                  <a:cubicBezTo>
                    <a:pt x="911" y="602"/>
                    <a:pt x="914" y="604"/>
                    <a:pt x="918" y="607"/>
                  </a:cubicBezTo>
                  <a:cubicBezTo>
                    <a:pt x="923" y="612"/>
                    <a:pt x="927" y="617"/>
                    <a:pt x="932" y="622"/>
                  </a:cubicBezTo>
                  <a:cubicBezTo>
                    <a:pt x="932" y="622"/>
                    <a:pt x="933" y="622"/>
                    <a:pt x="933" y="621"/>
                  </a:cubicBezTo>
                  <a:cubicBezTo>
                    <a:pt x="929" y="612"/>
                    <a:pt x="919" y="607"/>
                    <a:pt x="912" y="599"/>
                  </a:cubicBezTo>
                  <a:cubicBezTo>
                    <a:pt x="908" y="594"/>
                    <a:pt x="904" y="590"/>
                    <a:pt x="901" y="584"/>
                  </a:cubicBezTo>
                  <a:cubicBezTo>
                    <a:pt x="902" y="584"/>
                    <a:pt x="904" y="585"/>
                    <a:pt x="905" y="585"/>
                  </a:cubicBezTo>
                  <a:cubicBezTo>
                    <a:pt x="905" y="585"/>
                    <a:pt x="905" y="585"/>
                    <a:pt x="905" y="585"/>
                  </a:cubicBezTo>
                  <a:cubicBezTo>
                    <a:pt x="904" y="591"/>
                    <a:pt x="911" y="595"/>
                    <a:pt x="914" y="598"/>
                  </a:cubicBezTo>
                  <a:cubicBezTo>
                    <a:pt x="921" y="605"/>
                    <a:pt x="928" y="612"/>
                    <a:pt x="936" y="617"/>
                  </a:cubicBezTo>
                  <a:cubicBezTo>
                    <a:pt x="937" y="617"/>
                    <a:pt x="937" y="617"/>
                    <a:pt x="937" y="616"/>
                  </a:cubicBezTo>
                  <a:cubicBezTo>
                    <a:pt x="931" y="610"/>
                    <a:pt x="923" y="606"/>
                    <a:pt x="918" y="599"/>
                  </a:cubicBezTo>
                  <a:cubicBezTo>
                    <a:pt x="914" y="595"/>
                    <a:pt x="908" y="591"/>
                    <a:pt x="907" y="585"/>
                  </a:cubicBezTo>
                  <a:cubicBezTo>
                    <a:pt x="909" y="586"/>
                    <a:pt x="911" y="586"/>
                    <a:pt x="913" y="587"/>
                  </a:cubicBezTo>
                  <a:cubicBezTo>
                    <a:pt x="912" y="587"/>
                    <a:pt x="912" y="588"/>
                    <a:pt x="913" y="588"/>
                  </a:cubicBezTo>
                  <a:cubicBezTo>
                    <a:pt x="915" y="593"/>
                    <a:pt x="920" y="597"/>
                    <a:pt x="924" y="601"/>
                  </a:cubicBezTo>
                  <a:cubicBezTo>
                    <a:pt x="928" y="605"/>
                    <a:pt x="932" y="609"/>
                    <a:pt x="936" y="613"/>
                  </a:cubicBezTo>
                  <a:cubicBezTo>
                    <a:pt x="936" y="613"/>
                    <a:pt x="937" y="613"/>
                    <a:pt x="937" y="612"/>
                  </a:cubicBezTo>
                  <a:cubicBezTo>
                    <a:pt x="937" y="610"/>
                    <a:pt x="935" y="608"/>
                    <a:pt x="933" y="607"/>
                  </a:cubicBezTo>
                  <a:cubicBezTo>
                    <a:pt x="930" y="604"/>
                    <a:pt x="927" y="601"/>
                    <a:pt x="924" y="598"/>
                  </a:cubicBezTo>
                  <a:cubicBezTo>
                    <a:pt x="921" y="595"/>
                    <a:pt x="918" y="592"/>
                    <a:pt x="916" y="589"/>
                  </a:cubicBezTo>
                  <a:cubicBezTo>
                    <a:pt x="916" y="588"/>
                    <a:pt x="915" y="588"/>
                    <a:pt x="915" y="587"/>
                  </a:cubicBezTo>
                  <a:cubicBezTo>
                    <a:pt x="918" y="588"/>
                    <a:pt x="922" y="588"/>
                    <a:pt x="925" y="588"/>
                  </a:cubicBezTo>
                  <a:cubicBezTo>
                    <a:pt x="929" y="591"/>
                    <a:pt x="932" y="595"/>
                    <a:pt x="935" y="598"/>
                  </a:cubicBezTo>
                  <a:close/>
                  <a:moveTo>
                    <a:pt x="1145" y="566"/>
                  </a:moveTo>
                  <a:cubicBezTo>
                    <a:pt x="1133" y="572"/>
                    <a:pt x="1119" y="575"/>
                    <a:pt x="1106" y="580"/>
                  </a:cubicBezTo>
                  <a:cubicBezTo>
                    <a:pt x="1098" y="583"/>
                    <a:pt x="1090" y="584"/>
                    <a:pt x="1082" y="585"/>
                  </a:cubicBezTo>
                  <a:cubicBezTo>
                    <a:pt x="1075" y="585"/>
                    <a:pt x="1068" y="586"/>
                    <a:pt x="1061" y="587"/>
                  </a:cubicBezTo>
                  <a:cubicBezTo>
                    <a:pt x="1046" y="590"/>
                    <a:pt x="1030" y="592"/>
                    <a:pt x="1015" y="595"/>
                  </a:cubicBezTo>
                  <a:cubicBezTo>
                    <a:pt x="1007" y="596"/>
                    <a:pt x="999" y="597"/>
                    <a:pt x="991" y="596"/>
                  </a:cubicBezTo>
                  <a:cubicBezTo>
                    <a:pt x="983" y="596"/>
                    <a:pt x="976" y="596"/>
                    <a:pt x="968" y="593"/>
                  </a:cubicBezTo>
                  <a:cubicBezTo>
                    <a:pt x="963" y="591"/>
                    <a:pt x="958" y="589"/>
                    <a:pt x="953" y="588"/>
                  </a:cubicBezTo>
                  <a:cubicBezTo>
                    <a:pt x="950" y="587"/>
                    <a:pt x="946" y="585"/>
                    <a:pt x="943" y="586"/>
                  </a:cubicBezTo>
                  <a:cubicBezTo>
                    <a:pt x="943" y="586"/>
                    <a:pt x="943" y="586"/>
                    <a:pt x="943" y="586"/>
                  </a:cubicBezTo>
                  <a:cubicBezTo>
                    <a:pt x="939" y="584"/>
                    <a:pt x="934" y="585"/>
                    <a:pt x="931" y="585"/>
                  </a:cubicBezTo>
                  <a:cubicBezTo>
                    <a:pt x="929" y="585"/>
                    <a:pt x="927" y="585"/>
                    <a:pt x="924" y="584"/>
                  </a:cubicBezTo>
                  <a:cubicBezTo>
                    <a:pt x="923" y="584"/>
                    <a:pt x="921" y="583"/>
                    <a:pt x="919" y="584"/>
                  </a:cubicBezTo>
                  <a:cubicBezTo>
                    <a:pt x="919" y="584"/>
                    <a:pt x="919" y="584"/>
                    <a:pt x="919" y="584"/>
                  </a:cubicBezTo>
                  <a:cubicBezTo>
                    <a:pt x="916" y="583"/>
                    <a:pt x="914" y="583"/>
                    <a:pt x="911" y="582"/>
                  </a:cubicBezTo>
                  <a:cubicBezTo>
                    <a:pt x="907" y="581"/>
                    <a:pt x="889" y="576"/>
                    <a:pt x="887" y="584"/>
                  </a:cubicBezTo>
                  <a:cubicBezTo>
                    <a:pt x="885" y="583"/>
                    <a:pt x="882" y="582"/>
                    <a:pt x="880" y="580"/>
                  </a:cubicBezTo>
                  <a:cubicBezTo>
                    <a:pt x="880" y="579"/>
                    <a:pt x="879" y="579"/>
                    <a:pt x="879" y="579"/>
                  </a:cubicBezTo>
                  <a:cubicBezTo>
                    <a:pt x="880" y="578"/>
                    <a:pt x="880" y="578"/>
                    <a:pt x="880" y="577"/>
                  </a:cubicBezTo>
                  <a:cubicBezTo>
                    <a:pt x="880" y="574"/>
                    <a:pt x="882" y="571"/>
                    <a:pt x="883" y="569"/>
                  </a:cubicBezTo>
                  <a:cubicBezTo>
                    <a:pt x="883" y="569"/>
                    <a:pt x="884" y="569"/>
                    <a:pt x="884" y="568"/>
                  </a:cubicBezTo>
                  <a:cubicBezTo>
                    <a:pt x="885" y="565"/>
                    <a:pt x="886" y="561"/>
                    <a:pt x="888" y="558"/>
                  </a:cubicBezTo>
                  <a:cubicBezTo>
                    <a:pt x="889" y="558"/>
                    <a:pt x="890" y="558"/>
                    <a:pt x="891" y="558"/>
                  </a:cubicBezTo>
                  <a:cubicBezTo>
                    <a:pt x="891" y="559"/>
                    <a:pt x="890" y="560"/>
                    <a:pt x="889" y="561"/>
                  </a:cubicBezTo>
                  <a:cubicBezTo>
                    <a:pt x="888" y="563"/>
                    <a:pt x="886" y="567"/>
                    <a:pt x="888" y="569"/>
                  </a:cubicBezTo>
                  <a:cubicBezTo>
                    <a:pt x="888" y="569"/>
                    <a:pt x="889" y="569"/>
                    <a:pt x="889" y="569"/>
                  </a:cubicBezTo>
                  <a:cubicBezTo>
                    <a:pt x="891" y="567"/>
                    <a:pt x="891" y="563"/>
                    <a:pt x="893" y="561"/>
                  </a:cubicBezTo>
                  <a:cubicBezTo>
                    <a:pt x="893" y="560"/>
                    <a:pt x="894" y="559"/>
                    <a:pt x="895" y="557"/>
                  </a:cubicBezTo>
                  <a:cubicBezTo>
                    <a:pt x="897" y="557"/>
                    <a:pt x="899" y="557"/>
                    <a:pt x="901" y="557"/>
                  </a:cubicBezTo>
                  <a:cubicBezTo>
                    <a:pt x="899" y="558"/>
                    <a:pt x="897" y="560"/>
                    <a:pt x="896" y="562"/>
                  </a:cubicBezTo>
                  <a:cubicBezTo>
                    <a:pt x="895" y="564"/>
                    <a:pt x="892" y="567"/>
                    <a:pt x="894" y="569"/>
                  </a:cubicBezTo>
                  <a:cubicBezTo>
                    <a:pt x="894" y="570"/>
                    <a:pt x="895" y="570"/>
                    <a:pt x="895" y="569"/>
                  </a:cubicBezTo>
                  <a:cubicBezTo>
                    <a:pt x="897" y="568"/>
                    <a:pt x="897" y="565"/>
                    <a:pt x="899" y="563"/>
                  </a:cubicBezTo>
                  <a:cubicBezTo>
                    <a:pt x="900" y="561"/>
                    <a:pt x="902" y="558"/>
                    <a:pt x="905" y="557"/>
                  </a:cubicBezTo>
                  <a:cubicBezTo>
                    <a:pt x="905" y="557"/>
                    <a:pt x="906" y="557"/>
                    <a:pt x="907" y="557"/>
                  </a:cubicBezTo>
                  <a:cubicBezTo>
                    <a:pt x="907" y="557"/>
                    <a:pt x="906" y="558"/>
                    <a:pt x="906" y="559"/>
                  </a:cubicBezTo>
                  <a:cubicBezTo>
                    <a:pt x="905" y="560"/>
                    <a:pt x="901" y="564"/>
                    <a:pt x="903" y="566"/>
                  </a:cubicBezTo>
                  <a:cubicBezTo>
                    <a:pt x="903" y="566"/>
                    <a:pt x="904" y="567"/>
                    <a:pt x="904" y="566"/>
                  </a:cubicBezTo>
                  <a:cubicBezTo>
                    <a:pt x="905" y="566"/>
                    <a:pt x="905" y="565"/>
                    <a:pt x="906" y="564"/>
                  </a:cubicBezTo>
                  <a:cubicBezTo>
                    <a:pt x="907" y="562"/>
                    <a:pt x="907" y="561"/>
                    <a:pt x="908" y="560"/>
                  </a:cubicBezTo>
                  <a:cubicBezTo>
                    <a:pt x="909" y="559"/>
                    <a:pt x="910" y="558"/>
                    <a:pt x="911" y="557"/>
                  </a:cubicBezTo>
                  <a:cubicBezTo>
                    <a:pt x="912" y="557"/>
                    <a:pt x="913" y="557"/>
                    <a:pt x="913" y="557"/>
                  </a:cubicBezTo>
                  <a:cubicBezTo>
                    <a:pt x="910" y="560"/>
                    <a:pt x="908" y="564"/>
                    <a:pt x="910" y="566"/>
                  </a:cubicBezTo>
                  <a:cubicBezTo>
                    <a:pt x="911" y="567"/>
                    <a:pt x="911" y="566"/>
                    <a:pt x="911" y="566"/>
                  </a:cubicBezTo>
                  <a:cubicBezTo>
                    <a:pt x="913" y="564"/>
                    <a:pt x="913" y="562"/>
                    <a:pt x="915" y="560"/>
                  </a:cubicBezTo>
                  <a:cubicBezTo>
                    <a:pt x="916" y="559"/>
                    <a:pt x="917" y="558"/>
                    <a:pt x="918" y="557"/>
                  </a:cubicBezTo>
                  <a:cubicBezTo>
                    <a:pt x="918" y="557"/>
                    <a:pt x="919" y="557"/>
                    <a:pt x="920" y="557"/>
                  </a:cubicBezTo>
                  <a:cubicBezTo>
                    <a:pt x="920" y="557"/>
                    <a:pt x="921" y="557"/>
                    <a:pt x="921" y="557"/>
                  </a:cubicBezTo>
                  <a:cubicBezTo>
                    <a:pt x="920" y="557"/>
                    <a:pt x="920" y="558"/>
                    <a:pt x="919" y="558"/>
                  </a:cubicBezTo>
                  <a:cubicBezTo>
                    <a:pt x="918" y="560"/>
                    <a:pt x="916" y="564"/>
                    <a:pt x="917" y="566"/>
                  </a:cubicBezTo>
                  <a:cubicBezTo>
                    <a:pt x="918" y="567"/>
                    <a:pt x="918" y="567"/>
                    <a:pt x="918" y="566"/>
                  </a:cubicBezTo>
                  <a:cubicBezTo>
                    <a:pt x="920" y="564"/>
                    <a:pt x="920" y="562"/>
                    <a:pt x="921" y="560"/>
                  </a:cubicBezTo>
                  <a:cubicBezTo>
                    <a:pt x="922" y="559"/>
                    <a:pt x="923" y="557"/>
                    <a:pt x="924" y="557"/>
                  </a:cubicBezTo>
                  <a:cubicBezTo>
                    <a:pt x="925" y="557"/>
                    <a:pt x="927" y="557"/>
                    <a:pt x="928" y="557"/>
                  </a:cubicBezTo>
                  <a:cubicBezTo>
                    <a:pt x="926" y="559"/>
                    <a:pt x="924" y="561"/>
                    <a:pt x="924" y="564"/>
                  </a:cubicBezTo>
                  <a:cubicBezTo>
                    <a:pt x="924" y="564"/>
                    <a:pt x="924" y="565"/>
                    <a:pt x="924" y="564"/>
                  </a:cubicBezTo>
                  <a:cubicBezTo>
                    <a:pt x="926" y="563"/>
                    <a:pt x="927" y="561"/>
                    <a:pt x="929" y="559"/>
                  </a:cubicBezTo>
                  <a:cubicBezTo>
                    <a:pt x="930" y="558"/>
                    <a:pt x="930" y="557"/>
                    <a:pt x="931" y="557"/>
                  </a:cubicBezTo>
                  <a:cubicBezTo>
                    <a:pt x="932" y="557"/>
                    <a:pt x="933" y="557"/>
                    <a:pt x="933" y="557"/>
                  </a:cubicBezTo>
                  <a:cubicBezTo>
                    <a:pt x="931" y="559"/>
                    <a:pt x="929" y="562"/>
                    <a:pt x="930" y="565"/>
                  </a:cubicBezTo>
                  <a:cubicBezTo>
                    <a:pt x="930" y="565"/>
                    <a:pt x="930" y="566"/>
                    <a:pt x="930" y="565"/>
                  </a:cubicBezTo>
                  <a:cubicBezTo>
                    <a:pt x="931" y="563"/>
                    <a:pt x="932" y="561"/>
                    <a:pt x="934" y="559"/>
                  </a:cubicBezTo>
                  <a:cubicBezTo>
                    <a:pt x="934" y="559"/>
                    <a:pt x="935" y="558"/>
                    <a:pt x="936" y="557"/>
                  </a:cubicBezTo>
                  <a:cubicBezTo>
                    <a:pt x="936" y="557"/>
                    <a:pt x="936" y="557"/>
                    <a:pt x="936" y="557"/>
                  </a:cubicBezTo>
                  <a:cubicBezTo>
                    <a:pt x="936" y="557"/>
                    <a:pt x="936" y="557"/>
                    <a:pt x="937" y="557"/>
                  </a:cubicBezTo>
                  <a:cubicBezTo>
                    <a:pt x="936" y="557"/>
                    <a:pt x="936" y="558"/>
                    <a:pt x="936" y="558"/>
                  </a:cubicBezTo>
                  <a:cubicBezTo>
                    <a:pt x="936" y="559"/>
                    <a:pt x="937" y="559"/>
                    <a:pt x="937" y="559"/>
                  </a:cubicBezTo>
                  <a:cubicBezTo>
                    <a:pt x="937" y="560"/>
                    <a:pt x="939" y="561"/>
                    <a:pt x="940" y="560"/>
                  </a:cubicBezTo>
                  <a:cubicBezTo>
                    <a:pt x="940" y="560"/>
                    <a:pt x="941" y="559"/>
                    <a:pt x="941" y="559"/>
                  </a:cubicBezTo>
                  <a:cubicBezTo>
                    <a:pt x="941" y="558"/>
                    <a:pt x="942" y="558"/>
                    <a:pt x="942" y="558"/>
                  </a:cubicBezTo>
                  <a:cubicBezTo>
                    <a:pt x="942" y="558"/>
                    <a:pt x="942" y="558"/>
                    <a:pt x="943" y="558"/>
                  </a:cubicBezTo>
                  <a:cubicBezTo>
                    <a:pt x="943" y="557"/>
                    <a:pt x="943" y="557"/>
                    <a:pt x="943" y="557"/>
                  </a:cubicBezTo>
                  <a:cubicBezTo>
                    <a:pt x="943" y="557"/>
                    <a:pt x="943" y="556"/>
                    <a:pt x="943" y="556"/>
                  </a:cubicBezTo>
                  <a:cubicBezTo>
                    <a:pt x="945" y="555"/>
                    <a:pt x="946" y="553"/>
                    <a:pt x="947" y="551"/>
                  </a:cubicBezTo>
                  <a:cubicBezTo>
                    <a:pt x="948" y="550"/>
                    <a:pt x="949" y="549"/>
                    <a:pt x="950" y="548"/>
                  </a:cubicBezTo>
                  <a:cubicBezTo>
                    <a:pt x="955" y="546"/>
                    <a:pt x="959" y="546"/>
                    <a:pt x="965" y="546"/>
                  </a:cubicBezTo>
                  <a:cubicBezTo>
                    <a:pt x="974" y="548"/>
                    <a:pt x="983" y="549"/>
                    <a:pt x="993" y="549"/>
                  </a:cubicBezTo>
                  <a:cubicBezTo>
                    <a:pt x="1013" y="550"/>
                    <a:pt x="1033" y="549"/>
                    <a:pt x="1053" y="547"/>
                  </a:cubicBezTo>
                  <a:cubicBezTo>
                    <a:pt x="1068" y="546"/>
                    <a:pt x="1083" y="544"/>
                    <a:pt x="1099" y="546"/>
                  </a:cubicBezTo>
                  <a:cubicBezTo>
                    <a:pt x="1107" y="547"/>
                    <a:pt x="1114" y="551"/>
                    <a:pt x="1122" y="553"/>
                  </a:cubicBezTo>
                  <a:cubicBezTo>
                    <a:pt x="1129" y="555"/>
                    <a:pt x="1135" y="556"/>
                    <a:pt x="1142" y="555"/>
                  </a:cubicBezTo>
                  <a:cubicBezTo>
                    <a:pt x="1144" y="555"/>
                    <a:pt x="1158" y="553"/>
                    <a:pt x="1158" y="556"/>
                  </a:cubicBezTo>
                  <a:cubicBezTo>
                    <a:pt x="1157" y="561"/>
                    <a:pt x="1149" y="564"/>
                    <a:pt x="1145" y="566"/>
                  </a:cubicBezTo>
                  <a:close/>
                  <a:moveTo>
                    <a:pt x="1156" y="551"/>
                  </a:moveTo>
                  <a:cubicBezTo>
                    <a:pt x="1154" y="551"/>
                    <a:pt x="1151" y="551"/>
                    <a:pt x="1150" y="551"/>
                  </a:cubicBezTo>
                  <a:cubicBezTo>
                    <a:pt x="1143" y="553"/>
                    <a:pt x="1136" y="553"/>
                    <a:pt x="1129" y="552"/>
                  </a:cubicBezTo>
                  <a:cubicBezTo>
                    <a:pt x="1126" y="551"/>
                    <a:pt x="1122" y="550"/>
                    <a:pt x="1119" y="549"/>
                  </a:cubicBezTo>
                  <a:cubicBezTo>
                    <a:pt x="1123" y="548"/>
                    <a:pt x="1128" y="547"/>
                    <a:pt x="1132" y="546"/>
                  </a:cubicBezTo>
                  <a:cubicBezTo>
                    <a:pt x="1137" y="546"/>
                    <a:pt x="1142" y="547"/>
                    <a:pt x="1147" y="547"/>
                  </a:cubicBezTo>
                  <a:cubicBezTo>
                    <a:pt x="1147" y="547"/>
                    <a:pt x="1147" y="546"/>
                    <a:pt x="1147" y="546"/>
                  </a:cubicBezTo>
                  <a:cubicBezTo>
                    <a:pt x="1144" y="542"/>
                    <a:pt x="1136" y="545"/>
                    <a:pt x="1132" y="545"/>
                  </a:cubicBezTo>
                  <a:cubicBezTo>
                    <a:pt x="1126" y="545"/>
                    <a:pt x="1120" y="545"/>
                    <a:pt x="1114" y="547"/>
                  </a:cubicBezTo>
                  <a:cubicBezTo>
                    <a:pt x="1113" y="546"/>
                    <a:pt x="1112" y="546"/>
                    <a:pt x="1111" y="546"/>
                  </a:cubicBezTo>
                  <a:cubicBezTo>
                    <a:pt x="1113" y="545"/>
                    <a:pt x="1114" y="544"/>
                    <a:pt x="1116" y="544"/>
                  </a:cubicBezTo>
                  <a:cubicBezTo>
                    <a:pt x="1119" y="544"/>
                    <a:pt x="1122" y="542"/>
                    <a:pt x="1125" y="543"/>
                  </a:cubicBezTo>
                  <a:cubicBezTo>
                    <a:pt x="1125" y="543"/>
                    <a:pt x="1125" y="542"/>
                    <a:pt x="1125" y="542"/>
                  </a:cubicBezTo>
                  <a:cubicBezTo>
                    <a:pt x="1121" y="542"/>
                    <a:pt x="1117" y="542"/>
                    <a:pt x="1113" y="543"/>
                  </a:cubicBezTo>
                  <a:cubicBezTo>
                    <a:pt x="1112" y="543"/>
                    <a:pt x="1109" y="543"/>
                    <a:pt x="1108" y="544"/>
                  </a:cubicBezTo>
                  <a:cubicBezTo>
                    <a:pt x="1105" y="544"/>
                    <a:pt x="1102" y="543"/>
                    <a:pt x="1100" y="543"/>
                  </a:cubicBezTo>
                  <a:cubicBezTo>
                    <a:pt x="1101" y="543"/>
                    <a:pt x="1101" y="542"/>
                    <a:pt x="1102" y="542"/>
                  </a:cubicBezTo>
                  <a:cubicBezTo>
                    <a:pt x="1104" y="541"/>
                    <a:pt x="1106" y="540"/>
                    <a:pt x="1107" y="539"/>
                  </a:cubicBezTo>
                  <a:cubicBezTo>
                    <a:pt x="1107" y="539"/>
                    <a:pt x="1107" y="538"/>
                    <a:pt x="1107" y="538"/>
                  </a:cubicBezTo>
                  <a:cubicBezTo>
                    <a:pt x="1105" y="538"/>
                    <a:pt x="1103" y="539"/>
                    <a:pt x="1101" y="540"/>
                  </a:cubicBezTo>
                  <a:cubicBezTo>
                    <a:pt x="1100" y="540"/>
                    <a:pt x="1098" y="540"/>
                    <a:pt x="1098" y="541"/>
                  </a:cubicBezTo>
                  <a:cubicBezTo>
                    <a:pt x="1097" y="541"/>
                    <a:pt x="1097" y="540"/>
                    <a:pt x="1097" y="540"/>
                  </a:cubicBezTo>
                  <a:cubicBezTo>
                    <a:pt x="1102" y="538"/>
                    <a:pt x="1107" y="534"/>
                    <a:pt x="1109" y="533"/>
                  </a:cubicBezTo>
                  <a:cubicBezTo>
                    <a:pt x="1110" y="532"/>
                    <a:pt x="1109" y="531"/>
                    <a:pt x="1108" y="532"/>
                  </a:cubicBezTo>
                  <a:cubicBezTo>
                    <a:pt x="1105" y="534"/>
                    <a:pt x="1102" y="535"/>
                    <a:pt x="1098" y="537"/>
                  </a:cubicBezTo>
                  <a:cubicBezTo>
                    <a:pt x="1097" y="538"/>
                    <a:pt x="1095" y="539"/>
                    <a:pt x="1093" y="540"/>
                  </a:cubicBezTo>
                  <a:cubicBezTo>
                    <a:pt x="1092" y="540"/>
                    <a:pt x="1092" y="540"/>
                    <a:pt x="1091" y="540"/>
                  </a:cubicBezTo>
                  <a:cubicBezTo>
                    <a:pt x="1093" y="539"/>
                    <a:pt x="1094" y="538"/>
                    <a:pt x="1095" y="537"/>
                  </a:cubicBezTo>
                  <a:cubicBezTo>
                    <a:pt x="1099" y="533"/>
                    <a:pt x="1104" y="530"/>
                    <a:pt x="1108" y="526"/>
                  </a:cubicBezTo>
                  <a:cubicBezTo>
                    <a:pt x="1112" y="523"/>
                    <a:pt x="1119" y="521"/>
                    <a:pt x="1121" y="515"/>
                  </a:cubicBezTo>
                  <a:cubicBezTo>
                    <a:pt x="1122" y="515"/>
                    <a:pt x="1121" y="514"/>
                    <a:pt x="1121" y="515"/>
                  </a:cubicBezTo>
                  <a:cubicBezTo>
                    <a:pt x="1116" y="518"/>
                    <a:pt x="1111" y="523"/>
                    <a:pt x="1105" y="527"/>
                  </a:cubicBezTo>
                  <a:cubicBezTo>
                    <a:pt x="1105" y="527"/>
                    <a:pt x="1104" y="527"/>
                    <a:pt x="1104" y="527"/>
                  </a:cubicBezTo>
                  <a:cubicBezTo>
                    <a:pt x="1105" y="526"/>
                    <a:pt x="1107" y="524"/>
                    <a:pt x="1108" y="523"/>
                  </a:cubicBezTo>
                  <a:cubicBezTo>
                    <a:pt x="1113" y="518"/>
                    <a:pt x="1117" y="512"/>
                    <a:pt x="1121" y="506"/>
                  </a:cubicBezTo>
                  <a:cubicBezTo>
                    <a:pt x="1126" y="506"/>
                    <a:pt x="1134" y="509"/>
                    <a:pt x="1136" y="513"/>
                  </a:cubicBezTo>
                  <a:cubicBezTo>
                    <a:pt x="1138" y="514"/>
                    <a:pt x="1139" y="517"/>
                    <a:pt x="1141" y="518"/>
                  </a:cubicBezTo>
                  <a:cubicBezTo>
                    <a:pt x="1143" y="519"/>
                    <a:pt x="1145" y="520"/>
                    <a:pt x="1147" y="521"/>
                  </a:cubicBezTo>
                  <a:cubicBezTo>
                    <a:pt x="1150" y="524"/>
                    <a:pt x="1150" y="527"/>
                    <a:pt x="1152" y="530"/>
                  </a:cubicBezTo>
                  <a:cubicBezTo>
                    <a:pt x="1152" y="531"/>
                    <a:pt x="1153" y="532"/>
                    <a:pt x="1155" y="534"/>
                  </a:cubicBezTo>
                  <a:cubicBezTo>
                    <a:pt x="1159" y="539"/>
                    <a:pt x="1158" y="545"/>
                    <a:pt x="1156" y="551"/>
                  </a:cubicBezTo>
                  <a:close/>
                </a:path>
              </a:pathLst>
            </a:custGeom>
            <a:solidFill>
              <a:srgbClr val="574F1F">
                <a:alpha val="12157"/>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pic>
          <p:nvPicPr>
            <p:cNvPr id="5" name="组合 1337">
              <a:extLst>
                <a:ext uri="{FF2B5EF4-FFF2-40B4-BE49-F238E27FC236}">
                  <a16:creationId xmlns="" xmlns:a16="http://schemas.microsoft.com/office/drawing/2014/main" id="{6C7387C3-CACF-445F-8F6F-F0AB4DBF819B}"/>
                </a:ext>
              </a:extLst>
            </p:cNvPr>
            <p:cNvPicPr>
              <a:picLocks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2286" y="3577805"/>
              <a:ext cx="4864118" cy="34078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组合 521">
              <a:extLst>
                <a:ext uri="{FF2B5EF4-FFF2-40B4-BE49-F238E27FC236}">
                  <a16:creationId xmlns="" xmlns:a16="http://schemas.microsoft.com/office/drawing/2014/main" id="{9DEE6228-9FEF-470F-9B74-153404893339}"/>
                </a:ext>
              </a:extLst>
            </p:cNvPr>
            <p:cNvPicPr>
              <a:picLocks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758114" y="267478"/>
              <a:ext cx="4413060" cy="35663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7" name="图片 6">
            <a:extLst>
              <a:ext uri="{FF2B5EF4-FFF2-40B4-BE49-F238E27FC236}">
                <a16:creationId xmlns="" xmlns:a16="http://schemas.microsoft.com/office/drawing/2014/main" id="{5E1BD521-DD30-49A1-B7A7-58714892F0E0}"/>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0" y="-18054"/>
            <a:ext cx="1723194" cy="1700577"/>
          </a:xfrm>
          <a:prstGeom prst="rect">
            <a:avLst/>
          </a:prstGeom>
        </p:spPr>
      </p:pic>
      <p:sp>
        <p:nvSpPr>
          <p:cNvPr id="9" name="文本框 8">
            <a:extLst>
              <a:ext uri="{FF2B5EF4-FFF2-40B4-BE49-F238E27FC236}">
                <a16:creationId xmlns="" xmlns:a16="http://schemas.microsoft.com/office/drawing/2014/main" id="{41D7B5E8-0A77-4BFE-9814-25301AF5FBD5}"/>
              </a:ext>
            </a:extLst>
          </p:cNvPr>
          <p:cNvSpPr txBox="1"/>
          <p:nvPr/>
        </p:nvSpPr>
        <p:spPr>
          <a:xfrm>
            <a:off x="1737717" y="498200"/>
            <a:ext cx="2585846" cy="400110"/>
          </a:xfrm>
          <a:prstGeom prst="rect">
            <a:avLst/>
          </a:prstGeom>
          <a:noFill/>
        </p:spPr>
        <p:txBody>
          <a:bodyPr wrap="square" rtlCol="0">
            <a:spAutoFit/>
          </a:bodyPr>
          <a:lstStyle/>
          <a:p>
            <a:r>
              <a:rPr lang="zh-CN" altLang="en-US" sz="2000" dirty="0">
                <a:solidFill>
                  <a:srgbClr val="68704B"/>
                </a:solidFill>
                <a:latin typeface="微软雅黑" panose="020B0503020204020204" pitchFamily="34" charset="-122"/>
                <a:ea typeface="微软雅黑" panose="020B0503020204020204" pitchFamily="34" charset="-122"/>
              </a:rPr>
              <a:t>单击此处添加标题</a:t>
            </a:r>
          </a:p>
        </p:txBody>
      </p:sp>
      <p:pic>
        <p:nvPicPr>
          <p:cNvPr id="13" name="图片 12">
            <a:extLst>
              <a:ext uri="{FF2B5EF4-FFF2-40B4-BE49-F238E27FC236}">
                <a16:creationId xmlns="" xmlns:a16="http://schemas.microsoft.com/office/drawing/2014/main" id="{AEA7A6FD-74C3-42B9-AA14-8E7B737C7618}"/>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4145507" y="1387749"/>
            <a:ext cx="4122942" cy="4774767"/>
          </a:xfrm>
          <a:prstGeom prst="rect">
            <a:avLst/>
          </a:prstGeom>
        </p:spPr>
      </p:pic>
      <p:sp>
        <p:nvSpPr>
          <p:cNvPr id="14" name="矩形: 圆角 13">
            <a:extLst>
              <a:ext uri="{FF2B5EF4-FFF2-40B4-BE49-F238E27FC236}">
                <a16:creationId xmlns="" xmlns:a16="http://schemas.microsoft.com/office/drawing/2014/main" id="{D27AD172-8BC0-41FD-9AA1-EB9618FC9989}"/>
              </a:ext>
            </a:extLst>
          </p:cNvPr>
          <p:cNvSpPr/>
          <p:nvPr/>
        </p:nvSpPr>
        <p:spPr>
          <a:xfrm>
            <a:off x="2494603" y="2125819"/>
            <a:ext cx="1219200" cy="447089"/>
          </a:xfrm>
          <a:prstGeom prst="roundRect">
            <a:avLst/>
          </a:prstGeom>
          <a:solidFill>
            <a:srgbClr val="6870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a:extLst>
              <a:ext uri="{FF2B5EF4-FFF2-40B4-BE49-F238E27FC236}">
                <a16:creationId xmlns="" xmlns:a16="http://schemas.microsoft.com/office/drawing/2014/main" id="{02BBE020-FAB2-4BB3-B6BF-CA41D70EAE1B}"/>
              </a:ext>
            </a:extLst>
          </p:cNvPr>
          <p:cNvSpPr txBox="1"/>
          <p:nvPr/>
        </p:nvSpPr>
        <p:spPr>
          <a:xfrm>
            <a:off x="1719282" y="2064156"/>
            <a:ext cx="2769842" cy="1338828"/>
          </a:xfrm>
          <a:prstGeom prst="rect">
            <a:avLst/>
          </a:prstGeom>
          <a:noFill/>
        </p:spPr>
        <p:txBody>
          <a:bodyPr wrap="square" rtlCol="0">
            <a:spAutoFit/>
          </a:bodyPr>
          <a:lstStyle/>
          <a:p>
            <a:pPr algn="ctr">
              <a:lnSpc>
                <a:spcPct val="150000"/>
              </a:lnSpc>
            </a:pPr>
            <a:r>
              <a:rPr lang="zh-CN" altLang="en-US" b="1" dirty="0">
                <a:solidFill>
                  <a:schemeClr val="bg1"/>
                </a:solidFill>
                <a:latin typeface="微软雅黑" panose="020B0503020204020204" pitchFamily="34" charset="-122"/>
                <a:ea typeface="微软雅黑" panose="020B0503020204020204" pitchFamily="34" charset="-122"/>
              </a:rPr>
              <a:t>添加标题</a:t>
            </a:r>
            <a:endParaRPr lang="en-US" altLang="zh-CN" b="1" dirty="0">
              <a:solidFill>
                <a:schemeClr val="bg1"/>
              </a:solidFill>
              <a:latin typeface="微软雅黑" panose="020B0503020204020204" pitchFamily="34" charset="-122"/>
              <a:ea typeface="微软雅黑" panose="020B0503020204020204" pitchFamily="34" charset="-122"/>
            </a:endParaRPr>
          </a:p>
          <a:p>
            <a:pPr algn="ctr">
              <a:lnSpc>
                <a:spcPct val="150000"/>
              </a:lnSpc>
            </a:pPr>
            <a:r>
              <a:rPr lang="zh-CN" altLang="en-US" dirty="0">
                <a:latin typeface="微软雅黑" panose="020B0503020204020204" pitchFamily="34" charset="-122"/>
                <a:ea typeface="微软雅黑" panose="020B0503020204020204" pitchFamily="34" charset="-122"/>
              </a:rPr>
              <a:t>单击此处添加文本单击此处添加文本单击此处添加</a:t>
            </a:r>
          </a:p>
        </p:txBody>
      </p:sp>
      <p:sp>
        <p:nvSpPr>
          <p:cNvPr id="16" name="矩形: 圆角 15">
            <a:extLst>
              <a:ext uri="{FF2B5EF4-FFF2-40B4-BE49-F238E27FC236}">
                <a16:creationId xmlns="" xmlns:a16="http://schemas.microsoft.com/office/drawing/2014/main" id="{6E194318-A575-459F-AD8C-93417BDB784B}"/>
              </a:ext>
            </a:extLst>
          </p:cNvPr>
          <p:cNvSpPr/>
          <p:nvPr/>
        </p:nvSpPr>
        <p:spPr>
          <a:xfrm>
            <a:off x="2528569" y="4025470"/>
            <a:ext cx="1219200" cy="447089"/>
          </a:xfrm>
          <a:prstGeom prst="roundRect">
            <a:avLst/>
          </a:prstGeom>
          <a:solidFill>
            <a:srgbClr val="6870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a:extLst>
              <a:ext uri="{FF2B5EF4-FFF2-40B4-BE49-F238E27FC236}">
                <a16:creationId xmlns="" xmlns:a16="http://schemas.microsoft.com/office/drawing/2014/main" id="{AE123051-D59B-4FAF-9136-A4F59C90F294}"/>
              </a:ext>
            </a:extLst>
          </p:cNvPr>
          <p:cNvSpPr txBox="1"/>
          <p:nvPr/>
        </p:nvSpPr>
        <p:spPr>
          <a:xfrm>
            <a:off x="1753248" y="3963807"/>
            <a:ext cx="2769842" cy="1338828"/>
          </a:xfrm>
          <a:prstGeom prst="rect">
            <a:avLst/>
          </a:prstGeom>
          <a:noFill/>
        </p:spPr>
        <p:txBody>
          <a:bodyPr wrap="square" rtlCol="0">
            <a:spAutoFit/>
          </a:bodyPr>
          <a:lstStyle/>
          <a:p>
            <a:pPr algn="ctr">
              <a:lnSpc>
                <a:spcPct val="150000"/>
              </a:lnSpc>
            </a:pPr>
            <a:r>
              <a:rPr lang="zh-CN" altLang="en-US" b="1" dirty="0">
                <a:solidFill>
                  <a:schemeClr val="bg1"/>
                </a:solidFill>
                <a:latin typeface="微软雅黑" panose="020B0503020204020204" pitchFamily="34" charset="-122"/>
                <a:ea typeface="微软雅黑" panose="020B0503020204020204" pitchFamily="34" charset="-122"/>
              </a:rPr>
              <a:t>添加标题</a:t>
            </a:r>
            <a:endParaRPr lang="en-US" altLang="zh-CN" b="1" dirty="0">
              <a:solidFill>
                <a:schemeClr val="bg1"/>
              </a:solidFill>
              <a:latin typeface="微软雅黑" panose="020B0503020204020204" pitchFamily="34" charset="-122"/>
              <a:ea typeface="微软雅黑" panose="020B0503020204020204" pitchFamily="34" charset="-122"/>
            </a:endParaRPr>
          </a:p>
          <a:p>
            <a:pPr algn="ctr">
              <a:lnSpc>
                <a:spcPct val="150000"/>
              </a:lnSpc>
            </a:pPr>
            <a:r>
              <a:rPr lang="zh-CN" altLang="en-US" dirty="0">
                <a:latin typeface="微软雅黑" panose="020B0503020204020204" pitchFamily="34" charset="-122"/>
                <a:ea typeface="微软雅黑" panose="020B0503020204020204" pitchFamily="34" charset="-122"/>
              </a:rPr>
              <a:t>单击此处添加文本单击此处添加文本单击此处添加</a:t>
            </a:r>
          </a:p>
        </p:txBody>
      </p:sp>
      <p:sp>
        <p:nvSpPr>
          <p:cNvPr id="18" name="矩形: 圆角 17">
            <a:extLst>
              <a:ext uri="{FF2B5EF4-FFF2-40B4-BE49-F238E27FC236}">
                <a16:creationId xmlns="" xmlns:a16="http://schemas.microsoft.com/office/drawing/2014/main" id="{CB7FB8AE-D05C-434D-A50C-79BA270D0BA6}"/>
              </a:ext>
            </a:extLst>
          </p:cNvPr>
          <p:cNvSpPr/>
          <p:nvPr/>
        </p:nvSpPr>
        <p:spPr>
          <a:xfrm>
            <a:off x="9009804" y="2175167"/>
            <a:ext cx="1219200" cy="447089"/>
          </a:xfrm>
          <a:prstGeom prst="roundRect">
            <a:avLst/>
          </a:prstGeom>
          <a:solidFill>
            <a:srgbClr val="6870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a:extLst>
              <a:ext uri="{FF2B5EF4-FFF2-40B4-BE49-F238E27FC236}">
                <a16:creationId xmlns="" xmlns:a16="http://schemas.microsoft.com/office/drawing/2014/main" id="{C29890D4-E333-41B6-9142-F882FB5EC328}"/>
              </a:ext>
            </a:extLst>
          </p:cNvPr>
          <p:cNvSpPr txBox="1"/>
          <p:nvPr/>
        </p:nvSpPr>
        <p:spPr>
          <a:xfrm>
            <a:off x="8234483" y="2113504"/>
            <a:ext cx="2769842" cy="1338828"/>
          </a:xfrm>
          <a:prstGeom prst="rect">
            <a:avLst/>
          </a:prstGeom>
          <a:noFill/>
        </p:spPr>
        <p:txBody>
          <a:bodyPr wrap="square" rtlCol="0">
            <a:spAutoFit/>
          </a:bodyPr>
          <a:lstStyle/>
          <a:p>
            <a:pPr algn="ctr">
              <a:lnSpc>
                <a:spcPct val="150000"/>
              </a:lnSpc>
            </a:pPr>
            <a:r>
              <a:rPr lang="zh-CN" altLang="en-US" b="1" dirty="0">
                <a:solidFill>
                  <a:schemeClr val="bg1"/>
                </a:solidFill>
                <a:latin typeface="微软雅黑" panose="020B0503020204020204" pitchFamily="34" charset="-122"/>
                <a:ea typeface="微软雅黑" panose="020B0503020204020204" pitchFamily="34" charset="-122"/>
              </a:rPr>
              <a:t>添加标题</a:t>
            </a:r>
            <a:endParaRPr lang="en-US" altLang="zh-CN" b="1" dirty="0">
              <a:solidFill>
                <a:schemeClr val="bg1"/>
              </a:solidFill>
              <a:latin typeface="微软雅黑" panose="020B0503020204020204" pitchFamily="34" charset="-122"/>
              <a:ea typeface="微软雅黑" panose="020B0503020204020204" pitchFamily="34" charset="-122"/>
            </a:endParaRPr>
          </a:p>
          <a:p>
            <a:pPr algn="ctr">
              <a:lnSpc>
                <a:spcPct val="150000"/>
              </a:lnSpc>
            </a:pPr>
            <a:r>
              <a:rPr lang="zh-CN" altLang="en-US" dirty="0">
                <a:latin typeface="微软雅黑" panose="020B0503020204020204" pitchFamily="34" charset="-122"/>
                <a:ea typeface="微软雅黑" panose="020B0503020204020204" pitchFamily="34" charset="-122"/>
              </a:rPr>
              <a:t>单击此处添加文本单击此处添加文本单击此处添加</a:t>
            </a:r>
          </a:p>
        </p:txBody>
      </p:sp>
      <p:sp>
        <p:nvSpPr>
          <p:cNvPr id="20" name="矩形: 圆角 19">
            <a:extLst>
              <a:ext uri="{FF2B5EF4-FFF2-40B4-BE49-F238E27FC236}">
                <a16:creationId xmlns="" xmlns:a16="http://schemas.microsoft.com/office/drawing/2014/main" id="{024DB42F-6822-44BE-83F3-01AF39629BCE}"/>
              </a:ext>
            </a:extLst>
          </p:cNvPr>
          <p:cNvSpPr/>
          <p:nvPr/>
        </p:nvSpPr>
        <p:spPr>
          <a:xfrm>
            <a:off x="9043770" y="4074818"/>
            <a:ext cx="1219200" cy="447089"/>
          </a:xfrm>
          <a:prstGeom prst="roundRect">
            <a:avLst/>
          </a:prstGeom>
          <a:solidFill>
            <a:srgbClr val="6870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a:extLst>
              <a:ext uri="{FF2B5EF4-FFF2-40B4-BE49-F238E27FC236}">
                <a16:creationId xmlns="" xmlns:a16="http://schemas.microsoft.com/office/drawing/2014/main" id="{80FDDA02-1F9D-49AF-9692-9446D7DDC8B2}"/>
              </a:ext>
            </a:extLst>
          </p:cNvPr>
          <p:cNvSpPr txBox="1"/>
          <p:nvPr/>
        </p:nvSpPr>
        <p:spPr>
          <a:xfrm>
            <a:off x="8268449" y="4013155"/>
            <a:ext cx="2769842" cy="1338828"/>
          </a:xfrm>
          <a:prstGeom prst="rect">
            <a:avLst/>
          </a:prstGeom>
          <a:noFill/>
        </p:spPr>
        <p:txBody>
          <a:bodyPr wrap="square" rtlCol="0">
            <a:spAutoFit/>
          </a:bodyPr>
          <a:lstStyle/>
          <a:p>
            <a:pPr algn="ctr">
              <a:lnSpc>
                <a:spcPct val="150000"/>
              </a:lnSpc>
            </a:pPr>
            <a:r>
              <a:rPr lang="zh-CN" altLang="en-US" b="1" dirty="0">
                <a:solidFill>
                  <a:schemeClr val="bg1"/>
                </a:solidFill>
                <a:latin typeface="微软雅黑" panose="020B0503020204020204" pitchFamily="34" charset="-122"/>
                <a:ea typeface="微软雅黑" panose="020B0503020204020204" pitchFamily="34" charset="-122"/>
              </a:rPr>
              <a:t>添加标题</a:t>
            </a:r>
            <a:endParaRPr lang="en-US" altLang="zh-CN" b="1" dirty="0">
              <a:solidFill>
                <a:schemeClr val="bg1"/>
              </a:solidFill>
              <a:latin typeface="微软雅黑" panose="020B0503020204020204" pitchFamily="34" charset="-122"/>
              <a:ea typeface="微软雅黑" panose="020B0503020204020204" pitchFamily="34" charset="-122"/>
            </a:endParaRPr>
          </a:p>
          <a:p>
            <a:pPr algn="ctr">
              <a:lnSpc>
                <a:spcPct val="150000"/>
              </a:lnSpc>
            </a:pPr>
            <a:r>
              <a:rPr lang="zh-CN" altLang="en-US" dirty="0">
                <a:latin typeface="微软雅黑" panose="020B0503020204020204" pitchFamily="34" charset="-122"/>
                <a:ea typeface="微软雅黑" panose="020B0503020204020204" pitchFamily="34" charset="-122"/>
              </a:rPr>
              <a:t>单击此处添加文本单击此处添加文本单击此处添加</a:t>
            </a:r>
          </a:p>
        </p:txBody>
      </p:sp>
    </p:spTree>
    <p:extLst>
      <p:ext uri="{BB962C8B-B14F-4D97-AF65-F5344CB8AC3E}">
        <p14:creationId xmlns:p14="http://schemas.microsoft.com/office/powerpoint/2010/main" val="899366974"/>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fade">
                                      <p:cBhvr>
                                        <p:cTn id="14" dur="500"/>
                                        <p:tgtEl>
                                          <p:spTgt spid="15"/>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500"/>
                                        <p:tgtEl>
                                          <p:spTgt spid="14"/>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fade">
                                      <p:cBhvr>
                                        <p:cTn id="22" dur="500"/>
                                        <p:tgtEl>
                                          <p:spTgt spid="17"/>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fade">
                                      <p:cBhvr>
                                        <p:cTn id="25" dur="500"/>
                                        <p:tgtEl>
                                          <p:spTgt spid="16"/>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19"/>
                                        </p:tgtEl>
                                        <p:attrNameLst>
                                          <p:attrName>style.visibility</p:attrName>
                                        </p:attrNameLst>
                                      </p:cBhvr>
                                      <p:to>
                                        <p:strVal val="visible"/>
                                      </p:to>
                                    </p:set>
                                    <p:animEffect transition="in" filter="fade">
                                      <p:cBhvr>
                                        <p:cTn id="30" dur="500"/>
                                        <p:tgtEl>
                                          <p:spTgt spid="19"/>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8"/>
                                        </p:tgtEl>
                                        <p:attrNameLst>
                                          <p:attrName>style.visibility</p:attrName>
                                        </p:attrNameLst>
                                      </p:cBhvr>
                                      <p:to>
                                        <p:strVal val="visible"/>
                                      </p:to>
                                    </p:set>
                                    <p:animEffect transition="in" filter="fade">
                                      <p:cBhvr>
                                        <p:cTn id="33" dur="500"/>
                                        <p:tgtEl>
                                          <p:spTgt spid="18"/>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21"/>
                                        </p:tgtEl>
                                        <p:attrNameLst>
                                          <p:attrName>style.visibility</p:attrName>
                                        </p:attrNameLst>
                                      </p:cBhvr>
                                      <p:to>
                                        <p:strVal val="visible"/>
                                      </p:to>
                                    </p:set>
                                    <p:animEffect transition="in" filter="fade">
                                      <p:cBhvr>
                                        <p:cTn id="38" dur="500"/>
                                        <p:tgtEl>
                                          <p:spTgt spid="21"/>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20"/>
                                        </p:tgtEl>
                                        <p:attrNameLst>
                                          <p:attrName>style.visibility</p:attrName>
                                        </p:attrNameLst>
                                      </p:cBhvr>
                                      <p:to>
                                        <p:strVal val="visible"/>
                                      </p:to>
                                    </p:set>
                                    <p:animEffect transition="in" filter="fade">
                                      <p:cBhvr>
                                        <p:cTn id="41"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p:bldP spid="16" grpId="0" animBg="1"/>
      <p:bldP spid="17" grpId="0"/>
      <p:bldP spid="18" grpId="0" animBg="1"/>
      <p:bldP spid="19" grpId="0"/>
      <p:bldP spid="20" grpId="0" animBg="1"/>
      <p:bldP spid="21"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6CBA46AC-B0A8-432B-A3EA-B8E1B87D0097"/>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内容列表"/>
  <p:tag name="ISPRINGCLOUDFOLDERID" val="0"/>
  <p:tag name="ISPRINGCLOUDFOLDERPATH" val="资源库"/>
  <p:tag name="ISPRING_PLAYERS_CUSTOMIZATION" val="UEsDBBQAAgAIAOeJc0sVDq0oZAQAAAcRAAAdAAAAdW5pdmVyc2FsL2NvbW1vbl9tZXNzYWdlcy5sbmetWG1v2zYQ/l6g/4EQUGADtrQd0KIYEge0xNhEZMmV6DjZCwRGYmwilJjpxW32ab9mP2y/ZEfKTuK+QFISwDZMyvfc8e6eu6MPjz/nCm1EWUldHDlvD944SBSpzmSxOnIW7OTnDw6qal5kXOlCHDmFdtDx6OWLQ8WLVcNXAr6/fIHQYS6qCpbVyKzu10hmR858nLjhbI6Di8QPJ2EyphNn5Or8hhe3yNcr/Uf5wy/vP3x+++79j4evt5J9gOIZ9v19KGSR3r3pARSwKPQTQCN+EpBz5ozM5zC5cMF8GhBntP0yTHoekTNnZD475RZRRAKWxD71SELjJAiZ9YVPGPGc0YVu0JpvBKo12kjxCdVrAZGsZSlQpWRmH6QaNopGdCnzwhmmQRKRmEXUZTQMnFGsy/L2JwvLm3qtS1BXoUxW/FKJzOqEnLHPb0pRgWpeQ04heNVrCb/UOZfFQafqCC9pMElYGPpxQgJvt+OMSJEhr+RGzUCUCMckAoCSV6J8hGxis8yKI6zUMIQpnUx9eDNjwlSu1gre9VA75gRiMBdFlxTkCIkgu+J4GUaecRqoQhzd8Kr6pMtsLz8eBqoLmAZuCCnosgfgzGDsgCHGEipHWYq07gKbkTjGE5KMw3NIZOBdOEQiPAW6nQ6RuCAxUITEXTIBPqMTbBLeUGyX/zt+pdyks7pFPE1BzrhvI3VTwY5xKbDAMq06GKYmJh8XEDaK/e/QuEUF79rVSm4E2FFmouxUBJXFJZ7Joo8L+ltygqlPvATSyguXCbMlz2jM+S0qdI14tuFFKtClSHkDuX4LzzKZ2Wcmzlb/X438G/F6W1VebQtS4JHzV0Pt2ath3zCrqcCmuhb5Td2l2jhsa/5jrDA5/V0T+hz9cfpjlwQ4ouHzRKaSeaPaqvvk+NxZNjRGnUY80VP9o/XclsRtbR1TKFhjqftLEOimpn9AA1T9pWhwAormbYmGGk6LqwE6g3ALEGj0WIwzcNWeCWfgwgHySzKOKYPZaCkuK1l3jh2WjW2Avh3aFOY8JWpxT8ZLcaVhwlGCb9rpA7qQjXRnQB8MN3utglHmg8kBAK7a5AFIJXOwP+uBuZiRnQfaAr93kqVuVGbJq+S1LfLg2yYXX49NV6XO7a7i1S552yZz/BQr2sNFrdL5gPZ/x7/e8XlAv8dHKSY4cqeJiwOXmEHfcFX1FAIKGFf4LE58PDbiwIWc1+kamumVboqsJ1A7q3vkBAPY9syx4GW6/u+ff3tifGFJu4u2u78OAgFimypI7sB+D3Qtqj+7QBge78vZRR+p7d1mJ9fzqsMoZOGz3CF421pyncPWQbdeSPJt0DBj2J3OgAexTXvdlDC6DUGY4egUapmdwp3RjJfXUAiZ1moQinW1ScB6mPb762VTK1mIIbJPayXmwIzOE+x59q4N5FMyvW57ZgY3inR76VZw6e4L5k5xAHX2CzyRyXogoG1NuyoERG/X9zTffN2p7laV/cvi8PWDfzD+B1BLAwQUAAIACADniXNLCH4LIykDAACGDAAAJwAAAHVuaXZlcnNhbC9mbGFzaF9wdWJsaXNoaW5nX3NldHRpbmdzLnhtbNVX3W7aMBS+5yksT70saTu6diihqgpo1VpAhW3tVWViQ6w6dhbbUHq1p9mD7Ul2HAMFtevSH6RNCBGfn+/8n5jw6DYVaMJyzZWM8G51ByMmY0W5HEf4y6C9fYiRNkRSIpRkEZYKo6NGJczsUHCd9JkxIKoRwEhdz0yEE2OyehBMp9Mq11nuuEpYA/i6Gqs0yHKmmTQsDzJBZvBjZhnTeI5QAgC+qZJztUalglDokc4VtYIhTsFzyV1QRLQF0QkOvNiQxDfjXFlJT5RQOcrHwwi/Ozx2n4WMh2rylEmXE90AoiObOqGUOy+I6PM7hhLGxwm4e1DDaMqpSSK8V3MoIB08RCmwfejEoZwoyIE0c/iUGUKJIf7o7Rl2a/SC4El0JknK4wFwkIs/ws3B9aerXuvi7LTz+XrQ7Z4NTnveiUInWMcJg3VDITikbB6zpZ2QGEPiBPwGnRERmoXBKmkhNlJyzTl3RkMlIPeFFrRROmS0Q1K2Uo3+DZdtkNzFaASBiFmEj3NOBEbcEMHjpbK2Q224KareXpVEgAXtydB5H9+b99mJE5JrturWgqNdzuPGN2UFRTNlkeA3DBmFIH6bwlPC0Gpx0ChXaUGF9jFICw4WJ5xNGT0qcjoH/JOhKzCRWtCEXs0EM97Cd8vv0JCNVA64jEygs4HOtcevPgs4I1rfg5KFj1v9s9Nm6/q002xdbrkACZ0QGT8THArO0sxsBJ/MkFRmoQfpiInVrCgK5bTglYmt+vIyaJ5a4cv81sVYgd5gSTZj5TmF+asHpc0mZFIMohuuAhpGkENJPCYwYlgXXFpWFjAmEikpZojEsNa0G+sJV1YDxQ+wh9Yv99DrIy6L0xhWG1jMKctLQe7s7r2v7X84OPxYrwa/fvzcflJpvvB7gjhzfuOfPLnyl2v/4TYMA7elH1/aJrf/5s7uXbS+lslrp3U5KFXSVr8UXLeMVPdzGakL/5LprbxgSrkAS2nshwzWkuApN4y+ZYu9oE1e9W73PbaZNtlgzK8Zjf8mZH9aXhPX7oVh8OjF1XFSLnkKiXArcXnbbezXduCm+SirUgG09f8OjcpvUEsDBBQAAgAIAOeJc0u1/AlkugIAAFUKAAAhAAAAdW5pdmVyc2FsL2ZsYXNoX3NraW5fc2V0dGluZ3MueG1slVZtb+IwDP5+vwJx3+nulZ3UITHGSZN2t+k27XvamjYiTaokZce/vzhN1gQo9LAmEft5bMexzVK1pXzxYTJJc8GEfAatKS8VarxuQoubadZqLfgsF1wD1zMuZE3YdPHxp/2kiUVeYokdyLGcDcmhDzO3nzEUF+PbHGWIkIu6IXz/IEoxy0i+LaVoeXExtWrfgGSUbw3y6sd8tR4MwKjS9xrqKKf1Nco4SiNBKcCUvq9RLrIYyYD5SFf2M5LThzp/+wPajiqqLW35CWWI1pAS4iJfL1GG8dx4j19ljnKeoOGvNtAvn1EGoYzsQcbO776iDDJE0zb/0yONFCUWNOacf8R3DhOkMOOHWV2hXCTghTDQxVdw5bF3vQtA7ms49ymOqxTsCet6sBDw0TMGCy1bSBN/6myqEm+PrTbzAYsNYcoAQlUPejJJP5FWeTexrsf9gTfKi9CX0/SQV8HaGlZdwoG7WN/jV6tbuytCp++6IEMJO6cMUuyVPfK3qesRMlD2yGdGC3jkbH+cwaGpI/lHviXuOc/X31iBE3MsnNWfvBUjPeDoqiBVp/CYWhSwUJjOC60B3y1NrK5LKTnKKeVkR0uiqeC/EJft7WVUmhwYXK+d7qxUU83gVMPZHM2aDstlz3E/OmvckN3PQn+57jzRZovfTInWJK9q87OkphPHM2NiCjNNTjNwTxo4yHu+EQHHxh4i1URuQb4IwcaG4UKDGutedMM1BE+ToAZpcrrKqXNyqvy8rTOQa/NqFJSvcqzsgBUtK2b+9CuFNygOGAPWjqor448T+t6XgcI1ARCZV75ru0NnqVumKYMd+OEPFPbKQ3dLlenSoYZb6gfY6LDlnGZUT7pd0fdKvEMC/Qn8q0krcnxgGdH2mmTK3iyafL+G+1yixezXGTZfuMns2fVS5NjYjytolPjv5D9QSwMEFAACAAgA54lzSyqWD2f+AgAAlwsAACYAAAB1bml2ZXJzYWwvaHRtbF9wdWJsaXNoaW5nX3NldHRpbmdzLnhtbM2Wb08aMRjA3/Mpmi6+lFPnpiN3GCMYiU6IsE1fmXItXGOvvbU98Hy1T7MPtk+yp1dAiI6dRpaFEOjTPr/nX/u04dF9KtCEacOVjPBufQcjJmNFuRxH+MvgdPsQI2OJpEQoySIsFUZHzVqY5UPBTdJn1sJSgwAjTSOzEU6szRpBMJ1O69xk2s0qkVvgm3qs0iDTzDBpmQ4yQQr4sUXGDJ4RKgDgmyo5U2vWagiFnvRZ0VwwxCl4LrkLiogzmwoc+FVDEt+NtcolPVFCaaTHwwi/Ozx2n/kaT2rxlEmXEtMEoRPbBqGUOyeI6PMHhhLGxwl4e7CP0ZRTm0R4b99RYHXwlFKyfeTEUU4UpEDaGT5lllBiiR96e5bdWzMXeBEtJEl5PIAZ5MKPcGtwe3bTa19ddC7Pbwfd7sWg0/NOlDrBKicMVg2F4JDKdcwWdkJiLYkT8Bt0RkQYFgbLovmykZIrzrkxGioBqS+1MBqBp6KI8LHmRGDELRE8XsxaosfMnnIBMTjd3fpIWvwI9PHGCdGGLRuazxiXxbj5TeWCokLlSPA7hqxCEFGewr+EoeV0o5FWaSkVxFhkBKcMTTibMnpUZmkG/JOhGzCR5qAJmy8TzHoL33P+gIZspDRwGZnAVgU5N55ffxE4I8Y8Qsncx63+RafVvu1cttrXWy5AQidExi+EQwlZmtmN8EmBpLJzPUhHTHLDyqJQTsu5KrHVX18Gw9Nc+DK/dTGW0BssyWasvKQwf/WgstmETMqD6A5XiYYjyKEkngkTMRx3LnNWFRgTiZQUBSIxNCrjjvWEq9yAxB9gjzav99DrIy7L0RhuDrCoKdOVkDu7e+/3P3w8OPzUqAe/fvzcXqs0a+E9QZw538NP1jbxRSN/2g3DwPXO59uw1fm/6sK9q/bXKpm6bF8PKhWp3a+E61ZZ1T2vsurKXxu9pSujkgvQZsb+2ECjETzlltG33DSvKPz6+9dvizcq/AajWLt9/98g/Gjx3Fp5X4XBsw/AGshXH9PN2m9QSwMEFAACAAgA54lzS2hxUpGaAQAAHwYAAB8AAAB1bml2ZXJzYWwvaHRtbF9za2luX3NldHRpbmdzLmpzjZRNb8IwDIbv/AqUXSfEPmG7ocGkSRwmjdu0QyimVKRJlaQdHeK/rw5fTeqOxRfy8uR17CredrrVYhHrPne37rfbv/t7pwFqVudw7euiRU9RZ0YkC5glKYhEAguQ4nj0JO/OBGXMpDOdlx9oa2p+TOE/Sy5MHc8IC01ohjpcEOA3oW2owz8nsVOra19TrdHz3Fole5GSFqTtSaVT7hh29epWvcQAVgXoC+iSR+CZDtxqI8+ODwOMOhepNOOynKpY9eY8Wsda5XLRln9VZqCrT77eA/2nwcvEsxOJsW8W0jDxZIjRTmYajIFD3scJBgkLPgdR8+279QfqGTcLCugiMYk90qMbjDqd8RgaXRqOMHxMVl6Nbg4wmpyFjd0Td7cYHiF4CbphNb7H8ECV5dk/PmCmVYwdaaDNnp9QofgikfEhdR+D5PCyaNvWvXOh7vpj5j0hFTyhFfX80rbZEYKGAK03lo55TZB3StkJSpREDkVo1LQq6DliwzmC+88u49byaJVW46EajlUbuF6Dniklqtt/XbpnmKuz+wVQSwMEFAACAAgAaWGeSz08L9HBAAAA5QEAABoAAAB1bml2ZXJzYWwvaTE4bl9wcmVzZXRzLnhtbJ2RsQrCMBCG9z5FuN3EbqUkdRPcHHSWmqYaaS8ll1of35SKdJGAQyD/8X0/JCd3r75jT+PJOlSQ8y0wg9o1Fm8Kzqf9pgBGocam7hwaBeiA7apM2rzAozdkArFYgaTgHsJQCjFNE7c0+NhArhtDLCauXS/i6R2K2RTDosLilvYv+zODKssYk9fRduGAVbzHtCCMvFYwOxeN3GLrQPwCGpMATKrBUAJofQJ4DAnAjytAiu+b56RHCvGjYpBitZ4qewNQSwMEFAACAAgAaWGeS5r5lmRrAAAAawAAABwAAAB1bml2ZXJzYWwvbG9jYWxfc2V0dGluZ3MueG1ss7GvyM1RKEstKs7Mz7NVMtQzUFJIzUvOT8nMS7dVCg1x07VQUiguScxLSczJz0u1VcrLV1Kwt+OyyclPTswJTi0pASosVijISaxMLQpJzQUySlL9EnOBKp/tmfJ8ya5n09qfr9ivpG/HBQBQSwMEFAACAAgARJRXRyO0Tvv7AgAAsAgAABQAAAB1bml2ZXJzYWwvcGxheWVyLnhtbK1V30/bMBB+LtL+h8jv2C0dA6oExJDQHsaE1LHtrTKJm3hN4sx2COWv39nO76VsSHtolZzv++58993Fv3rOUu+JScVFHqAFniOP5aGIeB4H6OHr7fE5urp8d+QXKd0z6fEoQGXODYCmyIuYCiUvNIDvqU4C1DNgYEZeIbmQXO+B+xS420gnS/TuaAYuuQpQonWxIqSqKswVIPJYibQ0JAqHIiOFZIrlmkni0kBeg13pv6Phl4mc6H3BVA9Z6LcHrklajmfFByTVEgsZk5P5fEF+3H1ehwnL6DHPlaZ5yJAHlZzZUj7ScHcnojJlythmvktyzbQ2SVjbzNcrvjjPPSXDADmHTcaUojFTOM1jRByWTID9bUpVUvOoAa3hVTte81q/jXnfNG62c6RzLsrHlKsEjvqQzjoJ9Mkwqp/Z61oFPTQKujVMyJPsV8kli+zrt1aM8wVyAVvF2TyxqkI4gKdbGmoh9zcAAxXVHcRt07BrGraglgO30dcdBWpuu2VUl5I1pZr5Tzxi4guVkhpZXGpZMp+MjDWWDME+cVeum9Q1xE90lp7+Q2+M36g1P9VrnbGA/9GYT0DU1oTnEXu+5eCjWQY11QyKbWxYFyk2MbucVPmY9XQ9MLkc66bARTxNZcxgDCOqKens5BCUSarAJSzlCNs7OAhOeJyk8NOTDOPTgzQZlbtJht7BQXAqwt0EtDW3ZSTjOo7E1CrIJxPrxA9LpUXGX6w8B3tGr6wOXxu55ui64O3B2fyPURzEaAZziyZWl3nq7avm8N7MqVadz6ZwloFaYR6YLgvn1cxCWYx8IralZapv+jk1+7AHHeU8NR3TXN9B76Ja8xfmVTwyX7rF0tQkYUYzAfpwvuwxQD9huwzCW9OhiFuRN3XAmNg3928r2mz5unWu64c67EMNnzirHMbN1EdQRyxFmUejHuKi+4ioFHbatWTUS9kWbrQ4AZGKIkDv4aG+88XpRXfls8VFg7V53bvALpc3rPQ64U5BpNZ1exG/3g3w+BtQSwMEFAACAAgAaWGeS7CHI/RsAQAA9wIAACkAAAB1bml2ZXJzYWwvc2tpbl9jdXN0b21pemF0aW9uX3NldHRpbmdzLnhtbI1S20okMRB99yuCPzBJKreGdiC3lnlR0QGfm+ns0qyml07EZcnHm3Z3GEdHNPVUdU6doiqnTb/GaJ9Snh7Hv30ep3gXch7jz7Q+Q6jdTQ/TfDOHFHJaHSr3Yxym5038MS21Wk25j0M/D3ZB0xqj7vUhJbVyqmbMMIok89Qr5Dy3FWvANWAr5iix7eqdxD/dOexCzKdV29UR+rFhE1OY8yYO4c8ajtlvoeMNLud+GCsvrQVbouynFseWQIxwyX2hGgAEstwRh4uUjdQEecw4hmIUBQqIcE4aUYikHGrWNaKqMN8IxCRj1BXqae1GWhtHbZHQEKLrNK8aW7rOSIwRIQSYK1xAZzCqbKgaGtRyQHBgQBRtNFGAOtuZjhXvvLAcKeoFxoUZAxgfjnvY7u25DtVvr7M/5xeCJ7/gJLp4a3XCXO3uaZ4reRsefz/0OaBxuDi/ufV3/mqrt5vrq/P/vnz18J61mLVu/am3XwBQSwMEFAACAAgAamGeSyTg/xfEDAAAYxkAABcAAAB1bml2ZXJzYWwvdW5pdmVyc2FsLnBuZ+1XaVxT55o/isVOLSBqCrI7ttJFxKgBFJO4AOIom4QisouWyy7IIQYI0UtbBEXa3lvwgiESLAHCTkMwAUJF4NYYUFnCYqSCISSHJGAgIWSbg/bOb2a+zefhw/md8/zf9z3P+n/Oc/L9fU+ZfGT1EQAAJqe9Pc4BgBECADbe/NAYRox/4u+Gbxuunjt1AmgYsBHDwqbY4z7HAaC5aIs2+gNY/rcr3iFXAcC0Z+3a0J9SfQkALFdOexzHXYuQCs7QLwnH+1/rz+YA2GNVJ4ynP3Xbnr8b8bEH7vElhy83eVSctvmi4HNfj022f9n/1/s3HbYN52/e+mLgqGeNq0pJnKAFT4EThvAJ9uqFKwHshPqgoISRaCynNojtXFclLkvpCiEqx2Ppfhj1m8eb7bNhc648NK+1qLWeFafhshd7LaRPYOzMiFnMkfyCMyX7GFs2AkBdoG3qNsQUyUBkw4vdLiPbLSR3q5P3/PmMWZ2rzPiXwNoJb2Fvg0NyzAMHP5oHbAAADw/Y8a3m6+A6uA6ug+vgOrgOroPr4Dq4Dv4/BPdla6TMrwDg+tD/8UfhDS5gcZkf2RiRoxaOzBRhuzLnKvK+xk8RVShacrCgi0UGs9hSAIjqJDzlFzIHbrF0wu8sIsYSws5zR4/E6GQtgzCUZ2Mht0VEwu+QvMqSJ6XMM2qTUwSy5CwAaJ+gUXIyeV2Ee9Wp0UmhTF7rhdmOQgI+QCXeN8lp7KycFtMoySl/MBqS8Ux0jYhC0nu4poj9SKtDkr/5YR5KtCS9gkLn6KQpjvrFIlIYitJDMOhUznJNcARBWEBQ6M5xeYpvQEqhsGtVQv9qtlCB74zko70Gpo+0OalKONrLMxlVs3j2wHTJ3/12bzClvbqN7rtvqderOMxJNP0yCyw6LmDG6r7XvApIjbhVv2ZHvtU9wZUeE0cjRrL+RT3zVeYIAfEpmGMSxZXnqNh/GxKm2XhJNQX5EyL8y9R+YVP1DU278xM5yaBhHD8PjcTVh3ILCcvt1TcyedbYQSiD1f/PkLD+KmF8KPQWag5TiJYHnlRgX9dxlXGfdo9Xu8bbEd78qFxW3k2fxECjh/eA9hRhWVrWKU985cCt5CxfunE0qp0+ZPUA5D6NPzZhsiIhiwkOwSUMrvBHug5j9gwKX/0of5VweKHhep2mNqdhq41q/OZPzWFouz7HYJQ3BRvUvthnPbl/5yjayzfLlmEyI/LhjrgU9SsqqNP8lW8V/hSvjWEpku1/yEDl2HsrXMBI/GSOFXX6733R/872OmbyH6Ibr49galaWh4ktHfL4hXAad4xO6ad9iFqwz121uld0+cm1o8PXieqak7qsISJbhkybgKopUCor6aG5hYIQK13TtPW9pvMaGUppCU5i1zQtsxV1XZG7vjwRc53PKxtx/03h3ku2+ucdfM/hDlmXdUCzTRR/kHuDsJNrNnOALWSaTMAJfgGNgQ+TmM7P0fZmFexkICMw75GNQvV5MYu4H36pF2iJY+o02xAVyG5ollecywox+TSh6/4KCKoEKTsRAqFFQDNbxtowxkOSkA+HpLkhzIHmWmzZpDSXeLPgmeUfoOL7Iw8uCw4gdoB7s/B70XlBeft5u1xJNOqAfZ7bz2p3ROuFHBsMrk9lK+lIDempkuMSM28/4DdDadSNf6wuj4amMBrp/XWTZq3J5BiljC1v00QHc0Jwe2nhos9Y0tPSbQjEx5AeF2uC67e4lCeMKuqp1oXlQqlTw0TkowpjKcjBLRUuWP8YQItZQDcGlhw0G01wwDa22owNtsGJvGq73P5S1BaWELAooTe2iVIyfeYarK/zTHUWqw1Bgq67IGTTuuT8RUGBv8mzvqgksrDCscdtPi5uUpiaER/Jf+152ePx3WAjNbIRY2spGowctvsNWVwmZ5sDYA452aqJr3tFjoTrBfzHblzGQ6eyR3tG0Pb8GgtGEVZ/TXqVJFD/Agfe5Yw+O7Fzw69Lw4F+4eWRnNBZgnPn0gtJvmP5efTqXGWoM+2oZr61xLkyp5z/BRiCavQtUbSJlb11obFlLCdGoYIw4zKaMcxJcJdMkUsjNY055aqYGm69AlK96Rh4Eafs/SGbcwIHbOaj7d2XT6zwXKe0hoMGCf879a9D4a4ANNK8JIDEDaM+MVHhjRBUZYZZiYKEw2VnUSRt8vkc6lu1iEK5hzWe18wp+9e0InlGGqu5QVGh6wCrZjb4yghu8mgbc2NlVTPWxQckMp7GkZUaBHWjW7tM7ZZYWszl0chwqcwRV17nSRPEmHgrI8E5JJLiSr1oN/c1EMZKF7/RmhuheCWtSwPu8nt7D5I+8odGcdFIZzY9mfKUBbbtDEyacksJx91Wk5t9k/Df9d6svXy0UMeOmyJ7oV1YxJb8asC0IQtjWlaF5LhL0/kmx+R79ROBPtwN0pWl+zkyKrUD5rCjqOhGhk+Zcd+MQHPYwas7Pc9TSp10hCssaTYuURFHpd7WuRVHynrSqqur+72Yfi7miO7fwMH+6KFDs/j3XoCNlZraGmMOqt1p9ycS8nIp1iwzwT+smHubK64iOKAxAsupfstcmXBXAFui/H0tYKVw62obUY44boGoFw879UR9i/NRONq3nvT0FCt/30O9mAs3vym6IyX77ZsNSLoiPoJpeoXxLnh9Wtm7LHXKwPRIqGrxsxnknO1x/0CTNkizA1VV6kwbaPxtMVG/4+Jjb/IoCzXy+niMvotFPACNjldVsQQx7AR3vmdvB/mXtoSuOnUTrRQ7aO3Ra/iTRWLc/uHc5SKSdkbSSNJBkuZ+O/ajXDNMO0vaNulbbG7RFK7KtnHxicnBT4hhdrwK0crHUTwK7vYNxX7jzpntecjuCNP7CRMu+8s53UdNiRf03z0gpmsujda3+vjEuPepjkmmUIXEg3p0I7/GoSZu07iW+FP0/FTrnYLMRHjf9oDmBYpBGwuKyPjyb0+i/fkPry1O/36AkVg/FP7JQuv/rKBO/Sr0roImDt0P9/LcmefkZFgd2mc0o95eBOZtkta+z2W81SSS9MJ/CBMQQHk2jOMOIFGmOitTBGJ5bO5dvCsw+e2i8qyJH+aGWxi++JDuQZYoJrYjF1VFeLWiclurn+7MNZpqMln0UheTv7CrLfP2jRwynkCBeVgn56zsEwFDb4fuEEFNzDtPFUkNzdN3iwOQKTP+z/01NKVnDSWB3CxAXJpp4e6iUu22C/RjXrizEqy+tqe0+HUTz4n5siVzsdciWN6pshM9vTqIxqfdtYZGtoSpssdPqbLDaBEO/e7uAi0oKoFdPy+HGjmYZQvyGZNvXE1kEN7bqVW7xQfl3aA4lTg8CD2FRhyyYJK+pI1Ii+Be7AKyizWVprm1in7axyhSYs85p0DNg5wIO9mhfbS+8pmOZtJQt5Wk2b8oP5mUuPvLPcsfzK+a9h6wkgwQFTxXv+FBrtrs6EK3pEsjS9hcH6Zh3TgULCl31syVF5UN37rQ6Z2hcOncsxaob2IXDUH3Tr3vmGx4/GEKLNgrPOo081nS4LxyMgVLKEk3/b72sdDh14GykhpYY5d6ll48kz1n/DysJqtrvjILY3cCLwASVW+5zsz/1vWXhvyYcNenXkyD6pkR5lt+sf62WJjmKkgPZNvwu5K38n5mibgYlmhm15ohye8GAcbyeVATNVp/tU7SiCYrm2jHcWc9epdrrD2u/iJTtxTJ1Nc+FIBGTWXOHO2B1Zxewp8fr1VY2SSxySwAKTYl1cr9926u4MqD3LTibOhPM2f4K58F8Z/DbGTTYyRs/ljMcJKhLlRk2Ql/raRK+Rk4v349GZHDOVIGf5/ZMUgk1K5SM3Rx44T7T9TPTagPz63l1pY2jnYcPJe593MAq0FFtDZ+IGgbZIF3eCF62Uv3Lweg/ovsjlvqNT5eAhi3v0/SL+Rh68oJs//I6H7CkEqZU13xAO9nGQtqUML+nCQ9iCgJf2eW5ozBUJAg2GeIWQrRFs3wW4b0pB3QvC1CxIjAOzVjDerBUIOrNMQpFEov+UBLvcM/+ti5hvW01e2THdcjbTSqrzJ2WtgpHF3yrh1Mlle7FZm1EDNexlKIGW8FBRo5h1N48/V07y1H7nvWAIAoqDP66u3oZqh94XxPbZt4a0qf1BYh9Je72T2Ke9Vb510tDx6OtgdZHxfk2eesvGn6odTxc+B6DFjel80ew4dd60wxYHwRCP4tfiRJ94ZzvRGLcn/f/wAgLOV/zd8/boFH63B3I3iiLpPkb8FqF066b/+XoFsK/C+BbvDB1MMHlEG2AUOnccNLUwY9M3wrvFqzGn22pJJaZU/Spi7rVFPMr+CRHueMc9UeqP/asNk8bFOh9WHvr+GzwGlPX4+GE1F//U9QSwMEFAACAAgAamGeS3Br3rpLAAAAagAAABsAAAB1bml2ZXJzYWwvdW5pdmVyc2FsLnBuZy54bWyzsa/IzVEoSy0qzszPs1Uy1DNQsrfj5bIpKEoty0wtV6gAigEFIUBJoRLINUJwyzNTSjJslczNTBFiGamZ6Rkltkqm5iZwQX2gkQBQSwECAAAUAAIACADniXNLFQ6tKGQEAAAHEQAAHQAAAAAAAAABAAAAAAAAAAAAdW5pdmVyc2FsL2NvbW1vbl9tZXNzYWdlcy5sbmdQSwECAAAUAAIACADniXNLCH4LIykDAACGDAAAJwAAAAAAAAABAAAAAACfBAAAdW5pdmVyc2FsL2ZsYXNoX3B1Ymxpc2hpbmdfc2V0dGluZ3MueG1sUEsBAgAAFAACAAgA54lzS7X8CWS6AgAAVQoAACEAAAAAAAAAAQAAAAAADQgAAHVuaXZlcnNhbC9mbGFzaF9za2luX3NldHRpbmdzLnhtbFBLAQIAABQAAgAIAOeJc0sqlg9n/gIAAJcLAAAmAAAAAAAAAAEAAAAAAAYLAAB1bml2ZXJzYWwvaHRtbF9wdWJsaXNoaW5nX3NldHRpbmdzLnhtbFBLAQIAABQAAgAIAOeJc0tocVKRmgEAAB8GAAAfAAAAAAAAAAEAAAAAAEgOAAB1bml2ZXJzYWwvaHRtbF9za2luX3NldHRpbmdzLmpzUEsBAgAAFAACAAgAaWGeSz08L9HBAAAA5QEAABoAAAAAAAAAAQAAAAAAHxAAAHVuaXZlcnNhbC9pMThuX3ByZXNldHMueG1sUEsBAgAAFAACAAgAaWGeS5r5lmRrAAAAawAAABwAAAAAAAAAAQAAAAAAGBEAAHVuaXZlcnNhbC9sb2NhbF9zZXR0aW5ncy54bWxQSwECAAAUAAIACABElFdHI7RO+/sCAACwCAAAFAAAAAAAAAABAAAAAAC9EQAAdW5pdmVyc2FsL3BsYXllci54bWxQSwECAAAUAAIACABpYZ5LsIcj9GwBAAD3AgAAKQAAAAAAAAABAAAAAADqFAAAdW5pdmVyc2FsL3NraW5fY3VzdG9taXphdGlvbl9zZXR0aW5ncy54bWxQSwECAAAUAAIACABqYZ5LJOD/F8QMAABjGQAAFwAAAAAAAAAAAAAAAACdFgAAdW5pdmVyc2FsL3VuaXZlcnNhbC5wbmdQSwECAAAUAAIACABqYZ5LcGveuksAAABqAAAAGwAAAAAAAAABAAAAAACWIwAAdW5pdmVyc2FsL3VuaXZlcnNhbC5wbmcueG1sUEsFBgAAAAALAAsASQMAABokAAAAAA=="/>
  <p:tag name="ISPRING_PRESENTATION_TITLE" val="01.21.01"/>
</p:tagLst>
</file>

<file path=ppt/theme/theme1.xml><?xml version="1.0" encoding="utf-8"?>
<a:theme xmlns:a="http://schemas.openxmlformats.org/drawingml/2006/main" name="第一PPT，www.1ppt.com">
  <a:themeElements>
    <a:clrScheme name="自定义 91">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00"/>
      </a:hlink>
      <a:folHlink>
        <a:srgbClr val="F79646"/>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121</TotalTime>
  <Words>1715</Words>
  <Application>Microsoft Office PowerPoint</Application>
  <PresentationFormat>自定义</PresentationFormat>
  <Paragraphs>150</Paragraphs>
  <Slides>22</Slides>
  <Notes>21</Notes>
  <HiddenSlides>0</HiddenSlides>
  <MMClips>0</MMClips>
  <ScaleCrop>false</ScaleCrop>
  <HeadingPairs>
    <vt:vector size="6" baseType="variant">
      <vt:variant>
        <vt:lpstr>主题</vt:lpstr>
      </vt:variant>
      <vt:variant>
        <vt:i4>2</vt:i4>
      </vt:variant>
      <vt:variant>
        <vt:lpstr>嵌入 OLE 服务器</vt:lpstr>
      </vt:variant>
      <vt:variant>
        <vt:i4>1</vt:i4>
      </vt:variant>
      <vt:variant>
        <vt:lpstr>幻灯片标题</vt:lpstr>
      </vt:variant>
      <vt:variant>
        <vt:i4>22</vt:i4>
      </vt:variant>
    </vt:vector>
  </HeadingPairs>
  <TitlesOfParts>
    <vt:vector size="25" baseType="lpstr">
      <vt:lpstr>第一PPT，www.1ppt.com</vt:lpstr>
      <vt:lpstr>Office 主题</vt:lpstr>
      <vt:lpstr>Microsoft Excel 图表</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复古花卉</dc:title>
  <dc:creator>第一PPT</dc:creator>
  <cp:keywords>www.1ppt.com</cp:keywords>
  <dc:description>www.1ppt.com</dc:description>
  <cp:lastModifiedBy>Windows User</cp:lastModifiedBy>
  <cp:revision>147</cp:revision>
  <dcterms:created xsi:type="dcterms:W3CDTF">2017-08-18T03:02:00Z</dcterms:created>
  <dcterms:modified xsi:type="dcterms:W3CDTF">2019-04-23T06:50:52Z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2052-10.1.0.6748</vt:lpwstr>
  </property>
</Properties>
</file>